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807" r:id="rId2"/>
    <p:sldId id="258" r:id="rId3"/>
    <p:sldId id="256" r:id="rId4"/>
    <p:sldId id="9015" r:id="rId5"/>
    <p:sldId id="9021" r:id="rId6"/>
    <p:sldId id="9018" r:id="rId7"/>
    <p:sldId id="257" r:id="rId8"/>
    <p:sldId id="4809" r:id="rId9"/>
    <p:sldId id="9019" r:id="rId10"/>
    <p:sldId id="9022" r:id="rId11"/>
    <p:sldId id="9013" r:id="rId12"/>
    <p:sldId id="9020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E21"/>
    <a:srgbClr val="00444C"/>
    <a:srgbClr val="FFFFFF"/>
    <a:srgbClr val="CBF2ED"/>
    <a:srgbClr val="116B11"/>
    <a:srgbClr val="05B050"/>
    <a:srgbClr val="326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81"/>
  </p:normalViewPr>
  <p:slideViewPr>
    <p:cSldViewPr snapToGrid="0" snapToObjects="1">
      <p:cViewPr>
        <p:scale>
          <a:sx n="114" d="100"/>
          <a:sy n="114" d="100"/>
        </p:scale>
        <p:origin x="47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6DF29-D07F-3F40-9705-E8C8967A5766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433E0-5E65-0F49-BCCE-3D0FE05775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88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0EC56-2711-8A41-B2B3-9C6C26E2BCBE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951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/>
              <a:t>totalizar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E93D9-8DBC-451D-A9BF-F26A0304B3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0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0EC56-2711-8A41-B2B3-9C6C26E2BCBE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523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94A58-98CE-41DE-91C6-EB74A08E2958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7679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B918C-69E5-A04F-A426-065EF0927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8285BE-AD3C-4D48-B6B8-1981B217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62B279-7734-E943-8AE2-D7A2513B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C9B474-F421-2A4C-B524-0088E59F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E80E41-9DE1-DD4D-B9B1-AFD4BFD6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665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5E2B2-B32D-8A45-AE8F-A7183E07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EFCA4F-9D00-CA4C-B1A3-D9341CC9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6C6F5-D2E6-5145-A86C-02F5B71C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789424-62E6-9248-98C3-071E057E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22FB46-59CD-3743-87DF-DC4A8113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823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E6F570-C741-A64F-A72F-EDDF0EB1A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B703B3-B5FA-9A44-88E5-73B4C1575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36101A-C8E9-7D48-AD54-307F897D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E0BC40-C42A-F748-B15A-B58656A1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5EE789-AB8F-4948-82F6-82588B8A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306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555E7-F5EB-A94A-87DC-8F29F4F3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AC5265-AB5B-4C47-81FA-32C11ED9F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DCC4E-3C39-D949-866B-5B5090A0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BDF277-9B1D-9643-B35C-C744F9D9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CCA8EE-7550-1148-B273-3610B9A8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649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8C042-A2F0-084F-9C6F-A3464B23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071741-A598-EA41-9AD1-D1EB8EFE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F95CC7-9E47-0D40-AC13-DC74D515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8886C8-05DC-5742-BDF9-C95B87B6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6ECD5B-4D25-9E44-A53C-6446A843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61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5613E-5F41-D44D-9B22-BB869CBB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517132-A99F-8849-9AB8-79BC94EC3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421379-4F3D-9A43-B141-2A57BC954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34D898-8DF4-CD4E-8132-FD3D7805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A81C17-AE89-474E-B31E-0EB55F9E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FFFCE2-EF64-8A49-8CF3-6D5010BF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423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CED03-044E-AA42-9166-422C1A40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699992-F968-E841-B025-3DBD925AD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E2E851-C206-0F4F-9060-7E3343132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542853-309D-BA4B-A685-A7F0497DD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662CE2-360E-364C-9578-D5B54A528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3C3922-F779-DC4E-A849-DE2B5439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8CDF05-C1D2-434C-83F6-ACF674D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E509A1-9F87-8E46-87F1-368A8BA1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497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43A3C-20B8-3443-95AA-E42771F5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8C2343-78B2-4E4B-9EA1-85BAC854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2AC4B6-2DD8-C54C-9BD9-BDE7A4E5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DDB07C-1372-2A47-9E1D-E8AAFCDC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827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D6C4BA-20B3-6848-94DA-A76CEB84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CF972E-3F0E-4041-967F-454F7F7D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8B4CA0-B190-2245-9209-8308C6BA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985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47544-1591-BB47-A7A9-778E8ED5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C9BC43-D57A-0D44-AB99-0BC29EDA0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D85952-06D2-D04E-85F1-08257B65F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46A6AD-7076-4949-8C20-89A7CA13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93AFCE-B878-504D-8434-6B4F3A4A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05551F-B674-5545-8314-F0912F00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365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C263D-EA70-CA48-955D-C1068E96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4C54F87-414A-4041-83E3-6D265F4FE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7E6C6F-A862-7041-9704-B0A2B020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701EDD-B0FD-3D41-8EE6-70B0C160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DF527-DD20-D543-A1D5-533F3DC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8C47C7-EF9A-254A-A7F4-42582423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00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24B626-6317-F745-ACC9-46263C0E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0CABDF-7997-F646-A16D-28BD9DF16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B7027-0183-B24A-B6D5-8A0E9FB24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76DDC-3C40-4D4A-B2BE-4202EB964B2C}" type="datetimeFigureOut">
              <a:rPr lang="es-ES_tradnl" smtClean="0"/>
              <a:t>18/10/23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2F4CAD-5C68-9A4E-9C82-539121625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4E1ADA-8F67-724D-964A-5F6F7B86C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5B1CA-34BA-0447-B0D9-18D8905E2CC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069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emf"/><Relationship Id="rId7" Type="http://schemas.openxmlformats.org/officeDocument/2006/relationships/image" Target="../media/image37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5E35A5B-0F8B-B440-BAFA-3D8D0BDE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1"/>
          <a:stretch/>
        </p:blipFill>
        <p:spPr>
          <a:xfrm>
            <a:off x="0" y="0"/>
            <a:ext cx="7390517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85C035-FF66-5D4C-9FE3-0475919DC8FD}"/>
              </a:ext>
            </a:extLst>
          </p:cNvPr>
          <p:cNvSpPr/>
          <p:nvPr/>
        </p:nvSpPr>
        <p:spPr>
          <a:xfrm>
            <a:off x="10310882" y="0"/>
            <a:ext cx="18804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6ABC90A-C2BB-46E8-174D-AA6579215EBA}"/>
              </a:ext>
            </a:extLst>
          </p:cNvPr>
          <p:cNvSpPr/>
          <p:nvPr/>
        </p:nvSpPr>
        <p:spPr>
          <a:xfrm>
            <a:off x="2051539" y="0"/>
            <a:ext cx="8561098" cy="685800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0"/>
                </a:schemeClr>
              </a:gs>
              <a:gs pos="6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2672AB2-4213-95FE-E407-D5237A224D75}"/>
              </a:ext>
            </a:extLst>
          </p:cNvPr>
          <p:cNvSpPr/>
          <p:nvPr/>
        </p:nvSpPr>
        <p:spPr>
          <a:xfrm>
            <a:off x="5497900" y="0"/>
            <a:ext cx="6705600" cy="6858000"/>
          </a:xfrm>
          <a:prstGeom prst="rect">
            <a:avLst/>
          </a:prstGeom>
          <a:gradFill>
            <a:gsLst>
              <a:gs pos="0">
                <a:srgbClr val="308335">
                  <a:alpha val="79650"/>
                </a:srgbClr>
              </a:gs>
              <a:gs pos="100000">
                <a:srgbClr val="09550E">
                  <a:alpha val="80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" name="Gráfico 25">
            <a:extLst>
              <a:ext uri="{FF2B5EF4-FFF2-40B4-BE49-F238E27FC236}">
                <a16:creationId xmlns:a16="http://schemas.microsoft.com/office/drawing/2014/main" id="{1A86C13B-F6B2-51E7-35ED-79675ED54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670" b="-4247"/>
          <a:stretch/>
        </p:blipFill>
        <p:spPr>
          <a:xfrm>
            <a:off x="6947338" y="5233374"/>
            <a:ext cx="3787936" cy="1051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84E6EA8-0080-C24A-A3B7-06BE7E5A697A}"/>
              </a:ext>
            </a:extLst>
          </p:cNvPr>
          <p:cNvSpPr txBox="1"/>
          <p:nvPr/>
        </p:nvSpPr>
        <p:spPr>
          <a:xfrm>
            <a:off x="5783162" y="2592380"/>
            <a:ext cx="611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 REMATE</a:t>
            </a:r>
          </a:p>
        </p:txBody>
      </p:sp>
    </p:spTree>
    <p:extLst>
      <p:ext uri="{BB962C8B-B14F-4D97-AF65-F5344CB8AC3E}">
        <p14:creationId xmlns:p14="http://schemas.microsoft.com/office/powerpoint/2010/main" val="311386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900E237-E5F4-4843-AA6D-E70E6711B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282" t="6654" r="33388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286F0CE-F279-C844-9E83-728486949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65919" cy="6866466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E55916F7-76F6-954E-8D59-831CE99D4BFC}"/>
              </a:ext>
            </a:extLst>
          </p:cNvPr>
          <p:cNvSpPr/>
          <p:nvPr/>
        </p:nvSpPr>
        <p:spPr>
          <a:xfrm>
            <a:off x="5887058" y="1573208"/>
            <a:ext cx="1232777" cy="403686"/>
          </a:xfrm>
          <a:prstGeom prst="roundRect">
            <a:avLst/>
          </a:prstGeom>
          <a:solidFill>
            <a:srgbClr val="AFD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rgbClr val="00444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116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FD3526E3-2D35-914D-9E42-B69458BC31B8}"/>
              </a:ext>
            </a:extLst>
          </p:cNvPr>
          <p:cNvSpPr/>
          <p:nvPr/>
        </p:nvSpPr>
        <p:spPr>
          <a:xfrm>
            <a:off x="5376451" y="1976894"/>
            <a:ext cx="2696406" cy="290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rgbClr val="0044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</a:t>
            </a:r>
          </a:p>
        </p:txBody>
      </p:sp>
    </p:spTree>
    <p:extLst>
      <p:ext uri="{BB962C8B-B14F-4D97-AF65-F5344CB8AC3E}">
        <p14:creationId xmlns:p14="http://schemas.microsoft.com/office/powerpoint/2010/main" val="227335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CE7DDC2-C12F-4F0A-6F4C-7A43BD7770FE}"/>
              </a:ext>
            </a:extLst>
          </p:cNvPr>
          <p:cNvSpPr txBox="1"/>
          <p:nvPr/>
        </p:nvSpPr>
        <p:spPr>
          <a:xfrm>
            <a:off x="103109" y="911278"/>
            <a:ext cx="12281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Gotham Ultra" panose="02000000000000000000" pitchFamily="50" charset="0"/>
              </a:rPr>
              <a:t>CCTV y Nodos subregionales y departamental </a:t>
            </a:r>
            <a:r>
              <a:rPr lang="es-ES" sz="4000" b="1" dirty="0">
                <a:solidFill>
                  <a:schemeClr val="bg1"/>
                </a:solidFill>
                <a:latin typeface="Gotham Ultra" panose="02000000000000000000" pitchFamily="50" charset="0"/>
              </a:rPr>
              <a:t>2020 - 2027</a:t>
            </a:r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25BDD873-DF88-EE3C-B124-6534D9406A2D}"/>
              </a:ext>
            </a:extLst>
          </p:cNvPr>
          <p:cNvGrpSpPr/>
          <p:nvPr/>
        </p:nvGrpSpPr>
        <p:grpSpPr>
          <a:xfrm>
            <a:off x="156241" y="540053"/>
            <a:ext cx="5475443" cy="5622049"/>
            <a:chOff x="3693110" y="319004"/>
            <a:chExt cx="5422602" cy="5638412"/>
          </a:xfrm>
          <a:noFill/>
        </p:grpSpPr>
        <p:grpSp>
          <p:nvGrpSpPr>
            <p:cNvPr id="57" name="madgalema">
              <a:extLst>
                <a:ext uri="{FF2B5EF4-FFF2-40B4-BE49-F238E27FC236}">
                  <a16:creationId xmlns:a16="http://schemas.microsoft.com/office/drawing/2014/main" id="{E9590507-4689-4D52-B212-7B5F0ECB2CCB}"/>
                </a:ext>
              </a:extLst>
            </p:cNvPr>
            <p:cNvGrpSpPr/>
            <p:nvPr/>
          </p:nvGrpSpPr>
          <p:grpSpPr>
            <a:xfrm>
              <a:off x="7527487" y="2899491"/>
              <a:ext cx="1588225" cy="2136218"/>
              <a:chOff x="5924286" y="3097451"/>
              <a:chExt cx="1956218" cy="2327644"/>
            </a:xfrm>
            <a:grpFill/>
          </p:grpSpPr>
          <p:sp>
            <p:nvSpPr>
              <p:cNvPr id="199" name="Freeform 4986">
                <a:extLst>
                  <a:ext uri="{FF2B5EF4-FFF2-40B4-BE49-F238E27FC236}">
                    <a16:creationId xmlns:a16="http://schemas.microsoft.com/office/drawing/2014/main" id="{96129E9A-0AE6-5E86-63C0-8774B8099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267" y="3099431"/>
                <a:ext cx="1266881" cy="1190222"/>
              </a:xfrm>
              <a:custGeom>
                <a:avLst/>
                <a:gdLst/>
                <a:ahLst/>
                <a:cxnLst>
                  <a:cxn ang="0">
                    <a:pos x="616" y="127"/>
                  </a:cxn>
                  <a:cxn ang="0">
                    <a:pos x="632" y="169"/>
                  </a:cxn>
                  <a:cxn ang="0">
                    <a:pos x="660" y="246"/>
                  </a:cxn>
                  <a:cxn ang="0">
                    <a:pos x="682" y="308"/>
                  </a:cxn>
                  <a:cxn ang="0">
                    <a:pos x="666" y="334"/>
                  </a:cxn>
                  <a:cxn ang="0">
                    <a:pos x="641" y="363"/>
                  </a:cxn>
                  <a:cxn ang="0">
                    <a:pos x="614" y="382"/>
                  </a:cxn>
                  <a:cxn ang="0">
                    <a:pos x="518" y="448"/>
                  </a:cxn>
                  <a:cxn ang="0">
                    <a:pos x="465" y="505"/>
                  </a:cxn>
                  <a:cxn ang="0">
                    <a:pos x="440" y="551"/>
                  </a:cxn>
                  <a:cxn ang="0">
                    <a:pos x="428" y="580"/>
                  </a:cxn>
                  <a:cxn ang="0">
                    <a:pos x="411" y="596"/>
                  </a:cxn>
                  <a:cxn ang="0">
                    <a:pos x="372" y="615"/>
                  </a:cxn>
                  <a:cxn ang="0">
                    <a:pos x="355" y="638"/>
                  </a:cxn>
                  <a:cxn ang="0">
                    <a:pos x="317" y="642"/>
                  </a:cxn>
                  <a:cxn ang="0">
                    <a:pos x="276" y="663"/>
                  </a:cxn>
                  <a:cxn ang="0">
                    <a:pos x="265" y="690"/>
                  </a:cxn>
                  <a:cxn ang="0">
                    <a:pos x="236" y="705"/>
                  </a:cxn>
                  <a:cxn ang="0">
                    <a:pos x="200" y="715"/>
                  </a:cxn>
                  <a:cxn ang="0">
                    <a:pos x="184" y="740"/>
                  </a:cxn>
                  <a:cxn ang="0">
                    <a:pos x="159" y="740"/>
                  </a:cxn>
                  <a:cxn ang="0">
                    <a:pos x="132" y="732"/>
                  </a:cxn>
                  <a:cxn ang="0">
                    <a:pos x="111" y="726"/>
                  </a:cxn>
                  <a:cxn ang="0">
                    <a:pos x="111" y="711"/>
                  </a:cxn>
                  <a:cxn ang="0">
                    <a:pos x="108" y="694"/>
                  </a:cxn>
                  <a:cxn ang="0">
                    <a:pos x="111" y="680"/>
                  </a:cxn>
                  <a:cxn ang="0">
                    <a:pos x="98" y="655"/>
                  </a:cxn>
                  <a:cxn ang="0">
                    <a:pos x="83" y="632"/>
                  </a:cxn>
                  <a:cxn ang="0">
                    <a:pos x="58" y="622"/>
                  </a:cxn>
                  <a:cxn ang="0">
                    <a:pos x="44" y="603"/>
                  </a:cxn>
                  <a:cxn ang="0">
                    <a:pos x="50" y="578"/>
                  </a:cxn>
                  <a:cxn ang="0">
                    <a:pos x="33" y="578"/>
                  </a:cxn>
                  <a:cxn ang="0">
                    <a:pos x="10" y="571"/>
                  </a:cxn>
                  <a:cxn ang="0">
                    <a:pos x="6" y="548"/>
                  </a:cxn>
                  <a:cxn ang="0">
                    <a:pos x="31" y="544"/>
                  </a:cxn>
                  <a:cxn ang="0">
                    <a:pos x="50" y="565"/>
                  </a:cxn>
                  <a:cxn ang="0">
                    <a:pos x="69" y="559"/>
                  </a:cxn>
                  <a:cxn ang="0">
                    <a:pos x="83" y="534"/>
                  </a:cxn>
                  <a:cxn ang="0">
                    <a:pos x="100" y="511"/>
                  </a:cxn>
                  <a:cxn ang="0">
                    <a:pos x="108" y="490"/>
                  </a:cxn>
                  <a:cxn ang="0">
                    <a:pos x="106" y="463"/>
                  </a:cxn>
                  <a:cxn ang="0">
                    <a:pos x="121" y="438"/>
                  </a:cxn>
                  <a:cxn ang="0">
                    <a:pos x="144" y="430"/>
                  </a:cxn>
                  <a:cxn ang="0">
                    <a:pos x="161" y="423"/>
                  </a:cxn>
                  <a:cxn ang="0">
                    <a:pos x="173" y="415"/>
                  </a:cxn>
                  <a:cxn ang="0">
                    <a:pos x="184" y="425"/>
                  </a:cxn>
                  <a:cxn ang="0">
                    <a:pos x="196" y="407"/>
                  </a:cxn>
                  <a:cxn ang="0">
                    <a:pos x="196" y="394"/>
                  </a:cxn>
                  <a:cxn ang="0">
                    <a:pos x="207" y="382"/>
                  </a:cxn>
                  <a:cxn ang="0">
                    <a:pos x="223" y="375"/>
                  </a:cxn>
                  <a:cxn ang="0">
                    <a:pos x="240" y="371"/>
                  </a:cxn>
                  <a:cxn ang="0">
                    <a:pos x="257" y="367"/>
                  </a:cxn>
                  <a:cxn ang="0">
                    <a:pos x="255" y="350"/>
                  </a:cxn>
                  <a:cxn ang="0">
                    <a:pos x="271" y="340"/>
                  </a:cxn>
                  <a:cxn ang="0">
                    <a:pos x="276" y="329"/>
                  </a:cxn>
                  <a:cxn ang="0">
                    <a:pos x="296" y="327"/>
                  </a:cxn>
                  <a:cxn ang="0">
                    <a:pos x="305" y="315"/>
                  </a:cxn>
                  <a:cxn ang="0">
                    <a:pos x="342" y="265"/>
                  </a:cxn>
                  <a:cxn ang="0">
                    <a:pos x="374" y="227"/>
                  </a:cxn>
                  <a:cxn ang="0">
                    <a:pos x="420" y="189"/>
                  </a:cxn>
                  <a:cxn ang="0">
                    <a:pos x="443" y="175"/>
                  </a:cxn>
                  <a:cxn ang="0">
                    <a:pos x="587" y="50"/>
                  </a:cxn>
                  <a:cxn ang="0">
                    <a:pos x="628" y="44"/>
                  </a:cxn>
                </a:cxnLst>
                <a:rect l="0" t="0" r="r" b="b"/>
                <a:pathLst>
                  <a:path w="689" h="747">
                    <a:moveTo>
                      <a:pt x="632" y="75"/>
                    </a:moveTo>
                    <a:lnTo>
                      <a:pt x="630" y="77"/>
                    </a:lnTo>
                    <a:lnTo>
                      <a:pt x="628" y="79"/>
                    </a:lnTo>
                    <a:lnTo>
                      <a:pt x="628" y="81"/>
                    </a:lnTo>
                    <a:lnTo>
                      <a:pt x="628" y="85"/>
                    </a:lnTo>
                    <a:lnTo>
                      <a:pt x="630" y="87"/>
                    </a:lnTo>
                    <a:lnTo>
                      <a:pt x="630" y="89"/>
                    </a:lnTo>
                    <a:lnTo>
                      <a:pt x="630" y="93"/>
                    </a:lnTo>
                    <a:lnTo>
                      <a:pt x="628" y="98"/>
                    </a:lnTo>
                    <a:lnTo>
                      <a:pt x="624" y="104"/>
                    </a:lnTo>
                    <a:lnTo>
                      <a:pt x="622" y="106"/>
                    </a:lnTo>
                    <a:lnTo>
                      <a:pt x="622" y="108"/>
                    </a:lnTo>
                    <a:lnTo>
                      <a:pt x="620" y="112"/>
                    </a:lnTo>
                    <a:lnTo>
                      <a:pt x="620" y="114"/>
                    </a:lnTo>
                    <a:lnTo>
                      <a:pt x="618" y="117"/>
                    </a:lnTo>
                    <a:lnTo>
                      <a:pt x="618" y="121"/>
                    </a:lnTo>
                    <a:lnTo>
                      <a:pt x="616" y="123"/>
                    </a:lnTo>
                    <a:lnTo>
                      <a:pt x="616" y="125"/>
                    </a:lnTo>
                    <a:lnTo>
                      <a:pt x="616" y="127"/>
                    </a:lnTo>
                    <a:lnTo>
                      <a:pt x="614" y="129"/>
                    </a:lnTo>
                    <a:lnTo>
                      <a:pt x="614" y="131"/>
                    </a:lnTo>
                    <a:lnTo>
                      <a:pt x="614" y="133"/>
                    </a:lnTo>
                    <a:lnTo>
                      <a:pt x="612" y="135"/>
                    </a:lnTo>
                    <a:lnTo>
                      <a:pt x="612" y="137"/>
                    </a:lnTo>
                    <a:lnTo>
                      <a:pt x="612" y="139"/>
                    </a:lnTo>
                    <a:lnTo>
                      <a:pt x="612" y="141"/>
                    </a:lnTo>
                    <a:lnTo>
                      <a:pt x="612" y="142"/>
                    </a:lnTo>
                    <a:lnTo>
                      <a:pt x="612" y="144"/>
                    </a:lnTo>
                    <a:lnTo>
                      <a:pt x="612" y="146"/>
                    </a:lnTo>
                    <a:lnTo>
                      <a:pt x="612" y="148"/>
                    </a:lnTo>
                    <a:lnTo>
                      <a:pt x="614" y="150"/>
                    </a:lnTo>
                    <a:lnTo>
                      <a:pt x="616" y="152"/>
                    </a:lnTo>
                    <a:lnTo>
                      <a:pt x="616" y="154"/>
                    </a:lnTo>
                    <a:lnTo>
                      <a:pt x="620" y="156"/>
                    </a:lnTo>
                    <a:lnTo>
                      <a:pt x="624" y="160"/>
                    </a:lnTo>
                    <a:lnTo>
                      <a:pt x="628" y="162"/>
                    </a:lnTo>
                    <a:lnTo>
                      <a:pt x="630" y="167"/>
                    </a:lnTo>
                    <a:lnTo>
                      <a:pt x="632" y="169"/>
                    </a:lnTo>
                    <a:lnTo>
                      <a:pt x="632" y="171"/>
                    </a:lnTo>
                    <a:lnTo>
                      <a:pt x="632" y="173"/>
                    </a:lnTo>
                    <a:lnTo>
                      <a:pt x="632" y="179"/>
                    </a:lnTo>
                    <a:lnTo>
                      <a:pt x="630" y="181"/>
                    </a:lnTo>
                    <a:lnTo>
                      <a:pt x="630" y="183"/>
                    </a:lnTo>
                    <a:lnTo>
                      <a:pt x="628" y="183"/>
                    </a:lnTo>
                    <a:lnTo>
                      <a:pt x="628" y="185"/>
                    </a:lnTo>
                    <a:lnTo>
                      <a:pt x="630" y="190"/>
                    </a:lnTo>
                    <a:lnTo>
                      <a:pt x="630" y="192"/>
                    </a:lnTo>
                    <a:lnTo>
                      <a:pt x="632" y="198"/>
                    </a:lnTo>
                    <a:lnTo>
                      <a:pt x="635" y="202"/>
                    </a:lnTo>
                    <a:lnTo>
                      <a:pt x="639" y="210"/>
                    </a:lnTo>
                    <a:lnTo>
                      <a:pt x="645" y="217"/>
                    </a:lnTo>
                    <a:lnTo>
                      <a:pt x="649" y="223"/>
                    </a:lnTo>
                    <a:lnTo>
                      <a:pt x="651" y="227"/>
                    </a:lnTo>
                    <a:lnTo>
                      <a:pt x="653" y="233"/>
                    </a:lnTo>
                    <a:lnTo>
                      <a:pt x="657" y="238"/>
                    </a:lnTo>
                    <a:lnTo>
                      <a:pt x="657" y="240"/>
                    </a:lnTo>
                    <a:lnTo>
                      <a:pt x="660" y="246"/>
                    </a:lnTo>
                    <a:lnTo>
                      <a:pt x="668" y="254"/>
                    </a:lnTo>
                    <a:lnTo>
                      <a:pt x="672" y="261"/>
                    </a:lnTo>
                    <a:lnTo>
                      <a:pt x="678" y="269"/>
                    </a:lnTo>
                    <a:lnTo>
                      <a:pt x="683" y="275"/>
                    </a:lnTo>
                    <a:lnTo>
                      <a:pt x="687" y="279"/>
                    </a:lnTo>
                    <a:lnTo>
                      <a:pt x="687" y="283"/>
                    </a:lnTo>
                    <a:lnTo>
                      <a:pt x="687" y="285"/>
                    </a:lnTo>
                    <a:lnTo>
                      <a:pt x="689" y="288"/>
                    </a:lnTo>
                    <a:lnTo>
                      <a:pt x="689" y="292"/>
                    </a:lnTo>
                    <a:lnTo>
                      <a:pt x="689" y="294"/>
                    </a:lnTo>
                    <a:lnTo>
                      <a:pt x="687" y="296"/>
                    </a:lnTo>
                    <a:lnTo>
                      <a:pt x="687" y="298"/>
                    </a:lnTo>
                    <a:lnTo>
                      <a:pt x="687" y="300"/>
                    </a:lnTo>
                    <a:lnTo>
                      <a:pt x="685" y="302"/>
                    </a:lnTo>
                    <a:lnTo>
                      <a:pt x="685" y="304"/>
                    </a:lnTo>
                    <a:lnTo>
                      <a:pt x="683" y="304"/>
                    </a:lnTo>
                    <a:lnTo>
                      <a:pt x="683" y="306"/>
                    </a:lnTo>
                    <a:lnTo>
                      <a:pt x="683" y="308"/>
                    </a:lnTo>
                    <a:lnTo>
                      <a:pt x="682" y="308"/>
                    </a:lnTo>
                    <a:lnTo>
                      <a:pt x="682" y="309"/>
                    </a:lnTo>
                    <a:lnTo>
                      <a:pt x="680" y="309"/>
                    </a:lnTo>
                    <a:lnTo>
                      <a:pt x="680" y="311"/>
                    </a:lnTo>
                    <a:lnTo>
                      <a:pt x="680" y="313"/>
                    </a:lnTo>
                    <a:lnTo>
                      <a:pt x="678" y="313"/>
                    </a:lnTo>
                    <a:lnTo>
                      <a:pt x="678" y="315"/>
                    </a:lnTo>
                    <a:lnTo>
                      <a:pt x="676" y="317"/>
                    </a:lnTo>
                    <a:lnTo>
                      <a:pt x="676" y="319"/>
                    </a:lnTo>
                    <a:lnTo>
                      <a:pt x="674" y="321"/>
                    </a:lnTo>
                    <a:lnTo>
                      <a:pt x="674" y="323"/>
                    </a:lnTo>
                    <a:lnTo>
                      <a:pt x="672" y="325"/>
                    </a:lnTo>
                    <a:lnTo>
                      <a:pt x="672" y="327"/>
                    </a:lnTo>
                    <a:lnTo>
                      <a:pt x="672" y="329"/>
                    </a:lnTo>
                    <a:lnTo>
                      <a:pt x="670" y="329"/>
                    </a:lnTo>
                    <a:lnTo>
                      <a:pt x="670" y="331"/>
                    </a:lnTo>
                    <a:lnTo>
                      <a:pt x="670" y="333"/>
                    </a:lnTo>
                    <a:lnTo>
                      <a:pt x="668" y="333"/>
                    </a:lnTo>
                    <a:lnTo>
                      <a:pt x="668" y="334"/>
                    </a:lnTo>
                    <a:lnTo>
                      <a:pt x="666" y="334"/>
                    </a:lnTo>
                    <a:lnTo>
                      <a:pt x="666" y="336"/>
                    </a:lnTo>
                    <a:lnTo>
                      <a:pt x="666" y="338"/>
                    </a:lnTo>
                    <a:lnTo>
                      <a:pt x="662" y="340"/>
                    </a:lnTo>
                    <a:lnTo>
                      <a:pt x="660" y="342"/>
                    </a:lnTo>
                    <a:lnTo>
                      <a:pt x="657" y="346"/>
                    </a:lnTo>
                    <a:lnTo>
                      <a:pt x="657" y="348"/>
                    </a:lnTo>
                    <a:lnTo>
                      <a:pt x="657" y="350"/>
                    </a:lnTo>
                    <a:lnTo>
                      <a:pt x="655" y="350"/>
                    </a:lnTo>
                    <a:lnTo>
                      <a:pt x="653" y="352"/>
                    </a:lnTo>
                    <a:lnTo>
                      <a:pt x="651" y="354"/>
                    </a:lnTo>
                    <a:lnTo>
                      <a:pt x="649" y="356"/>
                    </a:lnTo>
                    <a:lnTo>
                      <a:pt x="649" y="357"/>
                    </a:lnTo>
                    <a:lnTo>
                      <a:pt x="647" y="357"/>
                    </a:lnTo>
                    <a:lnTo>
                      <a:pt x="647" y="359"/>
                    </a:lnTo>
                    <a:lnTo>
                      <a:pt x="645" y="359"/>
                    </a:lnTo>
                    <a:lnTo>
                      <a:pt x="645" y="361"/>
                    </a:lnTo>
                    <a:lnTo>
                      <a:pt x="643" y="361"/>
                    </a:lnTo>
                    <a:lnTo>
                      <a:pt x="643" y="363"/>
                    </a:lnTo>
                    <a:lnTo>
                      <a:pt x="641" y="363"/>
                    </a:lnTo>
                    <a:lnTo>
                      <a:pt x="641" y="365"/>
                    </a:lnTo>
                    <a:lnTo>
                      <a:pt x="639" y="365"/>
                    </a:lnTo>
                    <a:lnTo>
                      <a:pt x="637" y="367"/>
                    </a:lnTo>
                    <a:lnTo>
                      <a:pt x="635" y="367"/>
                    </a:lnTo>
                    <a:lnTo>
                      <a:pt x="634" y="367"/>
                    </a:lnTo>
                    <a:lnTo>
                      <a:pt x="634" y="369"/>
                    </a:lnTo>
                    <a:lnTo>
                      <a:pt x="632" y="369"/>
                    </a:lnTo>
                    <a:lnTo>
                      <a:pt x="630" y="371"/>
                    </a:lnTo>
                    <a:lnTo>
                      <a:pt x="628" y="371"/>
                    </a:lnTo>
                    <a:lnTo>
                      <a:pt x="626" y="373"/>
                    </a:lnTo>
                    <a:lnTo>
                      <a:pt x="624" y="373"/>
                    </a:lnTo>
                    <a:lnTo>
                      <a:pt x="624" y="375"/>
                    </a:lnTo>
                    <a:lnTo>
                      <a:pt x="622" y="375"/>
                    </a:lnTo>
                    <a:lnTo>
                      <a:pt x="622" y="377"/>
                    </a:lnTo>
                    <a:lnTo>
                      <a:pt x="620" y="377"/>
                    </a:lnTo>
                    <a:lnTo>
                      <a:pt x="618" y="379"/>
                    </a:lnTo>
                    <a:lnTo>
                      <a:pt x="616" y="381"/>
                    </a:lnTo>
                    <a:lnTo>
                      <a:pt x="614" y="381"/>
                    </a:lnTo>
                    <a:lnTo>
                      <a:pt x="614" y="382"/>
                    </a:lnTo>
                    <a:lnTo>
                      <a:pt x="612" y="382"/>
                    </a:lnTo>
                    <a:lnTo>
                      <a:pt x="612" y="384"/>
                    </a:lnTo>
                    <a:lnTo>
                      <a:pt x="611" y="384"/>
                    </a:lnTo>
                    <a:lnTo>
                      <a:pt x="607" y="384"/>
                    </a:lnTo>
                    <a:lnTo>
                      <a:pt x="603" y="386"/>
                    </a:lnTo>
                    <a:lnTo>
                      <a:pt x="601" y="388"/>
                    </a:lnTo>
                    <a:lnTo>
                      <a:pt x="599" y="388"/>
                    </a:lnTo>
                    <a:lnTo>
                      <a:pt x="597" y="392"/>
                    </a:lnTo>
                    <a:lnTo>
                      <a:pt x="578" y="398"/>
                    </a:lnTo>
                    <a:lnTo>
                      <a:pt x="574" y="400"/>
                    </a:lnTo>
                    <a:lnTo>
                      <a:pt x="570" y="404"/>
                    </a:lnTo>
                    <a:lnTo>
                      <a:pt x="566" y="405"/>
                    </a:lnTo>
                    <a:lnTo>
                      <a:pt x="563" y="407"/>
                    </a:lnTo>
                    <a:lnTo>
                      <a:pt x="545" y="425"/>
                    </a:lnTo>
                    <a:lnTo>
                      <a:pt x="541" y="429"/>
                    </a:lnTo>
                    <a:lnTo>
                      <a:pt x="536" y="436"/>
                    </a:lnTo>
                    <a:lnTo>
                      <a:pt x="528" y="440"/>
                    </a:lnTo>
                    <a:lnTo>
                      <a:pt x="524" y="444"/>
                    </a:lnTo>
                    <a:lnTo>
                      <a:pt x="518" y="448"/>
                    </a:lnTo>
                    <a:lnTo>
                      <a:pt x="515" y="452"/>
                    </a:lnTo>
                    <a:lnTo>
                      <a:pt x="513" y="454"/>
                    </a:lnTo>
                    <a:lnTo>
                      <a:pt x="513" y="455"/>
                    </a:lnTo>
                    <a:lnTo>
                      <a:pt x="511" y="457"/>
                    </a:lnTo>
                    <a:lnTo>
                      <a:pt x="509" y="461"/>
                    </a:lnTo>
                    <a:lnTo>
                      <a:pt x="507" y="463"/>
                    </a:lnTo>
                    <a:lnTo>
                      <a:pt x="503" y="465"/>
                    </a:lnTo>
                    <a:lnTo>
                      <a:pt x="499" y="469"/>
                    </a:lnTo>
                    <a:lnTo>
                      <a:pt x="497" y="469"/>
                    </a:lnTo>
                    <a:lnTo>
                      <a:pt x="495" y="471"/>
                    </a:lnTo>
                    <a:lnTo>
                      <a:pt x="491" y="473"/>
                    </a:lnTo>
                    <a:lnTo>
                      <a:pt x="491" y="477"/>
                    </a:lnTo>
                    <a:lnTo>
                      <a:pt x="490" y="477"/>
                    </a:lnTo>
                    <a:lnTo>
                      <a:pt x="488" y="478"/>
                    </a:lnTo>
                    <a:lnTo>
                      <a:pt x="484" y="484"/>
                    </a:lnTo>
                    <a:lnTo>
                      <a:pt x="480" y="488"/>
                    </a:lnTo>
                    <a:lnTo>
                      <a:pt x="476" y="494"/>
                    </a:lnTo>
                    <a:lnTo>
                      <a:pt x="467" y="502"/>
                    </a:lnTo>
                    <a:lnTo>
                      <a:pt x="465" y="505"/>
                    </a:lnTo>
                    <a:lnTo>
                      <a:pt x="465" y="507"/>
                    </a:lnTo>
                    <a:lnTo>
                      <a:pt x="463" y="509"/>
                    </a:lnTo>
                    <a:lnTo>
                      <a:pt x="461" y="511"/>
                    </a:lnTo>
                    <a:lnTo>
                      <a:pt x="459" y="513"/>
                    </a:lnTo>
                    <a:lnTo>
                      <a:pt x="457" y="513"/>
                    </a:lnTo>
                    <a:lnTo>
                      <a:pt x="457" y="517"/>
                    </a:lnTo>
                    <a:lnTo>
                      <a:pt x="457" y="519"/>
                    </a:lnTo>
                    <a:lnTo>
                      <a:pt x="457" y="523"/>
                    </a:lnTo>
                    <a:lnTo>
                      <a:pt x="455" y="525"/>
                    </a:lnTo>
                    <a:lnTo>
                      <a:pt x="455" y="526"/>
                    </a:lnTo>
                    <a:lnTo>
                      <a:pt x="455" y="528"/>
                    </a:lnTo>
                    <a:lnTo>
                      <a:pt x="453" y="532"/>
                    </a:lnTo>
                    <a:lnTo>
                      <a:pt x="451" y="536"/>
                    </a:lnTo>
                    <a:lnTo>
                      <a:pt x="449" y="538"/>
                    </a:lnTo>
                    <a:lnTo>
                      <a:pt x="447" y="544"/>
                    </a:lnTo>
                    <a:lnTo>
                      <a:pt x="445" y="546"/>
                    </a:lnTo>
                    <a:lnTo>
                      <a:pt x="443" y="548"/>
                    </a:lnTo>
                    <a:lnTo>
                      <a:pt x="442" y="551"/>
                    </a:lnTo>
                    <a:lnTo>
                      <a:pt x="440" y="551"/>
                    </a:lnTo>
                    <a:lnTo>
                      <a:pt x="440" y="553"/>
                    </a:lnTo>
                    <a:lnTo>
                      <a:pt x="440" y="555"/>
                    </a:lnTo>
                    <a:lnTo>
                      <a:pt x="440" y="557"/>
                    </a:lnTo>
                    <a:lnTo>
                      <a:pt x="438" y="557"/>
                    </a:lnTo>
                    <a:lnTo>
                      <a:pt x="438" y="559"/>
                    </a:lnTo>
                    <a:lnTo>
                      <a:pt x="438" y="561"/>
                    </a:lnTo>
                    <a:lnTo>
                      <a:pt x="436" y="561"/>
                    </a:lnTo>
                    <a:lnTo>
                      <a:pt x="434" y="565"/>
                    </a:lnTo>
                    <a:lnTo>
                      <a:pt x="432" y="565"/>
                    </a:lnTo>
                    <a:lnTo>
                      <a:pt x="432" y="567"/>
                    </a:lnTo>
                    <a:lnTo>
                      <a:pt x="430" y="569"/>
                    </a:lnTo>
                    <a:lnTo>
                      <a:pt x="430" y="571"/>
                    </a:lnTo>
                    <a:lnTo>
                      <a:pt x="428" y="571"/>
                    </a:lnTo>
                    <a:lnTo>
                      <a:pt x="426" y="573"/>
                    </a:lnTo>
                    <a:lnTo>
                      <a:pt x="426" y="574"/>
                    </a:lnTo>
                    <a:lnTo>
                      <a:pt x="426" y="576"/>
                    </a:lnTo>
                    <a:lnTo>
                      <a:pt x="428" y="576"/>
                    </a:lnTo>
                    <a:lnTo>
                      <a:pt x="428" y="578"/>
                    </a:lnTo>
                    <a:lnTo>
                      <a:pt x="428" y="580"/>
                    </a:lnTo>
                    <a:lnTo>
                      <a:pt x="428" y="582"/>
                    </a:lnTo>
                    <a:lnTo>
                      <a:pt x="426" y="584"/>
                    </a:lnTo>
                    <a:lnTo>
                      <a:pt x="426" y="586"/>
                    </a:lnTo>
                    <a:lnTo>
                      <a:pt x="424" y="586"/>
                    </a:lnTo>
                    <a:lnTo>
                      <a:pt x="424" y="584"/>
                    </a:lnTo>
                    <a:lnTo>
                      <a:pt x="422" y="584"/>
                    </a:lnTo>
                    <a:lnTo>
                      <a:pt x="422" y="582"/>
                    </a:lnTo>
                    <a:lnTo>
                      <a:pt x="420" y="582"/>
                    </a:lnTo>
                    <a:lnTo>
                      <a:pt x="419" y="582"/>
                    </a:lnTo>
                    <a:lnTo>
                      <a:pt x="417" y="584"/>
                    </a:lnTo>
                    <a:lnTo>
                      <a:pt x="417" y="586"/>
                    </a:lnTo>
                    <a:lnTo>
                      <a:pt x="417" y="588"/>
                    </a:lnTo>
                    <a:lnTo>
                      <a:pt x="417" y="590"/>
                    </a:lnTo>
                    <a:lnTo>
                      <a:pt x="417" y="592"/>
                    </a:lnTo>
                    <a:lnTo>
                      <a:pt x="417" y="596"/>
                    </a:lnTo>
                    <a:lnTo>
                      <a:pt x="415" y="598"/>
                    </a:lnTo>
                    <a:lnTo>
                      <a:pt x="413" y="598"/>
                    </a:lnTo>
                    <a:lnTo>
                      <a:pt x="413" y="596"/>
                    </a:lnTo>
                    <a:lnTo>
                      <a:pt x="411" y="596"/>
                    </a:lnTo>
                    <a:lnTo>
                      <a:pt x="409" y="596"/>
                    </a:lnTo>
                    <a:lnTo>
                      <a:pt x="407" y="596"/>
                    </a:lnTo>
                    <a:lnTo>
                      <a:pt x="405" y="596"/>
                    </a:lnTo>
                    <a:lnTo>
                      <a:pt x="403" y="596"/>
                    </a:lnTo>
                    <a:lnTo>
                      <a:pt x="401" y="596"/>
                    </a:lnTo>
                    <a:lnTo>
                      <a:pt x="399" y="596"/>
                    </a:lnTo>
                    <a:lnTo>
                      <a:pt x="397" y="596"/>
                    </a:lnTo>
                    <a:lnTo>
                      <a:pt x="395" y="596"/>
                    </a:lnTo>
                    <a:lnTo>
                      <a:pt x="394" y="596"/>
                    </a:lnTo>
                    <a:lnTo>
                      <a:pt x="392" y="596"/>
                    </a:lnTo>
                    <a:lnTo>
                      <a:pt x="390" y="598"/>
                    </a:lnTo>
                    <a:lnTo>
                      <a:pt x="388" y="598"/>
                    </a:lnTo>
                    <a:lnTo>
                      <a:pt x="384" y="599"/>
                    </a:lnTo>
                    <a:lnTo>
                      <a:pt x="382" y="599"/>
                    </a:lnTo>
                    <a:lnTo>
                      <a:pt x="380" y="601"/>
                    </a:lnTo>
                    <a:lnTo>
                      <a:pt x="378" y="605"/>
                    </a:lnTo>
                    <a:lnTo>
                      <a:pt x="376" y="609"/>
                    </a:lnTo>
                    <a:lnTo>
                      <a:pt x="374" y="613"/>
                    </a:lnTo>
                    <a:lnTo>
                      <a:pt x="372" y="615"/>
                    </a:lnTo>
                    <a:lnTo>
                      <a:pt x="371" y="615"/>
                    </a:lnTo>
                    <a:lnTo>
                      <a:pt x="371" y="617"/>
                    </a:lnTo>
                    <a:lnTo>
                      <a:pt x="371" y="619"/>
                    </a:lnTo>
                    <a:lnTo>
                      <a:pt x="369" y="619"/>
                    </a:lnTo>
                    <a:lnTo>
                      <a:pt x="369" y="621"/>
                    </a:lnTo>
                    <a:lnTo>
                      <a:pt x="369" y="622"/>
                    </a:lnTo>
                    <a:lnTo>
                      <a:pt x="367" y="622"/>
                    </a:lnTo>
                    <a:lnTo>
                      <a:pt x="367" y="624"/>
                    </a:lnTo>
                    <a:lnTo>
                      <a:pt x="367" y="626"/>
                    </a:lnTo>
                    <a:lnTo>
                      <a:pt x="365" y="626"/>
                    </a:lnTo>
                    <a:lnTo>
                      <a:pt x="365" y="628"/>
                    </a:lnTo>
                    <a:lnTo>
                      <a:pt x="363" y="630"/>
                    </a:lnTo>
                    <a:lnTo>
                      <a:pt x="363" y="632"/>
                    </a:lnTo>
                    <a:lnTo>
                      <a:pt x="361" y="632"/>
                    </a:lnTo>
                    <a:lnTo>
                      <a:pt x="361" y="634"/>
                    </a:lnTo>
                    <a:lnTo>
                      <a:pt x="359" y="634"/>
                    </a:lnTo>
                    <a:lnTo>
                      <a:pt x="359" y="636"/>
                    </a:lnTo>
                    <a:lnTo>
                      <a:pt x="357" y="636"/>
                    </a:lnTo>
                    <a:lnTo>
                      <a:pt x="355" y="638"/>
                    </a:lnTo>
                    <a:lnTo>
                      <a:pt x="353" y="638"/>
                    </a:lnTo>
                    <a:lnTo>
                      <a:pt x="351" y="638"/>
                    </a:lnTo>
                    <a:lnTo>
                      <a:pt x="349" y="638"/>
                    </a:lnTo>
                    <a:lnTo>
                      <a:pt x="349" y="640"/>
                    </a:lnTo>
                    <a:lnTo>
                      <a:pt x="347" y="640"/>
                    </a:lnTo>
                    <a:lnTo>
                      <a:pt x="346" y="640"/>
                    </a:lnTo>
                    <a:lnTo>
                      <a:pt x="344" y="640"/>
                    </a:lnTo>
                    <a:lnTo>
                      <a:pt x="344" y="642"/>
                    </a:lnTo>
                    <a:lnTo>
                      <a:pt x="342" y="642"/>
                    </a:lnTo>
                    <a:lnTo>
                      <a:pt x="340" y="644"/>
                    </a:lnTo>
                    <a:lnTo>
                      <a:pt x="338" y="644"/>
                    </a:lnTo>
                    <a:lnTo>
                      <a:pt x="336" y="644"/>
                    </a:lnTo>
                    <a:lnTo>
                      <a:pt x="334" y="644"/>
                    </a:lnTo>
                    <a:lnTo>
                      <a:pt x="332" y="644"/>
                    </a:lnTo>
                    <a:lnTo>
                      <a:pt x="330" y="644"/>
                    </a:lnTo>
                    <a:lnTo>
                      <a:pt x="328" y="644"/>
                    </a:lnTo>
                    <a:lnTo>
                      <a:pt x="326" y="644"/>
                    </a:lnTo>
                    <a:lnTo>
                      <a:pt x="321" y="642"/>
                    </a:lnTo>
                    <a:lnTo>
                      <a:pt x="317" y="642"/>
                    </a:lnTo>
                    <a:lnTo>
                      <a:pt x="313" y="642"/>
                    </a:lnTo>
                    <a:lnTo>
                      <a:pt x="309" y="642"/>
                    </a:lnTo>
                    <a:lnTo>
                      <a:pt x="301" y="644"/>
                    </a:lnTo>
                    <a:lnTo>
                      <a:pt x="298" y="646"/>
                    </a:lnTo>
                    <a:lnTo>
                      <a:pt x="294" y="649"/>
                    </a:lnTo>
                    <a:lnTo>
                      <a:pt x="290" y="651"/>
                    </a:lnTo>
                    <a:lnTo>
                      <a:pt x="290" y="653"/>
                    </a:lnTo>
                    <a:lnTo>
                      <a:pt x="288" y="653"/>
                    </a:lnTo>
                    <a:lnTo>
                      <a:pt x="288" y="655"/>
                    </a:lnTo>
                    <a:lnTo>
                      <a:pt x="288" y="657"/>
                    </a:lnTo>
                    <a:lnTo>
                      <a:pt x="286" y="657"/>
                    </a:lnTo>
                    <a:lnTo>
                      <a:pt x="284" y="657"/>
                    </a:lnTo>
                    <a:lnTo>
                      <a:pt x="282" y="657"/>
                    </a:lnTo>
                    <a:lnTo>
                      <a:pt x="280" y="657"/>
                    </a:lnTo>
                    <a:lnTo>
                      <a:pt x="280" y="659"/>
                    </a:lnTo>
                    <a:lnTo>
                      <a:pt x="278" y="659"/>
                    </a:lnTo>
                    <a:lnTo>
                      <a:pt x="278" y="661"/>
                    </a:lnTo>
                    <a:lnTo>
                      <a:pt x="276" y="661"/>
                    </a:lnTo>
                    <a:lnTo>
                      <a:pt x="276" y="663"/>
                    </a:lnTo>
                    <a:lnTo>
                      <a:pt x="275" y="663"/>
                    </a:lnTo>
                    <a:lnTo>
                      <a:pt x="275" y="665"/>
                    </a:lnTo>
                    <a:lnTo>
                      <a:pt x="275" y="667"/>
                    </a:lnTo>
                    <a:lnTo>
                      <a:pt x="273" y="667"/>
                    </a:lnTo>
                    <a:lnTo>
                      <a:pt x="273" y="669"/>
                    </a:lnTo>
                    <a:lnTo>
                      <a:pt x="273" y="670"/>
                    </a:lnTo>
                    <a:lnTo>
                      <a:pt x="273" y="672"/>
                    </a:lnTo>
                    <a:lnTo>
                      <a:pt x="273" y="674"/>
                    </a:lnTo>
                    <a:lnTo>
                      <a:pt x="271" y="674"/>
                    </a:lnTo>
                    <a:lnTo>
                      <a:pt x="271" y="676"/>
                    </a:lnTo>
                    <a:lnTo>
                      <a:pt x="271" y="678"/>
                    </a:lnTo>
                    <a:lnTo>
                      <a:pt x="271" y="680"/>
                    </a:lnTo>
                    <a:lnTo>
                      <a:pt x="269" y="680"/>
                    </a:lnTo>
                    <a:lnTo>
                      <a:pt x="269" y="682"/>
                    </a:lnTo>
                    <a:lnTo>
                      <a:pt x="269" y="684"/>
                    </a:lnTo>
                    <a:lnTo>
                      <a:pt x="267" y="684"/>
                    </a:lnTo>
                    <a:lnTo>
                      <a:pt x="267" y="686"/>
                    </a:lnTo>
                    <a:lnTo>
                      <a:pt x="267" y="688"/>
                    </a:lnTo>
                    <a:lnTo>
                      <a:pt x="265" y="690"/>
                    </a:lnTo>
                    <a:lnTo>
                      <a:pt x="265" y="692"/>
                    </a:lnTo>
                    <a:lnTo>
                      <a:pt x="265" y="694"/>
                    </a:lnTo>
                    <a:lnTo>
                      <a:pt x="263" y="694"/>
                    </a:lnTo>
                    <a:lnTo>
                      <a:pt x="263" y="695"/>
                    </a:lnTo>
                    <a:lnTo>
                      <a:pt x="261" y="695"/>
                    </a:lnTo>
                    <a:lnTo>
                      <a:pt x="261" y="697"/>
                    </a:lnTo>
                    <a:lnTo>
                      <a:pt x="261" y="699"/>
                    </a:lnTo>
                    <a:lnTo>
                      <a:pt x="259" y="699"/>
                    </a:lnTo>
                    <a:lnTo>
                      <a:pt x="259" y="701"/>
                    </a:lnTo>
                    <a:lnTo>
                      <a:pt x="257" y="703"/>
                    </a:lnTo>
                    <a:lnTo>
                      <a:pt x="255" y="707"/>
                    </a:lnTo>
                    <a:lnTo>
                      <a:pt x="253" y="709"/>
                    </a:lnTo>
                    <a:lnTo>
                      <a:pt x="251" y="709"/>
                    </a:lnTo>
                    <a:lnTo>
                      <a:pt x="248" y="709"/>
                    </a:lnTo>
                    <a:lnTo>
                      <a:pt x="246" y="709"/>
                    </a:lnTo>
                    <a:lnTo>
                      <a:pt x="244" y="707"/>
                    </a:lnTo>
                    <a:lnTo>
                      <a:pt x="242" y="705"/>
                    </a:lnTo>
                    <a:lnTo>
                      <a:pt x="238" y="705"/>
                    </a:lnTo>
                    <a:lnTo>
                      <a:pt x="236" y="705"/>
                    </a:lnTo>
                    <a:lnTo>
                      <a:pt x="234" y="705"/>
                    </a:lnTo>
                    <a:lnTo>
                      <a:pt x="230" y="705"/>
                    </a:lnTo>
                    <a:lnTo>
                      <a:pt x="228" y="705"/>
                    </a:lnTo>
                    <a:lnTo>
                      <a:pt x="227" y="703"/>
                    </a:lnTo>
                    <a:lnTo>
                      <a:pt x="225" y="703"/>
                    </a:lnTo>
                    <a:lnTo>
                      <a:pt x="221" y="703"/>
                    </a:lnTo>
                    <a:lnTo>
                      <a:pt x="219" y="703"/>
                    </a:lnTo>
                    <a:lnTo>
                      <a:pt x="215" y="705"/>
                    </a:lnTo>
                    <a:lnTo>
                      <a:pt x="213" y="705"/>
                    </a:lnTo>
                    <a:lnTo>
                      <a:pt x="211" y="707"/>
                    </a:lnTo>
                    <a:lnTo>
                      <a:pt x="209" y="707"/>
                    </a:lnTo>
                    <a:lnTo>
                      <a:pt x="209" y="709"/>
                    </a:lnTo>
                    <a:lnTo>
                      <a:pt x="207" y="711"/>
                    </a:lnTo>
                    <a:lnTo>
                      <a:pt x="205" y="711"/>
                    </a:lnTo>
                    <a:lnTo>
                      <a:pt x="205" y="713"/>
                    </a:lnTo>
                    <a:lnTo>
                      <a:pt x="203" y="713"/>
                    </a:lnTo>
                    <a:lnTo>
                      <a:pt x="202" y="713"/>
                    </a:lnTo>
                    <a:lnTo>
                      <a:pt x="202" y="715"/>
                    </a:lnTo>
                    <a:lnTo>
                      <a:pt x="200" y="715"/>
                    </a:lnTo>
                    <a:lnTo>
                      <a:pt x="200" y="717"/>
                    </a:lnTo>
                    <a:lnTo>
                      <a:pt x="198" y="718"/>
                    </a:lnTo>
                    <a:lnTo>
                      <a:pt x="198" y="720"/>
                    </a:lnTo>
                    <a:lnTo>
                      <a:pt x="196" y="720"/>
                    </a:lnTo>
                    <a:lnTo>
                      <a:pt x="196" y="722"/>
                    </a:lnTo>
                    <a:lnTo>
                      <a:pt x="196" y="724"/>
                    </a:lnTo>
                    <a:lnTo>
                      <a:pt x="196" y="726"/>
                    </a:lnTo>
                    <a:lnTo>
                      <a:pt x="194" y="726"/>
                    </a:lnTo>
                    <a:lnTo>
                      <a:pt x="194" y="728"/>
                    </a:lnTo>
                    <a:lnTo>
                      <a:pt x="192" y="728"/>
                    </a:lnTo>
                    <a:lnTo>
                      <a:pt x="192" y="730"/>
                    </a:lnTo>
                    <a:lnTo>
                      <a:pt x="190" y="730"/>
                    </a:lnTo>
                    <a:lnTo>
                      <a:pt x="188" y="732"/>
                    </a:lnTo>
                    <a:lnTo>
                      <a:pt x="188" y="734"/>
                    </a:lnTo>
                    <a:lnTo>
                      <a:pt x="186" y="734"/>
                    </a:lnTo>
                    <a:lnTo>
                      <a:pt x="186" y="736"/>
                    </a:lnTo>
                    <a:lnTo>
                      <a:pt x="184" y="736"/>
                    </a:lnTo>
                    <a:lnTo>
                      <a:pt x="184" y="738"/>
                    </a:lnTo>
                    <a:lnTo>
                      <a:pt x="184" y="740"/>
                    </a:lnTo>
                    <a:lnTo>
                      <a:pt x="182" y="740"/>
                    </a:lnTo>
                    <a:lnTo>
                      <a:pt x="182" y="742"/>
                    </a:lnTo>
                    <a:lnTo>
                      <a:pt x="180" y="743"/>
                    </a:lnTo>
                    <a:lnTo>
                      <a:pt x="180" y="745"/>
                    </a:lnTo>
                    <a:lnTo>
                      <a:pt x="179" y="745"/>
                    </a:lnTo>
                    <a:lnTo>
                      <a:pt x="179" y="747"/>
                    </a:lnTo>
                    <a:lnTo>
                      <a:pt x="177" y="747"/>
                    </a:lnTo>
                    <a:lnTo>
                      <a:pt x="175" y="747"/>
                    </a:lnTo>
                    <a:lnTo>
                      <a:pt x="173" y="745"/>
                    </a:lnTo>
                    <a:lnTo>
                      <a:pt x="171" y="743"/>
                    </a:lnTo>
                    <a:lnTo>
                      <a:pt x="169" y="743"/>
                    </a:lnTo>
                    <a:lnTo>
                      <a:pt x="167" y="743"/>
                    </a:lnTo>
                    <a:lnTo>
                      <a:pt x="167" y="745"/>
                    </a:lnTo>
                    <a:lnTo>
                      <a:pt x="165" y="745"/>
                    </a:lnTo>
                    <a:lnTo>
                      <a:pt x="163" y="745"/>
                    </a:lnTo>
                    <a:lnTo>
                      <a:pt x="163" y="743"/>
                    </a:lnTo>
                    <a:lnTo>
                      <a:pt x="161" y="742"/>
                    </a:lnTo>
                    <a:lnTo>
                      <a:pt x="159" y="742"/>
                    </a:lnTo>
                    <a:lnTo>
                      <a:pt x="159" y="740"/>
                    </a:lnTo>
                    <a:lnTo>
                      <a:pt x="157" y="740"/>
                    </a:lnTo>
                    <a:lnTo>
                      <a:pt x="155" y="740"/>
                    </a:lnTo>
                    <a:lnTo>
                      <a:pt x="154" y="740"/>
                    </a:lnTo>
                    <a:lnTo>
                      <a:pt x="152" y="740"/>
                    </a:lnTo>
                    <a:lnTo>
                      <a:pt x="150" y="740"/>
                    </a:lnTo>
                    <a:lnTo>
                      <a:pt x="148" y="740"/>
                    </a:lnTo>
                    <a:lnTo>
                      <a:pt x="146" y="740"/>
                    </a:lnTo>
                    <a:lnTo>
                      <a:pt x="144" y="740"/>
                    </a:lnTo>
                    <a:lnTo>
                      <a:pt x="142" y="740"/>
                    </a:lnTo>
                    <a:lnTo>
                      <a:pt x="142" y="742"/>
                    </a:lnTo>
                    <a:lnTo>
                      <a:pt x="140" y="740"/>
                    </a:lnTo>
                    <a:lnTo>
                      <a:pt x="138" y="740"/>
                    </a:lnTo>
                    <a:lnTo>
                      <a:pt x="136" y="740"/>
                    </a:lnTo>
                    <a:lnTo>
                      <a:pt x="136" y="738"/>
                    </a:lnTo>
                    <a:lnTo>
                      <a:pt x="134" y="738"/>
                    </a:lnTo>
                    <a:lnTo>
                      <a:pt x="134" y="736"/>
                    </a:lnTo>
                    <a:lnTo>
                      <a:pt x="132" y="736"/>
                    </a:lnTo>
                    <a:lnTo>
                      <a:pt x="132" y="734"/>
                    </a:lnTo>
                    <a:lnTo>
                      <a:pt x="132" y="732"/>
                    </a:lnTo>
                    <a:lnTo>
                      <a:pt x="131" y="732"/>
                    </a:lnTo>
                    <a:lnTo>
                      <a:pt x="129" y="730"/>
                    </a:lnTo>
                    <a:lnTo>
                      <a:pt x="127" y="730"/>
                    </a:lnTo>
                    <a:lnTo>
                      <a:pt x="125" y="730"/>
                    </a:lnTo>
                    <a:lnTo>
                      <a:pt x="125" y="728"/>
                    </a:lnTo>
                    <a:lnTo>
                      <a:pt x="123" y="728"/>
                    </a:lnTo>
                    <a:lnTo>
                      <a:pt x="123" y="726"/>
                    </a:lnTo>
                    <a:lnTo>
                      <a:pt x="123" y="724"/>
                    </a:lnTo>
                    <a:lnTo>
                      <a:pt x="123" y="722"/>
                    </a:lnTo>
                    <a:lnTo>
                      <a:pt x="123" y="720"/>
                    </a:lnTo>
                    <a:lnTo>
                      <a:pt x="121" y="720"/>
                    </a:lnTo>
                    <a:lnTo>
                      <a:pt x="119" y="720"/>
                    </a:lnTo>
                    <a:lnTo>
                      <a:pt x="119" y="722"/>
                    </a:lnTo>
                    <a:lnTo>
                      <a:pt x="119" y="724"/>
                    </a:lnTo>
                    <a:lnTo>
                      <a:pt x="117" y="724"/>
                    </a:lnTo>
                    <a:lnTo>
                      <a:pt x="117" y="726"/>
                    </a:lnTo>
                    <a:lnTo>
                      <a:pt x="115" y="726"/>
                    </a:lnTo>
                    <a:lnTo>
                      <a:pt x="113" y="726"/>
                    </a:lnTo>
                    <a:lnTo>
                      <a:pt x="111" y="726"/>
                    </a:lnTo>
                    <a:lnTo>
                      <a:pt x="111" y="724"/>
                    </a:lnTo>
                    <a:lnTo>
                      <a:pt x="111" y="722"/>
                    </a:lnTo>
                    <a:lnTo>
                      <a:pt x="113" y="720"/>
                    </a:lnTo>
                    <a:lnTo>
                      <a:pt x="115" y="718"/>
                    </a:lnTo>
                    <a:lnTo>
                      <a:pt x="117" y="718"/>
                    </a:lnTo>
                    <a:lnTo>
                      <a:pt x="117" y="717"/>
                    </a:lnTo>
                    <a:lnTo>
                      <a:pt x="117" y="715"/>
                    </a:lnTo>
                    <a:lnTo>
                      <a:pt x="115" y="715"/>
                    </a:lnTo>
                    <a:lnTo>
                      <a:pt x="115" y="717"/>
                    </a:lnTo>
                    <a:lnTo>
                      <a:pt x="113" y="717"/>
                    </a:lnTo>
                    <a:lnTo>
                      <a:pt x="111" y="718"/>
                    </a:lnTo>
                    <a:lnTo>
                      <a:pt x="109" y="718"/>
                    </a:lnTo>
                    <a:lnTo>
                      <a:pt x="109" y="717"/>
                    </a:lnTo>
                    <a:lnTo>
                      <a:pt x="109" y="715"/>
                    </a:lnTo>
                    <a:lnTo>
                      <a:pt x="111" y="715"/>
                    </a:lnTo>
                    <a:lnTo>
                      <a:pt x="111" y="713"/>
                    </a:lnTo>
                    <a:lnTo>
                      <a:pt x="113" y="713"/>
                    </a:lnTo>
                    <a:lnTo>
                      <a:pt x="113" y="711"/>
                    </a:lnTo>
                    <a:lnTo>
                      <a:pt x="111" y="711"/>
                    </a:lnTo>
                    <a:lnTo>
                      <a:pt x="111" y="709"/>
                    </a:lnTo>
                    <a:lnTo>
                      <a:pt x="111" y="707"/>
                    </a:lnTo>
                    <a:lnTo>
                      <a:pt x="111" y="705"/>
                    </a:lnTo>
                    <a:lnTo>
                      <a:pt x="113" y="703"/>
                    </a:lnTo>
                    <a:lnTo>
                      <a:pt x="113" y="701"/>
                    </a:lnTo>
                    <a:lnTo>
                      <a:pt x="113" y="699"/>
                    </a:lnTo>
                    <a:lnTo>
                      <a:pt x="111" y="697"/>
                    </a:lnTo>
                    <a:lnTo>
                      <a:pt x="111" y="699"/>
                    </a:lnTo>
                    <a:lnTo>
                      <a:pt x="109" y="699"/>
                    </a:lnTo>
                    <a:lnTo>
                      <a:pt x="109" y="701"/>
                    </a:lnTo>
                    <a:lnTo>
                      <a:pt x="108" y="701"/>
                    </a:lnTo>
                    <a:lnTo>
                      <a:pt x="106" y="701"/>
                    </a:lnTo>
                    <a:lnTo>
                      <a:pt x="106" y="699"/>
                    </a:lnTo>
                    <a:lnTo>
                      <a:pt x="104" y="699"/>
                    </a:lnTo>
                    <a:lnTo>
                      <a:pt x="104" y="697"/>
                    </a:lnTo>
                    <a:lnTo>
                      <a:pt x="106" y="697"/>
                    </a:lnTo>
                    <a:lnTo>
                      <a:pt x="106" y="695"/>
                    </a:lnTo>
                    <a:lnTo>
                      <a:pt x="108" y="695"/>
                    </a:lnTo>
                    <a:lnTo>
                      <a:pt x="108" y="694"/>
                    </a:lnTo>
                    <a:lnTo>
                      <a:pt x="108" y="692"/>
                    </a:lnTo>
                    <a:lnTo>
                      <a:pt x="108" y="690"/>
                    </a:lnTo>
                    <a:lnTo>
                      <a:pt x="109" y="690"/>
                    </a:lnTo>
                    <a:lnTo>
                      <a:pt x="111" y="688"/>
                    </a:lnTo>
                    <a:lnTo>
                      <a:pt x="113" y="688"/>
                    </a:lnTo>
                    <a:lnTo>
                      <a:pt x="113" y="686"/>
                    </a:lnTo>
                    <a:lnTo>
                      <a:pt x="111" y="686"/>
                    </a:lnTo>
                    <a:lnTo>
                      <a:pt x="111" y="684"/>
                    </a:lnTo>
                    <a:lnTo>
                      <a:pt x="109" y="684"/>
                    </a:lnTo>
                    <a:lnTo>
                      <a:pt x="109" y="686"/>
                    </a:lnTo>
                    <a:lnTo>
                      <a:pt x="108" y="686"/>
                    </a:lnTo>
                    <a:lnTo>
                      <a:pt x="106" y="686"/>
                    </a:lnTo>
                    <a:lnTo>
                      <a:pt x="104" y="686"/>
                    </a:lnTo>
                    <a:lnTo>
                      <a:pt x="104" y="684"/>
                    </a:lnTo>
                    <a:lnTo>
                      <a:pt x="104" y="682"/>
                    </a:lnTo>
                    <a:lnTo>
                      <a:pt x="106" y="682"/>
                    </a:lnTo>
                    <a:lnTo>
                      <a:pt x="108" y="682"/>
                    </a:lnTo>
                    <a:lnTo>
                      <a:pt x="109" y="682"/>
                    </a:lnTo>
                    <a:lnTo>
                      <a:pt x="111" y="680"/>
                    </a:lnTo>
                    <a:lnTo>
                      <a:pt x="113" y="680"/>
                    </a:lnTo>
                    <a:lnTo>
                      <a:pt x="113" y="678"/>
                    </a:lnTo>
                    <a:lnTo>
                      <a:pt x="111" y="676"/>
                    </a:lnTo>
                    <a:lnTo>
                      <a:pt x="109" y="674"/>
                    </a:lnTo>
                    <a:lnTo>
                      <a:pt x="109" y="672"/>
                    </a:lnTo>
                    <a:lnTo>
                      <a:pt x="109" y="670"/>
                    </a:lnTo>
                    <a:lnTo>
                      <a:pt x="108" y="670"/>
                    </a:lnTo>
                    <a:lnTo>
                      <a:pt x="108" y="669"/>
                    </a:lnTo>
                    <a:lnTo>
                      <a:pt x="106" y="669"/>
                    </a:lnTo>
                    <a:lnTo>
                      <a:pt x="106" y="667"/>
                    </a:lnTo>
                    <a:lnTo>
                      <a:pt x="104" y="665"/>
                    </a:lnTo>
                    <a:lnTo>
                      <a:pt x="104" y="663"/>
                    </a:lnTo>
                    <a:lnTo>
                      <a:pt x="104" y="661"/>
                    </a:lnTo>
                    <a:lnTo>
                      <a:pt x="102" y="661"/>
                    </a:lnTo>
                    <a:lnTo>
                      <a:pt x="102" y="659"/>
                    </a:lnTo>
                    <a:lnTo>
                      <a:pt x="100" y="659"/>
                    </a:lnTo>
                    <a:lnTo>
                      <a:pt x="100" y="657"/>
                    </a:lnTo>
                    <a:lnTo>
                      <a:pt x="98" y="657"/>
                    </a:lnTo>
                    <a:lnTo>
                      <a:pt x="98" y="655"/>
                    </a:lnTo>
                    <a:lnTo>
                      <a:pt x="96" y="655"/>
                    </a:lnTo>
                    <a:lnTo>
                      <a:pt x="96" y="653"/>
                    </a:lnTo>
                    <a:lnTo>
                      <a:pt x="96" y="651"/>
                    </a:lnTo>
                    <a:lnTo>
                      <a:pt x="96" y="649"/>
                    </a:lnTo>
                    <a:lnTo>
                      <a:pt x="94" y="649"/>
                    </a:lnTo>
                    <a:lnTo>
                      <a:pt x="94" y="647"/>
                    </a:lnTo>
                    <a:lnTo>
                      <a:pt x="92" y="646"/>
                    </a:lnTo>
                    <a:lnTo>
                      <a:pt x="90" y="646"/>
                    </a:lnTo>
                    <a:lnTo>
                      <a:pt x="88" y="646"/>
                    </a:lnTo>
                    <a:lnTo>
                      <a:pt x="88" y="644"/>
                    </a:lnTo>
                    <a:lnTo>
                      <a:pt x="88" y="642"/>
                    </a:lnTo>
                    <a:lnTo>
                      <a:pt x="88" y="640"/>
                    </a:lnTo>
                    <a:lnTo>
                      <a:pt x="86" y="640"/>
                    </a:lnTo>
                    <a:lnTo>
                      <a:pt x="86" y="638"/>
                    </a:lnTo>
                    <a:lnTo>
                      <a:pt x="86" y="636"/>
                    </a:lnTo>
                    <a:lnTo>
                      <a:pt x="86" y="634"/>
                    </a:lnTo>
                    <a:lnTo>
                      <a:pt x="84" y="634"/>
                    </a:lnTo>
                    <a:lnTo>
                      <a:pt x="84" y="632"/>
                    </a:lnTo>
                    <a:lnTo>
                      <a:pt x="83" y="632"/>
                    </a:lnTo>
                    <a:lnTo>
                      <a:pt x="83" y="630"/>
                    </a:lnTo>
                    <a:lnTo>
                      <a:pt x="83" y="628"/>
                    </a:lnTo>
                    <a:lnTo>
                      <a:pt x="81" y="628"/>
                    </a:lnTo>
                    <a:lnTo>
                      <a:pt x="81" y="626"/>
                    </a:lnTo>
                    <a:lnTo>
                      <a:pt x="79" y="624"/>
                    </a:lnTo>
                    <a:lnTo>
                      <a:pt x="77" y="624"/>
                    </a:lnTo>
                    <a:lnTo>
                      <a:pt x="77" y="622"/>
                    </a:lnTo>
                    <a:lnTo>
                      <a:pt x="75" y="622"/>
                    </a:lnTo>
                    <a:lnTo>
                      <a:pt x="73" y="622"/>
                    </a:lnTo>
                    <a:lnTo>
                      <a:pt x="71" y="622"/>
                    </a:lnTo>
                    <a:lnTo>
                      <a:pt x="69" y="622"/>
                    </a:lnTo>
                    <a:lnTo>
                      <a:pt x="67" y="622"/>
                    </a:lnTo>
                    <a:lnTo>
                      <a:pt x="67" y="624"/>
                    </a:lnTo>
                    <a:lnTo>
                      <a:pt x="65" y="624"/>
                    </a:lnTo>
                    <a:lnTo>
                      <a:pt x="63" y="624"/>
                    </a:lnTo>
                    <a:lnTo>
                      <a:pt x="61" y="624"/>
                    </a:lnTo>
                    <a:lnTo>
                      <a:pt x="60" y="624"/>
                    </a:lnTo>
                    <a:lnTo>
                      <a:pt x="58" y="624"/>
                    </a:lnTo>
                    <a:lnTo>
                      <a:pt x="58" y="622"/>
                    </a:lnTo>
                    <a:lnTo>
                      <a:pt x="56" y="622"/>
                    </a:lnTo>
                    <a:lnTo>
                      <a:pt x="54" y="622"/>
                    </a:lnTo>
                    <a:lnTo>
                      <a:pt x="54" y="621"/>
                    </a:lnTo>
                    <a:lnTo>
                      <a:pt x="52" y="621"/>
                    </a:lnTo>
                    <a:lnTo>
                      <a:pt x="52" y="619"/>
                    </a:lnTo>
                    <a:lnTo>
                      <a:pt x="52" y="617"/>
                    </a:lnTo>
                    <a:lnTo>
                      <a:pt x="50" y="617"/>
                    </a:lnTo>
                    <a:lnTo>
                      <a:pt x="50" y="615"/>
                    </a:lnTo>
                    <a:lnTo>
                      <a:pt x="50" y="613"/>
                    </a:lnTo>
                    <a:lnTo>
                      <a:pt x="48" y="613"/>
                    </a:lnTo>
                    <a:lnTo>
                      <a:pt x="48" y="611"/>
                    </a:lnTo>
                    <a:lnTo>
                      <a:pt x="48" y="609"/>
                    </a:lnTo>
                    <a:lnTo>
                      <a:pt x="46" y="609"/>
                    </a:lnTo>
                    <a:lnTo>
                      <a:pt x="46" y="607"/>
                    </a:lnTo>
                    <a:lnTo>
                      <a:pt x="44" y="607"/>
                    </a:lnTo>
                    <a:lnTo>
                      <a:pt x="44" y="605"/>
                    </a:lnTo>
                    <a:lnTo>
                      <a:pt x="42" y="605"/>
                    </a:lnTo>
                    <a:lnTo>
                      <a:pt x="42" y="603"/>
                    </a:lnTo>
                    <a:lnTo>
                      <a:pt x="44" y="603"/>
                    </a:lnTo>
                    <a:lnTo>
                      <a:pt x="44" y="601"/>
                    </a:lnTo>
                    <a:lnTo>
                      <a:pt x="46" y="601"/>
                    </a:lnTo>
                    <a:lnTo>
                      <a:pt x="46" y="599"/>
                    </a:lnTo>
                    <a:lnTo>
                      <a:pt x="44" y="599"/>
                    </a:lnTo>
                    <a:lnTo>
                      <a:pt x="44" y="598"/>
                    </a:lnTo>
                    <a:lnTo>
                      <a:pt x="46" y="598"/>
                    </a:lnTo>
                    <a:lnTo>
                      <a:pt x="46" y="596"/>
                    </a:lnTo>
                    <a:lnTo>
                      <a:pt x="46" y="594"/>
                    </a:lnTo>
                    <a:lnTo>
                      <a:pt x="48" y="594"/>
                    </a:lnTo>
                    <a:lnTo>
                      <a:pt x="48" y="592"/>
                    </a:lnTo>
                    <a:lnTo>
                      <a:pt x="50" y="590"/>
                    </a:lnTo>
                    <a:lnTo>
                      <a:pt x="48" y="590"/>
                    </a:lnTo>
                    <a:lnTo>
                      <a:pt x="48" y="588"/>
                    </a:lnTo>
                    <a:lnTo>
                      <a:pt x="48" y="586"/>
                    </a:lnTo>
                    <a:lnTo>
                      <a:pt x="48" y="584"/>
                    </a:lnTo>
                    <a:lnTo>
                      <a:pt x="50" y="584"/>
                    </a:lnTo>
                    <a:lnTo>
                      <a:pt x="50" y="582"/>
                    </a:lnTo>
                    <a:lnTo>
                      <a:pt x="50" y="580"/>
                    </a:lnTo>
                    <a:lnTo>
                      <a:pt x="50" y="578"/>
                    </a:lnTo>
                    <a:lnTo>
                      <a:pt x="50" y="576"/>
                    </a:lnTo>
                    <a:lnTo>
                      <a:pt x="50" y="574"/>
                    </a:lnTo>
                    <a:lnTo>
                      <a:pt x="48" y="574"/>
                    </a:lnTo>
                    <a:lnTo>
                      <a:pt x="48" y="573"/>
                    </a:lnTo>
                    <a:lnTo>
                      <a:pt x="46" y="573"/>
                    </a:lnTo>
                    <a:lnTo>
                      <a:pt x="48" y="573"/>
                    </a:lnTo>
                    <a:lnTo>
                      <a:pt x="46" y="573"/>
                    </a:lnTo>
                    <a:lnTo>
                      <a:pt x="44" y="573"/>
                    </a:lnTo>
                    <a:lnTo>
                      <a:pt x="42" y="573"/>
                    </a:lnTo>
                    <a:lnTo>
                      <a:pt x="42" y="574"/>
                    </a:lnTo>
                    <a:lnTo>
                      <a:pt x="42" y="576"/>
                    </a:lnTo>
                    <a:lnTo>
                      <a:pt x="40" y="576"/>
                    </a:lnTo>
                    <a:lnTo>
                      <a:pt x="40" y="578"/>
                    </a:lnTo>
                    <a:lnTo>
                      <a:pt x="40" y="580"/>
                    </a:lnTo>
                    <a:lnTo>
                      <a:pt x="38" y="580"/>
                    </a:lnTo>
                    <a:lnTo>
                      <a:pt x="36" y="580"/>
                    </a:lnTo>
                    <a:lnTo>
                      <a:pt x="35" y="580"/>
                    </a:lnTo>
                    <a:lnTo>
                      <a:pt x="35" y="578"/>
                    </a:lnTo>
                    <a:lnTo>
                      <a:pt x="33" y="578"/>
                    </a:lnTo>
                    <a:lnTo>
                      <a:pt x="33" y="576"/>
                    </a:lnTo>
                    <a:lnTo>
                      <a:pt x="33" y="574"/>
                    </a:lnTo>
                    <a:lnTo>
                      <a:pt x="31" y="574"/>
                    </a:lnTo>
                    <a:lnTo>
                      <a:pt x="31" y="573"/>
                    </a:lnTo>
                    <a:lnTo>
                      <a:pt x="29" y="573"/>
                    </a:lnTo>
                    <a:lnTo>
                      <a:pt x="29" y="571"/>
                    </a:lnTo>
                    <a:lnTo>
                      <a:pt x="27" y="571"/>
                    </a:lnTo>
                    <a:lnTo>
                      <a:pt x="27" y="569"/>
                    </a:lnTo>
                    <a:lnTo>
                      <a:pt x="25" y="571"/>
                    </a:lnTo>
                    <a:lnTo>
                      <a:pt x="23" y="571"/>
                    </a:lnTo>
                    <a:lnTo>
                      <a:pt x="23" y="573"/>
                    </a:lnTo>
                    <a:lnTo>
                      <a:pt x="21" y="573"/>
                    </a:lnTo>
                    <a:lnTo>
                      <a:pt x="19" y="573"/>
                    </a:lnTo>
                    <a:lnTo>
                      <a:pt x="19" y="571"/>
                    </a:lnTo>
                    <a:lnTo>
                      <a:pt x="17" y="571"/>
                    </a:lnTo>
                    <a:lnTo>
                      <a:pt x="15" y="573"/>
                    </a:lnTo>
                    <a:lnTo>
                      <a:pt x="13" y="571"/>
                    </a:lnTo>
                    <a:lnTo>
                      <a:pt x="12" y="571"/>
                    </a:lnTo>
                    <a:lnTo>
                      <a:pt x="10" y="571"/>
                    </a:lnTo>
                    <a:lnTo>
                      <a:pt x="10" y="569"/>
                    </a:lnTo>
                    <a:lnTo>
                      <a:pt x="10" y="567"/>
                    </a:lnTo>
                    <a:lnTo>
                      <a:pt x="8" y="567"/>
                    </a:lnTo>
                    <a:lnTo>
                      <a:pt x="6" y="565"/>
                    </a:lnTo>
                    <a:lnTo>
                      <a:pt x="4" y="565"/>
                    </a:lnTo>
                    <a:lnTo>
                      <a:pt x="4" y="563"/>
                    </a:lnTo>
                    <a:lnTo>
                      <a:pt x="2" y="563"/>
                    </a:lnTo>
                    <a:lnTo>
                      <a:pt x="2" y="565"/>
                    </a:lnTo>
                    <a:lnTo>
                      <a:pt x="0" y="565"/>
                    </a:lnTo>
                    <a:lnTo>
                      <a:pt x="0" y="563"/>
                    </a:lnTo>
                    <a:lnTo>
                      <a:pt x="0" y="561"/>
                    </a:lnTo>
                    <a:lnTo>
                      <a:pt x="2" y="561"/>
                    </a:lnTo>
                    <a:lnTo>
                      <a:pt x="2" y="559"/>
                    </a:lnTo>
                    <a:lnTo>
                      <a:pt x="2" y="557"/>
                    </a:lnTo>
                    <a:lnTo>
                      <a:pt x="2" y="555"/>
                    </a:lnTo>
                    <a:lnTo>
                      <a:pt x="4" y="553"/>
                    </a:lnTo>
                    <a:lnTo>
                      <a:pt x="4" y="551"/>
                    </a:lnTo>
                    <a:lnTo>
                      <a:pt x="6" y="550"/>
                    </a:lnTo>
                    <a:lnTo>
                      <a:pt x="6" y="548"/>
                    </a:lnTo>
                    <a:lnTo>
                      <a:pt x="8" y="548"/>
                    </a:lnTo>
                    <a:lnTo>
                      <a:pt x="8" y="546"/>
                    </a:lnTo>
                    <a:lnTo>
                      <a:pt x="8" y="544"/>
                    </a:lnTo>
                    <a:lnTo>
                      <a:pt x="10" y="544"/>
                    </a:lnTo>
                    <a:lnTo>
                      <a:pt x="12" y="542"/>
                    </a:lnTo>
                    <a:lnTo>
                      <a:pt x="13" y="542"/>
                    </a:lnTo>
                    <a:lnTo>
                      <a:pt x="13" y="540"/>
                    </a:lnTo>
                    <a:lnTo>
                      <a:pt x="15" y="538"/>
                    </a:lnTo>
                    <a:lnTo>
                      <a:pt x="17" y="536"/>
                    </a:lnTo>
                    <a:lnTo>
                      <a:pt x="19" y="536"/>
                    </a:lnTo>
                    <a:lnTo>
                      <a:pt x="21" y="536"/>
                    </a:lnTo>
                    <a:lnTo>
                      <a:pt x="23" y="538"/>
                    </a:lnTo>
                    <a:lnTo>
                      <a:pt x="25" y="538"/>
                    </a:lnTo>
                    <a:lnTo>
                      <a:pt x="27" y="538"/>
                    </a:lnTo>
                    <a:lnTo>
                      <a:pt x="27" y="540"/>
                    </a:lnTo>
                    <a:lnTo>
                      <a:pt x="29" y="540"/>
                    </a:lnTo>
                    <a:lnTo>
                      <a:pt x="29" y="542"/>
                    </a:lnTo>
                    <a:lnTo>
                      <a:pt x="31" y="542"/>
                    </a:lnTo>
                    <a:lnTo>
                      <a:pt x="31" y="544"/>
                    </a:lnTo>
                    <a:lnTo>
                      <a:pt x="31" y="546"/>
                    </a:lnTo>
                    <a:lnTo>
                      <a:pt x="33" y="546"/>
                    </a:lnTo>
                    <a:lnTo>
                      <a:pt x="33" y="548"/>
                    </a:lnTo>
                    <a:lnTo>
                      <a:pt x="33" y="550"/>
                    </a:lnTo>
                    <a:lnTo>
                      <a:pt x="35" y="550"/>
                    </a:lnTo>
                    <a:lnTo>
                      <a:pt x="36" y="550"/>
                    </a:lnTo>
                    <a:lnTo>
                      <a:pt x="36" y="551"/>
                    </a:lnTo>
                    <a:lnTo>
                      <a:pt x="38" y="551"/>
                    </a:lnTo>
                    <a:lnTo>
                      <a:pt x="38" y="553"/>
                    </a:lnTo>
                    <a:lnTo>
                      <a:pt x="38" y="555"/>
                    </a:lnTo>
                    <a:lnTo>
                      <a:pt x="40" y="555"/>
                    </a:lnTo>
                    <a:lnTo>
                      <a:pt x="42" y="555"/>
                    </a:lnTo>
                    <a:lnTo>
                      <a:pt x="42" y="557"/>
                    </a:lnTo>
                    <a:lnTo>
                      <a:pt x="42" y="559"/>
                    </a:lnTo>
                    <a:lnTo>
                      <a:pt x="42" y="561"/>
                    </a:lnTo>
                    <a:lnTo>
                      <a:pt x="44" y="563"/>
                    </a:lnTo>
                    <a:lnTo>
                      <a:pt x="46" y="565"/>
                    </a:lnTo>
                    <a:lnTo>
                      <a:pt x="48" y="565"/>
                    </a:lnTo>
                    <a:lnTo>
                      <a:pt x="50" y="565"/>
                    </a:lnTo>
                    <a:lnTo>
                      <a:pt x="50" y="567"/>
                    </a:lnTo>
                    <a:lnTo>
                      <a:pt x="50" y="569"/>
                    </a:lnTo>
                    <a:lnTo>
                      <a:pt x="50" y="571"/>
                    </a:lnTo>
                    <a:lnTo>
                      <a:pt x="52" y="571"/>
                    </a:lnTo>
                    <a:lnTo>
                      <a:pt x="54" y="571"/>
                    </a:lnTo>
                    <a:lnTo>
                      <a:pt x="56" y="571"/>
                    </a:lnTo>
                    <a:lnTo>
                      <a:pt x="58" y="571"/>
                    </a:lnTo>
                    <a:lnTo>
                      <a:pt x="58" y="569"/>
                    </a:lnTo>
                    <a:lnTo>
                      <a:pt x="60" y="569"/>
                    </a:lnTo>
                    <a:lnTo>
                      <a:pt x="61" y="569"/>
                    </a:lnTo>
                    <a:lnTo>
                      <a:pt x="61" y="567"/>
                    </a:lnTo>
                    <a:lnTo>
                      <a:pt x="61" y="565"/>
                    </a:lnTo>
                    <a:lnTo>
                      <a:pt x="63" y="565"/>
                    </a:lnTo>
                    <a:lnTo>
                      <a:pt x="63" y="563"/>
                    </a:lnTo>
                    <a:lnTo>
                      <a:pt x="65" y="563"/>
                    </a:lnTo>
                    <a:lnTo>
                      <a:pt x="65" y="561"/>
                    </a:lnTo>
                    <a:lnTo>
                      <a:pt x="67" y="561"/>
                    </a:lnTo>
                    <a:lnTo>
                      <a:pt x="69" y="561"/>
                    </a:lnTo>
                    <a:lnTo>
                      <a:pt x="69" y="559"/>
                    </a:lnTo>
                    <a:lnTo>
                      <a:pt x="71" y="559"/>
                    </a:lnTo>
                    <a:lnTo>
                      <a:pt x="73" y="559"/>
                    </a:lnTo>
                    <a:lnTo>
                      <a:pt x="73" y="557"/>
                    </a:lnTo>
                    <a:lnTo>
                      <a:pt x="73" y="555"/>
                    </a:lnTo>
                    <a:lnTo>
                      <a:pt x="75" y="555"/>
                    </a:lnTo>
                    <a:lnTo>
                      <a:pt x="75" y="553"/>
                    </a:lnTo>
                    <a:lnTo>
                      <a:pt x="77" y="553"/>
                    </a:lnTo>
                    <a:lnTo>
                      <a:pt x="77" y="551"/>
                    </a:lnTo>
                    <a:lnTo>
                      <a:pt x="79" y="550"/>
                    </a:lnTo>
                    <a:lnTo>
                      <a:pt x="79" y="548"/>
                    </a:lnTo>
                    <a:lnTo>
                      <a:pt x="79" y="546"/>
                    </a:lnTo>
                    <a:lnTo>
                      <a:pt x="81" y="546"/>
                    </a:lnTo>
                    <a:lnTo>
                      <a:pt x="81" y="544"/>
                    </a:lnTo>
                    <a:lnTo>
                      <a:pt x="81" y="542"/>
                    </a:lnTo>
                    <a:lnTo>
                      <a:pt x="83" y="542"/>
                    </a:lnTo>
                    <a:lnTo>
                      <a:pt x="83" y="540"/>
                    </a:lnTo>
                    <a:lnTo>
                      <a:pt x="83" y="538"/>
                    </a:lnTo>
                    <a:lnTo>
                      <a:pt x="83" y="536"/>
                    </a:lnTo>
                    <a:lnTo>
                      <a:pt x="83" y="534"/>
                    </a:lnTo>
                    <a:lnTo>
                      <a:pt x="84" y="532"/>
                    </a:lnTo>
                    <a:lnTo>
                      <a:pt x="84" y="530"/>
                    </a:lnTo>
                    <a:lnTo>
                      <a:pt x="86" y="530"/>
                    </a:lnTo>
                    <a:lnTo>
                      <a:pt x="86" y="528"/>
                    </a:lnTo>
                    <a:lnTo>
                      <a:pt x="86" y="526"/>
                    </a:lnTo>
                    <a:lnTo>
                      <a:pt x="88" y="526"/>
                    </a:lnTo>
                    <a:lnTo>
                      <a:pt x="88" y="525"/>
                    </a:lnTo>
                    <a:lnTo>
                      <a:pt x="88" y="523"/>
                    </a:lnTo>
                    <a:lnTo>
                      <a:pt x="88" y="521"/>
                    </a:lnTo>
                    <a:lnTo>
                      <a:pt x="88" y="519"/>
                    </a:lnTo>
                    <a:lnTo>
                      <a:pt x="88" y="517"/>
                    </a:lnTo>
                    <a:lnTo>
                      <a:pt x="90" y="517"/>
                    </a:lnTo>
                    <a:lnTo>
                      <a:pt x="90" y="515"/>
                    </a:lnTo>
                    <a:lnTo>
                      <a:pt x="92" y="513"/>
                    </a:lnTo>
                    <a:lnTo>
                      <a:pt x="94" y="513"/>
                    </a:lnTo>
                    <a:lnTo>
                      <a:pt x="96" y="513"/>
                    </a:lnTo>
                    <a:lnTo>
                      <a:pt x="96" y="511"/>
                    </a:lnTo>
                    <a:lnTo>
                      <a:pt x="98" y="511"/>
                    </a:lnTo>
                    <a:lnTo>
                      <a:pt x="100" y="511"/>
                    </a:lnTo>
                    <a:lnTo>
                      <a:pt x="100" y="509"/>
                    </a:lnTo>
                    <a:lnTo>
                      <a:pt x="102" y="507"/>
                    </a:lnTo>
                    <a:lnTo>
                      <a:pt x="102" y="505"/>
                    </a:lnTo>
                    <a:lnTo>
                      <a:pt x="102" y="503"/>
                    </a:lnTo>
                    <a:lnTo>
                      <a:pt x="104" y="503"/>
                    </a:lnTo>
                    <a:lnTo>
                      <a:pt x="104" y="502"/>
                    </a:lnTo>
                    <a:lnTo>
                      <a:pt x="104" y="500"/>
                    </a:lnTo>
                    <a:lnTo>
                      <a:pt x="102" y="500"/>
                    </a:lnTo>
                    <a:lnTo>
                      <a:pt x="100" y="500"/>
                    </a:lnTo>
                    <a:lnTo>
                      <a:pt x="98" y="500"/>
                    </a:lnTo>
                    <a:lnTo>
                      <a:pt x="96" y="498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4" y="492"/>
                    </a:lnTo>
                    <a:lnTo>
                      <a:pt x="106" y="490"/>
                    </a:lnTo>
                    <a:lnTo>
                      <a:pt x="108" y="490"/>
                    </a:lnTo>
                    <a:lnTo>
                      <a:pt x="109" y="486"/>
                    </a:lnTo>
                    <a:lnTo>
                      <a:pt x="109" y="484"/>
                    </a:lnTo>
                    <a:lnTo>
                      <a:pt x="111" y="484"/>
                    </a:lnTo>
                    <a:lnTo>
                      <a:pt x="111" y="482"/>
                    </a:lnTo>
                    <a:lnTo>
                      <a:pt x="111" y="480"/>
                    </a:lnTo>
                    <a:lnTo>
                      <a:pt x="113" y="480"/>
                    </a:lnTo>
                    <a:lnTo>
                      <a:pt x="113" y="477"/>
                    </a:lnTo>
                    <a:lnTo>
                      <a:pt x="113" y="475"/>
                    </a:lnTo>
                    <a:lnTo>
                      <a:pt x="113" y="473"/>
                    </a:lnTo>
                    <a:lnTo>
                      <a:pt x="113" y="471"/>
                    </a:lnTo>
                    <a:lnTo>
                      <a:pt x="111" y="471"/>
                    </a:lnTo>
                    <a:lnTo>
                      <a:pt x="111" y="469"/>
                    </a:lnTo>
                    <a:lnTo>
                      <a:pt x="109" y="469"/>
                    </a:lnTo>
                    <a:lnTo>
                      <a:pt x="109" y="467"/>
                    </a:lnTo>
                    <a:lnTo>
                      <a:pt x="111" y="467"/>
                    </a:lnTo>
                    <a:lnTo>
                      <a:pt x="109" y="465"/>
                    </a:lnTo>
                    <a:lnTo>
                      <a:pt x="108" y="465"/>
                    </a:lnTo>
                    <a:lnTo>
                      <a:pt x="108" y="463"/>
                    </a:lnTo>
                    <a:lnTo>
                      <a:pt x="106" y="463"/>
                    </a:lnTo>
                    <a:lnTo>
                      <a:pt x="106" y="461"/>
                    </a:lnTo>
                    <a:lnTo>
                      <a:pt x="106" y="459"/>
                    </a:lnTo>
                    <a:lnTo>
                      <a:pt x="108" y="457"/>
                    </a:lnTo>
                    <a:lnTo>
                      <a:pt x="108" y="455"/>
                    </a:lnTo>
                    <a:lnTo>
                      <a:pt x="109" y="455"/>
                    </a:lnTo>
                    <a:lnTo>
                      <a:pt x="111" y="454"/>
                    </a:lnTo>
                    <a:lnTo>
                      <a:pt x="113" y="452"/>
                    </a:lnTo>
                    <a:lnTo>
                      <a:pt x="115" y="452"/>
                    </a:lnTo>
                    <a:lnTo>
                      <a:pt x="117" y="452"/>
                    </a:lnTo>
                    <a:lnTo>
                      <a:pt x="117" y="450"/>
                    </a:lnTo>
                    <a:lnTo>
                      <a:pt x="119" y="450"/>
                    </a:lnTo>
                    <a:lnTo>
                      <a:pt x="119" y="448"/>
                    </a:lnTo>
                    <a:lnTo>
                      <a:pt x="121" y="448"/>
                    </a:lnTo>
                    <a:lnTo>
                      <a:pt x="123" y="446"/>
                    </a:lnTo>
                    <a:lnTo>
                      <a:pt x="123" y="444"/>
                    </a:lnTo>
                    <a:lnTo>
                      <a:pt x="123" y="442"/>
                    </a:lnTo>
                    <a:lnTo>
                      <a:pt x="123" y="440"/>
                    </a:lnTo>
                    <a:lnTo>
                      <a:pt x="121" y="440"/>
                    </a:lnTo>
                    <a:lnTo>
                      <a:pt x="121" y="438"/>
                    </a:lnTo>
                    <a:lnTo>
                      <a:pt x="121" y="436"/>
                    </a:lnTo>
                    <a:lnTo>
                      <a:pt x="123" y="436"/>
                    </a:lnTo>
                    <a:lnTo>
                      <a:pt x="123" y="434"/>
                    </a:lnTo>
                    <a:lnTo>
                      <a:pt x="123" y="432"/>
                    </a:lnTo>
                    <a:lnTo>
                      <a:pt x="123" y="430"/>
                    </a:lnTo>
                    <a:lnTo>
                      <a:pt x="125" y="430"/>
                    </a:lnTo>
                    <a:lnTo>
                      <a:pt x="127" y="430"/>
                    </a:lnTo>
                    <a:lnTo>
                      <a:pt x="127" y="429"/>
                    </a:lnTo>
                    <a:lnTo>
                      <a:pt x="131" y="427"/>
                    </a:lnTo>
                    <a:lnTo>
                      <a:pt x="132" y="427"/>
                    </a:lnTo>
                    <a:lnTo>
                      <a:pt x="132" y="429"/>
                    </a:lnTo>
                    <a:lnTo>
                      <a:pt x="132" y="430"/>
                    </a:lnTo>
                    <a:lnTo>
                      <a:pt x="134" y="430"/>
                    </a:lnTo>
                    <a:lnTo>
                      <a:pt x="136" y="430"/>
                    </a:lnTo>
                    <a:lnTo>
                      <a:pt x="138" y="432"/>
                    </a:lnTo>
                    <a:lnTo>
                      <a:pt x="140" y="432"/>
                    </a:lnTo>
                    <a:lnTo>
                      <a:pt x="142" y="432"/>
                    </a:lnTo>
                    <a:lnTo>
                      <a:pt x="144" y="432"/>
                    </a:lnTo>
                    <a:lnTo>
                      <a:pt x="144" y="430"/>
                    </a:lnTo>
                    <a:lnTo>
                      <a:pt x="146" y="430"/>
                    </a:lnTo>
                    <a:lnTo>
                      <a:pt x="148" y="430"/>
                    </a:lnTo>
                    <a:lnTo>
                      <a:pt x="148" y="432"/>
                    </a:lnTo>
                    <a:lnTo>
                      <a:pt x="150" y="430"/>
                    </a:lnTo>
                    <a:lnTo>
                      <a:pt x="150" y="429"/>
                    </a:lnTo>
                    <a:lnTo>
                      <a:pt x="152" y="427"/>
                    </a:lnTo>
                    <a:lnTo>
                      <a:pt x="152" y="429"/>
                    </a:lnTo>
                    <a:lnTo>
                      <a:pt x="154" y="429"/>
                    </a:lnTo>
                    <a:lnTo>
                      <a:pt x="154" y="430"/>
                    </a:lnTo>
                    <a:lnTo>
                      <a:pt x="154" y="429"/>
                    </a:lnTo>
                    <a:lnTo>
                      <a:pt x="155" y="429"/>
                    </a:lnTo>
                    <a:lnTo>
                      <a:pt x="155" y="427"/>
                    </a:lnTo>
                    <a:lnTo>
                      <a:pt x="155" y="425"/>
                    </a:lnTo>
                    <a:lnTo>
                      <a:pt x="155" y="423"/>
                    </a:lnTo>
                    <a:lnTo>
                      <a:pt x="157" y="423"/>
                    </a:lnTo>
                    <a:lnTo>
                      <a:pt x="157" y="425"/>
                    </a:lnTo>
                    <a:lnTo>
                      <a:pt x="159" y="425"/>
                    </a:lnTo>
                    <a:lnTo>
                      <a:pt x="159" y="423"/>
                    </a:lnTo>
                    <a:lnTo>
                      <a:pt x="161" y="423"/>
                    </a:lnTo>
                    <a:lnTo>
                      <a:pt x="161" y="421"/>
                    </a:lnTo>
                    <a:lnTo>
                      <a:pt x="159" y="421"/>
                    </a:lnTo>
                    <a:lnTo>
                      <a:pt x="159" y="419"/>
                    </a:lnTo>
                    <a:lnTo>
                      <a:pt x="159" y="417"/>
                    </a:lnTo>
                    <a:lnTo>
                      <a:pt x="161" y="417"/>
                    </a:lnTo>
                    <a:lnTo>
                      <a:pt x="163" y="415"/>
                    </a:lnTo>
                    <a:lnTo>
                      <a:pt x="165" y="417"/>
                    </a:lnTo>
                    <a:lnTo>
                      <a:pt x="165" y="419"/>
                    </a:lnTo>
                    <a:lnTo>
                      <a:pt x="165" y="421"/>
                    </a:lnTo>
                    <a:lnTo>
                      <a:pt x="165" y="423"/>
                    </a:lnTo>
                    <a:lnTo>
                      <a:pt x="165" y="421"/>
                    </a:lnTo>
                    <a:lnTo>
                      <a:pt x="167" y="421"/>
                    </a:lnTo>
                    <a:lnTo>
                      <a:pt x="167" y="419"/>
                    </a:lnTo>
                    <a:lnTo>
                      <a:pt x="169" y="417"/>
                    </a:lnTo>
                    <a:lnTo>
                      <a:pt x="171" y="417"/>
                    </a:lnTo>
                    <a:lnTo>
                      <a:pt x="171" y="415"/>
                    </a:lnTo>
                    <a:lnTo>
                      <a:pt x="169" y="415"/>
                    </a:lnTo>
                    <a:lnTo>
                      <a:pt x="171" y="415"/>
                    </a:lnTo>
                    <a:lnTo>
                      <a:pt x="173" y="415"/>
                    </a:lnTo>
                    <a:lnTo>
                      <a:pt x="173" y="417"/>
                    </a:lnTo>
                    <a:lnTo>
                      <a:pt x="175" y="417"/>
                    </a:lnTo>
                    <a:lnTo>
                      <a:pt x="175" y="419"/>
                    </a:lnTo>
                    <a:lnTo>
                      <a:pt x="177" y="419"/>
                    </a:lnTo>
                    <a:lnTo>
                      <a:pt x="177" y="417"/>
                    </a:lnTo>
                    <a:lnTo>
                      <a:pt x="177" y="415"/>
                    </a:lnTo>
                    <a:lnTo>
                      <a:pt x="179" y="415"/>
                    </a:lnTo>
                    <a:lnTo>
                      <a:pt x="179" y="417"/>
                    </a:lnTo>
                    <a:lnTo>
                      <a:pt x="179" y="419"/>
                    </a:lnTo>
                    <a:lnTo>
                      <a:pt x="180" y="419"/>
                    </a:lnTo>
                    <a:lnTo>
                      <a:pt x="180" y="421"/>
                    </a:lnTo>
                    <a:lnTo>
                      <a:pt x="182" y="421"/>
                    </a:lnTo>
                    <a:lnTo>
                      <a:pt x="184" y="421"/>
                    </a:lnTo>
                    <a:lnTo>
                      <a:pt x="184" y="423"/>
                    </a:lnTo>
                    <a:lnTo>
                      <a:pt x="182" y="423"/>
                    </a:lnTo>
                    <a:lnTo>
                      <a:pt x="184" y="423"/>
                    </a:lnTo>
                    <a:lnTo>
                      <a:pt x="184" y="425"/>
                    </a:lnTo>
                    <a:lnTo>
                      <a:pt x="186" y="425"/>
                    </a:lnTo>
                    <a:lnTo>
                      <a:pt x="184" y="425"/>
                    </a:lnTo>
                    <a:lnTo>
                      <a:pt x="182" y="425"/>
                    </a:lnTo>
                    <a:lnTo>
                      <a:pt x="182" y="427"/>
                    </a:lnTo>
                    <a:lnTo>
                      <a:pt x="184" y="427"/>
                    </a:lnTo>
                    <a:lnTo>
                      <a:pt x="186" y="427"/>
                    </a:lnTo>
                    <a:lnTo>
                      <a:pt x="188" y="425"/>
                    </a:lnTo>
                    <a:lnTo>
                      <a:pt x="188" y="423"/>
                    </a:lnTo>
                    <a:lnTo>
                      <a:pt x="190" y="423"/>
                    </a:lnTo>
                    <a:lnTo>
                      <a:pt x="190" y="421"/>
                    </a:lnTo>
                    <a:lnTo>
                      <a:pt x="192" y="419"/>
                    </a:lnTo>
                    <a:lnTo>
                      <a:pt x="194" y="417"/>
                    </a:lnTo>
                    <a:lnTo>
                      <a:pt x="196" y="415"/>
                    </a:lnTo>
                    <a:lnTo>
                      <a:pt x="196" y="413"/>
                    </a:lnTo>
                    <a:lnTo>
                      <a:pt x="196" y="411"/>
                    </a:lnTo>
                    <a:lnTo>
                      <a:pt x="196" y="409"/>
                    </a:lnTo>
                    <a:lnTo>
                      <a:pt x="198" y="409"/>
                    </a:lnTo>
                    <a:lnTo>
                      <a:pt x="200" y="409"/>
                    </a:lnTo>
                    <a:lnTo>
                      <a:pt x="200" y="407"/>
                    </a:lnTo>
                    <a:lnTo>
                      <a:pt x="198" y="407"/>
                    </a:lnTo>
                    <a:lnTo>
                      <a:pt x="196" y="407"/>
                    </a:lnTo>
                    <a:lnTo>
                      <a:pt x="196" y="405"/>
                    </a:lnTo>
                    <a:lnTo>
                      <a:pt x="198" y="405"/>
                    </a:lnTo>
                    <a:lnTo>
                      <a:pt x="198" y="404"/>
                    </a:lnTo>
                    <a:lnTo>
                      <a:pt x="196" y="404"/>
                    </a:lnTo>
                    <a:lnTo>
                      <a:pt x="194" y="404"/>
                    </a:lnTo>
                    <a:lnTo>
                      <a:pt x="194" y="402"/>
                    </a:lnTo>
                    <a:lnTo>
                      <a:pt x="194" y="400"/>
                    </a:lnTo>
                    <a:lnTo>
                      <a:pt x="194" y="398"/>
                    </a:lnTo>
                    <a:lnTo>
                      <a:pt x="194" y="400"/>
                    </a:lnTo>
                    <a:lnTo>
                      <a:pt x="192" y="400"/>
                    </a:lnTo>
                    <a:lnTo>
                      <a:pt x="192" y="398"/>
                    </a:lnTo>
                    <a:lnTo>
                      <a:pt x="194" y="398"/>
                    </a:lnTo>
                    <a:lnTo>
                      <a:pt x="196" y="398"/>
                    </a:lnTo>
                    <a:lnTo>
                      <a:pt x="198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6" y="396"/>
                    </a:lnTo>
                    <a:lnTo>
                      <a:pt x="196" y="394"/>
                    </a:lnTo>
                    <a:lnTo>
                      <a:pt x="196" y="392"/>
                    </a:lnTo>
                    <a:lnTo>
                      <a:pt x="196" y="390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4"/>
                    </a:lnTo>
                    <a:lnTo>
                      <a:pt x="200" y="394"/>
                    </a:lnTo>
                    <a:lnTo>
                      <a:pt x="200" y="392"/>
                    </a:lnTo>
                    <a:lnTo>
                      <a:pt x="200" y="390"/>
                    </a:lnTo>
                    <a:lnTo>
                      <a:pt x="200" y="388"/>
                    </a:lnTo>
                    <a:lnTo>
                      <a:pt x="200" y="386"/>
                    </a:lnTo>
                    <a:lnTo>
                      <a:pt x="198" y="386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200" y="382"/>
                    </a:lnTo>
                    <a:lnTo>
                      <a:pt x="202" y="382"/>
                    </a:lnTo>
                    <a:lnTo>
                      <a:pt x="203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7" y="382"/>
                    </a:lnTo>
                    <a:lnTo>
                      <a:pt x="209" y="382"/>
                    </a:lnTo>
                    <a:lnTo>
                      <a:pt x="211" y="382"/>
                    </a:lnTo>
                    <a:lnTo>
                      <a:pt x="209" y="381"/>
                    </a:lnTo>
                    <a:lnTo>
                      <a:pt x="209" y="379"/>
                    </a:lnTo>
                    <a:lnTo>
                      <a:pt x="211" y="379"/>
                    </a:lnTo>
                    <a:lnTo>
                      <a:pt x="213" y="379"/>
                    </a:lnTo>
                    <a:lnTo>
                      <a:pt x="213" y="377"/>
                    </a:lnTo>
                    <a:lnTo>
                      <a:pt x="213" y="379"/>
                    </a:lnTo>
                    <a:lnTo>
                      <a:pt x="215" y="379"/>
                    </a:lnTo>
                    <a:lnTo>
                      <a:pt x="215" y="377"/>
                    </a:lnTo>
                    <a:lnTo>
                      <a:pt x="215" y="375"/>
                    </a:lnTo>
                    <a:lnTo>
                      <a:pt x="217" y="375"/>
                    </a:lnTo>
                    <a:lnTo>
                      <a:pt x="217" y="377"/>
                    </a:lnTo>
                    <a:lnTo>
                      <a:pt x="217" y="375"/>
                    </a:lnTo>
                    <a:lnTo>
                      <a:pt x="219" y="375"/>
                    </a:lnTo>
                    <a:lnTo>
                      <a:pt x="221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7" y="375"/>
                    </a:lnTo>
                    <a:lnTo>
                      <a:pt x="227" y="373"/>
                    </a:lnTo>
                    <a:lnTo>
                      <a:pt x="228" y="373"/>
                    </a:lnTo>
                    <a:lnTo>
                      <a:pt x="228" y="375"/>
                    </a:lnTo>
                    <a:lnTo>
                      <a:pt x="228" y="373"/>
                    </a:lnTo>
                    <a:lnTo>
                      <a:pt x="230" y="371"/>
                    </a:lnTo>
                    <a:lnTo>
                      <a:pt x="232" y="371"/>
                    </a:lnTo>
                    <a:lnTo>
                      <a:pt x="234" y="371"/>
                    </a:lnTo>
                    <a:lnTo>
                      <a:pt x="234" y="373"/>
                    </a:lnTo>
                    <a:lnTo>
                      <a:pt x="236" y="373"/>
                    </a:lnTo>
                    <a:lnTo>
                      <a:pt x="234" y="371"/>
                    </a:lnTo>
                    <a:lnTo>
                      <a:pt x="234" y="369"/>
                    </a:lnTo>
                    <a:lnTo>
                      <a:pt x="236" y="369"/>
                    </a:lnTo>
                    <a:lnTo>
                      <a:pt x="236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0" y="371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4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50" y="371"/>
                    </a:lnTo>
                    <a:lnTo>
                      <a:pt x="250" y="369"/>
                    </a:lnTo>
                    <a:lnTo>
                      <a:pt x="250" y="367"/>
                    </a:lnTo>
                    <a:lnTo>
                      <a:pt x="251" y="367"/>
                    </a:lnTo>
                    <a:lnTo>
                      <a:pt x="253" y="367"/>
                    </a:lnTo>
                    <a:lnTo>
                      <a:pt x="253" y="369"/>
                    </a:lnTo>
                    <a:lnTo>
                      <a:pt x="255" y="369"/>
                    </a:lnTo>
                    <a:lnTo>
                      <a:pt x="257" y="369"/>
                    </a:lnTo>
                    <a:lnTo>
                      <a:pt x="257" y="367"/>
                    </a:lnTo>
                    <a:lnTo>
                      <a:pt x="259" y="367"/>
                    </a:lnTo>
                    <a:lnTo>
                      <a:pt x="259" y="365"/>
                    </a:lnTo>
                    <a:lnTo>
                      <a:pt x="257" y="365"/>
                    </a:lnTo>
                    <a:lnTo>
                      <a:pt x="257" y="363"/>
                    </a:lnTo>
                    <a:lnTo>
                      <a:pt x="257" y="361"/>
                    </a:lnTo>
                    <a:lnTo>
                      <a:pt x="259" y="361"/>
                    </a:lnTo>
                    <a:lnTo>
                      <a:pt x="257" y="361"/>
                    </a:lnTo>
                    <a:lnTo>
                      <a:pt x="257" y="359"/>
                    </a:lnTo>
                    <a:lnTo>
                      <a:pt x="259" y="359"/>
                    </a:lnTo>
                    <a:lnTo>
                      <a:pt x="259" y="357"/>
                    </a:lnTo>
                    <a:lnTo>
                      <a:pt x="261" y="357"/>
                    </a:lnTo>
                    <a:lnTo>
                      <a:pt x="259" y="357"/>
                    </a:lnTo>
                    <a:lnTo>
                      <a:pt x="259" y="356"/>
                    </a:lnTo>
                    <a:lnTo>
                      <a:pt x="259" y="354"/>
                    </a:lnTo>
                    <a:lnTo>
                      <a:pt x="257" y="354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3" y="350"/>
                    </a:lnTo>
                    <a:lnTo>
                      <a:pt x="255" y="350"/>
                    </a:lnTo>
                    <a:lnTo>
                      <a:pt x="257" y="350"/>
                    </a:lnTo>
                    <a:lnTo>
                      <a:pt x="257" y="348"/>
                    </a:lnTo>
                    <a:lnTo>
                      <a:pt x="259" y="348"/>
                    </a:lnTo>
                    <a:lnTo>
                      <a:pt x="259" y="350"/>
                    </a:lnTo>
                    <a:lnTo>
                      <a:pt x="259" y="348"/>
                    </a:lnTo>
                    <a:lnTo>
                      <a:pt x="261" y="348"/>
                    </a:lnTo>
                    <a:lnTo>
                      <a:pt x="263" y="348"/>
                    </a:lnTo>
                    <a:lnTo>
                      <a:pt x="263" y="346"/>
                    </a:lnTo>
                    <a:lnTo>
                      <a:pt x="261" y="346"/>
                    </a:lnTo>
                    <a:lnTo>
                      <a:pt x="263" y="346"/>
                    </a:lnTo>
                    <a:lnTo>
                      <a:pt x="265" y="346"/>
                    </a:lnTo>
                    <a:lnTo>
                      <a:pt x="265" y="344"/>
                    </a:lnTo>
                    <a:lnTo>
                      <a:pt x="265" y="342"/>
                    </a:lnTo>
                    <a:lnTo>
                      <a:pt x="267" y="342"/>
                    </a:lnTo>
                    <a:lnTo>
                      <a:pt x="267" y="340"/>
                    </a:lnTo>
                    <a:lnTo>
                      <a:pt x="267" y="338"/>
                    </a:lnTo>
                    <a:lnTo>
                      <a:pt x="269" y="338"/>
                    </a:lnTo>
                    <a:lnTo>
                      <a:pt x="269" y="340"/>
                    </a:lnTo>
                    <a:lnTo>
                      <a:pt x="271" y="340"/>
                    </a:lnTo>
                    <a:lnTo>
                      <a:pt x="273" y="340"/>
                    </a:lnTo>
                    <a:lnTo>
                      <a:pt x="273" y="338"/>
                    </a:lnTo>
                    <a:lnTo>
                      <a:pt x="273" y="336"/>
                    </a:lnTo>
                    <a:lnTo>
                      <a:pt x="275" y="336"/>
                    </a:lnTo>
                    <a:lnTo>
                      <a:pt x="276" y="336"/>
                    </a:lnTo>
                    <a:lnTo>
                      <a:pt x="276" y="334"/>
                    </a:lnTo>
                    <a:lnTo>
                      <a:pt x="275" y="334"/>
                    </a:lnTo>
                    <a:lnTo>
                      <a:pt x="275" y="333"/>
                    </a:lnTo>
                    <a:lnTo>
                      <a:pt x="276" y="333"/>
                    </a:lnTo>
                    <a:lnTo>
                      <a:pt x="276" y="331"/>
                    </a:lnTo>
                    <a:lnTo>
                      <a:pt x="275" y="331"/>
                    </a:lnTo>
                    <a:lnTo>
                      <a:pt x="275" y="329"/>
                    </a:lnTo>
                    <a:lnTo>
                      <a:pt x="273" y="329"/>
                    </a:lnTo>
                    <a:lnTo>
                      <a:pt x="275" y="329"/>
                    </a:lnTo>
                    <a:lnTo>
                      <a:pt x="275" y="327"/>
                    </a:lnTo>
                    <a:lnTo>
                      <a:pt x="275" y="325"/>
                    </a:lnTo>
                    <a:lnTo>
                      <a:pt x="276" y="325"/>
                    </a:lnTo>
                    <a:lnTo>
                      <a:pt x="276" y="327"/>
                    </a:lnTo>
                    <a:lnTo>
                      <a:pt x="276" y="329"/>
                    </a:lnTo>
                    <a:lnTo>
                      <a:pt x="278" y="329"/>
                    </a:lnTo>
                    <a:lnTo>
                      <a:pt x="280" y="329"/>
                    </a:lnTo>
                    <a:lnTo>
                      <a:pt x="282" y="329"/>
                    </a:lnTo>
                    <a:lnTo>
                      <a:pt x="282" y="327"/>
                    </a:lnTo>
                    <a:lnTo>
                      <a:pt x="282" y="325"/>
                    </a:lnTo>
                    <a:lnTo>
                      <a:pt x="284" y="325"/>
                    </a:lnTo>
                    <a:lnTo>
                      <a:pt x="286" y="325"/>
                    </a:lnTo>
                    <a:lnTo>
                      <a:pt x="286" y="327"/>
                    </a:lnTo>
                    <a:lnTo>
                      <a:pt x="286" y="325"/>
                    </a:lnTo>
                    <a:lnTo>
                      <a:pt x="288" y="325"/>
                    </a:lnTo>
                    <a:lnTo>
                      <a:pt x="288" y="323"/>
                    </a:lnTo>
                    <a:lnTo>
                      <a:pt x="290" y="323"/>
                    </a:lnTo>
                    <a:lnTo>
                      <a:pt x="288" y="323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90" y="327"/>
                    </a:lnTo>
                    <a:lnTo>
                      <a:pt x="292" y="327"/>
                    </a:lnTo>
                    <a:lnTo>
                      <a:pt x="294" y="327"/>
                    </a:lnTo>
                    <a:lnTo>
                      <a:pt x="296" y="327"/>
                    </a:lnTo>
                    <a:lnTo>
                      <a:pt x="298" y="327"/>
                    </a:lnTo>
                    <a:lnTo>
                      <a:pt x="298" y="329"/>
                    </a:lnTo>
                    <a:lnTo>
                      <a:pt x="299" y="329"/>
                    </a:lnTo>
                    <a:lnTo>
                      <a:pt x="301" y="329"/>
                    </a:lnTo>
                    <a:lnTo>
                      <a:pt x="303" y="329"/>
                    </a:lnTo>
                    <a:lnTo>
                      <a:pt x="303" y="331"/>
                    </a:lnTo>
                    <a:lnTo>
                      <a:pt x="305" y="331"/>
                    </a:lnTo>
                    <a:lnTo>
                      <a:pt x="305" y="329"/>
                    </a:lnTo>
                    <a:lnTo>
                      <a:pt x="305" y="327"/>
                    </a:lnTo>
                    <a:lnTo>
                      <a:pt x="305" y="325"/>
                    </a:lnTo>
                    <a:lnTo>
                      <a:pt x="303" y="325"/>
                    </a:lnTo>
                    <a:lnTo>
                      <a:pt x="301" y="325"/>
                    </a:lnTo>
                    <a:lnTo>
                      <a:pt x="301" y="323"/>
                    </a:lnTo>
                    <a:lnTo>
                      <a:pt x="301" y="321"/>
                    </a:lnTo>
                    <a:lnTo>
                      <a:pt x="301" y="319"/>
                    </a:lnTo>
                    <a:lnTo>
                      <a:pt x="303" y="319"/>
                    </a:lnTo>
                    <a:lnTo>
                      <a:pt x="303" y="317"/>
                    </a:lnTo>
                    <a:lnTo>
                      <a:pt x="305" y="317"/>
                    </a:lnTo>
                    <a:lnTo>
                      <a:pt x="305" y="315"/>
                    </a:lnTo>
                    <a:lnTo>
                      <a:pt x="305" y="313"/>
                    </a:lnTo>
                    <a:lnTo>
                      <a:pt x="307" y="313"/>
                    </a:lnTo>
                    <a:lnTo>
                      <a:pt x="309" y="313"/>
                    </a:lnTo>
                    <a:lnTo>
                      <a:pt x="309" y="311"/>
                    </a:lnTo>
                    <a:lnTo>
                      <a:pt x="307" y="311"/>
                    </a:lnTo>
                    <a:lnTo>
                      <a:pt x="307" y="309"/>
                    </a:lnTo>
                    <a:lnTo>
                      <a:pt x="305" y="308"/>
                    </a:lnTo>
                    <a:lnTo>
                      <a:pt x="305" y="306"/>
                    </a:lnTo>
                    <a:lnTo>
                      <a:pt x="307" y="306"/>
                    </a:lnTo>
                    <a:lnTo>
                      <a:pt x="309" y="306"/>
                    </a:lnTo>
                    <a:lnTo>
                      <a:pt x="317" y="292"/>
                    </a:lnTo>
                    <a:lnTo>
                      <a:pt x="321" y="286"/>
                    </a:lnTo>
                    <a:lnTo>
                      <a:pt x="324" y="283"/>
                    </a:lnTo>
                    <a:lnTo>
                      <a:pt x="328" y="279"/>
                    </a:lnTo>
                    <a:lnTo>
                      <a:pt x="330" y="277"/>
                    </a:lnTo>
                    <a:lnTo>
                      <a:pt x="332" y="275"/>
                    </a:lnTo>
                    <a:lnTo>
                      <a:pt x="336" y="271"/>
                    </a:lnTo>
                    <a:lnTo>
                      <a:pt x="338" y="269"/>
                    </a:lnTo>
                    <a:lnTo>
                      <a:pt x="342" y="265"/>
                    </a:lnTo>
                    <a:lnTo>
                      <a:pt x="346" y="261"/>
                    </a:lnTo>
                    <a:lnTo>
                      <a:pt x="347" y="260"/>
                    </a:lnTo>
                    <a:lnTo>
                      <a:pt x="353" y="254"/>
                    </a:lnTo>
                    <a:lnTo>
                      <a:pt x="353" y="250"/>
                    </a:lnTo>
                    <a:lnTo>
                      <a:pt x="355" y="248"/>
                    </a:lnTo>
                    <a:lnTo>
                      <a:pt x="355" y="246"/>
                    </a:lnTo>
                    <a:lnTo>
                      <a:pt x="357" y="246"/>
                    </a:lnTo>
                    <a:lnTo>
                      <a:pt x="357" y="244"/>
                    </a:lnTo>
                    <a:lnTo>
                      <a:pt x="359" y="242"/>
                    </a:lnTo>
                    <a:lnTo>
                      <a:pt x="361" y="242"/>
                    </a:lnTo>
                    <a:lnTo>
                      <a:pt x="363" y="240"/>
                    </a:lnTo>
                    <a:lnTo>
                      <a:pt x="363" y="238"/>
                    </a:lnTo>
                    <a:lnTo>
                      <a:pt x="365" y="237"/>
                    </a:lnTo>
                    <a:lnTo>
                      <a:pt x="367" y="237"/>
                    </a:lnTo>
                    <a:lnTo>
                      <a:pt x="369" y="235"/>
                    </a:lnTo>
                    <a:lnTo>
                      <a:pt x="369" y="233"/>
                    </a:lnTo>
                    <a:lnTo>
                      <a:pt x="371" y="231"/>
                    </a:lnTo>
                    <a:lnTo>
                      <a:pt x="372" y="229"/>
                    </a:lnTo>
                    <a:lnTo>
                      <a:pt x="374" y="227"/>
                    </a:lnTo>
                    <a:lnTo>
                      <a:pt x="376" y="225"/>
                    </a:lnTo>
                    <a:lnTo>
                      <a:pt x="378" y="223"/>
                    </a:lnTo>
                    <a:lnTo>
                      <a:pt x="384" y="219"/>
                    </a:lnTo>
                    <a:lnTo>
                      <a:pt x="386" y="219"/>
                    </a:lnTo>
                    <a:lnTo>
                      <a:pt x="388" y="217"/>
                    </a:lnTo>
                    <a:lnTo>
                      <a:pt x="390" y="215"/>
                    </a:lnTo>
                    <a:lnTo>
                      <a:pt x="392" y="213"/>
                    </a:lnTo>
                    <a:lnTo>
                      <a:pt x="394" y="212"/>
                    </a:lnTo>
                    <a:lnTo>
                      <a:pt x="395" y="210"/>
                    </a:lnTo>
                    <a:lnTo>
                      <a:pt x="397" y="210"/>
                    </a:lnTo>
                    <a:lnTo>
                      <a:pt x="397" y="208"/>
                    </a:lnTo>
                    <a:lnTo>
                      <a:pt x="401" y="206"/>
                    </a:lnTo>
                    <a:lnTo>
                      <a:pt x="407" y="202"/>
                    </a:lnTo>
                    <a:lnTo>
                      <a:pt x="411" y="198"/>
                    </a:lnTo>
                    <a:lnTo>
                      <a:pt x="415" y="196"/>
                    </a:lnTo>
                    <a:lnTo>
                      <a:pt x="417" y="192"/>
                    </a:lnTo>
                    <a:lnTo>
                      <a:pt x="419" y="192"/>
                    </a:lnTo>
                    <a:lnTo>
                      <a:pt x="420" y="190"/>
                    </a:lnTo>
                    <a:lnTo>
                      <a:pt x="420" y="189"/>
                    </a:lnTo>
                    <a:lnTo>
                      <a:pt x="422" y="189"/>
                    </a:lnTo>
                    <a:lnTo>
                      <a:pt x="424" y="189"/>
                    </a:lnTo>
                    <a:lnTo>
                      <a:pt x="424" y="187"/>
                    </a:lnTo>
                    <a:lnTo>
                      <a:pt x="426" y="187"/>
                    </a:lnTo>
                    <a:lnTo>
                      <a:pt x="426" y="185"/>
                    </a:lnTo>
                    <a:lnTo>
                      <a:pt x="428" y="185"/>
                    </a:lnTo>
                    <a:lnTo>
                      <a:pt x="430" y="185"/>
                    </a:lnTo>
                    <a:lnTo>
                      <a:pt x="430" y="183"/>
                    </a:lnTo>
                    <a:lnTo>
                      <a:pt x="432" y="183"/>
                    </a:lnTo>
                    <a:lnTo>
                      <a:pt x="432" y="181"/>
                    </a:lnTo>
                    <a:lnTo>
                      <a:pt x="434" y="181"/>
                    </a:lnTo>
                    <a:lnTo>
                      <a:pt x="436" y="181"/>
                    </a:lnTo>
                    <a:lnTo>
                      <a:pt x="436" y="179"/>
                    </a:lnTo>
                    <a:lnTo>
                      <a:pt x="438" y="179"/>
                    </a:lnTo>
                    <a:lnTo>
                      <a:pt x="438" y="177"/>
                    </a:lnTo>
                    <a:lnTo>
                      <a:pt x="440" y="177"/>
                    </a:lnTo>
                    <a:lnTo>
                      <a:pt x="442" y="177"/>
                    </a:lnTo>
                    <a:lnTo>
                      <a:pt x="442" y="175"/>
                    </a:lnTo>
                    <a:lnTo>
                      <a:pt x="443" y="175"/>
                    </a:lnTo>
                    <a:lnTo>
                      <a:pt x="445" y="173"/>
                    </a:lnTo>
                    <a:lnTo>
                      <a:pt x="447" y="173"/>
                    </a:lnTo>
                    <a:lnTo>
                      <a:pt x="447" y="171"/>
                    </a:lnTo>
                    <a:lnTo>
                      <a:pt x="449" y="171"/>
                    </a:lnTo>
                    <a:lnTo>
                      <a:pt x="449" y="169"/>
                    </a:lnTo>
                    <a:lnTo>
                      <a:pt x="451" y="169"/>
                    </a:lnTo>
                    <a:lnTo>
                      <a:pt x="453" y="169"/>
                    </a:lnTo>
                    <a:lnTo>
                      <a:pt x="453" y="167"/>
                    </a:lnTo>
                    <a:lnTo>
                      <a:pt x="455" y="167"/>
                    </a:lnTo>
                    <a:lnTo>
                      <a:pt x="455" y="165"/>
                    </a:lnTo>
                    <a:lnTo>
                      <a:pt x="457" y="165"/>
                    </a:lnTo>
                    <a:lnTo>
                      <a:pt x="459" y="165"/>
                    </a:lnTo>
                    <a:lnTo>
                      <a:pt x="459" y="164"/>
                    </a:lnTo>
                    <a:lnTo>
                      <a:pt x="488" y="139"/>
                    </a:lnTo>
                    <a:lnTo>
                      <a:pt x="518" y="110"/>
                    </a:lnTo>
                    <a:lnTo>
                      <a:pt x="532" y="96"/>
                    </a:lnTo>
                    <a:lnTo>
                      <a:pt x="541" y="89"/>
                    </a:lnTo>
                    <a:lnTo>
                      <a:pt x="563" y="71"/>
                    </a:lnTo>
                    <a:lnTo>
                      <a:pt x="587" y="50"/>
                    </a:lnTo>
                    <a:lnTo>
                      <a:pt x="609" y="29"/>
                    </a:lnTo>
                    <a:lnTo>
                      <a:pt x="614" y="25"/>
                    </a:lnTo>
                    <a:lnTo>
                      <a:pt x="634" y="6"/>
                    </a:lnTo>
                    <a:lnTo>
                      <a:pt x="639" y="0"/>
                    </a:lnTo>
                    <a:lnTo>
                      <a:pt x="637" y="4"/>
                    </a:lnTo>
                    <a:lnTo>
                      <a:pt x="635" y="6"/>
                    </a:lnTo>
                    <a:lnTo>
                      <a:pt x="635" y="8"/>
                    </a:lnTo>
                    <a:lnTo>
                      <a:pt x="635" y="10"/>
                    </a:lnTo>
                    <a:lnTo>
                      <a:pt x="635" y="12"/>
                    </a:lnTo>
                    <a:lnTo>
                      <a:pt x="634" y="18"/>
                    </a:lnTo>
                    <a:lnTo>
                      <a:pt x="632" y="18"/>
                    </a:lnTo>
                    <a:lnTo>
                      <a:pt x="630" y="20"/>
                    </a:lnTo>
                    <a:lnTo>
                      <a:pt x="630" y="23"/>
                    </a:lnTo>
                    <a:lnTo>
                      <a:pt x="630" y="25"/>
                    </a:lnTo>
                    <a:lnTo>
                      <a:pt x="630" y="29"/>
                    </a:lnTo>
                    <a:lnTo>
                      <a:pt x="628" y="33"/>
                    </a:lnTo>
                    <a:lnTo>
                      <a:pt x="628" y="35"/>
                    </a:lnTo>
                    <a:lnTo>
                      <a:pt x="628" y="41"/>
                    </a:lnTo>
                    <a:lnTo>
                      <a:pt x="628" y="44"/>
                    </a:lnTo>
                    <a:lnTo>
                      <a:pt x="628" y="48"/>
                    </a:lnTo>
                    <a:lnTo>
                      <a:pt x="630" y="50"/>
                    </a:lnTo>
                    <a:lnTo>
                      <a:pt x="630" y="52"/>
                    </a:lnTo>
                    <a:lnTo>
                      <a:pt x="630" y="54"/>
                    </a:lnTo>
                    <a:lnTo>
                      <a:pt x="630" y="56"/>
                    </a:lnTo>
                    <a:lnTo>
                      <a:pt x="630" y="58"/>
                    </a:lnTo>
                    <a:lnTo>
                      <a:pt x="628" y="58"/>
                    </a:lnTo>
                    <a:lnTo>
                      <a:pt x="630" y="60"/>
                    </a:lnTo>
                    <a:lnTo>
                      <a:pt x="630" y="62"/>
                    </a:lnTo>
                    <a:lnTo>
                      <a:pt x="630" y="68"/>
                    </a:lnTo>
                    <a:lnTo>
                      <a:pt x="630" y="69"/>
                    </a:lnTo>
                    <a:lnTo>
                      <a:pt x="630" y="73"/>
                    </a:lnTo>
                    <a:lnTo>
                      <a:pt x="632" y="7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0" name="Freeform 5015">
                <a:extLst>
                  <a:ext uri="{FF2B5EF4-FFF2-40B4-BE49-F238E27FC236}">
                    <a16:creationId xmlns:a16="http://schemas.microsoft.com/office/drawing/2014/main" id="{C9D1291B-AFAF-67E6-82A8-DDD2D9277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0782" y="4063893"/>
                <a:ext cx="801144" cy="886441"/>
              </a:xfrm>
              <a:custGeom>
                <a:avLst/>
                <a:gdLst/>
                <a:ahLst/>
                <a:cxnLst>
                  <a:cxn ang="0">
                    <a:pos x="354" y="19"/>
                  </a:cxn>
                  <a:cxn ang="0">
                    <a:pos x="378" y="29"/>
                  </a:cxn>
                  <a:cxn ang="0">
                    <a:pos x="394" y="52"/>
                  </a:cxn>
                  <a:cxn ang="0">
                    <a:pos x="402" y="77"/>
                  </a:cxn>
                  <a:cxn ang="0">
                    <a:pos x="400" y="90"/>
                  </a:cxn>
                  <a:cxn ang="0">
                    <a:pos x="407" y="108"/>
                  </a:cxn>
                  <a:cxn ang="0">
                    <a:pos x="409" y="121"/>
                  </a:cxn>
                  <a:cxn ang="0">
                    <a:pos x="426" y="131"/>
                  </a:cxn>
                  <a:cxn ang="0">
                    <a:pos x="426" y="154"/>
                  </a:cxn>
                  <a:cxn ang="0">
                    <a:pos x="394" y="177"/>
                  </a:cxn>
                  <a:cxn ang="0">
                    <a:pos x="382" y="206"/>
                  </a:cxn>
                  <a:cxn ang="0">
                    <a:pos x="375" y="236"/>
                  </a:cxn>
                  <a:cxn ang="0">
                    <a:pos x="392" y="258"/>
                  </a:cxn>
                  <a:cxn ang="0">
                    <a:pos x="396" y="304"/>
                  </a:cxn>
                  <a:cxn ang="0">
                    <a:pos x="409" y="348"/>
                  </a:cxn>
                  <a:cxn ang="0">
                    <a:pos x="423" y="392"/>
                  </a:cxn>
                  <a:cxn ang="0">
                    <a:pos x="380" y="400"/>
                  </a:cxn>
                  <a:cxn ang="0">
                    <a:pos x="350" y="425"/>
                  </a:cxn>
                  <a:cxn ang="0">
                    <a:pos x="281" y="522"/>
                  </a:cxn>
                  <a:cxn ang="0">
                    <a:pos x="238" y="536"/>
                  </a:cxn>
                  <a:cxn ang="0">
                    <a:pos x="210" y="542"/>
                  </a:cxn>
                  <a:cxn ang="0">
                    <a:pos x="179" y="555"/>
                  </a:cxn>
                  <a:cxn ang="0">
                    <a:pos x="163" y="538"/>
                  </a:cxn>
                  <a:cxn ang="0">
                    <a:pos x="142" y="524"/>
                  </a:cxn>
                  <a:cxn ang="0">
                    <a:pos x="140" y="509"/>
                  </a:cxn>
                  <a:cxn ang="0">
                    <a:pos x="142" y="488"/>
                  </a:cxn>
                  <a:cxn ang="0">
                    <a:pos x="121" y="474"/>
                  </a:cxn>
                  <a:cxn ang="0">
                    <a:pos x="96" y="471"/>
                  </a:cxn>
                  <a:cxn ang="0">
                    <a:pos x="85" y="448"/>
                  </a:cxn>
                  <a:cxn ang="0">
                    <a:pos x="71" y="432"/>
                  </a:cxn>
                  <a:cxn ang="0">
                    <a:pos x="64" y="407"/>
                  </a:cxn>
                  <a:cxn ang="0">
                    <a:pos x="44" y="400"/>
                  </a:cxn>
                  <a:cxn ang="0">
                    <a:pos x="37" y="384"/>
                  </a:cxn>
                  <a:cxn ang="0">
                    <a:pos x="37" y="359"/>
                  </a:cxn>
                  <a:cxn ang="0">
                    <a:pos x="31" y="346"/>
                  </a:cxn>
                  <a:cxn ang="0">
                    <a:pos x="14" y="346"/>
                  </a:cxn>
                  <a:cxn ang="0">
                    <a:pos x="6" y="325"/>
                  </a:cxn>
                  <a:cxn ang="0">
                    <a:pos x="0" y="300"/>
                  </a:cxn>
                  <a:cxn ang="0">
                    <a:pos x="23" y="309"/>
                  </a:cxn>
                  <a:cxn ang="0">
                    <a:pos x="50" y="306"/>
                  </a:cxn>
                  <a:cxn ang="0">
                    <a:pos x="79" y="315"/>
                  </a:cxn>
                  <a:cxn ang="0">
                    <a:pos x="92" y="334"/>
                  </a:cxn>
                  <a:cxn ang="0">
                    <a:pos x="106" y="340"/>
                  </a:cxn>
                  <a:cxn ang="0">
                    <a:pos x="119" y="327"/>
                  </a:cxn>
                  <a:cxn ang="0">
                    <a:pos x="129" y="300"/>
                  </a:cxn>
                  <a:cxn ang="0">
                    <a:pos x="135" y="277"/>
                  </a:cxn>
                  <a:cxn ang="0">
                    <a:pos x="144" y="248"/>
                  </a:cxn>
                  <a:cxn ang="0">
                    <a:pos x="150" y="223"/>
                  </a:cxn>
                  <a:cxn ang="0">
                    <a:pos x="150" y="200"/>
                  </a:cxn>
                  <a:cxn ang="0">
                    <a:pos x="167" y="185"/>
                  </a:cxn>
                  <a:cxn ang="0">
                    <a:pos x="181" y="169"/>
                  </a:cxn>
                  <a:cxn ang="0">
                    <a:pos x="194" y="156"/>
                  </a:cxn>
                  <a:cxn ang="0">
                    <a:pos x="200" y="144"/>
                  </a:cxn>
                  <a:cxn ang="0">
                    <a:pos x="219" y="131"/>
                  </a:cxn>
                  <a:cxn ang="0">
                    <a:pos x="236" y="112"/>
                  </a:cxn>
                  <a:cxn ang="0">
                    <a:pos x="256" y="98"/>
                  </a:cxn>
                  <a:cxn ang="0">
                    <a:pos x="271" y="81"/>
                  </a:cxn>
                  <a:cxn ang="0">
                    <a:pos x="290" y="58"/>
                  </a:cxn>
                  <a:cxn ang="0">
                    <a:pos x="307" y="37"/>
                  </a:cxn>
                  <a:cxn ang="0">
                    <a:pos x="327" y="16"/>
                  </a:cxn>
                </a:cxnLst>
                <a:rect l="0" t="0" r="r" b="b"/>
                <a:pathLst>
                  <a:path w="436" h="557">
                    <a:moveTo>
                      <a:pt x="338" y="0"/>
                    </a:moveTo>
                    <a:lnTo>
                      <a:pt x="338" y="2"/>
                    </a:lnTo>
                    <a:lnTo>
                      <a:pt x="340" y="2"/>
                    </a:lnTo>
                    <a:lnTo>
                      <a:pt x="340" y="4"/>
                    </a:lnTo>
                    <a:lnTo>
                      <a:pt x="342" y="4"/>
                    </a:lnTo>
                    <a:lnTo>
                      <a:pt x="342" y="6"/>
                    </a:lnTo>
                    <a:lnTo>
                      <a:pt x="342" y="8"/>
                    </a:lnTo>
                    <a:lnTo>
                      <a:pt x="344" y="8"/>
                    </a:lnTo>
                    <a:lnTo>
                      <a:pt x="344" y="10"/>
                    </a:lnTo>
                    <a:lnTo>
                      <a:pt x="344" y="12"/>
                    </a:lnTo>
                    <a:lnTo>
                      <a:pt x="346" y="12"/>
                    </a:lnTo>
                    <a:lnTo>
                      <a:pt x="346" y="14"/>
                    </a:lnTo>
                    <a:lnTo>
                      <a:pt x="346" y="16"/>
                    </a:lnTo>
                    <a:lnTo>
                      <a:pt x="348" y="16"/>
                    </a:lnTo>
                    <a:lnTo>
                      <a:pt x="348" y="17"/>
                    </a:lnTo>
                    <a:lnTo>
                      <a:pt x="350" y="17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4" y="19"/>
                    </a:lnTo>
                    <a:lnTo>
                      <a:pt x="355" y="19"/>
                    </a:lnTo>
                    <a:lnTo>
                      <a:pt x="357" y="19"/>
                    </a:lnTo>
                    <a:lnTo>
                      <a:pt x="359" y="19"/>
                    </a:lnTo>
                    <a:lnTo>
                      <a:pt x="361" y="19"/>
                    </a:lnTo>
                    <a:lnTo>
                      <a:pt x="361" y="17"/>
                    </a:lnTo>
                    <a:lnTo>
                      <a:pt x="363" y="17"/>
                    </a:lnTo>
                    <a:lnTo>
                      <a:pt x="365" y="17"/>
                    </a:lnTo>
                    <a:lnTo>
                      <a:pt x="367" y="17"/>
                    </a:lnTo>
                    <a:lnTo>
                      <a:pt x="369" y="17"/>
                    </a:lnTo>
                    <a:lnTo>
                      <a:pt x="371" y="17"/>
                    </a:lnTo>
                    <a:lnTo>
                      <a:pt x="371" y="19"/>
                    </a:lnTo>
                    <a:lnTo>
                      <a:pt x="373" y="19"/>
                    </a:lnTo>
                    <a:lnTo>
                      <a:pt x="375" y="21"/>
                    </a:lnTo>
                    <a:lnTo>
                      <a:pt x="375" y="23"/>
                    </a:lnTo>
                    <a:lnTo>
                      <a:pt x="377" y="23"/>
                    </a:lnTo>
                    <a:lnTo>
                      <a:pt x="377" y="25"/>
                    </a:lnTo>
                    <a:lnTo>
                      <a:pt x="377" y="27"/>
                    </a:lnTo>
                    <a:lnTo>
                      <a:pt x="378" y="27"/>
                    </a:lnTo>
                    <a:lnTo>
                      <a:pt x="378" y="29"/>
                    </a:lnTo>
                    <a:lnTo>
                      <a:pt x="380" y="29"/>
                    </a:lnTo>
                    <a:lnTo>
                      <a:pt x="380" y="31"/>
                    </a:lnTo>
                    <a:lnTo>
                      <a:pt x="380" y="33"/>
                    </a:lnTo>
                    <a:lnTo>
                      <a:pt x="380" y="35"/>
                    </a:lnTo>
                    <a:lnTo>
                      <a:pt x="382" y="35"/>
                    </a:lnTo>
                    <a:lnTo>
                      <a:pt x="382" y="37"/>
                    </a:lnTo>
                    <a:lnTo>
                      <a:pt x="382" y="39"/>
                    </a:lnTo>
                    <a:lnTo>
                      <a:pt x="382" y="41"/>
                    </a:lnTo>
                    <a:lnTo>
                      <a:pt x="384" y="41"/>
                    </a:lnTo>
                    <a:lnTo>
                      <a:pt x="386" y="41"/>
                    </a:lnTo>
                    <a:lnTo>
                      <a:pt x="388" y="42"/>
                    </a:lnTo>
                    <a:lnTo>
                      <a:pt x="388" y="44"/>
                    </a:lnTo>
                    <a:lnTo>
                      <a:pt x="390" y="44"/>
                    </a:lnTo>
                    <a:lnTo>
                      <a:pt x="390" y="46"/>
                    </a:lnTo>
                    <a:lnTo>
                      <a:pt x="390" y="48"/>
                    </a:lnTo>
                    <a:lnTo>
                      <a:pt x="390" y="50"/>
                    </a:lnTo>
                    <a:lnTo>
                      <a:pt x="392" y="50"/>
                    </a:lnTo>
                    <a:lnTo>
                      <a:pt x="392" y="52"/>
                    </a:lnTo>
                    <a:lnTo>
                      <a:pt x="394" y="52"/>
                    </a:lnTo>
                    <a:lnTo>
                      <a:pt x="394" y="54"/>
                    </a:lnTo>
                    <a:lnTo>
                      <a:pt x="396" y="54"/>
                    </a:lnTo>
                    <a:lnTo>
                      <a:pt x="396" y="56"/>
                    </a:lnTo>
                    <a:lnTo>
                      <a:pt x="398" y="56"/>
                    </a:lnTo>
                    <a:lnTo>
                      <a:pt x="398" y="58"/>
                    </a:lnTo>
                    <a:lnTo>
                      <a:pt x="398" y="60"/>
                    </a:lnTo>
                    <a:lnTo>
                      <a:pt x="400" y="62"/>
                    </a:lnTo>
                    <a:lnTo>
                      <a:pt x="400" y="64"/>
                    </a:lnTo>
                    <a:lnTo>
                      <a:pt x="402" y="64"/>
                    </a:lnTo>
                    <a:lnTo>
                      <a:pt x="402" y="65"/>
                    </a:lnTo>
                    <a:lnTo>
                      <a:pt x="403" y="65"/>
                    </a:lnTo>
                    <a:lnTo>
                      <a:pt x="403" y="67"/>
                    </a:lnTo>
                    <a:lnTo>
                      <a:pt x="403" y="69"/>
                    </a:lnTo>
                    <a:lnTo>
                      <a:pt x="405" y="71"/>
                    </a:lnTo>
                    <a:lnTo>
                      <a:pt x="407" y="73"/>
                    </a:lnTo>
                    <a:lnTo>
                      <a:pt x="407" y="75"/>
                    </a:lnTo>
                    <a:lnTo>
                      <a:pt x="405" y="75"/>
                    </a:lnTo>
                    <a:lnTo>
                      <a:pt x="403" y="77"/>
                    </a:lnTo>
                    <a:lnTo>
                      <a:pt x="402" y="77"/>
                    </a:lnTo>
                    <a:lnTo>
                      <a:pt x="400" y="77"/>
                    </a:lnTo>
                    <a:lnTo>
                      <a:pt x="398" y="77"/>
                    </a:lnTo>
                    <a:lnTo>
                      <a:pt x="398" y="79"/>
                    </a:lnTo>
                    <a:lnTo>
                      <a:pt x="398" y="81"/>
                    </a:lnTo>
                    <a:lnTo>
                      <a:pt x="400" y="81"/>
                    </a:lnTo>
                    <a:lnTo>
                      <a:pt x="402" y="81"/>
                    </a:lnTo>
                    <a:lnTo>
                      <a:pt x="403" y="81"/>
                    </a:lnTo>
                    <a:lnTo>
                      <a:pt x="403" y="79"/>
                    </a:lnTo>
                    <a:lnTo>
                      <a:pt x="405" y="79"/>
                    </a:lnTo>
                    <a:lnTo>
                      <a:pt x="405" y="81"/>
                    </a:lnTo>
                    <a:lnTo>
                      <a:pt x="407" y="81"/>
                    </a:lnTo>
                    <a:lnTo>
                      <a:pt x="407" y="83"/>
                    </a:lnTo>
                    <a:lnTo>
                      <a:pt x="405" y="83"/>
                    </a:lnTo>
                    <a:lnTo>
                      <a:pt x="403" y="85"/>
                    </a:lnTo>
                    <a:lnTo>
                      <a:pt x="402" y="85"/>
                    </a:lnTo>
                    <a:lnTo>
                      <a:pt x="402" y="87"/>
                    </a:lnTo>
                    <a:lnTo>
                      <a:pt x="402" y="89"/>
                    </a:lnTo>
                    <a:lnTo>
                      <a:pt x="402" y="90"/>
                    </a:lnTo>
                    <a:lnTo>
                      <a:pt x="400" y="90"/>
                    </a:lnTo>
                    <a:lnTo>
                      <a:pt x="400" y="92"/>
                    </a:lnTo>
                    <a:lnTo>
                      <a:pt x="398" y="92"/>
                    </a:lnTo>
                    <a:lnTo>
                      <a:pt x="398" y="94"/>
                    </a:lnTo>
                    <a:lnTo>
                      <a:pt x="400" y="94"/>
                    </a:lnTo>
                    <a:lnTo>
                      <a:pt x="400" y="96"/>
                    </a:lnTo>
                    <a:lnTo>
                      <a:pt x="402" y="96"/>
                    </a:lnTo>
                    <a:lnTo>
                      <a:pt x="403" y="96"/>
                    </a:lnTo>
                    <a:lnTo>
                      <a:pt x="403" y="94"/>
                    </a:lnTo>
                    <a:lnTo>
                      <a:pt x="405" y="94"/>
                    </a:lnTo>
                    <a:lnTo>
                      <a:pt x="405" y="92"/>
                    </a:lnTo>
                    <a:lnTo>
                      <a:pt x="407" y="94"/>
                    </a:lnTo>
                    <a:lnTo>
                      <a:pt x="407" y="96"/>
                    </a:lnTo>
                    <a:lnTo>
                      <a:pt x="407" y="98"/>
                    </a:lnTo>
                    <a:lnTo>
                      <a:pt x="405" y="100"/>
                    </a:lnTo>
                    <a:lnTo>
                      <a:pt x="405" y="102"/>
                    </a:lnTo>
                    <a:lnTo>
                      <a:pt x="405" y="104"/>
                    </a:lnTo>
                    <a:lnTo>
                      <a:pt x="405" y="106"/>
                    </a:lnTo>
                    <a:lnTo>
                      <a:pt x="407" y="106"/>
                    </a:lnTo>
                    <a:lnTo>
                      <a:pt x="407" y="108"/>
                    </a:lnTo>
                    <a:lnTo>
                      <a:pt x="405" y="108"/>
                    </a:lnTo>
                    <a:lnTo>
                      <a:pt x="405" y="110"/>
                    </a:lnTo>
                    <a:lnTo>
                      <a:pt x="403" y="110"/>
                    </a:lnTo>
                    <a:lnTo>
                      <a:pt x="403" y="112"/>
                    </a:lnTo>
                    <a:lnTo>
                      <a:pt x="403" y="113"/>
                    </a:lnTo>
                    <a:lnTo>
                      <a:pt x="405" y="113"/>
                    </a:lnTo>
                    <a:lnTo>
                      <a:pt x="407" y="112"/>
                    </a:lnTo>
                    <a:lnTo>
                      <a:pt x="409" y="112"/>
                    </a:lnTo>
                    <a:lnTo>
                      <a:pt x="409" y="110"/>
                    </a:lnTo>
                    <a:lnTo>
                      <a:pt x="411" y="110"/>
                    </a:lnTo>
                    <a:lnTo>
                      <a:pt x="411" y="112"/>
                    </a:lnTo>
                    <a:lnTo>
                      <a:pt x="411" y="113"/>
                    </a:lnTo>
                    <a:lnTo>
                      <a:pt x="409" y="113"/>
                    </a:lnTo>
                    <a:lnTo>
                      <a:pt x="407" y="115"/>
                    </a:lnTo>
                    <a:lnTo>
                      <a:pt x="405" y="117"/>
                    </a:lnTo>
                    <a:lnTo>
                      <a:pt x="405" y="119"/>
                    </a:lnTo>
                    <a:lnTo>
                      <a:pt x="405" y="121"/>
                    </a:lnTo>
                    <a:lnTo>
                      <a:pt x="407" y="121"/>
                    </a:lnTo>
                    <a:lnTo>
                      <a:pt x="409" y="121"/>
                    </a:lnTo>
                    <a:lnTo>
                      <a:pt x="411" y="121"/>
                    </a:lnTo>
                    <a:lnTo>
                      <a:pt x="411" y="119"/>
                    </a:lnTo>
                    <a:lnTo>
                      <a:pt x="413" y="119"/>
                    </a:lnTo>
                    <a:lnTo>
                      <a:pt x="413" y="117"/>
                    </a:lnTo>
                    <a:lnTo>
                      <a:pt x="413" y="115"/>
                    </a:lnTo>
                    <a:lnTo>
                      <a:pt x="415" y="115"/>
                    </a:lnTo>
                    <a:lnTo>
                      <a:pt x="417" y="115"/>
                    </a:lnTo>
                    <a:lnTo>
                      <a:pt x="417" y="117"/>
                    </a:lnTo>
                    <a:lnTo>
                      <a:pt x="417" y="119"/>
                    </a:lnTo>
                    <a:lnTo>
                      <a:pt x="417" y="121"/>
                    </a:lnTo>
                    <a:lnTo>
                      <a:pt x="417" y="123"/>
                    </a:lnTo>
                    <a:lnTo>
                      <a:pt x="419" y="123"/>
                    </a:lnTo>
                    <a:lnTo>
                      <a:pt x="419" y="125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5" y="127"/>
                    </a:lnTo>
                    <a:lnTo>
                      <a:pt x="426" y="127"/>
                    </a:lnTo>
                    <a:lnTo>
                      <a:pt x="426" y="129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28" y="133"/>
                    </a:lnTo>
                    <a:lnTo>
                      <a:pt x="430" y="133"/>
                    </a:lnTo>
                    <a:lnTo>
                      <a:pt x="430" y="135"/>
                    </a:lnTo>
                    <a:lnTo>
                      <a:pt x="432" y="135"/>
                    </a:lnTo>
                    <a:lnTo>
                      <a:pt x="434" y="135"/>
                    </a:lnTo>
                    <a:lnTo>
                      <a:pt x="436" y="137"/>
                    </a:lnTo>
                    <a:lnTo>
                      <a:pt x="434" y="137"/>
                    </a:lnTo>
                    <a:lnTo>
                      <a:pt x="434" y="138"/>
                    </a:lnTo>
                    <a:lnTo>
                      <a:pt x="432" y="140"/>
                    </a:lnTo>
                    <a:lnTo>
                      <a:pt x="432" y="142"/>
                    </a:lnTo>
                    <a:lnTo>
                      <a:pt x="430" y="142"/>
                    </a:lnTo>
                    <a:lnTo>
                      <a:pt x="430" y="144"/>
                    </a:lnTo>
                    <a:lnTo>
                      <a:pt x="430" y="146"/>
                    </a:lnTo>
                    <a:lnTo>
                      <a:pt x="430" y="148"/>
                    </a:lnTo>
                    <a:lnTo>
                      <a:pt x="428" y="148"/>
                    </a:lnTo>
                    <a:lnTo>
                      <a:pt x="428" y="150"/>
                    </a:lnTo>
                    <a:lnTo>
                      <a:pt x="428" y="152"/>
                    </a:lnTo>
                    <a:lnTo>
                      <a:pt x="426" y="154"/>
                    </a:lnTo>
                    <a:lnTo>
                      <a:pt x="426" y="156"/>
                    </a:lnTo>
                    <a:lnTo>
                      <a:pt x="426" y="158"/>
                    </a:lnTo>
                    <a:lnTo>
                      <a:pt x="426" y="160"/>
                    </a:lnTo>
                    <a:lnTo>
                      <a:pt x="426" y="161"/>
                    </a:lnTo>
                    <a:lnTo>
                      <a:pt x="425" y="163"/>
                    </a:lnTo>
                    <a:lnTo>
                      <a:pt x="423" y="163"/>
                    </a:lnTo>
                    <a:lnTo>
                      <a:pt x="423" y="165"/>
                    </a:lnTo>
                    <a:lnTo>
                      <a:pt x="421" y="165"/>
                    </a:lnTo>
                    <a:lnTo>
                      <a:pt x="419" y="167"/>
                    </a:lnTo>
                    <a:lnTo>
                      <a:pt x="417" y="169"/>
                    </a:lnTo>
                    <a:lnTo>
                      <a:pt x="415" y="169"/>
                    </a:lnTo>
                    <a:lnTo>
                      <a:pt x="411" y="169"/>
                    </a:lnTo>
                    <a:lnTo>
                      <a:pt x="407" y="171"/>
                    </a:lnTo>
                    <a:lnTo>
                      <a:pt x="403" y="173"/>
                    </a:lnTo>
                    <a:lnTo>
                      <a:pt x="402" y="173"/>
                    </a:lnTo>
                    <a:lnTo>
                      <a:pt x="400" y="175"/>
                    </a:lnTo>
                    <a:lnTo>
                      <a:pt x="398" y="175"/>
                    </a:lnTo>
                    <a:lnTo>
                      <a:pt x="396" y="177"/>
                    </a:lnTo>
                    <a:lnTo>
                      <a:pt x="394" y="177"/>
                    </a:lnTo>
                    <a:lnTo>
                      <a:pt x="394" y="179"/>
                    </a:lnTo>
                    <a:lnTo>
                      <a:pt x="392" y="179"/>
                    </a:lnTo>
                    <a:lnTo>
                      <a:pt x="390" y="181"/>
                    </a:lnTo>
                    <a:lnTo>
                      <a:pt x="388" y="183"/>
                    </a:lnTo>
                    <a:lnTo>
                      <a:pt x="388" y="185"/>
                    </a:lnTo>
                    <a:lnTo>
                      <a:pt x="386" y="185"/>
                    </a:lnTo>
                    <a:lnTo>
                      <a:pt x="386" y="186"/>
                    </a:lnTo>
                    <a:lnTo>
                      <a:pt x="386" y="188"/>
                    </a:lnTo>
                    <a:lnTo>
                      <a:pt x="386" y="190"/>
                    </a:lnTo>
                    <a:lnTo>
                      <a:pt x="384" y="190"/>
                    </a:lnTo>
                    <a:lnTo>
                      <a:pt x="384" y="192"/>
                    </a:lnTo>
                    <a:lnTo>
                      <a:pt x="384" y="194"/>
                    </a:lnTo>
                    <a:lnTo>
                      <a:pt x="384" y="196"/>
                    </a:lnTo>
                    <a:lnTo>
                      <a:pt x="384" y="198"/>
                    </a:lnTo>
                    <a:lnTo>
                      <a:pt x="384" y="200"/>
                    </a:lnTo>
                    <a:lnTo>
                      <a:pt x="384" y="202"/>
                    </a:lnTo>
                    <a:lnTo>
                      <a:pt x="384" y="204"/>
                    </a:lnTo>
                    <a:lnTo>
                      <a:pt x="384" y="206"/>
                    </a:lnTo>
                    <a:lnTo>
                      <a:pt x="382" y="206"/>
                    </a:lnTo>
                    <a:lnTo>
                      <a:pt x="382" y="208"/>
                    </a:lnTo>
                    <a:lnTo>
                      <a:pt x="382" y="210"/>
                    </a:lnTo>
                    <a:lnTo>
                      <a:pt x="380" y="211"/>
                    </a:lnTo>
                    <a:lnTo>
                      <a:pt x="380" y="213"/>
                    </a:lnTo>
                    <a:lnTo>
                      <a:pt x="378" y="213"/>
                    </a:lnTo>
                    <a:lnTo>
                      <a:pt x="378" y="215"/>
                    </a:lnTo>
                    <a:lnTo>
                      <a:pt x="378" y="217"/>
                    </a:lnTo>
                    <a:lnTo>
                      <a:pt x="377" y="217"/>
                    </a:lnTo>
                    <a:lnTo>
                      <a:pt x="377" y="219"/>
                    </a:lnTo>
                    <a:lnTo>
                      <a:pt x="377" y="221"/>
                    </a:lnTo>
                    <a:lnTo>
                      <a:pt x="375" y="221"/>
                    </a:lnTo>
                    <a:lnTo>
                      <a:pt x="375" y="223"/>
                    </a:lnTo>
                    <a:lnTo>
                      <a:pt x="375" y="225"/>
                    </a:lnTo>
                    <a:lnTo>
                      <a:pt x="375" y="227"/>
                    </a:lnTo>
                    <a:lnTo>
                      <a:pt x="375" y="229"/>
                    </a:lnTo>
                    <a:lnTo>
                      <a:pt x="375" y="231"/>
                    </a:lnTo>
                    <a:lnTo>
                      <a:pt x="375" y="233"/>
                    </a:lnTo>
                    <a:lnTo>
                      <a:pt x="375" y="234"/>
                    </a:lnTo>
                    <a:lnTo>
                      <a:pt x="375" y="236"/>
                    </a:lnTo>
                    <a:lnTo>
                      <a:pt x="377" y="238"/>
                    </a:lnTo>
                    <a:lnTo>
                      <a:pt x="377" y="240"/>
                    </a:lnTo>
                    <a:lnTo>
                      <a:pt x="378" y="240"/>
                    </a:lnTo>
                    <a:lnTo>
                      <a:pt x="378" y="242"/>
                    </a:lnTo>
                    <a:lnTo>
                      <a:pt x="380" y="242"/>
                    </a:lnTo>
                    <a:lnTo>
                      <a:pt x="380" y="244"/>
                    </a:lnTo>
                    <a:lnTo>
                      <a:pt x="382" y="244"/>
                    </a:lnTo>
                    <a:lnTo>
                      <a:pt x="382" y="246"/>
                    </a:lnTo>
                    <a:lnTo>
                      <a:pt x="384" y="246"/>
                    </a:lnTo>
                    <a:lnTo>
                      <a:pt x="386" y="246"/>
                    </a:lnTo>
                    <a:lnTo>
                      <a:pt x="386" y="248"/>
                    </a:lnTo>
                    <a:lnTo>
                      <a:pt x="388" y="248"/>
                    </a:lnTo>
                    <a:lnTo>
                      <a:pt x="388" y="250"/>
                    </a:lnTo>
                    <a:lnTo>
                      <a:pt x="390" y="250"/>
                    </a:lnTo>
                    <a:lnTo>
                      <a:pt x="390" y="252"/>
                    </a:lnTo>
                    <a:lnTo>
                      <a:pt x="390" y="254"/>
                    </a:lnTo>
                    <a:lnTo>
                      <a:pt x="392" y="254"/>
                    </a:lnTo>
                    <a:lnTo>
                      <a:pt x="392" y="256"/>
                    </a:lnTo>
                    <a:lnTo>
                      <a:pt x="392" y="258"/>
                    </a:lnTo>
                    <a:lnTo>
                      <a:pt x="394" y="258"/>
                    </a:lnTo>
                    <a:lnTo>
                      <a:pt x="394" y="259"/>
                    </a:lnTo>
                    <a:lnTo>
                      <a:pt x="396" y="259"/>
                    </a:lnTo>
                    <a:lnTo>
                      <a:pt x="396" y="261"/>
                    </a:lnTo>
                    <a:lnTo>
                      <a:pt x="398" y="261"/>
                    </a:lnTo>
                    <a:lnTo>
                      <a:pt x="398" y="263"/>
                    </a:lnTo>
                    <a:lnTo>
                      <a:pt x="400" y="263"/>
                    </a:lnTo>
                    <a:lnTo>
                      <a:pt x="400" y="265"/>
                    </a:lnTo>
                    <a:lnTo>
                      <a:pt x="402" y="271"/>
                    </a:lnTo>
                    <a:lnTo>
                      <a:pt x="400" y="275"/>
                    </a:lnTo>
                    <a:lnTo>
                      <a:pt x="402" y="277"/>
                    </a:lnTo>
                    <a:lnTo>
                      <a:pt x="402" y="279"/>
                    </a:lnTo>
                    <a:lnTo>
                      <a:pt x="402" y="281"/>
                    </a:lnTo>
                    <a:lnTo>
                      <a:pt x="400" y="282"/>
                    </a:lnTo>
                    <a:lnTo>
                      <a:pt x="402" y="286"/>
                    </a:lnTo>
                    <a:lnTo>
                      <a:pt x="402" y="292"/>
                    </a:lnTo>
                    <a:lnTo>
                      <a:pt x="400" y="294"/>
                    </a:lnTo>
                    <a:lnTo>
                      <a:pt x="400" y="300"/>
                    </a:lnTo>
                    <a:lnTo>
                      <a:pt x="396" y="304"/>
                    </a:lnTo>
                    <a:lnTo>
                      <a:pt x="394" y="306"/>
                    </a:lnTo>
                    <a:lnTo>
                      <a:pt x="392" y="309"/>
                    </a:lnTo>
                    <a:lnTo>
                      <a:pt x="390" y="313"/>
                    </a:lnTo>
                    <a:lnTo>
                      <a:pt x="388" y="315"/>
                    </a:lnTo>
                    <a:lnTo>
                      <a:pt x="388" y="317"/>
                    </a:lnTo>
                    <a:lnTo>
                      <a:pt x="390" y="321"/>
                    </a:lnTo>
                    <a:lnTo>
                      <a:pt x="392" y="323"/>
                    </a:lnTo>
                    <a:lnTo>
                      <a:pt x="394" y="325"/>
                    </a:lnTo>
                    <a:lnTo>
                      <a:pt x="394" y="327"/>
                    </a:lnTo>
                    <a:lnTo>
                      <a:pt x="396" y="327"/>
                    </a:lnTo>
                    <a:lnTo>
                      <a:pt x="398" y="330"/>
                    </a:lnTo>
                    <a:lnTo>
                      <a:pt x="398" y="332"/>
                    </a:lnTo>
                    <a:lnTo>
                      <a:pt x="400" y="334"/>
                    </a:lnTo>
                    <a:lnTo>
                      <a:pt x="402" y="336"/>
                    </a:lnTo>
                    <a:lnTo>
                      <a:pt x="405" y="340"/>
                    </a:lnTo>
                    <a:lnTo>
                      <a:pt x="405" y="342"/>
                    </a:lnTo>
                    <a:lnTo>
                      <a:pt x="407" y="344"/>
                    </a:lnTo>
                    <a:lnTo>
                      <a:pt x="409" y="346"/>
                    </a:lnTo>
                    <a:lnTo>
                      <a:pt x="409" y="348"/>
                    </a:lnTo>
                    <a:lnTo>
                      <a:pt x="411" y="350"/>
                    </a:lnTo>
                    <a:lnTo>
                      <a:pt x="413" y="352"/>
                    </a:lnTo>
                    <a:lnTo>
                      <a:pt x="415" y="354"/>
                    </a:lnTo>
                    <a:lnTo>
                      <a:pt x="417" y="357"/>
                    </a:lnTo>
                    <a:lnTo>
                      <a:pt x="421" y="361"/>
                    </a:lnTo>
                    <a:lnTo>
                      <a:pt x="423" y="363"/>
                    </a:lnTo>
                    <a:lnTo>
                      <a:pt x="425" y="363"/>
                    </a:lnTo>
                    <a:lnTo>
                      <a:pt x="428" y="365"/>
                    </a:lnTo>
                    <a:lnTo>
                      <a:pt x="428" y="367"/>
                    </a:lnTo>
                    <a:lnTo>
                      <a:pt x="430" y="369"/>
                    </a:lnTo>
                    <a:lnTo>
                      <a:pt x="432" y="371"/>
                    </a:lnTo>
                    <a:lnTo>
                      <a:pt x="432" y="373"/>
                    </a:lnTo>
                    <a:lnTo>
                      <a:pt x="430" y="377"/>
                    </a:lnTo>
                    <a:lnTo>
                      <a:pt x="430" y="378"/>
                    </a:lnTo>
                    <a:lnTo>
                      <a:pt x="430" y="382"/>
                    </a:lnTo>
                    <a:lnTo>
                      <a:pt x="428" y="386"/>
                    </a:lnTo>
                    <a:lnTo>
                      <a:pt x="428" y="388"/>
                    </a:lnTo>
                    <a:lnTo>
                      <a:pt x="425" y="390"/>
                    </a:lnTo>
                    <a:lnTo>
                      <a:pt x="423" y="392"/>
                    </a:lnTo>
                    <a:lnTo>
                      <a:pt x="423" y="394"/>
                    </a:lnTo>
                    <a:lnTo>
                      <a:pt x="421" y="394"/>
                    </a:lnTo>
                    <a:lnTo>
                      <a:pt x="421" y="396"/>
                    </a:lnTo>
                    <a:lnTo>
                      <a:pt x="419" y="396"/>
                    </a:lnTo>
                    <a:lnTo>
                      <a:pt x="419" y="398"/>
                    </a:lnTo>
                    <a:lnTo>
                      <a:pt x="417" y="398"/>
                    </a:lnTo>
                    <a:lnTo>
                      <a:pt x="415" y="398"/>
                    </a:lnTo>
                    <a:lnTo>
                      <a:pt x="409" y="400"/>
                    </a:lnTo>
                    <a:lnTo>
                      <a:pt x="407" y="402"/>
                    </a:lnTo>
                    <a:lnTo>
                      <a:pt x="403" y="403"/>
                    </a:lnTo>
                    <a:lnTo>
                      <a:pt x="400" y="403"/>
                    </a:lnTo>
                    <a:lnTo>
                      <a:pt x="396" y="403"/>
                    </a:lnTo>
                    <a:lnTo>
                      <a:pt x="394" y="403"/>
                    </a:lnTo>
                    <a:lnTo>
                      <a:pt x="390" y="403"/>
                    </a:lnTo>
                    <a:lnTo>
                      <a:pt x="388" y="403"/>
                    </a:lnTo>
                    <a:lnTo>
                      <a:pt x="386" y="402"/>
                    </a:lnTo>
                    <a:lnTo>
                      <a:pt x="384" y="402"/>
                    </a:lnTo>
                    <a:lnTo>
                      <a:pt x="382" y="400"/>
                    </a:lnTo>
                    <a:lnTo>
                      <a:pt x="380" y="400"/>
                    </a:lnTo>
                    <a:lnTo>
                      <a:pt x="378" y="398"/>
                    </a:lnTo>
                    <a:lnTo>
                      <a:pt x="377" y="398"/>
                    </a:lnTo>
                    <a:lnTo>
                      <a:pt x="375" y="398"/>
                    </a:lnTo>
                    <a:lnTo>
                      <a:pt x="373" y="398"/>
                    </a:lnTo>
                    <a:lnTo>
                      <a:pt x="369" y="400"/>
                    </a:lnTo>
                    <a:lnTo>
                      <a:pt x="367" y="400"/>
                    </a:lnTo>
                    <a:lnTo>
                      <a:pt x="365" y="400"/>
                    </a:lnTo>
                    <a:lnTo>
                      <a:pt x="365" y="402"/>
                    </a:lnTo>
                    <a:lnTo>
                      <a:pt x="363" y="403"/>
                    </a:lnTo>
                    <a:lnTo>
                      <a:pt x="361" y="405"/>
                    </a:lnTo>
                    <a:lnTo>
                      <a:pt x="359" y="407"/>
                    </a:lnTo>
                    <a:lnTo>
                      <a:pt x="357" y="411"/>
                    </a:lnTo>
                    <a:lnTo>
                      <a:pt x="357" y="413"/>
                    </a:lnTo>
                    <a:lnTo>
                      <a:pt x="357" y="415"/>
                    </a:lnTo>
                    <a:lnTo>
                      <a:pt x="355" y="417"/>
                    </a:lnTo>
                    <a:lnTo>
                      <a:pt x="354" y="419"/>
                    </a:lnTo>
                    <a:lnTo>
                      <a:pt x="354" y="423"/>
                    </a:lnTo>
                    <a:lnTo>
                      <a:pt x="352" y="423"/>
                    </a:lnTo>
                    <a:lnTo>
                      <a:pt x="350" y="425"/>
                    </a:lnTo>
                    <a:lnTo>
                      <a:pt x="350" y="426"/>
                    </a:lnTo>
                    <a:lnTo>
                      <a:pt x="348" y="428"/>
                    </a:lnTo>
                    <a:lnTo>
                      <a:pt x="348" y="430"/>
                    </a:lnTo>
                    <a:lnTo>
                      <a:pt x="346" y="432"/>
                    </a:lnTo>
                    <a:lnTo>
                      <a:pt x="346" y="436"/>
                    </a:lnTo>
                    <a:lnTo>
                      <a:pt x="344" y="448"/>
                    </a:lnTo>
                    <a:lnTo>
                      <a:pt x="342" y="455"/>
                    </a:lnTo>
                    <a:lnTo>
                      <a:pt x="334" y="471"/>
                    </a:lnTo>
                    <a:lnTo>
                      <a:pt x="327" y="482"/>
                    </a:lnTo>
                    <a:lnTo>
                      <a:pt x="323" y="486"/>
                    </a:lnTo>
                    <a:lnTo>
                      <a:pt x="321" y="492"/>
                    </a:lnTo>
                    <a:lnTo>
                      <a:pt x="317" y="494"/>
                    </a:lnTo>
                    <a:lnTo>
                      <a:pt x="309" y="499"/>
                    </a:lnTo>
                    <a:lnTo>
                      <a:pt x="302" y="503"/>
                    </a:lnTo>
                    <a:lnTo>
                      <a:pt x="290" y="509"/>
                    </a:lnTo>
                    <a:lnTo>
                      <a:pt x="288" y="513"/>
                    </a:lnTo>
                    <a:lnTo>
                      <a:pt x="284" y="517"/>
                    </a:lnTo>
                    <a:lnTo>
                      <a:pt x="282" y="519"/>
                    </a:lnTo>
                    <a:lnTo>
                      <a:pt x="281" y="522"/>
                    </a:lnTo>
                    <a:lnTo>
                      <a:pt x="275" y="524"/>
                    </a:lnTo>
                    <a:lnTo>
                      <a:pt x="271" y="524"/>
                    </a:lnTo>
                    <a:lnTo>
                      <a:pt x="269" y="526"/>
                    </a:lnTo>
                    <a:lnTo>
                      <a:pt x="267" y="530"/>
                    </a:lnTo>
                    <a:lnTo>
                      <a:pt x="263" y="532"/>
                    </a:lnTo>
                    <a:lnTo>
                      <a:pt x="261" y="532"/>
                    </a:lnTo>
                    <a:lnTo>
                      <a:pt x="259" y="534"/>
                    </a:lnTo>
                    <a:lnTo>
                      <a:pt x="256" y="536"/>
                    </a:lnTo>
                    <a:lnTo>
                      <a:pt x="254" y="538"/>
                    </a:lnTo>
                    <a:lnTo>
                      <a:pt x="252" y="538"/>
                    </a:lnTo>
                    <a:lnTo>
                      <a:pt x="250" y="540"/>
                    </a:lnTo>
                    <a:lnTo>
                      <a:pt x="248" y="540"/>
                    </a:lnTo>
                    <a:lnTo>
                      <a:pt x="246" y="540"/>
                    </a:lnTo>
                    <a:lnTo>
                      <a:pt x="246" y="538"/>
                    </a:lnTo>
                    <a:lnTo>
                      <a:pt x="244" y="538"/>
                    </a:lnTo>
                    <a:lnTo>
                      <a:pt x="242" y="538"/>
                    </a:lnTo>
                    <a:lnTo>
                      <a:pt x="240" y="538"/>
                    </a:lnTo>
                    <a:lnTo>
                      <a:pt x="238" y="538"/>
                    </a:lnTo>
                    <a:lnTo>
                      <a:pt x="238" y="536"/>
                    </a:lnTo>
                    <a:lnTo>
                      <a:pt x="236" y="536"/>
                    </a:lnTo>
                    <a:lnTo>
                      <a:pt x="236" y="538"/>
                    </a:lnTo>
                    <a:lnTo>
                      <a:pt x="234" y="538"/>
                    </a:lnTo>
                    <a:lnTo>
                      <a:pt x="233" y="540"/>
                    </a:lnTo>
                    <a:lnTo>
                      <a:pt x="233" y="542"/>
                    </a:lnTo>
                    <a:lnTo>
                      <a:pt x="231" y="542"/>
                    </a:lnTo>
                    <a:lnTo>
                      <a:pt x="231" y="544"/>
                    </a:lnTo>
                    <a:lnTo>
                      <a:pt x="229" y="542"/>
                    </a:lnTo>
                    <a:lnTo>
                      <a:pt x="227" y="542"/>
                    </a:lnTo>
                    <a:lnTo>
                      <a:pt x="227" y="540"/>
                    </a:lnTo>
                    <a:lnTo>
                      <a:pt x="225" y="540"/>
                    </a:lnTo>
                    <a:lnTo>
                      <a:pt x="223" y="540"/>
                    </a:lnTo>
                    <a:lnTo>
                      <a:pt x="221" y="540"/>
                    </a:lnTo>
                    <a:lnTo>
                      <a:pt x="219" y="540"/>
                    </a:lnTo>
                    <a:lnTo>
                      <a:pt x="217" y="540"/>
                    </a:lnTo>
                    <a:lnTo>
                      <a:pt x="215" y="540"/>
                    </a:lnTo>
                    <a:lnTo>
                      <a:pt x="213" y="542"/>
                    </a:lnTo>
                    <a:lnTo>
                      <a:pt x="211" y="542"/>
                    </a:lnTo>
                    <a:lnTo>
                      <a:pt x="210" y="542"/>
                    </a:lnTo>
                    <a:lnTo>
                      <a:pt x="208" y="542"/>
                    </a:lnTo>
                    <a:lnTo>
                      <a:pt x="206" y="542"/>
                    </a:lnTo>
                    <a:lnTo>
                      <a:pt x="204" y="542"/>
                    </a:lnTo>
                    <a:lnTo>
                      <a:pt x="204" y="544"/>
                    </a:lnTo>
                    <a:lnTo>
                      <a:pt x="202" y="544"/>
                    </a:lnTo>
                    <a:lnTo>
                      <a:pt x="202" y="546"/>
                    </a:lnTo>
                    <a:lnTo>
                      <a:pt x="200" y="546"/>
                    </a:lnTo>
                    <a:lnTo>
                      <a:pt x="198" y="546"/>
                    </a:lnTo>
                    <a:lnTo>
                      <a:pt x="196" y="547"/>
                    </a:lnTo>
                    <a:lnTo>
                      <a:pt x="194" y="547"/>
                    </a:lnTo>
                    <a:lnTo>
                      <a:pt x="192" y="549"/>
                    </a:lnTo>
                    <a:lnTo>
                      <a:pt x="190" y="549"/>
                    </a:lnTo>
                    <a:lnTo>
                      <a:pt x="188" y="549"/>
                    </a:lnTo>
                    <a:lnTo>
                      <a:pt x="186" y="551"/>
                    </a:lnTo>
                    <a:lnTo>
                      <a:pt x="185" y="551"/>
                    </a:lnTo>
                    <a:lnTo>
                      <a:pt x="185" y="553"/>
                    </a:lnTo>
                    <a:lnTo>
                      <a:pt x="183" y="553"/>
                    </a:lnTo>
                    <a:lnTo>
                      <a:pt x="181" y="555"/>
                    </a:lnTo>
                    <a:lnTo>
                      <a:pt x="179" y="555"/>
                    </a:lnTo>
                    <a:lnTo>
                      <a:pt x="177" y="555"/>
                    </a:lnTo>
                    <a:lnTo>
                      <a:pt x="175" y="557"/>
                    </a:lnTo>
                    <a:lnTo>
                      <a:pt x="173" y="557"/>
                    </a:lnTo>
                    <a:lnTo>
                      <a:pt x="171" y="555"/>
                    </a:lnTo>
                    <a:lnTo>
                      <a:pt x="169" y="557"/>
                    </a:lnTo>
                    <a:lnTo>
                      <a:pt x="167" y="557"/>
                    </a:lnTo>
                    <a:lnTo>
                      <a:pt x="165" y="555"/>
                    </a:lnTo>
                    <a:lnTo>
                      <a:pt x="163" y="553"/>
                    </a:lnTo>
                    <a:lnTo>
                      <a:pt x="163" y="551"/>
                    </a:lnTo>
                    <a:lnTo>
                      <a:pt x="163" y="549"/>
                    </a:lnTo>
                    <a:lnTo>
                      <a:pt x="163" y="547"/>
                    </a:lnTo>
                    <a:lnTo>
                      <a:pt x="165" y="547"/>
                    </a:lnTo>
                    <a:lnTo>
                      <a:pt x="165" y="546"/>
                    </a:lnTo>
                    <a:lnTo>
                      <a:pt x="167" y="544"/>
                    </a:lnTo>
                    <a:lnTo>
                      <a:pt x="167" y="542"/>
                    </a:lnTo>
                    <a:lnTo>
                      <a:pt x="165" y="542"/>
                    </a:lnTo>
                    <a:lnTo>
                      <a:pt x="165" y="540"/>
                    </a:lnTo>
                    <a:lnTo>
                      <a:pt x="165" y="538"/>
                    </a:lnTo>
                    <a:lnTo>
                      <a:pt x="163" y="538"/>
                    </a:lnTo>
                    <a:lnTo>
                      <a:pt x="163" y="536"/>
                    </a:lnTo>
                    <a:lnTo>
                      <a:pt x="162" y="536"/>
                    </a:lnTo>
                    <a:lnTo>
                      <a:pt x="162" y="534"/>
                    </a:lnTo>
                    <a:lnTo>
                      <a:pt x="162" y="532"/>
                    </a:lnTo>
                    <a:lnTo>
                      <a:pt x="160" y="532"/>
                    </a:lnTo>
                    <a:lnTo>
                      <a:pt x="158" y="532"/>
                    </a:lnTo>
                    <a:lnTo>
                      <a:pt x="156" y="532"/>
                    </a:lnTo>
                    <a:lnTo>
                      <a:pt x="156" y="534"/>
                    </a:lnTo>
                    <a:lnTo>
                      <a:pt x="154" y="534"/>
                    </a:lnTo>
                    <a:lnTo>
                      <a:pt x="152" y="532"/>
                    </a:lnTo>
                    <a:lnTo>
                      <a:pt x="152" y="530"/>
                    </a:lnTo>
                    <a:lnTo>
                      <a:pt x="152" y="528"/>
                    </a:lnTo>
                    <a:lnTo>
                      <a:pt x="150" y="528"/>
                    </a:lnTo>
                    <a:lnTo>
                      <a:pt x="150" y="526"/>
                    </a:lnTo>
                    <a:lnTo>
                      <a:pt x="148" y="526"/>
                    </a:lnTo>
                    <a:lnTo>
                      <a:pt x="146" y="526"/>
                    </a:lnTo>
                    <a:lnTo>
                      <a:pt x="144" y="526"/>
                    </a:lnTo>
                    <a:lnTo>
                      <a:pt x="144" y="524"/>
                    </a:lnTo>
                    <a:lnTo>
                      <a:pt x="142" y="524"/>
                    </a:lnTo>
                    <a:lnTo>
                      <a:pt x="140" y="526"/>
                    </a:lnTo>
                    <a:lnTo>
                      <a:pt x="138" y="526"/>
                    </a:lnTo>
                    <a:lnTo>
                      <a:pt x="138" y="528"/>
                    </a:lnTo>
                    <a:lnTo>
                      <a:pt x="137" y="530"/>
                    </a:lnTo>
                    <a:lnTo>
                      <a:pt x="137" y="532"/>
                    </a:lnTo>
                    <a:lnTo>
                      <a:pt x="137" y="530"/>
                    </a:lnTo>
                    <a:lnTo>
                      <a:pt x="137" y="528"/>
                    </a:lnTo>
                    <a:lnTo>
                      <a:pt x="137" y="526"/>
                    </a:lnTo>
                    <a:lnTo>
                      <a:pt x="137" y="524"/>
                    </a:lnTo>
                    <a:lnTo>
                      <a:pt x="137" y="522"/>
                    </a:lnTo>
                    <a:lnTo>
                      <a:pt x="137" y="521"/>
                    </a:lnTo>
                    <a:lnTo>
                      <a:pt x="138" y="521"/>
                    </a:lnTo>
                    <a:lnTo>
                      <a:pt x="138" y="519"/>
                    </a:lnTo>
                    <a:lnTo>
                      <a:pt x="138" y="517"/>
                    </a:lnTo>
                    <a:lnTo>
                      <a:pt x="140" y="517"/>
                    </a:lnTo>
                    <a:lnTo>
                      <a:pt x="140" y="515"/>
                    </a:lnTo>
                    <a:lnTo>
                      <a:pt x="138" y="513"/>
                    </a:lnTo>
                    <a:lnTo>
                      <a:pt x="140" y="511"/>
                    </a:lnTo>
                    <a:lnTo>
                      <a:pt x="140" y="509"/>
                    </a:lnTo>
                    <a:lnTo>
                      <a:pt x="140" y="507"/>
                    </a:lnTo>
                    <a:lnTo>
                      <a:pt x="138" y="507"/>
                    </a:lnTo>
                    <a:lnTo>
                      <a:pt x="138" y="505"/>
                    </a:lnTo>
                    <a:lnTo>
                      <a:pt x="140" y="505"/>
                    </a:lnTo>
                    <a:lnTo>
                      <a:pt x="140" y="503"/>
                    </a:lnTo>
                    <a:lnTo>
                      <a:pt x="140" y="501"/>
                    </a:lnTo>
                    <a:lnTo>
                      <a:pt x="142" y="501"/>
                    </a:lnTo>
                    <a:lnTo>
                      <a:pt x="142" y="499"/>
                    </a:lnTo>
                    <a:lnTo>
                      <a:pt x="142" y="498"/>
                    </a:lnTo>
                    <a:lnTo>
                      <a:pt x="144" y="498"/>
                    </a:lnTo>
                    <a:lnTo>
                      <a:pt x="144" y="496"/>
                    </a:lnTo>
                    <a:lnTo>
                      <a:pt x="146" y="496"/>
                    </a:lnTo>
                    <a:lnTo>
                      <a:pt x="148" y="496"/>
                    </a:lnTo>
                    <a:lnTo>
                      <a:pt x="148" y="494"/>
                    </a:lnTo>
                    <a:lnTo>
                      <a:pt x="146" y="492"/>
                    </a:lnTo>
                    <a:lnTo>
                      <a:pt x="146" y="490"/>
                    </a:lnTo>
                    <a:lnTo>
                      <a:pt x="144" y="490"/>
                    </a:lnTo>
                    <a:lnTo>
                      <a:pt x="142" y="490"/>
                    </a:lnTo>
                    <a:lnTo>
                      <a:pt x="142" y="488"/>
                    </a:lnTo>
                    <a:lnTo>
                      <a:pt x="140" y="488"/>
                    </a:lnTo>
                    <a:lnTo>
                      <a:pt x="140" y="486"/>
                    </a:lnTo>
                    <a:lnTo>
                      <a:pt x="138" y="486"/>
                    </a:lnTo>
                    <a:lnTo>
                      <a:pt x="137" y="486"/>
                    </a:lnTo>
                    <a:lnTo>
                      <a:pt x="137" y="484"/>
                    </a:lnTo>
                    <a:lnTo>
                      <a:pt x="135" y="484"/>
                    </a:lnTo>
                    <a:lnTo>
                      <a:pt x="135" y="482"/>
                    </a:lnTo>
                    <a:lnTo>
                      <a:pt x="133" y="482"/>
                    </a:lnTo>
                    <a:lnTo>
                      <a:pt x="133" y="480"/>
                    </a:lnTo>
                    <a:lnTo>
                      <a:pt x="131" y="480"/>
                    </a:lnTo>
                    <a:lnTo>
                      <a:pt x="131" y="478"/>
                    </a:lnTo>
                    <a:lnTo>
                      <a:pt x="129" y="478"/>
                    </a:lnTo>
                    <a:lnTo>
                      <a:pt x="129" y="476"/>
                    </a:lnTo>
                    <a:lnTo>
                      <a:pt x="127" y="476"/>
                    </a:lnTo>
                    <a:lnTo>
                      <a:pt x="125" y="476"/>
                    </a:lnTo>
                    <a:lnTo>
                      <a:pt x="125" y="474"/>
                    </a:lnTo>
                    <a:lnTo>
                      <a:pt x="123" y="474"/>
                    </a:lnTo>
                    <a:lnTo>
                      <a:pt x="123" y="476"/>
                    </a:lnTo>
                    <a:lnTo>
                      <a:pt x="121" y="474"/>
                    </a:lnTo>
                    <a:lnTo>
                      <a:pt x="119" y="474"/>
                    </a:lnTo>
                    <a:lnTo>
                      <a:pt x="117" y="474"/>
                    </a:lnTo>
                    <a:lnTo>
                      <a:pt x="115" y="474"/>
                    </a:lnTo>
                    <a:lnTo>
                      <a:pt x="114" y="474"/>
                    </a:lnTo>
                    <a:lnTo>
                      <a:pt x="112" y="474"/>
                    </a:lnTo>
                    <a:lnTo>
                      <a:pt x="112" y="476"/>
                    </a:lnTo>
                    <a:lnTo>
                      <a:pt x="110" y="476"/>
                    </a:lnTo>
                    <a:lnTo>
                      <a:pt x="110" y="478"/>
                    </a:lnTo>
                    <a:lnTo>
                      <a:pt x="108" y="478"/>
                    </a:lnTo>
                    <a:lnTo>
                      <a:pt x="106" y="478"/>
                    </a:lnTo>
                    <a:lnTo>
                      <a:pt x="104" y="478"/>
                    </a:lnTo>
                    <a:lnTo>
                      <a:pt x="104" y="476"/>
                    </a:lnTo>
                    <a:lnTo>
                      <a:pt x="102" y="476"/>
                    </a:lnTo>
                    <a:lnTo>
                      <a:pt x="100" y="476"/>
                    </a:lnTo>
                    <a:lnTo>
                      <a:pt x="100" y="474"/>
                    </a:lnTo>
                    <a:lnTo>
                      <a:pt x="100" y="473"/>
                    </a:lnTo>
                    <a:lnTo>
                      <a:pt x="98" y="473"/>
                    </a:lnTo>
                    <a:lnTo>
                      <a:pt x="98" y="471"/>
                    </a:lnTo>
                    <a:lnTo>
                      <a:pt x="96" y="471"/>
                    </a:lnTo>
                    <a:lnTo>
                      <a:pt x="94" y="471"/>
                    </a:lnTo>
                    <a:lnTo>
                      <a:pt x="94" y="469"/>
                    </a:lnTo>
                    <a:lnTo>
                      <a:pt x="92" y="469"/>
                    </a:lnTo>
                    <a:lnTo>
                      <a:pt x="90" y="469"/>
                    </a:lnTo>
                    <a:lnTo>
                      <a:pt x="90" y="467"/>
                    </a:lnTo>
                    <a:lnTo>
                      <a:pt x="89" y="465"/>
                    </a:lnTo>
                    <a:lnTo>
                      <a:pt x="89" y="463"/>
                    </a:lnTo>
                    <a:lnTo>
                      <a:pt x="89" y="461"/>
                    </a:lnTo>
                    <a:lnTo>
                      <a:pt x="89" y="459"/>
                    </a:lnTo>
                    <a:lnTo>
                      <a:pt x="87" y="459"/>
                    </a:lnTo>
                    <a:lnTo>
                      <a:pt x="85" y="459"/>
                    </a:lnTo>
                    <a:lnTo>
                      <a:pt x="83" y="459"/>
                    </a:lnTo>
                    <a:lnTo>
                      <a:pt x="83" y="457"/>
                    </a:lnTo>
                    <a:lnTo>
                      <a:pt x="83" y="455"/>
                    </a:lnTo>
                    <a:lnTo>
                      <a:pt x="83" y="453"/>
                    </a:lnTo>
                    <a:lnTo>
                      <a:pt x="83" y="451"/>
                    </a:lnTo>
                    <a:lnTo>
                      <a:pt x="83" y="450"/>
                    </a:lnTo>
                    <a:lnTo>
                      <a:pt x="85" y="450"/>
                    </a:lnTo>
                    <a:lnTo>
                      <a:pt x="85" y="448"/>
                    </a:lnTo>
                    <a:lnTo>
                      <a:pt x="85" y="446"/>
                    </a:lnTo>
                    <a:lnTo>
                      <a:pt x="85" y="444"/>
                    </a:lnTo>
                    <a:lnTo>
                      <a:pt x="87" y="444"/>
                    </a:lnTo>
                    <a:lnTo>
                      <a:pt x="87" y="442"/>
                    </a:lnTo>
                    <a:lnTo>
                      <a:pt x="87" y="440"/>
                    </a:lnTo>
                    <a:lnTo>
                      <a:pt x="85" y="440"/>
                    </a:lnTo>
                    <a:lnTo>
                      <a:pt x="83" y="438"/>
                    </a:lnTo>
                    <a:lnTo>
                      <a:pt x="83" y="436"/>
                    </a:lnTo>
                    <a:lnTo>
                      <a:pt x="83" y="434"/>
                    </a:lnTo>
                    <a:lnTo>
                      <a:pt x="81" y="434"/>
                    </a:lnTo>
                    <a:lnTo>
                      <a:pt x="79" y="434"/>
                    </a:lnTo>
                    <a:lnTo>
                      <a:pt x="77" y="432"/>
                    </a:lnTo>
                    <a:lnTo>
                      <a:pt x="77" y="434"/>
                    </a:lnTo>
                    <a:lnTo>
                      <a:pt x="75" y="434"/>
                    </a:lnTo>
                    <a:lnTo>
                      <a:pt x="75" y="432"/>
                    </a:lnTo>
                    <a:lnTo>
                      <a:pt x="73" y="432"/>
                    </a:lnTo>
                    <a:lnTo>
                      <a:pt x="71" y="432"/>
                    </a:lnTo>
                    <a:lnTo>
                      <a:pt x="71" y="430"/>
                    </a:lnTo>
                    <a:lnTo>
                      <a:pt x="71" y="432"/>
                    </a:lnTo>
                    <a:lnTo>
                      <a:pt x="69" y="432"/>
                    </a:lnTo>
                    <a:lnTo>
                      <a:pt x="67" y="432"/>
                    </a:lnTo>
                    <a:lnTo>
                      <a:pt x="67" y="430"/>
                    </a:lnTo>
                    <a:lnTo>
                      <a:pt x="67" y="428"/>
                    </a:lnTo>
                    <a:lnTo>
                      <a:pt x="66" y="428"/>
                    </a:lnTo>
                    <a:lnTo>
                      <a:pt x="66" y="426"/>
                    </a:lnTo>
                    <a:lnTo>
                      <a:pt x="66" y="425"/>
                    </a:lnTo>
                    <a:lnTo>
                      <a:pt x="64" y="425"/>
                    </a:lnTo>
                    <a:lnTo>
                      <a:pt x="64" y="423"/>
                    </a:lnTo>
                    <a:lnTo>
                      <a:pt x="64" y="421"/>
                    </a:lnTo>
                    <a:lnTo>
                      <a:pt x="64" y="419"/>
                    </a:lnTo>
                    <a:lnTo>
                      <a:pt x="64" y="417"/>
                    </a:lnTo>
                    <a:lnTo>
                      <a:pt x="64" y="415"/>
                    </a:lnTo>
                    <a:lnTo>
                      <a:pt x="64" y="413"/>
                    </a:lnTo>
                    <a:lnTo>
                      <a:pt x="64" y="411"/>
                    </a:lnTo>
                    <a:lnTo>
                      <a:pt x="64" y="409"/>
                    </a:lnTo>
                    <a:lnTo>
                      <a:pt x="62" y="409"/>
                    </a:lnTo>
                    <a:lnTo>
                      <a:pt x="62" y="407"/>
                    </a:lnTo>
                    <a:lnTo>
                      <a:pt x="64" y="407"/>
                    </a:lnTo>
                    <a:lnTo>
                      <a:pt x="64" y="405"/>
                    </a:lnTo>
                    <a:lnTo>
                      <a:pt x="62" y="405"/>
                    </a:lnTo>
                    <a:lnTo>
                      <a:pt x="60" y="403"/>
                    </a:lnTo>
                    <a:lnTo>
                      <a:pt x="58" y="403"/>
                    </a:lnTo>
                    <a:lnTo>
                      <a:pt x="56" y="403"/>
                    </a:lnTo>
                    <a:lnTo>
                      <a:pt x="56" y="402"/>
                    </a:lnTo>
                    <a:lnTo>
                      <a:pt x="54" y="402"/>
                    </a:lnTo>
                    <a:lnTo>
                      <a:pt x="54" y="403"/>
                    </a:lnTo>
                    <a:lnTo>
                      <a:pt x="52" y="403"/>
                    </a:lnTo>
                    <a:lnTo>
                      <a:pt x="52" y="405"/>
                    </a:lnTo>
                    <a:lnTo>
                      <a:pt x="50" y="405"/>
                    </a:lnTo>
                    <a:lnTo>
                      <a:pt x="50" y="403"/>
                    </a:lnTo>
                    <a:lnTo>
                      <a:pt x="48" y="403"/>
                    </a:lnTo>
                    <a:lnTo>
                      <a:pt x="48" y="402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46" y="398"/>
                    </a:lnTo>
                    <a:lnTo>
                      <a:pt x="46" y="400"/>
                    </a:lnTo>
                    <a:lnTo>
                      <a:pt x="44" y="400"/>
                    </a:lnTo>
                    <a:lnTo>
                      <a:pt x="42" y="400"/>
                    </a:lnTo>
                    <a:lnTo>
                      <a:pt x="42" y="398"/>
                    </a:lnTo>
                    <a:lnTo>
                      <a:pt x="41" y="398"/>
                    </a:lnTo>
                    <a:lnTo>
                      <a:pt x="41" y="400"/>
                    </a:lnTo>
                    <a:lnTo>
                      <a:pt x="39" y="400"/>
                    </a:lnTo>
                    <a:lnTo>
                      <a:pt x="39" y="398"/>
                    </a:lnTo>
                    <a:lnTo>
                      <a:pt x="37" y="398"/>
                    </a:lnTo>
                    <a:lnTo>
                      <a:pt x="37" y="396"/>
                    </a:lnTo>
                    <a:lnTo>
                      <a:pt x="39" y="396"/>
                    </a:lnTo>
                    <a:lnTo>
                      <a:pt x="41" y="396"/>
                    </a:lnTo>
                    <a:lnTo>
                      <a:pt x="39" y="396"/>
                    </a:lnTo>
                    <a:lnTo>
                      <a:pt x="39" y="394"/>
                    </a:lnTo>
                    <a:lnTo>
                      <a:pt x="37" y="394"/>
                    </a:lnTo>
                    <a:lnTo>
                      <a:pt x="37" y="392"/>
                    </a:lnTo>
                    <a:lnTo>
                      <a:pt x="39" y="390"/>
                    </a:lnTo>
                    <a:lnTo>
                      <a:pt x="39" y="388"/>
                    </a:lnTo>
                    <a:lnTo>
                      <a:pt x="39" y="386"/>
                    </a:lnTo>
                    <a:lnTo>
                      <a:pt x="37" y="386"/>
                    </a:lnTo>
                    <a:lnTo>
                      <a:pt x="37" y="384"/>
                    </a:lnTo>
                    <a:lnTo>
                      <a:pt x="39" y="384"/>
                    </a:lnTo>
                    <a:lnTo>
                      <a:pt x="39" y="382"/>
                    </a:lnTo>
                    <a:lnTo>
                      <a:pt x="37" y="382"/>
                    </a:lnTo>
                    <a:lnTo>
                      <a:pt x="37" y="380"/>
                    </a:lnTo>
                    <a:lnTo>
                      <a:pt x="37" y="378"/>
                    </a:lnTo>
                    <a:lnTo>
                      <a:pt x="35" y="378"/>
                    </a:lnTo>
                    <a:lnTo>
                      <a:pt x="35" y="377"/>
                    </a:lnTo>
                    <a:lnTo>
                      <a:pt x="35" y="375"/>
                    </a:lnTo>
                    <a:lnTo>
                      <a:pt x="33" y="375"/>
                    </a:lnTo>
                    <a:lnTo>
                      <a:pt x="33" y="373"/>
                    </a:lnTo>
                    <a:lnTo>
                      <a:pt x="33" y="371"/>
                    </a:lnTo>
                    <a:lnTo>
                      <a:pt x="33" y="369"/>
                    </a:lnTo>
                    <a:lnTo>
                      <a:pt x="35" y="369"/>
                    </a:lnTo>
                    <a:lnTo>
                      <a:pt x="35" y="367"/>
                    </a:lnTo>
                    <a:lnTo>
                      <a:pt x="35" y="365"/>
                    </a:lnTo>
                    <a:lnTo>
                      <a:pt x="35" y="363"/>
                    </a:lnTo>
                    <a:lnTo>
                      <a:pt x="35" y="361"/>
                    </a:lnTo>
                    <a:lnTo>
                      <a:pt x="35" y="359"/>
                    </a:lnTo>
                    <a:lnTo>
                      <a:pt x="37" y="359"/>
                    </a:lnTo>
                    <a:lnTo>
                      <a:pt x="37" y="357"/>
                    </a:lnTo>
                    <a:lnTo>
                      <a:pt x="39" y="357"/>
                    </a:lnTo>
                    <a:lnTo>
                      <a:pt x="39" y="355"/>
                    </a:lnTo>
                    <a:lnTo>
                      <a:pt x="41" y="355"/>
                    </a:lnTo>
                    <a:lnTo>
                      <a:pt x="39" y="355"/>
                    </a:lnTo>
                    <a:lnTo>
                      <a:pt x="39" y="354"/>
                    </a:lnTo>
                    <a:lnTo>
                      <a:pt x="41" y="354"/>
                    </a:lnTo>
                    <a:lnTo>
                      <a:pt x="41" y="352"/>
                    </a:lnTo>
                    <a:lnTo>
                      <a:pt x="42" y="352"/>
                    </a:lnTo>
                    <a:lnTo>
                      <a:pt x="41" y="352"/>
                    </a:lnTo>
                    <a:lnTo>
                      <a:pt x="41" y="350"/>
                    </a:lnTo>
                    <a:lnTo>
                      <a:pt x="39" y="350"/>
                    </a:lnTo>
                    <a:lnTo>
                      <a:pt x="39" y="352"/>
                    </a:lnTo>
                    <a:lnTo>
                      <a:pt x="39" y="350"/>
                    </a:lnTo>
                    <a:lnTo>
                      <a:pt x="37" y="350"/>
                    </a:lnTo>
                    <a:lnTo>
                      <a:pt x="35" y="350"/>
                    </a:lnTo>
                    <a:lnTo>
                      <a:pt x="35" y="348"/>
                    </a:lnTo>
                    <a:lnTo>
                      <a:pt x="33" y="348"/>
                    </a:lnTo>
                    <a:lnTo>
                      <a:pt x="31" y="346"/>
                    </a:lnTo>
                    <a:lnTo>
                      <a:pt x="29" y="346"/>
                    </a:lnTo>
                    <a:lnTo>
                      <a:pt x="29" y="344"/>
                    </a:lnTo>
                    <a:lnTo>
                      <a:pt x="27" y="344"/>
                    </a:lnTo>
                    <a:lnTo>
                      <a:pt x="25" y="344"/>
                    </a:lnTo>
                    <a:lnTo>
                      <a:pt x="23" y="344"/>
                    </a:lnTo>
                    <a:lnTo>
                      <a:pt x="23" y="346"/>
                    </a:lnTo>
                    <a:lnTo>
                      <a:pt x="21" y="346"/>
                    </a:lnTo>
                    <a:lnTo>
                      <a:pt x="19" y="344"/>
                    </a:lnTo>
                    <a:lnTo>
                      <a:pt x="18" y="344"/>
                    </a:lnTo>
                    <a:lnTo>
                      <a:pt x="16" y="344"/>
                    </a:lnTo>
                    <a:lnTo>
                      <a:pt x="16" y="342"/>
                    </a:lnTo>
                    <a:lnTo>
                      <a:pt x="16" y="340"/>
                    </a:lnTo>
                    <a:lnTo>
                      <a:pt x="14" y="340"/>
                    </a:lnTo>
                    <a:lnTo>
                      <a:pt x="14" y="342"/>
                    </a:lnTo>
                    <a:lnTo>
                      <a:pt x="16" y="342"/>
                    </a:lnTo>
                    <a:lnTo>
                      <a:pt x="16" y="344"/>
                    </a:lnTo>
                    <a:lnTo>
                      <a:pt x="16" y="346"/>
                    </a:lnTo>
                    <a:lnTo>
                      <a:pt x="14" y="348"/>
                    </a:lnTo>
                    <a:lnTo>
                      <a:pt x="14" y="346"/>
                    </a:lnTo>
                    <a:lnTo>
                      <a:pt x="12" y="346"/>
                    </a:lnTo>
                    <a:lnTo>
                      <a:pt x="12" y="348"/>
                    </a:lnTo>
                    <a:lnTo>
                      <a:pt x="10" y="348"/>
                    </a:lnTo>
                    <a:lnTo>
                      <a:pt x="8" y="348"/>
                    </a:lnTo>
                    <a:lnTo>
                      <a:pt x="8" y="346"/>
                    </a:lnTo>
                    <a:lnTo>
                      <a:pt x="10" y="346"/>
                    </a:lnTo>
                    <a:lnTo>
                      <a:pt x="10" y="344"/>
                    </a:lnTo>
                    <a:lnTo>
                      <a:pt x="8" y="344"/>
                    </a:lnTo>
                    <a:lnTo>
                      <a:pt x="8" y="342"/>
                    </a:lnTo>
                    <a:lnTo>
                      <a:pt x="8" y="340"/>
                    </a:lnTo>
                    <a:lnTo>
                      <a:pt x="10" y="338"/>
                    </a:lnTo>
                    <a:lnTo>
                      <a:pt x="10" y="336"/>
                    </a:lnTo>
                    <a:lnTo>
                      <a:pt x="8" y="336"/>
                    </a:lnTo>
                    <a:lnTo>
                      <a:pt x="8" y="334"/>
                    </a:lnTo>
                    <a:lnTo>
                      <a:pt x="8" y="332"/>
                    </a:lnTo>
                    <a:lnTo>
                      <a:pt x="8" y="330"/>
                    </a:lnTo>
                    <a:lnTo>
                      <a:pt x="8" y="329"/>
                    </a:lnTo>
                    <a:lnTo>
                      <a:pt x="8" y="327"/>
                    </a:lnTo>
                    <a:lnTo>
                      <a:pt x="6" y="325"/>
                    </a:lnTo>
                    <a:lnTo>
                      <a:pt x="6" y="323"/>
                    </a:lnTo>
                    <a:lnTo>
                      <a:pt x="6" y="321"/>
                    </a:lnTo>
                    <a:lnTo>
                      <a:pt x="6" y="319"/>
                    </a:lnTo>
                    <a:lnTo>
                      <a:pt x="6" y="317"/>
                    </a:lnTo>
                    <a:lnTo>
                      <a:pt x="4" y="317"/>
                    </a:lnTo>
                    <a:lnTo>
                      <a:pt x="6" y="315"/>
                    </a:lnTo>
                    <a:lnTo>
                      <a:pt x="4" y="315"/>
                    </a:lnTo>
                    <a:lnTo>
                      <a:pt x="6" y="315"/>
                    </a:lnTo>
                    <a:lnTo>
                      <a:pt x="6" y="313"/>
                    </a:lnTo>
                    <a:lnTo>
                      <a:pt x="4" y="313"/>
                    </a:lnTo>
                    <a:lnTo>
                      <a:pt x="4" y="311"/>
                    </a:lnTo>
                    <a:lnTo>
                      <a:pt x="2" y="311"/>
                    </a:lnTo>
                    <a:lnTo>
                      <a:pt x="2" y="309"/>
                    </a:lnTo>
                    <a:lnTo>
                      <a:pt x="2" y="307"/>
                    </a:lnTo>
                    <a:lnTo>
                      <a:pt x="0" y="307"/>
                    </a:lnTo>
                    <a:lnTo>
                      <a:pt x="0" y="306"/>
                    </a:lnTo>
                    <a:lnTo>
                      <a:pt x="0" y="304"/>
                    </a:lnTo>
                    <a:lnTo>
                      <a:pt x="0" y="302"/>
                    </a:lnTo>
                    <a:lnTo>
                      <a:pt x="0" y="300"/>
                    </a:lnTo>
                    <a:lnTo>
                      <a:pt x="2" y="300"/>
                    </a:lnTo>
                    <a:lnTo>
                      <a:pt x="2" y="302"/>
                    </a:lnTo>
                    <a:lnTo>
                      <a:pt x="4" y="302"/>
                    </a:lnTo>
                    <a:lnTo>
                      <a:pt x="6" y="300"/>
                    </a:lnTo>
                    <a:lnTo>
                      <a:pt x="8" y="302"/>
                    </a:lnTo>
                    <a:lnTo>
                      <a:pt x="8" y="300"/>
                    </a:lnTo>
                    <a:lnTo>
                      <a:pt x="10" y="300"/>
                    </a:lnTo>
                    <a:lnTo>
                      <a:pt x="10" y="302"/>
                    </a:lnTo>
                    <a:lnTo>
                      <a:pt x="10" y="304"/>
                    </a:lnTo>
                    <a:lnTo>
                      <a:pt x="12" y="304"/>
                    </a:lnTo>
                    <a:lnTo>
                      <a:pt x="12" y="306"/>
                    </a:lnTo>
                    <a:lnTo>
                      <a:pt x="14" y="306"/>
                    </a:lnTo>
                    <a:lnTo>
                      <a:pt x="14" y="307"/>
                    </a:lnTo>
                    <a:lnTo>
                      <a:pt x="16" y="307"/>
                    </a:lnTo>
                    <a:lnTo>
                      <a:pt x="18" y="307"/>
                    </a:lnTo>
                    <a:lnTo>
                      <a:pt x="18" y="309"/>
                    </a:lnTo>
                    <a:lnTo>
                      <a:pt x="19" y="309"/>
                    </a:lnTo>
                    <a:lnTo>
                      <a:pt x="21" y="309"/>
                    </a:lnTo>
                    <a:lnTo>
                      <a:pt x="23" y="309"/>
                    </a:lnTo>
                    <a:lnTo>
                      <a:pt x="23" y="311"/>
                    </a:lnTo>
                    <a:lnTo>
                      <a:pt x="25" y="309"/>
                    </a:lnTo>
                    <a:lnTo>
                      <a:pt x="27" y="309"/>
                    </a:lnTo>
                    <a:lnTo>
                      <a:pt x="27" y="307"/>
                    </a:lnTo>
                    <a:lnTo>
                      <a:pt x="29" y="307"/>
                    </a:lnTo>
                    <a:lnTo>
                      <a:pt x="31" y="307"/>
                    </a:lnTo>
                    <a:lnTo>
                      <a:pt x="31" y="306"/>
                    </a:lnTo>
                    <a:lnTo>
                      <a:pt x="33" y="306"/>
                    </a:lnTo>
                    <a:lnTo>
                      <a:pt x="35" y="306"/>
                    </a:lnTo>
                    <a:lnTo>
                      <a:pt x="37" y="306"/>
                    </a:lnTo>
                    <a:lnTo>
                      <a:pt x="37" y="304"/>
                    </a:lnTo>
                    <a:lnTo>
                      <a:pt x="39" y="304"/>
                    </a:lnTo>
                    <a:lnTo>
                      <a:pt x="41" y="304"/>
                    </a:lnTo>
                    <a:lnTo>
                      <a:pt x="42" y="304"/>
                    </a:lnTo>
                    <a:lnTo>
                      <a:pt x="44" y="304"/>
                    </a:lnTo>
                    <a:lnTo>
                      <a:pt x="46" y="304"/>
                    </a:lnTo>
                    <a:lnTo>
                      <a:pt x="48" y="304"/>
                    </a:lnTo>
                    <a:lnTo>
                      <a:pt x="48" y="306"/>
                    </a:lnTo>
                    <a:lnTo>
                      <a:pt x="50" y="306"/>
                    </a:lnTo>
                    <a:lnTo>
                      <a:pt x="52" y="306"/>
                    </a:lnTo>
                    <a:lnTo>
                      <a:pt x="52" y="307"/>
                    </a:lnTo>
                    <a:lnTo>
                      <a:pt x="54" y="307"/>
                    </a:lnTo>
                    <a:lnTo>
                      <a:pt x="56" y="307"/>
                    </a:lnTo>
                    <a:lnTo>
                      <a:pt x="56" y="309"/>
                    </a:lnTo>
                    <a:lnTo>
                      <a:pt x="58" y="309"/>
                    </a:lnTo>
                    <a:lnTo>
                      <a:pt x="60" y="309"/>
                    </a:lnTo>
                    <a:lnTo>
                      <a:pt x="62" y="309"/>
                    </a:lnTo>
                    <a:lnTo>
                      <a:pt x="64" y="309"/>
                    </a:lnTo>
                    <a:lnTo>
                      <a:pt x="66" y="309"/>
                    </a:lnTo>
                    <a:lnTo>
                      <a:pt x="67" y="309"/>
                    </a:lnTo>
                    <a:lnTo>
                      <a:pt x="67" y="311"/>
                    </a:lnTo>
                    <a:lnTo>
                      <a:pt x="69" y="311"/>
                    </a:lnTo>
                    <a:lnTo>
                      <a:pt x="71" y="313"/>
                    </a:lnTo>
                    <a:lnTo>
                      <a:pt x="73" y="313"/>
                    </a:lnTo>
                    <a:lnTo>
                      <a:pt x="75" y="313"/>
                    </a:lnTo>
                    <a:lnTo>
                      <a:pt x="77" y="313"/>
                    </a:lnTo>
                    <a:lnTo>
                      <a:pt x="79" y="313"/>
                    </a:lnTo>
                    <a:lnTo>
                      <a:pt x="79" y="315"/>
                    </a:lnTo>
                    <a:lnTo>
                      <a:pt x="81" y="317"/>
                    </a:lnTo>
                    <a:lnTo>
                      <a:pt x="83" y="317"/>
                    </a:lnTo>
                    <a:lnTo>
                      <a:pt x="85" y="317"/>
                    </a:lnTo>
                    <a:lnTo>
                      <a:pt x="87" y="317"/>
                    </a:lnTo>
                    <a:lnTo>
                      <a:pt x="87" y="319"/>
                    </a:lnTo>
                    <a:lnTo>
                      <a:pt x="87" y="321"/>
                    </a:lnTo>
                    <a:lnTo>
                      <a:pt x="87" y="323"/>
                    </a:lnTo>
                    <a:lnTo>
                      <a:pt x="85" y="323"/>
                    </a:lnTo>
                    <a:lnTo>
                      <a:pt x="85" y="325"/>
                    </a:lnTo>
                    <a:lnTo>
                      <a:pt x="87" y="327"/>
                    </a:lnTo>
                    <a:lnTo>
                      <a:pt x="89" y="327"/>
                    </a:lnTo>
                    <a:lnTo>
                      <a:pt x="89" y="329"/>
                    </a:lnTo>
                    <a:lnTo>
                      <a:pt x="87" y="329"/>
                    </a:lnTo>
                    <a:lnTo>
                      <a:pt x="87" y="330"/>
                    </a:lnTo>
                    <a:lnTo>
                      <a:pt x="87" y="332"/>
                    </a:lnTo>
                    <a:lnTo>
                      <a:pt x="87" y="334"/>
                    </a:lnTo>
                    <a:lnTo>
                      <a:pt x="89" y="334"/>
                    </a:lnTo>
                    <a:lnTo>
                      <a:pt x="90" y="334"/>
                    </a:lnTo>
                    <a:lnTo>
                      <a:pt x="92" y="334"/>
                    </a:lnTo>
                    <a:lnTo>
                      <a:pt x="92" y="336"/>
                    </a:lnTo>
                    <a:lnTo>
                      <a:pt x="94" y="336"/>
                    </a:lnTo>
                    <a:lnTo>
                      <a:pt x="96" y="336"/>
                    </a:lnTo>
                    <a:lnTo>
                      <a:pt x="98" y="336"/>
                    </a:lnTo>
                    <a:lnTo>
                      <a:pt x="100" y="334"/>
                    </a:lnTo>
                    <a:lnTo>
                      <a:pt x="102" y="334"/>
                    </a:lnTo>
                    <a:lnTo>
                      <a:pt x="104" y="334"/>
                    </a:lnTo>
                    <a:lnTo>
                      <a:pt x="104" y="336"/>
                    </a:lnTo>
                    <a:lnTo>
                      <a:pt x="102" y="336"/>
                    </a:lnTo>
                    <a:lnTo>
                      <a:pt x="102" y="338"/>
                    </a:lnTo>
                    <a:lnTo>
                      <a:pt x="104" y="338"/>
                    </a:lnTo>
                    <a:lnTo>
                      <a:pt x="102" y="338"/>
                    </a:lnTo>
                    <a:lnTo>
                      <a:pt x="104" y="338"/>
                    </a:lnTo>
                    <a:lnTo>
                      <a:pt x="104" y="340"/>
                    </a:lnTo>
                    <a:lnTo>
                      <a:pt x="102" y="340"/>
                    </a:lnTo>
                    <a:lnTo>
                      <a:pt x="104" y="340"/>
                    </a:lnTo>
                    <a:lnTo>
                      <a:pt x="104" y="342"/>
                    </a:lnTo>
                    <a:lnTo>
                      <a:pt x="106" y="342"/>
                    </a:lnTo>
                    <a:lnTo>
                      <a:pt x="106" y="340"/>
                    </a:lnTo>
                    <a:lnTo>
                      <a:pt x="104" y="340"/>
                    </a:lnTo>
                    <a:lnTo>
                      <a:pt x="106" y="340"/>
                    </a:lnTo>
                    <a:lnTo>
                      <a:pt x="106" y="338"/>
                    </a:lnTo>
                    <a:lnTo>
                      <a:pt x="106" y="340"/>
                    </a:lnTo>
                    <a:lnTo>
                      <a:pt x="106" y="338"/>
                    </a:lnTo>
                    <a:lnTo>
                      <a:pt x="108" y="338"/>
                    </a:lnTo>
                    <a:lnTo>
                      <a:pt x="108" y="340"/>
                    </a:lnTo>
                    <a:lnTo>
                      <a:pt x="110" y="340"/>
                    </a:lnTo>
                    <a:lnTo>
                      <a:pt x="112" y="338"/>
                    </a:lnTo>
                    <a:lnTo>
                      <a:pt x="114" y="338"/>
                    </a:lnTo>
                    <a:lnTo>
                      <a:pt x="115" y="340"/>
                    </a:lnTo>
                    <a:lnTo>
                      <a:pt x="117" y="340"/>
                    </a:lnTo>
                    <a:lnTo>
                      <a:pt x="117" y="338"/>
                    </a:lnTo>
                    <a:lnTo>
                      <a:pt x="119" y="336"/>
                    </a:lnTo>
                    <a:lnTo>
                      <a:pt x="119" y="334"/>
                    </a:lnTo>
                    <a:lnTo>
                      <a:pt x="119" y="332"/>
                    </a:lnTo>
                    <a:lnTo>
                      <a:pt x="119" y="330"/>
                    </a:lnTo>
                    <a:lnTo>
                      <a:pt x="119" y="329"/>
                    </a:lnTo>
                    <a:lnTo>
                      <a:pt x="119" y="327"/>
                    </a:lnTo>
                    <a:lnTo>
                      <a:pt x="121" y="327"/>
                    </a:lnTo>
                    <a:lnTo>
                      <a:pt x="119" y="325"/>
                    </a:lnTo>
                    <a:lnTo>
                      <a:pt x="121" y="325"/>
                    </a:lnTo>
                    <a:lnTo>
                      <a:pt x="121" y="323"/>
                    </a:lnTo>
                    <a:lnTo>
                      <a:pt x="121" y="321"/>
                    </a:lnTo>
                    <a:lnTo>
                      <a:pt x="123" y="319"/>
                    </a:lnTo>
                    <a:lnTo>
                      <a:pt x="123" y="317"/>
                    </a:lnTo>
                    <a:lnTo>
                      <a:pt x="125" y="315"/>
                    </a:lnTo>
                    <a:lnTo>
                      <a:pt x="123" y="313"/>
                    </a:lnTo>
                    <a:lnTo>
                      <a:pt x="123" y="311"/>
                    </a:lnTo>
                    <a:lnTo>
                      <a:pt x="125" y="311"/>
                    </a:lnTo>
                    <a:lnTo>
                      <a:pt x="125" y="309"/>
                    </a:lnTo>
                    <a:lnTo>
                      <a:pt x="125" y="307"/>
                    </a:lnTo>
                    <a:lnTo>
                      <a:pt x="127" y="307"/>
                    </a:lnTo>
                    <a:lnTo>
                      <a:pt x="127" y="306"/>
                    </a:lnTo>
                    <a:lnTo>
                      <a:pt x="127" y="304"/>
                    </a:lnTo>
                    <a:lnTo>
                      <a:pt x="127" y="302"/>
                    </a:lnTo>
                    <a:lnTo>
                      <a:pt x="127" y="300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29" y="296"/>
                    </a:lnTo>
                    <a:lnTo>
                      <a:pt x="131" y="296"/>
                    </a:lnTo>
                    <a:lnTo>
                      <a:pt x="129" y="294"/>
                    </a:lnTo>
                    <a:lnTo>
                      <a:pt x="131" y="294"/>
                    </a:lnTo>
                    <a:lnTo>
                      <a:pt x="131" y="292"/>
                    </a:lnTo>
                    <a:lnTo>
                      <a:pt x="133" y="290"/>
                    </a:lnTo>
                    <a:lnTo>
                      <a:pt x="131" y="290"/>
                    </a:lnTo>
                    <a:lnTo>
                      <a:pt x="131" y="288"/>
                    </a:lnTo>
                    <a:lnTo>
                      <a:pt x="131" y="286"/>
                    </a:lnTo>
                    <a:lnTo>
                      <a:pt x="131" y="284"/>
                    </a:lnTo>
                    <a:lnTo>
                      <a:pt x="133" y="284"/>
                    </a:lnTo>
                    <a:lnTo>
                      <a:pt x="133" y="282"/>
                    </a:lnTo>
                    <a:lnTo>
                      <a:pt x="131" y="282"/>
                    </a:lnTo>
                    <a:lnTo>
                      <a:pt x="131" y="281"/>
                    </a:lnTo>
                    <a:lnTo>
                      <a:pt x="133" y="281"/>
                    </a:lnTo>
                    <a:lnTo>
                      <a:pt x="133" y="279"/>
                    </a:lnTo>
                    <a:lnTo>
                      <a:pt x="133" y="277"/>
                    </a:lnTo>
                    <a:lnTo>
                      <a:pt x="135" y="277"/>
                    </a:lnTo>
                    <a:lnTo>
                      <a:pt x="135" y="275"/>
                    </a:lnTo>
                    <a:lnTo>
                      <a:pt x="137" y="275"/>
                    </a:lnTo>
                    <a:lnTo>
                      <a:pt x="137" y="273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69"/>
                    </a:lnTo>
                    <a:lnTo>
                      <a:pt x="138" y="267"/>
                    </a:lnTo>
                    <a:lnTo>
                      <a:pt x="140" y="267"/>
                    </a:lnTo>
                    <a:lnTo>
                      <a:pt x="140" y="265"/>
                    </a:lnTo>
                    <a:lnTo>
                      <a:pt x="140" y="263"/>
                    </a:lnTo>
                    <a:lnTo>
                      <a:pt x="140" y="261"/>
                    </a:lnTo>
                    <a:lnTo>
                      <a:pt x="140" y="259"/>
                    </a:lnTo>
                    <a:lnTo>
                      <a:pt x="140" y="258"/>
                    </a:lnTo>
                    <a:lnTo>
                      <a:pt x="142" y="258"/>
                    </a:lnTo>
                    <a:lnTo>
                      <a:pt x="142" y="256"/>
                    </a:lnTo>
                    <a:lnTo>
                      <a:pt x="142" y="254"/>
                    </a:lnTo>
                    <a:lnTo>
                      <a:pt x="142" y="252"/>
                    </a:lnTo>
                    <a:lnTo>
                      <a:pt x="144" y="250"/>
                    </a:lnTo>
                    <a:lnTo>
                      <a:pt x="144" y="248"/>
                    </a:lnTo>
                    <a:lnTo>
                      <a:pt x="144" y="246"/>
                    </a:lnTo>
                    <a:lnTo>
                      <a:pt x="144" y="244"/>
                    </a:lnTo>
                    <a:lnTo>
                      <a:pt x="146" y="244"/>
                    </a:lnTo>
                    <a:lnTo>
                      <a:pt x="146" y="242"/>
                    </a:lnTo>
                    <a:lnTo>
                      <a:pt x="148" y="242"/>
                    </a:lnTo>
                    <a:lnTo>
                      <a:pt x="148" y="240"/>
                    </a:lnTo>
                    <a:lnTo>
                      <a:pt x="150" y="238"/>
                    </a:lnTo>
                    <a:lnTo>
                      <a:pt x="150" y="236"/>
                    </a:lnTo>
                    <a:lnTo>
                      <a:pt x="148" y="236"/>
                    </a:lnTo>
                    <a:lnTo>
                      <a:pt x="148" y="234"/>
                    </a:lnTo>
                    <a:lnTo>
                      <a:pt x="150" y="234"/>
                    </a:lnTo>
                    <a:lnTo>
                      <a:pt x="148" y="233"/>
                    </a:lnTo>
                    <a:lnTo>
                      <a:pt x="148" y="231"/>
                    </a:lnTo>
                    <a:lnTo>
                      <a:pt x="150" y="231"/>
                    </a:lnTo>
                    <a:lnTo>
                      <a:pt x="150" y="229"/>
                    </a:lnTo>
                    <a:lnTo>
                      <a:pt x="148" y="229"/>
                    </a:lnTo>
                    <a:lnTo>
                      <a:pt x="148" y="227"/>
                    </a:lnTo>
                    <a:lnTo>
                      <a:pt x="150" y="225"/>
                    </a:lnTo>
                    <a:lnTo>
                      <a:pt x="150" y="223"/>
                    </a:lnTo>
                    <a:lnTo>
                      <a:pt x="148" y="221"/>
                    </a:lnTo>
                    <a:lnTo>
                      <a:pt x="146" y="221"/>
                    </a:lnTo>
                    <a:lnTo>
                      <a:pt x="146" y="219"/>
                    </a:lnTo>
                    <a:lnTo>
                      <a:pt x="144" y="219"/>
                    </a:lnTo>
                    <a:lnTo>
                      <a:pt x="144" y="217"/>
                    </a:lnTo>
                    <a:lnTo>
                      <a:pt x="142" y="217"/>
                    </a:lnTo>
                    <a:lnTo>
                      <a:pt x="140" y="215"/>
                    </a:lnTo>
                    <a:lnTo>
                      <a:pt x="140" y="213"/>
                    </a:lnTo>
                    <a:lnTo>
                      <a:pt x="140" y="211"/>
                    </a:lnTo>
                    <a:lnTo>
                      <a:pt x="140" y="210"/>
                    </a:lnTo>
                    <a:lnTo>
                      <a:pt x="140" y="208"/>
                    </a:lnTo>
                    <a:lnTo>
                      <a:pt x="140" y="206"/>
                    </a:lnTo>
                    <a:lnTo>
                      <a:pt x="140" y="204"/>
                    </a:lnTo>
                    <a:lnTo>
                      <a:pt x="142" y="204"/>
                    </a:lnTo>
                    <a:lnTo>
                      <a:pt x="144" y="204"/>
                    </a:lnTo>
                    <a:lnTo>
                      <a:pt x="146" y="202"/>
                    </a:lnTo>
                    <a:lnTo>
                      <a:pt x="148" y="202"/>
                    </a:lnTo>
                    <a:lnTo>
                      <a:pt x="148" y="200"/>
                    </a:lnTo>
                    <a:lnTo>
                      <a:pt x="150" y="200"/>
                    </a:lnTo>
                    <a:lnTo>
                      <a:pt x="150" y="198"/>
                    </a:lnTo>
                    <a:lnTo>
                      <a:pt x="152" y="198"/>
                    </a:lnTo>
                    <a:lnTo>
                      <a:pt x="152" y="200"/>
                    </a:lnTo>
                    <a:lnTo>
                      <a:pt x="154" y="200"/>
                    </a:lnTo>
                    <a:lnTo>
                      <a:pt x="154" y="198"/>
                    </a:lnTo>
                    <a:lnTo>
                      <a:pt x="156" y="198"/>
                    </a:lnTo>
                    <a:lnTo>
                      <a:pt x="158" y="198"/>
                    </a:lnTo>
                    <a:lnTo>
                      <a:pt x="158" y="196"/>
                    </a:lnTo>
                    <a:lnTo>
                      <a:pt x="160" y="196"/>
                    </a:lnTo>
                    <a:lnTo>
                      <a:pt x="160" y="194"/>
                    </a:lnTo>
                    <a:lnTo>
                      <a:pt x="162" y="194"/>
                    </a:lnTo>
                    <a:lnTo>
                      <a:pt x="163" y="194"/>
                    </a:lnTo>
                    <a:lnTo>
                      <a:pt x="163" y="192"/>
                    </a:lnTo>
                    <a:lnTo>
                      <a:pt x="165" y="192"/>
                    </a:lnTo>
                    <a:lnTo>
                      <a:pt x="165" y="190"/>
                    </a:lnTo>
                    <a:lnTo>
                      <a:pt x="165" y="188"/>
                    </a:lnTo>
                    <a:lnTo>
                      <a:pt x="165" y="186"/>
                    </a:lnTo>
                    <a:lnTo>
                      <a:pt x="165" y="185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9" y="183"/>
                    </a:lnTo>
                    <a:lnTo>
                      <a:pt x="171" y="183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3" y="183"/>
                    </a:lnTo>
                    <a:lnTo>
                      <a:pt x="173" y="181"/>
                    </a:lnTo>
                    <a:lnTo>
                      <a:pt x="175" y="181"/>
                    </a:lnTo>
                    <a:lnTo>
                      <a:pt x="175" y="179"/>
                    </a:lnTo>
                    <a:lnTo>
                      <a:pt x="175" y="177"/>
                    </a:lnTo>
                    <a:lnTo>
                      <a:pt x="175" y="175"/>
                    </a:lnTo>
                    <a:lnTo>
                      <a:pt x="177" y="175"/>
                    </a:lnTo>
                    <a:lnTo>
                      <a:pt x="177" y="173"/>
                    </a:lnTo>
                    <a:lnTo>
                      <a:pt x="179" y="175"/>
                    </a:lnTo>
                    <a:lnTo>
                      <a:pt x="181" y="175"/>
                    </a:lnTo>
                    <a:lnTo>
                      <a:pt x="179" y="173"/>
                    </a:lnTo>
                    <a:lnTo>
                      <a:pt x="179" y="171"/>
                    </a:lnTo>
                    <a:lnTo>
                      <a:pt x="181" y="171"/>
                    </a:lnTo>
                    <a:lnTo>
                      <a:pt x="181" y="169"/>
                    </a:lnTo>
                    <a:lnTo>
                      <a:pt x="181" y="167"/>
                    </a:lnTo>
                    <a:lnTo>
                      <a:pt x="181" y="165"/>
                    </a:lnTo>
                    <a:lnTo>
                      <a:pt x="183" y="165"/>
                    </a:lnTo>
                    <a:lnTo>
                      <a:pt x="183" y="163"/>
                    </a:lnTo>
                    <a:lnTo>
                      <a:pt x="183" y="161"/>
                    </a:lnTo>
                    <a:lnTo>
                      <a:pt x="183" y="160"/>
                    </a:lnTo>
                    <a:lnTo>
                      <a:pt x="185" y="160"/>
                    </a:lnTo>
                    <a:lnTo>
                      <a:pt x="183" y="158"/>
                    </a:lnTo>
                    <a:lnTo>
                      <a:pt x="185" y="158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8" y="156"/>
                    </a:lnTo>
                    <a:lnTo>
                      <a:pt x="190" y="156"/>
                    </a:lnTo>
                    <a:lnTo>
                      <a:pt x="190" y="154"/>
                    </a:lnTo>
                    <a:lnTo>
                      <a:pt x="190" y="152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4" y="156"/>
                    </a:lnTo>
                    <a:lnTo>
                      <a:pt x="194" y="158"/>
                    </a:lnTo>
                    <a:lnTo>
                      <a:pt x="194" y="156"/>
                    </a:lnTo>
                    <a:lnTo>
                      <a:pt x="196" y="156"/>
                    </a:lnTo>
                    <a:lnTo>
                      <a:pt x="196" y="154"/>
                    </a:lnTo>
                    <a:lnTo>
                      <a:pt x="194" y="154"/>
                    </a:lnTo>
                    <a:lnTo>
                      <a:pt x="194" y="152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48"/>
                    </a:lnTo>
                    <a:lnTo>
                      <a:pt x="196" y="148"/>
                    </a:lnTo>
                    <a:lnTo>
                      <a:pt x="196" y="146"/>
                    </a:lnTo>
                    <a:lnTo>
                      <a:pt x="196" y="144"/>
                    </a:lnTo>
                    <a:lnTo>
                      <a:pt x="198" y="144"/>
                    </a:lnTo>
                    <a:lnTo>
                      <a:pt x="198" y="142"/>
                    </a:lnTo>
                    <a:lnTo>
                      <a:pt x="200" y="142"/>
                    </a:lnTo>
                    <a:lnTo>
                      <a:pt x="200" y="144"/>
                    </a:lnTo>
                    <a:lnTo>
                      <a:pt x="202" y="144"/>
                    </a:lnTo>
                    <a:lnTo>
                      <a:pt x="204" y="144"/>
                    </a:lnTo>
                    <a:lnTo>
                      <a:pt x="206" y="144"/>
                    </a:lnTo>
                    <a:lnTo>
                      <a:pt x="206" y="142"/>
                    </a:lnTo>
                    <a:lnTo>
                      <a:pt x="208" y="142"/>
                    </a:lnTo>
                    <a:lnTo>
                      <a:pt x="210" y="142"/>
                    </a:lnTo>
                    <a:lnTo>
                      <a:pt x="210" y="140"/>
                    </a:lnTo>
                    <a:lnTo>
                      <a:pt x="211" y="140"/>
                    </a:lnTo>
                    <a:lnTo>
                      <a:pt x="213" y="140"/>
                    </a:lnTo>
                    <a:lnTo>
                      <a:pt x="213" y="138"/>
                    </a:lnTo>
                    <a:lnTo>
                      <a:pt x="211" y="138"/>
                    </a:lnTo>
                    <a:lnTo>
                      <a:pt x="211" y="137"/>
                    </a:lnTo>
                    <a:lnTo>
                      <a:pt x="213" y="137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5" y="131"/>
                    </a:lnTo>
                    <a:lnTo>
                      <a:pt x="217" y="131"/>
                    </a:lnTo>
                    <a:lnTo>
                      <a:pt x="219" y="131"/>
                    </a:lnTo>
                    <a:lnTo>
                      <a:pt x="221" y="131"/>
                    </a:lnTo>
                    <a:lnTo>
                      <a:pt x="221" y="129"/>
                    </a:lnTo>
                    <a:lnTo>
                      <a:pt x="219" y="129"/>
                    </a:lnTo>
                    <a:lnTo>
                      <a:pt x="219" y="127"/>
                    </a:lnTo>
                    <a:lnTo>
                      <a:pt x="221" y="127"/>
                    </a:lnTo>
                    <a:lnTo>
                      <a:pt x="223" y="127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5" y="123"/>
                    </a:lnTo>
                    <a:lnTo>
                      <a:pt x="227" y="121"/>
                    </a:lnTo>
                    <a:lnTo>
                      <a:pt x="229" y="121"/>
                    </a:lnTo>
                    <a:lnTo>
                      <a:pt x="229" y="119"/>
                    </a:lnTo>
                    <a:lnTo>
                      <a:pt x="231" y="119"/>
                    </a:lnTo>
                    <a:lnTo>
                      <a:pt x="231" y="117"/>
                    </a:lnTo>
                    <a:lnTo>
                      <a:pt x="233" y="117"/>
                    </a:lnTo>
                    <a:lnTo>
                      <a:pt x="233" y="115"/>
                    </a:lnTo>
                    <a:lnTo>
                      <a:pt x="233" y="113"/>
                    </a:lnTo>
                    <a:lnTo>
                      <a:pt x="234" y="112"/>
                    </a:lnTo>
                    <a:lnTo>
                      <a:pt x="236" y="112"/>
                    </a:lnTo>
                    <a:lnTo>
                      <a:pt x="238" y="112"/>
                    </a:lnTo>
                    <a:lnTo>
                      <a:pt x="240" y="112"/>
                    </a:lnTo>
                    <a:lnTo>
                      <a:pt x="242" y="112"/>
                    </a:lnTo>
                    <a:lnTo>
                      <a:pt x="244" y="112"/>
                    </a:lnTo>
                    <a:lnTo>
                      <a:pt x="244" y="110"/>
                    </a:lnTo>
                    <a:lnTo>
                      <a:pt x="244" y="108"/>
                    </a:lnTo>
                    <a:lnTo>
                      <a:pt x="246" y="108"/>
                    </a:lnTo>
                    <a:lnTo>
                      <a:pt x="246" y="110"/>
                    </a:lnTo>
                    <a:lnTo>
                      <a:pt x="246" y="108"/>
                    </a:lnTo>
                    <a:lnTo>
                      <a:pt x="248" y="108"/>
                    </a:lnTo>
                    <a:lnTo>
                      <a:pt x="248" y="106"/>
                    </a:lnTo>
                    <a:lnTo>
                      <a:pt x="248" y="104"/>
                    </a:lnTo>
                    <a:lnTo>
                      <a:pt x="250" y="104"/>
                    </a:lnTo>
                    <a:lnTo>
                      <a:pt x="252" y="104"/>
                    </a:lnTo>
                    <a:lnTo>
                      <a:pt x="252" y="102"/>
                    </a:lnTo>
                    <a:lnTo>
                      <a:pt x="254" y="102"/>
                    </a:lnTo>
                    <a:lnTo>
                      <a:pt x="254" y="100"/>
                    </a:lnTo>
                    <a:lnTo>
                      <a:pt x="256" y="100"/>
                    </a:lnTo>
                    <a:lnTo>
                      <a:pt x="256" y="98"/>
                    </a:lnTo>
                    <a:lnTo>
                      <a:pt x="258" y="98"/>
                    </a:lnTo>
                    <a:lnTo>
                      <a:pt x="259" y="96"/>
                    </a:lnTo>
                    <a:lnTo>
                      <a:pt x="259" y="94"/>
                    </a:lnTo>
                    <a:lnTo>
                      <a:pt x="261" y="94"/>
                    </a:lnTo>
                    <a:lnTo>
                      <a:pt x="261" y="92"/>
                    </a:lnTo>
                    <a:lnTo>
                      <a:pt x="263" y="92"/>
                    </a:lnTo>
                    <a:lnTo>
                      <a:pt x="263" y="90"/>
                    </a:lnTo>
                    <a:lnTo>
                      <a:pt x="265" y="89"/>
                    </a:lnTo>
                    <a:lnTo>
                      <a:pt x="265" y="87"/>
                    </a:lnTo>
                    <a:lnTo>
                      <a:pt x="267" y="87"/>
                    </a:lnTo>
                    <a:lnTo>
                      <a:pt x="267" y="85"/>
                    </a:lnTo>
                    <a:lnTo>
                      <a:pt x="269" y="85"/>
                    </a:lnTo>
                    <a:lnTo>
                      <a:pt x="267" y="85"/>
                    </a:lnTo>
                    <a:lnTo>
                      <a:pt x="267" y="83"/>
                    </a:lnTo>
                    <a:lnTo>
                      <a:pt x="269" y="83"/>
                    </a:lnTo>
                    <a:lnTo>
                      <a:pt x="269" y="81"/>
                    </a:lnTo>
                    <a:lnTo>
                      <a:pt x="269" y="83"/>
                    </a:lnTo>
                    <a:lnTo>
                      <a:pt x="271" y="83"/>
                    </a:lnTo>
                    <a:lnTo>
                      <a:pt x="271" y="81"/>
                    </a:lnTo>
                    <a:lnTo>
                      <a:pt x="273" y="79"/>
                    </a:lnTo>
                    <a:lnTo>
                      <a:pt x="273" y="77"/>
                    </a:lnTo>
                    <a:lnTo>
                      <a:pt x="275" y="77"/>
                    </a:lnTo>
                    <a:lnTo>
                      <a:pt x="275" y="75"/>
                    </a:lnTo>
                    <a:lnTo>
                      <a:pt x="277" y="75"/>
                    </a:lnTo>
                    <a:lnTo>
                      <a:pt x="277" y="73"/>
                    </a:lnTo>
                    <a:lnTo>
                      <a:pt x="279" y="73"/>
                    </a:lnTo>
                    <a:lnTo>
                      <a:pt x="279" y="71"/>
                    </a:lnTo>
                    <a:lnTo>
                      <a:pt x="281" y="71"/>
                    </a:lnTo>
                    <a:lnTo>
                      <a:pt x="281" y="69"/>
                    </a:lnTo>
                    <a:lnTo>
                      <a:pt x="282" y="67"/>
                    </a:lnTo>
                    <a:lnTo>
                      <a:pt x="284" y="67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86" y="62"/>
                    </a:lnTo>
                    <a:lnTo>
                      <a:pt x="288" y="62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2" y="58"/>
                    </a:lnTo>
                    <a:lnTo>
                      <a:pt x="292" y="56"/>
                    </a:lnTo>
                    <a:lnTo>
                      <a:pt x="294" y="56"/>
                    </a:lnTo>
                    <a:lnTo>
                      <a:pt x="296" y="54"/>
                    </a:lnTo>
                    <a:lnTo>
                      <a:pt x="298" y="52"/>
                    </a:lnTo>
                    <a:lnTo>
                      <a:pt x="298" y="50"/>
                    </a:lnTo>
                    <a:lnTo>
                      <a:pt x="300" y="50"/>
                    </a:lnTo>
                    <a:lnTo>
                      <a:pt x="300" y="48"/>
                    </a:lnTo>
                    <a:lnTo>
                      <a:pt x="298" y="46"/>
                    </a:lnTo>
                    <a:lnTo>
                      <a:pt x="300" y="46"/>
                    </a:lnTo>
                    <a:lnTo>
                      <a:pt x="300" y="44"/>
                    </a:lnTo>
                    <a:lnTo>
                      <a:pt x="302" y="44"/>
                    </a:lnTo>
                    <a:lnTo>
                      <a:pt x="302" y="42"/>
                    </a:lnTo>
                    <a:lnTo>
                      <a:pt x="304" y="42"/>
                    </a:lnTo>
                    <a:lnTo>
                      <a:pt x="304" y="41"/>
                    </a:lnTo>
                    <a:lnTo>
                      <a:pt x="306" y="41"/>
                    </a:lnTo>
                    <a:lnTo>
                      <a:pt x="306" y="39"/>
                    </a:lnTo>
                    <a:lnTo>
                      <a:pt x="307" y="39"/>
                    </a:lnTo>
                    <a:lnTo>
                      <a:pt x="307" y="37"/>
                    </a:lnTo>
                    <a:lnTo>
                      <a:pt x="307" y="35"/>
                    </a:lnTo>
                    <a:lnTo>
                      <a:pt x="309" y="35"/>
                    </a:lnTo>
                    <a:lnTo>
                      <a:pt x="309" y="33"/>
                    </a:lnTo>
                    <a:lnTo>
                      <a:pt x="311" y="33"/>
                    </a:lnTo>
                    <a:lnTo>
                      <a:pt x="313" y="33"/>
                    </a:lnTo>
                    <a:lnTo>
                      <a:pt x="313" y="31"/>
                    </a:lnTo>
                    <a:lnTo>
                      <a:pt x="315" y="31"/>
                    </a:lnTo>
                    <a:lnTo>
                      <a:pt x="315" y="29"/>
                    </a:lnTo>
                    <a:lnTo>
                      <a:pt x="315" y="27"/>
                    </a:lnTo>
                    <a:lnTo>
                      <a:pt x="317" y="27"/>
                    </a:lnTo>
                    <a:lnTo>
                      <a:pt x="317" y="25"/>
                    </a:lnTo>
                    <a:lnTo>
                      <a:pt x="319" y="25"/>
                    </a:lnTo>
                    <a:lnTo>
                      <a:pt x="319" y="23"/>
                    </a:lnTo>
                    <a:lnTo>
                      <a:pt x="321" y="21"/>
                    </a:lnTo>
                    <a:lnTo>
                      <a:pt x="323" y="19"/>
                    </a:lnTo>
                    <a:lnTo>
                      <a:pt x="323" y="17"/>
                    </a:lnTo>
                    <a:lnTo>
                      <a:pt x="325" y="17"/>
                    </a:lnTo>
                    <a:lnTo>
                      <a:pt x="325" y="16"/>
                    </a:lnTo>
                    <a:lnTo>
                      <a:pt x="327" y="16"/>
                    </a:lnTo>
                    <a:lnTo>
                      <a:pt x="327" y="14"/>
                    </a:lnTo>
                    <a:lnTo>
                      <a:pt x="329" y="12"/>
                    </a:lnTo>
                    <a:lnTo>
                      <a:pt x="330" y="12"/>
                    </a:lnTo>
                    <a:lnTo>
                      <a:pt x="330" y="10"/>
                    </a:lnTo>
                    <a:lnTo>
                      <a:pt x="330" y="8"/>
                    </a:lnTo>
                    <a:lnTo>
                      <a:pt x="332" y="8"/>
                    </a:lnTo>
                    <a:lnTo>
                      <a:pt x="332" y="6"/>
                    </a:lnTo>
                    <a:lnTo>
                      <a:pt x="334" y="4"/>
                    </a:lnTo>
                    <a:lnTo>
                      <a:pt x="334" y="2"/>
                    </a:lnTo>
                    <a:lnTo>
                      <a:pt x="336" y="2"/>
                    </a:lnTo>
                    <a:lnTo>
                      <a:pt x="336" y="0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1" name="Freeform 5046">
                <a:extLst>
                  <a:ext uri="{FF2B5EF4-FFF2-40B4-BE49-F238E27FC236}">
                    <a16:creationId xmlns:a16="http://schemas.microsoft.com/office/drawing/2014/main" id="{6117CBA0-505A-5E3C-1A51-C0CE27172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4286" y="4880614"/>
                <a:ext cx="582650" cy="544481"/>
              </a:xfrm>
              <a:custGeom>
                <a:avLst/>
                <a:gdLst/>
                <a:ahLst/>
                <a:cxnLst>
                  <a:cxn ang="0">
                    <a:pos x="221" y="15"/>
                  </a:cxn>
                  <a:cxn ang="0">
                    <a:pos x="234" y="25"/>
                  </a:cxn>
                  <a:cxn ang="0">
                    <a:pos x="238" y="44"/>
                  </a:cxn>
                  <a:cxn ang="0">
                    <a:pos x="261" y="36"/>
                  </a:cxn>
                  <a:cxn ang="0">
                    <a:pos x="282" y="29"/>
                  </a:cxn>
                  <a:cxn ang="0">
                    <a:pos x="302" y="27"/>
                  </a:cxn>
                  <a:cxn ang="0">
                    <a:pos x="313" y="29"/>
                  </a:cxn>
                  <a:cxn ang="0">
                    <a:pos x="296" y="61"/>
                  </a:cxn>
                  <a:cxn ang="0">
                    <a:pos x="279" y="82"/>
                  </a:cxn>
                  <a:cxn ang="0">
                    <a:pos x="267" y="106"/>
                  </a:cxn>
                  <a:cxn ang="0">
                    <a:pos x="255" y="142"/>
                  </a:cxn>
                  <a:cxn ang="0">
                    <a:pos x="231" y="180"/>
                  </a:cxn>
                  <a:cxn ang="0">
                    <a:pos x="244" y="211"/>
                  </a:cxn>
                  <a:cxn ang="0">
                    <a:pos x="261" y="232"/>
                  </a:cxn>
                  <a:cxn ang="0">
                    <a:pos x="273" y="263"/>
                  </a:cxn>
                  <a:cxn ang="0">
                    <a:pos x="259" y="280"/>
                  </a:cxn>
                  <a:cxn ang="0">
                    <a:pos x="250" y="282"/>
                  </a:cxn>
                  <a:cxn ang="0">
                    <a:pos x="234" y="284"/>
                  </a:cxn>
                  <a:cxn ang="0">
                    <a:pos x="229" y="284"/>
                  </a:cxn>
                  <a:cxn ang="0">
                    <a:pos x="209" y="286"/>
                  </a:cxn>
                  <a:cxn ang="0">
                    <a:pos x="206" y="286"/>
                  </a:cxn>
                  <a:cxn ang="0">
                    <a:pos x="196" y="284"/>
                  </a:cxn>
                  <a:cxn ang="0">
                    <a:pos x="183" y="278"/>
                  </a:cxn>
                  <a:cxn ang="0">
                    <a:pos x="171" y="273"/>
                  </a:cxn>
                  <a:cxn ang="0">
                    <a:pos x="159" y="282"/>
                  </a:cxn>
                  <a:cxn ang="0">
                    <a:pos x="140" y="290"/>
                  </a:cxn>
                  <a:cxn ang="0">
                    <a:pos x="129" y="292"/>
                  </a:cxn>
                  <a:cxn ang="0">
                    <a:pos x="121" y="305"/>
                  </a:cxn>
                  <a:cxn ang="0">
                    <a:pos x="119" y="319"/>
                  </a:cxn>
                  <a:cxn ang="0">
                    <a:pos x="108" y="332"/>
                  </a:cxn>
                  <a:cxn ang="0">
                    <a:pos x="102" y="340"/>
                  </a:cxn>
                  <a:cxn ang="0">
                    <a:pos x="88" y="332"/>
                  </a:cxn>
                  <a:cxn ang="0">
                    <a:pos x="67" y="332"/>
                  </a:cxn>
                  <a:cxn ang="0">
                    <a:pos x="52" y="326"/>
                  </a:cxn>
                  <a:cxn ang="0">
                    <a:pos x="52" y="309"/>
                  </a:cxn>
                  <a:cxn ang="0">
                    <a:pos x="52" y="292"/>
                  </a:cxn>
                  <a:cxn ang="0">
                    <a:pos x="60" y="274"/>
                  </a:cxn>
                  <a:cxn ang="0">
                    <a:pos x="50" y="263"/>
                  </a:cxn>
                  <a:cxn ang="0">
                    <a:pos x="42" y="261"/>
                  </a:cxn>
                  <a:cxn ang="0">
                    <a:pos x="31" y="246"/>
                  </a:cxn>
                  <a:cxn ang="0">
                    <a:pos x="19" y="236"/>
                  </a:cxn>
                  <a:cxn ang="0">
                    <a:pos x="17" y="217"/>
                  </a:cxn>
                  <a:cxn ang="0">
                    <a:pos x="0" y="207"/>
                  </a:cxn>
                  <a:cxn ang="0">
                    <a:pos x="0" y="184"/>
                  </a:cxn>
                  <a:cxn ang="0">
                    <a:pos x="8" y="161"/>
                  </a:cxn>
                  <a:cxn ang="0">
                    <a:pos x="23" y="150"/>
                  </a:cxn>
                  <a:cxn ang="0">
                    <a:pos x="33" y="125"/>
                  </a:cxn>
                  <a:cxn ang="0">
                    <a:pos x="48" y="106"/>
                  </a:cxn>
                  <a:cxn ang="0">
                    <a:pos x="71" y="98"/>
                  </a:cxn>
                  <a:cxn ang="0">
                    <a:pos x="92" y="94"/>
                  </a:cxn>
                  <a:cxn ang="0">
                    <a:pos x="108" y="81"/>
                  </a:cxn>
                  <a:cxn ang="0">
                    <a:pos x="119" y="56"/>
                  </a:cxn>
                  <a:cxn ang="0">
                    <a:pos x="127" y="34"/>
                  </a:cxn>
                  <a:cxn ang="0">
                    <a:pos x="135" y="6"/>
                  </a:cxn>
                  <a:cxn ang="0">
                    <a:pos x="152" y="8"/>
                  </a:cxn>
                  <a:cxn ang="0">
                    <a:pos x="165" y="27"/>
                  </a:cxn>
                  <a:cxn ang="0">
                    <a:pos x="181" y="50"/>
                  </a:cxn>
                  <a:cxn ang="0">
                    <a:pos x="194" y="65"/>
                  </a:cxn>
                  <a:cxn ang="0">
                    <a:pos x="204" y="54"/>
                  </a:cxn>
                  <a:cxn ang="0">
                    <a:pos x="206" y="27"/>
                  </a:cxn>
                </a:cxnLst>
                <a:rect l="0" t="0" r="r" b="b"/>
                <a:pathLst>
                  <a:path w="317" h="342">
                    <a:moveTo>
                      <a:pt x="206" y="19"/>
                    </a:moveTo>
                    <a:lnTo>
                      <a:pt x="206" y="17"/>
                    </a:lnTo>
                    <a:lnTo>
                      <a:pt x="207" y="15"/>
                    </a:lnTo>
                    <a:lnTo>
                      <a:pt x="207" y="13"/>
                    </a:lnTo>
                    <a:lnTo>
                      <a:pt x="209" y="13"/>
                    </a:lnTo>
                    <a:lnTo>
                      <a:pt x="211" y="11"/>
                    </a:lnTo>
                    <a:lnTo>
                      <a:pt x="213" y="11"/>
                    </a:lnTo>
                    <a:lnTo>
                      <a:pt x="213" y="13"/>
                    </a:lnTo>
                    <a:lnTo>
                      <a:pt x="215" y="13"/>
                    </a:lnTo>
                    <a:lnTo>
                      <a:pt x="217" y="13"/>
                    </a:lnTo>
                    <a:lnTo>
                      <a:pt x="219" y="13"/>
                    </a:lnTo>
                    <a:lnTo>
                      <a:pt x="219" y="15"/>
                    </a:lnTo>
                    <a:lnTo>
                      <a:pt x="221" y="15"/>
                    </a:lnTo>
                    <a:lnTo>
                      <a:pt x="221" y="17"/>
                    </a:lnTo>
                    <a:lnTo>
                      <a:pt x="221" y="19"/>
                    </a:lnTo>
                    <a:lnTo>
                      <a:pt x="223" y="21"/>
                    </a:lnTo>
                    <a:lnTo>
                      <a:pt x="225" y="21"/>
                    </a:lnTo>
                    <a:lnTo>
                      <a:pt x="225" y="19"/>
                    </a:lnTo>
                    <a:lnTo>
                      <a:pt x="227" y="19"/>
                    </a:lnTo>
                    <a:lnTo>
                      <a:pt x="229" y="19"/>
                    </a:lnTo>
                    <a:lnTo>
                      <a:pt x="231" y="19"/>
                    </a:lnTo>
                    <a:lnTo>
                      <a:pt x="231" y="21"/>
                    </a:lnTo>
                    <a:lnTo>
                      <a:pt x="231" y="23"/>
                    </a:lnTo>
                    <a:lnTo>
                      <a:pt x="232" y="23"/>
                    </a:lnTo>
                    <a:lnTo>
                      <a:pt x="232" y="25"/>
                    </a:lnTo>
                    <a:lnTo>
                      <a:pt x="234" y="25"/>
                    </a:lnTo>
                    <a:lnTo>
                      <a:pt x="234" y="27"/>
                    </a:lnTo>
                    <a:lnTo>
                      <a:pt x="234" y="29"/>
                    </a:lnTo>
                    <a:lnTo>
                      <a:pt x="236" y="29"/>
                    </a:lnTo>
                    <a:lnTo>
                      <a:pt x="236" y="31"/>
                    </a:lnTo>
                    <a:lnTo>
                      <a:pt x="234" y="33"/>
                    </a:lnTo>
                    <a:lnTo>
                      <a:pt x="234" y="34"/>
                    </a:lnTo>
                    <a:lnTo>
                      <a:pt x="232" y="34"/>
                    </a:lnTo>
                    <a:lnTo>
                      <a:pt x="232" y="36"/>
                    </a:lnTo>
                    <a:lnTo>
                      <a:pt x="232" y="38"/>
                    </a:lnTo>
                    <a:lnTo>
                      <a:pt x="232" y="40"/>
                    </a:lnTo>
                    <a:lnTo>
                      <a:pt x="234" y="42"/>
                    </a:lnTo>
                    <a:lnTo>
                      <a:pt x="236" y="44"/>
                    </a:lnTo>
                    <a:lnTo>
                      <a:pt x="238" y="44"/>
                    </a:lnTo>
                    <a:lnTo>
                      <a:pt x="240" y="42"/>
                    </a:lnTo>
                    <a:lnTo>
                      <a:pt x="242" y="44"/>
                    </a:lnTo>
                    <a:lnTo>
                      <a:pt x="244" y="44"/>
                    </a:lnTo>
                    <a:lnTo>
                      <a:pt x="246" y="42"/>
                    </a:lnTo>
                    <a:lnTo>
                      <a:pt x="248" y="42"/>
                    </a:lnTo>
                    <a:lnTo>
                      <a:pt x="250" y="42"/>
                    </a:lnTo>
                    <a:lnTo>
                      <a:pt x="252" y="40"/>
                    </a:lnTo>
                    <a:lnTo>
                      <a:pt x="254" y="40"/>
                    </a:lnTo>
                    <a:lnTo>
                      <a:pt x="254" y="38"/>
                    </a:lnTo>
                    <a:lnTo>
                      <a:pt x="255" y="38"/>
                    </a:lnTo>
                    <a:lnTo>
                      <a:pt x="257" y="36"/>
                    </a:lnTo>
                    <a:lnTo>
                      <a:pt x="259" y="36"/>
                    </a:lnTo>
                    <a:lnTo>
                      <a:pt x="261" y="36"/>
                    </a:lnTo>
                    <a:lnTo>
                      <a:pt x="263" y="34"/>
                    </a:lnTo>
                    <a:lnTo>
                      <a:pt x="265" y="34"/>
                    </a:lnTo>
                    <a:lnTo>
                      <a:pt x="267" y="33"/>
                    </a:lnTo>
                    <a:lnTo>
                      <a:pt x="269" y="33"/>
                    </a:lnTo>
                    <a:lnTo>
                      <a:pt x="271" y="33"/>
                    </a:lnTo>
                    <a:lnTo>
                      <a:pt x="271" y="31"/>
                    </a:lnTo>
                    <a:lnTo>
                      <a:pt x="273" y="31"/>
                    </a:lnTo>
                    <a:lnTo>
                      <a:pt x="273" y="29"/>
                    </a:lnTo>
                    <a:lnTo>
                      <a:pt x="275" y="29"/>
                    </a:lnTo>
                    <a:lnTo>
                      <a:pt x="277" y="29"/>
                    </a:lnTo>
                    <a:lnTo>
                      <a:pt x="279" y="29"/>
                    </a:lnTo>
                    <a:lnTo>
                      <a:pt x="280" y="29"/>
                    </a:lnTo>
                    <a:lnTo>
                      <a:pt x="282" y="29"/>
                    </a:lnTo>
                    <a:lnTo>
                      <a:pt x="284" y="27"/>
                    </a:lnTo>
                    <a:lnTo>
                      <a:pt x="286" y="27"/>
                    </a:lnTo>
                    <a:lnTo>
                      <a:pt x="288" y="27"/>
                    </a:lnTo>
                    <a:lnTo>
                      <a:pt x="290" y="27"/>
                    </a:lnTo>
                    <a:lnTo>
                      <a:pt x="292" y="27"/>
                    </a:lnTo>
                    <a:lnTo>
                      <a:pt x="294" y="27"/>
                    </a:lnTo>
                    <a:lnTo>
                      <a:pt x="296" y="27"/>
                    </a:lnTo>
                    <a:lnTo>
                      <a:pt x="296" y="29"/>
                    </a:lnTo>
                    <a:lnTo>
                      <a:pt x="298" y="29"/>
                    </a:lnTo>
                    <a:lnTo>
                      <a:pt x="300" y="31"/>
                    </a:lnTo>
                    <a:lnTo>
                      <a:pt x="300" y="29"/>
                    </a:lnTo>
                    <a:lnTo>
                      <a:pt x="302" y="29"/>
                    </a:lnTo>
                    <a:lnTo>
                      <a:pt x="302" y="27"/>
                    </a:lnTo>
                    <a:lnTo>
                      <a:pt x="303" y="25"/>
                    </a:lnTo>
                    <a:lnTo>
                      <a:pt x="305" y="25"/>
                    </a:lnTo>
                    <a:lnTo>
                      <a:pt x="305" y="23"/>
                    </a:lnTo>
                    <a:lnTo>
                      <a:pt x="307" y="23"/>
                    </a:lnTo>
                    <a:lnTo>
                      <a:pt x="307" y="25"/>
                    </a:lnTo>
                    <a:lnTo>
                      <a:pt x="309" y="25"/>
                    </a:lnTo>
                    <a:lnTo>
                      <a:pt x="311" y="25"/>
                    </a:lnTo>
                    <a:lnTo>
                      <a:pt x="313" y="25"/>
                    </a:lnTo>
                    <a:lnTo>
                      <a:pt x="315" y="25"/>
                    </a:lnTo>
                    <a:lnTo>
                      <a:pt x="315" y="27"/>
                    </a:lnTo>
                    <a:lnTo>
                      <a:pt x="317" y="27"/>
                    </a:lnTo>
                    <a:lnTo>
                      <a:pt x="315" y="29"/>
                    </a:lnTo>
                    <a:lnTo>
                      <a:pt x="313" y="29"/>
                    </a:lnTo>
                    <a:lnTo>
                      <a:pt x="311" y="31"/>
                    </a:lnTo>
                    <a:lnTo>
                      <a:pt x="309" y="33"/>
                    </a:lnTo>
                    <a:lnTo>
                      <a:pt x="309" y="36"/>
                    </a:lnTo>
                    <a:lnTo>
                      <a:pt x="307" y="38"/>
                    </a:lnTo>
                    <a:lnTo>
                      <a:pt x="303" y="44"/>
                    </a:lnTo>
                    <a:lnTo>
                      <a:pt x="303" y="46"/>
                    </a:lnTo>
                    <a:lnTo>
                      <a:pt x="303" y="48"/>
                    </a:lnTo>
                    <a:lnTo>
                      <a:pt x="303" y="50"/>
                    </a:lnTo>
                    <a:lnTo>
                      <a:pt x="302" y="52"/>
                    </a:lnTo>
                    <a:lnTo>
                      <a:pt x="302" y="54"/>
                    </a:lnTo>
                    <a:lnTo>
                      <a:pt x="300" y="56"/>
                    </a:lnTo>
                    <a:lnTo>
                      <a:pt x="298" y="59"/>
                    </a:lnTo>
                    <a:lnTo>
                      <a:pt x="296" y="61"/>
                    </a:lnTo>
                    <a:lnTo>
                      <a:pt x="296" y="63"/>
                    </a:lnTo>
                    <a:lnTo>
                      <a:pt x="294" y="63"/>
                    </a:lnTo>
                    <a:lnTo>
                      <a:pt x="292" y="65"/>
                    </a:lnTo>
                    <a:lnTo>
                      <a:pt x="292" y="67"/>
                    </a:lnTo>
                    <a:lnTo>
                      <a:pt x="290" y="67"/>
                    </a:lnTo>
                    <a:lnTo>
                      <a:pt x="288" y="69"/>
                    </a:lnTo>
                    <a:lnTo>
                      <a:pt x="286" y="71"/>
                    </a:lnTo>
                    <a:lnTo>
                      <a:pt x="284" y="73"/>
                    </a:lnTo>
                    <a:lnTo>
                      <a:pt x="282" y="75"/>
                    </a:lnTo>
                    <a:lnTo>
                      <a:pt x="282" y="77"/>
                    </a:lnTo>
                    <a:lnTo>
                      <a:pt x="280" y="79"/>
                    </a:lnTo>
                    <a:lnTo>
                      <a:pt x="279" y="81"/>
                    </a:lnTo>
                    <a:lnTo>
                      <a:pt x="279" y="82"/>
                    </a:lnTo>
                    <a:lnTo>
                      <a:pt x="277" y="84"/>
                    </a:lnTo>
                    <a:lnTo>
                      <a:pt x="277" y="86"/>
                    </a:lnTo>
                    <a:lnTo>
                      <a:pt x="275" y="86"/>
                    </a:lnTo>
                    <a:lnTo>
                      <a:pt x="275" y="88"/>
                    </a:lnTo>
                    <a:lnTo>
                      <a:pt x="273" y="90"/>
                    </a:lnTo>
                    <a:lnTo>
                      <a:pt x="271" y="92"/>
                    </a:lnTo>
                    <a:lnTo>
                      <a:pt x="271" y="94"/>
                    </a:lnTo>
                    <a:lnTo>
                      <a:pt x="271" y="96"/>
                    </a:lnTo>
                    <a:lnTo>
                      <a:pt x="271" y="98"/>
                    </a:lnTo>
                    <a:lnTo>
                      <a:pt x="271" y="100"/>
                    </a:lnTo>
                    <a:lnTo>
                      <a:pt x="269" y="102"/>
                    </a:lnTo>
                    <a:lnTo>
                      <a:pt x="267" y="104"/>
                    </a:lnTo>
                    <a:lnTo>
                      <a:pt x="267" y="106"/>
                    </a:lnTo>
                    <a:lnTo>
                      <a:pt x="267" y="107"/>
                    </a:lnTo>
                    <a:lnTo>
                      <a:pt x="267" y="109"/>
                    </a:lnTo>
                    <a:lnTo>
                      <a:pt x="267" y="113"/>
                    </a:lnTo>
                    <a:lnTo>
                      <a:pt x="267" y="117"/>
                    </a:lnTo>
                    <a:lnTo>
                      <a:pt x="265" y="121"/>
                    </a:lnTo>
                    <a:lnTo>
                      <a:pt x="265" y="125"/>
                    </a:lnTo>
                    <a:lnTo>
                      <a:pt x="265" y="127"/>
                    </a:lnTo>
                    <a:lnTo>
                      <a:pt x="263" y="129"/>
                    </a:lnTo>
                    <a:lnTo>
                      <a:pt x="261" y="130"/>
                    </a:lnTo>
                    <a:lnTo>
                      <a:pt x="261" y="132"/>
                    </a:lnTo>
                    <a:lnTo>
                      <a:pt x="259" y="134"/>
                    </a:lnTo>
                    <a:lnTo>
                      <a:pt x="259" y="136"/>
                    </a:lnTo>
                    <a:lnTo>
                      <a:pt x="255" y="142"/>
                    </a:lnTo>
                    <a:lnTo>
                      <a:pt x="255" y="144"/>
                    </a:lnTo>
                    <a:lnTo>
                      <a:pt x="254" y="144"/>
                    </a:lnTo>
                    <a:lnTo>
                      <a:pt x="252" y="146"/>
                    </a:lnTo>
                    <a:lnTo>
                      <a:pt x="250" y="146"/>
                    </a:lnTo>
                    <a:lnTo>
                      <a:pt x="248" y="146"/>
                    </a:lnTo>
                    <a:lnTo>
                      <a:pt x="246" y="148"/>
                    </a:lnTo>
                    <a:lnTo>
                      <a:pt x="246" y="150"/>
                    </a:lnTo>
                    <a:lnTo>
                      <a:pt x="244" y="155"/>
                    </a:lnTo>
                    <a:lnTo>
                      <a:pt x="244" y="157"/>
                    </a:lnTo>
                    <a:lnTo>
                      <a:pt x="242" y="159"/>
                    </a:lnTo>
                    <a:lnTo>
                      <a:pt x="234" y="171"/>
                    </a:lnTo>
                    <a:lnTo>
                      <a:pt x="232" y="178"/>
                    </a:lnTo>
                    <a:lnTo>
                      <a:pt x="231" y="180"/>
                    </a:lnTo>
                    <a:lnTo>
                      <a:pt x="231" y="184"/>
                    </a:lnTo>
                    <a:lnTo>
                      <a:pt x="229" y="188"/>
                    </a:lnTo>
                    <a:lnTo>
                      <a:pt x="229" y="192"/>
                    </a:lnTo>
                    <a:lnTo>
                      <a:pt x="231" y="194"/>
                    </a:lnTo>
                    <a:lnTo>
                      <a:pt x="231" y="196"/>
                    </a:lnTo>
                    <a:lnTo>
                      <a:pt x="232" y="198"/>
                    </a:lnTo>
                    <a:lnTo>
                      <a:pt x="232" y="200"/>
                    </a:lnTo>
                    <a:lnTo>
                      <a:pt x="234" y="202"/>
                    </a:lnTo>
                    <a:lnTo>
                      <a:pt x="238" y="203"/>
                    </a:lnTo>
                    <a:lnTo>
                      <a:pt x="240" y="205"/>
                    </a:lnTo>
                    <a:lnTo>
                      <a:pt x="242" y="207"/>
                    </a:lnTo>
                    <a:lnTo>
                      <a:pt x="244" y="209"/>
                    </a:lnTo>
                    <a:lnTo>
                      <a:pt x="244" y="211"/>
                    </a:lnTo>
                    <a:lnTo>
                      <a:pt x="244" y="213"/>
                    </a:lnTo>
                    <a:lnTo>
                      <a:pt x="244" y="215"/>
                    </a:lnTo>
                    <a:lnTo>
                      <a:pt x="246" y="217"/>
                    </a:lnTo>
                    <a:lnTo>
                      <a:pt x="248" y="221"/>
                    </a:lnTo>
                    <a:lnTo>
                      <a:pt x="250" y="223"/>
                    </a:lnTo>
                    <a:lnTo>
                      <a:pt x="252" y="223"/>
                    </a:lnTo>
                    <a:lnTo>
                      <a:pt x="252" y="225"/>
                    </a:lnTo>
                    <a:lnTo>
                      <a:pt x="254" y="226"/>
                    </a:lnTo>
                    <a:lnTo>
                      <a:pt x="255" y="226"/>
                    </a:lnTo>
                    <a:lnTo>
                      <a:pt x="257" y="228"/>
                    </a:lnTo>
                    <a:lnTo>
                      <a:pt x="257" y="230"/>
                    </a:lnTo>
                    <a:lnTo>
                      <a:pt x="259" y="230"/>
                    </a:lnTo>
                    <a:lnTo>
                      <a:pt x="261" y="232"/>
                    </a:lnTo>
                    <a:lnTo>
                      <a:pt x="265" y="234"/>
                    </a:lnTo>
                    <a:lnTo>
                      <a:pt x="269" y="236"/>
                    </a:lnTo>
                    <a:lnTo>
                      <a:pt x="273" y="236"/>
                    </a:lnTo>
                    <a:lnTo>
                      <a:pt x="277" y="236"/>
                    </a:lnTo>
                    <a:lnTo>
                      <a:pt x="280" y="238"/>
                    </a:lnTo>
                    <a:lnTo>
                      <a:pt x="284" y="240"/>
                    </a:lnTo>
                    <a:lnTo>
                      <a:pt x="286" y="240"/>
                    </a:lnTo>
                    <a:lnTo>
                      <a:pt x="286" y="242"/>
                    </a:lnTo>
                    <a:lnTo>
                      <a:pt x="288" y="242"/>
                    </a:lnTo>
                    <a:lnTo>
                      <a:pt x="286" y="246"/>
                    </a:lnTo>
                    <a:lnTo>
                      <a:pt x="282" y="251"/>
                    </a:lnTo>
                    <a:lnTo>
                      <a:pt x="277" y="259"/>
                    </a:lnTo>
                    <a:lnTo>
                      <a:pt x="273" y="263"/>
                    </a:lnTo>
                    <a:lnTo>
                      <a:pt x="273" y="265"/>
                    </a:lnTo>
                    <a:lnTo>
                      <a:pt x="271" y="269"/>
                    </a:lnTo>
                    <a:lnTo>
                      <a:pt x="271" y="271"/>
                    </a:lnTo>
                    <a:lnTo>
                      <a:pt x="269" y="273"/>
                    </a:lnTo>
                    <a:lnTo>
                      <a:pt x="267" y="274"/>
                    </a:lnTo>
                    <a:lnTo>
                      <a:pt x="267" y="276"/>
                    </a:lnTo>
                    <a:lnTo>
                      <a:pt x="267" y="278"/>
                    </a:lnTo>
                    <a:lnTo>
                      <a:pt x="265" y="278"/>
                    </a:lnTo>
                    <a:lnTo>
                      <a:pt x="265" y="280"/>
                    </a:lnTo>
                    <a:lnTo>
                      <a:pt x="263" y="278"/>
                    </a:lnTo>
                    <a:lnTo>
                      <a:pt x="261" y="278"/>
                    </a:lnTo>
                    <a:lnTo>
                      <a:pt x="259" y="278"/>
                    </a:lnTo>
                    <a:lnTo>
                      <a:pt x="259" y="280"/>
                    </a:lnTo>
                    <a:lnTo>
                      <a:pt x="257" y="280"/>
                    </a:lnTo>
                    <a:lnTo>
                      <a:pt x="257" y="282"/>
                    </a:lnTo>
                    <a:lnTo>
                      <a:pt x="257" y="280"/>
                    </a:lnTo>
                    <a:lnTo>
                      <a:pt x="257" y="278"/>
                    </a:lnTo>
                    <a:lnTo>
                      <a:pt x="257" y="276"/>
                    </a:lnTo>
                    <a:lnTo>
                      <a:pt x="255" y="274"/>
                    </a:lnTo>
                    <a:lnTo>
                      <a:pt x="255" y="276"/>
                    </a:lnTo>
                    <a:lnTo>
                      <a:pt x="254" y="276"/>
                    </a:lnTo>
                    <a:lnTo>
                      <a:pt x="252" y="276"/>
                    </a:lnTo>
                    <a:lnTo>
                      <a:pt x="250" y="276"/>
                    </a:lnTo>
                    <a:lnTo>
                      <a:pt x="250" y="278"/>
                    </a:lnTo>
                    <a:lnTo>
                      <a:pt x="250" y="280"/>
                    </a:lnTo>
                    <a:lnTo>
                      <a:pt x="250" y="282"/>
                    </a:lnTo>
                    <a:lnTo>
                      <a:pt x="248" y="282"/>
                    </a:lnTo>
                    <a:lnTo>
                      <a:pt x="246" y="282"/>
                    </a:lnTo>
                    <a:lnTo>
                      <a:pt x="244" y="282"/>
                    </a:lnTo>
                    <a:lnTo>
                      <a:pt x="242" y="282"/>
                    </a:lnTo>
                    <a:lnTo>
                      <a:pt x="240" y="282"/>
                    </a:lnTo>
                    <a:lnTo>
                      <a:pt x="240" y="284"/>
                    </a:lnTo>
                    <a:lnTo>
                      <a:pt x="240" y="286"/>
                    </a:lnTo>
                    <a:lnTo>
                      <a:pt x="240" y="288"/>
                    </a:lnTo>
                    <a:lnTo>
                      <a:pt x="238" y="288"/>
                    </a:lnTo>
                    <a:lnTo>
                      <a:pt x="238" y="286"/>
                    </a:lnTo>
                    <a:lnTo>
                      <a:pt x="238" y="284"/>
                    </a:lnTo>
                    <a:lnTo>
                      <a:pt x="236" y="284"/>
                    </a:lnTo>
                    <a:lnTo>
                      <a:pt x="234" y="284"/>
                    </a:lnTo>
                    <a:lnTo>
                      <a:pt x="234" y="286"/>
                    </a:lnTo>
                    <a:lnTo>
                      <a:pt x="236" y="286"/>
                    </a:lnTo>
                    <a:lnTo>
                      <a:pt x="236" y="288"/>
                    </a:lnTo>
                    <a:lnTo>
                      <a:pt x="236" y="290"/>
                    </a:lnTo>
                    <a:lnTo>
                      <a:pt x="234" y="290"/>
                    </a:lnTo>
                    <a:lnTo>
                      <a:pt x="232" y="288"/>
                    </a:lnTo>
                    <a:lnTo>
                      <a:pt x="232" y="286"/>
                    </a:lnTo>
                    <a:lnTo>
                      <a:pt x="232" y="284"/>
                    </a:lnTo>
                    <a:lnTo>
                      <a:pt x="231" y="284"/>
                    </a:lnTo>
                    <a:lnTo>
                      <a:pt x="231" y="286"/>
                    </a:lnTo>
                    <a:lnTo>
                      <a:pt x="229" y="286"/>
                    </a:lnTo>
                    <a:lnTo>
                      <a:pt x="227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7" y="282"/>
                    </a:lnTo>
                    <a:lnTo>
                      <a:pt x="225" y="284"/>
                    </a:lnTo>
                    <a:lnTo>
                      <a:pt x="223" y="284"/>
                    </a:lnTo>
                    <a:lnTo>
                      <a:pt x="221" y="284"/>
                    </a:lnTo>
                    <a:lnTo>
                      <a:pt x="221" y="286"/>
                    </a:lnTo>
                    <a:lnTo>
                      <a:pt x="219" y="286"/>
                    </a:lnTo>
                    <a:lnTo>
                      <a:pt x="217" y="288"/>
                    </a:lnTo>
                    <a:lnTo>
                      <a:pt x="215" y="288"/>
                    </a:lnTo>
                    <a:lnTo>
                      <a:pt x="215" y="290"/>
                    </a:lnTo>
                    <a:lnTo>
                      <a:pt x="213" y="290"/>
                    </a:lnTo>
                    <a:lnTo>
                      <a:pt x="211" y="288"/>
                    </a:lnTo>
                    <a:lnTo>
                      <a:pt x="209" y="286"/>
                    </a:lnTo>
                    <a:lnTo>
                      <a:pt x="207" y="286"/>
                    </a:lnTo>
                    <a:lnTo>
                      <a:pt x="207" y="288"/>
                    </a:lnTo>
                    <a:lnTo>
                      <a:pt x="206" y="288"/>
                    </a:lnTo>
                    <a:lnTo>
                      <a:pt x="206" y="286"/>
                    </a:lnTo>
                    <a:lnTo>
                      <a:pt x="207" y="286"/>
                    </a:lnTo>
                    <a:lnTo>
                      <a:pt x="207" y="284"/>
                    </a:lnTo>
                    <a:lnTo>
                      <a:pt x="207" y="282"/>
                    </a:lnTo>
                    <a:lnTo>
                      <a:pt x="206" y="280"/>
                    </a:lnTo>
                    <a:lnTo>
                      <a:pt x="204" y="280"/>
                    </a:lnTo>
                    <a:lnTo>
                      <a:pt x="204" y="282"/>
                    </a:lnTo>
                    <a:lnTo>
                      <a:pt x="204" y="284"/>
                    </a:lnTo>
                    <a:lnTo>
                      <a:pt x="206" y="284"/>
                    </a:lnTo>
                    <a:lnTo>
                      <a:pt x="206" y="286"/>
                    </a:lnTo>
                    <a:lnTo>
                      <a:pt x="204" y="286"/>
                    </a:lnTo>
                    <a:lnTo>
                      <a:pt x="202" y="286"/>
                    </a:lnTo>
                    <a:lnTo>
                      <a:pt x="200" y="286"/>
                    </a:lnTo>
                    <a:lnTo>
                      <a:pt x="198" y="286"/>
                    </a:lnTo>
                    <a:lnTo>
                      <a:pt x="198" y="288"/>
                    </a:lnTo>
                    <a:lnTo>
                      <a:pt x="198" y="290"/>
                    </a:lnTo>
                    <a:lnTo>
                      <a:pt x="196" y="290"/>
                    </a:lnTo>
                    <a:lnTo>
                      <a:pt x="196" y="288"/>
                    </a:lnTo>
                    <a:lnTo>
                      <a:pt x="194" y="288"/>
                    </a:lnTo>
                    <a:lnTo>
                      <a:pt x="194" y="286"/>
                    </a:lnTo>
                    <a:lnTo>
                      <a:pt x="196" y="286"/>
                    </a:lnTo>
                    <a:lnTo>
                      <a:pt x="198" y="284"/>
                    </a:lnTo>
                    <a:lnTo>
                      <a:pt x="196" y="284"/>
                    </a:lnTo>
                    <a:lnTo>
                      <a:pt x="196" y="282"/>
                    </a:lnTo>
                    <a:lnTo>
                      <a:pt x="194" y="282"/>
                    </a:lnTo>
                    <a:lnTo>
                      <a:pt x="192" y="282"/>
                    </a:lnTo>
                    <a:lnTo>
                      <a:pt x="190" y="282"/>
                    </a:lnTo>
                    <a:lnTo>
                      <a:pt x="188" y="280"/>
                    </a:lnTo>
                    <a:lnTo>
                      <a:pt x="188" y="282"/>
                    </a:lnTo>
                    <a:lnTo>
                      <a:pt x="188" y="284"/>
                    </a:lnTo>
                    <a:lnTo>
                      <a:pt x="186" y="284"/>
                    </a:lnTo>
                    <a:lnTo>
                      <a:pt x="184" y="284"/>
                    </a:lnTo>
                    <a:lnTo>
                      <a:pt x="184" y="282"/>
                    </a:lnTo>
                    <a:lnTo>
                      <a:pt x="184" y="280"/>
                    </a:lnTo>
                    <a:lnTo>
                      <a:pt x="183" y="280"/>
                    </a:lnTo>
                    <a:lnTo>
                      <a:pt x="183" y="278"/>
                    </a:lnTo>
                    <a:lnTo>
                      <a:pt x="181" y="278"/>
                    </a:lnTo>
                    <a:lnTo>
                      <a:pt x="181" y="276"/>
                    </a:lnTo>
                    <a:lnTo>
                      <a:pt x="181" y="274"/>
                    </a:lnTo>
                    <a:lnTo>
                      <a:pt x="181" y="273"/>
                    </a:lnTo>
                    <a:lnTo>
                      <a:pt x="181" y="271"/>
                    </a:lnTo>
                    <a:lnTo>
                      <a:pt x="179" y="271"/>
                    </a:lnTo>
                    <a:lnTo>
                      <a:pt x="179" y="273"/>
                    </a:lnTo>
                    <a:lnTo>
                      <a:pt x="177" y="273"/>
                    </a:lnTo>
                    <a:lnTo>
                      <a:pt x="177" y="274"/>
                    </a:lnTo>
                    <a:lnTo>
                      <a:pt x="175" y="274"/>
                    </a:lnTo>
                    <a:lnTo>
                      <a:pt x="173" y="274"/>
                    </a:lnTo>
                    <a:lnTo>
                      <a:pt x="173" y="273"/>
                    </a:lnTo>
                    <a:lnTo>
                      <a:pt x="171" y="273"/>
                    </a:lnTo>
                    <a:lnTo>
                      <a:pt x="171" y="271"/>
                    </a:lnTo>
                    <a:lnTo>
                      <a:pt x="171" y="269"/>
                    </a:lnTo>
                    <a:lnTo>
                      <a:pt x="169" y="269"/>
                    </a:lnTo>
                    <a:lnTo>
                      <a:pt x="167" y="269"/>
                    </a:lnTo>
                    <a:lnTo>
                      <a:pt x="167" y="271"/>
                    </a:lnTo>
                    <a:lnTo>
                      <a:pt x="167" y="273"/>
                    </a:lnTo>
                    <a:lnTo>
                      <a:pt x="165" y="274"/>
                    </a:lnTo>
                    <a:lnTo>
                      <a:pt x="165" y="276"/>
                    </a:lnTo>
                    <a:lnTo>
                      <a:pt x="165" y="278"/>
                    </a:lnTo>
                    <a:lnTo>
                      <a:pt x="163" y="278"/>
                    </a:lnTo>
                    <a:lnTo>
                      <a:pt x="163" y="280"/>
                    </a:lnTo>
                    <a:lnTo>
                      <a:pt x="161" y="280"/>
                    </a:lnTo>
                    <a:lnTo>
                      <a:pt x="159" y="282"/>
                    </a:lnTo>
                    <a:lnTo>
                      <a:pt x="158" y="282"/>
                    </a:lnTo>
                    <a:lnTo>
                      <a:pt x="158" y="284"/>
                    </a:lnTo>
                    <a:lnTo>
                      <a:pt x="158" y="286"/>
                    </a:lnTo>
                    <a:lnTo>
                      <a:pt x="158" y="288"/>
                    </a:lnTo>
                    <a:lnTo>
                      <a:pt x="158" y="290"/>
                    </a:lnTo>
                    <a:lnTo>
                      <a:pt x="156" y="292"/>
                    </a:lnTo>
                    <a:lnTo>
                      <a:pt x="154" y="292"/>
                    </a:lnTo>
                    <a:lnTo>
                      <a:pt x="152" y="292"/>
                    </a:lnTo>
                    <a:lnTo>
                      <a:pt x="150" y="292"/>
                    </a:lnTo>
                    <a:lnTo>
                      <a:pt x="146" y="290"/>
                    </a:lnTo>
                    <a:lnTo>
                      <a:pt x="144" y="290"/>
                    </a:lnTo>
                    <a:lnTo>
                      <a:pt x="142" y="290"/>
                    </a:lnTo>
                    <a:lnTo>
                      <a:pt x="140" y="290"/>
                    </a:lnTo>
                    <a:lnTo>
                      <a:pt x="138" y="290"/>
                    </a:lnTo>
                    <a:lnTo>
                      <a:pt x="138" y="292"/>
                    </a:lnTo>
                    <a:lnTo>
                      <a:pt x="138" y="294"/>
                    </a:lnTo>
                    <a:lnTo>
                      <a:pt x="138" y="296"/>
                    </a:lnTo>
                    <a:lnTo>
                      <a:pt x="138" y="298"/>
                    </a:lnTo>
                    <a:lnTo>
                      <a:pt x="136" y="298"/>
                    </a:lnTo>
                    <a:lnTo>
                      <a:pt x="135" y="298"/>
                    </a:lnTo>
                    <a:lnTo>
                      <a:pt x="135" y="296"/>
                    </a:lnTo>
                    <a:lnTo>
                      <a:pt x="133" y="296"/>
                    </a:lnTo>
                    <a:lnTo>
                      <a:pt x="133" y="294"/>
                    </a:lnTo>
                    <a:lnTo>
                      <a:pt x="131" y="294"/>
                    </a:lnTo>
                    <a:lnTo>
                      <a:pt x="129" y="294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7" y="294"/>
                    </a:lnTo>
                    <a:lnTo>
                      <a:pt x="125" y="294"/>
                    </a:lnTo>
                    <a:lnTo>
                      <a:pt x="125" y="296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299"/>
                    </a:lnTo>
                    <a:lnTo>
                      <a:pt x="123" y="301"/>
                    </a:lnTo>
                    <a:lnTo>
                      <a:pt x="121" y="301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5"/>
                    </a:lnTo>
                    <a:lnTo>
                      <a:pt x="121" y="305"/>
                    </a:lnTo>
                    <a:lnTo>
                      <a:pt x="121" y="307"/>
                    </a:lnTo>
                    <a:lnTo>
                      <a:pt x="119" y="307"/>
                    </a:lnTo>
                    <a:lnTo>
                      <a:pt x="121" y="307"/>
                    </a:lnTo>
                    <a:lnTo>
                      <a:pt x="121" y="309"/>
                    </a:lnTo>
                    <a:lnTo>
                      <a:pt x="123" y="309"/>
                    </a:lnTo>
                    <a:lnTo>
                      <a:pt x="123" y="311"/>
                    </a:lnTo>
                    <a:lnTo>
                      <a:pt x="125" y="311"/>
                    </a:lnTo>
                    <a:lnTo>
                      <a:pt x="125" y="313"/>
                    </a:lnTo>
                    <a:lnTo>
                      <a:pt x="123" y="313"/>
                    </a:lnTo>
                    <a:lnTo>
                      <a:pt x="123" y="315"/>
                    </a:lnTo>
                    <a:lnTo>
                      <a:pt x="123" y="317"/>
                    </a:lnTo>
                    <a:lnTo>
                      <a:pt x="121" y="319"/>
                    </a:lnTo>
                    <a:lnTo>
                      <a:pt x="119" y="319"/>
                    </a:lnTo>
                    <a:lnTo>
                      <a:pt x="119" y="321"/>
                    </a:lnTo>
                    <a:lnTo>
                      <a:pt x="117" y="321"/>
                    </a:lnTo>
                    <a:lnTo>
                      <a:pt x="117" y="322"/>
                    </a:lnTo>
                    <a:lnTo>
                      <a:pt x="117" y="324"/>
                    </a:lnTo>
                    <a:lnTo>
                      <a:pt x="115" y="324"/>
                    </a:lnTo>
                    <a:lnTo>
                      <a:pt x="115" y="326"/>
                    </a:lnTo>
                    <a:lnTo>
                      <a:pt x="113" y="326"/>
                    </a:lnTo>
                    <a:lnTo>
                      <a:pt x="111" y="326"/>
                    </a:lnTo>
                    <a:lnTo>
                      <a:pt x="110" y="326"/>
                    </a:lnTo>
                    <a:lnTo>
                      <a:pt x="108" y="326"/>
                    </a:lnTo>
                    <a:lnTo>
                      <a:pt x="108" y="328"/>
                    </a:lnTo>
                    <a:lnTo>
                      <a:pt x="108" y="330"/>
                    </a:lnTo>
                    <a:lnTo>
                      <a:pt x="108" y="332"/>
                    </a:lnTo>
                    <a:lnTo>
                      <a:pt x="110" y="332"/>
                    </a:lnTo>
                    <a:lnTo>
                      <a:pt x="111" y="332"/>
                    </a:lnTo>
                    <a:lnTo>
                      <a:pt x="111" y="334"/>
                    </a:lnTo>
                    <a:lnTo>
                      <a:pt x="111" y="336"/>
                    </a:lnTo>
                    <a:lnTo>
                      <a:pt x="111" y="338"/>
                    </a:lnTo>
                    <a:lnTo>
                      <a:pt x="111" y="340"/>
                    </a:lnTo>
                    <a:lnTo>
                      <a:pt x="110" y="340"/>
                    </a:lnTo>
                    <a:lnTo>
                      <a:pt x="110" y="342"/>
                    </a:lnTo>
                    <a:lnTo>
                      <a:pt x="108" y="342"/>
                    </a:lnTo>
                    <a:lnTo>
                      <a:pt x="108" y="340"/>
                    </a:lnTo>
                    <a:lnTo>
                      <a:pt x="106" y="340"/>
                    </a:lnTo>
                    <a:lnTo>
                      <a:pt x="104" y="340"/>
                    </a:lnTo>
                    <a:lnTo>
                      <a:pt x="102" y="340"/>
                    </a:lnTo>
                    <a:lnTo>
                      <a:pt x="100" y="340"/>
                    </a:lnTo>
                    <a:lnTo>
                      <a:pt x="100" y="338"/>
                    </a:lnTo>
                    <a:lnTo>
                      <a:pt x="100" y="340"/>
                    </a:lnTo>
                    <a:lnTo>
                      <a:pt x="98" y="340"/>
                    </a:lnTo>
                    <a:lnTo>
                      <a:pt x="98" y="338"/>
                    </a:lnTo>
                    <a:lnTo>
                      <a:pt x="96" y="338"/>
                    </a:lnTo>
                    <a:lnTo>
                      <a:pt x="94" y="338"/>
                    </a:lnTo>
                    <a:lnTo>
                      <a:pt x="94" y="336"/>
                    </a:lnTo>
                    <a:lnTo>
                      <a:pt x="92" y="336"/>
                    </a:lnTo>
                    <a:lnTo>
                      <a:pt x="90" y="336"/>
                    </a:lnTo>
                    <a:lnTo>
                      <a:pt x="90" y="334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87" y="332"/>
                    </a:lnTo>
                    <a:lnTo>
                      <a:pt x="85" y="332"/>
                    </a:lnTo>
                    <a:lnTo>
                      <a:pt x="83" y="332"/>
                    </a:lnTo>
                    <a:lnTo>
                      <a:pt x="81" y="332"/>
                    </a:lnTo>
                    <a:lnTo>
                      <a:pt x="81" y="330"/>
                    </a:lnTo>
                    <a:lnTo>
                      <a:pt x="79" y="330"/>
                    </a:lnTo>
                    <a:lnTo>
                      <a:pt x="77" y="330"/>
                    </a:lnTo>
                    <a:lnTo>
                      <a:pt x="75" y="330"/>
                    </a:lnTo>
                    <a:lnTo>
                      <a:pt x="73" y="330"/>
                    </a:lnTo>
                    <a:lnTo>
                      <a:pt x="71" y="330"/>
                    </a:lnTo>
                    <a:lnTo>
                      <a:pt x="69" y="330"/>
                    </a:lnTo>
                    <a:lnTo>
                      <a:pt x="69" y="332"/>
                    </a:lnTo>
                    <a:lnTo>
                      <a:pt x="67" y="332"/>
                    </a:lnTo>
                    <a:lnTo>
                      <a:pt x="65" y="332"/>
                    </a:lnTo>
                    <a:lnTo>
                      <a:pt x="63" y="332"/>
                    </a:lnTo>
                    <a:lnTo>
                      <a:pt x="62" y="332"/>
                    </a:lnTo>
                    <a:lnTo>
                      <a:pt x="60" y="332"/>
                    </a:lnTo>
                    <a:lnTo>
                      <a:pt x="58" y="332"/>
                    </a:lnTo>
                    <a:lnTo>
                      <a:pt x="58" y="334"/>
                    </a:lnTo>
                    <a:lnTo>
                      <a:pt x="56" y="334"/>
                    </a:lnTo>
                    <a:lnTo>
                      <a:pt x="54" y="334"/>
                    </a:lnTo>
                    <a:lnTo>
                      <a:pt x="54" y="332"/>
                    </a:lnTo>
                    <a:lnTo>
                      <a:pt x="54" y="330"/>
                    </a:lnTo>
                    <a:lnTo>
                      <a:pt x="52" y="330"/>
                    </a:lnTo>
                    <a:lnTo>
                      <a:pt x="52" y="328"/>
                    </a:lnTo>
                    <a:lnTo>
                      <a:pt x="52" y="326"/>
                    </a:lnTo>
                    <a:lnTo>
                      <a:pt x="52" y="324"/>
                    </a:lnTo>
                    <a:lnTo>
                      <a:pt x="50" y="324"/>
                    </a:lnTo>
                    <a:lnTo>
                      <a:pt x="50" y="322"/>
                    </a:lnTo>
                    <a:lnTo>
                      <a:pt x="50" y="321"/>
                    </a:lnTo>
                    <a:lnTo>
                      <a:pt x="50" y="319"/>
                    </a:lnTo>
                    <a:lnTo>
                      <a:pt x="52" y="319"/>
                    </a:lnTo>
                    <a:lnTo>
                      <a:pt x="52" y="317"/>
                    </a:lnTo>
                    <a:lnTo>
                      <a:pt x="52" y="315"/>
                    </a:lnTo>
                    <a:lnTo>
                      <a:pt x="50" y="315"/>
                    </a:lnTo>
                    <a:lnTo>
                      <a:pt x="50" y="313"/>
                    </a:lnTo>
                    <a:lnTo>
                      <a:pt x="52" y="313"/>
                    </a:lnTo>
                    <a:lnTo>
                      <a:pt x="52" y="311"/>
                    </a:lnTo>
                    <a:lnTo>
                      <a:pt x="52" y="309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0" y="305"/>
                    </a:lnTo>
                    <a:lnTo>
                      <a:pt x="48" y="305"/>
                    </a:lnTo>
                    <a:lnTo>
                      <a:pt x="48" y="303"/>
                    </a:lnTo>
                    <a:lnTo>
                      <a:pt x="48" y="301"/>
                    </a:lnTo>
                    <a:lnTo>
                      <a:pt x="50" y="301"/>
                    </a:lnTo>
                    <a:lnTo>
                      <a:pt x="52" y="301"/>
                    </a:lnTo>
                    <a:lnTo>
                      <a:pt x="52" y="299"/>
                    </a:lnTo>
                    <a:lnTo>
                      <a:pt x="52" y="298"/>
                    </a:lnTo>
                    <a:lnTo>
                      <a:pt x="52" y="296"/>
                    </a:lnTo>
                    <a:lnTo>
                      <a:pt x="52" y="294"/>
                    </a:lnTo>
                    <a:lnTo>
                      <a:pt x="52" y="292"/>
                    </a:lnTo>
                    <a:lnTo>
                      <a:pt x="52" y="290"/>
                    </a:lnTo>
                    <a:lnTo>
                      <a:pt x="52" y="288"/>
                    </a:lnTo>
                    <a:lnTo>
                      <a:pt x="54" y="288"/>
                    </a:lnTo>
                    <a:lnTo>
                      <a:pt x="54" y="286"/>
                    </a:lnTo>
                    <a:lnTo>
                      <a:pt x="56" y="284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58" y="280"/>
                    </a:lnTo>
                    <a:lnTo>
                      <a:pt x="58" y="278"/>
                    </a:lnTo>
                    <a:lnTo>
                      <a:pt x="56" y="276"/>
                    </a:lnTo>
                    <a:lnTo>
                      <a:pt x="58" y="276"/>
                    </a:lnTo>
                    <a:lnTo>
                      <a:pt x="58" y="274"/>
                    </a:lnTo>
                    <a:lnTo>
                      <a:pt x="60" y="274"/>
                    </a:lnTo>
                    <a:lnTo>
                      <a:pt x="58" y="274"/>
                    </a:lnTo>
                    <a:lnTo>
                      <a:pt x="58" y="273"/>
                    </a:lnTo>
                    <a:lnTo>
                      <a:pt x="58" y="271"/>
                    </a:lnTo>
                    <a:lnTo>
                      <a:pt x="56" y="271"/>
                    </a:lnTo>
                    <a:lnTo>
                      <a:pt x="56" y="269"/>
                    </a:lnTo>
                    <a:lnTo>
                      <a:pt x="56" y="267"/>
                    </a:lnTo>
                    <a:lnTo>
                      <a:pt x="54" y="267"/>
                    </a:lnTo>
                    <a:lnTo>
                      <a:pt x="54" y="265"/>
                    </a:lnTo>
                    <a:lnTo>
                      <a:pt x="56" y="265"/>
                    </a:lnTo>
                    <a:lnTo>
                      <a:pt x="56" y="263"/>
                    </a:lnTo>
                    <a:lnTo>
                      <a:pt x="54" y="263"/>
                    </a:lnTo>
                    <a:lnTo>
                      <a:pt x="52" y="263"/>
                    </a:lnTo>
                    <a:lnTo>
                      <a:pt x="50" y="263"/>
                    </a:lnTo>
                    <a:lnTo>
                      <a:pt x="50" y="265"/>
                    </a:lnTo>
                    <a:lnTo>
                      <a:pt x="48" y="265"/>
                    </a:lnTo>
                    <a:lnTo>
                      <a:pt x="48" y="263"/>
                    </a:lnTo>
                    <a:lnTo>
                      <a:pt x="46" y="263"/>
                    </a:lnTo>
                    <a:lnTo>
                      <a:pt x="44" y="263"/>
                    </a:lnTo>
                    <a:lnTo>
                      <a:pt x="44" y="261"/>
                    </a:lnTo>
                    <a:lnTo>
                      <a:pt x="42" y="261"/>
                    </a:lnTo>
                    <a:lnTo>
                      <a:pt x="42" y="263"/>
                    </a:lnTo>
                    <a:lnTo>
                      <a:pt x="40" y="263"/>
                    </a:lnTo>
                    <a:lnTo>
                      <a:pt x="42" y="263"/>
                    </a:lnTo>
                    <a:lnTo>
                      <a:pt x="42" y="261"/>
                    </a:lnTo>
                    <a:lnTo>
                      <a:pt x="40" y="261"/>
                    </a:lnTo>
                    <a:lnTo>
                      <a:pt x="42" y="261"/>
                    </a:lnTo>
                    <a:lnTo>
                      <a:pt x="42" y="259"/>
                    </a:lnTo>
                    <a:lnTo>
                      <a:pt x="40" y="259"/>
                    </a:lnTo>
                    <a:lnTo>
                      <a:pt x="39" y="257"/>
                    </a:lnTo>
                    <a:lnTo>
                      <a:pt x="37" y="257"/>
                    </a:lnTo>
                    <a:lnTo>
                      <a:pt x="37" y="255"/>
                    </a:lnTo>
                    <a:lnTo>
                      <a:pt x="35" y="255"/>
                    </a:lnTo>
                    <a:lnTo>
                      <a:pt x="35" y="253"/>
                    </a:lnTo>
                    <a:lnTo>
                      <a:pt x="35" y="251"/>
                    </a:lnTo>
                    <a:lnTo>
                      <a:pt x="33" y="251"/>
                    </a:lnTo>
                    <a:lnTo>
                      <a:pt x="33" y="250"/>
                    </a:lnTo>
                    <a:lnTo>
                      <a:pt x="33" y="248"/>
                    </a:lnTo>
                    <a:lnTo>
                      <a:pt x="31" y="248"/>
                    </a:lnTo>
                    <a:lnTo>
                      <a:pt x="31" y="246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29" y="246"/>
                    </a:lnTo>
                    <a:lnTo>
                      <a:pt x="27" y="246"/>
                    </a:lnTo>
                    <a:lnTo>
                      <a:pt x="27" y="244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5" y="240"/>
                    </a:lnTo>
                    <a:lnTo>
                      <a:pt x="25" y="238"/>
                    </a:lnTo>
                    <a:lnTo>
                      <a:pt x="25" y="236"/>
                    </a:lnTo>
                    <a:lnTo>
                      <a:pt x="23" y="236"/>
                    </a:lnTo>
                    <a:lnTo>
                      <a:pt x="21" y="236"/>
                    </a:lnTo>
                    <a:lnTo>
                      <a:pt x="19" y="236"/>
                    </a:lnTo>
                    <a:lnTo>
                      <a:pt x="19" y="234"/>
                    </a:lnTo>
                    <a:lnTo>
                      <a:pt x="19" y="232"/>
                    </a:lnTo>
                    <a:lnTo>
                      <a:pt x="19" y="230"/>
                    </a:lnTo>
                    <a:lnTo>
                      <a:pt x="19" y="228"/>
                    </a:lnTo>
                    <a:lnTo>
                      <a:pt x="21" y="228"/>
                    </a:lnTo>
                    <a:lnTo>
                      <a:pt x="21" y="226"/>
                    </a:lnTo>
                    <a:lnTo>
                      <a:pt x="19" y="226"/>
                    </a:lnTo>
                    <a:lnTo>
                      <a:pt x="19" y="225"/>
                    </a:lnTo>
                    <a:lnTo>
                      <a:pt x="19" y="223"/>
                    </a:lnTo>
                    <a:lnTo>
                      <a:pt x="19" y="221"/>
                    </a:lnTo>
                    <a:lnTo>
                      <a:pt x="19" y="219"/>
                    </a:lnTo>
                    <a:lnTo>
                      <a:pt x="19" y="217"/>
                    </a:lnTo>
                    <a:lnTo>
                      <a:pt x="17" y="217"/>
                    </a:lnTo>
                    <a:lnTo>
                      <a:pt x="15" y="217"/>
                    </a:lnTo>
                    <a:lnTo>
                      <a:pt x="14" y="217"/>
                    </a:lnTo>
                    <a:lnTo>
                      <a:pt x="14" y="215"/>
                    </a:lnTo>
                    <a:lnTo>
                      <a:pt x="12" y="215"/>
                    </a:lnTo>
                    <a:lnTo>
                      <a:pt x="10" y="215"/>
                    </a:lnTo>
                    <a:lnTo>
                      <a:pt x="8" y="213"/>
                    </a:lnTo>
                    <a:lnTo>
                      <a:pt x="6" y="213"/>
                    </a:lnTo>
                    <a:lnTo>
                      <a:pt x="4" y="213"/>
                    </a:lnTo>
                    <a:lnTo>
                      <a:pt x="4" y="211"/>
                    </a:lnTo>
                    <a:lnTo>
                      <a:pt x="2" y="211"/>
                    </a:lnTo>
                    <a:lnTo>
                      <a:pt x="0" y="209"/>
                    </a:lnTo>
                    <a:lnTo>
                      <a:pt x="2" y="209"/>
                    </a:lnTo>
                    <a:lnTo>
                      <a:pt x="0" y="207"/>
                    </a:lnTo>
                    <a:lnTo>
                      <a:pt x="2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2" y="202"/>
                    </a:lnTo>
                    <a:lnTo>
                      <a:pt x="2" y="200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2" y="190"/>
                    </a:lnTo>
                    <a:lnTo>
                      <a:pt x="2" y="188"/>
                    </a:lnTo>
                    <a:lnTo>
                      <a:pt x="2" y="186"/>
                    </a:lnTo>
                    <a:lnTo>
                      <a:pt x="2" y="184"/>
                    </a:lnTo>
                    <a:lnTo>
                      <a:pt x="0" y="184"/>
                    </a:lnTo>
                    <a:lnTo>
                      <a:pt x="0" y="182"/>
                    </a:lnTo>
                    <a:lnTo>
                      <a:pt x="0" y="180"/>
                    </a:lnTo>
                    <a:lnTo>
                      <a:pt x="0" y="178"/>
                    </a:lnTo>
                    <a:lnTo>
                      <a:pt x="0" y="177"/>
                    </a:lnTo>
                    <a:lnTo>
                      <a:pt x="2" y="175"/>
                    </a:lnTo>
                    <a:lnTo>
                      <a:pt x="2" y="173"/>
                    </a:lnTo>
                    <a:lnTo>
                      <a:pt x="4" y="173"/>
                    </a:lnTo>
                    <a:lnTo>
                      <a:pt x="4" y="171"/>
                    </a:lnTo>
                    <a:lnTo>
                      <a:pt x="6" y="169"/>
                    </a:lnTo>
                    <a:lnTo>
                      <a:pt x="6" y="167"/>
                    </a:lnTo>
                    <a:lnTo>
                      <a:pt x="6" y="165"/>
                    </a:lnTo>
                    <a:lnTo>
                      <a:pt x="6" y="163"/>
                    </a:lnTo>
                    <a:lnTo>
                      <a:pt x="8" y="161"/>
                    </a:lnTo>
                    <a:lnTo>
                      <a:pt x="8" y="159"/>
                    </a:lnTo>
                    <a:lnTo>
                      <a:pt x="10" y="159"/>
                    </a:lnTo>
                    <a:lnTo>
                      <a:pt x="10" y="157"/>
                    </a:lnTo>
                    <a:lnTo>
                      <a:pt x="12" y="155"/>
                    </a:lnTo>
                    <a:lnTo>
                      <a:pt x="14" y="155"/>
                    </a:lnTo>
                    <a:lnTo>
                      <a:pt x="15" y="155"/>
                    </a:lnTo>
                    <a:lnTo>
                      <a:pt x="15" y="154"/>
                    </a:lnTo>
                    <a:lnTo>
                      <a:pt x="17" y="154"/>
                    </a:lnTo>
                    <a:lnTo>
                      <a:pt x="17" y="152"/>
                    </a:lnTo>
                    <a:lnTo>
                      <a:pt x="19" y="152"/>
                    </a:lnTo>
                    <a:lnTo>
                      <a:pt x="19" y="150"/>
                    </a:lnTo>
                    <a:lnTo>
                      <a:pt x="21" y="150"/>
                    </a:lnTo>
                    <a:lnTo>
                      <a:pt x="23" y="150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5" y="144"/>
                    </a:lnTo>
                    <a:lnTo>
                      <a:pt x="25" y="142"/>
                    </a:lnTo>
                    <a:lnTo>
                      <a:pt x="25" y="140"/>
                    </a:lnTo>
                    <a:lnTo>
                      <a:pt x="25" y="138"/>
                    </a:lnTo>
                    <a:lnTo>
                      <a:pt x="25" y="136"/>
                    </a:lnTo>
                    <a:lnTo>
                      <a:pt x="27" y="134"/>
                    </a:lnTo>
                    <a:lnTo>
                      <a:pt x="27" y="132"/>
                    </a:lnTo>
                    <a:lnTo>
                      <a:pt x="29" y="130"/>
                    </a:lnTo>
                    <a:lnTo>
                      <a:pt x="29" y="129"/>
                    </a:lnTo>
                    <a:lnTo>
                      <a:pt x="31" y="127"/>
                    </a:lnTo>
                    <a:lnTo>
                      <a:pt x="33" y="125"/>
                    </a:lnTo>
                    <a:lnTo>
                      <a:pt x="33" y="123"/>
                    </a:lnTo>
                    <a:lnTo>
                      <a:pt x="35" y="121"/>
                    </a:lnTo>
                    <a:lnTo>
                      <a:pt x="37" y="119"/>
                    </a:lnTo>
                    <a:lnTo>
                      <a:pt x="37" y="117"/>
                    </a:lnTo>
                    <a:lnTo>
                      <a:pt x="37" y="115"/>
                    </a:lnTo>
                    <a:lnTo>
                      <a:pt x="39" y="115"/>
                    </a:lnTo>
                    <a:lnTo>
                      <a:pt x="39" y="113"/>
                    </a:lnTo>
                    <a:lnTo>
                      <a:pt x="40" y="111"/>
                    </a:lnTo>
                    <a:lnTo>
                      <a:pt x="42" y="111"/>
                    </a:lnTo>
                    <a:lnTo>
                      <a:pt x="42" y="109"/>
                    </a:lnTo>
                    <a:lnTo>
                      <a:pt x="44" y="109"/>
                    </a:lnTo>
                    <a:lnTo>
                      <a:pt x="46" y="107"/>
                    </a:lnTo>
                    <a:lnTo>
                      <a:pt x="48" y="106"/>
                    </a:lnTo>
                    <a:lnTo>
                      <a:pt x="50" y="104"/>
                    </a:lnTo>
                    <a:lnTo>
                      <a:pt x="52" y="104"/>
                    </a:lnTo>
                    <a:lnTo>
                      <a:pt x="54" y="104"/>
                    </a:lnTo>
                    <a:lnTo>
                      <a:pt x="56" y="104"/>
                    </a:lnTo>
                    <a:lnTo>
                      <a:pt x="56" y="102"/>
                    </a:lnTo>
                    <a:lnTo>
                      <a:pt x="58" y="102"/>
                    </a:lnTo>
                    <a:lnTo>
                      <a:pt x="60" y="102"/>
                    </a:lnTo>
                    <a:lnTo>
                      <a:pt x="62" y="102"/>
                    </a:lnTo>
                    <a:lnTo>
                      <a:pt x="63" y="102"/>
                    </a:lnTo>
                    <a:lnTo>
                      <a:pt x="65" y="100"/>
                    </a:lnTo>
                    <a:lnTo>
                      <a:pt x="67" y="100"/>
                    </a:lnTo>
                    <a:lnTo>
                      <a:pt x="69" y="100"/>
                    </a:lnTo>
                    <a:lnTo>
                      <a:pt x="71" y="98"/>
                    </a:lnTo>
                    <a:lnTo>
                      <a:pt x="73" y="98"/>
                    </a:lnTo>
                    <a:lnTo>
                      <a:pt x="75" y="100"/>
                    </a:lnTo>
                    <a:lnTo>
                      <a:pt x="77" y="100"/>
                    </a:lnTo>
                    <a:lnTo>
                      <a:pt x="79" y="100"/>
                    </a:lnTo>
                    <a:lnTo>
                      <a:pt x="81" y="100"/>
                    </a:lnTo>
                    <a:lnTo>
                      <a:pt x="83" y="100"/>
                    </a:lnTo>
                    <a:lnTo>
                      <a:pt x="85" y="100"/>
                    </a:lnTo>
                    <a:lnTo>
                      <a:pt x="87" y="98"/>
                    </a:lnTo>
                    <a:lnTo>
                      <a:pt x="88" y="98"/>
                    </a:lnTo>
                    <a:lnTo>
                      <a:pt x="88" y="96"/>
                    </a:lnTo>
                    <a:lnTo>
                      <a:pt x="90" y="96"/>
                    </a:lnTo>
                    <a:lnTo>
                      <a:pt x="90" y="94"/>
                    </a:lnTo>
                    <a:lnTo>
                      <a:pt x="92" y="94"/>
                    </a:lnTo>
                    <a:lnTo>
                      <a:pt x="92" y="92"/>
                    </a:lnTo>
                    <a:lnTo>
                      <a:pt x="94" y="92"/>
                    </a:lnTo>
                    <a:lnTo>
                      <a:pt x="94" y="90"/>
                    </a:lnTo>
                    <a:lnTo>
                      <a:pt x="96" y="90"/>
                    </a:lnTo>
                    <a:lnTo>
                      <a:pt x="98" y="90"/>
                    </a:lnTo>
                    <a:lnTo>
                      <a:pt x="98" y="88"/>
                    </a:lnTo>
                    <a:lnTo>
                      <a:pt x="100" y="88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4" y="84"/>
                    </a:lnTo>
                    <a:lnTo>
                      <a:pt x="106" y="82"/>
                    </a:lnTo>
                    <a:lnTo>
                      <a:pt x="106" y="81"/>
                    </a:lnTo>
                    <a:lnTo>
                      <a:pt x="108" y="81"/>
                    </a:lnTo>
                    <a:lnTo>
                      <a:pt x="108" y="79"/>
                    </a:lnTo>
                    <a:lnTo>
                      <a:pt x="110" y="77"/>
                    </a:lnTo>
                    <a:lnTo>
                      <a:pt x="110" y="75"/>
                    </a:lnTo>
                    <a:lnTo>
                      <a:pt x="111" y="73"/>
                    </a:lnTo>
                    <a:lnTo>
                      <a:pt x="111" y="71"/>
                    </a:lnTo>
                    <a:lnTo>
                      <a:pt x="113" y="71"/>
                    </a:lnTo>
                    <a:lnTo>
                      <a:pt x="113" y="69"/>
                    </a:lnTo>
                    <a:lnTo>
                      <a:pt x="115" y="65"/>
                    </a:lnTo>
                    <a:lnTo>
                      <a:pt x="115" y="63"/>
                    </a:lnTo>
                    <a:lnTo>
                      <a:pt x="117" y="61"/>
                    </a:lnTo>
                    <a:lnTo>
                      <a:pt x="117" y="59"/>
                    </a:lnTo>
                    <a:lnTo>
                      <a:pt x="119" y="58"/>
                    </a:lnTo>
                    <a:lnTo>
                      <a:pt x="119" y="56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1" y="52"/>
                    </a:lnTo>
                    <a:lnTo>
                      <a:pt x="121" y="50"/>
                    </a:lnTo>
                    <a:lnTo>
                      <a:pt x="121" y="48"/>
                    </a:lnTo>
                    <a:lnTo>
                      <a:pt x="121" y="46"/>
                    </a:lnTo>
                    <a:lnTo>
                      <a:pt x="121" y="44"/>
                    </a:lnTo>
                    <a:lnTo>
                      <a:pt x="123" y="42"/>
                    </a:lnTo>
                    <a:lnTo>
                      <a:pt x="125" y="40"/>
                    </a:lnTo>
                    <a:lnTo>
                      <a:pt x="125" y="38"/>
                    </a:lnTo>
                    <a:lnTo>
                      <a:pt x="127" y="38"/>
                    </a:lnTo>
                    <a:lnTo>
                      <a:pt x="127" y="36"/>
                    </a:lnTo>
                    <a:lnTo>
                      <a:pt x="127" y="34"/>
                    </a:lnTo>
                    <a:lnTo>
                      <a:pt x="127" y="33"/>
                    </a:lnTo>
                    <a:lnTo>
                      <a:pt x="127" y="31"/>
                    </a:lnTo>
                    <a:lnTo>
                      <a:pt x="129" y="29"/>
                    </a:lnTo>
                    <a:lnTo>
                      <a:pt x="129" y="27"/>
                    </a:lnTo>
                    <a:lnTo>
                      <a:pt x="129" y="25"/>
                    </a:lnTo>
                    <a:lnTo>
                      <a:pt x="131" y="21"/>
                    </a:lnTo>
                    <a:lnTo>
                      <a:pt x="131" y="19"/>
                    </a:lnTo>
                    <a:lnTo>
                      <a:pt x="133" y="17"/>
                    </a:lnTo>
                    <a:lnTo>
                      <a:pt x="135" y="15"/>
                    </a:lnTo>
                    <a:lnTo>
                      <a:pt x="135" y="11"/>
                    </a:lnTo>
                    <a:lnTo>
                      <a:pt x="135" y="9"/>
                    </a:lnTo>
                    <a:lnTo>
                      <a:pt x="135" y="8"/>
                    </a:lnTo>
                    <a:lnTo>
                      <a:pt x="135" y="6"/>
                    </a:lnTo>
                    <a:lnTo>
                      <a:pt x="136" y="4"/>
                    </a:lnTo>
                    <a:lnTo>
                      <a:pt x="138" y="2"/>
                    </a:lnTo>
                    <a:lnTo>
                      <a:pt x="140" y="2"/>
                    </a:lnTo>
                    <a:lnTo>
                      <a:pt x="142" y="0"/>
                    </a:lnTo>
                    <a:lnTo>
                      <a:pt x="142" y="2"/>
                    </a:lnTo>
                    <a:lnTo>
                      <a:pt x="144" y="2"/>
                    </a:lnTo>
                    <a:lnTo>
                      <a:pt x="144" y="4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48" y="6"/>
                    </a:lnTo>
                    <a:lnTo>
                      <a:pt x="150" y="6"/>
                    </a:lnTo>
                    <a:lnTo>
                      <a:pt x="152" y="6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9"/>
                    </a:lnTo>
                    <a:lnTo>
                      <a:pt x="156" y="9"/>
                    </a:lnTo>
                    <a:lnTo>
                      <a:pt x="156" y="11"/>
                    </a:lnTo>
                    <a:lnTo>
                      <a:pt x="156" y="13"/>
                    </a:lnTo>
                    <a:lnTo>
                      <a:pt x="158" y="15"/>
                    </a:lnTo>
                    <a:lnTo>
                      <a:pt x="158" y="17"/>
                    </a:lnTo>
                    <a:lnTo>
                      <a:pt x="159" y="17"/>
                    </a:lnTo>
                    <a:lnTo>
                      <a:pt x="159" y="19"/>
                    </a:lnTo>
                    <a:lnTo>
                      <a:pt x="161" y="21"/>
                    </a:lnTo>
                    <a:lnTo>
                      <a:pt x="161" y="23"/>
                    </a:lnTo>
                    <a:lnTo>
                      <a:pt x="163" y="25"/>
                    </a:lnTo>
                    <a:lnTo>
                      <a:pt x="165" y="27"/>
                    </a:lnTo>
                    <a:lnTo>
                      <a:pt x="167" y="29"/>
                    </a:lnTo>
                    <a:lnTo>
                      <a:pt x="169" y="31"/>
                    </a:lnTo>
                    <a:lnTo>
                      <a:pt x="171" y="33"/>
                    </a:lnTo>
                    <a:lnTo>
                      <a:pt x="173" y="34"/>
                    </a:lnTo>
                    <a:lnTo>
                      <a:pt x="173" y="36"/>
                    </a:lnTo>
                    <a:lnTo>
                      <a:pt x="175" y="38"/>
                    </a:lnTo>
                    <a:lnTo>
                      <a:pt x="175" y="40"/>
                    </a:lnTo>
                    <a:lnTo>
                      <a:pt x="177" y="42"/>
                    </a:lnTo>
                    <a:lnTo>
                      <a:pt x="177" y="44"/>
                    </a:lnTo>
                    <a:lnTo>
                      <a:pt x="179" y="46"/>
                    </a:lnTo>
                    <a:lnTo>
                      <a:pt x="179" y="48"/>
                    </a:lnTo>
                    <a:lnTo>
                      <a:pt x="181" y="48"/>
                    </a:lnTo>
                    <a:lnTo>
                      <a:pt x="181" y="50"/>
                    </a:lnTo>
                    <a:lnTo>
                      <a:pt x="183" y="50"/>
                    </a:lnTo>
                    <a:lnTo>
                      <a:pt x="183" y="52"/>
                    </a:lnTo>
                    <a:lnTo>
                      <a:pt x="184" y="52"/>
                    </a:lnTo>
                    <a:lnTo>
                      <a:pt x="184" y="54"/>
                    </a:lnTo>
                    <a:lnTo>
                      <a:pt x="186" y="56"/>
                    </a:lnTo>
                    <a:lnTo>
                      <a:pt x="188" y="58"/>
                    </a:lnTo>
                    <a:lnTo>
                      <a:pt x="188" y="59"/>
                    </a:lnTo>
                    <a:lnTo>
                      <a:pt x="188" y="61"/>
                    </a:lnTo>
                    <a:lnTo>
                      <a:pt x="190" y="61"/>
                    </a:lnTo>
                    <a:lnTo>
                      <a:pt x="190" y="63"/>
                    </a:lnTo>
                    <a:lnTo>
                      <a:pt x="192" y="63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7"/>
                    </a:lnTo>
                    <a:lnTo>
                      <a:pt x="196" y="67"/>
                    </a:lnTo>
                    <a:lnTo>
                      <a:pt x="200" y="67"/>
                    </a:lnTo>
                    <a:lnTo>
                      <a:pt x="202" y="67"/>
                    </a:lnTo>
                    <a:lnTo>
                      <a:pt x="202" y="69"/>
                    </a:lnTo>
                    <a:lnTo>
                      <a:pt x="204" y="69"/>
                    </a:lnTo>
                    <a:lnTo>
                      <a:pt x="204" y="67"/>
                    </a:lnTo>
                    <a:lnTo>
                      <a:pt x="204" y="65"/>
                    </a:lnTo>
                    <a:lnTo>
                      <a:pt x="204" y="63"/>
                    </a:lnTo>
                    <a:lnTo>
                      <a:pt x="204" y="61"/>
                    </a:lnTo>
                    <a:lnTo>
                      <a:pt x="204" y="59"/>
                    </a:lnTo>
                    <a:lnTo>
                      <a:pt x="204" y="58"/>
                    </a:lnTo>
                    <a:lnTo>
                      <a:pt x="204" y="54"/>
                    </a:lnTo>
                    <a:lnTo>
                      <a:pt x="204" y="50"/>
                    </a:lnTo>
                    <a:lnTo>
                      <a:pt x="204" y="48"/>
                    </a:lnTo>
                    <a:lnTo>
                      <a:pt x="206" y="46"/>
                    </a:lnTo>
                    <a:lnTo>
                      <a:pt x="206" y="44"/>
                    </a:lnTo>
                    <a:lnTo>
                      <a:pt x="206" y="42"/>
                    </a:lnTo>
                    <a:lnTo>
                      <a:pt x="206" y="40"/>
                    </a:lnTo>
                    <a:lnTo>
                      <a:pt x="206" y="38"/>
                    </a:lnTo>
                    <a:lnTo>
                      <a:pt x="206" y="36"/>
                    </a:lnTo>
                    <a:lnTo>
                      <a:pt x="206" y="34"/>
                    </a:lnTo>
                    <a:lnTo>
                      <a:pt x="206" y="33"/>
                    </a:lnTo>
                    <a:lnTo>
                      <a:pt x="206" y="31"/>
                    </a:lnTo>
                    <a:lnTo>
                      <a:pt x="206" y="29"/>
                    </a:lnTo>
                    <a:lnTo>
                      <a:pt x="206" y="27"/>
                    </a:lnTo>
                    <a:lnTo>
                      <a:pt x="206" y="25"/>
                    </a:lnTo>
                    <a:lnTo>
                      <a:pt x="206" y="23"/>
                    </a:lnTo>
                    <a:lnTo>
                      <a:pt x="206" y="21"/>
                    </a:lnTo>
                    <a:lnTo>
                      <a:pt x="206" y="19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9" name="Freeform 4986">
                <a:extLst>
                  <a:ext uri="{FF2B5EF4-FFF2-40B4-BE49-F238E27FC236}">
                    <a16:creationId xmlns:a16="http://schemas.microsoft.com/office/drawing/2014/main" id="{94102FB4-A2D5-408D-B6EC-902431069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0998" y="3098497"/>
                <a:ext cx="1266881" cy="1190222"/>
              </a:xfrm>
              <a:custGeom>
                <a:avLst/>
                <a:gdLst/>
                <a:ahLst/>
                <a:cxnLst>
                  <a:cxn ang="0">
                    <a:pos x="616" y="127"/>
                  </a:cxn>
                  <a:cxn ang="0">
                    <a:pos x="632" y="169"/>
                  </a:cxn>
                  <a:cxn ang="0">
                    <a:pos x="660" y="246"/>
                  </a:cxn>
                  <a:cxn ang="0">
                    <a:pos x="682" y="308"/>
                  </a:cxn>
                  <a:cxn ang="0">
                    <a:pos x="666" y="334"/>
                  </a:cxn>
                  <a:cxn ang="0">
                    <a:pos x="641" y="363"/>
                  </a:cxn>
                  <a:cxn ang="0">
                    <a:pos x="614" y="382"/>
                  </a:cxn>
                  <a:cxn ang="0">
                    <a:pos x="518" y="448"/>
                  </a:cxn>
                  <a:cxn ang="0">
                    <a:pos x="465" y="505"/>
                  </a:cxn>
                  <a:cxn ang="0">
                    <a:pos x="440" y="551"/>
                  </a:cxn>
                  <a:cxn ang="0">
                    <a:pos x="428" y="580"/>
                  </a:cxn>
                  <a:cxn ang="0">
                    <a:pos x="411" y="596"/>
                  </a:cxn>
                  <a:cxn ang="0">
                    <a:pos x="372" y="615"/>
                  </a:cxn>
                  <a:cxn ang="0">
                    <a:pos x="355" y="638"/>
                  </a:cxn>
                  <a:cxn ang="0">
                    <a:pos x="317" y="642"/>
                  </a:cxn>
                  <a:cxn ang="0">
                    <a:pos x="276" y="663"/>
                  </a:cxn>
                  <a:cxn ang="0">
                    <a:pos x="265" y="690"/>
                  </a:cxn>
                  <a:cxn ang="0">
                    <a:pos x="236" y="705"/>
                  </a:cxn>
                  <a:cxn ang="0">
                    <a:pos x="200" y="715"/>
                  </a:cxn>
                  <a:cxn ang="0">
                    <a:pos x="184" y="740"/>
                  </a:cxn>
                  <a:cxn ang="0">
                    <a:pos x="159" y="740"/>
                  </a:cxn>
                  <a:cxn ang="0">
                    <a:pos x="132" y="732"/>
                  </a:cxn>
                  <a:cxn ang="0">
                    <a:pos x="111" y="726"/>
                  </a:cxn>
                  <a:cxn ang="0">
                    <a:pos x="111" y="711"/>
                  </a:cxn>
                  <a:cxn ang="0">
                    <a:pos x="108" y="694"/>
                  </a:cxn>
                  <a:cxn ang="0">
                    <a:pos x="111" y="680"/>
                  </a:cxn>
                  <a:cxn ang="0">
                    <a:pos x="98" y="655"/>
                  </a:cxn>
                  <a:cxn ang="0">
                    <a:pos x="83" y="632"/>
                  </a:cxn>
                  <a:cxn ang="0">
                    <a:pos x="58" y="622"/>
                  </a:cxn>
                  <a:cxn ang="0">
                    <a:pos x="44" y="603"/>
                  </a:cxn>
                  <a:cxn ang="0">
                    <a:pos x="50" y="578"/>
                  </a:cxn>
                  <a:cxn ang="0">
                    <a:pos x="33" y="578"/>
                  </a:cxn>
                  <a:cxn ang="0">
                    <a:pos x="10" y="571"/>
                  </a:cxn>
                  <a:cxn ang="0">
                    <a:pos x="6" y="548"/>
                  </a:cxn>
                  <a:cxn ang="0">
                    <a:pos x="31" y="544"/>
                  </a:cxn>
                  <a:cxn ang="0">
                    <a:pos x="50" y="565"/>
                  </a:cxn>
                  <a:cxn ang="0">
                    <a:pos x="69" y="559"/>
                  </a:cxn>
                  <a:cxn ang="0">
                    <a:pos x="83" y="534"/>
                  </a:cxn>
                  <a:cxn ang="0">
                    <a:pos x="100" y="511"/>
                  </a:cxn>
                  <a:cxn ang="0">
                    <a:pos x="108" y="490"/>
                  </a:cxn>
                  <a:cxn ang="0">
                    <a:pos x="106" y="463"/>
                  </a:cxn>
                  <a:cxn ang="0">
                    <a:pos x="121" y="438"/>
                  </a:cxn>
                  <a:cxn ang="0">
                    <a:pos x="144" y="430"/>
                  </a:cxn>
                  <a:cxn ang="0">
                    <a:pos x="161" y="423"/>
                  </a:cxn>
                  <a:cxn ang="0">
                    <a:pos x="173" y="415"/>
                  </a:cxn>
                  <a:cxn ang="0">
                    <a:pos x="184" y="425"/>
                  </a:cxn>
                  <a:cxn ang="0">
                    <a:pos x="196" y="407"/>
                  </a:cxn>
                  <a:cxn ang="0">
                    <a:pos x="196" y="394"/>
                  </a:cxn>
                  <a:cxn ang="0">
                    <a:pos x="207" y="382"/>
                  </a:cxn>
                  <a:cxn ang="0">
                    <a:pos x="223" y="375"/>
                  </a:cxn>
                  <a:cxn ang="0">
                    <a:pos x="240" y="371"/>
                  </a:cxn>
                  <a:cxn ang="0">
                    <a:pos x="257" y="367"/>
                  </a:cxn>
                  <a:cxn ang="0">
                    <a:pos x="255" y="350"/>
                  </a:cxn>
                  <a:cxn ang="0">
                    <a:pos x="271" y="340"/>
                  </a:cxn>
                  <a:cxn ang="0">
                    <a:pos x="276" y="329"/>
                  </a:cxn>
                  <a:cxn ang="0">
                    <a:pos x="296" y="327"/>
                  </a:cxn>
                  <a:cxn ang="0">
                    <a:pos x="305" y="315"/>
                  </a:cxn>
                  <a:cxn ang="0">
                    <a:pos x="342" y="265"/>
                  </a:cxn>
                  <a:cxn ang="0">
                    <a:pos x="374" y="227"/>
                  </a:cxn>
                  <a:cxn ang="0">
                    <a:pos x="420" y="189"/>
                  </a:cxn>
                  <a:cxn ang="0">
                    <a:pos x="443" y="175"/>
                  </a:cxn>
                  <a:cxn ang="0">
                    <a:pos x="587" y="50"/>
                  </a:cxn>
                  <a:cxn ang="0">
                    <a:pos x="628" y="44"/>
                  </a:cxn>
                </a:cxnLst>
                <a:rect l="0" t="0" r="r" b="b"/>
                <a:pathLst>
                  <a:path w="689" h="747">
                    <a:moveTo>
                      <a:pt x="632" y="75"/>
                    </a:moveTo>
                    <a:lnTo>
                      <a:pt x="630" y="77"/>
                    </a:lnTo>
                    <a:lnTo>
                      <a:pt x="628" y="79"/>
                    </a:lnTo>
                    <a:lnTo>
                      <a:pt x="628" y="81"/>
                    </a:lnTo>
                    <a:lnTo>
                      <a:pt x="628" y="85"/>
                    </a:lnTo>
                    <a:lnTo>
                      <a:pt x="630" y="87"/>
                    </a:lnTo>
                    <a:lnTo>
                      <a:pt x="630" y="89"/>
                    </a:lnTo>
                    <a:lnTo>
                      <a:pt x="630" y="93"/>
                    </a:lnTo>
                    <a:lnTo>
                      <a:pt x="628" y="98"/>
                    </a:lnTo>
                    <a:lnTo>
                      <a:pt x="624" y="104"/>
                    </a:lnTo>
                    <a:lnTo>
                      <a:pt x="622" y="106"/>
                    </a:lnTo>
                    <a:lnTo>
                      <a:pt x="622" y="108"/>
                    </a:lnTo>
                    <a:lnTo>
                      <a:pt x="620" y="112"/>
                    </a:lnTo>
                    <a:lnTo>
                      <a:pt x="620" y="114"/>
                    </a:lnTo>
                    <a:lnTo>
                      <a:pt x="618" y="117"/>
                    </a:lnTo>
                    <a:lnTo>
                      <a:pt x="618" y="121"/>
                    </a:lnTo>
                    <a:lnTo>
                      <a:pt x="616" y="123"/>
                    </a:lnTo>
                    <a:lnTo>
                      <a:pt x="616" y="125"/>
                    </a:lnTo>
                    <a:lnTo>
                      <a:pt x="616" y="127"/>
                    </a:lnTo>
                    <a:lnTo>
                      <a:pt x="614" y="129"/>
                    </a:lnTo>
                    <a:lnTo>
                      <a:pt x="614" y="131"/>
                    </a:lnTo>
                    <a:lnTo>
                      <a:pt x="614" y="133"/>
                    </a:lnTo>
                    <a:lnTo>
                      <a:pt x="612" y="135"/>
                    </a:lnTo>
                    <a:lnTo>
                      <a:pt x="612" y="137"/>
                    </a:lnTo>
                    <a:lnTo>
                      <a:pt x="612" y="139"/>
                    </a:lnTo>
                    <a:lnTo>
                      <a:pt x="612" y="141"/>
                    </a:lnTo>
                    <a:lnTo>
                      <a:pt x="612" y="142"/>
                    </a:lnTo>
                    <a:lnTo>
                      <a:pt x="612" y="144"/>
                    </a:lnTo>
                    <a:lnTo>
                      <a:pt x="612" y="146"/>
                    </a:lnTo>
                    <a:lnTo>
                      <a:pt x="612" y="148"/>
                    </a:lnTo>
                    <a:lnTo>
                      <a:pt x="614" y="150"/>
                    </a:lnTo>
                    <a:lnTo>
                      <a:pt x="616" y="152"/>
                    </a:lnTo>
                    <a:lnTo>
                      <a:pt x="616" y="154"/>
                    </a:lnTo>
                    <a:lnTo>
                      <a:pt x="620" y="156"/>
                    </a:lnTo>
                    <a:lnTo>
                      <a:pt x="624" y="160"/>
                    </a:lnTo>
                    <a:lnTo>
                      <a:pt x="628" y="162"/>
                    </a:lnTo>
                    <a:lnTo>
                      <a:pt x="630" y="167"/>
                    </a:lnTo>
                    <a:lnTo>
                      <a:pt x="632" y="169"/>
                    </a:lnTo>
                    <a:lnTo>
                      <a:pt x="632" y="171"/>
                    </a:lnTo>
                    <a:lnTo>
                      <a:pt x="632" y="173"/>
                    </a:lnTo>
                    <a:lnTo>
                      <a:pt x="632" y="179"/>
                    </a:lnTo>
                    <a:lnTo>
                      <a:pt x="630" y="181"/>
                    </a:lnTo>
                    <a:lnTo>
                      <a:pt x="630" y="183"/>
                    </a:lnTo>
                    <a:lnTo>
                      <a:pt x="628" y="183"/>
                    </a:lnTo>
                    <a:lnTo>
                      <a:pt x="628" y="185"/>
                    </a:lnTo>
                    <a:lnTo>
                      <a:pt x="630" y="190"/>
                    </a:lnTo>
                    <a:lnTo>
                      <a:pt x="630" y="192"/>
                    </a:lnTo>
                    <a:lnTo>
                      <a:pt x="632" y="198"/>
                    </a:lnTo>
                    <a:lnTo>
                      <a:pt x="635" y="202"/>
                    </a:lnTo>
                    <a:lnTo>
                      <a:pt x="639" y="210"/>
                    </a:lnTo>
                    <a:lnTo>
                      <a:pt x="645" y="217"/>
                    </a:lnTo>
                    <a:lnTo>
                      <a:pt x="649" y="223"/>
                    </a:lnTo>
                    <a:lnTo>
                      <a:pt x="651" y="227"/>
                    </a:lnTo>
                    <a:lnTo>
                      <a:pt x="653" y="233"/>
                    </a:lnTo>
                    <a:lnTo>
                      <a:pt x="657" y="238"/>
                    </a:lnTo>
                    <a:lnTo>
                      <a:pt x="657" y="240"/>
                    </a:lnTo>
                    <a:lnTo>
                      <a:pt x="660" y="246"/>
                    </a:lnTo>
                    <a:lnTo>
                      <a:pt x="668" y="254"/>
                    </a:lnTo>
                    <a:lnTo>
                      <a:pt x="672" y="261"/>
                    </a:lnTo>
                    <a:lnTo>
                      <a:pt x="678" y="269"/>
                    </a:lnTo>
                    <a:lnTo>
                      <a:pt x="683" y="275"/>
                    </a:lnTo>
                    <a:lnTo>
                      <a:pt x="687" y="279"/>
                    </a:lnTo>
                    <a:lnTo>
                      <a:pt x="687" y="283"/>
                    </a:lnTo>
                    <a:lnTo>
                      <a:pt x="687" y="285"/>
                    </a:lnTo>
                    <a:lnTo>
                      <a:pt x="689" y="288"/>
                    </a:lnTo>
                    <a:lnTo>
                      <a:pt x="689" y="292"/>
                    </a:lnTo>
                    <a:lnTo>
                      <a:pt x="689" y="294"/>
                    </a:lnTo>
                    <a:lnTo>
                      <a:pt x="687" y="296"/>
                    </a:lnTo>
                    <a:lnTo>
                      <a:pt x="687" y="298"/>
                    </a:lnTo>
                    <a:lnTo>
                      <a:pt x="687" y="300"/>
                    </a:lnTo>
                    <a:lnTo>
                      <a:pt x="685" y="302"/>
                    </a:lnTo>
                    <a:lnTo>
                      <a:pt x="685" y="304"/>
                    </a:lnTo>
                    <a:lnTo>
                      <a:pt x="683" y="304"/>
                    </a:lnTo>
                    <a:lnTo>
                      <a:pt x="683" y="306"/>
                    </a:lnTo>
                    <a:lnTo>
                      <a:pt x="683" y="308"/>
                    </a:lnTo>
                    <a:lnTo>
                      <a:pt x="682" y="308"/>
                    </a:lnTo>
                    <a:lnTo>
                      <a:pt x="682" y="309"/>
                    </a:lnTo>
                    <a:lnTo>
                      <a:pt x="680" y="309"/>
                    </a:lnTo>
                    <a:lnTo>
                      <a:pt x="680" y="311"/>
                    </a:lnTo>
                    <a:lnTo>
                      <a:pt x="680" y="313"/>
                    </a:lnTo>
                    <a:lnTo>
                      <a:pt x="678" y="313"/>
                    </a:lnTo>
                    <a:lnTo>
                      <a:pt x="678" y="315"/>
                    </a:lnTo>
                    <a:lnTo>
                      <a:pt x="676" y="317"/>
                    </a:lnTo>
                    <a:lnTo>
                      <a:pt x="676" y="319"/>
                    </a:lnTo>
                    <a:lnTo>
                      <a:pt x="674" y="321"/>
                    </a:lnTo>
                    <a:lnTo>
                      <a:pt x="674" y="323"/>
                    </a:lnTo>
                    <a:lnTo>
                      <a:pt x="672" y="325"/>
                    </a:lnTo>
                    <a:lnTo>
                      <a:pt x="672" y="327"/>
                    </a:lnTo>
                    <a:lnTo>
                      <a:pt x="672" y="329"/>
                    </a:lnTo>
                    <a:lnTo>
                      <a:pt x="670" y="329"/>
                    </a:lnTo>
                    <a:lnTo>
                      <a:pt x="670" y="331"/>
                    </a:lnTo>
                    <a:lnTo>
                      <a:pt x="670" y="333"/>
                    </a:lnTo>
                    <a:lnTo>
                      <a:pt x="668" y="333"/>
                    </a:lnTo>
                    <a:lnTo>
                      <a:pt x="668" y="334"/>
                    </a:lnTo>
                    <a:lnTo>
                      <a:pt x="666" y="334"/>
                    </a:lnTo>
                    <a:lnTo>
                      <a:pt x="666" y="336"/>
                    </a:lnTo>
                    <a:lnTo>
                      <a:pt x="666" y="338"/>
                    </a:lnTo>
                    <a:lnTo>
                      <a:pt x="662" y="340"/>
                    </a:lnTo>
                    <a:lnTo>
                      <a:pt x="660" y="342"/>
                    </a:lnTo>
                    <a:lnTo>
                      <a:pt x="657" y="346"/>
                    </a:lnTo>
                    <a:lnTo>
                      <a:pt x="657" y="348"/>
                    </a:lnTo>
                    <a:lnTo>
                      <a:pt x="657" y="350"/>
                    </a:lnTo>
                    <a:lnTo>
                      <a:pt x="655" y="350"/>
                    </a:lnTo>
                    <a:lnTo>
                      <a:pt x="653" y="352"/>
                    </a:lnTo>
                    <a:lnTo>
                      <a:pt x="651" y="354"/>
                    </a:lnTo>
                    <a:lnTo>
                      <a:pt x="649" y="356"/>
                    </a:lnTo>
                    <a:lnTo>
                      <a:pt x="649" y="357"/>
                    </a:lnTo>
                    <a:lnTo>
                      <a:pt x="647" y="357"/>
                    </a:lnTo>
                    <a:lnTo>
                      <a:pt x="647" y="359"/>
                    </a:lnTo>
                    <a:lnTo>
                      <a:pt x="645" y="359"/>
                    </a:lnTo>
                    <a:lnTo>
                      <a:pt x="645" y="361"/>
                    </a:lnTo>
                    <a:lnTo>
                      <a:pt x="643" y="361"/>
                    </a:lnTo>
                    <a:lnTo>
                      <a:pt x="643" y="363"/>
                    </a:lnTo>
                    <a:lnTo>
                      <a:pt x="641" y="363"/>
                    </a:lnTo>
                    <a:lnTo>
                      <a:pt x="641" y="365"/>
                    </a:lnTo>
                    <a:lnTo>
                      <a:pt x="639" y="365"/>
                    </a:lnTo>
                    <a:lnTo>
                      <a:pt x="637" y="367"/>
                    </a:lnTo>
                    <a:lnTo>
                      <a:pt x="635" y="367"/>
                    </a:lnTo>
                    <a:lnTo>
                      <a:pt x="634" y="367"/>
                    </a:lnTo>
                    <a:lnTo>
                      <a:pt x="634" y="369"/>
                    </a:lnTo>
                    <a:lnTo>
                      <a:pt x="632" y="369"/>
                    </a:lnTo>
                    <a:lnTo>
                      <a:pt x="630" y="371"/>
                    </a:lnTo>
                    <a:lnTo>
                      <a:pt x="628" y="371"/>
                    </a:lnTo>
                    <a:lnTo>
                      <a:pt x="626" y="373"/>
                    </a:lnTo>
                    <a:lnTo>
                      <a:pt x="624" y="373"/>
                    </a:lnTo>
                    <a:lnTo>
                      <a:pt x="624" y="375"/>
                    </a:lnTo>
                    <a:lnTo>
                      <a:pt x="622" y="375"/>
                    </a:lnTo>
                    <a:lnTo>
                      <a:pt x="622" y="377"/>
                    </a:lnTo>
                    <a:lnTo>
                      <a:pt x="620" y="377"/>
                    </a:lnTo>
                    <a:lnTo>
                      <a:pt x="618" y="379"/>
                    </a:lnTo>
                    <a:lnTo>
                      <a:pt x="616" y="381"/>
                    </a:lnTo>
                    <a:lnTo>
                      <a:pt x="614" y="381"/>
                    </a:lnTo>
                    <a:lnTo>
                      <a:pt x="614" y="382"/>
                    </a:lnTo>
                    <a:lnTo>
                      <a:pt x="612" y="382"/>
                    </a:lnTo>
                    <a:lnTo>
                      <a:pt x="612" y="384"/>
                    </a:lnTo>
                    <a:lnTo>
                      <a:pt x="611" y="384"/>
                    </a:lnTo>
                    <a:lnTo>
                      <a:pt x="607" y="384"/>
                    </a:lnTo>
                    <a:lnTo>
                      <a:pt x="603" y="386"/>
                    </a:lnTo>
                    <a:lnTo>
                      <a:pt x="601" y="388"/>
                    </a:lnTo>
                    <a:lnTo>
                      <a:pt x="599" y="388"/>
                    </a:lnTo>
                    <a:lnTo>
                      <a:pt x="597" y="392"/>
                    </a:lnTo>
                    <a:lnTo>
                      <a:pt x="578" y="398"/>
                    </a:lnTo>
                    <a:lnTo>
                      <a:pt x="574" y="400"/>
                    </a:lnTo>
                    <a:lnTo>
                      <a:pt x="570" y="404"/>
                    </a:lnTo>
                    <a:lnTo>
                      <a:pt x="566" y="405"/>
                    </a:lnTo>
                    <a:lnTo>
                      <a:pt x="563" y="407"/>
                    </a:lnTo>
                    <a:lnTo>
                      <a:pt x="545" y="425"/>
                    </a:lnTo>
                    <a:lnTo>
                      <a:pt x="541" y="429"/>
                    </a:lnTo>
                    <a:lnTo>
                      <a:pt x="536" y="436"/>
                    </a:lnTo>
                    <a:lnTo>
                      <a:pt x="528" y="440"/>
                    </a:lnTo>
                    <a:lnTo>
                      <a:pt x="524" y="444"/>
                    </a:lnTo>
                    <a:lnTo>
                      <a:pt x="518" y="448"/>
                    </a:lnTo>
                    <a:lnTo>
                      <a:pt x="515" y="452"/>
                    </a:lnTo>
                    <a:lnTo>
                      <a:pt x="513" y="454"/>
                    </a:lnTo>
                    <a:lnTo>
                      <a:pt x="513" y="455"/>
                    </a:lnTo>
                    <a:lnTo>
                      <a:pt x="511" y="457"/>
                    </a:lnTo>
                    <a:lnTo>
                      <a:pt x="509" y="461"/>
                    </a:lnTo>
                    <a:lnTo>
                      <a:pt x="507" y="463"/>
                    </a:lnTo>
                    <a:lnTo>
                      <a:pt x="503" y="465"/>
                    </a:lnTo>
                    <a:lnTo>
                      <a:pt x="499" y="469"/>
                    </a:lnTo>
                    <a:lnTo>
                      <a:pt x="497" y="469"/>
                    </a:lnTo>
                    <a:lnTo>
                      <a:pt x="495" y="471"/>
                    </a:lnTo>
                    <a:lnTo>
                      <a:pt x="491" y="473"/>
                    </a:lnTo>
                    <a:lnTo>
                      <a:pt x="491" y="477"/>
                    </a:lnTo>
                    <a:lnTo>
                      <a:pt x="490" y="477"/>
                    </a:lnTo>
                    <a:lnTo>
                      <a:pt x="488" y="478"/>
                    </a:lnTo>
                    <a:lnTo>
                      <a:pt x="484" y="484"/>
                    </a:lnTo>
                    <a:lnTo>
                      <a:pt x="480" y="488"/>
                    </a:lnTo>
                    <a:lnTo>
                      <a:pt x="476" y="494"/>
                    </a:lnTo>
                    <a:lnTo>
                      <a:pt x="467" y="502"/>
                    </a:lnTo>
                    <a:lnTo>
                      <a:pt x="465" y="505"/>
                    </a:lnTo>
                    <a:lnTo>
                      <a:pt x="465" y="507"/>
                    </a:lnTo>
                    <a:lnTo>
                      <a:pt x="463" y="509"/>
                    </a:lnTo>
                    <a:lnTo>
                      <a:pt x="461" y="511"/>
                    </a:lnTo>
                    <a:lnTo>
                      <a:pt x="459" y="513"/>
                    </a:lnTo>
                    <a:lnTo>
                      <a:pt x="457" y="513"/>
                    </a:lnTo>
                    <a:lnTo>
                      <a:pt x="457" y="517"/>
                    </a:lnTo>
                    <a:lnTo>
                      <a:pt x="457" y="519"/>
                    </a:lnTo>
                    <a:lnTo>
                      <a:pt x="457" y="523"/>
                    </a:lnTo>
                    <a:lnTo>
                      <a:pt x="455" y="525"/>
                    </a:lnTo>
                    <a:lnTo>
                      <a:pt x="455" y="526"/>
                    </a:lnTo>
                    <a:lnTo>
                      <a:pt x="455" y="528"/>
                    </a:lnTo>
                    <a:lnTo>
                      <a:pt x="453" y="532"/>
                    </a:lnTo>
                    <a:lnTo>
                      <a:pt x="451" y="536"/>
                    </a:lnTo>
                    <a:lnTo>
                      <a:pt x="449" y="538"/>
                    </a:lnTo>
                    <a:lnTo>
                      <a:pt x="447" y="544"/>
                    </a:lnTo>
                    <a:lnTo>
                      <a:pt x="445" y="546"/>
                    </a:lnTo>
                    <a:lnTo>
                      <a:pt x="443" y="548"/>
                    </a:lnTo>
                    <a:lnTo>
                      <a:pt x="442" y="551"/>
                    </a:lnTo>
                    <a:lnTo>
                      <a:pt x="440" y="551"/>
                    </a:lnTo>
                    <a:lnTo>
                      <a:pt x="440" y="553"/>
                    </a:lnTo>
                    <a:lnTo>
                      <a:pt x="440" y="555"/>
                    </a:lnTo>
                    <a:lnTo>
                      <a:pt x="440" y="557"/>
                    </a:lnTo>
                    <a:lnTo>
                      <a:pt x="438" y="557"/>
                    </a:lnTo>
                    <a:lnTo>
                      <a:pt x="438" y="559"/>
                    </a:lnTo>
                    <a:lnTo>
                      <a:pt x="438" y="561"/>
                    </a:lnTo>
                    <a:lnTo>
                      <a:pt x="436" y="561"/>
                    </a:lnTo>
                    <a:lnTo>
                      <a:pt x="434" y="565"/>
                    </a:lnTo>
                    <a:lnTo>
                      <a:pt x="432" y="565"/>
                    </a:lnTo>
                    <a:lnTo>
                      <a:pt x="432" y="567"/>
                    </a:lnTo>
                    <a:lnTo>
                      <a:pt x="430" y="569"/>
                    </a:lnTo>
                    <a:lnTo>
                      <a:pt x="430" y="571"/>
                    </a:lnTo>
                    <a:lnTo>
                      <a:pt x="428" y="571"/>
                    </a:lnTo>
                    <a:lnTo>
                      <a:pt x="426" y="573"/>
                    </a:lnTo>
                    <a:lnTo>
                      <a:pt x="426" y="574"/>
                    </a:lnTo>
                    <a:lnTo>
                      <a:pt x="426" y="576"/>
                    </a:lnTo>
                    <a:lnTo>
                      <a:pt x="428" y="576"/>
                    </a:lnTo>
                    <a:lnTo>
                      <a:pt x="428" y="578"/>
                    </a:lnTo>
                    <a:lnTo>
                      <a:pt x="428" y="580"/>
                    </a:lnTo>
                    <a:lnTo>
                      <a:pt x="428" y="582"/>
                    </a:lnTo>
                    <a:lnTo>
                      <a:pt x="426" y="584"/>
                    </a:lnTo>
                    <a:lnTo>
                      <a:pt x="426" y="586"/>
                    </a:lnTo>
                    <a:lnTo>
                      <a:pt x="424" y="586"/>
                    </a:lnTo>
                    <a:lnTo>
                      <a:pt x="424" y="584"/>
                    </a:lnTo>
                    <a:lnTo>
                      <a:pt x="422" y="584"/>
                    </a:lnTo>
                    <a:lnTo>
                      <a:pt x="422" y="582"/>
                    </a:lnTo>
                    <a:lnTo>
                      <a:pt x="420" y="582"/>
                    </a:lnTo>
                    <a:lnTo>
                      <a:pt x="419" y="582"/>
                    </a:lnTo>
                    <a:lnTo>
                      <a:pt x="417" y="584"/>
                    </a:lnTo>
                    <a:lnTo>
                      <a:pt x="417" y="586"/>
                    </a:lnTo>
                    <a:lnTo>
                      <a:pt x="417" y="588"/>
                    </a:lnTo>
                    <a:lnTo>
                      <a:pt x="417" y="590"/>
                    </a:lnTo>
                    <a:lnTo>
                      <a:pt x="417" y="592"/>
                    </a:lnTo>
                    <a:lnTo>
                      <a:pt x="417" y="596"/>
                    </a:lnTo>
                    <a:lnTo>
                      <a:pt x="415" y="598"/>
                    </a:lnTo>
                    <a:lnTo>
                      <a:pt x="413" y="598"/>
                    </a:lnTo>
                    <a:lnTo>
                      <a:pt x="413" y="596"/>
                    </a:lnTo>
                    <a:lnTo>
                      <a:pt x="411" y="596"/>
                    </a:lnTo>
                    <a:lnTo>
                      <a:pt x="409" y="596"/>
                    </a:lnTo>
                    <a:lnTo>
                      <a:pt x="407" y="596"/>
                    </a:lnTo>
                    <a:lnTo>
                      <a:pt x="405" y="596"/>
                    </a:lnTo>
                    <a:lnTo>
                      <a:pt x="403" y="596"/>
                    </a:lnTo>
                    <a:lnTo>
                      <a:pt x="401" y="596"/>
                    </a:lnTo>
                    <a:lnTo>
                      <a:pt x="399" y="596"/>
                    </a:lnTo>
                    <a:lnTo>
                      <a:pt x="397" y="596"/>
                    </a:lnTo>
                    <a:lnTo>
                      <a:pt x="395" y="596"/>
                    </a:lnTo>
                    <a:lnTo>
                      <a:pt x="394" y="596"/>
                    </a:lnTo>
                    <a:lnTo>
                      <a:pt x="392" y="596"/>
                    </a:lnTo>
                    <a:lnTo>
                      <a:pt x="390" y="598"/>
                    </a:lnTo>
                    <a:lnTo>
                      <a:pt x="388" y="598"/>
                    </a:lnTo>
                    <a:lnTo>
                      <a:pt x="384" y="599"/>
                    </a:lnTo>
                    <a:lnTo>
                      <a:pt x="382" y="599"/>
                    </a:lnTo>
                    <a:lnTo>
                      <a:pt x="380" y="601"/>
                    </a:lnTo>
                    <a:lnTo>
                      <a:pt x="378" y="605"/>
                    </a:lnTo>
                    <a:lnTo>
                      <a:pt x="376" y="609"/>
                    </a:lnTo>
                    <a:lnTo>
                      <a:pt x="374" y="613"/>
                    </a:lnTo>
                    <a:lnTo>
                      <a:pt x="372" y="615"/>
                    </a:lnTo>
                    <a:lnTo>
                      <a:pt x="371" y="615"/>
                    </a:lnTo>
                    <a:lnTo>
                      <a:pt x="371" y="617"/>
                    </a:lnTo>
                    <a:lnTo>
                      <a:pt x="371" y="619"/>
                    </a:lnTo>
                    <a:lnTo>
                      <a:pt x="369" y="619"/>
                    </a:lnTo>
                    <a:lnTo>
                      <a:pt x="369" y="621"/>
                    </a:lnTo>
                    <a:lnTo>
                      <a:pt x="369" y="622"/>
                    </a:lnTo>
                    <a:lnTo>
                      <a:pt x="367" y="622"/>
                    </a:lnTo>
                    <a:lnTo>
                      <a:pt x="367" y="624"/>
                    </a:lnTo>
                    <a:lnTo>
                      <a:pt x="367" y="626"/>
                    </a:lnTo>
                    <a:lnTo>
                      <a:pt x="365" y="626"/>
                    </a:lnTo>
                    <a:lnTo>
                      <a:pt x="365" y="628"/>
                    </a:lnTo>
                    <a:lnTo>
                      <a:pt x="363" y="630"/>
                    </a:lnTo>
                    <a:lnTo>
                      <a:pt x="363" y="632"/>
                    </a:lnTo>
                    <a:lnTo>
                      <a:pt x="361" y="632"/>
                    </a:lnTo>
                    <a:lnTo>
                      <a:pt x="361" y="634"/>
                    </a:lnTo>
                    <a:lnTo>
                      <a:pt x="359" y="634"/>
                    </a:lnTo>
                    <a:lnTo>
                      <a:pt x="359" y="636"/>
                    </a:lnTo>
                    <a:lnTo>
                      <a:pt x="357" y="636"/>
                    </a:lnTo>
                    <a:lnTo>
                      <a:pt x="355" y="638"/>
                    </a:lnTo>
                    <a:lnTo>
                      <a:pt x="353" y="638"/>
                    </a:lnTo>
                    <a:lnTo>
                      <a:pt x="351" y="638"/>
                    </a:lnTo>
                    <a:lnTo>
                      <a:pt x="349" y="638"/>
                    </a:lnTo>
                    <a:lnTo>
                      <a:pt x="349" y="640"/>
                    </a:lnTo>
                    <a:lnTo>
                      <a:pt x="347" y="640"/>
                    </a:lnTo>
                    <a:lnTo>
                      <a:pt x="346" y="640"/>
                    </a:lnTo>
                    <a:lnTo>
                      <a:pt x="344" y="640"/>
                    </a:lnTo>
                    <a:lnTo>
                      <a:pt x="344" y="642"/>
                    </a:lnTo>
                    <a:lnTo>
                      <a:pt x="342" y="642"/>
                    </a:lnTo>
                    <a:lnTo>
                      <a:pt x="340" y="644"/>
                    </a:lnTo>
                    <a:lnTo>
                      <a:pt x="338" y="644"/>
                    </a:lnTo>
                    <a:lnTo>
                      <a:pt x="336" y="644"/>
                    </a:lnTo>
                    <a:lnTo>
                      <a:pt x="334" y="644"/>
                    </a:lnTo>
                    <a:lnTo>
                      <a:pt x="332" y="644"/>
                    </a:lnTo>
                    <a:lnTo>
                      <a:pt x="330" y="644"/>
                    </a:lnTo>
                    <a:lnTo>
                      <a:pt x="328" y="644"/>
                    </a:lnTo>
                    <a:lnTo>
                      <a:pt x="326" y="644"/>
                    </a:lnTo>
                    <a:lnTo>
                      <a:pt x="321" y="642"/>
                    </a:lnTo>
                    <a:lnTo>
                      <a:pt x="317" y="642"/>
                    </a:lnTo>
                    <a:lnTo>
                      <a:pt x="313" y="642"/>
                    </a:lnTo>
                    <a:lnTo>
                      <a:pt x="309" y="642"/>
                    </a:lnTo>
                    <a:lnTo>
                      <a:pt x="301" y="644"/>
                    </a:lnTo>
                    <a:lnTo>
                      <a:pt x="298" y="646"/>
                    </a:lnTo>
                    <a:lnTo>
                      <a:pt x="294" y="649"/>
                    </a:lnTo>
                    <a:lnTo>
                      <a:pt x="290" y="651"/>
                    </a:lnTo>
                    <a:lnTo>
                      <a:pt x="290" y="653"/>
                    </a:lnTo>
                    <a:lnTo>
                      <a:pt x="288" y="653"/>
                    </a:lnTo>
                    <a:lnTo>
                      <a:pt x="288" y="655"/>
                    </a:lnTo>
                    <a:lnTo>
                      <a:pt x="288" y="657"/>
                    </a:lnTo>
                    <a:lnTo>
                      <a:pt x="286" y="657"/>
                    </a:lnTo>
                    <a:lnTo>
                      <a:pt x="284" y="657"/>
                    </a:lnTo>
                    <a:lnTo>
                      <a:pt x="282" y="657"/>
                    </a:lnTo>
                    <a:lnTo>
                      <a:pt x="280" y="657"/>
                    </a:lnTo>
                    <a:lnTo>
                      <a:pt x="280" y="659"/>
                    </a:lnTo>
                    <a:lnTo>
                      <a:pt x="278" y="659"/>
                    </a:lnTo>
                    <a:lnTo>
                      <a:pt x="278" y="661"/>
                    </a:lnTo>
                    <a:lnTo>
                      <a:pt x="276" y="661"/>
                    </a:lnTo>
                    <a:lnTo>
                      <a:pt x="276" y="663"/>
                    </a:lnTo>
                    <a:lnTo>
                      <a:pt x="275" y="663"/>
                    </a:lnTo>
                    <a:lnTo>
                      <a:pt x="275" y="665"/>
                    </a:lnTo>
                    <a:lnTo>
                      <a:pt x="275" y="667"/>
                    </a:lnTo>
                    <a:lnTo>
                      <a:pt x="273" y="667"/>
                    </a:lnTo>
                    <a:lnTo>
                      <a:pt x="273" y="669"/>
                    </a:lnTo>
                    <a:lnTo>
                      <a:pt x="273" y="670"/>
                    </a:lnTo>
                    <a:lnTo>
                      <a:pt x="273" y="672"/>
                    </a:lnTo>
                    <a:lnTo>
                      <a:pt x="273" y="674"/>
                    </a:lnTo>
                    <a:lnTo>
                      <a:pt x="271" y="674"/>
                    </a:lnTo>
                    <a:lnTo>
                      <a:pt x="271" y="676"/>
                    </a:lnTo>
                    <a:lnTo>
                      <a:pt x="271" y="678"/>
                    </a:lnTo>
                    <a:lnTo>
                      <a:pt x="271" y="680"/>
                    </a:lnTo>
                    <a:lnTo>
                      <a:pt x="269" y="680"/>
                    </a:lnTo>
                    <a:lnTo>
                      <a:pt x="269" y="682"/>
                    </a:lnTo>
                    <a:lnTo>
                      <a:pt x="269" y="684"/>
                    </a:lnTo>
                    <a:lnTo>
                      <a:pt x="267" y="684"/>
                    </a:lnTo>
                    <a:lnTo>
                      <a:pt x="267" y="686"/>
                    </a:lnTo>
                    <a:lnTo>
                      <a:pt x="267" y="688"/>
                    </a:lnTo>
                    <a:lnTo>
                      <a:pt x="265" y="690"/>
                    </a:lnTo>
                    <a:lnTo>
                      <a:pt x="265" y="692"/>
                    </a:lnTo>
                    <a:lnTo>
                      <a:pt x="265" y="694"/>
                    </a:lnTo>
                    <a:lnTo>
                      <a:pt x="263" y="694"/>
                    </a:lnTo>
                    <a:lnTo>
                      <a:pt x="263" y="695"/>
                    </a:lnTo>
                    <a:lnTo>
                      <a:pt x="261" y="695"/>
                    </a:lnTo>
                    <a:lnTo>
                      <a:pt x="261" y="697"/>
                    </a:lnTo>
                    <a:lnTo>
                      <a:pt x="261" y="699"/>
                    </a:lnTo>
                    <a:lnTo>
                      <a:pt x="259" y="699"/>
                    </a:lnTo>
                    <a:lnTo>
                      <a:pt x="259" y="701"/>
                    </a:lnTo>
                    <a:lnTo>
                      <a:pt x="257" y="703"/>
                    </a:lnTo>
                    <a:lnTo>
                      <a:pt x="255" y="707"/>
                    </a:lnTo>
                    <a:lnTo>
                      <a:pt x="253" y="709"/>
                    </a:lnTo>
                    <a:lnTo>
                      <a:pt x="251" y="709"/>
                    </a:lnTo>
                    <a:lnTo>
                      <a:pt x="248" y="709"/>
                    </a:lnTo>
                    <a:lnTo>
                      <a:pt x="246" y="709"/>
                    </a:lnTo>
                    <a:lnTo>
                      <a:pt x="244" y="707"/>
                    </a:lnTo>
                    <a:lnTo>
                      <a:pt x="242" y="705"/>
                    </a:lnTo>
                    <a:lnTo>
                      <a:pt x="238" y="705"/>
                    </a:lnTo>
                    <a:lnTo>
                      <a:pt x="236" y="705"/>
                    </a:lnTo>
                    <a:lnTo>
                      <a:pt x="234" y="705"/>
                    </a:lnTo>
                    <a:lnTo>
                      <a:pt x="230" y="705"/>
                    </a:lnTo>
                    <a:lnTo>
                      <a:pt x="228" y="705"/>
                    </a:lnTo>
                    <a:lnTo>
                      <a:pt x="227" y="703"/>
                    </a:lnTo>
                    <a:lnTo>
                      <a:pt x="225" y="703"/>
                    </a:lnTo>
                    <a:lnTo>
                      <a:pt x="221" y="703"/>
                    </a:lnTo>
                    <a:lnTo>
                      <a:pt x="219" y="703"/>
                    </a:lnTo>
                    <a:lnTo>
                      <a:pt x="215" y="705"/>
                    </a:lnTo>
                    <a:lnTo>
                      <a:pt x="213" y="705"/>
                    </a:lnTo>
                    <a:lnTo>
                      <a:pt x="211" y="707"/>
                    </a:lnTo>
                    <a:lnTo>
                      <a:pt x="209" y="707"/>
                    </a:lnTo>
                    <a:lnTo>
                      <a:pt x="209" y="709"/>
                    </a:lnTo>
                    <a:lnTo>
                      <a:pt x="207" y="711"/>
                    </a:lnTo>
                    <a:lnTo>
                      <a:pt x="205" y="711"/>
                    </a:lnTo>
                    <a:lnTo>
                      <a:pt x="205" y="713"/>
                    </a:lnTo>
                    <a:lnTo>
                      <a:pt x="203" y="713"/>
                    </a:lnTo>
                    <a:lnTo>
                      <a:pt x="202" y="713"/>
                    </a:lnTo>
                    <a:lnTo>
                      <a:pt x="202" y="715"/>
                    </a:lnTo>
                    <a:lnTo>
                      <a:pt x="200" y="715"/>
                    </a:lnTo>
                    <a:lnTo>
                      <a:pt x="200" y="717"/>
                    </a:lnTo>
                    <a:lnTo>
                      <a:pt x="198" y="718"/>
                    </a:lnTo>
                    <a:lnTo>
                      <a:pt x="198" y="720"/>
                    </a:lnTo>
                    <a:lnTo>
                      <a:pt x="196" y="720"/>
                    </a:lnTo>
                    <a:lnTo>
                      <a:pt x="196" y="722"/>
                    </a:lnTo>
                    <a:lnTo>
                      <a:pt x="196" y="724"/>
                    </a:lnTo>
                    <a:lnTo>
                      <a:pt x="196" y="726"/>
                    </a:lnTo>
                    <a:lnTo>
                      <a:pt x="194" y="726"/>
                    </a:lnTo>
                    <a:lnTo>
                      <a:pt x="194" y="728"/>
                    </a:lnTo>
                    <a:lnTo>
                      <a:pt x="192" y="728"/>
                    </a:lnTo>
                    <a:lnTo>
                      <a:pt x="192" y="730"/>
                    </a:lnTo>
                    <a:lnTo>
                      <a:pt x="190" y="730"/>
                    </a:lnTo>
                    <a:lnTo>
                      <a:pt x="188" y="732"/>
                    </a:lnTo>
                    <a:lnTo>
                      <a:pt x="188" y="734"/>
                    </a:lnTo>
                    <a:lnTo>
                      <a:pt x="186" y="734"/>
                    </a:lnTo>
                    <a:lnTo>
                      <a:pt x="186" y="736"/>
                    </a:lnTo>
                    <a:lnTo>
                      <a:pt x="184" y="736"/>
                    </a:lnTo>
                    <a:lnTo>
                      <a:pt x="184" y="738"/>
                    </a:lnTo>
                    <a:lnTo>
                      <a:pt x="184" y="740"/>
                    </a:lnTo>
                    <a:lnTo>
                      <a:pt x="182" y="740"/>
                    </a:lnTo>
                    <a:lnTo>
                      <a:pt x="182" y="742"/>
                    </a:lnTo>
                    <a:lnTo>
                      <a:pt x="180" y="743"/>
                    </a:lnTo>
                    <a:lnTo>
                      <a:pt x="180" y="745"/>
                    </a:lnTo>
                    <a:lnTo>
                      <a:pt x="179" y="745"/>
                    </a:lnTo>
                    <a:lnTo>
                      <a:pt x="179" y="747"/>
                    </a:lnTo>
                    <a:lnTo>
                      <a:pt x="177" y="747"/>
                    </a:lnTo>
                    <a:lnTo>
                      <a:pt x="175" y="747"/>
                    </a:lnTo>
                    <a:lnTo>
                      <a:pt x="173" y="745"/>
                    </a:lnTo>
                    <a:lnTo>
                      <a:pt x="171" y="743"/>
                    </a:lnTo>
                    <a:lnTo>
                      <a:pt x="169" y="743"/>
                    </a:lnTo>
                    <a:lnTo>
                      <a:pt x="167" y="743"/>
                    </a:lnTo>
                    <a:lnTo>
                      <a:pt x="167" y="745"/>
                    </a:lnTo>
                    <a:lnTo>
                      <a:pt x="165" y="745"/>
                    </a:lnTo>
                    <a:lnTo>
                      <a:pt x="163" y="745"/>
                    </a:lnTo>
                    <a:lnTo>
                      <a:pt x="163" y="743"/>
                    </a:lnTo>
                    <a:lnTo>
                      <a:pt x="161" y="742"/>
                    </a:lnTo>
                    <a:lnTo>
                      <a:pt x="159" y="742"/>
                    </a:lnTo>
                    <a:lnTo>
                      <a:pt x="159" y="740"/>
                    </a:lnTo>
                    <a:lnTo>
                      <a:pt x="157" y="740"/>
                    </a:lnTo>
                    <a:lnTo>
                      <a:pt x="155" y="740"/>
                    </a:lnTo>
                    <a:lnTo>
                      <a:pt x="154" y="740"/>
                    </a:lnTo>
                    <a:lnTo>
                      <a:pt x="152" y="740"/>
                    </a:lnTo>
                    <a:lnTo>
                      <a:pt x="150" y="740"/>
                    </a:lnTo>
                    <a:lnTo>
                      <a:pt x="148" y="740"/>
                    </a:lnTo>
                    <a:lnTo>
                      <a:pt x="146" y="740"/>
                    </a:lnTo>
                    <a:lnTo>
                      <a:pt x="144" y="740"/>
                    </a:lnTo>
                    <a:lnTo>
                      <a:pt x="142" y="740"/>
                    </a:lnTo>
                    <a:lnTo>
                      <a:pt x="142" y="742"/>
                    </a:lnTo>
                    <a:lnTo>
                      <a:pt x="140" y="740"/>
                    </a:lnTo>
                    <a:lnTo>
                      <a:pt x="138" y="740"/>
                    </a:lnTo>
                    <a:lnTo>
                      <a:pt x="136" y="740"/>
                    </a:lnTo>
                    <a:lnTo>
                      <a:pt x="136" y="738"/>
                    </a:lnTo>
                    <a:lnTo>
                      <a:pt x="134" y="738"/>
                    </a:lnTo>
                    <a:lnTo>
                      <a:pt x="134" y="736"/>
                    </a:lnTo>
                    <a:lnTo>
                      <a:pt x="132" y="736"/>
                    </a:lnTo>
                    <a:lnTo>
                      <a:pt x="132" y="734"/>
                    </a:lnTo>
                    <a:lnTo>
                      <a:pt x="132" y="732"/>
                    </a:lnTo>
                    <a:lnTo>
                      <a:pt x="131" y="732"/>
                    </a:lnTo>
                    <a:lnTo>
                      <a:pt x="129" y="730"/>
                    </a:lnTo>
                    <a:lnTo>
                      <a:pt x="127" y="730"/>
                    </a:lnTo>
                    <a:lnTo>
                      <a:pt x="125" y="730"/>
                    </a:lnTo>
                    <a:lnTo>
                      <a:pt x="125" y="728"/>
                    </a:lnTo>
                    <a:lnTo>
                      <a:pt x="123" y="728"/>
                    </a:lnTo>
                    <a:lnTo>
                      <a:pt x="123" y="726"/>
                    </a:lnTo>
                    <a:lnTo>
                      <a:pt x="123" y="724"/>
                    </a:lnTo>
                    <a:lnTo>
                      <a:pt x="123" y="722"/>
                    </a:lnTo>
                    <a:lnTo>
                      <a:pt x="123" y="720"/>
                    </a:lnTo>
                    <a:lnTo>
                      <a:pt x="121" y="720"/>
                    </a:lnTo>
                    <a:lnTo>
                      <a:pt x="119" y="720"/>
                    </a:lnTo>
                    <a:lnTo>
                      <a:pt x="119" y="722"/>
                    </a:lnTo>
                    <a:lnTo>
                      <a:pt x="119" y="724"/>
                    </a:lnTo>
                    <a:lnTo>
                      <a:pt x="117" y="724"/>
                    </a:lnTo>
                    <a:lnTo>
                      <a:pt x="117" y="726"/>
                    </a:lnTo>
                    <a:lnTo>
                      <a:pt x="115" y="726"/>
                    </a:lnTo>
                    <a:lnTo>
                      <a:pt x="113" y="726"/>
                    </a:lnTo>
                    <a:lnTo>
                      <a:pt x="111" y="726"/>
                    </a:lnTo>
                    <a:lnTo>
                      <a:pt x="111" y="724"/>
                    </a:lnTo>
                    <a:lnTo>
                      <a:pt x="111" y="722"/>
                    </a:lnTo>
                    <a:lnTo>
                      <a:pt x="113" y="720"/>
                    </a:lnTo>
                    <a:lnTo>
                      <a:pt x="115" y="718"/>
                    </a:lnTo>
                    <a:lnTo>
                      <a:pt x="117" y="718"/>
                    </a:lnTo>
                    <a:lnTo>
                      <a:pt x="117" y="717"/>
                    </a:lnTo>
                    <a:lnTo>
                      <a:pt x="117" y="715"/>
                    </a:lnTo>
                    <a:lnTo>
                      <a:pt x="115" y="715"/>
                    </a:lnTo>
                    <a:lnTo>
                      <a:pt x="115" y="717"/>
                    </a:lnTo>
                    <a:lnTo>
                      <a:pt x="113" y="717"/>
                    </a:lnTo>
                    <a:lnTo>
                      <a:pt x="111" y="718"/>
                    </a:lnTo>
                    <a:lnTo>
                      <a:pt x="109" y="718"/>
                    </a:lnTo>
                    <a:lnTo>
                      <a:pt x="109" y="717"/>
                    </a:lnTo>
                    <a:lnTo>
                      <a:pt x="109" y="715"/>
                    </a:lnTo>
                    <a:lnTo>
                      <a:pt x="111" y="715"/>
                    </a:lnTo>
                    <a:lnTo>
                      <a:pt x="111" y="713"/>
                    </a:lnTo>
                    <a:lnTo>
                      <a:pt x="113" y="713"/>
                    </a:lnTo>
                    <a:lnTo>
                      <a:pt x="113" y="711"/>
                    </a:lnTo>
                    <a:lnTo>
                      <a:pt x="111" y="711"/>
                    </a:lnTo>
                    <a:lnTo>
                      <a:pt x="111" y="709"/>
                    </a:lnTo>
                    <a:lnTo>
                      <a:pt x="111" y="707"/>
                    </a:lnTo>
                    <a:lnTo>
                      <a:pt x="111" y="705"/>
                    </a:lnTo>
                    <a:lnTo>
                      <a:pt x="113" y="703"/>
                    </a:lnTo>
                    <a:lnTo>
                      <a:pt x="113" y="701"/>
                    </a:lnTo>
                    <a:lnTo>
                      <a:pt x="113" y="699"/>
                    </a:lnTo>
                    <a:lnTo>
                      <a:pt x="111" y="697"/>
                    </a:lnTo>
                    <a:lnTo>
                      <a:pt x="111" y="699"/>
                    </a:lnTo>
                    <a:lnTo>
                      <a:pt x="109" y="699"/>
                    </a:lnTo>
                    <a:lnTo>
                      <a:pt x="109" y="701"/>
                    </a:lnTo>
                    <a:lnTo>
                      <a:pt x="108" y="701"/>
                    </a:lnTo>
                    <a:lnTo>
                      <a:pt x="106" y="701"/>
                    </a:lnTo>
                    <a:lnTo>
                      <a:pt x="106" y="699"/>
                    </a:lnTo>
                    <a:lnTo>
                      <a:pt x="104" y="699"/>
                    </a:lnTo>
                    <a:lnTo>
                      <a:pt x="104" y="697"/>
                    </a:lnTo>
                    <a:lnTo>
                      <a:pt x="106" y="697"/>
                    </a:lnTo>
                    <a:lnTo>
                      <a:pt x="106" y="695"/>
                    </a:lnTo>
                    <a:lnTo>
                      <a:pt x="108" y="695"/>
                    </a:lnTo>
                    <a:lnTo>
                      <a:pt x="108" y="694"/>
                    </a:lnTo>
                    <a:lnTo>
                      <a:pt x="108" y="692"/>
                    </a:lnTo>
                    <a:lnTo>
                      <a:pt x="108" y="690"/>
                    </a:lnTo>
                    <a:lnTo>
                      <a:pt x="109" y="690"/>
                    </a:lnTo>
                    <a:lnTo>
                      <a:pt x="111" y="688"/>
                    </a:lnTo>
                    <a:lnTo>
                      <a:pt x="113" y="688"/>
                    </a:lnTo>
                    <a:lnTo>
                      <a:pt x="113" y="686"/>
                    </a:lnTo>
                    <a:lnTo>
                      <a:pt x="111" y="686"/>
                    </a:lnTo>
                    <a:lnTo>
                      <a:pt x="111" y="684"/>
                    </a:lnTo>
                    <a:lnTo>
                      <a:pt x="109" y="684"/>
                    </a:lnTo>
                    <a:lnTo>
                      <a:pt x="109" y="686"/>
                    </a:lnTo>
                    <a:lnTo>
                      <a:pt x="108" y="686"/>
                    </a:lnTo>
                    <a:lnTo>
                      <a:pt x="106" y="686"/>
                    </a:lnTo>
                    <a:lnTo>
                      <a:pt x="104" y="686"/>
                    </a:lnTo>
                    <a:lnTo>
                      <a:pt x="104" y="684"/>
                    </a:lnTo>
                    <a:lnTo>
                      <a:pt x="104" y="682"/>
                    </a:lnTo>
                    <a:lnTo>
                      <a:pt x="106" y="682"/>
                    </a:lnTo>
                    <a:lnTo>
                      <a:pt x="108" y="682"/>
                    </a:lnTo>
                    <a:lnTo>
                      <a:pt x="109" y="682"/>
                    </a:lnTo>
                    <a:lnTo>
                      <a:pt x="111" y="680"/>
                    </a:lnTo>
                    <a:lnTo>
                      <a:pt x="113" y="680"/>
                    </a:lnTo>
                    <a:lnTo>
                      <a:pt x="113" y="678"/>
                    </a:lnTo>
                    <a:lnTo>
                      <a:pt x="111" y="676"/>
                    </a:lnTo>
                    <a:lnTo>
                      <a:pt x="109" y="674"/>
                    </a:lnTo>
                    <a:lnTo>
                      <a:pt x="109" y="672"/>
                    </a:lnTo>
                    <a:lnTo>
                      <a:pt x="109" y="670"/>
                    </a:lnTo>
                    <a:lnTo>
                      <a:pt x="108" y="670"/>
                    </a:lnTo>
                    <a:lnTo>
                      <a:pt x="108" y="669"/>
                    </a:lnTo>
                    <a:lnTo>
                      <a:pt x="106" y="669"/>
                    </a:lnTo>
                    <a:lnTo>
                      <a:pt x="106" y="667"/>
                    </a:lnTo>
                    <a:lnTo>
                      <a:pt x="104" y="665"/>
                    </a:lnTo>
                    <a:lnTo>
                      <a:pt x="104" y="663"/>
                    </a:lnTo>
                    <a:lnTo>
                      <a:pt x="104" y="661"/>
                    </a:lnTo>
                    <a:lnTo>
                      <a:pt x="102" y="661"/>
                    </a:lnTo>
                    <a:lnTo>
                      <a:pt x="102" y="659"/>
                    </a:lnTo>
                    <a:lnTo>
                      <a:pt x="100" y="659"/>
                    </a:lnTo>
                    <a:lnTo>
                      <a:pt x="100" y="657"/>
                    </a:lnTo>
                    <a:lnTo>
                      <a:pt x="98" y="657"/>
                    </a:lnTo>
                    <a:lnTo>
                      <a:pt x="98" y="655"/>
                    </a:lnTo>
                    <a:lnTo>
                      <a:pt x="96" y="655"/>
                    </a:lnTo>
                    <a:lnTo>
                      <a:pt x="96" y="653"/>
                    </a:lnTo>
                    <a:lnTo>
                      <a:pt x="96" y="651"/>
                    </a:lnTo>
                    <a:lnTo>
                      <a:pt x="96" y="649"/>
                    </a:lnTo>
                    <a:lnTo>
                      <a:pt x="94" y="649"/>
                    </a:lnTo>
                    <a:lnTo>
                      <a:pt x="94" y="647"/>
                    </a:lnTo>
                    <a:lnTo>
                      <a:pt x="92" y="646"/>
                    </a:lnTo>
                    <a:lnTo>
                      <a:pt x="90" y="646"/>
                    </a:lnTo>
                    <a:lnTo>
                      <a:pt x="88" y="646"/>
                    </a:lnTo>
                    <a:lnTo>
                      <a:pt x="88" y="644"/>
                    </a:lnTo>
                    <a:lnTo>
                      <a:pt x="88" y="642"/>
                    </a:lnTo>
                    <a:lnTo>
                      <a:pt x="88" y="640"/>
                    </a:lnTo>
                    <a:lnTo>
                      <a:pt x="86" y="640"/>
                    </a:lnTo>
                    <a:lnTo>
                      <a:pt x="86" y="638"/>
                    </a:lnTo>
                    <a:lnTo>
                      <a:pt x="86" y="636"/>
                    </a:lnTo>
                    <a:lnTo>
                      <a:pt x="86" y="634"/>
                    </a:lnTo>
                    <a:lnTo>
                      <a:pt x="84" y="634"/>
                    </a:lnTo>
                    <a:lnTo>
                      <a:pt x="84" y="632"/>
                    </a:lnTo>
                    <a:lnTo>
                      <a:pt x="83" y="632"/>
                    </a:lnTo>
                    <a:lnTo>
                      <a:pt x="83" y="630"/>
                    </a:lnTo>
                    <a:lnTo>
                      <a:pt x="83" y="628"/>
                    </a:lnTo>
                    <a:lnTo>
                      <a:pt x="81" y="628"/>
                    </a:lnTo>
                    <a:lnTo>
                      <a:pt x="81" y="626"/>
                    </a:lnTo>
                    <a:lnTo>
                      <a:pt x="79" y="624"/>
                    </a:lnTo>
                    <a:lnTo>
                      <a:pt x="77" y="624"/>
                    </a:lnTo>
                    <a:lnTo>
                      <a:pt x="77" y="622"/>
                    </a:lnTo>
                    <a:lnTo>
                      <a:pt x="75" y="622"/>
                    </a:lnTo>
                    <a:lnTo>
                      <a:pt x="73" y="622"/>
                    </a:lnTo>
                    <a:lnTo>
                      <a:pt x="71" y="622"/>
                    </a:lnTo>
                    <a:lnTo>
                      <a:pt x="69" y="622"/>
                    </a:lnTo>
                    <a:lnTo>
                      <a:pt x="67" y="622"/>
                    </a:lnTo>
                    <a:lnTo>
                      <a:pt x="67" y="624"/>
                    </a:lnTo>
                    <a:lnTo>
                      <a:pt x="65" y="624"/>
                    </a:lnTo>
                    <a:lnTo>
                      <a:pt x="63" y="624"/>
                    </a:lnTo>
                    <a:lnTo>
                      <a:pt x="61" y="624"/>
                    </a:lnTo>
                    <a:lnTo>
                      <a:pt x="60" y="624"/>
                    </a:lnTo>
                    <a:lnTo>
                      <a:pt x="58" y="624"/>
                    </a:lnTo>
                    <a:lnTo>
                      <a:pt x="58" y="622"/>
                    </a:lnTo>
                    <a:lnTo>
                      <a:pt x="56" y="622"/>
                    </a:lnTo>
                    <a:lnTo>
                      <a:pt x="54" y="622"/>
                    </a:lnTo>
                    <a:lnTo>
                      <a:pt x="54" y="621"/>
                    </a:lnTo>
                    <a:lnTo>
                      <a:pt x="52" y="621"/>
                    </a:lnTo>
                    <a:lnTo>
                      <a:pt x="52" y="619"/>
                    </a:lnTo>
                    <a:lnTo>
                      <a:pt x="52" y="617"/>
                    </a:lnTo>
                    <a:lnTo>
                      <a:pt x="50" y="617"/>
                    </a:lnTo>
                    <a:lnTo>
                      <a:pt x="50" y="615"/>
                    </a:lnTo>
                    <a:lnTo>
                      <a:pt x="50" y="613"/>
                    </a:lnTo>
                    <a:lnTo>
                      <a:pt x="48" y="613"/>
                    </a:lnTo>
                    <a:lnTo>
                      <a:pt x="48" y="611"/>
                    </a:lnTo>
                    <a:lnTo>
                      <a:pt x="48" y="609"/>
                    </a:lnTo>
                    <a:lnTo>
                      <a:pt x="46" y="609"/>
                    </a:lnTo>
                    <a:lnTo>
                      <a:pt x="46" y="607"/>
                    </a:lnTo>
                    <a:lnTo>
                      <a:pt x="44" y="607"/>
                    </a:lnTo>
                    <a:lnTo>
                      <a:pt x="44" y="605"/>
                    </a:lnTo>
                    <a:lnTo>
                      <a:pt x="42" y="605"/>
                    </a:lnTo>
                    <a:lnTo>
                      <a:pt x="42" y="603"/>
                    </a:lnTo>
                    <a:lnTo>
                      <a:pt x="44" y="603"/>
                    </a:lnTo>
                    <a:lnTo>
                      <a:pt x="44" y="601"/>
                    </a:lnTo>
                    <a:lnTo>
                      <a:pt x="46" y="601"/>
                    </a:lnTo>
                    <a:lnTo>
                      <a:pt x="46" y="599"/>
                    </a:lnTo>
                    <a:lnTo>
                      <a:pt x="44" y="599"/>
                    </a:lnTo>
                    <a:lnTo>
                      <a:pt x="44" y="598"/>
                    </a:lnTo>
                    <a:lnTo>
                      <a:pt x="46" y="598"/>
                    </a:lnTo>
                    <a:lnTo>
                      <a:pt x="46" y="596"/>
                    </a:lnTo>
                    <a:lnTo>
                      <a:pt x="46" y="594"/>
                    </a:lnTo>
                    <a:lnTo>
                      <a:pt x="48" y="594"/>
                    </a:lnTo>
                    <a:lnTo>
                      <a:pt x="48" y="592"/>
                    </a:lnTo>
                    <a:lnTo>
                      <a:pt x="50" y="590"/>
                    </a:lnTo>
                    <a:lnTo>
                      <a:pt x="48" y="590"/>
                    </a:lnTo>
                    <a:lnTo>
                      <a:pt x="48" y="588"/>
                    </a:lnTo>
                    <a:lnTo>
                      <a:pt x="48" y="586"/>
                    </a:lnTo>
                    <a:lnTo>
                      <a:pt x="48" y="584"/>
                    </a:lnTo>
                    <a:lnTo>
                      <a:pt x="50" y="584"/>
                    </a:lnTo>
                    <a:lnTo>
                      <a:pt x="50" y="582"/>
                    </a:lnTo>
                    <a:lnTo>
                      <a:pt x="50" y="580"/>
                    </a:lnTo>
                    <a:lnTo>
                      <a:pt x="50" y="578"/>
                    </a:lnTo>
                    <a:lnTo>
                      <a:pt x="50" y="576"/>
                    </a:lnTo>
                    <a:lnTo>
                      <a:pt x="50" y="574"/>
                    </a:lnTo>
                    <a:lnTo>
                      <a:pt x="48" y="574"/>
                    </a:lnTo>
                    <a:lnTo>
                      <a:pt x="48" y="573"/>
                    </a:lnTo>
                    <a:lnTo>
                      <a:pt x="46" y="573"/>
                    </a:lnTo>
                    <a:lnTo>
                      <a:pt x="48" y="573"/>
                    </a:lnTo>
                    <a:lnTo>
                      <a:pt x="46" y="573"/>
                    </a:lnTo>
                    <a:lnTo>
                      <a:pt x="44" y="573"/>
                    </a:lnTo>
                    <a:lnTo>
                      <a:pt x="42" y="573"/>
                    </a:lnTo>
                    <a:lnTo>
                      <a:pt x="42" y="574"/>
                    </a:lnTo>
                    <a:lnTo>
                      <a:pt x="42" y="576"/>
                    </a:lnTo>
                    <a:lnTo>
                      <a:pt x="40" y="576"/>
                    </a:lnTo>
                    <a:lnTo>
                      <a:pt x="40" y="578"/>
                    </a:lnTo>
                    <a:lnTo>
                      <a:pt x="40" y="580"/>
                    </a:lnTo>
                    <a:lnTo>
                      <a:pt x="38" y="580"/>
                    </a:lnTo>
                    <a:lnTo>
                      <a:pt x="36" y="580"/>
                    </a:lnTo>
                    <a:lnTo>
                      <a:pt x="35" y="580"/>
                    </a:lnTo>
                    <a:lnTo>
                      <a:pt x="35" y="578"/>
                    </a:lnTo>
                    <a:lnTo>
                      <a:pt x="33" y="578"/>
                    </a:lnTo>
                    <a:lnTo>
                      <a:pt x="33" y="576"/>
                    </a:lnTo>
                    <a:lnTo>
                      <a:pt x="33" y="574"/>
                    </a:lnTo>
                    <a:lnTo>
                      <a:pt x="31" y="574"/>
                    </a:lnTo>
                    <a:lnTo>
                      <a:pt x="31" y="573"/>
                    </a:lnTo>
                    <a:lnTo>
                      <a:pt x="29" y="573"/>
                    </a:lnTo>
                    <a:lnTo>
                      <a:pt x="29" y="571"/>
                    </a:lnTo>
                    <a:lnTo>
                      <a:pt x="27" y="571"/>
                    </a:lnTo>
                    <a:lnTo>
                      <a:pt x="27" y="569"/>
                    </a:lnTo>
                    <a:lnTo>
                      <a:pt x="25" y="571"/>
                    </a:lnTo>
                    <a:lnTo>
                      <a:pt x="23" y="571"/>
                    </a:lnTo>
                    <a:lnTo>
                      <a:pt x="23" y="573"/>
                    </a:lnTo>
                    <a:lnTo>
                      <a:pt x="21" y="573"/>
                    </a:lnTo>
                    <a:lnTo>
                      <a:pt x="19" y="573"/>
                    </a:lnTo>
                    <a:lnTo>
                      <a:pt x="19" y="571"/>
                    </a:lnTo>
                    <a:lnTo>
                      <a:pt x="17" y="571"/>
                    </a:lnTo>
                    <a:lnTo>
                      <a:pt x="15" y="573"/>
                    </a:lnTo>
                    <a:lnTo>
                      <a:pt x="13" y="571"/>
                    </a:lnTo>
                    <a:lnTo>
                      <a:pt x="12" y="571"/>
                    </a:lnTo>
                    <a:lnTo>
                      <a:pt x="10" y="571"/>
                    </a:lnTo>
                    <a:lnTo>
                      <a:pt x="10" y="569"/>
                    </a:lnTo>
                    <a:lnTo>
                      <a:pt x="10" y="567"/>
                    </a:lnTo>
                    <a:lnTo>
                      <a:pt x="8" y="567"/>
                    </a:lnTo>
                    <a:lnTo>
                      <a:pt x="6" y="565"/>
                    </a:lnTo>
                    <a:lnTo>
                      <a:pt x="4" y="565"/>
                    </a:lnTo>
                    <a:lnTo>
                      <a:pt x="4" y="563"/>
                    </a:lnTo>
                    <a:lnTo>
                      <a:pt x="2" y="563"/>
                    </a:lnTo>
                    <a:lnTo>
                      <a:pt x="2" y="565"/>
                    </a:lnTo>
                    <a:lnTo>
                      <a:pt x="0" y="565"/>
                    </a:lnTo>
                    <a:lnTo>
                      <a:pt x="0" y="563"/>
                    </a:lnTo>
                    <a:lnTo>
                      <a:pt x="0" y="561"/>
                    </a:lnTo>
                    <a:lnTo>
                      <a:pt x="2" y="561"/>
                    </a:lnTo>
                    <a:lnTo>
                      <a:pt x="2" y="559"/>
                    </a:lnTo>
                    <a:lnTo>
                      <a:pt x="2" y="557"/>
                    </a:lnTo>
                    <a:lnTo>
                      <a:pt x="2" y="555"/>
                    </a:lnTo>
                    <a:lnTo>
                      <a:pt x="4" y="553"/>
                    </a:lnTo>
                    <a:lnTo>
                      <a:pt x="4" y="551"/>
                    </a:lnTo>
                    <a:lnTo>
                      <a:pt x="6" y="550"/>
                    </a:lnTo>
                    <a:lnTo>
                      <a:pt x="6" y="548"/>
                    </a:lnTo>
                    <a:lnTo>
                      <a:pt x="8" y="548"/>
                    </a:lnTo>
                    <a:lnTo>
                      <a:pt x="8" y="546"/>
                    </a:lnTo>
                    <a:lnTo>
                      <a:pt x="8" y="544"/>
                    </a:lnTo>
                    <a:lnTo>
                      <a:pt x="10" y="544"/>
                    </a:lnTo>
                    <a:lnTo>
                      <a:pt x="12" y="542"/>
                    </a:lnTo>
                    <a:lnTo>
                      <a:pt x="13" y="542"/>
                    </a:lnTo>
                    <a:lnTo>
                      <a:pt x="13" y="540"/>
                    </a:lnTo>
                    <a:lnTo>
                      <a:pt x="15" y="538"/>
                    </a:lnTo>
                    <a:lnTo>
                      <a:pt x="17" y="536"/>
                    </a:lnTo>
                    <a:lnTo>
                      <a:pt x="19" y="536"/>
                    </a:lnTo>
                    <a:lnTo>
                      <a:pt x="21" y="536"/>
                    </a:lnTo>
                    <a:lnTo>
                      <a:pt x="23" y="538"/>
                    </a:lnTo>
                    <a:lnTo>
                      <a:pt x="25" y="538"/>
                    </a:lnTo>
                    <a:lnTo>
                      <a:pt x="27" y="538"/>
                    </a:lnTo>
                    <a:lnTo>
                      <a:pt x="27" y="540"/>
                    </a:lnTo>
                    <a:lnTo>
                      <a:pt x="29" y="540"/>
                    </a:lnTo>
                    <a:lnTo>
                      <a:pt x="29" y="542"/>
                    </a:lnTo>
                    <a:lnTo>
                      <a:pt x="31" y="542"/>
                    </a:lnTo>
                    <a:lnTo>
                      <a:pt x="31" y="544"/>
                    </a:lnTo>
                    <a:lnTo>
                      <a:pt x="31" y="546"/>
                    </a:lnTo>
                    <a:lnTo>
                      <a:pt x="33" y="546"/>
                    </a:lnTo>
                    <a:lnTo>
                      <a:pt x="33" y="548"/>
                    </a:lnTo>
                    <a:lnTo>
                      <a:pt x="33" y="550"/>
                    </a:lnTo>
                    <a:lnTo>
                      <a:pt x="35" y="550"/>
                    </a:lnTo>
                    <a:lnTo>
                      <a:pt x="36" y="550"/>
                    </a:lnTo>
                    <a:lnTo>
                      <a:pt x="36" y="551"/>
                    </a:lnTo>
                    <a:lnTo>
                      <a:pt x="38" y="551"/>
                    </a:lnTo>
                    <a:lnTo>
                      <a:pt x="38" y="553"/>
                    </a:lnTo>
                    <a:lnTo>
                      <a:pt x="38" y="555"/>
                    </a:lnTo>
                    <a:lnTo>
                      <a:pt x="40" y="555"/>
                    </a:lnTo>
                    <a:lnTo>
                      <a:pt x="42" y="555"/>
                    </a:lnTo>
                    <a:lnTo>
                      <a:pt x="42" y="557"/>
                    </a:lnTo>
                    <a:lnTo>
                      <a:pt x="42" y="559"/>
                    </a:lnTo>
                    <a:lnTo>
                      <a:pt x="42" y="561"/>
                    </a:lnTo>
                    <a:lnTo>
                      <a:pt x="44" y="563"/>
                    </a:lnTo>
                    <a:lnTo>
                      <a:pt x="46" y="565"/>
                    </a:lnTo>
                    <a:lnTo>
                      <a:pt x="48" y="565"/>
                    </a:lnTo>
                    <a:lnTo>
                      <a:pt x="50" y="565"/>
                    </a:lnTo>
                    <a:lnTo>
                      <a:pt x="50" y="567"/>
                    </a:lnTo>
                    <a:lnTo>
                      <a:pt x="50" y="569"/>
                    </a:lnTo>
                    <a:lnTo>
                      <a:pt x="50" y="571"/>
                    </a:lnTo>
                    <a:lnTo>
                      <a:pt x="52" y="571"/>
                    </a:lnTo>
                    <a:lnTo>
                      <a:pt x="54" y="571"/>
                    </a:lnTo>
                    <a:lnTo>
                      <a:pt x="56" y="571"/>
                    </a:lnTo>
                    <a:lnTo>
                      <a:pt x="58" y="571"/>
                    </a:lnTo>
                    <a:lnTo>
                      <a:pt x="58" y="569"/>
                    </a:lnTo>
                    <a:lnTo>
                      <a:pt x="60" y="569"/>
                    </a:lnTo>
                    <a:lnTo>
                      <a:pt x="61" y="569"/>
                    </a:lnTo>
                    <a:lnTo>
                      <a:pt x="61" y="567"/>
                    </a:lnTo>
                    <a:lnTo>
                      <a:pt x="61" y="565"/>
                    </a:lnTo>
                    <a:lnTo>
                      <a:pt x="63" y="565"/>
                    </a:lnTo>
                    <a:lnTo>
                      <a:pt x="63" y="563"/>
                    </a:lnTo>
                    <a:lnTo>
                      <a:pt x="65" y="563"/>
                    </a:lnTo>
                    <a:lnTo>
                      <a:pt x="65" y="561"/>
                    </a:lnTo>
                    <a:lnTo>
                      <a:pt x="67" y="561"/>
                    </a:lnTo>
                    <a:lnTo>
                      <a:pt x="69" y="561"/>
                    </a:lnTo>
                    <a:lnTo>
                      <a:pt x="69" y="559"/>
                    </a:lnTo>
                    <a:lnTo>
                      <a:pt x="71" y="559"/>
                    </a:lnTo>
                    <a:lnTo>
                      <a:pt x="73" y="559"/>
                    </a:lnTo>
                    <a:lnTo>
                      <a:pt x="73" y="557"/>
                    </a:lnTo>
                    <a:lnTo>
                      <a:pt x="73" y="555"/>
                    </a:lnTo>
                    <a:lnTo>
                      <a:pt x="75" y="555"/>
                    </a:lnTo>
                    <a:lnTo>
                      <a:pt x="75" y="553"/>
                    </a:lnTo>
                    <a:lnTo>
                      <a:pt x="77" y="553"/>
                    </a:lnTo>
                    <a:lnTo>
                      <a:pt x="77" y="551"/>
                    </a:lnTo>
                    <a:lnTo>
                      <a:pt x="79" y="550"/>
                    </a:lnTo>
                    <a:lnTo>
                      <a:pt x="79" y="548"/>
                    </a:lnTo>
                    <a:lnTo>
                      <a:pt x="79" y="546"/>
                    </a:lnTo>
                    <a:lnTo>
                      <a:pt x="81" y="546"/>
                    </a:lnTo>
                    <a:lnTo>
                      <a:pt x="81" y="544"/>
                    </a:lnTo>
                    <a:lnTo>
                      <a:pt x="81" y="542"/>
                    </a:lnTo>
                    <a:lnTo>
                      <a:pt x="83" y="542"/>
                    </a:lnTo>
                    <a:lnTo>
                      <a:pt x="83" y="540"/>
                    </a:lnTo>
                    <a:lnTo>
                      <a:pt x="83" y="538"/>
                    </a:lnTo>
                    <a:lnTo>
                      <a:pt x="83" y="536"/>
                    </a:lnTo>
                    <a:lnTo>
                      <a:pt x="83" y="534"/>
                    </a:lnTo>
                    <a:lnTo>
                      <a:pt x="84" y="532"/>
                    </a:lnTo>
                    <a:lnTo>
                      <a:pt x="84" y="530"/>
                    </a:lnTo>
                    <a:lnTo>
                      <a:pt x="86" y="530"/>
                    </a:lnTo>
                    <a:lnTo>
                      <a:pt x="86" y="528"/>
                    </a:lnTo>
                    <a:lnTo>
                      <a:pt x="86" y="526"/>
                    </a:lnTo>
                    <a:lnTo>
                      <a:pt x="88" y="526"/>
                    </a:lnTo>
                    <a:lnTo>
                      <a:pt x="88" y="525"/>
                    </a:lnTo>
                    <a:lnTo>
                      <a:pt x="88" y="523"/>
                    </a:lnTo>
                    <a:lnTo>
                      <a:pt x="88" y="521"/>
                    </a:lnTo>
                    <a:lnTo>
                      <a:pt x="88" y="519"/>
                    </a:lnTo>
                    <a:lnTo>
                      <a:pt x="88" y="517"/>
                    </a:lnTo>
                    <a:lnTo>
                      <a:pt x="90" y="517"/>
                    </a:lnTo>
                    <a:lnTo>
                      <a:pt x="90" y="515"/>
                    </a:lnTo>
                    <a:lnTo>
                      <a:pt x="92" y="513"/>
                    </a:lnTo>
                    <a:lnTo>
                      <a:pt x="94" y="513"/>
                    </a:lnTo>
                    <a:lnTo>
                      <a:pt x="96" y="513"/>
                    </a:lnTo>
                    <a:lnTo>
                      <a:pt x="96" y="511"/>
                    </a:lnTo>
                    <a:lnTo>
                      <a:pt x="98" y="511"/>
                    </a:lnTo>
                    <a:lnTo>
                      <a:pt x="100" y="511"/>
                    </a:lnTo>
                    <a:lnTo>
                      <a:pt x="100" y="509"/>
                    </a:lnTo>
                    <a:lnTo>
                      <a:pt x="102" y="507"/>
                    </a:lnTo>
                    <a:lnTo>
                      <a:pt x="102" y="505"/>
                    </a:lnTo>
                    <a:lnTo>
                      <a:pt x="102" y="503"/>
                    </a:lnTo>
                    <a:lnTo>
                      <a:pt x="104" y="503"/>
                    </a:lnTo>
                    <a:lnTo>
                      <a:pt x="104" y="502"/>
                    </a:lnTo>
                    <a:lnTo>
                      <a:pt x="104" y="500"/>
                    </a:lnTo>
                    <a:lnTo>
                      <a:pt x="102" y="500"/>
                    </a:lnTo>
                    <a:lnTo>
                      <a:pt x="100" y="500"/>
                    </a:lnTo>
                    <a:lnTo>
                      <a:pt x="98" y="500"/>
                    </a:lnTo>
                    <a:lnTo>
                      <a:pt x="96" y="498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4" y="492"/>
                    </a:lnTo>
                    <a:lnTo>
                      <a:pt x="106" y="490"/>
                    </a:lnTo>
                    <a:lnTo>
                      <a:pt x="108" y="490"/>
                    </a:lnTo>
                    <a:lnTo>
                      <a:pt x="109" y="486"/>
                    </a:lnTo>
                    <a:lnTo>
                      <a:pt x="109" y="484"/>
                    </a:lnTo>
                    <a:lnTo>
                      <a:pt x="111" y="484"/>
                    </a:lnTo>
                    <a:lnTo>
                      <a:pt x="111" y="482"/>
                    </a:lnTo>
                    <a:lnTo>
                      <a:pt x="111" y="480"/>
                    </a:lnTo>
                    <a:lnTo>
                      <a:pt x="113" y="480"/>
                    </a:lnTo>
                    <a:lnTo>
                      <a:pt x="113" y="477"/>
                    </a:lnTo>
                    <a:lnTo>
                      <a:pt x="113" y="475"/>
                    </a:lnTo>
                    <a:lnTo>
                      <a:pt x="113" y="473"/>
                    </a:lnTo>
                    <a:lnTo>
                      <a:pt x="113" y="471"/>
                    </a:lnTo>
                    <a:lnTo>
                      <a:pt x="111" y="471"/>
                    </a:lnTo>
                    <a:lnTo>
                      <a:pt x="111" y="469"/>
                    </a:lnTo>
                    <a:lnTo>
                      <a:pt x="109" y="469"/>
                    </a:lnTo>
                    <a:lnTo>
                      <a:pt x="109" y="467"/>
                    </a:lnTo>
                    <a:lnTo>
                      <a:pt x="111" y="467"/>
                    </a:lnTo>
                    <a:lnTo>
                      <a:pt x="109" y="465"/>
                    </a:lnTo>
                    <a:lnTo>
                      <a:pt x="108" y="465"/>
                    </a:lnTo>
                    <a:lnTo>
                      <a:pt x="108" y="463"/>
                    </a:lnTo>
                    <a:lnTo>
                      <a:pt x="106" y="463"/>
                    </a:lnTo>
                    <a:lnTo>
                      <a:pt x="106" y="461"/>
                    </a:lnTo>
                    <a:lnTo>
                      <a:pt x="106" y="459"/>
                    </a:lnTo>
                    <a:lnTo>
                      <a:pt x="108" y="457"/>
                    </a:lnTo>
                    <a:lnTo>
                      <a:pt x="108" y="455"/>
                    </a:lnTo>
                    <a:lnTo>
                      <a:pt x="109" y="455"/>
                    </a:lnTo>
                    <a:lnTo>
                      <a:pt x="111" y="454"/>
                    </a:lnTo>
                    <a:lnTo>
                      <a:pt x="113" y="452"/>
                    </a:lnTo>
                    <a:lnTo>
                      <a:pt x="115" y="452"/>
                    </a:lnTo>
                    <a:lnTo>
                      <a:pt x="117" y="452"/>
                    </a:lnTo>
                    <a:lnTo>
                      <a:pt x="117" y="450"/>
                    </a:lnTo>
                    <a:lnTo>
                      <a:pt x="119" y="450"/>
                    </a:lnTo>
                    <a:lnTo>
                      <a:pt x="119" y="448"/>
                    </a:lnTo>
                    <a:lnTo>
                      <a:pt x="121" y="448"/>
                    </a:lnTo>
                    <a:lnTo>
                      <a:pt x="123" y="446"/>
                    </a:lnTo>
                    <a:lnTo>
                      <a:pt x="123" y="444"/>
                    </a:lnTo>
                    <a:lnTo>
                      <a:pt x="123" y="442"/>
                    </a:lnTo>
                    <a:lnTo>
                      <a:pt x="123" y="440"/>
                    </a:lnTo>
                    <a:lnTo>
                      <a:pt x="121" y="440"/>
                    </a:lnTo>
                    <a:lnTo>
                      <a:pt x="121" y="438"/>
                    </a:lnTo>
                    <a:lnTo>
                      <a:pt x="121" y="436"/>
                    </a:lnTo>
                    <a:lnTo>
                      <a:pt x="123" y="436"/>
                    </a:lnTo>
                    <a:lnTo>
                      <a:pt x="123" y="434"/>
                    </a:lnTo>
                    <a:lnTo>
                      <a:pt x="123" y="432"/>
                    </a:lnTo>
                    <a:lnTo>
                      <a:pt x="123" y="430"/>
                    </a:lnTo>
                    <a:lnTo>
                      <a:pt x="125" y="430"/>
                    </a:lnTo>
                    <a:lnTo>
                      <a:pt x="127" y="430"/>
                    </a:lnTo>
                    <a:lnTo>
                      <a:pt x="127" y="429"/>
                    </a:lnTo>
                    <a:lnTo>
                      <a:pt x="131" y="427"/>
                    </a:lnTo>
                    <a:lnTo>
                      <a:pt x="132" y="427"/>
                    </a:lnTo>
                    <a:lnTo>
                      <a:pt x="132" y="429"/>
                    </a:lnTo>
                    <a:lnTo>
                      <a:pt x="132" y="430"/>
                    </a:lnTo>
                    <a:lnTo>
                      <a:pt x="134" y="430"/>
                    </a:lnTo>
                    <a:lnTo>
                      <a:pt x="136" y="430"/>
                    </a:lnTo>
                    <a:lnTo>
                      <a:pt x="138" y="432"/>
                    </a:lnTo>
                    <a:lnTo>
                      <a:pt x="140" y="432"/>
                    </a:lnTo>
                    <a:lnTo>
                      <a:pt x="142" y="432"/>
                    </a:lnTo>
                    <a:lnTo>
                      <a:pt x="144" y="432"/>
                    </a:lnTo>
                    <a:lnTo>
                      <a:pt x="144" y="430"/>
                    </a:lnTo>
                    <a:lnTo>
                      <a:pt x="146" y="430"/>
                    </a:lnTo>
                    <a:lnTo>
                      <a:pt x="148" y="430"/>
                    </a:lnTo>
                    <a:lnTo>
                      <a:pt x="148" y="432"/>
                    </a:lnTo>
                    <a:lnTo>
                      <a:pt x="150" y="430"/>
                    </a:lnTo>
                    <a:lnTo>
                      <a:pt x="150" y="429"/>
                    </a:lnTo>
                    <a:lnTo>
                      <a:pt x="152" y="427"/>
                    </a:lnTo>
                    <a:lnTo>
                      <a:pt x="152" y="429"/>
                    </a:lnTo>
                    <a:lnTo>
                      <a:pt x="154" y="429"/>
                    </a:lnTo>
                    <a:lnTo>
                      <a:pt x="154" y="430"/>
                    </a:lnTo>
                    <a:lnTo>
                      <a:pt x="154" y="429"/>
                    </a:lnTo>
                    <a:lnTo>
                      <a:pt x="155" y="429"/>
                    </a:lnTo>
                    <a:lnTo>
                      <a:pt x="155" y="427"/>
                    </a:lnTo>
                    <a:lnTo>
                      <a:pt x="155" y="425"/>
                    </a:lnTo>
                    <a:lnTo>
                      <a:pt x="155" y="423"/>
                    </a:lnTo>
                    <a:lnTo>
                      <a:pt x="157" y="423"/>
                    </a:lnTo>
                    <a:lnTo>
                      <a:pt x="157" y="425"/>
                    </a:lnTo>
                    <a:lnTo>
                      <a:pt x="159" y="425"/>
                    </a:lnTo>
                    <a:lnTo>
                      <a:pt x="159" y="423"/>
                    </a:lnTo>
                    <a:lnTo>
                      <a:pt x="161" y="423"/>
                    </a:lnTo>
                    <a:lnTo>
                      <a:pt x="161" y="421"/>
                    </a:lnTo>
                    <a:lnTo>
                      <a:pt x="159" y="421"/>
                    </a:lnTo>
                    <a:lnTo>
                      <a:pt x="159" y="419"/>
                    </a:lnTo>
                    <a:lnTo>
                      <a:pt x="159" y="417"/>
                    </a:lnTo>
                    <a:lnTo>
                      <a:pt x="161" y="417"/>
                    </a:lnTo>
                    <a:lnTo>
                      <a:pt x="163" y="415"/>
                    </a:lnTo>
                    <a:lnTo>
                      <a:pt x="165" y="417"/>
                    </a:lnTo>
                    <a:lnTo>
                      <a:pt x="165" y="419"/>
                    </a:lnTo>
                    <a:lnTo>
                      <a:pt x="165" y="421"/>
                    </a:lnTo>
                    <a:lnTo>
                      <a:pt x="165" y="423"/>
                    </a:lnTo>
                    <a:lnTo>
                      <a:pt x="165" y="421"/>
                    </a:lnTo>
                    <a:lnTo>
                      <a:pt x="167" y="421"/>
                    </a:lnTo>
                    <a:lnTo>
                      <a:pt x="167" y="419"/>
                    </a:lnTo>
                    <a:lnTo>
                      <a:pt x="169" y="417"/>
                    </a:lnTo>
                    <a:lnTo>
                      <a:pt x="171" y="417"/>
                    </a:lnTo>
                    <a:lnTo>
                      <a:pt x="171" y="415"/>
                    </a:lnTo>
                    <a:lnTo>
                      <a:pt x="169" y="415"/>
                    </a:lnTo>
                    <a:lnTo>
                      <a:pt x="171" y="415"/>
                    </a:lnTo>
                    <a:lnTo>
                      <a:pt x="173" y="415"/>
                    </a:lnTo>
                    <a:lnTo>
                      <a:pt x="173" y="417"/>
                    </a:lnTo>
                    <a:lnTo>
                      <a:pt x="175" y="417"/>
                    </a:lnTo>
                    <a:lnTo>
                      <a:pt x="175" y="419"/>
                    </a:lnTo>
                    <a:lnTo>
                      <a:pt x="177" y="419"/>
                    </a:lnTo>
                    <a:lnTo>
                      <a:pt x="177" y="417"/>
                    </a:lnTo>
                    <a:lnTo>
                      <a:pt x="177" y="415"/>
                    </a:lnTo>
                    <a:lnTo>
                      <a:pt x="179" y="415"/>
                    </a:lnTo>
                    <a:lnTo>
                      <a:pt x="179" y="417"/>
                    </a:lnTo>
                    <a:lnTo>
                      <a:pt x="179" y="419"/>
                    </a:lnTo>
                    <a:lnTo>
                      <a:pt x="180" y="419"/>
                    </a:lnTo>
                    <a:lnTo>
                      <a:pt x="180" y="421"/>
                    </a:lnTo>
                    <a:lnTo>
                      <a:pt x="182" y="421"/>
                    </a:lnTo>
                    <a:lnTo>
                      <a:pt x="184" y="421"/>
                    </a:lnTo>
                    <a:lnTo>
                      <a:pt x="184" y="423"/>
                    </a:lnTo>
                    <a:lnTo>
                      <a:pt x="182" y="423"/>
                    </a:lnTo>
                    <a:lnTo>
                      <a:pt x="184" y="423"/>
                    </a:lnTo>
                    <a:lnTo>
                      <a:pt x="184" y="425"/>
                    </a:lnTo>
                    <a:lnTo>
                      <a:pt x="186" y="425"/>
                    </a:lnTo>
                    <a:lnTo>
                      <a:pt x="184" y="425"/>
                    </a:lnTo>
                    <a:lnTo>
                      <a:pt x="182" y="425"/>
                    </a:lnTo>
                    <a:lnTo>
                      <a:pt x="182" y="427"/>
                    </a:lnTo>
                    <a:lnTo>
                      <a:pt x="184" y="427"/>
                    </a:lnTo>
                    <a:lnTo>
                      <a:pt x="186" y="427"/>
                    </a:lnTo>
                    <a:lnTo>
                      <a:pt x="188" y="425"/>
                    </a:lnTo>
                    <a:lnTo>
                      <a:pt x="188" y="423"/>
                    </a:lnTo>
                    <a:lnTo>
                      <a:pt x="190" y="423"/>
                    </a:lnTo>
                    <a:lnTo>
                      <a:pt x="190" y="421"/>
                    </a:lnTo>
                    <a:lnTo>
                      <a:pt x="192" y="419"/>
                    </a:lnTo>
                    <a:lnTo>
                      <a:pt x="194" y="417"/>
                    </a:lnTo>
                    <a:lnTo>
                      <a:pt x="196" y="415"/>
                    </a:lnTo>
                    <a:lnTo>
                      <a:pt x="196" y="413"/>
                    </a:lnTo>
                    <a:lnTo>
                      <a:pt x="196" y="411"/>
                    </a:lnTo>
                    <a:lnTo>
                      <a:pt x="196" y="409"/>
                    </a:lnTo>
                    <a:lnTo>
                      <a:pt x="198" y="409"/>
                    </a:lnTo>
                    <a:lnTo>
                      <a:pt x="200" y="409"/>
                    </a:lnTo>
                    <a:lnTo>
                      <a:pt x="200" y="407"/>
                    </a:lnTo>
                    <a:lnTo>
                      <a:pt x="198" y="407"/>
                    </a:lnTo>
                    <a:lnTo>
                      <a:pt x="196" y="407"/>
                    </a:lnTo>
                    <a:lnTo>
                      <a:pt x="196" y="405"/>
                    </a:lnTo>
                    <a:lnTo>
                      <a:pt x="198" y="405"/>
                    </a:lnTo>
                    <a:lnTo>
                      <a:pt x="198" y="404"/>
                    </a:lnTo>
                    <a:lnTo>
                      <a:pt x="196" y="404"/>
                    </a:lnTo>
                    <a:lnTo>
                      <a:pt x="194" y="404"/>
                    </a:lnTo>
                    <a:lnTo>
                      <a:pt x="194" y="402"/>
                    </a:lnTo>
                    <a:lnTo>
                      <a:pt x="194" y="400"/>
                    </a:lnTo>
                    <a:lnTo>
                      <a:pt x="194" y="398"/>
                    </a:lnTo>
                    <a:lnTo>
                      <a:pt x="194" y="400"/>
                    </a:lnTo>
                    <a:lnTo>
                      <a:pt x="192" y="400"/>
                    </a:lnTo>
                    <a:lnTo>
                      <a:pt x="192" y="398"/>
                    </a:lnTo>
                    <a:lnTo>
                      <a:pt x="194" y="398"/>
                    </a:lnTo>
                    <a:lnTo>
                      <a:pt x="196" y="398"/>
                    </a:lnTo>
                    <a:lnTo>
                      <a:pt x="198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6" y="396"/>
                    </a:lnTo>
                    <a:lnTo>
                      <a:pt x="196" y="394"/>
                    </a:lnTo>
                    <a:lnTo>
                      <a:pt x="196" y="392"/>
                    </a:lnTo>
                    <a:lnTo>
                      <a:pt x="196" y="390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4"/>
                    </a:lnTo>
                    <a:lnTo>
                      <a:pt x="200" y="394"/>
                    </a:lnTo>
                    <a:lnTo>
                      <a:pt x="200" y="392"/>
                    </a:lnTo>
                    <a:lnTo>
                      <a:pt x="200" y="390"/>
                    </a:lnTo>
                    <a:lnTo>
                      <a:pt x="200" y="388"/>
                    </a:lnTo>
                    <a:lnTo>
                      <a:pt x="200" y="386"/>
                    </a:lnTo>
                    <a:lnTo>
                      <a:pt x="198" y="386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200" y="382"/>
                    </a:lnTo>
                    <a:lnTo>
                      <a:pt x="202" y="382"/>
                    </a:lnTo>
                    <a:lnTo>
                      <a:pt x="203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7" y="382"/>
                    </a:lnTo>
                    <a:lnTo>
                      <a:pt x="209" y="382"/>
                    </a:lnTo>
                    <a:lnTo>
                      <a:pt x="211" y="382"/>
                    </a:lnTo>
                    <a:lnTo>
                      <a:pt x="209" y="381"/>
                    </a:lnTo>
                    <a:lnTo>
                      <a:pt x="209" y="379"/>
                    </a:lnTo>
                    <a:lnTo>
                      <a:pt x="211" y="379"/>
                    </a:lnTo>
                    <a:lnTo>
                      <a:pt x="213" y="379"/>
                    </a:lnTo>
                    <a:lnTo>
                      <a:pt x="213" y="377"/>
                    </a:lnTo>
                    <a:lnTo>
                      <a:pt x="213" y="379"/>
                    </a:lnTo>
                    <a:lnTo>
                      <a:pt x="215" y="379"/>
                    </a:lnTo>
                    <a:lnTo>
                      <a:pt x="215" y="377"/>
                    </a:lnTo>
                    <a:lnTo>
                      <a:pt x="215" y="375"/>
                    </a:lnTo>
                    <a:lnTo>
                      <a:pt x="217" y="375"/>
                    </a:lnTo>
                    <a:lnTo>
                      <a:pt x="217" y="377"/>
                    </a:lnTo>
                    <a:lnTo>
                      <a:pt x="217" y="375"/>
                    </a:lnTo>
                    <a:lnTo>
                      <a:pt x="219" y="375"/>
                    </a:lnTo>
                    <a:lnTo>
                      <a:pt x="221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7" y="375"/>
                    </a:lnTo>
                    <a:lnTo>
                      <a:pt x="227" y="373"/>
                    </a:lnTo>
                    <a:lnTo>
                      <a:pt x="228" y="373"/>
                    </a:lnTo>
                    <a:lnTo>
                      <a:pt x="228" y="375"/>
                    </a:lnTo>
                    <a:lnTo>
                      <a:pt x="228" y="373"/>
                    </a:lnTo>
                    <a:lnTo>
                      <a:pt x="230" y="371"/>
                    </a:lnTo>
                    <a:lnTo>
                      <a:pt x="232" y="371"/>
                    </a:lnTo>
                    <a:lnTo>
                      <a:pt x="234" y="371"/>
                    </a:lnTo>
                    <a:lnTo>
                      <a:pt x="234" y="373"/>
                    </a:lnTo>
                    <a:lnTo>
                      <a:pt x="236" y="373"/>
                    </a:lnTo>
                    <a:lnTo>
                      <a:pt x="234" y="371"/>
                    </a:lnTo>
                    <a:lnTo>
                      <a:pt x="234" y="369"/>
                    </a:lnTo>
                    <a:lnTo>
                      <a:pt x="236" y="369"/>
                    </a:lnTo>
                    <a:lnTo>
                      <a:pt x="236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0" y="371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4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50" y="371"/>
                    </a:lnTo>
                    <a:lnTo>
                      <a:pt x="250" y="369"/>
                    </a:lnTo>
                    <a:lnTo>
                      <a:pt x="250" y="367"/>
                    </a:lnTo>
                    <a:lnTo>
                      <a:pt x="251" y="367"/>
                    </a:lnTo>
                    <a:lnTo>
                      <a:pt x="253" y="367"/>
                    </a:lnTo>
                    <a:lnTo>
                      <a:pt x="253" y="369"/>
                    </a:lnTo>
                    <a:lnTo>
                      <a:pt x="255" y="369"/>
                    </a:lnTo>
                    <a:lnTo>
                      <a:pt x="257" y="369"/>
                    </a:lnTo>
                    <a:lnTo>
                      <a:pt x="257" y="367"/>
                    </a:lnTo>
                    <a:lnTo>
                      <a:pt x="259" y="367"/>
                    </a:lnTo>
                    <a:lnTo>
                      <a:pt x="259" y="365"/>
                    </a:lnTo>
                    <a:lnTo>
                      <a:pt x="257" y="365"/>
                    </a:lnTo>
                    <a:lnTo>
                      <a:pt x="257" y="363"/>
                    </a:lnTo>
                    <a:lnTo>
                      <a:pt x="257" y="361"/>
                    </a:lnTo>
                    <a:lnTo>
                      <a:pt x="259" y="361"/>
                    </a:lnTo>
                    <a:lnTo>
                      <a:pt x="257" y="361"/>
                    </a:lnTo>
                    <a:lnTo>
                      <a:pt x="257" y="359"/>
                    </a:lnTo>
                    <a:lnTo>
                      <a:pt x="259" y="359"/>
                    </a:lnTo>
                    <a:lnTo>
                      <a:pt x="259" y="357"/>
                    </a:lnTo>
                    <a:lnTo>
                      <a:pt x="261" y="357"/>
                    </a:lnTo>
                    <a:lnTo>
                      <a:pt x="259" y="357"/>
                    </a:lnTo>
                    <a:lnTo>
                      <a:pt x="259" y="356"/>
                    </a:lnTo>
                    <a:lnTo>
                      <a:pt x="259" y="354"/>
                    </a:lnTo>
                    <a:lnTo>
                      <a:pt x="257" y="354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3" y="350"/>
                    </a:lnTo>
                    <a:lnTo>
                      <a:pt x="255" y="350"/>
                    </a:lnTo>
                    <a:lnTo>
                      <a:pt x="257" y="350"/>
                    </a:lnTo>
                    <a:lnTo>
                      <a:pt x="257" y="348"/>
                    </a:lnTo>
                    <a:lnTo>
                      <a:pt x="259" y="348"/>
                    </a:lnTo>
                    <a:lnTo>
                      <a:pt x="259" y="350"/>
                    </a:lnTo>
                    <a:lnTo>
                      <a:pt x="259" y="348"/>
                    </a:lnTo>
                    <a:lnTo>
                      <a:pt x="261" y="348"/>
                    </a:lnTo>
                    <a:lnTo>
                      <a:pt x="263" y="348"/>
                    </a:lnTo>
                    <a:lnTo>
                      <a:pt x="263" y="346"/>
                    </a:lnTo>
                    <a:lnTo>
                      <a:pt x="261" y="346"/>
                    </a:lnTo>
                    <a:lnTo>
                      <a:pt x="263" y="346"/>
                    </a:lnTo>
                    <a:lnTo>
                      <a:pt x="265" y="346"/>
                    </a:lnTo>
                    <a:lnTo>
                      <a:pt x="265" y="344"/>
                    </a:lnTo>
                    <a:lnTo>
                      <a:pt x="265" y="342"/>
                    </a:lnTo>
                    <a:lnTo>
                      <a:pt x="267" y="342"/>
                    </a:lnTo>
                    <a:lnTo>
                      <a:pt x="267" y="340"/>
                    </a:lnTo>
                    <a:lnTo>
                      <a:pt x="267" y="338"/>
                    </a:lnTo>
                    <a:lnTo>
                      <a:pt x="269" y="338"/>
                    </a:lnTo>
                    <a:lnTo>
                      <a:pt x="269" y="340"/>
                    </a:lnTo>
                    <a:lnTo>
                      <a:pt x="271" y="340"/>
                    </a:lnTo>
                    <a:lnTo>
                      <a:pt x="273" y="340"/>
                    </a:lnTo>
                    <a:lnTo>
                      <a:pt x="273" y="338"/>
                    </a:lnTo>
                    <a:lnTo>
                      <a:pt x="273" y="336"/>
                    </a:lnTo>
                    <a:lnTo>
                      <a:pt x="275" y="336"/>
                    </a:lnTo>
                    <a:lnTo>
                      <a:pt x="276" y="336"/>
                    </a:lnTo>
                    <a:lnTo>
                      <a:pt x="276" y="334"/>
                    </a:lnTo>
                    <a:lnTo>
                      <a:pt x="275" y="334"/>
                    </a:lnTo>
                    <a:lnTo>
                      <a:pt x="275" y="333"/>
                    </a:lnTo>
                    <a:lnTo>
                      <a:pt x="276" y="333"/>
                    </a:lnTo>
                    <a:lnTo>
                      <a:pt x="276" y="331"/>
                    </a:lnTo>
                    <a:lnTo>
                      <a:pt x="275" y="331"/>
                    </a:lnTo>
                    <a:lnTo>
                      <a:pt x="275" y="329"/>
                    </a:lnTo>
                    <a:lnTo>
                      <a:pt x="273" y="329"/>
                    </a:lnTo>
                    <a:lnTo>
                      <a:pt x="275" y="329"/>
                    </a:lnTo>
                    <a:lnTo>
                      <a:pt x="275" y="327"/>
                    </a:lnTo>
                    <a:lnTo>
                      <a:pt x="275" y="325"/>
                    </a:lnTo>
                    <a:lnTo>
                      <a:pt x="276" y="325"/>
                    </a:lnTo>
                    <a:lnTo>
                      <a:pt x="276" y="327"/>
                    </a:lnTo>
                    <a:lnTo>
                      <a:pt x="276" y="329"/>
                    </a:lnTo>
                    <a:lnTo>
                      <a:pt x="278" y="329"/>
                    </a:lnTo>
                    <a:lnTo>
                      <a:pt x="280" y="329"/>
                    </a:lnTo>
                    <a:lnTo>
                      <a:pt x="282" y="329"/>
                    </a:lnTo>
                    <a:lnTo>
                      <a:pt x="282" y="327"/>
                    </a:lnTo>
                    <a:lnTo>
                      <a:pt x="282" y="325"/>
                    </a:lnTo>
                    <a:lnTo>
                      <a:pt x="284" y="325"/>
                    </a:lnTo>
                    <a:lnTo>
                      <a:pt x="286" y="325"/>
                    </a:lnTo>
                    <a:lnTo>
                      <a:pt x="286" y="327"/>
                    </a:lnTo>
                    <a:lnTo>
                      <a:pt x="286" y="325"/>
                    </a:lnTo>
                    <a:lnTo>
                      <a:pt x="288" y="325"/>
                    </a:lnTo>
                    <a:lnTo>
                      <a:pt x="288" y="323"/>
                    </a:lnTo>
                    <a:lnTo>
                      <a:pt x="290" y="323"/>
                    </a:lnTo>
                    <a:lnTo>
                      <a:pt x="288" y="323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90" y="327"/>
                    </a:lnTo>
                    <a:lnTo>
                      <a:pt x="292" y="327"/>
                    </a:lnTo>
                    <a:lnTo>
                      <a:pt x="294" y="327"/>
                    </a:lnTo>
                    <a:lnTo>
                      <a:pt x="296" y="327"/>
                    </a:lnTo>
                    <a:lnTo>
                      <a:pt x="298" y="327"/>
                    </a:lnTo>
                    <a:lnTo>
                      <a:pt x="298" y="329"/>
                    </a:lnTo>
                    <a:lnTo>
                      <a:pt x="299" y="329"/>
                    </a:lnTo>
                    <a:lnTo>
                      <a:pt x="301" y="329"/>
                    </a:lnTo>
                    <a:lnTo>
                      <a:pt x="303" y="329"/>
                    </a:lnTo>
                    <a:lnTo>
                      <a:pt x="303" y="331"/>
                    </a:lnTo>
                    <a:lnTo>
                      <a:pt x="305" y="331"/>
                    </a:lnTo>
                    <a:lnTo>
                      <a:pt x="305" y="329"/>
                    </a:lnTo>
                    <a:lnTo>
                      <a:pt x="305" y="327"/>
                    </a:lnTo>
                    <a:lnTo>
                      <a:pt x="305" y="325"/>
                    </a:lnTo>
                    <a:lnTo>
                      <a:pt x="303" y="325"/>
                    </a:lnTo>
                    <a:lnTo>
                      <a:pt x="301" y="325"/>
                    </a:lnTo>
                    <a:lnTo>
                      <a:pt x="301" y="323"/>
                    </a:lnTo>
                    <a:lnTo>
                      <a:pt x="301" y="321"/>
                    </a:lnTo>
                    <a:lnTo>
                      <a:pt x="301" y="319"/>
                    </a:lnTo>
                    <a:lnTo>
                      <a:pt x="303" y="319"/>
                    </a:lnTo>
                    <a:lnTo>
                      <a:pt x="303" y="317"/>
                    </a:lnTo>
                    <a:lnTo>
                      <a:pt x="305" y="317"/>
                    </a:lnTo>
                    <a:lnTo>
                      <a:pt x="305" y="315"/>
                    </a:lnTo>
                    <a:lnTo>
                      <a:pt x="305" y="313"/>
                    </a:lnTo>
                    <a:lnTo>
                      <a:pt x="307" y="313"/>
                    </a:lnTo>
                    <a:lnTo>
                      <a:pt x="309" y="313"/>
                    </a:lnTo>
                    <a:lnTo>
                      <a:pt x="309" y="311"/>
                    </a:lnTo>
                    <a:lnTo>
                      <a:pt x="307" y="311"/>
                    </a:lnTo>
                    <a:lnTo>
                      <a:pt x="307" y="309"/>
                    </a:lnTo>
                    <a:lnTo>
                      <a:pt x="305" y="308"/>
                    </a:lnTo>
                    <a:lnTo>
                      <a:pt x="305" y="306"/>
                    </a:lnTo>
                    <a:lnTo>
                      <a:pt x="307" y="306"/>
                    </a:lnTo>
                    <a:lnTo>
                      <a:pt x="309" y="306"/>
                    </a:lnTo>
                    <a:lnTo>
                      <a:pt x="317" y="292"/>
                    </a:lnTo>
                    <a:lnTo>
                      <a:pt x="321" y="286"/>
                    </a:lnTo>
                    <a:lnTo>
                      <a:pt x="324" y="283"/>
                    </a:lnTo>
                    <a:lnTo>
                      <a:pt x="328" y="279"/>
                    </a:lnTo>
                    <a:lnTo>
                      <a:pt x="330" y="277"/>
                    </a:lnTo>
                    <a:lnTo>
                      <a:pt x="332" y="275"/>
                    </a:lnTo>
                    <a:lnTo>
                      <a:pt x="336" y="271"/>
                    </a:lnTo>
                    <a:lnTo>
                      <a:pt x="338" y="269"/>
                    </a:lnTo>
                    <a:lnTo>
                      <a:pt x="342" y="265"/>
                    </a:lnTo>
                    <a:lnTo>
                      <a:pt x="346" y="261"/>
                    </a:lnTo>
                    <a:lnTo>
                      <a:pt x="347" y="260"/>
                    </a:lnTo>
                    <a:lnTo>
                      <a:pt x="353" y="254"/>
                    </a:lnTo>
                    <a:lnTo>
                      <a:pt x="353" y="250"/>
                    </a:lnTo>
                    <a:lnTo>
                      <a:pt x="355" y="248"/>
                    </a:lnTo>
                    <a:lnTo>
                      <a:pt x="355" y="246"/>
                    </a:lnTo>
                    <a:lnTo>
                      <a:pt x="357" y="246"/>
                    </a:lnTo>
                    <a:lnTo>
                      <a:pt x="357" y="244"/>
                    </a:lnTo>
                    <a:lnTo>
                      <a:pt x="359" y="242"/>
                    </a:lnTo>
                    <a:lnTo>
                      <a:pt x="361" y="242"/>
                    </a:lnTo>
                    <a:lnTo>
                      <a:pt x="363" y="240"/>
                    </a:lnTo>
                    <a:lnTo>
                      <a:pt x="363" y="238"/>
                    </a:lnTo>
                    <a:lnTo>
                      <a:pt x="365" y="237"/>
                    </a:lnTo>
                    <a:lnTo>
                      <a:pt x="367" y="237"/>
                    </a:lnTo>
                    <a:lnTo>
                      <a:pt x="369" y="235"/>
                    </a:lnTo>
                    <a:lnTo>
                      <a:pt x="369" y="233"/>
                    </a:lnTo>
                    <a:lnTo>
                      <a:pt x="371" y="231"/>
                    </a:lnTo>
                    <a:lnTo>
                      <a:pt x="372" y="229"/>
                    </a:lnTo>
                    <a:lnTo>
                      <a:pt x="374" y="227"/>
                    </a:lnTo>
                    <a:lnTo>
                      <a:pt x="376" y="225"/>
                    </a:lnTo>
                    <a:lnTo>
                      <a:pt x="378" y="223"/>
                    </a:lnTo>
                    <a:lnTo>
                      <a:pt x="384" y="219"/>
                    </a:lnTo>
                    <a:lnTo>
                      <a:pt x="386" y="219"/>
                    </a:lnTo>
                    <a:lnTo>
                      <a:pt x="388" y="217"/>
                    </a:lnTo>
                    <a:lnTo>
                      <a:pt x="390" y="215"/>
                    </a:lnTo>
                    <a:lnTo>
                      <a:pt x="392" y="213"/>
                    </a:lnTo>
                    <a:lnTo>
                      <a:pt x="394" y="212"/>
                    </a:lnTo>
                    <a:lnTo>
                      <a:pt x="395" y="210"/>
                    </a:lnTo>
                    <a:lnTo>
                      <a:pt x="397" y="210"/>
                    </a:lnTo>
                    <a:lnTo>
                      <a:pt x="397" y="208"/>
                    </a:lnTo>
                    <a:lnTo>
                      <a:pt x="401" y="206"/>
                    </a:lnTo>
                    <a:lnTo>
                      <a:pt x="407" y="202"/>
                    </a:lnTo>
                    <a:lnTo>
                      <a:pt x="411" y="198"/>
                    </a:lnTo>
                    <a:lnTo>
                      <a:pt x="415" y="196"/>
                    </a:lnTo>
                    <a:lnTo>
                      <a:pt x="417" y="192"/>
                    </a:lnTo>
                    <a:lnTo>
                      <a:pt x="419" y="192"/>
                    </a:lnTo>
                    <a:lnTo>
                      <a:pt x="420" y="190"/>
                    </a:lnTo>
                    <a:lnTo>
                      <a:pt x="420" y="189"/>
                    </a:lnTo>
                    <a:lnTo>
                      <a:pt x="422" y="189"/>
                    </a:lnTo>
                    <a:lnTo>
                      <a:pt x="424" y="189"/>
                    </a:lnTo>
                    <a:lnTo>
                      <a:pt x="424" y="187"/>
                    </a:lnTo>
                    <a:lnTo>
                      <a:pt x="426" y="187"/>
                    </a:lnTo>
                    <a:lnTo>
                      <a:pt x="426" y="185"/>
                    </a:lnTo>
                    <a:lnTo>
                      <a:pt x="428" y="185"/>
                    </a:lnTo>
                    <a:lnTo>
                      <a:pt x="430" y="185"/>
                    </a:lnTo>
                    <a:lnTo>
                      <a:pt x="430" y="183"/>
                    </a:lnTo>
                    <a:lnTo>
                      <a:pt x="432" y="183"/>
                    </a:lnTo>
                    <a:lnTo>
                      <a:pt x="432" y="181"/>
                    </a:lnTo>
                    <a:lnTo>
                      <a:pt x="434" y="181"/>
                    </a:lnTo>
                    <a:lnTo>
                      <a:pt x="436" y="181"/>
                    </a:lnTo>
                    <a:lnTo>
                      <a:pt x="436" y="179"/>
                    </a:lnTo>
                    <a:lnTo>
                      <a:pt x="438" y="179"/>
                    </a:lnTo>
                    <a:lnTo>
                      <a:pt x="438" y="177"/>
                    </a:lnTo>
                    <a:lnTo>
                      <a:pt x="440" y="177"/>
                    </a:lnTo>
                    <a:lnTo>
                      <a:pt x="442" y="177"/>
                    </a:lnTo>
                    <a:lnTo>
                      <a:pt x="442" y="175"/>
                    </a:lnTo>
                    <a:lnTo>
                      <a:pt x="443" y="175"/>
                    </a:lnTo>
                    <a:lnTo>
                      <a:pt x="445" y="173"/>
                    </a:lnTo>
                    <a:lnTo>
                      <a:pt x="447" y="173"/>
                    </a:lnTo>
                    <a:lnTo>
                      <a:pt x="447" y="171"/>
                    </a:lnTo>
                    <a:lnTo>
                      <a:pt x="449" y="171"/>
                    </a:lnTo>
                    <a:lnTo>
                      <a:pt x="449" y="169"/>
                    </a:lnTo>
                    <a:lnTo>
                      <a:pt x="451" y="169"/>
                    </a:lnTo>
                    <a:lnTo>
                      <a:pt x="453" y="169"/>
                    </a:lnTo>
                    <a:lnTo>
                      <a:pt x="453" y="167"/>
                    </a:lnTo>
                    <a:lnTo>
                      <a:pt x="455" y="167"/>
                    </a:lnTo>
                    <a:lnTo>
                      <a:pt x="455" y="165"/>
                    </a:lnTo>
                    <a:lnTo>
                      <a:pt x="457" y="165"/>
                    </a:lnTo>
                    <a:lnTo>
                      <a:pt x="459" y="165"/>
                    </a:lnTo>
                    <a:lnTo>
                      <a:pt x="459" y="164"/>
                    </a:lnTo>
                    <a:lnTo>
                      <a:pt x="488" y="139"/>
                    </a:lnTo>
                    <a:lnTo>
                      <a:pt x="518" y="110"/>
                    </a:lnTo>
                    <a:lnTo>
                      <a:pt x="532" y="96"/>
                    </a:lnTo>
                    <a:lnTo>
                      <a:pt x="541" y="89"/>
                    </a:lnTo>
                    <a:lnTo>
                      <a:pt x="563" y="71"/>
                    </a:lnTo>
                    <a:lnTo>
                      <a:pt x="587" y="50"/>
                    </a:lnTo>
                    <a:lnTo>
                      <a:pt x="609" y="29"/>
                    </a:lnTo>
                    <a:lnTo>
                      <a:pt x="614" y="25"/>
                    </a:lnTo>
                    <a:lnTo>
                      <a:pt x="634" y="6"/>
                    </a:lnTo>
                    <a:lnTo>
                      <a:pt x="639" y="0"/>
                    </a:lnTo>
                    <a:lnTo>
                      <a:pt x="637" y="4"/>
                    </a:lnTo>
                    <a:lnTo>
                      <a:pt x="635" y="6"/>
                    </a:lnTo>
                    <a:lnTo>
                      <a:pt x="635" y="8"/>
                    </a:lnTo>
                    <a:lnTo>
                      <a:pt x="635" y="10"/>
                    </a:lnTo>
                    <a:lnTo>
                      <a:pt x="635" y="12"/>
                    </a:lnTo>
                    <a:lnTo>
                      <a:pt x="634" y="18"/>
                    </a:lnTo>
                    <a:lnTo>
                      <a:pt x="632" y="18"/>
                    </a:lnTo>
                    <a:lnTo>
                      <a:pt x="630" y="20"/>
                    </a:lnTo>
                    <a:lnTo>
                      <a:pt x="630" y="23"/>
                    </a:lnTo>
                    <a:lnTo>
                      <a:pt x="630" y="25"/>
                    </a:lnTo>
                    <a:lnTo>
                      <a:pt x="630" y="29"/>
                    </a:lnTo>
                    <a:lnTo>
                      <a:pt x="628" y="33"/>
                    </a:lnTo>
                    <a:lnTo>
                      <a:pt x="628" y="35"/>
                    </a:lnTo>
                    <a:lnTo>
                      <a:pt x="628" y="41"/>
                    </a:lnTo>
                    <a:lnTo>
                      <a:pt x="628" y="44"/>
                    </a:lnTo>
                    <a:lnTo>
                      <a:pt x="628" y="48"/>
                    </a:lnTo>
                    <a:lnTo>
                      <a:pt x="630" y="50"/>
                    </a:lnTo>
                    <a:lnTo>
                      <a:pt x="630" y="52"/>
                    </a:lnTo>
                    <a:lnTo>
                      <a:pt x="630" y="54"/>
                    </a:lnTo>
                    <a:lnTo>
                      <a:pt x="630" y="56"/>
                    </a:lnTo>
                    <a:lnTo>
                      <a:pt x="630" y="58"/>
                    </a:lnTo>
                    <a:lnTo>
                      <a:pt x="628" y="58"/>
                    </a:lnTo>
                    <a:lnTo>
                      <a:pt x="630" y="60"/>
                    </a:lnTo>
                    <a:lnTo>
                      <a:pt x="630" y="62"/>
                    </a:lnTo>
                    <a:lnTo>
                      <a:pt x="630" y="68"/>
                    </a:lnTo>
                    <a:lnTo>
                      <a:pt x="630" y="69"/>
                    </a:lnTo>
                    <a:lnTo>
                      <a:pt x="630" y="73"/>
                    </a:lnTo>
                    <a:lnTo>
                      <a:pt x="632" y="7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1" name="Freeform 4986">
                <a:extLst>
                  <a:ext uri="{FF2B5EF4-FFF2-40B4-BE49-F238E27FC236}">
                    <a16:creationId xmlns:a16="http://schemas.microsoft.com/office/drawing/2014/main" id="{8E888E4E-12E7-4064-827D-F41EBCA09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3623" y="3097451"/>
                <a:ext cx="1266881" cy="1190222"/>
              </a:xfrm>
              <a:custGeom>
                <a:avLst/>
                <a:gdLst/>
                <a:ahLst/>
                <a:cxnLst>
                  <a:cxn ang="0">
                    <a:pos x="616" y="127"/>
                  </a:cxn>
                  <a:cxn ang="0">
                    <a:pos x="632" y="169"/>
                  </a:cxn>
                  <a:cxn ang="0">
                    <a:pos x="660" y="246"/>
                  </a:cxn>
                  <a:cxn ang="0">
                    <a:pos x="682" y="308"/>
                  </a:cxn>
                  <a:cxn ang="0">
                    <a:pos x="666" y="334"/>
                  </a:cxn>
                  <a:cxn ang="0">
                    <a:pos x="641" y="363"/>
                  </a:cxn>
                  <a:cxn ang="0">
                    <a:pos x="614" y="382"/>
                  </a:cxn>
                  <a:cxn ang="0">
                    <a:pos x="518" y="448"/>
                  </a:cxn>
                  <a:cxn ang="0">
                    <a:pos x="465" y="505"/>
                  </a:cxn>
                  <a:cxn ang="0">
                    <a:pos x="440" y="551"/>
                  </a:cxn>
                  <a:cxn ang="0">
                    <a:pos x="428" y="580"/>
                  </a:cxn>
                  <a:cxn ang="0">
                    <a:pos x="411" y="596"/>
                  </a:cxn>
                  <a:cxn ang="0">
                    <a:pos x="372" y="615"/>
                  </a:cxn>
                  <a:cxn ang="0">
                    <a:pos x="355" y="638"/>
                  </a:cxn>
                  <a:cxn ang="0">
                    <a:pos x="317" y="642"/>
                  </a:cxn>
                  <a:cxn ang="0">
                    <a:pos x="276" y="663"/>
                  </a:cxn>
                  <a:cxn ang="0">
                    <a:pos x="265" y="690"/>
                  </a:cxn>
                  <a:cxn ang="0">
                    <a:pos x="236" y="705"/>
                  </a:cxn>
                  <a:cxn ang="0">
                    <a:pos x="200" y="715"/>
                  </a:cxn>
                  <a:cxn ang="0">
                    <a:pos x="184" y="740"/>
                  </a:cxn>
                  <a:cxn ang="0">
                    <a:pos x="159" y="740"/>
                  </a:cxn>
                  <a:cxn ang="0">
                    <a:pos x="132" y="732"/>
                  </a:cxn>
                  <a:cxn ang="0">
                    <a:pos x="111" y="726"/>
                  </a:cxn>
                  <a:cxn ang="0">
                    <a:pos x="111" y="711"/>
                  </a:cxn>
                  <a:cxn ang="0">
                    <a:pos x="108" y="694"/>
                  </a:cxn>
                  <a:cxn ang="0">
                    <a:pos x="111" y="680"/>
                  </a:cxn>
                  <a:cxn ang="0">
                    <a:pos x="98" y="655"/>
                  </a:cxn>
                  <a:cxn ang="0">
                    <a:pos x="83" y="632"/>
                  </a:cxn>
                  <a:cxn ang="0">
                    <a:pos x="58" y="622"/>
                  </a:cxn>
                  <a:cxn ang="0">
                    <a:pos x="44" y="603"/>
                  </a:cxn>
                  <a:cxn ang="0">
                    <a:pos x="50" y="578"/>
                  </a:cxn>
                  <a:cxn ang="0">
                    <a:pos x="33" y="578"/>
                  </a:cxn>
                  <a:cxn ang="0">
                    <a:pos x="10" y="571"/>
                  </a:cxn>
                  <a:cxn ang="0">
                    <a:pos x="6" y="548"/>
                  </a:cxn>
                  <a:cxn ang="0">
                    <a:pos x="31" y="544"/>
                  </a:cxn>
                  <a:cxn ang="0">
                    <a:pos x="50" y="565"/>
                  </a:cxn>
                  <a:cxn ang="0">
                    <a:pos x="69" y="559"/>
                  </a:cxn>
                  <a:cxn ang="0">
                    <a:pos x="83" y="534"/>
                  </a:cxn>
                  <a:cxn ang="0">
                    <a:pos x="100" y="511"/>
                  </a:cxn>
                  <a:cxn ang="0">
                    <a:pos x="108" y="490"/>
                  </a:cxn>
                  <a:cxn ang="0">
                    <a:pos x="106" y="463"/>
                  </a:cxn>
                  <a:cxn ang="0">
                    <a:pos x="121" y="438"/>
                  </a:cxn>
                  <a:cxn ang="0">
                    <a:pos x="144" y="430"/>
                  </a:cxn>
                  <a:cxn ang="0">
                    <a:pos x="161" y="423"/>
                  </a:cxn>
                  <a:cxn ang="0">
                    <a:pos x="173" y="415"/>
                  </a:cxn>
                  <a:cxn ang="0">
                    <a:pos x="184" y="425"/>
                  </a:cxn>
                  <a:cxn ang="0">
                    <a:pos x="196" y="407"/>
                  </a:cxn>
                  <a:cxn ang="0">
                    <a:pos x="196" y="394"/>
                  </a:cxn>
                  <a:cxn ang="0">
                    <a:pos x="207" y="382"/>
                  </a:cxn>
                  <a:cxn ang="0">
                    <a:pos x="223" y="375"/>
                  </a:cxn>
                  <a:cxn ang="0">
                    <a:pos x="240" y="371"/>
                  </a:cxn>
                  <a:cxn ang="0">
                    <a:pos x="257" y="367"/>
                  </a:cxn>
                  <a:cxn ang="0">
                    <a:pos x="255" y="350"/>
                  </a:cxn>
                  <a:cxn ang="0">
                    <a:pos x="271" y="340"/>
                  </a:cxn>
                  <a:cxn ang="0">
                    <a:pos x="276" y="329"/>
                  </a:cxn>
                  <a:cxn ang="0">
                    <a:pos x="296" y="327"/>
                  </a:cxn>
                  <a:cxn ang="0">
                    <a:pos x="305" y="315"/>
                  </a:cxn>
                  <a:cxn ang="0">
                    <a:pos x="342" y="265"/>
                  </a:cxn>
                  <a:cxn ang="0">
                    <a:pos x="374" y="227"/>
                  </a:cxn>
                  <a:cxn ang="0">
                    <a:pos x="420" y="189"/>
                  </a:cxn>
                  <a:cxn ang="0">
                    <a:pos x="443" y="175"/>
                  </a:cxn>
                  <a:cxn ang="0">
                    <a:pos x="587" y="50"/>
                  </a:cxn>
                  <a:cxn ang="0">
                    <a:pos x="628" y="44"/>
                  </a:cxn>
                </a:cxnLst>
                <a:rect l="0" t="0" r="r" b="b"/>
                <a:pathLst>
                  <a:path w="689" h="747">
                    <a:moveTo>
                      <a:pt x="632" y="75"/>
                    </a:moveTo>
                    <a:lnTo>
                      <a:pt x="630" y="77"/>
                    </a:lnTo>
                    <a:lnTo>
                      <a:pt x="628" y="79"/>
                    </a:lnTo>
                    <a:lnTo>
                      <a:pt x="628" y="81"/>
                    </a:lnTo>
                    <a:lnTo>
                      <a:pt x="628" y="85"/>
                    </a:lnTo>
                    <a:lnTo>
                      <a:pt x="630" y="87"/>
                    </a:lnTo>
                    <a:lnTo>
                      <a:pt x="630" y="89"/>
                    </a:lnTo>
                    <a:lnTo>
                      <a:pt x="630" y="93"/>
                    </a:lnTo>
                    <a:lnTo>
                      <a:pt x="628" y="98"/>
                    </a:lnTo>
                    <a:lnTo>
                      <a:pt x="624" y="104"/>
                    </a:lnTo>
                    <a:lnTo>
                      <a:pt x="622" y="106"/>
                    </a:lnTo>
                    <a:lnTo>
                      <a:pt x="622" y="108"/>
                    </a:lnTo>
                    <a:lnTo>
                      <a:pt x="620" y="112"/>
                    </a:lnTo>
                    <a:lnTo>
                      <a:pt x="620" y="114"/>
                    </a:lnTo>
                    <a:lnTo>
                      <a:pt x="618" y="117"/>
                    </a:lnTo>
                    <a:lnTo>
                      <a:pt x="618" y="121"/>
                    </a:lnTo>
                    <a:lnTo>
                      <a:pt x="616" y="123"/>
                    </a:lnTo>
                    <a:lnTo>
                      <a:pt x="616" y="125"/>
                    </a:lnTo>
                    <a:lnTo>
                      <a:pt x="616" y="127"/>
                    </a:lnTo>
                    <a:lnTo>
                      <a:pt x="614" y="129"/>
                    </a:lnTo>
                    <a:lnTo>
                      <a:pt x="614" y="131"/>
                    </a:lnTo>
                    <a:lnTo>
                      <a:pt x="614" y="133"/>
                    </a:lnTo>
                    <a:lnTo>
                      <a:pt x="612" y="135"/>
                    </a:lnTo>
                    <a:lnTo>
                      <a:pt x="612" y="137"/>
                    </a:lnTo>
                    <a:lnTo>
                      <a:pt x="612" y="139"/>
                    </a:lnTo>
                    <a:lnTo>
                      <a:pt x="612" y="141"/>
                    </a:lnTo>
                    <a:lnTo>
                      <a:pt x="612" y="142"/>
                    </a:lnTo>
                    <a:lnTo>
                      <a:pt x="612" y="144"/>
                    </a:lnTo>
                    <a:lnTo>
                      <a:pt x="612" y="146"/>
                    </a:lnTo>
                    <a:lnTo>
                      <a:pt x="612" y="148"/>
                    </a:lnTo>
                    <a:lnTo>
                      <a:pt x="614" y="150"/>
                    </a:lnTo>
                    <a:lnTo>
                      <a:pt x="616" y="152"/>
                    </a:lnTo>
                    <a:lnTo>
                      <a:pt x="616" y="154"/>
                    </a:lnTo>
                    <a:lnTo>
                      <a:pt x="620" y="156"/>
                    </a:lnTo>
                    <a:lnTo>
                      <a:pt x="624" y="160"/>
                    </a:lnTo>
                    <a:lnTo>
                      <a:pt x="628" y="162"/>
                    </a:lnTo>
                    <a:lnTo>
                      <a:pt x="630" y="167"/>
                    </a:lnTo>
                    <a:lnTo>
                      <a:pt x="632" y="169"/>
                    </a:lnTo>
                    <a:lnTo>
                      <a:pt x="632" y="171"/>
                    </a:lnTo>
                    <a:lnTo>
                      <a:pt x="632" y="173"/>
                    </a:lnTo>
                    <a:lnTo>
                      <a:pt x="632" y="179"/>
                    </a:lnTo>
                    <a:lnTo>
                      <a:pt x="630" y="181"/>
                    </a:lnTo>
                    <a:lnTo>
                      <a:pt x="630" y="183"/>
                    </a:lnTo>
                    <a:lnTo>
                      <a:pt x="628" y="183"/>
                    </a:lnTo>
                    <a:lnTo>
                      <a:pt x="628" y="185"/>
                    </a:lnTo>
                    <a:lnTo>
                      <a:pt x="630" y="190"/>
                    </a:lnTo>
                    <a:lnTo>
                      <a:pt x="630" y="192"/>
                    </a:lnTo>
                    <a:lnTo>
                      <a:pt x="632" y="198"/>
                    </a:lnTo>
                    <a:lnTo>
                      <a:pt x="635" y="202"/>
                    </a:lnTo>
                    <a:lnTo>
                      <a:pt x="639" y="210"/>
                    </a:lnTo>
                    <a:lnTo>
                      <a:pt x="645" y="217"/>
                    </a:lnTo>
                    <a:lnTo>
                      <a:pt x="649" y="223"/>
                    </a:lnTo>
                    <a:lnTo>
                      <a:pt x="651" y="227"/>
                    </a:lnTo>
                    <a:lnTo>
                      <a:pt x="653" y="233"/>
                    </a:lnTo>
                    <a:lnTo>
                      <a:pt x="657" y="238"/>
                    </a:lnTo>
                    <a:lnTo>
                      <a:pt x="657" y="240"/>
                    </a:lnTo>
                    <a:lnTo>
                      <a:pt x="660" y="246"/>
                    </a:lnTo>
                    <a:lnTo>
                      <a:pt x="668" y="254"/>
                    </a:lnTo>
                    <a:lnTo>
                      <a:pt x="672" y="261"/>
                    </a:lnTo>
                    <a:lnTo>
                      <a:pt x="678" y="269"/>
                    </a:lnTo>
                    <a:lnTo>
                      <a:pt x="683" y="275"/>
                    </a:lnTo>
                    <a:lnTo>
                      <a:pt x="687" y="279"/>
                    </a:lnTo>
                    <a:lnTo>
                      <a:pt x="687" y="283"/>
                    </a:lnTo>
                    <a:lnTo>
                      <a:pt x="687" y="285"/>
                    </a:lnTo>
                    <a:lnTo>
                      <a:pt x="689" y="288"/>
                    </a:lnTo>
                    <a:lnTo>
                      <a:pt x="689" y="292"/>
                    </a:lnTo>
                    <a:lnTo>
                      <a:pt x="689" y="294"/>
                    </a:lnTo>
                    <a:lnTo>
                      <a:pt x="687" y="296"/>
                    </a:lnTo>
                    <a:lnTo>
                      <a:pt x="687" y="298"/>
                    </a:lnTo>
                    <a:lnTo>
                      <a:pt x="687" y="300"/>
                    </a:lnTo>
                    <a:lnTo>
                      <a:pt x="685" y="302"/>
                    </a:lnTo>
                    <a:lnTo>
                      <a:pt x="685" y="304"/>
                    </a:lnTo>
                    <a:lnTo>
                      <a:pt x="683" y="304"/>
                    </a:lnTo>
                    <a:lnTo>
                      <a:pt x="683" y="306"/>
                    </a:lnTo>
                    <a:lnTo>
                      <a:pt x="683" y="308"/>
                    </a:lnTo>
                    <a:lnTo>
                      <a:pt x="682" y="308"/>
                    </a:lnTo>
                    <a:lnTo>
                      <a:pt x="682" y="309"/>
                    </a:lnTo>
                    <a:lnTo>
                      <a:pt x="680" y="309"/>
                    </a:lnTo>
                    <a:lnTo>
                      <a:pt x="680" y="311"/>
                    </a:lnTo>
                    <a:lnTo>
                      <a:pt x="680" y="313"/>
                    </a:lnTo>
                    <a:lnTo>
                      <a:pt x="678" y="313"/>
                    </a:lnTo>
                    <a:lnTo>
                      <a:pt x="678" y="315"/>
                    </a:lnTo>
                    <a:lnTo>
                      <a:pt x="676" y="317"/>
                    </a:lnTo>
                    <a:lnTo>
                      <a:pt x="676" y="319"/>
                    </a:lnTo>
                    <a:lnTo>
                      <a:pt x="674" y="321"/>
                    </a:lnTo>
                    <a:lnTo>
                      <a:pt x="674" y="323"/>
                    </a:lnTo>
                    <a:lnTo>
                      <a:pt x="672" y="325"/>
                    </a:lnTo>
                    <a:lnTo>
                      <a:pt x="672" y="327"/>
                    </a:lnTo>
                    <a:lnTo>
                      <a:pt x="672" y="329"/>
                    </a:lnTo>
                    <a:lnTo>
                      <a:pt x="670" y="329"/>
                    </a:lnTo>
                    <a:lnTo>
                      <a:pt x="670" y="331"/>
                    </a:lnTo>
                    <a:lnTo>
                      <a:pt x="670" y="333"/>
                    </a:lnTo>
                    <a:lnTo>
                      <a:pt x="668" y="333"/>
                    </a:lnTo>
                    <a:lnTo>
                      <a:pt x="668" y="334"/>
                    </a:lnTo>
                    <a:lnTo>
                      <a:pt x="666" y="334"/>
                    </a:lnTo>
                    <a:lnTo>
                      <a:pt x="666" y="336"/>
                    </a:lnTo>
                    <a:lnTo>
                      <a:pt x="666" y="338"/>
                    </a:lnTo>
                    <a:lnTo>
                      <a:pt x="662" y="340"/>
                    </a:lnTo>
                    <a:lnTo>
                      <a:pt x="660" y="342"/>
                    </a:lnTo>
                    <a:lnTo>
                      <a:pt x="657" y="346"/>
                    </a:lnTo>
                    <a:lnTo>
                      <a:pt x="657" y="348"/>
                    </a:lnTo>
                    <a:lnTo>
                      <a:pt x="657" y="350"/>
                    </a:lnTo>
                    <a:lnTo>
                      <a:pt x="655" y="350"/>
                    </a:lnTo>
                    <a:lnTo>
                      <a:pt x="653" y="352"/>
                    </a:lnTo>
                    <a:lnTo>
                      <a:pt x="651" y="354"/>
                    </a:lnTo>
                    <a:lnTo>
                      <a:pt x="649" y="356"/>
                    </a:lnTo>
                    <a:lnTo>
                      <a:pt x="649" y="357"/>
                    </a:lnTo>
                    <a:lnTo>
                      <a:pt x="647" y="357"/>
                    </a:lnTo>
                    <a:lnTo>
                      <a:pt x="647" y="359"/>
                    </a:lnTo>
                    <a:lnTo>
                      <a:pt x="645" y="359"/>
                    </a:lnTo>
                    <a:lnTo>
                      <a:pt x="645" y="361"/>
                    </a:lnTo>
                    <a:lnTo>
                      <a:pt x="643" y="361"/>
                    </a:lnTo>
                    <a:lnTo>
                      <a:pt x="643" y="363"/>
                    </a:lnTo>
                    <a:lnTo>
                      <a:pt x="641" y="363"/>
                    </a:lnTo>
                    <a:lnTo>
                      <a:pt x="641" y="365"/>
                    </a:lnTo>
                    <a:lnTo>
                      <a:pt x="639" y="365"/>
                    </a:lnTo>
                    <a:lnTo>
                      <a:pt x="637" y="367"/>
                    </a:lnTo>
                    <a:lnTo>
                      <a:pt x="635" y="367"/>
                    </a:lnTo>
                    <a:lnTo>
                      <a:pt x="634" y="367"/>
                    </a:lnTo>
                    <a:lnTo>
                      <a:pt x="634" y="369"/>
                    </a:lnTo>
                    <a:lnTo>
                      <a:pt x="632" y="369"/>
                    </a:lnTo>
                    <a:lnTo>
                      <a:pt x="630" y="371"/>
                    </a:lnTo>
                    <a:lnTo>
                      <a:pt x="628" y="371"/>
                    </a:lnTo>
                    <a:lnTo>
                      <a:pt x="626" y="373"/>
                    </a:lnTo>
                    <a:lnTo>
                      <a:pt x="624" y="373"/>
                    </a:lnTo>
                    <a:lnTo>
                      <a:pt x="624" y="375"/>
                    </a:lnTo>
                    <a:lnTo>
                      <a:pt x="622" y="375"/>
                    </a:lnTo>
                    <a:lnTo>
                      <a:pt x="622" y="377"/>
                    </a:lnTo>
                    <a:lnTo>
                      <a:pt x="620" y="377"/>
                    </a:lnTo>
                    <a:lnTo>
                      <a:pt x="618" y="379"/>
                    </a:lnTo>
                    <a:lnTo>
                      <a:pt x="616" y="381"/>
                    </a:lnTo>
                    <a:lnTo>
                      <a:pt x="614" y="381"/>
                    </a:lnTo>
                    <a:lnTo>
                      <a:pt x="614" y="382"/>
                    </a:lnTo>
                    <a:lnTo>
                      <a:pt x="612" y="382"/>
                    </a:lnTo>
                    <a:lnTo>
                      <a:pt x="612" y="384"/>
                    </a:lnTo>
                    <a:lnTo>
                      <a:pt x="611" y="384"/>
                    </a:lnTo>
                    <a:lnTo>
                      <a:pt x="607" y="384"/>
                    </a:lnTo>
                    <a:lnTo>
                      <a:pt x="603" y="386"/>
                    </a:lnTo>
                    <a:lnTo>
                      <a:pt x="601" y="388"/>
                    </a:lnTo>
                    <a:lnTo>
                      <a:pt x="599" y="388"/>
                    </a:lnTo>
                    <a:lnTo>
                      <a:pt x="597" y="392"/>
                    </a:lnTo>
                    <a:lnTo>
                      <a:pt x="578" y="398"/>
                    </a:lnTo>
                    <a:lnTo>
                      <a:pt x="574" y="400"/>
                    </a:lnTo>
                    <a:lnTo>
                      <a:pt x="570" y="404"/>
                    </a:lnTo>
                    <a:lnTo>
                      <a:pt x="566" y="405"/>
                    </a:lnTo>
                    <a:lnTo>
                      <a:pt x="563" y="407"/>
                    </a:lnTo>
                    <a:lnTo>
                      <a:pt x="545" y="425"/>
                    </a:lnTo>
                    <a:lnTo>
                      <a:pt x="541" y="429"/>
                    </a:lnTo>
                    <a:lnTo>
                      <a:pt x="536" y="436"/>
                    </a:lnTo>
                    <a:lnTo>
                      <a:pt x="528" y="440"/>
                    </a:lnTo>
                    <a:lnTo>
                      <a:pt x="524" y="444"/>
                    </a:lnTo>
                    <a:lnTo>
                      <a:pt x="518" y="448"/>
                    </a:lnTo>
                    <a:lnTo>
                      <a:pt x="515" y="452"/>
                    </a:lnTo>
                    <a:lnTo>
                      <a:pt x="513" y="454"/>
                    </a:lnTo>
                    <a:lnTo>
                      <a:pt x="513" y="455"/>
                    </a:lnTo>
                    <a:lnTo>
                      <a:pt x="511" y="457"/>
                    </a:lnTo>
                    <a:lnTo>
                      <a:pt x="509" y="461"/>
                    </a:lnTo>
                    <a:lnTo>
                      <a:pt x="507" y="463"/>
                    </a:lnTo>
                    <a:lnTo>
                      <a:pt x="503" y="465"/>
                    </a:lnTo>
                    <a:lnTo>
                      <a:pt x="499" y="469"/>
                    </a:lnTo>
                    <a:lnTo>
                      <a:pt x="497" y="469"/>
                    </a:lnTo>
                    <a:lnTo>
                      <a:pt x="495" y="471"/>
                    </a:lnTo>
                    <a:lnTo>
                      <a:pt x="491" y="473"/>
                    </a:lnTo>
                    <a:lnTo>
                      <a:pt x="491" y="477"/>
                    </a:lnTo>
                    <a:lnTo>
                      <a:pt x="490" y="477"/>
                    </a:lnTo>
                    <a:lnTo>
                      <a:pt x="488" y="478"/>
                    </a:lnTo>
                    <a:lnTo>
                      <a:pt x="484" y="484"/>
                    </a:lnTo>
                    <a:lnTo>
                      <a:pt x="480" y="488"/>
                    </a:lnTo>
                    <a:lnTo>
                      <a:pt x="476" y="494"/>
                    </a:lnTo>
                    <a:lnTo>
                      <a:pt x="467" y="502"/>
                    </a:lnTo>
                    <a:lnTo>
                      <a:pt x="465" y="505"/>
                    </a:lnTo>
                    <a:lnTo>
                      <a:pt x="465" y="507"/>
                    </a:lnTo>
                    <a:lnTo>
                      <a:pt x="463" y="509"/>
                    </a:lnTo>
                    <a:lnTo>
                      <a:pt x="461" y="511"/>
                    </a:lnTo>
                    <a:lnTo>
                      <a:pt x="459" y="513"/>
                    </a:lnTo>
                    <a:lnTo>
                      <a:pt x="457" y="513"/>
                    </a:lnTo>
                    <a:lnTo>
                      <a:pt x="457" y="517"/>
                    </a:lnTo>
                    <a:lnTo>
                      <a:pt x="457" y="519"/>
                    </a:lnTo>
                    <a:lnTo>
                      <a:pt x="457" y="523"/>
                    </a:lnTo>
                    <a:lnTo>
                      <a:pt x="455" y="525"/>
                    </a:lnTo>
                    <a:lnTo>
                      <a:pt x="455" y="526"/>
                    </a:lnTo>
                    <a:lnTo>
                      <a:pt x="455" y="528"/>
                    </a:lnTo>
                    <a:lnTo>
                      <a:pt x="453" y="532"/>
                    </a:lnTo>
                    <a:lnTo>
                      <a:pt x="451" y="536"/>
                    </a:lnTo>
                    <a:lnTo>
                      <a:pt x="449" y="538"/>
                    </a:lnTo>
                    <a:lnTo>
                      <a:pt x="447" y="544"/>
                    </a:lnTo>
                    <a:lnTo>
                      <a:pt x="445" y="546"/>
                    </a:lnTo>
                    <a:lnTo>
                      <a:pt x="443" y="548"/>
                    </a:lnTo>
                    <a:lnTo>
                      <a:pt x="442" y="551"/>
                    </a:lnTo>
                    <a:lnTo>
                      <a:pt x="440" y="551"/>
                    </a:lnTo>
                    <a:lnTo>
                      <a:pt x="440" y="553"/>
                    </a:lnTo>
                    <a:lnTo>
                      <a:pt x="440" y="555"/>
                    </a:lnTo>
                    <a:lnTo>
                      <a:pt x="440" y="557"/>
                    </a:lnTo>
                    <a:lnTo>
                      <a:pt x="438" y="557"/>
                    </a:lnTo>
                    <a:lnTo>
                      <a:pt x="438" y="559"/>
                    </a:lnTo>
                    <a:lnTo>
                      <a:pt x="438" y="561"/>
                    </a:lnTo>
                    <a:lnTo>
                      <a:pt x="436" y="561"/>
                    </a:lnTo>
                    <a:lnTo>
                      <a:pt x="434" y="565"/>
                    </a:lnTo>
                    <a:lnTo>
                      <a:pt x="432" y="565"/>
                    </a:lnTo>
                    <a:lnTo>
                      <a:pt x="432" y="567"/>
                    </a:lnTo>
                    <a:lnTo>
                      <a:pt x="430" y="569"/>
                    </a:lnTo>
                    <a:lnTo>
                      <a:pt x="430" y="571"/>
                    </a:lnTo>
                    <a:lnTo>
                      <a:pt x="428" y="571"/>
                    </a:lnTo>
                    <a:lnTo>
                      <a:pt x="426" y="573"/>
                    </a:lnTo>
                    <a:lnTo>
                      <a:pt x="426" y="574"/>
                    </a:lnTo>
                    <a:lnTo>
                      <a:pt x="426" y="576"/>
                    </a:lnTo>
                    <a:lnTo>
                      <a:pt x="428" y="576"/>
                    </a:lnTo>
                    <a:lnTo>
                      <a:pt x="428" y="578"/>
                    </a:lnTo>
                    <a:lnTo>
                      <a:pt x="428" y="580"/>
                    </a:lnTo>
                    <a:lnTo>
                      <a:pt x="428" y="582"/>
                    </a:lnTo>
                    <a:lnTo>
                      <a:pt x="426" y="584"/>
                    </a:lnTo>
                    <a:lnTo>
                      <a:pt x="426" y="586"/>
                    </a:lnTo>
                    <a:lnTo>
                      <a:pt x="424" y="586"/>
                    </a:lnTo>
                    <a:lnTo>
                      <a:pt x="424" y="584"/>
                    </a:lnTo>
                    <a:lnTo>
                      <a:pt x="422" y="584"/>
                    </a:lnTo>
                    <a:lnTo>
                      <a:pt x="422" y="582"/>
                    </a:lnTo>
                    <a:lnTo>
                      <a:pt x="420" y="582"/>
                    </a:lnTo>
                    <a:lnTo>
                      <a:pt x="419" y="582"/>
                    </a:lnTo>
                    <a:lnTo>
                      <a:pt x="417" y="584"/>
                    </a:lnTo>
                    <a:lnTo>
                      <a:pt x="417" y="586"/>
                    </a:lnTo>
                    <a:lnTo>
                      <a:pt x="417" y="588"/>
                    </a:lnTo>
                    <a:lnTo>
                      <a:pt x="417" y="590"/>
                    </a:lnTo>
                    <a:lnTo>
                      <a:pt x="417" y="592"/>
                    </a:lnTo>
                    <a:lnTo>
                      <a:pt x="417" y="596"/>
                    </a:lnTo>
                    <a:lnTo>
                      <a:pt x="415" y="598"/>
                    </a:lnTo>
                    <a:lnTo>
                      <a:pt x="413" y="598"/>
                    </a:lnTo>
                    <a:lnTo>
                      <a:pt x="413" y="596"/>
                    </a:lnTo>
                    <a:lnTo>
                      <a:pt x="411" y="596"/>
                    </a:lnTo>
                    <a:lnTo>
                      <a:pt x="409" y="596"/>
                    </a:lnTo>
                    <a:lnTo>
                      <a:pt x="407" y="596"/>
                    </a:lnTo>
                    <a:lnTo>
                      <a:pt x="405" y="596"/>
                    </a:lnTo>
                    <a:lnTo>
                      <a:pt x="403" y="596"/>
                    </a:lnTo>
                    <a:lnTo>
                      <a:pt x="401" y="596"/>
                    </a:lnTo>
                    <a:lnTo>
                      <a:pt x="399" y="596"/>
                    </a:lnTo>
                    <a:lnTo>
                      <a:pt x="397" y="596"/>
                    </a:lnTo>
                    <a:lnTo>
                      <a:pt x="395" y="596"/>
                    </a:lnTo>
                    <a:lnTo>
                      <a:pt x="394" y="596"/>
                    </a:lnTo>
                    <a:lnTo>
                      <a:pt x="392" y="596"/>
                    </a:lnTo>
                    <a:lnTo>
                      <a:pt x="390" y="598"/>
                    </a:lnTo>
                    <a:lnTo>
                      <a:pt x="388" y="598"/>
                    </a:lnTo>
                    <a:lnTo>
                      <a:pt x="384" y="599"/>
                    </a:lnTo>
                    <a:lnTo>
                      <a:pt x="382" y="599"/>
                    </a:lnTo>
                    <a:lnTo>
                      <a:pt x="380" y="601"/>
                    </a:lnTo>
                    <a:lnTo>
                      <a:pt x="378" y="605"/>
                    </a:lnTo>
                    <a:lnTo>
                      <a:pt x="376" y="609"/>
                    </a:lnTo>
                    <a:lnTo>
                      <a:pt x="374" y="613"/>
                    </a:lnTo>
                    <a:lnTo>
                      <a:pt x="372" y="615"/>
                    </a:lnTo>
                    <a:lnTo>
                      <a:pt x="371" y="615"/>
                    </a:lnTo>
                    <a:lnTo>
                      <a:pt x="371" y="617"/>
                    </a:lnTo>
                    <a:lnTo>
                      <a:pt x="371" y="619"/>
                    </a:lnTo>
                    <a:lnTo>
                      <a:pt x="369" y="619"/>
                    </a:lnTo>
                    <a:lnTo>
                      <a:pt x="369" y="621"/>
                    </a:lnTo>
                    <a:lnTo>
                      <a:pt x="369" y="622"/>
                    </a:lnTo>
                    <a:lnTo>
                      <a:pt x="367" y="622"/>
                    </a:lnTo>
                    <a:lnTo>
                      <a:pt x="367" y="624"/>
                    </a:lnTo>
                    <a:lnTo>
                      <a:pt x="367" y="626"/>
                    </a:lnTo>
                    <a:lnTo>
                      <a:pt x="365" y="626"/>
                    </a:lnTo>
                    <a:lnTo>
                      <a:pt x="365" y="628"/>
                    </a:lnTo>
                    <a:lnTo>
                      <a:pt x="363" y="630"/>
                    </a:lnTo>
                    <a:lnTo>
                      <a:pt x="363" y="632"/>
                    </a:lnTo>
                    <a:lnTo>
                      <a:pt x="361" y="632"/>
                    </a:lnTo>
                    <a:lnTo>
                      <a:pt x="361" y="634"/>
                    </a:lnTo>
                    <a:lnTo>
                      <a:pt x="359" y="634"/>
                    </a:lnTo>
                    <a:lnTo>
                      <a:pt x="359" y="636"/>
                    </a:lnTo>
                    <a:lnTo>
                      <a:pt x="357" y="636"/>
                    </a:lnTo>
                    <a:lnTo>
                      <a:pt x="355" y="638"/>
                    </a:lnTo>
                    <a:lnTo>
                      <a:pt x="353" y="638"/>
                    </a:lnTo>
                    <a:lnTo>
                      <a:pt x="351" y="638"/>
                    </a:lnTo>
                    <a:lnTo>
                      <a:pt x="349" y="638"/>
                    </a:lnTo>
                    <a:lnTo>
                      <a:pt x="349" y="640"/>
                    </a:lnTo>
                    <a:lnTo>
                      <a:pt x="347" y="640"/>
                    </a:lnTo>
                    <a:lnTo>
                      <a:pt x="346" y="640"/>
                    </a:lnTo>
                    <a:lnTo>
                      <a:pt x="344" y="640"/>
                    </a:lnTo>
                    <a:lnTo>
                      <a:pt x="344" y="642"/>
                    </a:lnTo>
                    <a:lnTo>
                      <a:pt x="342" y="642"/>
                    </a:lnTo>
                    <a:lnTo>
                      <a:pt x="340" y="644"/>
                    </a:lnTo>
                    <a:lnTo>
                      <a:pt x="338" y="644"/>
                    </a:lnTo>
                    <a:lnTo>
                      <a:pt x="336" y="644"/>
                    </a:lnTo>
                    <a:lnTo>
                      <a:pt x="334" y="644"/>
                    </a:lnTo>
                    <a:lnTo>
                      <a:pt x="332" y="644"/>
                    </a:lnTo>
                    <a:lnTo>
                      <a:pt x="330" y="644"/>
                    </a:lnTo>
                    <a:lnTo>
                      <a:pt x="328" y="644"/>
                    </a:lnTo>
                    <a:lnTo>
                      <a:pt x="326" y="644"/>
                    </a:lnTo>
                    <a:lnTo>
                      <a:pt x="321" y="642"/>
                    </a:lnTo>
                    <a:lnTo>
                      <a:pt x="317" y="642"/>
                    </a:lnTo>
                    <a:lnTo>
                      <a:pt x="313" y="642"/>
                    </a:lnTo>
                    <a:lnTo>
                      <a:pt x="309" y="642"/>
                    </a:lnTo>
                    <a:lnTo>
                      <a:pt x="301" y="644"/>
                    </a:lnTo>
                    <a:lnTo>
                      <a:pt x="298" y="646"/>
                    </a:lnTo>
                    <a:lnTo>
                      <a:pt x="294" y="649"/>
                    </a:lnTo>
                    <a:lnTo>
                      <a:pt x="290" y="651"/>
                    </a:lnTo>
                    <a:lnTo>
                      <a:pt x="290" y="653"/>
                    </a:lnTo>
                    <a:lnTo>
                      <a:pt x="288" y="653"/>
                    </a:lnTo>
                    <a:lnTo>
                      <a:pt x="288" y="655"/>
                    </a:lnTo>
                    <a:lnTo>
                      <a:pt x="288" y="657"/>
                    </a:lnTo>
                    <a:lnTo>
                      <a:pt x="286" y="657"/>
                    </a:lnTo>
                    <a:lnTo>
                      <a:pt x="284" y="657"/>
                    </a:lnTo>
                    <a:lnTo>
                      <a:pt x="282" y="657"/>
                    </a:lnTo>
                    <a:lnTo>
                      <a:pt x="280" y="657"/>
                    </a:lnTo>
                    <a:lnTo>
                      <a:pt x="280" y="659"/>
                    </a:lnTo>
                    <a:lnTo>
                      <a:pt x="278" y="659"/>
                    </a:lnTo>
                    <a:lnTo>
                      <a:pt x="278" y="661"/>
                    </a:lnTo>
                    <a:lnTo>
                      <a:pt x="276" y="661"/>
                    </a:lnTo>
                    <a:lnTo>
                      <a:pt x="276" y="663"/>
                    </a:lnTo>
                    <a:lnTo>
                      <a:pt x="275" y="663"/>
                    </a:lnTo>
                    <a:lnTo>
                      <a:pt x="275" y="665"/>
                    </a:lnTo>
                    <a:lnTo>
                      <a:pt x="275" y="667"/>
                    </a:lnTo>
                    <a:lnTo>
                      <a:pt x="273" y="667"/>
                    </a:lnTo>
                    <a:lnTo>
                      <a:pt x="273" y="669"/>
                    </a:lnTo>
                    <a:lnTo>
                      <a:pt x="273" y="670"/>
                    </a:lnTo>
                    <a:lnTo>
                      <a:pt x="273" y="672"/>
                    </a:lnTo>
                    <a:lnTo>
                      <a:pt x="273" y="674"/>
                    </a:lnTo>
                    <a:lnTo>
                      <a:pt x="271" y="674"/>
                    </a:lnTo>
                    <a:lnTo>
                      <a:pt x="271" y="676"/>
                    </a:lnTo>
                    <a:lnTo>
                      <a:pt x="271" y="678"/>
                    </a:lnTo>
                    <a:lnTo>
                      <a:pt x="271" y="680"/>
                    </a:lnTo>
                    <a:lnTo>
                      <a:pt x="269" y="680"/>
                    </a:lnTo>
                    <a:lnTo>
                      <a:pt x="269" y="682"/>
                    </a:lnTo>
                    <a:lnTo>
                      <a:pt x="269" y="684"/>
                    </a:lnTo>
                    <a:lnTo>
                      <a:pt x="267" y="684"/>
                    </a:lnTo>
                    <a:lnTo>
                      <a:pt x="267" y="686"/>
                    </a:lnTo>
                    <a:lnTo>
                      <a:pt x="267" y="688"/>
                    </a:lnTo>
                    <a:lnTo>
                      <a:pt x="265" y="690"/>
                    </a:lnTo>
                    <a:lnTo>
                      <a:pt x="265" y="692"/>
                    </a:lnTo>
                    <a:lnTo>
                      <a:pt x="265" y="694"/>
                    </a:lnTo>
                    <a:lnTo>
                      <a:pt x="263" y="694"/>
                    </a:lnTo>
                    <a:lnTo>
                      <a:pt x="263" y="695"/>
                    </a:lnTo>
                    <a:lnTo>
                      <a:pt x="261" y="695"/>
                    </a:lnTo>
                    <a:lnTo>
                      <a:pt x="261" y="697"/>
                    </a:lnTo>
                    <a:lnTo>
                      <a:pt x="261" y="699"/>
                    </a:lnTo>
                    <a:lnTo>
                      <a:pt x="259" y="699"/>
                    </a:lnTo>
                    <a:lnTo>
                      <a:pt x="259" y="701"/>
                    </a:lnTo>
                    <a:lnTo>
                      <a:pt x="257" y="703"/>
                    </a:lnTo>
                    <a:lnTo>
                      <a:pt x="255" y="707"/>
                    </a:lnTo>
                    <a:lnTo>
                      <a:pt x="253" y="709"/>
                    </a:lnTo>
                    <a:lnTo>
                      <a:pt x="251" y="709"/>
                    </a:lnTo>
                    <a:lnTo>
                      <a:pt x="248" y="709"/>
                    </a:lnTo>
                    <a:lnTo>
                      <a:pt x="246" y="709"/>
                    </a:lnTo>
                    <a:lnTo>
                      <a:pt x="244" y="707"/>
                    </a:lnTo>
                    <a:lnTo>
                      <a:pt x="242" y="705"/>
                    </a:lnTo>
                    <a:lnTo>
                      <a:pt x="238" y="705"/>
                    </a:lnTo>
                    <a:lnTo>
                      <a:pt x="236" y="705"/>
                    </a:lnTo>
                    <a:lnTo>
                      <a:pt x="234" y="705"/>
                    </a:lnTo>
                    <a:lnTo>
                      <a:pt x="230" y="705"/>
                    </a:lnTo>
                    <a:lnTo>
                      <a:pt x="228" y="705"/>
                    </a:lnTo>
                    <a:lnTo>
                      <a:pt x="227" y="703"/>
                    </a:lnTo>
                    <a:lnTo>
                      <a:pt x="225" y="703"/>
                    </a:lnTo>
                    <a:lnTo>
                      <a:pt x="221" y="703"/>
                    </a:lnTo>
                    <a:lnTo>
                      <a:pt x="219" y="703"/>
                    </a:lnTo>
                    <a:lnTo>
                      <a:pt x="215" y="705"/>
                    </a:lnTo>
                    <a:lnTo>
                      <a:pt x="213" y="705"/>
                    </a:lnTo>
                    <a:lnTo>
                      <a:pt x="211" y="707"/>
                    </a:lnTo>
                    <a:lnTo>
                      <a:pt x="209" y="707"/>
                    </a:lnTo>
                    <a:lnTo>
                      <a:pt x="209" y="709"/>
                    </a:lnTo>
                    <a:lnTo>
                      <a:pt x="207" y="711"/>
                    </a:lnTo>
                    <a:lnTo>
                      <a:pt x="205" y="711"/>
                    </a:lnTo>
                    <a:lnTo>
                      <a:pt x="205" y="713"/>
                    </a:lnTo>
                    <a:lnTo>
                      <a:pt x="203" y="713"/>
                    </a:lnTo>
                    <a:lnTo>
                      <a:pt x="202" y="713"/>
                    </a:lnTo>
                    <a:lnTo>
                      <a:pt x="202" y="715"/>
                    </a:lnTo>
                    <a:lnTo>
                      <a:pt x="200" y="715"/>
                    </a:lnTo>
                    <a:lnTo>
                      <a:pt x="200" y="717"/>
                    </a:lnTo>
                    <a:lnTo>
                      <a:pt x="198" y="718"/>
                    </a:lnTo>
                    <a:lnTo>
                      <a:pt x="198" y="720"/>
                    </a:lnTo>
                    <a:lnTo>
                      <a:pt x="196" y="720"/>
                    </a:lnTo>
                    <a:lnTo>
                      <a:pt x="196" y="722"/>
                    </a:lnTo>
                    <a:lnTo>
                      <a:pt x="196" y="724"/>
                    </a:lnTo>
                    <a:lnTo>
                      <a:pt x="196" y="726"/>
                    </a:lnTo>
                    <a:lnTo>
                      <a:pt x="194" y="726"/>
                    </a:lnTo>
                    <a:lnTo>
                      <a:pt x="194" y="728"/>
                    </a:lnTo>
                    <a:lnTo>
                      <a:pt x="192" y="728"/>
                    </a:lnTo>
                    <a:lnTo>
                      <a:pt x="192" y="730"/>
                    </a:lnTo>
                    <a:lnTo>
                      <a:pt x="190" y="730"/>
                    </a:lnTo>
                    <a:lnTo>
                      <a:pt x="188" y="732"/>
                    </a:lnTo>
                    <a:lnTo>
                      <a:pt x="188" y="734"/>
                    </a:lnTo>
                    <a:lnTo>
                      <a:pt x="186" y="734"/>
                    </a:lnTo>
                    <a:lnTo>
                      <a:pt x="186" y="736"/>
                    </a:lnTo>
                    <a:lnTo>
                      <a:pt x="184" y="736"/>
                    </a:lnTo>
                    <a:lnTo>
                      <a:pt x="184" y="738"/>
                    </a:lnTo>
                    <a:lnTo>
                      <a:pt x="184" y="740"/>
                    </a:lnTo>
                    <a:lnTo>
                      <a:pt x="182" y="740"/>
                    </a:lnTo>
                    <a:lnTo>
                      <a:pt x="182" y="742"/>
                    </a:lnTo>
                    <a:lnTo>
                      <a:pt x="180" y="743"/>
                    </a:lnTo>
                    <a:lnTo>
                      <a:pt x="180" y="745"/>
                    </a:lnTo>
                    <a:lnTo>
                      <a:pt x="179" y="745"/>
                    </a:lnTo>
                    <a:lnTo>
                      <a:pt x="179" y="747"/>
                    </a:lnTo>
                    <a:lnTo>
                      <a:pt x="177" y="747"/>
                    </a:lnTo>
                    <a:lnTo>
                      <a:pt x="175" y="747"/>
                    </a:lnTo>
                    <a:lnTo>
                      <a:pt x="173" y="745"/>
                    </a:lnTo>
                    <a:lnTo>
                      <a:pt x="171" y="743"/>
                    </a:lnTo>
                    <a:lnTo>
                      <a:pt x="169" y="743"/>
                    </a:lnTo>
                    <a:lnTo>
                      <a:pt x="167" y="743"/>
                    </a:lnTo>
                    <a:lnTo>
                      <a:pt x="167" y="745"/>
                    </a:lnTo>
                    <a:lnTo>
                      <a:pt x="165" y="745"/>
                    </a:lnTo>
                    <a:lnTo>
                      <a:pt x="163" y="745"/>
                    </a:lnTo>
                    <a:lnTo>
                      <a:pt x="163" y="743"/>
                    </a:lnTo>
                    <a:lnTo>
                      <a:pt x="161" y="742"/>
                    </a:lnTo>
                    <a:lnTo>
                      <a:pt x="159" y="742"/>
                    </a:lnTo>
                    <a:lnTo>
                      <a:pt x="159" y="740"/>
                    </a:lnTo>
                    <a:lnTo>
                      <a:pt x="157" y="740"/>
                    </a:lnTo>
                    <a:lnTo>
                      <a:pt x="155" y="740"/>
                    </a:lnTo>
                    <a:lnTo>
                      <a:pt x="154" y="740"/>
                    </a:lnTo>
                    <a:lnTo>
                      <a:pt x="152" y="740"/>
                    </a:lnTo>
                    <a:lnTo>
                      <a:pt x="150" y="740"/>
                    </a:lnTo>
                    <a:lnTo>
                      <a:pt x="148" y="740"/>
                    </a:lnTo>
                    <a:lnTo>
                      <a:pt x="146" y="740"/>
                    </a:lnTo>
                    <a:lnTo>
                      <a:pt x="144" y="740"/>
                    </a:lnTo>
                    <a:lnTo>
                      <a:pt x="142" y="740"/>
                    </a:lnTo>
                    <a:lnTo>
                      <a:pt x="142" y="742"/>
                    </a:lnTo>
                    <a:lnTo>
                      <a:pt x="140" y="740"/>
                    </a:lnTo>
                    <a:lnTo>
                      <a:pt x="138" y="740"/>
                    </a:lnTo>
                    <a:lnTo>
                      <a:pt x="136" y="740"/>
                    </a:lnTo>
                    <a:lnTo>
                      <a:pt x="136" y="738"/>
                    </a:lnTo>
                    <a:lnTo>
                      <a:pt x="134" y="738"/>
                    </a:lnTo>
                    <a:lnTo>
                      <a:pt x="134" y="736"/>
                    </a:lnTo>
                    <a:lnTo>
                      <a:pt x="132" y="736"/>
                    </a:lnTo>
                    <a:lnTo>
                      <a:pt x="132" y="734"/>
                    </a:lnTo>
                    <a:lnTo>
                      <a:pt x="132" y="732"/>
                    </a:lnTo>
                    <a:lnTo>
                      <a:pt x="131" y="732"/>
                    </a:lnTo>
                    <a:lnTo>
                      <a:pt x="129" y="730"/>
                    </a:lnTo>
                    <a:lnTo>
                      <a:pt x="127" y="730"/>
                    </a:lnTo>
                    <a:lnTo>
                      <a:pt x="125" y="730"/>
                    </a:lnTo>
                    <a:lnTo>
                      <a:pt x="125" y="728"/>
                    </a:lnTo>
                    <a:lnTo>
                      <a:pt x="123" y="728"/>
                    </a:lnTo>
                    <a:lnTo>
                      <a:pt x="123" y="726"/>
                    </a:lnTo>
                    <a:lnTo>
                      <a:pt x="123" y="724"/>
                    </a:lnTo>
                    <a:lnTo>
                      <a:pt x="123" y="722"/>
                    </a:lnTo>
                    <a:lnTo>
                      <a:pt x="123" y="720"/>
                    </a:lnTo>
                    <a:lnTo>
                      <a:pt x="121" y="720"/>
                    </a:lnTo>
                    <a:lnTo>
                      <a:pt x="119" y="720"/>
                    </a:lnTo>
                    <a:lnTo>
                      <a:pt x="119" y="722"/>
                    </a:lnTo>
                    <a:lnTo>
                      <a:pt x="119" y="724"/>
                    </a:lnTo>
                    <a:lnTo>
                      <a:pt x="117" y="724"/>
                    </a:lnTo>
                    <a:lnTo>
                      <a:pt x="117" y="726"/>
                    </a:lnTo>
                    <a:lnTo>
                      <a:pt x="115" y="726"/>
                    </a:lnTo>
                    <a:lnTo>
                      <a:pt x="113" y="726"/>
                    </a:lnTo>
                    <a:lnTo>
                      <a:pt x="111" y="726"/>
                    </a:lnTo>
                    <a:lnTo>
                      <a:pt x="111" y="724"/>
                    </a:lnTo>
                    <a:lnTo>
                      <a:pt x="111" y="722"/>
                    </a:lnTo>
                    <a:lnTo>
                      <a:pt x="113" y="720"/>
                    </a:lnTo>
                    <a:lnTo>
                      <a:pt x="115" y="718"/>
                    </a:lnTo>
                    <a:lnTo>
                      <a:pt x="117" y="718"/>
                    </a:lnTo>
                    <a:lnTo>
                      <a:pt x="117" y="717"/>
                    </a:lnTo>
                    <a:lnTo>
                      <a:pt x="117" y="715"/>
                    </a:lnTo>
                    <a:lnTo>
                      <a:pt x="115" y="715"/>
                    </a:lnTo>
                    <a:lnTo>
                      <a:pt x="115" y="717"/>
                    </a:lnTo>
                    <a:lnTo>
                      <a:pt x="113" y="717"/>
                    </a:lnTo>
                    <a:lnTo>
                      <a:pt x="111" y="718"/>
                    </a:lnTo>
                    <a:lnTo>
                      <a:pt x="109" y="718"/>
                    </a:lnTo>
                    <a:lnTo>
                      <a:pt x="109" y="717"/>
                    </a:lnTo>
                    <a:lnTo>
                      <a:pt x="109" y="715"/>
                    </a:lnTo>
                    <a:lnTo>
                      <a:pt x="111" y="715"/>
                    </a:lnTo>
                    <a:lnTo>
                      <a:pt x="111" y="713"/>
                    </a:lnTo>
                    <a:lnTo>
                      <a:pt x="113" y="713"/>
                    </a:lnTo>
                    <a:lnTo>
                      <a:pt x="113" y="711"/>
                    </a:lnTo>
                    <a:lnTo>
                      <a:pt x="111" y="711"/>
                    </a:lnTo>
                    <a:lnTo>
                      <a:pt x="111" y="709"/>
                    </a:lnTo>
                    <a:lnTo>
                      <a:pt x="111" y="707"/>
                    </a:lnTo>
                    <a:lnTo>
                      <a:pt x="111" y="705"/>
                    </a:lnTo>
                    <a:lnTo>
                      <a:pt x="113" y="703"/>
                    </a:lnTo>
                    <a:lnTo>
                      <a:pt x="113" y="701"/>
                    </a:lnTo>
                    <a:lnTo>
                      <a:pt x="113" y="699"/>
                    </a:lnTo>
                    <a:lnTo>
                      <a:pt x="111" y="697"/>
                    </a:lnTo>
                    <a:lnTo>
                      <a:pt x="111" y="699"/>
                    </a:lnTo>
                    <a:lnTo>
                      <a:pt x="109" y="699"/>
                    </a:lnTo>
                    <a:lnTo>
                      <a:pt x="109" y="701"/>
                    </a:lnTo>
                    <a:lnTo>
                      <a:pt x="108" y="701"/>
                    </a:lnTo>
                    <a:lnTo>
                      <a:pt x="106" y="701"/>
                    </a:lnTo>
                    <a:lnTo>
                      <a:pt x="106" y="699"/>
                    </a:lnTo>
                    <a:lnTo>
                      <a:pt x="104" y="699"/>
                    </a:lnTo>
                    <a:lnTo>
                      <a:pt x="104" y="697"/>
                    </a:lnTo>
                    <a:lnTo>
                      <a:pt x="106" y="697"/>
                    </a:lnTo>
                    <a:lnTo>
                      <a:pt x="106" y="695"/>
                    </a:lnTo>
                    <a:lnTo>
                      <a:pt x="108" y="695"/>
                    </a:lnTo>
                    <a:lnTo>
                      <a:pt x="108" y="694"/>
                    </a:lnTo>
                    <a:lnTo>
                      <a:pt x="108" y="692"/>
                    </a:lnTo>
                    <a:lnTo>
                      <a:pt x="108" y="690"/>
                    </a:lnTo>
                    <a:lnTo>
                      <a:pt x="109" y="690"/>
                    </a:lnTo>
                    <a:lnTo>
                      <a:pt x="111" y="688"/>
                    </a:lnTo>
                    <a:lnTo>
                      <a:pt x="113" y="688"/>
                    </a:lnTo>
                    <a:lnTo>
                      <a:pt x="113" y="686"/>
                    </a:lnTo>
                    <a:lnTo>
                      <a:pt x="111" y="686"/>
                    </a:lnTo>
                    <a:lnTo>
                      <a:pt x="111" y="684"/>
                    </a:lnTo>
                    <a:lnTo>
                      <a:pt x="109" y="684"/>
                    </a:lnTo>
                    <a:lnTo>
                      <a:pt x="109" y="686"/>
                    </a:lnTo>
                    <a:lnTo>
                      <a:pt x="108" y="686"/>
                    </a:lnTo>
                    <a:lnTo>
                      <a:pt x="106" y="686"/>
                    </a:lnTo>
                    <a:lnTo>
                      <a:pt x="104" y="686"/>
                    </a:lnTo>
                    <a:lnTo>
                      <a:pt x="104" y="684"/>
                    </a:lnTo>
                    <a:lnTo>
                      <a:pt x="104" y="682"/>
                    </a:lnTo>
                    <a:lnTo>
                      <a:pt x="106" y="682"/>
                    </a:lnTo>
                    <a:lnTo>
                      <a:pt x="108" y="682"/>
                    </a:lnTo>
                    <a:lnTo>
                      <a:pt x="109" y="682"/>
                    </a:lnTo>
                    <a:lnTo>
                      <a:pt x="111" y="680"/>
                    </a:lnTo>
                    <a:lnTo>
                      <a:pt x="113" y="680"/>
                    </a:lnTo>
                    <a:lnTo>
                      <a:pt x="113" y="678"/>
                    </a:lnTo>
                    <a:lnTo>
                      <a:pt x="111" y="676"/>
                    </a:lnTo>
                    <a:lnTo>
                      <a:pt x="109" y="674"/>
                    </a:lnTo>
                    <a:lnTo>
                      <a:pt x="109" y="672"/>
                    </a:lnTo>
                    <a:lnTo>
                      <a:pt x="109" y="670"/>
                    </a:lnTo>
                    <a:lnTo>
                      <a:pt x="108" y="670"/>
                    </a:lnTo>
                    <a:lnTo>
                      <a:pt x="108" y="669"/>
                    </a:lnTo>
                    <a:lnTo>
                      <a:pt x="106" y="669"/>
                    </a:lnTo>
                    <a:lnTo>
                      <a:pt x="106" y="667"/>
                    </a:lnTo>
                    <a:lnTo>
                      <a:pt x="104" y="665"/>
                    </a:lnTo>
                    <a:lnTo>
                      <a:pt x="104" y="663"/>
                    </a:lnTo>
                    <a:lnTo>
                      <a:pt x="104" y="661"/>
                    </a:lnTo>
                    <a:lnTo>
                      <a:pt x="102" y="661"/>
                    </a:lnTo>
                    <a:lnTo>
                      <a:pt x="102" y="659"/>
                    </a:lnTo>
                    <a:lnTo>
                      <a:pt x="100" y="659"/>
                    </a:lnTo>
                    <a:lnTo>
                      <a:pt x="100" y="657"/>
                    </a:lnTo>
                    <a:lnTo>
                      <a:pt x="98" y="657"/>
                    </a:lnTo>
                    <a:lnTo>
                      <a:pt x="98" y="655"/>
                    </a:lnTo>
                    <a:lnTo>
                      <a:pt x="96" y="655"/>
                    </a:lnTo>
                    <a:lnTo>
                      <a:pt x="96" y="653"/>
                    </a:lnTo>
                    <a:lnTo>
                      <a:pt x="96" y="651"/>
                    </a:lnTo>
                    <a:lnTo>
                      <a:pt x="96" y="649"/>
                    </a:lnTo>
                    <a:lnTo>
                      <a:pt x="94" y="649"/>
                    </a:lnTo>
                    <a:lnTo>
                      <a:pt x="94" y="647"/>
                    </a:lnTo>
                    <a:lnTo>
                      <a:pt x="92" y="646"/>
                    </a:lnTo>
                    <a:lnTo>
                      <a:pt x="90" y="646"/>
                    </a:lnTo>
                    <a:lnTo>
                      <a:pt x="88" y="646"/>
                    </a:lnTo>
                    <a:lnTo>
                      <a:pt x="88" y="644"/>
                    </a:lnTo>
                    <a:lnTo>
                      <a:pt x="88" y="642"/>
                    </a:lnTo>
                    <a:lnTo>
                      <a:pt x="88" y="640"/>
                    </a:lnTo>
                    <a:lnTo>
                      <a:pt x="86" y="640"/>
                    </a:lnTo>
                    <a:lnTo>
                      <a:pt x="86" y="638"/>
                    </a:lnTo>
                    <a:lnTo>
                      <a:pt x="86" y="636"/>
                    </a:lnTo>
                    <a:lnTo>
                      <a:pt x="86" y="634"/>
                    </a:lnTo>
                    <a:lnTo>
                      <a:pt x="84" y="634"/>
                    </a:lnTo>
                    <a:lnTo>
                      <a:pt x="84" y="632"/>
                    </a:lnTo>
                    <a:lnTo>
                      <a:pt x="83" y="632"/>
                    </a:lnTo>
                    <a:lnTo>
                      <a:pt x="83" y="630"/>
                    </a:lnTo>
                    <a:lnTo>
                      <a:pt x="83" y="628"/>
                    </a:lnTo>
                    <a:lnTo>
                      <a:pt x="81" y="628"/>
                    </a:lnTo>
                    <a:lnTo>
                      <a:pt x="81" y="626"/>
                    </a:lnTo>
                    <a:lnTo>
                      <a:pt x="79" y="624"/>
                    </a:lnTo>
                    <a:lnTo>
                      <a:pt x="77" y="624"/>
                    </a:lnTo>
                    <a:lnTo>
                      <a:pt x="77" y="622"/>
                    </a:lnTo>
                    <a:lnTo>
                      <a:pt x="75" y="622"/>
                    </a:lnTo>
                    <a:lnTo>
                      <a:pt x="73" y="622"/>
                    </a:lnTo>
                    <a:lnTo>
                      <a:pt x="71" y="622"/>
                    </a:lnTo>
                    <a:lnTo>
                      <a:pt x="69" y="622"/>
                    </a:lnTo>
                    <a:lnTo>
                      <a:pt x="67" y="622"/>
                    </a:lnTo>
                    <a:lnTo>
                      <a:pt x="67" y="624"/>
                    </a:lnTo>
                    <a:lnTo>
                      <a:pt x="65" y="624"/>
                    </a:lnTo>
                    <a:lnTo>
                      <a:pt x="63" y="624"/>
                    </a:lnTo>
                    <a:lnTo>
                      <a:pt x="61" y="624"/>
                    </a:lnTo>
                    <a:lnTo>
                      <a:pt x="60" y="624"/>
                    </a:lnTo>
                    <a:lnTo>
                      <a:pt x="58" y="624"/>
                    </a:lnTo>
                    <a:lnTo>
                      <a:pt x="58" y="622"/>
                    </a:lnTo>
                    <a:lnTo>
                      <a:pt x="56" y="622"/>
                    </a:lnTo>
                    <a:lnTo>
                      <a:pt x="54" y="622"/>
                    </a:lnTo>
                    <a:lnTo>
                      <a:pt x="54" y="621"/>
                    </a:lnTo>
                    <a:lnTo>
                      <a:pt x="52" y="621"/>
                    </a:lnTo>
                    <a:lnTo>
                      <a:pt x="52" y="619"/>
                    </a:lnTo>
                    <a:lnTo>
                      <a:pt x="52" y="617"/>
                    </a:lnTo>
                    <a:lnTo>
                      <a:pt x="50" y="617"/>
                    </a:lnTo>
                    <a:lnTo>
                      <a:pt x="50" y="615"/>
                    </a:lnTo>
                    <a:lnTo>
                      <a:pt x="50" y="613"/>
                    </a:lnTo>
                    <a:lnTo>
                      <a:pt x="48" y="613"/>
                    </a:lnTo>
                    <a:lnTo>
                      <a:pt x="48" y="611"/>
                    </a:lnTo>
                    <a:lnTo>
                      <a:pt x="48" y="609"/>
                    </a:lnTo>
                    <a:lnTo>
                      <a:pt x="46" y="609"/>
                    </a:lnTo>
                    <a:lnTo>
                      <a:pt x="46" y="607"/>
                    </a:lnTo>
                    <a:lnTo>
                      <a:pt x="44" y="607"/>
                    </a:lnTo>
                    <a:lnTo>
                      <a:pt x="44" y="605"/>
                    </a:lnTo>
                    <a:lnTo>
                      <a:pt x="42" y="605"/>
                    </a:lnTo>
                    <a:lnTo>
                      <a:pt x="42" y="603"/>
                    </a:lnTo>
                    <a:lnTo>
                      <a:pt x="44" y="603"/>
                    </a:lnTo>
                    <a:lnTo>
                      <a:pt x="44" y="601"/>
                    </a:lnTo>
                    <a:lnTo>
                      <a:pt x="46" y="601"/>
                    </a:lnTo>
                    <a:lnTo>
                      <a:pt x="46" y="599"/>
                    </a:lnTo>
                    <a:lnTo>
                      <a:pt x="44" y="599"/>
                    </a:lnTo>
                    <a:lnTo>
                      <a:pt x="44" y="598"/>
                    </a:lnTo>
                    <a:lnTo>
                      <a:pt x="46" y="598"/>
                    </a:lnTo>
                    <a:lnTo>
                      <a:pt x="46" y="596"/>
                    </a:lnTo>
                    <a:lnTo>
                      <a:pt x="46" y="594"/>
                    </a:lnTo>
                    <a:lnTo>
                      <a:pt x="48" y="594"/>
                    </a:lnTo>
                    <a:lnTo>
                      <a:pt x="48" y="592"/>
                    </a:lnTo>
                    <a:lnTo>
                      <a:pt x="50" y="590"/>
                    </a:lnTo>
                    <a:lnTo>
                      <a:pt x="48" y="590"/>
                    </a:lnTo>
                    <a:lnTo>
                      <a:pt x="48" y="588"/>
                    </a:lnTo>
                    <a:lnTo>
                      <a:pt x="48" y="586"/>
                    </a:lnTo>
                    <a:lnTo>
                      <a:pt x="48" y="584"/>
                    </a:lnTo>
                    <a:lnTo>
                      <a:pt x="50" y="584"/>
                    </a:lnTo>
                    <a:lnTo>
                      <a:pt x="50" y="582"/>
                    </a:lnTo>
                    <a:lnTo>
                      <a:pt x="50" y="580"/>
                    </a:lnTo>
                    <a:lnTo>
                      <a:pt x="50" y="578"/>
                    </a:lnTo>
                    <a:lnTo>
                      <a:pt x="50" y="576"/>
                    </a:lnTo>
                    <a:lnTo>
                      <a:pt x="50" y="574"/>
                    </a:lnTo>
                    <a:lnTo>
                      <a:pt x="48" y="574"/>
                    </a:lnTo>
                    <a:lnTo>
                      <a:pt x="48" y="573"/>
                    </a:lnTo>
                    <a:lnTo>
                      <a:pt x="46" y="573"/>
                    </a:lnTo>
                    <a:lnTo>
                      <a:pt x="48" y="573"/>
                    </a:lnTo>
                    <a:lnTo>
                      <a:pt x="46" y="573"/>
                    </a:lnTo>
                    <a:lnTo>
                      <a:pt x="44" y="573"/>
                    </a:lnTo>
                    <a:lnTo>
                      <a:pt x="42" y="573"/>
                    </a:lnTo>
                    <a:lnTo>
                      <a:pt x="42" y="574"/>
                    </a:lnTo>
                    <a:lnTo>
                      <a:pt x="42" y="576"/>
                    </a:lnTo>
                    <a:lnTo>
                      <a:pt x="40" y="576"/>
                    </a:lnTo>
                    <a:lnTo>
                      <a:pt x="40" y="578"/>
                    </a:lnTo>
                    <a:lnTo>
                      <a:pt x="40" y="580"/>
                    </a:lnTo>
                    <a:lnTo>
                      <a:pt x="38" y="580"/>
                    </a:lnTo>
                    <a:lnTo>
                      <a:pt x="36" y="580"/>
                    </a:lnTo>
                    <a:lnTo>
                      <a:pt x="35" y="580"/>
                    </a:lnTo>
                    <a:lnTo>
                      <a:pt x="35" y="578"/>
                    </a:lnTo>
                    <a:lnTo>
                      <a:pt x="33" y="578"/>
                    </a:lnTo>
                    <a:lnTo>
                      <a:pt x="33" y="576"/>
                    </a:lnTo>
                    <a:lnTo>
                      <a:pt x="33" y="574"/>
                    </a:lnTo>
                    <a:lnTo>
                      <a:pt x="31" y="574"/>
                    </a:lnTo>
                    <a:lnTo>
                      <a:pt x="31" y="573"/>
                    </a:lnTo>
                    <a:lnTo>
                      <a:pt x="29" y="573"/>
                    </a:lnTo>
                    <a:lnTo>
                      <a:pt x="29" y="571"/>
                    </a:lnTo>
                    <a:lnTo>
                      <a:pt x="27" y="571"/>
                    </a:lnTo>
                    <a:lnTo>
                      <a:pt x="27" y="569"/>
                    </a:lnTo>
                    <a:lnTo>
                      <a:pt x="25" y="571"/>
                    </a:lnTo>
                    <a:lnTo>
                      <a:pt x="23" y="571"/>
                    </a:lnTo>
                    <a:lnTo>
                      <a:pt x="23" y="573"/>
                    </a:lnTo>
                    <a:lnTo>
                      <a:pt x="21" y="573"/>
                    </a:lnTo>
                    <a:lnTo>
                      <a:pt x="19" y="573"/>
                    </a:lnTo>
                    <a:lnTo>
                      <a:pt x="19" y="571"/>
                    </a:lnTo>
                    <a:lnTo>
                      <a:pt x="17" y="571"/>
                    </a:lnTo>
                    <a:lnTo>
                      <a:pt x="15" y="573"/>
                    </a:lnTo>
                    <a:lnTo>
                      <a:pt x="13" y="571"/>
                    </a:lnTo>
                    <a:lnTo>
                      <a:pt x="12" y="571"/>
                    </a:lnTo>
                    <a:lnTo>
                      <a:pt x="10" y="571"/>
                    </a:lnTo>
                    <a:lnTo>
                      <a:pt x="10" y="569"/>
                    </a:lnTo>
                    <a:lnTo>
                      <a:pt x="10" y="567"/>
                    </a:lnTo>
                    <a:lnTo>
                      <a:pt x="8" y="567"/>
                    </a:lnTo>
                    <a:lnTo>
                      <a:pt x="6" y="565"/>
                    </a:lnTo>
                    <a:lnTo>
                      <a:pt x="4" y="565"/>
                    </a:lnTo>
                    <a:lnTo>
                      <a:pt x="4" y="563"/>
                    </a:lnTo>
                    <a:lnTo>
                      <a:pt x="2" y="563"/>
                    </a:lnTo>
                    <a:lnTo>
                      <a:pt x="2" y="565"/>
                    </a:lnTo>
                    <a:lnTo>
                      <a:pt x="0" y="565"/>
                    </a:lnTo>
                    <a:lnTo>
                      <a:pt x="0" y="563"/>
                    </a:lnTo>
                    <a:lnTo>
                      <a:pt x="0" y="561"/>
                    </a:lnTo>
                    <a:lnTo>
                      <a:pt x="2" y="561"/>
                    </a:lnTo>
                    <a:lnTo>
                      <a:pt x="2" y="559"/>
                    </a:lnTo>
                    <a:lnTo>
                      <a:pt x="2" y="557"/>
                    </a:lnTo>
                    <a:lnTo>
                      <a:pt x="2" y="555"/>
                    </a:lnTo>
                    <a:lnTo>
                      <a:pt x="4" y="553"/>
                    </a:lnTo>
                    <a:lnTo>
                      <a:pt x="4" y="551"/>
                    </a:lnTo>
                    <a:lnTo>
                      <a:pt x="6" y="550"/>
                    </a:lnTo>
                    <a:lnTo>
                      <a:pt x="6" y="548"/>
                    </a:lnTo>
                    <a:lnTo>
                      <a:pt x="8" y="548"/>
                    </a:lnTo>
                    <a:lnTo>
                      <a:pt x="8" y="546"/>
                    </a:lnTo>
                    <a:lnTo>
                      <a:pt x="8" y="544"/>
                    </a:lnTo>
                    <a:lnTo>
                      <a:pt x="10" y="544"/>
                    </a:lnTo>
                    <a:lnTo>
                      <a:pt x="12" y="542"/>
                    </a:lnTo>
                    <a:lnTo>
                      <a:pt x="13" y="542"/>
                    </a:lnTo>
                    <a:lnTo>
                      <a:pt x="13" y="540"/>
                    </a:lnTo>
                    <a:lnTo>
                      <a:pt x="15" y="538"/>
                    </a:lnTo>
                    <a:lnTo>
                      <a:pt x="17" y="536"/>
                    </a:lnTo>
                    <a:lnTo>
                      <a:pt x="19" y="536"/>
                    </a:lnTo>
                    <a:lnTo>
                      <a:pt x="21" y="536"/>
                    </a:lnTo>
                    <a:lnTo>
                      <a:pt x="23" y="538"/>
                    </a:lnTo>
                    <a:lnTo>
                      <a:pt x="25" y="538"/>
                    </a:lnTo>
                    <a:lnTo>
                      <a:pt x="27" y="538"/>
                    </a:lnTo>
                    <a:lnTo>
                      <a:pt x="27" y="540"/>
                    </a:lnTo>
                    <a:lnTo>
                      <a:pt x="29" y="540"/>
                    </a:lnTo>
                    <a:lnTo>
                      <a:pt x="29" y="542"/>
                    </a:lnTo>
                    <a:lnTo>
                      <a:pt x="31" y="542"/>
                    </a:lnTo>
                    <a:lnTo>
                      <a:pt x="31" y="544"/>
                    </a:lnTo>
                    <a:lnTo>
                      <a:pt x="31" y="546"/>
                    </a:lnTo>
                    <a:lnTo>
                      <a:pt x="33" y="546"/>
                    </a:lnTo>
                    <a:lnTo>
                      <a:pt x="33" y="548"/>
                    </a:lnTo>
                    <a:lnTo>
                      <a:pt x="33" y="550"/>
                    </a:lnTo>
                    <a:lnTo>
                      <a:pt x="35" y="550"/>
                    </a:lnTo>
                    <a:lnTo>
                      <a:pt x="36" y="550"/>
                    </a:lnTo>
                    <a:lnTo>
                      <a:pt x="36" y="551"/>
                    </a:lnTo>
                    <a:lnTo>
                      <a:pt x="38" y="551"/>
                    </a:lnTo>
                    <a:lnTo>
                      <a:pt x="38" y="553"/>
                    </a:lnTo>
                    <a:lnTo>
                      <a:pt x="38" y="555"/>
                    </a:lnTo>
                    <a:lnTo>
                      <a:pt x="40" y="555"/>
                    </a:lnTo>
                    <a:lnTo>
                      <a:pt x="42" y="555"/>
                    </a:lnTo>
                    <a:lnTo>
                      <a:pt x="42" y="557"/>
                    </a:lnTo>
                    <a:lnTo>
                      <a:pt x="42" y="559"/>
                    </a:lnTo>
                    <a:lnTo>
                      <a:pt x="42" y="561"/>
                    </a:lnTo>
                    <a:lnTo>
                      <a:pt x="44" y="563"/>
                    </a:lnTo>
                    <a:lnTo>
                      <a:pt x="46" y="565"/>
                    </a:lnTo>
                    <a:lnTo>
                      <a:pt x="48" y="565"/>
                    </a:lnTo>
                    <a:lnTo>
                      <a:pt x="50" y="565"/>
                    </a:lnTo>
                    <a:lnTo>
                      <a:pt x="50" y="567"/>
                    </a:lnTo>
                    <a:lnTo>
                      <a:pt x="50" y="569"/>
                    </a:lnTo>
                    <a:lnTo>
                      <a:pt x="50" y="571"/>
                    </a:lnTo>
                    <a:lnTo>
                      <a:pt x="52" y="571"/>
                    </a:lnTo>
                    <a:lnTo>
                      <a:pt x="54" y="571"/>
                    </a:lnTo>
                    <a:lnTo>
                      <a:pt x="56" y="571"/>
                    </a:lnTo>
                    <a:lnTo>
                      <a:pt x="58" y="571"/>
                    </a:lnTo>
                    <a:lnTo>
                      <a:pt x="58" y="569"/>
                    </a:lnTo>
                    <a:lnTo>
                      <a:pt x="60" y="569"/>
                    </a:lnTo>
                    <a:lnTo>
                      <a:pt x="61" y="569"/>
                    </a:lnTo>
                    <a:lnTo>
                      <a:pt x="61" y="567"/>
                    </a:lnTo>
                    <a:lnTo>
                      <a:pt x="61" y="565"/>
                    </a:lnTo>
                    <a:lnTo>
                      <a:pt x="63" y="565"/>
                    </a:lnTo>
                    <a:lnTo>
                      <a:pt x="63" y="563"/>
                    </a:lnTo>
                    <a:lnTo>
                      <a:pt x="65" y="563"/>
                    </a:lnTo>
                    <a:lnTo>
                      <a:pt x="65" y="561"/>
                    </a:lnTo>
                    <a:lnTo>
                      <a:pt x="67" y="561"/>
                    </a:lnTo>
                    <a:lnTo>
                      <a:pt x="69" y="561"/>
                    </a:lnTo>
                    <a:lnTo>
                      <a:pt x="69" y="559"/>
                    </a:lnTo>
                    <a:lnTo>
                      <a:pt x="71" y="559"/>
                    </a:lnTo>
                    <a:lnTo>
                      <a:pt x="73" y="559"/>
                    </a:lnTo>
                    <a:lnTo>
                      <a:pt x="73" y="557"/>
                    </a:lnTo>
                    <a:lnTo>
                      <a:pt x="73" y="555"/>
                    </a:lnTo>
                    <a:lnTo>
                      <a:pt x="75" y="555"/>
                    </a:lnTo>
                    <a:lnTo>
                      <a:pt x="75" y="553"/>
                    </a:lnTo>
                    <a:lnTo>
                      <a:pt x="77" y="553"/>
                    </a:lnTo>
                    <a:lnTo>
                      <a:pt x="77" y="551"/>
                    </a:lnTo>
                    <a:lnTo>
                      <a:pt x="79" y="550"/>
                    </a:lnTo>
                    <a:lnTo>
                      <a:pt x="79" y="548"/>
                    </a:lnTo>
                    <a:lnTo>
                      <a:pt x="79" y="546"/>
                    </a:lnTo>
                    <a:lnTo>
                      <a:pt x="81" y="546"/>
                    </a:lnTo>
                    <a:lnTo>
                      <a:pt x="81" y="544"/>
                    </a:lnTo>
                    <a:lnTo>
                      <a:pt x="81" y="542"/>
                    </a:lnTo>
                    <a:lnTo>
                      <a:pt x="83" y="542"/>
                    </a:lnTo>
                    <a:lnTo>
                      <a:pt x="83" y="540"/>
                    </a:lnTo>
                    <a:lnTo>
                      <a:pt x="83" y="538"/>
                    </a:lnTo>
                    <a:lnTo>
                      <a:pt x="83" y="536"/>
                    </a:lnTo>
                    <a:lnTo>
                      <a:pt x="83" y="534"/>
                    </a:lnTo>
                    <a:lnTo>
                      <a:pt x="84" y="532"/>
                    </a:lnTo>
                    <a:lnTo>
                      <a:pt x="84" y="530"/>
                    </a:lnTo>
                    <a:lnTo>
                      <a:pt x="86" y="530"/>
                    </a:lnTo>
                    <a:lnTo>
                      <a:pt x="86" y="528"/>
                    </a:lnTo>
                    <a:lnTo>
                      <a:pt x="86" y="526"/>
                    </a:lnTo>
                    <a:lnTo>
                      <a:pt x="88" y="526"/>
                    </a:lnTo>
                    <a:lnTo>
                      <a:pt x="88" y="525"/>
                    </a:lnTo>
                    <a:lnTo>
                      <a:pt x="88" y="523"/>
                    </a:lnTo>
                    <a:lnTo>
                      <a:pt x="88" y="521"/>
                    </a:lnTo>
                    <a:lnTo>
                      <a:pt x="88" y="519"/>
                    </a:lnTo>
                    <a:lnTo>
                      <a:pt x="88" y="517"/>
                    </a:lnTo>
                    <a:lnTo>
                      <a:pt x="90" y="517"/>
                    </a:lnTo>
                    <a:lnTo>
                      <a:pt x="90" y="515"/>
                    </a:lnTo>
                    <a:lnTo>
                      <a:pt x="92" y="513"/>
                    </a:lnTo>
                    <a:lnTo>
                      <a:pt x="94" y="513"/>
                    </a:lnTo>
                    <a:lnTo>
                      <a:pt x="96" y="513"/>
                    </a:lnTo>
                    <a:lnTo>
                      <a:pt x="96" y="511"/>
                    </a:lnTo>
                    <a:lnTo>
                      <a:pt x="98" y="511"/>
                    </a:lnTo>
                    <a:lnTo>
                      <a:pt x="100" y="511"/>
                    </a:lnTo>
                    <a:lnTo>
                      <a:pt x="100" y="509"/>
                    </a:lnTo>
                    <a:lnTo>
                      <a:pt x="102" y="507"/>
                    </a:lnTo>
                    <a:lnTo>
                      <a:pt x="102" y="505"/>
                    </a:lnTo>
                    <a:lnTo>
                      <a:pt x="102" y="503"/>
                    </a:lnTo>
                    <a:lnTo>
                      <a:pt x="104" y="503"/>
                    </a:lnTo>
                    <a:lnTo>
                      <a:pt x="104" y="502"/>
                    </a:lnTo>
                    <a:lnTo>
                      <a:pt x="104" y="500"/>
                    </a:lnTo>
                    <a:lnTo>
                      <a:pt x="102" y="500"/>
                    </a:lnTo>
                    <a:lnTo>
                      <a:pt x="100" y="500"/>
                    </a:lnTo>
                    <a:lnTo>
                      <a:pt x="98" y="500"/>
                    </a:lnTo>
                    <a:lnTo>
                      <a:pt x="96" y="498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4" y="492"/>
                    </a:lnTo>
                    <a:lnTo>
                      <a:pt x="106" y="490"/>
                    </a:lnTo>
                    <a:lnTo>
                      <a:pt x="108" y="490"/>
                    </a:lnTo>
                    <a:lnTo>
                      <a:pt x="109" y="486"/>
                    </a:lnTo>
                    <a:lnTo>
                      <a:pt x="109" y="484"/>
                    </a:lnTo>
                    <a:lnTo>
                      <a:pt x="111" y="484"/>
                    </a:lnTo>
                    <a:lnTo>
                      <a:pt x="111" y="482"/>
                    </a:lnTo>
                    <a:lnTo>
                      <a:pt x="111" y="480"/>
                    </a:lnTo>
                    <a:lnTo>
                      <a:pt x="113" y="480"/>
                    </a:lnTo>
                    <a:lnTo>
                      <a:pt x="113" y="477"/>
                    </a:lnTo>
                    <a:lnTo>
                      <a:pt x="113" y="475"/>
                    </a:lnTo>
                    <a:lnTo>
                      <a:pt x="113" y="473"/>
                    </a:lnTo>
                    <a:lnTo>
                      <a:pt x="113" y="471"/>
                    </a:lnTo>
                    <a:lnTo>
                      <a:pt x="111" y="471"/>
                    </a:lnTo>
                    <a:lnTo>
                      <a:pt x="111" y="469"/>
                    </a:lnTo>
                    <a:lnTo>
                      <a:pt x="109" y="469"/>
                    </a:lnTo>
                    <a:lnTo>
                      <a:pt x="109" y="467"/>
                    </a:lnTo>
                    <a:lnTo>
                      <a:pt x="111" y="467"/>
                    </a:lnTo>
                    <a:lnTo>
                      <a:pt x="109" y="465"/>
                    </a:lnTo>
                    <a:lnTo>
                      <a:pt x="108" y="465"/>
                    </a:lnTo>
                    <a:lnTo>
                      <a:pt x="108" y="463"/>
                    </a:lnTo>
                    <a:lnTo>
                      <a:pt x="106" y="463"/>
                    </a:lnTo>
                    <a:lnTo>
                      <a:pt x="106" y="461"/>
                    </a:lnTo>
                    <a:lnTo>
                      <a:pt x="106" y="459"/>
                    </a:lnTo>
                    <a:lnTo>
                      <a:pt x="108" y="457"/>
                    </a:lnTo>
                    <a:lnTo>
                      <a:pt x="108" y="455"/>
                    </a:lnTo>
                    <a:lnTo>
                      <a:pt x="109" y="455"/>
                    </a:lnTo>
                    <a:lnTo>
                      <a:pt x="111" y="454"/>
                    </a:lnTo>
                    <a:lnTo>
                      <a:pt x="113" y="452"/>
                    </a:lnTo>
                    <a:lnTo>
                      <a:pt x="115" y="452"/>
                    </a:lnTo>
                    <a:lnTo>
                      <a:pt x="117" y="452"/>
                    </a:lnTo>
                    <a:lnTo>
                      <a:pt x="117" y="450"/>
                    </a:lnTo>
                    <a:lnTo>
                      <a:pt x="119" y="450"/>
                    </a:lnTo>
                    <a:lnTo>
                      <a:pt x="119" y="448"/>
                    </a:lnTo>
                    <a:lnTo>
                      <a:pt x="121" y="448"/>
                    </a:lnTo>
                    <a:lnTo>
                      <a:pt x="123" y="446"/>
                    </a:lnTo>
                    <a:lnTo>
                      <a:pt x="123" y="444"/>
                    </a:lnTo>
                    <a:lnTo>
                      <a:pt x="123" y="442"/>
                    </a:lnTo>
                    <a:lnTo>
                      <a:pt x="123" y="440"/>
                    </a:lnTo>
                    <a:lnTo>
                      <a:pt x="121" y="440"/>
                    </a:lnTo>
                    <a:lnTo>
                      <a:pt x="121" y="438"/>
                    </a:lnTo>
                    <a:lnTo>
                      <a:pt x="121" y="436"/>
                    </a:lnTo>
                    <a:lnTo>
                      <a:pt x="123" y="436"/>
                    </a:lnTo>
                    <a:lnTo>
                      <a:pt x="123" y="434"/>
                    </a:lnTo>
                    <a:lnTo>
                      <a:pt x="123" y="432"/>
                    </a:lnTo>
                    <a:lnTo>
                      <a:pt x="123" y="430"/>
                    </a:lnTo>
                    <a:lnTo>
                      <a:pt x="125" y="430"/>
                    </a:lnTo>
                    <a:lnTo>
                      <a:pt x="127" y="430"/>
                    </a:lnTo>
                    <a:lnTo>
                      <a:pt x="127" y="429"/>
                    </a:lnTo>
                    <a:lnTo>
                      <a:pt x="131" y="427"/>
                    </a:lnTo>
                    <a:lnTo>
                      <a:pt x="132" y="427"/>
                    </a:lnTo>
                    <a:lnTo>
                      <a:pt x="132" y="429"/>
                    </a:lnTo>
                    <a:lnTo>
                      <a:pt x="132" y="430"/>
                    </a:lnTo>
                    <a:lnTo>
                      <a:pt x="134" y="430"/>
                    </a:lnTo>
                    <a:lnTo>
                      <a:pt x="136" y="430"/>
                    </a:lnTo>
                    <a:lnTo>
                      <a:pt x="138" y="432"/>
                    </a:lnTo>
                    <a:lnTo>
                      <a:pt x="140" y="432"/>
                    </a:lnTo>
                    <a:lnTo>
                      <a:pt x="142" y="432"/>
                    </a:lnTo>
                    <a:lnTo>
                      <a:pt x="144" y="432"/>
                    </a:lnTo>
                    <a:lnTo>
                      <a:pt x="144" y="430"/>
                    </a:lnTo>
                    <a:lnTo>
                      <a:pt x="146" y="430"/>
                    </a:lnTo>
                    <a:lnTo>
                      <a:pt x="148" y="430"/>
                    </a:lnTo>
                    <a:lnTo>
                      <a:pt x="148" y="432"/>
                    </a:lnTo>
                    <a:lnTo>
                      <a:pt x="150" y="430"/>
                    </a:lnTo>
                    <a:lnTo>
                      <a:pt x="150" y="429"/>
                    </a:lnTo>
                    <a:lnTo>
                      <a:pt x="152" y="427"/>
                    </a:lnTo>
                    <a:lnTo>
                      <a:pt x="152" y="429"/>
                    </a:lnTo>
                    <a:lnTo>
                      <a:pt x="154" y="429"/>
                    </a:lnTo>
                    <a:lnTo>
                      <a:pt x="154" y="430"/>
                    </a:lnTo>
                    <a:lnTo>
                      <a:pt x="154" y="429"/>
                    </a:lnTo>
                    <a:lnTo>
                      <a:pt x="155" y="429"/>
                    </a:lnTo>
                    <a:lnTo>
                      <a:pt x="155" y="427"/>
                    </a:lnTo>
                    <a:lnTo>
                      <a:pt x="155" y="425"/>
                    </a:lnTo>
                    <a:lnTo>
                      <a:pt x="155" y="423"/>
                    </a:lnTo>
                    <a:lnTo>
                      <a:pt x="157" y="423"/>
                    </a:lnTo>
                    <a:lnTo>
                      <a:pt x="157" y="425"/>
                    </a:lnTo>
                    <a:lnTo>
                      <a:pt x="159" y="425"/>
                    </a:lnTo>
                    <a:lnTo>
                      <a:pt x="159" y="423"/>
                    </a:lnTo>
                    <a:lnTo>
                      <a:pt x="161" y="423"/>
                    </a:lnTo>
                    <a:lnTo>
                      <a:pt x="161" y="421"/>
                    </a:lnTo>
                    <a:lnTo>
                      <a:pt x="159" y="421"/>
                    </a:lnTo>
                    <a:lnTo>
                      <a:pt x="159" y="419"/>
                    </a:lnTo>
                    <a:lnTo>
                      <a:pt x="159" y="417"/>
                    </a:lnTo>
                    <a:lnTo>
                      <a:pt x="161" y="417"/>
                    </a:lnTo>
                    <a:lnTo>
                      <a:pt x="163" y="415"/>
                    </a:lnTo>
                    <a:lnTo>
                      <a:pt x="165" y="417"/>
                    </a:lnTo>
                    <a:lnTo>
                      <a:pt x="165" y="419"/>
                    </a:lnTo>
                    <a:lnTo>
                      <a:pt x="165" y="421"/>
                    </a:lnTo>
                    <a:lnTo>
                      <a:pt x="165" y="423"/>
                    </a:lnTo>
                    <a:lnTo>
                      <a:pt x="165" y="421"/>
                    </a:lnTo>
                    <a:lnTo>
                      <a:pt x="167" y="421"/>
                    </a:lnTo>
                    <a:lnTo>
                      <a:pt x="167" y="419"/>
                    </a:lnTo>
                    <a:lnTo>
                      <a:pt x="169" y="417"/>
                    </a:lnTo>
                    <a:lnTo>
                      <a:pt x="171" y="417"/>
                    </a:lnTo>
                    <a:lnTo>
                      <a:pt x="171" y="415"/>
                    </a:lnTo>
                    <a:lnTo>
                      <a:pt x="169" y="415"/>
                    </a:lnTo>
                    <a:lnTo>
                      <a:pt x="171" y="415"/>
                    </a:lnTo>
                    <a:lnTo>
                      <a:pt x="173" y="415"/>
                    </a:lnTo>
                    <a:lnTo>
                      <a:pt x="173" y="417"/>
                    </a:lnTo>
                    <a:lnTo>
                      <a:pt x="175" y="417"/>
                    </a:lnTo>
                    <a:lnTo>
                      <a:pt x="175" y="419"/>
                    </a:lnTo>
                    <a:lnTo>
                      <a:pt x="177" y="419"/>
                    </a:lnTo>
                    <a:lnTo>
                      <a:pt x="177" y="417"/>
                    </a:lnTo>
                    <a:lnTo>
                      <a:pt x="177" y="415"/>
                    </a:lnTo>
                    <a:lnTo>
                      <a:pt x="179" y="415"/>
                    </a:lnTo>
                    <a:lnTo>
                      <a:pt x="179" y="417"/>
                    </a:lnTo>
                    <a:lnTo>
                      <a:pt x="179" y="419"/>
                    </a:lnTo>
                    <a:lnTo>
                      <a:pt x="180" y="419"/>
                    </a:lnTo>
                    <a:lnTo>
                      <a:pt x="180" y="421"/>
                    </a:lnTo>
                    <a:lnTo>
                      <a:pt x="182" y="421"/>
                    </a:lnTo>
                    <a:lnTo>
                      <a:pt x="184" y="421"/>
                    </a:lnTo>
                    <a:lnTo>
                      <a:pt x="184" y="423"/>
                    </a:lnTo>
                    <a:lnTo>
                      <a:pt x="182" y="423"/>
                    </a:lnTo>
                    <a:lnTo>
                      <a:pt x="184" y="423"/>
                    </a:lnTo>
                    <a:lnTo>
                      <a:pt x="184" y="425"/>
                    </a:lnTo>
                    <a:lnTo>
                      <a:pt x="186" y="425"/>
                    </a:lnTo>
                    <a:lnTo>
                      <a:pt x="184" y="425"/>
                    </a:lnTo>
                    <a:lnTo>
                      <a:pt x="182" y="425"/>
                    </a:lnTo>
                    <a:lnTo>
                      <a:pt x="182" y="427"/>
                    </a:lnTo>
                    <a:lnTo>
                      <a:pt x="184" y="427"/>
                    </a:lnTo>
                    <a:lnTo>
                      <a:pt x="186" y="427"/>
                    </a:lnTo>
                    <a:lnTo>
                      <a:pt x="188" y="425"/>
                    </a:lnTo>
                    <a:lnTo>
                      <a:pt x="188" y="423"/>
                    </a:lnTo>
                    <a:lnTo>
                      <a:pt x="190" y="423"/>
                    </a:lnTo>
                    <a:lnTo>
                      <a:pt x="190" y="421"/>
                    </a:lnTo>
                    <a:lnTo>
                      <a:pt x="192" y="419"/>
                    </a:lnTo>
                    <a:lnTo>
                      <a:pt x="194" y="417"/>
                    </a:lnTo>
                    <a:lnTo>
                      <a:pt x="196" y="415"/>
                    </a:lnTo>
                    <a:lnTo>
                      <a:pt x="196" y="413"/>
                    </a:lnTo>
                    <a:lnTo>
                      <a:pt x="196" y="411"/>
                    </a:lnTo>
                    <a:lnTo>
                      <a:pt x="196" y="409"/>
                    </a:lnTo>
                    <a:lnTo>
                      <a:pt x="198" y="409"/>
                    </a:lnTo>
                    <a:lnTo>
                      <a:pt x="200" y="409"/>
                    </a:lnTo>
                    <a:lnTo>
                      <a:pt x="200" y="407"/>
                    </a:lnTo>
                    <a:lnTo>
                      <a:pt x="198" y="407"/>
                    </a:lnTo>
                    <a:lnTo>
                      <a:pt x="196" y="407"/>
                    </a:lnTo>
                    <a:lnTo>
                      <a:pt x="196" y="405"/>
                    </a:lnTo>
                    <a:lnTo>
                      <a:pt x="198" y="405"/>
                    </a:lnTo>
                    <a:lnTo>
                      <a:pt x="198" y="404"/>
                    </a:lnTo>
                    <a:lnTo>
                      <a:pt x="196" y="404"/>
                    </a:lnTo>
                    <a:lnTo>
                      <a:pt x="194" y="404"/>
                    </a:lnTo>
                    <a:lnTo>
                      <a:pt x="194" y="402"/>
                    </a:lnTo>
                    <a:lnTo>
                      <a:pt x="194" y="400"/>
                    </a:lnTo>
                    <a:lnTo>
                      <a:pt x="194" y="398"/>
                    </a:lnTo>
                    <a:lnTo>
                      <a:pt x="194" y="400"/>
                    </a:lnTo>
                    <a:lnTo>
                      <a:pt x="192" y="400"/>
                    </a:lnTo>
                    <a:lnTo>
                      <a:pt x="192" y="398"/>
                    </a:lnTo>
                    <a:lnTo>
                      <a:pt x="194" y="398"/>
                    </a:lnTo>
                    <a:lnTo>
                      <a:pt x="196" y="398"/>
                    </a:lnTo>
                    <a:lnTo>
                      <a:pt x="198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6" y="396"/>
                    </a:lnTo>
                    <a:lnTo>
                      <a:pt x="196" y="394"/>
                    </a:lnTo>
                    <a:lnTo>
                      <a:pt x="196" y="392"/>
                    </a:lnTo>
                    <a:lnTo>
                      <a:pt x="196" y="390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4"/>
                    </a:lnTo>
                    <a:lnTo>
                      <a:pt x="200" y="394"/>
                    </a:lnTo>
                    <a:lnTo>
                      <a:pt x="200" y="392"/>
                    </a:lnTo>
                    <a:lnTo>
                      <a:pt x="200" y="390"/>
                    </a:lnTo>
                    <a:lnTo>
                      <a:pt x="200" y="388"/>
                    </a:lnTo>
                    <a:lnTo>
                      <a:pt x="200" y="386"/>
                    </a:lnTo>
                    <a:lnTo>
                      <a:pt x="198" y="386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200" y="382"/>
                    </a:lnTo>
                    <a:lnTo>
                      <a:pt x="202" y="382"/>
                    </a:lnTo>
                    <a:lnTo>
                      <a:pt x="203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7" y="382"/>
                    </a:lnTo>
                    <a:lnTo>
                      <a:pt x="209" y="382"/>
                    </a:lnTo>
                    <a:lnTo>
                      <a:pt x="211" y="382"/>
                    </a:lnTo>
                    <a:lnTo>
                      <a:pt x="209" y="381"/>
                    </a:lnTo>
                    <a:lnTo>
                      <a:pt x="209" y="379"/>
                    </a:lnTo>
                    <a:lnTo>
                      <a:pt x="211" y="379"/>
                    </a:lnTo>
                    <a:lnTo>
                      <a:pt x="213" y="379"/>
                    </a:lnTo>
                    <a:lnTo>
                      <a:pt x="213" y="377"/>
                    </a:lnTo>
                    <a:lnTo>
                      <a:pt x="213" y="379"/>
                    </a:lnTo>
                    <a:lnTo>
                      <a:pt x="215" y="379"/>
                    </a:lnTo>
                    <a:lnTo>
                      <a:pt x="215" y="377"/>
                    </a:lnTo>
                    <a:lnTo>
                      <a:pt x="215" y="375"/>
                    </a:lnTo>
                    <a:lnTo>
                      <a:pt x="217" y="375"/>
                    </a:lnTo>
                    <a:lnTo>
                      <a:pt x="217" y="377"/>
                    </a:lnTo>
                    <a:lnTo>
                      <a:pt x="217" y="375"/>
                    </a:lnTo>
                    <a:lnTo>
                      <a:pt x="219" y="375"/>
                    </a:lnTo>
                    <a:lnTo>
                      <a:pt x="221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7" y="375"/>
                    </a:lnTo>
                    <a:lnTo>
                      <a:pt x="227" y="373"/>
                    </a:lnTo>
                    <a:lnTo>
                      <a:pt x="228" y="373"/>
                    </a:lnTo>
                    <a:lnTo>
                      <a:pt x="228" y="375"/>
                    </a:lnTo>
                    <a:lnTo>
                      <a:pt x="228" y="373"/>
                    </a:lnTo>
                    <a:lnTo>
                      <a:pt x="230" y="371"/>
                    </a:lnTo>
                    <a:lnTo>
                      <a:pt x="232" y="371"/>
                    </a:lnTo>
                    <a:lnTo>
                      <a:pt x="234" y="371"/>
                    </a:lnTo>
                    <a:lnTo>
                      <a:pt x="234" y="373"/>
                    </a:lnTo>
                    <a:lnTo>
                      <a:pt x="236" y="373"/>
                    </a:lnTo>
                    <a:lnTo>
                      <a:pt x="234" y="371"/>
                    </a:lnTo>
                    <a:lnTo>
                      <a:pt x="234" y="369"/>
                    </a:lnTo>
                    <a:lnTo>
                      <a:pt x="236" y="369"/>
                    </a:lnTo>
                    <a:lnTo>
                      <a:pt x="236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0" y="371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4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50" y="371"/>
                    </a:lnTo>
                    <a:lnTo>
                      <a:pt x="250" y="369"/>
                    </a:lnTo>
                    <a:lnTo>
                      <a:pt x="250" y="367"/>
                    </a:lnTo>
                    <a:lnTo>
                      <a:pt x="251" y="367"/>
                    </a:lnTo>
                    <a:lnTo>
                      <a:pt x="253" y="367"/>
                    </a:lnTo>
                    <a:lnTo>
                      <a:pt x="253" y="369"/>
                    </a:lnTo>
                    <a:lnTo>
                      <a:pt x="255" y="369"/>
                    </a:lnTo>
                    <a:lnTo>
                      <a:pt x="257" y="369"/>
                    </a:lnTo>
                    <a:lnTo>
                      <a:pt x="257" y="367"/>
                    </a:lnTo>
                    <a:lnTo>
                      <a:pt x="259" y="367"/>
                    </a:lnTo>
                    <a:lnTo>
                      <a:pt x="259" y="365"/>
                    </a:lnTo>
                    <a:lnTo>
                      <a:pt x="257" y="365"/>
                    </a:lnTo>
                    <a:lnTo>
                      <a:pt x="257" y="363"/>
                    </a:lnTo>
                    <a:lnTo>
                      <a:pt x="257" y="361"/>
                    </a:lnTo>
                    <a:lnTo>
                      <a:pt x="259" y="361"/>
                    </a:lnTo>
                    <a:lnTo>
                      <a:pt x="257" y="361"/>
                    </a:lnTo>
                    <a:lnTo>
                      <a:pt x="257" y="359"/>
                    </a:lnTo>
                    <a:lnTo>
                      <a:pt x="259" y="359"/>
                    </a:lnTo>
                    <a:lnTo>
                      <a:pt x="259" y="357"/>
                    </a:lnTo>
                    <a:lnTo>
                      <a:pt x="261" y="357"/>
                    </a:lnTo>
                    <a:lnTo>
                      <a:pt x="259" y="357"/>
                    </a:lnTo>
                    <a:lnTo>
                      <a:pt x="259" y="356"/>
                    </a:lnTo>
                    <a:lnTo>
                      <a:pt x="259" y="354"/>
                    </a:lnTo>
                    <a:lnTo>
                      <a:pt x="257" y="354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3" y="350"/>
                    </a:lnTo>
                    <a:lnTo>
                      <a:pt x="255" y="350"/>
                    </a:lnTo>
                    <a:lnTo>
                      <a:pt x="257" y="350"/>
                    </a:lnTo>
                    <a:lnTo>
                      <a:pt x="257" y="348"/>
                    </a:lnTo>
                    <a:lnTo>
                      <a:pt x="259" y="348"/>
                    </a:lnTo>
                    <a:lnTo>
                      <a:pt x="259" y="350"/>
                    </a:lnTo>
                    <a:lnTo>
                      <a:pt x="259" y="348"/>
                    </a:lnTo>
                    <a:lnTo>
                      <a:pt x="261" y="348"/>
                    </a:lnTo>
                    <a:lnTo>
                      <a:pt x="263" y="348"/>
                    </a:lnTo>
                    <a:lnTo>
                      <a:pt x="263" y="346"/>
                    </a:lnTo>
                    <a:lnTo>
                      <a:pt x="261" y="346"/>
                    </a:lnTo>
                    <a:lnTo>
                      <a:pt x="263" y="346"/>
                    </a:lnTo>
                    <a:lnTo>
                      <a:pt x="265" y="346"/>
                    </a:lnTo>
                    <a:lnTo>
                      <a:pt x="265" y="344"/>
                    </a:lnTo>
                    <a:lnTo>
                      <a:pt x="265" y="342"/>
                    </a:lnTo>
                    <a:lnTo>
                      <a:pt x="267" y="342"/>
                    </a:lnTo>
                    <a:lnTo>
                      <a:pt x="267" y="340"/>
                    </a:lnTo>
                    <a:lnTo>
                      <a:pt x="267" y="338"/>
                    </a:lnTo>
                    <a:lnTo>
                      <a:pt x="269" y="338"/>
                    </a:lnTo>
                    <a:lnTo>
                      <a:pt x="269" y="340"/>
                    </a:lnTo>
                    <a:lnTo>
                      <a:pt x="271" y="340"/>
                    </a:lnTo>
                    <a:lnTo>
                      <a:pt x="273" y="340"/>
                    </a:lnTo>
                    <a:lnTo>
                      <a:pt x="273" y="338"/>
                    </a:lnTo>
                    <a:lnTo>
                      <a:pt x="273" y="336"/>
                    </a:lnTo>
                    <a:lnTo>
                      <a:pt x="275" y="336"/>
                    </a:lnTo>
                    <a:lnTo>
                      <a:pt x="276" y="336"/>
                    </a:lnTo>
                    <a:lnTo>
                      <a:pt x="276" y="334"/>
                    </a:lnTo>
                    <a:lnTo>
                      <a:pt x="275" y="334"/>
                    </a:lnTo>
                    <a:lnTo>
                      <a:pt x="275" y="333"/>
                    </a:lnTo>
                    <a:lnTo>
                      <a:pt x="276" y="333"/>
                    </a:lnTo>
                    <a:lnTo>
                      <a:pt x="276" y="331"/>
                    </a:lnTo>
                    <a:lnTo>
                      <a:pt x="275" y="331"/>
                    </a:lnTo>
                    <a:lnTo>
                      <a:pt x="275" y="329"/>
                    </a:lnTo>
                    <a:lnTo>
                      <a:pt x="273" y="329"/>
                    </a:lnTo>
                    <a:lnTo>
                      <a:pt x="275" y="329"/>
                    </a:lnTo>
                    <a:lnTo>
                      <a:pt x="275" y="327"/>
                    </a:lnTo>
                    <a:lnTo>
                      <a:pt x="275" y="325"/>
                    </a:lnTo>
                    <a:lnTo>
                      <a:pt x="276" y="325"/>
                    </a:lnTo>
                    <a:lnTo>
                      <a:pt x="276" y="327"/>
                    </a:lnTo>
                    <a:lnTo>
                      <a:pt x="276" y="329"/>
                    </a:lnTo>
                    <a:lnTo>
                      <a:pt x="278" y="329"/>
                    </a:lnTo>
                    <a:lnTo>
                      <a:pt x="280" y="329"/>
                    </a:lnTo>
                    <a:lnTo>
                      <a:pt x="282" y="329"/>
                    </a:lnTo>
                    <a:lnTo>
                      <a:pt x="282" y="327"/>
                    </a:lnTo>
                    <a:lnTo>
                      <a:pt x="282" y="325"/>
                    </a:lnTo>
                    <a:lnTo>
                      <a:pt x="284" y="325"/>
                    </a:lnTo>
                    <a:lnTo>
                      <a:pt x="286" y="325"/>
                    </a:lnTo>
                    <a:lnTo>
                      <a:pt x="286" y="327"/>
                    </a:lnTo>
                    <a:lnTo>
                      <a:pt x="286" y="325"/>
                    </a:lnTo>
                    <a:lnTo>
                      <a:pt x="288" y="325"/>
                    </a:lnTo>
                    <a:lnTo>
                      <a:pt x="288" y="323"/>
                    </a:lnTo>
                    <a:lnTo>
                      <a:pt x="290" y="323"/>
                    </a:lnTo>
                    <a:lnTo>
                      <a:pt x="288" y="323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90" y="327"/>
                    </a:lnTo>
                    <a:lnTo>
                      <a:pt x="292" y="327"/>
                    </a:lnTo>
                    <a:lnTo>
                      <a:pt x="294" y="327"/>
                    </a:lnTo>
                    <a:lnTo>
                      <a:pt x="296" y="327"/>
                    </a:lnTo>
                    <a:lnTo>
                      <a:pt x="298" y="327"/>
                    </a:lnTo>
                    <a:lnTo>
                      <a:pt x="298" y="329"/>
                    </a:lnTo>
                    <a:lnTo>
                      <a:pt x="299" y="329"/>
                    </a:lnTo>
                    <a:lnTo>
                      <a:pt x="301" y="329"/>
                    </a:lnTo>
                    <a:lnTo>
                      <a:pt x="303" y="329"/>
                    </a:lnTo>
                    <a:lnTo>
                      <a:pt x="303" y="331"/>
                    </a:lnTo>
                    <a:lnTo>
                      <a:pt x="305" y="331"/>
                    </a:lnTo>
                    <a:lnTo>
                      <a:pt x="305" y="329"/>
                    </a:lnTo>
                    <a:lnTo>
                      <a:pt x="305" y="327"/>
                    </a:lnTo>
                    <a:lnTo>
                      <a:pt x="305" y="325"/>
                    </a:lnTo>
                    <a:lnTo>
                      <a:pt x="303" y="325"/>
                    </a:lnTo>
                    <a:lnTo>
                      <a:pt x="301" y="325"/>
                    </a:lnTo>
                    <a:lnTo>
                      <a:pt x="301" y="323"/>
                    </a:lnTo>
                    <a:lnTo>
                      <a:pt x="301" y="321"/>
                    </a:lnTo>
                    <a:lnTo>
                      <a:pt x="301" y="319"/>
                    </a:lnTo>
                    <a:lnTo>
                      <a:pt x="303" y="319"/>
                    </a:lnTo>
                    <a:lnTo>
                      <a:pt x="303" y="317"/>
                    </a:lnTo>
                    <a:lnTo>
                      <a:pt x="305" y="317"/>
                    </a:lnTo>
                    <a:lnTo>
                      <a:pt x="305" y="315"/>
                    </a:lnTo>
                    <a:lnTo>
                      <a:pt x="305" y="313"/>
                    </a:lnTo>
                    <a:lnTo>
                      <a:pt x="307" y="313"/>
                    </a:lnTo>
                    <a:lnTo>
                      <a:pt x="309" y="313"/>
                    </a:lnTo>
                    <a:lnTo>
                      <a:pt x="309" y="311"/>
                    </a:lnTo>
                    <a:lnTo>
                      <a:pt x="307" y="311"/>
                    </a:lnTo>
                    <a:lnTo>
                      <a:pt x="307" y="309"/>
                    </a:lnTo>
                    <a:lnTo>
                      <a:pt x="305" y="308"/>
                    </a:lnTo>
                    <a:lnTo>
                      <a:pt x="305" y="306"/>
                    </a:lnTo>
                    <a:lnTo>
                      <a:pt x="307" y="306"/>
                    </a:lnTo>
                    <a:lnTo>
                      <a:pt x="309" y="306"/>
                    </a:lnTo>
                    <a:lnTo>
                      <a:pt x="317" y="292"/>
                    </a:lnTo>
                    <a:lnTo>
                      <a:pt x="321" y="286"/>
                    </a:lnTo>
                    <a:lnTo>
                      <a:pt x="324" y="283"/>
                    </a:lnTo>
                    <a:lnTo>
                      <a:pt x="328" y="279"/>
                    </a:lnTo>
                    <a:lnTo>
                      <a:pt x="330" y="277"/>
                    </a:lnTo>
                    <a:lnTo>
                      <a:pt x="332" y="275"/>
                    </a:lnTo>
                    <a:lnTo>
                      <a:pt x="336" y="271"/>
                    </a:lnTo>
                    <a:lnTo>
                      <a:pt x="338" y="269"/>
                    </a:lnTo>
                    <a:lnTo>
                      <a:pt x="342" y="265"/>
                    </a:lnTo>
                    <a:lnTo>
                      <a:pt x="346" y="261"/>
                    </a:lnTo>
                    <a:lnTo>
                      <a:pt x="347" y="260"/>
                    </a:lnTo>
                    <a:lnTo>
                      <a:pt x="353" y="254"/>
                    </a:lnTo>
                    <a:lnTo>
                      <a:pt x="353" y="250"/>
                    </a:lnTo>
                    <a:lnTo>
                      <a:pt x="355" y="248"/>
                    </a:lnTo>
                    <a:lnTo>
                      <a:pt x="355" y="246"/>
                    </a:lnTo>
                    <a:lnTo>
                      <a:pt x="357" y="246"/>
                    </a:lnTo>
                    <a:lnTo>
                      <a:pt x="357" y="244"/>
                    </a:lnTo>
                    <a:lnTo>
                      <a:pt x="359" y="242"/>
                    </a:lnTo>
                    <a:lnTo>
                      <a:pt x="361" y="242"/>
                    </a:lnTo>
                    <a:lnTo>
                      <a:pt x="363" y="240"/>
                    </a:lnTo>
                    <a:lnTo>
                      <a:pt x="363" y="238"/>
                    </a:lnTo>
                    <a:lnTo>
                      <a:pt x="365" y="237"/>
                    </a:lnTo>
                    <a:lnTo>
                      <a:pt x="367" y="237"/>
                    </a:lnTo>
                    <a:lnTo>
                      <a:pt x="369" y="235"/>
                    </a:lnTo>
                    <a:lnTo>
                      <a:pt x="369" y="233"/>
                    </a:lnTo>
                    <a:lnTo>
                      <a:pt x="371" y="231"/>
                    </a:lnTo>
                    <a:lnTo>
                      <a:pt x="372" y="229"/>
                    </a:lnTo>
                    <a:lnTo>
                      <a:pt x="374" y="227"/>
                    </a:lnTo>
                    <a:lnTo>
                      <a:pt x="376" y="225"/>
                    </a:lnTo>
                    <a:lnTo>
                      <a:pt x="378" y="223"/>
                    </a:lnTo>
                    <a:lnTo>
                      <a:pt x="384" y="219"/>
                    </a:lnTo>
                    <a:lnTo>
                      <a:pt x="386" y="219"/>
                    </a:lnTo>
                    <a:lnTo>
                      <a:pt x="388" y="217"/>
                    </a:lnTo>
                    <a:lnTo>
                      <a:pt x="390" y="215"/>
                    </a:lnTo>
                    <a:lnTo>
                      <a:pt x="392" y="213"/>
                    </a:lnTo>
                    <a:lnTo>
                      <a:pt x="394" y="212"/>
                    </a:lnTo>
                    <a:lnTo>
                      <a:pt x="395" y="210"/>
                    </a:lnTo>
                    <a:lnTo>
                      <a:pt x="397" y="210"/>
                    </a:lnTo>
                    <a:lnTo>
                      <a:pt x="397" y="208"/>
                    </a:lnTo>
                    <a:lnTo>
                      <a:pt x="401" y="206"/>
                    </a:lnTo>
                    <a:lnTo>
                      <a:pt x="407" y="202"/>
                    </a:lnTo>
                    <a:lnTo>
                      <a:pt x="411" y="198"/>
                    </a:lnTo>
                    <a:lnTo>
                      <a:pt x="415" y="196"/>
                    </a:lnTo>
                    <a:lnTo>
                      <a:pt x="417" y="192"/>
                    </a:lnTo>
                    <a:lnTo>
                      <a:pt x="419" y="192"/>
                    </a:lnTo>
                    <a:lnTo>
                      <a:pt x="420" y="190"/>
                    </a:lnTo>
                    <a:lnTo>
                      <a:pt x="420" y="189"/>
                    </a:lnTo>
                    <a:lnTo>
                      <a:pt x="422" y="189"/>
                    </a:lnTo>
                    <a:lnTo>
                      <a:pt x="424" y="189"/>
                    </a:lnTo>
                    <a:lnTo>
                      <a:pt x="424" y="187"/>
                    </a:lnTo>
                    <a:lnTo>
                      <a:pt x="426" y="187"/>
                    </a:lnTo>
                    <a:lnTo>
                      <a:pt x="426" y="185"/>
                    </a:lnTo>
                    <a:lnTo>
                      <a:pt x="428" y="185"/>
                    </a:lnTo>
                    <a:lnTo>
                      <a:pt x="430" y="185"/>
                    </a:lnTo>
                    <a:lnTo>
                      <a:pt x="430" y="183"/>
                    </a:lnTo>
                    <a:lnTo>
                      <a:pt x="432" y="183"/>
                    </a:lnTo>
                    <a:lnTo>
                      <a:pt x="432" y="181"/>
                    </a:lnTo>
                    <a:lnTo>
                      <a:pt x="434" y="181"/>
                    </a:lnTo>
                    <a:lnTo>
                      <a:pt x="436" y="181"/>
                    </a:lnTo>
                    <a:lnTo>
                      <a:pt x="436" y="179"/>
                    </a:lnTo>
                    <a:lnTo>
                      <a:pt x="438" y="179"/>
                    </a:lnTo>
                    <a:lnTo>
                      <a:pt x="438" y="177"/>
                    </a:lnTo>
                    <a:lnTo>
                      <a:pt x="440" y="177"/>
                    </a:lnTo>
                    <a:lnTo>
                      <a:pt x="442" y="177"/>
                    </a:lnTo>
                    <a:lnTo>
                      <a:pt x="442" y="175"/>
                    </a:lnTo>
                    <a:lnTo>
                      <a:pt x="443" y="175"/>
                    </a:lnTo>
                    <a:lnTo>
                      <a:pt x="445" y="173"/>
                    </a:lnTo>
                    <a:lnTo>
                      <a:pt x="447" y="173"/>
                    </a:lnTo>
                    <a:lnTo>
                      <a:pt x="447" y="171"/>
                    </a:lnTo>
                    <a:lnTo>
                      <a:pt x="449" y="171"/>
                    </a:lnTo>
                    <a:lnTo>
                      <a:pt x="449" y="169"/>
                    </a:lnTo>
                    <a:lnTo>
                      <a:pt x="451" y="169"/>
                    </a:lnTo>
                    <a:lnTo>
                      <a:pt x="453" y="169"/>
                    </a:lnTo>
                    <a:lnTo>
                      <a:pt x="453" y="167"/>
                    </a:lnTo>
                    <a:lnTo>
                      <a:pt x="455" y="167"/>
                    </a:lnTo>
                    <a:lnTo>
                      <a:pt x="455" y="165"/>
                    </a:lnTo>
                    <a:lnTo>
                      <a:pt x="457" y="165"/>
                    </a:lnTo>
                    <a:lnTo>
                      <a:pt x="459" y="165"/>
                    </a:lnTo>
                    <a:lnTo>
                      <a:pt x="459" y="164"/>
                    </a:lnTo>
                    <a:lnTo>
                      <a:pt x="488" y="139"/>
                    </a:lnTo>
                    <a:lnTo>
                      <a:pt x="518" y="110"/>
                    </a:lnTo>
                    <a:lnTo>
                      <a:pt x="532" y="96"/>
                    </a:lnTo>
                    <a:lnTo>
                      <a:pt x="541" y="89"/>
                    </a:lnTo>
                    <a:lnTo>
                      <a:pt x="563" y="71"/>
                    </a:lnTo>
                    <a:lnTo>
                      <a:pt x="587" y="50"/>
                    </a:lnTo>
                    <a:lnTo>
                      <a:pt x="609" y="29"/>
                    </a:lnTo>
                    <a:lnTo>
                      <a:pt x="614" y="25"/>
                    </a:lnTo>
                    <a:lnTo>
                      <a:pt x="634" y="6"/>
                    </a:lnTo>
                    <a:lnTo>
                      <a:pt x="639" y="0"/>
                    </a:lnTo>
                    <a:lnTo>
                      <a:pt x="637" y="4"/>
                    </a:lnTo>
                    <a:lnTo>
                      <a:pt x="635" y="6"/>
                    </a:lnTo>
                    <a:lnTo>
                      <a:pt x="635" y="8"/>
                    </a:lnTo>
                    <a:lnTo>
                      <a:pt x="635" y="10"/>
                    </a:lnTo>
                    <a:lnTo>
                      <a:pt x="635" y="12"/>
                    </a:lnTo>
                    <a:lnTo>
                      <a:pt x="634" y="18"/>
                    </a:lnTo>
                    <a:lnTo>
                      <a:pt x="632" y="18"/>
                    </a:lnTo>
                    <a:lnTo>
                      <a:pt x="630" y="20"/>
                    </a:lnTo>
                    <a:lnTo>
                      <a:pt x="630" y="23"/>
                    </a:lnTo>
                    <a:lnTo>
                      <a:pt x="630" y="25"/>
                    </a:lnTo>
                    <a:lnTo>
                      <a:pt x="630" y="29"/>
                    </a:lnTo>
                    <a:lnTo>
                      <a:pt x="628" y="33"/>
                    </a:lnTo>
                    <a:lnTo>
                      <a:pt x="628" y="35"/>
                    </a:lnTo>
                    <a:lnTo>
                      <a:pt x="628" y="41"/>
                    </a:lnTo>
                    <a:lnTo>
                      <a:pt x="628" y="44"/>
                    </a:lnTo>
                    <a:lnTo>
                      <a:pt x="628" y="48"/>
                    </a:lnTo>
                    <a:lnTo>
                      <a:pt x="630" y="50"/>
                    </a:lnTo>
                    <a:lnTo>
                      <a:pt x="630" y="52"/>
                    </a:lnTo>
                    <a:lnTo>
                      <a:pt x="630" y="54"/>
                    </a:lnTo>
                    <a:lnTo>
                      <a:pt x="630" y="56"/>
                    </a:lnTo>
                    <a:lnTo>
                      <a:pt x="630" y="58"/>
                    </a:lnTo>
                    <a:lnTo>
                      <a:pt x="628" y="58"/>
                    </a:lnTo>
                    <a:lnTo>
                      <a:pt x="630" y="60"/>
                    </a:lnTo>
                    <a:lnTo>
                      <a:pt x="630" y="62"/>
                    </a:lnTo>
                    <a:lnTo>
                      <a:pt x="630" y="68"/>
                    </a:lnTo>
                    <a:lnTo>
                      <a:pt x="630" y="69"/>
                    </a:lnTo>
                    <a:lnTo>
                      <a:pt x="630" y="73"/>
                    </a:lnTo>
                    <a:lnTo>
                      <a:pt x="632" y="7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8" name="NORTE">
              <a:extLst>
                <a:ext uri="{FF2B5EF4-FFF2-40B4-BE49-F238E27FC236}">
                  <a16:creationId xmlns:a16="http://schemas.microsoft.com/office/drawing/2014/main" id="{D83F6E40-CAEB-DF9C-45A8-7DA416B62E34}"/>
                </a:ext>
              </a:extLst>
            </p:cNvPr>
            <p:cNvGrpSpPr/>
            <p:nvPr/>
          </p:nvGrpSpPr>
          <p:grpSpPr>
            <a:xfrm>
              <a:off x="4896170" y="2333700"/>
              <a:ext cx="2152045" cy="2059748"/>
              <a:chOff x="5222607" y="2810146"/>
              <a:chExt cx="2152045" cy="2059748"/>
            </a:xfrm>
            <a:grpFill/>
          </p:grpSpPr>
          <p:sp>
            <p:nvSpPr>
              <p:cNvPr id="182" name="Freeform 4997">
                <a:extLst>
                  <a:ext uri="{FF2B5EF4-FFF2-40B4-BE49-F238E27FC236}">
                    <a16:creationId xmlns:a16="http://schemas.microsoft.com/office/drawing/2014/main" id="{3CBB1C67-DC30-D9DA-BD25-67E38954D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2291" y="3815643"/>
                <a:ext cx="317439" cy="390012"/>
              </a:xfrm>
              <a:custGeom>
                <a:avLst/>
                <a:gdLst/>
                <a:ahLst/>
                <a:cxnLst>
                  <a:cxn ang="0">
                    <a:pos x="138" y="21"/>
                  </a:cxn>
                  <a:cxn ang="0">
                    <a:pos x="152" y="21"/>
                  </a:cxn>
                  <a:cxn ang="0">
                    <a:pos x="159" y="27"/>
                  </a:cxn>
                  <a:cxn ang="0">
                    <a:pos x="165" y="36"/>
                  </a:cxn>
                  <a:cxn ang="0">
                    <a:pos x="171" y="48"/>
                  </a:cxn>
                  <a:cxn ang="0">
                    <a:pos x="181" y="55"/>
                  </a:cxn>
                  <a:cxn ang="0">
                    <a:pos x="182" y="67"/>
                  </a:cxn>
                  <a:cxn ang="0">
                    <a:pos x="179" y="77"/>
                  </a:cxn>
                  <a:cxn ang="0">
                    <a:pos x="181" y="88"/>
                  </a:cxn>
                  <a:cxn ang="0">
                    <a:pos x="192" y="94"/>
                  </a:cxn>
                  <a:cxn ang="0">
                    <a:pos x="196" y="109"/>
                  </a:cxn>
                  <a:cxn ang="0">
                    <a:pos x="202" y="123"/>
                  </a:cxn>
                  <a:cxn ang="0">
                    <a:pos x="209" y="132"/>
                  </a:cxn>
                  <a:cxn ang="0">
                    <a:pos x="211" y="155"/>
                  </a:cxn>
                  <a:cxn ang="0">
                    <a:pos x="202" y="169"/>
                  </a:cxn>
                  <a:cxn ang="0">
                    <a:pos x="192" y="176"/>
                  </a:cxn>
                  <a:cxn ang="0">
                    <a:pos x="182" y="180"/>
                  </a:cxn>
                  <a:cxn ang="0">
                    <a:pos x="171" y="176"/>
                  </a:cxn>
                  <a:cxn ang="0">
                    <a:pos x="154" y="176"/>
                  </a:cxn>
                  <a:cxn ang="0">
                    <a:pos x="142" y="174"/>
                  </a:cxn>
                  <a:cxn ang="0">
                    <a:pos x="134" y="169"/>
                  </a:cxn>
                  <a:cxn ang="0">
                    <a:pos x="129" y="161"/>
                  </a:cxn>
                  <a:cxn ang="0">
                    <a:pos x="119" y="157"/>
                  </a:cxn>
                  <a:cxn ang="0">
                    <a:pos x="106" y="163"/>
                  </a:cxn>
                  <a:cxn ang="0">
                    <a:pos x="73" y="153"/>
                  </a:cxn>
                  <a:cxn ang="0">
                    <a:pos x="52" y="176"/>
                  </a:cxn>
                  <a:cxn ang="0">
                    <a:pos x="44" y="199"/>
                  </a:cxn>
                  <a:cxn ang="0">
                    <a:pos x="42" y="215"/>
                  </a:cxn>
                  <a:cxn ang="0">
                    <a:pos x="37" y="236"/>
                  </a:cxn>
                  <a:cxn ang="0">
                    <a:pos x="37" y="247"/>
                  </a:cxn>
                  <a:cxn ang="0">
                    <a:pos x="21" y="249"/>
                  </a:cxn>
                  <a:cxn ang="0">
                    <a:pos x="13" y="259"/>
                  </a:cxn>
                  <a:cxn ang="0">
                    <a:pos x="2" y="265"/>
                  </a:cxn>
                  <a:cxn ang="0">
                    <a:pos x="6" y="255"/>
                  </a:cxn>
                  <a:cxn ang="0">
                    <a:pos x="13" y="246"/>
                  </a:cxn>
                  <a:cxn ang="0">
                    <a:pos x="6" y="236"/>
                  </a:cxn>
                  <a:cxn ang="0">
                    <a:pos x="6" y="228"/>
                  </a:cxn>
                  <a:cxn ang="0">
                    <a:pos x="6" y="219"/>
                  </a:cxn>
                  <a:cxn ang="0">
                    <a:pos x="8" y="213"/>
                  </a:cxn>
                  <a:cxn ang="0">
                    <a:pos x="10" y="203"/>
                  </a:cxn>
                  <a:cxn ang="0">
                    <a:pos x="8" y="190"/>
                  </a:cxn>
                  <a:cxn ang="0">
                    <a:pos x="15" y="180"/>
                  </a:cxn>
                  <a:cxn ang="0">
                    <a:pos x="15" y="171"/>
                  </a:cxn>
                  <a:cxn ang="0">
                    <a:pos x="19" y="161"/>
                  </a:cxn>
                  <a:cxn ang="0">
                    <a:pos x="27" y="151"/>
                  </a:cxn>
                  <a:cxn ang="0">
                    <a:pos x="33" y="140"/>
                  </a:cxn>
                  <a:cxn ang="0">
                    <a:pos x="31" y="128"/>
                  </a:cxn>
                  <a:cxn ang="0">
                    <a:pos x="29" y="121"/>
                  </a:cxn>
                  <a:cxn ang="0">
                    <a:pos x="33" y="111"/>
                  </a:cxn>
                  <a:cxn ang="0">
                    <a:pos x="50" y="105"/>
                  </a:cxn>
                  <a:cxn ang="0">
                    <a:pos x="65" y="105"/>
                  </a:cxn>
                  <a:cxn ang="0">
                    <a:pos x="71" y="94"/>
                  </a:cxn>
                  <a:cxn ang="0">
                    <a:pos x="77" y="80"/>
                  </a:cxn>
                  <a:cxn ang="0">
                    <a:pos x="85" y="69"/>
                  </a:cxn>
                  <a:cxn ang="0">
                    <a:pos x="86" y="55"/>
                  </a:cxn>
                  <a:cxn ang="0">
                    <a:pos x="90" y="42"/>
                  </a:cxn>
                  <a:cxn ang="0">
                    <a:pos x="96" y="30"/>
                  </a:cxn>
                  <a:cxn ang="0">
                    <a:pos x="104" y="21"/>
                  </a:cxn>
                  <a:cxn ang="0">
                    <a:pos x="108" y="11"/>
                  </a:cxn>
                  <a:cxn ang="0">
                    <a:pos x="117" y="4"/>
                  </a:cxn>
                  <a:cxn ang="0">
                    <a:pos x="125" y="2"/>
                  </a:cxn>
                  <a:cxn ang="0">
                    <a:pos x="129" y="15"/>
                  </a:cxn>
                </a:cxnLst>
                <a:rect l="0" t="0" r="r" b="b"/>
                <a:pathLst>
                  <a:path w="213" h="267">
                    <a:moveTo>
                      <a:pt x="129" y="15"/>
                    </a:moveTo>
                    <a:lnTo>
                      <a:pt x="129" y="17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33" y="19"/>
                    </a:lnTo>
                    <a:lnTo>
                      <a:pt x="133" y="21"/>
                    </a:lnTo>
                    <a:lnTo>
                      <a:pt x="134" y="21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40" y="21"/>
                    </a:lnTo>
                    <a:lnTo>
                      <a:pt x="142" y="21"/>
                    </a:lnTo>
                    <a:lnTo>
                      <a:pt x="144" y="21"/>
                    </a:lnTo>
                    <a:lnTo>
                      <a:pt x="144" y="19"/>
                    </a:lnTo>
                    <a:lnTo>
                      <a:pt x="146" y="19"/>
                    </a:lnTo>
                    <a:lnTo>
                      <a:pt x="148" y="19"/>
                    </a:lnTo>
                    <a:lnTo>
                      <a:pt x="150" y="19"/>
                    </a:lnTo>
                    <a:lnTo>
                      <a:pt x="150" y="21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0" y="23"/>
                    </a:lnTo>
                    <a:lnTo>
                      <a:pt x="152" y="23"/>
                    </a:lnTo>
                    <a:lnTo>
                      <a:pt x="152" y="25"/>
                    </a:lnTo>
                    <a:lnTo>
                      <a:pt x="154" y="25"/>
                    </a:lnTo>
                    <a:lnTo>
                      <a:pt x="156" y="25"/>
                    </a:lnTo>
                    <a:lnTo>
                      <a:pt x="156" y="27"/>
                    </a:lnTo>
                    <a:lnTo>
                      <a:pt x="157" y="27"/>
                    </a:lnTo>
                    <a:lnTo>
                      <a:pt x="159" y="27"/>
                    </a:lnTo>
                    <a:lnTo>
                      <a:pt x="157" y="29"/>
                    </a:lnTo>
                    <a:lnTo>
                      <a:pt x="159" y="29"/>
                    </a:lnTo>
                    <a:lnTo>
                      <a:pt x="159" y="30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1" y="34"/>
                    </a:lnTo>
                    <a:lnTo>
                      <a:pt x="163" y="34"/>
                    </a:lnTo>
                    <a:lnTo>
                      <a:pt x="163" y="36"/>
                    </a:lnTo>
                    <a:lnTo>
                      <a:pt x="165" y="36"/>
                    </a:lnTo>
                    <a:lnTo>
                      <a:pt x="165" y="38"/>
                    </a:lnTo>
                    <a:lnTo>
                      <a:pt x="167" y="38"/>
                    </a:lnTo>
                    <a:lnTo>
                      <a:pt x="167" y="40"/>
                    </a:lnTo>
                    <a:lnTo>
                      <a:pt x="169" y="40"/>
                    </a:lnTo>
                    <a:lnTo>
                      <a:pt x="169" y="42"/>
                    </a:lnTo>
                    <a:lnTo>
                      <a:pt x="169" y="44"/>
                    </a:lnTo>
                    <a:lnTo>
                      <a:pt x="169" y="46"/>
                    </a:lnTo>
                    <a:lnTo>
                      <a:pt x="169" y="48"/>
                    </a:lnTo>
                    <a:lnTo>
                      <a:pt x="171" y="48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5" y="50"/>
                    </a:lnTo>
                    <a:lnTo>
                      <a:pt x="177" y="50"/>
                    </a:lnTo>
                    <a:lnTo>
                      <a:pt x="177" y="52"/>
                    </a:lnTo>
                    <a:lnTo>
                      <a:pt x="177" y="53"/>
                    </a:lnTo>
                    <a:lnTo>
                      <a:pt x="179" y="53"/>
                    </a:lnTo>
                    <a:lnTo>
                      <a:pt x="179" y="55"/>
                    </a:lnTo>
                    <a:lnTo>
                      <a:pt x="181" y="55"/>
                    </a:lnTo>
                    <a:lnTo>
                      <a:pt x="181" y="57"/>
                    </a:lnTo>
                    <a:lnTo>
                      <a:pt x="181" y="59"/>
                    </a:lnTo>
                    <a:lnTo>
                      <a:pt x="181" y="61"/>
                    </a:lnTo>
                    <a:lnTo>
                      <a:pt x="181" y="63"/>
                    </a:lnTo>
                    <a:lnTo>
                      <a:pt x="182" y="63"/>
                    </a:lnTo>
                    <a:lnTo>
                      <a:pt x="181" y="63"/>
                    </a:lnTo>
                    <a:lnTo>
                      <a:pt x="181" y="65"/>
                    </a:lnTo>
                    <a:lnTo>
                      <a:pt x="182" y="65"/>
                    </a:lnTo>
                    <a:lnTo>
                      <a:pt x="182" y="67"/>
                    </a:lnTo>
                    <a:lnTo>
                      <a:pt x="181" y="67"/>
                    </a:lnTo>
                    <a:lnTo>
                      <a:pt x="182" y="67"/>
                    </a:lnTo>
                    <a:lnTo>
                      <a:pt x="182" y="69"/>
                    </a:lnTo>
                    <a:lnTo>
                      <a:pt x="182" y="71"/>
                    </a:lnTo>
                    <a:lnTo>
                      <a:pt x="182" y="73"/>
                    </a:lnTo>
                    <a:lnTo>
                      <a:pt x="182" y="75"/>
                    </a:lnTo>
                    <a:lnTo>
                      <a:pt x="181" y="75"/>
                    </a:lnTo>
                    <a:lnTo>
                      <a:pt x="181" y="77"/>
                    </a:lnTo>
                    <a:lnTo>
                      <a:pt x="179" y="77"/>
                    </a:lnTo>
                    <a:lnTo>
                      <a:pt x="179" y="78"/>
                    </a:lnTo>
                    <a:lnTo>
                      <a:pt x="181" y="78"/>
                    </a:lnTo>
                    <a:lnTo>
                      <a:pt x="181" y="80"/>
                    </a:lnTo>
                    <a:lnTo>
                      <a:pt x="181" y="82"/>
                    </a:lnTo>
                    <a:lnTo>
                      <a:pt x="181" y="84"/>
                    </a:lnTo>
                    <a:lnTo>
                      <a:pt x="182" y="84"/>
                    </a:lnTo>
                    <a:lnTo>
                      <a:pt x="182" y="86"/>
                    </a:lnTo>
                    <a:lnTo>
                      <a:pt x="181" y="86"/>
                    </a:lnTo>
                    <a:lnTo>
                      <a:pt x="181" y="88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4" y="90"/>
                    </a:lnTo>
                    <a:lnTo>
                      <a:pt x="184" y="92"/>
                    </a:lnTo>
                    <a:lnTo>
                      <a:pt x="186" y="92"/>
                    </a:lnTo>
                    <a:lnTo>
                      <a:pt x="188" y="92"/>
                    </a:lnTo>
                    <a:lnTo>
                      <a:pt x="188" y="94"/>
                    </a:lnTo>
                    <a:lnTo>
                      <a:pt x="190" y="94"/>
                    </a:lnTo>
                    <a:lnTo>
                      <a:pt x="192" y="94"/>
                    </a:lnTo>
                    <a:lnTo>
                      <a:pt x="192" y="96"/>
                    </a:lnTo>
                    <a:lnTo>
                      <a:pt x="194" y="96"/>
                    </a:lnTo>
                    <a:lnTo>
                      <a:pt x="194" y="98"/>
                    </a:lnTo>
                    <a:lnTo>
                      <a:pt x="196" y="100"/>
                    </a:lnTo>
                    <a:lnTo>
                      <a:pt x="194" y="101"/>
                    </a:lnTo>
                    <a:lnTo>
                      <a:pt x="196" y="103"/>
                    </a:lnTo>
                    <a:lnTo>
                      <a:pt x="196" y="105"/>
                    </a:lnTo>
                    <a:lnTo>
                      <a:pt x="198" y="107"/>
                    </a:lnTo>
                    <a:lnTo>
                      <a:pt x="196" y="109"/>
                    </a:lnTo>
                    <a:lnTo>
                      <a:pt x="196" y="111"/>
                    </a:lnTo>
                    <a:lnTo>
                      <a:pt x="198" y="113"/>
                    </a:lnTo>
                    <a:lnTo>
                      <a:pt x="198" y="115"/>
                    </a:lnTo>
                    <a:lnTo>
                      <a:pt x="198" y="117"/>
                    </a:lnTo>
                    <a:lnTo>
                      <a:pt x="200" y="119"/>
                    </a:lnTo>
                    <a:lnTo>
                      <a:pt x="200" y="121"/>
                    </a:lnTo>
                    <a:lnTo>
                      <a:pt x="202" y="123"/>
                    </a:lnTo>
                    <a:lnTo>
                      <a:pt x="200" y="123"/>
                    </a:lnTo>
                    <a:lnTo>
                      <a:pt x="202" y="123"/>
                    </a:lnTo>
                    <a:lnTo>
                      <a:pt x="202" y="125"/>
                    </a:lnTo>
                    <a:lnTo>
                      <a:pt x="204" y="125"/>
                    </a:lnTo>
                    <a:lnTo>
                      <a:pt x="205" y="125"/>
                    </a:lnTo>
                    <a:lnTo>
                      <a:pt x="207" y="126"/>
                    </a:lnTo>
                    <a:lnTo>
                      <a:pt x="205" y="126"/>
                    </a:lnTo>
                    <a:lnTo>
                      <a:pt x="205" y="128"/>
                    </a:lnTo>
                    <a:lnTo>
                      <a:pt x="205" y="130"/>
                    </a:lnTo>
                    <a:lnTo>
                      <a:pt x="207" y="132"/>
                    </a:lnTo>
                    <a:lnTo>
                      <a:pt x="209" y="132"/>
                    </a:lnTo>
                    <a:lnTo>
                      <a:pt x="211" y="136"/>
                    </a:lnTo>
                    <a:lnTo>
                      <a:pt x="209" y="138"/>
                    </a:lnTo>
                    <a:lnTo>
                      <a:pt x="211" y="142"/>
                    </a:lnTo>
                    <a:lnTo>
                      <a:pt x="213" y="142"/>
                    </a:lnTo>
                    <a:lnTo>
                      <a:pt x="211" y="146"/>
                    </a:lnTo>
                    <a:lnTo>
                      <a:pt x="211" y="150"/>
                    </a:lnTo>
                    <a:lnTo>
                      <a:pt x="213" y="151"/>
                    </a:lnTo>
                    <a:lnTo>
                      <a:pt x="213" y="153"/>
                    </a:lnTo>
                    <a:lnTo>
                      <a:pt x="211" y="155"/>
                    </a:lnTo>
                    <a:lnTo>
                      <a:pt x="209" y="155"/>
                    </a:lnTo>
                    <a:lnTo>
                      <a:pt x="209" y="157"/>
                    </a:lnTo>
                    <a:lnTo>
                      <a:pt x="209" y="159"/>
                    </a:lnTo>
                    <a:lnTo>
                      <a:pt x="209" y="163"/>
                    </a:lnTo>
                    <a:lnTo>
                      <a:pt x="207" y="163"/>
                    </a:lnTo>
                    <a:lnTo>
                      <a:pt x="205" y="165"/>
                    </a:lnTo>
                    <a:lnTo>
                      <a:pt x="204" y="167"/>
                    </a:lnTo>
                    <a:lnTo>
                      <a:pt x="202" y="167"/>
                    </a:lnTo>
                    <a:lnTo>
                      <a:pt x="202" y="169"/>
                    </a:lnTo>
                    <a:lnTo>
                      <a:pt x="202" y="171"/>
                    </a:lnTo>
                    <a:lnTo>
                      <a:pt x="200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6" y="173"/>
                    </a:lnTo>
                    <a:lnTo>
                      <a:pt x="196" y="174"/>
                    </a:lnTo>
                    <a:lnTo>
                      <a:pt x="194" y="174"/>
                    </a:lnTo>
                    <a:lnTo>
                      <a:pt x="194" y="176"/>
                    </a:lnTo>
                    <a:lnTo>
                      <a:pt x="192" y="176"/>
                    </a:lnTo>
                    <a:lnTo>
                      <a:pt x="192" y="178"/>
                    </a:lnTo>
                    <a:lnTo>
                      <a:pt x="190" y="178"/>
                    </a:lnTo>
                    <a:lnTo>
                      <a:pt x="190" y="176"/>
                    </a:lnTo>
                    <a:lnTo>
                      <a:pt x="188" y="176"/>
                    </a:lnTo>
                    <a:lnTo>
                      <a:pt x="186" y="176"/>
                    </a:lnTo>
                    <a:lnTo>
                      <a:pt x="184" y="176"/>
                    </a:lnTo>
                    <a:lnTo>
                      <a:pt x="184" y="178"/>
                    </a:lnTo>
                    <a:lnTo>
                      <a:pt x="182" y="178"/>
                    </a:lnTo>
                    <a:lnTo>
                      <a:pt x="182" y="180"/>
                    </a:lnTo>
                    <a:lnTo>
                      <a:pt x="181" y="182"/>
                    </a:lnTo>
                    <a:lnTo>
                      <a:pt x="179" y="182"/>
                    </a:lnTo>
                    <a:lnTo>
                      <a:pt x="179" y="180"/>
                    </a:lnTo>
                    <a:lnTo>
                      <a:pt x="177" y="180"/>
                    </a:lnTo>
                    <a:lnTo>
                      <a:pt x="177" y="178"/>
                    </a:lnTo>
                    <a:lnTo>
                      <a:pt x="175" y="178"/>
                    </a:lnTo>
                    <a:lnTo>
                      <a:pt x="175" y="176"/>
                    </a:lnTo>
                    <a:lnTo>
                      <a:pt x="173" y="176"/>
                    </a:lnTo>
                    <a:lnTo>
                      <a:pt x="171" y="176"/>
                    </a:lnTo>
                    <a:lnTo>
                      <a:pt x="169" y="176"/>
                    </a:lnTo>
                    <a:lnTo>
                      <a:pt x="167" y="176"/>
                    </a:lnTo>
                    <a:lnTo>
                      <a:pt x="165" y="178"/>
                    </a:lnTo>
                    <a:lnTo>
                      <a:pt x="163" y="178"/>
                    </a:lnTo>
                    <a:lnTo>
                      <a:pt x="161" y="178"/>
                    </a:lnTo>
                    <a:lnTo>
                      <a:pt x="159" y="178"/>
                    </a:lnTo>
                    <a:lnTo>
                      <a:pt x="157" y="176"/>
                    </a:lnTo>
                    <a:lnTo>
                      <a:pt x="156" y="176"/>
                    </a:lnTo>
                    <a:lnTo>
                      <a:pt x="154" y="176"/>
                    </a:lnTo>
                    <a:lnTo>
                      <a:pt x="152" y="176"/>
                    </a:lnTo>
                    <a:lnTo>
                      <a:pt x="150" y="176"/>
                    </a:lnTo>
                    <a:lnTo>
                      <a:pt x="148" y="176"/>
                    </a:lnTo>
                    <a:lnTo>
                      <a:pt x="146" y="176"/>
                    </a:lnTo>
                    <a:lnTo>
                      <a:pt x="144" y="176"/>
                    </a:lnTo>
                    <a:lnTo>
                      <a:pt x="144" y="174"/>
                    </a:lnTo>
                    <a:lnTo>
                      <a:pt x="142" y="174"/>
                    </a:lnTo>
                    <a:lnTo>
                      <a:pt x="142" y="173"/>
                    </a:lnTo>
                    <a:lnTo>
                      <a:pt x="142" y="174"/>
                    </a:lnTo>
                    <a:lnTo>
                      <a:pt x="140" y="174"/>
                    </a:lnTo>
                    <a:lnTo>
                      <a:pt x="140" y="176"/>
                    </a:lnTo>
                    <a:lnTo>
                      <a:pt x="138" y="176"/>
                    </a:lnTo>
                    <a:lnTo>
                      <a:pt x="138" y="174"/>
                    </a:lnTo>
                    <a:lnTo>
                      <a:pt x="136" y="174"/>
                    </a:lnTo>
                    <a:lnTo>
                      <a:pt x="136" y="173"/>
                    </a:lnTo>
                    <a:lnTo>
                      <a:pt x="136" y="171"/>
                    </a:lnTo>
                    <a:lnTo>
                      <a:pt x="134" y="171"/>
                    </a:lnTo>
                    <a:lnTo>
                      <a:pt x="134" y="169"/>
                    </a:lnTo>
                    <a:lnTo>
                      <a:pt x="133" y="169"/>
                    </a:lnTo>
                    <a:lnTo>
                      <a:pt x="133" y="167"/>
                    </a:lnTo>
                    <a:lnTo>
                      <a:pt x="133" y="165"/>
                    </a:lnTo>
                    <a:lnTo>
                      <a:pt x="133" y="163"/>
                    </a:lnTo>
                    <a:lnTo>
                      <a:pt x="133" y="161"/>
                    </a:lnTo>
                    <a:lnTo>
                      <a:pt x="131" y="161"/>
                    </a:lnTo>
                    <a:lnTo>
                      <a:pt x="131" y="159"/>
                    </a:lnTo>
                    <a:lnTo>
                      <a:pt x="129" y="159"/>
                    </a:lnTo>
                    <a:lnTo>
                      <a:pt x="129" y="161"/>
                    </a:lnTo>
                    <a:lnTo>
                      <a:pt x="129" y="159"/>
                    </a:lnTo>
                    <a:lnTo>
                      <a:pt x="127" y="159"/>
                    </a:lnTo>
                    <a:lnTo>
                      <a:pt x="125" y="159"/>
                    </a:lnTo>
                    <a:lnTo>
                      <a:pt x="125" y="157"/>
                    </a:lnTo>
                    <a:lnTo>
                      <a:pt x="123" y="157"/>
                    </a:lnTo>
                    <a:lnTo>
                      <a:pt x="123" y="155"/>
                    </a:lnTo>
                    <a:lnTo>
                      <a:pt x="121" y="155"/>
                    </a:lnTo>
                    <a:lnTo>
                      <a:pt x="119" y="155"/>
                    </a:lnTo>
                    <a:lnTo>
                      <a:pt x="119" y="157"/>
                    </a:lnTo>
                    <a:lnTo>
                      <a:pt x="117" y="157"/>
                    </a:lnTo>
                    <a:lnTo>
                      <a:pt x="117" y="159"/>
                    </a:lnTo>
                    <a:lnTo>
                      <a:pt x="115" y="159"/>
                    </a:lnTo>
                    <a:lnTo>
                      <a:pt x="115" y="161"/>
                    </a:lnTo>
                    <a:lnTo>
                      <a:pt x="113" y="161"/>
                    </a:lnTo>
                    <a:lnTo>
                      <a:pt x="111" y="161"/>
                    </a:lnTo>
                    <a:lnTo>
                      <a:pt x="109" y="163"/>
                    </a:lnTo>
                    <a:lnTo>
                      <a:pt x="108" y="163"/>
                    </a:lnTo>
                    <a:lnTo>
                      <a:pt x="106" y="163"/>
                    </a:lnTo>
                    <a:lnTo>
                      <a:pt x="104" y="163"/>
                    </a:lnTo>
                    <a:lnTo>
                      <a:pt x="100" y="161"/>
                    </a:lnTo>
                    <a:lnTo>
                      <a:pt x="96" y="159"/>
                    </a:lnTo>
                    <a:lnTo>
                      <a:pt x="90" y="159"/>
                    </a:lnTo>
                    <a:lnTo>
                      <a:pt x="86" y="159"/>
                    </a:lnTo>
                    <a:lnTo>
                      <a:pt x="85" y="159"/>
                    </a:lnTo>
                    <a:lnTo>
                      <a:pt x="81" y="157"/>
                    </a:lnTo>
                    <a:lnTo>
                      <a:pt x="77" y="155"/>
                    </a:lnTo>
                    <a:lnTo>
                      <a:pt x="73" y="153"/>
                    </a:lnTo>
                    <a:lnTo>
                      <a:pt x="67" y="153"/>
                    </a:lnTo>
                    <a:lnTo>
                      <a:pt x="65" y="153"/>
                    </a:lnTo>
                    <a:lnTo>
                      <a:pt x="61" y="159"/>
                    </a:lnTo>
                    <a:lnTo>
                      <a:pt x="60" y="163"/>
                    </a:lnTo>
                    <a:lnTo>
                      <a:pt x="58" y="165"/>
                    </a:lnTo>
                    <a:lnTo>
                      <a:pt x="58" y="167"/>
                    </a:lnTo>
                    <a:lnTo>
                      <a:pt x="56" y="169"/>
                    </a:lnTo>
                    <a:lnTo>
                      <a:pt x="54" y="173"/>
                    </a:lnTo>
                    <a:lnTo>
                      <a:pt x="52" y="176"/>
                    </a:lnTo>
                    <a:lnTo>
                      <a:pt x="50" y="180"/>
                    </a:lnTo>
                    <a:lnTo>
                      <a:pt x="48" y="180"/>
                    </a:lnTo>
                    <a:lnTo>
                      <a:pt x="48" y="192"/>
                    </a:lnTo>
                    <a:lnTo>
                      <a:pt x="48" y="194"/>
                    </a:lnTo>
                    <a:lnTo>
                      <a:pt x="46" y="196"/>
                    </a:lnTo>
                    <a:lnTo>
                      <a:pt x="48" y="198"/>
                    </a:lnTo>
                    <a:lnTo>
                      <a:pt x="46" y="198"/>
                    </a:lnTo>
                    <a:lnTo>
                      <a:pt x="46" y="199"/>
                    </a:lnTo>
                    <a:lnTo>
                      <a:pt x="44" y="199"/>
                    </a:lnTo>
                    <a:lnTo>
                      <a:pt x="44" y="201"/>
                    </a:lnTo>
                    <a:lnTo>
                      <a:pt x="44" y="203"/>
                    </a:lnTo>
                    <a:lnTo>
                      <a:pt x="44" y="205"/>
                    </a:lnTo>
                    <a:lnTo>
                      <a:pt x="44" y="207"/>
                    </a:lnTo>
                    <a:lnTo>
                      <a:pt x="44" y="209"/>
                    </a:lnTo>
                    <a:lnTo>
                      <a:pt x="42" y="209"/>
                    </a:lnTo>
                    <a:lnTo>
                      <a:pt x="44" y="213"/>
                    </a:lnTo>
                    <a:lnTo>
                      <a:pt x="42" y="213"/>
                    </a:lnTo>
                    <a:lnTo>
                      <a:pt x="42" y="215"/>
                    </a:lnTo>
                    <a:lnTo>
                      <a:pt x="42" y="217"/>
                    </a:lnTo>
                    <a:lnTo>
                      <a:pt x="40" y="224"/>
                    </a:lnTo>
                    <a:lnTo>
                      <a:pt x="40" y="226"/>
                    </a:lnTo>
                    <a:lnTo>
                      <a:pt x="38" y="226"/>
                    </a:lnTo>
                    <a:lnTo>
                      <a:pt x="38" y="228"/>
                    </a:lnTo>
                    <a:lnTo>
                      <a:pt x="38" y="230"/>
                    </a:lnTo>
                    <a:lnTo>
                      <a:pt x="37" y="232"/>
                    </a:lnTo>
                    <a:lnTo>
                      <a:pt x="37" y="234"/>
                    </a:lnTo>
                    <a:lnTo>
                      <a:pt x="37" y="236"/>
                    </a:lnTo>
                    <a:lnTo>
                      <a:pt x="37" y="238"/>
                    </a:lnTo>
                    <a:lnTo>
                      <a:pt x="35" y="238"/>
                    </a:lnTo>
                    <a:lnTo>
                      <a:pt x="35" y="240"/>
                    </a:lnTo>
                    <a:lnTo>
                      <a:pt x="35" y="242"/>
                    </a:lnTo>
                    <a:lnTo>
                      <a:pt x="35" y="244"/>
                    </a:lnTo>
                    <a:lnTo>
                      <a:pt x="37" y="244"/>
                    </a:lnTo>
                    <a:lnTo>
                      <a:pt x="35" y="244"/>
                    </a:lnTo>
                    <a:lnTo>
                      <a:pt x="37" y="246"/>
                    </a:lnTo>
                    <a:lnTo>
                      <a:pt x="37" y="247"/>
                    </a:lnTo>
                    <a:lnTo>
                      <a:pt x="35" y="247"/>
                    </a:lnTo>
                    <a:lnTo>
                      <a:pt x="33" y="247"/>
                    </a:lnTo>
                    <a:lnTo>
                      <a:pt x="31" y="246"/>
                    </a:lnTo>
                    <a:lnTo>
                      <a:pt x="29" y="246"/>
                    </a:lnTo>
                    <a:lnTo>
                      <a:pt x="27" y="246"/>
                    </a:lnTo>
                    <a:lnTo>
                      <a:pt x="27" y="247"/>
                    </a:lnTo>
                    <a:lnTo>
                      <a:pt x="25" y="249"/>
                    </a:lnTo>
                    <a:lnTo>
                      <a:pt x="23" y="249"/>
                    </a:lnTo>
                    <a:lnTo>
                      <a:pt x="21" y="249"/>
                    </a:lnTo>
                    <a:lnTo>
                      <a:pt x="19" y="251"/>
                    </a:lnTo>
                    <a:lnTo>
                      <a:pt x="19" y="249"/>
                    </a:lnTo>
                    <a:lnTo>
                      <a:pt x="17" y="251"/>
                    </a:lnTo>
                    <a:lnTo>
                      <a:pt x="17" y="253"/>
                    </a:lnTo>
                    <a:lnTo>
                      <a:pt x="17" y="255"/>
                    </a:lnTo>
                    <a:lnTo>
                      <a:pt x="17" y="257"/>
                    </a:lnTo>
                    <a:lnTo>
                      <a:pt x="15" y="257"/>
                    </a:lnTo>
                    <a:lnTo>
                      <a:pt x="15" y="259"/>
                    </a:lnTo>
                    <a:lnTo>
                      <a:pt x="13" y="259"/>
                    </a:lnTo>
                    <a:lnTo>
                      <a:pt x="12" y="259"/>
                    </a:lnTo>
                    <a:lnTo>
                      <a:pt x="10" y="259"/>
                    </a:lnTo>
                    <a:lnTo>
                      <a:pt x="10" y="261"/>
                    </a:lnTo>
                    <a:lnTo>
                      <a:pt x="8" y="261"/>
                    </a:lnTo>
                    <a:lnTo>
                      <a:pt x="8" y="263"/>
                    </a:lnTo>
                    <a:lnTo>
                      <a:pt x="6" y="263"/>
                    </a:lnTo>
                    <a:lnTo>
                      <a:pt x="4" y="263"/>
                    </a:lnTo>
                    <a:lnTo>
                      <a:pt x="2" y="263"/>
                    </a:lnTo>
                    <a:lnTo>
                      <a:pt x="2" y="265"/>
                    </a:lnTo>
                    <a:lnTo>
                      <a:pt x="2" y="267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0" y="263"/>
                    </a:lnTo>
                    <a:lnTo>
                      <a:pt x="2" y="261"/>
                    </a:lnTo>
                    <a:lnTo>
                      <a:pt x="2" y="257"/>
                    </a:lnTo>
                    <a:lnTo>
                      <a:pt x="4" y="257"/>
                    </a:lnTo>
                    <a:lnTo>
                      <a:pt x="4" y="255"/>
                    </a:lnTo>
                    <a:lnTo>
                      <a:pt x="6" y="255"/>
                    </a:lnTo>
                    <a:lnTo>
                      <a:pt x="6" y="253"/>
                    </a:lnTo>
                    <a:lnTo>
                      <a:pt x="8" y="253"/>
                    </a:lnTo>
                    <a:lnTo>
                      <a:pt x="8" y="251"/>
                    </a:lnTo>
                    <a:lnTo>
                      <a:pt x="10" y="251"/>
                    </a:lnTo>
                    <a:lnTo>
                      <a:pt x="10" y="249"/>
                    </a:lnTo>
                    <a:lnTo>
                      <a:pt x="12" y="249"/>
                    </a:lnTo>
                    <a:lnTo>
                      <a:pt x="12" y="247"/>
                    </a:lnTo>
                    <a:lnTo>
                      <a:pt x="12" y="246"/>
                    </a:lnTo>
                    <a:lnTo>
                      <a:pt x="13" y="246"/>
                    </a:lnTo>
                    <a:lnTo>
                      <a:pt x="13" y="244"/>
                    </a:lnTo>
                    <a:lnTo>
                      <a:pt x="12" y="244"/>
                    </a:lnTo>
                    <a:lnTo>
                      <a:pt x="12" y="242"/>
                    </a:lnTo>
                    <a:lnTo>
                      <a:pt x="12" y="240"/>
                    </a:lnTo>
                    <a:lnTo>
                      <a:pt x="10" y="240"/>
                    </a:lnTo>
                    <a:lnTo>
                      <a:pt x="8" y="240"/>
                    </a:lnTo>
                    <a:lnTo>
                      <a:pt x="8" y="238"/>
                    </a:lnTo>
                    <a:lnTo>
                      <a:pt x="6" y="238"/>
                    </a:lnTo>
                    <a:lnTo>
                      <a:pt x="6" y="236"/>
                    </a:lnTo>
                    <a:lnTo>
                      <a:pt x="6" y="234"/>
                    </a:lnTo>
                    <a:lnTo>
                      <a:pt x="4" y="234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4" y="232"/>
                    </a:lnTo>
                    <a:lnTo>
                      <a:pt x="4" y="230"/>
                    </a:lnTo>
                    <a:lnTo>
                      <a:pt x="6" y="230"/>
                    </a:lnTo>
                    <a:lnTo>
                      <a:pt x="8" y="228"/>
                    </a:lnTo>
                    <a:lnTo>
                      <a:pt x="6" y="228"/>
                    </a:lnTo>
                    <a:lnTo>
                      <a:pt x="8" y="228"/>
                    </a:lnTo>
                    <a:lnTo>
                      <a:pt x="8" y="226"/>
                    </a:lnTo>
                    <a:lnTo>
                      <a:pt x="8" y="224"/>
                    </a:lnTo>
                    <a:lnTo>
                      <a:pt x="6" y="224"/>
                    </a:lnTo>
                    <a:lnTo>
                      <a:pt x="6" y="222"/>
                    </a:lnTo>
                    <a:lnTo>
                      <a:pt x="4" y="222"/>
                    </a:lnTo>
                    <a:lnTo>
                      <a:pt x="4" y="221"/>
                    </a:lnTo>
                    <a:lnTo>
                      <a:pt x="6" y="221"/>
                    </a:lnTo>
                    <a:lnTo>
                      <a:pt x="6" y="219"/>
                    </a:lnTo>
                    <a:lnTo>
                      <a:pt x="4" y="219"/>
                    </a:lnTo>
                    <a:lnTo>
                      <a:pt x="6" y="219"/>
                    </a:lnTo>
                    <a:lnTo>
                      <a:pt x="6" y="217"/>
                    </a:lnTo>
                    <a:lnTo>
                      <a:pt x="8" y="217"/>
                    </a:lnTo>
                    <a:lnTo>
                      <a:pt x="6" y="217"/>
                    </a:lnTo>
                    <a:lnTo>
                      <a:pt x="8" y="215"/>
                    </a:lnTo>
                    <a:lnTo>
                      <a:pt x="8" y="217"/>
                    </a:lnTo>
                    <a:lnTo>
                      <a:pt x="8" y="215"/>
                    </a:lnTo>
                    <a:lnTo>
                      <a:pt x="8" y="213"/>
                    </a:lnTo>
                    <a:lnTo>
                      <a:pt x="10" y="213"/>
                    </a:lnTo>
                    <a:lnTo>
                      <a:pt x="10" y="211"/>
                    </a:lnTo>
                    <a:lnTo>
                      <a:pt x="12" y="209"/>
                    </a:lnTo>
                    <a:lnTo>
                      <a:pt x="12" y="207"/>
                    </a:lnTo>
                    <a:lnTo>
                      <a:pt x="10" y="207"/>
                    </a:lnTo>
                    <a:lnTo>
                      <a:pt x="10" y="205"/>
                    </a:lnTo>
                    <a:lnTo>
                      <a:pt x="8" y="205"/>
                    </a:lnTo>
                    <a:lnTo>
                      <a:pt x="10" y="205"/>
                    </a:lnTo>
                    <a:lnTo>
                      <a:pt x="10" y="203"/>
                    </a:lnTo>
                    <a:lnTo>
                      <a:pt x="8" y="201"/>
                    </a:lnTo>
                    <a:lnTo>
                      <a:pt x="8" y="199"/>
                    </a:lnTo>
                    <a:lnTo>
                      <a:pt x="10" y="199"/>
                    </a:lnTo>
                    <a:lnTo>
                      <a:pt x="10" y="198"/>
                    </a:lnTo>
                    <a:lnTo>
                      <a:pt x="10" y="196"/>
                    </a:lnTo>
                    <a:lnTo>
                      <a:pt x="8" y="196"/>
                    </a:lnTo>
                    <a:lnTo>
                      <a:pt x="8" y="194"/>
                    </a:lnTo>
                    <a:lnTo>
                      <a:pt x="8" y="192"/>
                    </a:lnTo>
                    <a:lnTo>
                      <a:pt x="8" y="190"/>
                    </a:lnTo>
                    <a:lnTo>
                      <a:pt x="10" y="190"/>
                    </a:lnTo>
                    <a:lnTo>
                      <a:pt x="10" y="188"/>
                    </a:lnTo>
                    <a:lnTo>
                      <a:pt x="10" y="186"/>
                    </a:lnTo>
                    <a:lnTo>
                      <a:pt x="12" y="186"/>
                    </a:lnTo>
                    <a:lnTo>
                      <a:pt x="13" y="186"/>
                    </a:lnTo>
                    <a:lnTo>
                      <a:pt x="13" y="184"/>
                    </a:lnTo>
                    <a:lnTo>
                      <a:pt x="13" y="182"/>
                    </a:lnTo>
                    <a:lnTo>
                      <a:pt x="13" y="180"/>
                    </a:lnTo>
                    <a:lnTo>
                      <a:pt x="15" y="180"/>
                    </a:lnTo>
                    <a:lnTo>
                      <a:pt x="15" y="178"/>
                    </a:lnTo>
                    <a:lnTo>
                      <a:pt x="15" y="176"/>
                    </a:lnTo>
                    <a:lnTo>
                      <a:pt x="13" y="176"/>
                    </a:lnTo>
                    <a:lnTo>
                      <a:pt x="15" y="176"/>
                    </a:lnTo>
                    <a:lnTo>
                      <a:pt x="15" y="174"/>
                    </a:lnTo>
                    <a:lnTo>
                      <a:pt x="17" y="174"/>
                    </a:lnTo>
                    <a:lnTo>
                      <a:pt x="15" y="174"/>
                    </a:lnTo>
                    <a:lnTo>
                      <a:pt x="15" y="173"/>
                    </a:lnTo>
                    <a:lnTo>
                      <a:pt x="15" y="171"/>
                    </a:lnTo>
                    <a:lnTo>
                      <a:pt x="15" y="169"/>
                    </a:lnTo>
                    <a:lnTo>
                      <a:pt x="15" y="167"/>
                    </a:lnTo>
                    <a:lnTo>
                      <a:pt x="15" y="165"/>
                    </a:lnTo>
                    <a:lnTo>
                      <a:pt x="17" y="165"/>
                    </a:lnTo>
                    <a:lnTo>
                      <a:pt x="17" y="163"/>
                    </a:lnTo>
                    <a:lnTo>
                      <a:pt x="17" y="161"/>
                    </a:lnTo>
                    <a:lnTo>
                      <a:pt x="19" y="161"/>
                    </a:lnTo>
                    <a:lnTo>
                      <a:pt x="21" y="161"/>
                    </a:lnTo>
                    <a:lnTo>
                      <a:pt x="19" y="161"/>
                    </a:lnTo>
                    <a:lnTo>
                      <a:pt x="19" y="159"/>
                    </a:lnTo>
                    <a:lnTo>
                      <a:pt x="21" y="159"/>
                    </a:lnTo>
                    <a:lnTo>
                      <a:pt x="21" y="157"/>
                    </a:lnTo>
                    <a:lnTo>
                      <a:pt x="23" y="157"/>
                    </a:lnTo>
                    <a:lnTo>
                      <a:pt x="23" y="155"/>
                    </a:lnTo>
                    <a:lnTo>
                      <a:pt x="23" y="153"/>
                    </a:lnTo>
                    <a:lnTo>
                      <a:pt x="25" y="153"/>
                    </a:lnTo>
                    <a:lnTo>
                      <a:pt x="25" y="151"/>
                    </a:lnTo>
                    <a:lnTo>
                      <a:pt x="27" y="151"/>
                    </a:lnTo>
                    <a:lnTo>
                      <a:pt x="27" y="150"/>
                    </a:lnTo>
                    <a:lnTo>
                      <a:pt x="27" y="148"/>
                    </a:lnTo>
                    <a:lnTo>
                      <a:pt x="27" y="146"/>
                    </a:lnTo>
                    <a:lnTo>
                      <a:pt x="27" y="144"/>
                    </a:lnTo>
                    <a:lnTo>
                      <a:pt x="29" y="144"/>
                    </a:lnTo>
                    <a:lnTo>
                      <a:pt x="29" y="142"/>
                    </a:lnTo>
                    <a:lnTo>
                      <a:pt x="31" y="142"/>
                    </a:lnTo>
                    <a:lnTo>
                      <a:pt x="31" y="140"/>
                    </a:lnTo>
                    <a:lnTo>
                      <a:pt x="33" y="140"/>
                    </a:lnTo>
                    <a:lnTo>
                      <a:pt x="33" y="138"/>
                    </a:lnTo>
                    <a:lnTo>
                      <a:pt x="31" y="138"/>
                    </a:lnTo>
                    <a:lnTo>
                      <a:pt x="31" y="136"/>
                    </a:lnTo>
                    <a:lnTo>
                      <a:pt x="29" y="136"/>
                    </a:lnTo>
                    <a:lnTo>
                      <a:pt x="29" y="134"/>
                    </a:lnTo>
                    <a:lnTo>
                      <a:pt x="29" y="132"/>
                    </a:lnTo>
                    <a:lnTo>
                      <a:pt x="31" y="132"/>
                    </a:lnTo>
                    <a:lnTo>
                      <a:pt x="31" y="130"/>
                    </a:lnTo>
                    <a:lnTo>
                      <a:pt x="31" y="128"/>
                    </a:lnTo>
                    <a:lnTo>
                      <a:pt x="31" y="126"/>
                    </a:lnTo>
                    <a:lnTo>
                      <a:pt x="31" y="125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31" y="123"/>
                    </a:lnTo>
                    <a:lnTo>
                      <a:pt x="31" y="121"/>
                    </a:lnTo>
                    <a:lnTo>
                      <a:pt x="29" y="121"/>
                    </a:lnTo>
                    <a:lnTo>
                      <a:pt x="29" y="119"/>
                    </a:lnTo>
                    <a:lnTo>
                      <a:pt x="29" y="121"/>
                    </a:lnTo>
                    <a:lnTo>
                      <a:pt x="31" y="121"/>
                    </a:lnTo>
                    <a:lnTo>
                      <a:pt x="31" y="119"/>
                    </a:lnTo>
                    <a:lnTo>
                      <a:pt x="33" y="119"/>
                    </a:lnTo>
                    <a:lnTo>
                      <a:pt x="33" y="117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33" y="115"/>
                    </a:lnTo>
                    <a:lnTo>
                      <a:pt x="33" y="113"/>
                    </a:lnTo>
                    <a:lnTo>
                      <a:pt x="33" y="111"/>
                    </a:lnTo>
                    <a:lnTo>
                      <a:pt x="35" y="111"/>
                    </a:lnTo>
                    <a:lnTo>
                      <a:pt x="35" y="109"/>
                    </a:lnTo>
                    <a:lnTo>
                      <a:pt x="37" y="109"/>
                    </a:lnTo>
                    <a:lnTo>
                      <a:pt x="38" y="109"/>
                    </a:lnTo>
                    <a:lnTo>
                      <a:pt x="42" y="107"/>
                    </a:lnTo>
                    <a:lnTo>
                      <a:pt x="44" y="107"/>
                    </a:lnTo>
                    <a:lnTo>
                      <a:pt x="46" y="105"/>
                    </a:lnTo>
                    <a:lnTo>
                      <a:pt x="48" y="105"/>
                    </a:lnTo>
                    <a:lnTo>
                      <a:pt x="50" y="105"/>
                    </a:lnTo>
                    <a:lnTo>
                      <a:pt x="52" y="103"/>
                    </a:lnTo>
                    <a:lnTo>
                      <a:pt x="54" y="103"/>
                    </a:lnTo>
                    <a:lnTo>
                      <a:pt x="56" y="103"/>
                    </a:lnTo>
                    <a:lnTo>
                      <a:pt x="58" y="103"/>
                    </a:lnTo>
                    <a:lnTo>
                      <a:pt x="58" y="105"/>
                    </a:lnTo>
                    <a:lnTo>
                      <a:pt x="60" y="103"/>
                    </a:lnTo>
                    <a:lnTo>
                      <a:pt x="61" y="103"/>
                    </a:lnTo>
                    <a:lnTo>
                      <a:pt x="63" y="105"/>
                    </a:lnTo>
                    <a:lnTo>
                      <a:pt x="65" y="105"/>
                    </a:lnTo>
                    <a:lnTo>
                      <a:pt x="67" y="105"/>
                    </a:lnTo>
                    <a:lnTo>
                      <a:pt x="67" y="103"/>
                    </a:lnTo>
                    <a:lnTo>
                      <a:pt x="69" y="103"/>
                    </a:lnTo>
                    <a:lnTo>
                      <a:pt x="69" y="101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71" y="98"/>
                    </a:lnTo>
                    <a:lnTo>
                      <a:pt x="71" y="96"/>
                    </a:lnTo>
                    <a:lnTo>
                      <a:pt x="71" y="94"/>
                    </a:lnTo>
                    <a:lnTo>
                      <a:pt x="71" y="92"/>
                    </a:lnTo>
                    <a:lnTo>
                      <a:pt x="71" y="90"/>
                    </a:lnTo>
                    <a:lnTo>
                      <a:pt x="73" y="90"/>
                    </a:lnTo>
                    <a:lnTo>
                      <a:pt x="75" y="88"/>
                    </a:lnTo>
                    <a:lnTo>
                      <a:pt x="75" y="86"/>
                    </a:lnTo>
                    <a:lnTo>
                      <a:pt x="75" y="84"/>
                    </a:lnTo>
                    <a:lnTo>
                      <a:pt x="77" y="84"/>
                    </a:lnTo>
                    <a:lnTo>
                      <a:pt x="77" y="82"/>
                    </a:lnTo>
                    <a:lnTo>
                      <a:pt x="77" y="80"/>
                    </a:lnTo>
                    <a:lnTo>
                      <a:pt x="79" y="80"/>
                    </a:lnTo>
                    <a:lnTo>
                      <a:pt x="79" y="78"/>
                    </a:lnTo>
                    <a:lnTo>
                      <a:pt x="81" y="77"/>
                    </a:lnTo>
                    <a:lnTo>
                      <a:pt x="81" y="75"/>
                    </a:lnTo>
                    <a:lnTo>
                      <a:pt x="83" y="75"/>
                    </a:lnTo>
                    <a:lnTo>
                      <a:pt x="83" y="73"/>
                    </a:lnTo>
                    <a:lnTo>
                      <a:pt x="85" y="73"/>
                    </a:lnTo>
                    <a:lnTo>
                      <a:pt x="85" y="71"/>
                    </a:lnTo>
                    <a:lnTo>
                      <a:pt x="85" y="69"/>
                    </a:lnTo>
                    <a:lnTo>
                      <a:pt x="85" y="67"/>
                    </a:lnTo>
                    <a:lnTo>
                      <a:pt x="86" y="65"/>
                    </a:lnTo>
                    <a:lnTo>
                      <a:pt x="86" y="63"/>
                    </a:lnTo>
                    <a:lnTo>
                      <a:pt x="88" y="63"/>
                    </a:lnTo>
                    <a:lnTo>
                      <a:pt x="88" y="61"/>
                    </a:lnTo>
                    <a:lnTo>
                      <a:pt x="86" y="61"/>
                    </a:lnTo>
                    <a:lnTo>
                      <a:pt x="86" y="59"/>
                    </a:lnTo>
                    <a:lnTo>
                      <a:pt x="86" y="57"/>
                    </a:lnTo>
                    <a:lnTo>
                      <a:pt x="86" y="55"/>
                    </a:lnTo>
                    <a:lnTo>
                      <a:pt x="86" y="53"/>
                    </a:lnTo>
                    <a:lnTo>
                      <a:pt x="86" y="52"/>
                    </a:lnTo>
                    <a:lnTo>
                      <a:pt x="86" y="50"/>
                    </a:lnTo>
                    <a:lnTo>
                      <a:pt x="88" y="50"/>
                    </a:lnTo>
                    <a:lnTo>
                      <a:pt x="88" y="48"/>
                    </a:lnTo>
                    <a:lnTo>
                      <a:pt x="88" y="46"/>
                    </a:lnTo>
                    <a:lnTo>
                      <a:pt x="90" y="46"/>
                    </a:lnTo>
                    <a:lnTo>
                      <a:pt x="90" y="44"/>
                    </a:lnTo>
                    <a:lnTo>
                      <a:pt x="90" y="42"/>
                    </a:lnTo>
                    <a:lnTo>
                      <a:pt x="92" y="42"/>
                    </a:lnTo>
                    <a:lnTo>
                      <a:pt x="92" y="40"/>
                    </a:lnTo>
                    <a:lnTo>
                      <a:pt x="92" y="38"/>
                    </a:lnTo>
                    <a:lnTo>
                      <a:pt x="94" y="38"/>
                    </a:lnTo>
                    <a:lnTo>
                      <a:pt x="94" y="36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6" y="32"/>
                    </a:lnTo>
                    <a:lnTo>
                      <a:pt x="96" y="30"/>
                    </a:lnTo>
                    <a:lnTo>
                      <a:pt x="96" y="29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100" y="27"/>
                    </a:lnTo>
                    <a:lnTo>
                      <a:pt x="100" y="25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1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17"/>
                    </a:lnTo>
                    <a:lnTo>
                      <a:pt x="108" y="17"/>
                    </a:lnTo>
                    <a:lnTo>
                      <a:pt x="108" y="15"/>
                    </a:lnTo>
                    <a:lnTo>
                      <a:pt x="109" y="15"/>
                    </a:lnTo>
                    <a:lnTo>
                      <a:pt x="109" y="13"/>
                    </a:lnTo>
                    <a:lnTo>
                      <a:pt x="108" y="13"/>
                    </a:lnTo>
                    <a:lnTo>
                      <a:pt x="108" y="11"/>
                    </a:lnTo>
                    <a:lnTo>
                      <a:pt x="109" y="11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11" y="7"/>
                    </a:lnTo>
                    <a:lnTo>
                      <a:pt x="111" y="5"/>
                    </a:lnTo>
                    <a:lnTo>
                      <a:pt x="113" y="5"/>
                    </a:lnTo>
                    <a:lnTo>
                      <a:pt x="113" y="4"/>
                    </a:lnTo>
                    <a:lnTo>
                      <a:pt x="115" y="4"/>
                    </a:lnTo>
                    <a:lnTo>
                      <a:pt x="117" y="4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5" y="4"/>
                    </a:lnTo>
                    <a:lnTo>
                      <a:pt x="125" y="5"/>
                    </a:lnTo>
                    <a:lnTo>
                      <a:pt x="125" y="7"/>
                    </a:lnTo>
                    <a:lnTo>
                      <a:pt x="127" y="7"/>
                    </a:lnTo>
                    <a:lnTo>
                      <a:pt x="127" y="9"/>
                    </a:lnTo>
                    <a:lnTo>
                      <a:pt x="127" y="11"/>
                    </a:lnTo>
                    <a:lnTo>
                      <a:pt x="129" y="11"/>
                    </a:lnTo>
                    <a:lnTo>
                      <a:pt x="129" y="13"/>
                    </a:lnTo>
                    <a:lnTo>
                      <a:pt x="129" y="15"/>
                    </a:lnTo>
                    <a:close/>
                  </a:path>
                </a:pathLst>
              </a:custGeom>
              <a:solidFill>
                <a:srgbClr val="FFC000"/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3" name="Freeform 4984">
                <a:extLst>
                  <a:ext uri="{FF2B5EF4-FFF2-40B4-BE49-F238E27FC236}">
                    <a16:creationId xmlns:a16="http://schemas.microsoft.com/office/drawing/2014/main" id="{EEC3D10E-0F28-0555-65FD-DFABE363A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354" y="3147708"/>
                <a:ext cx="427919" cy="620058"/>
              </a:xfrm>
              <a:custGeom>
                <a:avLst/>
                <a:gdLst/>
                <a:ahLst/>
                <a:cxnLst>
                  <a:cxn ang="0">
                    <a:pos x="254" y="230"/>
                  </a:cxn>
                  <a:cxn ang="0">
                    <a:pos x="236" y="215"/>
                  </a:cxn>
                  <a:cxn ang="0">
                    <a:pos x="227" y="224"/>
                  </a:cxn>
                  <a:cxn ang="0">
                    <a:pos x="213" y="249"/>
                  </a:cxn>
                  <a:cxn ang="0">
                    <a:pos x="183" y="263"/>
                  </a:cxn>
                  <a:cxn ang="0">
                    <a:pos x="163" y="293"/>
                  </a:cxn>
                  <a:cxn ang="0">
                    <a:pos x="154" y="316"/>
                  </a:cxn>
                  <a:cxn ang="0">
                    <a:pos x="138" y="338"/>
                  </a:cxn>
                  <a:cxn ang="0">
                    <a:pos x="123" y="370"/>
                  </a:cxn>
                  <a:cxn ang="0">
                    <a:pos x="104" y="387"/>
                  </a:cxn>
                  <a:cxn ang="0">
                    <a:pos x="81" y="405"/>
                  </a:cxn>
                  <a:cxn ang="0">
                    <a:pos x="56" y="422"/>
                  </a:cxn>
                  <a:cxn ang="0">
                    <a:pos x="44" y="399"/>
                  </a:cxn>
                  <a:cxn ang="0">
                    <a:pos x="42" y="372"/>
                  </a:cxn>
                  <a:cxn ang="0">
                    <a:pos x="37" y="355"/>
                  </a:cxn>
                  <a:cxn ang="0">
                    <a:pos x="39" y="336"/>
                  </a:cxn>
                  <a:cxn ang="0">
                    <a:pos x="56" y="322"/>
                  </a:cxn>
                  <a:cxn ang="0">
                    <a:pos x="64" y="299"/>
                  </a:cxn>
                  <a:cxn ang="0">
                    <a:pos x="73" y="278"/>
                  </a:cxn>
                  <a:cxn ang="0">
                    <a:pos x="71" y="253"/>
                  </a:cxn>
                  <a:cxn ang="0">
                    <a:pos x="87" y="232"/>
                  </a:cxn>
                  <a:cxn ang="0">
                    <a:pos x="104" y="217"/>
                  </a:cxn>
                  <a:cxn ang="0">
                    <a:pos x="96" y="199"/>
                  </a:cxn>
                  <a:cxn ang="0">
                    <a:pos x="81" y="184"/>
                  </a:cxn>
                  <a:cxn ang="0">
                    <a:pos x="67" y="174"/>
                  </a:cxn>
                  <a:cxn ang="0">
                    <a:pos x="54" y="159"/>
                  </a:cxn>
                  <a:cxn ang="0">
                    <a:pos x="44" y="149"/>
                  </a:cxn>
                  <a:cxn ang="0">
                    <a:pos x="27" y="155"/>
                  </a:cxn>
                  <a:cxn ang="0">
                    <a:pos x="6" y="149"/>
                  </a:cxn>
                  <a:cxn ang="0">
                    <a:pos x="14" y="124"/>
                  </a:cxn>
                  <a:cxn ang="0">
                    <a:pos x="4" y="109"/>
                  </a:cxn>
                  <a:cxn ang="0">
                    <a:pos x="16" y="88"/>
                  </a:cxn>
                  <a:cxn ang="0">
                    <a:pos x="27" y="63"/>
                  </a:cxn>
                  <a:cxn ang="0">
                    <a:pos x="44" y="67"/>
                  </a:cxn>
                  <a:cxn ang="0">
                    <a:pos x="65" y="73"/>
                  </a:cxn>
                  <a:cxn ang="0">
                    <a:pos x="79" y="82"/>
                  </a:cxn>
                  <a:cxn ang="0">
                    <a:pos x="100" y="80"/>
                  </a:cxn>
                  <a:cxn ang="0">
                    <a:pos x="115" y="73"/>
                  </a:cxn>
                  <a:cxn ang="0">
                    <a:pos x="131" y="73"/>
                  </a:cxn>
                  <a:cxn ang="0">
                    <a:pos x="146" y="69"/>
                  </a:cxn>
                  <a:cxn ang="0">
                    <a:pos x="163" y="65"/>
                  </a:cxn>
                  <a:cxn ang="0">
                    <a:pos x="183" y="55"/>
                  </a:cxn>
                  <a:cxn ang="0">
                    <a:pos x="202" y="55"/>
                  </a:cxn>
                  <a:cxn ang="0">
                    <a:pos x="215" y="51"/>
                  </a:cxn>
                  <a:cxn ang="0">
                    <a:pos x="225" y="34"/>
                  </a:cxn>
                  <a:cxn ang="0">
                    <a:pos x="233" y="15"/>
                  </a:cxn>
                  <a:cxn ang="0">
                    <a:pos x="246" y="1"/>
                  </a:cxn>
                  <a:cxn ang="0">
                    <a:pos x="259" y="15"/>
                  </a:cxn>
                  <a:cxn ang="0">
                    <a:pos x="277" y="25"/>
                  </a:cxn>
                  <a:cxn ang="0">
                    <a:pos x="273" y="42"/>
                  </a:cxn>
                  <a:cxn ang="0">
                    <a:pos x="282" y="48"/>
                  </a:cxn>
                  <a:cxn ang="0">
                    <a:pos x="281" y="59"/>
                  </a:cxn>
                  <a:cxn ang="0">
                    <a:pos x="275" y="67"/>
                  </a:cxn>
                  <a:cxn ang="0">
                    <a:pos x="273" y="82"/>
                  </a:cxn>
                  <a:cxn ang="0">
                    <a:pos x="282" y="97"/>
                  </a:cxn>
                  <a:cxn ang="0">
                    <a:pos x="277" y="121"/>
                  </a:cxn>
                  <a:cxn ang="0">
                    <a:pos x="271" y="142"/>
                  </a:cxn>
                  <a:cxn ang="0">
                    <a:pos x="281" y="163"/>
                  </a:cxn>
                  <a:cxn ang="0">
                    <a:pos x="281" y="186"/>
                  </a:cxn>
                  <a:cxn ang="0">
                    <a:pos x="271" y="207"/>
                  </a:cxn>
                </a:cxnLst>
                <a:rect l="0" t="0" r="r" b="b"/>
                <a:pathLst>
                  <a:path w="286" h="424">
                    <a:moveTo>
                      <a:pt x="271" y="211"/>
                    </a:moveTo>
                    <a:lnTo>
                      <a:pt x="269" y="213"/>
                    </a:lnTo>
                    <a:lnTo>
                      <a:pt x="269" y="215"/>
                    </a:lnTo>
                    <a:lnTo>
                      <a:pt x="269" y="217"/>
                    </a:lnTo>
                    <a:lnTo>
                      <a:pt x="267" y="217"/>
                    </a:lnTo>
                    <a:lnTo>
                      <a:pt x="267" y="218"/>
                    </a:lnTo>
                    <a:lnTo>
                      <a:pt x="267" y="220"/>
                    </a:lnTo>
                    <a:lnTo>
                      <a:pt x="265" y="222"/>
                    </a:lnTo>
                    <a:lnTo>
                      <a:pt x="265" y="224"/>
                    </a:lnTo>
                    <a:lnTo>
                      <a:pt x="263" y="226"/>
                    </a:lnTo>
                    <a:lnTo>
                      <a:pt x="263" y="228"/>
                    </a:lnTo>
                    <a:lnTo>
                      <a:pt x="261" y="230"/>
                    </a:lnTo>
                    <a:lnTo>
                      <a:pt x="259" y="230"/>
                    </a:lnTo>
                    <a:lnTo>
                      <a:pt x="257" y="230"/>
                    </a:lnTo>
                    <a:lnTo>
                      <a:pt x="256" y="230"/>
                    </a:lnTo>
                    <a:lnTo>
                      <a:pt x="254" y="230"/>
                    </a:lnTo>
                    <a:lnTo>
                      <a:pt x="252" y="230"/>
                    </a:lnTo>
                    <a:lnTo>
                      <a:pt x="252" y="228"/>
                    </a:lnTo>
                    <a:lnTo>
                      <a:pt x="250" y="228"/>
                    </a:lnTo>
                    <a:lnTo>
                      <a:pt x="250" y="226"/>
                    </a:lnTo>
                    <a:lnTo>
                      <a:pt x="250" y="224"/>
                    </a:lnTo>
                    <a:lnTo>
                      <a:pt x="250" y="222"/>
                    </a:lnTo>
                    <a:lnTo>
                      <a:pt x="250" y="220"/>
                    </a:lnTo>
                    <a:lnTo>
                      <a:pt x="250" y="218"/>
                    </a:lnTo>
                    <a:lnTo>
                      <a:pt x="248" y="217"/>
                    </a:lnTo>
                    <a:lnTo>
                      <a:pt x="246" y="217"/>
                    </a:lnTo>
                    <a:lnTo>
                      <a:pt x="244" y="217"/>
                    </a:lnTo>
                    <a:lnTo>
                      <a:pt x="242" y="217"/>
                    </a:lnTo>
                    <a:lnTo>
                      <a:pt x="240" y="217"/>
                    </a:lnTo>
                    <a:lnTo>
                      <a:pt x="238" y="217"/>
                    </a:lnTo>
                    <a:lnTo>
                      <a:pt x="236" y="217"/>
                    </a:lnTo>
                    <a:lnTo>
                      <a:pt x="236" y="215"/>
                    </a:lnTo>
                    <a:lnTo>
                      <a:pt x="234" y="215"/>
                    </a:lnTo>
                    <a:lnTo>
                      <a:pt x="233" y="215"/>
                    </a:lnTo>
                    <a:lnTo>
                      <a:pt x="231" y="215"/>
                    </a:lnTo>
                    <a:lnTo>
                      <a:pt x="231" y="217"/>
                    </a:lnTo>
                    <a:lnTo>
                      <a:pt x="229" y="217"/>
                    </a:lnTo>
                    <a:lnTo>
                      <a:pt x="229" y="218"/>
                    </a:lnTo>
                    <a:lnTo>
                      <a:pt x="229" y="220"/>
                    </a:lnTo>
                    <a:lnTo>
                      <a:pt x="229" y="222"/>
                    </a:lnTo>
                    <a:lnTo>
                      <a:pt x="229" y="220"/>
                    </a:lnTo>
                    <a:lnTo>
                      <a:pt x="231" y="220"/>
                    </a:lnTo>
                    <a:lnTo>
                      <a:pt x="233" y="220"/>
                    </a:lnTo>
                    <a:lnTo>
                      <a:pt x="233" y="222"/>
                    </a:lnTo>
                    <a:lnTo>
                      <a:pt x="231" y="222"/>
                    </a:lnTo>
                    <a:lnTo>
                      <a:pt x="231" y="224"/>
                    </a:lnTo>
                    <a:lnTo>
                      <a:pt x="229" y="224"/>
                    </a:lnTo>
                    <a:lnTo>
                      <a:pt x="227" y="224"/>
                    </a:lnTo>
                    <a:lnTo>
                      <a:pt x="227" y="226"/>
                    </a:lnTo>
                    <a:lnTo>
                      <a:pt x="227" y="228"/>
                    </a:lnTo>
                    <a:lnTo>
                      <a:pt x="225" y="230"/>
                    </a:lnTo>
                    <a:lnTo>
                      <a:pt x="223" y="230"/>
                    </a:lnTo>
                    <a:lnTo>
                      <a:pt x="221" y="230"/>
                    </a:lnTo>
                    <a:lnTo>
                      <a:pt x="219" y="230"/>
                    </a:lnTo>
                    <a:lnTo>
                      <a:pt x="217" y="230"/>
                    </a:lnTo>
                    <a:lnTo>
                      <a:pt x="215" y="230"/>
                    </a:lnTo>
                    <a:lnTo>
                      <a:pt x="213" y="230"/>
                    </a:lnTo>
                    <a:lnTo>
                      <a:pt x="213" y="232"/>
                    </a:lnTo>
                    <a:lnTo>
                      <a:pt x="213" y="238"/>
                    </a:lnTo>
                    <a:lnTo>
                      <a:pt x="213" y="240"/>
                    </a:lnTo>
                    <a:lnTo>
                      <a:pt x="213" y="242"/>
                    </a:lnTo>
                    <a:lnTo>
                      <a:pt x="213" y="245"/>
                    </a:lnTo>
                    <a:lnTo>
                      <a:pt x="213" y="247"/>
                    </a:lnTo>
                    <a:lnTo>
                      <a:pt x="213" y="249"/>
                    </a:lnTo>
                    <a:lnTo>
                      <a:pt x="213" y="251"/>
                    </a:lnTo>
                    <a:lnTo>
                      <a:pt x="213" y="253"/>
                    </a:lnTo>
                    <a:lnTo>
                      <a:pt x="211" y="255"/>
                    </a:lnTo>
                    <a:lnTo>
                      <a:pt x="211" y="257"/>
                    </a:lnTo>
                    <a:lnTo>
                      <a:pt x="209" y="259"/>
                    </a:lnTo>
                    <a:lnTo>
                      <a:pt x="208" y="259"/>
                    </a:lnTo>
                    <a:lnTo>
                      <a:pt x="208" y="261"/>
                    </a:lnTo>
                    <a:lnTo>
                      <a:pt x="206" y="261"/>
                    </a:lnTo>
                    <a:lnTo>
                      <a:pt x="204" y="261"/>
                    </a:lnTo>
                    <a:lnTo>
                      <a:pt x="202" y="261"/>
                    </a:lnTo>
                    <a:lnTo>
                      <a:pt x="200" y="261"/>
                    </a:lnTo>
                    <a:lnTo>
                      <a:pt x="198" y="261"/>
                    </a:lnTo>
                    <a:lnTo>
                      <a:pt x="192" y="261"/>
                    </a:lnTo>
                    <a:lnTo>
                      <a:pt x="190" y="261"/>
                    </a:lnTo>
                    <a:lnTo>
                      <a:pt x="185" y="261"/>
                    </a:lnTo>
                    <a:lnTo>
                      <a:pt x="183" y="263"/>
                    </a:lnTo>
                    <a:lnTo>
                      <a:pt x="181" y="263"/>
                    </a:lnTo>
                    <a:lnTo>
                      <a:pt x="181" y="265"/>
                    </a:lnTo>
                    <a:lnTo>
                      <a:pt x="181" y="266"/>
                    </a:lnTo>
                    <a:lnTo>
                      <a:pt x="179" y="266"/>
                    </a:lnTo>
                    <a:lnTo>
                      <a:pt x="179" y="268"/>
                    </a:lnTo>
                    <a:lnTo>
                      <a:pt x="177" y="270"/>
                    </a:lnTo>
                    <a:lnTo>
                      <a:pt x="177" y="274"/>
                    </a:lnTo>
                    <a:lnTo>
                      <a:pt x="175" y="276"/>
                    </a:lnTo>
                    <a:lnTo>
                      <a:pt x="173" y="276"/>
                    </a:lnTo>
                    <a:lnTo>
                      <a:pt x="173" y="278"/>
                    </a:lnTo>
                    <a:lnTo>
                      <a:pt x="171" y="278"/>
                    </a:lnTo>
                    <a:lnTo>
                      <a:pt x="169" y="284"/>
                    </a:lnTo>
                    <a:lnTo>
                      <a:pt x="167" y="286"/>
                    </a:lnTo>
                    <a:lnTo>
                      <a:pt x="165" y="291"/>
                    </a:lnTo>
                    <a:lnTo>
                      <a:pt x="163" y="291"/>
                    </a:lnTo>
                    <a:lnTo>
                      <a:pt x="163" y="293"/>
                    </a:lnTo>
                    <a:lnTo>
                      <a:pt x="163" y="295"/>
                    </a:lnTo>
                    <a:lnTo>
                      <a:pt x="161" y="295"/>
                    </a:lnTo>
                    <a:lnTo>
                      <a:pt x="160" y="297"/>
                    </a:lnTo>
                    <a:lnTo>
                      <a:pt x="160" y="299"/>
                    </a:lnTo>
                    <a:lnTo>
                      <a:pt x="158" y="299"/>
                    </a:lnTo>
                    <a:lnTo>
                      <a:pt x="158" y="301"/>
                    </a:lnTo>
                    <a:lnTo>
                      <a:pt x="158" y="303"/>
                    </a:lnTo>
                    <a:lnTo>
                      <a:pt x="158" y="305"/>
                    </a:lnTo>
                    <a:lnTo>
                      <a:pt x="158" y="307"/>
                    </a:lnTo>
                    <a:lnTo>
                      <a:pt x="158" y="309"/>
                    </a:lnTo>
                    <a:lnTo>
                      <a:pt x="158" y="311"/>
                    </a:lnTo>
                    <a:lnTo>
                      <a:pt x="158" y="313"/>
                    </a:lnTo>
                    <a:lnTo>
                      <a:pt x="156" y="313"/>
                    </a:lnTo>
                    <a:lnTo>
                      <a:pt x="156" y="314"/>
                    </a:lnTo>
                    <a:lnTo>
                      <a:pt x="154" y="314"/>
                    </a:lnTo>
                    <a:lnTo>
                      <a:pt x="154" y="316"/>
                    </a:lnTo>
                    <a:lnTo>
                      <a:pt x="152" y="318"/>
                    </a:lnTo>
                    <a:lnTo>
                      <a:pt x="152" y="320"/>
                    </a:lnTo>
                    <a:lnTo>
                      <a:pt x="150" y="320"/>
                    </a:lnTo>
                    <a:lnTo>
                      <a:pt x="150" y="322"/>
                    </a:lnTo>
                    <a:lnTo>
                      <a:pt x="148" y="322"/>
                    </a:lnTo>
                    <a:lnTo>
                      <a:pt x="146" y="324"/>
                    </a:lnTo>
                    <a:lnTo>
                      <a:pt x="146" y="326"/>
                    </a:lnTo>
                    <a:lnTo>
                      <a:pt x="146" y="328"/>
                    </a:lnTo>
                    <a:lnTo>
                      <a:pt x="144" y="328"/>
                    </a:lnTo>
                    <a:lnTo>
                      <a:pt x="144" y="330"/>
                    </a:lnTo>
                    <a:lnTo>
                      <a:pt x="144" y="332"/>
                    </a:lnTo>
                    <a:lnTo>
                      <a:pt x="142" y="332"/>
                    </a:lnTo>
                    <a:lnTo>
                      <a:pt x="142" y="334"/>
                    </a:lnTo>
                    <a:lnTo>
                      <a:pt x="140" y="334"/>
                    </a:lnTo>
                    <a:lnTo>
                      <a:pt x="140" y="336"/>
                    </a:lnTo>
                    <a:lnTo>
                      <a:pt x="138" y="338"/>
                    </a:lnTo>
                    <a:lnTo>
                      <a:pt x="137" y="341"/>
                    </a:lnTo>
                    <a:lnTo>
                      <a:pt x="135" y="345"/>
                    </a:lnTo>
                    <a:lnTo>
                      <a:pt x="133" y="347"/>
                    </a:lnTo>
                    <a:lnTo>
                      <a:pt x="133" y="349"/>
                    </a:lnTo>
                    <a:lnTo>
                      <a:pt x="131" y="351"/>
                    </a:lnTo>
                    <a:lnTo>
                      <a:pt x="131" y="353"/>
                    </a:lnTo>
                    <a:lnTo>
                      <a:pt x="131" y="355"/>
                    </a:lnTo>
                    <a:lnTo>
                      <a:pt x="129" y="355"/>
                    </a:lnTo>
                    <a:lnTo>
                      <a:pt x="129" y="357"/>
                    </a:lnTo>
                    <a:lnTo>
                      <a:pt x="129" y="359"/>
                    </a:lnTo>
                    <a:lnTo>
                      <a:pt x="127" y="361"/>
                    </a:lnTo>
                    <a:lnTo>
                      <a:pt x="127" y="362"/>
                    </a:lnTo>
                    <a:lnTo>
                      <a:pt x="125" y="364"/>
                    </a:lnTo>
                    <a:lnTo>
                      <a:pt x="125" y="366"/>
                    </a:lnTo>
                    <a:lnTo>
                      <a:pt x="123" y="368"/>
                    </a:lnTo>
                    <a:lnTo>
                      <a:pt x="123" y="370"/>
                    </a:lnTo>
                    <a:lnTo>
                      <a:pt x="123" y="372"/>
                    </a:lnTo>
                    <a:lnTo>
                      <a:pt x="123" y="374"/>
                    </a:lnTo>
                    <a:lnTo>
                      <a:pt x="123" y="376"/>
                    </a:lnTo>
                    <a:lnTo>
                      <a:pt x="123" y="378"/>
                    </a:lnTo>
                    <a:lnTo>
                      <a:pt x="123" y="380"/>
                    </a:lnTo>
                    <a:lnTo>
                      <a:pt x="121" y="380"/>
                    </a:lnTo>
                    <a:lnTo>
                      <a:pt x="121" y="382"/>
                    </a:lnTo>
                    <a:lnTo>
                      <a:pt x="119" y="382"/>
                    </a:lnTo>
                    <a:lnTo>
                      <a:pt x="119" y="384"/>
                    </a:lnTo>
                    <a:lnTo>
                      <a:pt x="117" y="384"/>
                    </a:lnTo>
                    <a:lnTo>
                      <a:pt x="115" y="384"/>
                    </a:lnTo>
                    <a:lnTo>
                      <a:pt x="113" y="384"/>
                    </a:lnTo>
                    <a:lnTo>
                      <a:pt x="112" y="386"/>
                    </a:lnTo>
                    <a:lnTo>
                      <a:pt x="110" y="386"/>
                    </a:lnTo>
                    <a:lnTo>
                      <a:pt x="108" y="386"/>
                    </a:lnTo>
                    <a:lnTo>
                      <a:pt x="104" y="387"/>
                    </a:lnTo>
                    <a:lnTo>
                      <a:pt x="104" y="389"/>
                    </a:lnTo>
                    <a:lnTo>
                      <a:pt x="102" y="389"/>
                    </a:lnTo>
                    <a:lnTo>
                      <a:pt x="100" y="389"/>
                    </a:lnTo>
                    <a:lnTo>
                      <a:pt x="98" y="389"/>
                    </a:lnTo>
                    <a:lnTo>
                      <a:pt x="96" y="391"/>
                    </a:lnTo>
                    <a:lnTo>
                      <a:pt x="94" y="393"/>
                    </a:lnTo>
                    <a:lnTo>
                      <a:pt x="92" y="393"/>
                    </a:lnTo>
                    <a:lnTo>
                      <a:pt x="90" y="393"/>
                    </a:lnTo>
                    <a:lnTo>
                      <a:pt x="89" y="395"/>
                    </a:lnTo>
                    <a:lnTo>
                      <a:pt x="87" y="395"/>
                    </a:lnTo>
                    <a:lnTo>
                      <a:pt x="87" y="397"/>
                    </a:lnTo>
                    <a:lnTo>
                      <a:pt x="85" y="397"/>
                    </a:lnTo>
                    <a:lnTo>
                      <a:pt x="83" y="399"/>
                    </a:lnTo>
                    <a:lnTo>
                      <a:pt x="83" y="401"/>
                    </a:lnTo>
                    <a:lnTo>
                      <a:pt x="81" y="403"/>
                    </a:lnTo>
                    <a:lnTo>
                      <a:pt x="81" y="405"/>
                    </a:lnTo>
                    <a:lnTo>
                      <a:pt x="81" y="407"/>
                    </a:lnTo>
                    <a:lnTo>
                      <a:pt x="79" y="409"/>
                    </a:lnTo>
                    <a:lnTo>
                      <a:pt x="79" y="410"/>
                    </a:lnTo>
                    <a:lnTo>
                      <a:pt x="79" y="412"/>
                    </a:lnTo>
                    <a:lnTo>
                      <a:pt x="77" y="414"/>
                    </a:lnTo>
                    <a:lnTo>
                      <a:pt x="75" y="416"/>
                    </a:lnTo>
                    <a:lnTo>
                      <a:pt x="75" y="418"/>
                    </a:lnTo>
                    <a:lnTo>
                      <a:pt x="73" y="418"/>
                    </a:lnTo>
                    <a:lnTo>
                      <a:pt x="71" y="420"/>
                    </a:lnTo>
                    <a:lnTo>
                      <a:pt x="69" y="420"/>
                    </a:lnTo>
                    <a:lnTo>
                      <a:pt x="67" y="420"/>
                    </a:lnTo>
                    <a:lnTo>
                      <a:pt x="64" y="422"/>
                    </a:lnTo>
                    <a:lnTo>
                      <a:pt x="62" y="424"/>
                    </a:lnTo>
                    <a:lnTo>
                      <a:pt x="60" y="422"/>
                    </a:lnTo>
                    <a:lnTo>
                      <a:pt x="58" y="422"/>
                    </a:lnTo>
                    <a:lnTo>
                      <a:pt x="56" y="422"/>
                    </a:lnTo>
                    <a:lnTo>
                      <a:pt x="56" y="420"/>
                    </a:lnTo>
                    <a:lnTo>
                      <a:pt x="54" y="420"/>
                    </a:lnTo>
                    <a:lnTo>
                      <a:pt x="52" y="420"/>
                    </a:lnTo>
                    <a:lnTo>
                      <a:pt x="52" y="418"/>
                    </a:lnTo>
                    <a:lnTo>
                      <a:pt x="50" y="418"/>
                    </a:lnTo>
                    <a:lnTo>
                      <a:pt x="48" y="416"/>
                    </a:lnTo>
                    <a:lnTo>
                      <a:pt x="48" y="414"/>
                    </a:lnTo>
                    <a:lnTo>
                      <a:pt x="46" y="412"/>
                    </a:lnTo>
                    <a:lnTo>
                      <a:pt x="44" y="412"/>
                    </a:lnTo>
                    <a:lnTo>
                      <a:pt x="46" y="412"/>
                    </a:lnTo>
                    <a:lnTo>
                      <a:pt x="46" y="410"/>
                    </a:lnTo>
                    <a:lnTo>
                      <a:pt x="46" y="409"/>
                    </a:lnTo>
                    <a:lnTo>
                      <a:pt x="46" y="407"/>
                    </a:lnTo>
                    <a:lnTo>
                      <a:pt x="44" y="405"/>
                    </a:lnTo>
                    <a:lnTo>
                      <a:pt x="44" y="403"/>
                    </a:lnTo>
                    <a:lnTo>
                      <a:pt x="44" y="399"/>
                    </a:lnTo>
                    <a:lnTo>
                      <a:pt x="44" y="397"/>
                    </a:lnTo>
                    <a:lnTo>
                      <a:pt x="44" y="395"/>
                    </a:lnTo>
                    <a:lnTo>
                      <a:pt x="44" y="391"/>
                    </a:lnTo>
                    <a:lnTo>
                      <a:pt x="42" y="391"/>
                    </a:lnTo>
                    <a:lnTo>
                      <a:pt x="42" y="389"/>
                    </a:lnTo>
                    <a:lnTo>
                      <a:pt x="42" y="387"/>
                    </a:lnTo>
                    <a:lnTo>
                      <a:pt x="42" y="386"/>
                    </a:lnTo>
                    <a:lnTo>
                      <a:pt x="42" y="384"/>
                    </a:lnTo>
                    <a:lnTo>
                      <a:pt x="44" y="384"/>
                    </a:lnTo>
                    <a:lnTo>
                      <a:pt x="44" y="382"/>
                    </a:lnTo>
                    <a:lnTo>
                      <a:pt x="44" y="380"/>
                    </a:lnTo>
                    <a:lnTo>
                      <a:pt x="44" y="378"/>
                    </a:lnTo>
                    <a:lnTo>
                      <a:pt x="44" y="376"/>
                    </a:lnTo>
                    <a:lnTo>
                      <a:pt x="42" y="376"/>
                    </a:lnTo>
                    <a:lnTo>
                      <a:pt x="42" y="374"/>
                    </a:lnTo>
                    <a:lnTo>
                      <a:pt x="42" y="372"/>
                    </a:lnTo>
                    <a:lnTo>
                      <a:pt x="42" y="370"/>
                    </a:lnTo>
                    <a:lnTo>
                      <a:pt x="42" y="368"/>
                    </a:lnTo>
                    <a:lnTo>
                      <a:pt x="41" y="368"/>
                    </a:lnTo>
                    <a:lnTo>
                      <a:pt x="39" y="368"/>
                    </a:lnTo>
                    <a:lnTo>
                      <a:pt x="39" y="366"/>
                    </a:lnTo>
                    <a:lnTo>
                      <a:pt x="37" y="366"/>
                    </a:lnTo>
                    <a:lnTo>
                      <a:pt x="37" y="364"/>
                    </a:lnTo>
                    <a:lnTo>
                      <a:pt x="37" y="362"/>
                    </a:lnTo>
                    <a:lnTo>
                      <a:pt x="37" y="361"/>
                    </a:lnTo>
                    <a:lnTo>
                      <a:pt x="35" y="361"/>
                    </a:lnTo>
                    <a:lnTo>
                      <a:pt x="35" y="359"/>
                    </a:lnTo>
                    <a:lnTo>
                      <a:pt x="37" y="359"/>
                    </a:lnTo>
                    <a:lnTo>
                      <a:pt x="35" y="359"/>
                    </a:lnTo>
                    <a:lnTo>
                      <a:pt x="35" y="357"/>
                    </a:lnTo>
                    <a:lnTo>
                      <a:pt x="35" y="355"/>
                    </a:lnTo>
                    <a:lnTo>
                      <a:pt x="37" y="355"/>
                    </a:lnTo>
                    <a:lnTo>
                      <a:pt x="37" y="353"/>
                    </a:lnTo>
                    <a:lnTo>
                      <a:pt x="35" y="353"/>
                    </a:lnTo>
                    <a:lnTo>
                      <a:pt x="37" y="351"/>
                    </a:lnTo>
                    <a:lnTo>
                      <a:pt x="35" y="351"/>
                    </a:lnTo>
                    <a:lnTo>
                      <a:pt x="35" y="349"/>
                    </a:lnTo>
                    <a:lnTo>
                      <a:pt x="37" y="349"/>
                    </a:lnTo>
                    <a:lnTo>
                      <a:pt x="35" y="349"/>
                    </a:lnTo>
                    <a:lnTo>
                      <a:pt x="35" y="347"/>
                    </a:lnTo>
                    <a:lnTo>
                      <a:pt x="37" y="347"/>
                    </a:lnTo>
                    <a:lnTo>
                      <a:pt x="37" y="345"/>
                    </a:lnTo>
                    <a:lnTo>
                      <a:pt x="37" y="343"/>
                    </a:lnTo>
                    <a:lnTo>
                      <a:pt x="37" y="341"/>
                    </a:lnTo>
                    <a:lnTo>
                      <a:pt x="37" y="339"/>
                    </a:lnTo>
                    <a:lnTo>
                      <a:pt x="39" y="339"/>
                    </a:lnTo>
                    <a:lnTo>
                      <a:pt x="39" y="338"/>
                    </a:lnTo>
                    <a:lnTo>
                      <a:pt x="39" y="336"/>
                    </a:lnTo>
                    <a:lnTo>
                      <a:pt x="39" y="334"/>
                    </a:lnTo>
                    <a:lnTo>
                      <a:pt x="41" y="334"/>
                    </a:lnTo>
                    <a:lnTo>
                      <a:pt x="41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4" y="330"/>
                    </a:lnTo>
                    <a:lnTo>
                      <a:pt x="44" y="328"/>
                    </a:lnTo>
                    <a:lnTo>
                      <a:pt x="46" y="328"/>
                    </a:lnTo>
                    <a:lnTo>
                      <a:pt x="46" y="326"/>
                    </a:lnTo>
                    <a:lnTo>
                      <a:pt x="48" y="326"/>
                    </a:lnTo>
                    <a:lnTo>
                      <a:pt x="48" y="324"/>
                    </a:lnTo>
                    <a:lnTo>
                      <a:pt x="50" y="324"/>
                    </a:lnTo>
                    <a:lnTo>
                      <a:pt x="52" y="324"/>
                    </a:lnTo>
                    <a:lnTo>
                      <a:pt x="54" y="324"/>
                    </a:lnTo>
                    <a:lnTo>
                      <a:pt x="54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8" y="320"/>
                    </a:lnTo>
                    <a:lnTo>
                      <a:pt x="58" y="318"/>
                    </a:lnTo>
                    <a:lnTo>
                      <a:pt x="58" y="316"/>
                    </a:lnTo>
                    <a:lnTo>
                      <a:pt x="58" y="314"/>
                    </a:lnTo>
                    <a:lnTo>
                      <a:pt x="58" y="313"/>
                    </a:lnTo>
                    <a:lnTo>
                      <a:pt x="60" y="313"/>
                    </a:lnTo>
                    <a:lnTo>
                      <a:pt x="60" y="311"/>
                    </a:lnTo>
                    <a:lnTo>
                      <a:pt x="60" y="309"/>
                    </a:lnTo>
                    <a:lnTo>
                      <a:pt x="60" y="307"/>
                    </a:lnTo>
                    <a:lnTo>
                      <a:pt x="62" y="307"/>
                    </a:lnTo>
                    <a:lnTo>
                      <a:pt x="62" y="305"/>
                    </a:lnTo>
                    <a:lnTo>
                      <a:pt x="62" y="303"/>
                    </a:lnTo>
                    <a:lnTo>
                      <a:pt x="62" y="301"/>
                    </a:lnTo>
                    <a:lnTo>
                      <a:pt x="62" y="299"/>
                    </a:lnTo>
                    <a:lnTo>
                      <a:pt x="64" y="299"/>
                    </a:lnTo>
                    <a:lnTo>
                      <a:pt x="64" y="297"/>
                    </a:lnTo>
                    <a:lnTo>
                      <a:pt x="64" y="295"/>
                    </a:lnTo>
                    <a:lnTo>
                      <a:pt x="64" y="293"/>
                    </a:lnTo>
                    <a:lnTo>
                      <a:pt x="65" y="293"/>
                    </a:lnTo>
                    <a:lnTo>
                      <a:pt x="65" y="291"/>
                    </a:lnTo>
                    <a:lnTo>
                      <a:pt x="65" y="290"/>
                    </a:lnTo>
                    <a:lnTo>
                      <a:pt x="65" y="288"/>
                    </a:lnTo>
                    <a:lnTo>
                      <a:pt x="67" y="288"/>
                    </a:lnTo>
                    <a:lnTo>
                      <a:pt x="67" y="286"/>
                    </a:lnTo>
                    <a:lnTo>
                      <a:pt x="69" y="286"/>
                    </a:lnTo>
                    <a:lnTo>
                      <a:pt x="71" y="286"/>
                    </a:lnTo>
                    <a:lnTo>
                      <a:pt x="71" y="284"/>
                    </a:lnTo>
                    <a:lnTo>
                      <a:pt x="73" y="284"/>
                    </a:lnTo>
                    <a:lnTo>
                      <a:pt x="73" y="282"/>
                    </a:lnTo>
                    <a:lnTo>
                      <a:pt x="73" y="280"/>
                    </a:lnTo>
                    <a:lnTo>
                      <a:pt x="73" y="278"/>
                    </a:lnTo>
                    <a:lnTo>
                      <a:pt x="73" y="276"/>
                    </a:lnTo>
                    <a:lnTo>
                      <a:pt x="73" y="274"/>
                    </a:lnTo>
                    <a:lnTo>
                      <a:pt x="73" y="272"/>
                    </a:lnTo>
                    <a:lnTo>
                      <a:pt x="73" y="270"/>
                    </a:lnTo>
                    <a:lnTo>
                      <a:pt x="73" y="268"/>
                    </a:lnTo>
                    <a:lnTo>
                      <a:pt x="71" y="268"/>
                    </a:lnTo>
                    <a:lnTo>
                      <a:pt x="73" y="268"/>
                    </a:lnTo>
                    <a:lnTo>
                      <a:pt x="73" y="266"/>
                    </a:lnTo>
                    <a:lnTo>
                      <a:pt x="71" y="266"/>
                    </a:lnTo>
                    <a:lnTo>
                      <a:pt x="71" y="265"/>
                    </a:lnTo>
                    <a:lnTo>
                      <a:pt x="71" y="263"/>
                    </a:lnTo>
                    <a:lnTo>
                      <a:pt x="71" y="261"/>
                    </a:lnTo>
                    <a:lnTo>
                      <a:pt x="71" y="259"/>
                    </a:lnTo>
                    <a:lnTo>
                      <a:pt x="71" y="257"/>
                    </a:lnTo>
                    <a:lnTo>
                      <a:pt x="71" y="255"/>
                    </a:lnTo>
                    <a:lnTo>
                      <a:pt x="71" y="253"/>
                    </a:lnTo>
                    <a:lnTo>
                      <a:pt x="71" y="251"/>
                    </a:lnTo>
                    <a:lnTo>
                      <a:pt x="73" y="251"/>
                    </a:lnTo>
                    <a:lnTo>
                      <a:pt x="73" y="249"/>
                    </a:lnTo>
                    <a:lnTo>
                      <a:pt x="73" y="247"/>
                    </a:lnTo>
                    <a:lnTo>
                      <a:pt x="75" y="247"/>
                    </a:lnTo>
                    <a:lnTo>
                      <a:pt x="75" y="245"/>
                    </a:lnTo>
                    <a:lnTo>
                      <a:pt x="75" y="243"/>
                    </a:lnTo>
                    <a:lnTo>
                      <a:pt x="75" y="242"/>
                    </a:lnTo>
                    <a:lnTo>
                      <a:pt x="77" y="242"/>
                    </a:lnTo>
                    <a:lnTo>
                      <a:pt x="77" y="240"/>
                    </a:lnTo>
                    <a:lnTo>
                      <a:pt x="79" y="240"/>
                    </a:lnTo>
                    <a:lnTo>
                      <a:pt x="81" y="238"/>
                    </a:lnTo>
                    <a:lnTo>
                      <a:pt x="83" y="236"/>
                    </a:lnTo>
                    <a:lnTo>
                      <a:pt x="85" y="234"/>
                    </a:lnTo>
                    <a:lnTo>
                      <a:pt x="85" y="232"/>
                    </a:lnTo>
                    <a:lnTo>
                      <a:pt x="87" y="232"/>
                    </a:lnTo>
                    <a:lnTo>
                      <a:pt x="89" y="230"/>
                    </a:lnTo>
                    <a:lnTo>
                      <a:pt x="90" y="230"/>
                    </a:lnTo>
                    <a:lnTo>
                      <a:pt x="90" y="228"/>
                    </a:lnTo>
                    <a:lnTo>
                      <a:pt x="92" y="228"/>
                    </a:lnTo>
                    <a:lnTo>
                      <a:pt x="92" y="226"/>
                    </a:lnTo>
                    <a:lnTo>
                      <a:pt x="94" y="226"/>
                    </a:lnTo>
                    <a:lnTo>
                      <a:pt x="94" y="224"/>
                    </a:lnTo>
                    <a:lnTo>
                      <a:pt x="96" y="224"/>
                    </a:lnTo>
                    <a:lnTo>
                      <a:pt x="96" y="222"/>
                    </a:lnTo>
                    <a:lnTo>
                      <a:pt x="98" y="222"/>
                    </a:lnTo>
                    <a:lnTo>
                      <a:pt x="98" y="220"/>
                    </a:lnTo>
                    <a:lnTo>
                      <a:pt x="100" y="220"/>
                    </a:lnTo>
                    <a:lnTo>
                      <a:pt x="100" y="218"/>
                    </a:lnTo>
                    <a:lnTo>
                      <a:pt x="102" y="218"/>
                    </a:lnTo>
                    <a:lnTo>
                      <a:pt x="102" y="217"/>
                    </a:lnTo>
                    <a:lnTo>
                      <a:pt x="104" y="217"/>
                    </a:lnTo>
                    <a:lnTo>
                      <a:pt x="104" y="215"/>
                    </a:lnTo>
                    <a:lnTo>
                      <a:pt x="106" y="213"/>
                    </a:lnTo>
                    <a:lnTo>
                      <a:pt x="106" y="211"/>
                    </a:lnTo>
                    <a:lnTo>
                      <a:pt x="106" y="209"/>
                    </a:lnTo>
                    <a:lnTo>
                      <a:pt x="104" y="207"/>
                    </a:lnTo>
                    <a:lnTo>
                      <a:pt x="104" y="205"/>
                    </a:lnTo>
                    <a:lnTo>
                      <a:pt x="104" y="203"/>
                    </a:lnTo>
                    <a:lnTo>
                      <a:pt x="106" y="203"/>
                    </a:lnTo>
                    <a:lnTo>
                      <a:pt x="104" y="203"/>
                    </a:lnTo>
                    <a:lnTo>
                      <a:pt x="102" y="203"/>
                    </a:lnTo>
                    <a:lnTo>
                      <a:pt x="102" y="205"/>
                    </a:lnTo>
                    <a:lnTo>
                      <a:pt x="100" y="205"/>
                    </a:lnTo>
                    <a:lnTo>
                      <a:pt x="98" y="205"/>
                    </a:lnTo>
                    <a:lnTo>
                      <a:pt x="98" y="203"/>
                    </a:lnTo>
                    <a:lnTo>
                      <a:pt x="96" y="201"/>
                    </a:lnTo>
                    <a:lnTo>
                      <a:pt x="96" y="199"/>
                    </a:lnTo>
                    <a:lnTo>
                      <a:pt x="94" y="199"/>
                    </a:lnTo>
                    <a:lnTo>
                      <a:pt x="94" y="197"/>
                    </a:lnTo>
                    <a:lnTo>
                      <a:pt x="94" y="195"/>
                    </a:lnTo>
                    <a:lnTo>
                      <a:pt x="92" y="195"/>
                    </a:lnTo>
                    <a:lnTo>
                      <a:pt x="90" y="195"/>
                    </a:lnTo>
                    <a:lnTo>
                      <a:pt x="89" y="195"/>
                    </a:lnTo>
                    <a:lnTo>
                      <a:pt x="89" y="193"/>
                    </a:lnTo>
                    <a:lnTo>
                      <a:pt x="87" y="193"/>
                    </a:lnTo>
                    <a:lnTo>
                      <a:pt x="85" y="193"/>
                    </a:lnTo>
                    <a:lnTo>
                      <a:pt x="85" y="192"/>
                    </a:lnTo>
                    <a:lnTo>
                      <a:pt x="83" y="192"/>
                    </a:lnTo>
                    <a:lnTo>
                      <a:pt x="83" y="190"/>
                    </a:lnTo>
                    <a:lnTo>
                      <a:pt x="81" y="190"/>
                    </a:lnTo>
                    <a:lnTo>
                      <a:pt x="81" y="188"/>
                    </a:lnTo>
                    <a:lnTo>
                      <a:pt x="81" y="186"/>
                    </a:lnTo>
                    <a:lnTo>
                      <a:pt x="81" y="184"/>
                    </a:lnTo>
                    <a:lnTo>
                      <a:pt x="79" y="184"/>
                    </a:lnTo>
                    <a:lnTo>
                      <a:pt x="79" y="182"/>
                    </a:lnTo>
                    <a:lnTo>
                      <a:pt x="77" y="182"/>
                    </a:lnTo>
                    <a:lnTo>
                      <a:pt x="77" y="184"/>
                    </a:lnTo>
                    <a:lnTo>
                      <a:pt x="77" y="182"/>
                    </a:lnTo>
                    <a:lnTo>
                      <a:pt x="77" y="180"/>
                    </a:lnTo>
                    <a:lnTo>
                      <a:pt x="75" y="180"/>
                    </a:lnTo>
                    <a:lnTo>
                      <a:pt x="75" y="182"/>
                    </a:lnTo>
                    <a:lnTo>
                      <a:pt x="73" y="182"/>
                    </a:lnTo>
                    <a:lnTo>
                      <a:pt x="73" y="180"/>
                    </a:lnTo>
                    <a:lnTo>
                      <a:pt x="71" y="180"/>
                    </a:lnTo>
                    <a:lnTo>
                      <a:pt x="71" y="178"/>
                    </a:lnTo>
                    <a:lnTo>
                      <a:pt x="69" y="178"/>
                    </a:lnTo>
                    <a:lnTo>
                      <a:pt x="69" y="176"/>
                    </a:lnTo>
                    <a:lnTo>
                      <a:pt x="67" y="176"/>
                    </a:lnTo>
                    <a:lnTo>
                      <a:pt x="67" y="174"/>
                    </a:lnTo>
                    <a:lnTo>
                      <a:pt x="67" y="172"/>
                    </a:lnTo>
                    <a:lnTo>
                      <a:pt x="67" y="170"/>
                    </a:lnTo>
                    <a:lnTo>
                      <a:pt x="65" y="170"/>
                    </a:lnTo>
                    <a:lnTo>
                      <a:pt x="67" y="169"/>
                    </a:lnTo>
                    <a:lnTo>
                      <a:pt x="65" y="169"/>
                    </a:lnTo>
                    <a:lnTo>
                      <a:pt x="65" y="167"/>
                    </a:lnTo>
                    <a:lnTo>
                      <a:pt x="65" y="165"/>
                    </a:lnTo>
                    <a:lnTo>
                      <a:pt x="64" y="165"/>
                    </a:lnTo>
                    <a:lnTo>
                      <a:pt x="62" y="165"/>
                    </a:lnTo>
                    <a:lnTo>
                      <a:pt x="62" y="163"/>
                    </a:lnTo>
                    <a:lnTo>
                      <a:pt x="60" y="163"/>
                    </a:lnTo>
                    <a:lnTo>
                      <a:pt x="58" y="163"/>
                    </a:lnTo>
                    <a:lnTo>
                      <a:pt x="58" y="161"/>
                    </a:lnTo>
                    <a:lnTo>
                      <a:pt x="56" y="161"/>
                    </a:lnTo>
                    <a:lnTo>
                      <a:pt x="54" y="161"/>
                    </a:lnTo>
                    <a:lnTo>
                      <a:pt x="54" y="159"/>
                    </a:lnTo>
                    <a:lnTo>
                      <a:pt x="52" y="159"/>
                    </a:lnTo>
                    <a:lnTo>
                      <a:pt x="52" y="157"/>
                    </a:lnTo>
                    <a:lnTo>
                      <a:pt x="54" y="157"/>
                    </a:lnTo>
                    <a:lnTo>
                      <a:pt x="54" y="155"/>
                    </a:lnTo>
                    <a:lnTo>
                      <a:pt x="54" y="153"/>
                    </a:lnTo>
                    <a:lnTo>
                      <a:pt x="54" y="151"/>
                    </a:lnTo>
                    <a:lnTo>
                      <a:pt x="54" y="149"/>
                    </a:lnTo>
                    <a:lnTo>
                      <a:pt x="52" y="149"/>
                    </a:lnTo>
                    <a:lnTo>
                      <a:pt x="52" y="147"/>
                    </a:lnTo>
                    <a:lnTo>
                      <a:pt x="50" y="147"/>
                    </a:lnTo>
                    <a:lnTo>
                      <a:pt x="50" y="145"/>
                    </a:lnTo>
                    <a:lnTo>
                      <a:pt x="48" y="145"/>
                    </a:lnTo>
                    <a:lnTo>
                      <a:pt x="46" y="145"/>
                    </a:lnTo>
                    <a:lnTo>
                      <a:pt x="46" y="147"/>
                    </a:lnTo>
                    <a:lnTo>
                      <a:pt x="44" y="147"/>
                    </a:lnTo>
                    <a:lnTo>
                      <a:pt x="44" y="149"/>
                    </a:lnTo>
                    <a:lnTo>
                      <a:pt x="42" y="149"/>
                    </a:lnTo>
                    <a:lnTo>
                      <a:pt x="41" y="149"/>
                    </a:lnTo>
                    <a:lnTo>
                      <a:pt x="39" y="149"/>
                    </a:lnTo>
                    <a:lnTo>
                      <a:pt x="41" y="149"/>
                    </a:lnTo>
                    <a:lnTo>
                      <a:pt x="41" y="147"/>
                    </a:lnTo>
                    <a:lnTo>
                      <a:pt x="39" y="147"/>
                    </a:lnTo>
                    <a:lnTo>
                      <a:pt x="37" y="147"/>
                    </a:lnTo>
                    <a:lnTo>
                      <a:pt x="37" y="149"/>
                    </a:lnTo>
                    <a:lnTo>
                      <a:pt x="35" y="149"/>
                    </a:lnTo>
                    <a:lnTo>
                      <a:pt x="35" y="151"/>
                    </a:lnTo>
                    <a:lnTo>
                      <a:pt x="33" y="151"/>
                    </a:lnTo>
                    <a:lnTo>
                      <a:pt x="33" y="153"/>
                    </a:lnTo>
                    <a:lnTo>
                      <a:pt x="31" y="153"/>
                    </a:lnTo>
                    <a:lnTo>
                      <a:pt x="31" y="155"/>
                    </a:lnTo>
                    <a:lnTo>
                      <a:pt x="29" y="155"/>
                    </a:lnTo>
                    <a:lnTo>
                      <a:pt x="27" y="155"/>
                    </a:lnTo>
                    <a:lnTo>
                      <a:pt x="25" y="155"/>
                    </a:lnTo>
                    <a:lnTo>
                      <a:pt x="23" y="155"/>
                    </a:lnTo>
                    <a:lnTo>
                      <a:pt x="21" y="155"/>
                    </a:lnTo>
                    <a:lnTo>
                      <a:pt x="19" y="155"/>
                    </a:lnTo>
                    <a:lnTo>
                      <a:pt x="18" y="155"/>
                    </a:lnTo>
                    <a:lnTo>
                      <a:pt x="16" y="155"/>
                    </a:lnTo>
                    <a:lnTo>
                      <a:pt x="14" y="155"/>
                    </a:lnTo>
                    <a:lnTo>
                      <a:pt x="12" y="155"/>
                    </a:lnTo>
                    <a:lnTo>
                      <a:pt x="10" y="155"/>
                    </a:lnTo>
                    <a:lnTo>
                      <a:pt x="8" y="155"/>
                    </a:lnTo>
                    <a:lnTo>
                      <a:pt x="6" y="155"/>
                    </a:lnTo>
                    <a:lnTo>
                      <a:pt x="6" y="153"/>
                    </a:lnTo>
                    <a:lnTo>
                      <a:pt x="4" y="153"/>
                    </a:lnTo>
                    <a:lnTo>
                      <a:pt x="6" y="153"/>
                    </a:lnTo>
                    <a:lnTo>
                      <a:pt x="6" y="151"/>
                    </a:lnTo>
                    <a:lnTo>
                      <a:pt x="6" y="149"/>
                    </a:lnTo>
                    <a:lnTo>
                      <a:pt x="6" y="147"/>
                    </a:lnTo>
                    <a:lnTo>
                      <a:pt x="6" y="145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6" y="140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8" y="134"/>
                    </a:lnTo>
                    <a:lnTo>
                      <a:pt x="10" y="134"/>
                    </a:lnTo>
                    <a:lnTo>
                      <a:pt x="10" y="132"/>
                    </a:lnTo>
                    <a:lnTo>
                      <a:pt x="10" y="130"/>
                    </a:lnTo>
                    <a:lnTo>
                      <a:pt x="10" y="128"/>
                    </a:lnTo>
                    <a:lnTo>
                      <a:pt x="10" y="126"/>
                    </a:lnTo>
                    <a:lnTo>
                      <a:pt x="12" y="126"/>
                    </a:lnTo>
                    <a:lnTo>
                      <a:pt x="12" y="124"/>
                    </a:lnTo>
                    <a:lnTo>
                      <a:pt x="14" y="124"/>
                    </a:lnTo>
                    <a:lnTo>
                      <a:pt x="12" y="124"/>
                    </a:lnTo>
                    <a:lnTo>
                      <a:pt x="12" y="122"/>
                    </a:lnTo>
                    <a:lnTo>
                      <a:pt x="10" y="122"/>
                    </a:lnTo>
                    <a:lnTo>
                      <a:pt x="10" y="121"/>
                    </a:lnTo>
                    <a:lnTo>
                      <a:pt x="8" y="121"/>
                    </a:lnTo>
                    <a:lnTo>
                      <a:pt x="6" y="121"/>
                    </a:lnTo>
                    <a:lnTo>
                      <a:pt x="6" y="119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0" y="115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2" y="111"/>
                    </a:lnTo>
                    <a:lnTo>
                      <a:pt x="4" y="111"/>
                    </a:lnTo>
                    <a:lnTo>
                      <a:pt x="4" y="109"/>
                    </a:lnTo>
                    <a:lnTo>
                      <a:pt x="4" y="107"/>
                    </a:lnTo>
                    <a:lnTo>
                      <a:pt x="6" y="107"/>
                    </a:lnTo>
                    <a:lnTo>
                      <a:pt x="6" y="105"/>
                    </a:lnTo>
                    <a:lnTo>
                      <a:pt x="6" y="103"/>
                    </a:lnTo>
                    <a:lnTo>
                      <a:pt x="8" y="103"/>
                    </a:lnTo>
                    <a:lnTo>
                      <a:pt x="8" y="101"/>
                    </a:lnTo>
                    <a:lnTo>
                      <a:pt x="8" y="99"/>
                    </a:lnTo>
                    <a:lnTo>
                      <a:pt x="10" y="99"/>
                    </a:lnTo>
                    <a:lnTo>
                      <a:pt x="10" y="97"/>
                    </a:lnTo>
                    <a:lnTo>
                      <a:pt x="10" y="96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2" y="92"/>
                    </a:lnTo>
                    <a:lnTo>
                      <a:pt x="14" y="90"/>
                    </a:lnTo>
                    <a:lnTo>
                      <a:pt x="14" y="88"/>
                    </a:lnTo>
                    <a:lnTo>
                      <a:pt x="16" y="88"/>
                    </a:lnTo>
                    <a:lnTo>
                      <a:pt x="16" y="86"/>
                    </a:lnTo>
                    <a:lnTo>
                      <a:pt x="16" y="84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8" y="80"/>
                    </a:lnTo>
                    <a:lnTo>
                      <a:pt x="19" y="80"/>
                    </a:lnTo>
                    <a:lnTo>
                      <a:pt x="19" y="78"/>
                    </a:lnTo>
                    <a:lnTo>
                      <a:pt x="19" y="76"/>
                    </a:lnTo>
                    <a:lnTo>
                      <a:pt x="21" y="74"/>
                    </a:lnTo>
                    <a:lnTo>
                      <a:pt x="21" y="73"/>
                    </a:lnTo>
                    <a:lnTo>
                      <a:pt x="23" y="71"/>
                    </a:lnTo>
                    <a:lnTo>
                      <a:pt x="23" y="69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5" y="65"/>
                    </a:lnTo>
                    <a:lnTo>
                      <a:pt x="27" y="63"/>
                    </a:lnTo>
                    <a:lnTo>
                      <a:pt x="27" y="61"/>
                    </a:lnTo>
                    <a:lnTo>
                      <a:pt x="29" y="59"/>
                    </a:lnTo>
                    <a:lnTo>
                      <a:pt x="29" y="57"/>
                    </a:lnTo>
                    <a:lnTo>
                      <a:pt x="31" y="57"/>
                    </a:lnTo>
                    <a:lnTo>
                      <a:pt x="33" y="57"/>
                    </a:lnTo>
                    <a:lnTo>
                      <a:pt x="33" y="59"/>
                    </a:lnTo>
                    <a:lnTo>
                      <a:pt x="35" y="59"/>
                    </a:lnTo>
                    <a:lnTo>
                      <a:pt x="35" y="61"/>
                    </a:lnTo>
                    <a:lnTo>
                      <a:pt x="37" y="61"/>
                    </a:lnTo>
                    <a:lnTo>
                      <a:pt x="39" y="61"/>
                    </a:lnTo>
                    <a:lnTo>
                      <a:pt x="39" y="63"/>
                    </a:lnTo>
                    <a:lnTo>
                      <a:pt x="41" y="63"/>
                    </a:lnTo>
                    <a:lnTo>
                      <a:pt x="41" y="65"/>
                    </a:lnTo>
                    <a:lnTo>
                      <a:pt x="42" y="65"/>
                    </a:lnTo>
                    <a:lnTo>
                      <a:pt x="44" y="65"/>
                    </a:lnTo>
                    <a:lnTo>
                      <a:pt x="44" y="67"/>
                    </a:lnTo>
                    <a:lnTo>
                      <a:pt x="46" y="67"/>
                    </a:lnTo>
                    <a:lnTo>
                      <a:pt x="48" y="67"/>
                    </a:lnTo>
                    <a:lnTo>
                      <a:pt x="48" y="69"/>
                    </a:lnTo>
                    <a:lnTo>
                      <a:pt x="50" y="69"/>
                    </a:lnTo>
                    <a:lnTo>
                      <a:pt x="52" y="69"/>
                    </a:lnTo>
                    <a:lnTo>
                      <a:pt x="54" y="69"/>
                    </a:lnTo>
                    <a:lnTo>
                      <a:pt x="54" y="71"/>
                    </a:lnTo>
                    <a:lnTo>
                      <a:pt x="56" y="71"/>
                    </a:lnTo>
                    <a:lnTo>
                      <a:pt x="58" y="71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4" y="73"/>
                    </a:lnTo>
                    <a:lnTo>
                      <a:pt x="64" y="71"/>
                    </a:lnTo>
                    <a:lnTo>
                      <a:pt x="65" y="71"/>
                    </a:lnTo>
                    <a:lnTo>
                      <a:pt x="65" y="73"/>
                    </a:lnTo>
                    <a:lnTo>
                      <a:pt x="65" y="74"/>
                    </a:lnTo>
                    <a:lnTo>
                      <a:pt x="67" y="74"/>
                    </a:lnTo>
                    <a:lnTo>
                      <a:pt x="67" y="76"/>
                    </a:lnTo>
                    <a:lnTo>
                      <a:pt x="67" y="78"/>
                    </a:lnTo>
                    <a:lnTo>
                      <a:pt x="69" y="78"/>
                    </a:lnTo>
                    <a:lnTo>
                      <a:pt x="71" y="78"/>
                    </a:lnTo>
                    <a:lnTo>
                      <a:pt x="71" y="80"/>
                    </a:lnTo>
                    <a:lnTo>
                      <a:pt x="73" y="80"/>
                    </a:lnTo>
                    <a:lnTo>
                      <a:pt x="75" y="80"/>
                    </a:lnTo>
                    <a:lnTo>
                      <a:pt x="75" y="82"/>
                    </a:lnTo>
                    <a:lnTo>
                      <a:pt x="75" y="80"/>
                    </a:lnTo>
                    <a:lnTo>
                      <a:pt x="77" y="80"/>
                    </a:lnTo>
                    <a:lnTo>
                      <a:pt x="77" y="82"/>
                    </a:lnTo>
                    <a:lnTo>
                      <a:pt x="77" y="80"/>
                    </a:lnTo>
                    <a:lnTo>
                      <a:pt x="79" y="80"/>
                    </a:lnTo>
                    <a:lnTo>
                      <a:pt x="79" y="82"/>
                    </a:lnTo>
                    <a:lnTo>
                      <a:pt x="79" y="84"/>
                    </a:lnTo>
                    <a:lnTo>
                      <a:pt x="81" y="84"/>
                    </a:lnTo>
                    <a:lnTo>
                      <a:pt x="81" y="82"/>
                    </a:lnTo>
                    <a:lnTo>
                      <a:pt x="83" y="82"/>
                    </a:lnTo>
                    <a:lnTo>
                      <a:pt x="85" y="82"/>
                    </a:lnTo>
                    <a:lnTo>
                      <a:pt x="87" y="82"/>
                    </a:lnTo>
                    <a:lnTo>
                      <a:pt x="89" y="82"/>
                    </a:lnTo>
                    <a:lnTo>
                      <a:pt x="90" y="82"/>
                    </a:lnTo>
                    <a:lnTo>
                      <a:pt x="92" y="82"/>
                    </a:lnTo>
                    <a:lnTo>
                      <a:pt x="94" y="82"/>
                    </a:lnTo>
                    <a:lnTo>
                      <a:pt x="94" y="80"/>
                    </a:lnTo>
                    <a:lnTo>
                      <a:pt x="96" y="80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98" y="80"/>
                    </a:lnTo>
                    <a:lnTo>
                      <a:pt x="100" y="80"/>
                    </a:lnTo>
                    <a:lnTo>
                      <a:pt x="100" y="78"/>
                    </a:lnTo>
                    <a:lnTo>
                      <a:pt x="102" y="78"/>
                    </a:lnTo>
                    <a:lnTo>
                      <a:pt x="102" y="76"/>
                    </a:lnTo>
                    <a:lnTo>
                      <a:pt x="104" y="76"/>
                    </a:lnTo>
                    <a:lnTo>
                      <a:pt x="104" y="74"/>
                    </a:lnTo>
                    <a:lnTo>
                      <a:pt x="106" y="74"/>
                    </a:lnTo>
                    <a:lnTo>
                      <a:pt x="106" y="73"/>
                    </a:lnTo>
                    <a:lnTo>
                      <a:pt x="108" y="73"/>
                    </a:lnTo>
                    <a:lnTo>
                      <a:pt x="108" y="71"/>
                    </a:lnTo>
                    <a:lnTo>
                      <a:pt x="110" y="71"/>
                    </a:lnTo>
                    <a:lnTo>
                      <a:pt x="110" y="73"/>
                    </a:lnTo>
                    <a:lnTo>
                      <a:pt x="112" y="73"/>
                    </a:lnTo>
                    <a:lnTo>
                      <a:pt x="112" y="71"/>
                    </a:lnTo>
                    <a:lnTo>
                      <a:pt x="113" y="71"/>
                    </a:lnTo>
                    <a:lnTo>
                      <a:pt x="115" y="71"/>
                    </a:lnTo>
                    <a:lnTo>
                      <a:pt x="115" y="73"/>
                    </a:lnTo>
                    <a:lnTo>
                      <a:pt x="117" y="73"/>
                    </a:lnTo>
                    <a:lnTo>
                      <a:pt x="117" y="74"/>
                    </a:lnTo>
                    <a:lnTo>
                      <a:pt x="117" y="76"/>
                    </a:lnTo>
                    <a:lnTo>
                      <a:pt x="119" y="76"/>
                    </a:lnTo>
                    <a:lnTo>
                      <a:pt x="119" y="74"/>
                    </a:lnTo>
                    <a:lnTo>
                      <a:pt x="121" y="74"/>
                    </a:lnTo>
                    <a:lnTo>
                      <a:pt x="121" y="73"/>
                    </a:lnTo>
                    <a:lnTo>
                      <a:pt x="123" y="73"/>
                    </a:lnTo>
                    <a:lnTo>
                      <a:pt x="123" y="71"/>
                    </a:lnTo>
                    <a:lnTo>
                      <a:pt x="125" y="71"/>
                    </a:lnTo>
                    <a:lnTo>
                      <a:pt x="127" y="71"/>
                    </a:lnTo>
                    <a:lnTo>
                      <a:pt x="127" y="73"/>
                    </a:lnTo>
                    <a:lnTo>
                      <a:pt x="129" y="73"/>
                    </a:lnTo>
                    <a:lnTo>
                      <a:pt x="129" y="74"/>
                    </a:lnTo>
                    <a:lnTo>
                      <a:pt x="131" y="74"/>
                    </a:lnTo>
                    <a:lnTo>
                      <a:pt x="131" y="73"/>
                    </a:lnTo>
                    <a:lnTo>
                      <a:pt x="131" y="71"/>
                    </a:lnTo>
                    <a:lnTo>
                      <a:pt x="133" y="71"/>
                    </a:lnTo>
                    <a:lnTo>
                      <a:pt x="135" y="71"/>
                    </a:lnTo>
                    <a:lnTo>
                      <a:pt x="135" y="69"/>
                    </a:lnTo>
                    <a:lnTo>
                      <a:pt x="135" y="67"/>
                    </a:lnTo>
                    <a:lnTo>
                      <a:pt x="137" y="69"/>
                    </a:lnTo>
                    <a:lnTo>
                      <a:pt x="138" y="69"/>
                    </a:lnTo>
                    <a:lnTo>
                      <a:pt x="138" y="67"/>
                    </a:lnTo>
                    <a:lnTo>
                      <a:pt x="138" y="69"/>
                    </a:lnTo>
                    <a:lnTo>
                      <a:pt x="138" y="71"/>
                    </a:lnTo>
                    <a:lnTo>
                      <a:pt x="140" y="71"/>
                    </a:lnTo>
                    <a:lnTo>
                      <a:pt x="142" y="69"/>
                    </a:lnTo>
                    <a:lnTo>
                      <a:pt x="142" y="67"/>
                    </a:lnTo>
                    <a:lnTo>
                      <a:pt x="144" y="67"/>
                    </a:lnTo>
                    <a:lnTo>
                      <a:pt x="144" y="69"/>
                    </a:lnTo>
                    <a:lnTo>
                      <a:pt x="146" y="69"/>
                    </a:lnTo>
                    <a:lnTo>
                      <a:pt x="146" y="71"/>
                    </a:lnTo>
                    <a:lnTo>
                      <a:pt x="148" y="71"/>
                    </a:lnTo>
                    <a:lnTo>
                      <a:pt x="148" y="73"/>
                    </a:lnTo>
                    <a:lnTo>
                      <a:pt x="150" y="73"/>
                    </a:lnTo>
                    <a:lnTo>
                      <a:pt x="150" y="71"/>
                    </a:lnTo>
                    <a:lnTo>
                      <a:pt x="152" y="71"/>
                    </a:lnTo>
                    <a:lnTo>
                      <a:pt x="152" y="73"/>
                    </a:lnTo>
                    <a:lnTo>
                      <a:pt x="154" y="73"/>
                    </a:lnTo>
                    <a:lnTo>
                      <a:pt x="156" y="73"/>
                    </a:lnTo>
                    <a:lnTo>
                      <a:pt x="156" y="71"/>
                    </a:lnTo>
                    <a:lnTo>
                      <a:pt x="156" y="69"/>
                    </a:lnTo>
                    <a:lnTo>
                      <a:pt x="158" y="69"/>
                    </a:lnTo>
                    <a:lnTo>
                      <a:pt x="158" y="67"/>
                    </a:lnTo>
                    <a:lnTo>
                      <a:pt x="160" y="67"/>
                    </a:lnTo>
                    <a:lnTo>
                      <a:pt x="161" y="67"/>
                    </a:lnTo>
                    <a:lnTo>
                      <a:pt x="163" y="65"/>
                    </a:lnTo>
                    <a:lnTo>
                      <a:pt x="165" y="65"/>
                    </a:lnTo>
                    <a:lnTo>
                      <a:pt x="165" y="67"/>
                    </a:lnTo>
                    <a:lnTo>
                      <a:pt x="167" y="65"/>
                    </a:lnTo>
                    <a:lnTo>
                      <a:pt x="169" y="65"/>
                    </a:lnTo>
                    <a:lnTo>
                      <a:pt x="171" y="65"/>
                    </a:lnTo>
                    <a:lnTo>
                      <a:pt x="171" y="63"/>
                    </a:lnTo>
                    <a:lnTo>
                      <a:pt x="171" y="61"/>
                    </a:lnTo>
                    <a:lnTo>
                      <a:pt x="173" y="61"/>
                    </a:lnTo>
                    <a:lnTo>
                      <a:pt x="175" y="61"/>
                    </a:lnTo>
                    <a:lnTo>
                      <a:pt x="175" y="59"/>
                    </a:lnTo>
                    <a:lnTo>
                      <a:pt x="175" y="57"/>
                    </a:lnTo>
                    <a:lnTo>
                      <a:pt x="177" y="57"/>
                    </a:lnTo>
                    <a:lnTo>
                      <a:pt x="179" y="57"/>
                    </a:lnTo>
                    <a:lnTo>
                      <a:pt x="179" y="55"/>
                    </a:lnTo>
                    <a:lnTo>
                      <a:pt x="181" y="55"/>
                    </a:lnTo>
                    <a:lnTo>
                      <a:pt x="183" y="55"/>
                    </a:lnTo>
                    <a:lnTo>
                      <a:pt x="183" y="53"/>
                    </a:lnTo>
                    <a:lnTo>
                      <a:pt x="185" y="53"/>
                    </a:lnTo>
                    <a:lnTo>
                      <a:pt x="186" y="53"/>
                    </a:lnTo>
                    <a:lnTo>
                      <a:pt x="188" y="53"/>
                    </a:lnTo>
                    <a:lnTo>
                      <a:pt x="188" y="55"/>
                    </a:lnTo>
                    <a:lnTo>
                      <a:pt x="188" y="57"/>
                    </a:lnTo>
                    <a:lnTo>
                      <a:pt x="190" y="57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4" y="59"/>
                    </a:lnTo>
                    <a:lnTo>
                      <a:pt x="196" y="59"/>
                    </a:lnTo>
                    <a:lnTo>
                      <a:pt x="198" y="59"/>
                    </a:lnTo>
                    <a:lnTo>
                      <a:pt x="198" y="57"/>
                    </a:lnTo>
                    <a:lnTo>
                      <a:pt x="200" y="57"/>
                    </a:lnTo>
                    <a:lnTo>
                      <a:pt x="200" y="55"/>
                    </a:lnTo>
                    <a:lnTo>
                      <a:pt x="202" y="55"/>
                    </a:lnTo>
                    <a:lnTo>
                      <a:pt x="204" y="55"/>
                    </a:lnTo>
                    <a:lnTo>
                      <a:pt x="204" y="57"/>
                    </a:lnTo>
                    <a:lnTo>
                      <a:pt x="202" y="57"/>
                    </a:lnTo>
                    <a:lnTo>
                      <a:pt x="202" y="59"/>
                    </a:lnTo>
                    <a:lnTo>
                      <a:pt x="204" y="59"/>
                    </a:lnTo>
                    <a:lnTo>
                      <a:pt x="204" y="57"/>
                    </a:lnTo>
                    <a:lnTo>
                      <a:pt x="206" y="57"/>
                    </a:lnTo>
                    <a:lnTo>
                      <a:pt x="208" y="57"/>
                    </a:lnTo>
                    <a:lnTo>
                      <a:pt x="208" y="55"/>
                    </a:lnTo>
                    <a:lnTo>
                      <a:pt x="209" y="53"/>
                    </a:lnTo>
                    <a:lnTo>
                      <a:pt x="211" y="53"/>
                    </a:lnTo>
                    <a:lnTo>
                      <a:pt x="211" y="51"/>
                    </a:lnTo>
                    <a:lnTo>
                      <a:pt x="211" y="53"/>
                    </a:lnTo>
                    <a:lnTo>
                      <a:pt x="213" y="53"/>
                    </a:lnTo>
                    <a:lnTo>
                      <a:pt x="213" y="51"/>
                    </a:lnTo>
                    <a:lnTo>
                      <a:pt x="215" y="51"/>
                    </a:lnTo>
                    <a:lnTo>
                      <a:pt x="215" y="49"/>
                    </a:lnTo>
                    <a:lnTo>
                      <a:pt x="217" y="49"/>
                    </a:lnTo>
                    <a:lnTo>
                      <a:pt x="217" y="51"/>
                    </a:lnTo>
                    <a:lnTo>
                      <a:pt x="219" y="51"/>
                    </a:lnTo>
                    <a:lnTo>
                      <a:pt x="221" y="51"/>
                    </a:lnTo>
                    <a:lnTo>
                      <a:pt x="223" y="51"/>
                    </a:lnTo>
                    <a:lnTo>
                      <a:pt x="223" y="49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4"/>
                    </a:lnTo>
                    <a:lnTo>
                      <a:pt x="223" y="42"/>
                    </a:lnTo>
                    <a:lnTo>
                      <a:pt x="223" y="40"/>
                    </a:lnTo>
                    <a:lnTo>
                      <a:pt x="223" y="38"/>
                    </a:lnTo>
                    <a:lnTo>
                      <a:pt x="223" y="36"/>
                    </a:lnTo>
                    <a:lnTo>
                      <a:pt x="225" y="36"/>
                    </a:lnTo>
                    <a:lnTo>
                      <a:pt x="225" y="34"/>
                    </a:lnTo>
                    <a:lnTo>
                      <a:pt x="225" y="32"/>
                    </a:lnTo>
                    <a:lnTo>
                      <a:pt x="227" y="32"/>
                    </a:lnTo>
                    <a:lnTo>
                      <a:pt x="227" y="30"/>
                    </a:lnTo>
                    <a:lnTo>
                      <a:pt x="225" y="30"/>
                    </a:lnTo>
                    <a:lnTo>
                      <a:pt x="227" y="30"/>
                    </a:lnTo>
                    <a:lnTo>
                      <a:pt x="227" y="28"/>
                    </a:lnTo>
                    <a:lnTo>
                      <a:pt x="229" y="28"/>
                    </a:lnTo>
                    <a:lnTo>
                      <a:pt x="231" y="26"/>
                    </a:lnTo>
                    <a:lnTo>
                      <a:pt x="233" y="25"/>
                    </a:lnTo>
                    <a:lnTo>
                      <a:pt x="234" y="25"/>
                    </a:lnTo>
                    <a:lnTo>
                      <a:pt x="234" y="23"/>
                    </a:lnTo>
                    <a:lnTo>
                      <a:pt x="234" y="21"/>
                    </a:lnTo>
                    <a:lnTo>
                      <a:pt x="233" y="21"/>
                    </a:lnTo>
                    <a:lnTo>
                      <a:pt x="233" y="19"/>
                    </a:lnTo>
                    <a:lnTo>
                      <a:pt x="233" y="17"/>
                    </a:lnTo>
                    <a:lnTo>
                      <a:pt x="233" y="15"/>
                    </a:lnTo>
                    <a:lnTo>
                      <a:pt x="234" y="15"/>
                    </a:lnTo>
                    <a:lnTo>
                      <a:pt x="234" y="13"/>
                    </a:lnTo>
                    <a:lnTo>
                      <a:pt x="234" y="11"/>
                    </a:lnTo>
                    <a:lnTo>
                      <a:pt x="234" y="9"/>
                    </a:lnTo>
                    <a:lnTo>
                      <a:pt x="234" y="7"/>
                    </a:lnTo>
                    <a:lnTo>
                      <a:pt x="234" y="5"/>
                    </a:lnTo>
                    <a:lnTo>
                      <a:pt x="234" y="3"/>
                    </a:lnTo>
                    <a:lnTo>
                      <a:pt x="234" y="1"/>
                    </a:lnTo>
                    <a:lnTo>
                      <a:pt x="236" y="1"/>
                    </a:lnTo>
                    <a:lnTo>
                      <a:pt x="238" y="1"/>
                    </a:lnTo>
                    <a:lnTo>
                      <a:pt x="240" y="1"/>
                    </a:lnTo>
                    <a:lnTo>
                      <a:pt x="242" y="1"/>
                    </a:lnTo>
                    <a:lnTo>
                      <a:pt x="242" y="0"/>
                    </a:lnTo>
                    <a:lnTo>
                      <a:pt x="244" y="0"/>
                    </a:lnTo>
                    <a:lnTo>
                      <a:pt x="244" y="1"/>
                    </a:lnTo>
                    <a:lnTo>
                      <a:pt x="246" y="1"/>
                    </a:lnTo>
                    <a:lnTo>
                      <a:pt x="248" y="1"/>
                    </a:lnTo>
                    <a:lnTo>
                      <a:pt x="250" y="1"/>
                    </a:lnTo>
                    <a:lnTo>
                      <a:pt x="250" y="3"/>
                    </a:lnTo>
                    <a:lnTo>
                      <a:pt x="250" y="1"/>
                    </a:lnTo>
                    <a:lnTo>
                      <a:pt x="252" y="1"/>
                    </a:lnTo>
                    <a:lnTo>
                      <a:pt x="252" y="0"/>
                    </a:lnTo>
                    <a:lnTo>
                      <a:pt x="254" y="0"/>
                    </a:lnTo>
                    <a:lnTo>
                      <a:pt x="254" y="1"/>
                    </a:lnTo>
                    <a:lnTo>
                      <a:pt x="254" y="3"/>
                    </a:lnTo>
                    <a:lnTo>
                      <a:pt x="254" y="5"/>
                    </a:lnTo>
                    <a:lnTo>
                      <a:pt x="254" y="7"/>
                    </a:lnTo>
                    <a:lnTo>
                      <a:pt x="256" y="9"/>
                    </a:lnTo>
                    <a:lnTo>
                      <a:pt x="257" y="11"/>
                    </a:lnTo>
                    <a:lnTo>
                      <a:pt x="259" y="11"/>
                    </a:lnTo>
                    <a:lnTo>
                      <a:pt x="259" y="13"/>
                    </a:lnTo>
                    <a:lnTo>
                      <a:pt x="259" y="15"/>
                    </a:lnTo>
                    <a:lnTo>
                      <a:pt x="259" y="17"/>
                    </a:lnTo>
                    <a:lnTo>
                      <a:pt x="261" y="17"/>
                    </a:lnTo>
                    <a:lnTo>
                      <a:pt x="263" y="17"/>
                    </a:lnTo>
                    <a:lnTo>
                      <a:pt x="263" y="19"/>
                    </a:lnTo>
                    <a:lnTo>
                      <a:pt x="265" y="19"/>
                    </a:lnTo>
                    <a:lnTo>
                      <a:pt x="267" y="19"/>
                    </a:lnTo>
                    <a:lnTo>
                      <a:pt x="269" y="19"/>
                    </a:lnTo>
                    <a:lnTo>
                      <a:pt x="271" y="19"/>
                    </a:lnTo>
                    <a:lnTo>
                      <a:pt x="271" y="21"/>
                    </a:lnTo>
                    <a:lnTo>
                      <a:pt x="273" y="21"/>
                    </a:lnTo>
                    <a:lnTo>
                      <a:pt x="275" y="21"/>
                    </a:lnTo>
                    <a:lnTo>
                      <a:pt x="277" y="21"/>
                    </a:lnTo>
                    <a:lnTo>
                      <a:pt x="277" y="23"/>
                    </a:lnTo>
                    <a:lnTo>
                      <a:pt x="279" y="23"/>
                    </a:lnTo>
                    <a:lnTo>
                      <a:pt x="277" y="23"/>
                    </a:lnTo>
                    <a:lnTo>
                      <a:pt x="277" y="25"/>
                    </a:lnTo>
                    <a:lnTo>
                      <a:pt x="279" y="25"/>
                    </a:lnTo>
                    <a:lnTo>
                      <a:pt x="279" y="26"/>
                    </a:lnTo>
                    <a:lnTo>
                      <a:pt x="277" y="25"/>
                    </a:lnTo>
                    <a:lnTo>
                      <a:pt x="277" y="26"/>
                    </a:lnTo>
                    <a:lnTo>
                      <a:pt x="279" y="26"/>
                    </a:lnTo>
                    <a:lnTo>
                      <a:pt x="279" y="28"/>
                    </a:lnTo>
                    <a:lnTo>
                      <a:pt x="277" y="28"/>
                    </a:lnTo>
                    <a:lnTo>
                      <a:pt x="275" y="30"/>
                    </a:lnTo>
                    <a:lnTo>
                      <a:pt x="277" y="30"/>
                    </a:lnTo>
                    <a:lnTo>
                      <a:pt x="277" y="32"/>
                    </a:lnTo>
                    <a:lnTo>
                      <a:pt x="275" y="32"/>
                    </a:lnTo>
                    <a:lnTo>
                      <a:pt x="275" y="34"/>
                    </a:lnTo>
                    <a:lnTo>
                      <a:pt x="275" y="36"/>
                    </a:lnTo>
                    <a:lnTo>
                      <a:pt x="275" y="38"/>
                    </a:lnTo>
                    <a:lnTo>
                      <a:pt x="273" y="40"/>
                    </a:lnTo>
                    <a:lnTo>
                      <a:pt x="273" y="42"/>
                    </a:lnTo>
                    <a:lnTo>
                      <a:pt x="275" y="42"/>
                    </a:lnTo>
                    <a:lnTo>
                      <a:pt x="277" y="42"/>
                    </a:lnTo>
                    <a:lnTo>
                      <a:pt x="277" y="44"/>
                    </a:lnTo>
                    <a:lnTo>
                      <a:pt x="275" y="44"/>
                    </a:lnTo>
                    <a:lnTo>
                      <a:pt x="275" y="42"/>
                    </a:lnTo>
                    <a:lnTo>
                      <a:pt x="273" y="42"/>
                    </a:lnTo>
                    <a:lnTo>
                      <a:pt x="273" y="44"/>
                    </a:lnTo>
                    <a:lnTo>
                      <a:pt x="275" y="44"/>
                    </a:lnTo>
                    <a:lnTo>
                      <a:pt x="273" y="46"/>
                    </a:lnTo>
                    <a:lnTo>
                      <a:pt x="273" y="48"/>
                    </a:lnTo>
                    <a:lnTo>
                      <a:pt x="275" y="48"/>
                    </a:lnTo>
                    <a:lnTo>
                      <a:pt x="277" y="46"/>
                    </a:lnTo>
                    <a:lnTo>
                      <a:pt x="279" y="46"/>
                    </a:lnTo>
                    <a:lnTo>
                      <a:pt x="279" y="48"/>
                    </a:lnTo>
                    <a:lnTo>
                      <a:pt x="281" y="48"/>
                    </a:lnTo>
                    <a:lnTo>
                      <a:pt x="282" y="48"/>
                    </a:lnTo>
                    <a:lnTo>
                      <a:pt x="282" y="49"/>
                    </a:lnTo>
                    <a:lnTo>
                      <a:pt x="282" y="51"/>
                    </a:lnTo>
                    <a:lnTo>
                      <a:pt x="282" y="49"/>
                    </a:lnTo>
                    <a:lnTo>
                      <a:pt x="284" y="49"/>
                    </a:lnTo>
                    <a:lnTo>
                      <a:pt x="286" y="51"/>
                    </a:lnTo>
                    <a:lnTo>
                      <a:pt x="286" y="53"/>
                    </a:lnTo>
                    <a:lnTo>
                      <a:pt x="284" y="53"/>
                    </a:lnTo>
                    <a:lnTo>
                      <a:pt x="286" y="53"/>
                    </a:lnTo>
                    <a:lnTo>
                      <a:pt x="286" y="55"/>
                    </a:lnTo>
                    <a:lnTo>
                      <a:pt x="286" y="57"/>
                    </a:lnTo>
                    <a:lnTo>
                      <a:pt x="286" y="59"/>
                    </a:lnTo>
                    <a:lnTo>
                      <a:pt x="284" y="59"/>
                    </a:lnTo>
                    <a:lnTo>
                      <a:pt x="282" y="59"/>
                    </a:lnTo>
                    <a:lnTo>
                      <a:pt x="282" y="57"/>
                    </a:lnTo>
                    <a:lnTo>
                      <a:pt x="282" y="59"/>
                    </a:lnTo>
                    <a:lnTo>
                      <a:pt x="281" y="59"/>
                    </a:lnTo>
                    <a:lnTo>
                      <a:pt x="279" y="59"/>
                    </a:lnTo>
                    <a:lnTo>
                      <a:pt x="277" y="57"/>
                    </a:lnTo>
                    <a:lnTo>
                      <a:pt x="277" y="59"/>
                    </a:lnTo>
                    <a:lnTo>
                      <a:pt x="275" y="59"/>
                    </a:lnTo>
                    <a:lnTo>
                      <a:pt x="275" y="61"/>
                    </a:lnTo>
                    <a:lnTo>
                      <a:pt x="273" y="61"/>
                    </a:lnTo>
                    <a:lnTo>
                      <a:pt x="271" y="61"/>
                    </a:lnTo>
                    <a:lnTo>
                      <a:pt x="271" y="63"/>
                    </a:lnTo>
                    <a:lnTo>
                      <a:pt x="273" y="63"/>
                    </a:lnTo>
                    <a:lnTo>
                      <a:pt x="271" y="63"/>
                    </a:lnTo>
                    <a:lnTo>
                      <a:pt x="271" y="65"/>
                    </a:lnTo>
                    <a:lnTo>
                      <a:pt x="271" y="63"/>
                    </a:lnTo>
                    <a:lnTo>
                      <a:pt x="271" y="65"/>
                    </a:lnTo>
                    <a:lnTo>
                      <a:pt x="273" y="65"/>
                    </a:lnTo>
                    <a:lnTo>
                      <a:pt x="273" y="67"/>
                    </a:lnTo>
                    <a:lnTo>
                      <a:pt x="275" y="67"/>
                    </a:lnTo>
                    <a:lnTo>
                      <a:pt x="275" y="69"/>
                    </a:lnTo>
                    <a:lnTo>
                      <a:pt x="277" y="67"/>
                    </a:lnTo>
                    <a:lnTo>
                      <a:pt x="277" y="69"/>
                    </a:lnTo>
                    <a:lnTo>
                      <a:pt x="279" y="71"/>
                    </a:lnTo>
                    <a:lnTo>
                      <a:pt x="281" y="73"/>
                    </a:lnTo>
                    <a:lnTo>
                      <a:pt x="279" y="73"/>
                    </a:lnTo>
                    <a:lnTo>
                      <a:pt x="279" y="74"/>
                    </a:lnTo>
                    <a:lnTo>
                      <a:pt x="279" y="76"/>
                    </a:lnTo>
                    <a:lnTo>
                      <a:pt x="277" y="76"/>
                    </a:lnTo>
                    <a:lnTo>
                      <a:pt x="277" y="78"/>
                    </a:lnTo>
                    <a:lnTo>
                      <a:pt x="277" y="80"/>
                    </a:lnTo>
                    <a:lnTo>
                      <a:pt x="275" y="80"/>
                    </a:lnTo>
                    <a:lnTo>
                      <a:pt x="273" y="80"/>
                    </a:lnTo>
                    <a:lnTo>
                      <a:pt x="273" y="82"/>
                    </a:lnTo>
                    <a:lnTo>
                      <a:pt x="275" y="82"/>
                    </a:lnTo>
                    <a:lnTo>
                      <a:pt x="273" y="82"/>
                    </a:lnTo>
                    <a:lnTo>
                      <a:pt x="273" y="84"/>
                    </a:lnTo>
                    <a:lnTo>
                      <a:pt x="275" y="84"/>
                    </a:lnTo>
                    <a:lnTo>
                      <a:pt x="275" y="86"/>
                    </a:lnTo>
                    <a:lnTo>
                      <a:pt x="273" y="86"/>
                    </a:lnTo>
                    <a:lnTo>
                      <a:pt x="275" y="86"/>
                    </a:lnTo>
                    <a:lnTo>
                      <a:pt x="275" y="88"/>
                    </a:lnTo>
                    <a:lnTo>
                      <a:pt x="277" y="88"/>
                    </a:lnTo>
                    <a:lnTo>
                      <a:pt x="277" y="90"/>
                    </a:lnTo>
                    <a:lnTo>
                      <a:pt x="279" y="92"/>
                    </a:lnTo>
                    <a:lnTo>
                      <a:pt x="281" y="92"/>
                    </a:lnTo>
                    <a:lnTo>
                      <a:pt x="281" y="94"/>
                    </a:lnTo>
                    <a:lnTo>
                      <a:pt x="282" y="94"/>
                    </a:lnTo>
                    <a:lnTo>
                      <a:pt x="281" y="94"/>
                    </a:lnTo>
                    <a:lnTo>
                      <a:pt x="281" y="96"/>
                    </a:lnTo>
                    <a:lnTo>
                      <a:pt x="281" y="97"/>
                    </a:lnTo>
                    <a:lnTo>
                      <a:pt x="282" y="97"/>
                    </a:lnTo>
                    <a:lnTo>
                      <a:pt x="281" y="97"/>
                    </a:lnTo>
                    <a:lnTo>
                      <a:pt x="281" y="99"/>
                    </a:lnTo>
                    <a:lnTo>
                      <a:pt x="281" y="101"/>
                    </a:lnTo>
                    <a:lnTo>
                      <a:pt x="282" y="101"/>
                    </a:lnTo>
                    <a:lnTo>
                      <a:pt x="282" y="103"/>
                    </a:lnTo>
                    <a:lnTo>
                      <a:pt x="281" y="103"/>
                    </a:lnTo>
                    <a:lnTo>
                      <a:pt x="281" y="105"/>
                    </a:lnTo>
                    <a:lnTo>
                      <a:pt x="281" y="107"/>
                    </a:lnTo>
                    <a:lnTo>
                      <a:pt x="281" y="109"/>
                    </a:lnTo>
                    <a:lnTo>
                      <a:pt x="279" y="111"/>
                    </a:lnTo>
                    <a:lnTo>
                      <a:pt x="279" y="113"/>
                    </a:lnTo>
                    <a:lnTo>
                      <a:pt x="279" y="115"/>
                    </a:lnTo>
                    <a:lnTo>
                      <a:pt x="279" y="117"/>
                    </a:lnTo>
                    <a:lnTo>
                      <a:pt x="279" y="119"/>
                    </a:lnTo>
                    <a:lnTo>
                      <a:pt x="277" y="119"/>
                    </a:lnTo>
                    <a:lnTo>
                      <a:pt x="277" y="121"/>
                    </a:lnTo>
                    <a:lnTo>
                      <a:pt x="277" y="122"/>
                    </a:lnTo>
                    <a:lnTo>
                      <a:pt x="277" y="124"/>
                    </a:lnTo>
                    <a:lnTo>
                      <a:pt x="275" y="124"/>
                    </a:lnTo>
                    <a:lnTo>
                      <a:pt x="275" y="126"/>
                    </a:lnTo>
                    <a:lnTo>
                      <a:pt x="275" y="128"/>
                    </a:lnTo>
                    <a:lnTo>
                      <a:pt x="275" y="130"/>
                    </a:lnTo>
                    <a:lnTo>
                      <a:pt x="275" y="132"/>
                    </a:lnTo>
                    <a:lnTo>
                      <a:pt x="277" y="132"/>
                    </a:lnTo>
                    <a:lnTo>
                      <a:pt x="277" y="134"/>
                    </a:lnTo>
                    <a:lnTo>
                      <a:pt x="277" y="136"/>
                    </a:lnTo>
                    <a:lnTo>
                      <a:pt x="277" y="138"/>
                    </a:lnTo>
                    <a:lnTo>
                      <a:pt x="275" y="138"/>
                    </a:lnTo>
                    <a:lnTo>
                      <a:pt x="273" y="138"/>
                    </a:lnTo>
                    <a:lnTo>
                      <a:pt x="273" y="140"/>
                    </a:lnTo>
                    <a:lnTo>
                      <a:pt x="271" y="140"/>
                    </a:lnTo>
                    <a:lnTo>
                      <a:pt x="271" y="142"/>
                    </a:lnTo>
                    <a:lnTo>
                      <a:pt x="271" y="144"/>
                    </a:lnTo>
                    <a:lnTo>
                      <a:pt x="271" y="145"/>
                    </a:lnTo>
                    <a:lnTo>
                      <a:pt x="271" y="147"/>
                    </a:lnTo>
                    <a:lnTo>
                      <a:pt x="271" y="149"/>
                    </a:lnTo>
                    <a:lnTo>
                      <a:pt x="271" y="151"/>
                    </a:lnTo>
                    <a:lnTo>
                      <a:pt x="273" y="151"/>
                    </a:lnTo>
                    <a:lnTo>
                      <a:pt x="275" y="151"/>
                    </a:lnTo>
                    <a:lnTo>
                      <a:pt x="277" y="151"/>
                    </a:lnTo>
                    <a:lnTo>
                      <a:pt x="277" y="153"/>
                    </a:lnTo>
                    <a:lnTo>
                      <a:pt x="277" y="155"/>
                    </a:lnTo>
                    <a:lnTo>
                      <a:pt x="277" y="157"/>
                    </a:lnTo>
                    <a:lnTo>
                      <a:pt x="277" y="159"/>
                    </a:lnTo>
                    <a:lnTo>
                      <a:pt x="277" y="161"/>
                    </a:lnTo>
                    <a:lnTo>
                      <a:pt x="279" y="161"/>
                    </a:lnTo>
                    <a:lnTo>
                      <a:pt x="279" y="163"/>
                    </a:lnTo>
                    <a:lnTo>
                      <a:pt x="281" y="163"/>
                    </a:lnTo>
                    <a:lnTo>
                      <a:pt x="282" y="163"/>
                    </a:lnTo>
                    <a:lnTo>
                      <a:pt x="284" y="163"/>
                    </a:lnTo>
                    <a:lnTo>
                      <a:pt x="284" y="165"/>
                    </a:lnTo>
                    <a:lnTo>
                      <a:pt x="284" y="167"/>
                    </a:lnTo>
                    <a:lnTo>
                      <a:pt x="282" y="167"/>
                    </a:lnTo>
                    <a:lnTo>
                      <a:pt x="281" y="167"/>
                    </a:lnTo>
                    <a:lnTo>
                      <a:pt x="281" y="169"/>
                    </a:lnTo>
                    <a:lnTo>
                      <a:pt x="281" y="170"/>
                    </a:lnTo>
                    <a:lnTo>
                      <a:pt x="281" y="172"/>
                    </a:lnTo>
                    <a:lnTo>
                      <a:pt x="281" y="174"/>
                    </a:lnTo>
                    <a:lnTo>
                      <a:pt x="281" y="176"/>
                    </a:lnTo>
                    <a:lnTo>
                      <a:pt x="281" y="178"/>
                    </a:lnTo>
                    <a:lnTo>
                      <a:pt x="281" y="180"/>
                    </a:lnTo>
                    <a:lnTo>
                      <a:pt x="281" y="182"/>
                    </a:lnTo>
                    <a:lnTo>
                      <a:pt x="281" y="184"/>
                    </a:lnTo>
                    <a:lnTo>
                      <a:pt x="281" y="186"/>
                    </a:lnTo>
                    <a:lnTo>
                      <a:pt x="281" y="188"/>
                    </a:lnTo>
                    <a:lnTo>
                      <a:pt x="281" y="190"/>
                    </a:lnTo>
                    <a:lnTo>
                      <a:pt x="281" y="192"/>
                    </a:lnTo>
                    <a:lnTo>
                      <a:pt x="279" y="192"/>
                    </a:lnTo>
                    <a:lnTo>
                      <a:pt x="279" y="193"/>
                    </a:lnTo>
                    <a:lnTo>
                      <a:pt x="279" y="195"/>
                    </a:lnTo>
                    <a:lnTo>
                      <a:pt x="279" y="197"/>
                    </a:lnTo>
                    <a:lnTo>
                      <a:pt x="279" y="199"/>
                    </a:lnTo>
                    <a:lnTo>
                      <a:pt x="279" y="201"/>
                    </a:lnTo>
                    <a:lnTo>
                      <a:pt x="279" y="203"/>
                    </a:lnTo>
                    <a:lnTo>
                      <a:pt x="277" y="203"/>
                    </a:lnTo>
                    <a:lnTo>
                      <a:pt x="277" y="205"/>
                    </a:lnTo>
                    <a:lnTo>
                      <a:pt x="275" y="205"/>
                    </a:lnTo>
                    <a:lnTo>
                      <a:pt x="273" y="205"/>
                    </a:lnTo>
                    <a:lnTo>
                      <a:pt x="273" y="207"/>
                    </a:lnTo>
                    <a:lnTo>
                      <a:pt x="271" y="207"/>
                    </a:lnTo>
                    <a:lnTo>
                      <a:pt x="269" y="207"/>
                    </a:lnTo>
                    <a:lnTo>
                      <a:pt x="269" y="209"/>
                    </a:lnTo>
                    <a:lnTo>
                      <a:pt x="271" y="209"/>
                    </a:lnTo>
                    <a:lnTo>
                      <a:pt x="271" y="211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4" name="Freeform 4989">
                <a:extLst>
                  <a:ext uri="{FF2B5EF4-FFF2-40B4-BE49-F238E27FC236}">
                    <a16:creationId xmlns:a16="http://schemas.microsoft.com/office/drawing/2014/main" id="{F2A1FA6A-DE84-5867-86BA-17B0C9B04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9888" y="3444788"/>
                <a:ext cx="417027" cy="426576"/>
              </a:xfrm>
              <a:custGeom>
                <a:avLst/>
                <a:gdLst/>
                <a:ahLst/>
                <a:cxnLst>
                  <a:cxn ang="0">
                    <a:pos x="237" y="227"/>
                  </a:cxn>
                  <a:cxn ang="0">
                    <a:pos x="215" y="227"/>
                  </a:cxn>
                  <a:cxn ang="0">
                    <a:pos x="214" y="238"/>
                  </a:cxn>
                  <a:cxn ang="0">
                    <a:pos x="208" y="257"/>
                  </a:cxn>
                  <a:cxn ang="0">
                    <a:pos x="204" y="273"/>
                  </a:cxn>
                  <a:cxn ang="0">
                    <a:pos x="189" y="277"/>
                  </a:cxn>
                  <a:cxn ang="0">
                    <a:pos x="177" y="280"/>
                  </a:cxn>
                  <a:cxn ang="0">
                    <a:pos x="164" y="282"/>
                  </a:cxn>
                  <a:cxn ang="0">
                    <a:pos x="148" y="290"/>
                  </a:cxn>
                  <a:cxn ang="0">
                    <a:pos x="150" y="279"/>
                  </a:cxn>
                  <a:cxn ang="0">
                    <a:pos x="143" y="267"/>
                  </a:cxn>
                  <a:cxn ang="0">
                    <a:pos x="133" y="255"/>
                  </a:cxn>
                  <a:cxn ang="0">
                    <a:pos x="110" y="250"/>
                  </a:cxn>
                  <a:cxn ang="0">
                    <a:pos x="104" y="217"/>
                  </a:cxn>
                  <a:cxn ang="0">
                    <a:pos x="89" y="219"/>
                  </a:cxn>
                  <a:cxn ang="0">
                    <a:pos x="71" y="244"/>
                  </a:cxn>
                  <a:cxn ang="0">
                    <a:pos x="60" y="254"/>
                  </a:cxn>
                  <a:cxn ang="0">
                    <a:pos x="48" y="259"/>
                  </a:cxn>
                  <a:cxn ang="0">
                    <a:pos x="41" y="257"/>
                  </a:cxn>
                  <a:cxn ang="0">
                    <a:pos x="31" y="246"/>
                  </a:cxn>
                  <a:cxn ang="0">
                    <a:pos x="20" y="229"/>
                  </a:cxn>
                  <a:cxn ang="0">
                    <a:pos x="14" y="215"/>
                  </a:cxn>
                  <a:cxn ang="0">
                    <a:pos x="6" y="200"/>
                  </a:cxn>
                  <a:cxn ang="0">
                    <a:pos x="2" y="188"/>
                  </a:cxn>
                  <a:cxn ang="0">
                    <a:pos x="16" y="171"/>
                  </a:cxn>
                  <a:cxn ang="0">
                    <a:pos x="27" y="144"/>
                  </a:cxn>
                  <a:cxn ang="0">
                    <a:pos x="31" y="127"/>
                  </a:cxn>
                  <a:cxn ang="0">
                    <a:pos x="56" y="125"/>
                  </a:cxn>
                  <a:cxn ang="0">
                    <a:pos x="70" y="111"/>
                  </a:cxn>
                  <a:cxn ang="0">
                    <a:pos x="85" y="100"/>
                  </a:cxn>
                  <a:cxn ang="0">
                    <a:pos x="100" y="77"/>
                  </a:cxn>
                  <a:cxn ang="0">
                    <a:pos x="118" y="69"/>
                  </a:cxn>
                  <a:cxn ang="0">
                    <a:pos x="137" y="56"/>
                  </a:cxn>
                  <a:cxn ang="0">
                    <a:pos x="154" y="54"/>
                  </a:cxn>
                  <a:cxn ang="0">
                    <a:pos x="171" y="52"/>
                  </a:cxn>
                  <a:cxn ang="0">
                    <a:pos x="181" y="40"/>
                  </a:cxn>
                  <a:cxn ang="0">
                    <a:pos x="192" y="29"/>
                  </a:cxn>
                  <a:cxn ang="0">
                    <a:pos x="204" y="25"/>
                  </a:cxn>
                  <a:cxn ang="0">
                    <a:pos x="219" y="29"/>
                  </a:cxn>
                  <a:cxn ang="0">
                    <a:pos x="235" y="33"/>
                  </a:cxn>
                  <a:cxn ang="0">
                    <a:pos x="244" y="23"/>
                  </a:cxn>
                  <a:cxn ang="0">
                    <a:pos x="256" y="15"/>
                  </a:cxn>
                  <a:cxn ang="0">
                    <a:pos x="265" y="6"/>
                  </a:cxn>
                  <a:cxn ang="0">
                    <a:pos x="279" y="0"/>
                  </a:cxn>
                  <a:cxn ang="0">
                    <a:pos x="275" y="15"/>
                  </a:cxn>
                  <a:cxn ang="0">
                    <a:pos x="265" y="25"/>
                  </a:cxn>
                  <a:cxn ang="0">
                    <a:pos x="250" y="37"/>
                  </a:cxn>
                  <a:cxn ang="0">
                    <a:pos x="244" y="50"/>
                  </a:cxn>
                  <a:cxn ang="0">
                    <a:pos x="244" y="65"/>
                  </a:cxn>
                  <a:cxn ang="0">
                    <a:pos x="244" y="81"/>
                  </a:cxn>
                  <a:cxn ang="0">
                    <a:pos x="237" y="92"/>
                  </a:cxn>
                  <a:cxn ang="0">
                    <a:pos x="233" y="108"/>
                  </a:cxn>
                  <a:cxn ang="0">
                    <a:pos x="227" y="121"/>
                  </a:cxn>
                  <a:cxn ang="0">
                    <a:pos x="215" y="129"/>
                  </a:cxn>
                  <a:cxn ang="0">
                    <a:pos x="210" y="142"/>
                  </a:cxn>
                  <a:cxn ang="0">
                    <a:pos x="210" y="152"/>
                  </a:cxn>
                  <a:cxn ang="0">
                    <a:pos x="210" y="163"/>
                  </a:cxn>
                  <a:cxn ang="0">
                    <a:pos x="217" y="175"/>
                  </a:cxn>
                  <a:cxn ang="0">
                    <a:pos x="217" y="192"/>
                  </a:cxn>
                  <a:cxn ang="0">
                    <a:pos x="219" y="209"/>
                  </a:cxn>
                  <a:cxn ang="0">
                    <a:pos x="233" y="219"/>
                  </a:cxn>
                </a:cxnLst>
                <a:rect l="0" t="0" r="r" b="b"/>
                <a:pathLst>
                  <a:path w="279" h="292">
                    <a:moveTo>
                      <a:pt x="235" y="221"/>
                    </a:moveTo>
                    <a:lnTo>
                      <a:pt x="237" y="223"/>
                    </a:lnTo>
                    <a:lnTo>
                      <a:pt x="238" y="223"/>
                    </a:lnTo>
                    <a:lnTo>
                      <a:pt x="240" y="223"/>
                    </a:lnTo>
                    <a:lnTo>
                      <a:pt x="240" y="225"/>
                    </a:lnTo>
                    <a:lnTo>
                      <a:pt x="238" y="225"/>
                    </a:lnTo>
                    <a:lnTo>
                      <a:pt x="238" y="227"/>
                    </a:lnTo>
                    <a:lnTo>
                      <a:pt x="238" y="225"/>
                    </a:lnTo>
                    <a:lnTo>
                      <a:pt x="237" y="225"/>
                    </a:lnTo>
                    <a:lnTo>
                      <a:pt x="237" y="227"/>
                    </a:lnTo>
                    <a:lnTo>
                      <a:pt x="235" y="225"/>
                    </a:lnTo>
                    <a:lnTo>
                      <a:pt x="231" y="225"/>
                    </a:lnTo>
                    <a:lnTo>
                      <a:pt x="229" y="225"/>
                    </a:lnTo>
                    <a:lnTo>
                      <a:pt x="227" y="223"/>
                    </a:lnTo>
                    <a:lnTo>
                      <a:pt x="225" y="223"/>
                    </a:lnTo>
                    <a:lnTo>
                      <a:pt x="221" y="225"/>
                    </a:lnTo>
                    <a:lnTo>
                      <a:pt x="219" y="225"/>
                    </a:lnTo>
                    <a:lnTo>
                      <a:pt x="217" y="225"/>
                    </a:lnTo>
                    <a:lnTo>
                      <a:pt x="217" y="227"/>
                    </a:lnTo>
                    <a:lnTo>
                      <a:pt x="215" y="227"/>
                    </a:lnTo>
                    <a:lnTo>
                      <a:pt x="214" y="227"/>
                    </a:lnTo>
                    <a:lnTo>
                      <a:pt x="212" y="227"/>
                    </a:lnTo>
                    <a:lnTo>
                      <a:pt x="210" y="227"/>
                    </a:lnTo>
                    <a:lnTo>
                      <a:pt x="210" y="229"/>
                    </a:lnTo>
                    <a:lnTo>
                      <a:pt x="212" y="231"/>
                    </a:lnTo>
                    <a:lnTo>
                      <a:pt x="212" y="232"/>
                    </a:lnTo>
                    <a:lnTo>
                      <a:pt x="212" y="234"/>
                    </a:lnTo>
                    <a:lnTo>
                      <a:pt x="214" y="234"/>
                    </a:lnTo>
                    <a:lnTo>
                      <a:pt x="214" y="236"/>
                    </a:lnTo>
                    <a:lnTo>
                      <a:pt x="214" y="238"/>
                    </a:lnTo>
                    <a:lnTo>
                      <a:pt x="214" y="240"/>
                    </a:lnTo>
                    <a:lnTo>
                      <a:pt x="214" y="242"/>
                    </a:lnTo>
                    <a:lnTo>
                      <a:pt x="214" y="244"/>
                    </a:lnTo>
                    <a:lnTo>
                      <a:pt x="214" y="246"/>
                    </a:lnTo>
                    <a:lnTo>
                      <a:pt x="214" y="248"/>
                    </a:lnTo>
                    <a:lnTo>
                      <a:pt x="212" y="250"/>
                    </a:lnTo>
                    <a:lnTo>
                      <a:pt x="212" y="252"/>
                    </a:lnTo>
                    <a:lnTo>
                      <a:pt x="212" y="254"/>
                    </a:lnTo>
                    <a:lnTo>
                      <a:pt x="210" y="255"/>
                    </a:lnTo>
                    <a:lnTo>
                      <a:pt x="208" y="257"/>
                    </a:lnTo>
                    <a:lnTo>
                      <a:pt x="208" y="259"/>
                    </a:lnTo>
                    <a:lnTo>
                      <a:pt x="206" y="259"/>
                    </a:lnTo>
                    <a:lnTo>
                      <a:pt x="206" y="261"/>
                    </a:lnTo>
                    <a:lnTo>
                      <a:pt x="206" y="263"/>
                    </a:lnTo>
                    <a:lnTo>
                      <a:pt x="204" y="263"/>
                    </a:lnTo>
                    <a:lnTo>
                      <a:pt x="204" y="265"/>
                    </a:lnTo>
                    <a:lnTo>
                      <a:pt x="204" y="267"/>
                    </a:lnTo>
                    <a:lnTo>
                      <a:pt x="204" y="269"/>
                    </a:lnTo>
                    <a:lnTo>
                      <a:pt x="204" y="271"/>
                    </a:lnTo>
                    <a:lnTo>
                      <a:pt x="204" y="273"/>
                    </a:lnTo>
                    <a:lnTo>
                      <a:pt x="202" y="275"/>
                    </a:lnTo>
                    <a:lnTo>
                      <a:pt x="200" y="277"/>
                    </a:lnTo>
                    <a:lnTo>
                      <a:pt x="200" y="279"/>
                    </a:lnTo>
                    <a:lnTo>
                      <a:pt x="198" y="279"/>
                    </a:lnTo>
                    <a:lnTo>
                      <a:pt x="196" y="279"/>
                    </a:lnTo>
                    <a:lnTo>
                      <a:pt x="194" y="279"/>
                    </a:lnTo>
                    <a:lnTo>
                      <a:pt x="192" y="279"/>
                    </a:lnTo>
                    <a:lnTo>
                      <a:pt x="191" y="279"/>
                    </a:lnTo>
                    <a:lnTo>
                      <a:pt x="189" y="279"/>
                    </a:lnTo>
                    <a:lnTo>
                      <a:pt x="189" y="277"/>
                    </a:lnTo>
                    <a:lnTo>
                      <a:pt x="189" y="279"/>
                    </a:lnTo>
                    <a:lnTo>
                      <a:pt x="187" y="279"/>
                    </a:lnTo>
                    <a:lnTo>
                      <a:pt x="185" y="279"/>
                    </a:lnTo>
                    <a:lnTo>
                      <a:pt x="185" y="280"/>
                    </a:lnTo>
                    <a:lnTo>
                      <a:pt x="183" y="280"/>
                    </a:lnTo>
                    <a:lnTo>
                      <a:pt x="181" y="280"/>
                    </a:lnTo>
                    <a:lnTo>
                      <a:pt x="181" y="282"/>
                    </a:lnTo>
                    <a:lnTo>
                      <a:pt x="179" y="282"/>
                    </a:lnTo>
                    <a:lnTo>
                      <a:pt x="177" y="282"/>
                    </a:lnTo>
                    <a:lnTo>
                      <a:pt x="177" y="280"/>
                    </a:lnTo>
                    <a:lnTo>
                      <a:pt x="175" y="280"/>
                    </a:lnTo>
                    <a:lnTo>
                      <a:pt x="173" y="280"/>
                    </a:lnTo>
                    <a:lnTo>
                      <a:pt x="171" y="280"/>
                    </a:lnTo>
                    <a:lnTo>
                      <a:pt x="171" y="282"/>
                    </a:lnTo>
                    <a:lnTo>
                      <a:pt x="169" y="282"/>
                    </a:lnTo>
                    <a:lnTo>
                      <a:pt x="169" y="284"/>
                    </a:lnTo>
                    <a:lnTo>
                      <a:pt x="167" y="284"/>
                    </a:lnTo>
                    <a:lnTo>
                      <a:pt x="167" y="282"/>
                    </a:lnTo>
                    <a:lnTo>
                      <a:pt x="166" y="282"/>
                    </a:lnTo>
                    <a:lnTo>
                      <a:pt x="164" y="282"/>
                    </a:lnTo>
                    <a:lnTo>
                      <a:pt x="164" y="284"/>
                    </a:lnTo>
                    <a:lnTo>
                      <a:pt x="162" y="284"/>
                    </a:lnTo>
                    <a:lnTo>
                      <a:pt x="160" y="286"/>
                    </a:lnTo>
                    <a:lnTo>
                      <a:pt x="158" y="286"/>
                    </a:lnTo>
                    <a:lnTo>
                      <a:pt x="156" y="288"/>
                    </a:lnTo>
                    <a:lnTo>
                      <a:pt x="154" y="288"/>
                    </a:lnTo>
                    <a:lnTo>
                      <a:pt x="152" y="288"/>
                    </a:lnTo>
                    <a:lnTo>
                      <a:pt x="152" y="290"/>
                    </a:lnTo>
                    <a:lnTo>
                      <a:pt x="150" y="290"/>
                    </a:lnTo>
                    <a:lnTo>
                      <a:pt x="148" y="290"/>
                    </a:lnTo>
                    <a:lnTo>
                      <a:pt x="148" y="292"/>
                    </a:lnTo>
                    <a:lnTo>
                      <a:pt x="148" y="290"/>
                    </a:lnTo>
                    <a:lnTo>
                      <a:pt x="148" y="288"/>
                    </a:lnTo>
                    <a:lnTo>
                      <a:pt x="150" y="288"/>
                    </a:lnTo>
                    <a:lnTo>
                      <a:pt x="150" y="286"/>
                    </a:lnTo>
                    <a:lnTo>
                      <a:pt x="152" y="284"/>
                    </a:lnTo>
                    <a:lnTo>
                      <a:pt x="152" y="282"/>
                    </a:lnTo>
                    <a:lnTo>
                      <a:pt x="152" y="280"/>
                    </a:lnTo>
                    <a:lnTo>
                      <a:pt x="152" y="279"/>
                    </a:lnTo>
                    <a:lnTo>
                      <a:pt x="150" y="279"/>
                    </a:lnTo>
                    <a:lnTo>
                      <a:pt x="150" y="277"/>
                    </a:lnTo>
                    <a:lnTo>
                      <a:pt x="148" y="277"/>
                    </a:lnTo>
                    <a:lnTo>
                      <a:pt x="148" y="275"/>
                    </a:lnTo>
                    <a:lnTo>
                      <a:pt x="146" y="275"/>
                    </a:lnTo>
                    <a:lnTo>
                      <a:pt x="146" y="273"/>
                    </a:lnTo>
                    <a:lnTo>
                      <a:pt x="144" y="273"/>
                    </a:lnTo>
                    <a:lnTo>
                      <a:pt x="143" y="273"/>
                    </a:lnTo>
                    <a:lnTo>
                      <a:pt x="143" y="271"/>
                    </a:lnTo>
                    <a:lnTo>
                      <a:pt x="143" y="269"/>
                    </a:lnTo>
                    <a:lnTo>
                      <a:pt x="143" y="267"/>
                    </a:lnTo>
                    <a:lnTo>
                      <a:pt x="143" y="265"/>
                    </a:lnTo>
                    <a:lnTo>
                      <a:pt x="143" y="263"/>
                    </a:lnTo>
                    <a:lnTo>
                      <a:pt x="144" y="263"/>
                    </a:lnTo>
                    <a:lnTo>
                      <a:pt x="144" y="261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1" y="259"/>
                    </a:lnTo>
                    <a:lnTo>
                      <a:pt x="137" y="259"/>
                    </a:lnTo>
                    <a:lnTo>
                      <a:pt x="135" y="257"/>
                    </a:lnTo>
                    <a:lnTo>
                      <a:pt x="133" y="255"/>
                    </a:lnTo>
                    <a:lnTo>
                      <a:pt x="131" y="255"/>
                    </a:lnTo>
                    <a:lnTo>
                      <a:pt x="127" y="254"/>
                    </a:lnTo>
                    <a:lnTo>
                      <a:pt x="123" y="254"/>
                    </a:lnTo>
                    <a:lnTo>
                      <a:pt x="121" y="254"/>
                    </a:lnTo>
                    <a:lnTo>
                      <a:pt x="119" y="254"/>
                    </a:lnTo>
                    <a:lnTo>
                      <a:pt x="118" y="254"/>
                    </a:lnTo>
                    <a:lnTo>
                      <a:pt x="116" y="254"/>
                    </a:lnTo>
                    <a:lnTo>
                      <a:pt x="114" y="254"/>
                    </a:lnTo>
                    <a:lnTo>
                      <a:pt x="112" y="254"/>
                    </a:lnTo>
                    <a:lnTo>
                      <a:pt x="110" y="250"/>
                    </a:lnTo>
                    <a:lnTo>
                      <a:pt x="108" y="244"/>
                    </a:lnTo>
                    <a:lnTo>
                      <a:pt x="106" y="242"/>
                    </a:lnTo>
                    <a:lnTo>
                      <a:pt x="106" y="236"/>
                    </a:lnTo>
                    <a:lnTo>
                      <a:pt x="106" y="234"/>
                    </a:lnTo>
                    <a:lnTo>
                      <a:pt x="106" y="231"/>
                    </a:lnTo>
                    <a:lnTo>
                      <a:pt x="104" y="229"/>
                    </a:lnTo>
                    <a:lnTo>
                      <a:pt x="104" y="225"/>
                    </a:lnTo>
                    <a:lnTo>
                      <a:pt x="104" y="223"/>
                    </a:lnTo>
                    <a:lnTo>
                      <a:pt x="106" y="221"/>
                    </a:lnTo>
                    <a:lnTo>
                      <a:pt x="104" y="217"/>
                    </a:lnTo>
                    <a:lnTo>
                      <a:pt x="104" y="215"/>
                    </a:lnTo>
                    <a:lnTo>
                      <a:pt x="102" y="213"/>
                    </a:lnTo>
                    <a:lnTo>
                      <a:pt x="100" y="213"/>
                    </a:lnTo>
                    <a:lnTo>
                      <a:pt x="98" y="211"/>
                    </a:lnTo>
                    <a:lnTo>
                      <a:pt x="98" y="209"/>
                    </a:lnTo>
                    <a:lnTo>
                      <a:pt x="96" y="209"/>
                    </a:lnTo>
                    <a:lnTo>
                      <a:pt x="95" y="211"/>
                    </a:lnTo>
                    <a:lnTo>
                      <a:pt x="93" y="215"/>
                    </a:lnTo>
                    <a:lnTo>
                      <a:pt x="91" y="217"/>
                    </a:lnTo>
                    <a:lnTo>
                      <a:pt x="89" y="219"/>
                    </a:lnTo>
                    <a:lnTo>
                      <a:pt x="87" y="225"/>
                    </a:lnTo>
                    <a:lnTo>
                      <a:pt x="85" y="227"/>
                    </a:lnTo>
                    <a:lnTo>
                      <a:pt x="83" y="231"/>
                    </a:lnTo>
                    <a:lnTo>
                      <a:pt x="79" y="234"/>
                    </a:lnTo>
                    <a:lnTo>
                      <a:pt x="77" y="236"/>
                    </a:lnTo>
                    <a:lnTo>
                      <a:pt x="75" y="238"/>
                    </a:lnTo>
                    <a:lnTo>
                      <a:pt x="73" y="240"/>
                    </a:lnTo>
                    <a:lnTo>
                      <a:pt x="73" y="242"/>
                    </a:lnTo>
                    <a:lnTo>
                      <a:pt x="71" y="242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46"/>
                    </a:lnTo>
                    <a:lnTo>
                      <a:pt x="68" y="246"/>
                    </a:lnTo>
                    <a:lnTo>
                      <a:pt x="68" y="248"/>
                    </a:lnTo>
                    <a:lnTo>
                      <a:pt x="66" y="248"/>
                    </a:lnTo>
                    <a:lnTo>
                      <a:pt x="64" y="250"/>
                    </a:lnTo>
                    <a:lnTo>
                      <a:pt x="64" y="252"/>
                    </a:lnTo>
                    <a:lnTo>
                      <a:pt x="62" y="252"/>
                    </a:lnTo>
                    <a:lnTo>
                      <a:pt x="60" y="252"/>
                    </a:lnTo>
                    <a:lnTo>
                      <a:pt x="60" y="254"/>
                    </a:lnTo>
                    <a:lnTo>
                      <a:pt x="58" y="254"/>
                    </a:lnTo>
                    <a:lnTo>
                      <a:pt x="58" y="255"/>
                    </a:lnTo>
                    <a:lnTo>
                      <a:pt x="56" y="255"/>
                    </a:lnTo>
                    <a:lnTo>
                      <a:pt x="54" y="255"/>
                    </a:lnTo>
                    <a:lnTo>
                      <a:pt x="54" y="254"/>
                    </a:lnTo>
                    <a:lnTo>
                      <a:pt x="52" y="254"/>
                    </a:lnTo>
                    <a:lnTo>
                      <a:pt x="50" y="254"/>
                    </a:lnTo>
                    <a:lnTo>
                      <a:pt x="48" y="255"/>
                    </a:lnTo>
                    <a:lnTo>
                      <a:pt x="48" y="257"/>
                    </a:lnTo>
                    <a:lnTo>
                      <a:pt x="48" y="259"/>
                    </a:lnTo>
                    <a:lnTo>
                      <a:pt x="48" y="261"/>
                    </a:lnTo>
                    <a:lnTo>
                      <a:pt x="48" y="263"/>
                    </a:lnTo>
                    <a:lnTo>
                      <a:pt x="47" y="263"/>
                    </a:lnTo>
                    <a:lnTo>
                      <a:pt x="45" y="265"/>
                    </a:lnTo>
                    <a:lnTo>
                      <a:pt x="43" y="265"/>
                    </a:lnTo>
                    <a:lnTo>
                      <a:pt x="43" y="263"/>
                    </a:lnTo>
                    <a:lnTo>
                      <a:pt x="43" y="261"/>
                    </a:lnTo>
                    <a:lnTo>
                      <a:pt x="41" y="261"/>
                    </a:lnTo>
                    <a:lnTo>
                      <a:pt x="41" y="259"/>
                    </a:lnTo>
                    <a:lnTo>
                      <a:pt x="41" y="257"/>
                    </a:lnTo>
                    <a:lnTo>
                      <a:pt x="39" y="257"/>
                    </a:lnTo>
                    <a:lnTo>
                      <a:pt x="39" y="255"/>
                    </a:lnTo>
                    <a:lnTo>
                      <a:pt x="39" y="254"/>
                    </a:lnTo>
                    <a:lnTo>
                      <a:pt x="39" y="252"/>
                    </a:lnTo>
                    <a:lnTo>
                      <a:pt x="37" y="252"/>
                    </a:lnTo>
                    <a:lnTo>
                      <a:pt x="37" y="250"/>
                    </a:lnTo>
                    <a:lnTo>
                      <a:pt x="35" y="250"/>
                    </a:lnTo>
                    <a:lnTo>
                      <a:pt x="33" y="250"/>
                    </a:lnTo>
                    <a:lnTo>
                      <a:pt x="31" y="248"/>
                    </a:lnTo>
                    <a:lnTo>
                      <a:pt x="31" y="246"/>
                    </a:lnTo>
                    <a:lnTo>
                      <a:pt x="29" y="246"/>
                    </a:lnTo>
                    <a:lnTo>
                      <a:pt x="27" y="246"/>
                    </a:lnTo>
                    <a:lnTo>
                      <a:pt x="27" y="244"/>
                    </a:lnTo>
                    <a:lnTo>
                      <a:pt x="27" y="242"/>
                    </a:lnTo>
                    <a:lnTo>
                      <a:pt x="25" y="238"/>
                    </a:lnTo>
                    <a:lnTo>
                      <a:pt x="25" y="236"/>
                    </a:lnTo>
                    <a:lnTo>
                      <a:pt x="23" y="234"/>
                    </a:lnTo>
                    <a:lnTo>
                      <a:pt x="22" y="232"/>
                    </a:lnTo>
                    <a:lnTo>
                      <a:pt x="20" y="231"/>
                    </a:lnTo>
                    <a:lnTo>
                      <a:pt x="20" y="229"/>
                    </a:lnTo>
                    <a:lnTo>
                      <a:pt x="18" y="227"/>
                    </a:lnTo>
                    <a:lnTo>
                      <a:pt x="18" y="225"/>
                    </a:lnTo>
                    <a:lnTo>
                      <a:pt x="18" y="223"/>
                    </a:lnTo>
                    <a:lnTo>
                      <a:pt x="20" y="221"/>
                    </a:lnTo>
                    <a:lnTo>
                      <a:pt x="20" y="219"/>
                    </a:lnTo>
                    <a:lnTo>
                      <a:pt x="20" y="217"/>
                    </a:lnTo>
                    <a:lnTo>
                      <a:pt x="18" y="217"/>
                    </a:lnTo>
                    <a:lnTo>
                      <a:pt x="18" y="215"/>
                    </a:lnTo>
                    <a:lnTo>
                      <a:pt x="16" y="215"/>
                    </a:lnTo>
                    <a:lnTo>
                      <a:pt x="14" y="215"/>
                    </a:lnTo>
                    <a:lnTo>
                      <a:pt x="12" y="215"/>
                    </a:lnTo>
                    <a:lnTo>
                      <a:pt x="10" y="213"/>
                    </a:lnTo>
                    <a:lnTo>
                      <a:pt x="8" y="211"/>
                    </a:lnTo>
                    <a:lnTo>
                      <a:pt x="6" y="211"/>
                    </a:lnTo>
                    <a:lnTo>
                      <a:pt x="6" y="209"/>
                    </a:lnTo>
                    <a:lnTo>
                      <a:pt x="6" y="207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6" y="202"/>
                    </a:lnTo>
                    <a:lnTo>
                      <a:pt x="6" y="200"/>
                    </a:lnTo>
                    <a:lnTo>
                      <a:pt x="4" y="200"/>
                    </a:lnTo>
                    <a:lnTo>
                      <a:pt x="2" y="200"/>
                    </a:lnTo>
                    <a:lnTo>
                      <a:pt x="2" y="198"/>
                    </a:lnTo>
                    <a:lnTo>
                      <a:pt x="0" y="196"/>
                    </a:lnTo>
                    <a:lnTo>
                      <a:pt x="2" y="196"/>
                    </a:lnTo>
                    <a:lnTo>
                      <a:pt x="0" y="194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2" y="190"/>
                    </a:lnTo>
                    <a:lnTo>
                      <a:pt x="2" y="188"/>
                    </a:lnTo>
                    <a:lnTo>
                      <a:pt x="0" y="186"/>
                    </a:lnTo>
                    <a:lnTo>
                      <a:pt x="2" y="184"/>
                    </a:lnTo>
                    <a:lnTo>
                      <a:pt x="4" y="184"/>
                    </a:lnTo>
                    <a:lnTo>
                      <a:pt x="6" y="183"/>
                    </a:lnTo>
                    <a:lnTo>
                      <a:pt x="10" y="181"/>
                    </a:lnTo>
                    <a:lnTo>
                      <a:pt x="12" y="179"/>
                    </a:lnTo>
                    <a:lnTo>
                      <a:pt x="14" y="177"/>
                    </a:lnTo>
                    <a:lnTo>
                      <a:pt x="16" y="177"/>
                    </a:lnTo>
                    <a:lnTo>
                      <a:pt x="16" y="175"/>
                    </a:lnTo>
                    <a:lnTo>
                      <a:pt x="16" y="171"/>
                    </a:lnTo>
                    <a:lnTo>
                      <a:pt x="18" y="169"/>
                    </a:lnTo>
                    <a:lnTo>
                      <a:pt x="18" y="167"/>
                    </a:lnTo>
                    <a:lnTo>
                      <a:pt x="22" y="163"/>
                    </a:lnTo>
                    <a:lnTo>
                      <a:pt x="23" y="158"/>
                    </a:lnTo>
                    <a:lnTo>
                      <a:pt x="25" y="156"/>
                    </a:lnTo>
                    <a:lnTo>
                      <a:pt x="25" y="154"/>
                    </a:lnTo>
                    <a:lnTo>
                      <a:pt x="25" y="150"/>
                    </a:lnTo>
                    <a:lnTo>
                      <a:pt x="25" y="148"/>
                    </a:lnTo>
                    <a:lnTo>
                      <a:pt x="25" y="146"/>
                    </a:lnTo>
                    <a:lnTo>
                      <a:pt x="27" y="144"/>
                    </a:lnTo>
                    <a:lnTo>
                      <a:pt x="27" y="142"/>
                    </a:lnTo>
                    <a:lnTo>
                      <a:pt x="27" y="140"/>
                    </a:lnTo>
                    <a:lnTo>
                      <a:pt x="27" y="138"/>
                    </a:lnTo>
                    <a:lnTo>
                      <a:pt x="27" y="136"/>
                    </a:lnTo>
                    <a:lnTo>
                      <a:pt x="27" y="135"/>
                    </a:lnTo>
                    <a:lnTo>
                      <a:pt x="27" y="133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9" y="127"/>
                    </a:lnTo>
                    <a:lnTo>
                      <a:pt x="31" y="127"/>
                    </a:lnTo>
                    <a:lnTo>
                      <a:pt x="35" y="125"/>
                    </a:lnTo>
                    <a:lnTo>
                      <a:pt x="37" y="125"/>
                    </a:lnTo>
                    <a:lnTo>
                      <a:pt x="39" y="125"/>
                    </a:lnTo>
                    <a:lnTo>
                      <a:pt x="41" y="125"/>
                    </a:lnTo>
                    <a:lnTo>
                      <a:pt x="43" y="125"/>
                    </a:lnTo>
                    <a:lnTo>
                      <a:pt x="45" y="125"/>
                    </a:lnTo>
                    <a:lnTo>
                      <a:pt x="47" y="125"/>
                    </a:lnTo>
                    <a:lnTo>
                      <a:pt x="50" y="125"/>
                    </a:lnTo>
                    <a:lnTo>
                      <a:pt x="54" y="125"/>
                    </a:lnTo>
                    <a:lnTo>
                      <a:pt x="56" y="125"/>
                    </a:lnTo>
                    <a:lnTo>
                      <a:pt x="58" y="125"/>
                    </a:lnTo>
                    <a:lnTo>
                      <a:pt x="60" y="123"/>
                    </a:lnTo>
                    <a:lnTo>
                      <a:pt x="62" y="121"/>
                    </a:lnTo>
                    <a:lnTo>
                      <a:pt x="62" y="119"/>
                    </a:lnTo>
                    <a:lnTo>
                      <a:pt x="62" y="117"/>
                    </a:lnTo>
                    <a:lnTo>
                      <a:pt x="64" y="115"/>
                    </a:lnTo>
                    <a:lnTo>
                      <a:pt x="66" y="113"/>
                    </a:lnTo>
                    <a:lnTo>
                      <a:pt x="68" y="113"/>
                    </a:lnTo>
                    <a:lnTo>
                      <a:pt x="68" y="111"/>
                    </a:lnTo>
                    <a:lnTo>
                      <a:pt x="70" y="111"/>
                    </a:lnTo>
                    <a:lnTo>
                      <a:pt x="71" y="110"/>
                    </a:lnTo>
                    <a:lnTo>
                      <a:pt x="73" y="110"/>
                    </a:lnTo>
                    <a:lnTo>
                      <a:pt x="73" y="108"/>
                    </a:lnTo>
                    <a:lnTo>
                      <a:pt x="75" y="108"/>
                    </a:lnTo>
                    <a:lnTo>
                      <a:pt x="77" y="108"/>
                    </a:lnTo>
                    <a:lnTo>
                      <a:pt x="79" y="106"/>
                    </a:lnTo>
                    <a:lnTo>
                      <a:pt x="81" y="104"/>
                    </a:lnTo>
                    <a:lnTo>
                      <a:pt x="83" y="102"/>
                    </a:lnTo>
                    <a:lnTo>
                      <a:pt x="85" y="102"/>
                    </a:lnTo>
                    <a:lnTo>
                      <a:pt x="85" y="100"/>
                    </a:lnTo>
                    <a:lnTo>
                      <a:pt x="87" y="92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3" y="85"/>
                    </a:lnTo>
                    <a:lnTo>
                      <a:pt x="93" y="83"/>
                    </a:lnTo>
                    <a:lnTo>
                      <a:pt x="93" y="81"/>
                    </a:lnTo>
                    <a:lnTo>
                      <a:pt x="95" y="81"/>
                    </a:lnTo>
                    <a:lnTo>
                      <a:pt x="96" y="79"/>
                    </a:lnTo>
                    <a:lnTo>
                      <a:pt x="98" y="79"/>
                    </a:lnTo>
                    <a:lnTo>
                      <a:pt x="100" y="77"/>
                    </a:lnTo>
                    <a:lnTo>
                      <a:pt x="102" y="75"/>
                    </a:lnTo>
                    <a:lnTo>
                      <a:pt x="102" y="73"/>
                    </a:lnTo>
                    <a:lnTo>
                      <a:pt x="104" y="73"/>
                    </a:lnTo>
                    <a:lnTo>
                      <a:pt x="106" y="73"/>
                    </a:lnTo>
                    <a:lnTo>
                      <a:pt x="108" y="73"/>
                    </a:lnTo>
                    <a:lnTo>
                      <a:pt x="110" y="71"/>
                    </a:lnTo>
                    <a:lnTo>
                      <a:pt x="112" y="71"/>
                    </a:lnTo>
                    <a:lnTo>
                      <a:pt x="114" y="71"/>
                    </a:lnTo>
                    <a:lnTo>
                      <a:pt x="116" y="69"/>
                    </a:lnTo>
                    <a:lnTo>
                      <a:pt x="118" y="69"/>
                    </a:lnTo>
                    <a:lnTo>
                      <a:pt x="121" y="67"/>
                    </a:lnTo>
                    <a:lnTo>
                      <a:pt x="123" y="65"/>
                    </a:lnTo>
                    <a:lnTo>
                      <a:pt x="125" y="63"/>
                    </a:lnTo>
                    <a:lnTo>
                      <a:pt x="129" y="62"/>
                    </a:lnTo>
                    <a:lnTo>
                      <a:pt x="131" y="60"/>
                    </a:lnTo>
                    <a:lnTo>
                      <a:pt x="131" y="58"/>
                    </a:lnTo>
                    <a:lnTo>
                      <a:pt x="133" y="58"/>
                    </a:lnTo>
                    <a:lnTo>
                      <a:pt x="135" y="58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43" y="56"/>
                    </a:lnTo>
                    <a:lnTo>
                      <a:pt x="144" y="56"/>
                    </a:lnTo>
                    <a:lnTo>
                      <a:pt x="144" y="54"/>
                    </a:lnTo>
                    <a:lnTo>
                      <a:pt x="146" y="54"/>
                    </a:lnTo>
                    <a:lnTo>
                      <a:pt x="148" y="54"/>
                    </a:lnTo>
                    <a:lnTo>
                      <a:pt x="150" y="54"/>
                    </a:lnTo>
                    <a:lnTo>
                      <a:pt x="152" y="54"/>
                    </a:lnTo>
                    <a:lnTo>
                      <a:pt x="154" y="54"/>
                    </a:lnTo>
                    <a:lnTo>
                      <a:pt x="156" y="54"/>
                    </a:lnTo>
                    <a:lnTo>
                      <a:pt x="158" y="54"/>
                    </a:lnTo>
                    <a:lnTo>
                      <a:pt x="160" y="54"/>
                    </a:lnTo>
                    <a:lnTo>
                      <a:pt x="162" y="54"/>
                    </a:lnTo>
                    <a:lnTo>
                      <a:pt x="164" y="54"/>
                    </a:lnTo>
                    <a:lnTo>
                      <a:pt x="166" y="54"/>
                    </a:lnTo>
                    <a:lnTo>
                      <a:pt x="167" y="54"/>
                    </a:lnTo>
                    <a:lnTo>
                      <a:pt x="169" y="54"/>
                    </a:lnTo>
                    <a:lnTo>
                      <a:pt x="171" y="54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5" y="52"/>
                    </a:lnTo>
                    <a:lnTo>
                      <a:pt x="175" y="50"/>
                    </a:lnTo>
                    <a:lnTo>
                      <a:pt x="177" y="48"/>
                    </a:lnTo>
                    <a:lnTo>
                      <a:pt x="177" y="46"/>
                    </a:lnTo>
                    <a:lnTo>
                      <a:pt x="179" y="46"/>
                    </a:lnTo>
                    <a:lnTo>
                      <a:pt x="179" y="44"/>
                    </a:lnTo>
                    <a:lnTo>
                      <a:pt x="181" y="44"/>
                    </a:lnTo>
                    <a:lnTo>
                      <a:pt x="181" y="42"/>
                    </a:lnTo>
                    <a:lnTo>
                      <a:pt x="181" y="40"/>
                    </a:lnTo>
                    <a:lnTo>
                      <a:pt x="183" y="40"/>
                    </a:lnTo>
                    <a:lnTo>
                      <a:pt x="183" y="39"/>
                    </a:lnTo>
                    <a:lnTo>
                      <a:pt x="185" y="39"/>
                    </a:lnTo>
                    <a:lnTo>
                      <a:pt x="185" y="35"/>
                    </a:lnTo>
                    <a:lnTo>
                      <a:pt x="187" y="33"/>
                    </a:lnTo>
                    <a:lnTo>
                      <a:pt x="189" y="33"/>
                    </a:lnTo>
                    <a:lnTo>
                      <a:pt x="189" y="31"/>
                    </a:lnTo>
                    <a:lnTo>
                      <a:pt x="191" y="31"/>
                    </a:lnTo>
                    <a:lnTo>
                      <a:pt x="191" y="29"/>
                    </a:lnTo>
                    <a:lnTo>
                      <a:pt x="192" y="29"/>
                    </a:lnTo>
                    <a:lnTo>
                      <a:pt x="192" y="27"/>
                    </a:lnTo>
                    <a:lnTo>
                      <a:pt x="194" y="27"/>
                    </a:lnTo>
                    <a:lnTo>
                      <a:pt x="194" y="25"/>
                    </a:lnTo>
                    <a:lnTo>
                      <a:pt x="196" y="25"/>
                    </a:lnTo>
                    <a:lnTo>
                      <a:pt x="198" y="25"/>
                    </a:lnTo>
                    <a:lnTo>
                      <a:pt x="198" y="23"/>
                    </a:lnTo>
                    <a:lnTo>
                      <a:pt x="200" y="23"/>
                    </a:lnTo>
                    <a:lnTo>
                      <a:pt x="202" y="23"/>
                    </a:lnTo>
                    <a:lnTo>
                      <a:pt x="204" y="23"/>
                    </a:lnTo>
                    <a:lnTo>
                      <a:pt x="204" y="25"/>
                    </a:lnTo>
                    <a:lnTo>
                      <a:pt x="206" y="25"/>
                    </a:lnTo>
                    <a:lnTo>
                      <a:pt x="208" y="25"/>
                    </a:lnTo>
                    <a:lnTo>
                      <a:pt x="210" y="25"/>
                    </a:lnTo>
                    <a:lnTo>
                      <a:pt x="212" y="25"/>
                    </a:lnTo>
                    <a:lnTo>
                      <a:pt x="212" y="27"/>
                    </a:lnTo>
                    <a:lnTo>
                      <a:pt x="214" y="27"/>
                    </a:lnTo>
                    <a:lnTo>
                      <a:pt x="215" y="27"/>
                    </a:lnTo>
                    <a:lnTo>
                      <a:pt x="217" y="27"/>
                    </a:lnTo>
                    <a:lnTo>
                      <a:pt x="217" y="29"/>
                    </a:lnTo>
                    <a:lnTo>
                      <a:pt x="219" y="29"/>
                    </a:lnTo>
                    <a:lnTo>
                      <a:pt x="221" y="29"/>
                    </a:lnTo>
                    <a:lnTo>
                      <a:pt x="221" y="31"/>
                    </a:lnTo>
                    <a:lnTo>
                      <a:pt x="223" y="31"/>
                    </a:lnTo>
                    <a:lnTo>
                      <a:pt x="225" y="31"/>
                    </a:lnTo>
                    <a:lnTo>
                      <a:pt x="227" y="31"/>
                    </a:lnTo>
                    <a:lnTo>
                      <a:pt x="229" y="31"/>
                    </a:lnTo>
                    <a:lnTo>
                      <a:pt x="229" y="33"/>
                    </a:lnTo>
                    <a:lnTo>
                      <a:pt x="231" y="33"/>
                    </a:lnTo>
                    <a:lnTo>
                      <a:pt x="233" y="33"/>
                    </a:lnTo>
                    <a:lnTo>
                      <a:pt x="235" y="33"/>
                    </a:lnTo>
                    <a:lnTo>
                      <a:pt x="235" y="31"/>
                    </a:lnTo>
                    <a:lnTo>
                      <a:pt x="237" y="31"/>
                    </a:lnTo>
                    <a:lnTo>
                      <a:pt x="237" y="29"/>
                    </a:lnTo>
                    <a:lnTo>
                      <a:pt x="238" y="29"/>
                    </a:lnTo>
                    <a:lnTo>
                      <a:pt x="238" y="27"/>
                    </a:lnTo>
                    <a:lnTo>
                      <a:pt x="240" y="27"/>
                    </a:lnTo>
                    <a:lnTo>
                      <a:pt x="242" y="27"/>
                    </a:lnTo>
                    <a:lnTo>
                      <a:pt x="242" y="25"/>
                    </a:lnTo>
                    <a:lnTo>
                      <a:pt x="244" y="25"/>
                    </a:lnTo>
                    <a:lnTo>
                      <a:pt x="244" y="23"/>
                    </a:lnTo>
                    <a:lnTo>
                      <a:pt x="246" y="23"/>
                    </a:lnTo>
                    <a:lnTo>
                      <a:pt x="246" y="21"/>
                    </a:lnTo>
                    <a:lnTo>
                      <a:pt x="248" y="21"/>
                    </a:lnTo>
                    <a:lnTo>
                      <a:pt x="248" y="19"/>
                    </a:lnTo>
                    <a:lnTo>
                      <a:pt x="250" y="19"/>
                    </a:lnTo>
                    <a:lnTo>
                      <a:pt x="252" y="19"/>
                    </a:lnTo>
                    <a:lnTo>
                      <a:pt x="252" y="17"/>
                    </a:lnTo>
                    <a:lnTo>
                      <a:pt x="254" y="17"/>
                    </a:lnTo>
                    <a:lnTo>
                      <a:pt x="254" y="15"/>
                    </a:lnTo>
                    <a:lnTo>
                      <a:pt x="256" y="15"/>
                    </a:lnTo>
                    <a:lnTo>
                      <a:pt x="256" y="14"/>
                    </a:lnTo>
                    <a:lnTo>
                      <a:pt x="256" y="12"/>
                    </a:lnTo>
                    <a:lnTo>
                      <a:pt x="258" y="12"/>
                    </a:lnTo>
                    <a:lnTo>
                      <a:pt x="258" y="10"/>
                    </a:lnTo>
                    <a:lnTo>
                      <a:pt x="260" y="10"/>
                    </a:lnTo>
                    <a:lnTo>
                      <a:pt x="262" y="10"/>
                    </a:lnTo>
                    <a:lnTo>
                      <a:pt x="262" y="8"/>
                    </a:lnTo>
                    <a:lnTo>
                      <a:pt x="263" y="8"/>
                    </a:lnTo>
                    <a:lnTo>
                      <a:pt x="263" y="6"/>
                    </a:lnTo>
                    <a:lnTo>
                      <a:pt x="265" y="6"/>
                    </a:lnTo>
                    <a:lnTo>
                      <a:pt x="267" y="6"/>
                    </a:lnTo>
                    <a:lnTo>
                      <a:pt x="267" y="4"/>
                    </a:lnTo>
                    <a:lnTo>
                      <a:pt x="269" y="4"/>
                    </a:lnTo>
                    <a:lnTo>
                      <a:pt x="271" y="4"/>
                    </a:lnTo>
                    <a:lnTo>
                      <a:pt x="271" y="2"/>
                    </a:lnTo>
                    <a:lnTo>
                      <a:pt x="273" y="2"/>
                    </a:lnTo>
                    <a:lnTo>
                      <a:pt x="275" y="2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0"/>
                    </a:lnTo>
                    <a:lnTo>
                      <a:pt x="277" y="0"/>
                    </a:lnTo>
                    <a:lnTo>
                      <a:pt x="277" y="2"/>
                    </a:lnTo>
                    <a:lnTo>
                      <a:pt x="277" y="4"/>
                    </a:lnTo>
                    <a:lnTo>
                      <a:pt x="279" y="6"/>
                    </a:lnTo>
                    <a:lnTo>
                      <a:pt x="279" y="8"/>
                    </a:lnTo>
                    <a:lnTo>
                      <a:pt x="279" y="10"/>
                    </a:lnTo>
                    <a:lnTo>
                      <a:pt x="277" y="12"/>
                    </a:lnTo>
                    <a:lnTo>
                      <a:pt x="277" y="14"/>
                    </a:lnTo>
                    <a:lnTo>
                      <a:pt x="275" y="14"/>
                    </a:lnTo>
                    <a:lnTo>
                      <a:pt x="275" y="15"/>
                    </a:lnTo>
                    <a:lnTo>
                      <a:pt x="273" y="15"/>
                    </a:lnTo>
                    <a:lnTo>
                      <a:pt x="273" y="17"/>
                    </a:lnTo>
                    <a:lnTo>
                      <a:pt x="271" y="17"/>
                    </a:lnTo>
                    <a:lnTo>
                      <a:pt x="271" y="19"/>
                    </a:lnTo>
                    <a:lnTo>
                      <a:pt x="269" y="19"/>
                    </a:lnTo>
                    <a:lnTo>
                      <a:pt x="269" y="21"/>
                    </a:lnTo>
                    <a:lnTo>
                      <a:pt x="267" y="21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5"/>
                    </a:lnTo>
                    <a:lnTo>
                      <a:pt x="263" y="27"/>
                    </a:lnTo>
                    <a:lnTo>
                      <a:pt x="262" y="27"/>
                    </a:lnTo>
                    <a:lnTo>
                      <a:pt x="260" y="29"/>
                    </a:lnTo>
                    <a:lnTo>
                      <a:pt x="258" y="29"/>
                    </a:lnTo>
                    <a:lnTo>
                      <a:pt x="258" y="31"/>
                    </a:lnTo>
                    <a:lnTo>
                      <a:pt x="256" y="33"/>
                    </a:lnTo>
                    <a:lnTo>
                      <a:pt x="254" y="35"/>
                    </a:lnTo>
                    <a:lnTo>
                      <a:pt x="252" y="37"/>
                    </a:lnTo>
                    <a:lnTo>
                      <a:pt x="250" y="37"/>
                    </a:lnTo>
                    <a:lnTo>
                      <a:pt x="250" y="39"/>
                    </a:lnTo>
                    <a:lnTo>
                      <a:pt x="248" y="39"/>
                    </a:lnTo>
                    <a:lnTo>
                      <a:pt x="248" y="40"/>
                    </a:lnTo>
                    <a:lnTo>
                      <a:pt x="248" y="42"/>
                    </a:lnTo>
                    <a:lnTo>
                      <a:pt x="248" y="44"/>
                    </a:lnTo>
                    <a:lnTo>
                      <a:pt x="246" y="44"/>
                    </a:lnTo>
                    <a:lnTo>
                      <a:pt x="246" y="46"/>
                    </a:lnTo>
                    <a:lnTo>
                      <a:pt x="246" y="48"/>
                    </a:lnTo>
                    <a:lnTo>
                      <a:pt x="244" y="48"/>
                    </a:lnTo>
                    <a:lnTo>
                      <a:pt x="244" y="50"/>
                    </a:lnTo>
                    <a:lnTo>
                      <a:pt x="244" y="52"/>
                    </a:lnTo>
                    <a:lnTo>
                      <a:pt x="244" y="54"/>
                    </a:lnTo>
                    <a:lnTo>
                      <a:pt x="244" y="56"/>
                    </a:lnTo>
                    <a:lnTo>
                      <a:pt x="244" y="58"/>
                    </a:lnTo>
                    <a:lnTo>
                      <a:pt x="244" y="60"/>
                    </a:lnTo>
                    <a:lnTo>
                      <a:pt x="244" y="62"/>
                    </a:lnTo>
                    <a:lnTo>
                      <a:pt x="244" y="63"/>
                    </a:lnTo>
                    <a:lnTo>
                      <a:pt x="246" y="63"/>
                    </a:lnTo>
                    <a:lnTo>
                      <a:pt x="246" y="65"/>
                    </a:lnTo>
                    <a:lnTo>
                      <a:pt x="244" y="65"/>
                    </a:lnTo>
                    <a:lnTo>
                      <a:pt x="246" y="65"/>
                    </a:lnTo>
                    <a:lnTo>
                      <a:pt x="246" y="67"/>
                    </a:lnTo>
                    <a:lnTo>
                      <a:pt x="246" y="69"/>
                    </a:lnTo>
                    <a:lnTo>
                      <a:pt x="246" y="71"/>
                    </a:lnTo>
                    <a:lnTo>
                      <a:pt x="246" y="73"/>
                    </a:lnTo>
                    <a:lnTo>
                      <a:pt x="246" y="75"/>
                    </a:lnTo>
                    <a:lnTo>
                      <a:pt x="246" y="77"/>
                    </a:lnTo>
                    <a:lnTo>
                      <a:pt x="246" y="79"/>
                    </a:lnTo>
                    <a:lnTo>
                      <a:pt x="246" y="81"/>
                    </a:lnTo>
                    <a:lnTo>
                      <a:pt x="244" y="81"/>
                    </a:lnTo>
                    <a:lnTo>
                      <a:pt x="244" y="83"/>
                    </a:lnTo>
                    <a:lnTo>
                      <a:pt x="242" y="83"/>
                    </a:lnTo>
                    <a:lnTo>
                      <a:pt x="240" y="83"/>
                    </a:lnTo>
                    <a:lnTo>
                      <a:pt x="240" y="85"/>
                    </a:lnTo>
                    <a:lnTo>
                      <a:pt x="238" y="85"/>
                    </a:lnTo>
                    <a:lnTo>
                      <a:pt x="238" y="87"/>
                    </a:lnTo>
                    <a:lnTo>
                      <a:pt x="238" y="88"/>
                    </a:lnTo>
                    <a:lnTo>
                      <a:pt x="238" y="90"/>
                    </a:lnTo>
                    <a:lnTo>
                      <a:pt x="237" y="90"/>
                    </a:lnTo>
                    <a:lnTo>
                      <a:pt x="237" y="92"/>
                    </a:lnTo>
                    <a:lnTo>
                      <a:pt x="237" y="94"/>
                    </a:lnTo>
                    <a:lnTo>
                      <a:pt x="237" y="96"/>
                    </a:lnTo>
                    <a:lnTo>
                      <a:pt x="235" y="96"/>
                    </a:lnTo>
                    <a:lnTo>
                      <a:pt x="235" y="98"/>
                    </a:lnTo>
                    <a:lnTo>
                      <a:pt x="235" y="100"/>
                    </a:lnTo>
                    <a:lnTo>
                      <a:pt x="235" y="102"/>
                    </a:lnTo>
                    <a:lnTo>
                      <a:pt x="235" y="104"/>
                    </a:lnTo>
                    <a:lnTo>
                      <a:pt x="233" y="104"/>
                    </a:lnTo>
                    <a:lnTo>
                      <a:pt x="233" y="106"/>
                    </a:lnTo>
                    <a:lnTo>
                      <a:pt x="233" y="108"/>
                    </a:lnTo>
                    <a:lnTo>
                      <a:pt x="233" y="110"/>
                    </a:lnTo>
                    <a:lnTo>
                      <a:pt x="231" y="110"/>
                    </a:lnTo>
                    <a:lnTo>
                      <a:pt x="231" y="111"/>
                    </a:lnTo>
                    <a:lnTo>
                      <a:pt x="231" y="113"/>
                    </a:lnTo>
                    <a:lnTo>
                      <a:pt x="231" y="115"/>
                    </a:lnTo>
                    <a:lnTo>
                      <a:pt x="231" y="117"/>
                    </a:lnTo>
                    <a:lnTo>
                      <a:pt x="229" y="117"/>
                    </a:lnTo>
                    <a:lnTo>
                      <a:pt x="229" y="119"/>
                    </a:lnTo>
                    <a:lnTo>
                      <a:pt x="227" y="119"/>
                    </a:lnTo>
                    <a:lnTo>
                      <a:pt x="227" y="121"/>
                    </a:lnTo>
                    <a:lnTo>
                      <a:pt x="225" y="121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19" y="125"/>
                    </a:lnTo>
                    <a:lnTo>
                      <a:pt x="217" y="125"/>
                    </a:lnTo>
                    <a:lnTo>
                      <a:pt x="217" y="127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4" y="129"/>
                    </a:lnTo>
                    <a:lnTo>
                      <a:pt x="214" y="131"/>
                    </a:lnTo>
                    <a:lnTo>
                      <a:pt x="212" y="131"/>
                    </a:lnTo>
                    <a:lnTo>
                      <a:pt x="212" y="133"/>
                    </a:lnTo>
                    <a:lnTo>
                      <a:pt x="212" y="135"/>
                    </a:lnTo>
                    <a:lnTo>
                      <a:pt x="212" y="136"/>
                    </a:lnTo>
                    <a:lnTo>
                      <a:pt x="210" y="136"/>
                    </a:lnTo>
                    <a:lnTo>
                      <a:pt x="210" y="138"/>
                    </a:lnTo>
                    <a:lnTo>
                      <a:pt x="210" y="140"/>
                    </a:lnTo>
                    <a:lnTo>
                      <a:pt x="210" y="142"/>
                    </a:lnTo>
                    <a:lnTo>
                      <a:pt x="210" y="144"/>
                    </a:lnTo>
                    <a:lnTo>
                      <a:pt x="208" y="144"/>
                    </a:lnTo>
                    <a:lnTo>
                      <a:pt x="208" y="146"/>
                    </a:lnTo>
                    <a:lnTo>
                      <a:pt x="210" y="146"/>
                    </a:lnTo>
                    <a:lnTo>
                      <a:pt x="208" y="146"/>
                    </a:lnTo>
                    <a:lnTo>
                      <a:pt x="208" y="148"/>
                    </a:lnTo>
                    <a:lnTo>
                      <a:pt x="210" y="148"/>
                    </a:lnTo>
                    <a:lnTo>
                      <a:pt x="208" y="150"/>
                    </a:lnTo>
                    <a:lnTo>
                      <a:pt x="210" y="150"/>
                    </a:lnTo>
                    <a:lnTo>
                      <a:pt x="210" y="152"/>
                    </a:lnTo>
                    <a:lnTo>
                      <a:pt x="208" y="152"/>
                    </a:lnTo>
                    <a:lnTo>
                      <a:pt x="208" y="154"/>
                    </a:lnTo>
                    <a:lnTo>
                      <a:pt x="208" y="156"/>
                    </a:lnTo>
                    <a:lnTo>
                      <a:pt x="210" y="156"/>
                    </a:lnTo>
                    <a:lnTo>
                      <a:pt x="208" y="156"/>
                    </a:lnTo>
                    <a:lnTo>
                      <a:pt x="208" y="158"/>
                    </a:lnTo>
                    <a:lnTo>
                      <a:pt x="210" y="158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0" y="163"/>
                    </a:lnTo>
                    <a:lnTo>
                      <a:pt x="212" y="163"/>
                    </a:lnTo>
                    <a:lnTo>
                      <a:pt x="212" y="165"/>
                    </a:lnTo>
                    <a:lnTo>
                      <a:pt x="214" y="165"/>
                    </a:lnTo>
                    <a:lnTo>
                      <a:pt x="215" y="165"/>
                    </a:lnTo>
                    <a:lnTo>
                      <a:pt x="215" y="167"/>
                    </a:lnTo>
                    <a:lnTo>
                      <a:pt x="215" y="169"/>
                    </a:lnTo>
                    <a:lnTo>
                      <a:pt x="215" y="171"/>
                    </a:lnTo>
                    <a:lnTo>
                      <a:pt x="215" y="173"/>
                    </a:lnTo>
                    <a:lnTo>
                      <a:pt x="217" y="173"/>
                    </a:lnTo>
                    <a:lnTo>
                      <a:pt x="217" y="175"/>
                    </a:lnTo>
                    <a:lnTo>
                      <a:pt x="217" y="177"/>
                    </a:lnTo>
                    <a:lnTo>
                      <a:pt x="217" y="179"/>
                    </a:lnTo>
                    <a:lnTo>
                      <a:pt x="217" y="181"/>
                    </a:lnTo>
                    <a:lnTo>
                      <a:pt x="215" y="181"/>
                    </a:lnTo>
                    <a:lnTo>
                      <a:pt x="215" y="183"/>
                    </a:lnTo>
                    <a:lnTo>
                      <a:pt x="215" y="184"/>
                    </a:lnTo>
                    <a:lnTo>
                      <a:pt x="215" y="186"/>
                    </a:lnTo>
                    <a:lnTo>
                      <a:pt x="215" y="188"/>
                    </a:lnTo>
                    <a:lnTo>
                      <a:pt x="217" y="188"/>
                    </a:lnTo>
                    <a:lnTo>
                      <a:pt x="217" y="192"/>
                    </a:lnTo>
                    <a:lnTo>
                      <a:pt x="217" y="194"/>
                    </a:lnTo>
                    <a:lnTo>
                      <a:pt x="217" y="196"/>
                    </a:lnTo>
                    <a:lnTo>
                      <a:pt x="217" y="200"/>
                    </a:lnTo>
                    <a:lnTo>
                      <a:pt x="217" y="202"/>
                    </a:lnTo>
                    <a:lnTo>
                      <a:pt x="219" y="204"/>
                    </a:lnTo>
                    <a:lnTo>
                      <a:pt x="219" y="206"/>
                    </a:lnTo>
                    <a:lnTo>
                      <a:pt x="219" y="207"/>
                    </a:lnTo>
                    <a:lnTo>
                      <a:pt x="219" y="209"/>
                    </a:lnTo>
                    <a:lnTo>
                      <a:pt x="217" y="209"/>
                    </a:lnTo>
                    <a:lnTo>
                      <a:pt x="219" y="209"/>
                    </a:lnTo>
                    <a:lnTo>
                      <a:pt x="221" y="211"/>
                    </a:lnTo>
                    <a:lnTo>
                      <a:pt x="221" y="213"/>
                    </a:lnTo>
                    <a:lnTo>
                      <a:pt x="223" y="215"/>
                    </a:lnTo>
                    <a:lnTo>
                      <a:pt x="225" y="215"/>
                    </a:lnTo>
                    <a:lnTo>
                      <a:pt x="225" y="217"/>
                    </a:lnTo>
                    <a:lnTo>
                      <a:pt x="227" y="217"/>
                    </a:lnTo>
                    <a:lnTo>
                      <a:pt x="229" y="217"/>
                    </a:lnTo>
                    <a:lnTo>
                      <a:pt x="229" y="219"/>
                    </a:lnTo>
                    <a:lnTo>
                      <a:pt x="231" y="219"/>
                    </a:lnTo>
                    <a:lnTo>
                      <a:pt x="233" y="219"/>
                    </a:lnTo>
                    <a:lnTo>
                      <a:pt x="235" y="22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5" name="Freeform 4990">
                <a:extLst>
                  <a:ext uri="{FF2B5EF4-FFF2-40B4-BE49-F238E27FC236}">
                    <a16:creationId xmlns:a16="http://schemas.microsoft.com/office/drawing/2014/main" id="{FA8A97E0-FD94-F876-39A4-0E91F0EA1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5243" y="3463070"/>
                <a:ext cx="575746" cy="700803"/>
              </a:xfrm>
              <a:custGeom>
                <a:avLst/>
                <a:gdLst/>
                <a:ahLst/>
                <a:cxnLst>
                  <a:cxn ang="0">
                    <a:pos x="370" y="32"/>
                  </a:cxn>
                  <a:cxn ang="0">
                    <a:pos x="361" y="59"/>
                  </a:cxn>
                  <a:cxn ang="0">
                    <a:pos x="357" y="123"/>
                  </a:cxn>
                  <a:cxn ang="0">
                    <a:pos x="359" y="147"/>
                  </a:cxn>
                  <a:cxn ang="0">
                    <a:pos x="357" y="172"/>
                  </a:cxn>
                  <a:cxn ang="0">
                    <a:pos x="345" y="188"/>
                  </a:cxn>
                  <a:cxn ang="0">
                    <a:pos x="363" y="201"/>
                  </a:cxn>
                  <a:cxn ang="0">
                    <a:pos x="376" y="217"/>
                  </a:cxn>
                  <a:cxn ang="0">
                    <a:pos x="372" y="263"/>
                  </a:cxn>
                  <a:cxn ang="0">
                    <a:pos x="330" y="278"/>
                  </a:cxn>
                  <a:cxn ang="0">
                    <a:pos x="324" y="303"/>
                  </a:cxn>
                  <a:cxn ang="0">
                    <a:pos x="324" y="322"/>
                  </a:cxn>
                  <a:cxn ang="0">
                    <a:pos x="341" y="328"/>
                  </a:cxn>
                  <a:cxn ang="0">
                    <a:pos x="347" y="334"/>
                  </a:cxn>
                  <a:cxn ang="0">
                    <a:pos x="339" y="345"/>
                  </a:cxn>
                  <a:cxn ang="0">
                    <a:pos x="326" y="351"/>
                  </a:cxn>
                  <a:cxn ang="0">
                    <a:pos x="316" y="366"/>
                  </a:cxn>
                  <a:cxn ang="0">
                    <a:pos x="286" y="378"/>
                  </a:cxn>
                  <a:cxn ang="0">
                    <a:pos x="267" y="374"/>
                  </a:cxn>
                  <a:cxn ang="0">
                    <a:pos x="247" y="389"/>
                  </a:cxn>
                  <a:cxn ang="0">
                    <a:pos x="230" y="401"/>
                  </a:cxn>
                  <a:cxn ang="0">
                    <a:pos x="222" y="424"/>
                  </a:cxn>
                  <a:cxn ang="0">
                    <a:pos x="213" y="441"/>
                  </a:cxn>
                  <a:cxn ang="0">
                    <a:pos x="197" y="460"/>
                  </a:cxn>
                  <a:cxn ang="0">
                    <a:pos x="180" y="472"/>
                  </a:cxn>
                  <a:cxn ang="0">
                    <a:pos x="159" y="474"/>
                  </a:cxn>
                  <a:cxn ang="0">
                    <a:pos x="136" y="470"/>
                  </a:cxn>
                  <a:cxn ang="0">
                    <a:pos x="115" y="459"/>
                  </a:cxn>
                  <a:cxn ang="0">
                    <a:pos x="98" y="443"/>
                  </a:cxn>
                  <a:cxn ang="0">
                    <a:pos x="84" y="418"/>
                  </a:cxn>
                  <a:cxn ang="0">
                    <a:pos x="84" y="391"/>
                  </a:cxn>
                  <a:cxn ang="0">
                    <a:pos x="73" y="363"/>
                  </a:cxn>
                  <a:cxn ang="0">
                    <a:pos x="65" y="336"/>
                  </a:cxn>
                  <a:cxn ang="0">
                    <a:pos x="52" y="322"/>
                  </a:cxn>
                  <a:cxn ang="0">
                    <a:pos x="52" y="303"/>
                  </a:cxn>
                  <a:cxn ang="0">
                    <a:pos x="42" y="286"/>
                  </a:cxn>
                  <a:cxn ang="0">
                    <a:pos x="30" y="267"/>
                  </a:cxn>
                  <a:cxn ang="0">
                    <a:pos x="15" y="257"/>
                  </a:cxn>
                  <a:cxn ang="0">
                    <a:pos x="5" y="249"/>
                  </a:cxn>
                  <a:cxn ang="0">
                    <a:pos x="23" y="236"/>
                  </a:cxn>
                  <a:cxn ang="0">
                    <a:pos x="48" y="205"/>
                  </a:cxn>
                  <a:cxn ang="0">
                    <a:pos x="63" y="224"/>
                  </a:cxn>
                  <a:cxn ang="0">
                    <a:pos x="98" y="247"/>
                  </a:cxn>
                  <a:cxn ang="0">
                    <a:pos x="107" y="265"/>
                  </a:cxn>
                  <a:cxn ang="0">
                    <a:pos x="113" y="276"/>
                  </a:cxn>
                  <a:cxn ang="0">
                    <a:pos x="134" y="270"/>
                  </a:cxn>
                  <a:cxn ang="0">
                    <a:pos x="157" y="267"/>
                  </a:cxn>
                  <a:cxn ang="0">
                    <a:pos x="169" y="240"/>
                  </a:cxn>
                  <a:cxn ang="0">
                    <a:pos x="171" y="215"/>
                  </a:cxn>
                  <a:cxn ang="0">
                    <a:pos x="197" y="213"/>
                  </a:cxn>
                  <a:cxn ang="0">
                    <a:pos x="211" y="192"/>
                  </a:cxn>
                  <a:cxn ang="0">
                    <a:pos x="234" y="174"/>
                  </a:cxn>
                  <a:cxn ang="0">
                    <a:pos x="253" y="157"/>
                  </a:cxn>
                  <a:cxn ang="0">
                    <a:pos x="267" y="126"/>
                  </a:cxn>
                  <a:cxn ang="0">
                    <a:pos x="282" y="103"/>
                  </a:cxn>
                  <a:cxn ang="0">
                    <a:pos x="293" y="80"/>
                  </a:cxn>
                  <a:cxn ang="0">
                    <a:pos x="311" y="48"/>
                  </a:cxn>
                  <a:cxn ang="0">
                    <a:pos x="343" y="36"/>
                  </a:cxn>
                  <a:cxn ang="0">
                    <a:pos x="357" y="11"/>
                  </a:cxn>
                  <a:cxn ang="0">
                    <a:pos x="364" y="0"/>
                  </a:cxn>
                  <a:cxn ang="0">
                    <a:pos x="382" y="15"/>
                  </a:cxn>
                </a:cxnLst>
                <a:rect l="0" t="0" r="r" b="b"/>
                <a:pathLst>
                  <a:path w="386" h="480">
                    <a:moveTo>
                      <a:pt x="386" y="15"/>
                    </a:moveTo>
                    <a:lnTo>
                      <a:pt x="386" y="17"/>
                    </a:lnTo>
                    <a:lnTo>
                      <a:pt x="384" y="17"/>
                    </a:lnTo>
                    <a:lnTo>
                      <a:pt x="384" y="19"/>
                    </a:lnTo>
                    <a:lnTo>
                      <a:pt x="382" y="19"/>
                    </a:lnTo>
                    <a:lnTo>
                      <a:pt x="380" y="19"/>
                    </a:lnTo>
                    <a:lnTo>
                      <a:pt x="380" y="21"/>
                    </a:lnTo>
                    <a:lnTo>
                      <a:pt x="378" y="21"/>
                    </a:lnTo>
                    <a:lnTo>
                      <a:pt x="376" y="23"/>
                    </a:lnTo>
                    <a:lnTo>
                      <a:pt x="376" y="25"/>
                    </a:lnTo>
                    <a:lnTo>
                      <a:pt x="376" y="27"/>
                    </a:lnTo>
                    <a:lnTo>
                      <a:pt x="374" y="27"/>
                    </a:lnTo>
                    <a:lnTo>
                      <a:pt x="372" y="28"/>
                    </a:lnTo>
                    <a:lnTo>
                      <a:pt x="370" y="28"/>
                    </a:lnTo>
                    <a:lnTo>
                      <a:pt x="370" y="30"/>
                    </a:lnTo>
                    <a:lnTo>
                      <a:pt x="370" y="32"/>
                    </a:lnTo>
                    <a:lnTo>
                      <a:pt x="368" y="32"/>
                    </a:lnTo>
                    <a:lnTo>
                      <a:pt x="368" y="34"/>
                    </a:lnTo>
                    <a:lnTo>
                      <a:pt x="368" y="36"/>
                    </a:lnTo>
                    <a:lnTo>
                      <a:pt x="368" y="38"/>
                    </a:lnTo>
                    <a:lnTo>
                      <a:pt x="368" y="40"/>
                    </a:lnTo>
                    <a:lnTo>
                      <a:pt x="368" y="42"/>
                    </a:lnTo>
                    <a:lnTo>
                      <a:pt x="368" y="44"/>
                    </a:lnTo>
                    <a:lnTo>
                      <a:pt x="366" y="46"/>
                    </a:lnTo>
                    <a:lnTo>
                      <a:pt x="364" y="46"/>
                    </a:lnTo>
                    <a:lnTo>
                      <a:pt x="364" y="48"/>
                    </a:lnTo>
                    <a:lnTo>
                      <a:pt x="364" y="50"/>
                    </a:lnTo>
                    <a:lnTo>
                      <a:pt x="363" y="51"/>
                    </a:lnTo>
                    <a:lnTo>
                      <a:pt x="363" y="53"/>
                    </a:lnTo>
                    <a:lnTo>
                      <a:pt x="363" y="55"/>
                    </a:lnTo>
                    <a:lnTo>
                      <a:pt x="361" y="57"/>
                    </a:lnTo>
                    <a:lnTo>
                      <a:pt x="361" y="59"/>
                    </a:lnTo>
                    <a:lnTo>
                      <a:pt x="361" y="61"/>
                    </a:lnTo>
                    <a:lnTo>
                      <a:pt x="361" y="63"/>
                    </a:lnTo>
                    <a:lnTo>
                      <a:pt x="359" y="65"/>
                    </a:lnTo>
                    <a:lnTo>
                      <a:pt x="357" y="67"/>
                    </a:lnTo>
                    <a:lnTo>
                      <a:pt x="357" y="71"/>
                    </a:lnTo>
                    <a:lnTo>
                      <a:pt x="357" y="75"/>
                    </a:lnTo>
                    <a:lnTo>
                      <a:pt x="355" y="76"/>
                    </a:lnTo>
                    <a:lnTo>
                      <a:pt x="355" y="80"/>
                    </a:lnTo>
                    <a:lnTo>
                      <a:pt x="355" y="84"/>
                    </a:lnTo>
                    <a:lnTo>
                      <a:pt x="355" y="92"/>
                    </a:lnTo>
                    <a:lnTo>
                      <a:pt x="355" y="94"/>
                    </a:lnTo>
                    <a:lnTo>
                      <a:pt x="355" y="98"/>
                    </a:lnTo>
                    <a:lnTo>
                      <a:pt x="355" y="103"/>
                    </a:lnTo>
                    <a:lnTo>
                      <a:pt x="355" y="109"/>
                    </a:lnTo>
                    <a:lnTo>
                      <a:pt x="355" y="113"/>
                    </a:lnTo>
                    <a:lnTo>
                      <a:pt x="357" y="123"/>
                    </a:lnTo>
                    <a:lnTo>
                      <a:pt x="357" y="124"/>
                    </a:lnTo>
                    <a:lnTo>
                      <a:pt x="357" y="126"/>
                    </a:lnTo>
                    <a:lnTo>
                      <a:pt x="357" y="128"/>
                    </a:lnTo>
                    <a:lnTo>
                      <a:pt x="359" y="130"/>
                    </a:lnTo>
                    <a:lnTo>
                      <a:pt x="359" y="134"/>
                    </a:lnTo>
                    <a:lnTo>
                      <a:pt x="359" y="136"/>
                    </a:lnTo>
                    <a:lnTo>
                      <a:pt x="357" y="136"/>
                    </a:lnTo>
                    <a:lnTo>
                      <a:pt x="359" y="136"/>
                    </a:lnTo>
                    <a:lnTo>
                      <a:pt x="359" y="138"/>
                    </a:lnTo>
                    <a:lnTo>
                      <a:pt x="359" y="140"/>
                    </a:lnTo>
                    <a:lnTo>
                      <a:pt x="359" y="142"/>
                    </a:lnTo>
                    <a:lnTo>
                      <a:pt x="359" y="144"/>
                    </a:lnTo>
                    <a:lnTo>
                      <a:pt x="359" y="146"/>
                    </a:lnTo>
                    <a:lnTo>
                      <a:pt x="361" y="146"/>
                    </a:lnTo>
                    <a:lnTo>
                      <a:pt x="361" y="147"/>
                    </a:lnTo>
                    <a:lnTo>
                      <a:pt x="359" y="147"/>
                    </a:lnTo>
                    <a:lnTo>
                      <a:pt x="359" y="149"/>
                    </a:lnTo>
                    <a:lnTo>
                      <a:pt x="359" y="151"/>
                    </a:lnTo>
                    <a:lnTo>
                      <a:pt x="357" y="151"/>
                    </a:lnTo>
                    <a:lnTo>
                      <a:pt x="357" y="153"/>
                    </a:lnTo>
                    <a:lnTo>
                      <a:pt x="355" y="153"/>
                    </a:lnTo>
                    <a:lnTo>
                      <a:pt x="355" y="155"/>
                    </a:lnTo>
                    <a:lnTo>
                      <a:pt x="355" y="157"/>
                    </a:lnTo>
                    <a:lnTo>
                      <a:pt x="355" y="159"/>
                    </a:lnTo>
                    <a:lnTo>
                      <a:pt x="355" y="161"/>
                    </a:lnTo>
                    <a:lnTo>
                      <a:pt x="355" y="163"/>
                    </a:lnTo>
                    <a:lnTo>
                      <a:pt x="355" y="165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7" y="169"/>
                    </a:lnTo>
                    <a:lnTo>
                      <a:pt x="357" y="171"/>
                    </a:lnTo>
                    <a:lnTo>
                      <a:pt x="357" y="172"/>
                    </a:lnTo>
                    <a:lnTo>
                      <a:pt x="355" y="172"/>
                    </a:lnTo>
                    <a:lnTo>
                      <a:pt x="355" y="174"/>
                    </a:lnTo>
                    <a:lnTo>
                      <a:pt x="357" y="174"/>
                    </a:lnTo>
                    <a:lnTo>
                      <a:pt x="357" y="176"/>
                    </a:lnTo>
                    <a:lnTo>
                      <a:pt x="357" y="178"/>
                    </a:lnTo>
                    <a:lnTo>
                      <a:pt x="355" y="178"/>
                    </a:lnTo>
                    <a:lnTo>
                      <a:pt x="355" y="180"/>
                    </a:lnTo>
                    <a:lnTo>
                      <a:pt x="353" y="180"/>
                    </a:lnTo>
                    <a:lnTo>
                      <a:pt x="353" y="182"/>
                    </a:lnTo>
                    <a:lnTo>
                      <a:pt x="351" y="182"/>
                    </a:lnTo>
                    <a:lnTo>
                      <a:pt x="351" y="184"/>
                    </a:lnTo>
                    <a:lnTo>
                      <a:pt x="349" y="184"/>
                    </a:lnTo>
                    <a:lnTo>
                      <a:pt x="349" y="186"/>
                    </a:lnTo>
                    <a:lnTo>
                      <a:pt x="347" y="186"/>
                    </a:lnTo>
                    <a:lnTo>
                      <a:pt x="347" y="188"/>
                    </a:lnTo>
                    <a:lnTo>
                      <a:pt x="345" y="188"/>
                    </a:lnTo>
                    <a:lnTo>
                      <a:pt x="345" y="190"/>
                    </a:lnTo>
                    <a:lnTo>
                      <a:pt x="347" y="190"/>
                    </a:lnTo>
                    <a:lnTo>
                      <a:pt x="347" y="192"/>
                    </a:lnTo>
                    <a:lnTo>
                      <a:pt x="347" y="194"/>
                    </a:lnTo>
                    <a:lnTo>
                      <a:pt x="349" y="194"/>
                    </a:lnTo>
                    <a:lnTo>
                      <a:pt x="349" y="195"/>
                    </a:lnTo>
                    <a:lnTo>
                      <a:pt x="351" y="194"/>
                    </a:lnTo>
                    <a:lnTo>
                      <a:pt x="353" y="194"/>
                    </a:lnTo>
                    <a:lnTo>
                      <a:pt x="353" y="195"/>
                    </a:lnTo>
                    <a:lnTo>
                      <a:pt x="355" y="197"/>
                    </a:lnTo>
                    <a:lnTo>
                      <a:pt x="355" y="199"/>
                    </a:lnTo>
                    <a:lnTo>
                      <a:pt x="357" y="199"/>
                    </a:lnTo>
                    <a:lnTo>
                      <a:pt x="359" y="199"/>
                    </a:lnTo>
                    <a:lnTo>
                      <a:pt x="361" y="199"/>
                    </a:lnTo>
                    <a:lnTo>
                      <a:pt x="361" y="201"/>
                    </a:lnTo>
                    <a:lnTo>
                      <a:pt x="363" y="201"/>
                    </a:lnTo>
                    <a:lnTo>
                      <a:pt x="363" y="203"/>
                    </a:lnTo>
                    <a:lnTo>
                      <a:pt x="364" y="203"/>
                    </a:lnTo>
                    <a:lnTo>
                      <a:pt x="366" y="203"/>
                    </a:lnTo>
                    <a:lnTo>
                      <a:pt x="366" y="205"/>
                    </a:lnTo>
                    <a:lnTo>
                      <a:pt x="368" y="207"/>
                    </a:lnTo>
                    <a:lnTo>
                      <a:pt x="368" y="209"/>
                    </a:lnTo>
                    <a:lnTo>
                      <a:pt x="370" y="209"/>
                    </a:lnTo>
                    <a:lnTo>
                      <a:pt x="370" y="211"/>
                    </a:lnTo>
                    <a:lnTo>
                      <a:pt x="372" y="211"/>
                    </a:lnTo>
                    <a:lnTo>
                      <a:pt x="372" y="213"/>
                    </a:lnTo>
                    <a:lnTo>
                      <a:pt x="372" y="215"/>
                    </a:lnTo>
                    <a:lnTo>
                      <a:pt x="370" y="215"/>
                    </a:lnTo>
                    <a:lnTo>
                      <a:pt x="372" y="215"/>
                    </a:lnTo>
                    <a:lnTo>
                      <a:pt x="372" y="217"/>
                    </a:lnTo>
                    <a:lnTo>
                      <a:pt x="374" y="217"/>
                    </a:lnTo>
                    <a:lnTo>
                      <a:pt x="376" y="217"/>
                    </a:lnTo>
                    <a:lnTo>
                      <a:pt x="376" y="219"/>
                    </a:lnTo>
                    <a:lnTo>
                      <a:pt x="376" y="220"/>
                    </a:lnTo>
                    <a:lnTo>
                      <a:pt x="378" y="222"/>
                    </a:lnTo>
                    <a:lnTo>
                      <a:pt x="378" y="224"/>
                    </a:lnTo>
                    <a:lnTo>
                      <a:pt x="378" y="226"/>
                    </a:lnTo>
                    <a:lnTo>
                      <a:pt x="378" y="228"/>
                    </a:lnTo>
                    <a:lnTo>
                      <a:pt x="376" y="230"/>
                    </a:lnTo>
                    <a:lnTo>
                      <a:pt x="376" y="232"/>
                    </a:lnTo>
                    <a:lnTo>
                      <a:pt x="376" y="234"/>
                    </a:lnTo>
                    <a:lnTo>
                      <a:pt x="376" y="236"/>
                    </a:lnTo>
                    <a:lnTo>
                      <a:pt x="376" y="238"/>
                    </a:lnTo>
                    <a:lnTo>
                      <a:pt x="376" y="240"/>
                    </a:lnTo>
                    <a:lnTo>
                      <a:pt x="376" y="243"/>
                    </a:lnTo>
                    <a:lnTo>
                      <a:pt x="376" y="245"/>
                    </a:lnTo>
                    <a:lnTo>
                      <a:pt x="374" y="259"/>
                    </a:lnTo>
                    <a:lnTo>
                      <a:pt x="372" y="263"/>
                    </a:lnTo>
                    <a:lnTo>
                      <a:pt x="370" y="265"/>
                    </a:lnTo>
                    <a:lnTo>
                      <a:pt x="366" y="267"/>
                    </a:lnTo>
                    <a:lnTo>
                      <a:pt x="364" y="268"/>
                    </a:lnTo>
                    <a:lnTo>
                      <a:pt x="363" y="270"/>
                    </a:lnTo>
                    <a:lnTo>
                      <a:pt x="361" y="272"/>
                    </a:lnTo>
                    <a:lnTo>
                      <a:pt x="359" y="274"/>
                    </a:lnTo>
                    <a:lnTo>
                      <a:pt x="355" y="278"/>
                    </a:lnTo>
                    <a:lnTo>
                      <a:pt x="353" y="280"/>
                    </a:lnTo>
                    <a:lnTo>
                      <a:pt x="351" y="280"/>
                    </a:lnTo>
                    <a:lnTo>
                      <a:pt x="349" y="280"/>
                    </a:lnTo>
                    <a:lnTo>
                      <a:pt x="347" y="280"/>
                    </a:lnTo>
                    <a:lnTo>
                      <a:pt x="345" y="280"/>
                    </a:lnTo>
                    <a:lnTo>
                      <a:pt x="338" y="278"/>
                    </a:lnTo>
                    <a:lnTo>
                      <a:pt x="336" y="278"/>
                    </a:lnTo>
                    <a:lnTo>
                      <a:pt x="334" y="278"/>
                    </a:lnTo>
                    <a:lnTo>
                      <a:pt x="330" y="278"/>
                    </a:lnTo>
                    <a:lnTo>
                      <a:pt x="330" y="280"/>
                    </a:lnTo>
                    <a:lnTo>
                      <a:pt x="328" y="280"/>
                    </a:lnTo>
                    <a:lnTo>
                      <a:pt x="328" y="282"/>
                    </a:lnTo>
                    <a:lnTo>
                      <a:pt x="328" y="284"/>
                    </a:lnTo>
                    <a:lnTo>
                      <a:pt x="326" y="284"/>
                    </a:lnTo>
                    <a:lnTo>
                      <a:pt x="326" y="286"/>
                    </a:lnTo>
                    <a:lnTo>
                      <a:pt x="326" y="288"/>
                    </a:lnTo>
                    <a:lnTo>
                      <a:pt x="326" y="290"/>
                    </a:lnTo>
                    <a:lnTo>
                      <a:pt x="324" y="290"/>
                    </a:lnTo>
                    <a:lnTo>
                      <a:pt x="324" y="291"/>
                    </a:lnTo>
                    <a:lnTo>
                      <a:pt x="324" y="293"/>
                    </a:lnTo>
                    <a:lnTo>
                      <a:pt x="324" y="295"/>
                    </a:lnTo>
                    <a:lnTo>
                      <a:pt x="324" y="297"/>
                    </a:lnTo>
                    <a:lnTo>
                      <a:pt x="324" y="299"/>
                    </a:lnTo>
                    <a:lnTo>
                      <a:pt x="324" y="301"/>
                    </a:lnTo>
                    <a:lnTo>
                      <a:pt x="324" y="303"/>
                    </a:lnTo>
                    <a:lnTo>
                      <a:pt x="324" y="305"/>
                    </a:lnTo>
                    <a:lnTo>
                      <a:pt x="322" y="305"/>
                    </a:lnTo>
                    <a:lnTo>
                      <a:pt x="322" y="307"/>
                    </a:lnTo>
                    <a:lnTo>
                      <a:pt x="322" y="309"/>
                    </a:lnTo>
                    <a:lnTo>
                      <a:pt x="322" y="311"/>
                    </a:lnTo>
                    <a:lnTo>
                      <a:pt x="322" y="313"/>
                    </a:lnTo>
                    <a:lnTo>
                      <a:pt x="320" y="313"/>
                    </a:lnTo>
                    <a:lnTo>
                      <a:pt x="320" y="315"/>
                    </a:lnTo>
                    <a:lnTo>
                      <a:pt x="318" y="315"/>
                    </a:lnTo>
                    <a:lnTo>
                      <a:pt x="318" y="316"/>
                    </a:lnTo>
                    <a:lnTo>
                      <a:pt x="320" y="316"/>
                    </a:lnTo>
                    <a:lnTo>
                      <a:pt x="320" y="318"/>
                    </a:lnTo>
                    <a:lnTo>
                      <a:pt x="320" y="320"/>
                    </a:lnTo>
                    <a:lnTo>
                      <a:pt x="322" y="320"/>
                    </a:lnTo>
                    <a:lnTo>
                      <a:pt x="322" y="322"/>
                    </a:lnTo>
                    <a:lnTo>
                      <a:pt x="324" y="322"/>
                    </a:lnTo>
                    <a:lnTo>
                      <a:pt x="324" y="324"/>
                    </a:lnTo>
                    <a:lnTo>
                      <a:pt x="322" y="324"/>
                    </a:lnTo>
                    <a:lnTo>
                      <a:pt x="322" y="326"/>
                    </a:lnTo>
                    <a:lnTo>
                      <a:pt x="322" y="328"/>
                    </a:lnTo>
                    <a:lnTo>
                      <a:pt x="324" y="328"/>
                    </a:lnTo>
                    <a:lnTo>
                      <a:pt x="326" y="328"/>
                    </a:lnTo>
                    <a:lnTo>
                      <a:pt x="328" y="328"/>
                    </a:lnTo>
                    <a:lnTo>
                      <a:pt x="330" y="330"/>
                    </a:lnTo>
                    <a:lnTo>
                      <a:pt x="330" y="328"/>
                    </a:lnTo>
                    <a:lnTo>
                      <a:pt x="332" y="328"/>
                    </a:lnTo>
                    <a:lnTo>
                      <a:pt x="334" y="328"/>
                    </a:lnTo>
                    <a:lnTo>
                      <a:pt x="336" y="330"/>
                    </a:lnTo>
                    <a:lnTo>
                      <a:pt x="338" y="330"/>
                    </a:lnTo>
                    <a:lnTo>
                      <a:pt x="338" y="328"/>
                    </a:lnTo>
                    <a:lnTo>
                      <a:pt x="339" y="328"/>
                    </a:lnTo>
                    <a:lnTo>
                      <a:pt x="341" y="328"/>
                    </a:lnTo>
                    <a:lnTo>
                      <a:pt x="343" y="328"/>
                    </a:lnTo>
                    <a:lnTo>
                      <a:pt x="345" y="328"/>
                    </a:lnTo>
                    <a:lnTo>
                      <a:pt x="347" y="328"/>
                    </a:lnTo>
                    <a:lnTo>
                      <a:pt x="347" y="330"/>
                    </a:lnTo>
                    <a:lnTo>
                      <a:pt x="349" y="330"/>
                    </a:lnTo>
                    <a:lnTo>
                      <a:pt x="351" y="330"/>
                    </a:lnTo>
                    <a:lnTo>
                      <a:pt x="351" y="328"/>
                    </a:lnTo>
                    <a:lnTo>
                      <a:pt x="353" y="328"/>
                    </a:lnTo>
                    <a:lnTo>
                      <a:pt x="355" y="328"/>
                    </a:lnTo>
                    <a:lnTo>
                      <a:pt x="355" y="330"/>
                    </a:lnTo>
                    <a:lnTo>
                      <a:pt x="353" y="330"/>
                    </a:lnTo>
                    <a:lnTo>
                      <a:pt x="351" y="330"/>
                    </a:lnTo>
                    <a:lnTo>
                      <a:pt x="351" y="332"/>
                    </a:lnTo>
                    <a:lnTo>
                      <a:pt x="351" y="334"/>
                    </a:lnTo>
                    <a:lnTo>
                      <a:pt x="349" y="334"/>
                    </a:lnTo>
                    <a:lnTo>
                      <a:pt x="347" y="334"/>
                    </a:lnTo>
                    <a:lnTo>
                      <a:pt x="347" y="332"/>
                    </a:lnTo>
                    <a:lnTo>
                      <a:pt x="345" y="332"/>
                    </a:lnTo>
                    <a:lnTo>
                      <a:pt x="343" y="332"/>
                    </a:lnTo>
                    <a:lnTo>
                      <a:pt x="343" y="334"/>
                    </a:lnTo>
                    <a:lnTo>
                      <a:pt x="343" y="336"/>
                    </a:lnTo>
                    <a:lnTo>
                      <a:pt x="343" y="338"/>
                    </a:lnTo>
                    <a:lnTo>
                      <a:pt x="345" y="338"/>
                    </a:lnTo>
                    <a:lnTo>
                      <a:pt x="343" y="338"/>
                    </a:lnTo>
                    <a:lnTo>
                      <a:pt x="343" y="339"/>
                    </a:lnTo>
                    <a:lnTo>
                      <a:pt x="345" y="339"/>
                    </a:lnTo>
                    <a:lnTo>
                      <a:pt x="345" y="341"/>
                    </a:lnTo>
                    <a:lnTo>
                      <a:pt x="343" y="341"/>
                    </a:lnTo>
                    <a:lnTo>
                      <a:pt x="341" y="341"/>
                    </a:lnTo>
                    <a:lnTo>
                      <a:pt x="341" y="343"/>
                    </a:lnTo>
                    <a:lnTo>
                      <a:pt x="341" y="345"/>
                    </a:lnTo>
                    <a:lnTo>
                      <a:pt x="339" y="345"/>
                    </a:lnTo>
                    <a:lnTo>
                      <a:pt x="338" y="345"/>
                    </a:lnTo>
                    <a:lnTo>
                      <a:pt x="338" y="347"/>
                    </a:lnTo>
                    <a:lnTo>
                      <a:pt x="338" y="345"/>
                    </a:lnTo>
                    <a:lnTo>
                      <a:pt x="338" y="347"/>
                    </a:lnTo>
                    <a:lnTo>
                      <a:pt x="336" y="347"/>
                    </a:lnTo>
                    <a:lnTo>
                      <a:pt x="336" y="345"/>
                    </a:lnTo>
                    <a:lnTo>
                      <a:pt x="334" y="345"/>
                    </a:lnTo>
                    <a:lnTo>
                      <a:pt x="334" y="343"/>
                    </a:lnTo>
                    <a:lnTo>
                      <a:pt x="332" y="343"/>
                    </a:lnTo>
                    <a:lnTo>
                      <a:pt x="330" y="343"/>
                    </a:lnTo>
                    <a:lnTo>
                      <a:pt x="330" y="345"/>
                    </a:lnTo>
                    <a:lnTo>
                      <a:pt x="328" y="345"/>
                    </a:lnTo>
                    <a:lnTo>
                      <a:pt x="326" y="345"/>
                    </a:lnTo>
                    <a:lnTo>
                      <a:pt x="326" y="347"/>
                    </a:lnTo>
                    <a:lnTo>
                      <a:pt x="326" y="349"/>
                    </a:lnTo>
                    <a:lnTo>
                      <a:pt x="326" y="351"/>
                    </a:lnTo>
                    <a:lnTo>
                      <a:pt x="324" y="351"/>
                    </a:lnTo>
                    <a:lnTo>
                      <a:pt x="324" y="353"/>
                    </a:lnTo>
                    <a:lnTo>
                      <a:pt x="324" y="355"/>
                    </a:lnTo>
                    <a:lnTo>
                      <a:pt x="326" y="355"/>
                    </a:lnTo>
                    <a:lnTo>
                      <a:pt x="326" y="357"/>
                    </a:lnTo>
                    <a:lnTo>
                      <a:pt x="326" y="359"/>
                    </a:lnTo>
                    <a:lnTo>
                      <a:pt x="324" y="359"/>
                    </a:lnTo>
                    <a:lnTo>
                      <a:pt x="324" y="361"/>
                    </a:lnTo>
                    <a:lnTo>
                      <a:pt x="324" y="363"/>
                    </a:lnTo>
                    <a:lnTo>
                      <a:pt x="322" y="363"/>
                    </a:lnTo>
                    <a:lnTo>
                      <a:pt x="322" y="364"/>
                    </a:lnTo>
                    <a:lnTo>
                      <a:pt x="320" y="364"/>
                    </a:lnTo>
                    <a:lnTo>
                      <a:pt x="318" y="364"/>
                    </a:lnTo>
                    <a:lnTo>
                      <a:pt x="318" y="366"/>
                    </a:lnTo>
                    <a:lnTo>
                      <a:pt x="318" y="364"/>
                    </a:lnTo>
                    <a:lnTo>
                      <a:pt x="316" y="366"/>
                    </a:lnTo>
                    <a:lnTo>
                      <a:pt x="315" y="366"/>
                    </a:lnTo>
                    <a:lnTo>
                      <a:pt x="315" y="368"/>
                    </a:lnTo>
                    <a:lnTo>
                      <a:pt x="313" y="368"/>
                    </a:lnTo>
                    <a:lnTo>
                      <a:pt x="311" y="370"/>
                    </a:lnTo>
                    <a:lnTo>
                      <a:pt x="311" y="372"/>
                    </a:lnTo>
                    <a:lnTo>
                      <a:pt x="309" y="374"/>
                    </a:lnTo>
                    <a:lnTo>
                      <a:pt x="309" y="376"/>
                    </a:lnTo>
                    <a:lnTo>
                      <a:pt x="307" y="376"/>
                    </a:lnTo>
                    <a:lnTo>
                      <a:pt x="305" y="378"/>
                    </a:lnTo>
                    <a:lnTo>
                      <a:pt x="303" y="378"/>
                    </a:lnTo>
                    <a:lnTo>
                      <a:pt x="301" y="380"/>
                    </a:lnTo>
                    <a:lnTo>
                      <a:pt x="299" y="380"/>
                    </a:lnTo>
                    <a:lnTo>
                      <a:pt x="290" y="380"/>
                    </a:lnTo>
                    <a:lnTo>
                      <a:pt x="288" y="380"/>
                    </a:lnTo>
                    <a:lnTo>
                      <a:pt x="286" y="380"/>
                    </a:lnTo>
                    <a:lnTo>
                      <a:pt x="286" y="378"/>
                    </a:lnTo>
                    <a:lnTo>
                      <a:pt x="284" y="378"/>
                    </a:lnTo>
                    <a:lnTo>
                      <a:pt x="284" y="376"/>
                    </a:lnTo>
                    <a:lnTo>
                      <a:pt x="284" y="374"/>
                    </a:lnTo>
                    <a:lnTo>
                      <a:pt x="284" y="372"/>
                    </a:lnTo>
                    <a:lnTo>
                      <a:pt x="282" y="372"/>
                    </a:lnTo>
                    <a:lnTo>
                      <a:pt x="280" y="372"/>
                    </a:lnTo>
                    <a:lnTo>
                      <a:pt x="274" y="372"/>
                    </a:lnTo>
                    <a:lnTo>
                      <a:pt x="270" y="370"/>
                    </a:lnTo>
                    <a:lnTo>
                      <a:pt x="268" y="368"/>
                    </a:lnTo>
                    <a:lnTo>
                      <a:pt x="268" y="366"/>
                    </a:lnTo>
                    <a:lnTo>
                      <a:pt x="267" y="364"/>
                    </a:lnTo>
                    <a:lnTo>
                      <a:pt x="265" y="366"/>
                    </a:lnTo>
                    <a:lnTo>
                      <a:pt x="265" y="368"/>
                    </a:lnTo>
                    <a:lnTo>
                      <a:pt x="265" y="370"/>
                    </a:lnTo>
                    <a:lnTo>
                      <a:pt x="265" y="372"/>
                    </a:lnTo>
                    <a:lnTo>
                      <a:pt x="267" y="374"/>
                    </a:lnTo>
                    <a:lnTo>
                      <a:pt x="267" y="376"/>
                    </a:lnTo>
                    <a:lnTo>
                      <a:pt x="265" y="378"/>
                    </a:lnTo>
                    <a:lnTo>
                      <a:pt x="263" y="380"/>
                    </a:lnTo>
                    <a:lnTo>
                      <a:pt x="261" y="382"/>
                    </a:lnTo>
                    <a:lnTo>
                      <a:pt x="259" y="382"/>
                    </a:lnTo>
                    <a:lnTo>
                      <a:pt x="259" y="384"/>
                    </a:lnTo>
                    <a:lnTo>
                      <a:pt x="257" y="384"/>
                    </a:lnTo>
                    <a:lnTo>
                      <a:pt x="257" y="386"/>
                    </a:lnTo>
                    <a:lnTo>
                      <a:pt x="257" y="388"/>
                    </a:lnTo>
                    <a:lnTo>
                      <a:pt x="255" y="388"/>
                    </a:lnTo>
                    <a:lnTo>
                      <a:pt x="255" y="389"/>
                    </a:lnTo>
                    <a:lnTo>
                      <a:pt x="253" y="391"/>
                    </a:lnTo>
                    <a:lnTo>
                      <a:pt x="251" y="391"/>
                    </a:lnTo>
                    <a:lnTo>
                      <a:pt x="251" y="389"/>
                    </a:lnTo>
                    <a:lnTo>
                      <a:pt x="249" y="389"/>
                    </a:lnTo>
                    <a:lnTo>
                      <a:pt x="247" y="389"/>
                    </a:lnTo>
                    <a:lnTo>
                      <a:pt x="245" y="389"/>
                    </a:lnTo>
                    <a:lnTo>
                      <a:pt x="245" y="391"/>
                    </a:lnTo>
                    <a:lnTo>
                      <a:pt x="243" y="391"/>
                    </a:lnTo>
                    <a:lnTo>
                      <a:pt x="242" y="391"/>
                    </a:lnTo>
                    <a:lnTo>
                      <a:pt x="242" y="389"/>
                    </a:lnTo>
                    <a:lnTo>
                      <a:pt x="240" y="389"/>
                    </a:lnTo>
                    <a:lnTo>
                      <a:pt x="238" y="389"/>
                    </a:lnTo>
                    <a:lnTo>
                      <a:pt x="236" y="389"/>
                    </a:lnTo>
                    <a:lnTo>
                      <a:pt x="236" y="391"/>
                    </a:lnTo>
                    <a:lnTo>
                      <a:pt x="236" y="393"/>
                    </a:lnTo>
                    <a:lnTo>
                      <a:pt x="236" y="395"/>
                    </a:lnTo>
                    <a:lnTo>
                      <a:pt x="236" y="397"/>
                    </a:lnTo>
                    <a:lnTo>
                      <a:pt x="236" y="399"/>
                    </a:lnTo>
                    <a:lnTo>
                      <a:pt x="234" y="399"/>
                    </a:lnTo>
                    <a:lnTo>
                      <a:pt x="232" y="401"/>
                    </a:lnTo>
                    <a:lnTo>
                      <a:pt x="230" y="401"/>
                    </a:lnTo>
                    <a:lnTo>
                      <a:pt x="228" y="403"/>
                    </a:lnTo>
                    <a:lnTo>
                      <a:pt x="228" y="405"/>
                    </a:lnTo>
                    <a:lnTo>
                      <a:pt x="226" y="405"/>
                    </a:lnTo>
                    <a:lnTo>
                      <a:pt x="226" y="407"/>
                    </a:lnTo>
                    <a:lnTo>
                      <a:pt x="226" y="409"/>
                    </a:lnTo>
                    <a:lnTo>
                      <a:pt x="226" y="411"/>
                    </a:lnTo>
                    <a:lnTo>
                      <a:pt x="224" y="411"/>
                    </a:lnTo>
                    <a:lnTo>
                      <a:pt x="224" y="412"/>
                    </a:lnTo>
                    <a:lnTo>
                      <a:pt x="224" y="414"/>
                    </a:lnTo>
                    <a:lnTo>
                      <a:pt x="226" y="414"/>
                    </a:lnTo>
                    <a:lnTo>
                      <a:pt x="226" y="416"/>
                    </a:lnTo>
                    <a:lnTo>
                      <a:pt x="224" y="418"/>
                    </a:lnTo>
                    <a:lnTo>
                      <a:pt x="224" y="420"/>
                    </a:lnTo>
                    <a:lnTo>
                      <a:pt x="224" y="422"/>
                    </a:lnTo>
                    <a:lnTo>
                      <a:pt x="222" y="422"/>
                    </a:lnTo>
                    <a:lnTo>
                      <a:pt x="222" y="424"/>
                    </a:lnTo>
                    <a:lnTo>
                      <a:pt x="220" y="424"/>
                    </a:lnTo>
                    <a:lnTo>
                      <a:pt x="219" y="424"/>
                    </a:lnTo>
                    <a:lnTo>
                      <a:pt x="217" y="424"/>
                    </a:lnTo>
                    <a:lnTo>
                      <a:pt x="217" y="426"/>
                    </a:lnTo>
                    <a:lnTo>
                      <a:pt x="217" y="428"/>
                    </a:lnTo>
                    <a:lnTo>
                      <a:pt x="217" y="430"/>
                    </a:lnTo>
                    <a:lnTo>
                      <a:pt x="219" y="430"/>
                    </a:lnTo>
                    <a:lnTo>
                      <a:pt x="217" y="432"/>
                    </a:lnTo>
                    <a:lnTo>
                      <a:pt x="217" y="434"/>
                    </a:lnTo>
                    <a:lnTo>
                      <a:pt x="217" y="436"/>
                    </a:lnTo>
                    <a:lnTo>
                      <a:pt x="217" y="437"/>
                    </a:lnTo>
                    <a:lnTo>
                      <a:pt x="217" y="439"/>
                    </a:lnTo>
                    <a:lnTo>
                      <a:pt x="215" y="437"/>
                    </a:lnTo>
                    <a:lnTo>
                      <a:pt x="213" y="437"/>
                    </a:lnTo>
                    <a:lnTo>
                      <a:pt x="213" y="439"/>
                    </a:lnTo>
                    <a:lnTo>
                      <a:pt x="213" y="441"/>
                    </a:lnTo>
                    <a:lnTo>
                      <a:pt x="213" y="443"/>
                    </a:lnTo>
                    <a:lnTo>
                      <a:pt x="211" y="443"/>
                    </a:lnTo>
                    <a:lnTo>
                      <a:pt x="211" y="445"/>
                    </a:lnTo>
                    <a:lnTo>
                      <a:pt x="213" y="445"/>
                    </a:lnTo>
                    <a:lnTo>
                      <a:pt x="213" y="447"/>
                    </a:lnTo>
                    <a:lnTo>
                      <a:pt x="213" y="449"/>
                    </a:lnTo>
                    <a:lnTo>
                      <a:pt x="211" y="449"/>
                    </a:lnTo>
                    <a:lnTo>
                      <a:pt x="209" y="451"/>
                    </a:lnTo>
                    <a:lnTo>
                      <a:pt x="207" y="451"/>
                    </a:lnTo>
                    <a:lnTo>
                      <a:pt x="207" y="453"/>
                    </a:lnTo>
                    <a:lnTo>
                      <a:pt x="205" y="453"/>
                    </a:lnTo>
                    <a:lnTo>
                      <a:pt x="203" y="453"/>
                    </a:lnTo>
                    <a:lnTo>
                      <a:pt x="203" y="455"/>
                    </a:lnTo>
                    <a:lnTo>
                      <a:pt x="201" y="457"/>
                    </a:lnTo>
                    <a:lnTo>
                      <a:pt x="199" y="459"/>
                    </a:lnTo>
                    <a:lnTo>
                      <a:pt x="197" y="460"/>
                    </a:lnTo>
                    <a:lnTo>
                      <a:pt x="197" y="462"/>
                    </a:lnTo>
                    <a:lnTo>
                      <a:pt x="195" y="464"/>
                    </a:lnTo>
                    <a:lnTo>
                      <a:pt x="194" y="464"/>
                    </a:lnTo>
                    <a:lnTo>
                      <a:pt x="194" y="466"/>
                    </a:lnTo>
                    <a:lnTo>
                      <a:pt x="192" y="466"/>
                    </a:lnTo>
                    <a:lnTo>
                      <a:pt x="192" y="468"/>
                    </a:lnTo>
                    <a:lnTo>
                      <a:pt x="190" y="468"/>
                    </a:lnTo>
                    <a:lnTo>
                      <a:pt x="190" y="470"/>
                    </a:lnTo>
                    <a:lnTo>
                      <a:pt x="188" y="472"/>
                    </a:lnTo>
                    <a:lnTo>
                      <a:pt x="186" y="472"/>
                    </a:lnTo>
                    <a:lnTo>
                      <a:pt x="184" y="474"/>
                    </a:lnTo>
                    <a:lnTo>
                      <a:pt x="182" y="472"/>
                    </a:lnTo>
                    <a:lnTo>
                      <a:pt x="180" y="470"/>
                    </a:lnTo>
                    <a:lnTo>
                      <a:pt x="180" y="472"/>
                    </a:lnTo>
                    <a:lnTo>
                      <a:pt x="182" y="472"/>
                    </a:lnTo>
                    <a:lnTo>
                      <a:pt x="180" y="472"/>
                    </a:lnTo>
                    <a:lnTo>
                      <a:pt x="180" y="474"/>
                    </a:lnTo>
                    <a:lnTo>
                      <a:pt x="180" y="476"/>
                    </a:lnTo>
                    <a:lnTo>
                      <a:pt x="178" y="478"/>
                    </a:lnTo>
                    <a:lnTo>
                      <a:pt x="176" y="478"/>
                    </a:lnTo>
                    <a:lnTo>
                      <a:pt x="176" y="480"/>
                    </a:lnTo>
                    <a:lnTo>
                      <a:pt x="174" y="480"/>
                    </a:lnTo>
                    <a:lnTo>
                      <a:pt x="174" y="478"/>
                    </a:lnTo>
                    <a:lnTo>
                      <a:pt x="172" y="478"/>
                    </a:lnTo>
                    <a:lnTo>
                      <a:pt x="171" y="478"/>
                    </a:lnTo>
                    <a:lnTo>
                      <a:pt x="169" y="476"/>
                    </a:lnTo>
                    <a:lnTo>
                      <a:pt x="167" y="476"/>
                    </a:lnTo>
                    <a:lnTo>
                      <a:pt x="165" y="476"/>
                    </a:lnTo>
                    <a:lnTo>
                      <a:pt x="165" y="474"/>
                    </a:lnTo>
                    <a:lnTo>
                      <a:pt x="163" y="474"/>
                    </a:lnTo>
                    <a:lnTo>
                      <a:pt x="161" y="474"/>
                    </a:lnTo>
                    <a:lnTo>
                      <a:pt x="159" y="474"/>
                    </a:lnTo>
                    <a:lnTo>
                      <a:pt x="159" y="472"/>
                    </a:lnTo>
                    <a:lnTo>
                      <a:pt x="159" y="470"/>
                    </a:lnTo>
                    <a:lnTo>
                      <a:pt x="157" y="470"/>
                    </a:lnTo>
                    <a:lnTo>
                      <a:pt x="155" y="470"/>
                    </a:lnTo>
                    <a:lnTo>
                      <a:pt x="153" y="472"/>
                    </a:lnTo>
                    <a:lnTo>
                      <a:pt x="151" y="472"/>
                    </a:lnTo>
                    <a:lnTo>
                      <a:pt x="149" y="472"/>
                    </a:lnTo>
                    <a:lnTo>
                      <a:pt x="148" y="472"/>
                    </a:lnTo>
                    <a:lnTo>
                      <a:pt x="146" y="470"/>
                    </a:lnTo>
                    <a:lnTo>
                      <a:pt x="144" y="470"/>
                    </a:lnTo>
                    <a:lnTo>
                      <a:pt x="144" y="468"/>
                    </a:lnTo>
                    <a:lnTo>
                      <a:pt x="142" y="468"/>
                    </a:lnTo>
                    <a:lnTo>
                      <a:pt x="140" y="468"/>
                    </a:lnTo>
                    <a:lnTo>
                      <a:pt x="140" y="470"/>
                    </a:lnTo>
                    <a:lnTo>
                      <a:pt x="138" y="470"/>
                    </a:lnTo>
                    <a:lnTo>
                      <a:pt x="136" y="470"/>
                    </a:lnTo>
                    <a:lnTo>
                      <a:pt x="134" y="468"/>
                    </a:lnTo>
                    <a:lnTo>
                      <a:pt x="134" y="466"/>
                    </a:lnTo>
                    <a:lnTo>
                      <a:pt x="132" y="466"/>
                    </a:lnTo>
                    <a:lnTo>
                      <a:pt x="130" y="466"/>
                    </a:lnTo>
                    <a:lnTo>
                      <a:pt x="128" y="466"/>
                    </a:lnTo>
                    <a:lnTo>
                      <a:pt x="126" y="466"/>
                    </a:lnTo>
                    <a:lnTo>
                      <a:pt x="126" y="464"/>
                    </a:lnTo>
                    <a:lnTo>
                      <a:pt x="124" y="464"/>
                    </a:lnTo>
                    <a:lnTo>
                      <a:pt x="123" y="464"/>
                    </a:lnTo>
                    <a:lnTo>
                      <a:pt x="123" y="462"/>
                    </a:lnTo>
                    <a:lnTo>
                      <a:pt x="121" y="462"/>
                    </a:lnTo>
                    <a:lnTo>
                      <a:pt x="119" y="462"/>
                    </a:lnTo>
                    <a:lnTo>
                      <a:pt x="119" y="460"/>
                    </a:lnTo>
                    <a:lnTo>
                      <a:pt x="117" y="460"/>
                    </a:lnTo>
                    <a:lnTo>
                      <a:pt x="117" y="459"/>
                    </a:lnTo>
                    <a:lnTo>
                      <a:pt x="115" y="459"/>
                    </a:lnTo>
                    <a:lnTo>
                      <a:pt x="113" y="459"/>
                    </a:lnTo>
                    <a:lnTo>
                      <a:pt x="113" y="457"/>
                    </a:lnTo>
                    <a:lnTo>
                      <a:pt x="111" y="457"/>
                    </a:lnTo>
                    <a:lnTo>
                      <a:pt x="109" y="457"/>
                    </a:lnTo>
                    <a:lnTo>
                      <a:pt x="109" y="455"/>
                    </a:lnTo>
                    <a:lnTo>
                      <a:pt x="109" y="453"/>
                    </a:lnTo>
                    <a:lnTo>
                      <a:pt x="109" y="451"/>
                    </a:lnTo>
                    <a:lnTo>
                      <a:pt x="107" y="451"/>
                    </a:lnTo>
                    <a:lnTo>
                      <a:pt x="107" y="449"/>
                    </a:lnTo>
                    <a:lnTo>
                      <a:pt x="105" y="449"/>
                    </a:lnTo>
                    <a:lnTo>
                      <a:pt x="105" y="447"/>
                    </a:lnTo>
                    <a:lnTo>
                      <a:pt x="103" y="447"/>
                    </a:lnTo>
                    <a:lnTo>
                      <a:pt x="101" y="445"/>
                    </a:lnTo>
                    <a:lnTo>
                      <a:pt x="100" y="445"/>
                    </a:lnTo>
                    <a:lnTo>
                      <a:pt x="98" y="445"/>
                    </a:lnTo>
                    <a:lnTo>
                      <a:pt x="98" y="443"/>
                    </a:lnTo>
                    <a:lnTo>
                      <a:pt x="96" y="443"/>
                    </a:lnTo>
                    <a:lnTo>
                      <a:pt x="96" y="441"/>
                    </a:lnTo>
                    <a:lnTo>
                      <a:pt x="96" y="439"/>
                    </a:lnTo>
                    <a:lnTo>
                      <a:pt x="94" y="439"/>
                    </a:lnTo>
                    <a:lnTo>
                      <a:pt x="94" y="437"/>
                    </a:lnTo>
                    <a:lnTo>
                      <a:pt x="94" y="436"/>
                    </a:lnTo>
                    <a:lnTo>
                      <a:pt x="94" y="434"/>
                    </a:lnTo>
                    <a:lnTo>
                      <a:pt x="92" y="434"/>
                    </a:lnTo>
                    <a:lnTo>
                      <a:pt x="90" y="434"/>
                    </a:lnTo>
                    <a:lnTo>
                      <a:pt x="88" y="434"/>
                    </a:lnTo>
                    <a:lnTo>
                      <a:pt x="86" y="430"/>
                    </a:lnTo>
                    <a:lnTo>
                      <a:pt x="86" y="426"/>
                    </a:lnTo>
                    <a:lnTo>
                      <a:pt x="84" y="426"/>
                    </a:lnTo>
                    <a:lnTo>
                      <a:pt x="86" y="424"/>
                    </a:lnTo>
                    <a:lnTo>
                      <a:pt x="84" y="422"/>
                    </a:lnTo>
                    <a:lnTo>
                      <a:pt x="84" y="418"/>
                    </a:lnTo>
                    <a:lnTo>
                      <a:pt x="86" y="416"/>
                    </a:lnTo>
                    <a:lnTo>
                      <a:pt x="84" y="416"/>
                    </a:lnTo>
                    <a:lnTo>
                      <a:pt x="84" y="414"/>
                    </a:lnTo>
                    <a:lnTo>
                      <a:pt x="82" y="412"/>
                    </a:lnTo>
                    <a:lnTo>
                      <a:pt x="82" y="411"/>
                    </a:lnTo>
                    <a:lnTo>
                      <a:pt x="80" y="411"/>
                    </a:lnTo>
                    <a:lnTo>
                      <a:pt x="78" y="409"/>
                    </a:lnTo>
                    <a:lnTo>
                      <a:pt x="80" y="407"/>
                    </a:lnTo>
                    <a:lnTo>
                      <a:pt x="80" y="405"/>
                    </a:lnTo>
                    <a:lnTo>
                      <a:pt x="80" y="403"/>
                    </a:lnTo>
                    <a:lnTo>
                      <a:pt x="80" y="401"/>
                    </a:lnTo>
                    <a:lnTo>
                      <a:pt x="80" y="397"/>
                    </a:lnTo>
                    <a:lnTo>
                      <a:pt x="80" y="395"/>
                    </a:lnTo>
                    <a:lnTo>
                      <a:pt x="80" y="393"/>
                    </a:lnTo>
                    <a:lnTo>
                      <a:pt x="82" y="393"/>
                    </a:lnTo>
                    <a:lnTo>
                      <a:pt x="84" y="391"/>
                    </a:lnTo>
                    <a:lnTo>
                      <a:pt x="84" y="389"/>
                    </a:lnTo>
                    <a:lnTo>
                      <a:pt x="82" y="388"/>
                    </a:lnTo>
                    <a:lnTo>
                      <a:pt x="82" y="384"/>
                    </a:lnTo>
                    <a:lnTo>
                      <a:pt x="84" y="380"/>
                    </a:lnTo>
                    <a:lnTo>
                      <a:pt x="82" y="380"/>
                    </a:lnTo>
                    <a:lnTo>
                      <a:pt x="80" y="376"/>
                    </a:lnTo>
                    <a:lnTo>
                      <a:pt x="82" y="374"/>
                    </a:lnTo>
                    <a:lnTo>
                      <a:pt x="80" y="370"/>
                    </a:lnTo>
                    <a:lnTo>
                      <a:pt x="78" y="370"/>
                    </a:lnTo>
                    <a:lnTo>
                      <a:pt x="76" y="368"/>
                    </a:lnTo>
                    <a:lnTo>
                      <a:pt x="76" y="366"/>
                    </a:lnTo>
                    <a:lnTo>
                      <a:pt x="76" y="364"/>
                    </a:lnTo>
                    <a:lnTo>
                      <a:pt x="78" y="364"/>
                    </a:lnTo>
                    <a:lnTo>
                      <a:pt x="76" y="363"/>
                    </a:lnTo>
                    <a:lnTo>
                      <a:pt x="75" y="363"/>
                    </a:lnTo>
                    <a:lnTo>
                      <a:pt x="73" y="363"/>
                    </a:lnTo>
                    <a:lnTo>
                      <a:pt x="73" y="361"/>
                    </a:lnTo>
                    <a:lnTo>
                      <a:pt x="71" y="361"/>
                    </a:lnTo>
                    <a:lnTo>
                      <a:pt x="73" y="361"/>
                    </a:lnTo>
                    <a:lnTo>
                      <a:pt x="71" y="359"/>
                    </a:lnTo>
                    <a:lnTo>
                      <a:pt x="71" y="357"/>
                    </a:lnTo>
                    <a:lnTo>
                      <a:pt x="69" y="355"/>
                    </a:lnTo>
                    <a:lnTo>
                      <a:pt x="69" y="353"/>
                    </a:lnTo>
                    <a:lnTo>
                      <a:pt x="69" y="351"/>
                    </a:lnTo>
                    <a:lnTo>
                      <a:pt x="67" y="349"/>
                    </a:lnTo>
                    <a:lnTo>
                      <a:pt x="67" y="347"/>
                    </a:lnTo>
                    <a:lnTo>
                      <a:pt x="69" y="345"/>
                    </a:lnTo>
                    <a:lnTo>
                      <a:pt x="67" y="343"/>
                    </a:lnTo>
                    <a:lnTo>
                      <a:pt x="67" y="341"/>
                    </a:lnTo>
                    <a:lnTo>
                      <a:pt x="65" y="339"/>
                    </a:lnTo>
                    <a:lnTo>
                      <a:pt x="67" y="338"/>
                    </a:lnTo>
                    <a:lnTo>
                      <a:pt x="65" y="336"/>
                    </a:lnTo>
                    <a:lnTo>
                      <a:pt x="65" y="334"/>
                    </a:lnTo>
                    <a:lnTo>
                      <a:pt x="63" y="334"/>
                    </a:lnTo>
                    <a:lnTo>
                      <a:pt x="63" y="332"/>
                    </a:lnTo>
                    <a:lnTo>
                      <a:pt x="61" y="332"/>
                    </a:lnTo>
                    <a:lnTo>
                      <a:pt x="59" y="332"/>
                    </a:lnTo>
                    <a:lnTo>
                      <a:pt x="59" y="330"/>
                    </a:lnTo>
                    <a:lnTo>
                      <a:pt x="57" y="330"/>
                    </a:lnTo>
                    <a:lnTo>
                      <a:pt x="55" y="330"/>
                    </a:lnTo>
                    <a:lnTo>
                      <a:pt x="55" y="328"/>
                    </a:lnTo>
                    <a:lnTo>
                      <a:pt x="53" y="328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24"/>
                    </a:lnTo>
                    <a:lnTo>
                      <a:pt x="53" y="324"/>
                    </a:lnTo>
                    <a:lnTo>
                      <a:pt x="53" y="322"/>
                    </a:lnTo>
                    <a:lnTo>
                      <a:pt x="52" y="322"/>
                    </a:lnTo>
                    <a:lnTo>
                      <a:pt x="52" y="320"/>
                    </a:lnTo>
                    <a:lnTo>
                      <a:pt x="52" y="318"/>
                    </a:lnTo>
                    <a:lnTo>
                      <a:pt x="52" y="316"/>
                    </a:lnTo>
                    <a:lnTo>
                      <a:pt x="50" y="316"/>
                    </a:lnTo>
                    <a:lnTo>
                      <a:pt x="50" y="315"/>
                    </a:lnTo>
                    <a:lnTo>
                      <a:pt x="52" y="315"/>
                    </a:lnTo>
                    <a:lnTo>
                      <a:pt x="52" y="313"/>
                    </a:lnTo>
                    <a:lnTo>
                      <a:pt x="53" y="313"/>
                    </a:lnTo>
                    <a:lnTo>
                      <a:pt x="53" y="311"/>
                    </a:lnTo>
                    <a:lnTo>
                      <a:pt x="53" y="309"/>
                    </a:lnTo>
                    <a:lnTo>
                      <a:pt x="53" y="307"/>
                    </a:lnTo>
                    <a:lnTo>
                      <a:pt x="53" y="305"/>
                    </a:lnTo>
                    <a:lnTo>
                      <a:pt x="52" y="305"/>
                    </a:lnTo>
                    <a:lnTo>
                      <a:pt x="53" y="305"/>
                    </a:lnTo>
                    <a:lnTo>
                      <a:pt x="53" y="303"/>
                    </a:lnTo>
                    <a:lnTo>
                      <a:pt x="52" y="303"/>
                    </a:lnTo>
                    <a:lnTo>
                      <a:pt x="52" y="301"/>
                    </a:lnTo>
                    <a:lnTo>
                      <a:pt x="53" y="301"/>
                    </a:lnTo>
                    <a:lnTo>
                      <a:pt x="52" y="301"/>
                    </a:lnTo>
                    <a:lnTo>
                      <a:pt x="52" y="299"/>
                    </a:lnTo>
                    <a:lnTo>
                      <a:pt x="52" y="297"/>
                    </a:lnTo>
                    <a:lnTo>
                      <a:pt x="52" y="295"/>
                    </a:lnTo>
                    <a:lnTo>
                      <a:pt x="52" y="293"/>
                    </a:lnTo>
                    <a:lnTo>
                      <a:pt x="50" y="293"/>
                    </a:lnTo>
                    <a:lnTo>
                      <a:pt x="50" y="291"/>
                    </a:lnTo>
                    <a:lnTo>
                      <a:pt x="48" y="291"/>
                    </a:lnTo>
                    <a:lnTo>
                      <a:pt x="48" y="290"/>
                    </a:lnTo>
                    <a:lnTo>
                      <a:pt x="48" y="288"/>
                    </a:lnTo>
                    <a:lnTo>
                      <a:pt x="46" y="288"/>
                    </a:lnTo>
                    <a:lnTo>
                      <a:pt x="44" y="288"/>
                    </a:lnTo>
                    <a:lnTo>
                      <a:pt x="44" y="286"/>
                    </a:lnTo>
                    <a:lnTo>
                      <a:pt x="42" y="286"/>
                    </a:lnTo>
                    <a:lnTo>
                      <a:pt x="40" y="286"/>
                    </a:lnTo>
                    <a:lnTo>
                      <a:pt x="40" y="284"/>
                    </a:lnTo>
                    <a:lnTo>
                      <a:pt x="40" y="282"/>
                    </a:lnTo>
                    <a:lnTo>
                      <a:pt x="40" y="280"/>
                    </a:lnTo>
                    <a:lnTo>
                      <a:pt x="40" y="278"/>
                    </a:lnTo>
                    <a:lnTo>
                      <a:pt x="38" y="278"/>
                    </a:lnTo>
                    <a:lnTo>
                      <a:pt x="38" y="276"/>
                    </a:lnTo>
                    <a:lnTo>
                      <a:pt x="36" y="276"/>
                    </a:lnTo>
                    <a:lnTo>
                      <a:pt x="36" y="274"/>
                    </a:lnTo>
                    <a:lnTo>
                      <a:pt x="34" y="274"/>
                    </a:lnTo>
                    <a:lnTo>
                      <a:pt x="34" y="272"/>
                    </a:lnTo>
                    <a:lnTo>
                      <a:pt x="32" y="272"/>
                    </a:lnTo>
                    <a:lnTo>
                      <a:pt x="32" y="270"/>
                    </a:lnTo>
                    <a:lnTo>
                      <a:pt x="30" y="270"/>
                    </a:lnTo>
                    <a:lnTo>
                      <a:pt x="30" y="268"/>
                    </a:lnTo>
                    <a:lnTo>
                      <a:pt x="30" y="267"/>
                    </a:lnTo>
                    <a:lnTo>
                      <a:pt x="28" y="267"/>
                    </a:lnTo>
                    <a:lnTo>
                      <a:pt x="30" y="265"/>
                    </a:lnTo>
                    <a:lnTo>
                      <a:pt x="28" y="265"/>
                    </a:lnTo>
                    <a:lnTo>
                      <a:pt x="27" y="265"/>
                    </a:lnTo>
                    <a:lnTo>
                      <a:pt x="27" y="263"/>
                    </a:lnTo>
                    <a:lnTo>
                      <a:pt x="25" y="263"/>
                    </a:lnTo>
                    <a:lnTo>
                      <a:pt x="23" y="263"/>
                    </a:lnTo>
                    <a:lnTo>
                      <a:pt x="23" y="261"/>
                    </a:lnTo>
                    <a:lnTo>
                      <a:pt x="21" y="261"/>
                    </a:lnTo>
                    <a:lnTo>
                      <a:pt x="23" y="261"/>
                    </a:lnTo>
                    <a:lnTo>
                      <a:pt x="23" y="259"/>
                    </a:lnTo>
                    <a:lnTo>
                      <a:pt x="21" y="259"/>
                    </a:lnTo>
                    <a:lnTo>
                      <a:pt x="21" y="257"/>
                    </a:lnTo>
                    <a:lnTo>
                      <a:pt x="19" y="257"/>
                    </a:lnTo>
                    <a:lnTo>
                      <a:pt x="17" y="257"/>
                    </a:lnTo>
                    <a:lnTo>
                      <a:pt x="15" y="257"/>
                    </a:lnTo>
                    <a:lnTo>
                      <a:pt x="15" y="259"/>
                    </a:lnTo>
                    <a:lnTo>
                      <a:pt x="13" y="259"/>
                    </a:lnTo>
                    <a:lnTo>
                      <a:pt x="11" y="259"/>
                    </a:lnTo>
                    <a:lnTo>
                      <a:pt x="9" y="259"/>
                    </a:lnTo>
                    <a:lnTo>
                      <a:pt x="7" y="259"/>
                    </a:lnTo>
                    <a:lnTo>
                      <a:pt x="5" y="259"/>
                    </a:lnTo>
                    <a:lnTo>
                      <a:pt x="4" y="259"/>
                    </a:lnTo>
                    <a:lnTo>
                      <a:pt x="4" y="257"/>
                    </a:lnTo>
                    <a:lnTo>
                      <a:pt x="2" y="257"/>
                    </a:lnTo>
                    <a:lnTo>
                      <a:pt x="2" y="255"/>
                    </a:lnTo>
                    <a:lnTo>
                      <a:pt x="0" y="255"/>
                    </a:lnTo>
                    <a:lnTo>
                      <a:pt x="0" y="253"/>
                    </a:lnTo>
                    <a:lnTo>
                      <a:pt x="2" y="253"/>
                    </a:lnTo>
                    <a:lnTo>
                      <a:pt x="4" y="251"/>
                    </a:lnTo>
                    <a:lnTo>
                      <a:pt x="5" y="251"/>
                    </a:lnTo>
                    <a:lnTo>
                      <a:pt x="5" y="249"/>
                    </a:lnTo>
                    <a:lnTo>
                      <a:pt x="5" y="247"/>
                    </a:lnTo>
                    <a:lnTo>
                      <a:pt x="5" y="245"/>
                    </a:lnTo>
                    <a:lnTo>
                      <a:pt x="5" y="243"/>
                    </a:lnTo>
                    <a:lnTo>
                      <a:pt x="7" y="242"/>
                    </a:lnTo>
                    <a:lnTo>
                      <a:pt x="9" y="242"/>
                    </a:lnTo>
                    <a:lnTo>
                      <a:pt x="11" y="242"/>
                    </a:lnTo>
                    <a:lnTo>
                      <a:pt x="11" y="243"/>
                    </a:lnTo>
                    <a:lnTo>
                      <a:pt x="13" y="243"/>
                    </a:lnTo>
                    <a:lnTo>
                      <a:pt x="15" y="243"/>
                    </a:lnTo>
                    <a:lnTo>
                      <a:pt x="15" y="242"/>
                    </a:lnTo>
                    <a:lnTo>
                      <a:pt x="17" y="242"/>
                    </a:lnTo>
                    <a:lnTo>
                      <a:pt x="17" y="240"/>
                    </a:lnTo>
                    <a:lnTo>
                      <a:pt x="19" y="240"/>
                    </a:lnTo>
                    <a:lnTo>
                      <a:pt x="21" y="240"/>
                    </a:lnTo>
                    <a:lnTo>
                      <a:pt x="21" y="238"/>
                    </a:lnTo>
                    <a:lnTo>
                      <a:pt x="23" y="236"/>
                    </a:lnTo>
                    <a:lnTo>
                      <a:pt x="25" y="236"/>
                    </a:lnTo>
                    <a:lnTo>
                      <a:pt x="25" y="234"/>
                    </a:lnTo>
                    <a:lnTo>
                      <a:pt x="27" y="234"/>
                    </a:lnTo>
                    <a:lnTo>
                      <a:pt x="27" y="232"/>
                    </a:lnTo>
                    <a:lnTo>
                      <a:pt x="28" y="232"/>
                    </a:lnTo>
                    <a:lnTo>
                      <a:pt x="28" y="230"/>
                    </a:lnTo>
                    <a:lnTo>
                      <a:pt x="30" y="230"/>
                    </a:lnTo>
                    <a:lnTo>
                      <a:pt x="30" y="228"/>
                    </a:lnTo>
                    <a:lnTo>
                      <a:pt x="32" y="226"/>
                    </a:lnTo>
                    <a:lnTo>
                      <a:pt x="34" y="224"/>
                    </a:lnTo>
                    <a:lnTo>
                      <a:pt x="36" y="222"/>
                    </a:lnTo>
                    <a:lnTo>
                      <a:pt x="40" y="219"/>
                    </a:lnTo>
                    <a:lnTo>
                      <a:pt x="42" y="215"/>
                    </a:lnTo>
                    <a:lnTo>
                      <a:pt x="44" y="213"/>
                    </a:lnTo>
                    <a:lnTo>
                      <a:pt x="46" y="207"/>
                    </a:lnTo>
                    <a:lnTo>
                      <a:pt x="48" y="205"/>
                    </a:lnTo>
                    <a:lnTo>
                      <a:pt x="50" y="203"/>
                    </a:lnTo>
                    <a:lnTo>
                      <a:pt x="52" y="199"/>
                    </a:lnTo>
                    <a:lnTo>
                      <a:pt x="53" y="197"/>
                    </a:lnTo>
                    <a:lnTo>
                      <a:pt x="55" y="197"/>
                    </a:lnTo>
                    <a:lnTo>
                      <a:pt x="55" y="199"/>
                    </a:lnTo>
                    <a:lnTo>
                      <a:pt x="57" y="201"/>
                    </a:lnTo>
                    <a:lnTo>
                      <a:pt x="59" y="201"/>
                    </a:lnTo>
                    <a:lnTo>
                      <a:pt x="61" y="203"/>
                    </a:lnTo>
                    <a:lnTo>
                      <a:pt x="61" y="205"/>
                    </a:lnTo>
                    <a:lnTo>
                      <a:pt x="63" y="209"/>
                    </a:lnTo>
                    <a:lnTo>
                      <a:pt x="61" y="211"/>
                    </a:lnTo>
                    <a:lnTo>
                      <a:pt x="61" y="213"/>
                    </a:lnTo>
                    <a:lnTo>
                      <a:pt x="61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3" y="224"/>
                    </a:lnTo>
                    <a:lnTo>
                      <a:pt x="63" y="230"/>
                    </a:lnTo>
                    <a:lnTo>
                      <a:pt x="65" y="232"/>
                    </a:lnTo>
                    <a:lnTo>
                      <a:pt x="67" y="238"/>
                    </a:lnTo>
                    <a:lnTo>
                      <a:pt x="69" y="242"/>
                    </a:lnTo>
                    <a:lnTo>
                      <a:pt x="71" y="242"/>
                    </a:lnTo>
                    <a:lnTo>
                      <a:pt x="73" y="242"/>
                    </a:lnTo>
                    <a:lnTo>
                      <a:pt x="75" y="242"/>
                    </a:lnTo>
                    <a:lnTo>
                      <a:pt x="76" y="242"/>
                    </a:lnTo>
                    <a:lnTo>
                      <a:pt x="78" y="242"/>
                    </a:lnTo>
                    <a:lnTo>
                      <a:pt x="80" y="242"/>
                    </a:lnTo>
                    <a:lnTo>
                      <a:pt x="84" y="242"/>
                    </a:lnTo>
                    <a:lnTo>
                      <a:pt x="88" y="243"/>
                    </a:lnTo>
                    <a:lnTo>
                      <a:pt x="90" y="243"/>
                    </a:lnTo>
                    <a:lnTo>
                      <a:pt x="92" y="245"/>
                    </a:lnTo>
                    <a:lnTo>
                      <a:pt x="94" y="247"/>
                    </a:lnTo>
                    <a:lnTo>
                      <a:pt x="98" y="247"/>
                    </a:lnTo>
                    <a:lnTo>
                      <a:pt x="100" y="249"/>
                    </a:lnTo>
                    <a:lnTo>
                      <a:pt x="103" y="249"/>
                    </a:lnTo>
                    <a:lnTo>
                      <a:pt x="101" y="249"/>
                    </a:lnTo>
                    <a:lnTo>
                      <a:pt x="101" y="251"/>
                    </a:lnTo>
                    <a:lnTo>
                      <a:pt x="100" y="251"/>
                    </a:lnTo>
                    <a:lnTo>
                      <a:pt x="100" y="253"/>
                    </a:lnTo>
                    <a:lnTo>
                      <a:pt x="100" y="255"/>
                    </a:lnTo>
                    <a:lnTo>
                      <a:pt x="100" y="257"/>
                    </a:lnTo>
                    <a:lnTo>
                      <a:pt x="100" y="259"/>
                    </a:lnTo>
                    <a:lnTo>
                      <a:pt x="100" y="261"/>
                    </a:lnTo>
                    <a:lnTo>
                      <a:pt x="101" y="261"/>
                    </a:lnTo>
                    <a:lnTo>
                      <a:pt x="103" y="261"/>
                    </a:lnTo>
                    <a:lnTo>
                      <a:pt x="103" y="263"/>
                    </a:lnTo>
                    <a:lnTo>
                      <a:pt x="105" y="263"/>
                    </a:lnTo>
                    <a:lnTo>
                      <a:pt x="105" y="265"/>
                    </a:lnTo>
                    <a:lnTo>
                      <a:pt x="107" y="265"/>
                    </a:lnTo>
                    <a:lnTo>
                      <a:pt x="107" y="267"/>
                    </a:lnTo>
                    <a:lnTo>
                      <a:pt x="109" y="267"/>
                    </a:lnTo>
                    <a:lnTo>
                      <a:pt x="109" y="268"/>
                    </a:lnTo>
                    <a:lnTo>
                      <a:pt x="109" y="270"/>
                    </a:lnTo>
                    <a:lnTo>
                      <a:pt x="109" y="272"/>
                    </a:lnTo>
                    <a:lnTo>
                      <a:pt x="107" y="274"/>
                    </a:lnTo>
                    <a:lnTo>
                      <a:pt x="107" y="276"/>
                    </a:lnTo>
                    <a:lnTo>
                      <a:pt x="105" y="276"/>
                    </a:lnTo>
                    <a:lnTo>
                      <a:pt x="105" y="278"/>
                    </a:lnTo>
                    <a:lnTo>
                      <a:pt x="105" y="280"/>
                    </a:lnTo>
                    <a:lnTo>
                      <a:pt x="105" y="278"/>
                    </a:lnTo>
                    <a:lnTo>
                      <a:pt x="107" y="278"/>
                    </a:lnTo>
                    <a:lnTo>
                      <a:pt x="109" y="278"/>
                    </a:lnTo>
                    <a:lnTo>
                      <a:pt x="109" y="276"/>
                    </a:lnTo>
                    <a:lnTo>
                      <a:pt x="111" y="276"/>
                    </a:lnTo>
                    <a:lnTo>
                      <a:pt x="113" y="276"/>
                    </a:lnTo>
                    <a:lnTo>
                      <a:pt x="115" y="274"/>
                    </a:lnTo>
                    <a:lnTo>
                      <a:pt x="117" y="274"/>
                    </a:lnTo>
                    <a:lnTo>
                      <a:pt x="119" y="272"/>
                    </a:lnTo>
                    <a:lnTo>
                      <a:pt x="121" y="272"/>
                    </a:lnTo>
                    <a:lnTo>
                      <a:pt x="121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4" y="272"/>
                    </a:lnTo>
                    <a:lnTo>
                      <a:pt x="126" y="272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8" y="268"/>
                    </a:lnTo>
                    <a:lnTo>
                      <a:pt x="130" y="268"/>
                    </a:lnTo>
                    <a:lnTo>
                      <a:pt x="132" y="268"/>
                    </a:lnTo>
                    <a:lnTo>
                      <a:pt x="134" y="268"/>
                    </a:lnTo>
                    <a:lnTo>
                      <a:pt x="134" y="270"/>
                    </a:lnTo>
                    <a:lnTo>
                      <a:pt x="136" y="270"/>
                    </a:lnTo>
                    <a:lnTo>
                      <a:pt x="138" y="270"/>
                    </a:lnTo>
                    <a:lnTo>
                      <a:pt x="138" y="268"/>
                    </a:lnTo>
                    <a:lnTo>
                      <a:pt x="140" y="268"/>
                    </a:lnTo>
                    <a:lnTo>
                      <a:pt x="142" y="268"/>
                    </a:lnTo>
                    <a:lnTo>
                      <a:pt x="142" y="267"/>
                    </a:lnTo>
                    <a:lnTo>
                      <a:pt x="144" y="267"/>
                    </a:lnTo>
                    <a:lnTo>
                      <a:pt x="146" y="267"/>
                    </a:lnTo>
                    <a:lnTo>
                      <a:pt x="146" y="265"/>
                    </a:lnTo>
                    <a:lnTo>
                      <a:pt x="146" y="267"/>
                    </a:lnTo>
                    <a:lnTo>
                      <a:pt x="148" y="267"/>
                    </a:lnTo>
                    <a:lnTo>
                      <a:pt x="149" y="267"/>
                    </a:lnTo>
                    <a:lnTo>
                      <a:pt x="151" y="267"/>
                    </a:lnTo>
                    <a:lnTo>
                      <a:pt x="153" y="267"/>
                    </a:lnTo>
                    <a:lnTo>
                      <a:pt x="155" y="267"/>
                    </a:lnTo>
                    <a:lnTo>
                      <a:pt x="157" y="267"/>
                    </a:lnTo>
                    <a:lnTo>
                      <a:pt x="157" y="265"/>
                    </a:lnTo>
                    <a:lnTo>
                      <a:pt x="159" y="263"/>
                    </a:lnTo>
                    <a:lnTo>
                      <a:pt x="161" y="261"/>
                    </a:lnTo>
                    <a:lnTo>
                      <a:pt x="161" y="259"/>
                    </a:lnTo>
                    <a:lnTo>
                      <a:pt x="161" y="257"/>
                    </a:lnTo>
                    <a:lnTo>
                      <a:pt x="161" y="255"/>
                    </a:lnTo>
                    <a:lnTo>
                      <a:pt x="161" y="253"/>
                    </a:lnTo>
                    <a:lnTo>
                      <a:pt x="161" y="251"/>
                    </a:lnTo>
                    <a:lnTo>
                      <a:pt x="163" y="251"/>
                    </a:lnTo>
                    <a:lnTo>
                      <a:pt x="163" y="249"/>
                    </a:lnTo>
                    <a:lnTo>
                      <a:pt x="163" y="247"/>
                    </a:lnTo>
                    <a:lnTo>
                      <a:pt x="165" y="247"/>
                    </a:lnTo>
                    <a:lnTo>
                      <a:pt x="165" y="245"/>
                    </a:lnTo>
                    <a:lnTo>
                      <a:pt x="167" y="243"/>
                    </a:lnTo>
                    <a:lnTo>
                      <a:pt x="169" y="242"/>
                    </a:lnTo>
                    <a:lnTo>
                      <a:pt x="169" y="240"/>
                    </a:lnTo>
                    <a:lnTo>
                      <a:pt x="169" y="238"/>
                    </a:lnTo>
                    <a:lnTo>
                      <a:pt x="171" y="236"/>
                    </a:lnTo>
                    <a:lnTo>
                      <a:pt x="171" y="234"/>
                    </a:lnTo>
                    <a:lnTo>
                      <a:pt x="171" y="232"/>
                    </a:lnTo>
                    <a:lnTo>
                      <a:pt x="171" y="230"/>
                    </a:lnTo>
                    <a:lnTo>
                      <a:pt x="171" y="228"/>
                    </a:lnTo>
                    <a:lnTo>
                      <a:pt x="171" y="226"/>
                    </a:lnTo>
                    <a:lnTo>
                      <a:pt x="171" y="224"/>
                    </a:lnTo>
                    <a:lnTo>
                      <a:pt x="171" y="222"/>
                    </a:lnTo>
                    <a:lnTo>
                      <a:pt x="169" y="222"/>
                    </a:lnTo>
                    <a:lnTo>
                      <a:pt x="169" y="220"/>
                    </a:lnTo>
                    <a:lnTo>
                      <a:pt x="169" y="219"/>
                    </a:lnTo>
                    <a:lnTo>
                      <a:pt x="167" y="217"/>
                    </a:lnTo>
                    <a:lnTo>
                      <a:pt x="167" y="215"/>
                    </a:lnTo>
                    <a:lnTo>
                      <a:pt x="169" y="215"/>
                    </a:lnTo>
                    <a:lnTo>
                      <a:pt x="171" y="215"/>
                    </a:lnTo>
                    <a:lnTo>
                      <a:pt x="172" y="215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6" y="213"/>
                    </a:lnTo>
                    <a:lnTo>
                      <a:pt x="178" y="213"/>
                    </a:lnTo>
                    <a:lnTo>
                      <a:pt x="182" y="211"/>
                    </a:lnTo>
                    <a:lnTo>
                      <a:pt x="184" y="211"/>
                    </a:lnTo>
                    <a:lnTo>
                      <a:pt x="186" y="213"/>
                    </a:lnTo>
                    <a:lnTo>
                      <a:pt x="188" y="213"/>
                    </a:lnTo>
                    <a:lnTo>
                      <a:pt x="192" y="213"/>
                    </a:lnTo>
                    <a:lnTo>
                      <a:pt x="194" y="215"/>
                    </a:lnTo>
                    <a:lnTo>
                      <a:pt x="194" y="213"/>
                    </a:lnTo>
                    <a:lnTo>
                      <a:pt x="195" y="213"/>
                    </a:lnTo>
                    <a:lnTo>
                      <a:pt x="195" y="215"/>
                    </a:lnTo>
                    <a:lnTo>
                      <a:pt x="195" y="213"/>
                    </a:lnTo>
                    <a:lnTo>
                      <a:pt x="197" y="213"/>
                    </a:lnTo>
                    <a:lnTo>
                      <a:pt x="197" y="211"/>
                    </a:lnTo>
                    <a:lnTo>
                      <a:pt x="195" y="211"/>
                    </a:lnTo>
                    <a:lnTo>
                      <a:pt x="194" y="211"/>
                    </a:lnTo>
                    <a:lnTo>
                      <a:pt x="192" y="209"/>
                    </a:lnTo>
                    <a:lnTo>
                      <a:pt x="194" y="207"/>
                    </a:lnTo>
                    <a:lnTo>
                      <a:pt x="197" y="205"/>
                    </a:lnTo>
                    <a:lnTo>
                      <a:pt x="199" y="205"/>
                    </a:lnTo>
                    <a:lnTo>
                      <a:pt x="201" y="205"/>
                    </a:lnTo>
                    <a:lnTo>
                      <a:pt x="203" y="203"/>
                    </a:lnTo>
                    <a:lnTo>
                      <a:pt x="205" y="203"/>
                    </a:lnTo>
                    <a:lnTo>
                      <a:pt x="205" y="201"/>
                    </a:lnTo>
                    <a:lnTo>
                      <a:pt x="207" y="199"/>
                    </a:lnTo>
                    <a:lnTo>
                      <a:pt x="209" y="197"/>
                    </a:lnTo>
                    <a:lnTo>
                      <a:pt x="209" y="195"/>
                    </a:lnTo>
                    <a:lnTo>
                      <a:pt x="209" y="194"/>
                    </a:lnTo>
                    <a:lnTo>
                      <a:pt x="211" y="192"/>
                    </a:lnTo>
                    <a:lnTo>
                      <a:pt x="211" y="190"/>
                    </a:lnTo>
                    <a:lnTo>
                      <a:pt x="211" y="188"/>
                    </a:lnTo>
                    <a:lnTo>
                      <a:pt x="213" y="186"/>
                    </a:lnTo>
                    <a:lnTo>
                      <a:pt x="213" y="184"/>
                    </a:lnTo>
                    <a:lnTo>
                      <a:pt x="215" y="182"/>
                    </a:lnTo>
                    <a:lnTo>
                      <a:pt x="217" y="182"/>
                    </a:lnTo>
                    <a:lnTo>
                      <a:pt x="217" y="180"/>
                    </a:lnTo>
                    <a:lnTo>
                      <a:pt x="219" y="180"/>
                    </a:lnTo>
                    <a:lnTo>
                      <a:pt x="220" y="178"/>
                    </a:lnTo>
                    <a:lnTo>
                      <a:pt x="222" y="178"/>
                    </a:lnTo>
                    <a:lnTo>
                      <a:pt x="224" y="178"/>
                    </a:lnTo>
                    <a:lnTo>
                      <a:pt x="226" y="176"/>
                    </a:lnTo>
                    <a:lnTo>
                      <a:pt x="228" y="174"/>
                    </a:lnTo>
                    <a:lnTo>
                      <a:pt x="230" y="174"/>
                    </a:lnTo>
                    <a:lnTo>
                      <a:pt x="232" y="174"/>
                    </a:lnTo>
                    <a:lnTo>
                      <a:pt x="234" y="174"/>
                    </a:lnTo>
                    <a:lnTo>
                      <a:pt x="234" y="172"/>
                    </a:lnTo>
                    <a:lnTo>
                      <a:pt x="238" y="171"/>
                    </a:lnTo>
                    <a:lnTo>
                      <a:pt x="240" y="171"/>
                    </a:lnTo>
                    <a:lnTo>
                      <a:pt x="242" y="171"/>
                    </a:lnTo>
                    <a:lnTo>
                      <a:pt x="243" y="169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lnTo>
                      <a:pt x="249" y="167"/>
                    </a:lnTo>
                    <a:lnTo>
                      <a:pt x="251" y="167"/>
                    </a:lnTo>
                    <a:lnTo>
                      <a:pt x="251" y="165"/>
                    </a:lnTo>
                    <a:lnTo>
                      <a:pt x="253" y="165"/>
                    </a:lnTo>
                    <a:lnTo>
                      <a:pt x="253" y="163"/>
                    </a:lnTo>
                    <a:lnTo>
                      <a:pt x="253" y="161"/>
                    </a:lnTo>
                    <a:lnTo>
                      <a:pt x="253" y="159"/>
                    </a:lnTo>
                    <a:lnTo>
                      <a:pt x="253" y="157"/>
                    </a:lnTo>
                    <a:lnTo>
                      <a:pt x="253" y="155"/>
                    </a:lnTo>
                    <a:lnTo>
                      <a:pt x="253" y="153"/>
                    </a:lnTo>
                    <a:lnTo>
                      <a:pt x="255" y="151"/>
                    </a:lnTo>
                    <a:lnTo>
                      <a:pt x="255" y="149"/>
                    </a:lnTo>
                    <a:lnTo>
                      <a:pt x="257" y="147"/>
                    </a:lnTo>
                    <a:lnTo>
                      <a:pt x="257" y="146"/>
                    </a:lnTo>
                    <a:lnTo>
                      <a:pt x="259" y="144"/>
                    </a:lnTo>
                    <a:lnTo>
                      <a:pt x="259" y="142"/>
                    </a:lnTo>
                    <a:lnTo>
                      <a:pt x="259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1" y="136"/>
                    </a:lnTo>
                    <a:lnTo>
                      <a:pt x="263" y="134"/>
                    </a:lnTo>
                    <a:lnTo>
                      <a:pt x="263" y="132"/>
                    </a:lnTo>
                    <a:lnTo>
                      <a:pt x="265" y="130"/>
                    </a:lnTo>
                    <a:lnTo>
                      <a:pt x="267" y="126"/>
                    </a:lnTo>
                    <a:lnTo>
                      <a:pt x="268" y="123"/>
                    </a:lnTo>
                    <a:lnTo>
                      <a:pt x="270" y="121"/>
                    </a:lnTo>
                    <a:lnTo>
                      <a:pt x="270" y="119"/>
                    </a:lnTo>
                    <a:lnTo>
                      <a:pt x="272" y="119"/>
                    </a:lnTo>
                    <a:lnTo>
                      <a:pt x="272" y="117"/>
                    </a:lnTo>
                    <a:lnTo>
                      <a:pt x="274" y="117"/>
                    </a:lnTo>
                    <a:lnTo>
                      <a:pt x="274" y="115"/>
                    </a:lnTo>
                    <a:lnTo>
                      <a:pt x="274" y="113"/>
                    </a:lnTo>
                    <a:lnTo>
                      <a:pt x="276" y="113"/>
                    </a:lnTo>
                    <a:lnTo>
                      <a:pt x="276" y="111"/>
                    </a:lnTo>
                    <a:lnTo>
                      <a:pt x="276" y="109"/>
                    </a:lnTo>
                    <a:lnTo>
                      <a:pt x="278" y="107"/>
                    </a:lnTo>
                    <a:lnTo>
                      <a:pt x="280" y="107"/>
                    </a:lnTo>
                    <a:lnTo>
                      <a:pt x="280" y="105"/>
                    </a:lnTo>
                    <a:lnTo>
                      <a:pt x="282" y="105"/>
                    </a:lnTo>
                    <a:lnTo>
                      <a:pt x="282" y="103"/>
                    </a:lnTo>
                    <a:lnTo>
                      <a:pt x="284" y="101"/>
                    </a:lnTo>
                    <a:lnTo>
                      <a:pt x="284" y="99"/>
                    </a:lnTo>
                    <a:lnTo>
                      <a:pt x="286" y="99"/>
                    </a:lnTo>
                    <a:lnTo>
                      <a:pt x="286" y="98"/>
                    </a:lnTo>
                    <a:lnTo>
                      <a:pt x="288" y="98"/>
                    </a:lnTo>
                    <a:lnTo>
                      <a:pt x="288" y="96"/>
                    </a:lnTo>
                    <a:lnTo>
                      <a:pt x="288" y="94"/>
                    </a:lnTo>
                    <a:lnTo>
                      <a:pt x="288" y="92"/>
                    </a:lnTo>
                    <a:lnTo>
                      <a:pt x="288" y="90"/>
                    </a:lnTo>
                    <a:lnTo>
                      <a:pt x="288" y="88"/>
                    </a:lnTo>
                    <a:lnTo>
                      <a:pt x="288" y="86"/>
                    </a:lnTo>
                    <a:lnTo>
                      <a:pt x="288" y="84"/>
                    </a:lnTo>
                    <a:lnTo>
                      <a:pt x="290" y="84"/>
                    </a:lnTo>
                    <a:lnTo>
                      <a:pt x="290" y="82"/>
                    </a:lnTo>
                    <a:lnTo>
                      <a:pt x="291" y="80"/>
                    </a:lnTo>
                    <a:lnTo>
                      <a:pt x="293" y="80"/>
                    </a:lnTo>
                    <a:lnTo>
                      <a:pt x="293" y="78"/>
                    </a:lnTo>
                    <a:lnTo>
                      <a:pt x="293" y="76"/>
                    </a:lnTo>
                    <a:lnTo>
                      <a:pt x="295" y="76"/>
                    </a:lnTo>
                    <a:lnTo>
                      <a:pt x="297" y="71"/>
                    </a:lnTo>
                    <a:lnTo>
                      <a:pt x="299" y="69"/>
                    </a:lnTo>
                    <a:lnTo>
                      <a:pt x="301" y="63"/>
                    </a:lnTo>
                    <a:lnTo>
                      <a:pt x="303" y="63"/>
                    </a:lnTo>
                    <a:lnTo>
                      <a:pt x="303" y="61"/>
                    </a:lnTo>
                    <a:lnTo>
                      <a:pt x="305" y="61"/>
                    </a:lnTo>
                    <a:lnTo>
                      <a:pt x="307" y="59"/>
                    </a:lnTo>
                    <a:lnTo>
                      <a:pt x="307" y="55"/>
                    </a:lnTo>
                    <a:lnTo>
                      <a:pt x="309" y="53"/>
                    </a:lnTo>
                    <a:lnTo>
                      <a:pt x="309" y="51"/>
                    </a:lnTo>
                    <a:lnTo>
                      <a:pt x="311" y="51"/>
                    </a:lnTo>
                    <a:lnTo>
                      <a:pt x="311" y="50"/>
                    </a:lnTo>
                    <a:lnTo>
                      <a:pt x="311" y="48"/>
                    </a:lnTo>
                    <a:lnTo>
                      <a:pt x="313" y="48"/>
                    </a:lnTo>
                    <a:lnTo>
                      <a:pt x="315" y="46"/>
                    </a:lnTo>
                    <a:lnTo>
                      <a:pt x="320" y="46"/>
                    </a:lnTo>
                    <a:lnTo>
                      <a:pt x="322" y="46"/>
                    </a:lnTo>
                    <a:lnTo>
                      <a:pt x="328" y="46"/>
                    </a:lnTo>
                    <a:lnTo>
                      <a:pt x="330" y="46"/>
                    </a:lnTo>
                    <a:lnTo>
                      <a:pt x="332" y="46"/>
                    </a:lnTo>
                    <a:lnTo>
                      <a:pt x="334" y="46"/>
                    </a:lnTo>
                    <a:lnTo>
                      <a:pt x="336" y="46"/>
                    </a:lnTo>
                    <a:lnTo>
                      <a:pt x="338" y="46"/>
                    </a:lnTo>
                    <a:lnTo>
                      <a:pt x="338" y="44"/>
                    </a:lnTo>
                    <a:lnTo>
                      <a:pt x="339" y="44"/>
                    </a:lnTo>
                    <a:lnTo>
                      <a:pt x="341" y="42"/>
                    </a:lnTo>
                    <a:lnTo>
                      <a:pt x="341" y="40"/>
                    </a:lnTo>
                    <a:lnTo>
                      <a:pt x="343" y="38"/>
                    </a:lnTo>
                    <a:lnTo>
                      <a:pt x="343" y="36"/>
                    </a:lnTo>
                    <a:lnTo>
                      <a:pt x="343" y="34"/>
                    </a:lnTo>
                    <a:lnTo>
                      <a:pt x="343" y="32"/>
                    </a:lnTo>
                    <a:lnTo>
                      <a:pt x="343" y="30"/>
                    </a:lnTo>
                    <a:lnTo>
                      <a:pt x="343" y="27"/>
                    </a:lnTo>
                    <a:lnTo>
                      <a:pt x="343" y="25"/>
                    </a:lnTo>
                    <a:lnTo>
                      <a:pt x="343" y="23"/>
                    </a:lnTo>
                    <a:lnTo>
                      <a:pt x="343" y="17"/>
                    </a:lnTo>
                    <a:lnTo>
                      <a:pt x="343" y="15"/>
                    </a:lnTo>
                    <a:lnTo>
                      <a:pt x="345" y="15"/>
                    </a:lnTo>
                    <a:lnTo>
                      <a:pt x="347" y="15"/>
                    </a:lnTo>
                    <a:lnTo>
                      <a:pt x="349" y="15"/>
                    </a:lnTo>
                    <a:lnTo>
                      <a:pt x="351" y="15"/>
                    </a:lnTo>
                    <a:lnTo>
                      <a:pt x="353" y="15"/>
                    </a:lnTo>
                    <a:lnTo>
                      <a:pt x="355" y="15"/>
                    </a:lnTo>
                    <a:lnTo>
                      <a:pt x="357" y="13"/>
                    </a:lnTo>
                    <a:lnTo>
                      <a:pt x="357" y="11"/>
                    </a:lnTo>
                    <a:lnTo>
                      <a:pt x="357" y="9"/>
                    </a:lnTo>
                    <a:lnTo>
                      <a:pt x="359" y="9"/>
                    </a:lnTo>
                    <a:lnTo>
                      <a:pt x="361" y="9"/>
                    </a:lnTo>
                    <a:lnTo>
                      <a:pt x="361" y="7"/>
                    </a:lnTo>
                    <a:lnTo>
                      <a:pt x="363" y="7"/>
                    </a:lnTo>
                    <a:lnTo>
                      <a:pt x="363" y="5"/>
                    </a:lnTo>
                    <a:lnTo>
                      <a:pt x="361" y="5"/>
                    </a:lnTo>
                    <a:lnTo>
                      <a:pt x="359" y="5"/>
                    </a:lnTo>
                    <a:lnTo>
                      <a:pt x="359" y="7"/>
                    </a:lnTo>
                    <a:lnTo>
                      <a:pt x="359" y="5"/>
                    </a:lnTo>
                    <a:lnTo>
                      <a:pt x="359" y="3"/>
                    </a:lnTo>
                    <a:lnTo>
                      <a:pt x="359" y="2"/>
                    </a:lnTo>
                    <a:lnTo>
                      <a:pt x="361" y="2"/>
                    </a:lnTo>
                    <a:lnTo>
                      <a:pt x="361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6" y="0"/>
                    </a:lnTo>
                    <a:lnTo>
                      <a:pt x="366" y="2"/>
                    </a:lnTo>
                    <a:lnTo>
                      <a:pt x="368" y="2"/>
                    </a:lnTo>
                    <a:lnTo>
                      <a:pt x="370" y="2"/>
                    </a:lnTo>
                    <a:lnTo>
                      <a:pt x="372" y="2"/>
                    </a:lnTo>
                    <a:lnTo>
                      <a:pt x="374" y="2"/>
                    </a:lnTo>
                    <a:lnTo>
                      <a:pt x="376" y="2"/>
                    </a:lnTo>
                    <a:lnTo>
                      <a:pt x="378" y="2"/>
                    </a:lnTo>
                    <a:lnTo>
                      <a:pt x="380" y="3"/>
                    </a:lnTo>
                    <a:lnTo>
                      <a:pt x="380" y="5"/>
                    </a:lnTo>
                    <a:lnTo>
                      <a:pt x="380" y="7"/>
                    </a:lnTo>
                    <a:lnTo>
                      <a:pt x="380" y="9"/>
                    </a:lnTo>
                    <a:lnTo>
                      <a:pt x="380" y="11"/>
                    </a:lnTo>
                    <a:lnTo>
                      <a:pt x="380" y="13"/>
                    </a:lnTo>
                    <a:lnTo>
                      <a:pt x="382" y="13"/>
                    </a:lnTo>
                    <a:lnTo>
                      <a:pt x="382" y="15"/>
                    </a:lnTo>
                    <a:lnTo>
                      <a:pt x="384" y="15"/>
                    </a:lnTo>
                    <a:lnTo>
                      <a:pt x="386" y="1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6" name="Freeform 4993">
                <a:extLst>
                  <a:ext uri="{FF2B5EF4-FFF2-40B4-BE49-F238E27FC236}">
                    <a16:creationId xmlns:a16="http://schemas.microsoft.com/office/drawing/2014/main" id="{8E1DBEDC-74A5-51B1-EF68-347290CEF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9149" y="3508486"/>
                <a:ext cx="238079" cy="441811"/>
              </a:xfrm>
              <a:custGeom>
                <a:avLst/>
                <a:gdLst/>
                <a:ahLst/>
                <a:cxnLst>
                  <a:cxn ang="0">
                    <a:pos x="146" y="290"/>
                  </a:cxn>
                  <a:cxn ang="0">
                    <a:pos x="135" y="298"/>
                  </a:cxn>
                  <a:cxn ang="0">
                    <a:pos x="127" y="292"/>
                  </a:cxn>
                  <a:cxn ang="0">
                    <a:pos x="116" y="286"/>
                  </a:cxn>
                  <a:cxn ang="0">
                    <a:pos x="108" y="277"/>
                  </a:cxn>
                  <a:cxn ang="0">
                    <a:pos x="98" y="271"/>
                  </a:cxn>
                  <a:cxn ang="0">
                    <a:pos x="85" y="277"/>
                  </a:cxn>
                  <a:cxn ang="0">
                    <a:pos x="75" y="277"/>
                  </a:cxn>
                  <a:cxn ang="0">
                    <a:pos x="64" y="283"/>
                  </a:cxn>
                  <a:cxn ang="0">
                    <a:pos x="54" y="288"/>
                  </a:cxn>
                  <a:cxn ang="0">
                    <a:pos x="43" y="294"/>
                  </a:cxn>
                  <a:cxn ang="0">
                    <a:pos x="33" y="298"/>
                  </a:cxn>
                  <a:cxn ang="0">
                    <a:pos x="20" y="298"/>
                  </a:cxn>
                  <a:cxn ang="0">
                    <a:pos x="4" y="296"/>
                  </a:cxn>
                  <a:cxn ang="0">
                    <a:pos x="2" y="284"/>
                  </a:cxn>
                  <a:cxn ang="0">
                    <a:pos x="4" y="273"/>
                  </a:cxn>
                  <a:cxn ang="0">
                    <a:pos x="6" y="258"/>
                  </a:cxn>
                  <a:cxn ang="0">
                    <a:pos x="12" y="246"/>
                  </a:cxn>
                  <a:cxn ang="0">
                    <a:pos x="37" y="246"/>
                  </a:cxn>
                  <a:cxn ang="0">
                    <a:pos x="58" y="213"/>
                  </a:cxn>
                  <a:cxn ang="0">
                    <a:pos x="60" y="194"/>
                  </a:cxn>
                  <a:cxn ang="0">
                    <a:pos x="52" y="183"/>
                  </a:cxn>
                  <a:cxn ang="0">
                    <a:pos x="48" y="171"/>
                  </a:cxn>
                  <a:cxn ang="0">
                    <a:pos x="37" y="165"/>
                  </a:cxn>
                  <a:cxn ang="0">
                    <a:pos x="27" y="158"/>
                  </a:cxn>
                  <a:cxn ang="0">
                    <a:pos x="35" y="148"/>
                  </a:cxn>
                  <a:cxn ang="0">
                    <a:pos x="39" y="139"/>
                  </a:cxn>
                  <a:cxn ang="0">
                    <a:pos x="37" y="123"/>
                  </a:cxn>
                  <a:cxn ang="0">
                    <a:pos x="41" y="114"/>
                  </a:cxn>
                  <a:cxn ang="0">
                    <a:pos x="41" y="98"/>
                  </a:cxn>
                  <a:cxn ang="0">
                    <a:pos x="37" y="62"/>
                  </a:cxn>
                  <a:cxn ang="0">
                    <a:pos x="43" y="31"/>
                  </a:cxn>
                  <a:cxn ang="0">
                    <a:pos x="46" y="14"/>
                  </a:cxn>
                  <a:cxn ang="0">
                    <a:pos x="52" y="0"/>
                  </a:cxn>
                  <a:cxn ang="0">
                    <a:pos x="52" y="10"/>
                  </a:cxn>
                  <a:cxn ang="0">
                    <a:pos x="52" y="23"/>
                  </a:cxn>
                  <a:cxn ang="0">
                    <a:pos x="50" y="39"/>
                  </a:cxn>
                  <a:cxn ang="0">
                    <a:pos x="52" y="54"/>
                  </a:cxn>
                  <a:cxn ang="0">
                    <a:pos x="60" y="66"/>
                  </a:cxn>
                  <a:cxn ang="0">
                    <a:pos x="71" y="73"/>
                  </a:cxn>
                  <a:cxn ang="0">
                    <a:pos x="77" y="87"/>
                  </a:cxn>
                  <a:cxn ang="0">
                    <a:pos x="89" y="92"/>
                  </a:cxn>
                  <a:cxn ang="0">
                    <a:pos x="102" y="98"/>
                  </a:cxn>
                  <a:cxn ang="0">
                    <a:pos x="114" y="106"/>
                  </a:cxn>
                  <a:cxn ang="0">
                    <a:pos x="117" y="117"/>
                  </a:cxn>
                  <a:cxn ang="0">
                    <a:pos x="121" y="133"/>
                  </a:cxn>
                  <a:cxn ang="0">
                    <a:pos x="119" y="146"/>
                  </a:cxn>
                  <a:cxn ang="0">
                    <a:pos x="117" y="162"/>
                  </a:cxn>
                  <a:cxn ang="0">
                    <a:pos x="119" y="177"/>
                  </a:cxn>
                  <a:cxn ang="0">
                    <a:pos x="125" y="188"/>
                  </a:cxn>
                  <a:cxn ang="0">
                    <a:pos x="133" y="198"/>
                  </a:cxn>
                  <a:cxn ang="0">
                    <a:pos x="146" y="198"/>
                  </a:cxn>
                  <a:cxn ang="0">
                    <a:pos x="158" y="200"/>
                  </a:cxn>
                  <a:cxn ang="0">
                    <a:pos x="156" y="211"/>
                  </a:cxn>
                  <a:cxn ang="0">
                    <a:pos x="150" y="223"/>
                  </a:cxn>
                  <a:cxn ang="0">
                    <a:pos x="150" y="235"/>
                  </a:cxn>
                  <a:cxn ang="0">
                    <a:pos x="154" y="244"/>
                  </a:cxn>
                  <a:cxn ang="0">
                    <a:pos x="154" y="254"/>
                  </a:cxn>
                  <a:cxn ang="0">
                    <a:pos x="154" y="267"/>
                  </a:cxn>
                  <a:cxn ang="0">
                    <a:pos x="156" y="283"/>
                  </a:cxn>
                </a:cxnLst>
                <a:rect l="0" t="0" r="r" b="b"/>
                <a:pathLst>
                  <a:path w="160" h="302">
                    <a:moveTo>
                      <a:pt x="156" y="288"/>
                    </a:moveTo>
                    <a:lnTo>
                      <a:pt x="156" y="290"/>
                    </a:lnTo>
                    <a:lnTo>
                      <a:pt x="154" y="290"/>
                    </a:lnTo>
                    <a:lnTo>
                      <a:pt x="154" y="288"/>
                    </a:lnTo>
                    <a:lnTo>
                      <a:pt x="152" y="288"/>
                    </a:lnTo>
                    <a:lnTo>
                      <a:pt x="152" y="290"/>
                    </a:lnTo>
                    <a:lnTo>
                      <a:pt x="150" y="290"/>
                    </a:lnTo>
                    <a:lnTo>
                      <a:pt x="148" y="290"/>
                    </a:lnTo>
                    <a:lnTo>
                      <a:pt x="146" y="290"/>
                    </a:lnTo>
                    <a:lnTo>
                      <a:pt x="146" y="292"/>
                    </a:lnTo>
                    <a:lnTo>
                      <a:pt x="144" y="292"/>
                    </a:lnTo>
                    <a:lnTo>
                      <a:pt x="142" y="292"/>
                    </a:lnTo>
                    <a:lnTo>
                      <a:pt x="141" y="292"/>
                    </a:lnTo>
                    <a:lnTo>
                      <a:pt x="141" y="294"/>
                    </a:lnTo>
                    <a:lnTo>
                      <a:pt x="139" y="294"/>
                    </a:lnTo>
                    <a:lnTo>
                      <a:pt x="139" y="296"/>
                    </a:lnTo>
                    <a:lnTo>
                      <a:pt x="137" y="296"/>
                    </a:lnTo>
                    <a:lnTo>
                      <a:pt x="135" y="298"/>
                    </a:lnTo>
                    <a:lnTo>
                      <a:pt x="133" y="300"/>
                    </a:lnTo>
                    <a:lnTo>
                      <a:pt x="133" y="302"/>
                    </a:lnTo>
                    <a:lnTo>
                      <a:pt x="131" y="300"/>
                    </a:lnTo>
                    <a:lnTo>
                      <a:pt x="131" y="298"/>
                    </a:lnTo>
                    <a:lnTo>
                      <a:pt x="131" y="296"/>
                    </a:lnTo>
                    <a:lnTo>
                      <a:pt x="129" y="296"/>
                    </a:lnTo>
                    <a:lnTo>
                      <a:pt x="129" y="294"/>
                    </a:lnTo>
                    <a:lnTo>
                      <a:pt x="127" y="294"/>
                    </a:lnTo>
                    <a:lnTo>
                      <a:pt x="127" y="292"/>
                    </a:lnTo>
                    <a:lnTo>
                      <a:pt x="127" y="290"/>
                    </a:lnTo>
                    <a:lnTo>
                      <a:pt x="127" y="288"/>
                    </a:lnTo>
                    <a:lnTo>
                      <a:pt x="125" y="288"/>
                    </a:lnTo>
                    <a:lnTo>
                      <a:pt x="125" y="286"/>
                    </a:lnTo>
                    <a:lnTo>
                      <a:pt x="123" y="286"/>
                    </a:lnTo>
                    <a:lnTo>
                      <a:pt x="121" y="286"/>
                    </a:lnTo>
                    <a:lnTo>
                      <a:pt x="119" y="286"/>
                    </a:lnTo>
                    <a:lnTo>
                      <a:pt x="117" y="286"/>
                    </a:lnTo>
                    <a:lnTo>
                      <a:pt x="116" y="286"/>
                    </a:lnTo>
                    <a:lnTo>
                      <a:pt x="114" y="284"/>
                    </a:lnTo>
                    <a:lnTo>
                      <a:pt x="112" y="284"/>
                    </a:lnTo>
                    <a:lnTo>
                      <a:pt x="112" y="283"/>
                    </a:lnTo>
                    <a:lnTo>
                      <a:pt x="110" y="283"/>
                    </a:lnTo>
                    <a:lnTo>
                      <a:pt x="110" y="281"/>
                    </a:lnTo>
                    <a:lnTo>
                      <a:pt x="108" y="279"/>
                    </a:lnTo>
                    <a:lnTo>
                      <a:pt x="110" y="279"/>
                    </a:lnTo>
                    <a:lnTo>
                      <a:pt x="110" y="277"/>
                    </a:lnTo>
                    <a:lnTo>
                      <a:pt x="108" y="277"/>
                    </a:lnTo>
                    <a:lnTo>
                      <a:pt x="108" y="275"/>
                    </a:lnTo>
                    <a:lnTo>
                      <a:pt x="108" y="273"/>
                    </a:lnTo>
                    <a:lnTo>
                      <a:pt x="106" y="273"/>
                    </a:lnTo>
                    <a:lnTo>
                      <a:pt x="106" y="271"/>
                    </a:lnTo>
                    <a:lnTo>
                      <a:pt x="104" y="269"/>
                    </a:lnTo>
                    <a:lnTo>
                      <a:pt x="102" y="269"/>
                    </a:lnTo>
                    <a:lnTo>
                      <a:pt x="100" y="269"/>
                    </a:lnTo>
                    <a:lnTo>
                      <a:pt x="98" y="269"/>
                    </a:lnTo>
                    <a:lnTo>
                      <a:pt x="98" y="271"/>
                    </a:lnTo>
                    <a:lnTo>
                      <a:pt x="96" y="271"/>
                    </a:lnTo>
                    <a:lnTo>
                      <a:pt x="94" y="271"/>
                    </a:lnTo>
                    <a:lnTo>
                      <a:pt x="93" y="273"/>
                    </a:lnTo>
                    <a:lnTo>
                      <a:pt x="91" y="273"/>
                    </a:lnTo>
                    <a:lnTo>
                      <a:pt x="91" y="275"/>
                    </a:lnTo>
                    <a:lnTo>
                      <a:pt x="89" y="275"/>
                    </a:lnTo>
                    <a:lnTo>
                      <a:pt x="87" y="275"/>
                    </a:lnTo>
                    <a:lnTo>
                      <a:pt x="85" y="275"/>
                    </a:lnTo>
                    <a:lnTo>
                      <a:pt x="85" y="277"/>
                    </a:lnTo>
                    <a:lnTo>
                      <a:pt x="83" y="277"/>
                    </a:lnTo>
                    <a:lnTo>
                      <a:pt x="81" y="277"/>
                    </a:lnTo>
                    <a:lnTo>
                      <a:pt x="79" y="277"/>
                    </a:lnTo>
                    <a:lnTo>
                      <a:pt x="79" y="279"/>
                    </a:lnTo>
                    <a:lnTo>
                      <a:pt x="77" y="279"/>
                    </a:lnTo>
                    <a:lnTo>
                      <a:pt x="77" y="277"/>
                    </a:lnTo>
                    <a:lnTo>
                      <a:pt x="77" y="275"/>
                    </a:lnTo>
                    <a:lnTo>
                      <a:pt x="75" y="275"/>
                    </a:lnTo>
                    <a:lnTo>
                      <a:pt x="75" y="277"/>
                    </a:lnTo>
                    <a:lnTo>
                      <a:pt x="73" y="277"/>
                    </a:lnTo>
                    <a:lnTo>
                      <a:pt x="73" y="275"/>
                    </a:lnTo>
                    <a:lnTo>
                      <a:pt x="71" y="275"/>
                    </a:lnTo>
                    <a:lnTo>
                      <a:pt x="69" y="275"/>
                    </a:lnTo>
                    <a:lnTo>
                      <a:pt x="68" y="275"/>
                    </a:lnTo>
                    <a:lnTo>
                      <a:pt x="68" y="277"/>
                    </a:lnTo>
                    <a:lnTo>
                      <a:pt x="66" y="279"/>
                    </a:lnTo>
                    <a:lnTo>
                      <a:pt x="64" y="281"/>
                    </a:lnTo>
                    <a:lnTo>
                      <a:pt x="64" y="283"/>
                    </a:lnTo>
                    <a:lnTo>
                      <a:pt x="62" y="283"/>
                    </a:lnTo>
                    <a:lnTo>
                      <a:pt x="62" y="281"/>
                    </a:lnTo>
                    <a:lnTo>
                      <a:pt x="60" y="281"/>
                    </a:lnTo>
                    <a:lnTo>
                      <a:pt x="60" y="283"/>
                    </a:lnTo>
                    <a:lnTo>
                      <a:pt x="60" y="284"/>
                    </a:lnTo>
                    <a:lnTo>
                      <a:pt x="60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4" y="288"/>
                    </a:lnTo>
                    <a:lnTo>
                      <a:pt x="52" y="288"/>
                    </a:lnTo>
                    <a:lnTo>
                      <a:pt x="52" y="290"/>
                    </a:lnTo>
                    <a:lnTo>
                      <a:pt x="50" y="290"/>
                    </a:lnTo>
                    <a:lnTo>
                      <a:pt x="48" y="290"/>
                    </a:lnTo>
                    <a:lnTo>
                      <a:pt x="46" y="290"/>
                    </a:lnTo>
                    <a:lnTo>
                      <a:pt x="46" y="292"/>
                    </a:lnTo>
                    <a:lnTo>
                      <a:pt x="45" y="292"/>
                    </a:lnTo>
                    <a:lnTo>
                      <a:pt x="43" y="292"/>
                    </a:lnTo>
                    <a:lnTo>
                      <a:pt x="43" y="294"/>
                    </a:lnTo>
                    <a:lnTo>
                      <a:pt x="41" y="294"/>
                    </a:lnTo>
                    <a:lnTo>
                      <a:pt x="41" y="296"/>
                    </a:lnTo>
                    <a:lnTo>
                      <a:pt x="39" y="296"/>
                    </a:lnTo>
                    <a:lnTo>
                      <a:pt x="39" y="298"/>
                    </a:lnTo>
                    <a:lnTo>
                      <a:pt x="37" y="298"/>
                    </a:lnTo>
                    <a:lnTo>
                      <a:pt x="37" y="296"/>
                    </a:lnTo>
                    <a:lnTo>
                      <a:pt x="35" y="296"/>
                    </a:lnTo>
                    <a:lnTo>
                      <a:pt x="33" y="296"/>
                    </a:lnTo>
                    <a:lnTo>
                      <a:pt x="33" y="298"/>
                    </a:lnTo>
                    <a:lnTo>
                      <a:pt x="31" y="298"/>
                    </a:lnTo>
                    <a:lnTo>
                      <a:pt x="29" y="298"/>
                    </a:lnTo>
                    <a:lnTo>
                      <a:pt x="29" y="296"/>
                    </a:lnTo>
                    <a:lnTo>
                      <a:pt x="27" y="296"/>
                    </a:lnTo>
                    <a:lnTo>
                      <a:pt x="25" y="296"/>
                    </a:lnTo>
                    <a:lnTo>
                      <a:pt x="23" y="296"/>
                    </a:lnTo>
                    <a:lnTo>
                      <a:pt x="21" y="296"/>
                    </a:lnTo>
                    <a:lnTo>
                      <a:pt x="20" y="296"/>
                    </a:lnTo>
                    <a:lnTo>
                      <a:pt x="20" y="298"/>
                    </a:lnTo>
                    <a:lnTo>
                      <a:pt x="18" y="298"/>
                    </a:lnTo>
                    <a:lnTo>
                      <a:pt x="16" y="296"/>
                    </a:lnTo>
                    <a:lnTo>
                      <a:pt x="14" y="296"/>
                    </a:lnTo>
                    <a:lnTo>
                      <a:pt x="12" y="296"/>
                    </a:lnTo>
                    <a:lnTo>
                      <a:pt x="12" y="298"/>
                    </a:lnTo>
                    <a:lnTo>
                      <a:pt x="10" y="296"/>
                    </a:lnTo>
                    <a:lnTo>
                      <a:pt x="8" y="296"/>
                    </a:lnTo>
                    <a:lnTo>
                      <a:pt x="6" y="296"/>
                    </a:lnTo>
                    <a:lnTo>
                      <a:pt x="4" y="296"/>
                    </a:lnTo>
                    <a:lnTo>
                      <a:pt x="4" y="294"/>
                    </a:lnTo>
                    <a:lnTo>
                      <a:pt x="4" y="292"/>
                    </a:lnTo>
                    <a:lnTo>
                      <a:pt x="6" y="292"/>
                    </a:lnTo>
                    <a:lnTo>
                      <a:pt x="6" y="290"/>
                    </a:lnTo>
                    <a:lnTo>
                      <a:pt x="4" y="290"/>
                    </a:lnTo>
                    <a:lnTo>
                      <a:pt x="4" y="288"/>
                    </a:lnTo>
                    <a:lnTo>
                      <a:pt x="2" y="288"/>
                    </a:lnTo>
                    <a:lnTo>
                      <a:pt x="2" y="286"/>
                    </a:lnTo>
                    <a:lnTo>
                      <a:pt x="2" y="284"/>
                    </a:lnTo>
                    <a:lnTo>
                      <a:pt x="0" y="284"/>
                    </a:lnTo>
                    <a:lnTo>
                      <a:pt x="0" y="283"/>
                    </a:lnTo>
                    <a:lnTo>
                      <a:pt x="2" y="283"/>
                    </a:lnTo>
                    <a:lnTo>
                      <a:pt x="2" y="281"/>
                    </a:lnTo>
                    <a:lnTo>
                      <a:pt x="4" y="281"/>
                    </a:lnTo>
                    <a:lnTo>
                      <a:pt x="4" y="279"/>
                    </a:lnTo>
                    <a:lnTo>
                      <a:pt x="4" y="277"/>
                    </a:lnTo>
                    <a:lnTo>
                      <a:pt x="4" y="275"/>
                    </a:lnTo>
                    <a:lnTo>
                      <a:pt x="4" y="273"/>
                    </a:lnTo>
                    <a:lnTo>
                      <a:pt x="6" y="273"/>
                    </a:lnTo>
                    <a:lnTo>
                      <a:pt x="6" y="271"/>
                    </a:lnTo>
                    <a:lnTo>
                      <a:pt x="6" y="269"/>
                    </a:lnTo>
                    <a:lnTo>
                      <a:pt x="6" y="267"/>
                    </a:lnTo>
                    <a:lnTo>
                      <a:pt x="6" y="265"/>
                    </a:lnTo>
                    <a:lnTo>
                      <a:pt x="6" y="263"/>
                    </a:lnTo>
                    <a:lnTo>
                      <a:pt x="6" y="261"/>
                    </a:lnTo>
                    <a:lnTo>
                      <a:pt x="6" y="259"/>
                    </a:lnTo>
                    <a:lnTo>
                      <a:pt x="6" y="258"/>
                    </a:lnTo>
                    <a:lnTo>
                      <a:pt x="8" y="258"/>
                    </a:lnTo>
                    <a:lnTo>
                      <a:pt x="8" y="256"/>
                    </a:lnTo>
                    <a:lnTo>
                      <a:pt x="8" y="254"/>
                    </a:lnTo>
                    <a:lnTo>
                      <a:pt x="8" y="252"/>
                    </a:lnTo>
                    <a:lnTo>
                      <a:pt x="10" y="252"/>
                    </a:lnTo>
                    <a:lnTo>
                      <a:pt x="10" y="250"/>
                    </a:lnTo>
                    <a:lnTo>
                      <a:pt x="10" y="248"/>
                    </a:lnTo>
                    <a:lnTo>
                      <a:pt x="12" y="248"/>
                    </a:lnTo>
                    <a:lnTo>
                      <a:pt x="12" y="246"/>
                    </a:lnTo>
                    <a:lnTo>
                      <a:pt x="16" y="246"/>
                    </a:lnTo>
                    <a:lnTo>
                      <a:pt x="18" y="246"/>
                    </a:lnTo>
                    <a:lnTo>
                      <a:pt x="20" y="246"/>
                    </a:lnTo>
                    <a:lnTo>
                      <a:pt x="27" y="248"/>
                    </a:lnTo>
                    <a:lnTo>
                      <a:pt x="29" y="248"/>
                    </a:lnTo>
                    <a:lnTo>
                      <a:pt x="31" y="248"/>
                    </a:lnTo>
                    <a:lnTo>
                      <a:pt x="33" y="248"/>
                    </a:lnTo>
                    <a:lnTo>
                      <a:pt x="35" y="248"/>
                    </a:lnTo>
                    <a:lnTo>
                      <a:pt x="37" y="246"/>
                    </a:lnTo>
                    <a:lnTo>
                      <a:pt x="41" y="242"/>
                    </a:lnTo>
                    <a:lnTo>
                      <a:pt x="43" y="240"/>
                    </a:lnTo>
                    <a:lnTo>
                      <a:pt x="45" y="238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2" y="233"/>
                    </a:lnTo>
                    <a:lnTo>
                      <a:pt x="54" y="231"/>
                    </a:lnTo>
                    <a:lnTo>
                      <a:pt x="56" y="227"/>
                    </a:lnTo>
                    <a:lnTo>
                      <a:pt x="58" y="213"/>
                    </a:lnTo>
                    <a:lnTo>
                      <a:pt x="58" y="211"/>
                    </a:lnTo>
                    <a:lnTo>
                      <a:pt x="58" y="208"/>
                    </a:lnTo>
                    <a:lnTo>
                      <a:pt x="58" y="206"/>
                    </a:lnTo>
                    <a:lnTo>
                      <a:pt x="58" y="204"/>
                    </a:lnTo>
                    <a:lnTo>
                      <a:pt x="58" y="202"/>
                    </a:lnTo>
                    <a:lnTo>
                      <a:pt x="58" y="200"/>
                    </a:lnTo>
                    <a:lnTo>
                      <a:pt x="58" y="198"/>
                    </a:lnTo>
                    <a:lnTo>
                      <a:pt x="60" y="196"/>
                    </a:lnTo>
                    <a:lnTo>
                      <a:pt x="60" y="194"/>
                    </a:lnTo>
                    <a:lnTo>
                      <a:pt x="60" y="192"/>
                    </a:lnTo>
                    <a:lnTo>
                      <a:pt x="60" y="190"/>
                    </a:lnTo>
                    <a:lnTo>
                      <a:pt x="58" y="188"/>
                    </a:lnTo>
                    <a:lnTo>
                      <a:pt x="58" y="187"/>
                    </a:lnTo>
                    <a:lnTo>
                      <a:pt x="58" y="185"/>
                    </a:lnTo>
                    <a:lnTo>
                      <a:pt x="56" y="185"/>
                    </a:lnTo>
                    <a:lnTo>
                      <a:pt x="54" y="185"/>
                    </a:lnTo>
                    <a:lnTo>
                      <a:pt x="54" y="183"/>
                    </a:lnTo>
                    <a:lnTo>
                      <a:pt x="52" y="183"/>
                    </a:lnTo>
                    <a:lnTo>
                      <a:pt x="54" y="183"/>
                    </a:lnTo>
                    <a:lnTo>
                      <a:pt x="54" y="181"/>
                    </a:lnTo>
                    <a:lnTo>
                      <a:pt x="54" y="179"/>
                    </a:lnTo>
                    <a:lnTo>
                      <a:pt x="52" y="179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48" y="173"/>
                    </a:lnTo>
                    <a:lnTo>
                      <a:pt x="48" y="171"/>
                    </a:lnTo>
                    <a:lnTo>
                      <a:pt x="46" y="171"/>
                    </a:lnTo>
                    <a:lnTo>
                      <a:pt x="45" y="171"/>
                    </a:lnTo>
                    <a:lnTo>
                      <a:pt x="45" y="169"/>
                    </a:lnTo>
                    <a:lnTo>
                      <a:pt x="43" y="169"/>
                    </a:lnTo>
                    <a:lnTo>
                      <a:pt x="43" y="167"/>
                    </a:lnTo>
                    <a:lnTo>
                      <a:pt x="41" y="167"/>
                    </a:lnTo>
                    <a:lnTo>
                      <a:pt x="39" y="167"/>
                    </a:lnTo>
                    <a:lnTo>
                      <a:pt x="37" y="167"/>
                    </a:lnTo>
                    <a:lnTo>
                      <a:pt x="37" y="165"/>
                    </a:lnTo>
                    <a:lnTo>
                      <a:pt x="35" y="163"/>
                    </a:lnTo>
                    <a:lnTo>
                      <a:pt x="35" y="162"/>
                    </a:lnTo>
                    <a:lnTo>
                      <a:pt x="33" y="162"/>
                    </a:lnTo>
                    <a:lnTo>
                      <a:pt x="31" y="163"/>
                    </a:lnTo>
                    <a:lnTo>
                      <a:pt x="31" y="162"/>
                    </a:lnTo>
                    <a:lnTo>
                      <a:pt x="29" y="162"/>
                    </a:lnTo>
                    <a:lnTo>
                      <a:pt x="29" y="160"/>
                    </a:lnTo>
                    <a:lnTo>
                      <a:pt x="29" y="158"/>
                    </a:lnTo>
                    <a:lnTo>
                      <a:pt x="27" y="158"/>
                    </a:lnTo>
                    <a:lnTo>
                      <a:pt x="27" y="156"/>
                    </a:lnTo>
                    <a:lnTo>
                      <a:pt x="29" y="156"/>
                    </a:lnTo>
                    <a:lnTo>
                      <a:pt x="29" y="154"/>
                    </a:lnTo>
                    <a:lnTo>
                      <a:pt x="31" y="154"/>
                    </a:lnTo>
                    <a:lnTo>
                      <a:pt x="31" y="152"/>
                    </a:lnTo>
                    <a:lnTo>
                      <a:pt x="33" y="152"/>
                    </a:lnTo>
                    <a:lnTo>
                      <a:pt x="33" y="150"/>
                    </a:lnTo>
                    <a:lnTo>
                      <a:pt x="35" y="150"/>
                    </a:lnTo>
                    <a:lnTo>
                      <a:pt x="35" y="148"/>
                    </a:lnTo>
                    <a:lnTo>
                      <a:pt x="37" y="148"/>
                    </a:lnTo>
                    <a:lnTo>
                      <a:pt x="37" y="146"/>
                    </a:lnTo>
                    <a:lnTo>
                      <a:pt x="39" y="146"/>
                    </a:lnTo>
                    <a:lnTo>
                      <a:pt x="39" y="144"/>
                    </a:lnTo>
                    <a:lnTo>
                      <a:pt x="39" y="142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9" y="140"/>
                    </a:lnTo>
                    <a:lnTo>
                      <a:pt x="39" y="139"/>
                    </a:lnTo>
                    <a:lnTo>
                      <a:pt x="39" y="137"/>
                    </a:lnTo>
                    <a:lnTo>
                      <a:pt x="37" y="137"/>
                    </a:lnTo>
                    <a:lnTo>
                      <a:pt x="37" y="135"/>
                    </a:lnTo>
                    <a:lnTo>
                      <a:pt x="37" y="133"/>
                    </a:lnTo>
                    <a:lnTo>
                      <a:pt x="37" y="131"/>
                    </a:lnTo>
                    <a:lnTo>
                      <a:pt x="37" y="129"/>
                    </a:lnTo>
                    <a:lnTo>
                      <a:pt x="37" y="127"/>
                    </a:lnTo>
                    <a:lnTo>
                      <a:pt x="37" y="125"/>
                    </a:lnTo>
                    <a:lnTo>
                      <a:pt x="37" y="123"/>
                    </a:lnTo>
                    <a:lnTo>
                      <a:pt x="37" y="121"/>
                    </a:lnTo>
                    <a:lnTo>
                      <a:pt x="39" y="121"/>
                    </a:lnTo>
                    <a:lnTo>
                      <a:pt x="39" y="119"/>
                    </a:lnTo>
                    <a:lnTo>
                      <a:pt x="41" y="119"/>
                    </a:lnTo>
                    <a:lnTo>
                      <a:pt x="41" y="117"/>
                    </a:lnTo>
                    <a:lnTo>
                      <a:pt x="41" y="115"/>
                    </a:lnTo>
                    <a:lnTo>
                      <a:pt x="43" y="115"/>
                    </a:lnTo>
                    <a:lnTo>
                      <a:pt x="43" y="114"/>
                    </a:lnTo>
                    <a:lnTo>
                      <a:pt x="41" y="114"/>
                    </a:lnTo>
                    <a:lnTo>
                      <a:pt x="41" y="112"/>
                    </a:lnTo>
                    <a:lnTo>
                      <a:pt x="41" y="110"/>
                    </a:lnTo>
                    <a:lnTo>
                      <a:pt x="41" y="108"/>
                    </a:lnTo>
                    <a:lnTo>
                      <a:pt x="41" y="106"/>
                    </a:lnTo>
                    <a:lnTo>
                      <a:pt x="41" y="104"/>
                    </a:lnTo>
                    <a:lnTo>
                      <a:pt x="39" y="104"/>
                    </a:lnTo>
                    <a:lnTo>
                      <a:pt x="41" y="104"/>
                    </a:lnTo>
                    <a:lnTo>
                      <a:pt x="41" y="102"/>
                    </a:lnTo>
                    <a:lnTo>
                      <a:pt x="41" y="98"/>
                    </a:lnTo>
                    <a:lnTo>
                      <a:pt x="39" y="96"/>
                    </a:lnTo>
                    <a:lnTo>
                      <a:pt x="39" y="94"/>
                    </a:lnTo>
                    <a:lnTo>
                      <a:pt x="39" y="92"/>
                    </a:lnTo>
                    <a:lnTo>
                      <a:pt x="39" y="91"/>
                    </a:lnTo>
                    <a:lnTo>
                      <a:pt x="37" y="81"/>
                    </a:lnTo>
                    <a:lnTo>
                      <a:pt x="37" y="77"/>
                    </a:lnTo>
                    <a:lnTo>
                      <a:pt x="37" y="71"/>
                    </a:lnTo>
                    <a:lnTo>
                      <a:pt x="37" y="66"/>
                    </a:lnTo>
                    <a:lnTo>
                      <a:pt x="37" y="62"/>
                    </a:lnTo>
                    <a:lnTo>
                      <a:pt x="37" y="60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7" y="44"/>
                    </a:lnTo>
                    <a:lnTo>
                      <a:pt x="39" y="43"/>
                    </a:lnTo>
                    <a:lnTo>
                      <a:pt x="39" y="39"/>
                    </a:lnTo>
                    <a:lnTo>
                      <a:pt x="39" y="35"/>
                    </a:lnTo>
                    <a:lnTo>
                      <a:pt x="41" y="33"/>
                    </a:lnTo>
                    <a:lnTo>
                      <a:pt x="43" y="31"/>
                    </a:lnTo>
                    <a:lnTo>
                      <a:pt x="43" y="29"/>
                    </a:lnTo>
                    <a:lnTo>
                      <a:pt x="43" y="27"/>
                    </a:lnTo>
                    <a:lnTo>
                      <a:pt x="43" y="25"/>
                    </a:lnTo>
                    <a:lnTo>
                      <a:pt x="45" y="23"/>
                    </a:lnTo>
                    <a:lnTo>
                      <a:pt x="45" y="21"/>
                    </a:lnTo>
                    <a:lnTo>
                      <a:pt x="45" y="19"/>
                    </a:lnTo>
                    <a:lnTo>
                      <a:pt x="46" y="18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50" y="12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2" y="8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4" y="16"/>
                    </a:lnTo>
                    <a:lnTo>
                      <a:pt x="54" y="18"/>
                    </a:lnTo>
                    <a:lnTo>
                      <a:pt x="52" y="18"/>
                    </a:lnTo>
                    <a:lnTo>
                      <a:pt x="52" y="19"/>
                    </a:lnTo>
                    <a:lnTo>
                      <a:pt x="52" y="21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0" y="27"/>
                    </a:lnTo>
                    <a:lnTo>
                      <a:pt x="50" y="29"/>
                    </a:lnTo>
                    <a:lnTo>
                      <a:pt x="50" y="31"/>
                    </a:lnTo>
                    <a:lnTo>
                      <a:pt x="50" y="33"/>
                    </a:lnTo>
                    <a:lnTo>
                      <a:pt x="50" y="35"/>
                    </a:lnTo>
                    <a:lnTo>
                      <a:pt x="50" y="37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2" y="41"/>
                    </a:lnTo>
                    <a:lnTo>
                      <a:pt x="52" y="43"/>
                    </a:lnTo>
                    <a:lnTo>
                      <a:pt x="52" y="44"/>
                    </a:lnTo>
                    <a:lnTo>
                      <a:pt x="52" y="46"/>
                    </a:lnTo>
                    <a:lnTo>
                      <a:pt x="52" y="48"/>
                    </a:lnTo>
                    <a:lnTo>
                      <a:pt x="52" y="50"/>
                    </a:lnTo>
                    <a:lnTo>
                      <a:pt x="52" y="52"/>
                    </a:lnTo>
                    <a:lnTo>
                      <a:pt x="52" y="54"/>
                    </a:lnTo>
                    <a:lnTo>
                      <a:pt x="54" y="56"/>
                    </a:lnTo>
                    <a:lnTo>
                      <a:pt x="54" y="58"/>
                    </a:lnTo>
                    <a:lnTo>
                      <a:pt x="54" y="60"/>
                    </a:lnTo>
                    <a:lnTo>
                      <a:pt x="56" y="60"/>
                    </a:lnTo>
                    <a:lnTo>
                      <a:pt x="56" y="62"/>
                    </a:lnTo>
                    <a:lnTo>
                      <a:pt x="58" y="62"/>
                    </a:lnTo>
                    <a:lnTo>
                      <a:pt x="58" y="64"/>
                    </a:lnTo>
                    <a:lnTo>
                      <a:pt x="60" y="64"/>
                    </a:lnTo>
                    <a:lnTo>
                      <a:pt x="60" y="66"/>
                    </a:lnTo>
                    <a:lnTo>
                      <a:pt x="60" y="67"/>
                    </a:lnTo>
                    <a:lnTo>
                      <a:pt x="62" y="67"/>
                    </a:lnTo>
                    <a:lnTo>
                      <a:pt x="64" y="69"/>
                    </a:lnTo>
                    <a:lnTo>
                      <a:pt x="66" y="69"/>
                    </a:lnTo>
                    <a:lnTo>
                      <a:pt x="66" y="71"/>
                    </a:lnTo>
                    <a:lnTo>
                      <a:pt x="68" y="71"/>
                    </a:lnTo>
                    <a:lnTo>
                      <a:pt x="68" y="73"/>
                    </a:lnTo>
                    <a:lnTo>
                      <a:pt x="69" y="73"/>
                    </a:lnTo>
                    <a:lnTo>
                      <a:pt x="71" y="73"/>
                    </a:lnTo>
                    <a:lnTo>
                      <a:pt x="71" y="75"/>
                    </a:lnTo>
                    <a:lnTo>
                      <a:pt x="73" y="75"/>
                    </a:lnTo>
                    <a:lnTo>
                      <a:pt x="73" y="77"/>
                    </a:lnTo>
                    <a:lnTo>
                      <a:pt x="75" y="79"/>
                    </a:lnTo>
                    <a:lnTo>
                      <a:pt x="75" y="81"/>
                    </a:lnTo>
                    <a:lnTo>
                      <a:pt x="77" y="81"/>
                    </a:lnTo>
                    <a:lnTo>
                      <a:pt x="77" y="83"/>
                    </a:lnTo>
                    <a:lnTo>
                      <a:pt x="77" y="85"/>
                    </a:lnTo>
                    <a:lnTo>
                      <a:pt x="77" y="87"/>
                    </a:lnTo>
                    <a:lnTo>
                      <a:pt x="77" y="89"/>
                    </a:lnTo>
                    <a:lnTo>
                      <a:pt x="79" y="89"/>
                    </a:lnTo>
                    <a:lnTo>
                      <a:pt x="81" y="89"/>
                    </a:lnTo>
                    <a:lnTo>
                      <a:pt x="81" y="91"/>
                    </a:lnTo>
                    <a:lnTo>
                      <a:pt x="83" y="91"/>
                    </a:lnTo>
                    <a:lnTo>
                      <a:pt x="83" y="92"/>
                    </a:lnTo>
                    <a:lnTo>
                      <a:pt x="85" y="92"/>
                    </a:lnTo>
                    <a:lnTo>
                      <a:pt x="87" y="92"/>
                    </a:lnTo>
                    <a:lnTo>
                      <a:pt x="89" y="92"/>
                    </a:lnTo>
                    <a:lnTo>
                      <a:pt x="91" y="92"/>
                    </a:lnTo>
                    <a:lnTo>
                      <a:pt x="91" y="94"/>
                    </a:lnTo>
                    <a:lnTo>
                      <a:pt x="93" y="94"/>
                    </a:lnTo>
                    <a:lnTo>
                      <a:pt x="94" y="96"/>
                    </a:lnTo>
                    <a:lnTo>
                      <a:pt x="96" y="96"/>
                    </a:lnTo>
                    <a:lnTo>
                      <a:pt x="98" y="96"/>
                    </a:lnTo>
                    <a:lnTo>
                      <a:pt x="100" y="96"/>
                    </a:lnTo>
                    <a:lnTo>
                      <a:pt x="100" y="98"/>
                    </a:lnTo>
                    <a:lnTo>
                      <a:pt x="102" y="98"/>
                    </a:lnTo>
                    <a:lnTo>
                      <a:pt x="102" y="100"/>
                    </a:lnTo>
                    <a:lnTo>
                      <a:pt x="104" y="100"/>
                    </a:lnTo>
                    <a:lnTo>
                      <a:pt x="106" y="100"/>
                    </a:lnTo>
                    <a:lnTo>
                      <a:pt x="106" y="102"/>
                    </a:lnTo>
                    <a:lnTo>
                      <a:pt x="108" y="102"/>
                    </a:lnTo>
                    <a:lnTo>
                      <a:pt x="110" y="102"/>
                    </a:lnTo>
                    <a:lnTo>
                      <a:pt x="112" y="102"/>
                    </a:lnTo>
                    <a:lnTo>
                      <a:pt x="114" y="104"/>
                    </a:lnTo>
                    <a:lnTo>
                      <a:pt x="114" y="106"/>
                    </a:lnTo>
                    <a:lnTo>
                      <a:pt x="116" y="108"/>
                    </a:lnTo>
                    <a:lnTo>
                      <a:pt x="116" y="110"/>
                    </a:lnTo>
                    <a:lnTo>
                      <a:pt x="114" y="110"/>
                    </a:lnTo>
                    <a:lnTo>
                      <a:pt x="114" y="112"/>
                    </a:lnTo>
                    <a:lnTo>
                      <a:pt x="116" y="112"/>
                    </a:lnTo>
                    <a:lnTo>
                      <a:pt x="116" y="114"/>
                    </a:lnTo>
                    <a:lnTo>
                      <a:pt x="117" y="114"/>
                    </a:lnTo>
                    <a:lnTo>
                      <a:pt x="117" y="115"/>
                    </a:lnTo>
                    <a:lnTo>
                      <a:pt x="117" y="117"/>
                    </a:lnTo>
                    <a:lnTo>
                      <a:pt x="119" y="119"/>
                    </a:lnTo>
                    <a:lnTo>
                      <a:pt x="119" y="121"/>
                    </a:lnTo>
                    <a:lnTo>
                      <a:pt x="119" y="123"/>
                    </a:lnTo>
                    <a:lnTo>
                      <a:pt x="121" y="125"/>
                    </a:lnTo>
                    <a:lnTo>
                      <a:pt x="121" y="127"/>
                    </a:lnTo>
                    <a:lnTo>
                      <a:pt x="121" y="129"/>
                    </a:lnTo>
                    <a:lnTo>
                      <a:pt x="123" y="131"/>
                    </a:lnTo>
                    <a:lnTo>
                      <a:pt x="121" y="131"/>
                    </a:lnTo>
                    <a:lnTo>
                      <a:pt x="121" y="133"/>
                    </a:lnTo>
                    <a:lnTo>
                      <a:pt x="119" y="133"/>
                    </a:lnTo>
                    <a:lnTo>
                      <a:pt x="119" y="135"/>
                    </a:lnTo>
                    <a:lnTo>
                      <a:pt x="121" y="135"/>
                    </a:lnTo>
                    <a:lnTo>
                      <a:pt x="121" y="137"/>
                    </a:lnTo>
                    <a:lnTo>
                      <a:pt x="121" y="139"/>
                    </a:lnTo>
                    <a:lnTo>
                      <a:pt x="119" y="140"/>
                    </a:lnTo>
                    <a:lnTo>
                      <a:pt x="119" y="142"/>
                    </a:lnTo>
                    <a:lnTo>
                      <a:pt x="119" y="144"/>
                    </a:lnTo>
                    <a:lnTo>
                      <a:pt x="119" y="146"/>
                    </a:lnTo>
                    <a:lnTo>
                      <a:pt x="119" y="148"/>
                    </a:lnTo>
                    <a:lnTo>
                      <a:pt x="117" y="150"/>
                    </a:lnTo>
                    <a:lnTo>
                      <a:pt x="117" y="152"/>
                    </a:lnTo>
                    <a:lnTo>
                      <a:pt x="117" y="154"/>
                    </a:lnTo>
                    <a:lnTo>
                      <a:pt x="117" y="156"/>
                    </a:lnTo>
                    <a:lnTo>
                      <a:pt x="116" y="158"/>
                    </a:lnTo>
                    <a:lnTo>
                      <a:pt x="116" y="160"/>
                    </a:lnTo>
                    <a:lnTo>
                      <a:pt x="116" y="162"/>
                    </a:lnTo>
                    <a:lnTo>
                      <a:pt x="117" y="162"/>
                    </a:lnTo>
                    <a:lnTo>
                      <a:pt x="117" y="163"/>
                    </a:lnTo>
                    <a:lnTo>
                      <a:pt x="117" y="165"/>
                    </a:lnTo>
                    <a:lnTo>
                      <a:pt x="117" y="167"/>
                    </a:lnTo>
                    <a:lnTo>
                      <a:pt x="119" y="167"/>
                    </a:lnTo>
                    <a:lnTo>
                      <a:pt x="119" y="169"/>
                    </a:lnTo>
                    <a:lnTo>
                      <a:pt x="119" y="171"/>
                    </a:lnTo>
                    <a:lnTo>
                      <a:pt x="119" y="173"/>
                    </a:lnTo>
                    <a:lnTo>
                      <a:pt x="119" y="175"/>
                    </a:lnTo>
                    <a:lnTo>
                      <a:pt x="119" y="177"/>
                    </a:lnTo>
                    <a:lnTo>
                      <a:pt x="119" y="179"/>
                    </a:lnTo>
                    <a:lnTo>
                      <a:pt x="119" y="181"/>
                    </a:lnTo>
                    <a:lnTo>
                      <a:pt x="121" y="181"/>
                    </a:lnTo>
                    <a:lnTo>
                      <a:pt x="121" y="183"/>
                    </a:lnTo>
                    <a:lnTo>
                      <a:pt x="121" y="185"/>
                    </a:lnTo>
                    <a:lnTo>
                      <a:pt x="123" y="185"/>
                    </a:lnTo>
                    <a:lnTo>
                      <a:pt x="123" y="187"/>
                    </a:lnTo>
                    <a:lnTo>
                      <a:pt x="125" y="187"/>
                    </a:lnTo>
                    <a:lnTo>
                      <a:pt x="125" y="188"/>
                    </a:lnTo>
                    <a:lnTo>
                      <a:pt x="127" y="188"/>
                    </a:lnTo>
                    <a:lnTo>
                      <a:pt x="127" y="190"/>
                    </a:lnTo>
                    <a:lnTo>
                      <a:pt x="129" y="190"/>
                    </a:lnTo>
                    <a:lnTo>
                      <a:pt x="129" y="192"/>
                    </a:lnTo>
                    <a:lnTo>
                      <a:pt x="129" y="194"/>
                    </a:lnTo>
                    <a:lnTo>
                      <a:pt x="131" y="194"/>
                    </a:lnTo>
                    <a:lnTo>
                      <a:pt x="131" y="196"/>
                    </a:lnTo>
                    <a:lnTo>
                      <a:pt x="131" y="198"/>
                    </a:lnTo>
                    <a:lnTo>
                      <a:pt x="133" y="198"/>
                    </a:lnTo>
                    <a:lnTo>
                      <a:pt x="133" y="200"/>
                    </a:lnTo>
                    <a:lnTo>
                      <a:pt x="135" y="200"/>
                    </a:lnTo>
                    <a:lnTo>
                      <a:pt x="137" y="200"/>
                    </a:lnTo>
                    <a:lnTo>
                      <a:pt x="139" y="200"/>
                    </a:lnTo>
                    <a:lnTo>
                      <a:pt x="141" y="200"/>
                    </a:lnTo>
                    <a:lnTo>
                      <a:pt x="141" y="198"/>
                    </a:lnTo>
                    <a:lnTo>
                      <a:pt x="142" y="198"/>
                    </a:lnTo>
                    <a:lnTo>
                      <a:pt x="144" y="198"/>
                    </a:lnTo>
                    <a:lnTo>
                      <a:pt x="146" y="198"/>
                    </a:lnTo>
                    <a:lnTo>
                      <a:pt x="148" y="196"/>
                    </a:lnTo>
                    <a:lnTo>
                      <a:pt x="150" y="196"/>
                    </a:lnTo>
                    <a:lnTo>
                      <a:pt x="152" y="194"/>
                    </a:lnTo>
                    <a:lnTo>
                      <a:pt x="154" y="194"/>
                    </a:lnTo>
                    <a:lnTo>
                      <a:pt x="154" y="196"/>
                    </a:lnTo>
                    <a:lnTo>
                      <a:pt x="156" y="196"/>
                    </a:lnTo>
                    <a:lnTo>
                      <a:pt x="156" y="198"/>
                    </a:lnTo>
                    <a:lnTo>
                      <a:pt x="156" y="200"/>
                    </a:lnTo>
                    <a:lnTo>
                      <a:pt x="158" y="200"/>
                    </a:lnTo>
                    <a:lnTo>
                      <a:pt x="158" y="202"/>
                    </a:lnTo>
                    <a:lnTo>
                      <a:pt x="158" y="204"/>
                    </a:lnTo>
                    <a:lnTo>
                      <a:pt x="160" y="204"/>
                    </a:lnTo>
                    <a:lnTo>
                      <a:pt x="160" y="206"/>
                    </a:lnTo>
                    <a:lnTo>
                      <a:pt x="160" y="208"/>
                    </a:lnTo>
                    <a:lnTo>
                      <a:pt x="158" y="208"/>
                    </a:lnTo>
                    <a:lnTo>
                      <a:pt x="158" y="210"/>
                    </a:lnTo>
                    <a:lnTo>
                      <a:pt x="158" y="211"/>
                    </a:lnTo>
                    <a:lnTo>
                      <a:pt x="156" y="211"/>
                    </a:lnTo>
                    <a:lnTo>
                      <a:pt x="156" y="213"/>
                    </a:lnTo>
                    <a:lnTo>
                      <a:pt x="156" y="215"/>
                    </a:lnTo>
                    <a:lnTo>
                      <a:pt x="156" y="217"/>
                    </a:lnTo>
                    <a:lnTo>
                      <a:pt x="154" y="217"/>
                    </a:lnTo>
                    <a:lnTo>
                      <a:pt x="154" y="219"/>
                    </a:lnTo>
                    <a:lnTo>
                      <a:pt x="152" y="219"/>
                    </a:lnTo>
                    <a:lnTo>
                      <a:pt x="150" y="219"/>
                    </a:lnTo>
                    <a:lnTo>
                      <a:pt x="150" y="221"/>
                    </a:lnTo>
                    <a:lnTo>
                      <a:pt x="150" y="223"/>
                    </a:lnTo>
                    <a:lnTo>
                      <a:pt x="148" y="223"/>
                    </a:lnTo>
                    <a:lnTo>
                      <a:pt x="148" y="225"/>
                    </a:lnTo>
                    <a:lnTo>
                      <a:pt x="150" y="225"/>
                    </a:lnTo>
                    <a:lnTo>
                      <a:pt x="148" y="227"/>
                    </a:lnTo>
                    <a:lnTo>
                      <a:pt x="148" y="229"/>
                    </a:lnTo>
                    <a:lnTo>
                      <a:pt x="148" y="231"/>
                    </a:lnTo>
                    <a:lnTo>
                      <a:pt x="148" y="233"/>
                    </a:lnTo>
                    <a:lnTo>
                      <a:pt x="150" y="233"/>
                    </a:lnTo>
                    <a:lnTo>
                      <a:pt x="150" y="235"/>
                    </a:lnTo>
                    <a:lnTo>
                      <a:pt x="150" y="236"/>
                    </a:lnTo>
                    <a:lnTo>
                      <a:pt x="152" y="236"/>
                    </a:lnTo>
                    <a:lnTo>
                      <a:pt x="152" y="238"/>
                    </a:lnTo>
                    <a:lnTo>
                      <a:pt x="154" y="238"/>
                    </a:lnTo>
                    <a:lnTo>
                      <a:pt x="154" y="240"/>
                    </a:lnTo>
                    <a:lnTo>
                      <a:pt x="154" y="242"/>
                    </a:lnTo>
                    <a:lnTo>
                      <a:pt x="152" y="242"/>
                    </a:lnTo>
                    <a:lnTo>
                      <a:pt x="154" y="242"/>
                    </a:lnTo>
                    <a:lnTo>
                      <a:pt x="154" y="244"/>
                    </a:lnTo>
                    <a:lnTo>
                      <a:pt x="152" y="244"/>
                    </a:lnTo>
                    <a:lnTo>
                      <a:pt x="152" y="246"/>
                    </a:lnTo>
                    <a:lnTo>
                      <a:pt x="150" y="246"/>
                    </a:lnTo>
                    <a:lnTo>
                      <a:pt x="150" y="248"/>
                    </a:lnTo>
                    <a:lnTo>
                      <a:pt x="150" y="250"/>
                    </a:lnTo>
                    <a:lnTo>
                      <a:pt x="150" y="252"/>
                    </a:lnTo>
                    <a:lnTo>
                      <a:pt x="152" y="252"/>
                    </a:lnTo>
                    <a:lnTo>
                      <a:pt x="154" y="252"/>
                    </a:lnTo>
                    <a:lnTo>
                      <a:pt x="154" y="254"/>
                    </a:lnTo>
                    <a:lnTo>
                      <a:pt x="152" y="254"/>
                    </a:lnTo>
                    <a:lnTo>
                      <a:pt x="154" y="254"/>
                    </a:lnTo>
                    <a:lnTo>
                      <a:pt x="154" y="256"/>
                    </a:lnTo>
                    <a:lnTo>
                      <a:pt x="154" y="258"/>
                    </a:lnTo>
                    <a:lnTo>
                      <a:pt x="154" y="259"/>
                    </a:lnTo>
                    <a:lnTo>
                      <a:pt x="154" y="261"/>
                    </a:lnTo>
                    <a:lnTo>
                      <a:pt x="154" y="263"/>
                    </a:lnTo>
                    <a:lnTo>
                      <a:pt x="154" y="265"/>
                    </a:lnTo>
                    <a:lnTo>
                      <a:pt x="154" y="267"/>
                    </a:lnTo>
                    <a:lnTo>
                      <a:pt x="154" y="269"/>
                    </a:lnTo>
                    <a:lnTo>
                      <a:pt x="154" y="271"/>
                    </a:lnTo>
                    <a:lnTo>
                      <a:pt x="156" y="271"/>
                    </a:lnTo>
                    <a:lnTo>
                      <a:pt x="156" y="273"/>
                    </a:lnTo>
                    <a:lnTo>
                      <a:pt x="156" y="275"/>
                    </a:lnTo>
                    <a:lnTo>
                      <a:pt x="156" y="277"/>
                    </a:lnTo>
                    <a:lnTo>
                      <a:pt x="156" y="279"/>
                    </a:lnTo>
                    <a:lnTo>
                      <a:pt x="156" y="281"/>
                    </a:lnTo>
                    <a:lnTo>
                      <a:pt x="156" y="283"/>
                    </a:lnTo>
                    <a:lnTo>
                      <a:pt x="158" y="284"/>
                    </a:lnTo>
                    <a:lnTo>
                      <a:pt x="156" y="284"/>
                    </a:lnTo>
                    <a:lnTo>
                      <a:pt x="156" y="286"/>
                    </a:lnTo>
                    <a:lnTo>
                      <a:pt x="156" y="28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7" name="Freeform 5002">
                <a:extLst>
                  <a:ext uri="{FF2B5EF4-FFF2-40B4-BE49-F238E27FC236}">
                    <a16:creationId xmlns:a16="http://schemas.microsoft.com/office/drawing/2014/main" id="{D5B9DC36-26E2-6100-61B9-D533AE6CD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8220" y="3901834"/>
                <a:ext cx="412359" cy="329072"/>
              </a:xfrm>
              <a:custGeom>
                <a:avLst/>
                <a:gdLst/>
                <a:ahLst/>
                <a:cxnLst>
                  <a:cxn ang="0">
                    <a:pos x="277" y="48"/>
                  </a:cxn>
                  <a:cxn ang="0">
                    <a:pos x="275" y="63"/>
                  </a:cxn>
                  <a:cxn ang="0">
                    <a:pos x="269" y="79"/>
                  </a:cxn>
                  <a:cxn ang="0">
                    <a:pos x="258" y="92"/>
                  </a:cxn>
                  <a:cxn ang="0">
                    <a:pos x="258" y="113"/>
                  </a:cxn>
                  <a:cxn ang="0">
                    <a:pos x="258" y="131"/>
                  </a:cxn>
                  <a:cxn ang="0">
                    <a:pos x="235" y="161"/>
                  </a:cxn>
                  <a:cxn ang="0">
                    <a:pos x="221" y="167"/>
                  </a:cxn>
                  <a:cxn ang="0">
                    <a:pos x="210" y="169"/>
                  </a:cxn>
                  <a:cxn ang="0">
                    <a:pos x="200" y="171"/>
                  </a:cxn>
                  <a:cxn ang="0">
                    <a:pos x="194" y="183"/>
                  </a:cxn>
                  <a:cxn ang="0">
                    <a:pos x="187" y="177"/>
                  </a:cxn>
                  <a:cxn ang="0">
                    <a:pos x="177" y="173"/>
                  </a:cxn>
                  <a:cxn ang="0">
                    <a:pos x="165" y="175"/>
                  </a:cxn>
                  <a:cxn ang="0">
                    <a:pos x="156" y="183"/>
                  </a:cxn>
                  <a:cxn ang="0">
                    <a:pos x="142" y="179"/>
                  </a:cxn>
                  <a:cxn ang="0">
                    <a:pos x="125" y="179"/>
                  </a:cxn>
                  <a:cxn ang="0">
                    <a:pos x="117" y="188"/>
                  </a:cxn>
                  <a:cxn ang="0">
                    <a:pos x="108" y="194"/>
                  </a:cxn>
                  <a:cxn ang="0">
                    <a:pos x="104" y="215"/>
                  </a:cxn>
                  <a:cxn ang="0">
                    <a:pos x="98" y="219"/>
                  </a:cxn>
                  <a:cxn ang="0">
                    <a:pos x="85" y="211"/>
                  </a:cxn>
                  <a:cxn ang="0">
                    <a:pos x="73" y="206"/>
                  </a:cxn>
                  <a:cxn ang="0">
                    <a:pos x="62" y="209"/>
                  </a:cxn>
                  <a:cxn ang="0">
                    <a:pos x="46" y="207"/>
                  </a:cxn>
                  <a:cxn ang="0">
                    <a:pos x="35" y="215"/>
                  </a:cxn>
                  <a:cxn ang="0">
                    <a:pos x="23" y="221"/>
                  </a:cxn>
                  <a:cxn ang="0">
                    <a:pos x="10" y="225"/>
                  </a:cxn>
                  <a:cxn ang="0">
                    <a:pos x="8" y="217"/>
                  </a:cxn>
                  <a:cxn ang="0">
                    <a:pos x="8" y="204"/>
                  </a:cxn>
                  <a:cxn ang="0">
                    <a:pos x="2" y="186"/>
                  </a:cxn>
                  <a:cxn ang="0">
                    <a:pos x="4" y="171"/>
                  </a:cxn>
                  <a:cxn ang="0">
                    <a:pos x="14" y="167"/>
                  </a:cxn>
                  <a:cxn ang="0">
                    <a:pos x="25" y="156"/>
                  </a:cxn>
                  <a:cxn ang="0">
                    <a:pos x="37" y="146"/>
                  </a:cxn>
                  <a:cxn ang="0">
                    <a:pos x="41" y="138"/>
                  </a:cxn>
                  <a:cxn ang="0">
                    <a:pos x="41" y="123"/>
                  </a:cxn>
                  <a:cxn ang="0">
                    <a:pos x="50" y="113"/>
                  </a:cxn>
                  <a:cxn ang="0">
                    <a:pos x="52" y="102"/>
                  </a:cxn>
                  <a:cxn ang="0">
                    <a:pos x="60" y="88"/>
                  </a:cxn>
                  <a:cxn ang="0">
                    <a:pos x="73" y="88"/>
                  </a:cxn>
                  <a:cxn ang="0">
                    <a:pos x="83" y="83"/>
                  </a:cxn>
                  <a:cxn ang="0">
                    <a:pos x="89" y="67"/>
                  </a:cxn>
                  <a:cxn ang="0">
                    <a:pos x="108" y="71"/>
                  </a:cxn>
                  <a:cxn ang="0">
                    <a:pos x="125" y="79"/>
                  </a:cxn>
                  <a:cxn ang="0">
                    <a:pos x="139" y="67"/>
                  </a:cxn>
                  <a:cxn ang="0">
                    <a:pos x="148" y="62"/>
                  </a:cxn>
                  <a:cxn ang="0">
                    <a:pos x="150" y="50"/>
                  </a:cxn>
                  <a:cxn ang="0">
                    <a:pos x="158" y="44"/>
                  </a:cxn>
                  <a:cxn ang="0">
                    <a:pos x="165" y="42"/>
                  </a:cxn>
                  <a:cxn ang="0">
                    <a:pos x="167" y="35"/>
                  </a:cxn>
                  <a:cxn ang="0">
                    <a:pos x="175" y="29"/>
                  </a:cxn>
                  <a:cxn ang="0">
                    <a:pos x="187" y="23"/>
                  </a:cxn>
                  <a:cxn ang="0">
                    <a:pos x="200" y="19"/>
                  </a:cxn>
                  <a:cxn ang="0">
                    <a:pos x="208" y="10"/>
                  </a:cxn>
                  <a:cxn ang="0">
                    <a:pos x="219" y="6"/>
                  </a:cxn>
                  <a:cxn ang="0">
                    <a:pos x="229" y="6"/>
                  </a:cxn>
                  <a:cxn ang="0">
                    <a:pos x="242" y="0"/>
                  </a:cxn>
                  <a:cxn ang="0">
                    <a:pos x="252" y="10"/>
                  </a:cxn>
                  <a:cxn ang="0">
                    <a:pos x="261" y="17"/>
                  </a:cxn>
                  <a:cxn ang="0">
                    <a:pos x="271" y="25"/>
                  </a:cxn>
                </a:cxnLst>
                <a:rect l="0" t="0" r="r" b="b"/>
                <a:pathLst>
                  <a:path w="277" h="225">
                    <a:moveTo>
                      <a:pt x="275" y="33"/>
                    </a:moveTo>
                    <a:lnTo>
                      <a:pt x="275" y="35"/>
                    </a:lnTo>
                    <a:lnTo>
                      <a:pt x="275" y="37"/>
                    </a:lnTo>
                    <a:lnTo>
                      <a:pt x="275" y="40"/>
                    </a:lnTo>
                    <a:lnTo>
                      <a:pt x="275" y="42"/>
                    </a:lnTo>
                    <a:lnTo>
                      <a:pt x="275" y="44"/>
                    </a:lnTo>
                    <a:lnTo>
                      <a:pt x="277" y="44"/>
                    </a:lnTo>
                    <a:lnTo>
                      <a:pt x="277" y="46"/>
                    </a:lnTo>
                    <a:lnTo>
                      <a:pt x="277" y="48"/>
                    </a:lnTo>
                    <a:lnTo>
                      <a:pt x="277" y="50"/>
                    </a:lnTo>
                    <a:lnTo>
                      <a:pt x="277" y="52"/>
                    </a:lnTo>
                    <a:lnTo>
                      <a:pt x="277" y="54"/>
                    </a:lnTo>
                    <a:lnTo>
                      <a:pt x="275" y="54"/>
                    </a:lnTo>
                    <a:lnTo>
                      <a:pt x="275" y="56"/>
                    </a:lnTo>
                    <a:lnTo>
                      <a:pt x="275" y="58"/>
                    </a:lnTo>
                    <a:lnTo>
                      <a:pt x="275" y="60"/>
                    </a:lnTo>
                    <a:lnTo>
                      <a:pt x="275" y="62"/>
                    </a:lnTo>
                    <a:lnTo>
                      <a:pt x="275" y="63"/>
                    </a:lnTo>
                    <a:lnTo>
                      <a:pt x="275" y="65"/>
                    </a:lnTo>
                    <a:lnTo>
                      <a:pt x="275" y="67"/>
                    </a:lnTo>
                    <a:lnTo>
                      <a:pt x="275" y="69"/>
                    </a:lnTo>
                    <a:lnTo>
                      <a:pt x="275" y="71"/>
                    </a:lnTo>
                    <a:lnTo>
                      <a:pt x="275" y="73"/>
                    </a:lnTo>
                    <a:lnTo>
                      <a:pt x="275" y="75"/>
                    </a:lnTo>
                    <a:lnTo>
                      <a:pt x="275" y="77"/>
                    </a:lnTo>
                    <a:lnTo>
                      <a:pt x="273" y="77"/>
                    </a:lnTo>
                    <a:lnTo>
                      <a:pt x="269" y="79"/>
                    </a:lnTo>
                    <a:lnTo>
                      <a:pt x="263" y="79"/>
                    </a:lnTo>
                    <a:lnTo>
                      <a:pt x="261" y="79"/>
                    </a:lnTo>
                    <a:lnTo>
                      <a:pt x="261" y="81"/>
                    </a:lnTo>
                    <a:lnTo>
                      <a:pt x="261" y="83"/>
                    </a:lnTo>
                    <a:lnTo>
                      <a:pt x="261" y="85"/>
                    </a:lnTo>
                    <a:lnTo>
                      <a:pt x="261" y="87"/>
                    </a:lnTo>
                    <a:lnTo>
                      <a:pt x="261" y="88"/>
                    </a:lnTo>
                    <a:lnTo>
                      <a:pt x="259" y="90"/>
                    </a:lnTo>
                    <a:lnTo>
                      <a:pt x="258" y="92"/>
                    </a:lnTo>
                    <a:lnTo>
                      <a:pt x="258" y="94"/>
                    </a:lnTo>
                    <a:lnTo>
                      <a:pt x="258" y="96"/>
                    </a:lnTo>
                    <a:lnTo>
                      <a:pt x="258" y="100"/>
                    </a:lnTo>
                    <a:lnTo>
                      <a:pt x="258" y="104"/>
                    </a:lnTo>
                    <a:lnTo>
                      <a:pt x="258" y="106"/>
                    </a:lnTo>
                    <a:lnTo>
                      <a:pt x="256" y="108"/>
                    </a:lnTo>
                    <a:lnTo>
                      <a:pt x="256" y="110"/>
                    </a:lnTo>
                    <a:lnTo>
                      <a:pt x="258" y="111"/>
                    </a:lnTo>
                    <a:lnTo>
                      <a:pt x="258" y="113"/>
                    </a:lnTo>
                    <a:lnTo>
                      <a:pt x="258" y="115"/>
                    </a:lnTo>
                    <a:lnTo>
                      <a:pt x="258" y="117"/>
                    </a:lnTo>
                    <a:lnTo>
                      <a:pt x="258" y="119"/>
                    </a:lnTo>
                    <a:lnTo>
                      <a:pt x="258" y="123"/>
                    </a:lnTo>
                    <a:lnTo>
                      <a:pt x="258" y="125"/>
                    </a:lnTo>
                    <a:lnTo>
                      <a:pt x="259" y="125"/>
                    </a:lnTo>
                    <a:lnTo>
                      <a:pt x="259" y="127"/>
                    </a:lnTo>
                    <a:lnTo>
                      <a:pt x="259" y="129"/>
                    </a:lnTo>
                    <a:lnTo>
                      <a:pt x="258" y="131"/>
                    </a:lnTo>
                    <a:lnTo>
                      <a:pt x="258" y="133"/>
                    </a:lnTo>
                    <a:lnTo>
                      <a:pt x="256" y="138"/>
                    </a:lnTo>
                    <a:lnTo>
                      <a:pt x="254" y="142"/>
                    </a:lnTo>
                    <a:lnTo>
                      <a:pt x="252" y="146"/>
                    </a:lnTo>
                    <a:lnTo>
                      <a:pt x="250" y="148"/>
                    </a:lnTo>
                    <a:lnTo>
                      <a:pt x="246" y="152"/>
                    </a:lnTo>
                    <a:lnTo>
                      <a:pt x="244" y="154"/>
                    </a:lnTo>
                    <a:lnTo>
                      <a:pt x="236" y="161"/>
                    </a:lnTo>
                    <a:lnTo>
                      <a:pt x="235" y="161"/>
                    </a:lnTo>
                    <a:lnTo>
                      <a:pt x="233" y="163"/>
                    </a:lnTo>
                    <a:lnTo>
                      <a:pt x="231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7" y="165"/>
                    </a:lnTo>
                    <a:lnTo>
                      <a:pt x="225" y="165"/>
                    </a:lnTo>
                    <a:lnTo>
                      <a:pt x="225" y="167"/>
                    </a:lnTo>
                    <a:lnTo>
                      <a:pt x="223" y="167"/>
                    </a:lnTo>
                    <a:lnTo>
                      <a:pt x="221" y="167"/>
                    </a:lnTo>
                    <a:lnTo>
                      <a:pt x="219" y="167"/>
                    </a:lnTo>
                    <a:lnTo>
                      <a:pt x="217" y="167"/>
                    </a:lnTo>
                    <a:lnTo>
                      <a:pt x="217" y="165"/>
                    </a:lnTo>
                    <a:lnTo>
                      <a:pt x="215" y="165"/>
                    </a:lnTo>
                    <a:lnTo>
                      <a:pt x="213" y="165"/>
                    </a:lnTo>
                    <a:lnTo>
                      <a:pt x="211" y="165"/>
                    </a:lnTo>
                    <a:lnTo>
                      <a:pt x="211" y="167"/>
                    </a:lnTo>
                    <a:lnTo>
                      <a:pt x="210" y="167"/>
                    </a:lnTo>
                    <a:lnTo>
                      <a:pt x="210" y="169"/>
                    </a:lnTo>
                    <a:lnTo>
                      <a:pt x="208" y="169"/>
                    </a:lnTo>
                    <a:lnTo>
                      <a:pt x="206" y="169"/>
                    </a:lnTo>
                    <a:lnTo>
                      <a:pt x="206" y="171"/>
                    </a:lnTo>
                    <a:lnTo>
                      <a:pt x="206" y="173"/>
                    </a:lnTo>
                    <a:lnTo>
                      <a:pt x="204" y="171"/>
                    </a:lnTo>
                    <a:lnTo>
                      <a:pt x="204" y="169"/>
                    </a:lnTo>
                    <a:lnTo>
                      <a:pt x="202" y="169"/>
                    </a:lnTo>
                    <a:lnTo>
                      <a:pt x="202" y="171"/>
                    </a:lnTo>
                    <a:lnTo>
                      <a:pt x="200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8" y="175"/>
                    </a:lnTo>
                    <a:lnTo>
                      <a:pt x="198" y="177"/>
                    </a:lnTo>
                    <a:lnTo>
                      <a:pt x="198" y="179"/>
                    </a:lnTo>
                    <a:lnTo>
                      <a:pt x="196" y="179"/>
                    </a:lnTo>
                    <a:lnTo>
                      <a:pt x="196" y="181"/>
                    </a:lnTo>
                    <a:lnTo>
                      <a:pt x="194" y="181"/>
                    </a:lnTo>
                    <a:lnTo>
                      <a:pt x="194" y="183"/>
                    </a:lnTo>
                    <a:lnTo>
                      <a:pt x="194" y="181"/>
                    </a:lnTo>
                    <a:lnTo>
                      <a:pt x="192" y="181"/>
                    </a:lnTo>
                    <a:lnTo>
                      <a:pt x="190" y="179"/>
                    </a:lnTo>
                    <a:lnTo>
                      <a:pt x="190" y="181"/>
                    </a:lnTo>
                    <a:lnTo>
                      <a:pt x="188" y="179"/>
                    </a:lnTo>
                    <a:lnTo>
                      <a:pt x="187" y="179"/>
                    </a:lnTo>
                    <a:lnTo>
                      <a:pt x="187" y="177"/>
                    </a:lnTo>
                    <a:lnTo>
                      <a:pt x="187" y="179"/>
                    </a:lnTo>
                    <a:lnTo>
                      <a:pt x="187" y="177"/>
                    </a:lnTo>
                    <a:lnTo>
                      <a:pt x="185" y="177"/>
                    </a:lnTo>
                    <a:lnTo>
                      <a:pt x="185" y="179"/>
                    </a:lnTo>
                    <a:lnTo>
                      <a:pt x="183" y="179"/>
                    </a:lnTo>
                    <a:lnTo>
                      <a:pt x="181" y="179"/>
                    </a:lnTo>
                    <a:lnTo>
                      <a:pt x="181" y="177"/>
                    </a:lnTo>
                    <a:lnTo>
                      <a:pt x="179" y="177"/>
                    </a:lnTo>
                    <a:lnTo>
                      <a:pt x="179" y="175"/>
                    </a:lnTo>
                    <a:lnTo>
                      <a:pt x="177" y="175"/>
                    </a:lnTo>
                    <a:lnTo>
                      <a:pt x="177" y="173"/>
                    </a:lnTo>
                    <a:lnTo>
                      <a:pt x="175" y="173"/>
                    </a:lnTo>
                    <a:lnTo>
                      <a:pt x="175" y="171"/>
                    </a:lnTo>
                    <a:lnTo>
                      <a:pt x="173" y="171"/>
                    </a:lnTo>
                    <a:lnTo>
                      <a:pt x="171" y="171"/>
                    </a:lnTo>
                    <a:lnTo>
                      <a:pt x="171" y="173"/>
                    </a:lnTo>
                    <a:lnTo>
                      <a:pt x="169" y="173"/>
                    </a:lnTo>
                    <a:lnTo>
                      <a:pt x="167" y="173"/>
                    </a:lnTo>
                    <a:lnTo>
                      <a:pt x="167" y="175"/>
                    </a:lnTo>
                    <a:lnTo>
                      <a:pt x="165" y="175"/>
                    </a:lnTo>
                    <a:lnTo>
                      <a:pt x="165" y="177"/>
                    </a:lnTo>
                    <a:lnTo>
                      <a:pt x="163" y="177"/>
                    </a:lnTo>
                    <a:lnTo>
                      <a:pt x="162" y="177"/>
                    </a:lnTo>
                    <a:lnTo>
                      <a:pt x="162" y="179"/>
                    </a:lnTo>
                    <a:lnTo>
                      <a:pt x="160" y="179"/>
                    </a:lnTo>
                    <a:lnTo>
                      <a:pt x="160" y="181"/>
                    </a:lnTo>
                    <a:lnTo>
                      <a:pt x="158" y="181"/>
                    </a:lnTo>
                    <a:lnTo>
                      <a:pt x="156" y="181"/>
                    </a:lnTo>
                    <a:lnTo>
                      <a:pt x="156" y="183"/>
                    </a:lnTo>
                    <a:lnTo>
                      <a:pt x="154" y="183"/>
                    </a:lnTo>
                    <a:lnTo>
                      <a:pt x="152" y="181"/>
                    </a:lnTo>
                    <a:lnTo>
                      <a:pt x="152" y="179"/>
                    </a:lnTo>
                    <a:lnTo>
                      <a:pt x="150" y="179"/>
                    </a:lnTo>
                    <a:lnTo>
                      <a:pt x="150" y="177"/>
                    </a:lnTo>
                    <a:lnTo>
                      <a:pt x="148" y="177"/>
                    </a:lnTo>
                    <a:lnTo>
                      <a:pt x="146" y="177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0" y="177"/>
                    </a:lnTo>
                    <a:lnTo>
                      <a:pt x="140" y="179"/>
                    </a:lnTo>
                    <a:lnTo>
                      <a:pt x="139" y="179"/>
                    </a:lnTo>
                    <a:lnTo>
                      <a:pt x="137" y="179"/>
                    </a:lnTo>
                    <a:lnTo>
                      <a:pt x="135" y="179"/>
                    </a:lnTo>
                    <a:lnTo>
                      <a:pt x="133" y="179"/>
                    </a:lnTo>
                    <a:lnTo>
                      <a:pt x="131" y="179"/>
                    </a:lnTo>
                    <a:lnTo>
                      <a:pt x="127" y="179"/>
                    </a:lnTo>
                    <a:lnTo>
                      <a:pt x="125" y="179"/>
                    </a:lnTo>
                    <a:lnTo>
                      <a:pt x="123" y="179"/>
                    </a:lnTo>
                    <a:lnTo>
                      <a:pt x="121" y="179"/>
                    </a:lnTo>
                    <a:lnTo>
                      <a:pt x="119" y="179"/>
                    </a:lnTo>
                    <a:lnTo>
                      <a:pt x="117" y="179"/>
                    </a:lnTo>
                    <a:lnTo>
                      <a:pt x="117" y="181"/>
                    </a:lnTo>
                    <a:lnTo>
                      <a:pt x="117" y="183"/>
                    </a:lnTo>
                    <a:lnTo>
                      <a:pt x="117" y="184"/>
                    </a:lnTo>
                    <a:lnTo>
                      <a:pt x="117" y="186"/>
                    </a:lnTo>
                    <a:lnTo>
                      <a:pt x="117" y="188"/>
                    </a:lnTo>
                    <a:lnTo>
                      <a:pt x="119" y="188"/>
                    </a:lnTo>
                    <a:lnTo>
                      <a:pt x="117" y="188"/>
                    </a:lnTo>
                    <a:lnTo>
                      <a:pt x="117" y="190"/>
                    </a:lnTo>
                    <a:lnTo>
                      <a:pt x="115" y="190"/>
                    </a:lnTo>
                    <a:lnTo>
                      <a:pt x="115" y="192"/>
                    </a:lnTo>
                    <a:lnTo>
                      <a:pt x="114" y="192"/>
                    </a:lnTo>
                    <a:lnTo>
                      <a:pt x="112" y="192"/>
                    </a:lnTo>
                    <a:lnTo>
                      <a:pt x="110" y="192"/>
                    </a:lnTo>
                    <a:lnTo>
                      <a:pt x="108" y="194"/>
                    </a:lnTo>
                    <a:lnTo>
                      <a:pt x="106" y="198"/>
                    </a:lnTo>
                    <a:lnTo>
                      <a:pt x="104" y="200"/>
                    </a:lnTo>
                    <a:lnTo>
                      <a:pt x="104" y="202"/>
                    </a:lnTo>
                    <a:lnTo>
                      <a:pt x="104" y="204"/>
                    </a:lnTo>
                    <a:lnTo>
                      <a:pt x="104" y="209"/>
                    </a:lnTo>
                    <a:lnTo>
                      <a:pt x="104" y="211"/>
                    </a:lnTo>
                    <a:lnTo>
                      <a:pt x="106" y="213"/>
                    </a:lnTo>
                    <a:lnTo>
                      <a:pt x="106" y="215"/>
                    </a:lnTo>
                    <a:lnTo>
                      <a:pt x="104" y="215"/>
                    </a:lnTo>
                    <a:lnTo>
                      <a:pt x="106" y="215"/>
                    </a:lnTo>
                    <a:lnTo>
                      <a:pt x="104" y="215"/>
                    </a:lnTo>
                    <a:lnTo>
                      <a:pt x="102" y="215"/>
                    </a:lnTo>
                    <a:lnTo>
                      <a:pt x="100" y="215"/>
                    </a:lnTo>
                    <a:lnTo>
                      <a:pt x="100" y="217"/>
                    </a:lnTo>
                    <a:lnTo>
                      <a:pt x="102" y="217"/>
                    </a:lnTo>
                    <a:lnTo>
                      <a:pt x="100" y="217"/>
                    </a:lnTo>
                    <a:lnTo>
                      <a:pt x="100" y="219"/>
                    </a:lnTo>
                    <a:lnTo>
                      <a:pt x="98" y="219"/>
                    </a:lnTo>
                    <a:lnTo>
                      <a:pt x="98" y="217"/>
                    </a:lnTo>
                    <a:lnTo>
                      <a:pt x="96" y="217"/>
                    </a:lnTo>
                    <a:lnTo>
                      <a:pt x="92" y="215"/>
                    </a:lnTo>
                    <a:lnTo>
                      <a:pt x="91" y="215"/>
                    </a:lnTo>
                    <a:lnTo>
                      <a:pt x="89" y="215"/>
                    </a:lnTo>
                    <a:lnTo>
                      <a:pt x="87" y="215"/>
                    </a:lnTo>
                    <a:lnTo>
                      <a:pt x="85" y="215"/>
                    </a:lnTo>
                    <a:lnTo>
                      <a:pt x="85" y="213"/>
                    </a:lnTo>
                    <a:lnTo>
                      <a:pt x="85" y="211"/>
                    </a:lnTo>
                    <a:lnTo>
                      <a:pt x="83" y="211"/>
                    </a:lnTo>
                    <a:lnTo>
                      <a:pt x="83" y="209"/>
                    </a:lnTo>
                    <a:lnTo>
                      <a:pt x="79" y="209"/>
                    </a:lnTo>
                    <a:lnTo>
                      <a:pt x="77" y="209"/>
                    </a:lnTo>
                    <a:lnTo>
                      <a:pt x="75" y="209"/>
                    </a:lnTo>
                    <a:lnTo>
                      <a:pt x="73" y="211"/>
                    </a:lnTo>
                    <a:lnTo>
                      <a:pt x="73" y="209"/>
                    </a:lnTo>
                    <a:lnTo>
                      <a:pt x="73" y="207"/>
                    </a:lnTo>
                    <a:lnTo>
                      <a:pt x="73" y="206"/>
                    </a:lnTo>
                    <a:lnTo>
                      <a:pt x="71" y="206"/>
                    </a:lnTo>
                    <a:lnTo>
                      <a:pt x="69" y="206"/>
                    </a:lnTo>
                    <a:lnTo>
                      <a:pt x="69" y="207"/>
                    </a:lnTo>
                    <a:lnTo>
                      <a:pt x="67" y="207"/>
                    </a:lnTo>
                    <a:lnTo>
                      <a:pt x="66" y="207"/>
                    </a:lnTo>
                    <a:lnTo>
                      <a:pt x="64" y="207"/>
                    </a:lnTo>
                    <a:lnTo>
                      <a:pt x="64" y="209"/>
                    </a:lnTo>
                    <a:lnTo>
                      <a:pt x="62" y="207"/>
                    </a:lnTo>
                    <a:lnTo>
                      <a:pt x="62" y="209"/>
                    </a:lnTo>
                    <a:lnTo>
                      <a:pt x="60" y="211"/>
                    </a:lnTo>
                    <a:lnTo>
                      <a:pt x="58" y="211"/>
                    </a:lnTo>
                    <a:lnTo>
                      <a:pt x="56" y="209"/>
                    </a:lnTo>
                    <a:lnTo>
                      <a:pt x="54" y="209"/>
                    </a:lnTo>
                    <a:lnTo>
                      <a:pt x="52" y="211"/>
                    </a:lnTo>
                    <a:lnTo>
                      <a:pt x="50" y="209"/>
                    </a:lnTo>
                    <a:lnTo>
                      <a:pt x="50" y="207"/>
                    </a:lnTo>
                    <a:lnTo>
                      <a:pt x="48" y="207"/>
                    </a:lnTo>
                    <a:lnTo>
                      <a:pt x="46" y="207"/>
                    </a:lnTo>
                    <a:lnTo>
                      <a:pt x="44" y="209"/>
                    </a:lnTo>
                    <a:lnTo>
                      <a:pt x="43" y="209"/>
                    </a:lnTo>
                    <a:lnTo>
                      <a:pt x="41" y="209"/>
                    </a:lnTo>
                    <a:lnTo>
                      <a:pt x="39" y="209"/>
                    </a:lnTo>
                    <a:lnTo>
                      <a:pt x="37" y="209"/>
                    </a:lnTo>
                    <a:lnTo>
                      <a:pt x="37" y="211"/>
                    </a:lnTo>
                    <a:lnTo>
                      <a:pt x="37" y="213"/>
                    </a:lnTo>
                    <a:lnTo>
                      <a:pt x="35" y="213"/>
                    </a:lnTo>
                    <a:lnTo>
                      <a:pt x="35" y="215"/>
                    </a:lnTo>
                    <a:lnTo>
                      <a:pt x="33" y="215"/>
                    </a:lnTo>
                    <a:lnTo>
                      <a:pt x="31" y="215"/>
                    </a:lnTo>
                    <a:lnTo>
                      <a:pt x="31" y="217"/>
                    </a:lnTo>
                    <a:lnTo>
                      <a:pt x="29" y="217"/>
                    </a:lnTo>
                    <a:lnTo>
                      <a:pt x="29" y="219"/>
                    </a:lnTo>
                    <a:lnTo>
                      <a:pt x="27" y="219"/>
                    </a:lnTo>
                    <a:lnTo>
                      <a:pt x="25" y="219"/>
                    </a:lnTo>
                    <a:lnTo>
                      <a:pt x="25" y="221"/>
                    </a:lnTo>
                    <a:lnTo>
                      <a:pt x="23" y="221"/>
                    </a:lnTo>
                    <a:lnTo>
                      <a:pt x="21" y="221"/>
                    </a:lnTo>
                    <a:lnTo>
                      <a:pt x="19" y="221"/>
                    </a:lnTo>
                    <a:lnTo>
                      <a:pt x="19" y="223"/>
                    </a:lnTo>
                    <a:lnTo>
                      <a:pt x="18" y="223"/>
                    </a:lnTo>
                    <a:lnTo>
                      <a:pt x="16" y="223"/>
                    </a:lnTo>
                    <a:lnTo>
                      <a:pt x="16" y="225"/>
                    </a:lnTo>
                    <a:lnTo>
                      <a:pt x="14" y="225"/>
                    </a:lnTo>
                    <a:lnTo>
                      <a:pt x="12" y="225"/>
                    </a:lnTo>
                    <a:lnTo>
                      <a:pt x="10" y="225"/>
                    </a:lnTo>
                    <a:lnTo>
                      <a:pt x="8" y="225"/>
                    </a:lnTo>
                    <a:lnTo>
                      <a:pt x="6" y="225"/>
                    </a:lnTo>
                    <a:lnTo>
                      <a:pt x="4" y="225"/>
                    </a:lnTo>
                    <a:lnTo>
                      <a:pt x="4" y="223"/>
                    </a:lnTo>
                    <a:lnTo>
                      <a:pt x="4" y="221"/>
                    </a:lnTo>
                    <a:lnTo>
                      <a:pt x="4" y="219"/>
                    </a:lnTo>
                    <a:lnTo>
                      <a:pt x="6" y="219"/>
                    </a:lnTo>
                    <a:lnTo>
                      <a:pt x="6" y="217"/>
                    </a:lnTo>
                    <a:lnTo>
                      <a:pt x="8" y="217"/>
                    </a:lnTo>
                    <a:lnTo>
                      <a:pt x="10" y="217"/>
                    </a:lnTo>
                    <a:lnTo>
                      <a:pt x="10" y="215"/>
                    </a:lnTo>
                    <a:lnTo>
                      <a:pt x="10" y="213"/>
                    </a:lnTo>
                    <a:lnTo>
                      <a:pt x="10" y="211"/>
                    </a:lnTo>
                    <a:lnTo>
                      <a:pt x="10" y="209"/>
                    </a:lnTo>
                    <a:lnTo>
                      <a:pt x="10" y="207"/>
                    </a:lnTo>
                    <a:lnTo>
                      <a:pt x="10" y="206"/>
                    </a:lnTo>
                    <a:lnTo>
                      <a:pt x="8" y="206"/>
                    </a:lnTo>
                    <a:lnTo>
                      <a:pt x="8" y="204"/>
                    </a:lnTo>
                    <a:lnTo>
                      <a:pt x="6" y="202"/>
                    </a:lnTo>
                    <a:lnTo>
                      <a:pt x="4" y="200"/>
                    </a:lnTo>
                    <a:lnTo>
                      <a:pt x="4" y="198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2" y="186"/>
                    </a:lnTo>
                    <a:lnTo>
                      <a:pt x="2" y="184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0" y="179"/>
                    </a:lnTo>
                    <a:lnTo>
                      <a:pt x="0" y="177"/>
                    </a:lnTo>
                    <a:lnTo>
                      <a:pt x="2" y="177"/>
                    </a:lnTo>
                    <a:lnTo>
                      <a:pt x="4" y="175"/>
                    </a:lnTo>
                    <a:lnTo>
                      <a:pt x="4" y="173"/>
                    </a:lnTo>
                    <a:lnTo>
                      <a:pt x="4" y="171"/>
                    </a:lnTo>
                    <a:lnTo>
                      <a:pt x="6" y="171"/>
                    </a:lnTo>
                    <a:lnTo>
                      <a:pt x="4" y="171"/>
                    </a:lnTo>
                    <a:lnTo>
                      <a:pt x="4" y="169"/>
                    </a:lnTo>
                    <a:lnTo>
                      <a:pt x="6" y="171"/>
                    </a:lnTo>
                    <a:lnTo>
                      <a:pt x="8" y="173"/>
                    </a:lnTo>
                    <a:lnTo>
                      <a:pt x="10" y="171"/>
                    </a:lnTo>
                    <a:lnTo>
                      <a:pt x="12" y="171"/>
                    </a:lnTo>
                    <a:lnTo>
                      <a:pt x="14" y="169"/>
                    </a:lnTo>
                    <a:lnTo>
                      <a:pt x="14" y="167"/>
                    </a:lnTo>
                    <a:lnTo>
                      <a:pt x="16" y="167"/>
                    </a:lnTo>
                    <a:lnTo>
                      <a:pt x="16" y="165"/>
                    </a:lnTo>
                    <a:lnTo>
                      <a:pt x="18" y="165"/>
                    </a:lnTo>
                    <a:lnTo>
                      <a:pt x="18" y="163"/>
                    </a:lnTo>
                    <a:lnTo>
                      <a:pt x="19" y="163"/>
                    </a:lnTo>
                    <a:lnTo>
                      <a:pt x="21" y="161"/>
                    </a:lnTo>
                    <a:lnTo>
                      <a:pt x="21" y="159"/>
                    </a:lnTo>
                    <a:lnTo>
                      <a:pt x="23" y="158"/>
                    </a:lnTo>
                    <a:lnTo>
                      <a:pt x="25" y="156"/>
                    </a:lnTo>
                    <a:lnTo>
                      <a:pt x="27" y="154"/>
                    </a:lnTo>
                    <a:lnTo>
                      <a:pt x="27" y="152"/>
                    </a:lnTo>
                    <a:lnTo>
                      <a:pt x="29" y="152"/>
                    </a:lnTo>
                    <a:lnTo>
                      <a:pt x="31" y="152"/>
                    </a:lnTo>
                    <a:lnTo>
                      <a:pt x="31" y="150"/>
                    </a:lnTo>
                    <a:lnTo>
                      <a:pt x="33" y="150"/>
                    </a:lnTo>
                    <a:lnTo>
                      <a:pt x="35" y="148"/>
                    </a:lnTo>
                    <a:lnTo>
                      <a:pt x="37" y="148"/>
                    </a:lnTo>
                    <a:lnTo>
                      <a:pt x="37" y="146"/>
                    </a:lnTo>
                    <a:lnTo>
                      <a:pt x="37" y="144"/>
                    </a:lnTo>
                    <a:lnTo>
                      <a:pt x="35" y="144"/>
                    </a:lnTo>
                    <a:lnTo>
                      <a:pt x="35" y="142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7" y="138"/>
                    </a:lnTo>
                    <a:lnTo>
                      <a:pt x="37" y="136"/>
                    </a:lnTo>
                    <a:lnTo>
                      <a:pt x="39" y="136"/>
                    </a:lnTo>
                    <a:lnTo>
                      <a:pt x="41" y="138"/>
                    </a:lnTo>
                    <a:lnTo>
                      <a:pt x="41" y="136"/>
                    </a:lnTo>
                    <a:lnTo>
                      <a:pt x="41" y="135"/>
                    </a:lnTo>
                    <a:lnTo>
                      <a:pt x="41" y="133"/>
                    </a:lnTo>
                    <a:lnTo>
                      <a:pt x="41" y="131"/>
                    </a:lnTo>
                    <a:lnTo>
                      <a:pt x="43" y="129"/>
                    </a:lnTo>
                    <a:lnTo>
                      <a:pt x="41" y="129"/>
                    </a:lnTo>
                    <a:lnTo>
                      <a:pt x="41" y="127"/>
                    </a:lnTo>
                    <a:lnTo>
                      <a:pt x="41" y="125"/>
                    </a:lnTo>
                    <a:lnTo>
                      <a:pt x="41" y="123"/>
                    </a:lnTo>
                    <a:lnTo>
                      <a:pt x="43" y="123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46" y="121"/>
                    </a:lnTo>
                    <a:lnTo>
                      <a:pt x="48" y="121"/>
                    </a:lnTo>
                    <a:lnTo>
                      <a:pt x="48" y="119"/>
                    </a:lnTo>
                    <a:lnTo>
                      <a:pt x="48" y="117"/>
                    </a:lnTo>
                    <a:lnTo>
                      <a:pt x="50" y="115"/>
                    </a:lnTo>
                    <a:lnTo>
                      <a:pt x="50" y="113"/>
                    </a:lnTo>
                    <a:lnTo>
                      <a:pt x="48" y="113"/>
                    </a:lnTo>
                    <a:lnTo>
                      <a:pt x="48" y="111"/>
                    </a:lnTo>
                    <a:lnTo>
                      <a:pt x="48" y="110"/>
                    </a:lnTo>
                    <a:lnTo>
                      <a:pt x="50" y="110"/>
                    </a:lnTo>
                    <a:lnTo>
                      <a:pt x="50" y="108"/>
                    </a:lnTo>
                    <a:lnTo>
                      <a:pt x="50" y="106"/>
                    </a:lnTo>
                    <a:lnTo>
                      <a:pt x="50" y="104"/>
                    </a:lnTo>
                    <a:lnTo>
                      <a:pt x="52" y="104"/>
                    </a:lnTo>
                    <a:lnTo>
                      <a:pt x="52" y="102"/>
                    </a:lnTo>
                    <a:lnTo>
                      <a:pt x="54" y="100"/>
                    </a:lnTo>
                    <a:lnTo>
                      <a:pt x="56" y="100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60" y="96"/>
                    </a:lnTo>
                    <a:lnTo>
                      <a:pt x="60" y="94"/>
                    </a:lnTo>
                    <a:lnTo>
                      <a:pt x="60" y="92"/>
                    </a:lnTo>
                    <a:lnTo>
                      <a:pt x="60" y="90"/>
                    </a:lnTo>
                    <a:lnTo>
                      <a:pt x="60" y="88"/>
                    </a:lnTo>
                    <a:lnTo>
                      <a:pt x="62" y="88"/>
                    </a:lnTo>
                    <a:lnTo>
                      <a:pt x="64" y="88"/>
                    </a:lnTo>
                    <a:lnTo>
                      <a:pt x="66" y="88"/>
                    </a:lnTo>
                    <a:lnTo>
                      <a:pt x="66" y="90"/>
                    </a:lnTo>
                    <a:lnTo>
                      <a:pt x="67" y="90"/>
                    </a:lnTo>
                    <a:lnTo>
                      <a:pt x="69" y="90"/>
                    </a:lnTo>
                    <a:lnTo>
                      <a:pt x="69" y="88"/>
                    </a:lnTo>
                    <a:lnTo>
                      <a:pt x="71" y="88"/>
                    </a:lnTo>
                    <a:lnTo>
                      <a:pt x="73" y="88"/>
                    </a:lnTo>
                    <a:lnTo>
                      <a:pt x="75" y="88"/>
                    </a:lnTo>
                    <a:lnTo>
                      <a:pt x="75" y="90"/>
                    </a:lnTo>
                    <a:lnTo>
                      <a:pt x="77" y="90"/>
                    </a:lnTo>
                    <a:lnTo>
                      <a:pt x="79" y="88"/>
                    </a:lnTo>
                    <a:lnTo>
                      <a:pt x="79" y="87"/>
                    </a:lnTo>
                    <a:lnTo>
                      <a:pt x="81" y="87"/>
                    </a:lnTo>
                    <a:lnTo>
                      <a:pt x="81" y="85"/>
                    </a:lnTo>
                    <a:lnTo>
                      <a:pt x="81" y="83"/>
                    </a:lnTo>
                    <a:lnTo>
                      <a:pt x="83" y="83"/>
                    </a:lnTo>
                    <a:lnTo>
                      <a:pt x="83" y="81"/>
                    </a:lnTo>
                    <a:lnTo>
                      <a:pt x="85" y="81"/>
                    </a:lnTo>
                    <a:lnTo>
                      <a:pt x="87" y="79"/>
                    </a:lnTo>
                    <a:lnTo>
                      <a:pt x="89" y="77"/>
                    </a:lnTo>
                    <a:lnTo>
                      <a:pt x="91" y="75"/>
                    </a:lnTo>
                    <a:lnTo>
                      <a:pt x="91" y="73"/>
                    </a:lnTo>
                    <a:lnTo>
                      <a:pt x="89" y="71"/>
                    </a:lnTo>
                    <a:lnTo>
                      <a:pt x="89" y="69"/>
                    </a:lnTo>
                    <a:lnTo>
                      <a:pt x="89" y="67"/>
                    </a:lnTo>
                    <a:lnTo>
                      <a:pt x="89" y="65"/>
                    </a:lnTo>
                    <a:lnTo>
                      <a:pt x="91" y="63"/>
                    </a:lnTo>
                    <a:lnTo>
                      <a:pt x="92" y="65"/>
                    </a:lnTo>
                    <a:lnTo>
                      <a:pt x="92" y="67"/>
                    </a:lnTo>
                    <a:lnTo>
                      <a:pt x="94" y="69"/>
                    </a:lnTo>
                    <a:lnTo>
                      <a:pt x="98" y="71"/>
                    </a:lnTo>
                    <a:lnTo>
                      <a:pt x="104" y="71"/>
                    </a:lnTo>
                    <a:lnTo>
                      <a:pt x="106" y="71"/>
                    </a:lnTo>
                    <a:lnTo>
                      <a:pt x="108" y="71"/>
                    </a:lnTo>
                    <a:lnTo>
                      <a:pt x="108" y="73"/>
                    </a:lnTo>
                    <a:lnTo>
                      <a:pt x="108" y="75"/>
                    </a:lnTo>
                    <a:lnTo>
                      <a:pt x="108" y="77"/>
                    </a:lnTo>
                    <a:lnTo>
                      <a:pt x="110" y="77"/>
                    </a:lnTo>
                    <a:lnTo>
                      <a:pt x="110" y="79"/>
                    </a:lnTo>
                    <a:lnTo>
                      <a:pt x="112" y="79"/>
                    </a:lnTo>
                    <a:lnTo>
                      <a:pt x="114" y="79"/>
                    </a:lnTo>
                    <a:lnTo>
                      <a:pt x="123" y="79"/>
                    </a:lnTo>
                    <a:lnTo>
                      <a:pt x="125" y="79"/>
                    </a:lnTo>
                    <a:lnTo>
                      <a:pt x="127" y="77"/>
                    </a:lnTo>
                    <a:lnTo>
                      <a:pt x="129" y="77"/>
                    </a:lnTo>
                    <a:lnTo>
                      <a:pt x="131" y="75"/>
                    </a:lnTo>
                    <a:lnTo>
                      <a:pt x="133" y="75"/>
                    </a:lnTo>
                    <a:lnTo>
                      <a:pt x="133" y="73"/>
                    </a:lnTo>
                    <a:lnTo>
                      <a:pt x="135" y="71"/>
                    </a:lnTo>
                    <a:lnTo>
                      <a:pt x="135" y="69"/>
                    </a:lnTo>
                    <a:lnTo>
                      <a:pt x="137" y="67"/>
                    </a:lnTo>
                    <a:lnTo>
                      <a:pt x="139" y="67"/>
                    </a:lnTo>
                    <a:lnTo>
                      <a:pt x="139" y="65"/>
                    </a:lnTo>
                    <a:lnTo>
                      <a:pt x="140" y="65"/>
                    </a:lnTo>
                    <a:lnTo>
                      <a:pt x="142" y="63"/>
                    </a:lnTo>
                    <a:lnTo>
                      <a:pt x="142" y="65"/>
                    </a:lnTo>
                    <a:lnTo>
                      <a:pt x="142" y="63"/>
                    </a:lnTo>
                    <a:lnTo>
                      <a:pt x="144" y="63"/>
                    </a:lnTo>
                    <a:lnTo>
                      <a:pt x="146" y="63"/>
                    </a:lnTo>
                    <a:lnTo>
                      <a:pt x="146" y="62"/>
                    </a:lnTo>
                    <a:lnTo>
                      <a:pt x="148" y="62"/>
                    </a:lnTo>
                    <a:lnTo>
                      <a:pt x="148" y="60"/>
                    </a:lnTo>
                    <a:lnTo>
                      <a:pt x="148" y="58"/>
                    </a:lnTo>
                    <a:lnTo>
                      <a:pt x="150" y="58"/>
                    </a:lnTo>
                    <a:lnTo>
                      <a:pt x="150" y="56"/>
                    </a:lnTo>
                    <a:lnTo>
                      <a:pt x="150" y="54"/>
                    </a:lnTo>
                    <a:lnTo>
                      <a:pt x="148" y="54"/>
                    </a:lnTo>
                    <a:lnTo>
                      <a:pt x="148" y="52"/>
                    </a:lnTo>
                    <a:lnTo>
                      <a:pt x="148" y="50"/>
                    </a:lnTo>
                    <a:lnTo>
                      <a:pt x="150" y="50"/>
                    </a:lnTo>
                    <a:lnTo>
                      <a:pt x="150" y="48"/>
                    </a:lnTo>
                    <a:lnTo>
                      <a:pt x="150" y="46"/>
                    </a:lnTo>
                    <a:lnTo>
                      <a:pt x="150" y="44"/>
                    </a:lnTo>
                    <a:lnTo>
                      <a:pt x="152" y="44"/>
                    </a:lnTo>
                    <a:lnTo>
                      <a:pt x="154" y="44"/>
                    </a:lnTo>
                    <a:lnTo>
                      <a:pt x="154" y="42"/>
                    </a:lnTo>
                    <a:lnTo>
                      <a:pt x="156" y="42"/>
                    </a:lnTo>
                    <a:lnTo>
                      <a:pt x="158" y="42"/>
                    </a:lnTo>
                    <a:lnTo>
                      <a:pt x="158" y="44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2" y="44"/>
                    </a:lnTo>
                    <a:lnTo>
                      <a:pt x="162" y="46"/>
                    </a:lnTo>
                    <a:lnTo>
                      <a:pt x="162" y="44"/>
                    </a:lnTo>
                    <a:lnTo>
                      <a:pt x="163" y="44"/>
                    </a:lnTo>
                    <a:lnTo>
                      <a:pt x="165" y="44"/>
                    </a:lnTo>
                    <a:lnTo>
                      <a:pt x="165" y="42"/>
                    </a:lnTo>
                    <a:lnTo>
                      <a:pt x="165" y="40"/>
                    </a:lnTo>
                    <a:lnTo>
                      <a:pt x="167" y="40"/>
                    </a:lnTo>
                    <a:lnTo>
                      <a:pt x="169" y="40"/>
                    </a:lnTo>
                    <a:lnTo>
                      <a:pt x="169" y="38"/>
                    </a:lnTo>
                    <a:lnTo>
                      <a:pt x="167" y="38"/>
                    </a:lnTo>
                    <a:lnTo>
                      <a:pt x="167" y="37"/>
                    </a:lnTo>
                    <a:lnTo>
                      <a:pt x="169" y="37"/>
                    </a:lnTo>
                    <a:lnTo>
                      <a:pt x="167" y="37"/>
                    </a:lnTo>
                    <a:lnTo>
                      <a:pt x="167" y="35"/>
                    </a:lnTo>
                    <a:lnTo>
                      <a:pt x="167" y="33"/>
                    </a:lnTo>
                    <a:lnTo>
                      <a:pt x="167" y="31"/>
                    </a:lnTo>
                    <a:lnTo>
                      <a:pt x="169" y="31"/>
                    </a:lnTo>
                    <a:lnTo>
                      <a:pt x="171" y="31"/>
                    </a:lnTo>
                    <a:lnTo>
                      <a:pt x="171" y="33"/>
                    </a:lnTo>
                    <a:lnTo>
                      <a:pt x="173" y="33"/>
                    </a:lnTo>
                    <a:lnTo>
                      <a:pt x="175" y="33"/>
                    </a:lnTo>
                    <a:lnTo>
                      <a:pt x="175" y="31"/>
                    </a:lnTo>
                    <a:lnTo>
                      <a:pt x="175" y="29"/>
                    </a:lnTo>
                    <a:lnTo>
                      <a:pt x="177" y="29"/>
                    </a:lnTo>
                    <a:lnTo>
                      <a:pt x="179" y="29"/>
                    </a:lnTo>
                    <a:lnTo>
                      <a:pt x="181" y="29"/>
                    </a:lnTo>
                    <a:lnTo>
                      <a:pt x="181" y="27"/>
                    </a:lnTo>
                    <a:lnTo>
                      <a:pt x="183" y="27"/>
                    </a:lnTo>
                    <a:lnTo>
                      <a:pt x="183" y="25"/>
                    </a:lnTo>
                    <a:lnTo>
                      <a:pt x="185" y="25"/>
                    </a:lnTo>
                    <a:lnTo>
                      <a:pt x="185" y="23"/>
                    </a:lnTo>
                    <a:lnTo>
                      <a:pt x="187" y="23"/>
                    </a:lnTo>
                    <a:lnTo>
                      <a:pt x="188" y="23"/>
                    </a:lnTo>
                    <a:lnTo>
                      <a:pt x="188" y="21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4" y="21"/>
                    </a:lnTo>
                    <a:lnTo>
                      <a:pt x="194" y="19"/>
                    </a:lnTo>
                    <a:lnTo>
                      <a:pt x="196" y="19"/>
                    </a:lnTo>
                    <a:lnTo>
                      <a:pt x="198" y="19"/>
                    </a:lnTo>
                    <a:lnTo>
                      <a:pt x="200" y="19"/>
                    </a:lnTo>
                    <a:lnTo>
                      <a:pt x="202" y="17"/>
                    </a:lnTo>
                    <a:lnTo>
                      <a:pt x="202" y="15"/>
                    </a:lnTo>
                    <a:lnTo>
                      <a:pt x="202" y="14"/>
                    </a:lnTo>
                    <a:lnTo>
                      <a:pt x="202" y="12"/>
                    </a:lnTo>
                    <a:lnTo>
                      <a:pt x="204" y="12"/>
                    </a:lnTo>
                    <a:lnTo>
                      <a:pt x="204" y="14"/>
                    </a:lnTo>
                    <a:lnTo>
                      <a:pt x="206" y="14"/>
                    </a:lnTo>
                    <a:lnTo>
                      <a:pt x="206" y="12"/>
                    </a:lnTo>
                    <a:lnTo>
                      <a:pt x="208" y="10"/>
                    </a:lnTo>
                    <a:lnTo>
                      <a:pt x="210" y="8"/>
                    </a:lnTo>
                    <a:lnTo>
                      <a:pt x="210" y="6"/>
                    </a:lnTo>
                    <a:lnTo>
                      <a:pt x="211" y="6"/>
                    </a:lnTo>
                    <a:lnTo>
                      <a:pt x="213" y="6"/>
                    </a:lnTo>
                    <a:lnTo>
                      <a:pt x="215" y="6"/>
                    </a:lnTo>
                    <a:lnTo>
                      <a:pt x="215" y="8"/>
                    </a:lnTo>
                    <a:lnTo>
                      <a:pt x="217" y="8"/>
                    </a:lnTo>
                    <a:lnTo>
                      <a:pt x="217" y="6"/>
                    </a:lnTo>
                    <a:lnTo>
                      <a:pt x="219" y="6"/>
                    </a:lnTo>
                    <a:lnTo>
                      <a:pt x="219" y="8"/>
                    </a:lnTo>
                    <a:lnTo>
                      <a:pt x="219" y="10"/>
                    </a:lnTo>
                    <a:lnTo>
                      <a:pt x="221" y="10"/>
                    </a:lnTo>
                    <a:lnTo>
                      <a:pt x="221" y="8"/>
                    </a:lnTo>
                    <a:lnTo>
                      <a:pt x="223" y="8"/>
                    </a:lnTo>
                    <a:lnTo>
                      <a:pt x="225" y="8"/>
                    </a:lnTo>
                    <a:lnTo>
                      <a:pt x="227" y="8"/>
                    </a:lnTo>
                    <a:lnTo>
                      <a:pt x="227" y="6"/>
                    </a:lnTo>
                    <a:lnTo>
                      <a:pt x="229" y="6"/>
                    </a:lnTo>
                    <a:lnTo>
                      <a:pt x="231" y="6"/>
                    </a:lnTo>
                    <a:lnTo>
                      <a:pt x="233" y="6"/>
                    </a:lnTo>
                    <a:lnTo>
                      <a:pt x="233" y="4"/>
                    </a:lnTo>
                    <a:lnTo>
                      <a:pt x="235" y="4"/>
                    </a:lnTo>
                    <a:lnTo>
                      <a:pt x="236" y="2"/>
                    </a:lnTo>
                    <a:lnTo>
                      <a:pt x="238" y="2"/>
                    </a:lnTo>
                    <a:lnTo>
                      <a:pt x="240" y="2"/>
                    </a:lnTo>
                    <a:lnTo>
                      <a:pt x="240" y="0"/>
                    </a:lnTo>
                    <a:lnTo>
                      <a:pt x="242" y="0"/>
                    </a:lnTo>
                    <a:lnTo>
                      <a:pt x="244" y="0"/>
                    </a:lnTo>
                    <a:lnTo>
                      <a:pt x="246" y="0"/>
                    </a:lnTo>
                    <a:lnTo>
                      <a:pt x="248" y="2"/>
                    </a:lnTo>
                    <a:lnTo>
                      <a:pt x="248" y="4"/>
                    </a:lnTo>
                    <a:lnTo>
                      <a:pt x="250" y="4"/>
                    </a:lnTo>
                    <a:lnTo>
                      <a:pt x="250" y="6"/>
                    </a:lnTo>
                    <a:lnTo>
                      <a:pt x="250" y="8"/>
                    </a:lnTo>
                    <a:lnTo>
                      <a:pt x="252" y="8"/>
                    </a:lnTo>
                    <a:lnTo>
                      <a:pt x="252" y="10"/>
                    </a:lnTo>
                    <a:lnTo>
                      <a:pt x="250" y="10"/>
                    </a:lnTo>
                    <a:lnTo>
                      <a:pt x="252" y="12"/>
                    </a:lnTo>
                    <a:lnTo>
                      <a:pt x="252" y="14"/>
                    </a:lnTo>
                    <a:lnTo>
                      <a:pt x="254" y="14"/>
                    </a:lnTo>
                    <a:lnTo>
                      <a:pt x="254" y="15"/>
                    </a:lnTo>
                    <a:lnTo>
                      <a:pt x="256" y="15"/>
                    </a:lnTo>
                    <a:lnTo>
                      <a:pt x="258" y="17"/>
                    </a:lnTo>
                    <a:lnTo>
                      <a:pt x="259" y="17"/>
                    </a:lnTo>
                    <a:lnTo>
                      <a:pt x="261" y="17"/>
                    </a:lnTo>
                    <a:lnTo>
                      <a:pt x="263" y="17"/>
                    </a:lnTo>
                    <a:lnTo>
                      <a:pt x="265" y="17"/>
                    </a:lnTo>
                    <a:lnTo>
                      <a:pt x="267" y="17"/>
                    </a:lnTo>
                    <a:lnTo>
                      <a:pt x="267" y="19"/>
                    </a:lnTo>
                    <a:lnTo>
                      <a:pt x="269" y="19"/>
                    </a:lnTo>
                    <a:lnTo>
                      <a:pt x="269" y="21"/>
                    </a:lnTo>
                    <a:lnTo>
                      <a:pt x="269" y="23"/>
                    </a:lnTo>
                    <a:lnTo>
                      <a:pt x="269" y="25"/>
                    </a:lnTo>
                    <a:lnTo>
                      <a:pt x="271" y="25"/>
                    </a:lnTo>
                    <a:lnTo>
                      <a:pt x="271" y="27"/>
                    </a:lnTo>
                    <a:lnTo>
                      <a:pt x="273" y="27"/>
                    </a:lnTo>
                    <a:lnTo>
                      <a:pt x="273" y="29"/>
                    </a:lnTo>
                    <a:lnTo>
                      <a:pt x="273" y="31"/>
                    </a:lnTo>
                    <a:lnTo>
                      <a:pt x="275" y="33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8" name="Freeform 5003">
                <a:extLst>
                  <a:ext uri="{FF2B5EF4-FFF2-40B4-BE49-F238E27FC236}">
                    <a16:creationId xmlns:a16="http://schemas.microsoft.com/office/drawing/2014/main" id="{F04E68B3-4B21-593C-8625-93C68CBB5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8999" y="3929255"/>
                <a:ext cx="191396" cy="262039"/>
              </a:xfrm>
              <a:custGeom>
                <a:avLst/>
                <a:gdLst/>
                <a:ahLst/>
                <a:cxnLst>
                  <a:cxn ang="0">
                    <a:pos x="69" y="4"/>
                  </a:cxn>
                  <a:cxn ang="0">
                    <a:pos x="69" y="10"/>
                  </a:cxn>
                  <a:cxn ang="0">
                    <a:pos x="71" y="18"/>
                  </a:cxn>
                  <a:cxn ang="0">
                    <a:pos x="69" y="23"/>
                  </a:cxn>
                  <a:cxn ang="0">
                    <a:pos x="75" y="27"/>
                  </a:cxn>
                  <a:cxn ang="0">
                    <a:pos x="80" y="31"/>
                  </a:cxn>
                  <a:cxn ang="0">
                    <a:pos x="88" y="35"/>
                  </a:cxn>
                  <a:cxn ang="0">
                    <a:pos x="98" y="35"/>
                  </a:cxn>
                  <a:cxn ang="0">
                    <a:pos x="103" y="35"/>
                  </a:cxn>
                  <a:cxn ang="0">
                    <a:pos x="109" y="39"/>
                  </a:cxn>
                  <a:cxn ang="0">
                    <a:pos x="115" y="39"/>
                  </a:cxn>
                  <a:cxn ang="0">
                    <a:pos x="119" y="46"/>
                  </a:cxn>
                  <a:cxn ang="0">
                    <a:pos x="123" y="52"/>
                  </a:cxn>
                  <a:cxn ang="0">
                    <a:pos x="126" y="54"/>
                  </a:cxn>
                  <a:cxn ang="0">
                    <a:pos x="126" y="64"/>
                  </a:cxn>
                  <a:cxn ang="0">
                    <a:pos x="123" y="69"/>
                  </a:cxn>
                  <a:cxn ang="0">
                    <a:pos x="119" y="75"/>
                  </a:cxn>
                  <a:cxn ang="0">
                    <a:pos x="117" y="83"/>
                  </a:cxn>
                  <a:cxn ang="0">
                    <a:pos x="119" y="91"/>
                  </a:cxn>
                  <a:cxn ang="0">
                    <a:pos x="119" y="100"/>
                  </a:cxn>
                  <a:cxn ang="0">
                    <a:pos x="117" y="108"/>
                  </a:cxn>
                  <a:cxn ang="0">
                    <a:pos x="113" y="116"/>
                  </a:cxn>
                  <a:cxn ang="0">
                    <a:pos x="113" y="123"/>
                  </a:cxn>
                  <a:cxn ang="0">
                    <a:pos x="105" y="127"/>
                  </a:cxn>
                  <a:cxn ang="0">
                    <a:pos x="100" y="135"/>
                  </a:cxn>
                  <a:cxn ang="0">
                    <a:pos x="92" y="139"/>
                  </a:cxn>
                  <a:cxn ang="0">
                    <a:pos x="88" y="144"/>
                  </a:cxn>
                  <a:cxn ang="0">
                    <a:pos x="84" y="152"/>
                  </a:cxn>
                  <a:cxn ang="0">
                    <a:pos x="82" y="160"/>
                  </a:cxn>
                  <a:cxn ang="0">
                    <a:pos x="77" y="164"/>
                  </a:cxn>
                  <a:cxn ang="0">
                    <a:pos x="73" y="171"/>
                  </a:cxn>
                  <a:cxn ang="0">
                    <a:pos x="65" y="179"/>
                  </a:cxn>
                  <a:cxn ang="0">
                    <a:pos x="57" y="175"/>
                  </a:cxn>
                  <a:cxn ang="0">
                    <a:pos x="50" y="171"/>
                  </a:cxn>
                  <a:cxn ang="0">
                    <a:pos x="42" y="169"/>
                  </a:cxn>
                  <a:cxn ang="0">
                    <a:pos x="34" y="171"/>
                  </a:cxn>
                  <a:cxn ang="0">
                    <a:pos x="27" y="167"/>
                  </a:cxn>
                  <a:cxn ang="0">
                    <a:pos x="19" y="165"/>
                  </a:cxn>
                  <a:cxn ang="0">
                    <a:pos x="9" y="165"/>
                  </a:cxn>
                  <a:cxn ang="0">
                    <a:pos x="4" y="162"/>
                  </a:cxn>
                  <a:cxn ang="0">
                    <a:pos x="0" y="154"/>
                  </a:cxn>
                  <a:cxn ang="0">
                    <a:pos x="2" y="148"/>
                  </a:cxn>
                  <a:cxn ang="0">
                    <a:pos x="7" y="142"/>
                  </a:cxn>
                  <a:cxn ang="0">
                    <a:pos x="25" y="123"/>
                  </a:cxn>
                  <a:cxn ang="0">
                    <a:pos x="30" y="108"/>
                  </a:cxn>
                  <a:cxn ang="0">
                    <a:pos x="29" y="98"/>
                  </a:cxn>
                  <a:cxn ang="0">
                    <a:pos x="27" y="89"/>
                  </a:cxn>
                  <a:cxn ang="0">
                    <a:pos x="29" y="75"/>
                  </a:cxn>
                  <a:cxn ang="0">
                    <a:pos x="32" y="66"/>
                  </a:cxn>
                  <a:cxn ang="0">
                    <a:pos x="40" y="60"/>
                  </a:cxn>
                  <a:cxn ang="0">
                    <a:pos x="46" y="52"/>
                  </a:cxn>
                  <a:cxn ang="0">
                    <a:pos x="46" y="43"/>
                  </a:cxn>
                  <a:cxn ang="0">
                    <a:pos x="48" y="35"/>
                  </a:cxn>
                  <a:cxn ang="0">
                    <a:pos x="48" y="25"/>
                  </a:cxn>
                  <a:cxn ang="0">
                    <a:pos x="46" y="16"/>
                  </a:cxn>
                  <a:cxn ang="0">
                    <a:pos x="52" y="8"/>
                  </a:cxn>
                  <a:cxn ang="0">
                    <a:pos x="57" y="4"/>
                  </a:cxn>
                  <a:cxn ang="0">
                    <a:pos x="65" y="2"/>
                  </a:cxn>
                  <a:cxn ang="0">
                    <a:pos x="69" y="0"/>
                  </a:cxn>
                </a:cxnLst>
                <a:rect l="0" t="0" r="r" b="b"/>
                <a:pathLst>
                  <a:path w="128" h="179">
                    <a:moveTo>
                      <a:pt x="69" y="0"/>
                    </a:moveTo>
                    <a:lnTo>
                      <a:pt x="69" y="2"/>
                    </a:lnTo>
                    <a:lnTo>
                      <a:pt x="71" y="2"/>
                    </a:lnTo>
                    <a:lnTo>
                      <a:pt x="69" y="2"/>
                    </a:lnTo>
                    <a:lnTo>
                      <a:pt x="69" y="4"/>
                    </a:lnTo>
                    <a:lnTo>
                      <a:pt x="69" y="6"/>
                    </a:lnTo>
                    <a:lnTo>
                      <a:pt x="67" y="6"/>
                    </a:lnTo>
                    <a:lnTo>
                      <a:pt x="69" y="6"/>
                    </a:lnTo>
                    <a:lnTo>
                      <a:pt x="69" y="8"/>
                    </a:lnTo>
                    <a:lnTo>
                      <a:pt x="69" y="10"/>
                    </a:lnTo>
                    <a:lnTo>
                      <a:pt x="69" y="12"/>
                    </a:lnTo>
                    <a:lnTo>
                      <a:pt x="71" y="12"/>
                    </a:lnTo>
                    <a:lnTo>
                      <a:pt x="71" y="14"/>
                    </a:lnTo>
                    <a:lnTo>
                      <a:pt x="71" y="16"/>
                    </a:lnTo>
                    <a:lnTo>
                      <a:pt x="71" y="18"/>
                    </a:lnTo>
                    <a:lnTo>
                      <a:pt x="69" y="18"/>
                    </a:lnTo>
                    <a:lnTo>
                      <a:pt x="69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5" y="27"/>
                    </a:lnTo>
                    <a:lnTo>
                      <a:pt x="77" y="27"/>
                    </a:lnTo>
                    <a:lnTo>
                      <a:pt x="78" y="27"/>
                    </a:lnTo>
                    <a:lnTo>
                      <a:pt x="78" y="29"/>
                    </a:lnTo>
                    <a:lnTo>
                      <a:pt x="80" y="29"/>
                    </a:lnTo>
                    <a:lnTo>
                      <a:pt x="80" y="31"/>
                    </a:lnTo>
                    <a:lnTo>
                      <a:pt x="82" y="33"/>
                    </a:lnTo>
                    <a:lnTo>
                      <a:pt x="84" y="33"/>
                    </a:lnTo>
                    <a:lnTo>
                      <a:pt x="84" y="35"/>
                    </a:lnTo>
                    <a:lnTo>
                      <a:pt x="86" y="35"/>
                    </a:lnTo>
                    <a:lnTo>
                      <a:pt x="88" y="35"/>
                    </a:lnTo>
                    <a:lnTo>
                      <a:pt x="90" y="35"/>
                    </a:lnTo>
                    <a:lnTo>
                      <a:pt x="92" y="35"/>
                    </a:lnTo>
                    <a:lnTo>
                      <a:pt x="94" y="35"/>
                    </a:lnTo>
                    <a:lnTo>
                      <a:pt x="96" y="35"/>
                    </a:lnTo>
                    <a:lnTo>
                      <a:pt x="98" y="35"/>
                    </a:lnTo>
                    <a:lnTo>
                      <a:pt x="100" y="35"/>
                    </a:lnTo>
                    <a:lnTo>
                      <a:pt x="100" y="37"/>
                    </a:lnTo>
                    <a:lnTo>
                      <a:pt x="102" y="37"/>
                    </a:lnTo>
                    <a:lnTo>
                      <a:pt x="102" y="35"/>
                    </a:lnTo>
                    <a:lnTo>
                      <a:pt x="103" y="35"/>
                    </a:lnTo>
                    <a:lnTo>
                      <a:pt x="103" y="37"/>
                    </a:lnTo>
                    <a:lnTo>
                      <a:pt x="105" y="37"/>
                    </a:lnTo>
                    <a:lnTo>
                      <a:pt x="107" y="37"/>
                    </a:lnTo>
                    <a:lnTo>
                      <a:pt x="107" y="39"/>
                    </a:lnTo>
                    <a:lnTo>
                      <a:pt x="109" y="39"/>
                    </a:lnTo>
                    <a:lnTo>
                      <a:pt x="109" y="37"/>
                    </a:lnTo>
                    <a:lnTo>
                      <a:pt x="109" y="39"/>
                    </a:lnTo>
                    <a:lnTo>
                      <a:pt x="111" y="39"/>
                    </a:lnTo>
                    <a:lnTo>
                      <a:pt x="113" y="39"/>
                    </a:lnTo>
                    <a:lnTo>
                      <a:pt x="115" y="39"/>
                    </a:lnTo>
                    <a:lnTo>
                      <a:pt x="115" y="41"/>
                    </a:lnTo>
                    <a:lnTo>
                      <a:pt x="117" y="43"/>
                    </a:lnTo>
                    <a:lnTo>
                      <a:pt x="117" y="44"/>
                    </a:lnTo>
                    <a:lnTo>
                      <a:pt x="119" y="44"/>
                    </a:lnTo>
                    <a:lnTo>
                      <a:pt x="119" y="46"/>
                    </a:lnTo>
                    <a:lnTo>
                      <a:pt x="119" y="48"/>
                    </a:lnTo>
                    <a:lnTo>
                      <a:pt x="121" y="48"/>
                    </a:lnTo>
                    <a:lnTo>
                      <a:pt x="121" y="50"/>
                    </a:lnTo>
                    <a:lnTo>
                      <a:pt x="123" y="50"/>
                    </a:lnTo>
                    <a:lnTo>
                      <a:pt x="123" y="52"/>
                    </a:lnTo>
                    <a:lnTo>
                      <a:pt x="125" y="52"/>
                    </a:lnTo>
                    <a:lnTo>
                      <a:pt x="126" y="52"/>
                    </a:lnTo>
                    <a:lnTo>
                      <a:pt x="126" y="54"/>
                    </a:lnTo>
                    <a:lnTo>
                      <a:pt x="128" y="54"/>
                    </a:lnTo>
                    <a:lnTo>
                      <a:pt x="126" y="54"/>
                    </a:lnTo>
                    <a:lnTo>
                      <a:pt x="126" y="56"/>
                    </a:lnTo>
                    <a:lnTo>
                      <a:pt x="126" y="58"/>
                    </a:lnTo>
                    <a:lnTo>
                      <a:pt x="126" y="60"/>
                    </a:lnTo>
                    <a:lnTo>
                      <a:pt x="126" y="62"/>
                    </a:lnTo>
                    <a:lnTo>
                      <a:pt x="126" y="64"/>
                    </a:lnTo>
                    <a:lnTo>
                      <a:pt x="125" y="64"/>
                    </a:lnTo>
                    <a:lnTo>
                      <a:pt x="123" y="64"/>
                    </a:lnTo>
                    <a:lnTo>
                      <a:pt x="123" y="66"/>
                    </a:lnTo>
                    <a:lnTo>
                      <a:pt x="123" y="68"/>
                    </a:lnTo>
                    <a:lnTo>
                      <a:pt x="123" y="69"/>
                    </a:lnTo>
                    <a:lnTo>
                      <a:pt x="121" y="69"/>
                    </a:lnTo>
                    <a:lnTo>
                      <a:pt x="121" y="71"/>
                    </a:lnTo>
                    <a:lnTo>
                      <a:pt x="121" y="73"/>
                    </a:lnTo>
                    <a:lnTo>
                      <a:pt x="119" y="73"/>
                    </a:lnTo>
                    <a:lnTo>
                      <a:pt x="119" y="75"/>
                    </a:lnTo>
                    <a:lnTo>
                      <a:pt x="119" y="77"/>
                    </a:lnTo>
                    <a:lnTo>
                      <a:pt x="119" y="79"/>
                    </a:lnTo>
                    <a:lnTo>
                      <a:pt x="117" y="79"/>
                    </a:lnTo>
                    <a:lnTo>
                      <a:pt x="117" y="81"/>
                    </a:lnTo>
                    <a:lnTo>
                      <a:pt x="117" y="83"/>
                    </a:lnTo>
                    <a:lnTo>
                      <a:pt x="117" y="85"/>
                    </a:lnTo>
                    <a:lnTo>
                      <a:pt x="117" y="87"/>
                    </a:lnTo>
                    <a:lnTo>
                      <a:pt x="119" y="87"/>
                    </a:lnTo>
                    <a:lnTo>
                      <a:pt x="119" y="89"/>
                    </a:lnTo>
                    <a:lnTo>
                      <a:pt x="119" y="91"/>
                    </a:lnTo>
                    <a:lnTo>
                      <a:pt x="119" y="92"/>
                    </a:lnTo>
                    <a:lnTo>
                      <a:pt x="119" y="94"/>
                    </a:lnTo>
                    <a:lnTo>
                      <a:pt x="119" y="96"/>
                    </a:lnTo>
                    <a:lnTo>
                      <a:pt x="119" y="98"/>
                    </a:lnTo>
                    <a:lnTo>
                      <a:pt x="119" y="100"/>
                    </a:lnTo>
                    <a:lnTo>
                      <a:pt x="119" y="102"/>
                    </a:lnTo>
                    <a:lnTo>
                      <a:pt x="119" y="104"/>
                    </a:lnTo>
                    <a:lnTo>
                      <a:pt x="117" y="104"/>
                    </a:lnTo>
                    <a:lnTo>
                      <a:pt x="117" y="106"/>
                    </a:lnTo>
                    <a:lnTo>
                      <a:pt x="117" y="108"/>
                    </a:lnTo>
                    <a:lnTo>
                      <a:pt x="115" y="108"/>
                    </a:lnTo>
                    <a:lnTo>
                      <a:pt x="115" y="110"/>
                    </a:lnTo>
                    <a:lnTo>
                      <a:pt x="115" y="112"/>
                    </a:lnTo>
                    <a:lnTo>
                      <a:pt x="115" y="114"/>
                    </a:lnTo>
                    <a:lnTo>
                      <a:pt x="113" y="116"/>
                    </a:lnTo>
                    <a:lnTo>
                      <a:pt x="113" y="117"/>
                    </a:lnTo>
                    <a:lnTo>
                      <a:pt x="115" y="117"/>
                    </a:lnTo>
                    <a:lnTo>
                      <a:pt x="113" y="119"/>
                    </a:lnTo>
                    <a:lnTo>
                      <a:pt x="113" y="121"/>
                    </a:lnTo>
                    <a:lnTo>
                      <a:pt x="113" y="123"/>
                    </a:lnTo>
                    <a:lnTo>
                      <a:pt x="111" y="125"/>
                    </a:lnTo>
                    <a:lnTo>
                      <a:pt x="109" y="125"/>
                    </a:lnTo>
                    <a:lnTo>
                      <a:pt x="107" y="125"/>
                    </a:lnTo>
                    <a:lnTo>
                      <a:pt x="107" y="127"/>
                    </a:lnTo>
                    <a:lnTo>
                      <a:pt x="105" y="127"/>
                    </a:lnTo>
                    <a:lnTo>
                      <a:pt x="103" y="129"/>
                    </a:lnTo>
                    <a:lnTo>
                      <a:pt x="102" y="131"/>
                    </a:lnTo>
                    <a:lnTo>
                      <a:pt x="102" y="133"/>
                    </a:lnTo>
                    <a:lnTo>
                      <a:pt x="100" y="133"/>
                    </a:lnTo>
                    <a:lnTo>
                      <a:pt x="100" y="135"/>
                    </a:lnTo>
                    <a:lnTo>
                      <a:pt x="98" y="135"/>
                    </a:lnTo>
                    <a:lnTo>
                      <a:pt x="96" y="135"/>
                    </a:lnTo>
                    <a:lnTo>
                      <a:pt x="94" y="135"/>
                    </a:lnTo>
                    <a:lnTo>
                      <a:pt x="92" y="137"/>
                    </a:lnTo>
                    <a:lnTo>
                      <a:pt x="92" y="139"/>
                    </a:lnTo>
                    <a:lnTo>
                      <a:pt x="92" y="140"/>
                    </a:lnTo>
                    <a:lnTo>
                      <a:pt x="92" y="142"/>
                    </a:lnTo>
                    <a:lnTo>
                      <a:pt x="92" y="144"/>
                    </a:lnTo>
                    <a:lnTo>
                      <a:pt x="90" y="144"/>
                    </a:lnTo>
                    <a:lnTo>
                      <a:pt x="88" y="144"/>
                    </a:lnTo>
                    <a:lnTo>
                      <a:pt x="88" y="146"/>
                    </a:lnTo>
                    <a:lnTo>
                      <a:pt x="88" y="148"/>
                    </a:lnTo>
                    <a:lnTo>
                      <a:pt x="88" y="150"/>
                    </a:lnTo>
                    <a:lnTo>
                      <a:pt x="86" y="150"/>
                    </a:lnTo>
                    <a:lnTo>
                      <a:pt x="84" y="152"/>
                    </a:lnTo>
                    <a:lnTo>
                      <a:pt x="82" y="152"/>
                    </a:lnTo>
                    <a:lnTo>
                      <a:pt x="82" y="154"/>
                    </a:lnTo>
                    <a:lnTo>
                      <a:pt x="82" y="156"/>
                    </a:lnTo>
                    <a:lnTo>
                      <a:pt x="82" y="158"/>
                    </a:lnTo>
                    <a:lnTo>
                      <a:pt x="82" y="160"/>
                    </a:lnTo>
                    <a:lnTo>
                      <a:pt x="82" y="162"/>
                    </a:lnTo>
                    <a:lnTo>
                      <a:pt x="80" y="162"/>
                    </a:lnTo>
                    <a:lnTo>
                      <a:pt x="78" y="162"/>
                    </a:lnTo>
                    <a:lnTo>
                      <a:pt x="77" y="162"/>
                    </a:lnTo>
                    <a:lnTo>
                      <a:pt x="77" y="164"/>
                    </a:lnTo>
                    <a:lnTo>
                      <a:pt x="77" y="165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3" y="169"/>
                    </a:lnTo>
                    <a:lnTo>
                      <a:pt x="73" y="171"/>
                    </a:lnTo>
                    <a:lnTo>
                      <a:pt x="71" y="173"/>
                    </a:lnTo>
                    <a:lnTo>
                      <a:pt x="69" y="175"/>
                    </a:lnTo>
                    <a:lnTo>
                      <a:pt x="67" y="177"/>
                    </a:lnTo>
                    <a:lnTo>
                      <a:pt x="67" y="179"/>
                    </a:lnTo>
                    <a:lnTo>
                      <a:pt x="65" y="179"/>
                    </a:lnTo>
                    <a:lnTo>
                      <a:pt x="63" y="179"/>
                    </a:lnTo>
                    <a:lnTo>
                      <a:pt x="61" y="179"/>
                    </a:lnTo>
                    <a:lnTo>
                      <a:pt x="61" y="177"/>
                    </a:lnTo>
                    <a:lnTo>
                      <a:pt x="59" y="177"/>
                    </a:lnTo>
                    <a:lnTo>
                      <a:pt x="57" y="175"/>
                    </a:lnTo>
                    <a:lnTo>
                      <a:pt x="55" y="175"/>
                    </a:lnTo>
                    <a:lnTo>
                      <a:pt x="54" y="175"/>
                    </a:lnTo>
                    <a:lnTo>
                      <a:pt x="52" y="173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48" y="171"/>
                    </a:lnTo>
                    <a:lnTo>
                      <a:pt x="46" y="171"/>
                    </a:lnTo>
                    <a:lnTo>
                      <a:pt x="44" y="171"/>
                    </a:lnTo>
                    <a:lnTo>
                      <a:pt x="44" y="169"/>
                    </a:lnTo>
                    <a:lnTo>
                      <a:pt x="42" y="169"/>
                    </a:lnTo>
                    <a:lnTo>
                      <a:pt x="40" y="169"/>
                    </a:lnTo>
                    <a:lnTo>
                      <a:pt x="38" y="169"/>
                    </a:lnTo>
                    <a:lnTo>
                      <a:pt x="36" y="169"/>
                    </a:lnTo>
                    <a:lnTo>
                      <a:pt x="36" y="171"/>
                    </a:lnTo>
                    <a:lnTo>
                      <a:pt x="34" y="171"/>
                    </a:lnTo>
                    <a:lnTo>
                      <a:pt x="34" y="169"/>
                    </a:lnTo>
                    <a:lnTo>
                      <a:pt x="32" y="169"/>
                    </a:lnTo>
                    <a:lnTo>
                      <a:pt x="30" y="169"/>
                    </a:lnTo>
                    <a:lnTo>
                      <a:pt x="29" y="167"/>
                    </a:lnTo>
                    <a:lnTo>
                      <a:pt x="27" y="167"/>
                    </a:lnTo>
                    <a:lnTo>
                      <a:pt x="27" y="165"/>
                    </a:lnTo>
                    <a:lnTo>
                      <a:pt x="25" y="165"/>
                    </a:lnTo>
                    <a:lnTo>
                      <a:pt x="23" y="165"/>
                    </a:lnTo>
                    <a:lnTo>
                      <a:pt x="21" y="165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5" y="165"/>
                    </a:lnTo>
                    <a:lnTo>
                      <a:pt x="13" y="165"/>
                    </a:lnTo>
                    <a:lnTo>
                      <a:pt x="11" y="165"/>
                    </a:lnTo>
                    <a:lnTo>
                      <a:pt x="9" y="165"/>
                    </a:lnTo>
                    <a:lnTo>
                      <a:pt x="7" y="165"/>
                    </a:lnTo>
                    <a:lnTo>
                      <a:pt x="7" y="164"/>
                    </a:lnTo>
                    <a:lnTo>
                      <a:pt x="6" y="164"/>
                    </a:lnTo>
                    <a:lnTo>
                      <a:pt x="4" y="164"/>
                    </a:lnTo>
                    <a:lnTo>
                      <a:pt x="4" y="162"/>
                    </a:lnTo>
                    <a:lnTo>
                      <a:pt x="2" y="162"/>
                    </a:lnTo>
                    <a:lnTo>
                      <a:pt x="2" y="160"/>
                    </a:lnTo>
                    <a:lnTo>
                      <a:pt x="2" y="158"/>
                    </a:lnTo>
                    <a:lnTo>
                      <a:pt x="2" y="154"/>
                    </a:lnTo>
                    <a:lnTo>
                      <a:pt x="0" y="154"/>
                    </a:lnTo>
                    <a:lnTo>
                      <a:pt x="2" y="152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0" y="148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2" y="144"/>
                    </a:lnTo>
                    <a:lnTo>
                      <a:pt x="4" y="144"/>
                    </a:lnTo>
                    <a:lnTo>
                      <a:pt x="6" y="142"/>
                    </a:lnTo>
                    <a:lnTo>
                      <a:pt x="7" y="142"/>
                    </a:lnTo>
                    <a:lnTo>
                      <a:pt x="15" y="135"/>
                    </a:lnTo>
                    <a:lnTo>
                      <a:pt x="17" y="133"/>
                    </a:lnTo>
                    <a:lnTo>
                      <a:pt x="21" y="129"/>
                    </a:lnTo>
                    <a:lnTo>
                      <a:pt x="23" y="127"/>
                    </a:lnTo>
                    <a:lnTo>
                      <a:pt x="25" y="123"/>
                    </a:lnTo>
                    <a:lnTo>
                      <a:pt x="27" y="119"/>
                    </a:lnTo>
                    <a:lnTo>
                      <a:pt x="29" y="114"/>
                    </a:lnTo>
                    <a:lnTo>
                      <a:pt x="29" y="112"/>
                    </a:lnTo>
                    <a:lnTo>
                      <a:pt x="30" y="110"/>
                    </a:lnTo>
                    <a:lnTo>
                      <a:pt x="30" y="108"/>
                    </a:lnTo>
                    <a:lnTo>
                      <a:pt x="30" y="106"/>
                    </a:lnTo>
                    <a:lnTo>
                      <a:pt x="29" y="106"/>
                    </a:lnTo>
                    <a:lnTo>
                      <a:pt x="29" y="104"/>
                    </a:lnTo>
                    <a:lnTo>
                      <a:pt x="29" y="100"/>
                    </a:lnTo>
                    <a:lnTo>
                      <a:pt x="29" y="98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9" y="92"/>
                    </a:lnTo>
                    <a:lnTo>
                      <a:pt x="27" y="91"/>
                    </a:lnTo>
                    <a:lnTo>
                      <a:pt x="27" y="89"/>
                    </a:lnTo>
                    <a:lnTo>
                      <a:pt x="29" y="87"/>
                    </a:lnTo>
                    <a:lnTo>
                      <a:pt x="29" y="85"/>
                    </a:lnTo>
                    <a:lnTo>
                      <a:pt x="29" y="81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29" y="73"/>
                    </a:lnTo>
                    <a:lnTo>
                      <a:pt x="30" y="71"/>
                    </a:lnTo>
                    <a:lnTo>
                      <a:pt x="32" y="69"/>
                    </a:lnTo>
                    <a:lnTo>
                      <a:pt x="32" y="68"/>
                    </a:lnTo>
                    <a:lnTo>
                      <a:pt x="32" y="66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0"/>
                    </a:lnTo>
                    <a:lnTo>
                      <a:pt x="34" y="60"/>
                    </a:lnTo>
                    <a:lnTo>
                      <a:pt x="40" y="60"/>
                    </a:lnTo>
                    <a:lnTo>
                      <a:pt x="44" y="58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46" y="54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3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6" y="37"/>
                    </a:lnTo>
                    <a:lnTo>
                      <a:pt x="46" y="35"/>
                    </a:lnTo>
                    <a:lnTo>
                      <a:pt x="48" y="35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48" y="29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6" y="18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0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9" name="Freeform 5008">
                <a:extLst>
                  <a:ext uri="{FF2B5EF4-FFF2-40B4-BE49-F238E27FC236}">
                    <a16:creationId xmlns:a16="http://schemas.microsoft.com/office/drawing/2014/main" id="{16ECC345-F9D6-2781-19EE-96239E6F9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4994" y="4101408"/>
                <a:ext cx="309658" cy="443334"/>
              </a:xfrm>
              <a:custGeom>
                <a:avLst/>
                <a:gdLst/>
                <a:ahLst/>
                <a:cxnLst>
                  <a:cxn ang="0">
                    <a:pos x="198" y="87"/>
                  </a:cxn>
                  <a:cxn ang="0">
                    <a:pos x="196" y="96"/>
                  </a:cxn>
                  <a:cxn ang="0">
                    <a:pos x="190" y="108"/>
                  </a:cxn>
                  <a:cxn ang="0">
                    <a:pos x="184" y="121"/>
                  </a:cxn>
                  <a:cxn ang="0">
                    <a:pos x="196" y="133"/>
                  </a:cxn>
                  <a:cxn ang="0">
                    <a:pos x="206" y="144"/>
                  </a:cxn>
                  <a:cxn ang="0">
                    <a:pos x="200" y="156"/>
                  </a:cxn>
                  <a:cxn ang="0">
                    <a:pos x="192" y="164"/>
                  </a:cxn>
                  <a:cxn ang="0">
                    <a:pos x="186" y="175"/>
                  </a:cxn>
                  <a:cxn ang="0">
                    <a:pos x="190" y="185"/>
                  </a:cxn>
                  <a:cxn ang="0">
                    <a:pos x="183" y="198"/>
                  </a:cxn>
                  <a:cxn ang="0">
                    <a:pos x="192" y="210"/>
                  </a:cxn>
                  <a:cxn ang="0">
                    <a:pos x="179" y="214"/>
                  </a:cxn>
                  <a:cxn ang="0">
                    <a:pos x="165" y="217"/>
                  </a:cxn>
                  <a:cxn ang="0">
                    <a:pos x="152" y="231"/>
                  </a:cxn>
                  <a:cxn ang="0">
                    <a:pos x="154" y="248"/>
                  </a:cxn>
                  <a:cxn ang="0">
                    <a:pos x="154" y="260"/>
                  </a:cxn>
                  <a:cxn ang="0">
                    <a:pos x="144" y="271"/>
                  </a:cxn>
                  <a:cxn ang="0">
                    <a:pos x="148" y="288"/>
                  </a:cxn>
                  <a:cxn ang="0">
                    <a:pos x="133" y="292"/>
                  </a:cxn>
                  <a:cxn ang="0">
                    <a:pos x="119" y="298"/>
                  </a:cxn>
                  <a:cxn ang="0">
                    <a:pos x="106" y="304"/>
                  </a:cxn>
                  <a:cxn ang="0">
                    <a:pos x="106" y="290"/>
                  </a:cxn>
                  <a:cxn ang="0">
                    <a:pos x="102" y="283"/>
                  </a:cxn>
                  <a:cxn ang="0">
                    <a:pos x="92" y="271"/>
                  </a:cxn>
                  <a:cxn ang="0">
                    <a:pos x="83" y="263"/>
                  </a:cxn>
                  <a:cxn ang="0">
                    <a:pos x="71" y="256"/>
                  </a:cxn>
                  <a:cxn ang="0">
                    <a:pos x="67" y="248"/>
                  </a:cxn>
                  <a:cxn ang="0">
                    <a:pos x="64" y="235"/>
                  </a:cxn>
                  <a:cxn ang="0">
                    <a:pos x="58" y="233"/>
                  </a:cxn>
                  <a:cxn ang="0">
                    <a:pos x="42" y="229"/>
                  </a:cxn>
                  <a:cxn ang="0">
                    <a:pos x="29" y="227"/>
                  </a:cxn>
                  <a:cxn ang="0">
                    <a:pos x="16" y="221"/>
                  </a:cxn>
                  <a:cxn ang="0">
                    <a:pos x="4" y="215"/>
                  </a:cxn>
                  <a:cxn ang="0">
                    <a:pos x="0" y="202"/>
                  </a:cxn>
                  <a:cxn ang="0">
                    <a:pos x="6" y="192"/>
                  </a:cxn>
                  <a:cxn ang="0">
                    <a:pos x="17" y="185"/>
                  </a:cxn>
                  <a:cxn ang="0">
                    <a:pos x="31" y="177"/>
                  </a:cxn>
                  <a:cxn ang="0">
                    <a:pos x="39" y="164"/>
                  </a:cxn>
                  <a:cxn ang="0">
                    <a:pos x="37" y="154"/>
                  </a:cxn>
                  <a:cxn ang="0">
                    <a:pos x="37" y="139"/>
                  </a:cxn>
                  <a:cxn ang="0">
                    <a:pos x="40" y="131"/>
                  </a:cxn>
                  <a:cxn ang="0">
                    <a:pos x="39" y="118"/>
                  </a:cxn>
                  <a:cxn ang="0">
                    <a:pos x="48" y="102"/>
                  </a:cxn>
                  <a:cxn ang="0">
                    <a:pos x="46" y="87"/>
                  </a:cxn>
                  <a:cxn ang="0">
                    <a:pos x="44" y="77"/>
                  </a:cxn>
                  <a:cxn ang="0">
                    <a:pos x="60" y="71"/>
                  </a:cxn>
                  <a:cxn ang="0">
                    <a:pos x="69" y="62"/>
                  </a:cxn>
                  <a:cxn ang="0">
                    <a:pos x="83" y="54"/>
                  </a:cxn>
                  <a:cxn ang="0">
                    <a:pos x="92" y="43"/>
                  </a:cxn>
                  <a:cxn ang="0">
                    <a:pos x="98" y="27"/>
                  </a:cxn>
                  <a:cxn ang="0">
                    <a:pos x="110" y="18"/>
                  </a:cxn>
                  <a:cxn ang="0">
                    <a:pos x="123" y="6"/>
                  </a:cxn>
                  <a:cxn ang="0">
                    <a:pos x="127" y="8"/>
                  </a:cxn>
                  <a:cxn ang="0">
                    <a:pos x="133" y="22"/>
                  </a:cxn>
                  <a:cxn ang="0">
                    <a:pos x="142" y="33"/>
                  </a:cxn>
                  <a:cxn ang="0">
                    <a:pos x="154" y="41"/>
                  </a:cxn>
                  <a:cxn ang="0">
                    <a:pos x="165" y="50"/>
                  </a:cxn>
                  <a:cxn ang="0">
                    <a:pos x="173" y="60"/>
                  </a:cxn>
                  <a:cxn ang="0">
                    <a:pos x="183" y="71"/>
                  </a:cxn>
                  <a:cxn ang="0">
                    <a:pos x="198" y="70"/>
                  </a:cxn>
                </a:cxnLst>
                <a:rect l="0" t="0" r="r" b="b"/>
                <a:pathLst>
                  <a:path w="208" h="304">
                    <a:moveTo>
                      <a:pt x="206" y="73"/>
                    </a:moveTo>
                    <a:lnTo>
                      <a:pt x="204" y="75"/>
                    </a:lnTo>
                    <a:lnTo>
                      <a:pt x="204" y="77"/>
                    </a:lnTo>
                    <a:lnTo>
                      <a:pt x="204" y="79"/>
                    </a:lnTo>
                    <a:lnTo>
                      <a:pt x="202" y="79"/>
                    </a:lnTo>
                    <a:lnTo>
                      <a:pt x="202" y="81"/>
                    </a:lnTo>
                    <a:lnTo>
                      <a:pt x="200" y="83"/>
                    </a:lnTo>
                    <a:lnTo>
                      <a:pt x="198" y="83"/>
                    </a:lnTo>
                    <a:lnTo>
                      <a:pt x="198" y="85"/>
                    </a:lnTo>
                    <a:lnTo>
                      <a:pt x="198" y="87"/>
                    </a:lnTo>
                    <a:lnTo>
                      <a:pt x="196" y="87"/>
                    </a:lnTo>
                    <a:lnTo>
                      <a:pt x="194" y="87"/>
                    </a:lnTo>
                    <a:lnTo>
                      <a:pt x="194" y="89"/>
                    </a:lnTo>
                    <a:lnTo>
                      <a:pt x="196" y="89"/>
                    </a:lnTo>
                    <a:lnTo>
                      <a:pt x="196" y="91"/>
                    </a:lnTo>
                    <a:lnTo>
                      <a:pt x="198" y="91"/>
                    </a:lnTo>
                    <a:lnTo>
                      <a:pt x="198" y="93"/>
                    </a:lnTo>
                    <a:lnTo>
                      <a:pt x="198" y="95"/>
                    </a:lnTo>
                    <a:lnTo>
                      <a:pt x="198" y="96"/>
                    </a:lnTo>
                    <a:lnTo>
                      <a:pt x="196" y="96"/>
                    </a:lnTo>
                    <a:lnTo>
                      <a:pt x="196" y="98"/>
                    </a:lnTo>
                    <a:lnTo>
                      <a:pt x="194" y="100"/>
                    </a:lnTo>
                    <a:lnTo>
                      <a:pt x="194" y="102"/>
                    </a:lnTo>
                    <a:lnTo>
                      <a:pt x="192" y="102"/>
                    </a:lnTo>
                    <a:lnTo>
                      <a:pt x="192" y="104"/>
                    </a:lnTo>
                    <a:lnTo>
                      <a:pt x="190" y="104"/>
                    </a:lnTo>
                    <a:lnTo>
                      <a:pt x="190" y="106"/>
                    </a:lnTo>
                    <a:lnTo>
                      <a:pt x="192" y="106"/>
                    </a:lnTo>
                    <a:lnTo>
                      <a:pt x="192" y="108"/>
                    </a:lnTo>
                    <a:lnTo>
                      <a:pt x="190" y="108"/>
                    </a:lnTo>
                    <a:lnTo>
                      <a:pt x="188" y="108"/>
                    </a:lnTo>
                    <a:lnTo>
                      <a:pt x="188" y="110"/>
                    </a:lnTo>
                    <a:lnTo>
                      <a:pt x="188" y="112"/>
                    </a:lnTo>
                    <a:lnTo>
                      <a:pt x="188" y="114"/>
                    </a:lnTo>
                    <a:lnTo>
                      <a:pt x="186" y="114"/>
                    </a:lnTo>
                    <a:lnTo>
                      <a:pt x="186" y="116"/>
                    </a:lnTo>
                    <a:lnTo>
                      <a:pt x="186" y="118"/>
                    </a:lnTo>
                    <a:lnTo>
                      <a:pt x="186" y="119"/>
                    </a:lnTo>
                    <a:lnTo>
                      <a:pt x="184" y="119"/>
                    </a:lnTo>
                    <a:lnTo>
                      <a:pt x="184" y="121"/>
                    </a:lnTo>
                    <a:lnTo>
                      <a:pt x="186" y="123"/>
                    </a:lnTo>
                    <a:lnTo>
                      <a:pt x="186" y="125"/>
                    </a:lnTo>
                    <a:lnTo>
                      <a:pt x="188" y="125"/>
                    </a:lnTo>
                    <a:lnTo>
                      <a:pt x="188" y="127"/>
                    </a:lnTo>
                    <a:lnTo>
                      <a:pt x="190" y="129"/>
                    </a:lnTo>
                    <a:lnTo>
                      <a:pt x="190" y="131"/>
                    </a:lnTo>
                    <a:lnTo>
                      <a:pt x="192" y="131"/>
                    </a:lnTo>
                    <a:lnTo>
                      <a:pt x="192" y="133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6" y="135"/>
                    </a:lnTo>
                    <a:lnTo>
                      <a:pt x="196" y="137"/>
                    </a:lnTo>
                    <a:lnTo>
                      <a:pt x="196" y="139"/>
                    </a:lnTo>
                    <a:lnTo>
                      <a:pt x="198" y="139"/>
                    </a:lnTo>
                    <a:lnTo>
                      <a:pt x="198" y="141"/>
                    </a:lnTo>
                    <a:lnTo>
                      <a:pt x="200" y="141"/>
                    </a:lnTo>
                    <a:lnTo>
                      <a:pt x="202" y="143"/>
                    </a:lnTo>
                    <a:lnTo>
                      <a:pt x="204" y="143"/>
                    </a:lnTo>
                    <a:lnTo>
                      <a:pt x="204" y="144"/>
                    </a:lnTo>
                    <a:lnTo>
                      <a:pt x="206" y="144"/>
                    </a:lnTo>
                    <a:lnTo>
                      <a:pt x="208" y="144"/>
                    </a:lnTo>
                    <a:lnTo>
                      <a:pt x="208" y="146"/>
                    </a:lnTo>
                    <a:lnTo>
                      <a:pt x="208" y="148"/>
                    </a:lnTo>
                    <a:lnTo>
                      <a:pt x="206" y="148"/>
                    </a:lnTo>
                    <a:lnTo>
                      <a:pt x="206" y="150"/>
                    </a:lnTo>
                    <a:lnTo>
                      <a:pt x="204" y="150"/>
                    </a:lnTo>
                    <a:lnTo>
                      <a:pt x="204" y="152"/>
                    </a:lnTo>
                    <a:lnTo>
                      <a:pt x="202" y="154"/>
                    </a:lnTo>
                    <a:lnTo>
                      <a:pt x="202" y="156"/>
                    </a:lnTo>
                    <a:lnTo>
                      <a:pt x="200" y="156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6" y="160"/>
                    </a:lnTo>
                    <a:lnTo>
                      <a:pt x="196" y="162"/>
                    </a:lnTo>
                    <a:lnTo>
                      <a:pt x="194" y="162"/>
                    </a:lnTo>
                    <a:lnTo>
                      <a:pt x="194" y="164"/>
                    </a:lnTo>
                    <a:lnTo>
                      <a:pt x="192" y="164"/>
                    </a:lnTo>
                    <a:lnTo>
                      <a:pt x="192" y="162"/>
                    </a:lnTo>
                    <a:lnTo>
                      <a:pt x="192" y="164"/>
                    </a:lnTo>
                    <a:lnTo>
                      <a:pt x="192" y="166"/>
                    </a:lnTo>
                    <a:lnTo>
                      <a:pt x="190" y="166"/>
                    </a:lnTo>
                    <a:lnTo>
                      <a:pt x="188" y="166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4" y="173"/>
                    </a:lnTo>
                    <a:lnTo>
                      <a:pt x="186" y="173"/>
                    </a:lnTo>
                    <a:lnTo>
                      <a:pt x="186" y="175"/>
                    </a:lnTo>
                    <a:lnTo>
                      <a:pt x="188" y="175"/>
                    </a:lnTo>
                    <a:lnTo>
                      <a:pt x="188" y="177"/>
                    </a:lnTo>
                    <a:lnTo>
                      <a:pt x="186" y="177"/>
                    </a:lnTo>
                    <a:lnTo>
                      <a:pt x="184" y="179"/>
                    </a:lnTo>
                    <a:lnTo>
                      <a:pt x="184" y="181"/>
                    </a:lnTo>
                    <a:lnTo>
                      <a:pt x="186" y="181"/>
                    </a:lnTo>
                    <a:lnTo>
                      <a:pt x="186" y="183"/>
                    </a:lnTo>
                    <a:lnTo>
                      <a:pt x="188" y="183"/>
                    </a:lnTo>
                    <a:lnTo>
                      <a:pt x="190" y="183"/>
                    </a:lnTo>
                    <a:lnTo>
                      <a:pt x="190" y="185"/>
                    </a:lnTo>
                    <a:lnTo>
                      <a:pt x="190" y="187"/>
                    </a:lnTo>
                    <a:lnTo>
                      <a:pt x="190" y="189"/>
                    </a:lnTo>
                    <a:lnTo>
                      <a:pt x="188" y="189"/>
                    </a:lnTo>
                    <a:lnTo>
                      <a:pt x="188" y="191"/>
                    </a:lnTo>
                    <a:lnTo>
                      <a:pt x="186" y="191"/>
                    </a:lnTo>
                    <a:lnTo>
                      <a:pt x="186" y="192"/>
                    </a:lnTo>
                    <a:lnTo>
                      <a:pt x="184" y="194"/>
                    </a:lnTo>
                    <a:lnTo>
                      <a:pt x="183" y="194"/>
                    </a:lnTo>
                    <a:lnTo>
                      <a:pt x="183" y="196"/>
                    </a:lnTo>
                    <a:lnTo>
                      <a:pt x="183" y="198"/>
                    </a:lnTo>
                    <a:lnTo>
                      <a:pt x="184" y="198"/>
                    </a:lnTo>
                    <a:lnTo>
                      <a:pt x="186" y="200"/>
                    </a:lnTo>
                    <a:lnTo>
                      <a:pt x="188" y="200"/>
                    </a:lnTo>
                    <a:lnTo>
                      <a:pt x="190" y="200"/>
                    </a:lnTo>
                    <a:lnTo>
                      <a:pt x="190" y="202"/>
                    </a:lnTo>
                    <a:lnTo>
                      <a:pt x="190" y="204"/>
                    </a:lnTo>
                    <a:lnTo>
                      <a:pt x="190" y="206"/>
                    </a:lnTo>
                    <a:lnTo>
                      <a:pt x="190" y="208"/>
                    </a:lnTo>
                    <a:lnTo>
                      <a:pt x="192" y="208"/>
                    </a:lnTo>
                    <a:lnTo>
                      <a:pt x="192" y="210"/>
                    </a:lnTo>
                    <a:lnTo>
                      <a:pt x="190" y="210"/>
                    </a:lnTo>
                    <a:lnTo>
                      <a:pt x="190" y="212"/>
                    </a:lnTo>
                    <a:lnTo>
                      <a:pt x="190" y="214"/>
                    </a:lnTo>
                    <a:lnTo>
                      <a:pt x="188" y="214"/>
                    </a:lnTo>
                    <a:lnTo>
                      <a:pt x="188" y="212"/>
                    </a:lnTo>
                    <a:lnTo>
                      <a:pt x="186" y="212"/>
                    </a:lnTo>
                    <a:lnTo>
                      <a:pt x="184" y="212"/>
                    </a:lnTo>
                    <a:lnTo>
                      <a:pt x="183" y="212"/>
                    </a:lnTo>
                    <a:lnTo>
                      <a:pt x="181" y="212"/>
                    </a:lnTo>
                    <a:lnTo>
                      <a:pt x="179" y="214"/>
                    </a:lnTo>
                    <a:lnTo>
                      <a:pt x="179" y="215"/>
                    </a:lnTo>
                    <a:lnTo>
                      <a:pt x="177" y="215"/>
                    </a:lnTo>
                    <a:lnTo>
                      <a:pt x="175" y="217"/>
                    </a:lnTo>
                    <a:lnTo>
                      <a:pt x="175" y="215"/>
                    </a:lnTo>
                    <a:lnTo>
                      <a:pt x="173" y="215"/>
                    </a:lnTo>
                    <a:lnTo>
                      <a:pt x="171" y="215"/>
                    </a:lnTo>
                    <a:lnTo>
                      <a:pt x="171" y="217"/>
                    </a:lnTo>
                    <a:lnTo>
                      <a:pt x="169" y="217"/>
                    </a:lnTo>
                    <a:lnTo>
                      <a:pt x="167" y="217"/>
                    </a:lnTo>
                    <a:lnTo>
                      <a:pt x="165" y="217"/>
                    </a:lnTo>
                    <a:lnTo>
                      <a:pt x="163" y="219"/>
                    </a:lnTo>
                    <a:lnTo>
                      <a:pt x="161" y="221"/>
                    </a:lnTo>
                    <a:lnTo>
                      <a:pt x="160" y="221"/>
                    </a:lnTo>
                    <a:lnTo>
                      <a:pt x="158" y="223"/>
                    </a:lnTo>
                    <a:lnTo>
                      <a:pt x="158" y="225"/>
                    </a:lnTo>
                    <a:lnTo>
                      <a:pt x="158" y="227"/>
                    </a:lnTo>
                    <a:lnTo>
                      <a:pt x="158" y="229"/>
                    </a:lnTo>
                    <a:lnTo>
                      <a:pt x="156" y="231"/>
                    </a:lnTo>
                    <a:lnTo>
                      <a:pt x="154" y="231"/>
                    </a:lnTo>
                    <a:lnTo>
                      <a:pt x="152" y="231"/>
                    </a:lnTo>
                    <a:lnTo>
                      <a:pt x="152" y="233"/>
                    </a:lnTo>
                    <a:lnTo>
                      <a:pt x="152" y="235"/>
                    </a:lnTo>
                    <a:lnTo>
                      <a:pt x="152" y="237"/>
                    </a:lnTo>
                    <a:lnTo>
                      <a:pt x="152" y="239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2" y="244"/>
                    </a:lnTo>
                    <a:lnTo>
                      <a:pt x="152" y="246"/>
                    </a:lnTo>
                    <a:lnTo>
                      <a:pt x="154" y="246"/>
                    </a:lnTo>
                    <a:lnTo>
                      <a:pt x="154" y="248"/>
                    </a:lnTo>
                    <a:lnTo>
                      <a:pt x="154" y="250"/>
                    </a:lnTo>
                    <a:lnTo>
                      <a:pt x="156" y="250"/>
                    </a:lnTo>
                    <a:lnTo>
                      <a:pt x="156" y="252"/>
                    </a:lnTo>
                    <a:lnTo>
                      <a:pt x="156" y="254"/>
                    </a:lnTo>
                    <a:lnTo>
                      <a:pt x="154" y="254"/>
                    </a:lnTo>
                    <a:lnTo>
                      <a:pt x="154" y="256"/>
                    </a:lnTo>
                    <a:lnTo>
                      <a:pt x="156" y="256"/>
                    </a:lnTo>
                    <a:lnTo>
                      <a:pt x="156" y="258"/>
                    </a:lnTo>
                    <a:lnTo>
                      <a:pt x="156" y="260"/>
                    </a:lnTo>
                    <a:lnTo>
                      <a:pt x="154" y="260"/>
                    </a:lnTo>
                    <a:lnTo>
                      <a:pt x="152" y="262"/>
                    </a:lnTo>
                    <a:lnTo>
                      <a:pt x="152" y="263"/>
                    </a:lnTo>
                    <a:lnTo>
                      <a:pt x="152" y="265"/>
                    </a:lnTo>
                    <a:lnTo>
                      <a:pt x="150" y="265"/>
                    </a:lnTo>
                    <a:lnTo>
                      <a:pt x="150" y="267"/>
                    </a:lnTo>
                    <a:lnTo>
                      <a:pt x="148" y="267"/>
                    </a:lnTo>
                    <a:lnTo>
                      <a:pt x="148" y="269"/>
                    </a:lnTo>
                    <a:lnTo>
                      <a:pt x="148" y="271"/>
                    </a:lnTo>
                    <a:lnTo>
                      <a:pt x="146" y="271"/>
                    </a:lnTo>
                    <a:lnTo>
                      <a:pt x="144" y="271"/>
                    </a:lnTo>
                    <a:lnTo>
                      <a:pt x="144" y="273"/>
                    </a:lnTo>
                    <a:lnTo>
                      <a:pt x="146" y="275"/>
                    </a:lnTo>
                    <a:lnTo>
                      <a:pt x="148" y="275"/>
                    </a:lnTo>
                    <a:lnTo>
                      <a:pt x="148" y="277"/>
                    </a:lnTo>
                    <a:lnTo>
                      <a:pt x="148" y="279"/>
                    </a:lnTo>
                    <a:lnTo>
                      <a:pt x="148" y="281"/>
                    </a:lnTo>
                    <a:lnTo>
                      <a:pt x="148" y="283"/>
                    </a:lnTo>
                    <a:lnTo>
                      <a:pt x="148" y="285"/>
                    </a:lnTo>
                    <a:lnTo>
                      <a:pt x="148" y="287"/>
                    </a:lnTo>
                    <a:lnTo>
                      <a:pt x="148" y="288"/>
                    </a:lnTo>
                    <a:lnTo>
                      <a:pt x="146" y="288"/>
                    </a:lnTo>
                    <a:lnTo>
                      <a:pt x="146" y="290"/>
                    </a:lnTo>
                    <a:lnTo>
                      <a:pt x="146" y="292"/>
                    </a:lnTo>
                    <a:lnTo>
                      <a:pt x="144" y="292"/>
                    </a:lnTo>
                    <a:lnTo>
                      <a:pt x="142" y="292"/>
                    </a:lnTo>
                    <a:lnTo>
                      <a:pt x="140" y="294"/>
                    </a:lnTo>
                    <a:lnTo>
                      <a:pt x="138" y="294"/>
                    </a:lnTo>
                    <a:lnTo>
                      <a:pt x="136" y="292"/>
                    </a:lnTo>
                    <a:lnTo>
                      <a:pt x="135" y="292"/>
                    </a:lnTo>
                    <a:lnTo>
                      <a:pt x="133" y="292"/>
                    </a:lnTo>
                    <a:lnTo>
                      <a:pt x="133" y="294"/>
                    </a:lnTo>
                    <a:lnTo>
                      <a:pt x="131" y="294"/>
                    </a:lnTo>
                    <a:lnTo>
                      <a:pt x="129" y="294"/>
                    </a:lnTo>
                    <a:lnTo>
                      <a:pt x="127" y="292"/>
                    </a:lnTo>
                    <a:lnTo>
                      <a:pt x="125" y="292"/>
                    </a:lnTo>
                    <a:lnTo>
                      <a:pt x="123" y="292"/>
                    </a:lnTo>
                    <a:lnTo>
                      <a:pt x="123" y="294"/>
                    </a:lnTo>
                    <a:lnTo>
                      <a:pt x="123" y="296"/>
                    </a:lnTo>
                    <a:lnTo>
                      <a:pt x="121" y="296"/>
                    </a:lnTo>
                    <a:lnTo>
                      <a:pt x="119" y="298"/>
                    </a:lnTo>
                    <a:lnTo>
                      <a:pt x="117" y="298"/>
                    </a:lnTo>
                    <a:lnTo>
                      <a:pt x="117" y="300"/>
                    </a:lnTo>
                    <a:lnTo>
                      <a:pt x="115" y="300"/>
                    </a:lnTo>
                    <a:lnTo>
                      <a:pt x="113" y="300"/>
                    </a:lnTo>
                    <a:lnTo>
                      <a:pt x="112" y="300"/>
                    </a:lnTo>
                    <a:lnTo>
                      <a:pt x="110" y="300"/>
                    </a:lnTo>
                    <a:lnTo>
                      <a:pt x="110" y="302"/>
                    </a:lnTo>
                    <a:lnTo>
                      <a:pt x="108" y="302"/>
                    </a:lnTo>
                    <a:lnTo>
                      <a:pt x="108" y="304"/>
                    </a:lnTo>
                    <a:lnTo>
                      <a:pt x="106" y="304"/>
                    </a:lnTo>
                    <a:lnTo>
                      <a:pt x="106" y="302"/>
                    </a:lnTo>
                    <a:lnTo>
                      <a:pt x="106" y="300"/>
                    </a:lnTo>
                    <a:lnTo>
                      <a:pt x="104" y="300"/>
                    </a:lnTo>
                    <a:lnTo>
                      <a:pt x="104" y="298"/>
                    </a:lnTo>
                    <a:lnTo>
                      <a:pt x="106" y="296"/>
                    </a:lnTo>
                    <a:lnTo>
                      <a:pt x="108" y="296"/>
                    </a:lnTo>
                    <a:lnTo>
                      <a:pt x="108" y="294"/>
                    </a:lnTo>
                    <a:lnTo>
                      <a:pt x="108" y="292"/>
                    </a:lnTo>
                    <a:lnTo>
                      <a:pt x="106" y="292"/>
                    </a:lnTo>
                    <a:lnTo>
                      <a:pt x="106" y="290"/>
                    </a:lnTo>
                    <a:lnTo>
                      <a:pt x="106" y="288"/>
                    </a:lnTo>
                    <a:lnTo>
                      <a:pt x="108" y="288"/>
                    </a:lnTo>
                    <a:lnTo>
                      <a:pt x="108" y="287"/>
                    </a:lnTo>
                    <a:lnTo>
                      <a:pt x="106" y="287"/>
                    </a:lnTo>
                    <a:lnTo>
                      <a:pt x="106" y="285"/>
                    </a:lnTo>
                    <a:lnTo>
                      <a:pt x="104" y="285"/>
                    </a:lnTo>
                    <a:lnTo>
                      <a:pt x="104" y="283"/>
                    </a:lnTo>
                    <a:lnTo>
                      <a:pt x="102" y="283"/>
                    </a:lnTo>
                    <a:lnTo>
                      <a:pt x="102" y="281"/>
                    </a:lnTo>
                    <a:lnTo>
                      <a:pt x="102" y="283"/>
                    </a:lnTo>
                    <a:lnTo>
                      <a:pt x="102" y="281"/>
                    </a:lnTo>
                    <a:lnTo>
                      <a:pt x="102" y="279"/>
                    </a:lnTo>
                    <a:lnTo>
                      <a:pt x="100" y="279"/>
                    </a:lnTo>
                    <a:lnTo>
                      <a:pt x="100" y="277"/>
                    </a:lnTo>
                    <a:lnTo>
                      <a:pt x="98" y="277"/>
                    </a:lnTo>
                    <a:lnTo>
                      <a:pt x="96" y="277"/>
                    </a:lnTo>
                    <a:lnTo>
                      <a:pt x="94" y="275"/>
                    </a:lnTo>
                    <a:lnTo>
                      <a:pt x="92" y="275"/>
                    </a:lnTo>
                    <a:lnTo>
                      <a:pt x="92" y="273"/>
                    </a:lnTo>
                    <a:lnTo>
                      <a:pt x="92" y="271"/>
                    </a:lnTo>
                    <a:lnTo>
                      <a:pt x="92" y="269"/>
                    </a:lnTo>
                    <a:lnTo>
                      <a:pt x="92" y="267"/>
                    </a:lnTo>
                    <a:lnTo>
                      <a:pt x="90" y="267"/>
                    </a:lnTo>
                    <a:lnTo>
                      <a:pt x="88" y="265"/>
                    </a:lnTo>
                    <a:lnTo>
                      <a:pt x="88" y="263"/>
                    </a:lnTo>
                    <a:lnTo>
                      <a:pt x="87" y="263"/>
                    </a:lnTo>
                    <a:lnTo>
                      <a:pt x="85" y="263"/>
                    </a:lnTo>
                    <a:lnTo>
                      <a:pt x="85" y="262"/>
                    </a:lnTo>
                    <a:lnTo>
                      <a:pt x="83" y="262"/>
                    </a:lnTo>
                    <a:lnTo>
                      <a:pt x="83" y="263"/>
                    </a:lnTo>
                    <a:lnTo>
                      <a:pt x="83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79" y="260"/>
                    </a:lnTo>
                    <a:lnTo>
                      <a:pt x="77" y="260"/>
                    </a:lnTo>
                    <a:lnTo>
                      <a:pt x="75" y="260"/>
                    </a:lnTo>
                    <a:lnTo>
                      <a:pt x="73" y="260"/>
                    </a:lnTo>
                    <a:lnTo>
                      <a:pt x="73" y="258"/>
                    </a:lnTo>
                    <a:lnTo>
                      <a:pt x="71" y="258"/>
                    </a:lnTo>
                    <a:lnTo>
                      <a:pt x="71" y="256"/>
                    </a:lnTo>
                    <a:lnTo>
                      <a:pt x="73" y="256"/>
                    </a:lnTo>
                    <a:lnTo>
                      <a:pt x="71" y="256"/>
                    </a:lnTo>
                    <a:lnTo>
                      <a:pt x="71" y="254"/>
                    </a:lnTo>
                    <a:lnTo>
                      <a:pt x="71" y="252"/>
                    </a:lnTo>
                    <a:lnTo>
                      <a:pt x="71" y="250"/>
                    </a:lnTo>
                    <a:lnTo>
                      <a:pt x="69" y="250"/>
                    </a:lnTo>
                    <a:lnTo>
                      <a:pt x="69" y="252"/>
                    </a:lnTo>
                    <a:lnTo>
                      <a:pt x="69" y="250"/>
                    </a:lnTo>
                    <a:lnTo>
                      <a:pt x="67" y="250"/>
                    </a:lnTo>
                    <a:lnTo>
                      <a:pt x="67" y="248"/>
                    </a:lnTo>
                    <a:lnTo>
                      <a:pt x="67" y="246"/>
                    </a:lnTo>
                    <a:lnTo>
                      <a:pt x="65" y="246"/>
                    </a:lnTo>
                    <a:lnTo>
                      <a:pt x="64" y="244"/>
                    </a:lnTo>
                    <a:lnTo>
                      <a:pt x="64" y="242"/>
                    </a:lnTo>
                    <a:lnTo>
                      <a:pt x="62" y="242"/>
                    </a:lnTo>
                    <a:lnTo>
                      <a:pt x="62" y="240"/>
                    </a:lnTo>
                    <a:lnTo>
                      <a:pt x="62" y="239"/>
                    </a:lnTo>
                    <a:lnTo>
                      <a:pt x="64" y="239"/>
                    </a:lnTo>
                    <a:lnTo>
                      <a:pt x="64" y="237"/>
                    </a:lnTo>
                    <a:lnTo>
                      <a:pt x="64" y="235"/>
                    </a:lnTo>
                    <a:lnTo>
                      <a:pt x="64" y="233"/>
                    </a:lnTo>
                    <a:lnTo>
                      <a:pt x="65" y="233"/>
                    </a:lnTo>
                    <a:lnTo>
                      <a:pt x="65" y="231"/>
                    </a:lnTo>
                    <a:lnTo>
                      <a:pt x="65" y="229"/>
                    </a:lnTo>
                    <a:lnTo>
                      <a:pt x="64" y="229"/>
                    </a:lnTo>
                    <a:lnTo>
                      <a:pt x="62" y="229"/>
                    </a:lnTo>
                    <a:lnTo>
                      <a:pt x="60" y="229"/>
                    </a:lnTo>
                    <a:lnTo>
                      <a:pt x="60" y="231"/>
                    </a:lnTo>
                    <a:lnTo>
                      <a:pt x="58" y="231"/>
                    </a:lnTo>
                    <a:lnTo>
                      <a:pt x="58" y="233"/>
                    </a:lnTo>
                    <a:lnTo>
                      <a:pt x="56" y="233"/>
                    </a:lnTo>
                    <a:lnTo>
                      <a:pt x="54" y="233"/>
                    </a:lnTo>
                    <a:lnTo>
                      <a:pt x="54" y="231"/>
                    </a:lnTo>
                    <a:lnTo>
                      <a:pt x="52" y="231"/>
                    </a:lnTo>
                    <a:lnTo>
                      <a:pt x="50" y="231"/>
                    </a:lnTo>
                    <a:lnTo>
                      <a:pt x="50" y="229"/>
                    </a:lnTo>
                    <a:lnTo>
                      <a:pt x="48" y="229"/>
                    </a:lnTo>
                    <a:lnTo>
                      <a:pt x="46" y="229"/>
                    </a:lnTo>
                    <a:lnTo>
                      <a:pt x="44" y="229"/>
                    </a:lnTo>
                    <a:lnTo>
                      <a:pt x="42" y="229"/>
                    </a:lnTo>
                    <a:lnTo>
                      <a:pt x="42" y="231"/>
                    </a:lnTo>
                    <a:lnTo>
                      <a:pt x="40" y="231"/>
                    </a:lnTo>
                    <a:lnTo>
                      <a:pt x="39" y="231"/>
                    </a:lnTo>
                    <a:lnTo>
                      <a:pt x="37" y="231"/>
                    </a:lnTo>
                    <a:lnTo>
                      <a:pt x="35" y="231"/>
                    </a:lnTo>
                    <a:lnTo>
                      <a:pt x="35" y="229"/>
                    </a:lnTo>
                    <a:lnTo>
                      <a:pt x="33" y="229"/>
                    </a:lnTo>
                    <a:lnTo>
                      <a:pt x="33" y="227"/>
                    </a:lnTo>
                    <a:lnTo>
                      <a:pt x="31" y="227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5" y="227"/>
                    </a:lnTo>
                    <a:lnTo>
                      <a:pt x="23" y="227"/>
                    </a:lnTo>
                    <a:lnTo>
                      <a:pt x="23" y="225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19" y="223"/>
                    </a:lnTo>
                    <a:lnTo>
                      <a:pt x="17" y="223"/>
                    </a:lnTo>
                    <a:lnTo>
                      <a:pt x="16" y="223"/>
                    </a:lnTo>
                    <a:lnTo>
                      <a:pt x="16" y="221"/>
                    </a:lnTo>
                    <a:lnTo>
                      <a:pt x="14" y="221"/>
                    </a:lnTo>
                    <a:lnTo>
                      <a:pt x="14" y="223"/>
                    </a:lnTo>
                    <a:lnTo>
                      <a:pt x="12" y="223"/>
                    </a:lnTo>
                    <a:lnTo>
                      <a:pt x="10" y="223"/>
                    </a:lnTo>
                    <a:lnTo>
                      <a:pt x="10" y="221"/>
                    </a:lnTo>
                    <a:lnTo>
                      <a:pt x="8" y="221"/>
                    </a:lnTo>
                    <a:lnTo>
                      <a:pt x="8" y="219"/>
                    </a:lnTo>
                    <a:lnTo>
                      <a:pt x="8" y="217"/>
                    </a:lnTo>
                    <a:lnTo>
                      <a:pt x="6" y="217"/>
                    </a:lnTo>
                    <a:lnTo>
                      <a:pt x="4" y="215"/>
                    </a:lnTo>
                    <a:lnTo>
                      <a:pt x="4" y="214"/>
                    </a:lnTo>
                    <a:lnTo>
                      <a:pt x="4" y="212"/>
                    </a:lnTo>
                    <a:lnTo>
                      <a:pt x="2" y="212"/>
                    </a:lnTo>
                    <a:lnTo>
                      <a:pt x="2" y="210"/>
                    </a:lnTo>
                    <a:lnTo>
                      <a:pt x="2" y="208"/>
                    </a:lnTo>
                    <a:lnTo>
                      <a:pt x="0" y="208"/>
                    </a:lnTo>
                    <a:lnTo>
                      <a:pt x="0" y="206"/>
                    </a:lnTo>
                    <a:lnTo>
                      <a:pt x="0" y="204"/>
                    </a:lnTo>
                    <a:lnTo>
                      <a:pt x="2" y="204"/>
                    </a:lnTo>
                    <a:lnTo>
                      <a:pt x="0" y="202"/>
                    </a:lnTo>
                    <a:lnTo>
                      <a:pt x="0" y="200"/>
                    </a:lnTo>
                    <a:lnTo>
                      <a:pt x="0" y="198"/>
                    </a:lnTo>
                    <a:lnTo>
                      <a:pt x="2" y="198"/>
                    </a:lnTo>
                    <a:lnTo>
                      <a:pt x="2" y="196"/>
                    </a:lnTo>
                    <a:lnTo>
                      <a:pt x="4" y="196"/>
                    </a:lnTo>
                    <a:lnTo>
                      <a:pt x="4" y="194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4" y="192"/>
                    </a:lnTo>
                    <a:lnTo>
                      <a:pt x="6" y="192"/>
                    </a:lnTo>
                    <a:lnTo>
                      <a:pt x="8" y="192"/>
                    </a:lnTo>
                    <a:lnTo>
                      <a:pt x="8" y="191"/>
                    </a:lnTo>
                    <a:lnTo>
                      <a:pt x="8" y="189"/>
                    </a:lnTo>
                    <a:lnTo>
                      <a:pt x="10" y="189"/>
                    </a:lnTo>
                    <a:lnTo>
                      <a:pt x="10" y="187"/>
                    </a:lnTo>
                    <a:lnTo>
                      <a:pt x="12" y="187"/>
                    </a:lnTo>
                    <a:lnTo>
                      <a:pt x="12" y="185"/>
                    </a:lnTo>
                    <a:lnTo>
                      <a:pt x="14" y="185"/>
                    </a:lnTo>
                    <a:lnTo>
                      <a:pt x="16" y="185"/>
                    </a:lnTo>
                    <a:lnTo>
                      <a:pt x="17" y="185"/>
                    </a:lnTo>
                    <a:lnTo>
                      <a:pt x="19" y="185"/>
                    </a:lnTo>
                    <a:lnTo>
                      <a:pt x="21" y="185"/>
                    </a:lnTo>
                    <a:lnTo>
                      <a:pt x="23" y="183"/>
                    </a:lnTo>
                    <a:lnTo>
                      <a:pt x="27" y="183"/>
                    </a:lnTo>
                    <a:lnTo>
                      <a:pt x="29" y="181"/>
                    </a:lnTo>
                    <a:lnTo>
                      <a:pt x="31" y="181"/>
                    </a:lnTo>
                    <a:lnTo>
                      <a:pt x="31" y="179"/>
                    </a:lnTo>
                    <a:lnTo>
                      <a:pt x="33" y="179"/>
                    </a:lnTo>
                    <a:lnTo>
                      <a:pt x="33" y="177"/>
                    </a:lnTo>
                    <a:lnTo>
                      <a:pt x="31" y="177"/>
                    </a:lnTo>
                    <a:lnTo>
                      <a:pt x="31" y="175"/>
                    </a:lnTo>
                    <a:lnTo>
                      <a:pt x="31" y="173"/>
                    </a:lnTo>
                    <a:lnTo>
                      <a:pt x="33" y="173"/>
                    </a:lnTo>
                    <a:lnTo>
                      <a:pt x="33" y="171"/>
                    </a:lnTo>
                    <a:lnTo>
                      <a:pt x="33" y="169"/>
                    </a:lnTo>
                    <a:lnTo>
                      <a:pt x="35" y="169"/>
                    </a:lnTo>
                    <a:lnTo>
                      <a:pt x="37" y="167"/>
                    </a:lnTo>
                    <a:lnTo>
                      <a:pt x="39" y="167"/>
                    </a:lnTo>
                    <a:lnTo>
                      <a:pt x="39" y="166"/>
                    </a:lnTo>
                    <a:lnTo>
                      <a:pt x="39" y="164"/>
                    </a:lnTo>
                    <a:lnTo>
                      <a:pt x="40" y="164"/>
                    </a:lnTo>
                    <a:lnTo>
                      <a:pt x="40" y="162"/>
                    </a:lnTo>
                    <a:lnTo>
                      <a:pt x="40" y="160"/>
                    </a:lnTo>
                    <a:lnTo>
                      <a:pt x="40" y="158"/>
                    </a:lnTo>
                    <a:lnTo>
                      <a:pt x="39" y="158"/>
                    </a:lnTo>
                    <a:lnTo>
                      <a:pt x="39" y="156"/>
                    </a:lnTo>
                    <a:lnTo>
                      <a:pt x="39" y="154"/>
                    </a:lnTo>
                    <a:lnTo>
                      <a:pt x="37" y="154"/>
                    </a:lnTo>
                    <a:lnTo>
                      <a:pt x="37" y="156"/>
                    </a:lnTo>
                    <a:lnTo>
                      <a:pt x="37" y="154"/>
                    </a:lnTo>
                    <a:lnTo>
                      <a:pt x="37" y="152"/>
                    </a:lnTo>
                    <a:lnTo>
                      <a:pt x="39" y="150"/>
                    </a:lnTo>
                    <a:lnTo>
                      <a:pt x="37" y="150"/>
                    </a:lnTo>
                    <a:lnTo>
                      <a:pt x="37" y="148"/>
                    </a:lnTo>
                    <a:lnTo>
                      <a:pt x="37" y="146"/>
                    </a:lnTo>
                    <a:lnTo>
                      <a:pt x="39" y="144"/>
                    </a:lnTo>
                    <a:lnTo>
                      <a:pt x="39" y="143"/>
                    </a:lnTo>
                    <a:lnTo>
                      <a:pt x="37" y="143"/>
                    </a:lnTo>
                    <a:lnTo>
                      <a:pt x="37" y="141"/>
                    </a:lnTo>
                    <a:lnTo>
                      <a:pt x="37" y="139"/>
                    </a:lnTo>
                    <a:lnTo>
                      <a:pt x="37" y="137"/>
                    </a:lnTo>
                    <a:lnTo>
                      <a:pt x="35" y="135"/>
                    </a:lnTo>
                    <a:lnTo>
                      <a:pt x="35" y="133"/>
                    </a:lnTo>
                    <a:lnTo>
                      <a:pt x="33" y="133"/>
                    </a:lnTo>
                    <a:lnTo>
                      <a:pt x="35" y="131"/>
                    </a:lnTo>
                    <a:lnTo>
                      <a:pt x="37" y="131"/>
                    </a:lnTo>
                    <a:lnTo>
                      <a:pt x="37" y="133"/>
                    </a:lnTo>
                    <a:lnTo>
                      <a:pt x="39" y="133"/>
                    </a:lnTo>
                    <a:lnTo>
                      <a:pt x="40" y="133"/>
                    </a:lnTo>
                    <a:lnTo>
                      <a:pt x="40" y="131"/>
                    </a:lnTo>
                    <a:lnTo>
                      <a:pt x="42" y="131"/>
                    </a:lnTo>
                    <a:lnTo>
                      <a:pt x="42" y="129"/>
                    </a:lnTo>
                    <a:lnTo>
                      <a:pt x="40" y="129"/>
                    </a:lnTo>
                    <a:lnTo>
                      <a:pt x="40" y="127"/>
                    </a:lnTo>
                    <a:lnTo>
                      <a:pt x="42" y="125"/>
                    </a:lnTo>
                    <a:lnTo>
                      <a:pt x="42" y="121"/>
                    </a:lnTo>
                    <a:lnTo>
                      <a:pt x="42" y="119"/>
                    </a:lnTo>
                    <a:lnTo>
                      <a:pt x="40" y="119"/>
                    </a:lnTo>
                    <a:lnTo>
                      <a:pt x="39" y="119"/>
                    </a:lnTo>
                    <a:lnTo>
                      <a:pt x="39" y="118"/>
                    </a:lnTo>
                    <a:lnTo>
                      <a:pt x="39" y="114"/>
                    </a:lnTo>
                    <a:lnTo>
                      <a:pt x="40" y="112"/>
                    </a:lnTo>
                    <a:lnTo>
                      <a:pt x="42" y="110"/>
                    </a:lnTo>
                    <a:lnTo>
                      <a:pt x="46" y="110"/>
                    </a:lnTo>
                    <a:lnTo>
                      <a:pt x="48" y="110"/>
                    </a:lnTo>
                    <a:lnTo>
                      <a:pt x="48" y="108"/>
                    </a:lnTo>
                    <a:lnTo>
                      <a:pt x="48" y="106"/>
                    </a:lnTo>
                    <a:lnTo>
                      <a:pt x="46" y="104"/>
                    </a:lnTo>
                    <a:lnTo>
                      <a:pt x="46" y="102"/>
                    </a:lnTo>
                    <a:lnTo>
                      <a:pt x="48" y="102"/>
                    </a:lnTo>
                    <a:lnTo>
                      <a:pt x="48" y="100"/>
                    </a:lnTo>
                    <a:lnTo>
                      <a:pt x="50" y="98"/>
                    </a:lnTo>
                    <a:lnTo>
                      <a:pt x="48" y="98"/>
                    </a:lnTo>
                    <a:lnTo>
                      <a:pt x="48" y="96"/>
                    </a:lnTo>
                    <a:lnTo>
                      <a:pt x="46" y="95"/>
                    </a:lnTo>
                    <a:lnTo>
                      <a:pt x="44" y="93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46" y="87"/>
                    </a:lnTo>
                    <a:lnTo>
                      <a:pt x="44" y="85"/>
                    </a:lnTo>
                    <a:lnTo>
                      <a:pt x="44" y="83"/>
                    </a:lnTo>
                    <a:lnTo>
                      <a:pt x="42" y="83"/>
                    </a:lnTo>
                    <a:lnTo>
                      <a:pt x="40" y="81"/>
                    </a:lnTo>
                    <a:lnTo>
                      <a:pt x="39" y="81"/>
                    </a:lnTo>
                    <a:lnTo>
                      <a:pt x="39" y="79"/>
                    </a:lnTo>
                    <a:lnTo>
                      <a:pt x="40" y="79"/>
                    </a:lnTo>
                    <a:lnTo>
                      <a:pt x="40" y="77"/>
                    </a:lnTo>
                    <a:lnTo>
                      <a:pt x="42" y="77"/>
                    </a:lnTo>
                    <a:lnTo>
                      <a:pt x="44" y="77"/>
                    </a:lnTo>
                    <a:lnTo>
                      <a:pt x="46" y="77"/>
                    </a:lnTo>
                    <a:lnTo>
                      <a:pt x="48" y="77"/>
                    </a:lnTo>
                    <a:lnTo>
                      <a:pt x="50" y="77"/>
                    </a:lnTo>
                    <a:lnTo>
                      <a:pt x="50" y="75"/>
                    </a:lnTo>
                    <a:lnTo>
                      <a:pt x="52" y="75"/>
                    </a:lnTo>
                    <a:lnTo>
                      <a:pt x="54" y="73"/>
                    </a:lnTo>
                    <a:lnTo>
                      <a:pt x="56" y="73"/>
                    </a:lnTo>
                    <a:lnTo>
                      <a:pt x="58" y="73"/>
                    </a:lnTo>
                    <a:lnTo>
                      <a:pt x="58" y="71"/>
                    </a:lnTo>
                    <a:lnTo>
                      <a:pt x="60" y="71"/>
                    </a:lnTo>
                    <a:lnTo>
                      <a:pt x="60" y="70"/>
                    </a:lnTo>
                    <a:lnTo>
                      <a:pt x="62" y="70"/>
                    </a:lnTo>
                    <a:lnTo>
                      <a:pt x="64" y="70"/>
                    </a:lnTo>
                    <a:lnTo>
                      <a:pt x="65" y="70"/>
                    </a:lnTo>
                    <a:lnTo>
                      <a:pt x="65" y="68"/>
                    </a:lnTo>
                    <a:lnTo>
                      <a:pt x="67" y="68"/>
                    </a:lnTo>
                    <a:lnTo>
                      <a:pt x="67" y="66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9" y="62"/>
                    </a:lnTo>
                    <a:lnTo>
                      <a:pt x="71" y="62"/>
                    </a:lnTo>
                    <a:lnTo>
                      <a:pt x="71" y="60"/>
                    </a:lnTo>
                    <a:lnTo>
                      <a:pt x="71" y="62"/>
                    </a:lnTo>
                    <a:lnTo>
                      <a:pt x="73" y="62"/>
                    </a:lnTo>
                    <a:lnTo>
                      <a:pt x="75" y="62"/>
                    </a:lnTo>
                    <a:lnTo>
                      <a:pt x="77" y="62"/>
                    </a:lnTo>
                    <a:lnTo>
                      <a:pt x="77" y="60"/>
                    </a:lnTo>
                    <a:lnTo>
                      <a:pt x="79" y="58"/>
                    </a:lnTo>
                    <a:lnTo>
                      <a:pt x="81" y="56"/>
                    </a:lnTo>
                    <a:lnTo>
                      <a:pt x="83" y="54"/>
                    </a:lnTo>
                    <a:lnTo>
                      <a:pt x="83" y="52"/>
                    </a:lnTo>
                    <a:lnTo>
                      <a:pt x="85" y="52"/>
                    </a:lnTo>
                    <a:lnTo>
                      <a:pt x="85" y="50"/>
                    </a:lnTo>
                    <a:lnTo>
                      <a:pt x="87" y="48"/>
                    </a:lnTo>
                    <a:lnTo>
                      <a:pt x="87" y="47"/>
                    </a:lnTo>
                    <a:lnTo>
                      <a:pt x="87" y="45"/>
                    </a:lnTo>
                    <a:lnTo>
                      <a:pt x="88" y="45"/>
                    </a:lnTo>
                    <a:lnTo>
                      <a:pt x="90" y="45"/>
                    </a:lnTo>
                    <a:lnTo>
                      <a:pt x="92" y="45"/>
                    </a:lnTo>
                    <a:lnTo>
                      <a:pt x="92" y="43"/>
                    </a:lnTo>
                    <a:lnTo>
                      <a:pt x="92" y="41"/>
                    </a:lnTo>
                    <a:lnTo>
                      <a:pt x="92" y="39"/>
                    </a:lnTo>
                    <a:lnTo>
                      <a:pt x="92" y="37"/>
                    </a:lnTo>
                    <a:lnTo>
                      <a:pt x="92" y="35"/>
                    </a:lnTo>
                    <a:lnTo>
                      <a:pt x="94" y="35"/>
                    </a:lnTo>
                    <a:lnTo>
                      <a:pt x="96" y="33"/>
                    </a:lnTo>
                    <a:lnTo>
                      <a:pt x="98" y="33"/>
                    </a:lnTo>
                    <a:lnTo>
                      <a:pt x="98" y="31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100" y="27"/>
                    </a:lnTo>
                    <a:lnTo>
                      <a:pt x="102" y="27"/>
                    </a:lnTo>
                    <a:lnTo>
                      <a:pt x="102" y="25"/>
                    </a:lnTo>
                    <a:lnTo>
                      <a:pt x="102" y="23"/>
                    </a:lnTo>
                    <a:lnTo>
                      <a:pt x="102" y="22"/>
                    </a:lnTo>
                    <a:lnTo>
                      <a:pt x="102" y="20"/>
                    </a:lnTo>
                    <a:lnTo>
                      <a:pt x="104" y="18"/>
                    </a:lnTo>
                    <a:lnTo>
                      <a:pt x="106" y="18"/>
                    </a:lnTo>
                    <a:lnTo>
                      <a:pt x="108" y="18"/>
                    </a:lnTo>
                    <a:lnTo>
                      <a:pt x="110" y="18"/>
                    </a:lnTo>
                    <a:lnTo>
                      <a:pt x="110" y="16"/>
                    </a:lnTo>
                    <a:lnTo>
                      <a:pt x="112" y="16"/>
                    </a:lnTo>
                    <a:lnTo>
                      <a:pt x="112" y="14"/>
                    </a:lnTo>
                    <a:lnTo>
                      <a:pt x="113" y="12"/>
                    </a:lnTo>
                    <a:lnTo>
                      <a:pt x="115" y="10"/>
                    </a:lnTo>
                    <a:lnTo>
                      <a:pt x="117" y="10"/>
                    </a:lnTo>
                    <a:lnTo>
                      <a:pt x="117" y="8"/>
                    </a:lnTo>
                    <a:lnTo>
                      <a:pt x="119" y="8"/>
                    </a:lnTo>
                    <a:lnTo>
                      <a:pt x="121" y="8"/>
                    </a:lnTo>
                    <a:lnTo>
                      <a:pt x="123" y="6"/>
                    </a:lnTo>
                    <a:lnTo>
                      <a:pt x="123" y="4"/>
                    </a:lnTo>
                    <a:lnTo>
                      <a:pt x="123" y="2"/>
                    </a:lnTo>
                    <a:lnTo>
                      <a:pt x="125" y="0"/>
                    </a:lnTo>
                    <a:lnTo>
                      <a:pt x="125" y="2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29" y="4"/>
                    </a:lnTo>
                    <a:lnTo>
                      <a:pt x="129" y="6"/>
                    </a:lnTo>
                    <a:lnTo>
                      <a:pt x="129" y="8"/>
                    </a:lnTo>
                    <a:lnTo>
                      <a:pt x="127" y="8"/>
                    </a:lnTo>
                    <a:lnTo>
                      <a:pt x="129" y="8"/>
                    </a:lnTo>
                    <a:lnTo>
                      <a:pt x="129" y="10"/>
                    </a:lnTo>
                    <a:lnTo>
                      <a:pt x="131" y="10"/>
                    </a:lnTo>
                    <a:lnTo>
                      <a:pt x="131" y="12"/>
                    </a:lnTo>
                    <a:lnTo>
                      <a:pt x="131" y="14"/>
                    </a:lnTo>
                    <a:lnTo>
                      <a:pt x="133" y="14"/>
                    </a:lnTo>
                    <a:lnTo>
                      <a:pt x="133" y="16"/>
                    </a:lnTo>
                    <a:lnTo>
                      <a:pt x="133" y="18"/>
                    </a:lnTo>
                    <a:lnTo>
                      <a:pt x="133" y="20"/>
                    </a:lnTo>
                    <a:lnTo>
                      <a:pt x="133" y="22"/>
                    </a:lnTo>
                    <a:lnTo>
                      <a:pt x="133" y="23"/>
                    </a:lnTo>
                    <a:lnTo>
                      <a:pt x="135" y="25"/>
                    </a:lnTo>
                    <a:lnTo>
                      <a:pt x="136" y="25"/>
                    </a:lnTo>
                    <a:lnTo>
                      <a:pt x="136" y="27"/>
                    </a:lnTo>
                    <a:lnTo>
                      <a:pt x="138" y="27"/>
                    </a:lnTo>
                    <a:lnTo>
                      <a:pt x="138" y="29"/>
                    </a:lnTo>
                    <a:lnTo>
                      <a:pt x="140" y="29"/>
                    </a:lnTo>
                    <a:lnTo>
                      <a:pt x="140" y="31"/>
                    </a:lnTo>
                    <a:lnTo>
                      <a:pt x="140" y="33"/>
                    </a:lnTo>
                    <a:lnTo>
                      <a:pt x="142" y="33"/>
                    </a:lnTo>
                    <a:lnTo>
                      <a:pt x="144" y="33"/>
                    </a:lnTo>
                    <a:lnTo>
                      <a:pt x="146" y="33"/>
                    </a:lnTo>
                    <a:lnTo>
                      <a:pt x="146" y="35"/>
                    </a:lnTo>
                    <a:lnTo>
                      <a:pt x="146" y="37"/>
                    </a:lnTo>
                    <a:lnTo>
                      <a:pt x="148" y="37"/>
                    </a:lnTo>
                    <a:lnTo>
                      <a:pt x="150" y="37"/>
                    </a:lnTo>
                    <a:lnTo>
                      <a:pt x="150" y="39"/>
                    </a:lnTo>
                    <a:lnTo>
                      <a:pt x="152" y="39"/>
                    </a:lnTo>
                    <a:lnTo>
                      <a:pt x="152" y="41"/>
                    </a:lnTo>
                    <a:lnTo>
                      <a:pt x="154" y="41"/>
                    </a:lnTo>
                    <a:lnTo>
                      <a:pt x="154" y="43"/>
                    </a:lnTo>
                    <a:lnTo>
                      <a:pt x="156" y="43"/>
                    </a:lnTo>
                    <a:lnTo>
                      <a:pt x="158" y="43"/>
                    </a:lnTo>
                    <a:lnTo>
                      <a:pt x="158" y="45"/>
                    </a:lnTo>
                    <a:lnTo>
                      <a:pt x="160" y="47"/>
                    </a:lnTo>
                    <a:lnTo>
                      <a:pt x="160" y="48"/>
                    </a:lnTo>
                    <a:lnTo>
                      <a:pt x="161" y="48"/>
                    </a:lnTo>
                    <a:lnTo>
                      <a:pt x="163" y="48"/>
                    </a:lnTo>
                    <a:lnTo>
                      <a:pt x="163" y="50"/>
                    </a:lnTo>
                    <a:lnTo>
                      <a:pt x="165" y="50"/>
                    </a:lnTo>
                    <a:lnTo>
                      <a:pt x="167" y="52"/>
                    </a:lnTo>
                    <a:lnTo>
                      <a:pt x="167" y="54"/>
                    </a:lnTo>
                    <a:lnTo>
                      <a:pt x="169" y="56"/>
                    </a:lnTo>
                    <a:lnTo>
                      <a:pt x="169" y="60"/>
                    </a:lnTo>
                    <a:lnTo>
                      <a:pt x="169" y="62"/>
                    </a:lnTo>
                    <a:lnTo>
                      <a:pt x="171" y="62"/>
                    </a:lnTo>
                    <a:lnTo>
                      <a:pt x="173" y="62"/>
                    </a:lnTo>
                    <a:lnTo>
                      <a:pt x="175" y="62"/>
                    </a:lnTo>
                    <a:lnTo>
                      <a:pt x="175" y="60"/>
                    </a:lnTo>
                    <a:lnTo>
                      <a:pt x="173" y="60"/>
                    </a:lnTo>
                    <a:lnTo>
                      <a:pt x="175" y="60"/>
                    </a:lnTo>
                    <a:lnTo>
                      <a:pt x="177" y="62"/>
                    </a:lnTo>
                    <a:lnTo>
                      <a:pt x="179" y="62"/>
                    </a:lnTo>
                    <a:lnTo>
                      <a:pt x="179" y="64"/>
                    </a:lnTo>
                    <a:lnTo>
                      <a:pt x="179" y="66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79" y="70"/>
                    </a:lnTo>
                    <a:lnTo>
                      <a:pt x="181" y="70"/>
                    </a:lnTo>
                    <a:lnTo>
                      <a:pt x="183" y="71"/>
                    </a:lnTo>
                    <a:lnTo>
                      <a:pt x="184" y="71"/>
                    </a:lnTo>
                    <a:lnTo>
                      <a:pt x="186" y="71"/>
                    </a:lnTo>
                    <a:lnTo>
                      <a:pt x="190" y="73"/>
                    </a:lnTo>
                    <a:lnTo>
                      <a:pt x="192" y="73"/>
                    </a:lnTo>
                    <a:lnTo>
                      <a:pt x="194" y="73"/>
                    </a:lnTo>
                    <a:lnTo>
                      <a:pt x="194" y="71"/>
                    </a:lnTo>
                    <a:lnTo>
                      <a:pt x="196" y="70"/>
                    </a:lnTo>
                    <a:lnTo>
                      <a:pt x="198" y="70"/>
                    </a:lnTo>
                    <a:lnTo>
                      <a:pt x="200" y="70"/>
                    </a:lnTo>
                    <a:lnTo>
                      <a:pt x="198" y="70"/>
                    </a:lnTo>
                    <a:lnTo>
                      <a:pt x="198" y="71"/>
                    </a:lnTo>
                    <a:lnTo>
                      <a:pt x="200" y="73"/>
                    </a:lnTo>
                    <a:lnTo>
                      <a:pt x="202" y="73"/>
                    </a:lnTo>
                    <a:lnTo>
                      <a:pt x="204" y="71"/>
                    </a:lnTo>
                    <a:lnTo>
                      <a:pt x="204" y="73"/>
                    </a:lnTo>
                    <a:lnTo>
                      <a:pt x="206" y="7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0" name="Freeform 5010">
                <a:extLst>
                  <a:ext uri="{FF2B5EF4-FFF2-40B4-BE49-F238E27FC236}">
                    <a16:creationId xmlns:a16="http://schemas.microsoft.com/office/drawing/2014/main" id="{E31A76A1-4AE0-8F62-22FA-0BE7DAD95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4490" y="4141019"/>
                <a:ext cx="286317" cy="239186"/>
              </a:xfrm>
              <a:custGeom>
                <a:avLst/>
                <a:gdLst/>
                <a:ahLst/>
                <a:cxnLst>
                  <a:cxn ang="0">
                    <a:pos x="133" y="8"/>
                  </a:cxn>
                  <a:cxn ang="0">
                    <a:pos x="135" y="20"/>
                  </a:cxn>
                  <a:cxn ang="0">
                    <a:pos x="146" y="21"/>
                  </a:cxn>
                  <a:cxn ang="0">
                    <a:pos x="158" y="23"/>
                  </a:cxn>
                  <a:cxn ang="0">
                    <a:pos x="167" y="25"/>
                  </a:cxn>
                  <a:cxn ang="0">
                    <a:pos x="179" y="27"/>
                  </a:cxn>
                  <a:cxn ang="0">
                    <a:pos x="190" y="33"/>
                  </a:cxn>
                  <a:cxn ang="0">
                    <a:pos x="188" y="41"/>
                  </a:cxn>
                  <a:cxn ang="0">
                    <a:pos x="179" y="44"/>
                  </a:cxn>
                  <a:cxn ang="0">
                    <a:pos x="169" y="50"/>
                  </a:cxn>
                  <a:cxn ang="0">
                    <a:pos x="160" y="54"/>
                  </a:cxn>
                  <a:cxn ang="0">
                    <a:pos x="165" y="62"/>
                  </a:cxn>
                  <a:cxn ang="0">
                    <a:pos x="169" y="73"/>
                  </a:cxn>
                  <a:cxn ang="0">
                    <a:pos x="167" y="83"/>
                  </a:cxn>
                  <a:cxn ang="0">
                    <a:pos x="163" y="92"/>
                  </a:cxn>
                  <a:cxn ang="0">
                    <a:pos x="161" y="104"/>
                  </a:cxn>
                  <a:cxn ang="0">
                    <a:pos x="156" y="106"/>
                  </a:cxn>
                  <a:cxn ang="0">
                    <a:pos x="160" y="117"/>
                  </a:cxn>
                  <a:cxn ang="0">
                    <a:pos x="158" y="129"/>
                  </a:cxn>
                  <a:cxn ang="0">
                    <a:pos x="161" y="135"/>
                  </a:cxn>
                  <a:cxn ang="0">
                    <a:pos x="154" y="142"/>
                  </a:cxn>
                  <a:cxn ang="0">
                    <a:pos x="154" y="152"/>
                  </a:cxn>
                  <a:cxn ang="0">
                    <a:pos x="140" y="158"/>
                  </a:cxn>
                  <a:cxn ang="0">
                    <a:pos x="131" y="162"/>
                  </a:cxn>
                  <a:cxn ang="0">
                    <a:pos x="123" y="160"/>
                  </a:cxn>
                  <a:cxn ang="0">
                    <a:pos x="113" y="156"/>
                  </a:cxn>
                  <a:cxn ang="0">
                    <a:pos x="100" y="152"/>
                  </a:cxn>
                  <a:cxn ang="0">
                    <a:pos x="104" y="140"/>
                  </a:cxn>
                  <a:cxn ang="0">
                    <a:pos x="87" y="131"/>
                  </a:cxn>
                  <a:cxn ang="0">
                    <a:pos x="75" y="125"/>
                  </a:cxn>
                  <a:cxn ang="0">
                    <a:pos x="67" y="117"/>
                  </a:cxn>
                  <a:cxn ang="0">
                    <a:pos x="62" y="110"/>
                  </a:cxn>
                  <a:cxn ang="0">
                    <a:pos x="54" y="108"/>
                  </a:cxn>
                  <a:cxn ang="0">
                    <a:pos x="42" y="100"/>
                  </a:cxn>
                  <a:cxn ang="0">
                    <a:pos x="35" y="106"/>
                  </a:cxn>
                  <a:cxn ang="0">
                    <a:pos x="25" y="106"/>
                  </a:cxn>
                  <a:cxn ang="0">
                    <a:pos x="25" y="94"/>
                  </a:cxn>
                  <a:cxn ang="0">
                    <a:pos x="14" y="94"/>
                  </a:cxn>
                  <a:cxn ang="0">
                    <a:pos x="10" y="89"/>
                  </a:cxn>
                  <a:cxn ang="0">
                    <a:pos x="2" y="54"/>
                  </a:cxn>
                  <a:cxn ang="0">
                    <a:pos x="6" y="52"/>
                  </a:cxn>
                  <a:cxn ang="0">
                    <a:pos x="6" y="37"/>
                  </a:cxn>
                  <a:cxn ang="0">
                    <a:pos x="17" y="27"/>
                  </a:cxn>
                  <a:cxn ang="0">
                    <a:pos x="19" y="20"/>
                  </a:cxn>
                  <a:cxn ang="0">
                    <a:pos x="29" y="16"/>
                  </a:cxn>
                  <a:cxn ang="0">
                    <a:pos x="42" y="14"/>
                  </a:cxn>
                  <a:cxn ang="0">
                    <a:pos x="54" y="16"/>
                  </a:cxn>
                  <a:cxn ang="0">
                    <a:pos x="62" y="16"/>
                  </a:cxn>
                  <a:cxn ang="0">
                    <a:pos x="69" y="10"/>
                  </a:cxn>
                  <a:cxn ang="0">
                    <a:pos x="79" y="10"/>
                  </a:cxn>
                  <a:cxn ang="0">
                    <a:pos x="87" y="16"/>
                  </a:cxn>
                  <a:cxn ang="0">
                    <a:pos x="92" y="18"/>
                  </a:cxn>
                  <a:cxn ang="0">
                    <a:pos x="98" y="16"/>
                  </a:cxn>
                  <a:cxn ang="0">
                    <a:pos x="104" y="8"/>
                  </a:cxn>
                  <a:cxn ang="0">
                    <a:pos x="110" y="6"/>
                  </a:cxn>
                  <a:cxn ang="0">
                    <a:pos x="119" y="2"/>
                  </a:cxn>
                  <a:cxn ang="0">
                    <a:pos x="129" y="2"/>
                  </a:cxn>
                </a:cxnLst>
                <a:rect l="0" t="0" r="r" b="b"/>
                <a:pathLst>
                  <a:path w="192" h="164">
                    <a:moveTo>
                      <a:pt x="133" y="0"/>
                    </a:moveTo>
                    <a:lnTo>
                      <a:pt x="133" y="2"/>
                    </a:lnTo>
                    <a:lnTo>
                      <a:pt x="133" y="4"/>
                    </a:lnTo>
                    <a:lnTo>
                      <a:pt x="131" y="4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8"/>
                    </a:lnTo>
                    <a:lnTo>
                      <a:pt x="131" y="10"/>
                    </a:lnTo>
                    <a:lnTo>
                      <a:pt x="133" y="10"/>
                    </a:lnTo>
                    <a:lnTo>
                      <a:pt x="133" y="14"/>
                    </a:lnTo>
                    <a:lnTo>
                      <a:pt x="133" y="16"/>
                    </a:lnTo>
                    <a:lnTo>
                      <a:pt x="133" y="18"/>
                    </a:lnTo>
                    <a:lnTo>
                      <a:pt x="135" y="18"/>
                    </a:lnTo>
                    <a:lnTo>
                      <a:pt x="135" y="20"/>
                    </a:lnTo>
                    <a:lnTo>
                      <a:pt x="137" y="20"/>
                    </a:lnTo>
                    <a:lnTo>
                      <a:pt x="138" y="20"/>
                    </a:lnTo>
                    <a:lnTo>
                      <a:pt x="138" y="21"/>
                    </a:lnTo>
                    <a:lnTo>
                      <a:pt x="140" y="21"/>
                    </a:lnTo>
                    <a:lnTo>
                      <a:pt x="142" y="21"/>
                    </a:lnTo>
                    <a:lnTo>
                      <a:pt x="144" y="21"/>
                    </a:lnTo>
                    <a:lnTo>
                      <a:pt x="146" y="21"/>
                    </a:lnTo>
                    <a:lnTo>
                      <a:pt x="148" y="21"/>
                    </a:lnTo>
                    <a:lnTo>
                      <a:pt x="150" y="21"/>
                    </a:lnTo>
                    <a:lnTo>
                      <a:pt x="152" y="21"/>
                    </a:lnTo>
                    <a:lnTo>
                      <a:pt x="154" y="21"/>
                    </a:lnTo>
                    <a:lnTo>
                      <a:pt x="156" y="21"/>
                    </a:lnTo>
                    <a:lnTo>
                      <a:pt x="158" y="21"/>
                    </a:lnTo>
                    <a:lnTo>
                      <a:pt x="158" y="23"/>
                    </a:lnTo>
                    <a:lnTo>
                      <a:pt x="160" y="23"/>
                    </a:lnTo>
                    <a:lnTo>
                      <a:pt x="161" y="25"/>
                    </a:lnTo>
                    <a:lnTo>
                      <a:pt x="163" y="25"/>
                    </a:lnTo>
                    <a:lnTo>
                      <a:pt x="165" y="25"/>
                    </a:lnTo>
                    <a:lnTo>
                      <a:pt x="165" y="27"/>
                    </a:lnTo>
                    <a:lnTo>
                      <a:pt x="167" y="27"/>
                    </a:lnTo>
                    <a:lnTo>
                      <a:pt x="167" y="25"/>
                    </a:lnTo>
                    <a:lnTo>
                      <a:pt x="169" y="25"/>
                    </a:lnTo>
                    <a:lnTo>
                      <a:pt x="171" y="25"/>
                    </a:lnTo>
                    <a:lnTo>
                      <a:pt x="173" y="25"/>
                    </a:lnTo>
                    <a:lnTo>
                      <a:pt x="175" y="25"/>
                    </a:lnTo>
                    <a:lnTo>
                      <a:pt x="175" y="27"/>
                    </a:lnTo>
                    <a:lnTo>
                      <a:pt x="177" y="27"/>
                    </a:lnTo>
                    <a:lnTo>
                      <a:pt x="179" y="27"/>
                    </a:lnTo>
                    <a:lnTo>
                      <a:pt x="181" y="27"/>
                    </a:lnTo>
                    <a:lnTo>
                      <a:pt x="181" y="29"/>
                    </a:lnTo>
                    <a:lnTo>
                      <a:pt x="183" y="29"/>
                    </a:lnTo>
                    <a:lnTo>
                      <a:pt x="185" y="31"/>
                    </a:lnTo>
                    <a:lnTo>
                      <a:pt x="186" y="31"/>
                    </a:lnTo>
                    <a:lnTo>
                      <a:pt x="188" y="31"/>
                    </a:lnTo>
                    <a:lnTo>
                      <a:pt x="190" y="33"/>
                    </a:lnTo>
                    <a:lnTo>
                      <a:pt x="192" y="33"/>
                    </a:lnTo>
                    <a:lnTo>
                      <a:pt x="192" y="35"/>
                    </a:lnTo>
                    <a:lnTo>
                      <a:pt x="190" y="35"/>
                    </a:lnTo>
                    <a:lnTo>
                      <a:pt x="190" y="37"/>
                    </a:lnTo>
                    <a:lnTo>
                      <a:pt x="190" y="39"/>
                    </a:lnTo>
                    <a:lnTo>
                      <a:pt x="188" y="39"/>
                    </a:lnTo>
                    <a:lnTo>
                      <a:pt x="188" y="41"/>
                    </a:lnTo>
                    <a:lnTo>
                      <a:pt x="186" y="41"/>
                    </a:lnTo>
                    <a:lnTo>
                      <a:pt x="186" y="43"/>
                    </a:lnTo>
                    <a:lnTo>
                      <a:pt x="185" y="43"/>
                    </a:lnTo>
                    <a:lnTo>
                      <a:pt x="183" y="43"/>
                    </a:lnTo>
                    <a:lnTo>
                      <a:pt x="181" y="43"/>
                    </a:lnTo>
                    <a:lnTo>
                      <a:pt x="181" y="44"/>
                    </a:lnTo>
                    <a:lnTo>
                      <a:pt x="179" y="44"/>
                    </a:lnTo>
                    <a:lnTo>
                      <a:pt x="179" y="46"/>
                    </a:lnTo>
                    <a:lnTo>
                      <a:pt x="177" y="46"/>
                    </a:lnTo>
                    <a:lnTo>
                      <a:pt x="175" y="46"/>
                    </a:lnTo>
                    <a:lnTo>
                      <a:pt x="173" y="48"/>
                    </a:lnTo>
                    <a:lnTo>
                      <a:pt x="171" y="48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67" y="50"/>
                    </a:lnTo>
                    <a:lnTo>
                      <a:pt x="165" y="50"/>
                    </a:lnTo>
                    <a:lnTo>
                      <a:pt x="163" y="50"/>
                    </a:lnTo>
                    <a:lnTo>
                      <a:pt x="161" y="50"/>
                    </a:lnTo>
                    <a:lnTo>
                      <a:pt x="161" y="52"/>
                    </a:lnTo>
                    <a:lnTo>
                      <a:pt x="160" y="52"/>
                    </a:lnTo>
                    <a:lnTo>
                      <a:pt x="160" y="54"/>
                    </a:lnTo>
                    <a:lnTo>
                      <a:pt x="161" y="54"/>
                    </a:lnTo>
                    <a:lnTo>
                      <a:pt x="163" y="56"/>
                    </a:lnTo>
                    <a:lnTo>
                      <a:pt x="165" y="56"/>
                    </a:lnTo>
                    <a:lnTo>
                      <a:pt x="165" y="58"/>
                    </a:lnTo>
                    <a:lnTo>
                      <a:pt x="167" y="60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5" y="64"/>
                    </a:lnTo>
                    <a:lnTo>
                      <a:pt x="165" y="66"/>
                    </a:lnTo>
                    <a:lnTo>
                      <a:pt x="167" y="68"/>
                    </a:lnTo>
                    <a:lnTo>
                      <a:pt x="169" y="69"/>
                    </a:lnTo>
                    <a:lnTo>
                      <a:pt x="169" y="71"/>
                    </a:lnTo>
                    <a:lnTo>
                      <a:pt x="171" y="71"/>
                    </a:lnTo>
                    <a:lnTo>
                      <a:pt x="169" y="73"/>
                    </a:lnTo>
                    <a:lnTo>
                      <a:pt x="169" y="75"/>
                    </a:lnTo>
                    <a:lnTo>
                      <a:pt x="167" y="75"/>
                    </a:lnTo>
                    <a:lnTo>
                      <a:pt x="167" y="77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9" y="83"/>
                    </a:lnTo>
                    <a:lnTo>
                      <a:pt x="167" y="83"/>
                    </a:lnTo>
                    <a:lnTo>
                      <a:pt x="163" y="83"/>
                    </a:lnTo>
                    <a:lnTo>
                      <a:pt x="161" y="85"/>
                    </a:lnTo>
                    <a:lnTo>
                      <a:pt x="160" y="87"/>
                    </a:lnTo>
                    <a:lnTo>
                      <a:pt x="160" y="91"/>
                    </a:lnTo>
                    <a:lnTo>
                      <a:pt x="160" y="92"/>
                    </a:lnTo>
                    <a:lnTo>
                      <a:pt x="161" y="92"/>
                    </a:lnTo>
                    <a:lnTo>
                      <a:pt x="163" y="92"/>
                    </a:lnTo>
                    <a:lnTo>
                      <a:pt x="163" y="94"/>
                    </a:lnTo>
                    <a:lnTo>
                      <a:pt x="163" y="98"/>
                    </a:lnTo>
                    <a:lnTo>
                      <a:pt x="161" y="100"/>
                    </a:lnTo>
                    <a:lnTo>
                      <a:pt x="161" y="102"/>
                    </a:lnTo>
                    <a:lnTo>
                      <a:pt x="163" y="102"/>
                    </a:lnTo>
                    <a:lnTo>
                      <a:pt x="163" y="104"/>
                    </a:lnTo>
                    <a:lnTo>
                      <a:pt x="161" y="104"/>
                    </a:lnTo>
                    <a:lnTo>
                      <a:pt x="161" y="106"/>
                    </a:lnTo>
                    <a:lnTo>
                      <a:pt x="160" y="106"/>
                    </a:lnTo>
                    <a:lnTo>
                      <a:pt x="158" y="106"/>
                    </a:lnTo>
                    <a:lnTo>
                      <a:pt x="158" y="104"/>
                    </a:lnTo>
                    <a:lnTo>
                      <a:pt x="156" y="104"/>
                    </a:lnTo>
                    <a:lnTo>
                      <a:pt x="154" y="106"/>
                    </a:lnTo>
                    <a:lnTo>
                      <a:pt x="156" y="106"/>
                    </a:lnTo>
                    <a:lnTo>
                      <a:pt x="156" y="108"/>
                    </a:lnTo>
                    <a:lnTo>
                      <a:pt x="158" y="110"/>
                    </a:lnTo>
                    <a:lnTo>
                      <a:pt x="158" y="112"/>
                    </a:lnTo>
                    <a:lnTo>
                      <a:pt x="158" y="114"/>
                    </a:lnTo>
                    <a:lnTo>
                      <a:pt x="158" y="116"/>
                    </a:lnTo>
                    <a:lnTo>
                      <a:pt x="160" y="116"/>
                    </a:lnTo>
                    <a:lnTo>
                      <a:pt x="160" y="117"/>
                    </a:lnTo>
                    <a:lnTo>
                      <a:pt x="158" y="119"/>
                    </a:lnTo>
                    <a:lnTo>
                      <a:pt x="158" y="121"/>
                    </a:lnTo>
                    <a:lnTo>
                      <a:pt x="158" y="123"/>
                    </a:lnTo>
                    <a:lnTo>
                      <a:pt x="160" y="123"/>
                    </a:lnTo>
                    <a:lnTo>
                      <a:pt x="158" y="125"/>
                    </a:lnTo>
                    <a:lnTo>
                      <a:pt x="158" y="127"/>
                    </a:lnTo>
                    <a:lnTo>
                      <a:pt x="158" y="129"/>
                    </a:lnTo>
                    <a:lnTo>
                      <a:pt x="158" y="127"/>
                    </a:lnTo>
                    <a:lnTo>
                      <a:pt x="160" y="127"/>
                    </a:lnTo>
                    <a:lnTo>
                      <a:pt x="160" y="129"/>
                    </a:lnTo>
                    <a:lnTo>
                      <a:pt x="160" y="131"/>
                    </a:lnTo>
                    <a:lnTo>
                      <a:pt x="161" y="131"/>
                    </a:lnTo>
                    <a:lnTo>
                      <a:pt x="161" y="133"/>
                    </a:lnTo>
                    <a:lnTo>
                      <a:pt x="161" y="135"/>
                    </a:lnTo>
                    <a:lnTo>
                      <a:pt x="161" y="137"/>
                    </a:lnTo>
                    <a:lnTo>
                      <a:pt x="160" y="137"/>
                    </a:lnTo>
                    <a:lnTo>
                      <a:pt x="160" y="139"/>
                    </a:lnTo>
                    <a:lnTo>
                      <a:pt x="160" y="140"/>
                    </a:lnTo>
                    <a:lnTo>
                      <a:pt x="158" y="140"/>
                    </a:lnTo>
                    <a:lnTo>
                      <a:pt x="156" y="142"/>
                    </a:lnTo>
                    <a:lnTo>
                      <a:pt x="154" y="142"/>
                    </a:lnTo>
                    <a:lnTo>
                      <a:pt x="154" y="144"/>
                    </a:lnTo>
                    <a:lnTo>
                      <a:pt x="154" y="146"/>
                    </a:lnTo>
                    <a:lnTo>
                      <a:pt x="152" y="146"/>
                    </a:lnTo>
                    <a:lnTo>
                      <a:pt x="152" y="148"/>
                    </a:lnTo>
                    <a:lnTo>
                      <a:pt x="152" y="150"/>
                    </a:lnTo>
                    <a:lnTo>
                      <a:pt x="154" y="150"/>
                    </a:lnTo>
                    <a:lnTo>
                      <a:pt x="154" y="152"/>
                    </a:lnTo>
                    <a:lnTo>
                      <a:pt x="152" y="152"/>
                    </a:lnTo>
                    <a:lnTo>
                      <a:pt x="152" y="154"/>
                    </a:lnTo>
                    <a:lnTo>
                      <a:pt x="150" y="154"/>
                    </a:lnTo>
                    <a:lnTo>
                      <a:pt x="148" y="156"/>
                    </a:lnTo>
                    <a:lnTo>
                      <a:pt x="144" y="156"/>
                    </a:lnTo>
                    <a:lnTo>
                      <a:pt x="142" y="158"/>
                    </a:lnTo>
                    <a:lnTo>
                      <a:pt x="140" y="158"/>
                    </a:lnTo>
                    <a:lnTo>
                      <a:pt x="138" y="158"/>
                    </a:lnTo>
                    <a:lnTo>
                      <a:pt x="137" y="158"/>
                    </a:lnTo>
                    <a:lnTo>
                      <a:pt x="135" y="158"/>
                    </a:lnTo>
                    <a:lnTo>
                      <a:pt x="133" y="158"/>
                    </a:lnTo>
                    <a:lnTo>
                      <a:pt x="133" y="160"/>
                    </a:lnTo>
                    <a:lnTo>
                      <a:pt x="131" y="160"/>
                    </a:lnTo>
                    <a:lnTo>
                      <a:pt x="131" y="162"/>
                    </a:lnTo>
                    <a:lnTo>
                      <a:pt x="129" y="162"/>
                    </a:lnTo>
                    <a:lnTo>
                      <a:pt x="129" y="164"/>
                    </a:lnTo>
                    <a:lnTo>
                      <a:pt x="127" y="164"/>
                    </a:lnTo>
                    <a:lnTo>
                      <a:pt x="127" y="162"/>
                    </a:lnTo>
                    <a:lnTo>
                      <a:pt x="127" y="160"/>
                    </a:lnTo>
                    <a:lnTo>
                      <a:pt x="125" y="160"/>
                    </a:lnTo>
                    <a:lnTo>
                      <a:pt x="123" y="160"/>
                    </a:lnTo>
                    <a:lnTo>
                      <a:pt x="121" y="160"/>
                    </a:lnTo>
                    <a:lnTo>
                      <a:pt x="119" y="160"/>
                    </a:lnTo>
                    <a:lnTo>
                      <a:pt x="117" y="160"/>
                    </a:lnTo>
                    <a:lnTo>
                      <a:pt x="117" y="158"/>
                    </a:lnTo>
                    <a:lnTo>
                      <a:pt x="117" y="156"/>
                    </a:lnTo>
                    <a:lnTo>
                      <a:pt x="115" y="156"/>
                    </a:lnTo>
                    <a:lnTo>
                      <a:pt x="113" y="156"/>
                    </a:lnTo>
                    <a:lnTo>
                      <a:pt x="112" y="154"/>
                    </a:lnTo>
                    <a:lnTo>
                      <a:pt x="110" y="154"/>
                    </a:lnTo>
                    <a:lnTo>
                      <a:pt x="108" y="154"/>
                    </a:lnTo>
                    <a:lnTo>
                      <a:pt x="106" y="152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0"/>
                    </a:lnTo>
                    <a:lnTo>
                      <a:pt x="102" y="148"/>
                    </a:lnTo>
                    <a:lnTo>
                      <a:pt x="102" y="146"/>
                    </a:lnTo>
                    <a:lnTo>
                      <a:pt x="102" y="144"/>
                    </a:lnTo>
                    <a:lnTo>
                      <a:pt x="104" y="144"/>
                    </a:lnTo>
                    <a:lnTo>
                      <a:pt x="104" y="142"/>
                    </a:lnTo>
                    <a:lnTo>
                      <a:pt x="104" y="140"/>
                    </a:lnTo>
                    <a:lnTo>
                      <a:pt x="102" y="140"/>
                    </a:lnTo>
                    <a:lnTo>
                      <a:pt x="98" y="140"/>
                    </a:lnTo>
                    <a:lnTo>
                      <a:pt x="94" y="139"/>
                    </a:lnTo>
                    <a:lnTo>
                      <a:pt x="92" y="137"/>
                    </a:lnTo>
                    <a:lnTo>
                      <a:pt x="90" y="135"/>
                    </a:lnTo>
                    <a:lnTo>
                      <a:pt x="89" y="135"/>
                    </a:lnTo>
                    <a:lnTo>
                      <a:pt x="87" y="131"/>
                    </a:lnTo>
                    <a:lnTo>
                      <a:pt x="85" y="127"/>
                    </a:lnTo>
                    <a:lnTo>
                      <a:pt x="85" y="125"/>
                    </a:lnTo>
                    <a:lnTo>
                      <a:pt x="83" y="125"/>
                    </a:lnTo>
                    <a:lnTo>
                      <a:pt x="81" y="125"/>
                    </a:lnTo>
                    <a:lnTo>
                      <a:pt x="79" y="125"/>
                    </a:lnTo>
                    <a:lnTo>
                      <a:pt x="77" y="125"/>
                    </a:lnTo>
                    <a:lnTo>
                      <a:pt x="75" y="125"/>
                    </a:lnTo>
                    <a:lnTo>
                      <a:pt x="75" y="123"/>
                    </a:lnTo>
                    <a:lnTo>
                      <a:pt x="75" y="121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69" y="119"/>
                    </a:lnTo>
                    <a:lnTo>
                      <a:pt x="69" y="117"/>
                    </a:lnTo>
                    <a:lnTo>
                      <a:pt x="67" y="117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5" y="114"/>
                    </a:lnTo>
                    <a:lnTo>
                      <a:pt x="64" y="114"/>
                    </a:lnTo>
                    <a:lnTo>
                      <a:pt x="62" y="114"/>
                    </a:lnTo>
                    <a:lnTo>
                      <a:pt x="62" y="112"/>
                    </a:lnTo>
                    <a:lnTo>
                      <a:pt x="62" y="110"/>
                    </a:lnTo>
                    <a:lnTo>
                      <a:pt x="60" y="110"/>
                    </a:lnTo>
                    <a:lnTo>
                      <a:pt x="60" y="108"/>
                    </a:lnTo>
                    <a:lnTo>
                      <a:pt x="60" y="106"/>
                    </a:lnTo>
                    <a:lnTo>
                      <a:pt x="58" y="106"/>
                    </a:lnTo>
                    <a:lnTo>
                      <a:pt x="56" y="106"/>
                    </a:lnTo>
                    <a:lnTo>
                      <a:pt x="54" y="106"/>
                    </a:lnTo>
                    <a:lnTo>
                      <a:pt x="54" y="108"/>
                    </a:lnTo>
                    <a:lnTo>
                      <a:pt x="52" y="108"/>
                    </a:lnTo>
                    <a:lnTo>
                      <a:pt x="50" y="108"/>
                    </a:lnTo>
                    <a:lnTo>
                      <a:pt x="48" y="108"/>
                    </a:lnTo>
                    <a:lnTo>
                      <a:pt x="48" y="106"/>
                    </a:lnTo>
                    <a:lnTo>
                      <a:pt x="46" y="106"/>
                    </a:lnTo>
                    <a:lnTo>
                      <a:pt x="44" y="104"/>
                    </a:lnTo>
                    <a:lnTo>
                      <a:pt x="42" y="100"/>
                    </a:lnTo>
                    <a:lnTo>
                      <a:pt x="41" y="100"/>
                    </a:lnTo>
                    <a:lnTo>
                      <a:pt x="39" y="100"/>
                    </a:lnTo>
                    <a:lnTo>
                      <a:pt x="39" y="102"/>
                    </a:lnTo>
                    <a:lnTo>
                      <a:pt x="37" y="102"/>
                    </a:lnTo>
                    <a:lnTo>
                      <a:pt x="37" y="104"/>
                    </a:lnTo>
                    <a:lnTo>
                      <a:pt x="37" y="106"/>
                    </a:lnTo>
                    <a:lnTo>
                      <a:pt x="35" y="106"/>
                    </a:lnTo>
                    <a:lnTo>
                      <a:pt x="33" y="106"/>
                    </a:lnTo>
                    <a:lnTo>
                      <a:pt x="31" y="106"/>
                    </a:lnTo>
                    <a:lnTo>
                      <a:pt x="29" y="106"/>
                    </a:lnTo>
                    <a:lnTo>
                      <a:pt x="27" y="106"/>
                    </a:lnTo>
                    <a:lnTo>
                      <a:pt x="27" y="108"/>
                    </a:lnTo>
                    <a:lnTo>
                      <a:pt x="25" y="108"/>
                    </a:lnTo>
                    <a:lnTo>
                      <a:pt x="25" y="106"/>
                    </a:lnTo>
                    <a:lnTo>
                      <a:pt x="23" y="106"/>
                    </a:lnTo>
                    <a:lnTo>
                      <a:pt x="23" y="104"/>
                    </a:lnTo>
                    <a:lnTo>
                      <a:pt x="23" y="102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5" y="94"/>
                    </a:lnTo>
                    <a:lnTo>
                      <a:pt x="23" y="92"/>
                    </a:lnTo>
                    <a:lnTo>
                      <a:pt x="21" y="92"/>
                    </a:lnTo>
                    <a:lnTo>
                      <a:pt x="19" y="92"/>
                    </a:lnTo>
                    <a:lnTo>
                      <a:pt x="19" y="94"/>
                    </a:lnTo>
                    <a:lnTo>
                      <a:pt x="17" y="94"/>
                    </a:lnTo>
                    <a:lnTo>
                      <a:pt x="16" y="94"/>
                    </a:lnTo>
                    <a:lnTo>
                      <a:pt x="14" y="94"/>
                    </a:lnTo>
                    <a:lnTo>
                      <a:pt x="14" y="96"/>
                    </a:lnTo>
                    <a:lnTo>
                      <a:pt x="12" y="96"/>
                    </a:lnTo>
                    <a:lnTo>
                      <a:pt x="10" y="96"/>
                    </a:lnTo>
                    <a:lnTo>
                      <a:pt x="8" y="96"/>
                    </a:lnTo>
                    <a:lnTo>
                      <a:pt x="8" y="94"/>
                    </a:lnTo>
                    <a:lnTo>
                      <a:pt x="10" y="92"/>
                    </a:lnTo>
                    <a:lnTo>
                      <a:pt x="10" y="89"/>
                    </a:lnTo>
                    <a:lnTo>
                      <a:pt x="10" y="87"/>
                    </a:lnTo>
                    <a:lnTo>
                      <a:pt x="4" y="69"/>
                    </a:lnTo>
                    <a:lnTo>
                      <a:pt x="4" y="66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8" y="52"/>
                    </a:lnTo>
                    <a:lnTo>
                      <a:pt x="6" y="52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8" y="35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7" y="29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19" y="25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19" y="18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3" y="16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35" y="16"/>
                    </a:lnTo>
                    <a:lnTo>
                      <a:pt x="37" y="16"/>
                    </a:lnTo>
                    <a:lnTo>
                      <a:pt x="39" y="16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2" y="14"/>
                    </a:lnTo>
                    <a:lnTo>
                      <a:pt x="44" y="16"/>
                    </a:lnTo>
                    <a:lnTo>
                      <a:pt x="46" y="16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4" y="16"/>
                    </a:lnTo>
                    <a:lnTo>
                      <a:pt x="54" y="18"/>
                    </a:lnTo>
                    <a:lnTo>
                      <a:pt x="56" y="20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60" y="18"/>
                    </a:lnTo>
                    <a:lnTo>
                      <a:pt x="62" y="18"/>
                    </a:lnTo>
                    <a:lnTo>
                      <a:pt x="62" y="16"/>
                    </a:lnTo>
                    <a:lnTo>
                      <a:pt x="64" y="16"/>
                    </a:lnTo>
                    <a:lnTo>
                      <a:pt x="64" y="14"/>
                    </a:lnTo>
                    <a:lnTo>
                      <a:pt x="65" y="14"/>
                    </a:lnTo>
                    <a:lnTo>
                      <a:pt x="67" y="14"/>
                    </a:lnTo>
                    <a:lnTo>
                      <a:pt x="67" y="12"/>
                    </a:lnTo>
                    <a:lnTo>
                      <a:pt x="69" y="12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7" y="8"/>
                    </a:lnTo>
                    <a:lnTo>
                      <a:pt x="77" y="10"/>
                    </a:lnTo>
                    <a:lnTo>
                      <a:pt x="79" y="10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1" y="14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7" y="14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90" y="16"/>
                    </a:lnTo>
                    <a:lnTo>
                      <a:pt x="92" y="18"/>
                    </a:lnTo>
                    <a:lnTo>
                      <a:pt x="92" y="16"/>
                    </a:lnTo>
                    <a:lnTo>
                      <a:pt x="94" y="18"/>
                    </a:lnTo>
                    <a:lnTo>
                      <a:pt x="96" y="18"/>
                    </a:lnTo>
                    <a:lnTo>
                      <a:pt x="96" y="20"/>
                    </a:lnTo>
                    <a:lnTo>
                      <a:pt x="96" y="18"/>
                    </a:lnTo>
                    <a:lnTo>
                      <a:pt x="98" y="18"/>
                    </a:lnTo>
                    <a:lnTo>
                      <a:pt x="98" y="16"/>
                    </a:lnTo>
                    <a:lnTo>
                      <a:pt x="100" y="16"/>
                    </a:lnTo>
                    <a:lnTo>
                      <a:pt x="100" y="14"/>
                    </a:lnTo>
                    <a:lnTo>
                      <a:pt x="100" y="12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4" y="6"/>
                    </a:lnTo>
                    <a:lnTo>
                      <a:pt x="106" y="6"/>
                    </a:lnTo>
                    <a:lnTo>
                      <a:pt x="106" y="8"/>
                    </a:lnTo>
                    <a:lnTo>
                      <a:pt x="108" y="10"/>
                    </a:lnTo>
                    <a:lnTo>
                      <a:pt x="108" y="8"/>
                    </a:lnTo>
                    <a:lnTo>
                      <a:pt x="108" y="6"/>
                    </a:lnTo>
                    <a:lnTo>
                      <a:pt x="110" y="6"/>
                    </a:lnTo>
                    <a:lnTo>
                      <a:pt x="112" y="6"/>
                    </a:lnTo>
                    <a:lnTo>
                      <a:pt x="112" y="4"/>
                    </a:lnTo>
                    <a:lnTo>
                      <a:pt x="113" y="4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4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7" y="4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29" y="0"/>
                    </a:lnTo>
                    <a:lnTo>
                      <a:pt x="131" y="0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1" name="Freeform 5105">
                <a:extLst>
                  <a:ext uri="{FF2B5EF4-FFF2-40B4-BE49-F238E27FC236}">
                    <a16:creationId xmlns:a16="http://schemas.microsoft.com/office/drawing/2014/main" id="{470B46B4-3CBD-FA29-1878-8E64F25CA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607" y="2810146"/>
                <a:ext cx="1590304" cy="973505"/>
              </a:xfrm>
              <a:custGeom>
                <a:avLst/>
                <a:gdLst/>
                <a:ahLst/>
                <a:cxnLst>
                  <a:cxn ang="0">
                    <a:pos x="24" y="298"/>
                  </a:cxn>
                  <a:cxn ang="0">
                    <a:pos x="263" y="307"/>
                  </a:cxn>
                  <a:cxn ang="0">
                    <a:pos x="491" y="315"/>
                  </a:cxn>
                  <a:cxn ang="0">
                    <a:pos x="612" y="294"/>
                  </a:cxn>
                  <a:cxn ang="0">
                    <a:pos x="615" y="232"/>
                  </a:cxn>
                  <a:cxn ang="0">
                    <a:pos x="656" y="201"/>
                  </a:cxn>
                  <a:cxn ang="0">
                    <a:pos x="669" y="163"/>
                  </a:cxn>
                  <a:cxn ang="0">
                    <a:pos x="698" y="121"/>
                  </a:cxn>
                  <a:cxn ang="0">
                    <a:pos x="773" y="78"/>
                  </a:cxn>
                  <a:cxn ang="0">
                    <a:pos x="821" y="58"/>
                  </a:cxn>
                  <a:cxn ang="0">
                    <a:pos x="873" y="19"/>
                  </a:cxn>
                  <a:cxn ang="0">
                    <a:pos x="908" y="22"/>
                  </a:cxn>
                  <a:cxn ang="0">
                    <a:pos x="921" y="90"/>
                  </a:cxn>
                  <a:cxn ang="0">
                    <a:pos x="944" y="114"/>
                  </a:cxn>
                  <a:cxn ang="0">
                    <a:pos x="966" y="139"/>
                  </a:cxn>
                  <a:cxn ang="0">
                    <a:pos x="978" y="201"/>
                  </a:cxn>
                  <a:cxn ang="0">
                    <a:pos x="954" y="240"/>
                  </a:cxn>
                  <a:cxn ang="0">
                    <a:pos x="945" y="309"/>
                  </a:cxn>
                  <a:cxn ang="0">
                    <a:pos x="942" y="345"/>
                  </a:cxn>
                  <a:cxn ang="0">
                    <a:pos x="944" y="376"/>
                  </a:cxn>
                  <a:cxn ang="0">
                    <a:pos x="980" y="378"/>
                  </a:cxn>
                  <a:cxn ang="0">
                    <a:pos x="992" y="387"/>
                  </a:cxn>
                  <a:cxn ang="0">
                    <a:pos x="1019" y="418"/>
                  </a:cxn>
                  <a:cxn ang="0">
                    <a:pos x="1013" y="429"/>
                  </a:cxn>
                  <a:cxn ang="0">
                    <a:pos x="960" y="444"/>
                  </a:cxn>
                  <a:cxn ang="0">
                    <a:pos x="894" y="475"/>
                  </a:cxn>
                  <a:cxn ang="0">
                    <a:pos x="846" y="508"/>
                  </a:cxn>
                  <a:cxn ang="0">
                    <a:pos x="810" y="540"/>
                  </a:cxn>
                  <a:cxn ang="0">
                    <a:pos x="783" y="571"/>
                  </a:cxn>
                  <a:cxn ang="0">
                    <a:pos x="732" y="601"/>
                  </a:cxn>
                  <a:cxn ang="0">
                    <a:pos x="680" y="624"/>
                  </a:cxn>
                  <a:cxn ang="0">
                    <a:pos x="651" y="631"/>
                  </a:cxn>
                  <a:cxn ang="0">
                    <a:pos x="614" y="592"/>
                  </a:cxn>
                  <a:cxn ang="0">
                    <a:pos x="563" y="577"/>
                  </a:cxn>
                  <a:cxn ang="0">
                    <a:pos x="563" y="538"/>
                  </a:cxn>
                  <a:cxn ang="0">
                    <a:pos x="564" y="501"/>
                  </a:cxn>
                  <a:cxn ang="0">
                    <a:pos x="554" y="451"/>
                  </a:cxn>
                  <a:cxn ang="0">
                    <a:pos x="519" y="477"/>
                  </a:cxn>
                  <a:cxn ang="0">
                    <a:pos x="491" y="495"/>
                  </a:cxn>
                  <a:cxn ang="0">
                    <a:pos x="476" y="535"/>
                  </a:cxn>
                  <a:cxn ang="0">
                    <a:pos x="440" y="544"/>
                  </a:cxn>
                  <a:cxn ang="0">
                    <a:pos x="428" y="532"/>
                  </a:cxn>
                  <a:cxn ang="0">
                    <a:pos x="384" y="522"/>
                  </a:cxn>
                  <a:cxn ang="0">
                    <a:pos x="326" y="531"/>
                  </a:cxn>
                  <a:cxn ang="0">
                    <a:pos x="299" y="537"/>
                  </a:cxn>
                  <a:cxn ang="0">
                    <a:pos x="275" y="544"/>
                  </a:cxn>
                  <a:cxn ang="0">
                    <a:pos x="209" y="537"/>
                  </a:cxn>
                  <a:cxn ang="0">
                    <a:pos x="174" y="510"/>
                  </a:cxn>
                  <a:cxn ang="0">
                    <a:pos x="144" y="499"/>
                  </a:cxn>
                  <a:cxn ang="0">
                    <a:pos x="129" y="469"/>
                  </a:cxn>
                  <a:cxn ang="0">
                    <a:pos x="131" y="429"/>
                  </a:cxn>
                  <a:cxn ang="0">
                    <a:pos x="114" y="396"/>
                  </a:cxn>
                  <a:cxn ang="0">
                    <a:pos x="80" y="387"/>
                  </a:cxn>
                  <a:cxn ang="0">
                    <a:pos x="45" y="336"/>
                  </a:cxn>
                  <a:cxn ang="0">
                    <a:pos x="17" y="321"/>
                  </a:cxn>
                  <a:cxn ang="0">
                    <a:pos x="0" y="294"/>
                  </a:cxn>
                </a:cxnLst>
                <a:rect l="0" t="0" r="r" b="b"/>
                <a:pathLst>
                  <a:path w="1022" h="639">
                    <a:moveTo>
                      <a:pt x="0" y="294"/>
                    </a:moveTo>
                    <a:cubicBezTo>
                      <a:pt x="9" y="296"/>
                      <a:pt x="15" y="297"/>
                      <a:pt x="24" y="298"/>
                    </a:cubicBezTo>
                    <a:cubicBezTo>
                      <a:pt x="64" y="297"/>
                      <a:pt x="103" y="299"/>
                      <a:pt x="143" y="301"/>
                    </a:cubicBezTo>
                    <a:cubicBezTo>
                      <a:pt x="173" y="310"/>
                      <a:pt x="231" y="306"/>
                      <a:pt x="263" y="307"/>
                    </a:cubicBezTo>
                    <a:cubicBezTo>
                      <a:pt x="281" y="311"/>
                      <a:pt x="300" y="312"/>
                      <a:pt x="318" y="312"/>
                    </a:cubicBezTo>
                    <a:cubicBezTo>
                      <a:pt x="376" y="313"/>
                      <a:pt x="491" y="315"/>
                      <a:pt x="491" y="315"/>
                    </a:cubicBezTo>
                    <a:cubicBezTo>
                      <a:pt x="590" y="313"/>
                      <a:pt x="553" y="313"/>
                      <a:pt x="600" y="306"/>
                    </a:cubicBezTo>
                    <a:cubicBezTo>
                      <a:pt x="605" y="303"/>
                      <a:pt x="612" y="294"/>
                      <a:pt x="612" y="294"/>
                    </a:cubicBezTo>
                    <a:cubicBezTo>
                      <a:pt x="609" y="278"/>
                      <a:pt x="604" y="259"/>
                      <a:pt x="621" y="250"/>
                    </a:cubicBezTo>
                    <a:cubicBezTo>
                      <a:pt x="625" y="242"/>
                      <a:pt x="620" y="237"/>
                      <a:pt x="615" y="232"/>
                    </a:cubicBezTo>
                    <a:cubicBezTo>
                      <a:pt x="620" y="214"/>
                      <a:pt x="629" y="214"/>
                      <a:pt x="647" y="213"/>
                    </a:cubicBezTo>
                    <a:cubicBezTo>
                      <a:pt x="652" y="209"/>
                      <a:pt x="653" y="206"/>
                      <a:pt x="656" y="201"/>
                    </a:cubicBezTo>
                    <a:cubicBezTo>
                      <a:pt x="657" y="195"/>
                      <a:pt x="662" y="189"/>
                      <a:pt x="665" y="183"/>
                    </a:cubicBezTo>
                    <a:cubicBezTo>
                      <a:pt x="662" y="175"/>
                      <a:pt x="662" y="168"/>
                      <a:pt x="669" y="163"/>
                    </a:cubicBezTo>
                    <a:cubicBezTo>
                      <a:pt x="673" y="155"/>
                      <a:pt x="670" y="143"/>
                      <a:pt x="675" y="136"/>
                    </a:cubicBezTo>
                    <a:cubicBezTo>
                      <a:pt x="679" y="130"/>
                      <a:pt x="692" y="124"/>
                      <a:pt x="698" y="121"/>
                    </a:cubicBezTo>
                    <a:cubicBezTo>
                      <a:pt x="706" y="111"/>
                      <a:pt x="712" y="106"/>
                      <a:pt x="725" y="105"/>
                    </a:cubicBezTo>
                    <a:cubicBezTo>
                      <a:pt x="737" y="96"/>
                      <a:pt x="759" y="80"/>
                      <a:pt x="773" y="78"/>
                    </a:cubicBezTo>
                    <a:cubicBezTo>
                      <a:pt x="778" y="74"/>
                      <a:pt x="785" y="70"/>
                      <a:pt x="791" y="69"/>
                    </a:cubicBezTo>
                    <a:cubicBezTo>
                      <a:pt x="802" y="63"/>
                      <a:pt x="808" y="60"/>
                      <a:pt x="821" y="58"/>
                    </a:cubicBezTo>
                    <a:cubicBezTo>
                      <a:pt x="831" y="50"/>
                      <a:pt x="840" y="43"/>
                      <a:pt x="851" y="36"/>
                    </a:cubicBezTo>
                    <a:cubicBezTo>
                      <a:pt x="857" y="29"/>
                      <a:pt x="865" y="23"/>
                      <a:pt x="873" y="19"/>
                    </a:cubicBezTo>
                    <a:cubicBezTo>
                      <a:pt x="877" y="13"/>
                      <a:pt x="889" y="1"/>
                      <a:pt x="896" y="0"/>
                    </a:cubicBezTo>
                    <a:cubicBezTo>
                      <a:pt x="901" y="10"/>
                      <a:pt x="893" y="19"/>
                      <a:pt x="908" y="22"/>
                    </a:cubicBezTo>
                    <a:cubicBezTo>
                      <a:pt x="915" y="25"/>
                      <a:pt x="914" y="31"/>
                      <a:pt x="917" y="37"/>
                    </a:cubicBezTo>
                    <a:cubicBezTo>
                      <a:pt x="919" y="53"/>
                      <a:pt x="917" y="75"/>
                      <a:pt x="921" y="90"/>
                    </a:cubicBezTo>
                    <a:cubicBezTo>
                      <a:pt x="921" y="91"/>
                      <a:pt x="936" y="94"/>
                      <a:pt x="938" y="94"/>
                    </a:cubicBezTo>
                    <a:cubicBezTo>
                      <a:pt x="939" y="101"/>
                      <a:pt x="942" y="107"/>
                      <a:pt x="944" y="114"/>
                    </a:cubicBezTo>
                    <a:cubicBezTo>
                      <a:pt x="945" y="122"/>
                      <a:pt x="946" y="125"/>
                      <a:pt x="953" y="130"/>
                    </a:cubicBezTo>
                    <a:cubicBezTo>
                      <a:pt x="957" y="137"/>
                      <a:pt x="960" y="135"/>
                      <a:pt x="966" y="139"/>
                    </a:cubicBezTo>
                    <a:cubicBezTo>
                      <a:pt x="971" y="152"/>
                      <a:pt x="956" y="184"/>
                      <a:pt x="974" y="187"/>
                    </a:cubicBezTo>
                    <a:cubicBezTo>
                      <a:pt x="975" y="192"/>
                      <a:pt x="977" y="196"/>
                      <a:pt x="978" y="201"/>
                    </a:cubicBezTo>
                    <a:cubicBezTo>
                      <a:pt x="976" y="211"/>
                      <a:pt x="971" y="220"/>
                      <a:pt x="963" y="226"/>
                    </a:cubicBezTo>
                    <a:cubicBezTo>
                      <a:pt x="962" y="233"/>
                      <a:pt x="959" y="235"/>
                      <a:pt x="954" y="240"/>
                    </a:cubicBezTo>
                    <a:cubicBezTo>
                      <a:pt x="952" y="252"/>
                      <a:pt x="953" y="264"/>
                      <a:pt x="956" y="276"/>
                    </a:cubicBezTo>
                    <a:cubicBezTo>
                      <a:pt x="953" y="288"/>
                      <a:pt x="951" y="298"/>
                      <a:pt x="945" y="309"/>
                    </a:cubicBezTo>
                    <a:cubicBezTo>
                      <a:pt x="944" y="318"/>
                      <a:pt x="935" y="325"/>
                      <a:pt x="930" y="333"/>
                    </a:cubicBezTo>
                    <a:cubicBezTo>
                      <a:pt x="933" y="342"/>
                      <a:pt x="935" y="340"/>
                      <a:pt x="942" y="345"/>
                    </a:cubicBezTo>
                    <a:cubicBezTo>
                      <a:pt x="939" y="349"/>
                      <a:pt x="938" y="353"/>
                      <a:pt x="936" y="358"/>
                    </a:cubicBezTo>
                    <a:cubicBezTo>
                      <a:pt x="934" y="369"/>
                      <a:pt x="931" y="373"/>
                      <a:pt x="944" y="376"/>
                    </a:cubicBezTo>
                    <a:cubicBezTo>
                      <a:pt x="960" y="375"/>
                      <a:pt x="957" y="375"/>
                      <a:pt x="968" y="369"/>
                    </a:cubicBezTo>
                    <a:cubicBezTo>
                      <a:pt x="986" y="370"/>
                      <a:pt x="980" y="366"/>
                      <a:pt x="980" y="378"/>
                    </a:cubicBezTo>
                    <a:cubicBezTo>
                      <a:pt x="980" y="380"/>
                      <a:pt x="980" y="382"/>
                      <a:pt x="981" y="384"/>
                    </a:cubicBezTo>
                    <a:cubicBezTo>
                      <a:pt x="983" y="387"/>
                      <a:pt x="988" y="386"/>
                      <a:pt x="992" y="387"/>
                    </a:cubicBezTo>
                    <a:cubicBezTo>
                      <a:pt x="997" y="394"/>
                      <a:pt x="996" y="398"/>
                      <a:pt x="1005" y="402"/>
                    </a:cubicBezTo>
                    <a:cubicBezTo>
                      <a:pt x="1010" y="408"/>
                      <a:pt x="1012" y="414"/>
                      <a:pt x="1019" y="418"/>
                    </a:cubicBezTo>
                    <a:cubicBezTo>
                      <a:pt x="1020" y="420"/>
                      <a:pt x="1022" y="421"/>
                      <a:pt x="1022" y="423"/>
                    </a:cubicBezTo>
                    <a:cubicBezTo>
                      <a:pt x="1021" y="426"/>
                      <a:pt x="1016" y="426"/>
                      <a:pt x="1013" y="429"/>
                    </a:cubicBezTo>
                    <a:cubicBezTo>
                      <a:pt x="1004" y="438"/>
                      <a:pt x="1003" y="446"/>
                      <a:pt x="989" y="448"/>
                    </a:cubicBezTo>
                    <a:cubicBezTo>
                      <a:pt x="978" y="453"/>
                      <a:pt x="970" y="446"/>
                      <a:pt x="960" y="444"/>
                    </a:cubicBezTo>
                    <a:cubicBezTo>
                      <a:pt x="936" y="446"/>
                      <a:pt x="949" y="462"/>
                      <a:pt x="929" y="471"/>
                    </a:cubicBezTo>
                    <a:cubicBezTo>
                      <a:pt x="919" y="475"/>
                      <a:pt x="903" y="475"/>
                      <a:pt x="894" y="475"/>
                    </a:cubicBezTo>
                    <a:cubicBezTo>
                      <a:pt x="885" y="482"/>
                      <a:pt x="874" y="489"/>
                      <a:pt x="863" y="490"/>
                    </a:cubicBezTo>
                    <a:cubicBezTo>
                      <a:pt x="853" y="494"/>
                      <a:pt x="852" y="500"/>
                      <a:pt x="846" y="508"/>
                    </a:cubicBezTo>
                    <a:cubicBezTo>
                      <a:pt x="843" y="522"/>
                      <a:pt x="833" y="523"/>
                      <a:pt x="824" y="532"/>
                    </a:cubicBezTo>
                    <a:cubicBezTo>
                      <a:pt x="821" y="539"/>
                      <a:pt x="817" y="539"/>
                      <a:pt x="810" y="540"/>
                    </a:cubicBezTo>
                    <a:cubicBezTo>
                      <a:pt x="804" y="541"/>
                      <a:pt x="792" y="543"/>
                      <a:pt x="792" y="543"/>
                    </a:cubicBezTo>
                    <a:cubicBezTo>
                      <a:pt x="786" y="551"/>
                      <a:pt x="787" y="562"/>
                      <a:pt x="783" y="571"/>
                    </a:cubicBezTo>
                    <a:cubicBezTo>
                      <a:pt x="782" y="581"/>
                      <a:pt x="780" y="587"/>
                      <a:pt x="771" y="592"/>
                    </a:cubicBezTo>
                    <a:cubicBezTo>
                      <a:pt x="764" y="604"/>
                      <a:pt x="743" y="601"/>
                      <a:pt x="732" y="601"/>
                    </a:cubicBezTo>
                    <a:cubicBezTo>
                      <a:pt x="714" y="603"/>
                      <a:pt x="716" y="606"/>
                      <a:pt x="701" y="609"/>
                    </a:cubicBezTo>
                    <a:cubicBezTo>
                      <a:pt x="694" y="618"/>
                      <a:pt x="692" y="621"/>
                      <a:pt x="680" y="624"/>
                    </a:cubicBezTo>
                    <a:cubicBezTo>
                      <a:pt x="676" y="629"/>
                      <a:pt x="670" y="635"/>
                      <a:pt x="665" y="639"/>
                    </a:cubicBezTo>
                    <a:cubicBezTo>
                      <a:pt x="660" y="636"/>
                      <a:pt x="656" y="634"/>
                      <a:pt x="651" y="631"/>
                    </a:cubicBezTo>
                    <a:cubicBezTo>
                      <a:pt x="643" y="621"/>
                      <a:pt x="651" y="633"/>
                      <a:pt x="647" y="607"/>
                    </a:cubicBezTo>
                    <a:cubicBezTo>
                      <a:pt x="645" y="596"/>
                      <a:pt x="620" y="593"/>
                      <a:pt x="614" y="592"/>
                    </a:cubicBezTo>
                    <a:cubicBezTo>
                      <a:pt x="605" y="593"/>
                      <a:pt x="578" y="596"/>
                      <a:pt x="569" y="592"/>
                    </a:cubicBezTo>
                    <a:cubicBezTo>
                      <a:pt x="564" y="590"/>
                      <a:pt x="566" y="581"/>
                      <a:pt x="563" y="577"/>
                    </a:cubicBezTo>
                    <a:cubicBezTo>
                      <a:pt x="560" y="565"/>
                      <a:pt x="557" y="566"/>
                      <a:pt x="560" y="552"/>
                    </a:cubicBezTo>
                    <a:cubicBezTo>
                      <a:pt x="561" y="547"/>
                      <a:pt x="563" y="538"/>
                      <a:pt x="563" y="538"/>
                    </a:cubicBezTo>
                    <a:cubicBezTo>
                      <a:pt x="564" y="524"/>
                      <a:pt x="563" y="528"/>
                      <a:pt x="552" y="523"/>
                    </a:cubicBezTo>
                    <a:cubicBezTo>
                      <a:pt x="554" y="511"/>
                      <a:pt x="557" y="510"/>
                      <a:pt x="564" y="501"/>
                    </a:cubicBezTo>
                    <a:cubicBezTo>
                      <a:pt x="563" y="491"/>
                      <a:pt x="559" y="487"/>
                      <a:pt x="555" y="478"/>
                    </a:cubicBezTo>
                    <a:cubicBezTo>
                      <a:pt x="555" y="469"/>
                      <a:pt x="557" y="459"/>
                      <a:pt x="554" y="451"/>
                    </a:cubicBezTo>
                    <a:cubicBezTo>
                      <a:pt x="554" y="451"/>
                      <a:pt x="534" y="460"/>
                      <a:pt x="531" y="460"/>
                    </a:cubicBezTo>
                    <a:cubicBezTo>
                      <a:pt x="526" y="468"/>
                      <a:pt x="528" y="473"/>
                      <a:pt x="519" y="477"/>
                    </a:cubicBezTo>
                    <a:cubicBezTo>
                      <a:pt x="517" y="484"/>
                      <a:pt x="514" y="489"/>
                      <a:pt x="506" y="492"/>
                    </a:cubicBezTo>
                    <a:cubicBezTo>
                      <a:pt x="501" y="494"/>
                      <a:pt x="496" y="494"/>
                      <a:pt x="491" y="495"/>
                    </a:cubicBezTo>
                    <a:cubicBezTo>
                      <a:pt x="489" y="495"/>
                      <a:pt x="486" y="496"/>
                      <a:pt x="486" y="496"/>
                    </a:cubicBezTo>
                    <a:cubicBezTo>
                      <a:pt x="486" y="509"/>
                      <a:pt x="493" y="532"/>
                      <a:pt x="476" y="535"/>
                    </a:cubicBezTo>
                    <a:cubicBezTo>
                      <a:pt x="471" y="540"/>
                      <a:pt x="468" y="543"/>
                      <a:pt x="465" y="549"/>
                    </a:cubicBezTo>
                    <a:cubicBezTo>
                      <a:pt x="456" y="547"/>
                      <a:pt x="449" y="545"/>
                      <a:pt x="440" y="544"/>
                    </a:cubicBezTo>
                    <a:cubicBezTo>
                      <a:pt x="439" y="541"/>
                      <a:pt x="440" y="536"/>
                      <a:pt x="438" y="534"/>
                    </a:cubicBezTo>
                    <a:cubicBezTo>
                      <a:pt x="436" y="532"/>
                      <a:pt x="431" y="533"/>
                      <a:pt x="428" y="532"/>
                    </a:cubicBezTo>
                    <a:cubicBezTo>
                      <a:pt x="423" y="530"/>
                      <a:pt x="416" y="523"/>
                      <a:pt x="411" y="520"/>
                    </a:cubicBezTo>
                    <a:cubicBezTo>
                      <a:pt x="402" y="524"/>
                      <a:pt x="393" y="523"/>
                      <a:pt x="384" y="522"/>
                    </a:cubicBezTo>
                    <a:cubicBezTo>
                      <a:pt x="375" y="515"/>
                      <a:pt x="368" y="519"/>
                      <a:pt x="356" y="520"/>
                    </a:cubicBezTo>
                    <a:cubicBezTo>
                      <a:pt x="344" y="525"/>
                      <a:pt x="341" y="529"/>
                      <a:pt x="326" y="531"/>
                    </a:cubicBezTo>
                    <a:cubicBezTo>
                      <a:pt x="324" y="538"/>
                      <a:pt x="321" y="540"/>
                      <a:pt x="315" y="544"/>
                    </a:cubicBezTo>
                    <a:cubicBezTo>
                      <a:pt x="308" y="543"/>
                      <a:pt x="305" y="541"/>
                      <a:pt x="299" y="537"/>
                    </a:cubicBezTo>
                    <a:cubicBezTo>
                      <a:pt x="292" y="541"/>
                      <a:pt x="294" y="544"/>
                      <a:pt x="291" y="550"/>
                    </a:cubicBezTo>
                    <a:cubicBezTo>
                      <a:pt x="284" y="546"/>
                      <a:pt x="283" y="543"/>
                      <a:pt x="275" y="544"/>
                    </a:cubicBezTo>
                    <a:cubicBezTo>
                      <a:pt x="269" y="558"/>
                      <a:pt x="255" y="551"/>
                      <a:pt x="243" y="549"/>
                    </a:cubicBezTo>
                    <a:cubicBezTo>
                      <a:pt x="229" y="539"/>
                      <a:pt x="231" y="538"/>
                      <a:pt x="209" y="537"/>
                    </a:cubicBezTo>
                    <a:cubicBezTo>
                      <a:pt x="200" y="528"/>
                      <a:pt x="198" y="526"/>
                      <a:pt x="185" y="525"/>
                    </a:cubicBezTo>
                    <a:cubicBezTo>
                      <a:pt x="183" y="512"/>
                      <a:pt x="185" y="512"/>
                      <a:pt x="174" y="510"/>
                    </a:cubicBezTo>
                    <a:cubicBezTo>
                      <a:pt x="173" y="495"/>
                      <a:pt x="174" y="488"/>
                      <a:pt x="159" y="486"/>
                    </a:cubicBezTo>
                    <a:cubicBezTo>
                      <a:pt x="144" y="488"/>
                      <a:pt x="154" y="491"/>
                      <a:pt x="144" y="499"/>
                    </a:cubicBezTo>
                    <a:cubicBezTo>
                      <a:pt x="124" y="496"/>
                      <a:pt x="131" y="500"/>
                      <a:pt x="122" y="493"/>
                    </a:cubicBezTo>
                    <a:cubicBezTo>
                      <a:pt x="124" y="481"/>
                      <a:pt x="128" y="485"/>
                      <a:pt x="129" y="469"/>
                    </a:cubicBezTo>
                    <a:cubicBezTo>
                      <a:pt x="128" y="460"/>
                      <a:pt x="126" y="458"/>
                      <a:pt x="123" y="450"/>
                    </a:cubicBezTo>
                    <a:cubicBezTo>
                      <a:pt x="126" y="442"/>
                      <a:pt x="127" y="436"/>
                      <a:pt x="131" y="429"/>
                    </a:cubicBezTo>
                    <a:cubicBezTo>
                      <a:pt x="129" y="422"/>
                      <a:pt x="127" y="416"/>
                      <a:pt x="122" y="411"/>
                    </a:cubicBezTo>
                    <a:cubicBezTo>
                      <a:pt x="120" y="404"/>
                      <a:pt x="121" y="400"/>
                      <a:pt x="114" y="396"/>
                    </a:cubicBezTo>
                    <a:cubicBezTo>
                      <a:pt x="110" y="390"/>
                      <a:pt x="108" y="388"/>
                      <a:pt x="102" y="385"/>
                    </a:cubicBezTo>
                    <a:cubicBezTo>
                      <a:pt x="94" y="391"/>
                      <a:pt x="90" y="389"/>
                      <a:pt x="80" y="387"/>
                    </a:cubicBezTo>
                    <a:cubicBezTo>
                      <a:pt x="72" y="374"/>
                      <a:pt x="63" y="363"/>
                      <a:pt x="56" y="351"/>
                    </a:cubicBezTo>
                    <a:cubicBezTo>
                      <a:pt x="53" y="347"/>
                      <a:pt x="51" y="337"/>
                      <a:pt x="45" y="336"/>
                    </a:cubicBezTo>
                    <a:cubicBezTo>
                      <a:pt x="38" y="334"/>
                      <a:pt x="31" y="335"/>
                      <a:pt x="24" y="334"/>
                    </a:cubicBezTo>
                    <a:cubicBezTo>
                      <a:pt x="21" y="330"/>
                      <a:pt x="21" y="325"/>
                      <a:pt x="17" y="321"/>
                    </a:cubicBezTo>
                    <a:cubicBezTo>
                      <a:pt x="13" y="317"/>
                      <a:pt x="9" y="314"/>
                      <a:pt x="5" y="309"/>
                    </a:cubicBezTo>
                    <a:cubicBezTo>
                      <a:pt x="3" y="293"/>
                      <a:pt x="8" y="294"/>
                      <a:pt x="0" y="29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2" name="Freeform 5005">
                <a:extLst>
                  <a:ext uri="{FF2B5EF4-FFF2-40B4-BE49-F238E27FC236}">
                    <a16:creationId xmlns:a16="http://schemas.microsoft.com/office/drawing/2014/main" id="{D109C54E-C6D8-A625-5E49-D0395608B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4338" y="4039525"/>
                <a:ext cx="196065" cy="233093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107" y="33"/>
                  </a:cxn>
                  <a:cxn ang="0">
                    <a:pos x="109" y="37"/>
                  </a:cxn>
                  <a:cxn ang="0">
                    <a:pos x="107" y="41"/>
                  </a:cxn>
                  <a:cxn ang="0">
                    <a:pos x="103" y="45"/>
                  </a:cxn>
                  <a:cxn ang="0">
                    <a:pos x="109" y="48"/>
                  </a:cxn>
                  <a:cxn ang="0">
                    <a:pos x="111" y="48"/>
                  </a:cxn>
                  <a:cxn ang="0">
                    <a:pos x="113" y="52"/>
                  </a:cxn>
                  <a:cxn ang="0">
                    <a:pos x="117" y="60"/>
                  </a:cxn>
                  <a:cxn ang="0">
                    <a:pos x="119" y="69"/>
                  </a:cxn>
                  <a:cxn ang="0">
                    <a:pos x="121" y="75"/>
                  </a:cxn>
                  <a:cxn ang="0">
                    <a:pos x="126" y="79"/>
                  </a:cxn>
                  <a:cxn ang="0">
                    <a:pos x="128" y="83"/>
                  </a:cxn>
                  <a:cxn ang="0">
                    <a:pos x="128" y="89"/>
                  </a:cxn>
                  <a:cxn ang="0">
                    <a:pos x="130" y="93"/>
                  </a:cxn>
                  <a:cxn ang="0">
                    <a:pos x="128" y="100"/>
                  </a:cxn>
                  <a:cxn ang="0">
                    <a:pos x="122" y="104"/>
                  </a:cxn>
                  <a:cxn ang="0">
                    <a:pos x="122" y="106"/>
                  </a:cxn>
                  <a:cxn ang="0">
                    <a:pos x="121" y="114"/>
                  </a:cxn>
                  <a:cxn ang="0">
                    <a:pos x="119" y="117"/>
                  </a:cxn>
                  <a:cxn ang="0">
                    <a:pos x="121" y="125"/>
                  </a:cxn>
                  <a:cxn ang="0">
                    <a:pos x="115" y="123"/>
                  </a:cxn>
                  <a:cxn ang="0">
                    <a:pos x="115" y="116"/>
                  </a:cxn>
                  <a:cxn ang="0">
                    <a:pos x="117" y="110"/>
                  </a:cxn>
                  <a:cxn ang="0">
                    <a:pos x="111" y="106"/>
                  </a:cxn>
                  <a:cxn ang="0">
                    <a:pos x="107" y="112"/>
                  </a:cxn>
                  <a:cxn ang="0">
                    <a:pos x="101" y="116"/>
                  </a:cxn>
                  <a:cxn ang="0">
                    <a:pos x="94" y="119"/>
                  </a:cxn>
                  <a:cxn ang="0">
                    <a:pos x="86" y="129"/>
                  </a:cxn>
                  <a:cxn ang="0">
                    <a:pos x="76" y="133"/>
                  </a:cxn>
                  <a:cxn ang="0">
                    <a:pos x="74" y="146"/>
                  </a:cxn>
                  <a:cxn ang="0">
                    <a:pos x="69" y="160"/>
                  </a:cxn>
                  <a:cxn ang="0">
                    <a:pos x="59" y="150"/>
                  </a:cxn>
                  <a:cxn ang="0">
                    <a:pos x="50" y="142"/>
                  </a:cxn>
                  <a:cxn ang="0">
                    <a:pos x="3" y="96"/>
                  </a:cxn>
                  <a:cxn ang="0">
                    <a:pos x="2" y="91"/>
                  </a:cxn>
                  <a:cxn ang="0">
                    <a:pos x="2" y="85"/>
                  </a:cxn>
                  <a:cxn ang="0">
                    <a:pos x="3" y="75"/>
                  </a:cxn>
                  <a:cxn ang="0">
                    <a:pos x="7" y="62"/>
                  </a:cxn>
                  <a:cxn ang="0">
                    <a:pos x="9" y="54"/>
                  </a:cxn>
                  <a:cxn ang="0">
                    <a:pos x="11" y="46"/>
                  </a:cxn>
                  <a:cxn ang="0">
                    <a:pos x="13" y="39"/>
                  </a:cxn>
                  <a:cxn ang="0">
                    <a:pos x="21" y="16"/>
                  </a:cxn>
                  <a:cxn ang="0">
                    <a:pos x="30" y="0"/>
                  </a:cxn>
                  <a:cxn ang="0">
                    <a:pos x="50" y="6"/>
                  </a:cxn>
                  <a:cxn ang="0">
                    <a:pos x="69" y="10"/>
                  </a:cxn>
                  <a:cxn ang="0">
                    <a:pos x="78" y="8"/>
                  </a:cxn>
                  <a:cxn ang="0">
                    <a:pos x="84" y="4"/>
                  </a:cxn>
                  <a:cxn ang="0">
                    <a:pos x="90" y="4"/>
                  </a:cxn>
                  <a:cxn ang="0">
                    <a:pos x="94" y="6"/>
                  </a:cxn>
                  <a:cxn ang="0">
                    <a:pos x="98" y="12"/>
                  </a:cxn>
                  <a:cxn ang="0">
                    <a:pos x="101" y="18"/>
                  </a:cxn>
                </a:cxnLst>
                <a:rect l="0" t="0" r="r" b="b"/>
                <a:pathLst>
                  <a:path w="132" h="160">
                    <a:moveTo>
                      <a:pt x="103" y="23"/>
                    </a:moveTo>
                    <a:lnTo>
                      <a:pt x="103" y="25"/>
                    </a:lnTo>
                    <a:lnTo>
                      <a:pt x="103" y="27"/>
                    </a:lnTo>
                    <a:lnTo>
                      <a:pt x="103" y="29"/>
                    </a:lnTo>
                    <a:lnTo>
                      <a:pt x="105" y="29"/>
                    </a:lnTo>
                    <a:lnTo>
                      <a:pt x="107" y="29"/>
                    </a:lnTo>
                    <a:lnTo>
                      <a:pt x="107" y="31"/>
                    </a:lnTo>
                    <a:lnTo>
                      <a:pt x="107" y="33"/>
                    </a:lnTo>
                    <a:lnTo>
                      <a:pt x="109" y="33"/>
                    </a:lnTo>
                    <a:lnTo>
                      <a:pt x="107" y="33"/>
                    </a:lnTo>
                    <a:lnTo>
                      <a:pt x="107" y="35"/>
                    </a:lnTo>
                    <a:lnTo>
                      <a:pt x="109" y="35"/>
                    </a:lnTo>
                    <a:lnTo>
                      <a:pt x="107" y="35"/>
                    </a:lnTo>
                    <a:lnTo>
                      <a:pt x="109" y="35"/>
                    </a:lnTo>
                    <a:lnTo>
                      <a:pt x="109" y="37"/>
                    </a:lnTo>
                    <a:lnTo>
                      <a:pt x="107" y="37"/>
                    </a:lnTo>
                    <a:lnTo>
                      <a:pt x="105" y="37"/>
                    </a:lnTo>
                    <a:lnTo>
                      <a:pt x="105" y="39"/>
                    </a:lnTo>
                    <a:lnTo>
                      <a:pt x="107" y="39"/>
                    </a:lnTo>
                    <a:lnTo>
                      <a:pt x="107" y="41"/>
                    </a:lnTo>
                    <a:lnTo>
                      <a:pt x="105" y="41"/>
                    </a:lnTo>
                    <a:lnTo>
                      <a:pt x="103" y="41"/>
                    </a:lnTo>
                    <a:lnTo>
                      <a:pt x="103" y="43"/>
                    </a:lnTo>
                    <a:lnTo>
                      <a:pt x="105" y="43"/>
                    </a:lnTo>
                    <a:lnTo>
                      <a:pt x="103" y="45"/>
                    </a:lnTo>
                    <a:lnTo>
                      <a:pt x="105" y="45"/>
                    </a:lnTo>
                    <a:lnTo>
                      <a:pt x="105" y="46"/>
                    </a:lnTo>
                    <a:lnTo>
                      <a:pt x="107" y="46"/>
                    </a:lnTo>
                    <a:lnTo>
                      <a:pt x="107" y="48"/>
                    </a:lnTo>
                    <a:lnTo>
                      <a:pt x="109" y="48"/>
                    </a:lnTo>
                    <a:lnTo>
                      <a:pt x="109" y="50"/>
                    </a:lnTo>
                    <a:lnTo>
                      <a:pt x="109" y="48"/>
                    </a:lnTo>
                    <a:lnTo>
                      <a:pt x="109" y="50"/>
                    </a:lnTo>
                    <a:lnTo>
                      <a:pt x="111" y="50"/>
                    </a:lnTo>
                    <a:lnTo>
                      <a:pt x="111" y="48"/>
                    </a:lnTo>
                    <a:lnTo>
                      <a:pt x="111" y="50"/>
                    </a:lnTo>
                    <a:lnTo>
                      <a:pt x="111" y="48"/>
                    </a:lnTo>
                    <a:lnTo>
                      <a:pt x="113" y="48"/>
                    </a:lnTo>
                    <a:lnTo>
                      <a:pt x="113" y="50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5" y="56"/>
                    </a:lnTo>
                    <a:lnTo>
                      <a:pt x="115" y="58"/>
                    </a:lnTo>
                    <a:lnTo>
                      <a:pt x="115" y="60"/>
                    </a:lnTo>
                    <a:lnTo>
                      <a:pt x="117" y="60"/>
                    </a:lnTo>
                    <a:lnTo>
                      <a:pt x="117" y="62"/>
                    </a:lnTo>
                    <a:lnTo>
                      <a:pt x="119" y="64"/>
                    </a:lnTo>
                    <a:lnTo>
                      <a:pt x="119" y="66"/>
                    </a:lnTo>
                    <a:lnTo>
                      <a:pt x="119" y="68"/>
                    </a:lnTo>
                    <a:lnTo>
                      <a:pt x="119" y="69"/>
                    </a:lnTo>
                    <a:lnTo>
                      <a:pt x="121" y="69"/>
                    </a:lnTo>
                    <a:lnTo>
                      <a:pt x="121" y="71"/>
                    </a:lnTo>
                    <a:lnTo>
                      <a:pt x="122" y="71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21" y="77"/>
                    </a:lnTo>
                    <a:lnTo>
                      <a:pt x="122" y="77"/>
                    </a:lnTo>
                    <a:lnTo>
                      <a:pt x="122" y="79"/>
                    </a:lnTo>
                    <a:lnTo>
                      <a:pt x="124" y="79"/>
                    </a:lnTo>
                    <a:lnTo>
                      <a:pt x="126" y="79"/>
                    </a:lnTo>
                    <a:lnTo>
                      <a:pt x="128" y="79"/>
                    </a:lnTo>
                    <a:lnTo>
                      <a:pt x="128" y="81"/>
                    </a:lnTo>
                    <a:lnTo>
                      <a:pt x="126" y="81"/>
                    </a:lnTo>
                    <a:lnTo>
                      <a:pt x="128" y="81"/>
                    </a:lnTo>
                    <a:lnTo>
                      <a:pt x="128" y="83"/>
                    </a:lnTo>
                    <a:lnTo>
                      <a:pt x="128" y="85"/>
                    </a:lnTo>
                    <a:lnTo>
                      <a:pt x="130" y="85"/>
                    </a:lnTo>
                    <a:lnTo>
                      <a:pt x="130" y="87"/>
                    </a:lnTo>
                    <a:lnTo>
                      <a:pt x="128" y="87"/>
                    </a:lnTo>
                    <a:lnTo>
                      <a:pt x="128" y="89"/>
                    </a:lnTo>
                    <a:lnTo>
                      <a:pt x="130" y="89"/>
                    </a:lnTo>
                    <a:lnTo>
                      <a:pt x="130" y="91"/>
                    </a:lnTo>
                    <a:lnTo>
                      <a:pt x="132" y="91"/>
                    </a:lnTo>
                    <a:lnTo>
                      <a:pt x="132" y="93"/>
                    </a:lnTo>
                    <a:lnTo>
                      <a:pt x="130" y="93"/>
                    </a:lnTo>
                    <a:lnTo>
                      <a:pt x="130" y="94"/>
                    </a:lnTo>
                    <a:lnTo>
                      <a:pt x="128" y="94"/>
                    </a:lnTo>
                    <a:lnTo>
                      <a:pt x="128" y="96"/>
                    </a:lnTo>
                    <a:lnTo>
                      <a:pt x="128" y="98"/>
                    </a:lnTo>
                    <a:lnTo>
                      <a:pt x="128" y="100"/>
                    </a:lnTo>
                    <a:lnTo>
                      <a:pt x="128" y="102"/>
                    </a:lnTo>
                    <a:lnTo>
                      <a:pt x="126" y="102"/>
                    </a:lnTo>
                    <a:lnTo>
                      <a:pt x="124" y="102"/>
                    </a:lnTo>
                    <a:lnTo>
                      <a:pt x="122" y="102"/>
                    </a:lnTo>
                    <a:lnTo>
                      <a:pt x="122" y="104"/>
                    </a:lnTo>
                    <a:lnTo>
                      <a:pt x="122" y="106"/>
                    </a:lnTo>
                    <a:lnTo>
                      <a:pt x="124" y="106"/>
                    </a:lnTo>
                    <a:lnTo>
                      <a:pt x="122" y="106"/>
                    </a:lnTo>
                    <a:lnTo>
                      <a:pt x="122" y="108"/>
                    </a:lnTo>
                    <a:lnTo>
                      <a:pt x="122" y="106"/>
                    </a:lnTo>
                    <a:lnTo>
                      <a:pt x="121" y="106"/>
                    </a:lnTo>
                    <a:lnTo>
                      <a:pt x="121" y="108"/>
                    </a:lnTo>
                    <a:lnTo>
                      <a:pt x="121" y="110"/>
                    </a:lnTo>
                    <a:lnTo>
                      <a:pt x="121" y="112"/>
                    </a:lnTo>
                    <a:lnTo>
                      <a:pt x="121" y="114"/>
                    </a:lnTo>
                    <a:lnTo>
                      <a:pt x="119" y="114"/>
                    </a:lnTo>
                    <a:lnTo>
                      <a:pt x="119" y="116"/>
                    </a:lnTo>
                    <a:lnTo>
                      <a:pt x="119" y="117"/>
                    </a:lnTo>
                    <a:lnTo>
                      <a:pt x="121" y="117"/>
                    </a:lnTo>
                    <a:lnTo>
                      <a:pt x="119" y="117"/>
                    </a:lnTo>
                    <a:lnTo>
                      <a:pt x="119" y="119"/>
                    </a:lnTo>
                    <a:lnTo>
                      <a:pt x="119" y="121"/>
                    </a:lnTo>
                    <a:lnTo>
                      <a:pt x="119" y="123"/>
                    </a:lnTo>
                    <a:lnTo>
                      <a:pt x="121" y="123"/>
                    </a:lnTo>
                    <a:lnTo>
                      <a:pt x="121" y="125"/>
                    </a:lnTo>
                    <a:lnTo>
                      <a:pt x="121" y="127"/>
                    </a:lnTo>
                    <a:lnTo>
                      <a:pt x="119" y="127"/>
                    </a:lnTo>
                    <a:lnTo>
                      <a:pt x="117" y="127"/>
                    </a:lnTo>
                    <a:lnTo>
                      <a:pt x="115" y="125"/>
                    </a:lnTo>
                    <a:lnTo>
                      <a:pt x="115" y="123"/>
                    </a:lnTo>
                    <a:lnTo>
                      <a:pt x="115" y="121"/>
                    </a:lnTo>
                    <a:lnTo>
                      <a:pt x="115" y="119"/>
                    </a:lnTo>
                    <a:lnTo>
                      <a:pt x="113" y="119"/>
                    </a:lnTo>
                    <a:lnTo>
                      <a:pt x="113" y="117"/>
                    </a:lnTo>
                    <a:lnTo>
                      <a:pt x="115" y="116"/>
                    </a:lnTo>
                    <a:lnTo>
                      <a:pt x="117" y="116"/>
                    </a:lnTo>
                    <a:lnTo>
                      <a:pt x="117" y="114"/>
                    </a:lnTo>
                    <a:lnTo>
                      <a:pt x="119" y="112"/>
                    </a:lnTo>
                    <a:lnTo>
                      <a:pt x="117" y="112"/>
                    </a:lnTo>
                    <a:lnTo>
                      <a:pt x="117" y="110"/>
                    </a:lnTo>
                    <a:lnTo>
                      <a:pt x="117" y="108"/>
                    </a:lnTo>
                    <a:lnTo>
                      <a:pt x="115" y="106"/>
                    </a:lnTo>
                    <a:lnTo>
                      <a:pt x="113" y="106"/>
                    </a:lnTo>
                    <a:lnTo>
                      <a:pt x="111" y="104"/>
                    </a:lnTo>
                    <a:lnTo>
                      <a:pt x="111" y="106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9" y="110"/>
                    </a:lnTo>
                    <a:lnTo>
                      <a:pt x="107" y="110"/>
                    </a:lnTo>
                    <a:lnTo>
                      <a:pt x="107" y="112"/>
                    </a:lnTo>
                    <a:lnTo>
                      <a:pt x="105" y="112"/>
                    </a:lnTo>
                    <a:lnTo>
                      <a:pt x="105" y="114"/>
                    </a:lnTo>
                    <a:lnTo>
                      <a:pt x="105" y="116"/>
                    </a:lnTo>
                    <a:lnTo>
                      <a:pt x="103" y="116"/>
                    </a:lnTo>
                    <a:lnTo>
                      <a:pt x="101" y="116"/>
                    </a:lnTo>
                    <a:lnTo>
                      <a:pt x="99" y="119"/>
                    </a:lnTo>
                    <a:lnTo>
                      <a:pt x="98" y="119"/>
                    </a:lnTo>
                    <a:lnTo>
                      <a:pt x="96" y="117"/>
                    </a:lnTo>
                    <a:lnTo>
                      <a:pt x="94" y="117"/>
                    </a:lnTo>
                    <a:lnTo>
                      <a:pt x="94" y="119"/>
                    </a:lnTo>
                    <a:lnTo>
                      <a:pt x="92" y="121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86" y="125"/>
                    </a:lnTo>
                    <a:lnTo>
                      <a:pt x="86" y="129"/>
                    </a:lnTo>
                    <a:lnTo>
                      <a:pt x="84" y="131"/>
                    </a:lnTo>
                    <a:lnTo>
                      <a:pt x="82" y="131"/>
                    </a:lnTo>
                    <a:lnTo>
                      <a:pt x="80" y="133"/>
                    </a:lnTo>
                    <a:lnTo>
                      <a:pt x="76" y="135"/>
                    </a:lnTo>
                    <a:lnTo>
                      <a:pt x="76" y="133"/>
                    </a:lnTo>
                    <a:lnTo>
                      <a:pt x="74" y="135"/>
                    </a:lnTo>
                    <a:lnTo>
                      <a:pt x="73" y="137"/>
                    </a:lnTo>
                    <a:lnTo>
                      <a:pt x="73" y="139"/>
                    </a:lnTo>
                    <a:lnTo>
                      <a:pt x="74" y="142"/>
                    </a:lnTo>
                    <a:lnTo>
                      <a:pt x="74" y="146"/>
                    </a:lnTo>
                    <a:lnTo>
                      <a:pt x="74" y="150"/>
                    </a:lnTo>
                    <a:lnTo>
                      <a:pt x="74" y="154"/>
                    </a:lnTo>
                    <a:lnTo>
                      <a:pt x="73" y="156"/>
                    </a:lnTo>
                    <a:lnTo>
                      <a:pt x="71" y="158"/>
                    </a:lnTo>
                    <a:lnTo>
                      <a:pt x="69" y="160"/>
                    </a:lnTo>
                    <a:lnTo>
                      <a:pt x="65" y="160"/>
                    </a:lnTo>
                    <a:lnTo>
                      <a:pt x="63" y="158"/>
                    </a:lnTo>
                    <a:lnTo>
                      <a:pt x="63" y="150"/>
                    </a:lnTo>
                    <a:lnTo>
                      <a:pt x="61" y="150"/>
                    </a:lnTo>
                    <a:lnTo>
                      <a:pt x="59" y="150"/>
                    </a:lnTo>
                    <a:lnTo>
                      <a:pt x="57" y="148"/>
                    </a:lnTo>
                    <a:lnTo>
                      <a:pt x="55" y="148"/>
                    </a:lnTo>
                    <a:lnTo>
                      <a:pt x="53" y="146"/>
                    </a:lnTo>
                    <a:lnTo>
                      <a:pt x="51" y="144"/>
                    </a:lnTo>
                    <a:lnTo>
                      <a:pt x="50" y="142"/>
                    </a:lnTo>
                    <a:lnTo>
                      <a:pt x="48" y="141"/>
                    </a:lnTo>
                    <a:lnTo>
                      <a:pt x="46" y="139"/>
                    </a:lnTo>
                    <a:lnTo>
                      <a:pt x="7" y="102"/>
                    </a:lnTo>
                    <a:lnTo>
                      <a:pt x="5" y="98"/>
                    </a:lnTo>
                    <a:lnTo>
                      <a:pt x="3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2" y="93"/>
                    </a:lnTo>
                    <a:lnTo>
                      <a:pt x="0" y="91"/>
                    </a:lnTo>
                    <a:lnTo>
                      <a:pt x="2" y="91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3" y="77"/>
                    </a:lnTo>
                    <a:lnTo>
                      <a:pt x="3" y="75"/>
                    </a:lnTo>
                    <a:lnTo>
                      <a:pt x="3" y="73"/>
                    </a:lnTo>
                    <a:lnTo>
                      <a:pt x="5" y="73"/>
                    </a:lnTo>
                    <a:lnTo>
                      <a:pt x="5" y="71"/>
                    </a:lnTo>
                    <a:lnTo>
                      <a:pt x="7" y="64"/>
                    </a:lnTo>
                    <a:lnTo>
                      <a:pt x="7" y="62"/>
                    </a:lnTo>
                    <a:lnTo>
                      <a:pt x="7" y="60"/>
                    </a:lnTo>
                    <a:lnTo>
                      <a:pt x="9" y="60"/>
                    </a:lnTo>
                    <a:lnTo>
                      <a:pt x="7" y="56"/>
                    </a:lnTo>
                    <a:lnTo>
                      <a:pt x="9" y="56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11" y="46"/>
                    </a:lnTo>
                    <a:lnTo>
                      <a:pt x="11" y="45"/>
                    </a:lnTo>
                    <a:lnTo>
                      <a:pt x="13" y="45"/>
                    </a:lnTo>
                    <a:lnTo>
                      <a:pt x="11" y="43"/>
                    </a:lnTo>
                    <a:lnTo>
                      <a:pt x="13" y="41"/>
                    </a:lnTo>
                    <a:lnTo>
                      <a:pt x="13" y="39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7" y="23"/>
                    </a:lnTo>
                    <a:lnTo>
                      <a:pt x="19" y="20"/>
                    </a:lnTo>
                    <a:lnTo>
                      <a:pt x="21" y="16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5" y="10"/>
                    </a:lnTo>
                    <a:lnTo>
                      <a:pt x="26" y="6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6"/>
                    </a:lnTo>
                    <a:lnTo>
                      <a:pt x="51" y="6"/>
                    </a:lnTo>
                    <a:lnTo>
                      <a:pt x="55" y="6"/>
                    </a:lnTo>
                    <a:lnTo>
                      <a:pt x="61" y="6"/>
                    </a:lnTo>
                    <a:lnTo>
                      <a:pt x="65" y="8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4" y="10"/>
                    </a:lnTo>
                    <a:lnTo>
                      <a:pt x="76" y="8"/>
                    </a:lnTo>
                    <a:lnTo>
                      <a:pt x="78" y="8"/>
                    </a:lnTo>
                    <a:lnTo>
                      <a:pt x="80" y="8"/>
                    </a:lnTo>
                    <a:lnTo>
                      <a:pt x="80" y="6"/>
                    </a:lnTo>
                    <a:lnTo>
                      <a:pt x="82" y="6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88" y="4"/>
                    </a:lnTo>
                    <a:lnTo>
                      <a:pt x="90" y="4"/>
                    </a:lnTo>
                    <a:lnTo>
                      <a:pt x="90" y="6"/>
                    </a:lnTo>
                    <a:lnTo>
                      <a:pt x="92" y="6"/>
                    </a:lnTo>
                    <a:lnTo>
                      <a:pt x="94" y="6"/>
                    </a:lnTo>
                    <a:lnTo>
                      <a:pt x="94" y="8"/>
                    </a:lnTo>
                    <a:lnTo>
                      <a:pt x="94" y="6"/>
                    </a:lnTo>
                    <a:lnTo>
                      <a:pt x="96" y="6"/>
                    </a:lnTo>
                    <a:lnTo>
                      <a:pt x="96" y="8"/>
                    </a:lnTo>
                    <a:lnTo>
                      <a:pt x="98" y="8"/>
                    </a:lnTo>
                    <a:lnTo>
                      <a:pt x="98" y="10"/>
                    </a:lnTo>
                    <a:lnTo>
                      <a:pt x="98" y="12"/>
                    </a:lnTo>
                    <a:lnTo>
                      <a:pt x="98" y="14"/>
                    </a:lnTo>
                    <a:lnTo>
                      <a:pt x="98" y="16"/>
                    </a:lnTo>
                    <a:lnTo>
                      <a:pt x="99" y="16"/>
                    </a:lnTo>
                    <a:lnTo>
                      <a:pt x="99" y="18"/>
                    </a:lnTo>
                    <a:lnTo>
                      <a:pt x="101" y="18"/>
                    </a:lnTo>
                    <a:lnTo>
                      <a:pt x="101" y="20"/>
                    </a:lnTo>
                    <a:lnTo>
                      <a:pt x="101" y="21"/>
                    </a:lnTo>
                    <a:lnTo>
                      <a:pt x="103" y="21"/>
                    </a:lnTo>
                    <a:lnTo>
                      <a:pt x="103" y="23"/>
                    </a:lnTo>
                    <a:close/>
                  </a:path>
                </a:pathLst>
              </a:custGeom>
              <a:solidFill>
                <a:srgbClr val="00B0F0"/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3" name="Freeform 5006">
                <a:extLst>
                  <a:ext uri="{FF2B5EF4-FFF2-40B4-BE49-F238E27FC236}">
                    <a16:creationId xmlns:a16="http://schemas.microsoft.com/office/drawing/2014/main" id="{697A24A1-6D11-3DEE-1C95-E821D8D75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8356" y="4042663"/>
                <a:ext cx="737577" cy="595682"/>
              </a:xfrm>
              <a:custGeom>
                <a:avLst/>
                <a:gdLst/>
                <a:ahLst/>
                <a:cxnLst>
                  <a:cxn ang="0">
                    <a:pos x="177" y="111"/>
                  </a:cxn>
                  <a:cxn ang="0">
                    <a:pos x="186" y="123"/>
                  </a:cxn>
                  <a:cxn ang="0">
                    <a:pos x="210" y="109"/>
                  </a:cxn>
                  <a:cxn ang="0">
                    <a:pos x="238" y="106"/>
                  </a:cxn>
                  <a:cxn ang="0">
                    <a:pos x="265" y="119"/>
                  </a:cxn>
                  <a:cxn ang="0">
                    <a:pos x="290" y="157"/>
                  </a:cxn>
                  <a:cxn ang="0">
                    <a:pos x="304" y="163"/>
                  </a:cxn>
                  <a:cxn ang="0">
                    <a:pos x="329" y="177"/>
                  </a:cxn>
                  <a:cxn ang="0">
                    <a:pos x="354" y="198"/>
                  </a:cxn>
                  <a:cxn ang="0">
                    <a:pos x="377" y="217"/>
                  </a:cxn>
                  <a:cxn ang="0">
                    <a:pos x="390" y="230"/>
                  </a:cxn>
                  <a:cxn ang="0">
                    <a:pos x="394" y="255"/>
                  </a:cxn>
                  <a:cxn ang="0">
                    <a:pos x="419" y="263"/>
                  </a:cxn>
                  <a:cxn ang="0">
                    <a:pos x="444" y="267"/>
                  </a:cxn>
                  <a:cxn ang="0">
                    <a:pos x="453" y="284"/>
                  </a:cxn>
                  <a:cxn ang="0">
                    <a:pos x="469" y="298"/>
                  </a:cxn>
                  <a:cxn ang="0">
                    <a:pos x="488" y="315"/>
                  </a:cxn>
                  <a:cxn ang="0">
                    <a:pos x="490" y="336"/>
                  </a:cxn>
                  <a:cxn ang="0">
                    <a:pos x="484" y="355"/>
                  </a:cxn>
                  <a:cxn ang="0">
                    <a:pos x="463" y="355"/>
                  </a:cxn>
                  <a:cxn ang="0">
                    <a:pos x="446" y="346"/>
                  </a:cxn>
                  <a:cxn ang="0">
                    <a:pos x="423" y="340"/>
                  </a:cxn>
                  <a:cxn ang="0">
                    <a:pos x="398" y="351"/>
                  </a:cxn>
                  <a:cxn ang="0">
                    <a:pos x="377" y="361"/>
                  </a:cxn>
                  <a:cxn ang="0">
                    <a:pos x="352" y="371"/>
                  </a:cxn>
                  <a:cxn ang="0">
                    <a:pos x="325" y="372"/>
                  </a:cxn>
                  <a:cxn ang="0">
                    <a:pos x="294" y="372"/>
                  </a:cxn>
                  <a:cxn ang="0">
                    <a:pos x="273" y="382"/>
                  </a:cxn>
                  <a:cxn ang="0">
                    <a:pos x="267" y="397"/>
                  </a:cxn>
                  <a:cxn ang="0">
                    <a:pos x="244" y="376"/>
                  </a:cxn>
                  <a:cxn ang="0">
                    <a:pos x="219" y="386"/>
                  </a:cxn>
                  <a:cxn ang="0">
                    <a:pos x="210" y="407"/>
                  </a:cxn>
                  <a:cxn ang="0">
                    <a:pos x="194" y="386"/>
                  </a:cxn>
                  <a:cxn ang="0">
                    <a:pos x="171" y="369"/>
                  </a:cxn>
                  <a:cxn ang="0">
                    <a:pos x="154" y="353"/>
                  </a:cxn>
                  <a:cxn ang="0">
                    <a:pos x="144" y="332"/>
                  </a:cxn>
                  <a:cxn ang="0">
                    <a:pos x="140" y="315"/>
                  </a:cxn>
                  <a:cxn ang="0">
                    <a:pos x="158" y="296"/>
                  </a:cxn>
                  <a:cxn ang="0">
                    <a:pos x="139" y="275"/>
                  </a:cxn>
                  <a:cxn ang="0">
                    <a:pos x="121" y="263"/>
                  </a:cxn>
                  <a:cxn ang="0">
                    <a:pos x="125" y="246"/>
                  </a:cxn>
                  <a:cxn ang="0">
                    <a:pos x="121" y="228"/>
                  </a:cxn>
                  <a:cxn ang="0">
                    <a:pos x="92" y="234"/>
                  </a:cxn>
                  <a:cxn ang="0">
                    <a:pos x="73" y="232"/>
                  </a:cxn>
                  <a:cxn ang="0">
                    <a:pos x="50" y="227"/>
                  </a:cxn>
                  <a:cxn ang="0">
                    <a:pos x="43" y="202"/>
                  </a:cxn>
                  <a:cxn ang="0">
                    <a:pos x="39" y="184"/>
                  </a:cxn>
                  <a:cxn ang="0">
                    <a:pos x="41" y="165"/>
                  </a:cxn>
                  <a:cxn ang="0">
                    <a:pos x="44" y="144"/>
                  </a:cxn>
                  <a:cxn ang="0">
                    <a:pos x="39" y="127"/>
                  </a:cxn>
                  <a:cxn ang="0">
                    <a:pos x="18" y="117"/>
                  </a:cxn>
                  <a:cxn ang="0">
                    <a:pos x="21" y="96"/>
                  </a:cxn>
                  <a:cxn ang="0">
                    <a:pos x="27" y="77"/>
                  </a:cxn>
                  <a:cxn ang="0">
                    <a:pos x="16" y="58"/>
                  </a:cxn>
                  <a:cxn ang="0">
                    <a:pos x="6" y="38"/>
                  </a:cxn>
                  <a:cxn ang="0">
                    <a:pos x="4" y="25"/>
                  </a:cxn>
                  <a:cxn ang="0">
                    <a:pos x="10" y="13"/>
                  </a:cxn>
                  <a:cxn ang="0">
                    <a:pos x="41" y="19"/>
                  </a:cxn>
                  <a:cxn ang="0">
                    <a:pos x="64" y="8"/>
                  </a:cxn>
                  <a:cxn ang="0">
                    <a:pos x="77" y="23"/>
                  </a:cxn>
                  <a:cxn ang="0">
                    <a:pos x="96" y="46"/>
                  </a:cxn>
                  <a:cxn ang="0">
                    <a:pos x="115" y="63"/>
                  </a:cxn>
                  <a:cxn ang="0">
                    <a:pos x="144" y="71"/>
                  </a:cxn>
                </a:cxnLst>
                <a:rect l="0" t="0" r="r" b="b"/>
                <a:pathLst>
                  <a:path w="494" h="407">
                    <a:moveTo>
                      <a:pt x="167" y="79"/>
                    </a:moveTo>
                    <a:lnTo>
                      <a:pt x="169" y="81"/>
                    </a:lnTo>
                    <a:lnTo>
                      <a:pt x="169" y="83"/>
                    </a:lnTo>
                    <a:lnTo>
                      <a:pt x="169" y="84"/>
                    </a:lnTo>
                    <a:lnTo>
                      <a:pt x="169" y="86"/>
                    </a:lnTo>
                    <a:lnTo>
                      <a:pt x="167" y="88"/>
                    </a:lnTo>
                    <a:lnTo>
                      <a:pt x="167" y="90"/>
                    </a:lnTo>
                    <a:lnTo>
                      <a:pt x="167" y="92"/>
                    </a:lnTo>
                    <a:lnTo>
                      <a:pt x="169" y="94"/>
                    </a:lnTo>
                    <a:lnTo>
                      <a:pt x="169" y="96"/>
                    </a:lnTo>
                    <a:lnTo>
                      <a:pt x="171" y="98"/>
                    </a:lnTo>
                    <a:lnTo>
                      <a:pt x="171" y="100"/>
                    </a:lnTo>
                    <a:lnTo>
                      <a:pt x="173" y="102"/>
                    </a:lnTo>
                    <a:lnTo>
                      <a:pt x="175" y="104"/>
                    </a:lnTo>
                    <a:lnTo>
                      <a:pt x="175" y="106"/>
                    </a:lnTo>
                    <a:lnTo>
                      <a:pt x="177" y="106"/>
                    </a:lnTo>
                    <a:lnTo>
                      <a:pt x="177" y="107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7" y="113"/>
                    </a:lnTo>
                    <a:lnTo>
                      <a:pt x="177" y="115"/>
                    </a:lnTo>
                    <a:lnTo>
                      <a:pt x="177" y="117"/>
                    </a:lnTo>
                    <a:lnTo>
                      <a:pt x="175" y="117"/>
                    </a:lnTo>
                    <a:lnTo>
                      <a:pt x="173" y="117"/>
                    </a:lnTo>
                    <a:lnTo>
                      <a:pt x="173" y="119"/>
                    </a:lnTo>
                    <a:lnTo>
                      <a:pt x="171" y="119"/>
                    </a:lnTo>
                    <a:lnTo>
                      <a:pt x="171" y="121"/>
                    </a:lnTo>
                    <a:lnTo>
                      <a:pt x="171" y="123"/>
                    </a:lnTo>
                    <a:lnTo>
                      <a:pt x="171" y="125"/>
                    </a:lnTo>
                    <a:lnTo>
                      <a:pt x="173" y="125"/>
                    </a:lnTo>
                    <a:lnTo>
                      <a:pt x="175" y="125"/>
                    </a:lnTo>
                    <a:lnTo>
                      <a:pt x="177" y="125"/>
                    </a:lnTo>
                    <a:lnTo>
                      <a:pt x="179" y="125"/>
                    </a:lnTo>
                    <a:lnTo>
                      <a:pt x="181" y="125"/>
                    </a:lnTo>
                    <a:lnTo>
                      <a:pt x="183" y="125"/>
                    </a:lnTo>
                    <a:lnTo>
                      <a:pt x="183" y="123"/>
                    </a:lnTo>
                    <a:lnTo>
                      <a:pt x="185" y="123"/>
                    </a:lnTo>
                    <a:lnTo>
                      <a:pt x="186" y="123"/>
                    </a:lnTo>
                    <a:lnTo>
                      <a:pt x="186" y="121"/>
                    </a:lnTo>
                    <a:lnTo>
                      <a:pt x="188" y="121"/>
                    </a:lnTo>
                    <a:lnTo>
                      <a:pt x="190" y="121"/>
                    </a:lnTo>
                    <a:lnTo>
                      <a:pt x="192" y="121"/>
                    </a:lnTo>
                    <a:lnTo>
                      <a:pt x="192" y="119"/>
                    </a:lnTo>
                    <a:lnTo>
                      <a:pt x="194" y="119"/>
                    </a:lnTo>
                    <a:lnTo>
                      <a:pt x="196" y="119"/>
                    </a:lnTo>
                    <a:lnTo>
                      <a:pt x="196" y="117"/>
                    </a:lnTo>
                    <a:lnTo>
                      <a:pt x="198" y="117"/>
                    </a:lnTo>
                    <a:lnTo>
                      <a:pt x="198" y="115"/>
                    </a:lnTo>
                    <a:lnTo>
                      <a:pt x="200" y="115"/>
                    </a:lnTo>
                    <a:lnTo>
                      <a:pt x="202" y="115"/>
                    </a:lnTo>
                    <a:lnTo>
                      <a:pt x="202" y="113"/>
                    </a:lnTo>
                    <a:lnTo>
                      <a:pt x="204" y="113"/>
                    </a:lnTo>
                    <a:lnTo>
                      <a:pt x="204" y="111"/>
                    </a:lnTo>
                    <a:lnTo>
                      <a:pt x="204" y="109"/>
                    </a:lnTo>
                    <a:lnTo>
                      <a:pt x="206" y="109"/>
                    </a:lnTo>
                    <a:lnTo>
                      <a:pt x="208" y="109"/>
                    </a:lnTo>
                    <a:lnTo>
                      <a:pt x="210" y="109"/>
                    </a:lnTo>
                    <a:lnTo>
                      <a:pt x="211" y="109"/>
                    </a:lnTo>
                    <a:lnTo>
                      <a:pt x="213" y="107"/>
                    </a:lnTo>
                    <a:lnTo>
                      <a:pt x="215" y="107"/>
                    </a:lnTo>
                    <a:lnTo>
                      <a:pt x="217" y="107"/>
                    </a:lnTo>
                    <a:lnTo>
                      <a:pt x="217" y="109"/>
                    </a:lnTo>
                    <a:lnTo>
                      <a:pt x="219" y="111"/>
                    </a:lnTo>
                    <a:lnTo>
                      <a:pt x="221" y="109"/>
                    </a:lnTo>
                    <a:lnTo>
                      <a:pt x="223" y="109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9" y="109"/>
                    </a:lnTo>
                    <a:lnTo>
                      <a:pt x="229" y="107"/>
                    </a:lnTo>
                    <a:lnTo>
                      <a:pt x="231" y="109"/>
                    </a:lnTo>
                    <a:lnTo>
                      <a:pt x="231" y="107"/>
                    </a:lnTo>
                    <a:lnTo>
                      <a:pt x="233" y="107"/>
                    </a:lnTo>
                    <a:lnTo>
                      <a:pt x="234" y="107"/>
                    </a:lnTo>
                    <a:lnTo>
                      <a:pt x="236" y="107"/>
                    </a:lnTo>
                    <a:lnTo>
                      <a:pt x="236" y="106"/>
                    </a:lnTo>
                    <a:lnTo>
                      <a:pt x="238" y="106"/>
                    </a:lnTo>
                    <a:lnTo>
                      <a:pt x="240" y="106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40" y="111"/>
                    </a:lnTo>
                    <a:lnTo>
                      <a:pt x="242" y="109"/>
                    </a:lnTo>
                    <a:lnTo>
                      <a:pt x="244" y="109"/>
                    </a:lnTo>
                    <a:lnTo>
                      <a:pt x="246" y="109"/>
                    </a:lnTo>
                    <a:lnTo>
                      <a:pt x="250" y="109"/>
                    </a:lnTo>
                    <a:lnTo>
                      <a:pt x="250" y="111"/>
                    </a:lnTo>
                    <a:lnTo>
                      <a:pt x="252" y="111"/>
                    </a:lnTo>
                    <a:lnTo>
                      <a:pt x="252" y="113"/>
                    </a:lnTo>
                    <a:lnTo>
                      <a:pt x="252" y="115"/>
                    </a:lnTo>
                    <a:lnTo>
                      <a:pt x="254" y="115"/>
                    </a:lnTo>
                    <a:lnTo>
                      <a:pt x="256" y="115"/>
                    </a:lnTo>
                    <a:lnTo>
                      <a:pt x="258" y="115"/>
                    </a:lnTo>
                    <a:lnTo>
                      <a:pt x="259" y="115"/>
                    </a:lnTo>
                    <a:lnTo>
                      <a:pt x="263" y="117"/>
                    </a:lnTo>
                    <a:lnTo>
                      <a:pt x="265" y="117"/>
                    </a:lnTo>
                    <a:lnTo>
                      <a:pt x="265" y="119"/>
                    </a:lnTo>
                    <a:lnTo>
                      <a:pt x="265" y="121"/>
                    </a:lnTo>
                    <a:lnTo>
                      <a:pt x="269" y="129"/>
                    </a:lnTo>
                    <a:lnTo>
                      <a:pt x="269" y="132"/>
                    </a:lnTo>
                    <a:lnTo>
                      <a:pt x="275" y="150"/>
                    </a:lnTo>
                    <a:lnTo>
                      <a:pt x="275" y="152"/>
                    </a:lnTo>
                    <a:lnTo>
                      <a:pt x="275" y="155"/>
                    </a:lnTo>
                    <a:lnTo>
                      <a:pt x="273" y="157"/>
                    </a:lnTo>
                    <a:lnTo>
                      <a:pt x="273" y="159"/>
                    </a:lnTo>
                    <a:lnTo>
                      <a:pt x="275" y="159"/>
                    </a:lnTo>
                    <a:lnTo>
                      <a:pt x="277" y="159"/>
                    </a:lnTo>
                    <a:lnTo>
                      <a:pt x="279" y="159"/>
                    </a:lnTo>
                    <a:lnTo>
                      <a:pt x="279" y="157"/>
                    </a:lnTo>
                    <a:lnTo>
                      <a:pt x="281" y="157"/>
                    </a:lnTo>
                    <a:lnTo>
                      <a:pt x="282" y="157"/>
                    </a:lnTo>
                    <a:lnTo>
                      <a:pt x="284" y="157"/>
                    </a:lnTo>
                    <a:lnTo>
                      <a:pt x="284" y="155"/>
                    </a:lnTo>
                    <a:lnTo>
                      <a:pt x="286" y="155"/>
                    </a:lnTo>
                    <a:lnTo>
                      <a:pt x="288" y="155"/>
                    </a:lnTo>
                    <a:lnTo>
                      <a:pt x="290" y="157"/>
                    </a:lnTo>
                    <a:lnTo>
                      <a:pt x="290" y="161"/>
                    </a:lnTo>
                    <a:lnTo>
                      <a:pt x="290" y="163"/>
                    </a:lnTo>
                    <a:lnTo>
                      <a:pt x="290" y="165"/>
                    </a:lnTo>
                    <a:lnTo>
                      <a:pt x="288" y="165"/>
                    </a:lnTo>
                    <a:lnTo>
                      <a:pt x="288" y="167"/>
                    </a:lnTo>
                    <a:lnTo>
                      <a:pt x="288" y="169"/>
                    </a:lnTo>
                    <a:lnTo>
                      <a:pt x="290" y="169"/>
                    </a:lnTo>
                    <a:lnTo>
                      <a:pt x="290" y="171"/>
                    </a:lnTo>
                    <a:lnTo>
                      <a:pt x="292" y="171"/>
                    </a:lnTo>
                    <a:lnTo>
                      <a:pt x="292" y="169"/>
                    </a:lnTo>
                    <a:lnTo>
                      <a:pt x="294" y="169"/>
                    </a:lnTo>
                    <a:lnTo>
                      <a:pt x="296" y="169"/>
                    </a:lnTo>
                    <a:lnTo>
                      <a:pt x="298" y="169"/>
                    </a:lnTo>
                    <a:lnTo>
                      <a:pt x="300" y="169"/>
                    </a:lnTo>
                    <a:lnTo>
                      <a:pt x="302" y="169"/>
                    </a:lnTo>
                    <a:lnTo>
                      <a:pt x="302" y="167"/>
                    </a:lnTo>
                    <a:lnTo>
                      <a:pt x="302" y="165"/>
                    </a:lnTo>
                    <a:lnTo>
                      <a:pt x="304" y="165"/>
                    </a:lnTo>
                    <a:lnTo>
                      <a:pt x="304" y="163"/>
                    </a:lnTo>
                    <a:lnTo>
                      <a:pt x="306" y="163"/>
                    </a:lnTo>
                    <a:lnTo>
                      <a:pt x="307" y="163"/>
                    </a:lnTo>
                    <a:lnTo>
                      <a:pt x="309" y="167"/>
                    </a:lnTo>
                    <a:lnTo>
                      <a:pt x="311" y="169"/>
                    </a:lnTo>
                    <a:lnTo>
                      <a:pt x="313" y="169"/>
                    </a:lnTo>
                    <a:lnTo>
                      <a:pt x="313" y="171"/>
                    </a:lnTo>
                    <a:lnTo>
                      <a:pt x="315" y="171"/>
                    </a:lnTo>
                    <a:lnTo>
                      <a:pt x="317" y="171"/>
                    </a:lnTo>
                    <a:lnTo>
                      <a:pt x="319" y="171"/>
                    </a:lnTo>
                    <a:lnTo>
                      <a:pt x="319" y="169"/>
                    </a:lnTo>
                    <a:lnTo>
                      <a:pt x="321" y="169"/>
                    </a:lnTo>
                    <a:lnTo>
                      <a:pt x="323" y="169"/>
                    </a:lnTo>
                    <a:lnTo>
                      <a:pt x="325" y="169"/>
                    </a:lnTo>
                    <a:lnTo>
                      <a:pt x="325" y="171"/>
                    </a:lnTo>
                    <a:lnTo>
                      <a:pt x="325" y="173"/>
                    </a:lnTo>
                    <a:lnTo>
                      <a:pt x="327" y="173"/>
                    </a:lnTo>
                    <a:lnTo>
                      <a:pt x="327" y="175"/>
                    </a:lnTo>
                    <a:lnTo>
                      <a:pt x="327" y="177"/>
                    </a:lnTo>
                    <a:lnTo>
                      <a:pt x="329" y="177"/>
                    </a:lnTo>
                    <a:lnTo>
                      <a:pt x="330" y="177"/>
                    </a:lnTo>
                    <a:lnTo>
                      <a:pt x="330" y="179"/>
                    </a:lnTo>
                    <a:lnTo>
                      <a:pt x="332" y="179"/>
                    </a:lnTo>
                    <a:lnTo>
                      <a:pt x="332" y="180"/>
                    </a:lnTo>
                    <a:lnTo>
                      <a:pt x="334" y="180"/>
                    </a:lnTo>
                    <a:lnTo>
                      <a:pt x="334" y="182"/>
                    </a:lnTo>
                    <a:lnTo>
                      <a:pt x="336" y="182"/>
                    </a:lnTo>
                    <a:lnTo>
                      <a:pt x="338" y="182"/>
                    </a:lnTo>
                    <a:lnTo>
                      <a:pt x="340" y="184"/>
                    </a:lnTo>
                    <a:lnTo>
                      <a:pt x="340" y="186"/>
                    </a:lnTo>
                    <a:lnTo>
                      <a:pt x="340" y="188"/>
                    </a:lnTo>
                    <a:lnTo>
                      <a:pt x="342" y="188"/>
                    </a:lnTo>
                    <a:lnTo>
                      <a:pt x="344" y="188"/>
                    </a:lnTo>
                    <a:lnTo>
                      <a:pt x="346" y="188"/>
                    </a:lnTo>
                    <a:lnTo>
                      <a:pt x="348" y="188"/>
                    </a:lnTo>
                    <a:lnTo>
                      <a:pt x="350" y="188"/>
                    </a:lnTo>
                    <a:lnTo>
                      <a:pt x="350" y="190"/>
                    </a:lnTo>
                    <a:lnTo>
                      <a:pt x="352" y="194"/>
                    </a:lnTo>
                    <a:lnTo>
                      <a:pt x="354" y="198"/>
                    </a:lnTo>
                    <a:lnTo>
                      <a:pt x="355" y="198"/>
                    </a:lnTo>
                    <a:lnTo>
                      <a:pt x="357" y="200"/>
                    </a:lnTo>
                    <a:lnTo>
                      <a:pt x="359" y="202"/>
                    </a:lnTo>
                    <a:lnTo>
                      <a:pt x="363" y="203"/>
                    </a:lnTo>
                    <a:lnTo>
                      <a:pt x="367" y="203"/>
                    </a:lnTo>
                    <a:lnTo>
                      <a:pt x="369" y="203"/>
                    </a:lnTo>
                    <a:lnTo>
                      <a:pt x="369" y="205"/>
                    </a:lnTo>
                    <a:lnTo>
                      <a:pt x="369" y="207"/>
                    </a:lnTo>
                    <a:lnTo>
                      <a:pt x="367" y="207"/>
                    </a:lnTo>
                    <a:lnTo>
                      <a:pt x="367" y="209"/>
                    </a:lnTo>
                    <a:lnTo>
                      <a:pt x="367" y="211"/>
                    </a:lnTo>
                    <a:lnTo>
                      <a:pt x="367" y="213"/>
                    </a:lnTo>
                    <a:lnTo>
                      <a:pt x="365" y="215"/>
                    </a:lnTo>
                    <a:lnTo>
                      <a:pt x="367" y="217"/>
                    </a:lnTo>
                    <a:lnTo>
                      <a:pt x="369" y="217"/>
                    </a:lnTo>
                    <a:lnTo>
                      <a:pt x="371" y="215"/>
                    </a:lnTo>
                    <a:lnTo>
                      <a:pt x="373" y="217"/>
                    </a:lnTo>
                    <a:lnTo>
                      <a:pt x="375" y="217"/>
                    </a:lnTo>
                    <a:lnTo>
                      <a:pt x="377" y="217"/>
                    </a:lnTo>
                    <a:lnTo>
                      <a:pt x="378" y="219"/>
                    </a:lnTo>
                    <a:lnTo>
                      <a:pt x="380" y="219"/>
                    </a:lnTo>
                    <a:lnTo>
                      <a:pt x="382" y="219"/>
                    </a:lnTo>
                    <a:lnTo>
                      <a:pt x="382" y="221"/>
                    </a:lnTo>
                    <a:lnTo>
                      <a:pt x="382" y="223"/>
                    </a:lnTo>
                    <a:lnTo>
                      <a:pt x="384" y="223"/>
                    </a:lnTo>
                    <a:lnTo>
                      <a:pt x="386" y="223"/>
                    </a:lnTo>
                    <a:lnTo>
                      <a:pt x="388" y="223"/>
                    </a:lnTo>
                    <a:lnTo>
                      <a:pt x="390" y="223"/>
                    </a:lnTo>
                    <a:lnTo>
                      <a:pt x="392" y="223"/>
                    </a:lnTo>
                    <a:lnTo>
                      <a:pt x="392" y="225"/>
                    </a:lnTo>
                    <a:lnTo>
                      <a:pt x="392" y="227"/>
                    </a:lnTo>
                    <a:lnTo>
                      <a:pt x="394" y="227"/>
                    </a:lnTo>
                    <a:lnTo>
                      <a:pt x="394" y="228"/>
                    </a:lnTo>
                    <a:lnTo>
                      <a:pt x="392" y="228"/>
                    </a:lnTo>
                    <a:lnTo>
                      <a:pt x="390" y="228"/>
                    </a:lnTo>
                    <a:lnTo>
                      <a:pt x="388" y="228"/>
                    </a:lnTo>
                    <a:lnTo>
                      <a:pt x="388" y="230"/>
                    </a:lnTo>
                    <a:lnTo>
                      <a:pt x="390" y="230"/>
                    </a:lnTo>
                    <a:lnTo>
                      <a:pt x="390" y="232"/>
                    </a:lnTo>
                    <a:lnTo>
                      <a:pt x="388" y="232"/>
                    </a:lnTo>
                    <a:lnTo>
                      <a:pt x="388" y="234"/>
                    </a:lnTo>
                    <a:lnTo>
                      <a:pt x="386" y="234"/>
                    </a:lnTo>
                    <a:lnTo>
                      <a:pt x="386" y="236"/>
                    </a:lnTo>
                    <a:lnTo>
                      <a:pt x="386" y="238"/>
                    </a:lnTo>
                    <a:lnTo>
                      <a:pt x="388" y="240"/>
                    </a:lnTo>
                    <a:lnTo>
                      <a:pt x="386" y="240"/>
                    </a:lnTo>
                    <a:lnTo>
                      <a:pt x="386" y="242"/>
                    </a:lnTo>
                    <a:lnTo>
                      <a:pt x="386" y="244"/>
                    </a:lnTo>
                    <a:lnTo>
                      <a:pt x="388" y="244"/>
                    </a:lnTo>
                    <a:lnTo>
                      <a:pt x="388" y="246"/>
                    </a:lnTo>
                    <a:lnTo>
                      <a:pt x="388" y="248"/>
                    </a:lnTo>
                    <a:lnTo>
                      <a:pt x="390" y="248"/>
                    </a:lnTo>
                    <a:lnTo>
                      <a:pt x="390" y="250"/>
                    </a:lnTo>
                    <a:lnTo>
                      <a:pt x="390" y="251"/>
                    </a:lnTo>
                    <a:lnTo>
                      <a:pt x="392" y="253"/>
                    </a:lnTo>
                    <a:lnTo>
                      <a:pt x="394" y="253"/>
                    </a:lnTo>
                    <a:lnTo>
                      <a:pt x="394" y="255"/>
                    </a:lnTo>
                    <a:lnTo>
                      <a:pt x="394" y="257"/>
                    </a:lnTo>
                    <a:lnTo>
                      <a:pt x="396" y="257"/>
                    </a:lnTo>
                    <a:lnTo>
                      <a:pt x="396" y="259"/>
                    </a:lnTo>
                    <a:lnTo>
                      <a:pt x="398" y="259"/>
                    </a:lnTo>
                    <a:lnTo>
                      <a:pt x="400" y="259"/>
                    </a:lnTo>
                    <a:lnTo>
                      <a:pt x="400" y="257"/>
                    </a:lnTo>
                    <a:lnTo>
                      <a:pt x="402" y="257"/>
                    </a:lnTo>
                    <a:lnTo>
                      <a:pt x="402" y="259"/>
                    </a:lnTo>
                    <a:lnTo>
                      <a:pt x="403" y="259"/>
                    </a:lnTo>
                    <a:lnTo>
                      <a:pt x="405" y="259"/>
                    </a:lnTo>
                    <a:lnTo>
                      <a:pt x="407" y="259"/>
                    </a:lnTo>
                    <a:lnTo>
                      <a:pt x="407" y="261"/>
                    </a:lnTo>
                    <a:lnTo>
                      <a:pt x="409" y="261"/>
                    </a:lnTo>
                    <a:lnTo>
                      <a:pt x="409" y="263"/>
                    </a:lnTo>
                    <a:lnTo>
                      <a:pt x="411" y="263"/>
                    </a:lnTo>
                    <a:lnTo>
                      <a:pt x="413" y="263"/>
                    </a:lnTo>
                    <a:lnTo>
                      <a:pt x="415" y="263"/>
                    </a:lnTo>
                    <a:lnTo>
                      <a:pt x="417" y="263"/>
                    </a:lnTo>
                    <a:lnTo>
                      <a:pt x="419" y="263"/>
                    </a:lnTo>
                    <a:lnTo>
                      <a:pt x="419" y="265"/>
                    </a:lnTo>
                    <a:lnTo>
                      <a:pt x="421" y="265"/>
                    </a:lnTo>
                    <a:lnTo>
                      <a:pt x="421" y="267"/>
                    </a:lnTo>
                    <a:lnTo>
                      <a:pt x="423" y="267"/>
                    </a:lnTo>
                    <a:lnTo>
                      <a:pt x="425" y="267"/>
                    </a:lnTo>
                    <a:lnTo>
                      <a:pt x="426" y="267"/>
                    </a:lnTo>
                    <a:lnTo>
                      <a:pt x="428" y="267"/>
                    </a:lnTo>
                    <a:lnTo>
                      <a:pt x="428" y="265"/>
                    </a:lnTo>
                    <a:lnTo>
                      <a:pt x="430" y="265"/>
                    </a:lnTo>
                    <a:lnTo>
                      <a:pt x="432" y="265"/>
                    </a:lnTo>
                    <a:lnTo>
                      <a:pt x="434" y="265"/>
                    </a:lnTo>
                    <a:lnTo>
                      <a:pt x="436" y="265"/>
                    </a:lnTo>
                    <a:lnTo>
                      <a:pt x="436" y="267"/>
                    </a:lnTo>
                    <a:lnTo>
                      <a:pt x="438" y="267"/>
                    </a:lnTo>
                    <a:lnTo>
                      <a:pt x="440" y="267"/>
                    </a:lnTo>
                    <a:lnTo>
                      <a:pt x="440" y="269"/>
                    </a:lnTo>
                    <a:lnTo>
                      <a:pt x="442" y="269"/>
                    </a:lnTo>
                    <a:lnTo>
                      <a:pt x="444" y="269"/>
                    </a:lnTo>
                    <a:lnTo>
                      <a:pt x="444" y="267"/>
                    </a:lnTo>
                    <a:lnTo>
                      <a:pt x="446" y="267"/>
                    </a:lnTo>
                    <a:lnTo>
                      <a:pt x="446" y="265"/>
                    </a:lnTo>
                    <a:lnTo>
                      <a:pt x="448" y="265"/>
                    </a:lnTo>
                    <a:lnTo>
                      <a:pt x="450" y="265"/>
                    </a:lnTo>
                    <a:lnTo>
                      <a:pt x="451" y="265"/>
                    </a:lnTo>
                    <a:lnTo>
                      <a:pt x="451" y="267"/>
                    </a:lnTo>
                    <a:lnTo>
                      <a:pt x="451" y="269"/>
                    </a:lnTo>
                    <a:lnTo>
                      <a:pt x="450" y="269"/>
                    </a:lnTo>
                    <a:lnTo>
                      <a:pt x="450" y="271"/>
                    </a:lnTo>
                    <a:lnTo>
                      <a:pt x="450" y="273"/>
                    </a:lnTo>
                    <a:lnTo>
                      <a:pt x="450" y="275"/>
                    </a:lnTo>
                    <a:lnTo>
                      <a:pt x="448" y="275"/>
                    </a:lnTo>
                    <a:lnTo>
                      <a:pt x="448" y="276"/>
                    </a:lnTo>
                    <a:lnTo>
                      <a:pt x="448" y="278"/>
                    </a:lnTo>
                    <a:lnTo>
                      <a:pt x="450" y="278"/>
                    </a:lnTo>
                    <a:lnTo>
                      <a:pt x="450" y="280"/>
                    </a:lnTo>
                    <a:lnTo>
                      <a:pt x="451" y="282"/>
                    </a:lnTo>
                    <a:lnTo>
                      <a:pt x="453" y="282"/>
                    </a:lnTo>
                    <a:lnTo>
                      <a:pt x="453" y="284"/>
                    </a:lnTo>
                    <a:lnTo>
                      <a:pt x="453" y="286"/>
                    </a:lnTo>
                    <a:lnTo>
                      <a:pt x="455" y="286"/>
                    </a:lnTo>
                    <a:lnTo>
                      <a:pt x="455" y="288"/>
                    </a:lnTo>
                    <a:lnTo>
                      <a:pt x="455" y="286"/>
                    </a:lnTo>
                    <a:lnTo>
                      <a:pt x="457" y="286"/>
                    </a:lnTo>
                    <a:lnTo>
                      <a:pt x="457" y="288"/>
                    </a:lnTo>
                    <a:lnTo>
                      <a:pt x="457" y="290"/>
                    </a:lnTo>
                    <a:lnTo>
                      <a:pt x="457" y="292"/>
                    </a:lnTo>
                    <a:lnTo>
                      <a:pt x="459" y="292"/>
                    </a:lnTo>
                    <a:lnTo>
                      <a:pt x="457" y="292"/>
                    </a:lnTo>
                    <a:lnTo>
                      <a:pt x="457" y="294"/>
                    </a:lnTo>
                    <a:lnTo>
                      <a:pt x="459" y="294"/>
                    </a:lnTo>
                    <a:lnTo>
                      <a:pt x="459" y="296"/>
                    </a:lnTo>
                    <a:lnTo>
                      <a:pt x="461" y="296"/>
                    </a:lnTo>
                    <a:lnTo>
                      <a:pt x="463" y="296"/>
                    </a:lnTo>
                    <a:lnTo>
                      <a:pt x="465" y="296"/>
                    </a:lnTo>
                    <a:lnTo>
                      <a:pt x="467" y="296"/>
                    </a:lnTo>
                    <a:lnTo>
                      <a:pt x="467" y="298"/>
                    </a:lnTo>
                    <a:lnTo>
                      <a:pt x="469" y="298"/>
                    </a:lnTo>
                    <a:lnTo>
                      <a:pt x="469" y="299"/>
                    </a:lnTo>
                    <a:lnTo>
                      <a:pt x="469" y="298"/>
                    </a:lnTo>
                    <a:lnTo>
                      <a:pt x="471" y="298"/>
                    </a:lnTo>
                    <a:lnTo>
                      <a:pt x="471" y="299"/>
                    </a:lnTo>
                    <a:lnTo>
                      <a:pt x="473" y="299"/>
                    </a:lnTo>
                    <a:lnTo>
                      <a:pt x="474" y="299"/>
                    </a:lnTo>
                    <a:lnTo>
                      <a:pt x="474" y="301"/>
                    </a:lnTo>
                    <a:lnTo>
                      <a:pt x="476" y="303"/>
                    </a:lnTo>
                    <a:lnTo>
                      <a:pt x="478" y="303"/>
                    </a:lnTo>
                    <a:lnTo>
                      <a:pt x="478" y="305"/>
                    </a:lnTo>
                    <a:lnTo>
                      <a:pt x="478" y="307"/>
                    </a:lnTo>
                    <a:lnTo>
                      <a:pt x="478" y="309"/>
                    </a:lnTo>
                    <a:lnTo>
                      <a:pt x="478" y="311"/>
                    </a:lnTo>
                    <a:lnTo>
                      <a:pt x="480" y="311"/>
                    </a:lnTo>
                    <a:lnTo>
                      <a:pt x="482" y="313"/>
                    </a:lnTo>
                    <a:lnTo>
                      <a:pt x="484" y="313"/>
                    </a:lnTo>
                    <a:lnTo>
                      <a:pt x="486" y="313"/>
                    </a:lnTo>
                    <a:lnTo>
                      <a:pt x="486" y="315"/>
                    </a:lnTo>
                    <a:lnTo>
                      <a:pt x="488" y="315"/>
                    </a:lnTo>
                    <a:lnTo>
                      <a:pt x="488" y="317"/>
                    </a:lnTo>
                    <a:lnTo>
                      <a:pt x="488" y="319"/>
                    </a:lnTo>
                    <a:lnTo>
                      <a:pt x="488" y="317"/>
                    </a:lnTo>
                    <a:lnTo>
                      <a:pt x="488" y="319"/>
                    </a:lnTo>
                    <a:lnTo>
                      <a:pt x="490" y="319"/>
                    </a:lnTo>
                    <a:lnTo>
                      <a:pt x="490" y="321"/>
                    </a:lnTo>
                    <a:lnTo>
                      <a:pt x="492" y="321"/>
                    </a:lnTo>
                    <a:lnTo>
                      <a:pt x="492" y="323"/>
                    </a:lnTo>
                    <a:lnTo>
                      <a:pt x="494" y="323"/>
                    </a:lnTo>
                    <a:lnTo>
                      <a:pt x="494" y="324"/>
                    </a:lnTo>
                    <a:lnTo>
                      <a:pt x="492" y="324"/>
                    </a:lnTo>
                    <a:lnTo>
                      <a:pt x="492" y="326"/>
                    </a:lnTo>
                    <a:lnTo>
                      <a:pt x="492" y="328"/>
                    </a:lnTo>
                    <a:lnTo>
                      <a:pt x="494" y="328"/>
                    </a:lnTo>
                    <a:lnTo>
                      <a:pt x="494" y="330"/>
                    </a:lnTo>
                    <a:lnTo>
                      <a:pt x="494" y="332"/>
                    </a:lnTo>
                    <a:lnTo>
                      <a:pt x="492" y="332"/>
                    </a:lnTo>
                    <a:lnTo>
                      <a:pt x="490" y="334"/>
                    </a:lnTo>
                    <a:lnTo>
                      <a:pt x="490" y="336"/>
                    </a:lnTo>
                    <a:lnTo>
                      <a:pt x="492" y="336"/>
                    </a:lnTo>
                    <a:lnTo>
                      <a:pt x="492" y="338"/>
                    </a:lnTo>
                    <a:lnTo>
                      <a:pt x="492" y="340"/>
                    </a:lnTo>
                    <a:lnTo>
                      <a:pt x="494" y="340"/>
                    </a:lnTo>
                    <a:lnTo>
                      <a:pt x="494" y="338"/>
                    </a:lnTo>
                    <a:lnTo>
                      <a:pt x="494" y="340"/>
                    </a:lnTo>
                    <a:lnTo>
                      <a:pt x="494" y="342"/>
                    </a:lnTo>
                    <a:lnTo>
                      <a:pt x="492" y="342"/>
                    </a:lnTo>
                    <a:lnTo>
                      <a:pt x="492" y="344"/>
                    </a:lnTo>
                    <a:lnTo>
                      <a:pt x="490" y="344"/>
                    </a:lnTo>
                    <a:lnTo>
                      <a:pt x="488" y="344"/>
                    </a:lnTo>
                    <a:lnTo>
                      <a:pt x="488" y="346"/>
                    </a:lnTo>
                    <a:lnTo>
                      <a:pt x="486" y="346"/>
                    </a:lnTo>
                    <a:lnTo>
                      <a:pt x="488" y="348"/>
                    </a:lnTo>
                    <a:lnTo>
                      <a:pt x="488" y="349"/>
                    </a:lnTo>
                    <a:lnTo>
                      <a:pt x="486" y="349"/>
                    </a:lnTo>
                    <a:lnTo>
                      <a:pt x="486" y="351"/>
                    </a:lnTo>
                    <a:lnTo>
                      <a:pt x="486" y="353"/>
                    </a:lnTo>
                    <a:lnTo>
                      <a:pt x="484" y="355"/>
                    </a:lnTo>
                    <a:lnTo>
                      <a:pt x="484" y="357"/>
                    </a:lnTo>
                    <a:lnTo>
                      <a:pt x="482" y="357"/>
                    </a:lnTo>
                    <a:lnTo>
                      <a:pt x="482" y="359"/>
                    </a:lnTo>
                    <a:lnTo>
                      <a:pt x="482" y="361"/>
                    </a:lnTo>
                    <a:lnTo>
                      <a:pt x="480" y="363"/>
                    </a:lnTo>
                    <a:lnTo>
                      <a:pt x="478" y="363"/>
                    </a:lnTo>
                    <a:lnTo>
                      <a:pt x="478" y="361"/>
                    </a:lnTo>
                    <a:lnTo>
                      <a:pt x="476" y="361"/>
                    </a:lnTo>
                    <a:lnTo>
                      <a:pt x="474" y="361"/>
                    </a:lnTo>
                    <a:lnTo>
                      <a:pt x="473" y="361"/>
                    </a:lnTo>
                    <a:lnTo>
                      <a:pt x="473" y="359"/>
                    </a:lnTo>
                    <a:lnTo>
                      <a:pt x="471" y="359"/>
                    </a:lnTo>
                    <a:lnTo>
                      <a:pt x="471" y="357"/>
                    </a:lnTo>
                    <a:lnTo>
                      <a:pt x="471" y="355"/>
                    </a:lnTo>
                    <a:lnTo>
                      <a:pt x="469" y="355"/>
                    </a:lnTo>
                    <a:lnTo>
                      <a:pt x="467" y="357"/>
                    </a:lnTo>
                    <a:lnTo>
                      <a:pt x="465" y="357"/>
                    </a:lnTo>
                    <a:lnTo>
                      <a:pt x="463" y="357"/>
                    </a:lnTo>
                    <a:lnTo>
                      <a:pt x="463" y="355"/>
                    </a:lnTo>
                    <a:lnTo>
                      <a:pt x="461" y="355"/>
                    </a:lnTo>
                    <a:lnTo>
                      <a:pt x="461" y="357"/>
                    </a:lnTo>
                    <a:lnTo>
                      <a:pt x="459" y="357"/>
                    </a:lnTo>
                    <a:lnTo>
                      <a:pt x="457" y="357"/>
                    </a:lnTo>
                    <a:lnTo>
                      <a:pt x="457" y="355"/>
                    </a:lnTo>
                    <a:lnTo>
                      <a:pt x="457" y="353"/>
                    </a:lnTo>
                    <a:lnTo>
                      <a:pt x="455" y="353"/>
                    </a:lnTo>
                    <a:lnTo>
                      <a:pt x="453" y="353"/>
                    </a:lnTo>
                    <a:lnTo>
                      <a:pt x="451" y="351"/>
                    </a:lnTo>
                    <a:lnTo>
                      <a:pt x="453" y="349"/>
                    </a:lnTo>
                    <a:lnTo>
                      <a:pt x="453" y="348"/>
                    </a:lnTo>
                    <a:lnTo>
                      <a:pt x="453" y="346"/>
                    </a:lnTo>
                    <a:lnTo>
                      <a:pt x="451" y="346"/>
                    </a:lnTo>
                    <a:lnTo>
                      <a:pt x="451" y="348"/>
                    </a:lnTo>
                    <a:lnTo>
                      <a:pt x="450" y="349"/>
                    </a:lnTo>
                    <a:lnTo>
                      <a:pt x="448" y="349"/>
                    </a:lnTo>
                    <a:lnTo>
                      <a:pt x="448" y="348"/>
                    </a:lnTo>
                    <a:lnTo>
                      <a:pt x="446" y="348"/>
                    </a:lnTo>
                    <a:lnTo>
                      <a:pt x="446" y="346"/>
                    </a:lnTo>
                    <a:lnTo>
                      <a:pt x="444" y="346"/>
                    </a:lnTo>
                    <a:lnTo>
                      <a:pt x="442" y="346"/>
                    </a:lnTo>
                    <a:lnTo>
                      <a:pt x="440" y="346"/>
                    </a:lnTo>
                    <a:lnTo>
                      <a:pt x="440" y="344"/>
                    </a:lnTo>
                    <a:lnTo>
                      <a:pt x="440" y="342"/>
                    </a:lnTo>
                    <a:lnTo>
                      <a:pt x="438" y="340"/>
                    </a:lnTo>
                    <a:lnTo>
                      <a:pt x="436" y="340"/>
                    </a:lnTo>
                    <a:lnTo>
                      <a:pt x="436" y="342"/>
                    </a:lnTo>
                    <a:lnTo>
                      <a:pt x="434" y="342"/>
                    </a:lnTo>
                    <a:lnTo>
                      <a:pt x="434" y="344"/>
                    </a:lnTo>
                    <a:lnTo>
                      <a:pt x="432" y="344"/>
                    </a:lnTo>
                    <a:lnTo>
                      <a:pt x="430" y="342"/>
                    </a:lnTo>
                    <a:lnTo>
                      <a:pt x="430" y="344"/>
                    </a:lnTo>
                    <a:lnTo>
                      <a:pt x="428" y="344"/>
                    </a:lnTo>
                    <a:lnTo>
                      <a:pt x="426" y="344"/>
                    </a:lnTo>
                    <a:lnTo>
                      <a:pt x="426" y="342"/>
                    </a:lnTo>
                    <a:lnTo>
                      <a:pt x="425" y="342"/>
                    </a:lnTo>
                    <a:lnTo>
                      <a:pt x="425" y="340"/>
                    </a:lnTo>
                    <a:lnTo>
                      <a:pt x="423" y="340"/>
                    </a:lnTo>
                    <a:lnTo>
                      <a:pt x="423" y="342"/>
                    </a:lnTo>
                    <a:lnTo>
                      <a:pt x="423" y="344"/>
                    </a:lnTo>
                    <a:lnTo>
                      <a:pt x="421" y="344"/>
                    </a:lnTo>
                    <a:lnTo>
                      <a:pt x="419" y="344"/>
                    </a:lnTo>
                    <a:lnTo>
                      <a:pt x="419" y="342"/>
                    </a:lnTo>
                    <a:lnTo>
                      <a:pt x="417" y="342"/>
                    </a:lnTo>
                    <a:lnTo>
                      <a:pt x="415" y="342"/>
                    </a:lnTo>
                    <a:lnTo>
                      <a:pt x="413" y="342"/>
                    </a:lnTo>
                    <a:lnTo>
                      <a:pt x="411" y="342"/>
                    </a:lnTo>
                    <a:lnTo>
                      <a:pt x="409" y="344"/>
                    </a:lnTo>
                    <a:lnTo>
                      <a:pt x="407" y="346"/>
                    </a:lnTo>
                    <a:lnTo>
                      <a:pt x="407" y="348"/>
                    </a:lnTo>
                    <a:lnTo>
                      <a:pt x="405" y="348"/>
                    </a:lnTo>
                    <a:lnTo>
                      <a:pt x="403" y="348"/>
                    </a:lnTo>
                    <a:lnTo>
                      <a:pt x="403" y="349"/>
                    </a:lnTo>
                    <a:lnTo>
                      <a:pt x="402" y="349"/>
                    </a:lnTo>
                    <a:lnTo>
                      <a:pt x="400" y="349"/>
                    </a:lnTo>
                    <a:lnTo>
                      <a:pt x="398" y="349"/>
                    </a:lnTo>
                    <a:lnTo>
                      <a:pt x="398" y="351"/>
                    </a:lnTo>
                    <a:lnTo>
                      <a:pt x="396" y="351"/>
                    </a:lnTo>
                    <a:lnTo>
                      <a:pt x="394" y="353"/>
                    </a:lnTo>
                    <a:lnTo>
                      <a:pt x="394" y="355"/>
                    </a:lnTo>
                    <a:lnTo>
                      <a:pt x="392" y="355"/>
                    </a:lnTo>
                    <a:lnTo>
                      <a:pt x="390" y="355"/>
                    </a:lnTo>
                    <a:lnTo>
                      <a:pt x="390" y="357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6" y="355"/>
                    </a:lnTo>
                    <a:lnTo>
                      <a:pt x="384" y="355"/>
                    </a:lnTo>
                    <a:lnTo>
                      <a:pt x="384" y="357"/>
                    </a:lnTo>
                    <a:lnTo>
                      <a:pt x="382" y="357"/>
                    </a:lnTo>
                    <a:lnTo>
                      <a:pt x="382" y="359"/>
                    </a:lnTo>
                    <a:lnTo>
                      <a:pt x="380" y="359"/>
                    </a:lnTo>
                    <a:lnTo>
                      <a:pt x="378" y="359"/>
                    </a:lnTo>
                    <a:lnTo>
                      <a:pt x="378" y="361"/>
                    </a:lnTo>
                    <a:lnTo>
                      <a:pt x="378" y="359"/>
                    </a:lnTo>
                    <a:lnTo>
                      <a:pt x="377" y="359"/>
                    </a:lnTo>
                    <a:lnTo>
                      <a:pt x="377" y="361"/>
                    </a:lnTo>
                    <a:lnTo>
                      <a:pt x="377" y="363"/>
                    </a:lnTo>
                    <a:lnTo>
                      <a:pt x="375" y="363"/>
                    </a:lnTo>
                    <a:lnTo>
                      <a:pt x="375" y="365"/>
                    </a:lnTo>
                    <a:lnTo>
                      <a:pt x="373" y="365"/>
                    </a:lnTo>
                    <a:lnTo>
                      <a:pt x="371" y="365"/>
                    </a:lnTo>
                    <a:lnTo>
                      <a:pt x="369" y="367"/>
                    </a:lnTo>
                    <a:lnTo>
                      <a:pt x="367" y="367"/>
                    </a:lnTo>
                    <a:lnTo>
                      <a:pt x="365" y="367"/>
                    </a:lnTo>
                    <a:lnTo>
                      <a:pt x="363" y="367"/>
                    </a:lnTo>
                    <a:lnTo>
                      <a:pt x="363" y="369"/>
                    </a:lnTo>
                    <a:lnTo>
                      <a:pt x="361" y="369"/>
                    </a:lnTo>
                    <a:lnTo>
                      <a:pt x="359" y="369"/>
                    </a:lnTo>
                    <a:lnTo>
                      <a:pt x="357" y="369"/>
                    </a:lnTo>
                    <a:lnTo>
                      <a:pt x="355" y="369"/>
                    </a:lnTo>
                    <a:lnTo>
                      <a:pt x="355" y="371"/>
                    </a:lnTo>
                    <a:lnTo>
                      <a:pt x="354" y="371"/>
                    </a:lnTo>
                    <a:lnTo>
                      <a:pt x="354" y="369"/>
                    </a:lnTo>
                    <a:lnTo>
                      <a:pt x="354" y="371"/>
                    </a:lnTo>
                    <a:lnTo>
                      <a:pt x="352" y="371"/>
                    </a:lnTo>
                    <a:lnTo>
                      <a:pt x="350" y="371"/>
                    </a:lnTo>
                    <a:lnTo>
                      <a:pt x="348" y="371"/>
                    </a:lnTo>
                    <a:lnTo>
                      <a:pt x="346" y="371"/>
                    </a:lnTo>
                    <a:lnTo>
                      <a:pt x="346" y="372"/>
                    </a:lnTo>
                    <a:lnTo>
                      <a:pt x="344" y="372"/>
                    </a:lnTo>
                    <a:lnTo>
                      <a:pt x="344" y="371"/>
                    </a:lnTo>
                    <a:lnTo>
                      <a:pt x="342" y="371"/>
                    </a:lnTo>
                    <a:lnTo>
                      <a:pt x="342" y="372"/>
                    </a:lnTo>
                    <a:lnTo>
                      <a:pt x="340" y="372"/>
                    </a:lnTo>
                    <a:lnTo>
                      <a:pt x="338" y="372"/>
                    </a:lnTo>
                    <a:lnTo>
                      <a:pt x="338" y="374"/>
                    </a:lnTo>
                    <a:lnTo>
                      <a:pt x="336" y="374"/>
                    </a:lnTo>
                    <a:lnTo>
                      <a:pt x="334" y="374"/>
                    </a:lnTo>
                    <a:lnTo>
                      <a:pt x="332" y="374"/>
                    </a:lnTo>
                    <a:lnTo>
                      <a:pt x="332" y="372"/>
                    </a:lnTo>
                    <a:lnTo>
                      <a:pt x="330" y="372"/>
                    </a:lnTo>
                    <a:lnTo>
                      <a:pt x="329" y="372"/>
                    </a:lnTo>
                    <a:lnTo>
                      <a:pt x="327" y="372"/>
                    </a:lnTo>
                    <a:lnTo>
                      <a:pt x="325" y="372"/>
                    </a:lnTo>
                    <a:lnTo>
                      <a:pt x="323" y="372"/>
                    </a:lnTo>
                    <a:lnTo>
                      <a:pt x="321" y="372"/>
                    </a:lnTo>
                    <a:lnTo>
                      <a:pt x="319" y="372"/>
                    </a:lnTo>
                    <a:lnTo>
                      <a:pt x="317" y="372"/>
                    </a:lnTo>
                    <a:lnTo>
                      <a:pt x="315" y="372"/>
                    </a:lnTo>
                    <a:lnTo>
                      <a:pt x="313" y="372"/>
                    </a:lnTo>
                    <a:lnTo>
                      <a:pt x="311" y="372"/>
                    </a:lnTo>
                    <a:lnTo>
                      <a:pt x="311" y="374"/>
                    </a:lnTo>
                    <a:lnTo>
                      <a:pt x="309" y="374"/>
                    </a:lnTo>
                    <a:lnTo>
                      <a:pt x="307" y="372"/>
                    </a:lnTo>
                    <a:lnTo>
                      <a:pt x="306" y="372"/>
                    </a:lnTo>
                    <a:lnTo>
                      <a:pt x="304" y="372"/>
                    </a:lnTo>
                    <a:lnTo>
                      <a:pt x="302" y="372"/>
                    </a:lnTo>
                    <a:lnTo>
                      <a:pt x="302" y="371"/>
                    </a:lnTo>
                    <a:lnTo>
                      <a:pt x="300" y="371"/>
                    </a:lnTo>
                    <a:lnTo>
                      <a:pt x="298" y="371"/>
                    </a:lnTo>
                    <a:lnTo>
                      <a:pt x="296" y="371"/>
                    </a:lnTo>
                    <a:lnTo>
                      <a:pt x="296" y="372"/>
                    </a:lnTo>
                    <a:lnTo>
                      <a:pt x="294" y="372"/>
                    </a:lnTo>
                    <a:lnTo>
                      <a:pt x="292" y="372"/>
                    </a:lnTo>
                    <a:lnTo>
                      <a:pt x="292" y="374"/>
                    </a:lnTo>
                    <a:lnTo>
                      <a:pt x="290" y="376"/>
                    </a:lnTo>
                    <a:lnTo>
                      <a:pt x="288" y="376"/>
                    </a:lnTo>
                    <a:lnTo>
                      <a:pt x="286" y="376"/>
                    </a:lnTo>
                    <a:lnTo>
                      <a:pt x="284" y="376"/>
                    </a:lnTo>
                    <a:lnTo>
                      <a:pt x="282" y="376"/>
                    </a:lnTo>
                    <a:lnTo>
                      <a:pt x="282" y="378"/>
                    </a:lnTo>
                    <a:lnTo>
                      <a:pt x="282" y="376"/>
                    </a:lnTo>
                    <a:lnTo>
                      <a:pt x="281" y="378"/>
                    </a:lnTo>
                    <a:lnTo>
                      <a:pt x="279" y="378"/>
                    </a:lnTo>
                    <a:lnTo>
                      <a:pt x="277" y="378"/>
                    </a:lnTo>
                    <a:lnTo>
                      <a:pt x="277" y="376"/>
                    </a:lnTo>
                    <a:lnTo>
                      <a:pt x="275" y="376"/>
                    </a:lnTo>
                    <a:lnTo>
                      <a:pt x="273" y="376"/>
                    </a:lnTo>
                    <a:lnTo>
                      <a:pt x="271" y="378"/>
                    </a:lnTo>
                    <a:lnTo>
                      <a:pt x="271" y="380"/>
                    </a:lnTo>
                    <a:lnTo>
                      <a:pt x="271" y="382"/>
                    </a:lnTo>
                    <a:lnTo>
                      <a:pt x="273" y="382"/>
                    </a:lnTo>
                    <a:lnTo>
                      <a:pt x="271" y="382"/>
                    </a:lnTo>
                    <a:lnTo>
                      <a:pt x="271" y="384"/>
                    </a:lnTo>
                    <a:lnTo>
                      <a:pt x="271" y="386"/>
                    </a:lnTo>
                    <a:lnTo>
                      <a:pt x="271" y="388"/>
                    </a:lnTo>
                    <a:lnTo>
                      <a:pt x="271" y="390"/>
                    </a:lnTo>
                    <a:lnTo>
                      <a:pt x="271" y="392"/>
                    </a:lnTo>
                    <a:lnTo>
                      <a:pt x="271" y="394"/>
                    </a:lnTo>
                    <a:lnTo>
                      <a:pt x="271" y="396"/>
                    </a:lnTo>
                    <a:lnTo>
                      <a:pt x="273" y="397"/>
                    </a:lnTo>
                    <a:lnTo>
                      <a:pt x="273" y="399"/>
                    </a:lnTo>
                    <a:lnTo>
                      <a:pt x="271" y="399"/>
                    </a:lnTo>
                    <a:lnTo>
                      <a:pt x="271" y="401"/>
                    </a:lnTo>
                    <a:lnTo>
                      <a:pt x="273" y="401"/>
                    </a:lnTo>
                    <a:lnTo>
                      <a:pt x="273" y="403"/>
                    </a:lnTo>
                    <a:lnTo>
                      <a:pt x="271" y="403"/>
                    </a:lnTo>
                    <a:lnTo>
                      <a:pt x="271" y="405"/>
                    </a:lnTo>
                    <a:lnTo>
                      <a:pt x="271" y="403"/>
                    </a:lnTo>
                    <a:lnTo>
                      <a:pt x="269" y="399"/>
                    </a:lnTo>
                    <a:lnTo>
                      <a:pt x="267" y="397"/>
                    </a:lnTo>
                    <a:lnTo>
                      <a:pt x="265" y="396"/>
                    </a:lnTo>
                    <a:lnTo>
                      <a:pt x="263" y="394"/>
                    </a:lnTo>
                    <a:lnTo>
                      <a:pt x="263" y="396"/>
                    </a:lnTo>
                    <a:lnTo>
                      <a:pt x="261" y="396"/>
                    </a:lnTo>
                    <a:lnTo>
                      <a:pt x="261" y="394"/>
                    </a:lnTo>
                    <a:lnTo>
                      <a:pt x="259" y="394"/>
                    </a:lnTo>
                    <a:lnTo>
                      <a:pt x="258" y="392"/>
                    </a:lnTo>
                    <a:lnTo>
                      <a:pt x="256" y="392"/>
                    </a:lnTo>
                    <a:lnTo>
                      <a:pt x="254" y="390"/>
                    </a:lnTo>
                    <a:lnTo>
                      <a:pt x="250" y="388"/>
                    </a:lnTo>
                    <a:lnTo>
                      <a:pt x="248" y="388"/>
                    </a:lnTo>
                    <a:lnTo>
                      <a:pt x="246" y="386"/>
                    </a:lnTo>
                    <a:lnTo>
                      <a:pt x="246" y="384"/>
                    </a:lnTo>
                    <a:lnTo>
                      <a:pt x="244" y="382"/>
                    </a:lnTo>
                    <a:lnTo>
                      <a:pt x="246" y="382"/>
                    </a:lnTo>
                    <a:lnTo>
                      <a:pt x="246" y="380"/>
                    </a:lnTo>
                    <a:lnTo>
                      <a:pt x="246" y="378"/>
                    </a:lnTo>
                    <a:lnTo>
                      <a:pt x="244" y="378"/>
                    </a:lnTo>
                    <a:lnTo>
                      <a:pt x="244" y="376"/>
                    </a:lnTo>
                    <a:lnTo>
                      <a:pt x="242" y="376"/>
                    </a:lnTo>
                    <a:lnTo>
                      <a:pt x="242" y="374"/>
                    </a:lnTo>
                    <a:lnTo>
                      <a:pt x="240" y="374"/>
                    </a:lnTo>
                    <a:lnTo>
                      <a:pt x="238" y="374"/>
                    </a:lnTo>
                    <a:lnTo>
                      <a:pt x="236" y="374"/>
                    </a:lnTo>
                    <a:lnTo>
                      <a:pt x="236" y="376"/>
                    </a:lnTo>
                    <a:lnTo>
                      <a:pt x="234" y="376"/>
                    </a:lnTo>
                    <a:lnTo>
                      <a:pt x="234" y="378"/>
                    </a:lnTo>
                    <a:lnTo>
                      <a:pt x="233" y="378"/>
                    </a:lnTo>
                    <a:lnTo>
                      <a:pt x="233" y="380"/>
                    </a:lnTo>
                    <a:lnTo>
                      <a:pt x="231" y="380"/>
                    </a:lnTo>
                    <a:lnTo>
                      <a:pt x="231" y="382"/>
                    </a:lnTo>
                    <a:lnTo>
                      <a:pt x="229" y="382"/>
                    </a:lnTo>
                    <a:lnTo>
                      <a:pt x="227" y="382"/>
                    </a:lnTo>
                    <a:lnTo>
                      <a:pt x="225" y="382"/>
                    </a:lnTo>
                    <a:lnTo>
                      <a:pt x="223" y="382"/>
                    </a:lnTo>
                    <a:lnTo>
                      <a:pt x="223" y="384"/>
                    </a:lnTo>
                    <a:lnTo>
                      <a:pt x="221" y="386"/>
                    </a:lnTo>
                    <a:lnTo>
                      <a:pt x="219" y="386"/>
                    </a:lnTo>
                    <a:lnTo>
                      <a:pt x="217" y="388"/>
                    </a:lnTo>
                    <a:lnTo>
                      <a:pt x="217" y="390"/>
                    </a:lnTo>
                    <a:lnTo>
                      <a:pt x="215" y="390"/>
                    </a:lnTo>
                    <a:lnTo>
                      <a:pt x="215" y="392"/>
                    </a:lnTo>
                    <a:lnTo>
                      <a:pt x="217" y="392"/>
                    </a:lnTo>
                    <a:lnTo>
                      <a:pt x="217" y="394"/>
                    </a:lnTo>
                    <a:lnTo>
                      <a:pt x="219" y="394"/>
                    </a:lnTo>
                    <a:lnTo>
                      <a:pt x="219" y="396"/>
                    </a:lnTo>
                    <a:lnTo>
                      <a:pt x="219" y="397"/>
                    </a:lnTo>
                    <a:lnTo>
                      <a:pt x="217" y="397"/>
                    </a:lnTo>
                    <a:lnTo>
                      <a:pt x="215" y="397"/>
                    </a:lnTo>
                    <a:lnTo>
                      <a:pt x="215" y="399"/>
                    </a:lnTo>
                    <a:lnTo>
                      <a:pt x="215" y="401"/>
                    </a:lnTo>
                    <a:lnTo>
                      <a:pt x="215" y="403"/>
                    </a:lnTo>
                    <a:lnTo>
                      <a:pt x="215" y="405"/>
                    </a:lnTo>
                    <a:lnTo>
                      <a:pt x="215" y="407"/>
                    </a:lnTo>
                    <a:lnTo>
                      <a:pt x="213" y="407"/>
                    </a:lnTo>
                    <a:lnTo>
                      <a:pt x="211" y="407"/>
                    </a:lnTo>
                    <a:lnTo>
                      <a:pt x="210" y="407"/>
                    </a:lnTo>
                    <a:lnTo>
                      <a:pt x="208" y="407"/>
                    </a:lnTo>
                    <a:lnTo>
                      <a:pt x="206" y="407"/>
                    </a:lnTo>
                    <a:lnTo>
                      <a:pt x="206" y="405"/>
                    </a:lnTo>
                    <a:lnTo>
                      <a:pt x="204" y="405"/>
                    </a:lnTo>
                    <a:lnTo>
                      <a:pt x="202" y="405"/>
                    </a:lnTo>
                    <a:lnTo>
                      <a:pt x="202" y="403"/>
                    </a:lnTo>
                    <a:lnTo>
                      <a:pt x="200" y="403"/>
                    </a:lnTo>
                    <a:lnTo>
                      <a:pt x="202" y="403"/>
                    </a:lnTo>
                    <a:lnTo>
                      <a:pt x="202" y="401"/>
                    </a:lnTo>
                    <a:lnTo>
                      <a:pt x="200" y="401"/>
                    </a:lnTo>
                    <a:lnTo>
                      <a:pt x="200" y="399"/>
                    </a:lnTo>
                    <a:lnTo>
                      <a:pt x="200" y="397"/>
                    </a:lnTo>
                    <a:lnTo>
                      <a:pt x="200" y="396"/>
                    </a:lnTo>
                    <a:lnTo>
                      <a:pt x="200" y="394"/>
                    </a:lnTo>
                    <a:lnTo>
                      <a:pt x="198" y="394"/>
                    </a:lnTo>
                    <a:lnTo>
                      <a:pt x="198" y="392"/>
                    </a:lnTo>
                    <a:lnTo>
                      <a:pt x="196" y="390"/>
                    </a:lnTo>
                    <a:lnTo>
                      <a:pt x="194" y="388"/>
                    </a:lnTo>
                    <a:lnTo>
                      <a:pt x="194" y="386"/>
                    </a:lnTo>
                    <a:lnTo>
                      <a:pt x="192" y="386"/>
                    </a:lnTo>
                    <a:lnTo>
                      <a:pt x="192" y="384"/>
                    </a:lnTo>
                    <a:lnTo>
                      <a:pt x="190" y="382"/>
                    </a:lnTo>
                    <a:lnTo>
                      <a:pt x="190" y="380"/>
                    </a:lnTo>
                    <a:lnTo>
                      <a:pt x="190" y="378"/>
                    </a:lnTo>
                    <a:lnTo>
                      <a:pt x="188" y="378"/>
                    </a:lnTo>
                    <a:lnTo>
                      <a:pt x="186" y="378"/>
                    </a:lnTo>
                    <a:lnTo>
                      <a:pt x="185" y="378"/>
                    </a:lnTo>
                    <a:lnTo>
                      <a:pt x="185" y="376"/>
                    </a:lnTo>
                    <a:lnTo>
                      <a:pt x="185" y="374"/>
                    </a:lnTo>
                    <a:lnTo>
                      <a:pt x="183" y="374"/>
                    </a:lnTo>
                    <a:lnTo>
                      <a:pt x="183" y="372"/>
                    </a:lnTo>
                    <a:lnTo>
                      <a:pt x="181" y="372"/>
                    </a:lnTo>
                    <a:lnTo>
                      <a:pt x="179" y="372"/>
                    </a:lnTo>
                    <a:lnTo>
                      <a:pt x="177" y="372"/>
                    </a:lnTo>
                    <a:lnTo>
                      <a:pt x="175" y="372"/>
                    </a:lnTo>
                    <a:lnTo>
                      <a:pt x="173" y="371"/>
                    </a:lnTo>
                    <a:lnTo>
                      <a:pt x="173" y="369"/>
                    </a:lnTo>
                    <a:lnTo>
                      <a:pt x="171" y="369"/>
                    </a:lnTo>
                    <a:lnTo>
                      <a:pt x="171" y="367"/>
                    </a:lnTo>
                    <a:lnTo>
                      <a:pt x="169" y="365"/>
                    </a:lnTo>
                    <a:lnTo>
                      <a:pt x="167" y="365"/>
                    </a:lnTo>
                    <a:lnTo>
                      <a:pt x="167" y="363"/>
                    </a:lnTo>
                    <a:lnTo>
                      <a:pt x="165" y="363"/>
                    </a:lnTo>
                    <a:lnTo>
                      <a:pt x="163" y="363"/>
                    </a:lnTo>
                    <a:lnTo>
                      <a:pt x="162" y="363"/>
                    </a:lnTo>
                    <a:lnTo>
                      <a:pt x="160" y="363"/>
                    </a:lnTo>
                    <a:lnTo>
                      <a:pt x="160" y="361"/>
                    </a:lnTo>
                    <a:lnTo>
                      <a:pt x="160" y="359"/>
                    </a:lnTo>
                    <a:lnTo>
                      <a:pt x="162" y="359"/>
                    </a:lnTo>
                    <a:lnTo>
                      <a:pt x="162" y="357"/>
                    </a:lnTo>
                    <a:lnTo>
                      <a:pt x="162" y="355"/>
                    </a:lnTo>
                    <a:lnTo>
                      <a:pt x="160" y="355"/>
                    </a:lnTo>
                    <a:lnTo>
                      <a:pt x="158" y="355"/>
                    </a:lnTo>
                    <a:lnTo>
                      <a:pt x="158" y="353"/>
                    </a:lnTo>
                    <a:lnTo>
                      <a:pt x="156" y="353"/>
                    </a:lnTo>
                    <a:lnTo>
                      <a:pt x="156" y="351"/>
                    </a:lnTo>
                    <a:lnTo>
                      <a:pt x="154" y="353"/>
                    </a:lnTo>
                    <a:lnTo>
                      <a:pt x="152" y="355"/>
                    </a:lnTo>
                    <a:lnTo>
                      <a:pt x="152" y="353"/>
                    </a:lnTo>
                    <a:lnTo>
                      <a:pt x="150" y="351"/>
                    </a:lnTo>
                    <a:lnTo>
                      <a:pt x="148" y="351"/>
                    </a:lnTo>
                    <a:lnTo>
                      <a:pt x="148" y="349"/>
                    </a:lnTo>
                    <a:lnTo>
                      <a:pt x="148" y="348"/>
                    </a:lnTo>
                    <a:lnTo>
                      <a:pt x="148" y="346"/>
                    </a:lnTo>
                    <a:lnTo>
                      <a:pt x="148" y="344"/>
                    </a:lnTo>
                    <a:lnTo>
                      <a:pt x="148" y="342"/>
                    </a:lnTo>
                    <a:lnTo>
                      <a:pt x="146" y="342"/>
                    </a:lnTo>
                    <a:lnTo>
                      <a:pt x="146" y="340"/>
                    </a:lnTo>
                    <a:lnTo>
                      <a:pt x="148" y="340"/>
                    </a:lnTo>
                    <a:lnTo>
                      <a:pt x="150" y="340"/>
                    </a:lnTo>
                    <a:lnTo>
                      <a:pt x="150" y="338"/>
                    </a:lnTo>
                    <a:lnTo>
                      <a:pt x="150" y="336"/>
                    </a:lnTo>
                    <a:lnTo>
                      <a:pt x="148" y="336"/>
                    </a:lnTo>
                    <a:lnTo>
                      <a:pt x="146" y="334"/>
                    </a:lnTo>
                    <a:lnTo>
                      <a:pt x="144" y="334"/>
                    </a:lnTo>
                    <a:lnTo>
                      <a:pt x="144" y="332"/>
                    </a:lnTo>
                    <a:lnTo>
                      <a:pt x="144" y="330"/>
                    </a:lnTo>
                    <a:lnTo>
                      <a:pt x="142" y="330"/>
                    </a:lnTo>
                    <a:lnTo>
                      <a:pt x="142" y="328"/>
                    </a:lnTo>
                    <a:lnTo>
                      <a:pt x="144" y="328"/>
                    </a:lnTo>
                    <a:lnTo>
                      <a:pt x="144" y="326"/>
                    </a:lnTo>
                    <a:lnTo>
                      <a:pt x="142" y="324"/>
                    </a:lnTo>
                    <a:lnTo>
                      <a:pt x="142" y="326"/>
                    </a:lnTo>
                    <a:lnTo>
                      <a:pt x="142" y="324"/>
                    </a:lnTo>
                    <a:lnTo>
                      <a:pt x="140" y="324"/>
                    </a:lnTo>
                    <a:lnTo>
                      <a:pt x="140" y="326"/>
                    </a:lnTo>
                    <a:lnTo>
                      <a:pt x="140" y="324"/>
                    </a:lnTo>
                    <a:lnTo>
                      <a:pt x="140" y="323"/>
                    </a:lnTo>
                    <a:lnTo>
                      <a:pt x="142" y="321"/>
                    </a:lnTo>
                    <a:lnTo>
                      <a:pt x="140" y="321"/>
                    </a:lnTo>
                    <a:lnTo>
                      <a:pt x="140" y="319"/>
                    </a:lnTo>
                    <a:lnTo>
                      <a:pt x="139" y="319"/>
                    </a:lnTo>
                    <a:lnTo>
                      <a:pt x="139" y="317"/>
                    </a:lnTo>
                    <a:lnTo>
                      <a:pt x="140" y="317"/>
                    </a:lnTo>
                    <a:lnTo>
                      <a:pt x="140" y="315"/>
                    </a:lnTo>
                    <a:lnTo>
                      <a:pt x="140" y="313"/>
                    </a:lnTo>
                    <a:lnTo>
                      <a:pt x="142" y="313"/>
                    </a:lnTo>
                    <a:lnTo>
                      <a:pt x="142" y="311"/>
                    </a:lnTo>
                    <a:lnTo>
                      <a:pt x="144" y="311"/>
                    </a:lnTo>
                    <a:lnTo>
                      <a:pt x="144" y="309"/>
                    </a:lnTo>
                    <a:lnTo>
                      <a:pt x="146" y="309"/>
                    </a:lnTo>
                    <a:lnTo>
                      <a:pt x="148" y="309"/>
                    </a:lnTo>
                    <a:lnTo>
                      <a:pt x="148" y="307"/>
                    </a:lnTo>
                    <a:lnTo>
                      <a:pt x="150" y="305"/>
                    </a:lnTo>
                    <a:lnTo>
                      <a:pt x="152" y="305"/>
                    </a:lnTo>
                    <a:lnTo>
                      <a:pt x="154" y="305"/>
                    </a:lnTo>
                    <a:lnTo>
                      <a:pt x="154" y="303"/>
                    </a:lnTo>
                    <a:lnTo>
                      <a:pt x="156" y="303"/>
                    </a:lnTo>
                    <a:lnTo>
                      <a:pt x="158" y="303"/>
                    </a:lnTo>
                    <a:lnTo>
                      <a:pt x="158" y="301"/>
                    </a:lnTo>
                    <a:lnTo>
                      <a:pt x="160" y="299"/>
                    </a:lnTo>
                    <a:lnTo>
                      <a:pt x="160" y="298"/>
                    </a:lnTo>
                    <a:lnTo>
                      <a:pt x="158" y="298"/>
                    </a:lnTo>
                    <a:lnTo>
                      <a:pt x="158" y="296"/>
                    </a:lnTo>
                    <a:lnTo>
                      <a:pt x="156" y="296"/>
                    </a:lnTo>
                    <a:lnTo>
                      <a:pt x="156" y="294"/>
                    </a:lnTo>
                    <a:lnTo>
                      <a:pt x="154" y="294"/>
                    </a:lnTo>
                    <a:lnTo>
                      <a:pt x="154" y="292"/>
                    </a:lnTo>
                    <a:lnTo>
                      <a:pt x="154" y="290"/>
                    </a:lnTo>
                    <a:lnTo>
                      <a:pt x="152" y="290"/>
                    </a:lnTo>
                    <a:lnTo>
                      <a:pt x="150" y="290"/>
                    </a:lnTo>
                    <a:lnTo>
                      <a:pt x="150" y="288"/>
                    </a:lnTo>
                    <a:lnTo>
                      <a:pt x="150" y="286"/>
                    </a:lnTo>
                    <a:lnTo>
                      <a:pt x="148" y="286"/>
                    </a:lnTo>
                    <a:lnTo>
                      <a:pt x="148" y="284"/>
                    </a:lnTo>
                    <a:lnTo>
                      <a:pt x="146" y="282"/>
                    </a:lnTo>
                    <a:lnTo>
                      <a:pt x="144" y="282"/>
                    </a:lnTo>
                    <a:lnTo>
                      <a:pt x="144" y="280"/>
                    </a:lnTo>
                    <a:lnTo>
                      <a:pt x="142" y="280"/>
                    </a:lnTo>
                    <a:lnTo>
                      <a:pt x="140" y="278"/>
                    </a:lnTo>
                    <a:lnTo>
                      <a:pt x="139" y="278"/>
                    </a:lnTo>
                    <a:lnTo>
                      <a:pt x="139" y="276"/>
                    </a:lnTo>
                    <a:lnTo>
                      <a:pt x="139" y="275"/>
                    </a:lnTo>
                    <a:lnTo>
                      <a:pt x="137" y="276"/>
                    </a:lnTo>
                    <a:lnTo>
                      <a:pt x="135" y="276"/>
                    </a:lnTo>
                    <a:lnTo>
                      <a:pt x="133" y="276"/>
                    </a:lnTo>
                    <a:lnTo>
                      <a:pt x="133" y="278"/>
                    </a:lnTo>
                    <a:lnTo>
                      <a:pt x="131" y="278"/>
                    </a:lnTo>
                    <a:lnTo>
                      <a:pt x="131" y="280"/>
                    </a:lnTo>
                    <a:lnTo>
                      <a:pt x="129" y="280"/>
                    </a:lnTo>
                    <a:lnTo>
                      <a:pt x="129" y="278"/>
                    </a:lnTo>
                    <a:lnTo>
                      <a:pt x="129" y="276"/>
                    </a:lnTo>
                    <a:lnTo>
                      <a:pt x="129" y="275"/>
                    </a:lnTo>
                    <a:lnTo>
                      <a:pt x="127" y="275"/>
                    </a:lnTo>
                    <a:lnTo>
                      <a:pt x="125" y="275"/>
                    </a:lnTo>
                    <a:lnTo>
                      <a:pt x="123" y="273"/>
                    </a:lnTo>
                    <a:lnTo>
                      <a:pt x="121" y="271"/>
                    </a:lnTo>
                    <a:lnTo>
                      <a:pt x="121" y="269"/>
                    </a:lnTo>
                    <a:lnTo>
                      <a:pt x="121" y="267"/>
                    </a:lnTo>
                    <a:lnTo>
                      <a:pt x="119" y="267"/>
                    </a:lnTo>
                    <a:lnTo>
                      <a:pt x="121" y="265"/>
                    </a:lnTo>
                    <a:lnTo>
                      <a:pt x="121" y="263"/>
                    </a:lnTo>
                    <a:lnTo>
                      <a:pt x="119" y="263"/>
                    </a:lnTo>
                    <a:lnTo>
                      <a:pt x="117" y="261"/>
                    </a:lnTo>
                    <a:lnTo>
                      <a:pt x="115" y="259"/>
                    </a:lnTo>
                    <a:lnTo>
                      <a:pt x="115" y="257"/>
                    </a:lnTo>
                    <a:lnTo>
                      <a:pt x="115" y="255"/>
                    </a:lnTo>
                    <a:lnTo>
                      <a:pt x="115" y="253"/>
                    </a:lnTo>
                    <a:lnTo>
                      <a:pt x="117" y="253"/>
                    </a:lnTo>
                    <a:lnTo>
                      <a:pt x="117" y="251"/>
                    </a:lnTo>
                    <a:lnTo>
                      <a:pt x="115" y="250"/>
                    </a:lnTo>
                    <a:lnTo>
                      <a:pt x="117" y="250"/>
                    </a:lnTo>
                    <a:lnTo>
                      <a:pt x="117" y="248"/>
                    </a:lnTo>
                    <a:lnTo>
                      <a:pt x="117" y="250"/>
                    </a:lnTo>
                    <a:lnTo>
                      <a:pt x="119" y="250"/>
                    </a:lnTo>
                    <a:lnTo>
                      <a:pt x="119" y="251"/>
                    </a:lnTo>
                    <a:lnTo>
                      <a:pt x="121" y="251"/>
                    </a:lnTo>
                    <a:lnTo>
                      <a:pt x="121" y="250"/>
                    </a:lnTo>
                    <a:lnTo>
                      <a:pt x="123" y="248"/>
                    </a:lnTo>
                    <a:lnTo>
                      <a:pt x="123" y="246"/>
                    </a:lnTo>
                    <a:lnTo>
                      <a:pt x="125" y="246"/>
                    </a:lnTo>
                    <a:lnTo>
                      <a:pt x="127" y="244"/>
                    </a:lnTo>
                    <a:lnTo>
                      <a:pt x="127" y="246"/>
                    </a:lnTo>
                    <a:lnTo>
                      <a:pt x="129" y="246"/>
                    </a:lnTo>
                    <a:lnTo>
                      <a:pt x="129" y="248"/>
                    </a:lnTo>
                    <a:lnTo>
                      <a:pt x="131" y="246"/>
                    </a:lnTo>
                    <a:lnTo>
                      <a:pt x="131" y="244"/>
                    </a:lnTo>
                    <a:lnTo>
                      <a:pt x="129" y="242"/>
                    </a:lnTo>
                    <a:lnTo>
                      <a:pt x="131" y="242"/>
                    </a:lnTo>
                    <a:lnTo>
                      <a:pt x="131" y="238"/>
                    </a:lnTo>
                    <a:lnTo>
                      <a:pt x="131" y="236"/>
                    </a:lnTo>
                    <a:lnTo>
                      <a:pt x="129" y="236"/>
                    </a:lnTo>
                    <a:lnTo>
                      <a:pt x="127" y="236"/>
                    </a:lnTo>
                    <a:lnTo>
                      <a:pt x="127" y="234"/>
                    </a:lnTo>
                    <a:lnTo>
                      <a:pt x="125" y="234"/>
                    </a:lnTo>
                    <a:lnTo>
                      <a:pt x="125" y="232"/>
                    </a:lnTo>
                    <a:lnTo>
                      <a:pt x="123" y="232"/>
                    </a:lnTo>
                    <a:lnTo>
                      <a:pt x="123" y="230"/>
                    </a:lnTo>
                    <a:lnTo>
                      <a:pt x="123" y="228"/>
                    </a:lnTo>
                    <a:lnTo>
                      <a:pt x="121" y="228"/>
                    </a:lnTo>
                    <a:lnTo>
                      <a:pt x="119" y="228"/>
                    </a:lnTo>
                    <a:lnTo>
                      <a:pt x="117" y="227"/>
                    </a:lnTo>
                    <a:lnTo>
                      <a:pt x="115" y="227"/>
                    </a:lnTo>
                    <a:lnTo>
                      <a:pt x="114" y="227"/>
                    </a:lnTo>
                    <a:lnTo>
                      <a:pt x="112" y="227"/>
                    </a:lnTo>
                    <a:lnTo>
                      <a:pt x="112" y="225"/>
                    </a:lnTo>
                    <a:lnTo>
                      <a:pt x="110" y="225"/>
                    </a:lnTo>
                    <a:lnTo>
                      <a:pt x="108" y="227"/>
                    </a:lnTo>
                    <a:lnTo>
                      <a:pt x="106" y="227"/>
                    </a:lnTo>
                    <a:lnTo>
                      <a:pt x="104" y="227"/>
                    </a:lnTo>
                    <a:lnTo>
                      <a:pt x="104" y="228"/>
                    </a:lnTo>
                    <a:lnTo>
                      <a:pt x="104" y="230"/>
                    </a:lnTo>
                    <a:lnTo>
                      <a:pt x="102" y="230"/>
                    </a:lnTo>
                    <a:lnTo>
                      <a:pt x="100" y="232"/>
                    </a:lnTo>
                    <a:lnTo>
                      <a:pt x="98" y="232"/>
                    </a:lnTo>
                    <a:lnTo>
                      <a:pt x="96" y="232"/>
                    </a:lnTo>
                    <a:lnTo>
                      <a:pt x="94" y="232"/>
                    </a:lnTo>
                    <a:lnTo>
                      <a:pt x="94" y="234"/>
                    </a:lnTo>
                    <a:lnTo>
                      <a:pt x="92" y="234"/>
                    </a:lnTo>
                    <a:lnTo>
                      <a:pt x="91" y="236"/>
                    </a:lnTo>
                    <a:lnTo>
                      <a:pt x="89" y="236"/>
                    </a:lnTo>
                    <a:lnTo>
                      <a:pt x="89" y="238"/>
                    </a:lnTo>
                    <a:lnTo>
                      <a:pt x="87" y="238"/>
                    </a:lnTo>
                    <a:lnTo>
                      <a:pt x="85" y="240"/>
                    </a:lnTo>
                    <a:lnTo>
                      <a:pt x="83" y="240"/>
                    </a:lnTo>
                    <a:lnTo>
                      <a:pt x="81" y="240"/>
                    </a:lnTo>
                    <a:lnTo>
                      <a:pt x="81" y="238"/>
                    </a:lnTo>
                    <a:lnTo>
                      <a:pt x="83" y="238"/>
                    </a:lnTo>
                    <a:lnTo>
                      <a:pt x="81" y="238"/>
                    </a:lnTo>
                    <a:lnTo>
                      <a:pt x="81" y="236"/>
                    </a:lnTo>
                    <a:lnTo>
                      <a:pt x="81" y="234"/>
                    </a:lnTo>
                    <a:lnTo>
                      <a:pt x="81" y="236"/>
                    </a:lnTo>
                    <a:lnTo>
                      <a:pt x="79" y="236"/>
                    </a:lnTo>
                    <a:lnTo>
                      <a:pt x="77" y="236"/>
                    </a:lnTo>
                    <a:lnTo>
                      <a:pt x="75" y="236"/>
                    </a:lnTo>
                    <a:lnTo>
                      <a:pt x="73" y="236"/>
                    </a:lnTo>
                    <a:lnTo>
                      <a:pt x="73" y="234"/>
                    </a:lnTo>
                    <a:lnTo>
                      <a:pt x="73" y="232"/>
                    </a:lnTo>
                    <a:lnTo>
                      <a:pt x="71" y="232"/>
                    </a:lnTo>
                    <a:lnTo>
                      <a:pt x="71" y="234"/>
                    </a:lnTo>
                    <a:lnTo>
                      <a:pt x="69" y="234"/>
                    </a:lnTo>
                    <a:lnTo>
                      <a:pt x="69" y="232"/>
                    </a:lnTo>
                    <a:lnTo>
                      <a:pt x="67" y="232"/>
                    </a:lnTo>
                    <a:lnTo>
                      <a:pt x="66" y="232"/>
                    </a:lnTo>
                    <a:lnTo>
                      <a:pt x="66" y="230"/>
                    </a:lnTo>
                    <a:lnTo>
                      <a:pt x="66" y="228"/>
                    </a:lnTo>
                    <a:lnTo>
                      <a:pt x="66" y="227"/>
                    </a:lnTo>
                    <a:lnTo>
                      <a:pt x="64" y="227"/>
                    </a:lnTo>
                    <a:lnTo>
                      <a:pt x="62" y="227"/>
                    </a:lnTo>
                    <a:lnTo>
                      <a:pt x="62" y="228"/>
                    </a:lnTo>
                    <a:lnTo>
                      <a:pt x="60" y="228"/>
                    </a:lnTo>
                    <a:lnTo>
                      <a:pt x="58" y="228"/>
                    </a:lnTo>
                    <a:lnTo>
                      <a:pt x="58" y="227"/>
                    </a:lnTo>
                    <a:lnTo>
                      <a:pt x="56" y="227"/>
                    </a:lnTo>
                    <a:lnTo>
                      <a:pt x="54" y="227"/>
                    </a:lnTo>
                    <a:lnTo>
                      <a:pt x="52" y="227"/>
                    </a:lnTo>
                    <a:lnTo>
                      <a:pt x="50" y="227"/>
                    </a:lnTo>
                    <a:lnTo>
                      <a:pt x="50" y="225"/>
                    </a:lnTo>
                    <a:lnTo>
                      <a:pt x="48" y="225"/>
                    </a:lnTo>
                    <a:lnTo>
                      <a:pt x="48" y="223"/>
                    </a:lnTo>
                    <a:lnTo>
                      <a:pt x="46" y="223"/>
                    </a:lnTo>
                    <a:lnTo>
                      <a:pt x="44" y="223"/>
                    </a:lnTo>
                    <a:lnTo>
                      <a:pt x="44" y="221"/>
                    </a:lnTo>
                    <a:lnTo>
                      <a:pt x="44" y="219"/>
                    </a:lnTo>
                    <a:lnTo>
                      <a:pt x="44" y="217"/>
                    </a:lnTo>
                    <a:lnTo>
                      <a:pt x="44" y="215"/>
                    </a:lnTo>
                    <a:lnTo>
                      <a:pt x="46" y="215"/>
                    </a:lnTo>
                    <a:lnTo>
                      <a:pt x="46" y="213"/>
                    </a:lnTo>
                    <a:lnTo>
                      <a:pt x="44" y="213"/>
                    </a:lnTo>
                    <a:lnTo>
                      <a:pt x="44" y="211"/>
                    </a:lnTo>
                    <a:lnTo>
                      <a:pt x="44" y="209"/>
                    </a:lnTo>
                    <a:lnTo>
                      <a:pt x="43" y="209"/>
                    </a:lnTo>
                    <a:lnTo>
                      <a:pt x="43" y="207"/>
                    </a:lnTo>
                    <a:lnTo>
                      <a:pt x="43" y="205"/>
                    </a:lnTo>
                    <a:lnTo>
                      <a:pt x="43" y="203"/>
                    </a:lnTo>
                    <a:lnTo>
                      <a:pt x="43" y="202"/>
                    </a:lnTo>
                    <a:lnTo>
                      <a:pt x="41" y="202"/>
                    </a:lnTo>
                    <a:lnTo>
                      <a:pt x="39" y="202"/>
                    </a:lnTo>
                    <a:lnTo>
                      <a:pt x="39" y="200"/>
                    </a:lnTo>
                    <a:lnTo>
                      <a:pt x="37" y="200"/>
                    </a:lnTo>
                    <a:lnTo>
                      <a:pt x="35" y="200"/>
                    </a:lnTo>
                    <a:lnTo>
                      <a:pt x="33" y="200"/>
                    </a:lnTo>
                    <a:lnTo>
                      <a:pt x="33" y="198"/>
                    </a:lnTo>
                    <a:lnTo>
                      <a:pt x="33" y="196"/>
                    </a:lnTo>
                    <a:lnTo>
                      <a:pt x="35" y="196"/>
                    </a:lnTo>
                    <a:lnTo>
                      <a:pt x="33" y="196"/>
                    </a:lnTo>
                    <a:lnTo>
                      <a:pt x="33" y="194"/>
                    </a:lnTo>
                    <a:lnTo>
                      <a:pt x="35" y="194"/>
                    </a:lnTo>
                    <a:lnTo>
                      <a:pt x="35" y="192"/>
                    </a:lnTo>
                    <a:lnTo>
                      <a:pt x="35" y="190"/>
                    </a:lnTo>
                    <a:lnTo>
                      <a:pt x="35" y="188"/>
                    </a:lnTo>
                    <a:lnTo>
                      <a:pt x="37" y="188"/>
                    </a:lnTo>
                    <a:lnTo>
                      <a:pt x="37" y="186"/>
                    </a:lnTo>
                    <a:lnTo>
                      <a:pt x="39" y="186"/>
                    </a:lnTo>
                    <a:lnTo>
                      <a:pt x="39" y="184"/>
                    </a:lnTo>
                    <a:lnTo>
                      <a:pt x="39" y="182"/>
                    </a:lnTo>
                    <a:lnTo>
                      <a:pt x="41" y="182"/>
                    </a:lnTo>
                    <a:lnTo>
                      <a:pt x="43" y="182"/>
                    </a:lnTo>
                    <a:lnTo>
                      <a:pt x="41" y="182"/>
                    </a:lnTo>
                    <a:lnTo>
                      <a:pt x="41" y="180"/>
                    </a:lnTo>
                    <a:lnTo>
                      <a:pt x="43" y="179"/>
                    </a:lnTo>
                    <a:lnTo>
                      <a:pt x="43" y="177"/>
                    </a:lnTo>
                    <a:lnTo>
                      <a:pt x="43" y="175"/>
                    </a:lnTo>
                    <a:lnTo>
                      <a:pt x="44" y="173"/>
                    </a:lnTo>
                    <a:lnTo>
                      <a:pt x="43" y="173"/>
                    </a:lnTo>
                    <a:lnTo>
                      <a:pt x="43" y="171"/>
                    </a:lnTo>
                    <a:lnTo>
                      <a:pt x="41" y="171"/>
                    </a:lnTo>
                    <a:lnTo>
                      <a:pt x="41" y="169"/>
                    </a:lnTo>
                    <a:lnTo>
                      <a:pt x="41" y="171"/>
                    </a:lnTo>
                    <a:lnTo>
                      <a:pt x="41" y="169"/>
                    </a:lnTo>
                    <a:lnTo>
                      <a:pt x="39" y="169"/>
                    </a:lnTo>
                    <a:lnTo>
                      <a:pt x="41" y="169"/>
                    </a:lnTo>
                    <a:lnTo>
                      <a:pt x="41" y="167"/>
                    </a:lnTo>
                    <a:lnTo>
                      <a:pt x="41" y="165"/>
                    </a:lnTo>
                    <a:lnTo>
                      <a:pt x="41" y="163"/>
                    </a:lnTo>
                    <a:lnTo>
                      <a:pt x="41" y="161"/>
                    </a:lnTo>
                    <a:lnTo>
                      <a:pt x="41" y="159"/>
                    </a:lnTo>
                    <a:lnTo>
                      <a:pt x="41" y="157"/>
                    </a:lnTo>
                    <a:lnTo>
                      <a:pt x="43" y="157"/>
                    </a:lnTo>
                    <a:lnTo>
                      <a:pt x="41" y="157"/>
                    </a:lnTo>
                    <a:lnTo>
                      <a:pt x="41" y="155"/>
                    </a:lnTo>
                    <a:lnTo>
                      <a:pt x="41" y="154"/>
                    </a:lnTo>
                    <a:lnTo>
                      <a:pt x="43" y="154"/>
                    </a:lnTo>
                    <a:lnTo>
                      <a:pt x="43" y="152"/>
                    </a:lnTo>
                    <a:lnTo>
                      <a:pt x="44" y="152"/>
                    </a:lnTo>
                    <a:lnTo>
                      <a:pt x="44" y="150"/>
                    </a:lnTo>
                    <a:lnTo>
                      <a:pt x="46" y="150"/>
                    </a:lnTo>
                    <a:lnTo>
                      <a:pt x="46" y="148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6" y="146"/>
                    </a:lnTo>
                    <a:lnTo>
                      <a:pt x="44" y="146"/>
                    </a:lnTo>
                    <a:lnTo>
                      <a:pt x="44" y="144"/>
                    </a:lnTo>
                    <a:lnTo>
                      <a:pt x="46" y="144"/>
                    </a:lnTo>
                    <a:lnTo>
                      <a:pt x="46" y="142"/>
                    </a:lnTo>
                    <a:lnTo>
                      <a:pt x="46" y="140"/>
                    </a:lnTo>
                    <a:lnTo>
                      <a:pt x="48" y="140"/>
                    </a:lnTo>
                    <a:lnTo>
                      <a:pt x="46" y="140"/>
                    </a:lnTo>
                    <a:lnTo>
                      <a:pt x="46" y="138"/>
                    </a:lnTo>
                    <a:lnTo>
                      <a:pt x="44" y="138"/>
                    </a:lnTo>
                    <a:lnTo>
                      <a:pt x="44" y="136"/>
                    </a:lnTo>
                    <a:lnTo>
                      <a:pt x="43" y="136"/>
                    </a:lnTo>
                    <a:lnTo>
                      <a:pt x="44" y="136"/>
                    </a:lnTo>
                    <a:lnTo>
                      <a:pt x="44" y="134"/>
                    </a:lnTo>
                    <a:lnTo>
                      <a:pt x="43" y="134"/>
                    </a:lnTo>
                    <a:lnTo>
                      <a:pt x="43" y="132"/>
                    </a:lnTo>
                    <a:lnTo>
                      <a:pt x="43" y="131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3" y="129"/>
                    </a:lnTo>
                    <a:lnTo>
                      <a:pt x="41" y="129"/>
                    </a:lnTo>
                    <a:lnTo>
                      <a:pt x="39" y="127"/>
                    </a:lnTo>
                    <a:lnTo>
                      <a:pt x="39" y="125"/>
                    </a:lnTo>
                    <a:lnTo>
                      <a:pt x="37" y="123"/>
                    </a:lnTo>
                    <a:lnTo>
                      <a:pt x="37" y="121"/>
                    </a:lnTo>
                    <a:lnTo>
                      <a:pt x="35" y="121"/>
                    </a:lnTo>
                    <a:lnTo>
                      <a:pt x="35" y="119"/>
                    </a:lnTo>
                    <a:lnTo>
                      <a:pt x="35" y="117"/>
                    </a:lnTo>
                    <a:lnTo>
                      <a:pt x="35" y="115"/>
                    </a:lnTo>
                    <a:lnTo>
                      <a:pt x="35" y="113"/>
                    </a:lnTo>
                    <a:lnTo>
                      <a:pt x="35" y="111"/>
                    </a:lnTo>
                    <a:lnTo>
                      <a:pt x="35" y="109"/>
                    </a:lnTo>
                    <a:lnTo>
                      <a:pt x="33" y="109"/>
                    </a:lnTo>
                    <a:lnTo>
                      <a:pt x="29" y="109"/>
                    </a:lnTo>
                    <a:lnTo>
                      <a:pt x="27" y="111"/>
                    </a:lnTo>
                    <a:lnTo>
                      <a:pt x="25" y="111"/>
                    </a:lnTo>
                    <a:lnTo>
                      <a:pt x="23" y="111"/>
                    </a:lnTo>
                    <a:lnTo>
                      <a:pt x="23" y="113"/>
                    </a:lnTo>
                    <a:lnTo>
                      <a:pt x="21" y="115"/>
                    </a:lnTo>
                    <a:lnTo>
                      <a:pt x="19" y="117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8" y="113"/>
                    </a:lnTo>
                    <a:lnTo>
                      <a:pt x="16" y="113"/>
                    </a:lnTo>
                    <a:lnTo>
                      <a:pt x="16" y="111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8" y="107"/>
                    </a:lnTo>
                    <a:lnTo>
                      <a:pt x="16" y="107"/>
                    </a:lnTo>
                    <a:lnTo>
                      <a:pt x="16" y="106"/>
                    </a:lnTo>
                    <a:lnTo>
                      <a:pt x="16" y="104"/>
                    </a:lnTo>
                    <a:lnTo>
                      <a:pt x="18" y="104"/>
                    </a:lnTo>
                    <a:lnTo>
                      <a:pt x="18" y="102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18" y="96"/>
                    </a:lnTo>
                    <a:lnTo>
                      <a:pt x="19" y="96"/>
                    </a:lnTo>
                    <a:lnTo>
                      <a:pt x="19" y="98"/>
                    </a:lnTo>
                    <a:lnTo>
                      <a:pt x="19" y="96"/>
                    </a:lnTo>
                    <a:lnTo>
                      <a:pt x="21" y="96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19" y="92"/>
                    </a:lnTo>
                    <a:lnTo>
                      <a:pt x="21" y="92"/>
                    </a:lnTo>
                    <a:lnTo>
                      <a:pt x="23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5" y="86"/>
                    </a:lnTo>
                    <a:lnTo>
                      <a:pt x="25" y="84"/>
                    </a:lnTo>
                    <a:lnTo>
                      <a:pt x="27" y="84"/>
                    </a:lnTo>
                    <a:lnTo>
                      <a:pt x="27" y="83"/>
                    </a:lnTo>
                    <a:lnTo>
                      <a:pt x="29" y="83"/>
                    </a:lnTo>
                    <a:lnTo>
                      <a:pt x="29" y="81"/>
                    </a:lnTo>
                    <a:lnTo>
                      <a:pt x="27" y="81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7" y="77"/>
                    </a:lnTo>
                    <a:lnTo>
                      <a:pt x="27" y="75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5" y="71"/>
                    </a:lnTo>
                    <a:lnTo>
                      <a:pt x="23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3" y="69"/>
                    </a:lnTo>
                    <a:lnTo>
                      <a:pt x="21" y="69"/>
                    </a:lnTo>
                    <a:lnTo>
                      <a:pt x="19" y="69"/>
                    </a:lnTo>
                    <a:lnTo>
                      <a:pt x="19" y="67"/>
                    </a:lnTo>
                    <a:lnTo>
                      <a:pt x="18" y="67"/>
                    </a:lnTo>
                    <a:lnTo>
                      <a:pt x="18" y="65"/>
                    </a:lnTo>
                    <a:lnTo>
                      <a:pt x="18" y="63"/>
                    </a:lnTo>
                    <a:lnTo>
                      <a:pt x="19" y="61"/>
                    </a:lnTo>
                    <a:lnTo>
                      <a:pt x="18" y="61"/>
                    </a:lnTo>
                    <a:lnTo>
                      <a:pt x="18" y="59"/>
                    </a:lnTo>
                    <a:lnTo>
                      <a:pt x="16" y="59"/>
                    </a:lnTo>
                    <a:lnTo>
                      <a:pt x="16" y="58"/>
                    </a:lnTo>
                    <a:lnTo>
                      <a:pt x="16" y="56"/>
                    </a:lnTo>
                    <a:lnTo>
                      <a:pt x="16" y="54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2" y="36"/>
                    </a:lnTo>
                    <a:lnTo>
                      <a:pt x="2" y="35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4" y="25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2" y="13"/>
                    </a:lnTo>
                    <a:lnTo>
                      <a:pt x="14" y="13"/>
                    </a:lnTo>
                    <a:lnTo>
                      <a:pt x="16" y="13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21" y="15"/>
                    </a:lnTo>
                    <a:lnTo>
                      <a:pt x="23" y="15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3" y="13"/>
                    </a:lnTo>
                    <a:lnTo>
                      <a:pt x="35" y="13"/>
                    </a:lnTo>
                    <a:lnTo>
                      <a:pt x="37" y="13"/>
                    </a:lnTo>
                    <a:lnTo>
                      <a:pt x="37" y="15"/>
                    </a:lnTo>
                    <a:lnTo>
                      <a:pt x="39" y="15"/>
                    </a:lnTo>
                    <a:lnTo>
                      <a:pt x="39" y="17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4" y="17"/>
                    </a:lnTo>
                    <a:lnTo>
                      <a:pt x="44" y="15"/>
                    </a:lnTo>
                    <a:lnTo>
                      <a:pt x="46" y="15"/>
                    </a:lnTo>
                    <a:lnTo>
                      <a:pt x="46" y="13"/>
                    </a:lnTo>
                    <a:lnTo>
                      <a:pt x="48" y="13"/>
                    </a:lnTo>
                    <a:lnTo>
                      <a:pt x="50" y="13"/>
                    </a:lnTo>
                    <a:lnTo>
                      <a:pt x="52" y="13"/>
                    </a:lnTo>
                    <a:lnTo>
                      <a:pt x="52" y="15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6" y="11"/>
                    </a:lnTo>
                    <a:lnTo>
                      <a:pt x="58" y="11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4" y="8"/>
                    </a:lnTo>
                    <a:lnTo>
                      <a:pt x="64" y="6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7" y="2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4"/>
                    </a:lnTo>
                    <a:lnTo>
                      <a:pt x="71" y="6"/>
                    </a:lnTo>
                    <a:lnTo>
                      <a:pt x="69" y="8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11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7" y="15"/>
                    </a:lnTo>
                    <a:lnTo>
                      <a:pt x="75" y="17"/>
                    </a:lnTo>
                    <a:lnTo>
                      <a:pt x="75" y="21"/>
                    </a:lnTo>
                    <a:lnTo>
                      <a:pt x="77" y="23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7" y="29"/>
                    </a:lnTo>
                    <a:lnTo>
                      <a:pt x="79" y="33"/>
                    </a:lnTo>
                    <a:lnTo>
                      <a:pt x="81" y="33"/>
                    </a:lnTo>
                    <a:lnTo>
                      <a:pt x="83" y="33"/>
                    </a:lnTo>
                    <a:lnTo>
                      <a:pt x="85" y="33"/>
                    </a:lnTo>
                    <a:lnTo>
                      <a:pt x="85" y="35"/>
                    </a:lnTo>
                    <a:lnTo>
                      <a:pt x="85" y="36"/>
                    </a:lnTo>
                    <a:lnTo>
                      <a:pt x="85" y="38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7" y="42"/>
                    </a:lnTo>
                    <a:lnTo>
                      <a:pt x="89" y="42"/>
                    </a:lnTo>
                    <a:lnTo>
                      <a:pt x="89" y="44"/>
                    </a:lnTo>
                    <a:lnTo>
                      <a:pt x="91" y="44"/>
                    </a:lnTo>
                    <a:lnTo>
                      <a:pt x="92" y="44"/>
                    </a:lnTo>
                    <a:lnTo>
                      <a:pt x="94" y="46"/>
                    </a:lnTo>
                    <a:lnTo>
                      <a:pt x="96" y="46"/>
                    </a:lnTo>
                    <a:lnTo>
                      <a:pt x="96" y="48"/>
                    </a:lnTo>
                    <a:lnTo>
                      <a:pt x="98" y="48"/>
                    </a:lnTo>
                    <a:lnTo>
                      <a:pt x="98" y="50"/>
                    </a:lnTo>
                    <a:lnTo>
                      <a:pt x="100" y="50"/>
                    </a:lnTo>
                    <a:lnTo>
                      <a:pt x="100" y="52"/>
                    </a:lnTo>
                    <a:lnTo>
                      <a:pt x="100" y="54"/>
                    </a:lnTo>
                    <a:lnTo>
                      <a:pt x="100" y="56"/>
                    </a:lnTo>
                    <a:lnTo>
                      <a:pt x="102" y="56"/>
                    </a:lnTo>
                    <a:lnTo>
                      <a:pt x="104" y="56"/>
                    </a:lnTo>
                    <a:lnTo>
                      <a:pt x="104" y="58"/>
                    </a:lnTo>
                    <a:lnTo>
                      <a:pt x="106" y="58"/>
                    </a:lnTo>
                    <a:lnTo>
                      <a:pt x="108" y="58"/>
                    </a:lnTo>
                    <a:lnTo>
                      <a:pt x="108" y="59"/>
                    </a:lnTo>
                    <a:lnTo>
                      <a:pt x="110" y="59"/>
                    </a:lnTo>
                    <a:lnTo>
                      <a:pt x="110" y="61"/>
                    </a:lnTo>
                    <a:lnTo>
                      <a:pt x="112" y="61"/>
                    </a:lnTo>
                    <a:lnTo>
                      <a:pt x="114" y="61"/>
                    </a:lnTo>
                    <a:lnTo>
                      <a:pt x="114" y="63"/>
                    </a:lnTo>
                    <a:lnTo>
                      <a:pt x="115" y="63"/>
                    </a:lnTo>
                    <a:lnTo>
                      <a:pt x="117" y="63"/>
                    </a:lnTo>
                    <a:lnTo>
                      <a:pt x="117" y="65"/>
                    </a:lnTo>
                    <a:lnTo>
                      <a:pt x="119" y="65"/>
                    </a:lnTo>
                    <a:lnTo>
                      <a:pt x="121" y="65"/>
                    </a:lnTo>
                    <a:lnTo>
                      <a:pt x="123" y="65"/>
                    </a:lnTo>
                    <a:lnTo>
                      <a:pt x="125" y="65"/>
                    </a:lnTo>
                    <a:lnTo>
                      <a:pt x="125" y="67"/>
                    </a:lnTo>
                    <a:lnTo>
                      <a:pt x="127" y="69"/>
                    </a:lnTo>
                    <a:lnTo>
                      <a:pt x="129" y="69"/>
                    </a:lnTo>
                    <a:lnTo>
                      <a:pt x="131" y="69"/>
                    </a:lnTo>
                    <a:lnTo>
                      <a:pt x="131" y="67"/>
                    </a:lnTo>
                    <a:lnTo>
                      <a:pt x="133" y="67"/>
                    </a:lnTo>
                    <a:lnTo>
                      <a:pt x="135" y="67"/>
                    </a:lnTo>
                    <a:lnTo>
                      <a:pt x="135" y="69"/>
                    </a:lnTo>
                    <a:lnTo>
                      <a:pt x="137" y="69"/>
                    </a:lnTo>
                    <a:lnTo>
                      <a:pt x="139" y="71"/>
                    </a:lnTo>
                    <a:lnTo>
                      <a:pt x="140" y="71"/>
                    </a:lnTo>
                    <a:lnTo>
                      <a:pt x="142" y="71"/>
                    </a:lnTo>
                    <a:lnTo>
                      <a:pt x="144" y="71"/>
                    </a:lnTo>
                    <a:lnTo>
                      <a:pt x="146" y="69"/>
                    </a:lnTo>
                    <a:lnTo>
                      <a:pt x="148" y="69"/>
                    </a:lnTo>
                    <a:lnTo>
                      <a:pt x="150" y="69"/>
                    </a:lnTo>
                    <a:lnTo>
                      <a:pt x="150" y="71"/>
                    </a:lnTo>
                    <a:lnTo>
                      <a:pt x="150" y="73"/>
                    </a:lnTo>
                    <a:lnTo>
                      <a:pt x="152" y="73"/>
                    </a:lnTo>
                    <a:lnTo>
                      <a:pt x="154" y="73"/>
                    </a:lnTo>
                    <a:lnTo>
                      <a:pt x="156" y="73"/>
                    </a:lnTo>
                    <a:lnTo>
                      <a:pt x="156" y="75"/>
                    </a:lnTo>
                    <a:lnTo>
                      <a:pt x="158" y="75"/>
                    </a:lnTo>
                    <a:lnTo>
                      <a:pt x="160" y="75"/>
                    </a:lnTo>
                    <a:lnTo>
                      <a:pt x="162" y="77"/>
                    </a:lnTo>
                    <a:lnTo>
                      <a:pt x="163" y="77"/>
                    </a:lnTo>
                    <a:lnTo>
                      <a:pt x="165" y="77"/>
                    </a:lnTo>
                    <a:lnTo>
                      <a:pt x="165" y="79"/>
                    </a:lnTo>
                    <a:lnTo>
                      <a:pt x="167" y="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4" name="Freeform 5013">
                <a:extLst>
                  <a:ext uri="{FF2B5EF4-FFF2-40B4-BE49-F238E27FC236}">
                    <a16:creationId xmlns:a16="http://schemas.microsoft.com/office/drawing/2014/main" id="{B67FEE46-8E60-FC89-B23A-D8BA995FC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4534" y="4187374"/>
                <a:ext cx="281649" cy="485991"/>
              </a:xfrm>
              <a:custGeom>
                <a:avLst/>
                <a:gdLst/>
                <a:ahLst/>
                <a:cxnLst>
                  <a:cxn ang="0">
                    <a:pos x="129" y="17"/>
                  </a:cxn>
                  <a:cxn ang="0">
                    <a:pos x="133" y="31"/>
                  </a:cxn>
                  <a:cxn ang="0">
                    <a:pos x="139" y="42"/>
                  </a:cxn>
                  <a:cxn ang="0">
                    <a:pos x="142" y="48"/>
                  </a:cxn>
                  <a:cxn ang="0">
                    <a:pos x="142" y="58"/>
                  </a:cxn>
                  <a:cxn ang="0">
                    <a:pos x="137" y="65"/>
                  </a:cxn>
                  <a:cxn ang="0">
                    <a:pos x="137" y="79"/>
                  </a:cxn>
                  <a:cxn ang="0">
                    <a:pos x="137" y="88"/>
                  </a:cxn>
                  <a:cxn ang="0">
                    <a:pos x="131" y="96"/>
                  </a:cxn>
                  <a:cxn ang="0">
                    <a:pos x="129" y="108"/>
                  </a:cxn>
                  <a:cxn ang="0">
                    <a:pos x="139" y="115"/>
                  </a:cxn>
                  <a:cxn ang="0">
                    <a:pos x="140" y="127"/>
                  </a:cxn>
                  <a:cxn ang="0">
                    <a:pos x="150" y="135"/>
                  </a:cxn>
                  <a:cxn ang="0">
                    <a:pos x="156" y="142"/>
                  </a:cxn>
                  <a:cxn ang="0">
                    <a:pos x="140" y="144"/>
                  </a:cxn>
                  <a:cxn ang="0">
                    <a:pos x="129" y="144"/>
                  </a:cxn>
                  <a:cxn ang="0">
                    <a:pos x="119" y="144"/>
                  </a:cxn>
                  <a:cxn ang="0">
                    <a:pos x="112" y="150"/>
                  </a:cxn>
                  <a:cxn ang="0">
                    <a:pos x="102" y="146"/>
                  </a:cxn>
                  <a:cxn ang="0">
                    <a:pos x="94" y="152"/>
                  </a:cxn>
                  <a:cxn ang="0">
                    <a:pos x="83" y="159"/>
                  </a:cxn>
                  <a:cxn ang="0">
                    <a:pos x="77" y="167"/>
                  </a:cxn>
                  <a:cxn ang="0">
                    <a:pos x="71" y="179"/>
                  </a:cxn>
                  <a:cxn ang="0">
                    <a:pos x="94" y="192"/>
                  </a:cxn>
                  <a:cxn ang="0">
                    <a:pos x="117" y="215"/>
                  </a:cxn>
                  <a:cxn ang="0">
                    <a:pos x="137" y="238"/>
                  </a:cxn>
                  <a:cxn ang="0">
                    <a:pos x="140" y="256"/>
                  </a:cxn>
                  <a:cxn ang="0">
                    <a:pos x="150" y="277"/>
                  </a:cxn>
                  <a:cxn ang="0">
                    <a:pos x="162" y="286"/>
                  </a:cxn>
                  <a:cxn ang="0">
                    <a:pos x="173" y="288"/>
                  </a:cxn>
                  <a:cxn ang="0">
                    <a:pos x="185" y="302"/>
                  </a:cxn>
                  <a:cxn ang="0">
                    <a:pos x="173" y="304"/>
                  </a:cxn>
                  <a:cxn ang="0">
                    <a:pos x="162" y="309"/>
                  </a:cxn>
                  <a:cxn ang="0">
                    <a:pos x="158" y="319"/>
                  </a:cxn>
                  <a:cxn ang="0">
                    <a:pos x="148" y="327"/>
                  </a:cxn>
                  <a:cxn ang="0">
                    <a:pos x="137" y="321"/>
                  </a:cxn>
                  <a:cxn ang="0">
                    <a:pos x="121" y="317"/>
                  </a:cxn>
                  <a:cxn ang="0">
                    <a:pos x="110" y="323"/>
                  </a:cxn>
                  <a:cxn ang="0">
                    <a:pos x="100" y="332"/>
                  </a:cxn>
                  <a:cxn ang="0">
                    <a:pos x="89" y="327"/>
                  </a:cxn>
                  <a:cxn ang="0">
                    <a:pos x="89" y="311"/>
                  </a:cxn>
                  <a:cxn ang="0">
                    <a:pos x="83" y="294"/>
                  </a:cxn>
                  <a:cxn ang="0">
                    <a:pos x="71" y="282"/>
                  </a:cxn>
                  <a:cxn ang="0">
                    <a:pos x="60" y="275"/>
                  </a:cxn>
                  <a:cxn ang="0">
                    <a:pos x="56" y="252"/>
                  </a:cxn>
                  <a:cxn ang="0">
                    <a:pos x="37" y="240"/>
                  </a:cxn>
                  <a:cxn ang="0">
                    <a:pos x="39" y="221"/>
                  </a:cxn>
                  <a:cxn ang="0">
                    <a:pos x="16" y="186"/>
                  </a:cxn>
                  <a:cxn ang="0">
                    <a:pos x="8" y="159"/>
                  </a:cxn>
                  <a:cxn ang="0">
                    <a:pos x="14" y="144"/>
                  </a:cxn>
                  <a:cxn ang="0">
                    <a:pos x="14" y="119"/>
                  </a:cxn>
                  <a:cxn ang="0">
                    <a:pos x="16" y="85"/>
                  </a:cxn>
                  <a:cxn ang="0">
                    <a:pos x="10" y="50"/>
                  </a:cxn>
                  <a:cxn ang="0">
                    <a:pos x="4" y="23"/>
                  </a:cxn>
                  <a:cxn ang="0">
                    <a:pos x="44" y="42"/>
                  </a:cxn>
                  <a:cxn ang="0">
                    <a:pos x="62" y="58"/>
                  </a:cxn>
                  <a:cxn ang="0">
                    <a:pos x="67" y="33"/>
                  </a:cxn>
                  <a:cxn ang="0">
                    <a:pos x="83" y="21"/>
                  </a:cxn>
                  <a:cxn ang="0">
                    <a:pos x="98" y="14"/>
                  </a:cxn>
                  <a:cxn ang="0">
                    <a:pos x="104" y="2"/>
                  </a:cxn>
                  <a:cxn ang="0">
                    <a:pos x="108" y="14"/>
                  </a:cxn>
                  <a:cxn ang="0">
                    <a:pos x="114" y="25"/>
                  </a:cxn>
                </a:cxnLst>
                <a:rect l="0" t="0" r="r" b="b"/>
                <a:pathLst>
                  <a:path w="188" h="332">
                    <a:moveTo>
                      <a:pt x="114" y="25"/>
                    </a:moveTo>
                    <a:lnTo>
                      <a:pt x="115" y="25"/>
                    </a:lnTo>
                    <a:lnTo>
                      <a:pt x="117" y="23"/>
                    </a:lnTo>
                    <a:lnTo>
                      <a:pt x="119" y="21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3" y="19"/>
                    </a:lnTo>
                    <a:lnTo>
                      <a:pt x="125" y="17"/>
                    </a:lnTo>
                    <a:lnTo>
                      <a:pt x="129" y="17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31" y="21"/>
                    </a:lnTo>
                    <a:lnTo>
                      <a:pt x="131" y="23"/>
                    </a:lnTo>
                    <a:lnTo>
                      <a:pt x="131" y="25"/>
                    </a:lnTo>
                    <a:lnTo>
                      <a:pt x="131" y="27"/>
                    </a:lnTo>
                    <a:lnTo>
                      <a:pt x="131" y="29"/>
                    </a:lnTo>
                    <a:lnTo>
                      <a:pt x="133" y="29"/>
                    </a:lnTo>
                    <a:lnTo>
                      <a:pt x="133" y="31"/>
                    </a:lnTo>
                    <a:lnTo>
                      <a:pt x="135" y="33"/>
                    </a:lnTo>
                    <a:lnTo>
                      <a:pt x="135" y="35"/>
                    </a:lnTo>
                    <a:lnTo>
                      <a:pt x="137" y="37"/>
                    </a:lnTo>
                    <a:lnTo>
                      <a:pt x="139" y="37"/>
                    </a:lnTo>
                    <a:lnTo>
                      <a:pt x="139" y="39"/>
                    </a:lnTo>
                    <a:lnTo>
                      <a:pt x="137" y="39"/>
                    </a:lnTo>
                    <a:lnTo>
                      <a:pt x="139" y="39"/>
                    </a:lnTo>
                    <a:lnTo>
                      <a:pt x="139" y="40"/>
                    </a:lnTo>
                    <a:lnTo>
                      <a:pt x="139" y="42"/>
                    </a:lnTo>
                    <a:lnTo>
                      <a:pt x="140" y="42"/>
                    </a:lnTo>
                    <a:lnTo>
                      <a:pt x="140" y="44"/>
                    </a:lnTo>
                    <a:lnTo>
                      <a:pt x="139" y="44"/>
                    </a:lnTo>
                    <a:lnTo>
                      <a:pt x="140" y="44"/>
                    </a:lnTo>
                    <a:lnTo>
                      <a:pt x="140" y="46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44" y="48"/>
                    </a:lnTo>
                    <a:lnTo>
                      <a:pt x="142" y="48"/>
                    </a:lnTo>
                    <a:lnTo>
                      <a:pt x="142" y="50"/>
                    </a:lnTo>
                    <a:lnTo>
                      <a:pt x="142" y="52"/>
                    </a:lnTo>
                    <a:lnTo>
                      <a:pt x="140" y="52"/>
                    </a:lnTo>
                    <a:lnTo>
                      <a:pt x="140" y="54"/>
                    </a:lnTo>
                    <a:lnTo>
                      <a:pt x="142" y="54"/>
                    </a:lnTo>
                    <a:lnTo>
                      <a:pt x="142" y="56"/>
                    </a:lnTo>
                    <a:lnTo>
                      <a:pt x="144" y="56"/>
                    </a:lnTo>
                    <a:lnTo>
                      <a:pt x="142" y="56"/>
                    </a:lnTo>
                    <a:lnTo>
                      <a:pt x="142" y="58"/>
                    </a:lnTo>
                    <a:lnTo>
                      <a:pt x="140" y="58"/>
                    </a:lnTo>
                    <a:lnTo>
                      <a:pt x="140" y="60"/>
                    </a:lnTo>
                    <a:lnTo>
                      <a:pt x="139" y="60"/>
                    </a:lnTo>
                    <a:lnTo>
                      <a:pt x="139" y="62"/>
                    </a:lnTo>
                    <a:lnTo>
                      <a:pt x="137" y="62"/>
                    </a:lnTo>
                    <a:lnTo>
                      <a:pt x="137" y="63"/>
                    </a:lnTo>
                    <a:lnTo>
                      <a:pt x="137" y="65"/>
                    </a:lnTo>
                    <a:lnTo>
                      <a:pt x="139" y="65"/>
                    </a:lnTo>
                    <a:lnTo>
                      <a:pt x="137" y="65"/>
                    </a:lnTo>
                    <a:lnTo>
                      <a:pt x="137" y="67"/>
                    </a:lnTo>
                    <a:lnTo>
                      <a:pt x="137" y="69"/>
                    </a:lnTo>
                    <a:lnTo>
                      <a:pt x="137" y="71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7" y="77"/>
                    </a:lnTo>
                    <a:lnTo>
                      <a:pt x="135" y="77"/>
                    </a:lnTo>
                    <a:lnTo>
                      <a:pt x="137" y="77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9"/>
                    </a:lnTo>
                    <a:lnTo>
                      <a:pt x="139" y="79"/>
                    </a:lnTo>
                    <a:lnTo>
                      <a:pt x="139" y="81"/>
                    </a:lnTo>
                    <a:lnTo>
                      <a:pt x="140" y="81"/>
                    </a:lnTo>
                    <a:lnTo>
                      <a:pt x="139" y="83"/>
                    </a:lnTo>
                    <a:lnTo>
                      <a:pt x="139" y="85"/>
                    </a:lnTo>
                    <a:lnTo>
                      <a:pt x="139" y="87"/>
                    </a:lnTo>
                    <a:lnTo>
                      <a:pt x="137" y="88"/>
                    </a:lnTo>
                    <a:lnTo>
                      <a:pt x="137" y="90"/>
                    </a:lnTo>
                    <a:lnTo>
                      <a:pt x="139" y="90"/>
                    </a:lnTo>
                    <a:lnTo>
                      <a:pt x="137" y="90"/>
                    </a:lnTo>
                    <a:lnTo>
                      <a:pt x="135" y="90"/>
                    </a:lnTo>
                    <a:lnTo>
                      <a:pt x="135" y="92"/>
                    </a:lnTo>
                    <a:lnTo>
                      <a:pt x="135" y="94"/>
                    </a:lnTo>
                    <a:lnTo>
                      <a:pt x="133" y="94"/>
                    </a:lnTo>
                    <a:lnTo>
                      <a:pt x="133" y="96"/>
                    </a:lnTo>
                    <a:lnTo>
                      <a:pt x="131" y="96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1" y="102"/>
                    </a:lnTo>
                    <a:lnTo>
                      <a:pt x="129" y="102"/>
                    </a:lnTo>
                    <a:lnTo>
                      <a:pt x="129" y="104"/>
                    </a:lnTo>
                    <a:lnTo>
                      <a:pt x="131" y="104"/>
                    </a:lnTo>
                    <a:lnTo>
                      <a:pt x="129" y="104"/>
                    </a:lnTo>
                    <a:lnTo>
                      <a:pt x="129" y="106"/>
                    </a:lnTo>
                    <a:lnTo>
                      <a:pt x="129" y="108"/>
                    </a:lnTo>
                    <a:lnTo>
                      <a:pt x="131" y="108"/>
                    </a:lnTo>
                    <a:lnTo>
                      <a:pt x="133" y="108"/>
                    </a:lnTo>
                    <a:lnTo>
                      <a:pt x="135" y="108"/>
                    </a:lnTo>
                    <a:lnTo>
                      <a:pt x="135" y="110"/>
                    </a:lnTo>
                    <a:lnTo>
                      <a:pt x="137" y="110"/>
                    </a:lnTo>
                    <a:lnTo>
                      <a:pt x="139" y="110"/>
                    </a:lnTo>
                    <a:lnTo>
                      <a:pt x="139" y="111"/>
                    </a:lnTo>
                    <a:lnTo>
                      <a:pt x="139" y="113"/>
                    </a:lnTo>
                    <a:lnTo>
                      <a:pt x="139" y="115"/>
                    </a:lnTo>
                    <a:lnTo>
                      <a:pt x="139" y="117"/>
                    </a:lnTo>
                    <a:lnTo>
                      <a:pt x="140" y="117"/>
                    </a:lnTo>
                    <a:lnTo>
                      <a:pt x="140" y="119"/>
                    </a:lnTo>
                    <a:lnTo>
                      <a:pt x="140" y="121"/>
                    </a:lnTo>
                    <a:lnTo>
                      <a:pt x="142" y="121"/>
                    </a:lnTo>
                    <a:lnTo>
                      <a:pt x="142" y="123"/>
                    </a:lnTo>
                    <a:lnTo>
                      <a:pt x="140" y="123"/>
                    </a:lnTo>
                    <a:lnTo>
                      <a:pt x="140" y="125"/>
                    </a:lnTo>
                    <a:lnTo>
                      <a:pt x="140" y="127"/>
                    </a:lnTo>
                    <a:lnTo>
                      <a:pt x="140" y="129"/>
                    </a:lnTo>
                    <a:lnTo>
                      <a:pt x="140" y="131"/>
                    </a:lnTo>
                    <a:lnTo>
                      <a:pt x="142" y="131"/>
                    </a:lnTo>
                    <a:lnTo>
                      <a:pt x="144" y="131"/>
                    </a:lnTo>
                    <a:lnTo>
                      <a:pt x="144" y="133"/>
                    </a:lnTo>
                    <a:lnTo>
                      <a:pt x="146" y="133"/>
                    </a:lnTo>
                    <a:lnTo>
                      <a:pt x="146" y="135"/>
                    </a:lnTo>
                    <a:lnTo>
                      <a:pt x="148" y="135"/>
                    </a:lnTo>
                    <a:lnTo>
                      <a:pt x="150" y="135"/>
                    </a:lnTo>
                    <a:lnTo>
                      <a:pt x="152" y="135"/>
                    </a:lnTo>
                    <a:lnTo>
                      <a:pt x="154" y="135"/>
                    </a:lnTo>
                    <a:lnTo>
                      <a:pt x="154" y="136"/>
                    </a:lnTo>
                    <a:lnTo>
                      <a:pt x="156" y="136"/>
                    </a:lnTo>
                    <a:lnTo>
                      <a:pt x="158" y="136"/>
                    </a:lnTo>
                    <a:lnTo>
                      <a:pt x="158" y="138"/>
                    </a:lnTo>
                    <a:lnTo>
                      <a:pt x="156" y="138"/>
                    </a:lnTo>
                    <a:lnTo>
                      <a:pt x="156" y="140"/>
                    </a:lnTo>
                    <a:lnTo>
                      <a:pt x="156" y="142"/>
                    </a:lnTo>
                    <a:lnTo>
                      <a:pt x="154" y="142"/>
                    </a:lnTo>
                    <a:lnTo>
                      <a:pt x="154" y="144"/>
                    </a:lnTo>
                    <a:lnTo>
                      <a:pt x="152" y="144"/>
                    </a:lnTo>
                    <a:lnTo>
                      <a:pt x="150" y="144"/>
                    </a:lnTo>
                    <a:lnTo>
                      <a:pt x="148" y="144"/>
                    </a:lnTo>
                    <a:lnTo>
                      <a:pt x="146" y="144"/>
                    </a:lnTo>
                    <a:lnTo>
                      <a:pt x="144" y="144"/>
                    </a:lnTo>
                    <a:lnTo>
                      <a:pt x="142" y="144"/>
                    </a:lnTo>
                    <a:lnTo>
                      <a:pt x="140" y="144"/>
                    </a:lnTo>
                    <a:lnTo>
                      <a:pt x="139" y="144"/>
                    </a:lnTo>
                    <a:lnTo>
                      <a:pt x="139" y="142"/>
                    </a:lnTo>
                    <a:lnTo>
                      <a:pt x="137" y="142"/>
                    </a:lnTo>
                    <a:lnTo>
                      <a:pt x="137" y="144"/>
                    </a:lnTo>
                    <a:lnTo>
                      <a:pt x="135" y="142"/>
                    </a:lnTo>
                    <a:lnTo>
                      <a:pt x="133" y="142"/>
                    </a:lnTo>
                    <a:lnTo>
                      <a:pt x="131" y="142"/>
                    </a:lnTo>
                    <a:lnTo>
                      <a:pt x="131" y="144"/>
                    </a:lnTo>
                    <a:lnTo>
                      <a:pt x="129" y="144"/>
                    </a:lnTo>
                    <a:lnTo>
                      <a:pt x="127" y="144"/>
                    </a:lnTo>
                    <a:lnTo>
                      <a:pt x="127" y="146"/>
                    </a:lnTo>
                    <a:lnTo>
                      <a:pt x="127" y="144"/>
                    </a:lnTo>
                    <a:lnTo>
                      <a:pt x="125" y="144"/>
                    </a:lnTo>
                    <a:lnTo>
                      <a:pt x="125" y="146"/>
                    </a:lnTo>
                    <a:lnTo>
                      <a:pt x="123" y="146"/>
                    </a:lnTo>
                    <a:lnTo>
                      <a:pt x="123" y="144"/>
                    </a:lnTo>
                    <a:lnTo>
                      <a:pt x="121" y="144"/>
                    </a:lnTo>
                    <a:lnTo>
                      <a:pt x="119" y="144"/>
                    </a:lnTo>
                    <a:lnTo>
                      <a:pt x="119" y="146"/>
                    </a:lnTo>
                    <a:lnTo>
                      <a:pt x="117" y="146"/>
                    </a:lnTo>
                    <a:lnTo>
                      <a:pt x="117" y="144"/>
                    </a:lnTo>
                    <a:lnTo>
                      <a:pt x="115" y="144"/>
                    </a:lnTo>
                    <a:lnTo>
                      <a:pt x="115" y="146"/>
                    </a:lnTo>
                    <a:lnTo>
                      <a:pt x="114" y="146"/>
                    </a:lnTo>
                    <a:lnTo>
                      <a:pt x="114" y="148"/>
                    </a:lnTo>
                    <a:lnTo>
                      <a:pt x="114" y="150"/>
                    </a:lnTo>
                    <a:lnTo>
                      <a:pt x="112" y="150"/>
                    </a:lnTo>
                    <a:lnTo>
                      <a:pt x="112" y="148"/>
                    </a:lnTo>
                    <a:lnTo>
                      <a:pt x="110" y="148"/>
                    </a:lnTo>
                    <a:lnTo>
                      <a:pt x="110" y="146"/>
                    </a:lnTo>
                    <a:lnTo>
                      <a:pt x="108" y="146"/>
                    </a:lnTo>
                    <a:lnTo>
                      <a:pt x="108" y="144"/>
                    </a:lnTo>
                    <a:lnTo>
                      <a:pt x="106" y="144"/>
                    </a:lnTo>
                    <a:lnTo>
                      <a:pt x="104" y="144"/>
                    </a:lnTo>
                    <a:lnTo>
                      <a:pt x="104" y="146"/>
                    </a:lnTo>
                    <a:lnTo>
                      <a:pt x="102" y="146"/>
                    </a:lnTo>
                    <a:lnTo>
                      <a:pt x="100" y="146"/>
                    </a:lnTo>
                    <a:lnTo>
                      <a:pt x="100" y="148"/>
                    </a:lnTo>
                    <a:lnTo>
                      <a:pt x="100" y="150"/>
                    </a:lnTo>
                    <a:lnTo>
                      <a:pt x="98" y="150"/>
                    </a:lnTo>
                    <a:lnTo>
                      <a:pt x="98" y="152"/>
                    </a:lnTo>
                    <a:lnTo>
                      <a:pt x="96" y="152"/>
                    </a:lnTo>
                    <a:lnTo>
                      <a:pt x="96" y="150"/>
                    </a:lnTo>
                    <a:lnTo>
                      <a:pt x="96" y="152"/>
                    </a:lnTo>
                    <a:lnTo>
                      <a:pt x="94" y="152"/>
                    </a:lnTo>
                    <a:lnTo>
                      <a:pt x="92" y="154"/>
                    </a:lnTo>
                    <a:lnTo>
                      <a:pt x="91" y="154"/>
                    </a:lnTo>
                    <a:lnTo>
                      <a:pt x="91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7" y="158"/>
                    </a:lnTo>
                    <a:lnTo>
                      <a:pt x="87" y="159"/>
                    </a:lnTo>
                    <a:lnTo>
                      <a:pt x="85" y="159"/>
                    </a:lnTo>
                    <a:lnTo>
                      <a:pt x="83" y="159"/>
                    </a:lnTo>
                    <a:lnTo>
                      <a:pt x="83" y="158"/>
                    </a:lnTo>
                    <a:lnTo>
                      <a:pt x="83" y="159"/>
                    </a:lnTo>
                    <a:lnTo>
                      <a:pt x="81" y="159"/>
                    </a:lnTo>
                    <a:lnTo>
                      <a:pt x="81" y="161"/>
                    </a:lnTo>
                    <a:lnTo>
                      <a:pt x="81" y="163"/>
                    </a:lnTo>
                    <a:lnTo>
                      <a:pt x="79" y="163"/>
                    </a:lnTo>
                    <a:lnTo>
                      <a:pt x="79" y="165"/>
                    </a:lnTo>
                    <a:lnTo>
                      <a:pt x="79" y="167"/>
                    </a:lnTo>
                    <a:lnTo>
                      <a:pt x="77" y="167"/>
                    </a:lnTo>
                    <a:lnTo>
                      <a:pt x="77" y="169"/>
                    </a:lnTo>
                    <a:lnTo>
                      <a:pt x="75" y="169"/>
                    </a:lnTo>
                    <a:lnTo>
                      <a:pt x="75" y="171"/>
                    </a:lnTo>
                    <a:lnTo>
                      <a:pt x="75" y="173"/>
                    </a:lnTo>
                    <a:lnTo>
                      <a:pt x="75" y="175"/>
                    </a:lnTo>
                    <a:lnTo>
                      <a:pt x="73" y="175"/>
                    </a:lnTo>
                    <a:lnTo>
                      <a:pt x="73" y="177"/>
                    </a:lnTo>
                    <a:lnTo>
                      <a:pt x="71" y="177"/>
                    </a:lnTo>
                    <a:lnTo>
                      <a:pt x="71" y="179"/>
                    </a:lnTo>
                    <a:lnTo>
                      <a:pt x="73" y="181"/>
                    </a:lnTo>
                    <a:lnTo>
                      <a:pt x="77" y="183"/>
                    </a:lnTo>
                    <a:lnTo>
                      <a:pt x="79" y="183"/>
                    </a:lnTo>
                    <a:lnTo>
                      <a:pt x="81" y="184"/>
                    </a:lnTo>
                    <a:lnTo>
                      <a:pt x="83" y="184"/>
                    </a:lnTo>
                    <a:lnTo>
                      <a:pt x="87" y="184"/>
                    </a:lnTo>
                    <a:lnTo>
                      <a:pt x="89" y="186"/>
                    </a:lnTo>
                    <a:lnTo>
                      <a:pt x="91" y="188"/>
                    </a:lnTo>
                    <a:lnTo>
                      <a:pt x="94" y="192"/>
                    </a:lnTo>
                    <a:lnTo>
                      <a:pt x="94" y="194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6" y="200"/>
                    </a:lnTo>
                    <a:lnTo>
                      <a:pt x="100" y="202"/>
                    </a:lnTo>
                    <a:lnTo>
                      <a:pt x="104" y="204"/>
                    </a:lnTo>
                    <a:lnTo>
                      <a:pt x="108" y="209"/>
                    </a:lnTo>
                    <a:lnTo>
                      <a:pt x="110" y="211"/>
                    </a:lnTo>
                    <a:lnTo>
                      <a:pt x="117" y="215"/>
                    </a:lnTo>
                    <a:lnTo>
                      <a:pt x="121" y="221"/>
                    </a:lnTo>
                    <a:lnTo>
                      <a:pt x="125" y="225"/>
                    </a:lnTo>
                    <a:lnTo>
                      <a:pt x="125" y="227"/>
                    </a:lnTo>
                    <a:lnTo>
                      <a:pt x="127" y="227"/>
                    </a:lnTo>
                    <a:lnTo>
                      <a:pt x="129" y="227"/>
                    </a:lnTo>
                    <a:lnTo>
                      <a:pt x="131" y="231"/>
                    </a:lnTo>
                    <a:lnTo>
                      <a:pt x="133" y="234"/>
                    </a:lnTo>
                    <a:lnTo>
                      <a:pt x="135" y="238"/>
                    </a:lnTo>
                    <a:lnTo>
                      <a:pt x="137" y="238"/>
                    </a:lnTo>
                    <a:lnTo>
                      <a:pt x="137" y="240"/>
                    </a:lnTo>
                    <a:lnTo>
                      <a:pt x="137" y="242"/>
                    </a:lnTo>
                    <a:lnTo>
                      <a:pt x="137" y="244"/>
                    </a:lnTo>
                    <a:lnTo>
                      <a:pt x="137" y="246"/>
                    </a:lnTo>
                    <a:lnTo>
                      <a:pt x="137" y="248"/>
                    </a:lnTo>
                    <a:lnTo>
                      <a:pt x="137" y="250"/>
                    </a:lnTo>
                    <a:lnTo>
                      <a:pt x="137" y="252"/>
                    </a:lnTo>
                    <a:lnTo>
                      <a:pt x="137" y="254"/>
                    </a:lnTo>
                    <a:lnTo>
                      <a:pt x="140" y="256"/>
                    </a:lnTo>
                    <a:lnTo>
                      <a:pt x="142" y="257"/>
                    </a:lnTo>
                    <a:lnTo>
                      <a:pt x="144" y="259"/>
                    </a:lnTo>
                    <a:lnTo>
                      <a:pt x="148" y="263"/>
                    </a:lnTo>
                    <a:lnTo>
                      <a:pt x="150" y="265"/>
                    </a:lnTo>
                    <a:lnTo>
                      <a:pt x="150" y="269"/>
                    </a:lnTo>
                    <a:lnTo>
                      <a:pt x="150" y="271"/>
                    </a:lnTo>
                    <a:lnTo>
                      <a:pt x="150" y="273"/>
                    </a:lnTo>
                    <a:lnTo>
                      <a:pt x="150" y="275"/>
                    </a:lnTo>
                    <a:lnTo>
                      <a:pt x="150" y="277"/>
                    </a:lnTo>
                    <a:lnTo>
                      <a:pt x="150" y="279"/>
                    </a:lnTo>
                    <a:lnTo>
                      <a:pt x="152" y="279"/>
                    </a:lnTo>
                    <a:lnTo>
                      <a:pt x="152" y="280"/>
                    </a:lnTo>
                    <a:lnTo>
                      <a:pt x="154" y="280"/>
                    </a:lnTo>
                    <a:lnTo>
                      <a:pt x="156" y="280"/>
                    </a:lnTo>
                    <a:lnTo>
                      <a:pt x="156" y="282"/>
                    </a:lnTo>
                    <a:lnTo>
                      <a:pt x="158" y="284"/>
                    </a:lnTo>
                    <a:lnTo>
                      <a:pt x="160" y="284"/>
                    </a:lnTo>
                    <a:lnTo>
                      <a:pt x="162" y="286"/>
                    </a:lnTo>
                    <a:lnTo>
                      <a:pt x="163" y="286"/>
                    </a:lnTo>
                    <a:lnTo>
                      <a:pt x="163" y="284"/>
                    </a:lnTo>
                    <a:lnTo>
                      <a:pt x="165" y="284"/>
                    </a:lnTo>
                    <a:lnTo>
                      <a:pt x="167" y="284"/>
                    </a:lnTo>
                    <a:lnTo>
                      <a:pt x="169" y="284"/>
                    </a:lnTo>
                    <a:lnTo>
                      <a:pt x="169" y="286"/>
                    </a:lnTo>
                    <a:lnTo>
                      <a:pt x="171" y="286"/>
                    </a:lnTo>
                    <a:lnTo>
                      <a:pt x="171" y="288"/>
                    </a:lnTo>
                    <a:lnTo>
                      <a:pt x="173" y="288"/>
                    </a:lnTo>
                    <a:lnTo>
                      <a:pt x="173" y="290"/>
                    </a:lnTo>
                    <a:lnTo>
                      <a:pt x="175" y="290"/>
                    </a:lnTo>
                    <a:lnTo>
                      <a:pt x="177" y="292"/>
                    </a:lnTo>
                    <a:lnTo>
                      <a:pt x="179" y="292"/>
                    </a:lnTo>
                    <a:lnTo>
                      <a:pt x="179" y="294"/>
                    </a:lnTo>
                    <a:lnTo>
                      <a:pt x="181" y="296"/>
                    </a:lnTo>
                    <a:lnTo>
                      <a:pt x="183" y="298"/>
                    </a:lnTo>
                    <a:lnTo>
                      <a:pt x="183" y="300"/>
                    </a:lnTo>
                    <a:lnTo>
                      <a:pt x="185" y="302"/>
                    </a:lnTo>
                    <a:lnTo>
                      <a:pt x="187" y="302"/>
                    </a:lnTo>
                    <a:lnTo>
                      <a:pt x="188" y="304"/>
                    </a:lnTo>
                    <a:lnTo>
                      <a:pt x="185" y="305"/>
                    </a:lnTo>
                    <a:lnTo>
                      <a:pt x="183" y="305"/>
                    </a:lnTo>
                    <a:lnTo>
                      <a:pt x="179" y="305"/>
                    </a:lnTo>
                    <a:lnTo>
                      <a:pt x="177" y="305"/>
                    </a:lnTo>
                    <a:lnTo>
                      <a:pt x="175" y="305"/>
                    </a:lnTo>
                    <a:lnTo>
                      <a:pt x="173" y="305"/>
                    </a:lnTo>
                    <a:lnTo>
                      <a:pt x="173" y="304"/>
                    </a:lnTo>
                    <a:lnTo>
                      <a:pt x="171" y="304"/>
                    </a:lnTo>
                    <a:lnTo>
                      <a:pt x="169" y="304"/>
                    </a:lnTo>
                    <a:lnTo>
                      <a:pt x="169" y="305"/>
                    </a:lnTo>
                    <a:lnTo>
                      <a:pt x="167" y="305"/>
                    </a:lnTo>
                    <a:lnTo>
                      <a:pt x="165" y="305"/>
                    </a:lnTo>
                    <a:lnTo>
                      <a:pt x="163" y="305"/>
                    </a:lnTo>
                    <a:lnTo>
                      <a:pt x="163" y="307"/>
                    </a:lnTo>
                    <a:lnTo>
                      <a:pt x="162" y="307"/>
                    </a:lnTo>
                    <a:lnTo>
                      <a:pt x="162" y="309"/>
                    </a:lnTo>
                    <a:lnTo>
                      <a:pt x="162" y="311"/>
                    </a:lnTo>
                    <a:lnTo>
                      <a:pt x="160" y="311"/>
                    </a:lnTo>
                    <a:lnTo>
                      <a:pt x="162" y="311"/>
                    </a:lnTo>
                    <a:lnTo>
                      <a:pt x="162" y="313"/>
                    </a:lnTo>
                    <a:lnTo>
                      <a:pt x="162" y="315"/>
                    </a:lnTo>
                    <a:lnTo>
                      <a:pt x="160" y="315"/>
                    </a:lnTo>
                    <a:lnTo>
                      <a:pt x="160" y="317"/>
                    </a:lnTo>
                    <a:lnTo>
                      <a:pt x="160" y="319"/>
                    </a:lnTo>
                    <a:lnTo>
                      <a:pt x="158" y="319"/>
                    </a:lnTo>
                    <a:lnTo>
                      <a:pt x="156" y="319"/>
                    </a:lnTo>
                    <a:lnTo>
                      <a:pt x="156" y="321"/>
                    </a:lnTo>
                    <a:lnTo>
                      <a:pt x="156" y="323"/>
                    </a:lnTo>
                    <a:lnTo>
                      <a:pt x="154" y="323"/>
                    </a:lnTo>
                    <a:lnTo>
                      <a:pt x="152" y="323"/>
                    </a:lnTo>
                    <a:lnTo>
                      <a:pt x="152" y="325"/>
                    </a:lnTo>
                    <a:lnTo>
                      <a:pt x="150" y="325"/>
                    </a:lnTo>
                    <a:lnTo>
                      <a:pt x="148" y="325"/>
                    </a:lnTo>
                    <a:lnTo>
                      <a:pt x="148" y="327"/>
                    </a:lnTo>
                    <a:lnTo>
                      <a:pt x="146" y="327"/>
                    </a:lnTo>
                    <a:lnTo>
                      <a:pt x="146" y="328"/>
                    </a:lnTo>
                    <a:lnTo>
                      <a:pt x="144" y="327"/>
                    </a:lnTo>
                    <a:lnTo>
                      <a:pt x="144" y="328"/>
                    </a:lnTo>
                    <a:lnTo>
                      <a:pt x="142" y="328"/>
                    </a:lnTo>
                    <a:lnTo>
                      <a:pt x="140" y="327"/>
                    </a:lnTo>
                    <a:lnTo>
                      <a:pt x="140" y="325"/>
                    </a:lnTo>
                    <a:lnTo>
                      <a:pt x="139" y="323"/>
                    </a:lnTo>
                    <a:lnTo>
                      <a:pt x="137" y="321"/>
                    </a:lnTo>
                    <a:lnTo>
                      <a:pt x="135" y="319"/>
                    </a:lnTo>
                    <a:lnTo>
                      <a:pt x="133" y="317"/>
                    </a:lnTo>
                    <a:lnTo>
                      <a:pt x="131" y="317"/>
                    </a:lnTo>
                    <a:lnTo>
                      <a:pt x="129" y="317"/>
                    </a:lnTo>
                    <a:lnTo>
                      <a:pt x="127" y="315"/>
                    </a:lnTo>
                    <a:lnTo>
                      <a:pt x="125" y="313"/>
                    </a:lnTo>
                    <a:lnTo>
                      <a:pt x="123" y="315"/>
                    </a:lnTo>
                    <a:lnTo>
                      <a:pt x="123" y="317"/>
                    </a:lnTo>
                    <a:lnTo>
                      <a:pt x="121" y="317"/>
                    </a:lnTo>
                    <a:lnTo>
                      <a:pt x="119" y="317"/>
                    </a:lnTo>
                    <a:lnTo>
                      <a:pt x="117" y="317"/>
                    </a:lnTo>
                    <a:lnTo>
                      <a:pt x="117" y="319"/>
                    </a:lnTo>
                    <a:lnTo>
                      <a:pt x="115" y="319"/>
                    </a:lnTo>
                    <a:lnTo>
                      <a:pt x="115" y="321"/>
                    </a:lnTo>
                    <a:lnTo>
                      <a:pt x="114" y="321"/>
                    </a:lnTo>
                    <a:lnTo>
                      <a:pt x="114" y="323"/>
                    </a:lnTo>
                    <a:lnTo>
                      <a:pt x="112" y="323"/>
                    </a:lnTo>
                    <a:lnTo>
                      <a:pt x="110" y="323"/>
                    </a:lnTo>
                    <a:lnTo>
                      <a:pt x="110" y="325"/>
                    </a:lnTo>
                    <a:lnTo>
                      <a:pt x="110" y="327"/>
                    </a:lnTo>
                    <a:lnTo>
                      <a:pt x="108" y="327"/>
                    </a:lnTo>
                    <a:lnTo>
                      <a:pt x="106" y="328"/>
                    </a:lnTo>
                    <a:lnTo>
                      <a:pt x="106" y="330"/>
                    </a:lnTo>
                    <a:lnTo>
                      <a:pt x="104" y="330"/>
                    </a:lnTo>
                    <a:lnTo>
                      <a:pt x="104" y="332"/>
                    </a:lnTo>
                    <a:lnTo>
                      <a:pt x="102" y="332"/>
                    </a:lnTo>
                    <a:lnTo>
                      <a:pt x="100" y="332"/>
                    </a:lnTo>
                    <a:lnTo>
                      <a:pt x="98" y="332"/>
                    </a:lnTo>
                    <a:lnTo>
                      <a:pt x="96" y="332"/>
                    </a:lnTo>
                    <a:lnTo>
                      <a:pt x="94" y="332"/>
                    </a:lnTo>
                    <a:lnTo>
                      <a:pt x="94" y="330"/>
                    </a:lnTo>
                    <a:lnTo>
                      <a:pt x="94" y="328"/>
                    </a:lnTo>
                    <a:lnTo>
                      <a:pt x="94" y="327"/>
                    </a:lnTo>
                    <a:lnTo>
                      <a:pt x="92" y="327"/>
                    </a:lnTo>
                    <a:lnTo>
                      <a:pt x="91" y="327"/>
                    </a:lnTo>
                    <a:lnTo>
                      <a:pt x="89" y="327"/>
                    </a:lnTo>
                    <a:lnTo>
                      <a:pt x="91" y="325"/>
                    </a:lnTo>
                    <a:lnTo>
                      <a:pt x="89" y="325"/>
                    </a:lnTo>
                    <a:lnTo>
                      <a:pt x="87" y="323"/>
                    </a:lnTo>
                    <a:lnTo>
                      <a:pt x="87" y="321"/>
                    </a:lnTo>
                    <a:lnTo>
                      <a:pt x="87" y="319"/>
                    </a:lnTo>
                    <a:lnTo>
                      <a:pt x="87" y="317"/>
                    </a:lnTo>
                    <a:lnTo>
                      <a:pt x="87" y="315"/>
                    </a:lnTo>
                    <a:lnTo>
                      <a:pt x="89" y="313"/>
                    </a:lnTo>
                    <a:lnTo>
                      <a:pt x="89" y="311"/>
                    </a:lnTo>
                    <a:lnTo>
                      <a:pt x="91" y="309"/>
                    </a:lnTo>
                    <a:lnTo>
                      <a:pt x="91" y="307"/>
                    </a:lnTo>
                    <a:lnTo>
                      <a:pt x="91" y="305"/>
                    </a:lnTo>
                    <a:lnTo>
                      <a:pt x="89" y="304"/>
                    </a:lnTo>
                    <a:lnTo>
                      <a:pt x="87" y="302"/>
                    </a:lnTo>
                    <a:lnTo>
                      <a:pt x="85" y="300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3" y="294"/>
                    </a:lnTo>
                    <a:lnTo>
                      <a:pt x="83" y="292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79" y="286"/>
                    </a:lnTo>
                    <a:lnTo>
                      <a:pt x="77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3" y="284"/>
                    </a:lnTo>
                    <a:lnTo>
                      <a:pt x="71" y="282"/>
                    </a:lnTo>
                    <a:lnTo>
                      <a:pt x="71" y="280"/>
                    </a:lnTo>
                    <a:lnTo>
                      <a:pt x="69" y="280"/>
                    </a:lnTo>
                    <a:lnTo>
                      <a:pt x="69" y="279"/>
                    </a:lnTo>
                    <a:lnTo>
                      <a:pt x="69" y="277"/>
                    </a:lnTo>
                    <a:lnTo>
                      <a:pt x="67" y="275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2" y="275"/>
                    </a:lnTo>
                    <a:lnTo>
                      <a:pt x="60" y="275"/>
                    </a:lnTo>
                    <a:lnTo>
                      <a:pt x="60" y="273"/>
                    </a:lnTo>
                    <a:lnTo>
                      <a:pt x="60" y="271"/>
                    </a:lnTo>
                    <a:lnTo>
                      <a:pt x="60" y="267"/>
                    </a:lnTo>
                    <a:lnTo>
                      <a:pt x="60" y="265"/>
                    </a:lnTo>
                    <a:lnTo>
                      <a:pt x="60" y="257"/>
                    </a:lnTo>
                    <a:lnTo>
                      <a:pt x="60" y="256"/>
                    </a:lnTo>
                    <a:lnTo>
                      <a:pt x="60" y="254"/>
                    </a:lnTo>
                    <a:lnTo>
                      <a:pt x="58" y="252"/>
                    </a:lnTo>
                    <a:lnTo>
                      <a:pt x="56" y="252"/>
                    </a:lnTo>
                    <a:lnTo>
                      <a:pt x="54" y="250"/>
                    </a:lnTo>
                    <a:lnTo>
                      <a:pt x="52" y="250"/>
                    </a:lnTo>
                    <a:lnTo>
                      <a:pt x="50" y="250"/>
                    </a:lnTo>
                    <a:lnTo>
                      <a:pt x="46" y="248"/>
                    </a:lnTo>
                    <a:lnTo>
                      <a:pt x="44" y="248"/>
                    </a:lnTo>
                    <a:lnTo>
                      <a:pt x="43" y="246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5" y="238"/>
                    </a:lnTo>
                    <a:lnTo>
                      <a:pt x="35" y="236"/>
                    </a:lnTo>
                    <a:lnTo>
                      <a:pt x="35" y="234"/>
                    </a:lnTo>
                    <a:lnTo>
                      <a:pt x="35" y="232"/>
                    </a:lnTo>
                    <a:lnTo>
                      <a:pt x="37" y="231"/>
                    </a:lnTo>
                    <a:lnTo>
                      <a:pt x="37" y="229"/>
                    </a:lnTo>
                    <a:lnTo>
                      <a:pt x="39" y="225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37" y="215"/>
                    </a:lnTo>
                    <a:lnTo>
                      <a:pt x="33" y="207"/>
                    </a:lnTo>
                    <a:lnTo>
                      <a:pt x="31" y="204"/>
                    </a:lnTo>
                    <a:lnTo>
                      <a:pt x="27" y="200"/>
                    </a:lnTo>
                    <a:lnTo>
                      <a:pt x="23" y="198"/>
                    </a:lnTo>
                    <a:lnTo>
                      <a:pt x="21" y="198"/>
                    </a:lnTo>
                    <a:lnTo>
                      <a:pt x="19" y="196"/>
                    </a:lnTo>
                    <a:lnTo>
                      <a:pt x="18" y="192"/>
                    </a:lnTo>
                    <a:lnTo>
                      <a:pt x="16" y="186"/>
                    </a:lnTo>
                    <a:lnTo>
                      <a:pt x="14" y="184"/>
                    </a:lnTo>
                    <a:lnTo>
                      <a:pt x="12" y="181"/>
                    </a:lnTo>
                    <a:lnTo>
                      <a:pt x="12" y="179"/>
                    </a:lnTo>
                    <a:lnTo>
                      <a:pt x="12" y="167"/>
                    </a:lnTo>
                    <a:lnTo>
                      <a:pt x="12" y="165"/>
                    </a:lnTo>
                    <a:lnTo>
                      <a:pt x="10" y="163"/>
                    </a:lnTo>
                    <a:lnTo>
                      <a:pt x="8" y="159"/>
                    </a:lnTo>
                    <a:lnTo>
                      <a:pt x="6" y="159"/>
                    </a:lnTo>
                    <a:lnTo>
                      <a:pt x="8" y="159"/>
                    </a:lnTo>
                    <a:lnTo>
                      <a:pt x="8" y="158"/>
                    </a:lnTo>
                    <a:lnTo>
                      <a:pt x="10" y="156"/>
                    </a:lnTo>
                    <a:lnTo>
                      <a:pt x="12" y="156"/>
                    </a:lnTo>
                    <a:lnTo>
                      <a:pt x="12" y="152"/>
                    </a:lnTo>
                    <a:lnTo>
                      <a:pt x="12" y="150"/>
                    </a:lnTo>
                    <a:lnTo>
                      <a:pt x="12" y="148"/>
                    </a:lnTo>
                    <a:lnTo>
                      <a:pt x="12" y="146"/>
                    </a:lnTo>
                    <a:lnTo>
                      <a:pt x="14" y="146"/>
                    </a:lnTo>
                    <a:lnTo>
                      <a:pt x="14" y="144"/>
                    </a:lnTo>
                    <a:lnTo>
                      <a:pt x="16" y="144"/>
                    </a:lnTo>
                    <a:lnTo>
                      <a:pt x="16" y="142"/>
                    </a:lnTo>
                    <a:lnTo>
                      <a:pt x="16" y="136"/>
                    </a:lnTo>
                    <a:lnTo>
                      <a:pt x="16" y="133"/>
                    </a:lnTo>
                    <a:lnTo>
                      <a:pt x="16" y="127"/>
                    </a:lnTo>
                    <a:lnTo>
                      <a:pt x="16" y="125"/>
                    </a:lnTo>
                    <a:lnTo>
                      <a:pt x="16" y="123"/>
                    </a:lnTo>
                    <a:lnTo>
                      <a:pt x="16" y="121"/>
                    </a:lnTo>
                    <a:lnTo>
                      <a:pt x="14" y="119"/>
                    </a:lnTo>
                    <a:lnTo>
                      <a:pt x="14" y="117"/>
                    </a:lnTo>
                    <a:lnTo>
                      <a:pt x="14" y="111"/>
                    </a:lnTo>
                    <a:lnTo>
                      <a:pt x="14" y="108"/>
                    </a:lnTo>
                    <a:lnTo>
                      <a:pt x="14" y="102"/>
                    </a:lnTo>
                    <a:lnTo>
                      <a:pt x="14" y="98"/>
                    </a:lnTo>
                    <a:lnTo>
                      <a:pt x="14" y="94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6" y="85"/>
                    </a:lnTo>
                    <a:lnTo>
                      <a:pt x="14" y="79"/>
                    </a:lnTo>
                    <a:lnTo>
                      <a:pt x="12" y="75"/>
                    </a:lnTo>
                    <a:lnTo>
                      <a:pt x="12" y="71"/>
                    </a:lnTo>
                    <a:lnTo>
                      <a:pt x="12" y="69"/>
                    </a:lnTo>
                    <a:lnTo>
                      <a:pt x="12" y="65"/>
                    </a:lnTo>
                    <a:lnTo>
                      <a:pt x="12" y="62"/>
                    </a:lnTo>
                    <a:lnTo>
                      <a:pt x="12" y="56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8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8" y="39"/>
                    </a:lnTo>
                    <a:lnTo>
                      <a:pt x="8" y="37"/>
                    </a:lnTo>
                    <a:lnTo>
                      <a:pt x="8" y="35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2" y="14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9" y="37"/>
                    </a:lnTo>
                    <a:lnTo>
                      <a:pt x="41" y="39"/>
                    </a:lnTo>
                    <a:lnTo>
                      <a:pt x="43" y="40"/>
                    </a:lnTo>
                    <a:lnTo>
                      <a:pt x="44" y="42"/>
                    </a:lnTo>
                    <a:lnTo>
                      <a:pt x="46" y="44"/>
                    </a:lnTo>
                    <a:lnTo>
                      <a:pt x="48" y="46"/>
                    </a:lnTo>
                    <a:lnTo>
                      <a:pt x="50" y="46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6" y="48"/>
                    </a:lnTo>
                    <a:lnTo>
                      <a:pt x="56" y="56"/>
                    </a:lnTo>
                    <a:lnTo>
                      <a:pt x="58" y="58"/>
                    </a:lnTo>
                    <a:lnTo>
                      <a:pt x="62" y="58"/>
                    </a:lnTo>
                    <a:lnTo>
                      <a:pt x="64" y="56"/>
                    </a:lnTo>
                    <a:lnTo>
                      <a:pt x="66" y="54"/>
                    </a:lnTo>
                    <a:lnTo>
                      <a:pt x="67" y="52"/>
                    </a:lnTo>
                    <a:lnTo>
                      <a:pt x="67" y="48"/>
                    </a:lnTo>
                    <a:lnTo>
                      <a:pt x="67" y="44"/>
                    </a:lnTo>
                    <a:lnTo>
                      <a:pt x="67" y="40"/>
                    </a:lnTo>
                    <a:lnTo>
                      <a:pt x="66" y="37"/>
                    </a:lnTo>
                    <a:lnTo>
                      <a:pt x="66" y="35"/>
                    </a:lnTo>
                    <a:lnTo>
                      <a:pt x="67" y="33"/>
                    </a:lnTo>
                    <a:lnTo>
                      <a:pt x="69" y="31"/>
                    </a:lnTo>
                    <a:lnTo>
                      <a:pt x="69" y="33"/>
                    </a:lnTo>
                    <a:lnTo>
                      <a:pt x="73" y="31"/>
                    </a:lnTo>
                    <a:lnTo>
                      <a:pt x="75" y="29"/>
                    </a:lnTo>
                    <a:lnTo>
                      <a:pt x="77" y="29"/>
                    </a:lnTo>
                    <a:lnTo>
                      <a:pt x="79" y="27"/>
                    </a:lnTo>
                    <a:lnTo>
                      <a:pt x="79" y="23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5" y="19"/>
                    </a:lnTo>
                    <a:lnTo>
                      <a:pt x="87" y="17"/>
                    </a:lnTo>
                    <a:lnTo>
                      <a:pt x="87" y="15"/>
                    </a:lnTo>
                    <a:lnTo>
                      <a:pt x="89" y="15"/>
                    </a:lnTo>
                    <a:lnTo>
                      <a:pt x="91" y="17"/>
                    </a:lnTo>
                    <a:lnTo>
                      <a:pt x="92" y="17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8" y="14"/>
                    </a:lnTo>
                    <a:lnTo>
                      <a:pt x="98" y="12"/>
                    </a:lnTo>
                    <a:lnTo>
                      <a:pt x="98" y="10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102" y="8"/>
                    </a:lnTo>
                    <a:lnTo>
                      <a:pt x="102" y="6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4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10" y="6"/>
                    </a:lnTo>
                    <a:lnTo>
                      <a:pt x="110" y="8"/>
                    </a:lnTo>
                    <a:lnTo>
                      <a:pt x="110" y="10"/>
                    </a:lnTo>
                    <a:lnTo>
                      <a:pt x="112" y="10"/>
                    </a:lnTo>
                    <a:lnTo>
                      <a:pt x="110" y="12"/>
                    </a:lnTo>
                    <a:lnTo>
                      <a:pt x="110" y="14"/>
                    </a:lnTo>
                    <a:lnTo>
                      <a:pt x="108" y="14"/>
                    </a:lnTo>
                    <a:lnTo>
                      <a:pt x="106" y="15"/>
                    </a:lnTo>
                    <a:lnTo>
                      <a:pt x="106" y="17"/>
                    </a:lnTo>
                    <a:lnTo>
                      <a:pt x="108" y="17"/>
                    </a:lnTo>
                    <a:lnTo>
                      <a:pt x="108" y="19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10" y="25"/>
                    </a:lnTo>
                    <a:lnTo>
                      <a:pt x="112" y="25"/>
                    </a:lnTo>
                    <a:lnTo>
                      <a:pt x="114" y="2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5" name="Freeform 5018">
                <a:extLst>
                  <a:ext uri="{FF2B5EF4-FFF2-40B4-BE49-F238E27FC236}">
                    <a16:creationId xmlns:a16="http://schemas.microsoft.com/office/drawing/2014/main" id="{0DA68595-CB8E-9E12-9100-4EC8E83CF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347" y="4382379"/>
                <a:ext cx="342336" cy="283367"/>
              </a:xfrm>
              <a:custGeom>
                <a:avLst/>
                <a:gdLst/>
                <a:ahLst/>
                <a:cxnLst>
                  <a:cxn ang="0">
                    <a:pos x="217" y="188"/>
                  </a:cxn>
                  <a:cxn ang="0">
                    <a:pos x="206" y="184"/>
                  </a:cxn>
                  <a:cxn ang="0">
                    <a:pos x="196" y="188"/>
                  </a:cxn>
                  <a:cxn ang="0">
                    <a:pos x="183" y="188"/>
                  </a:cxn>
                  <a:cxn ang="0">
                    <a:pos x="171" y="188"/>
                  </a:cxn>
                  <a:cxn ang="0">
                    <a:pos x="158" y="188"/>
                  </a:cxn>
                  <a:cxn ang="0">
                    <a:pos x="146" y="190"/>
                  </a:cxn>
                  <a:cxn ang="0">
                    <a:pos x="137" y="190"/>
                  </a:cxn>
                  <a:cxn ang="0">
                    <a:pos x="125" y="178"/>
                  </a:cxn>
                  <a:cxn ang="0">
                    <a:pos x="112" y="167"/>
                  </a:cxn>
                  <a:cxn ang="0">
                    <a:pos x="102" y="155"/>
                  </a:cxn>
                  <a:cxn ang="0">
                    <a:pos x="92" y="153"/>
                  </a:cxn>
                  <a:cxn ang="0">
                    <a:pos x="81" y="146"/>
                  </a:cxn>
                  <a:cxn ang="0">
                    <a:pos x="77" y="130"/>
                  </a:cxn>
                  <a:cxn ang="0">
                    <a:pos x="66" y="113"/>
                  </a:cxn>
                  <a:cxn ang="0">
                    <a:pos x="58" y="94"/>
                  </a:cxn>
                  <a:cxn ang="0">
                    <a:pos x="33" y="71"/>
                  </a:cxn>
                  <a:cxn ang="0">
                    <a:pos x="18" y="53"/>
                  </a:cxn>
                  <a:cxn ang="0">
                    <a:pos x="0" y="44"/>
                  </a:cxn>
                  <a:cxn ang="0">
                    <a:pos x="6" y="34"/>
                  </a:cxn>
                  <a:cxn ang="0">
                    <a:pos x="12" y="25"/>
                  </a:cxn>
                  <a:cxn ang="0">
                    <a:pos x="20" y="21"/>
                  </a:cxn>
                  <a:cxn ang="0">
                    <a:pos x="29" y="17"/>
                  </a:cxn>
                  <a:cxn ang="0">
                    <a:pos x="37" y="13"/>
                  </a:cxn>
                  <a:cxn ang="0">
                    <a:pos x="44" y="13"/>
                  </a:cxn>
                  <a:cxn ang="0">
                    <a:pos x="52" y="13"/>
                  </a:cxn>
                  <a:cxn ang="0">
                    <a:pos x="60" y="9"/>
                  </a:cxn>
                  <a:cxn ang="0">
                    <a:pos x="71" y="11"/>
                  </a:cxn>
                  <a:cxn ang="0">
                    <a:pos x="85" y="9"/>
                  </a:cxn>
                  <a:cxn ang="0">
                    <a:pos x="91" y="3"/>
                  </a:cxn>
                  <a:cxn ang="0">
                    <a:pos x="98" y="7"/>
                  </a:cxn>
                  <a:cxn ang="0">
                    <a:pos x="106" y="11"/>
                  </a:cxn>
                  <a:cxn ang="0">
                    <a:pos x="114" y="13"/>
                  </a:cxn>
                  <a:cxn ang="0">
                    <a:pos x="125" y="7"/>
                  </a:cxn>
                  <a:cxn ang="0">
                    <a:pos x="137" y="0"/>
                  </a:cxn>
                  <a:cxn ang="0">
                    <a:pos x="148" y="5"/>
                  </a:cxn>
                  <a:cxn ang="0">
                    <a:pos x="156" y="13"/>
                  </a:cxn>
                  <a:cxn ang="0">
                    <a:pos x="152" y="19"/>
                  </a:cxn>
                  <a:cxn ang="0">
                    <a:pos x="142" y="25"/>
                  </a:cxn>
                  <a:cxn ang="0">
                    <a:pos x="140" y="32"/>
                  </a:cxn>
                  <a:cxn ang="0">
                    <a:pos x="146" y="44"/>
                  </a:cxn>
                  <a:cxn ang="0">
                    <a:pos x="154" y="55"/>
                  </a:cxn>
                  <a:cxn ang="0">
                    <a:pos x="164" y="51"/>
                  </a:cxn>
                  <a:cxn ang="0">
                    <a:pos x="173" y="61"/>
                  </a:cxn>
                  <a:cxn ang="0">
                    <a:pos x="181" y="69"/>
                  </a:cxn>
                  <a:cxn ang="0">
                    <a:pos x="181" y="78"/>
                  </a:cxn>
                  <a:cxn ang="0">
                    <a:pos x="169" y="84"/>
                  </a:cxn>
                  <a:cxn ang="0">
                    <a:pos x="164" y="94"/>
                  </a:cxn>
                  <a:cxn ang="0">
                    <a:pos x="167" y="99"/>
                  </a:cxn>
                  <a:cxn ang="0">
                    <a:pos x="169" y="107"/>
                  </a:cxn>
                  <a:cxn ang="0">
                    <a:pos x="171" y="115"/>
                  </a:cxn>
                  <a:cxn ang="0">
                    <a:pos x="175" y="126"/>
                  </a:cxn>
                  <a:cxn ang="0">
                    <a:pos x="185" y="130"/>
                  </a:cxn>
                  <a:cxn ang="0">
                    <a:pos x="188" y="138"/>
                  </a:cxn>
                  <a:cxn ang="0">
                    <a:pos x="198" y="146"/>
                  </a:cxn>
                  <a:cxn ang="0">
                    <a:pos x="210" y="151"/>
                  </a:cxn>
                  <a:cxn ang="0">
                    <a:pos x="217" y="161"/>
                  </a:cxn>
                  <a:cxn ang="0">
                    <a:pos x="225" y="172"/>
                  </a:cxn>
                  <a:cxn ang="0">
                    <a:pos x="229" y="180"/>
                  </a:cxn>
                </a:cxnLst>
                <a:rect l="0" t="0" r="r" b="b"/>
                <a:pathLst>
                  <a:path w="229" h="194">
                    <a:moveTo>
                      <a:pt x="229" y="180"/>
                    </a:moveTo>
                    <a:lnTo>
                      <a:pt x="227" y="182"/>
                    </a:lnTo>
                    <a:lnTo>
                      <a:pt x="225" y="184"/>
                    </a:lnTo>
                    <a:lnTo>
                      <a:pt x="223" y="184"/>
                    </a:lnTo>
                    <a:lnTo>
                      <a:pt x="221" y="184"/>
                    </a:lnTo>
                    <a:lnTo>
                      <a:pt x="221" y="186"/>
                    </a:lnTo>
                    <a:lnTo>
                      <a:pt x="219" y="186"/>
                    </a:lnTo>
                    <a:lnTo>
                      <a:pt x="217" y="188"/>
                    </a:lnTo>
                    <a:lnTo>
                      <a:pt x="215" y="188"/>
                    </a:lnTo>
                    <a:lnTo>
                      <a:pt x="213" y="188"/>
                    </a:lnTo>
                    <a:lnTo>
                      <a:pt x="211" y="188"/>
                    </a:lnTo>
                    <a:lnTo>
                      <a:pt x="211" y="186"/>
                    </a:lnTo>
                    <a:lnTo>
                      <a:pt x="211" y="184"/>
                    </a:lnTo>
                    <a:lnTo>
                      <a:pt x="210" y="184"/>
                    </a:lnTo>
                    <a:lnTo>
                      <a:pt x="208" y="184"/>
                    </a:lnTo>
                    <a:lnTo>
                      <a:pt x="206" y="184"/>
                    </a:lnTo>
                    <a:lnTo>
                      <a:pt x="204" y="184"/>
                    </a:lnTo>
                    <a:lnTo>
                      <a:pt x="204" y="182"/>
                    </a:lnTo>
                    <a:lnTo>
                      <a:pt x="204" y="184"/>
                    </a:lnTo>
                    <a:lnTo>
                      <a:pt x="202" y="184"/>
                    </a:lnTo>
                    <a:lnTo>
                      <a:pt x="202" y="186"/>
                    </a:lnTo>
                    <a:lnTo>
                      <a:pt x="200" y="186"/>
                    </a:lnTo>
                    <a:lnTo>
                      <a:pt x="198" y="186"/>
                    </a:lnTo>
                    <a:lnTo>
                      <a:pt x="196" y="188"/>
                    </a:lnTo>
                    <a:lnTo>
                      <a:pt x="194" y="188"/>
                    </a:lnTo>
                    <a:lnTo>
                      <a:pt x="194" y="186"/>
                    </a:lnTo>
                    <a:lnTo>
                      <a:pt x="190" y="186"/>
                    </a:lnTo>
                    <a:lnTo>
                      <a:pt x="188" y="186"/>
                    </a:lnTo>
                    <a:lnTo>
                      <a:pt x="188" y="188"/>
                    </a:lnTo>
                    <a:lnTo>
                      <a:pt x="187" y="188"/>
                    </a:lnTo>
                    <a:lnTo>
                      <a:pt x="185" y="188"/>
                    </a:lnTo>
                    <a:lnTo>
                      <a:pt x="183" y="188"/>
                    </a:lnTo>
                    <a:lnTo>
                      <a:pt x="181" y="186"/>
                    </a:lnTo>
                    <a:lnTo>
                      <a:pt x="181" y="188"/>
                    </a:lnTo>
                    <a:lnTo>
                      <a:pt x="179" y="188"/>
                    </a:lnTo>
                    <a:lnTo>
                      <a:pt x="177" y="188"/>
                    </a:lnTo>
                    <a:lnTo>
                      <a:pt x="175" y="188"/>
                    </a:lnTo>
                    <a:lnTo>
                      <a:pt x="173" y="188"/>
                    </a:lnTo>
                    <a:lnTo>
                      <a:pt x="171" y="190"/>
                    </a:lnTo>
                    <a:lnTo>
                      <a:pt x="171" y="188"/>
                    </a:lnTo>
                    <a:lnTo>
                      <a:pt x="169" y="188"/>
                    </a:lnTo>
                    <a:lnTo>
                      <a:pt x="167" y="188"/>
                    </a:lnTo>
                    <a:lnTo>
                      <a:pt x="167" y="190"/>
                    </a:lnTo>
                    <a:lnTo>
                      <a:pt x="165" y="188"/>
                    </a:lnTo>
                    <a:lnTo>
                      <a:pt x="164" y="188"/>
                    </a:lnTo>
                    <a:lnTo>
                      <a:pt x="162" y="188"/>
                    </a:lnTo>
                    <a:lnTo>
                      <a:pt x="160" y="188"/>
                    </a:lnTo>
                    <a:lnTo>
                      <a:pt x="158" y="188"/>
                    </a:lnTo>
                    <a:lnTo>
                      <a:pt x="156" y="188"/>
                    </a:lnTo>
                    <a:lnTo>
                      <a:pt x="154" y="188"/>
                    </a:lnTo>
                    <a:lnTo>
                      <a:pt x="154" y="190"/>
                    </a:lnTo>
                    <a:lnTo>
                      <a:pt x="152" y="190"/>
                    </a:lnTo>
                    <a:lnTo>
                      <a:pt x="150" y="190"/>
                    </a:lnTo>
                    <a:lnTo>
                      <a:pt x="150" y="188"/>
                    </a:lnTo>
                    <a:lnTo>
                      <a:pt x="148" y="188"/>
                    </a:lnTo>
                    <a:lnTo>
                      <a:pt x="146" y="190"/>
                    </a:lnTo>
                    <a:lnTo>
                      <a:pt x="144" y="190"/>
                    </a:lnTo>
                    <a:lnTo>
                      <a:pt x="144" y="192"/>
                    </a:lnTo>
                    <a:lnTo>
                      <a:pt x="142" y="192"/>
                    </a:lnTo>
                    <a:lnTo>
                      <a:pt x="140" y="192"/>
                    </a:lnTo>
                    <a:lnTo>
                      <a:pt x="140" y="194"/>
                    </a:lnTo>
                    <a:lnTo>
                      <a:pt x="139" y="194"/>
                    </a:lnTo>
                    <a:lnTo>
                      <a:pt x="137" y="192"/>
                    </a:lnTo>
                    <a:lnTo>
                      <a:pt x="137" y="190"/>
                    </a:lnTo>
                    <a:lnTo>
                      <a:pt x="135" y="188"/>
                    </a:lnTo>
                    <a:lnTo>
                      <a:pt x="133" y="186"/>
                    </a:lnTo>
                    <a:lnTo>
                      <a:pt x="133" y="182"/>
                    </a:lnTo>
                    <a:lnTo>
                      <a:pt x="131" y="182"/>
                    </a:lnTo>
                    <a:lnTo>
                      <a:pt x="131" y="180"/>
                    </a:lnTo>
                    <a:lnTo>
                      <a:pt x="129" y="180"/>
                    </a:lnTo>
                    <a:lnTo>
                      <a:pt x="127" y="178"/>
                    </a:lnTo>
                    <a:lnTo>
                      <a:pt x="125" y="178"/>
                    </a:lnTo>
                    <a:lnTo>
                      <a:pt x="123" y="176"/>
                    </a:lnTo>
                    <a:lnTo>
                      <a:pt x="121" y="176"/>
                    </a:lnTo>
                    <a:lnTo>
                      <a:pt x="119" y="174"/>
                    </a:lnTo>
                    <a:lnTo>
                      <a:pt x="119" y="172"/>
                    </a:lnTo>
                    <a:lnTo>
                      <a:pt x="117" y="171"/>
                    </a:lnTo>
                    <a:lnTo>
                      <a:pt x="116" y="169"/>
                    </a:lnTo>
                    <a:lnTo>
                      <a:pt x="114" y="169"/>
                    </a:lnTo>
                    <a:lnTo>
                      <a:pt x="112" y="167"/>
                    </a:lnTo>
                    <a:lnTo>
                      <a:pt x="112" y="165"/>
                    </a:lnTo>
                    <a:lnTo>
                      <a:pt x="110" y="163"/>
                    </a:lnTo>
                    <a:lnTo>
                      <a:pt x="108" y="161"/>
                    </a:lnTo>
                    <a:lnTo>
                      <a:pt x="108" y="159"/>
                    </a:lnTo>
                    <a:lnTo>
                      <a:pt x="106" y="159"/>
                    </a:lnTo>
                    <a:lnTo>
                      <a:pt x="104" y="157"/>
                    </a:lnTo>
                    <a:lnTo>
                      <a:pt x="102" y="157"/>
                    </a:lnTo>
                    <a:lnTo>
                      <a:pt x="102" y="155"/>
                    </a:lnTo>
                    <a:lnTo>
                      <a:pt x="100" y="155"/>
                    </a:lnTo>
                    <a:lnTo>
                      <a:pt x="100" y="153"/>
                    </a:lnTo>
                    <a:lnTo>
                      <a:pt x="98" y="153"/>
                    </a:lnTo>
                    <a:lnTo>
                      <a:pt x="98" y="151"/>
                    </a:lnTo>
                    <a:lnTo>
                      <a:pt x="96" y="151"/>
                    </a:lnTo>
                    <a:lnTo>
                      <a:pt x="94" y="151"/>
                    </a:lnTo>
                    <a:lnTo>
                      <a:pt x="92" y="151"/>
                    </a:lnTo>
                    <a:lnTo>
                      <a:pt x="92" y="153"/>
                    </a:lnTo>
                    <a:lnTo>
                      <a:pt x="91" y="153"/>
                    </a:lnTo>
                    <a:lnTo>
                      <a:pt x="89" y="151"/>
                    </a:lnTo>
                    <a:lnTo>
                      <a:pt x="87" y="151"/>
                    </a:lnTo>
                    <a:lnTo>
                      <a:pt x="85" y="149"/>
                    </a:lnTo>
                    <a:lnTo>
                      <a:pt x="85" y="147"/>
                    </a:lnTo>
                    <a:lnTo>
                      <a:pt x="83" y="147"/>
                    </a:lnTo>
                    <a:lnTo>
                      <a:pt x="81" y="147"/>
                    </a:lnTo>
                    <a:lnTo>
                      <a:pt x="81" y="146"/>
                    </a:lnTo>
                    <a:lnTo>
                      <a:pt x="79" y="146"/>
                    </a:lnTo>
                    <a:lnTo>
                      <a:pt x="79" y="144"/>
                    </a:lnTo>
                    <a:lnTo>
                      <a:pt x="79" y="142"/>
                    </a:lnTo>
                    <a:lnTo>
                      <a:pt x="79" y="140"/>
                    </a:lnTo>
                    <a:lnTo>
                      <a:pt x="79" y="138"/>
                    </a:lnTo>
                    <a:lnTo>
                      <a:pt x="79" y="136"/>
                    </a:lnTo>
                    <a:lnTo>
                      <a:pt x="79" y="132"/>
                    </a:lnTo>
                    <a:lnTo>
                      <a:pt x="77" y="130"/>
                    </a:lnTo>
                    <a:lnTo>
                      <a:pt x="73" y="126"/>
                    </a:lnTo>
                    <a:lnTo>
                      <a:pt x="71" y="124"/>
                    </a:lnTo>
                    <a:lnTo>
                      <a:pt x="69" y="123"/>
                    </a:lnTo>
                    <a:lnTo>
                      <a:pt x="66" y="121"/>
                    </a:lnTo>
                    <a:lnTo>
                      <a:pt x="66" y="119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6" y="113"/>
                    </a:lnTo>
                    <a:lnTo>
                      <a:pt x="66" y="111"/>
                    </a:lnTo>
                    <a:lnTo>
                      <a:pt x="66" y="109"/>
                    </a:lnTo>
                    <a:lnTo>
                      <a:pt x="66" y="107"/>
                    </a:lnTo>
                    <a:lnTo>
                      <a:pt x="66" y="105"/>
                    </a:lnTo>
                    <a:lnTo>
                      <a:pt x="64" y="105"/>
                    </a:lnTo>
                    <a:lnTo>
                      <a:pt x="62" y="101"/>
                    </a:lnTo>
                    <a:lnTo>
                      <a:pt x="60" y="98"/>
                    </a:lnTo>
                    <a:lnTo>
                      <a:pt x="58" y="94"/>
                    </a:lnTo>
                    <a:lnTo>
                      <a:pt x="56" y="94"/>
                    </a:lnTo>
                    <a:lnTo>
                      <a:pt x="54" y="94"/>
                    </a:lnTo>
                    <a:lnTo>
                      <a:pt x="54" y="92"/>
                    </a:lnTo>
                    <a:lnTo>
                      <a:pt x="50" y="88"/>
                    </a:lnTo>
                    <a:lnTo>
                      <a:pt x="46" y="82"/>
                    </a:lnTo>
                    <a:lnTo>
                      <a:pt x="39" y="78"/>
                    </a:lnTo>
                    <a:lnTo>
                      <a:pt x="37" y="76"/>
                    </a:lnTo>
                    <a:lnTo>
                      <a:pt x="33" y="71"/>
                    </a:lnTo>
                    <a:lnTo>
                      <a:pt x="29" y="69"/>
                    </a:lnTo>
                    <a:lnTo>
                      <a:pt x="25" y="67"/>
                    </a:lnTo>
                    <a:lnTo>
                      <a:pt x="25" y="65"/>
                    </a:lnTo>
                    <a:lnTo>
                      <a:pt x="25" y="63"/>
                    </a:lnTo>
                    <a:lnTo>
                      <a:pt x="23" y="61"/>
                    </a:lnTo>
                    <a:lnTo>
                      <a:pt x="23" y="59"/>
                    </a:lnTo>
                    <a:lnTo>
                      <a:pt x="20" y="55"/>
                    </a:lnTo>
                    <a:lnTo>
                      <a:pt x="18" y="53"/>
                    </a:lnTo>
                    <a:lnTo>
                      <a:pt x="16" y="51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8" y="50"/>
                    </a:lnTo>
                    <a:lnTo>
                      <a:pt x="6" y="50"/>
                    </a:lnTo>
                    <a:lnTo>
                      <a:pt x="2" y="48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6" y="36"/>
                    </a:lnTo>
                    <a:lnTo>
                      <a:pt x="6" y="34"/>
                    </a:lnTo>
                    <a:lnTo>
                      <a:pt x="8" y="34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0" y="28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2" y="25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8" y="25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1" y="21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9"/>
                    </a:lnTo>
                    <a:lnTo>
                      <a:pt x="27" y="19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5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3" y="13"/>
                    </a:lnTo>
                    <a:lnTo>
                      <a:pt x="33" y="11"/>
                    </a:lnTo>
                    <a:lnTo>
                      <a:pt x="35" y="11"/>
                    </a:lnTo>
                    <a:lnTo>
                      <a:pt x="37" y="11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5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3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3"/>
                    </a:lnTo>
                    <a:lnTo>
                      <a:pt x="48" y="13"/>
                    </a:lnTo>
                    <a:lnTo>
                      <a:pt x="48" y="11"/>
                    </a:lnTo>
                    <a:lnTo>
                      <a:pt x="50" y="11"/>
                    </a:lnTo>
                    <a:lnTo>
                      <a:pt x="52" y="11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4" y="11"/>
                    </a:lnTo>
                    <a:lnTo>
                      <a:pt x="56" y="11"/>
                    </a:lnTo>
                    <a:lnTo>
                      <a:pt x="56" y="13"/>
                    </a:lnTo>
                    <a:lnTo>
                      <a:pt x="56" y="11"/>
                    </a:lnTo>
                    <a:lnTo>
                      <a:pt x="58" y="11"/>
                    </a:lnTo>
                    <a:lnTo>
                      <a:pt x="60" y="11"/>
                    </a:lnTo>
                    <a:lnTo>
                      <a:pt x="60" y="9"/>
                    </a:lnTo>
                    <a:lnTo>
                      <a:pt x="62" y="9"/>
                    </a:lnTo>
                    <a:lnTo>
                      <a:pt x="64" y="9"/>
                    </a:lnTo>
                    <a:lnTo>
                      <a:pt x="66" y="11"/>
                    </a:lnTo>
                    <a:lnTo>
                      <a:pt x="66" y="9"/>
                    </a:lnTo>
                    <a:lnTo>
                      <a:pt x="68" y="9"/>
                    </a:lnTo>
                    <a:lnTo>
                      <a:pt x="68" y="11"/>
                    </a:lnTo>
                    <a:lnTo>
                      <a:pt x="69" y="11"/>
                    </a:lnTo>
                    <a:lnTo>
                      <a:pt x="71" y="11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7" y="3"/>
                    </a:lnTo>
                    <a:lnTo>
                      <a:pt x="87" y="2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1" y="3"/>
                    </a:lnTo>
                    <a:lnTo>
                      <a:pt x="91" y="5"/>
                    </a:lnTo>
                    <a:lnTo>
                      <a:pt x="91" y="7"/>
                    </a:lnTo>
                    <a:lnTo>
                      <a:pt x="92" y="7"/>
                    </a:lnTo>
                    <a:lnTo>
                      <a:pt x="94" y="7"/>
                    </a:lnTo>
                    <a:lnTo>
                      <a:pt x="94" y="9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98" y="9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2" y="11"/>
                    </a:lnTo>
                    <a:lnTo>
                      <a:pt x="104" y="11"/>
                    </a:lnTo>
                    <a:lnTo>
                      <a:pt x="106" y="11"/>
                    </a:lnTo>
                    <a:lnTo>
                      <a:pt x="106" y="9"/>
                    </a:lnTo>
                    <a:lnTo>
                      <a:pt x="106" y="11"/>
                    </a:lnTo>
                    <a:lnTo>
                      <a:pt x="106" y="13"/>
                    </a:lnTo>
                    <a:lnTo>
                      <a:pt x="108" y="13"/>
                    </a:lnTo>
                    <a:lnTo>
                      <a:pt x="106" y="13"/>
                    </a:lnTo>
                    <a:lnTo>
                      <a:pt x="106" y="15"/>
                    </a:lnTo>
                    <a:lnTo>
                      <a:pt x="108" y="15"/>
                    </a:lnTo>
                    <a:lnTo>
                      <a:pt x="110" y="15"/>
                    </a:lnTo>
                    <a:lnTo>
                      <a:pt x="112" y="13"/>
                    </a:lnTo>
                    <a:lnTo>
                      <a:pt x="114" y="13"/>
                    </a:lnTo>
                    <a:lnTo>
                      <a:pt x="114" y="11"/>
                    </a:lnTo>
                    <a:lnTo>
                      <a:pt x="116" y="11"/>
                    </a:lnTo>
                    <a:lnTo>
                      <a:pt x="117" y="9"/>
                    </a:lnTo>
                    <a:lnTo>
                      <a:pt x="119" y="9"/>
                    </a:lnTo>
                    <a:lnTo>
                      <a:pt x="119" y="7"/>
                    </a:lnTo>
                    <a:lnTo>
                      <a:pt x="121" y="7"/>
                    </a:lnTo>
                    <a:lnTo>
                      <a:pt x="123" y="7"/>
                    </a:lnTo>
                    <a:lnTo>
                      <a:pt x="125" y="7"/>
                    </a:lnTo>
                    <a:lnTo>
                      <a:pt x="127" y="5"/>
                    </a:lnTo>
                    <a:lnTo>
                      <a:pt x="129" y="5"/>
                    </a:lnTo>
                    <a:lnTo>
                      <a:pt x="129" y="3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137" y="0"/>
                    </a:lnTo>
                    <a:lnTo>
                      <a:pt x="137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2" y="2"/>
                    </a:lnTo>
                    <a:lnTo>
                      <a:pt x="144" y="3"/>
                    </a:lnTo>
                    <a:lnTo>
                      <a:pt x="146" y="3"/>
                    </a:lnTo>
                    <a:lnTo>
                      <a:pt x="148" y="3"/>
                    </a:lnTo>
                    <a:lnTo>
                      <a:pt x="148" y="5"/>
                    </a:lnTo>
                    <a:lnTo>
                      <a:pt x="148" y="7"/>
                    </a:lnTo>
                    <a:lnTo>
                      <a:pt x="150" y="7"/>
                    </a:lnTo>
                    <a:lnTo>
                      <a:pt x="150" y="9"/>
                    </a:lnTo>
                    <a:lnTo>
                      <a:pt x="152" y="9"/>
                    </a:lnTo>
                    <a:lnTo>
                      <a:pt x="152" y="11"/>
                    </a:lnTo>
                    <a:lnTo>
                      <a:pt x="154" y="11"/>
                    </a:lnTo>
                    <a:lnTo>
                      <a:pt x="156" y="11"/>
                    </a:lnTo>
                    <a:lnTo>
                      <a:pt x="156" y="13"/>
                    </a:lnTo>
                    <a:lnTo>
                      <a:pt x="156" y="17"/>
                    </a:lnTo>
                    <a:lnTo>
                      <a:pt x="154" y="17"/>
                    </a:lnTo>
                    <a:lnTo>
                      <a:pt x="156" y="19"/>
                    </a:lnTo>
                    <a:lnTo>
                      <a:pt x="156" y="21"/>
                    </a:lnTo>
                    <a:lnTo>
                      <a:pt x="154" y="23"/>
                    </a:lnTo>
                    <a:lnTo>
                      <a:pt x="154" y="21"/>
                    </a:lnTo>
                    <a:lnTo>
                      <a:pt x="152" y="21"/>
                    </a:lnTo>
                    <a:lnTo>
                      <a:pt x="152" y="19"/>
                    </a:lnTo>
                    <a:lnTo>
                      <a:pt x="150" y="21"/>
                    </a:lnTo>
                    <a:lnTo>
                      <a:pt x="148" y="21"/>
                    </a:lnTo>
                    <a:lnTo>
                      <a:pt x="148" y="23"/>
                    </a:lnTo>
                    <a:lnTo>
                      <a:pt x="146" y="25"/>
                    </a:lnTo>
                    <a:lnTo>
                      <a:pt x="146" y="26"/>
                    </a:lnTo>
                    <a:lnTo>
                      <a:pt x="144" y="26"/>
                    </a:lnTo>
                    <a:lnTo>
                      <a:pt x="144" y="25"/>
                    </a:lnTo>
                    <a:lnTo>
                      <a:pt x="142" y="25"/>
                    </a:lnTo>
                    <a:lnTo>
                      <a:pt x="142" y="23"/>
                    </a:lnTo>
                    <a:lnTo>
                      <a:pt x="142" y="25"/>
                    </a:lnTo>
                    <a:lnTo>
                      <a:pt x="140" y="25"/>
                    </a:lnTo>
                    <a:lnTo>
                      <a:pt x="142" y="26"/>
                    </a:lnTo>
                    <a:lnTo>
                      <a:pt x="142" y="28"/>
                    </a:lnTo>
                    <a:lnTo>
                      <a:pt x="140" y="28"/>
                    </a:lnTo>
                    <a:lnTo>
                      <a:pt x="140" y="30"/>
                    </a:lnTo>
                    <a:lnTo>
                      <a:pt x="140" y="32"/>
                    </a:lnTo>
                    <a:lnTo>
                      <a:pt x="140" y="34"/>
                    </a:lnTo>
                    <a:lnTo>
                      <a:pt x="142" y="36"/>
                    </a:lnTo>
                    <a:lnTo>
                      <a:pt x="144" y="38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44" y="42"/>
                    </a:lnTo>
                    <a:lnTo>
                      <a:pt x="146" y="42"/>
                    </a:lnTo>
                    <a:lnTo>
                      <a:pt x="146" y="44"/>
                    </a:lnTo>
                    <a:lnTo>
                      <a:pt x="146" y="46"/>
                    </a:lnTo>
                    <a:lnTo>
                      <a:pt x="148" y="48"/>
                    </a:lnTo>
                    <a:lnTo>
                      <a:pt x="150" y="50"/>
                    </a:lnTo>
                    <a:lnTo>
                      <a:pt x="152" y="50"/>
                    </a:lnTo>
                    <a:lnTo>
                      <a:pt x="154" y="50"/>
                    </a:lnTo>
                    <a:lnTo>
                      <a:pt x="154" y="51"/>
                    </a:lnTo>
                    <a:lnTo>
                      <a:pt x="154" y="53"/>
                    </a:lnTo>
                    <a:lnTo>
                      <a:pt x="154" y="55"/>
                    </a:lnTo>
                    <a:lnTo>
                      <a:pt x="156" y="55"/>
                    </a:lnTo>
                    <a:lnTo>
                      <a:pt x="156" y="53"/>
                    </a:lnTo>
                    <a:lnTo>
                      <a:pt x="158" y="53"/>
                    </a:lnTo>
                    <a:lnTo>
                      <a:pt x="158" y="51"/>
                    </a:lnTo>
                    <a:lnTo>
                      <a:pt x="160" y="51"/>
                    </a:lnTo>
                    <a:lnTo>
                      <a:pt x="162" y="51"/>
                    </a:lnTo>
                    <a:lnTo>
                      <a:pt x="164" y="50"/>
                    </a:lnTo>
                    <a:lnTo>
                      <a:pt x="164" y="51"/>
                    </a:lnTo>
                    <a:lnTo>
                      <a:pt x="164" y="53"/>
                    </a:lnTo>
                    <a:lnTo>
                      <a:pt x="165" y="53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7"/>
                    </a:lnTo>
                    <a:lnTo>
                      <a:pt x="171" y="57"/>
                    </a:lnTo>
                    <a:lnTo>
                      <a:pt x="173" y="59"/>
                    </a:lnTo>
                    <a:lnTo>
                      <a:pt x="173" y="61"/>
                    </a:lnTo>
                    <a:lnTo>
                      <a:pt x="175" y="61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7" y="65"/>
                    </a:lnTo>
                    <a:lnTo>
                      <a:pt x="179" y="65"/>
                    </a:lnTo>
                    <a:lnTo>
                      <a:pt x="179" y="67"/>
                    </a:lnTo>
                    <a:lnTo>
                      <a:pt x="179" y="69"/>
                    </a:lnTo>
                    <a:lnTo>
                      <a:pt x="181" y="69"/>
                    </a:lnTo>
                    <a:lnTo>
                      <a:pt x="181" y="71"/>
                    </a:lnTo>
                    <a:lnTo>
                      <a:pt x="183" y="71"/>
                    </a:lnTo>
                    <a:lnTo>
                      <a:pt x="183" y="73"/>
                    </a:lnTo>
                    <a:lnTo>
                      <a:pt x="185" y="73"/>
                    </a:lnTo>
                    <a:lnTo>
                      <a:pt x="185" y="74"/>
                    </a:lnTo>
                    <a:lnTo>
                      <a:pt x="183" y="76"/>
                    </a:lnTo>
                    <a:lnTo>
                      <a:pt x="183" y="78"/>
                    </a:lnTo>
                    <a:lnTo>
                      <a:pt x="181" y="78"/>
                    </a:lnTo>
                    <a:lnTo>
                      <a:pt x="179" y="78"/>
                    </a:lnTo>
                    <a:lnTo>
                      <a:pt x="179" y="80"/>
                    </a:lnTo>
                    <a:lnTo>
                      <a:pt x="177" y="80"/>
                    </a:lnTo>
                    <a:lnTo>
                      <a:pt x="175" y="80"/>
                    </a:lnTo>
                    <a:lnTo>
                      <a:pt x="173" y="82"/>
                    </a:lnTo>
                    <a:lnTo>
                      <a:pt x="173" y="84"/>
                    </a:lnTo>
                    <a:lnTo>
                      <a:pt x="171" y="84"/>
                    </a:lnTo>
                    <a:lnTo>
                      <a:pt x="169" y="84"/>
                    </a:lnTo>
                    <a:lnTo>
                      <a:pt x="169" y="86"/>
                    </a:lnTo>
                    <a:lnTo>
                      <a:pt x="167" y="86"/>
                    </a:lnTo>
                    <a:lnTo>
                      <a:pt x="167" y="88"/>
                    </a:lnTo>
                    <a:lnTo>
                      <a:pt x="165" y="88"/>
                    </a:lnTo>
                    <a:lnTo>
                      <a:pt x="165" y="90"/>
                    </a:lnTo>
                    <a:lnTo>
                      <a:pt x="165" y="92"/>
                    </a:lnTo>
                    <a:lnTo>
                      <a:pt x="164" y="92"/>
                    </a:lnTo>
                    <a:lnTo>
                      <a:pt x="164" y="94"/>
                    </a:lnTo>
                    <a:lnTo>
                      <a:pt x="165" y="94"/>
                    </a:lnTo>
                    <a:lnTo>
                      <a:pt x="165" y="96"/>
                    </a:lnTo>
                    <a:lnTo>
                      <a:pt x="167" y="96"/>
                    </a:lnTo>
                    <a:lnTo>
                      <a:pt x="165" y="98"/>
                    </a:lnTo>
                    <a:lnTo>
                      <a:pt x="165" y="99"/>
                    </a:lnTo>
                    <a:lnTo>
                      <a:pt x="165" y="101"/>
                    </a:lnTo>
                    <a:lnTo>
                      <a:pt x="165" y="99"/>
                    </a:lnTo>
                    <a:lnTo>
                      <a:pt x="167" y="99"/>
                    </a:lnTo>
                    <a:lnTo>
                      <a:pt x="167" y="101"/>
                    </a:lnTo>
                    <a:lnTo>
                      <a:pt x="167" y="99"/>
                    </a:lnTo>
                    <a:lnTo>
                      <a:pt x="169" y="101"/>
                    </a:lnTo>
                    <a:lnTo>
                      <a:pt x="169" y="103"/>
                    </a:lnTo>
                    <a:lnTo>
                      <a:pt x="167" y="103"/>
                    </a:lnTo>
                    <a:lnTo>
                      <a:pt x="167" y="105"/>
                    </a:lnTo>
                    <a:lnTo>
                      <a:pt x="169" y="105"/>
                    </a:lnTo>
                    <a:lnTo>
                      <a:pt x="169" y="107"/>
                    </a:lnTo>
                    <a:lnTo>
                      <a:pt x="169" y="109"/>
                    </a:lnTo>
                    <a:lnTo>
                      <a:pt x="171" y="109"/>
                    </a:lnTo>
                    <a:lnTo>
                      <a:pt x="173" y="111"/>
                    </a:lnTo>
                    <a:lnTo>
                      <a:pt x="175" y="111"/>
                    </a:lnTo>
                    <a:lnTo>
                      <a:pt x="175" y="113"/>
                    </a:lnTo>
                    <a:lnTo>
                      <a:pt x="175" y="115"/>
                    </a:lnTo>
                    <a:lnTo>
                      <a:pt x="173" y="115"/>
                    </a:lnTo>
                    <a:lnTo>
                      <a:pt x="171" y="115"/>
                    </a:lnTo>
                    <a:lnTo>
                      <a:pt x="171" y="117"/>
                    </a:lnTo>
                    <a:lnTo>
                      <a:pt x="173" y="117"/>
                    </a:lnTo>
                    <a:lnTo>
                      <a:pt x="173" y="119"/>
                    </a:lnTo>
                    <a:lnTo>
                      <a:pt x="173" y="121"/>
                    </a:lnTo>
                    <a:lnTo>
                      <a:pt x="173" y="123"/>
                    </a:lnTo>
                    <a:lnTo>
                      <a:pt x="173" y="124"/>
                    </a:lnTo>
                    <a:lnTo>
                      <a:pt x="173" y="126"/>
                    </a:lnTo>
                    <a:lnTo>
                      <a:pt x="175" y="126"/>
                    </a:lnTo>
                    <a:lnTo>
                      <a:pt x="177" y="128"/>
                    </a:lnTo>
                    <a:lnTo>
                      <a:pt x="177" y="130"/>
                    </a:lnTo>
                    <a:lnTo>
                      <a:pt x="179" y="128"/>
                    </a:lnTo>
                    <a:lnTo>
                      <a:pt x="181" y="126"/>
                    </a:lnTo>
                    <a:lnTo>
                      <a:pt x="181" y="128"/>
                    </a:lnTo>
                    <a:lnTo>
                      <a:pt x="183" y="128"/>
                    </a:lnTo>
                    <a:lnTo>
                      <a:pt x="183" y="130"/>
                    </a:lnTo>
                    <a:lnTo>
                      <a:pt x="185" y="130"/>
                    </a:lnTo>
                    <a:lnTo>
                      <a:pt x="187" y="130"/>
                    </a:lnTo>
                    <a:lnTo>
                      <a:pt x="187" y="132"/>
                    </a:lnTo>
                    <a:lnTo>
                      <a:pt x="187" y="134"/>
                    </a:lnTo>
                    <a:lnTo>
                      <a:pt x="185" y="134"/>
                    </a:lnTo>
                    <a:lnTo>
                      <a:pt x="185" y="136"/>
                    </a:lnTo>
                    <a:lnTo>
                      <a:pt x="185" y="138"/>
                    </a:lnTo>
                    <a:lnTo>
                      <a:pt x="187" y="138"/>
                    </a:lnTo>
                    <a:lnTo>
                      <a:pt x="188" y="138"/>
                    </a:lnTo>
                    <a:lnTo>
                      <a:pt x="190" y="138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4" y="140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200" y="147"/>
                    </a:lnTo>
                    <a:lnTo>
                      <a:pt x="202" y="147"/>
                    </a:lnTo>
                    <a:lnTo>
                      <a:pt x="204" y="147"/>
                    </a:lnTo>
                    <a:lnTo>
                      <a:pt x="206" y="147"/>
                    </a:lnTo>
                    <a:lnTo>
                      <a:pt x="208" y="147"/>
                    </a:lnTo>
                    <a:lnTo>
                      <a:pt x="208" y="149"/>
                    </a:lnTo>
                    <a:lnTo>
                      <a:pt x="210" y="149"/>
                    </a:lnTo>
                    <a:lnTo>
                      <a:pt x="210" y="151"/>
                    </a:lnTo>
                    <a:lnTo>
                      <a:pt x="210" y="153"/>
                    </a:lnTo>
                    <a:lnTo>
                      <a:pt x="211" y="153"/>
                    </a:lnTo>
                    <a:lnTo>
                      <a:pt x="213" y="153"/>
                    </a:lnTo>
                    <a:lnTo>
                      <a:pt x="215" y="153"/>
                    </a:lnTo>
                    <a:lnTo>
                      <a:pt x="215" y="155"/>
                    </a:lnTo>
                    <a:lnTo>
                      <a:pt x="215" y="157"/>
                    </a:lnTo>
                    <a:lnTo>
                      <a:pt x="217" y="159"/>
                    </a:lnTo>
                    <a:lnTo>
                      <a:pt x="217" y="161"/>
                    </a:lnTo>
                    <a:lnTo>
                      <a:pt x="219" y="161"/>
                    </a:lnTo>
                    <a:lnTo>
                      <a:pt x="219" y="163"/>
                    </a:lnTo>
                    <a:lnTo>
                      <a:pt x="221" y="165"/>
                    </a:lnTo>
                    <a:lnTo>
                      <a:pt x="223" y="167"/>
                    </a:lnTo>
                    <a:lnTo>
                      <a:pt x="223" y="169"/>
                    </a:lnTo>
                    <a:lnTo>
                      <a:pt x="225" y="169"/>
                    </a:lnTo>
                    <a:lnTo>
                      <a:pt x="225" y="171"/>
                    </a:lnTo>
                    <a:lnTo>
                      <a:pt x="225" y="172"/>
                    </a:lnTo>
                    <a:lnTo>
                      <a:pt x="225" y="174"/>
                    </a:lnTo>
                    <a:lnTo>
                      <a:pt x="225" y="176"/>
                    </a:lnTo>
                    <a:lnTo>
                      <a:pt x="227" y="176"/>
                    </a:lnTo>
                    <a:lnTo>
                      <a:pt x="227" y="178"/>
                    </a:lnTo>
                    <a:lnTo>
                      <a:pt x="225" y="178"/>
                    </a:lnTo>
                    <a:lnTo>
                      <a:pt x="227" y="178"/>
                    </a:lnTo>
                    <a:lnTo>
                      <a:pt x="227" y="180"/>
                    </a:lnTo>
                    <a:lnTo>
                      <a:pt x="229" y="18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6" name="Freeform 5024">
                <a:extLst>
                  <a:ext uri="{FF2B5EF4-FFF2-40B4-BE49-F238E27FC236}">
                    <a16:creationId xmlns:a16="http://schemas.microsoft.com/office/drawing/2014/main" id="{B2094A7D-6248-5760-77F3-FF3176FAB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327" y="4549963"/>
                <a:ext cx="477714" cy="239186"/>
              </a:xfrm>
              <a:custGeom>
                <a:avLst/>
                <a:gdLst/>
                <a:ahLst/>
                <a:cxnLst>
                  <a:cxn ang="0">
                    <a:pos x="311" y="32"/>
                  </a:cxn>
                  <a:cxn ang="0">
                    <a:pos x="293" y="32"/>
                  </a:cxn>
                  <a:cxn ang="0">
                    <a:pos x="284" y="46"/>
                  </a:cxn>
                  <a:cxn ang="0">
                    <a:pos x="274" y="57"/>
                  </a:cxn>
                  <a:cxn ang="0">
                    <a:pos x="265" y="67"/>
                  </a:cxn>
                  <a:cxn ang="0">
                    <a:pos x="257" y="82"/>
                  </a:cxn>
                  <a:cxn ang="0">
                    <a:pos x="255" y="92"/>
                  </a:cxn>
                  <a:cxn ang="0">
                    <a:pos x="240" y="92"/>
                  </a:cxn>
                  <a:cxn ang="0">
                    <a:pos x="236" y="80"/>
                  </a:cxn>
                  <a:cxn ang="0">
                    <a:pos x="222" y="75"/>
                  </a:cxn>
                  <a:cxn ang="0">
                    <a:pos x="207" y="79"/>
                  </a:cxn>
                  <a:cxn ang="0">
                    <a:pos x="194" y="73"/>
                  </a:cxn>
                  <a:cxn ang="0">
                    <a:pos x="182" y="82"/>
                  </a:cxn>
                  <a:cxn ang="0">
                    <a:pos x="172" y="84"/>
                  </a:cxn>
                  <a:cxn ang="0">
                    <a:pos x="161" y="92"/>
                  </a:cxn>
                  <a:cxn ang="0">
                    <a:pos x="149" y="102"/>
                  </a:cxn>
                  <a:cxn ang="0">
                    <a:pos x="142" y="125"/>
                  </a:cxn>
                  <a:cxn ang="0">
                    <a:pos x="119" y="134"/>
                  </a:cxn>
                  <a:cxn ang="0">
                    <a:pos x="115" y="146"/>
                  </a:cxn>
                  <a:cxn ang="0">
                    <a:pos x="99" y="150"/>
                  </a:cxn>
                  <a:cxn ang="0">
                    <a:pos x="82" y="146"/>
                  </a:cxn>
                  <a:cxn ang="0">
                    <a:pos x="67" y="150"/>
                  </a:cxn>
                  <a:cxn ang="0">
                    <a:pos x="53" y="153"/>
                  </a:cxn>
                  <a:cxn ang="0">
                    <a:pos x="36" y="155"/>
                  </a:cxn>
                  <a:cxn ang="0">
                    <a:pos x="26" y="161"/>
                  </a:cxn>
                  <a:cxn ang="0">
                    <a:pos x="11" y="163"/>
                  </a:cxn>
                  <a:cxn ang="0">
                    <a:pos x="0" y="150"/>
                  </a:cxn>
                  <a:cxn ang="0">
                    <a:pos x="5" y="138"/>
                  </a:cxn>
                  <a:cxn ang="0">
                    <a:pos x="11" y="127"/>
                  </a:cxn>
                  <a:cxn ang="0">
                    <a:pos x="17" y="121"/>
                  </a:cxn>
                  <a:cxn ang="0">
                    <a:pos x="34" y="123"/>
                  </a:cxn>
                  <a:cxn ang="0">
                    <a:pos x="50" y="128"/>
                  </a:cxn>
                  <a:cxn ang="0">
                    <a:pos x="46" y="119"/>
                  </a:cxn>
                  <a:cxn ang="0">
                    <a:pos x="40" y="113"/>
                  </a:cxn>
                  <a:cxn ang="0">
                    <a:pos x="36" y="105"/>
                  </a:cxn>
                  <a:cxn ang="0">
                    <a:pos x="36" y="90"/>
                  </a:cxn>
                  <a:cxn ang="0">
                    <a:pos x="40" y="79"/>
                  </a:cxn>
                  <a:cxn ang="0">
                    <a:pos x="44" y="65"/>
                  </a:cxn>
                  <a:cxn ang="0">
                    <a:pos x="55" y="61"/>
                  </a:cxn>
                  <a:cxn ang="0">
                    <a:pos x="55" y="50"/>
                  </a:cxn>
                  <a:cxn ang="0">
                    <a:pos x="71" y="42"/>
                  </a:cxn>
                  <a:cxn ang="0">
                    <a:pos x="82" y="34"/>
                  </a:cxn>
                  <a:cxn ang="0">
                    <a:pos x="88" y="48"/>
                  </a:cxn>
                  <a:cxn ang="0">
                    <a:pos x="105" y="56"/>
                  </a:cxn>
                  <a:cxn ang="0">
                    <a:pos x="113" y="59"/>
                  </a:cxn>
                  <a:cxn ang="0">
                    <a:pos x="113" y="42"/>
                  </a:cxn>
                  <a:cxn ang="0">
                    <a:pos x="122" y="36"/>
                  </a:cxn>
                  <a:cxn ang="0">
                    <a:pos x="136" y="32"/>
                  </a:cxn>
                  <a:cxn ang="0">
                    <a:pos x="151" y="34"/>
                  </a:cxn>
                  <a:cxn ang="0">
                    <a:pos x="169" y="32"/>
                  </a:cxn>
                  <a:cxn ang="0">
                    <a:pos x="182" y="31"/>
                  </a:cxn>
                  <a:cxn ang="0">
                    <a:pos x="194" y="31"/>
                  </a:cxn>
                  <a:cxn ang="0">
                    <a:pos x="209" y="27"/>
                  </a:cxn>
                  <a:cxn ang="0">
                    <a:pos x="218" y="19"/>
                  </a:cxn>
                  <a:cxn ang="0">
                    <a:pos x="230" y="15"/>
                  </a:cxn>
                  <a:cxn ang="0">
                    <a:pos x="243" y="8"/>
                  </a:cxn>
                  <a:cxn ang="0">
                    <a:pos x="259" y="4"/>
                  </a:cxn>
                  <a:cxn ang="0">
                    <a:pos x="270" y="4"/>
                  </a:cxn>
                  <a:cxn ang="0">
                    <a:pos x="280" y="6"/>
                  </a:cxn>
                  <a:cxn ang="0">
                    <a:pos x="293" y="6"/>
                  </a:cxn>
                  <a:cxn ang="0">
                    <a:pos x="301" y="17"/>
                  </a:cxn>
                  <a:cxn ang="0">
                    <a:pos x="313" y="19"/>
                  </a:cxn>
                </a:cxnLst>
                <a:rect l="0" t="0" r="r" b="b"/>
                <a:pathLst>
                  <a:path w="320" h="163">
                    <a:moveTo>
                      <a:pt x="320" y="23"/>
                    </a:moveTo>
                    <a:lnTo>
                      <a:pt x="318" y="25"/>
                    </a:lnTo>
                    <a:lnTo>
                      <a:pt x="316" y="25"/>
                    </a:lnTo>
                    <a:lnTo>
                      <a:pt x="316" y="27"/>
                    </a:lnTo>
                    <a:lnTo>
                      <a:pt x="314" y="27"/>
                    </a:lnTo>
                    <a:lnTo>
                      <a:pt x="314" y="29"/>
                    </a:lnTo>
                    <a:lnTo>
                      <a:pt x="313" y="29"/>
                    </a:lnTo>
                    <a:lnTo>
                      <a:pt x="313" y="31"/>
                    </a:lnTo>
                    <a:lnTo>
                      <a:pt x="311" y="31"/>
                    </a:lnTo>
                    <a:lnTo>
                      <a:pt x="311" y="32"/>
                    </a:lnTo>
                    <a:lnTo>
                      <a:pt x="309" y="31"/>
                    </a:lnTo>
                    <a:lnTo>
                      <a:pt x="307" y="31"/>
                    </a:lnTo>
                    <a:lnTo>
                      <a:pt x="305" y="31"/>
                    </a:lnTo>
                    <a:lnTo>
                      <a:pt x="303" y="31"/>
                    </a:lnTo>
                    <a:lnTo>
                      <a:pt x="301" y="31"/>
                    </a:lnTo>
                    <a:lnTo>
                      <a:pt x="299" y="31"/>
                    </a:lnTo>
                    <a:lnTo>
                      <a:pt x="297" y="31"/>
                    </a:lnTo>
                    <a:lnTo>
                      <a:pt x="295" y="31"/>
                    </a:lnTo>
                    <a:lnTo>
                      <a:pt x="295" y="32"/>
                    </a:lnTo>
                    <a:lnTo>
                      <a:pt x="293" y="32"/>
                    </a:lnTo>
                    <a:lnTo>
                      <a:pt x="291" y="34"/>
                    </a:lnTo>
                    <a:lnTo>
                      <a:pt x="291" y="36"/>
                    </a:lnTo>
                    <a:lnTo>
                      <a:pt x="290" y="38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0" y="44"/>
                    </a:lnTo>
                    <a:lnTo>
                      <a:pt x="290" y="46"/>
                    </a:lnTo>
                    <a:lnTo>
                      <a:pt x="288" y="46"/>
                    </a:lnTo>
                    <a:lnTo>
                      <a:pt x="286" y="46"/>
                    </a:lnTo>
                    <a:lnTo>
                      <a:pt x="284" y="46"/>
                    </a:lnTo>
                    <a:lnTo>
                      <a:pt x="282" y="46"/>
                    </a:lnTo>
                    <a:lnTo>
                      <a:pt x="282" y="48"/>
                    </a:lnTo>
                    <a:lnTo>
                      <a:pt x="280" y="48"/>
                    </a:lnTo>
                    <a:lnTo>
                      <a:pt x="278" y="50"/>
                    </a:lnTo>
                    <a:lnTo>
                      <a:pt x="276" y="50"/>
                    </a:lnTo>
                    <a:lnTo>
                      <a:pt x="276" y="52"/>
                    </a:lnTo>
                    <a:lnTo>
                      <a:pt x="274" y="52"/>
                    </a:lnTo>
                    <a:lnTo>
                      <a:pt x="274" y="54"/>
                    </a:lnTo>
                    <a:lnTo>
                      <a:pt x="274" y="56"/>
                    </a:lnTo>
                    <a:lnTo>
                      <a:pt x="274" y="57"/>
                    </a:lnTo>
                    <a:lnTo>
                      <a:pt x="274" y="59"/>
                    </a:lnTo>
                    <a:lnTo>
                      <a:pt x="272" y="59"/>
                    </a:lnTo>
                    <a:lnTo>
                      <a:pt x="270" y="59"/>
                    </a:lnTo>
                    <a:lnTo>
                      <a:pt x="270" y="61"/>
                    </a:lnTo>
                    <a:lnTo>
                      <a:pt x="270" y="63"/>
                    </a:lnTo>
                    <a:lnTo>
                      <a:pt x="270" y="65"/>
                    </a:lnTo>
                    <a:lnTo>
                      <a:pt x="268" y="65"/>
                    </a:lnTo>
                    <a:lnTo>
                      <a:pt x="266" y="65"/>
                    </a:lnTo>
                    <a:lnTo>
                      <a:pt x="266" y="67"/>
                    </a:lnTo>
                    <a:lnTo>
                      <a:pt x="265" y="67"/>
                    </a:lnTo>
                    <a:lnTo>
                      <a:pt x="265" y="69"/>
                    </a:lnTo>
                    <a:lnTo>
                      <a:pt x="263" y="69"/>
                    </a:lnTo>
                    <a:lnTo>
                      <a:pt x="263" y="71"/>
                    </a:lnTo>
                    <a:lnTo>
                      <a:pt x="261" y="71"/>
                    </a:lnTo>
                    <a:lnTo>
                      <a:pt x="259" y="73"/>
                    </a:lnTo>
                    <a:lnTo>
                      <a:pt x="259" y="75"/>
                    </a:lnTo>
                    <a:lnTo>
                      <a:pt x="259" y="77"/>
                    </a:lnTo>
                    <a:lnTo>
                      <a:pt x="259" y="79"/>
                    </a:lnTo>
                    <a:lnTo>
                      <a:pt x="257" y="80"/>
                    </a:lnTo>
                    <a:lnTo>
                      <a:pt x="257" y="82"/>
                    </a:lnTo>
                    <a:lnTo>
                      <a:pt x="259" y="82"/>
                    </a:lnTo>
                    <a:lnTo>
                      <a:pt x="257" y="82"/>
                    </a:lnTo>
                    <a:lnTo>
                      <a:pt x="257" y="84"/>
                    </a:lnTo>
                    <a:lnTo>
                      <a:pt x="255" y="86"/>
                    </a:lnTo>
                    <a:lnTo>
                      <a:pt x="257" y="86"/>
                    </a:lnTo>
                    <a:lnTo>
                      <a:pt x="257" y="88"/>
                    </a:lnTo>
                    <a:lnTo>
                      <a:pt x="257" y="90"/>
                    </a:lnTo>
                    <a:lnTo>
                      <a:pt x="259" y="90"/>
                    </a:lnTo>
                    <a:lnTo>
                      <a:pt x="257" y="92"/>
                    </a:lnTo>
                    <a:lnTo>
                      <a:pt x="255" y="92"/>
                    </a:lnTo>
                    <a:lnTo>
                      <a:pt x="253" y="92"/>
                    </a:lnTo>
                    <a:lnTo>
                      <a:pt x="251" y="92"/>
                    </a:lnTo>
                    <a:lnTo>
                      <a:pt x="249" y="92"/>
                    </a:lnTo>
                    <a:lnTo>
                      <a:pt x="247" y="92"/>
                    </a:lnTo>
                    <a:lnTo>
                      <a:pt x="245" y="92"/>
                    </a:lnTo>
                    <a:lnTo>
                      <a:pt x="245" y="94"/>
                    </a:lnTo>
                    <a:lnTo>
                      <a:pt x="243" y="94"/>
                    </a:lnTo>
                    <a:lnTo>
                      <a:pt x="242" y="94"/>
                    </a:lnTo>
                    <a:lnTo>
                      <a:pt x="240" y="94"/>
                    </a:lnTo>
                    <a:lnTo>
                      <a:pt x="240" y="92"/>
                    </a:lnTo>
                    <a:lnTo>
                      <a:pt x="242" y="92"/>
                    </a:lnTo>
                    <a:lnTo>
                      <a:pt x="242" y="90"/>
                    </a:lnTo>
                    <a:lnTo>
                      <a:pt x="240" y="90"/>
                    </a:lnTo>
                    <a:lnTo>
                      <a:pt x="240" y="88"/>
                    </a:lnTo>
                    <a:lnTo>
                      <a:pt x="238" y="88"/>
                    </a:lnTo>
                    <a:lnTo>
                      <a:pt x="238" y="86"/>
                    </a:lnTo>
                    <a:lnTo>
                      <a:pt x="238" y="84"/>
                    </a:lnTo>
                    <a:lnTo>
                      <a:pt x="236" y="84"/>
                    </a:lnTo>
                    <a:lnTo>
                      <a:pt x="236" y="82"/>
                    </a:lnTo>
                    <a:lnTo>
                      <a:pt x="236" y="80"/>
                    </a:lnTo>
                    <a:lnTo>
                      <a:pt x="234" y="80"/>
                    </a:lnTo>
                    <a:lnTo>
                      <a:pt x="234" y="79"/>
                    </a:lnTo>
                    <a:lnTo>
                      <a:pt x="232" y="79"/>
                    </a:lnTo>
                    <a:lnTo>
                      <a:pt x="232" y="77"/>
                    </a:lnTo>
                    <a:lnTo>
                      <a:pt x="230" y="77"/>
                    </a:lnTo>
                    <a:lnTo>
                      <a:pt x="228" y="77"/>
                    </a:lnTo>
                    <a:lnTo>
                      <a:pt x="228" y="75"/>
                    </a:lnTo>
                    <a:lnTo>
                      <a:pt x="226" y="75"/>
                    </a:lnTo>
                    <a:lnTo>
                      <a:pt x="224" y="75"/>
                    </a:lnTo>
                    <a:lnTo>
                      <a:pt x="222" y="75"/>
                    </a:lnTo>
                    <a:lnTo>
                      <a:pt x="222" y="77"/>
                    </a:lnTo>
                    <a:lnTo>
                      <a:pt x="222" y="75"/>
                    </a:lnTo>
                    <a:lnTo>
                      <a:pt x="220" y="75"/>
                    </a:lnTo>
                    <a:lnTo>
                      <a:pt x="218" y="77"/>
                    </a:lnTo>
                    <a:lnTo>
                      <a:pt x="217" y="77"/>
                    </a:lnTo>
                    <a:lnTo>
                      <a:pt x="215" y="77"/>
                    </a:lnTo>
                    <a:lnTo>
                      <a:pt x="213" y="77"/>
                    </a:lnTo>
                    <a:lnTo>
                      <a:pt x="211" y="79"/>
                    </a:lnTo>
                    <a:lnTo>
                      <a:pt x="209" y="79"/>
                    </a:lnTo>
                    <a:lnTo>
                      <a:pt x="207" y="79"/>
                    </a:lnTo>
                    <a:lnTo>
                      <a:pt x="205" y="79"/>
                    </a:lnTo>
                    <a:lnTo>
                      <a:pt x="203" y="79"/>
                    </a:lnTo>
                    <a:lnTo>
                      <a:pt x="201" y="79"/>
                    </a:lnTo>
                    <a:lnTo>
                      <a:pt x="199" y="79"/>
                    </a:lnTo>
                    <a:lnTo>
                      <a:pt x="199" y="77"/>
                    </a:lnTo>
                    <a:lnTo>
                      <a:pt x="197" y="77"/>
                    </a:lnTo>
                    <a:lnTo>
                      <a:pt x="197" y="75"/>
                    </a:lnTo>
                    <a:lnTo>
                      <a:pt x="195" y="75"/>
                    </a:lnTo>
                    <a:lnTo>
                      <a:pt x="194" y="75"/>
                    </a:lnTo>
                    <a:lnTo>
                      <a:pt x="194" y="73"/>
                    </a:lnTo>
                    <a:lnTo>
                      <a:pt x="192" y="73"/>
                    </a:lnTo>
                    <a:lnTo>
                      <a:pt x="192" y="75"/>
                    </a:lnTo>
                    <a:lnTo>
                      <a:pt x="192" y="77"/>
                    </a:lnTo>
                    <a:lnTo>
                      <a:pt x="192" y="79"/>
                    </a:lnTo>
                    <a:lnTo>
                      <a:pt x="190" y="79"/>
                    </a:lnTo>
                    <a:lnTo>
                      <a:pt x="190" y="80"/>
                    </a:lnTo>
                    <a:lnTo>
                      <a:pt x="188" y="80"/>
                    </a:lnTo>
                    <a:lnTo>
                      <a:pt x="186" y="82"/>
                    </a:lnTo>
                    <a:lnTo>
                      <a:pt x="184" y="82"/>
                    </a:lnTo>
                    <a:lnTo>
                      <a:pt x="182" y="82"/>
                    </a:lnTo>
                    <a:lnTo>
                      <a:pt x="182" y="84"/>
                    </a:lnTo>
                    <a:lnTo>
                      <a:pt x="180" y="84"/>
                    </a:lnTo>
                    <a:lnTo>
                      <a:pt x="180" y="82"/>
                    </a:lnTo>
                    <a:lnTo>
                      <a:pt x="178" y="82"/>
                    </a:lnTo>
                    <a:lnTo>
                      <a:pt x="176" y="82"/>
                    </a:lnTo>
                    <a:lnTo>
                      <a:pt x="176" y="84"/>
                    </a:lnTo>
                    <a:lnTo>
                      <a:pt x="174" y="84"/>
                    </a:lnTo>
                    <a:lnTo>
                      <a:pt x="174" y="82"/>
                    </a:lnTo>
                    <a:lnTo>
                      <a:pt x="172" y="82"/>
                    </a:lnTo>
                    <a:lnTo>
                      <a:pt x="172" y="84"/>
                    </a:lnTo>
                    <a:lnTo>
                      <a:pt x="170" y="84"/>
                    </a:lnTo>
                    <a:lnTo>
                      <a:pt x="169" y="84"/>
                    </a:lnTo>
                    <a:lnTo>
                      <a:pt x="169" y="86"/>
                    </a:lnTo>
                    <a:lnTo>
                      <a:pt x="169" y="88"/>
                    </a:lnTo>
                    <a:lnTo>
                      <a:pt x="167" y="88"/>
                    </a:lnTo>
                    <a:lnTo>
                      <a:pt x="167" y="90"/>
                    </a:lnTo>
                    <a:lnTo>
                      <a:pt x="165" y="90"/>
                    </a:lnTo>
                    <a:lnTo>
                      <a:pt x="163" y="90"/>
                    </a:lnTo>
                    <a:lnTo>
                      <a:pt x="163" y="92"/>
                    </a:lnTo>
                    <a:lnTo>
                      <a:pt x="161" y="92"/>
                    </a:lnTo>
                    <a:lnTo>
                      <a:pt x="161" y="94"/>
                    </a:lnTo>
                    <a:lnTo>
                      <a:pt x="159" y="94"/>
                    </a:lnTo>
                    <a:lnTo>
                      <a:pt x="159" y="96"/>
                    </a:lnTo>
                    <a:lnTo>
                      <a:pt x="157" y="96"/>
                    </a:lnTo>
                    <a:lnTo>
                      <a:pt x="157" y="98"/>
                    </a:lnTo>
                    <a:lnTo>
                      <a:pt x="155" y="98"/>
                    </a:lnTo>
                    <a:lnTo>
                      <a:pt x="153" y="98"/>
                    </a:lnTo>
                    <a:lnTo>
                      <a:pt x="151" y="98"/>
                    </a:lnTo>
                    <a:lnTo>
                      <a:pt x="149" y="100"/>
                    </a:lnTo>
                    <a:lnTo>
                      <a:pt x="149" y="102"/>
                    </a:lnTo>
                    <a:lnTo>
                      <a:pt x="149" y="104"/>
                    </a:lnTo>
                    <a:lnTo>
                      <a:pt x="149" y="105"/>
                    </a:lnTo>
                    <a:lnTo>
                      <a:pt x="147" y="109"/>
                    </a:lnTo>
                    <a:lnTo>
                      <a:pt x="146" y="115"/>
                    </a:lnTo>
                    <a:lnTo>
                      <a:pt x="144" y="117"/>
                    </a:lnTo>
                    <a:lnTo>
                      <a:pt x="144" y="119"/>
                    </a:lnTo>
                    <a:lnTo>
                      <a:pt x="144" y="121"/>
                    </a:lnTo>
                    <a:lnTo>
                      <a:pt x="144" y="123"/>
                    </a:lnTo>
                    <a:lnTo>
                      <a:pt x="144" y="125"/>
                    </a:lnTo>
                    <a:lnTo>
                      <a:pt x="142" y="125"/>
                    </a:lnTo>
                    <a:lnTo>
                      <a:pt x="142" y="127"/>
                    </a:lnTo>
                    <a:lnTo>
                      <a:pt x="140" y="128"/>
                    </a:lnTo>
                    <a:lnTo>
                      <a:pt x="138" y="128"/>
                    </a:lnTo>
                    <a:lnTo>
                      <a:pt x="136" y="128"/>
                    </a:lnTo>
                    <a:lnTo>
                      <a:pt x="132" y="128"/>
                    </a:lnTo>
                    <a:lnTo>
                      <a:pt x="126" y="130"/>
                    </a:lnTo>
                    <a:lnTo>
                      <a:pt x="122" y="130"/>
                    </a:lnTo>
                    <a:lnTo>
                      <a:pt x="121" y="132"/>
                    </a:lnTo>
                    <a:lnTo>
                      <a:pt x="121" y="134"/>
                    </a:lnTo>
                    <a:lnTo>
                      <a:pt x="119" y="134"/>
                    </a:lnTo>
                    <a:lnTo>
                      <a:pt x="119" y="136"/>
                    </a:lnTo>
                    <a:lnTo>
                      <a:pt x="119" y="138"/>
                    </a:lnTo>
                    <a:lnTo>
                      <a:pt x="119" y="140"/>
                    </a:lnTo>
                    <a:lnTo>
                      <a:pt x="121" y="140"/>
                    </a:lnTo>
                    <a:lnTo>
                      <a:pt x="121" y="142"/>
                    </a:lnTo>
                    <a:lnTo>
                      <a:pt x="119" y="142"/>
                    </a:lnTo>
                    <a:lnTo>
                      <a:pt x="119" y="144"/>
                    </a:lnTo>
                    <a:lnTo>
                      <a:pt x="119" y="146"/>
                    </a:lnTo>
                    <a:lnTo>
                      <a:pt x="117" y="146"/>
                    </a:lnTo>
                    <a:lnTo>
                      <a:pt x="115" y="146"/>
                    </a:lnTo>
                    <a:lnTo>
                      <a:pt x="115" y="148"/>
                    </a:lnTo>
                    <a:lnTo>
                      <a:pt x="113" y="148"/>
                    </a:lnTo>
                    <a:lnTo>
                      <a:pt x="111" y="148"/>
                    </a:lnTo>
                    <a:lnTo>
                      <a:pt x="109" y="148"/>
                    </a:lnTo>
                    <a:lnTo>
                      <a:pt x="107" y="148"/>
                    </a:lnTo>
                    <a:lnTo>
                      <a:pt x="105" y="148"/>
                    </a:lnTo>
                    <a:lnTo>
                      <a:pt x="103" y="148"/>
                    </a:lnTo>
                    <a:lnTo>
                      <a:pt x="101" y="148"/>
                    </a:lnTo>
                    <a:lnTo>
                      <a:pt x="101" y="150"/>
                    </a:lnTo>
                    <a:lnTo>
                      <a:pt x="99" y="150"/>
                    </a:lnTo>
                    <a:lnTo>
                      <a:pt x="99" y="148"/>
                    </a:lnTo>
                    <a:lnTo>
                      <a:pt x="98" y="148"/>
                    </a:lnTo>
                    <a:lnTo>
                      <a:pt x="96" y="148"/>
                    </a:lnTo>
                    <a:lnTo>
                      <a:pt x="94" y="148"/>
                    </a:lnTo>
                    <a:lnTo>
                      <a:pt x="92" y="148"/>
                    </a:lnTo>
                    <a:lnTo>
                      <a:pt x="90" y="148"/>
                    </a:lnTo>
                    <a:lnTo>
                      <a:pt x="88" y="146"/>
                    </a:lnTo>
                    <a:lnTo>
                      <a:pt x="88" y="148"/>
                    </a:lnTo>
                    <a:lnTo>
                      <a:pt x="86" y="146"/>
                    </a:lnTo>
                    <a:lnTo>
                      <a:pt x="82" y="146"/>
                    </a:lnTo>
                    <a:lnTo>
                      <a:pt x="80" y="146"/>
                    </a:lnTo>
                    <a:lnTo>
                      <a:pt x="78" y="144"/>
                    </a:lnTo>
                    <a:lnTo>
                      <a:pt x="76" y="144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3" y="146"/>
                    </a:lnTo>
                    <a:lnTo>
                      <a:pt x="71" y="146"/>
                    </a:lnTo>
                    <a:lnTo>
                      <a:pt x="69" y="146"/>
                    </a:lnTo>
                    <a:lnTo>
                      <a:pt x="67" y="148"/>
                    </a:lnTo>
                    <a:lnTo>
                      <a:pt x="67" y="150"/>
                    </a:lnTo>
                    <a:lnTo>
                      <a:pt x="65" y="152"/>
                    </a:lnTo>
                    <a:lnTo>
                      <a:pt x="63" y="152"/>
                    </a:lnTo>
                    <a:lnTo>
                      <a:pt x="63" y="153"/>
                    </a:lnTo>
                    <a:lnTo>
                      <a:pt x="61" y="153"/>
                    </a:lnTo>
                    <a:lnTo>
                      <a:pt x="59" y="153"/>
                    </a:lnTo>
                    <a:lnTo>
                      <a:pt x="57" y="153"/>
                    </a:lnTo>
                    <a:lnTo>
                      <a:pt x="55" y="153"/>
                    </a:lnTo>
                    <a:lnTo>
                      <a:pt x="55" y="155"/>
                    </a:lnTo>
                    <a:lnTo>
                      <a:pt x="53" y="155"/>
                    </a:lnTo>
                    <a:lnTo>
                      <a:pt x="53" y="153"/>
                    </a:lnTo>
                    <a:lnTo>
                      <a:pt x="51" y="153"/>
                    </a:lnTo>
                    <a:lnTo>
                      <a:pt x="50" y="153"/>
                    </a:lnTo>
                    <a:lnTo>
                      <a:pt x="48" y="153"/>
                    </a:lnTo>
                    <a:lnTo>
                      <a:pt x="46" y="153"/>
                    </a:lnTo>
                    <a:lnTo>
                      <a:pt x="46" y="155"/>
                    </a:lnTo>
                    <a:lnTo>
                      <a:pt x="44" y="155"/>
                    </a:lnTo>
                    <a:lnTo>
                      <a:pt x="42" y="155"/>
                    </a:lnTo>
                    <a:lnTo>
                      <a:pt x="40" y="155"/>
                    </a:lnTo>
                    <a:lnTo>
                      <a:pt x="38" y="155"/>
                    </a:lnTo>
                    <a:lnTo>
                      <a:pt x="36" y="155"/>
                    </a:lnTo>
                    <a:lnTo>
                      <a:pt x="36" y="153"/>
                    </a:lnTo>
                    <a:lnTo>
                      <a:pt x="34" y="153"/>
                    </a:lnTo>
                    <a:lnTo>
                      <a:pt x="32" y="153"/>
                    </a:lnTo>
                    <a:lnTo>
                      <a:pt x="30" y="153"/>
                    </a:lnTo>
                    <a:lnTo>
                      <a:pt x="30" y="155"/>
                    </a:lnTo>
                    <a:lnTo>
                      <a:pt x="32" y="157"/>
                    </a:lnTo>
                    <a:lnTo>
                      <a:pt x="30" y="157"/>
                    </a:lnTo>
                    <a:lnTo>
                      <a:pt x="28" y="159"/>
                    </a:lnTo>
                    <a:lnTo>
                      <a:pt x="28" y="161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25" y="159"/>
                    </a:lnTo>
                    <a:lnTo>
                      <a:pt x="23" y="159"/>
                    </a:lnTo>
                    <a:lnTo>
                      <a:pt x="21" y="159"/>
                    </a:lnTo>
                    <a:lnTo>
                      <a:pt x="21" y="161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5" y="163"/>
                    </a:lnTo>
                    <a:lnTo>
                      <a:pt x="13" y="163"/>
                    </a:lnTo>
                    <a:lnTo>
                      <a:pt x="11" y="163"/>
                    </a:lnTo>
                    <a:lnTo>
                      <a:pt x="11" y="161"/>
                    </a:lnTo>
                    <a:lnTo>
                      <a:pt x="9" y="159"/>
                    </a:lnTo>
                    <a:lnTo>
                      <a:pt x="7" y="157"/>
                    </a:lnTo>
                    <a:lnTo>
                      <a:pt x="5" y="157"/>
                    </a:lnTo>
                    <a:lnTo>
                      <a:pt x="5" y="155"/>
                    </a:lnTo>
                    <a:lnTo>
                      <a:pt x="5" y="153"/>
                    </a:lnTo>
                    <a:lnTo>
                      <a:pt x="3" y="152"/>
                    </a:lnTo>
                    <a:lnTo>
                      <a:pt x="3" y="150"/>
                    </a:lnTo>
                    <a:lnTo>
                      <a:pt x="2" y="150"/>
                    </a:lnTo>
                    <a:lnTo>
                      <a:pt x="0" y="150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3" y="146"/>
                    </a:lnTo>
                    <a:lnTo>
                      <a:pt x="3" y="144"/>
                    </a:lnTo>
                    <a:lnTo>
                      <a:pt x="5" y="144"/>
                    </a:lnTo>
                    <a:lnTo>
                      <a:pt x="5" y="142"/>
                    </a:lnTo>
                    <a:lnTo>
                      <a:pt x="5" y="140"/>
                    </a:lnTo>
                    <a:lnTo>
                      <a:pt x="7" y="140"/>
                    </a:lnTo>
                    <a:lnTo>
                      <a:pt x="5" y="138"/>
                    </a:lnTo>
                    <a:lnTo>
                      <a:pt x="7" y="138"/>
                    </a:lnTo>
                    <a:lnTo>
                      <a:pt x="7" y="136"/>
                    </a:lnTo>
                    <a:lnTo>
                      <a:pt x="5" y="136"/>
                    </a:lnTo>
                    <a:lnTo>
                      <a:pt x="5" y="134"/>
                    </a:lnTo>
                    <a:lnTo>
                      <a:pt x="7" y="132"/>
                    </a:lnTo>
                    <a:lnTo>
                      <a:pt x="7" y="130"/>
                    </a:lnTo>
                    <a:lnTo>
                      <a:pt x="7" y="128"/>
                    </a:lnTo>
                    <a:lnTo>
                      <a:pt x="9" y="128"/>
                    </a:lnTo>
                    <a:lnTo>
                      <a:pt x="9" y="127"/>
                    </a:lnTo>
                    <a:lnTo>
                      <a:pt x="11" y="127"/>
                    </a:lnTo>
                    <a:lnTo>
                      <a:pt x="11" y="125"/>
                    </a:lnTo>
                    <a:lnTo>
                      <a:pt x="9" y="125"/>
                    </a:lnTo>
                    <a:lnTo>
                      <a:pt x="9" y="123"/>
                    </a:lnTo>
                    <a:lnTo>
                      <a:pt x="9" y="121"/>
                    </a:lnTo>
                    <a:lnTo>
                      <a:pt x="11" y="121"/>
                    </a:lnTo>
                    <a:lnTo>
                      <a:pt x="9" y="121"/>
                    </a:lnTo>
                    <a:lnTo>
                      <a:pt x="11" y="121"/>
                    </a:lnTo>
                    <a:lnTo>
                      <a:pt x="13" y="121"/>
                    </a:lnTo>
                    <a:lnTo>
                      <a:pt x="15" y="121"/>
                    </a:lnTo>
                    <a:lnTo>
                      <a:pt x="17" y="121"/>
                    </a:lnTo>
                    <a:lnTo>
                      <a:pt x="17" y="123"/>
                    </a:lnTo>
                    <a:lnTo>
                      <a:pt x="19" y="123"/>
                    </a:lnTo>
                    <a:lnTo>
                      <a:pt x="21" y="123"/>
                    </a:lnTo>
                    <a:lnTo>
                      <a:pt x="23" y="123"/>
                    </a:lnTo>
                    <a:lnTo>
                      <a:pt x="25" y="123"/>
                    </a:lnTo>
                    <a:lnTo>
                      <a:pt x="26" y="123"/>
                    </a:lnTo>
                    <a:lnTo>
                      <a:pt x="28" y="123"/>
                    </a:lnTo>
                    <a:lnTo>
                      <a:pt x="30" y="123"/>
                    </a:lnTo>
                    <a:lnTo>
                      <a:pt x="32" y="123"/>
                    </a:lnTo>
                    <a:lnTo>
                      <a:pt x="34" y="123"/>
                    </a:lnTo>
                    <a:lnTo>
                      <a:pt x="36" y="123"/>
                    </a:lnTo>
                    <a:lnTo>
                      <a:pt x="36" y="125"/>
                    </a:lnTo>
                    <a:lnTo>
                      <a:pt x="38" y="125"/>
                    </a:lnTo>
                    <a:lnTo>
                      <a:pt x="40" y="125"/>
                    </a:lnTo>
                    <a:lnTo>
                      <a:pt x="40" y="127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8"/>
                    </a:lnTo>
                    <a:lnTo>
                      <a:pt x="48" y="128"/>
                    </a:lnTo>
                    <a:lnTo>
                      <a:pt x="50" y="128"/>
                    </a:lnTo>
                    <a:lnTo>
                      <a:pt x="50" y="127"/>
                    </a:lnTo>
                    <a:lnTo>
                      <a:pt x="50" y="125"/>
                    </a:lnTo>
                    <a:lnTo>
                      <a:pt x="50" y="123"/>
                    </a:lnTo>
                    <a:lnTo>
                      <a:pt x="48" y="123"/>
                    </a:lnTo>
                    <a:lnTo>
                      <a:pt x="50" y="123"/>
                    </a:lnTo>
                    <a:lnTo>
                      <a:pt x="50" y="121"/>
                    </a:lnTo>
                    <a:lnTo>
                      <a:pt x="48" y="121"/>
                    </a:lnTo>
                    <a:lnTo>
                      <a:pt x="46" y="121"/>
                    </a:lnTo>
                    <a:lnTo>
                      <a:pt x="44" y="119"/>
                    </a:lnTo>
                    <a:lnTo>
                      <a:pt x="46" y="119"/>
                    </a:lnTo>
                    <a:lnTo>
                      <a:pt x="46" y="117"/>
                    </a:lnTo>
                    <a:lnTo>
                      <a:pt x="46" y="119"/>
                    </a:lnTo>
                    <a:lnTo>
                      <a:pt x="44" y="119"/>
                    </a:lnTo>
                    <a:lnTo>
                      <a:pt x="44" y="117"/>
                    </a:lnTo>
                    <a:lnTo>
                      <a:pt x="46" y="117"/>
                    </a:lnTo>
                    <a:lnTo>
                      <a:pt x="44" y="117"/>
                    </a:lnTo>
                    <a:lnTo>
                      <a:pt x="44" y="115"/>
                    </a:lnTo>
                    <a:lnTo>
                      <a:pt x="42" y="115"/>
                    </a:lnTo>
                    <a:lnTo>
                      <a:pt x="40" y="115"/>
                    </a:lnTo>
                    <a:lnTo>
                      <a:pt x="40" y="113"/>
                    </a:lnTo>
                    <a:lnTo>
                      <a:pt x="38" y="113"/>
                    </a:lnTo>
                    <a:lnTo>
                      <a:pt x="38" y="111"/>
                    </a:lnTo>
                    <a:lnTo>
                      <a:pt x="36" y="111"/>
                    </a:lnTo>
                    <a:lnTo>
                      <a:pt x="36" y="109"/>
                    </a:lnTo>
                    <a:lnTo>
                      <a:pt x="36" y="107"/>
                    </a:lnTo>
                    <a:lnTo>
                      <a:pt x="38" y="107"/>
                    </a:lnTo>
                    <a:lnTo>
                      <a:pt x="36" y="107"/>
                    </a:lnTo>
                    <a:lnTo>
                      <a:pt x="36" y="105"/>
                    </a:lnTo>
                    <a:lnTo>
                      <a:pt x="36" y="104"/>
                    </a:lnTo>
                    <a:lnTo>
                      <a:pt x="36" y="105"/>
                    </a:lnTo>
                    <a:lnTo>
                      <a:pt x="36" y="104"/>
                    </a:lnTo>
                    <a:lnTo>
                      <a:pt x="36" y="102"/>
                    </a:lnTo>
                    <a:lnTo>
                      <a:pt x="36" y="100"/>
                    </a:lnTo>
                    <a:lnTo>
                      <a:pt x="34" y="100"/>
                    </a:lnTo>
                    <a:lnTo>
                      <a:pt x="34" y="98"/>
                    </a:lnTo>
                    <a:lnTo>
                      <a:pt x="34" y="96"/>
                    </a:lnTo>
                    <a:lnTo>
                      <a:pt x="34" y="94"/>
                    </a:lnTo>
                    <a:lnTo>
                      <a:pt x="34" y="92"/>
                    </a:lnTo>
                    <a:lnTo>
                      <a:pt x="36" y="92"/>
                    </a:lnTo>
                    <a:lnTo>
                      <a:pt x="36" y="90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90"/>
                    </a:lnTo>
                    <a:lnTo>
                      <a:pt x="38" y="88"/>
                    </a:lnTo>
                    <a:lnTo>
                      <a:pt x="38" y="86"/>
                    </a:lnTo>
                    <a:lnTo>
                      <a:pt x="38" y="84"/>
                    </a:lnTo>
                    <a:lnTo>
                      <a:pt x="40" y="84"/>
                    </a:lnTo>
                    <a:lnTo>
                      <a:pt x="40" y="82"/>
                    </a:lnTo>
                    <a:lnTo>
                      <a:pt x="40" y="80"/>
                    </a:lnTo>
                    <a:lnTo>
                      <a:pt x="40" y="79"/>
                    </a:lnTo>
                    <a:lnTo>
                      <a:pt x="38" y="79"/>
                    </a:lnTo>
                    <a:lnTo>
                      <a:pt x="38" y="77"/>
                    </a:lnTo>
                    <a:lnTo>
                      <a:pt x="40" y="75"/>
                    </a:lnTo>
                    <a:lnTo>
                      <a:pt x="40" y="73"/>
                    </a:lnTo>
                    <a:lnTo>
                      <a:pt x="40" y="71"/>
                    </a:lnTo>
                    <a:lnTo>
                      <a:pt x="38" y="71"/>
                    </a:lnTo>
                    <a:lnTo>
                      <a:pt x="38" y="69"/>
                    </a:lnTo>
                    <a:lnTo>
                      <a:pt x="40" y="69"/>
                    </a:lnTo>
                    <a:lnTo>
                      <a:pt x="42" y="67"/>
                    </a:lnTo>
                    <a:lnTo>
                      <a:pt x="44" y="65"/>
                    </a:lnTo>
                    <a:lnTo>
                      <a:pt x="46" y="65"/>
                    </a:lnTo>
                    <a:lnTo>
                      <a:pt x="46" y="67"/>
                    </a:lnTo>
                    <a:lnTo>
                      <a:pt x="48" y="67"/>
                    </a:lnTo>
                    <a:lnTo>
                      <a:pt x="50" y="67"/>
                    </a:lnTo>
                    <a:lnTo>
                      <a:pt x="51" y="67"/>
                    </a:lnTo>
                    <a:lnTo>
                      <a:pt x="53" y="67"/>
                    </a:lnTo>
                    <a:lnTo>
                      <a:pt x="55" y="67"/>
                    </a:lnTo>
                    <a:lnTo>
                      <a:pt x="55" y="65"/>
                    </a:lnTo>
                    <a:lnTo>
                      <a:pt x="55" y="63"/>
                    </a:lnTo>
                    <a:lnTo>
                      <a:pt x="55" y="61"/>
                    </a:lnTo>
                    <a:lnTo>
                      <a:pt x="55" y="59"/>
                    </a:lnTo>
                    <a:lnTo>
                      <a:pt x="55" y="57"/>
                    </a:lnTo>
                    <a:lnTo>
                      <a:pt x="57" y="57"/>
                    </a:lnTo>
                    <a:lnTo>
                      <a:pt x="59" y="57"/>
                    </a:lnTo>
                    <a:lnTo>
                      <a:pt x="59" y="56"/>
                    </a:lnTo>
                    <a:lnTo>
                      <a:pt x="59" y="54"/>
                    </a:lnTo>
                    <a:lnTo>
                      <a:pt x="57" y="54"/>
                    </a:lnTo>
                    <a:lnTo>
                      <a:pt x="57" y="52"/>
                    </a:lnTo>
                    <a:lnTo>
                      <a:pt x="55" y="52"/>
                    </a:lnTo>
                    <a:lnTo>
                      <a:pt x="55" y="50"/>
                    </a:lnTo>
                    <a:lnTo>
                      <a:pt x="57" y="50"/>
                    </a:lnTo>
                    <a:lnTo>
                      <a:pt x="57" y="48"/>
                    </a:lnTo>
                    <a:lnTo>
                      <a:pt x="59" y="46"/>
                    </a:lnTo>
                    <a:lnTo>
                      <a:pt x="61" y="46"/>
                    </a:lnTo>
                    <a:lnTo>
                      <a:pt x="63" y="44"/>
                    </a:lnTo>
                    <a:lnTo>
                      <a:pt x="63" y="42"/>
                    </a:lnTo>
                    <a:lnTo>
                      <a:pt x="65" y="42"/>
                    </a:lnTo>
                    <a:lnTo>
                      <a:pt x="67" y="42"/>
                    </a:lnTo>
                    <a:lnTo>
                      <a:pt x="69" y="42"/>
                    </a:lnTo>
                    <a:lnTo>
                      <a:pt x="71" y="42"/>
                    </a:lnTo>
                    <a:lnTo>
                      <a:pt x="71" y="40"/>
                    </a:lnTo>
                    <a:lnTo>
                      <a:pt x="73" y="40"/>
                    </a:lnTo>
                    <a:lnTo>
                      <a:pt x="73" y="38"/>
                    </a:lnTo>
                    <a:lnTo>
                      <a:pt x="74" y="38"/>
                    </a:lnTo>
                    <a:lnTo>
                      <a:pt x="74" y="36"/>
                    </a:lnTo>
                    <a:lnTo>
                      <a:pt x="76" y="36"/>
                    </a:lnTo>
                    <a:lnTo>
                      <a:pt x="76" y="34"/>
                    </a:lnTo>
                    <a:lnTo>
                      <a:pt x="78" y="34"/>
                    </a:lnTo>
                    <a:lnTo>
                      <a:pt x="80" y="34"/>
                    </a:lnTo>
                    <a:lnTo>
                      <a:pt x="82" y="34"/>
                    </a:lnTo>
                    <a:lnTo>
                      <a:pt x="82" y="36"/>
                    </a:lnTo>
                    <a:lnTo>
                      <a:pt x="84" y="36"/>
                    </a:lnTo>
                    <a:lnTo>
                      <a:pt x="84" y="38"/>
                    </a:lnTo>
                    <a:lnTo>
                      <a:pt x="86" y="38"/>
                    </a:lnTo>
                    <a:lnTo>
                      <a:pt x="86" y="40"/>
                    </a:lnTo>
                    <a:lnTo>
                      <a:pt x="86" y="42"/>
                    </a:lnTo>
                    <a:lnTo>
                      <a:pt x="84" y="42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8" y="48"/>
                    </a:lnTo>
                    <a:lnTo>
                      <a:pt x="90" y="48"/>
                    </a:lnTo>
                    <a:lnTo>
                      <a:pt x="94" y="50"/>
                    </a:lnTo>
                    <a:lnTo>
                      <a:pt x="96" y="52"/>
                    </a:lnTo>
                    <a:lnTo>
                      <a:pt x="98" y="52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1" y="56"/>
                    </a:lnTo>
                    <a:lnTo>
                      <a:pt x="103" y="56"/>
                    </a:lnTo>
                    <a:lnTo>
                      <a:pt x="103" y="54"/>
                    </a:lnTo>
                    <a:lnTo>
                      <a:pt x="105" y="56"/>
                    </a:lnTo>
                    <a:lnTo>
                      <a:pt x="107" y="57"/>
                    </a:lnTo>
                    <a:lnTo>
                      <a:pt x="109" y="59"/>
                    </a:lnTo>
                    <a:lnTo>
                      <a:pt x="111" y="63"/>
                    </a:lnTo>
                    <a:lnTo>
                      <a:pt x="111" y="65"/>
                    </a:lnTo>
                    <a:lnTo>
                      <a:pt x="111" y="63"/>
                    </a:lnTo>
                    <a:lnTo>
                      <a:pt x="113" y="63"/>
                    </a:lnTo>
                    <a:lnTo>
                      <a:pt x="113" y="61"/>
                    </a:lnTo>
                    <a:lnTo>
                      <a:pt x="111" y="61"/>
                    </a:lnTo>
                    <a:lnTo>
                      <a:pt x="111" y="59"/>
                    </a:lnTo>
                    <a:lnTo>
                      <a:pt x="113" y="59"/>
                    </a:lnTo>
                    <a:lnTo>
                      <a:pt x="113" y="57"/>
                    </a:lnTo>
                    <a:lnTo>
                      <a:pt x="111" y="56"/>
                    </a:lnTo>
                    <a:lnTo>
                      <a:pt x="111" y="54"/>
                    </a:lnTo>
                    <a:lnTo>
                      <a:pt x="111" y="52"/>
                    </a:lnTo>
                    <a:lnTo>
                      <a:pt x="111" y="50"/>
                    </a:lnTo>
                    <a:lnTo>
                      <a:pt x="111" y="48"/>
                    </a:lnTo>
                    <a:lnTo>
                      <a:pt x="111" y="46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3" y="42"/>
                    </a:lnTo>
                    <a:lnTo>
                      <a:pt x="111" y="42"/>
                    </a:lnTo>
                    <a:lnTo>
                      <a:pt x="111" y="40"/>
                    </a:lnTo>
                    <a:lnTo>
                      <a:pt x="111" y="38"/>
                    </a:lnTo>
                    <a:lnTo>
                      <a:pt x="113" y="36"/>
                    </a:lnTo>
                    <a:lnTo>
                      <a:pt x="115" y="36"/>
                    </a:lnTo>
                    <a:lnTo>
                      <a:pt x="117" y="36"/>
                    </a:lnTo>
                    <a:lnTo>
                      <a:pt x="117" y="38"/>
                    </a:lnTo>
                    <a:lnTo>
                      <a:pt x="119" y="38"/>
                    </a:lnTo>
                    <a:lnTo>
                      <a:pt x="121" y="38"/>
                    </a:lnTo>
                    <a:lnTo>
                      <a:pt x="122" y="36"/>
                    </a:lnTo>
                    <a:lnTo>
                      <a:pt x="122" y="38"/>
                    </a:lnTo>
                    <a:lnTo>
                      <a:pt x="122" y="36"/>
                    </a:lnTo>
                    <a:lnTo>
                      <a:pt x="124" y="36"/>
                    </a:lnTo>
                    <a:lnTo>
                      <a:pt x="126" y="36"/>
                    </a:lnTo>
                    <a:lnTo>
                      <a:pt x="128" y="36"/>
                    </a:lnTo>
                    <a:lnTo>
                      <a:pt x="130" y="36"/>
                    </a:lnTo>
                    <a:lnTo>
                      <a:pt x="132" y="34"/>
                    </a:lnTo>
                    <a:lnTo>
                      <a:pt x="132" y="32"/>
                    </a:lnTo>
                    <a:lnTo>
                      <a:pt x="134" y="32"/>
                    </a:lnTo>
                    <a:lnTo>
                      <a:pt x="136" y="32"/>
                    </a:lnTo>
                    <a:lnTo>
                      <a:pt x="136" y="31"/>
                    </a:lnTo>
                    <a:lnTo>
                      <a:pt x="138" y="31"/>
                    </a:lnTo>
                    <a:lnTo>
                      <a:pt x="140" y="31"/>
                    </a:lnTo>
                    <a:lnTo>
                      <a:pt x="142" y="31"/>
                    </a:lnTo>
                    <a:lnTo>
                      <a:pt x="142" y="32"/>
                    </a:lnTo>
                    <a:lnTo>
                      <a:pt x="144" y="32"/>
                    </a:lnTo>
                    <a:lnTo>
                      <a:pt x="146" y="32"/>
                    </a:lnTo>
                    <a:lnTo>
                      <a:pt x="147" y="32"/>
                    </a:lnTo>
                    <a:lnTo>
                      <a:pt x="149" y="34"/>
                    </a:lnTo>
                    <a:lnTo>
                      <a:pt x="151" y="34"/>
                    </a:lnTo>
                    <a:lnTo>
                      <a:pt x="151" y="32"/>
                    </a:lnTo>
                    <a:lnTo>
                      <a:pt x="153" y="32"/>
                    </a:lnTo>
                    <a:lnTo>
                      <a:pt x="155" y="32"/>
                    </a:lnTo>
                    <a:lnTo>
                      <a:pt x="157" y="32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3" y="32"/>
                    </a:lnTo>
                    <a:lnTo>
                      <a:pt x="165" y="32"/>
                    </a:lnTo>
                    <a:lnTo>
                      <a:pt x="167" y="32"/>
                    </a:lnTo>
                    <a:lnTo>
                      <a:pt x="169" y="32"/>
                    </a:lnTo>
                    <a:lnTo>
                      <a:pt x="170" y="32"/>
                    </a:lnTo>
                    <a:lnTo>
                      <a:pt x="172" y="32"/>
                    </a:lnTo>
                    <a:lnTo>
                      <a:pt x="172" y="34"/>
                    </a:lnTo>
                    <a:lnTo>
                      <a:pt x="174" y="34"/>
                    </a:lnTo>
                    <a:lnTo>
                      <a:pt x="176" y="34"/>
                    </a:lnTo>
                    <a:lnTo>
                      <a:pt x="178" y="34"/>
                    </a:lnTo>
                    <a:lnTo>
                      <a:pt x="178" y="32"/>
                    </a:lnTo>
                    <a:lnTo>
                      <a:pt x="180" y="32"/>
                    </a:lnTo>
                    <a:lnTo>
                      <a:pt x="182" y="32"/>
                    </a:lnTo>
                    <a:lnTo>
                      <a:pt x="182" y="31"/>
                    </a:lnTo>
                    <a:lnTo>
                      <a:pt x="184" y="31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1"/>
                    </a:lnTo>
                    <a:lnTo>
                      <a:pt x="188" y="31"/>
                    </a:lnTo>
                    <a:lnTo>
                      <a:pt x="190" y="31"/>
                    </a:lnTo>
                    <a:lnTo>
                      <a:pt x="192" y="31"/>
                    </a:lnTo>
                    <a:lnTo>
                      <a:pt x="194" y="31"/>
                    </a:lnTo>
                    <a:lnTo>
                      <a:pt x="194" y="29"/>
                    </a:lnTo>
                    <a:lnTo>
                      <a:pt x="194" y="31"/>
                    </a:lnTo>
                    <a:lnTo>
                      <a:pt x="195" y="31"/>
                    </a:lnTo>
                    <a:lnTo>
                      <a:pt x="195" y="29"/>
                    </a:lnTo>
                    <a:lnTo>
                      <a:pt x="197" y="29"/>
                    </a:lnTo>
                    <a:lnTo>
                      <a:pt x="199" y="29"/>
                    </a:lnTo>
                    <a:lnTo>
                      <a:pt x="201" y="29"/>
                    </a:lnTo>
                    <a:lnTo>
                      <a:pt x="203" y="29"/>
                    </a:lnTo>
                    <a:lnTo>
                      <a:pt x="203" y="27"/>
                    </a:lnTo>
                    <a:lnTo>
                      <a:pt x="205" y="27"/>
                    </a:lnTo>
                    <a:lnTo>
                      <a:pt x="207" y="27"/>
                    </a:lnTo>
                    <a:lnTo>
                      <a:pt x="209" y="27"/>
                    </a:lnTo>
                    <a:lnTo>
                      <a:pt x="211" y="25"/>
                    </a:lnTo>
                    <a:lnTo>
                      <a:pt x="213" y="25"/>
                    </a:lnTo>
                    <a:lnTo>
                      <a:pt x="215" y="25"/>
                    </a:lnTo>
                    <a:lnTo>
                      <a:pt x="215" y="23"/>
                    </a:lnTo>
                    <a:lnTo>
                      <a:pt x="217" y="23"/>
                    </a:lnTo>
                    <a:lnTo>
                      <a:pt x="217" y="21"/>
                    </a:lnTo>
                    <a:lnTo>
                      <a:pt x="217" y="19"/>
                    </a:lnTo>
                    <a:lnTo>
                      <a:pt x="218" y="19"/>
                    </a:lnTo>
                    <a:lnTo>
                      <a:pt x="218" y="21"/>
                    </a:lnTo>
                    <a:lnTo>
                      <a:pt x="218" y="19"/>
                    </a:lnTo>
                    <a:lnTo>
                      <a:pt x="220" y="19"/>
                    </a:lnTo>
                    <a:lnTo>
                      <a:pt x="222" y="19"/>
                    </a:lnTo>
                    <a:lnTo>
                      <a:pt x="222" y="17"/>
                    </a:lnTo>
                    <a:lnTo>
                      <a:pt x="224" y="17"/>
                    </a:lnTo>
                    <a:lnTo>
                      <a:pt x="224" y="15"/>
                    </a:lnTo>
                    <a:lnTo>
                      <a:pt x="226" y="15"/>
                    </a:lnTo>
                    <a:lnTo>
                      <a:pt x="228" y="15"/>
                    </a:lnTo>
                    <a:lnTo>
                      <a:pt x="228" y="17"/>
                    </a:lnTo>
                    <a:lnTo>
                      <a:pt x="230" y="17"/>
                    </a:lnTo>
                    <a:lnTo>
                      <a:pt x="230" y="15"/>
                    </a:lnTo>
                    <a:lnTo>
                      <a:pt x="232" y="15"/>
                    </a:lnTo>
                    <a:lnTo>
                      <a:pt x="234" y="15"/>
                    </a:lnTo>
                    <a:lnTo>
                      <a:pt x="234" y="13"/>
                    </a:lnTo>
                    <a:lnTo>
                      <a:pt x="236" y="11"/>
                    </a:lnTo>
                    <a:lnTo>
                      <a:pt x="238" y="11"/>
                    </a:lnTo>
                    <a:lnTo>
                      <a:pt x="238" y="9"/>
                    </a:lnTo>
                    <a:lnTo>
                      <a:pt x="240" y="9"/>
                    </a:lnTo>
                    <a:lnTo>
                      <a:pt x="242" y="9"/>
                    </a:lnTo>
                    <a:lnTo>
                      <a:pt x="243" y="9"/>
                    </a:lnTo>
                    <a:lnTo>
                      <a:pt x="243" y="8"/>
                    </a:lnTo>
                    <a:lnTo>
                      <a:pt x="245" y="8"/>
                    </a:lnTo>
                    <a:lnTo>
                      <a:pt x="247" y="8"/>
                    </a:lnTo>
                    <a:lnTo>
                      <a:pt x="247" y="6"/>
                    </a:lnTo>
                    <a:lnTo>
                      <a:pt x="249" y="4"/>
                    </a:lnTo>
                    <a:lnTo>
                      <a:pt x="251" y="2"/>
                    </a:lnTo>
                    <a:lnTo>
                      <a:pt x="253" y="2"/>
                    </a:lnTo>
                    <a:lnTo>
                      <a:pt x="255" y="2"/>
                    </a:lnTo>
                    <a:lnTo>
                      <a:pt x="257" y="2"/>
                    </a:lnTo>
                    <a:lnTo>
                      <a:pt x="259" y="2"/>
                    </a:lnTo>
                    <a:lnTo>
                      <a:pt x="259" y="4"/>
                    </a:lnTo>
                    <a:lnTo>
                      <a:pt x="261" y="4"/>
                    </a:lnTo>
                    <a:lnTo>
                      <a:pt x="263" y="4"/>
                    </a:lnTo>
                    <a:lnTo>
                      <a:pt x="263" y="2"/>
                    </a:lnTo>
                    <a:lnTo>
                      <a:pt x="263" y="0"/>
                    </a:lnTo>
                    <a:lnTo>
                      <a:pt x="265" y="0"/>
                    </a:lnTo>
                    <a:lnTo>
                      <a:pt x="265" y="2"/>
                    </a:lnTo>
                    <a:lnTo>
                      <a:pt x="266" y="2"/>
                    </a:lnTo>
                    <a:lnTo>
                      <a:pt x="266" y="4"/>
                    </a:lnTo>
                    <a:lnTo>
                      <a:pt x="268" y="4"/>
                    </a:lnTo>
                    <a:lnTo>
                      <a:pt x="270" y="4"/>
                    </a:lnTo>
                    <a:lnTo>
                      <a:pt x="270" y="2"/>
                    </a:lnTo>
                    <a:lnTo>
                      <a:pt x="272" y="4"/>
                    </a:lnTo>
                    <a:lnTo>
                      <a:pt x="274" y="4"/>
                    </a:lnTo>
                    <a:lnTo>
                      <a:pt x="274" y="2"/>
                    </a:lnTo>
                    <a:lnTo>
                      <a:pt x="276" y="2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2"/>
                    </a:lnTo>
                    <a:lnTo>
                      <a:pt x="280" y="4"/>
                    </a:lnTo>
                    <a:lnTo>
                      <a:pt x="280" y="6"/>
                    </a:lnTo>
                    <a:lnTo>
                      <a:pt x="282" y="6"/>
                    </a:lnTo>
                    <a:lnTo>
                      <a:pt x="284" y="6"/>
                    </a:lnTo>
                    <a:lnTo>
                      <a:pt x="286" y="6"/>
                    </a:lnTo>
                    <a:lnTo>
                      <a:pt x="286" y="8"/>
                    </a:lnTo>
                    <a:lnTo>
                      <a:pt x="288" y="8"/>
                    </a:lnTo>
                    <a:lnTo>
                      <a:pt x="288" y="9"/>
                    </a:lnTo>
                    <a:lnTo>
                      <a:pt x="290" y="9"/>
                    </a:lnTo>
                    <a:lnTo>
                      <a:pt x="291" y="8"/>
                    </a:lnTo>
                    <a:lnTo>
                      <a:pt x="291" y="6"/>
                    </a:lnTo>
                    <a:lnTo>
                      <a:pt x="293" y="6"/>
                    </a:lnTo>
                    <a:lnTo>
                      <a:pt x="293" y="8"/>
                    </a:lnTo>
                    <a:lnTo>
                      <a:pt x="293" y="9"/>
                    </a:lnTo>
                    <a:lnTo>
                      <a:pt x="291" y="11"/>
                    </a:lnTo>
                    <a:lnTo>
                      <a:pt x="293" y="13"/>
                    </a:lnTo>
                    <a:lnTo>
                      <a:pt x="295" y="13"/>
                    </a:lnTo>
                    <a:lnTo>
                      <a:pt x="297" y="13"/>
                    </a:lnTo>
                    <a:lnTo>
                      <a:pt x="297" y="15"/>
                    </a:lnTo>
                    <a:lnTo>
                      <a:pt x="297" y="17"/>
                    </a:lnTo>
                    <a:lnTo>
                      <a:pt x="299" y="17"/>
                    </a:lnTo>
                    <a:lnTo>
                      <a:pt x="301" y="17"/>
                    </a:lnTo>
                    <a:lnTo>
                      <a:pt x="301" y="15"/>
                    </a:lnTo>
                    <a:lnTo>
                      <a:pt x="303" y="15"/>
                    </a:lnTo>
                    <a:lnTo>
                      <a:pt x="303" y="17"/>
                    </a:lnTo>
                    <a:lnTo>
                      <a:pt x="305" y="17"/>
                    </a:lnTo>
                    <a:lnTo>
                      <a:pt x="307" y="17"/>
                    </a:lnTo>
                    <a:lnTo>
                      <a:pt x="309" y="15"/>
                    </a:lnTo>
                    <a:lnTo>
                      <a:pt x="311" y="15"/>
                    </a:lnTo>
                    <a:lnTo>
                      <a:pt x="311" y="17"/>
                    </a:lnTo>
                    <a:lnTo>
                      <a:pt x="311" y="19"/>
                    </a:lnTo>
                    <a:lnTo>
                      <a:pt x="313" y="19"/>
                    </a:lnTo>
                    <a:lnTo>
                      <a:pt x="313" y="21"/>
                    </a:lnTo>
                    <a:lnTo>
                      <a:pt x="314" y="21"/>
                    </a:lnTo>
                    <a:lnTo>
                      <a:pt x="316" y="21"/>
                    </a:lnTo>
                    <a:lnTo>
                      <a:pt x="318" y="21"/>
                    </a:lnTo>
                    <a:lnTo>
                      <a:pt x="318" y="23"/>
                    </a:lnTo>
                    <a:lnTo>
                      <a:pt x="320" y="2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7" name="Freeform 5027">
                <a:extLst>
                  <a:ext uri="{FF2B5EF4-FFF2-40B4-BE49-F238E27FC236}">
                    <a16:creationId xmlns:a16="http://schemas.microsoft.com/office/drawing/2014/main" id="{7A362899-4722-A3FB-EE0E-38CD2781B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7235" y="4632231"/>
                <a:ext cx="354784" cy="237663"/>
              </a:xfrm>
              <a:custGeom>
                <a:avLst/>
                <a:gdLst/>
                <a:ahLst/>
                <a:cxnLst>
                  <a:cxn ang="0">
                    <a:pos x="227" y="26"/>
                  </a:cxn>
                  <a:cxn ang="0">
                    <a:pos x="221" y="36"/>
                  </a:cxn>
                  <a:cxn ang="0">
                    <a:pos x="223" y="49"/>
                  </a:cxn>
                  <a:cxn ang="0">
                    <a:pos x="229" y="59"/>
                  </a:cxn>
                  <a:cxn ang="0">
                    <a:pos x="233" y="65"/>
                  </a:cxn>
                  <a:cxn ang="0">
                    <a:pos x="233" y="72"/>
                  </a:cxn>
                  <a:cxn ang="0">
                    <a:pos x="217" y="67"/>
                  </a:cxn>
                  <a:cxn ang="0">
                    <a:pos x="200" y="65"/>
                  </a:cxn>
                  <a:cxn ang="0">
                    <a:pos x="196" y="72"/>
                  </a:cxn>
                  <a:cxn ang="0">
                    <a:pos x="192" y="84"/>
                  </a:cxn>
                  <a:cxn ang="0">
                    <a:pos x="190" y="94"/>
                  </a:cxn>
                  <a:cxn ang="0">
                    <a:pos x="190" y="113"/>
                  </a:cxn>
                  <a:cxn ang="0">
                    <a:pos x="175" y="117"/>
                  </a:cxn>
                  <a:cxn ang="0">
                    <a:pos x="167" y="128"/>
                  </a:cxn>
                  <a:cxn ang="0">
                    <a:pos x="156" y="134"/>
                  </a:cxn>
                  <a:cxn ang="0">
                    <a:pos x="144" y="140"/>
                  </a:cxn>
                  <a:cxn ang="0">
                    <a:pos x="139" y="151"/>
                  </a:cxn>
                  <a:cxn ang="0">
                    <a:pos x="123" y="155"/>
                  </a:cxn>
                  <a:cxn ang="0">
                    <a:pos x="116" y="144"/>
                  </a:cxn>
                  <a:cxn ang="0">
                    <a:pos x="110" y="130"/>
                  </a:cxn>
                  <a:cxn ang="0">
                    <a:pos x="104" y="115"/>
                  </a:cxn>
                  <a:cxn ang="0">
                    <a:pos x="91" y="109"/>
                  </a:cxn>
                  <a:cxn ang="0">
                    <a:pos x="81" y="103"/>
                  </a:cxn>
                  <a:cxn ang="0">
                    <a:pos x="73" y="115"/>
                  </a:cxn>
                  <a:cxn ang="0">
                    <a:pos x="64" y="124"/>
                  </a:cxn>
                  <a:cxn ang="0">
                    <a:pos x="56" y="138"/>
                  </a:cxn>
                  <a:cxn ang="0">
                    <a:pos x="50" y="151"/>
                  </a:cxn>
                  <a:cxn ang="0">
                    <a:pos x="39" y="155"/>
                  </a:cxn>
                  <a:cxn ang="0">
                    <a:pos x="23" y="147"/>
                  </a:cxn>
                  <a:cxn ang="0">
                    <a:pos x="14" y="157"/>
                  </a:cxn>
                  <a:cxn ang="0">
                    <a:pos x="2" y="161"/>
                  </a:cxn>
                  <a:cxn ang="0">
                    <a:pos x="4" y="144"/>
                  </a:cxn>
                  <a:cxn ang="0">
                    <a:pos x="8" y="134"/>
                  </a:cxn>
                  <a:cxn ang="0">
                    <a:pos x="23" y="122"/>
                  </a:cxn>
                  <a:cxn ang="0">
                    <a:pos x="35" y="119"/>
                  </a:cxn>
                  <a:cxn ang="0">
                    <a:pos x="29" y="103"/>
                  </a:cxn>
                  <a:cxn ang="0">
                    <a:pos x="23" y="94"/>
                  </a:cxn>
                  <a:cxn ang="0">
                    <a:pos x="16" y="84"/>
                  </a:cxn>
                  <a:cxn ang="0">
                    <a:pos x="6" y="78"/>
                  </a:cxn>
                  <a:cxn ang="0">
                    <a:pos x="12" y="74"/>
                  </a:cxn>
                  <a:cxn ang="0">
                    <a:pos x="18" y="57"/>
                  </a:cxn>
                  <a:cxn ang="0">
                    <a:pos x="25" y="49"/>
                  </a:cxn>
                  <a:cxn ang="0">
                    <a:pos x="25" y="38"/>
                  </a:cxn>
                  <a:cxn ang="0">
                    <a:pos x="37" y="26"/>
                  </a:cxn>
                  <a:cxn ang="0">
                    <a:pos x="46" y="15"/>
                  </a:cxn>
                  <a:cxn ang="0">
                    <a:pos x="62" y="13"/>
                  </a:cxn>
                  <a:cxn ang="0">
                    <a:pos x="77" y="24"/>
                  </a:cxn>
                  <a:cxn ang="0">
                    <a:pos x="87" y="15"/>
                  </a:cxn>
                  <a:cxn ang="0">
                    <a:pos x="93" y="5"/>
                  </a:cxn>
                  <a:cxn ang="0">
                    <a:pos x="104" y="1"/>
                  </a:cxn>
                  <a:cxn ang="0">
                    <a:pos x="125" y="5"/>
                  </a:cxn>
                  <a:cxn ang="0">
                    <a:pos x="139" y="21"/>
                  </a:cxn>
                  <a:cxn ang="0">
                    <a:pos x="152" y="19"/>
                  </a:cxn>
                  <a:cxn ang="0">
                    <a:pos x="169" y="19"/>
                  </a:cxn>
                  <a:cxn ang="0">
                    <a:pos x="183" y="15"/>
                  </a:cxn>
                  <a:cxn ang="0">
                    <a:pos x="200" y="15"/>
                  </a:cxn>
                  <a:cxn ang="0">
                    <a:pos x="213" y="13"/>
                  </a:cxn>
                </a:cxnLst>
                <a:rect l="0" t="0" r="r" b="b"/>
                <a:pathLst>
                  <a:path w="237" h="163">
                    <a:moveTo>
                      <a:pt x="225" y="13"/>
                    </a:moveTo>
                    <a:lnTo>
                      <a:pt x="225" y="15"/>
                    </a:lnTo>
                    <a:lnTo>
                      <a:pt x="227" y="15"/>
                    </a:lnTo>
                    <a:lnTo>
                      <a:pt x="227" y="17"/>
                    </a:lnTo>
                    <a:lnTo>
                      <a:pt x="227" y="19"/>
                    </a:lnTo>
                    <a:lnTo>
                      <a:pt x="225" y="21"/>
                    </a:lnTo>
                    <a:lnTo>
                      <a:pt x="225" y="23"/>
                    </a:lnTo>
                    <a:lnTo>
                      <a:pt x="227" y="23"/>
                    </a:lnTo>
                    <a:lnTo>
                      <a:pt x="227" y="24"/>
                    </a:lnTo>
                    <a:lnTo>
                      <a:pt x="227" y="26"/>
                    </a:lnTo>
                    <a:lnTo>
                      <a:pt x="227" y="28"/>
                    </a:lnTo>
                    <a:lnTo>
                      <a:pt x="225" y="28"/>
                    </a:lnTo>
                    <a:lnTo>
                      <a:pt x="225" y="30"/>
                    </a:lnTo>
                    <a:lnTo>
                      <a:pt x="225" y="32"/>
                    </a:lnTo>
                    <a:lnTo>
                      <a:pt x="225" y="34"/>
                    </a:lnTo>
                    <a:lnTo>
                      <a:pt x="223" y="34"/>
                    </a:lnTo>
                    <a:lnTo>
                      <a:pt x="221" y="34"/>
                    </a:lnTo>
                    <a:lnTo>
                      <a:pt x="223" y="34"/>
                    </a:lnTo>
                    <a:lnTo>
                      <a:pt x="223" y="36"/>
                    </a:lnTo>
                    <a:lnTo>
                      <a:pt x="221" y="36"/>
                    </a:lnTo>
                    <a:lnTo>
                      <a:pt x="221" y="38"/>
                    </a:lnTo>
                    <a:lnTo>
                      <a:pt x="221" y="40"/>
                    </a:lnTo>
                    <a:lnTo>
                      <a:pt x="221" y="42"/>
                    </a:lnTo>
                    <a:lnTo>
                      <a:pt x="221" y="44"/>
                    </a:lnTo>
                    <a:lnTo>
                      <a:pt x="223" y="44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3" y="49"/>
                    </a:lnTo>
                    <a:lnTo>
                      <a:pt x="223" y="48"/>
                    </a:lnTo>
                    <a:lnTo>
                      <a:pt x="223" y="49"/>
                    </a:lnTo>
                    <a:lnTo>
                      <a:pt x="223" y="51"/>
                    </a:lnTo>
                    <a:lnTo>
                      <a:pt x="225" y="51"/>
                    </a:lnTo>
                    <a:lnTo>
                      <a:pt x="223" y="51"/>
                    </a:lnTo>
                    <a:lnTo>
                      <a:pt x="223" y="53"/>
                    </a:lnTo>
                    <a:lnTo>
                      <a:pt x="223" y="55"/>
                    </a:lnTo>
                    <a:lnTo>
                      <a:pt x="225" y="55"/>
                    </a:lnTo>
                    <a:lnTo>
                      <a:pt x="225" y="57"/>
                    </a:lnTo>
                    <a:lnTo>
                      <a:pt x="227" y="57"/>
                    </a:lnTo>
                    <a:lnTo>
                      <a:pt x="227" y="59"/>
                    </a:lnTo>
                    <a:lnTo>
                      <a:pt x="229" y="59"/>
                    </a:lnTo>
                    <a:lnTo>
                      <a:pt x="231" y="59"/>
                    </a:lnTo>
                    <a:lnTo>
                      <a:pt x="231" y="61"/>
                    </a:lnTo>
                    <a:lnTo>
                      <a:pt x="233" y="61"/>
                    </a:lnTo>
                    <a:lnTo>
                      <a:pt x="231" y="61"/>
                    </a:lnTo>
                    <a:lnTo>
                      <a:pt x="231" y="63"/>
                    </a:lnTo>
                    <a:lnTo>
                      <a:pt x="233" y="63"/>
                    </a:lnTo>
                    <a:lnTo>
                      <a:pt x="233" y="61"/>
                    </a:lnTo>
                    <a:lnTo>
                      <a:pt x="233" y="63"/>
                    </a:lnTo>
                    <a:lnTo>
                      <a:pt x="231" y="63"/>
                    </a:lnTo>
                    <a:lnTo>
                      <a:pt x="233" y="65"/>
                    </a:lnTo>
                    <a:lnTo>
                      <a:pt x="235" y="65"/>
                    </a:lnTo>
                    <a:lnTo>
                      <a:pt x="237" y="65"/>
                    </a:lnTo>
                    <a:lnTo>
                      <a:pt x="237" y="67"/>
                    </a:lnTo>
                    <a:lnTo>
                      <a:pt x="235" y="67"/>
                    </a:lnTo>
                    <a:lnTo>
                      <a:pt x="237" y="67"/>
                    </a:lnTo>
                    <a:lnTo>
                      <a:pt x="237" y="69"/>
                    </a:lnTo>
                    <a:lnTo>
                      <a:pt x="237" y="71"/>
                    </a:lnTo>
                    <a:lnTo>
                      <a:pt x="237" y="72"/>
                    </a:lnTo>
                    <a:lnTo>
                      <a:pt x="235" y="72"/>
                    </a:lnTo>
                    <a:lnTo>
                      <a:pt x="233" y="72"/>
                    </a:lnTo>
                    <a:lnTo>
                      <a:pt x="231" y="71"/>
                    </a:lnTo>
                    <a:lnTo>
                      <a:pt x="229" y="71"/>
                    </a:lnTo>
                    <a:lnTo>
                      <a:pt x="227" y="71"/>
                    </a:lnTo>
                    <a:lnTo>
                      <a:pt x="227" y="69"/>
                    </a:lnTo>
                    <a:lnTo>
                      <a:pt x="225" y="69"/>
                    </a:lnTo>
                    <a:lnTo>
                      <a:pt x="223" y="69"/>
                    </a:lnTo>
                    <a:lnTo>
                      <a:pt x="223" y="67"/>
                    </a:lnTo>
                    <a:lnTo>
                      <a:pt x="221" y="67"/>
                    </a:lnTo>
                    <a:lnTo>
                      <a:pt x="219" y="67"/>
                    </a:lnTo>
                    <a:lnTo>
                      <a:pt x="217" y="67"/>
                    </a:lnTo>
                    <a:lnTo>
                      <a:pt x="215" y="67"/>
                    </a:lnTo>
                    <a:lnTo>
                      <a:pt x="213" y="67"/>
                    </a:lnTo>
                    <a:lnTo>
                      <a:pt x="212" y="67"/>
                    </a:lnTo>
                    <a:lnTo>
                      <a:pt x="210" y="67"/>
                    </a:lnTo>
                    <a:lnTo>
                      <a:pt x="208" y="67"/>
                    </a:lnTo>
                    <a:lnTo>
                      <a:pt x="206" y="67"/>
                    </a:lnTo>
                    <a:lnTo>
                      <a:pt x="204" y="67"/>
                    </a:lnTo>
                    <a:lnTo>
                      <a:pt x="204" y="65"/>
                    </a:lnTo>
                    <a:lnTo>
                      <a:pt x="202" y="65"/>
                    </a:lnTo>
                    <a:lnTo>
                      <a:pt x="200" y="65"/>
                    </a:lnTo>
                    <a:lnTo>
                      <a:pt x="198" y="65"/>
                    </a:lnTo>
                    <a:lnTo>
                      <a:pt x="196" y="65"/>
                    </a:lnTo>
                    <a:lnTo>
                      <a:pt x="198" y="65"/>
                    </a:lnTo>
                    <a:lnTo>
                      <a:pt x="196" y="65"/>
                    </a:lnTo>
                    <a:lnTo>
                      <a:pt x="196" y="67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198" y="71"/>
                    </a:lnTo>
                    <a:lnTo>
                      <a:pt x="196" y="71"/>
                    </a:lnTo>
                    <a:lnTo>
                      <a:pt x="196" y="72"/>
                    </a:lnTo>
                    <a:lnTo>
                      <a:pt x="194" y="72"/>
                    </a:lnTo>
                    <a:lnTo>
                      <a:pt x="194" y="74"/>
                    </a:lnTo>
                    <a:lnTo>
                      <a:pt x="194" y="76"/>
                    </a:lnTo>
                    <a:lnTo>
                      <a:pt x="192" y="78"/>
                    </a:lnTo>
                    <a:lnTo>
                      <a:pt x="192" y="80"/>
                    </a:lnTo>
                    <a:lnTo>
                      <a:pt x="194" y="80"/>
                    </a:lnTo>
                    <a:lnTo>
                      <a:pt x="194" y="82"/>
                    </a:lnTo>
                    <a:lnTo>
                      <a:pt x="192" y="82"/>
                    </a:lnTo>
                    <a:lnTo>
                      <a:pt x="194" y="84"/>
                    </a:lnTo>
                    <a:lnTo>
                      <a:pt x="192" y="84"/>
                    </a:lnTo>
                    <a:lnTo>
                      <a:pt x="192" y="86"/>
                    </a:lnTo>
                    <a:lnTo>
                      <a:pt x="192" y="88"/>
                    </a:lnTo>
                    <a:lnTo>
                      <a:pt x="190" y="88"/>
                    </a:lnTo>
                    <a:lnTo>
                      <a:pt x="190" y="90"/>
                    </a:lnTo>
                    <a:lnTo>
                      <a:pt x="189" y="90"/>
                    </a:lnTo>
                    <a:lnTo>
                      <a:pt x="189" y="92"/>
                    </a:lnTo>
                    <a:lnTo>
                      <a:pt x="189" y="94"/>
                    </a:lnTo>
                    <a:lnTo>
                      <a:pt x="187" y="94"/>
                    </a:lnTo>
                    <a:lnTo>
                      <a:pt x="189" y="94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92" y="97"/>
                    </a:lnTo>
                    <a:lnTo>
                      <a:pt x="192" y="99"/>
                    </a:lnTo>
                    <a:lnTo>
                      <a:pt x="192" y="101"/>
                    </a:lnTo>
                    <a:lnTo>
                      <a:pt x="192" y="103"/>
                    </a:lnTo>
                    <a:lnTo>
                      <a:pt x="192" y="105"/>
                    </a:lnTo>
                    <a:lnTo>
                      <a:pt x="192" y="107"/>
                    </a:lnTo>
                    <a:lnTo>
                      <a:pt x="190" y="109"/>
                    </a:lnTo>
                    <a:lnTo>
                      <a:pt x="190" y="111"/>
                    </a:lnTo>
                    <a:lnTo>
                      <a:pt x="190" y="113"/>
                    </a:lnTo>
                    <a:lnTo>
                      <a:pt x="189" y="113"/>
                    </a:lnTo>
                    <a:lnTo>
                      <a:pt x="189" y="115"/>
                    </a:lnTo>
                    <a:lnTo>
                      <a:pt x="187" y="115"/>
                    </a:lnTo>
                    <a:lnTo>
                      <a:pt x="187" y="117"/>
                    </a:lnTo>
                    <a:lnTo>
                      <a:pt x="185" y="117"/>
                    </a:lnTo>
                    <a:lnTo>
                      <a:pt x="183" y="117"/>
                    </a:lnTo>
                    <a:lnTo>
                      <a:pt x="181" y="117"/>
                    </a:lnTo>
                    <a:lnTo>
                      <a:pt x="179" y="117"/>
                    </a:lnTo>
                    <a:lnTo>
                      <a:pt x="177" y="117"/>
                    </a:lnTo>
                    <a:lnTo>
                      <a:pt x="175" y="117"/>
                    </a:lnTo>
                    <a:lnTo>
                      <a:pt x="175" y="119"/>
                    </a:lnTo>
                    <a:lnTo>
                      <a:pt x="173" y="119"/>
                    </a:lnTo>
                    <a:lnTo>
                      <a:pt x="171" y="119"/>
                    </a:lnTo>
                    <a:lnTo>
                      <a:pt x="171" y="120"/>
                    </a:lnTo>
                    <a:lnTo>
                      <a:pt x="171" y="122"/>
                    </a:lnTo>
                    <a:lnTo>
                      <a:pt x="169" y="122"/>
                    </a:lnTo>
                    <a:lnTo>
                      <a:pt x="169" y="124"/>
                    </a:lnTo>
                    <a:lnTo>
                      <a:pt x="169" y="126"/>
                    </a:lnTo>
                    <a:lnTo>
                      <a:pt x="167" y="126"/>
                    </a:lnTo>
                    <a:lnTo>
                      <a:pt x="167" y="128"/>
                    </a:lnTo>
                    <a:lnTo>
                      <a:pt x="166" y="128"/>
                    </a:lnTo>
                    <a:lnTo>
                      <a:pt x="164" y="128"/>
                    </a:lnTo>
                    <a:lnTo>
                      <a:pt x="164" y="130"/>
                    </a:lnTo>
                    <a:lnTo>
                      <a:pt x="162" y="130"/>
                    </a:lnTo>
                    <a:lnTo>
                      <a:pt x="164" y="130"/>
                    </a:lnTo>
                    <a:lnTo>
                      <a:pt x="164" y="132"/>
                    </a:lnTo>
                    <a:lnTo>
                      <a:pt x="162" y="132"/>
                    </a:lnTo>
                    <a:lnTo>
                      <a:pt x="160" y="132"/>
                    </a:lnTo>
                    <a:lnTo>
                      <a:pt x="158" y="134"/>
                    </a:lnTo>
                    <a:lnTo>
                      <a:pt x="156" y="134"/>
                    </a:lnTo>
                    <a:lnTo>
                      <a:pt x="154" y="134"/>
                    </a:lnTo>
                    <a:lnTo>
                      <a:pt x="152" y="134"/>
                    </a:lnTo>
                    <a:lnTo>
                      <a:pt x="150" y="134"/>
                    </a:lnTo>
                    <a:lnTo>
                      <a:pt x="150" y="132"/>
                    </a:lnTo>
                    <a:lnTo>
                      <a:pt x="148" y="132"/>
                    </a:lnTo>
                    <a:lnTo>
                      <a:pt x="146" y="132"/>
                    </a:lnTo>
                    <a:lnTo>
                      <a:pt x="146" y="134"/>
                    </a:lnTo>
                    <a:lnTo>
                      <a:pt x="144" y="136"/>
                    </a:lnTo>
                    <a:lnTo>
                      <a:pt x="144" y="138"/>
                    </a:lnTo>
                    <a:lnTo>
                      <a:pt x="144" y="140"/>
                    </a:lnTo>
                    <a:lnTo>
                      <a:pt x="144" y="142"/>
                    </a:lnTo>
                    <a:lnTo>
                      <a:pt x="144" y="144"/>
                    </a:lnTo>
                    <a:lnTo>
                      <a:pt x="146" y="144"/>
                    </a:lnTo>
                    <a:lnTo>
                      <a:pt x="146" y="145"/>
                    </a:lnTo>
                    <a:lnTo>
                      <a:pt x="146" y="147"/>
                    </a:lnTo>
                    <a:lnTo>
                      <a:pt x="144" y="147"/>
                    </a:lnTo>
                    <a:lnTo>
                      <a:pt x="142" y="147"/>
                    </a:lnTo>
                    <a:lnTo>
                      <a:pt x="141" y="147"/>
                    </a:lnTo>
                    <a:lnTo>
                      <a:pt x="141" y="149"/>
                    </a:lnTo>
                    <a:lnTo>
                      <a:pt x="139" y="151"/>
                    </a:lnTo>
                    <a:lnTo>
                      <a:pt x="137" y="153"/>
                    </a:lnTo>
                    <a:lnTo>
                      <a:pt x="137" y="155"/>
                    </a:lnTo>
                    <a:lnTo>
                      <a:pt x="135" y="155"/>
                    </a:lnTo>
                    <a:lnTo>
                      <a:pt x="133" y="157"/>
                    </a:lnTo>
                    <a:lnTo>
                      <a:pt x="131" y="157"/>
                    </a:lnTo>
                    <a:lnTo>
                      <a:pt x="129" y="157"/>
                    </a:lnTo>
                    <a:lnTo>
                      <a:pt x="127" y="157"/>
                    </a:lnTo>
                    <a:lnTo>
                      <a:pt x="125" y="157"/>
                    </a:lnTo>
                    <a:lnTo>
                      <a:pt x="123" y="157"/>
                    </a:lnTo>
                    <a:lnTo>
                      <a:pt x="123" y="155"/>
                    </a:lnTo>
                    <a:lnTo>
                      <a:pt x="121" y="155"/>
                    </a:lnTo>
                    <a:lnTo>
                      <a:pt x="121" y="153"/>
                    </a:lnTo>
                    <a:lnTo>
                      <a:pt x="121" y="151"/>
                    </a:lnTo>
                    <a:lnTo>
                      <a:pt x="119" y="151"/>
                    </a:lnTo>
                    <a:lnTo>
                      <a:pt x="119" y="149"/>
                    </a:lnTo>
                    <a:lnTo>
                      <a:pt x="119" y="147"/>
                    </a:lnTo>
                    <a:lnTo>
                      <a:pt x="118" y="147"/>
                    </a:lnTo>
                    <a:lnTo>
                      <a:pt x="118" y="145"/>
                    </a:lnTo>
                    <a:lnTo>
                      <a:pt x="118" y="144"/>
                    </a:lnTo>
                    <a:lnTo>
                      <a:pt x="116" y="144"/>
                    </a:lnTo>
                    <a:lnTo>
                      <a:pt x="116" y="142"/>
                    </a:lnTo>
                    <a:lnTo>
                      <a:pt x="116" y="140"/>
                    </a:lnTo>
                    <a:lnTo>
                      <a:pt x="114" y="140"/>
                    </a:lnTo>
                    <a:lnTo>
                      <a:pt x="114" y="138"/>
                    </a:lnTo>
                    <a:lnTo>
                      <a:pt x="114" y="136"/>
                    </a:lnTo>
                    <a:lnTo>
                      <a:pt x="112" y="136"/>
                    </a:lnTo>
                    <a:lnTo>
                      <a:pt x="112" y="134"/>
                    </a:lnTo>
                    <a:lnTo>
                      <a:pt x="110" y="134"/>
                    </a:lnTo>
                    <a:lnTo>
                      <a:pt x="110" y="132"/>
                    </a:lnTo>
                    <a:lnTo>
                      <a:pt x="110" y="130"/>
                    </a:lnTo>
                    <a:lnTo>
                      <a:pt x="108" y="128"/>
                    </a:lnTo>
                    <a:lnTo>
                      <a:pt x="108" y="126"/>
                    </a:lnTo>
                    <a:lnTo>
                      <a:pt x="108" y="124"/>
                    </a:lnTo>
                    <a:lnTo>
                      <a:pt x="108" y="122"/>
                    </a:lnTo>
                    <a:lnTo>
                      <a:pt x="108" y="120"/>
                    </a:lnTo>
                    <a:lnTo>
                      <a:pt x="108" y="119"/>
                    </a:lnTo>
                    <a:lnTo>
                      <a:pt x="108" y="117"/>
                    </a:lnTo>
                    <a:lnTo>
                      <a:pt x="106" y="117"/>
                    </a:lnTo>
                    <a:lnTo>
                      <a:pt x="106" y="115"/>
                    </a:lnTo>
                    <a:lnTo>
                      <a:pt x="104" y="115"/>
                    </a:lnTo>
                    <a:lnTo>
                      <a:pt x="102" y="115"/>
                    </a:lnTo>
                    <a:lnTo>
                      <a:pt x="102" y="113"/>
                    </a:lnTo>
                    <a:lnTo>
                      <a:pt x="100" y="113"/>
                    </a:lnTo>
                    <a:lnTo>
                      <a:pt x="100" y="111"/>
                    </a:lnTo>
                    <a:lnTo>
                      <a:pt x="98" y="111"/>
                    </a:lnTo>
                    <a:lnTo>
                      <a:pt x="96" y="111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3" y="111"/>
                    </a:lnTo>
                    <a:lnTo>
                      <a:pt x="91" y="109"/>
                    </a:lnTo>
                    <a:lnTo>
                      <a:pt x="91" y="107"/>
                    </a:lnTo>
                    <a:lnTo>
                      <a:pt x="89" y="107"/>
                    </a:lnTo>
                    <a:lnTo>
                      <a:pt x="89" y="105"/>
                    </a:lnTo>
                    <a:lnTo>
                      <a:pt x="89" y="103"/>
                    </a:lnTo>
                    <a:lnTo>
                      <a:pt x="87" y="103"/>
                    </a:lnTo>
                    <a:lnTo>
                      <a:pt x="87" y="101"/>
                    </a:lnTo>
                    <a:lnTo>
                      <a:pt x="85" y="101"/>
                    </a:lnTo>
                    <a:lnTo>
                      <a:pt x="85" y="103"/>
                    </a:lnTo>
                    <a:lnTo>
                      <a:pt x="83" y="103"/>
                    </a:lnTo>
                    <a:lnTo>
                      <a:pt x="81" y="103"/>
                    </a:lnTo>
                    <a:lnTo>
                      <a:pt x="81" y="105"/>
                    </a:lnTo>
                    <a:lnTo>
                      <a:pt x="79" y="105"/>
                    </a:lnTo>
                    <a:lnTo>
                      <a:pt x="79" y="107"/>
                    </a:lnTo>
                    <a:lnTo>
                      <a:pt x="79" y="109"/>
                    </a:lnTo>
                    <a:lnTo>
                      <a:pt x="77" y="109"/>
                    </a:lnTo>
                    <a:lnTo>
                      <a:pt x="77" y="111"/>
                    </a:lnTo>
                    <a:lnTo>
                      <a:pt x="77" y="113"/>
                    </a:lnTo>
                    <a:lnTo>
                      <a:pt x="75" y="113"/>
                    </a:lnTo>
                    <a:lnTo>
                      <a:pt x="75" y="115"/>
                    </a:lnTo>
                    <a:lnTo>
                      <a:pt x="73" y="115"/>
                    </a:lnTo>
                    <a:lnTo>
                      <a:pt x="73" y="117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71" y="120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68" y="122"/>
                    </a:lnTo>
                    <a:lnTo>
                      <a:pt x="66" y="122"/>
                    </a:lnTo>
                    <a:lnTo>
                      <a:pt x="64" y="122"/>
                    </a:lnTo>
                    <a:lnTo>
                      <a:pt x="64" y="124"/>
                    </a:lnTo>
                    <a:lnTo>
                      <a:pt x="62" y="124"/>
                    </a:lnTo>
                    <a:lnTo>
                      <a:pt x="60" y="124"/>
                    </a:lnTo>
                    <a:lnTo>
                      <a:pt x="58" y="126"/>
                    </a:lnTo>
                    <a:lnTo>
                      <a:pt x="58" y="128"/>
                    </a:lnTo>
                    <a:lnTo>
                      <a:pt x="56" y="130"/>
                    </a:lnTo>
                    <a:lnTo>
                      <a:pt x="56" y="132"/>
                    </a:lnTo>
                    <a:lnTo>
                      <a:pt x="54" y="134"/>
                    </a:lnTo>
                    <a:lnTo>
                      <a:pt x="54" y="136"/>
                    </a:lnTo>
                    <a:lnTo>
                      <a:pt x="54" y="138"/>
                    </a:lnTo>
                    <a:lnTo>
                      <a:pt x="56" y="138"/>
                    </a:lnTo>
                    <a:lnTo>
                      <a:pt x="56" y="140"/>
                    </a:lnTo>
                    <a:lnTo>
                      <a:pt x="54" y="140"/>
                    </a:lnTo>
                    <a:lnTo>
                      <a:pt x="54" y="142"/>
                    </a:lnTo>
                    <a:lnTo>
                      <a:pt x="54" y="144"/>
                    </a:lnTo>
                    <a:lnTo>
                      <a:pt x="54" y="145"/>
                    </a:lnTo>
                    <a:lnTo>
                      <a:pt x="52" y="145"/>
                    </a:lnTo>
                    <a:lnTo>
                      <a:pt x="52" y="147"/>
                    </a:lnTo>
                    <a:lnTo>
                      <a:pt x="52" y="149"/>
                    </a:lnTo>
                    <a:lnTo>
                      <a:pt x="50" y="149"/>
                    </a:lnTo>
                    <a:lnTo>
                      <a:pt x="50" y="151"/>
                    </a:lnTo>
                    <a:lnTo>
                      <a:pt x="50" y="153"/>
                    </a:lnTo>
                    <a:lnTo>
                      <a:pt x="48" y="153"/>
                    </a:lnTo>
                    <a:lnTo>
                      <a:pt x="48" y="155"/>
                    </a:lnTo>
                    <a:lnTo>
                      <a:pt x="48" y="157"/>
                    </a:lnTo>
                    <a:lnTo>
                      <a:pt x="46" y="157"/>
                    </a:lnTo>
                    <a:lnTo>
                      <a:pt x="46" y="155"/>
                    </a:lnTo>
                    <a:lnTo>
                      <a:pt x="45" y="155"/>
                    </a:lnTo>
                    <a:lnTo>
                      <a:pt x="43" y="155"/>
                    </a:lnTo>
                    <a:lnTo>
                      <a:pt x="41" y="155"/>
                    </a:lnTo>
                    <a:lnTo>
                      <a:pt x="39" y="155"/>
                    </a:lnTo>
                    <a:lnTo>
                      <a:pt x="37" y="153"/>
                    </a:lnTo>
                    <a:lnTo>
                      <a:pt x="35" y="153"/>
                    </a:lnTo>
                    <a:lnTo>
                      <a:pt x="35" y="151"/>
                    </a:lnTo>
                    <a:lnTo>
                      <a:pt x="33" y="151"/>
                    </a:lnTo>
                    <a:lnTo>
                      <a:pt x="31" y="149"/>
                    </a:lnTo>
                    <a:lnTo>
                      <a:pt x="29" y="149"/>
                    </a:lnTo>
                    <a:lnTo>
                      <a:pt x="29" y="147"/>
                    </a:lnTo>
                    <a:lnTo>
                      <a:pt x="27" y="147"/>
                    </a:lnTo>
                    <a:lnTo>
                      <a:pt x="25" y="147"/>
                    </a:lnTo>
                    <a:lnTo>
                      <a:pt x="23" y="147"/>
                    </a:lnTo>
                    <a:lnTo>
                      <a:pt x="23" y="149"/>
                    </a:lnTo>
                    <a:lnTo>
                      <a:pt x="23" y="151"/>
                    </a:lnTo>
                    <a:lnTo>
                      <a:pt x="22" y="151"/>
                    </a:lnTo>
                    <a:lnTo>
                      <a:pt x="20" y="151"/>
                    </a:lnTo>
                    <a:lnTo>
                      <a:pt x="20" y="153"/>
                    </a:lnTo>
                    <a:lnTo>
                      <a:pt x="20" y="155"/>
                    </a:lnTo>
                    <a:lnTo>
                      <a:pt x="18" y="155"/>
                    </a:lnTo>
                    <a:lnTo>
                      <a:pt x="16" y="155"/>
                    </a:lnTo>
                    <a:lnTo>
                      <a:pt x="16" y="157"/>
                    </a:lnTo>
                    <a:lnTo>
                      <a:pt x="14" y="157"/>
                    </a:lnTo>
                    <a:lnTo>
                      <a:pt x="14" y="159"/>
                    </a:lnTo>
                    <a:lnTo>
                      <a:pt x="12" y="159"/>
                    </a:lnTo>
                    <a:lnTo>
                      <a:pt x="10" y="159"/>
                    </a:lnTo>
                    <a:lnTo>
                      <a:pt x="8" y="159"/>
                    </a:lnTo>
                    <a:lnTo>
                      <a:pt x="8" y="161"/>
                    </a:lnTo>
                    <a:lnTo>
                      <a:pt x="6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4" y="161"/>
                    </a:lnTo>
                    <a:lnTo>
                      <a:pt x="2" y="161"/>
                    </a:lnTo>
                    <a:lnTo>
                      <a:pt x="0" y="161"/>
                    </a:lnTo>
                    <a:lnTo>
                      <a:pt x="2" y="161"/>
                    </a:lnTo>
                    <a:lnTo>
                      <a:pt x="2" y="159"/>
                    </a:lnTo>
                    <a:lnTo>
                      <a:pt x="2" y="157"/>
                    </a:lnTo>
                    <a:lnTo>
                      <a:pt x="2" y="155"/>
                    </a:lnTo>
                    <a:lnTo>
                      <a:pt x="2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7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38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2" y="132"/>
                    </a:lnTo>
                    <a:lnTo>
                      <a:pt x="2" y="130"/>
                    </a:lnTo>
                    <a:lnTo>
                      <a:pt x="4" y="132"/>
                    </a:lnTo>
                    <a:lnTo>
                      <a:pt x="6" y="132"/>
                    </a:lnTo>
                    <a:lnTo>
                      <a:pt x="8" y="134"/>
                    </a:lnTo>
                    <a:lnTo>
                      <a:pt x="10" y="134"/>
                    </a:lnTo>
                    <a:lnTo>
                      <a:pt x="12" y="134"/>
                    </a:lnTo>
                    <a:lnTo>
                      <a:pt x="14" y="134"/>
                    </a:lnTo>
                    <a:lnTo>
                      <a:pt x="16" y="132"/>
                    </a:lnTo>
                    <a:lnTo>
                      <a:pt x="18" y="132"/>
                    </a:lnTo>
                    <a:lnTo>
                      <a:pt x="18" y="130"/>
                    </a:lnTo>
                    <a:lnTo>
                      <a:pt x="18" y="128"/>
                    </a:lnTo>
                    <a:lnTo>
                      <a:pt x="22" y="126"/>
                    </a:lnTo>
                    <a:lnTo>
                      <a:pt x="22" y="124"/>
                    </a:lnTo>
                    <a:lnTo>
                      <a:pt x="23" y="122"/>
                    </a:lnTo>
                    <a:lnTo>
                      <a:pt x="25" y="122"/>
                    </a:lnTo>
                    <a:lnTo>
                      <a:pt x="27" y="124"/>
                    </a:lnTo>
                    <a:lnTo>
                      <a:pt x="29" y="126"/>
                    </a:lnTo>
                    <a:lnTo>
                      <a:pt x="31" y="126"/>
                    </a:lnTo>
                    <a:lnTo>
                      <a:pt x="31" y="124"/>
                    </a:lnTo>
                    <a:lnTo>
                      <a:pt x="33" y="124"/>
                    </a:lnTo>
                    <a:lnTo>
                      <a:pt x="33" y="122"/>
                    </a:lnTo>
                    <a:lnTo>
                      <a:pt x="33" y="120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35" y="117"/>
                    </a:lnTo>
                    <a:lnTo>
                      <a:pt x="33" y="115"/>
                    </a:lnTo>
                    <a:lnTo>
                      <a:pt x="33" y="113"/>
                    </a:lnTo>
                    <a:lnTo>
                      <a:pt x="31" y="113"/>
                    </a:lnTo>
                    <a:lnTo>
                      <a:pt x="29" y="113"/>
                    </a:lnTo>
                    <a:lnTo>
                      <a:pt x="29" y="111"/>
                    </a:lnTo>
                    <a:lnTo>
                      <a:pt x="29" y="109"/>
                    </a:lnTo>
                    <a:lnTo>
                      <a:pt x="29" y="107"/>
                    </a:lnTo>
                    <a:lnTo>
                      <a:pt x="29" y="105"/>
                    </a:lnTo>
                    <a:lnTo>
                      <a:pt x="29" y="103"/>
                    </a:lnTo>
                    <a:lnTo>
                      <a:pt x="29" y="101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1" y="97"/>
                    </a:lnTo>
                    <a:lnTo>
                      <a:pt x="29" y="97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3" y="94"/>
                    </a:lnTo>
                    <a:lnTo>
                      <a:pt x="22" y="92"/>
                    </a:lnTo>
                    <a:lnTo>
                      <a:pt x="20" y="92"/>
                    </a:lnTo>
                    <a:lnTo>
                      <a:pt x="20" y="90"/>
                    </a:lnTo>
                    <a:lnTo>
                      <a:pt x="20" y="88"/>
                    </a:lnTo>
                    <a:lnTo>
                      <a:pt x="20" y="86"/>
                    </a:lnTo>
                    <a:lnTo>
                      <a:pt x="18" y="86"/>
                    </a:lnTo>
                    <a:lnTo>
                      <a:pt x="18" y="84"/>
                    </a:lnTo>
                    <a:lnTo>
                      <a:pt x="16" y="84"/>
                    </a:lnTo>
                    <a:lnTo>
                      <a:pt x="16" y="86"/>
                    </a:lnTo>
                    <a:lnTo>
                      <a:pt x="16" y="84"/>
                    </a:lnTo>
                    <a:lnTo>
                      <a:pt x="14" y="84"/>
                    </a:lnTo>
                    <a:lnTo>
                      <a:pt x="12" y="84"/>
                    </a:lnTo>
                    <a:lnTo>
                      <a:pt x="12" y="82"/>
                    </a:lnTo>
                    <a:lnTo>
                      <a:pt x="10" y="82"/>
                    </a:lnTo>
                    <a:lnTo>
                      <a:pt x="10" y="84"/>
                    </a:lnTo>
                    <a:lnTo>
                      <a:pt x="10" y="82"/>
                    </a:lnTo>
                    <a:lnTo>
                      <a:pt x="10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6" y="80"/>
                    </a:lnTo>
                    <a:lnTo>
                      <a:pt x="4" y="80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2" y="76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8" y="74"/>
                    </a:lnTo>
                    <a:lnTo>
                      <a:pt x="10" y="74"/>
                    </a:lnTo>
                    <a:lnTo>
                      <a:pt x="12" y="74"/>
                    </a:lnTo>
                    <a:lnTo>
                      <a:pt x="12" y="72"/>
                    </a:lnTo>
                    <a:lnTo>
                      <a:pt x="14" y="71"/>
                    </a:lnTo>
                    <a:lnTo>
                      <a:pt x="16" y="71"/>
                    </a:lnTo>
                    <a:lnTo>
                      <a:pt x="16" y="69"/>
                    </a:lnTo>
                    <a:lnTo>
                      <a:pt x="18" y="69"/>
                    </a:lnTo>
                    <a:lnTo>
                      <a:pt x="18" y="67"/>
                    </a:lnTo>
                    <a:lnTo>
                      <a:pt x="18" y="65"/>
                    </a:lnTo>
                    <a:lnTo>
                      <a:pt x="14" y="59"/>
                    </a:lnTo>
                    <a:lnTo>
                      <a:pt x="16" y="57"/>
                    </a:lnTo>
                    <a:lnTo>
                      <a:pt x="18" y="57"/>
                    </a:lnTo>
                    <a:lnTo>
                      <a:pt x="20" y="57"/>
                    </a:lnTo>
                    <a:lnTo>
                      <a:pt x="20" y="55"/>
                    </a:lnTo>
                    <a:lnTo>
                      <a:pt x="22" y="55"/>
                    </a:lnTo>
                    <a:lnTo>
                      <a:pt x="23" y="55"/>
                    </a:lnTo>
                    <a:lnTo>
                      <a:pt x="25" y="55"/>
                    </a:lnTo>
                    <a:lnTo>
                      <a:pt x="27" y="55"/>
                    </a:lnTo>
                    <a:lnTo>
                      <a:pt x="27" y="53"/>
                    </a:lnTo>
                    <a:lnTo>
                      <a:pt x="25" y="53"/>
                    </a:lnTo>
                    <a:lnTo>
                      <a:pt x="25" y="51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3" y="48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7" y="42"/>
                    </a:lnTo>
                    <a:lnTo>
                      <a:pt x="27" y="40"/>
                    </a:lnTo>
                    <a:lnTo>
                      <a:pt x="27" y="38"/>
                    </a:lnTo>
                    <a:lnTo>
                      <a:pt x="25" y="38"/>
                    </a:lnTo>
                    <a:lnTo>
                      <a:pt x="25" y="34"/>
                    </a:lnTo>
                    <a:lnTo>
                      <a:pt x="27" y="34"/>
                    </a:lnTo>
                    <a:lnTo>
                      <a:pt x="29" y="32"/>
                    </a:lnTo>
                    <a:lnTo>
                      <a:pt x="29" y="30"/>
                    </a:lnTo>
                    <a:lnTo>
                      <a:pt x="31" y="30"/>
                    </a:lnTo>
                    <a:lnTo>
                      <a:pt x="31" y="28"/>
                    </a:lnTo>
                    <a:lnTo>
                      <a:pt x="33" y="28"/>
                    </a:lnTo>
                    <a:lnTo>
                      <a:pt x="35" y="28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37" y="24"/>
                    </a:lnTo>
                    <a:lnTo>
                      <a:pt x="39" y="23"/>
                    </a:lnTo>
                    <a:lnTo>
                      <a:pt x="41" y="23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5" y="19"/>
                    </a:lnTo>
                    <a:lnTo>
                      <a:pt x="45" y="17"/>
                    </a:lnTo>
                    <a:lnTo>
                      <a:pt x="46" y="17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8" y="13"/>
                    </a:lnTo>
                    <a:lnTo>
                      <a:pt x="50" y="13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4" y="11"/>
                    </a:lnTo>
                    <a:lnTo>
                      <a:pt x="56" y="9"/>
                    </a:lnTo>
                    <a:lnTo>
                      <a:pt x="58" y="11"/>
                    </a:lnTo>
                    <a:lnTo>
                      <a:pt x="60" y="13"/>
                    </a:lnTo>
                    <a:lnTo>
                      <a:pt x="62" y="13"/>
                    </a:lnTo>
                    <a:lnTo>
                      <a:pt x="64" y="13"/>
                    </a:lnTo>
                    <a:lnTo>
                      <a:pt x="66" y="15"/>
                    </a:lnTo>
                    <a:lnTo>
                      <a:pt x="68" y="17"/>
                    </a:lnTo>
                    <a:lnTo>
                      <a:pt x="70" y="19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4"/>
                    </a:lnTo>
                    <a:lnTo>
                      <a:pt x="75" y="24"/>
                    </a:lnTo>
                    <a:lnTo>
                      <a:pt x="75" y="23"/>
                    </a:lnTo>
                    <a:lnTo>
                      <a:pt x="77" y="24"/>
                    </a:lnTo>
                    <a:lnTo>
                      <a:pt x="77" y="23"/>
                    </a:lnTo>
                    <a:lnTo>
                      <a:pt x="79" y="23"/>
                    </a:lnTo>
                    <a:lnTo>
                      <a:pt x="79" y="21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7"/>
                    </a:lnTo>
                    <a:lnTo>
                      <a:pt x="87" y="15"/>
                    </a:lnTo>
                    <a:lnTo>
                      <a:pt x="89" y="15"/>
                    </a:lnTo>
                    <a:lnTo>
                      <a:pt x="91" y="15"/>
                    </a:lnTo>
                    <a:lnTo>
                      <a:pt x="91" y="13"/>
                    </a:lnTo>
                    <a:lnTo>
                      <a:pt x="91" y="11"/>
                    </a:lnTo>
                    <a:lnTo>
                      <a:pt x="93" y="11"/>
                    </a:lnTo>
                    <a:lnTo>
                      <a:pt x="93" y="9"/>
                    </a:lnTo>
                    <a:lnTo>
                      <a:pt x="93" y="7"/>
                    </a:lnTo>
                    <a:lnTo>
                      <a:pt x="91" y="7"/>
                    </a:lnTo>
                    <a:lnTo>
                      <a:pt x="93" y="7"/>
                    </a:lnTo>
                    <a:lnTo>
                      <a:pt x="93" y="5"/>
                    </a:lnTo>
                    <a:lnTo>
                      <a:pt x="93" y="3"/>
                    </a:lnTo>
                    <a:lnTo>
                      <a:pt x="94" y="3"/>
                    </a:lnTo>
                    <a:lnTo>
                      <a:pt x="94" y="1"/>
                    </a:lnTo>
                    <a:lnTo>
                      <a:pt x="96" y="1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4" y="1"/>
                    </a:lnTo>
                    <a:lnTo>
                      <a:pt x="106" y="1"/>
                    </a:lnTo>
                    <a:lnTo>
                      <a:pt x="108" y="1"/>
                    </a:lnTo>
                    <a:lnTo>
                      <a:pt x="110" y="1"/>
                    </a:lnTo>
                    <a:lnTo>
                      <a:pt x="114" y="1"/>
                    </a:lnTo>
                    <a:lnTo>
                      <a:pt x="116" y="1"/>
                    </a:lnTo>
                    <a:lnTo>
                      <a:pt x="119" y="0"/>
                    </a:lnTo>
                    <a:lnTo>
                      <a:pt x="121" y="1"/>
                    </a:lnTo>
                    <a:lnTo>
                      <a:pt x="121" y="3"/>
                    </a:lnTo>
                    <a:lnTo>
                      <a:pt x="123" y="5"/>
                    </a:lnTo>
                    <a:lnTo>
                      <a:pt x="125" y="5"/>
                    </a:lnTo>
                    <a:lnTo>
                      <a:pt x="127" y="7"/>
                    </a:lnTo>
                    <a:lnTo>
                      <a:pt x="129" y="7"/>
                    </a:lnTo>
                    <a:lnTo>
                      <a:pt x="131" y="9"/>
                    </a:lnTo>
                    <a:lnTo>
                      <a:pt x="133" y="9"/>
                    </a:lnTo>
                    <a:lnTo>
                      <a:pt x="133" y="11"/>
                    </a:lnTo>
                    <a:lnTo>
                      <a:pt x="135" y="11"/>
                    </a:lnTo>
                    <a:lnTo>
                      <a:pt x="135" y="15"/>
                    </a:lnTo>
                    <a:lnTo>
                      <a:pt x="137" y="17"/>
                    </a:lnTo>
                    <a:lnTo>
                      <a:pt x="139" y="19"/>
                    </a:lnTo>
                    <a:lnTo>
                      <a:pt x="139" y="21"/>
                    </a:lnTo>
                    <a:lnTo>
                      <a:pt x="141" y="23"/>
                    </a:lnTo>
                    <a:lnTo>
                      <a:pt x="142" y="23"/>
                    </a:lnTo>
                    <a:lnTo>
                      <a:pt x="142" y="21"/>
                    </a:lnTo>
                    <a:lnTo>
                      <a:pt x="144" y="21"/>
                    </a:lnTo>
                    <a:lnTo>
                      <a:pt x="146" y="21"/>
                    </a:lnTo>
                    <a:lnTo>
                      <a:pt x="146" y="19"/>
                    </a:lnTo>
                    <a:lnTo>
                      <a:pt x="148" y="19"/>
                    </a:lnTo>
                    <a:lnTo>
                      <a:pt x="150" y="17"/>
                    </a:lnTo>
                    <a:lnTo>
                      <a:pt x="152" y="17"/>
                    </a:lnTo>
                    <a:lnTo>
                      <a:pt x="152" y="19"/>
                    </a:lnTo>
                    <a:lnTo>
                      <a:pt x="154" y="19"/>
                    </a:lnTo>
                    <a:lnTo>
                      <a:pt x="156" y="19"/>
                    </a:lnTo>
                    <a:lnTo>
                      <a:pt x="156" y="17"/>
                    </a:lnTo>
                    <a:lnTo>
                      <a:pt x="158" y="17"/>
                    </a:lnTo>
                    <a:lnTo>
                      <a:pt x="160" y="17"/>
                    </a:lnTo>
                    <a:lnTo>
                      <a:pt x="162" y="17"/>
                    </a:lnTo>
                    <a:lnTo>
                      <a:pt x="164" y="17"/>
                    </a:lnTo>
                    <a:lnTo>
                      <a:pt x="166" y="17"/>
                    </a:lnTo>
                    <a:lnTo>
                      <a:pt x="167" y="17"/>
                    </a:lnTo>
                    <a:lnTo>
                      <a:pt x="169" y="19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3" y="17"/>
                    </a:lnTo>
                    <a:lnTo>
                      <a:pt x="173" y="19"/>
                    </a:lnTo>
                    <a:lnTo>
                      <a:pt x="175" y="17"/>
                    </a:lnTo>
                    <a:lnTo>
                      <a:pt x="177" y="17"/>
                    </a:lnTo>
                    <a:lnTo>
                      <a:pt x="179" y="17"/>
                    </a:lnTo>
                    <a:lnTo>
                      <a:pt x="181" y="17"/>
                    </a:lnTo>
                    <a:lnTo>
                      <a:pt x="183" y="17"/>
                    </a:lnTo>
                    <a:lnTo>
                      <a:pt x="183" y="15"/>
                    </a:lnTo>
                    <a:lnTo>
                      <a:pt x="185" y="17"/>
                    </a:lnTo>
                    <a:lnTo>
                      <a:pt x="187" y="17"/>
                    </a:lnTo>
                    <a:lnTo>
                      <a:pt x="189" y="17"/>
                    </a:lnTo>
                    <a:lnTo>
                      <a:pt x="190" y="17"/>
                    </a:lnTo>
                    <a:lnTo>
                      <a:pt x="190" y="15"/>
                    </a:lnTo>
                    <a:lnTo>
                      <a:pt x="192" y="15"/>
                    </a:lnTo>
                    <a:lnTo>
                      <a:pt x="196" y="15"/>
                    </a:lnTo>
                    <a:lnTo>
                      <a:pt x="196" y="17"/>
                    </a:lnTo>
                    <a:lnTo>
                      <a:pt x="198" y="17"/>
                    </a:lnTo>
                    <a:lnTo>
                      <a:pt x="200" y="15"/>
                    </a:lnTo>
                    <a:lnTo>
                      <a:pt x="202" y="15"/>
                    </a:lnTo>
                    <a:lnTo>
                      <a:pt x="204" y="15"/>
                    </a:lnTo>
                    <a:lnTo>
                      <a:pt x="204" y="13"/>
                    </a:lnTo>
                    <a:lnTo>
                      <a:pt x="206" y="13"/>
                    </a:lnTo>
                    <a:lnTo>
                      <a:pt x="206" y="11"/>
                    </a:lnTo>
                    <a:lnTo>
                      <a:pt x="206" y="13"/>
                    </a:lnTo>
                    <a:lnTo>
                      <a:pt x="208" y="13"/>
                    </a:lnTo>
                    <a:lnTo>
                      <a:pt x="210" y="13"/>
                    </a:lnTo>
                    <a:lnTo>
                      <a:pt x="212" y="13"/>
                    </a:lnTo>
                    <a:lnTo>
                      <a:pt x="213" y="13"/>
                    </a:lnTo>
                    <a:lnTo>
                      <a:pt x="213" y="15"/>
                    </a:lnTo>
                    <a:lnTo>
                      <a:pt x="213" y="17"/>
                    </a:lnTo>
                    <a:lnTo>
                      <a:pt x="215" y="17"/>
                    </a:lnTo>
                    <a:lnTo>
                      <a:pt x="217" y="17"/>
                    </a:lnTo>
                    <a:lnTo>
                      <a:pt x="219" y="17"/>
                    </a:lnTo>
                    <a:lnTo>
                      <a:pt x="221" y="15"/>
                    </a:lnTo>
                    <a:lnTo>
                      <a:pt x="223" y="15"/>
                    </a:lnTo>
                    <a:lnTo>
                      <a:pt x="223" y="13"/>
                    </a:lnTo>
                    <a:lnTo>
                      <a:pt x="225" y="1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8" name="Freeform 4994">
                <a:extLst>
                  <a:ext uri="{FF2B5EF4-FFF2-40B4-BE49-F238E27FC236}">
                    <a16:creationId xmlns:a16="http://schemas.microsoft.com/office/drawing/2014/main" id="{BBFAE37B-DA4C-4759-31B1-01FE66E6B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2291" y="3718141"/>
                <a:ext cx="180504" cy="258992"/>
              </a:xfrm>
              <a:custGeom>
                <a:avLst/>
                <a:gdLst/>
                <a:ahLst/>
                <a:cxnLst>
                  <a:cxn ang="0">
                    <a:pos x="86" y="11"/>
                  </a:cxn>
                  <a:cxn ang="0">
                    <a:pos x="92" y="17"/>
                  </a:cxn>
                  <a:cxn ang="0">
                    <a:pos x="92" y="28"/>
                  </a:cxn>
                  <a:cxn ang="0">
                    <a:pos x="104" y="32"/>
                  </a:cxn>
                  <a:cxn ang="0">
                    <a:pos x="104" y="42"/>
                  </a:cxn>
                  <a:cxn ang="0">
                    <a:pos x="111" y="53"/>
                  </a:cxn>
                  <a:cxn ang="0">
                    <a:pos x="117" y="63"/>
                  </a:cxn>
                  <a:cxn ang="0">
                    <a:pos x="117" y="69"/>
                  </a:cxn>
                  <a:cxn ang="0">
                    <a:pos x="111" y="74"/>
                  </a:cxn>
                  <a:cxn ang="0">
                    <a:pos x="109" y="80"/>
                  </a:cxn>
                  <a:cxn ang="0">
                    <a:pos x="104" y="86"/>
                  </a:cxn>
                  <a:cxn ang="0">
                    <a:pos x="100" y="94"/>
                  </a:cxn>
                  <a:cxn ang="0">
                    <a:pos x="96" y="101"/>
                  </a:cxn>
                  <a:cxn ang="0">
                    <a:pos x="92" y="109"/>
                  </a:cxn>
                  <a:cxn ang="0">
                    <a:pos x="88" y="117"/>
                  </a:cxn>
                  <a:cxn ang="0">
                    <a:pos x="86" y="126"/>
                  </a:cxn>
                  <a:cxn ang="0">
                    <a:pos x="85" y="134"/>
                  </a:cxn>
                  <a:cxn ang="0">
                    <a:pos x="81" y="142"/>
                  </a:cxn>
                  <a:cxn ang="0">
                    <a:pos x="77" y="151"/>
                  </a:cxn>
                  <a:cxn ang="0">
                    <a:pos x="71" y="159"/>
                  </a:cxn>
                  <a:cxn ang="0">
                    <a:pos x="69" y="168"/>
                  </a:cxn>
                  <a:cxn ang="0">
                    <a:pos x="61" y="170"/>
                  </a:cxn>
                  <a:cxn ang="0">
                    <a:pos x="52" y="170"/>
                  </a:cxn>
                  <a:cxn ang="0">
                    <a:pos x="38" y="176"/>
                  </a:cxn>
                  <a:cxn ang="0">
                    <a:pos x="31" y="176"/>
                  </a:cxn>
                  <a:cxn ang="0">
                    <a:pos x="31" y="167"/>
                  </a:cxn>
                  <a:cxn ang="0">
                    <a:pos x="33" y="161"/>
                  </a:cxn>
                  <a:cxn ang="0">
                    <a:pos x="31" y="151"/>
                  </a:cxn>
                  <a:cxn ang="0">
                    <a:pos x="29" y="145"/>
                  </a:cxn>
                  <a:cxn ang="0">
                    <a:pos x="31" y="138"/>
                  </a:cxn>
                  <a:cxn ang="0">
                    <a:pos x="31" y="130"/>
                  </a:cxn>
                  <a:cxn ang="0">
                    <a:pos x="27" y="122"/>
                  </a:cxn>
                  <a:cxn ang="0">
                    <a:pos x="25" y="117"/>
                  </a:cxn>
                  <a:cxn ang="0">
                    <a:pos x="27" y="111"/>
                  </a:cxn>
                  <a:cxn ang="0">
                    <a:pos x="25" y="103"/>
                  </a:cxn>
                  <a:cxn ang="0">
                    <a:pos x="21" y="96"/>
                  </a:cxn>
                  <a:cxn ang="0">
                    <a:pos x="19" y="86"/>
                  </a:cxn>
                  <a:cxn ang="0">
                    <a:pos x="13" y="80"/>
                  </a:cxn>
                  <a:cxn ang="0">
                    <a:pos x="12" y="71"/>
                  </a:cxn>
                  <a:cxn ang="0">
                    <a:pos x="10" y="69"/>
                  </a:cxn>
                  <a:cxn ang="0">
                    <a:pos x="8" y="63"/>
                  </a:cxn>
                  <a:cxn ang="0">
                    <a:pos x="10" y="61"/>
                  </a:cxn>
                  <a:cxn ang="0">
                    <a:pos x="10" y="53"/>
                  </a:cxn>
                  <a:cxn ang="0">
                    <a:pos x="12" y="46"/>
                  </a:cxn>
                  <a:cxn ang="0">
                    <a:pos x="6" y="40"/>
                  </a:cxn>
                  <a:cxn ang="0">
                    <a:pos x="2" y="32"/>
                  </a:cxn>
                  <a:cxn ang="0">
                    <a:pos x="10" y="26"/>
                  </a:cxn>
                  <a:cxn ang="0">
                    <a:pos x="21" y="17"/>
                  </a:cxn>
                  <a:cxn ang="0">
                    <a:pos x="31" y="13"/>
                  </a:cxn>
                  <a:cxn ang="0">
                    <a:pos x="38" y="7"/>
                  </a:cxn>
                  <a:cxn ang="0">
                    <a:pos x="48" y="7"/>
                  </a:cxn>
                  <a:cxn ang="0">
                    <a:pos x="61" y="3"/>
                  </a:cxn>
                  <a:cxn ang="0">
                    <a:pos x="75" y="0"/>
                  </a:cxn>
                  <a:cxn ang="0">
                    <a:pos x="86" y="3"/>
                  </a:cxn>
                </a:cxnLst>
                <a:rect l="0" t="0" r="r" b="b"/>
                <a:pathLst>
                  <a:path w="121" h="178">
                    <a:moveTo>
                      <a:pt x="86" y="3"/>
                    </a:moveTo>
                    <a:lnTo>
                      <a:pt x="88" y="5"/>
                    </a:lnTo>
                    <a:lnTo>
                      <a:pt x="88" y="7"/>
                    </a:lnTo>
                    <a:lnTo>
                      <a:pt x="86" y="7"/>
                    </a:lnTo>
                    <a:lnTo>
                      <a:pt x="86" y="9"/>
                    </a:lnTo>
                    <a:lnTo>
                      <a:pt x="86" y="11"/>
                    </a:lnTo>
                    <a:lnTo>
                      <a:pt x="88" y="13"/>
                    </a:lnTo>
                    <a:lnTo>
                      <a:pt x="86" y="13"/>
                    </a:lnTo>
                    <a:lnTo>
                      <a:pt x="88" y="15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2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2" y="23"/>
                    </a:lnTo>
                    <a:lnTo>
                      <a:pt x="92" y="24"/>
                    </a:lnTo>
                    <a:lnTo>
                      <a:pt x="92" y="26"/>
                    </a:lnTo>
                    <a:lnTo>
                      <a:pt x="92" y="28"/>
                    </a:lnTo>
                    <a:lnTo>
                      <a:pt x="94" y="28"/>
                    </a:lnTo>
                    <a:lnTo>
                      <a:pt x="96" y="30"/>
                    </a:lnTo>
                    <a:lnTo>
                      <a:pt x="98" y="32"/>
                    </a:lnTo>
                    <a:lnTo>
                      <a:pt x="100" y="32"/>
                    </a:lnTo>
                    <a:lnTo>
                      <a:pt x="102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6" y="34"/>
                    </a:lnTo>
                    <a:lnTo>
                      <a:pt x="106" y="36"/>
                    </a:lnTo>
                    <a:lnTo>
                      <a:pt x="106" y="38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4" y="44"/>
                    </a:lnTo>
                    <a:lnTo>
                      <a:pt x="106" y="46"/>
                    </a:lnTo>
                    <a:lnTo>
                      <a:pt x="106" y="48"/>
                    </a:lnTo>
                    <a:lnTo>
                      <a:pt x="108" y="49"/>
                    </a:lnTo>
                    <a:lnTo>
                      <a:pt x="109" y="51"/>
                    </a:lnTo>
                    <a:lnTo>
                      <a:pt x="111" y="53"/>
                    </a:lnTo>
                    <a:lnTo>
                      <a:pt x="111" y="55"/>
                    </a:lnTo>
                    <a:lnTo>
                      <a:pt x="113" y="59"/>
                    </a:lnTo>
                    <a:lnTo>
                      <a:pt x="113" y="61"/>
                    </a:lnTo>
                    <a:lnTo>
                      <a:pt x="113" y="63"/>
                    </a:lnTo>
                    <a:lnTo>
                      <a:pt x="115" y="63"/>
                    </a:lnTo>
                    <a:lnTo>
                      <a:pt x="117" y="63"/>
                    </a:lnTo>
                    <a:lnTo>
                      <a:pt x="117" y="65"/>
                    </a:lnTo>
                    <a:lnTo>
                      <a:pt x="119" y="67"/>
                    </a:lnTo>
                    <a:lnTo>
                      <a:pt x="121" y="67"/>
                    </a:lnTo>
                    <a:lnTo>
                      <a:pt x="119" y="67"/>
                    </a:lnTo>
                    <a:lnTo>
                      <a:pt x="119" y="69"/>
                    </a:lnTo>
                    <a:lnTo>
                      <a:pt x="117" y="69"/>
                    </a:lnTo>
                    <a:lnTo>
                      <a:pt x="117" y="71"/>
                    </a:lnTo>
                    <a:lnTo>
                      <a:pt x="115" y="71"/>
                    </a:lnTo>
                    <a:lnTo>
                      <a:pt x="113" y="71"/>
                    </a:lnTo>
                    <a:lnTo>
                      <a:pt x="113" y="72"/>
                    </a:lnTo>
                    <a:lnTo>
                      <a:pt x="111" y="72"/>
                    </a:lnTo>
                    <a:lnTo>
                      <a:pt x="111" y="74"/>
                    </a:lnTo>
                    <a:lnTo>
                      <a:pt x="111" y="76"/>
                    </a:lnTo>
                    <a:lnTo>
                      <a:pt x="109" y="76"/>
                    </a:lnTo>
                    <a:lnTo>
                      <a:pt x="109" y="78"/>
                    </a:lnTo>
                    <a:lnTo>
                      <a:pt x="108" y="78"/>
                    </a:lnTo>
                    <a:lnTo>
                      <a:pt x="108" y="80"/>
                    </a:lnTo>
                    <a:lnTo>
                      <a:pt x="109" y="80"/>
                    </a:lnTo>
                    <a:lnTo>
                      <a:pt x="109" y="82"/>
                    </a:lnTo>
                    <a:lnTo>
                      <a:pt x="108" y="82"/>
                    </a:lnTo>
                    <a:lnTo>
                      <a:pt x="108" y="84"/>
                    </a:lnTo>
                    <a:lnTo>
                      <a:pt x="106" y="84"/>
                    </a:lnTo>
                    <a:lnTo>
                      <a:pt x="106" y="86"/>
                    </a:lnTo>
                    <a:lnTo>
                      <a:pt x="104" y="86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2" y="90"/>
                    </a:lnTo>
                    <a:lnTo>
                      <a:pt x="100" y="90"/>
                    </a:lnTo>
                    <a:lnTo>
                      <a:pt x="100" y="92"/>
                    </a:lnTo>
                    <a:lnTo>
                      <a:pt x="100" y="94"/>
                    </a:lnTo>
                    <a:lnTo>
                      <a:pt x="98" y="94"/>
                    </a:lnTo>
                    <a:lnTo>
                      <a:pt x="98" y="96"/>
                    </a:lnTo>
                    <a:lnTo>
                      <a:pt x="96" y="96"/>
                    </a:lnTo>
                    <a:lnTo>
                      <a:pt x="96" y="97"/>
                    </a:lnTo>
                    <a:lnTo>
                      <a:pt x="96" y="99"/>
                    </a:lnTo>
                    <a:lnTo>
                      <a:pt x="96" y="101"/>
                    </a:lnTo>
                    <a:lnTo>
                      <a:pt x="96" y="103"/>
                    </a:lnTo>
                    <a:lnTo>
                      <a:pt x="94" y="103"/>
                    </a:lnTo>
                    <a:lnTo>
                      <a:pt x="94" y="105"/>
                    </a:lnTo>
                    <a:lnTo>
                      <a:pt x="92" y="105"/>
                    </a:lnTo>
                    <a:lnTo>
                      <a:pt x="92" y="107"/>
                    </a:lnTo>
                    <a:lnTo>
                      <a:pt x="92" y="109"/>
                    </a:lnTo>
                    <a:lnTo>
                      <a:pt x="90" y="109"/>
                    </a:lnTo>
                    <a:lnTo>
                      <a:pt x="90" y="111"/>
                    </a:lnTo>
                    <a:lnTo>
                      <a:pt x="90" y="113"/>
                    </a:lnTo>
                    <a:lnTo>
                      <a:pt x="88" y="113"/>
                    </a:lnTo>
                    <a:lnTo>
                      <a:pt x="88" y="115"/>
                    </a:lnTo>
                    <a:lnTo>
                      <a:pt x="88" y="117"/>
                    </a:lnTo>
                    <a:lnTo>
                      <a:pt x="86" y="117"/>
                    </a:lnTo>
                    <a:lnTo>
                      <a:pt x="86" y="119"/>
                    </a:lnTo>
                    <a:lnTo>
                      <a:pt x="86" y="120"/>
                    </a:lnTo>
                    <a:lnTo>
                      <a:pt x="86" y="122"/>
                    </a:lnTo>
                    <a:lnTo>
                      <a:pt x="86" y="124"/>
                    </a:lnTo>
                    <a:lnTo>
                      <a:pt x="86" y="126"/>
                    </a:lnTo>
                    <a:lnTo>
                      <a:pt x="86" y="128"/>
                    </a:lnTo>
                    <a:lnTo>
                      <a:pt x="88" y="128"/>
                    </a:lnTo>
                    <a:lnTo>
                      <a:pt x="88" y="130"/>
                    </a:lnTo>
                    <a:lnTo>
                      <a:pt x="86" y="130"/>
                    </a:lnTo>
                    <a:lnTo>
                      <a:pt x="86" y="132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5" y="138"/>
                    </a:lnTo>
                    <a:lnTo>
                      <a:pt x="85" y="140"/>
                    </a:lnTo>
                    <a:lnTo>
                      <a:pt x="83" y="140"/>
                    </a:lnTo>
                    <a:lnTo>
                      <a:pt x="83" y="142"/>
                    </a:lnTo>
                    <a:lnTo>
                      <a:pt x="81" y="142"/>
                    </a:lnTo>
                    <a:lnTo>
                      <a:pt x="81" y="144"/>
                    </a:lnTo>
                    <a:lnTo>
                      <a:pt x="79" y="145"/>
                    </a:lnTo>
                    <a:lnTo>
                      <a:pt x="79" y="147"/>
                    </a:lnTo>
                    <a:lnTo>
                      <a:pt x="77" y="147"/>
                    </a:lnTo>
                    <a:lnTo>
                      <a:pt x="77" y="149"/>
                    </a:lnTo>
                    <a:lnTo>
                      <a:pt x="77" y="151"/>
                    </a:lnTo>
                    <a:lnTo>
                      <a:pt x="75" y="151"/>
                    </a:lnTo>
                    <a:lnTo>
                      <a:pt x="75" y="153"/>
                    </a:lnTo>
                    <a:lnTo>
                      <a:pt x="75" y="155"/>
                    </a:lnTo>
                    <a:lnTo>
                      <a:pt x="73" y="157"/>
                    </a:lnTo>
                    <a:lnTo>
                      <a:pt x="71" y="157"/>
                    </a:lnTo>
                    <a:lnTo>
                      <a:pt x="71" y="159"/>
                    </a:lnTo>
                    <a:lnTo>
                      <a:pt x="71" y="161"/>
                    </a:lnTo>
                    <a:lnTo>
                      <a:pt x="71" y="163"/>
                    </a:lnTo>
                    <a:lnTo>
                      <a:pt x="71" y="165"/>
                    </a:lnTo>
                    <a:lnTo>
                      <a:pt x="71" y="167"/>
                    </a:lnTo>
                    <a:lnTo>
                      <a:pt x="69" y="167"/>
                    </a:lnTo>
                    <a:lnTo>
                      <a:pt x="69" y="168"/>
                    </a:lnTo>
                    <a:lnTo>
                      <a:pt x="69" y="170"/>
                    </a:lnTo>
                    <a:lnTo>
                      <a:pt x="67" y="170"/>
                    </a:lnTo>
                    <a:lnTo>
                      <a:pt x="67" y="172"/>
                    </a:lnTo>
                    <a:lnTo>
                      <a:pt x="65" y="172"/>
                    </a:lnTo>
                    <a:lnTo>
                      <a:pt x="63" y="172"/>
                    </a:lnTo>
                    <a:lnTo>
                      <a:pt x="61" y="170"/>
                    </a:lnTo>
                    <a:lnTo>
                      <a:pt x="60" y="170"/>
                    </a:lnTo>
                    <a:lnTo>
                      <a:pt x="58" y="172"/>
                    </a:lnTo>
                    <a:lnTo>
                      <a:pt x="58" y="170"/>
                    </a:lnTo>
                    <a:lnTo>
                      <a:pt x="56" y="170"/>
                    </a:lnTo>
                    <a:lnTo>
                      <a:pt x="54" y="170"/>
                    </a:lnTo>
                    <a:lnTo>
                      <a:pt x="52" y="170"/>
                    </a:lnTo>
                    <a:lnTo>
                      <a:pt x="50" y="172"/>
                    </a:lnTo>
                    <a:lnTo>
                      <a:pt x="48" y="172"/>
                    </a:lnTo>
                    <a:lnTo>
                      <a:pt x="46" y="172"/>
                    </a:lnTo>
                    <a:lnTo>
                      <a:pt x="44" y="174"/>
                    </a:lnTo>
                    <a:lnTo>
                      <a:pt x="42" y="174"/>
                    </a:lnTo>
                    <a:lnTo>
                      <a:pt x="38" y="176"/>
                    </a:lnTo>
                    <a:lnTo>
                      <a:pt x="37" y="176"/>
                    </a:lnTo>
                    <a:lnTo>
                      <a:pt x="35" y="176"/>
                    </a:lnTo>
                    <a:lnTo>
                      <a:pt x="35" y="178"/>
                    </a:lnTo>
                    <a:lnTo>
                      <a:pt x="33" y="178"/>
                    </a:lnTo>
                    <a:lnTo>
                      <a:pt x="31" y="178"/>
                    </a:lnTo>
                    <a:lnTo>
                      <a:pt x="31" y="176"/>
                    </a:lnTo>
                    <a:lnTo>
                      <a:pt x="31" y="174"/>
                    </a:lnTo>
                    <a:lnTo>
                      <a:pt x="31" y="172"/>
                    </a:lnTo>
                    <a:lnTo>
                      <a:pt x="29" y="172"/>
                    </a:lnTo>
                    <a:lnTo>
                      <a:pt x="31" y="170"/>
                    </a:lnTo>
                    <a:lnTo>
                      <a:pt x="31" y="168"/>
                    </a:lnTo>
                    <a:lnTo>
                      <a:pt x="31" y="167"/>
                    </a:lnTo>
                    <a:lnTo>
                      <a:pt x="33" y="167"/>
                    </a:lnTo>
                    <a:lnTo>
                      <a:pt x="33" y="165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31" y="161"/>
                    </a:lnTo>
                    <a:lnTo>
                      <a:pt x="33" y="161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31" y="157"/>
                    </a:lnTo>
                    <a:lnTo>
                      <a:pt x="31" y="155"/>
                    </a:lnTo>
                    <a:lnTo>
                      <a:pt x="31" y="153"/>
                    </a:lnTo>
                    <a:lnTo>
                      <a:pt x="31" y="151"/>
                    </a:lnTo>
                    <a:lnTo>
                      <a:pt x="29" y="151"/>
                    </a:lnTo>
                    <a:lnTo>
                      <a:pt x="29" y="149"/>
                    </a:lnTo>
                    <a:lnTo>
                      <a:pt x="29" y="147"/>
                    </a:lnTo>
                    <a:lnTo>
                      <a:pt x="31" y="147"/>
                    </a:lnTo>
                    <a:lnTo>
                      <a:pt x="31" y="145"/>
                    </a:lnTo>
                    <a:lnTo>
                      <a:pt x="29" y="145"/>
                    </a:lnTo>
                    <a:lnTo>
                      <a:pt x="29" y="144"/>
                    </a:lnTo>
                    <a:lnTo>
                      <a:pt x="31" y="142"/>
                    </a:lnTo>
                    <a:lnTo>
                      <a:pt x="33" y="142"/>
                    </a:lnTo>
                    <a:lnTo>
                      <a:pt x="33" y="140"/>
                    </a:lnTo>
                    <a:lnTo>
                      <a:pt x="31" y="140"/>
                    </a:lnTo>
                    <a:lnTo>
                      <a:pt x="31" y="138"/>
                    </a:lnTo>
                    <a:lnTo>
                      <a:pt x="31" y="136"/>
                    </a:lnTo>
                    <a:lnTo>
                      <a:pt x="31" y="134"/>
                    </a:lnTo>
                    <a:lnTo>
                      <a:pt x="29" y="134"/>
                    </a:lnTo>
                    <a:lnTo>
                      <a:pt x="29" y="132"/>
                    </a:lnTo>
                    <a:lnTo>
                      <a:pt x="31" y="132"/>
                    </a:lnTo>
                    <a:lnTo>
                      <a:pt x="31" y="130"/>
                    </a:lnTo>
                    <a:lnTo>
                      <a:pt x="29" y="130"/>
                    </a:lnTo>
                    <a:lnTo>
                      <a:pt x="27" y="130"/>
                    </a:lnTo>
                    <a:lnTo>
                      <a:pt x="27" y="128"/>
                    </a:lnTo>
                    <a:lnTo>
                      <a:pt x="27" y="126"/>
                    </a:lnTo>
                    <a:lnTo>
                      <a:pt x="27" y="124"/>
                    </a:lnTo>
                    <a:lnTo>
                      <a:pt x="27" y="122"/>
                    </a:lnTo>
                    <a:lnTo>
                      <a:pt x="27" y="120"/>
                    </a:lnTo>
                    <a:lnTo>
                      <a:pt x="27" y="119"/>
                    </a:lnTo>
                    <a:lnTo>
                      <a:pt x="25" y="119"/>
                    </a:lnTo>
                    <a:lnTo>
                      <a:pt x="27" y="119"/>
                    </a:lnTo>
                    <a:lnTo>
                      <a:pt x="27" y="117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7" y="115"/>
                    </a:lnTo>
                    <a:lnTo>
                      <a:pt x="27" y="113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7" y="111"/>
                    </a:lnTo>
                    <a:lnTo>
                      <a:pt x="27" y="109"/>
                    </a:lnTo>
                    <a:lnTo>
                      <a:pt x="27" y="107"/>
                    </a:lnTo>
                    <a:lnTo>
                      <a:pt x="25" y="107"/>
                    </a:lnTo>
                    <a:lnTo>
                      <a:pt x="27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99"/>
                    </a:lnTo>
                    <a:lnTo>
                      <a:pt x="23" y="97"/>
                    </a:lnTo>
                    <a:lnTo>
                      <a:pt x="23" y="96"/>
                    </a:lnTo>
                    <a:lnTo>
                      <a:pt x="21" y="96"/>
                    </a:lnTo>
                    <a:lnTo>
                      <a:pt x="21" y="94"/>
                    </a:lnTo>
                    <a:lnTo>
                      <a:pt x="21" y="92"/>
                    </a:lnTo>
                    <a:lnTo>
                      <a:pt x="19" y="92"/>
                    </a:lnTo>
                    <a:lnTo>
                      <a:pt x="19" y="90"/>
                    </a:lnTo>
                    <a:lnTo>
                      <a:pt x="19" y="88"/>
                    </a:lnTo>
                    <a:lnTo>
                      <a:pt x="19" y="86"/>
                    </a:lnTo>
                    <a:lnTo>
                      <a:pt x="17" y="86"/>
                    </a:lnTo>
                    <a:lnTo>
                      <a:pt x="17" y="84"/>
                    </a:lnTo>
                    <a:lnTo>
                      <a:pt x="17" y="82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3" y="80"/>
                    </a:lnTo>
                    <a:lnTo>
                      <a:pt x="13" y="78"/>
                    </a:lnTo>
                    <a:lnTo>
                      <a:pt x="13" y="76"/>
                    </a:lnTo>
                    <a:lnTo>
                      <a:pt x="13" y="74"/>
                    </a:lnTo>
                    <a:lnTo>
                      <a:pt x="13" y="72"/>
                    </a:lnTo>
                    <a:lnTo>
                      <a:pt x="12" y="72"/>
                    </a:lnTo>
                    <a:lnTo>
                      <a:pt x="12" y="71"/>
                    </a:lnTo>
                    <a:lnTo>
                      <a:pt x="12" y="72"/>
                    </a:lnTo>
                    <a:lnTo>
                      <a:pt x="12" y="71"/>
                    </a:lnTo>
                    <a:lnTo>
                      <a:pt x="10" y="71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10" y="65"/>
                    </a:lnTo>
                    <a:lnTo>
                      <a:pt x="8" y="65"/>
                    </a:lnTo>
                    <a:lnTo>
                      <a:pt x="8" y="63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0" y="57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2" y="51"/>
                    </a:lnTo>
                    <a:lnTo>
                      <a:pt x="12" y="49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4" y="26"/>
                    </a:lnTo>
                    <a:lnTo>
                      <a:pt x="6" y="26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3" y="24"/>
                    </a:lnTo>
                    <a:lnTo>
                      <a:pt x="15" y="23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3" y="13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3" y="13"/>
                    </a:lnTo>
                    <a:lnTo>
                      <a:pt x="33" y="11"/>
                    </a:lnTo>
                    <a:lnTo>
                      <a:pt x="33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8" y="7"/>
                    </a:lnTo>
                    <a:lnTo>
                      <a:pt x="38" y="5"/>
                    </a:lnTo>
                    <a:lnTo>
                      <a:pt x="40" y="5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6" y="5"/>
                    </a:lnTo>
                    <a:lnTo>
                      <a:pt x="58" y="5"/>
                    </a:lnTo>
                    <a:lnTo>
                      <a:pt x="60" y="3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5" y="1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1"/>
                    </a:lnTo>
                    <a:lnTo>
                      <a:pt x="85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9" name="OCCIDENTE">
              <a:extLst>
                <a:ext uri="{FF2B5EF4-FFF2-40B4-BE49-F238E27FC236}">
                  <a16:creationId xmlns:a16="http://schemas.microsoft.com/office/drawing/2014/main" id="{E28D6521-E3C3-1902-96EA-9759A2D1C5E3}"/>
                </a:ext>
              </a:extLst>
            </p:cNvPr>
            <p:cNvGrpSpPr/>
            <p:nvPr/>
          </p:nvGrpSpPr>
          <p:grpSpPr>
            <a:xfrm>
              <a:off x="4608297" y="3027758"/>
              <a:ext cx="1563850" cy="1823609"/>
              <a:chOff x="4934734" y="3504204"/>
              <a:chExt cx="1563850" cy="1823609"/>
            </a:xfrm>
            <a:grpFill/>
          </p:grpSpPr>
          <p:sp>
            <p:nvSpPr>
              <p:cNvPr id="164" name="Freeform 4991">
                <a:extLst>
                  <a:ext uri="{FF2B5EF4-FFF2-40B4-BE49-F238E27FC236}">
                    <a16:creationId xmlns:a16="http://schemas.microsoft.com/office/drawing/2014/main" id="{8624FBD7-AA2C-F2EB-F1F2-0AC711DFC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727" y="3504204"/>
                <a:ext cx="343892" cy="569783"/>
              </a:xfrm>
              <a:custGeom>
                <a:avLst/>
                <a:gdLst/>
                <a:ahLst/>
                <a:cxnLst>
                  <a:cxn ang="0">
                    <a:pos x="217" y="201"/>
                  </a:cxn>
                  <a:cxn ang="0">
                    <a:pos x="213" y="215"/>
                  </a:cxn>
                  <a:cxn ang="0">
                    <a:pos x="200" y="228"/>
                  </a:cxn>
                  <a:cxn ang="0">
                    <a:pos x="198" y="238"/>
                  </a:cxn>
                  <a:cxn ang="0">
                    <a:pos x="192" y="259"/>
                  </a:cxn>
                  <a:cxn ang="0">
                    <a:pos x="179" y="272"/>
                  </a:cxn>
                  <a:cxn ang="0">
                    <a:pos x="175" y="294"/>
                  </a:cxn>
                  <a:cxn ang="0">
                    <a:pos x="171" y="315"/>
                  </a:cxn>
                  <a:cxn ang="0">
                    <a:pos x="173" y="330"/>
                  </a:cxn>
                  <a:cxn ang="0">
                    <a:pos x="167" y="351"/>
                  </a:cxn>
                  <a:cxn ang="0">
                    <a:pos x="169" y="368"/>
                  </a:cxn>
                  <a:cxn ang="0">
                    <a:pos x="158" y="386"/>
                  </a:cxn>
                  <a:cxn ang="0">
                    <a:pos x="144" y="384"/>
                  </a:cxn>
                  <a:cxn ang="0">
                    <a:pos x="133" y="376"/>
                  </a:cxn>
                  <a:cxn ang="0">
                    <a:pos x="123" y="367"/>
                  </a:cxn>
                  <a:cxn ang="0">
                    <a:pos x="119" y="347"/>
                  </a:cxn>
                  <a:cxn ang="0">
                    <a:pos x="108" y="340"/>
                  </a:cxn>
                  <a:cxn ang="0">
                    <a:pos x="90" y="326"/>
                  </a:cxn>
                  <a:cxn ang="0">
                    <a:pos x="83" y="299"/>
                  </a:cxn>
                  <a:cxn ang="0">
                    <a:pos x="75" y="276"/>
                  </a:cxn>
                  <a:cxn ang="0">
                    <a:pos x="56" y="286"/>
                  </a:cxn>
                  <a:cxn ang="0">
                    <a:pos x="23" y="276"/>
                  </a:cxn>
                  <a:cxn ang="0">
                    <a:pos x="6" y="261"/>
                  </a:cxn>
                  <a:cxn ang="0">
                    <a:pos x="0" y="246"/>
                  </a:cxn>
                  <a:cxn ang="0">
                    <a:pos x="10" y="217"/>
                  </a:cxn>
                  <a:cxn ang="0">
                    <a:pos x="14" y="186"/>
                  </a:cxn>
                  <a:cxn ang="0">
                    <a:pos x="15" y="165"/>
                  </a:cxn>
                  <a:cxn ang="0">
                    <a:pos x="21" y="151"/>
                  </a:cxn>
                  <a:cxn ang="0">
                    <a:pos x="19" y="138"/>
                  </a:cxn>
                  <a:cxn ang="0">
                    <a:pos x="17" y="125"/>
                  </a:cxn>
                  <a:cxn ang="0">
                    <a:pos x="15" y="111"/>
                  </a:cxn>
                  <a:cxn ang="0">
                    <a:pos x="23" y="94"/>
                  </a:cxn>
                  <a:cxn ang="0">
                    <a:pos x="31" y="82"/>
                  </a:cxn>
                  <a:cxn ang="0">
                    <a:pos x="40" y="73"/>
                  </a:cxn>
                  <a:cxn ang="0">
                    <a:pos x="40" y="54"/>
                  </a:cxn>
                  <a:cxn ang="0">
                    <a:pos x="46" y="42"/>
                  </a:cxn>
                  <a:cxn ang="0">
                    <a:pos x="63" y="40"/>
                  </a:cxn>
                  <a:cxn ang="0">
                    <a:pos x="71" y="32"/>
                  </a:cxn>
                  <a:cxn ang="0">
                    <a:pos x="73" y="23"/>
                  </a:cxn>
                  <a:cxn ang="0">
                    <a:pos x="81" y="11"/>
                  </a:cxn>
                  <a:cxn ang="0">
                    <a:pos x="88" y="4"/>
                  </a:cxn>
                  <a:cxn ang="0">
                    <a:pos x="104" y="2"/>
                  </a:cxn>
                  <a:cxn ang="0">
                    <a:pos x="110" y="13"/>
                  </a:cxn>
                  <a:cxn ang="0">
                    <a:pos x="113" y="29"/>
                  </a:cxn>
                  <a:cxn ang="0">
                    <a:pos x="119" y="42"/>
                  </a:cxn>
                  <a:cxn ang="0">
                    <a:pos x="117" y="55"/>
                  </a:cxn>
                  <a:cxn ang="0">
                    <a:pos x="108" y="67"/>
                  </a:cxn>
                  <a:cxn ang="0">
                    <a:pos x="113" y="78"/>
                  </a:cxn>
                  <a:cxn ang="0">
                    <a:pos x="119" y="86"/>
                  </a:cxn>
                  <a:cxn ang="0">
                    <a:pos x="117" y="100"/>
                  </a:cxn>
                  <a:cxn ang="0">
                    <a:pos x="117" y="115"/>
                  </a:cxn>
                  <a:cxn ang="0">
                    <a:pos x="119" y="130"/>
                  </a:cxn>
                  <a:cxn ang="0">
                    <a:pos x="127" y="136"/>
                  </a:cxn>
                  <a:cxn ang="0">
                    <a:pos x="135" y="148"/>
                  </a:cxn>
                  <a:cxn ang="0">
                    <a:pos x="159" y="148"/>
                  </a:cxn>
                  <a:cxn ang="0">
                    <a:pos x="183" y="148"/>
                  </a:cxn>
                  <a:cxn ang="0">
                    <a:pos x="198" y="153"/>
                  </a:cxn>
                  <a:cxn ang="0">
                    <a:pos x="207" y="159"/>
                  </a:cxn>
                  <a:cxn ang="0">
                    <a:pos x="209" y="173"/>
                  </a:cxn>
                  <a:cxn ang="0">
                    <a:pos x="217" y="186"/>
                  </a:cxn>
                  <a:cxn ang="0">
                    <a:pos x="227" y="196"/>
                  </a:cxn>
                </a:cxnLst>
                <a:rect l="0" t="0" r="r" b="b"/>
                <a:pathLst>
                  <a:path w="231" h="390">
                    <a:moveTo>
                      <a:pt x="231" y="196"/>
                    </a:moveTo>
                    <a:lnTo>
                      <a:pt x="231" y="198"/>
                    </a:lnTo>
                    <a:lnTo>
                      <a:pt x="229" y="199"/>
                    </a:lnTo>
                    <a:lnTo>
                      <a:pt x="227" y="199"/>
                    </a:lnTo>
                    <a:lnTo>
                      <a:pt x="225" y="199"/>
                    </a:lnTo>
                    <a:lnTo>
                      <a:pt x="223" y="199"/>
                    </a:lnTo>
                    <a:lnTo>
                      <a:pt x="221" y="199"/>
                    </a:lnTo>
                    <a:lnTo>
                      <a:pt x="219" y="199"/>
                    </a:lnTo>
                    <a:lnTo>
                      <a:pt x="217" y="199"/>
                    </a:lnTo>
                    <a:lnTo>
                      <a:pt x="217" y="201"/>
                    </a:lnTo>
                    <a:lnTo>
                      <a:pt x="215" y="201"/>
                    </a:lnTo>
                    <a:lnTo>
                      <a:pt x="215" y="203"/>
                    </a:lnTo>
                    <a:lnTo>
                      <a:pt x="215" y="205"/>
                    </a:lnTo>
                    <a:lnTo>
                      <a:pt x="215" y="207"/>
                    </a:lnTo>
                    <a:lnTo>
                      <a:pt x="215" y="209"/>
                    </a:lnTo>
                    <a:lnTo>
                      <a:pt x="217" y="209"/>
                    </a:lnTo>
                    <a:lnTo>
                      <a:pt x="217" y="211"/>
                    </a:lnTo>
                    <a:lnTo>
                      <a:pt x="217" y="213"/>
                    </a:lnTo>
                    <a:lnTo>
                      <a:pt x="215" y="215"/>
                    </a:lnTo>
                    <a:lnTo>
                      <a:pt x="213" y="215"/>
                    </a:lnTo>
                    <a:lnTo>
                      <a:pt x="213" y="213"/>
                    </a:lnTo>
                    <a:lnTo>
                      <a:pt x="211" y="213"/>
                    </a:lnTo>
                    <a:lnTo>
                      <a:pt x="211" y="215"/>
                    </a:lnTo>
                    <a:lnTo>
                      <a:pt x="209" y="217"/>
                    </a:lnTo>
                    <a:lnTo>
                      <a:pt x="207" y="221"/>
                    </a:lnTo>
                    <a:lnTo>
                      <a:pt x="207" y="222"/>
                    </a:lnTo>
                    <a:lnTo>
                      <a:pt x="206" y="222"/>
                    </a:lnTo>
                    <a:lnTo>
                      <a:pt x="204" y="224"/>
                    </a:lnTo>
                    <a:lnTo>
                      <a:pt x="202" y="226"/>
                    </a:lnTo>
                    <a:lnTo>
                      <a:pt x="200" y="228"/>
                    </a:lnTo>
                    <a:lnTo>
                      <a:pt x="196" y="228"/>
                    </a:lnTo>
                    <a:lnTo>
                      <a:pt x="192" y="228"/>
                    </a:lnTo>
                    <a:lnTo>
                      <a:pt x="192" y="230"/>
                    </a:lnTo>
                    <a:lnTo>
                      <a:pt x="190" y="232"/>
                    </a:lnTo>
                    <a:lnTo>
                      <a:pt x="192" y="232"/>
                    </a:lnTo>
                    <a:lnTo>
                      <a:pt x="192" y="234"/>
                    </a:lnTo>
                    <a:lnTo>
                      <a:pt x="194" y="234"/>
                    </a:lnTo>
                    <a:lnTo>
                      <a:pt x="196" y="236"/>
                    </a:lnTo>
                    <a:lnTo>
                      <a:pt x="198" y="236"/>
                    </a:lnTo>
                    <a:lnTo>
                      <a:pt x="198" y="238"/>
                    </a:lnTo>
                    <a:lnTo>
                      <a:pt x="196" y="240"/>
                    </a:lnTo>
                    <a:lnTo>
                      <a:pt x="196" y="242"/>
                    </a:lnTo>
                    <a:lnTo>
                      <a:pt x="194" y="244"/>
                    </a:lnTo>
                    <a:lnTo>
                      <a:pt x="194" y="246"/>
                    </a:lnTo>
                    <a:lnTo>
                      <a:pt x="192" y="247"/>
                    </a:lnTo>
                    <a:lnTo>
                      <a:pt x="192" y="249"/>
                    </a:lnTo>
                    <a:lnTo>
                      <a:pt x="190" y="251"/>
                    </a:lnTo>
                    <a:lnTo>
                      <a:pt x="192" y="253"/>
                    </a:lnTo>
                    <a:lnTo>
                      <a:pt x="192" y="257"/>
                    </a:lnTo>
                    <a:lnTo>
                      <a:pt x="192" y="259"/>
                    </a:lnTo>
                    <a:lnTo>
                      <a:pt x="190" y="261"/>
                    </a:lnTo>
                    <a:lnTo>
                      <a:pt x="190" y="263"/>
                    </a:lnTo>
                    <a:lnTo>
                      <a:pt x="188" y="263"/>
                    </a:lnTo>
                    <a:lnTo>
                      <a:pt x="186" y="265"/>
                    </a:lnTo>
                    <a:lnTo>
                      <a:pt x="186" y="267"/>
                    </a:lnTo>
                    <a:lnTo>
                      <a:pt x="184" y="267"/>
                    </a:lnTo>
                    <a:lnTo>
                      <a:pt x="183" y="269"/>
                    </a:lnTo>
                    <a:lnTo>
                      <a:pt x="181" y="270"/>
                    </a:lnTo>
                    <a:lnTo>
                      <a:pt x="179" y="270"/>
                    </a:lnTo>
                    <a:lnTo>
                      <a:pt x="179" y="272"/>
                    </a:lnTo>
                    <a:lnTo>
                      <a:pt x="179" y="274"/>
                    </a:lnTo>
                    <a:lnTo>
                      <a:pt x="179" y="276"/>
                    </a:lnTo>
                    <a:lnTo>
                      <a:pt x="177" y="278"/>
                    </a:lnTo>
                    <a:lnTo>
                      <a:pt x="177" y="280"/>
                    </a:lnTo>
                    <a:lnTo>
                      <a:pt x="177" y="282"/>
                    </a:lnTo>
                    <a:lnTo>
                      <a:pt x="175" y="284"/>
                    </a:lnTo>
                    <a:lnTo>
                      <a:pt x="175" y="288"/>
                    </a:lnTo>
                    <a:lnTo>
                      <a:pt x="175" y="290"/>
                    </a:lnTo>
                    <a:lnTo>
                      <a:pt x="175" y="292"/>
                    </a:lnTo>
                    <a:lnTo>
                      <a:pt x="175" y="294"/>
                    </a:lnTo>
                    <a:lnTo>
                      <a:pt x="175" y="295"/>
                    </a:lnTo>
                    <a:lnTo>
                      <a:pt x="177" y="297"/>
                    </a:lnTo>
                    <a:lnTo>
                      <a:pt x="177" y="299"/>
                    </a:lnTo>
                    <a:lnTo>
                      <a:pt x="177" y="301"/>
                    </a:lnTo>
                    <a:lnTo>
                      <a:pt x="175" y="305"/>
                    </a:lnTo>
                    <a:lnTo>
                      <a:pt x="175" y="307"/>
                    </a:lnTo>
                    <a:lnTo>
                      <a:pt x="175" y="309"/>
                    </a:lnTo>
                    <a:lnTo>
                      <a:pt x="173" y="311"/>
                    </a:lnTo>
                    <a:lnTo>
                      <a:pt x="171" y="313"/>
                    </a:lnTo>
                    <a:lnTo>
                      <a:pt x="171" y="315"/>
                    </a:lnTo>
                    <a:lnTo>
                      <a:pt x="169" y="315"/>
                    </a:lnTo>
                    <a:lnTo>
                      <a:pt x="169" y="317"/>
                    </a:lnTo>
                    <a:lnTo>
                      <a:pt x="169" y="318"/>
                    </a:lnTo>
                    <a:lnTo>
                      <a:pt x="169" y="320"/>
                    </a:lnTo>
                    <a:lnTo>
                      <a:pt x="171" y="320"/>
                    </a:lnTo>
                    <a:lnTo>
                      <a:pt x="171" y="322"/>
                    </a:lnTo>
                    <a:lnTo>
                      <a:pt x="171" y="324"/>
                    </a:lnTo>
                    <a:lnTo>
                      <a:pt x="173" y="326"/>
                    </a:lnTo>
                    <a:lnTo>
                      <a:pt x="173" y="328"/>
                    </a:lnTo>
                    <a:lnTo>
                      <a:pt x="173" y="330"/>
                    </a:lnTo>
                    <a:lnTo>
                      <a:pt x="173" y="332"/>
                    </a:lnTo>
                    <a:lnTo>
                      <a:pt x="171" y="334"/>
                    </a:lnTo>
                    <a:lnTo>
                      <a:pt x="171" y="338"/>
                    </a:lnTo>
                    <a:lnTo>
                      <a:pt x="171" y="340"/>
                    </a:lnTo>
                    <a:lnTo>
                      <a:pt x="171" y="343"/>
                    </a:lnTo>
                    <a:lnTo>
                      <a:pt x="171" y="345"/>
                    </a:lnTo>
                    <a:lnTo>
                      <a:pt x="169" y="347"/>
                    </a:lnTo>
                    <a:lnTo>
                      <a:pt x="169" y="349"/>
                    </a:lnTo>
                    <a:lnTo>
                      <a:pt x="169" y="351"/>
                    </a:lnTo>
                    <a:lnTo>
                      <a:pt x="167" y="351"/>
                    </a:lnTo>
                    <a:lnTo>
                      <a:pt x="167" y="353"/>
                    </a:lnTo>
                    <a:lnTo>
                      <a:pt x="167" y="355"/>
                    </a:lnTo>
                    <a:lnTo>
                      <a:pt x="167" y="357"/>
                    </a:lnTo>
                    <a:lnTo>
                      <a:pt x="169" y="357"/>
                    </a:lnTo>
                    <a:lnTo>
                      <a:pt x="169" y="359"/>
                    </a:lnTo>
                    <a:lnTo>
                      <a:pt x="169" y="361"/>
                    </a:lnTo>
                    <a:lnTo>
                      <a:pt x="169" y="363"/>
                    </a:lnTo>
                    <a:lnTo>
                      <a:pt x="169" y="365"/>
                    </a:lnTo>
                    <a:lnTo>
                      <a:pt x="169" y="367"/>
                    </a:lnTo>
                    <a:lnTo>
                      <a:pt x="169" y="368"/>
                    </a:lnTo>
                    <a:lnTo>
                      <a:pt x="169" y="370"/>
                    </a:lnTo>
                    <a:lnTo>
                      <a:pt x="167" y="372"/>
                    </a:lnTo>
                    <a:lnTo>
                      <a:pt x="165" y="374"/>
                    </a:lnTo>
                    <a:lnTo>
                      <a:pt x="165" y="376"/>
                    </a:lnTo>
                    <a:lnTo>
                      <a:pt x="165" y="378"/>
                    </a:lnTo>
                    <a:lnTo>
                      <a:pt x="165" y="380"/>
                    </a:lnTo>
                    <a:lnTo>
                      <a:pt x="163" y="382"/>
                    </a:lnTo>
                    <a:lnTo>
                      <a:pt x="161" y="384"/>
                    </a:lnTo>
                    <a:lnTo>
                      <a:pt x="159" y="384"/>
                    </a:lnTo>
                    <a:lnTo>
                      <a:pt x="158" y="386"/>
                    </a:lnTo>
                    <a:lnTo>
                      <a:pt x="156" y="386"/>
                    </a:lnTo>
                    <a:lnTo>
                      <a:pt x="154" y="388"/>
                    </a:lnTo>
                    <a:lnTo>
                      <a:pt x="154" y="390"/>
                    </a:lnTo>
                    <a:lnTo>
                      <a:pt x="152" y="390"/>
                    </a:lnTo>
                    <a:lnTo>
                      <a:pt x="150" y="388"/>
                    </a:lnTo>
                    <a:lnTo>
                      <a:pt x="148" y="388"/>
                    </a:lnTo>
                    <a:lnTo>
                      <a:pt x="148" y="386"/>
                    </a:lnTo>
                    <a:lnTo>
                      <a:pt x="146" y="386"/>
                    </a:lnTo>
                    <a:lnTo>
                      <a:pt x="146" y="384"/>
                    </a:lnTo>
                    <a:lnTo>
                      <a:pt x="144" y="384"/>
                    </a:lnTo>
                    <a:lnTo>
                      <a:pt x="142" y="384"/>
                    </a:lnTo>
                    <a:lnTo>
                      <a:pt x="142" y="382"/>
                    </a:lnTo>
                    <a:lnTo>
                      <a:pt x="140" y="382"/>
                    </a:lnTo>
                    <a:lnTo>
                      <a:pt x="138" y="382"/>
                    </a:lnTo>
                    <a:lnTo>
                      <a:pt x="138" y="380"/>
                    </a:lnTo>
                    <a:lnTo>
                      <a:pt x="136" y="380"/>
                    </a:lnTo>
                    <a:lnTo>
                      <a:pt x="136" y="378"/>
                    </a:lnTo>
                    <a:lnTo>
                      <a:pt x="135" y="378"/>
                    </a:lnTo>
                    <a:lnTo>
                      <a:pt x="133" y="378"/>
                    </a:lnTo>
                    <a:lnTo>
                      <a:pt x="133" y="376"/>
                    </a:lnTo>
                    <a:lnTo>
                      <a:pt x="131" y="376"/>
                    </a:lnTo>
                    <a:lnTo>
                      <a:pt x="131" y="374"/>
                    </a:lnTo>
                    <a:lnTo>
                      <a:pt x="129" y="374"/>
                    </a:lnTo>
                    <a:lnTo>
                      <a:pt x="129" y="372"/>
                    </a:lnTo>
                    <a:lnTo>
                      <a:pt x="127" y="372"/>
                    </a:lnTo>
                    <a:lnTo>
                      <a:pt x="127" y="370"/>
                    </a:lnTo>
                    <a:lnTo>
                      <a:pt x="125" y="370"/>
                    </a:lnTo>
                    <a:lnTo>
                      <a:pt x="125" y="368"/>
                    </a:lnTo>
                    <a:lnTo>
                      <a:pt x="125" y="367"/>
                    </a:lnTo>
                    <a:lnTo>
                      <a:pt x="123" y="367"/>
                    </a:lnTo>
                    <a:lnTo>
                      <a:pt x="123" y="365"/>
                    </a:lnTo>
                    <a:lnTo>
                      <a:pt x="123" y="363"/>
                    </a:lnTo>
                    <a:lnTo>
                      <a:pt x="123" y="361"/>
                    </a:lnTo>
                    <a:lnTo>
                      <a:pt x="123" y="359"/>
                    </a:lnTo>
                    <a:lnTo>
                      <a:pt x="125" y="357"/>
                    </a:lnTo>
                    <a:lnTo>
                      <a:pt x="123" y="355"/>
                    </a:lnTo>
                    <a:lnTo>
                      <a:pt x="123" y="353"/>
                    </a:lnTo>
                    <a:lnTo>
                      <a:pt x="121" y="351"/>
                    </a:lnTo>
                    <a:lnTo>
                      <a:pt x="121" y="349"/>
                    </a:lnTo>
                    <a:lnTo>
                      <a:pt x="119" y="347"/>
                    </a:lnTo>
                    <a:lnTo>
                      <a:pt x="119" y="345"/>
                    </a:lnTo>
                    <a:lnTo>
                      <a:pt x="119" y="343"/>
                    </a:lnTo>
                    <a:lnTo>
                      <a:pt x="119" y="342"/>
                    </a:lnTo>
                    <a:lnTo>
                      <a:pt x="119" y="340"/>
                    </a:lnTo>
                    <a:lnTo>
                      <a:pt x="117" y="340"/>
                    </a:lnTo>
                    <a:lnTo>
                      <a:pt x="117" y="338"/>
                    </a:lnTo>
                    <a:lnTo>
                      <a:pt x="115" y="338"/>
                    </a:lnTo>
                    <a:lnTo>
                      <a:pt x="113" y="338"/>
                    </a:lnTo>
                    <a:lnTo>
                      <a:pt x="110" y="340"/>
                    </a:lnTo>
                    <a:lnTo>
                      <a:pt x="108" y="340"/>
                    </a:lnTo>
                    <a:lnTo>
                      <a:pt x="106" y="340"/>
                    </a:lnTo>
                    <a:lnTo>
                      <a:pt x="104" y="338"/>
                    </a:lnTo>
                    <a:lnTo>
                      <a:pt x="102" y="338"/>
                    </a:lnTo>
                    <a:lnTo>
                      <a:pt x="100" y="336"/>
                    </a:lnTo>
                    <a:lnTo>
                      <a:pt x="98" y="334"/>
                    </a:lnTo>
                    <a:lnTo>
                      <a:pt x="96" y="334"/>
                    </a:lnTo>
                    <a:lnTo>
                      <a:pt x="94" y="332"/>
                    </a:lnTo>
                    <a:lnTo>
                      <a:pt x="92" y="330"/>
                    </a:lnTo>
                    <a:lnTo>
                      <a:pt x="90" y="328"/>
                    </a:lnTo>
                    <a:lnTo>
                      <a:pt x="90" y="326"/>
                    </a:lnTo>
                    <a:lnTo>
                      <a:pt x="88" y="324"/>
                    </a:lnTo>
                    <a:lnTo>
                      <a:pt x="88" y="322"/>
                    </a:lnTo>
                    <a:lnTo>
                      <a:pt x="88" y="318"/>
                    </a:lnTo>
                    <a:lnTo>
                      <a:pt x="88" y="317"/>
                    </a:lnTo>
                    <a:lnTo>
                      <a:pt x="87" y="315"/>
                    </a:lnTo>
                    <a:lnTo>
                      <a:pt x="85" y="311"/>
                    </a:lnTo>
                    <a:lnTo>
                      <a:pt x="85" y="309"/>
                    </a:lnTo>
                    <a:lnTo>
                      <a:pt x="83" y="307"/>
                    </a:lnTo>
                    <a:lnTo>
                      <a:pt x="83" y="303"/>
                    </a:lnTo>
                    <a:lnTo>
                      <a:pt x="83" y="299"/>
                    </a:lnTo>
                    <a:lnTo>
                      <a:pt x="83" y="295"/>
                    </a:lnTo>
                    <a:lnTo>
                      <a:pt x="85" y="294"/>
                    </a:lnTo>
                    <a:lnTo>
                      <a:pt x="87" y="290"/>
                    </a:lnTo>
                    <a:lnTo>
                      <a:pt x="87" y="286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5" y="276"/>
                    </a:lnTo>
                    <a:lnTo>
                      <a:pt x="79" y="276"/>
                    </a:lnTo>
                    <a:lnTo>
                      <a:pt x="77" y="276"/>
                    </a:lnTo>
                    <a:lnTo>
                      <a:pt x="75" y="276"/>
                    </a:lnTo>
                    <a:lnTo>
                      <a:pt x="73" y="280"/>
                    </a:lnTo>
                    <a:lnTo>
                      <a:pt x="73" y="284"/>
                    </a:lnTo>
                    <a:lnTo>
                      <a:pt x="73" y="286"/>
                    </a:lnTo>
                    <a:lnTo>
                      <a:pt x="71" y="288"/>
                    </a:lnTo>
                    <a:lnTo>
                      <a:pt x="71" y="290"/>
                    </a:lnTo>
                    <a:lnTo>
                      <a:pt x="69" y="290"/>
                    </a:lnTo>
                    <a:lnTo>
                      <a:pt x="65" y="290"/>
                    </a:lnTo>
                    <a:lnTo>
                      <a:pt x="62" y="288"/>
                    </a:lnTo>
                    <a:lnTo>
                      <a:pt x="58" y="286"/>
                    </a:lnTo>
                    <a:lnTo>
                      <a:pt x="56" y="286"/>
                    </a:lnTo>
                    <a:lnTo>
                      <a:pt x="54" y="284"/>
                    </a:lnTo>
                    <a:lnTo>
                      <a:pt x="52" y="286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86"/>
                    </a:lnTo>
                    <a:lnTo>
                      <a:pt x="44" y="282"/>
                    </a:lnTo>
                    <a:lnTo>
                      <a:pt x="39" y="282"/>
                    </a:lnTo>
                    <a:lnTo>
                      <a:pt x="33" y="284"/>
                    </a:lnTo>
                    <a:lnTo>
                      <a:pt x="27" y="280"/>
                    </a:lnTo>
                    <a:lnTo>
                      <a:pt x="23" y="276"/>
                    </a:lnTo>
                    <a:lnTo>
                      <a:pt x="21" y="272"/>
                    </a:lnTo>
                    <a:lnTo>
                      <a:pt x="19" y="269"/>
                    </a:lnTo>
                    <a:lnTo>
                      <a:pt x="17" y="267"/>
                    </a:lnTo>
                    <a:lnTo>
                      <a:pt x="15" y="267"/>
                    </a:lnTo>
                    <a:lnTo>
                      <a:pt x="14" y="265"/>
                    </a:lnTo>
                    <a:lnTo>
                      <a:pt x="12" y="265"/>
                    </a:lnTo>
                    <a:lnTo>
                      <a:pt x="12" y="263"/>
                    </a:lnTo>
                    <a:lnTo>
                      <a:pt x="10" y="261"/>
                    </a:lnTo>
                    <a:lnTo>
                      <a:pt x="8" y="261"/>
                    </a:lnTo>
                    <a:lnTo>
                      <a:pt x="6" y="261"/>
                    </a:lnTo>
                    <a:lnTo>
                      <a:pt x="4" y="261"/>
                    </a:lnTo>
                    <a:lnTo>
                      <a:pt x="4" y="259"/>
                    </a:lnTo>
                    <a:lnTo>
                      <a:pt x="2" y="257"/>
                    </a:lnTo>
                    <a:lnTo>
                      <a:pt x="2" y="255"/>
                    </a:lnTo>
                    <a:lnTo>
                      <a:pt x="2" y="253"/>
                    </a:lnTo>
                    <a:lnTo>
                      <a:pt x="2" y="251"/>
                    </a:lnTo>
                    <a:lnTo>
                      <a:pt x="0" y="251"/>
                    </a:lnTo>
                    <a:lnTo>
                      <a:pt x="0" y="249"/>
                    </a:lnTo>
                    <a:lnTo>
                      <a:pt x="0" y="247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2" y="242"/>
                    </a:lnTo>
                    <a:lnTo>
                      <a:pt x="4" y="242"/>
                    </a:lnTo>
                    <a:lnTo>
                      <a:pt x="8" y="242"/>
                    </a:lnTo>
                    <a:lnTo>
                      <a:pt x="10" y="238"/>
                    </a:lnTo>
                    <a:lnTo>
                      <a:pt x="10" y="232"/>
                    </a:lnTo>
                    <a:lnTo>
                      <a:pt x="12" y="228"/>
                    </a:lnTo>
                    <a:lnTo>
                      <a:pt x="12" y="224"/>
                    </a:lnTo>
                    <a:lnTo>
                      <a:pt x="10" y="222"/>
                    </a:lnTo>
                    <a:lnTo>
                      <a:pt x="10" y="217"/>
                    </a:lnTo>
                    <a:lnTo>
                      <a:pt x="10" y="213"/>
                    </a:lnTo>
                    <a:lnTo>
                      <a:pt x="10" y="207"/>
                    </a:lnTo>
                    <a:lnTo>
                      <a:pt x="12" y="205"/>
                    </a:lnTo>
                    <a:lnTo>
                      <a:pt x="12" y="203"/>
                    </a:lnTo>
                    <a:lnTo>
                      <a:pt x="12" y="199"/>
                    </a:lnTo>
                    <a:lnTo>
                      <a:pt x="12" y="198"/>
                    </a:lnTo>
                    <a:lnTo>
                      <a:pt x="14" y="196"/>
                    </a:lnTo>
                    <a:lnTo>
                      <a:pt x="14" y="194"/>
                    </a:lnTo>
                    <a:lnTo>
                      <a:pt x="14" y="188"/>
                    </a:lnTo>
                    <a:lnTo>
                      <a:pt x="14" y="186"/>
                    </a:lnTo>
                    <a:lnTo>
                      <a:pt x="15" y="184"/>
                    </a:lnTo>
                    <a:lnTo>
                      <a:pt x="15" y="182"/>
                    </a:lnTo>
                    <a:lnTo>
                      <a:pt x="15" y="180"/>
                    </a:lnTo>
                    <a:lnTo>
                      <a:pt x="15" y="178"/>
                    </a:lnTo>
                    <a:lnTo>
                      <a:pt x="15" y="174"/>
                    </a:lnTo>
                    <a:lnTo>
                      <a:pt x="15" y="173"/>
                    </a:lnTo>
                    <a:lnTo>
                      <a:pt x="15" y="171"/>
                    </a:lnTo>
                    <a:lnTo>
                      <a:pt x="15" y="169"/>
                    </a:lnTo>
                    <a:lnTo>
                      <a:pt x="15" y="167"/>
                    </a:lnTo>
                    <a:lnTo>
                      <a:pt x="15" y="165"/>
                    </a:lnTo>
                    <a:lnTo>
                      <a:pt x="15" y="163"/>
                    </a:lnTo>
                    <a:lnTo>
                      <a:pt x="15" y="161"/>
                    </a:lnTo>
                    <a:lnTo>
                      <a:pt x="17" y="161"/>
                    </a:lnTo>
                    <a:lnTo>
                      <a:pt x="17" y="159"/>
                    </a:lnTo>
                    <a:lnTo>
                      <a:pt x="17" y="157"/>
                    </a:lnTo>
                    <a:lnTo>
                      <a:pt x="19" y="157"/>
                    </a:lnTo>
                    <a:lnTo>
                      <a:pt x="19" y="155"/>
                    </a:lnTo>
                    <a:lnTo>
                      <a:pt x="21" y="155"/>
                    </a:lnTo>
                    <a:lnTo>
                      <a:pt x="21" y="153"/>
                    </a:lnTo>
                    <a:lnTo>
                      <a:pt x="21" y="151"/>
                    </a:lnTo>
                    <a:lnTo>
                      <a:pt x="19" y="151"/>
                    </a:lnTo>
                    <a:lnTo>
                      <a:pt x="19" y="150"/>
                    </a:lnTo>
                    <a:lnTo>
                      <a:pt x="19" y="148"/>
                    </a:lnTo>
                    <a:lnTo>
                      <a:pt x="19" y="146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21" y="140"/>
                    </a:lnTo>
                    <a:lnTo>
                      <a:pt x="21" y="138"/>
                    </a:lnTo>
                    <a:lnTo>
                      <a:pt x="19" y="138"/>
                    </a:lnTo>
                    <a:lnTo>
                      <a:pt x="17" y="138"/>
                    </a:lnTo>
                    <a:lnTo>
                      <a:pt x="15" y="138"/>
                    </a:lnTo>
                    <a:lnTo>
                      <a:pt x="15" y="136"/>
                    </a:lnTo>
                    <a:lnTo>
                      <a:pt x="15" y="134"/>
                    </a:lnTo>
                    <a:lnTo>
                      <a:pt x="15" y="132"/>
                    </a:lnTo>
                    <a:lnTo>
                      <a:pt x="15" y="130"/>
                    </a:lnTo>
                    <a:lnTo>
                      <a:pt x="17" y="130"/>
                    </a:lnTo>
                    <a:lnTo>
                      <a:pt x="17" y="128"/>
                    </a:lnTo>
                    <a:lnTo>
                      <a:pt x="17" y="126"/>
                    </a:lnTo>
                    <a:lnTo>
                      <a:pt x="17" y="125"/>
                    </a:lnTo>
                    <a:lnTo>
                      <a:pt x="17" y="123"/>
                    </a:lnTo>
                    <a:lnTo>
                      <a:pt x="19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17" y="119"/>
                    </a:lnTo>
                    <a:lnTo>
                      <a:pt x="17" y="117"/>
                    </a:lnTo>
                    <a:lnTo>
                      <a:pt x="17" y="115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5" y="111"/>
                    </a:lnTo>
                    <a:lnTo>
                      <a:pt x="15" y="109"/>
                    </a:lnTo>
                    <a:lnTo>
                      <a:pt x="15" y="107"/>
                    </a:lnTo>
                    <a:lnTo>
                      <a:pt x="15" y="105"/>
                    </a:lnTo>
                    <a:lnTo>
                      <a:pt x="15" y="103"/>
                    </a:lnTo>
                    <a:lnTo>
                      <a:pt x="17" y="102"/>
                    </a:lnTo>
                    <a:lnTo>
                      <a:pt x="19" y="98"/>
                    </a:lnTo>
                    <a:lnTo>
                      <a:pt x="19" y="96"/>
                    </a:lnTo>
                    <a:lnTo>
                      <a:pt x="21" y="96"/>
                    </a:lnTo>
                    <a:lnTo>
                      <a:pt x="21" y="94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7" y="88"/>
                    </a:lnTo>
                    <a:lnTo>
                      <a:pt x="27" y="86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31" y="84"/>
                    </a:lnTo>
                    <a:lnTo>
                      <a:pt x="31" y="82"/>
                    </a:lnTo>
                    <a:lnTo>
                      <a:pt x="33" y="82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5" y="78"/>
                    </a:lnTo>
                    <a:lnTo>
                      <a:pt x="37" y="78"/>
                    </a:lnTo>
                    <a:lnTo>
                      <a:pt x="37" y="77"/>
                    </a:lnTo>
                    <a:lnTo>
                      <a:pt x="39" y="77"/>
                    </a:lnTo>
                    <a:lnTo>
                      <a:pt x="39" y="75"/>
                    </a:lnTo>
                    <a:lnTo>
                      <a:pt x="39" y="73"/>
                    </a:lnTo>
                    <a:lnTo>
                      <a:pt x="40" y="73"/>
                    </a:lnTo>
                    <a:lnTo>
                      <a:pt x="40" y="71"/>
                    </a:lnTo>
                    <a:lnTo>
                      <a:pt x="40" y="69"/>
                    </a:lnTo>
                    <a:lnTo>
                      <a:pt x="40" y="67"/>
                    </a:lnTo>
                    <a:lnTo>
                      <a:pt x="39" y="65"/>
                    </a:lnTo>
                    <a:lnTo>
                      <a:pt x="39" y="63"/>
                    </a:lnTo>
                    <a:lnTo>
                      <a:pt x="39" y="61"/>
                    </a:lnTo>
                    <a:lnTo>
                      <a:pt x="40" y="59"/>
                    </a:lnTo>
                    <a:lnTo>
                      <a:pt x="40" y="57"/>
                    </a:lnTo>
                    <a:lnTo>
                      <a:pt x="40" y="55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40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2" y="44"/>
                    </a:lnTo>
                    <a:lnTo>
                      <a:pt x="44" y="42"/>
                    </a:lnTo>
                    <a:lnTo>
                      <a:pt x="46" y="42"/>
                    </a:lnTo>
                    <a:lnTo>
                      <a:pt x="46" y="40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52" y="42"/>
                    </a:lnTo>
                    <a:lnTo>
                      <a:pt x="54" y="42"/>
                    </a:lnTo>
                    <a:lnTo>
                      <a:pt x="56" y="42"/>
                    </a:lnTo>
                    <a:lnTo>
                      <a:pt x="58" y="42"/>
                    </a:lnTo>
                    <a:lnTo>
                      <a:pt x="60" y="42"/>
                    </a:lnTo>
                    <a:lnTo>
                      <a:pt x="60" y="40"/>
                    </a:lnTo>
                    <a:lnTo>
                      <a:pt x="62" y="40"/>
                    </a:lnTo>
                    <a:lnTo>
                      <a:pt x="63" y="40"/>
                    </a:lnTo>
                    <a:lnTo>
                      <a:pt x="63" y="38"/>
                    </a:lnTo>
                    <a:lnTo>
                      <a:pt x="65" y="38"/>
                    </a:lnTo>
                    <a:lnTo>
                      <a:pt x="67" y="38"/>
                    </a:lnTo>
                    <a:lnTo>
                      <a:pt x="67" y="36"/>
                    </a:lnTo>
                    <a:lnTo>
                      <a:pt x="69" y="36"/>
                    </a:lnTo>
                    <a:lnTo>
                      <a:pt x="71" y="36"/>
                    </a:lnTo>
                    <a:lnTo>
                      <a:pt x="71" y="34"/>
                    </a:lnTo>
                    <a:lnTo>
                      <a:pt x="73" y="34"/>
                    </a:lnTo>
                    <a:lnTo>
                      <a:pt x="71" y="34"/>
                    </a:lnTo>
                    <a:lnTo>
                      <a:pt x="71" y="32"/>
                    </a:lnTo>
                    <a:lnTo>
                      <a:pt x="71" y="30"/>
                    </a:lnTo>
                    <a:lnTo>
                      <a:pt x="69" y="30"/>
                    </a:lnTo>
                    <a:lnTo>
                      <a:pt x="69" y="29"/>
                    </a:lnTo>
                    <a:lnTo>
                      <a:pt x="67" y="29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69" y="25"/>
                    </a:lnTo>
                    <a:lnTo>
                      <a:pt x="71" y="25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5" y="23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17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3" y="13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3" y="9"/>
                    </a:lnTo>
                    <a:lnTo>
                      <a:pt x="83" y="7"/>
                    </a:lnTo>
                    <a:lnTo>
                      <a:pt x="83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85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8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4" y="4"/>
                    </a:lnTo>
                    <a:lnTo>
                      <a:pt x="96" y="2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08" y="2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10" y="7"/>
                    </a:lnTo>
                    <a:lnTo>
                      <a:pt x="110" y="9"/>
                    </a:lnTo>
                    <a:lnTo>
                      <a:pt x="110" y="11"/>
                    </a:lnTo>
                    <a:lnTo>
                      <a:pt x="110" y="13"/>
                    </a:lnTo>
                    <a:lnTo>
                      <a:pt x="111" y="13"/>
                    </a:lnTo>
                    <a:lnTo>
                      <a:pt x="111" y="15"/>
                    </a:lnTo>
                    <a:lnTo>
                      <a:pt x="111" y="17"/>
                    </a:lnTo>
                    <a:lnTo>
                      <a:pt x="111" y="19"/>
                    </a:lnTo>
                    <a:lnTo>
                      <a:pt x="111" y="21"/>
                    </a:lnTo>
                    <a:lnTo>
                      <a:pt x="111" y="23"/>
                    </a:lnTo>
                    <a:lnTo>
                      <a:pt x="111" y="25"/>
                    </a:lnTo>
                    <a:lnTo>
                      <a:pt x="113" y="25"/>
                    </a:lnTo>
                    <a:lnTo>
                      <a:pt x="113" y="27"/>
                    </a:lnTo>
                    <a:lnTo>
                      <a:pt x="113" y="29"/>
                    </a:lnTo>
                    <a:lnTo>
                      <a:pt x="113" y="30"/>
                    </a:lnTo>
                    <a:lnTo>
                      <a:pt x="115" y="30"/>
                    </a:lnTo>
                    <a:lnTo>
                      <a:pt x="115" y="32"/>
                    </a:lnTo>
                    <a:lnTo>
                      <a:pt x="115" y="34"/>
                    </a:lnTo>
                    <a:lnTo>
                      <a:pt x="117" y="34"/>
                    </a:lnTo>
                    <a:lnTo>
                      <a:pt x="117" y="36"/>
                    </a:lnTo>
                    <a:lnTo>
                      <a:pt x="117" y="38"/>
                    </a:lnTo>
                    <a:lnTo>
                      <a:pt x="117" y="40"/>
                    </a:lnTo>
                    <a:lnTo>
                      <a:pt x="119" y="40"/>
                    </a:lnTo>
                    <a:lnTo>
                      <a:pt x="119" y="42"/>
                    </a:lnTo>
                    <a:lnTo>
                      <a:pt x="119" y="44"/>
                    </a:lnTo>
                    <a:lnTo>
                      <a:pt x="119" y="46"/>
                    </a:lnTo>
                    <a:lnTo>
                      <a:pt x="121" y="46"/>
                    </a:lnTo>
                    <a:lnTo>
                      <a:pt x="121" y="48"/>
                    </a:lnTo>
                    <a:lnTo>
                      <a:pt x="121" y="50"/>
                    </a:lnTo>
                    <a:lnTo>
                      <a:pt x="121" y="52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7" y="54"/>
                    </a:lnTo>
                    <a:lnTo>
                      <a:pt x="117" y="55"/>
                    </a:lnTo>
                    <a:lnTo>
                      <a:pt x="117" y="57"/>
                    </a:lnTo>
                    <a:lnTo>
                      <a:pt x="115" y="57"/>
                    </a:lnTo>
                    <a:lnTo>
                      <a:pt x="115" y="59"/>
                    </a:lnTo>
                    <a:lnTo>
                      <a:pt x="115" y="61"/>
                    </a:lnTo>
                    <a:lnTo>
                      <a:pt x="113" y="61"/>
                    </a:lnTo>
                    <a:lnTo>
                      <a:pt x="113" y="63"/>
                    </a:lnTo>
                    <a:lnTo>
                      <a:pt x="111" y="63"/>
                    </a:lnTo>
                    <a:lnTo>
                      <a:pt x="110" y="63"/>
                    </a:lnTo>
                    <a:lnTo>
                      <a:pt x="108" y="65"/>
                    </a:lnTo>
                    <a:lnTo>
                      <a:pt x="108" y="67"/>
                    </a:lnTo>
                    <a:lnTo>
                      <a:pt x="108" y="69"/>
                    </a:lnTo>
                    <a:lnTo>
                      <a:pt x="106" y="69"/>
                    </a:lnTo>
                    <a:lnTo>
                      <a:pt x="108" y="71"/>
                    </a:lnTo>
                    <a:lnTo>
                      <a:pt x="108" y="73"/>
                    </a:lnTo>
                    <a:lnTo>
                      <a:pt x="108" y="75"/>
                    </a:lnTo>
                    <a:lnTo>
                      <a:pt x="110" y="75"/>
                    </a:lnTo>
                    <a:lnTo>
                      <a:pt x="110" y="77"/>
                    </a:lnTo>
                    <a:lnTo>
                      <a:pt x="111" y="77"/>
                    </a:lnTo>
                    <a:lnTo>
                      <a:pt x="111" y="78"/>
                    </a:lnTo>
                    <a:lnTo>
                      <a:pt x="113" y="78"/>
                    </a:lnTo>
                    <a:lnTo>
                      <a:pt x="115" y="78"/>
                    </a:lnTo>
                    <a:lnTo>
                      <a:pt x="117" y="78"/>
                    </a:lnTo>
                    <a:lnTo>
                      <a:pt x="117" y="80"/>
                    </a:lnTo>
                    <a:lnTo>
                      <a:pt x="119" y="80"/>
                    </a:lnTo>
                    <a:lnTo>
                      <a:pt x="121" y="80"/>
                    </a:lnTo>
                    <a:lnTo>
                      <a:pt x="123" y="80"/>
                    </a:lnTo>
                    <a:lnTo>
                      <a:pt x="123" y="82"/>
                    </a:lnTo>
                    <a:lnTo>
                      <a:pt x="121" y="84"/>
                    </a:lnTo>
                    <a:lnTo>
                      <a:pt x="119" y="84"/>
                    </a:lnTo>
                    <a:lnTo>
                      <a:pt x="119" y="86"/>
                    </a:lnTo>
                    <a:lnTo>
                      <a:pt x="121" y="86"/>
                    </a:lnTo>
                    <a:lnTo>
                      <a:pt x="121" y="88"/>
                    </a:lnTo>
                    <a:lnTo>
                      <a:pt x="121" y="90"/>
                    </a:lnTo>
                    <a:lnTo>
                      <a:pt x="121" y="92"/>
                    </a:lnTo>
                    <a:lnTo>
                      <a:pt x="121" y="94"/>
                    </a:lnTo>
                    <a:lnTo>
                      <a:pt x="121" y="96"/>
                    </a:lnTo>
                    <a:lnTo>
                      <a:pt x="119" y="96"/>
                    </a:lnTo>
                    <a:lnTo>
                      <a:pt x="119" y="98"/>
                    </a:lnTo>
                    <a:lnTo>
                      <a:pt x="119" y="100"/>
                    </a:lnTo>
                    <a:lnTo>
                      <a:pt x="117" y="100"/>
                    </a:lnTo>
                    <a:lnTo>
                      <a:pt x="117" y="102"/>
                    </a:lnTo>
                    <a:lnTo>
                      <a:pt x="117" y="103"/>
                    </a:lnTo>
                    <a:lnTo>
                      <a:pt x="117" y="105"/>
                    </a:lnTo>
                    <a:lnTo>
                      <a:pt x="115" y="105"/>
                    </a:lnTo>
                    <a:lnTo>
                      <a:pt x="115" y="107"/>
                    </a:lnTo>
                    <a:lnTo>
                      <a:pt x="115" y="109"/>
                    </a:lnTo>
                    <a:lnTo>
                      <a:pt x="115" y="111"/>
                    </a:lnTo>
                    <a:lnTo>
                      <a:pt x="115" y="113"/>
                    </a:lnTo>
                    <a:lnTo>
                      <a:pt x="115" y="115"/>
                    </a:lnTo>
                    <a:lnTo>
                      <a:pt x="117" y="115"/>
                    </a:lnTo>
                    <a:lnTo>
                      <a:pt x="115" y="117"/>
                    </a:lnTo>
                    <a:lnTo>
                      <a:pt x="115" y="119"/>
                    </a:lnTo>
                    <a:lnTo>
                      <a:pt x="115" y="121"/>
                    </a:lnTo>
                    <a:lnTo>
                      <a:pt x="115" y="123"/>
                    </a:lnTo>
                    <a:lnTo>
                      <a:pt x="117" y="123"/>
                    </a:lnTo>
                    <a:lnTo>
                      <a:pt x="117" y="125"/>
                    </a:lnTo>
                    <a:lnTo>
                      <a:pt x="117" y="126"/>
                    </a:lnTo>
                    <a:lnTo>
                      <a:pt x="119" y="126"/>
                    </a:lnTo>
                    <a:lnTo>
                      <a:pt x="119" y="128"/>
                    </a:lnTo>
                    <a:lnTo>
                      <a:pt x="119" y="130"/>
                    </a:lnTo>
                    <a:lnTo>
                      <a:pt x="119" y="132"/>
                    </a:lnTo>
                    <a:lnTo>
                      <a:pt x="121" y="132"/>
                    </a:lnTo>
                    <a:lnTo>
                      <a:pt x="121" y="130"/>
                    </a:lnTo>
                    <a:lnTo>
                      <a:pt x="121" y="132"/>
                    </a:lnTo>
                    <a:lnTo>
                      <a:pt x="123" y="132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29" y="132"/>
                    </a:lnTo>
                    <a:lnTo>
                      <a:pt x="129" y="134"/>
                    </a:lnTo>
                    <a:lnTo>
                      <a:pt x="127" y="136"/>
                    </a:lnTo>
                    <a:lnTo>
                      <a:pt x="127" y="138"/>
                    </a:lnTo>
                    <a:lnTo>
                      <a:pt x="127" y="140"/>
                    </a:lnTo>
                    <a:lnTo>
                      <a:pt x="129" y="140"/>
                    </a:lnTo>
                    <a:lnTo>
                      <a:pt x="129" y="142"/>
                    </a:lnTo>
                    <a:lnTo>
                      <a:pt x="129" y="144"/>
                    </a:lnTo>
                    <a:lnTo>
                      <a:pt x="131" y="144"/>
                    </a:lnTo>
                    <a:lnTo>
                      <a:pt x="131" y="146"/>
                    </a:lnTo>
                    <a:lnTo>
                      <a:pt x="133" y="146"/>
                    </a:lnTo>
                    <a:lnTo>
                      <a:pt x="133" y="148"/>
                    </a:lnTo>
                    <a:lnTo>
                      <a:pt x="135" y="148"/>
                    </a:lnTo>
                    <a:lnTo>
                      <a:pt x="136" y="148"/>
                    </a:lnTo>
                    <a:lnTo>
                      <a:pt x="138" y="148"/>
                    </a:lnTo>
                    <a:lnTo>
                      <a:pt x="140" y="148"/>
                    </a:lnTo>
                    <a:lnTo>
                      <a:pt x="144" y="148"/>
                    </a:lnTo>
                    <a:lnTo>
                      <a:pt x="146" y="148"/>
                    </a:lnTo>
                    <a:lnTo>
                      <a:pt x="150" y="148"/>
                    </a:lnTo>
                    <a:lnTo>
                      <a:pt x="152" y="150"/>
                    </a:lnTo>
                    <a:lnTo>
                      <a:pt x="154" y="148"/>
                    </a:lnTo>
                    <a:lnTo>
                      <a:pt x="158" y="148"/>
                    </a:lnTo>
                    <a:lnTo>
                      <a:pt x="159" y="148"/>
                    </a:lnTo>
                    <a:lnTo>
                      <a:pt x="161" y="148"/>
                    </a:lnTo>
                    <a:lnTo>
                      <a:pt x="163" y="146"/>
                    </a:lnTo>
                    <a:lnTo>
                      <a:pt x="167" y="146"/>
                    </a:lnTo>
                    <a:lnTo>
                      <a:pt x="167" y="144"/>
                    </a:lnTo>
                    <a:lnTo>
                      <a:pt x="169" y="144"/>
                    </a:lnTo>
                    <a:lnTo>
                      <a:pt x="173" y="146"/>
                    </a:lnTo>
                    <a:lnTo>
                      <a:pt x="177" y="146"/>
                    </a:lnTo>
                    <a:lnTo>
                      <a:pt x="179" y="146"/>
                    </a:lnTo>
                    <a:lnTo>
                      <a:pt x="181" y="148"/>
                    </a:lnTo>
                    <a:lnTo>
                      <a:pt x="183" y="148"/>
                    </a:lnTo>
                    <a:lnTo>
                      <a:pt x="184" y="148"/>
                    </a:lnTo>
                    <a:lnTo>
                      <a:pt x="186" y="148"/>
                    </a:lnTo>
                    <a:lnTo>
                      <a:pt x="188" y="148"/>
                    </a:lnTo>
                    <a:lnTo>
                      <a:pt x="190" y="148"/>
                    </a:lnTo>
                    <a:lnTo>
                      <a:pt x="192" y="148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6" y="151"/>
                    </a:lnTo>
                    <a:lnTo>
                      <a:pt x="196" y="153"/>
                    </a:lnTo>
                    <a:lnTo>
                      <a:pt x="198" y="153"/>
                    </a:lnTo>
                    <a:lnTo>
                      <a:pt x="198" y="155"/>
                    </a:lnTo>
                    <a:lnTo>
                      <a:pt x="200" y="155"/>
                    </a:lnTo>
                    <a:lnTo>
                      <a:pt x="200" y="157"/>
                    </a:lnTo>
                    <a:lnTo>
                      <a:pt x="200" y="159"/>
                    </a:lnTo>
                    <a:lnTo>
                      <a:pt x="202" y="159"/>
                    </a:lnTo>
                    <a:lnTo>
                      <a:pt x="202" y="157"/>
                    </a:lnTo>
                    <a:lnTo>
                      <a:pt x="204" y="157"/>
                    </a:lnTo>
                    <a:lnTo>
                      <a:pt x="204" y="159"/>
                    </a:lnTo>
                    <a:lnTo>
                      <a:pt x="206" y="159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09" y="161"/>
                    </a:lnTo>
                    <a:lnTo>
                      <a:pt x="209" y="163"/>
                    </a:lnTo>
                    <a:lnTo>
                      <a:pt x="209" y="165"/>
                    </a:lnTo>
                    <a:lnTo>
                      <a:pt x="209" y="167"/>
                    </a:lnTo>
                    <a:lnTo>
                      <a:pt x="209" y="169"/>
                    </a:lnTo>
                    <a:lnTo>
                      <a:pt x="209" y="171"/>
                    </a:lnTo>
                    <a:lnTo>
                      <a:pt x="209" y="173"/>
                    </a:lnTo>
                    <a:lnTo>
                      <a:pt x="207" y="173"/>
                    </a:lnTo>
                    <a:lnTo>
                      <a:pt x="209" y="173"/>
                    </a:lnTo>
                    <a:lnTo>
                      <a:pt x="209" y="174"/>
                    </a:lnTo>
                    <a:lnTo>
                      <a:pt x="209" y="176"/>
                    </a:lnTo>
                    <a:lnTo>
                      <a:pt x="209" y="178"/>
                    </a:lnTo>
                    <a:lnTo>
                      <a:pt x="209" y="180"/>
                    </a:lnTo>
                    <a:lnTo>
                      <a:pt x="209" y="182"/>
                    </a:lnTo>
                    <a:lnTo>
                      <a:pt x="211" y="182"/>
                    </a:lnTo>
                    <a:lnTo>
                      <a:pt x="213" y="184"/>
                    </a:lnTo>
                    <a:lnTo>
                      <a:pt x="215" y="184"/>
                    </a:lnTo>
                    <a:lnTo>
                      <a:pt x="217" y="184"/>
                    </a:lnTo>
                    <a:lnTo>
                      <a:pt x="217" y="186"/>
                    </a:lnTo>
                    <a:lnTo>
                      <a:pt x="219" y="186"/>
                    </a:lnTo>
                    <a:lnTo>
                      <a:pt x="219" y="188"/>
                    </a:lnTo>
                    <a:lnTo>
                      <a:pt x="219" y="190"/>
                    </a:lnTo>
                    <a:lnTo>
                      <a:pt x="221" y="190"/>
                    </a:lnTo>
                    <a:lnTo>
                      <a:pt x="223" y="190"/>
                    </a:lnTo>
                    <a:lnTo>
                      <a:pt x="223" y="192"/>
                    </a:lnTo>
                    <a:lnTo>
                      <a:pt x="225" y="192"/>
                    </a:lnTo>
                    <a:lnTo>
                      <a:pt x="225" y="194"/>
                    </a:lnTo>
                    <a:lnTo>
                      <a:pt x="227" y="194"/>
                    </a:lnTo>
                    <a:lnTo>
                      <a:pt x="227" y="196"/>
                    </a:lnTo>
                    <a:lnTo>
                      <a:pt x="229" y="196"/>
                    </a:lnTo>
                    <a:lnTo>
                      <a:pt x="229" y="198"/>
                    </a:lnTo>
                    <a:lnTo>
                      <a:pt x="229" y="196"/>
                    </a:lnTo>
                    <a:lnTo>
                      <a:pt x="231" y="1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5" name="Freeform 4998">
                <a:extLst>
                  <a:ext uri="{FF2B5EF4-FFF2-40B4-BE49-F238E27FC236}">
                    <a16:creationId xmlns:a16="http://schemas.microsoft.com/office/drawing/2014/main" id="{A22C5B39-292B-A744-D14B-BE509D811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915" y="3860699"/>
                <a:ext cx="466822" cy="294032"/>
              </a:xfrm>
              <a:custGeom>
                <a:avLst/>
                <a:gdLst/>
                <a:ahLst/>
                <a:cxnLst>
                  <a:cxn ang="0">
                    <a:pos x="304" y="32"/>
                  </a:cxn>
                  <a:cxn ang="0">
                    <a:pos x="298" y="46"/>
                  </a:cxn>
                  <a:cxn ang="0">
                    <a:pos x="294" y="61"/>
                  </a:cxn>
                  <a:cxn ang="0">
                    <a:pos x="286" y="73"/>
                  </a:cxn>
                  <a:cxn ang="0">
                    <a:pos x="275" y="76"/>
                  </a:cxn>
                  <a:cxn ang="0">
                    <a:pos x="265" y="74"/>
                  </a:cxn>
                  <a:cxn ang="0">
                    <a:pos x="256" y="80"/>
                  </a:cxn>
                  <a:cxn ang="0">
                    <a:pos x="246" y="82"/>
                  </a:cxn>
                  <a:cxn ang="0">
                    <a:pos x="240" y="88"/>
                  </a:cxn>
                  <a:cxn ang="0">
                    <a:pos x="231" y="92"/>
                  </a:cxn>
                  <a:cxn ang="0">
                    <a:pos x="223" y="96"/>
                  </a:cxn>
                  <a:cxn ang="0">
                    <a:pos x="214" y="105"/>
                  </a:cxn>
                  <a:cxn ang="0">
                    <a:pos x="202" y="105"/>
                  </a:cxn>
                  <a:cxn ang="0">
                    <a:pos x="189" y="111"/>
                  </a:cxn>
                  <a:cxn ang="0">
                    <a:pos x="177" y="113"/>
                  </a:cxn>
                  <a:cxn ang="0">
                    <a:pos x="169" y="113"/>
                  </a:cxn>
                  <a:cxn ang="0">
                    <a:pos x="162" y="130"/>
                  </a:cxn>
                  <a:cxn ang="0">
                    <a:pos x="166" y="142"/>
                  </a:cxn>
                  <a:cxn ang="0">
                    <a:pos x="169" y="157"/>
                  </a:cxn>
                  <a:cxn ang="0">
                    <a:pos x="156" y="165"/>
                  </a:cxn>
                  <a:cxn ang="0">
                    <a:pos x="144" y="165"/>
                  </a:cxn>
                  <a:cxn ang="0">
                    <a:pos x="131" y="167"/>
                  </a:cxn>
                  <a:cxn ang="0">
                    <a:pos x="119" y="174"/>
                  </a:cxn>
                  <a:cxn ang="0">
                    <a:pos x="110" y="186"/>
                  </a:cxn>
                  <a:cxn ang="0">
                    <a:pos x="102" y="197"/>
                  </a:cxn>
                  <a:cxn ang="0">
                    <a:pos x="98" y="192"/>
                  </a:cxn>
                  <a:cxn ang="0">
                    <a:pos x="87" y="174"/>
                  </a:cxn>
                  <a:cxn ang="0">
                    <a:pos x="71" y="169"/>
                  </a:cxn>
                  <a:cxn ang="0">
                    <a:pos x="56" y="169"/>
                  </a:cxn>
                  <a:cxn ang="0">
                    <a:pos x="41" y="157"/>
                  </a:cxn>
                  <a:cxn ang="0">
                    <a:pos x="33" y="147"/>
                  </a:cxn>
                  <a:cxn ang="0">
                    <a:pos x="22" y="153"/>
                  </a:cxn>
                  <a:cxn ang="0">
                    <a:pos x="14" y="149"/>
                  </a:cxn>
                  <a:cxn ang="0">
                    <a:pos x="4" y="140"/>
                  </a:cxn>
                  <a:cxn ang="0">
                    <a:pos x="2" y="126"/>
                  </a:cxn>
                  <a:cxn ang="0">
                    <a:pos x="12" y="117"/>
                  </a:cxn>
                  <a:cxn ang="0">
                    <a:pos x="20" y="105"/>
                  </a:cxn>
                  <a:cxn ang="0">
                    <a:pos x="23" y="92"/>
                  </a:cxn>
                  <a:cxn ang="0">
                    <a:pos x="14" y="80"/>
                  </a:cxn>
                  <a:cxn ang="0">
                    <a:pos x="6" y="67"/>
                  </a:cxn>
                  <a:cxn ang="0">
                    <a:pos x="8" y="50"/>
                  </a:cxn>
                  <a:cxn ang="0">
                    <a:pos x="20" y="44"/>
                  </a:cxn>
                  <a:cxn ang="0">
                    <a:pos x="35" y="48"/>
                  </a:cxn>
                  <a:cxn ang="0">
                    <a:pos x="54" y="48"/>
                  </a:cxn>
                  <a:cxn ang="0">
                    <a:pos x="77" y="46"/>
                  </a:cxn>
                  <a:cxn ang="0">
                    <a:pos x="93" y="36"/>
                  </a:cxn>
                  <a:cxn ang="0">
                    <a:pos x="110" y="32"/>
                  </a:cxn>
                  <a:cxn ang="0">
                    <a:pos x="131" y="38"/>
                  </a:cxn>
                  <a:cxn ang="0">
                    <a:pos x="144" y="48"/>
                  </a:cxn>
                  <a:cxn ang="0">
                    <a:pos x="162" y="50"/>
                  </a:cxn>
                  <a:cxn ang="0">
                    <a:pos x="179" y="63"/>
                  </a:cxn>
                  <a:cxn ang="0">
                    <a:pos x="200" y="63"/>
                  </a:cxn>
                  <a:cxn ang="0">
                    <a:pos x="217" y="65"/>
                  </a:cxn>
                  <a:cxn ang="0">
                    <a:pos x="229" y="57"/>
                  </a:cxn>
                  <a:cxn ang="0">
                    <a:pos x="240" y="48"/>
                  </a:cxn>
                  <a:cxn ang="0">
                    <a:pos x="254" y="38"/>
                  </a:cxn>
                  <a:cxn ang="0">
                    <a:pos x="261" y="23"/>
                  </a:cxn>
                  <a:cxn ang="0">
                    <a:pos x="273" y="5"/>
                  </a:cxn>
                  <a:cxn ang="0">
                    <a:pos x="294" y="2"/>
                  </a:cxn>
                  <a:cxn ang="0">
                    <a:pos x="300" y="17"/>
                  </a:cxn>
                </a:cxnLst>
                <a:rect l="0" t="0" r="r" b="b"/>
                <a:pathLst>
                  <a:path w="313" h="201">
                    <a:moveTo>
                      <a:pt x="313" y="25"/>
                    </a:moveTo>
                    <a:lnTo>
                      <a:pt x="311" y="25"/>
                    </a:lnTo>
                    <a:lnTo>
                      <a:pt x="311" y="26"/>
                    </a:lnTo>
                    <a:lnTo>
                      <a:pt x="309" y="26"/>
                    </a:lnTo>
                    <a:lnTo>
                      <a:pt x="309" y="28"/>
                    </a:lnTo>
                    <a:lnTo>
                      <a:pt x="308" y="28"/>
                    </a:lnTo>
                    <a:lnTo>
                      <a:pt x="308" y="30"/>
                    </a:lnTo>
                    <a:lnTo>
                      <a:pt x="306" y="30"/>
                    </a:lnTo>
                    <a:lnTo>
                      <a:pt x="306" y="32"/>
                    </a:lnTo>
                    <a:lnTo>
                      <a:pt x="304" y="32"/>
                    </a:lnTo>
                    <a:lnTo>
                      <a:pt x="304" y="34"/>
                    </a:lnTo>
                    <a:lnTo>
                      <a:pt x="304" y="36"/>
                    </a:lnTo>
                    <a:lnTo>
                      <a:pt x="302" y="36"/>
                    </a:lnTo>
                    <a:lnTo>
                      <a:pt x="302" y="38"/>
                    </a:lnTo>
                    <a:lnTo>
                      <a:pt x="302" y="40"/>
                    </a:lnTo>
                    <a:lnTo>
                      <a:pt x="302" y="42"/>
                    </a:lnTo>
                    <a:lnTo>
                      <a:pt x="300" y="42"/>
                    </a:lnTo>
                    <a:lnTo>
                      <a:pt x="300" y="44"/>
                    </a:lnTo>
                    <a:lnTo>
                      <a:pt x="300" y="46"/>
                    </a:lnTo>
                    <a:lnTo>
                      <a:pt x="298" y="46"/>
                    </a:lnTo>
                    <a:lnTo>
                      <a:pt x="298" y="48"/>
                    </a:lnTo>
                    <a:lnTo>
                      <a:pt x="298" y="50"/>
                    </a:lnTo>
                    <a:lnTo>
                      <a:pt x="298" y="51"/>
                    </a:lnTo>
                    <a:lnTo>
                      <a:pt x="296" y="51"/>
                    </a:lnTo>
                    <a:lnTo>
                      <a:pt x="296" y="53"/>
                    </a:lnTo>
                    <a:lnTo>
                      <a:pt x="296" y="55"/>
                    </a:lnTo>
                    <a:lnTo>
                      <a:pt x="296" y="57"/>
                    </a:lnTo>
                    <a:lnTo>
                      <a:pt x="294" y="57"/>
                    </a:lnTo>
                    <a:lnTo>
                      <a:pt x="294" y="59"/>
                    </a:lnTo>
                    <a:lnTo>
                      <a:pt x="294" y="61"/>
                    </a:lnTo>
                    <a:lnTo>
                      <a:pt x="294" y="63"/>
                    </a:lnTo>
                    <a:lnTo>
                      <a:pt x="292" y="63"/>
                    </a:lnTo>
                    <a:lnTo>
                      <a:pt x="292" y="65"/>
                    </a:lnTo>
                    <a:lnTo>
                      <a:pt x="292" y="67"/>
                    </a:lnTo>
                    <a:lnTo>
                      <a:pt x="290" y="67"/>
                    </a:lnTo>
                    <a:lnTo>
                      <a:pt x="290" y="69"/>
                    </a:lnTo>
                    <a:lnTo>
                      <a:pt x="290" y="71"/>
                    </a:lnTo>
                    <a:lnTo>
                      <a:pt x="288" y="71"/>
                    </a:lnTo>
                    <a:lnTo>
                      <a:pt x="286" y="71"/>
                    </a:lnTo>
                    <a:lnTo>
                      <a:pt x="286" y="73"/>
                    </a:lnTo>
                    <a:lnTo>
                      <a:pt x="285" y="73"/>
                    </a:lnTo>
                    <a:lnTo>
                      <a:pt x="285" y="71"/>
                    </a:lnTo>
                    <a:lnTo>
                      <a:pt x="283" y="71"/>
                    </a:lnTo>
                    <a:lnTo>
                      <a:pt x="283" y="73"/>
                    </a:lnTo>
                    <a:lnTo>
                      <a:pt x="283" y="74"/>
                    </a:lnTo>
                    <a:lnTo>
                      <a:pt x="281" y="74"/>
                    </a:lnTo>
                    <a:lnTo>
                      <a:pt x="279" y="74"/>
                    </a:lnTo>
                    <a:lnTo>
                      <a:pt x="279" y="76"/>
                    </a:lnTo>
                    <a:lnTo>
                      <a:pt x="277" y="76"/>
                    </a:lnTo>
                    <a:lnTo>
                      <a:pt x="275" y="76"/>
                    </a:lnTo>
                    <a:lnTo>
                      <a:pt x="277" y="76"/>
                    </a:lnTo>
                    <a:lnTo>
                      <a:pt x="277" y="78"/>
                    </a:lnTo>
                    <a:lnTo>
                      <a:pt x="275" y="78"/>
                    </a:lnTo>
                    <a:lnTo>
                      <a:pt x="273" y="78"/>
                    </a:lnTo>
                    <a:lnTo>
                      <a:pt x="273" y="76"/>
                    </a:lnTo>
                    <a:lnTo>
                      <a:pt x="271" y="76"/>
                    </a:lnTo>
                    <a:lnTo>
                      <a:pt x="271" y="74"/>
                    </a:lnTo>
                    <a:lnTo>
                      <a:pt x="269" y="74"/>
                    </a:lnTo>
                    <a:lnTo>
                      <a:pt x="267" y="74"/>
                    </a:lnTo>
                    <a:lnTo>
                      <a:pt x="265" y="74"/>
                    </a:lnTo>
                    <a:lnTo>
                      <a:pt x="263" y="74"/>
                    </a:lnTo>
                    <a:lnTo>
                      <a:pt x="261" y="74"/>
                    </a:lnTo>
                    <a:lnTo>
                      <a:pt x="261" y="73"/>
                    </a:lnTo>
                    <a:lnTo>
                      <a:pt x="261" y="74"/>
                    </a:lnTo>
                    <a:lnTo>
                      <a:pt x="260" y="74"/>
                    </a:lnTo>
                    <a:lnTo>
                      <a:pt x="260" y="76"/>
                    </a:lnTo>
                    <a:lnTo>
                      <a:pt x="258" y="76"/>
                    </a:lnTo>
                    <a:lnTo>
                      <a:pt x="258" y="78"/>
                    </a:lnTo>
                    <a:lnTo>
                      <a:pt x="256" y="78"/>
                    </a:lnTo>
                    <a:lnTo>
                      <a:pt x="256" y="80"/>
                    </a:lnTo>
                    <a:lnTo>
                      <a:pt x="256" y="78"/>
                    </a:lnTo>
                    <a:lnTo>
                      <a:pt x="254" y="78"/>
                    </a:lnTo>
                    <a:lnTo>
                      <a:pt x="254" y="80"/>
                    </a:lnTo>
                    <a:lnTo>
                      <a:pt x="254" y="78"/>
                    </a:lnTo>
                    <a:lnTo>
                      <a:pt x="252" y="78"/>
                    </a:lnTo>
                    <a:lnTo>
                      <a:pt x="252" y="80"/>
                    </a:lnTo>
                    <a:lnTo>
                      <a:pt x="252" y="82"/>
                    </a:lnTo>
                    <a:lnTo>
                      <a:pt x="250" y="82"/>
                    </a:lnTo>
                    <a:lnTo>
                      <a:pt x="248" y="82"/>
                    </a:lnTo>
                    <a:lnTo>
                      <a:pt x="246" y="82"/>
                    </a:lnTo>
                    <a:lnTo>
                      <a:pt x="246" y="84"/>
                    </a:lnTo>
                    <a:lnTo>
                      <a:pt x="244" y="84"/>
                    </a:lnTo>
                    <a:lnTo>
                      <a:pt x="242" y="84"/>
                    </a:lnTo>
                    <a:lnTo>
                      <a:pt x="244" y="86"/>
                    </a:lnTo>
                    <a:lnTo>
                      <a:pt x="242" y="86"/>
                    </a:lnTo>
                    <a:lnTo>
                      <a:pt x="244" y="86"/>
                    </a:lnTo>
                    <a:lnTo>
                      <a:pt x="242" y="86"/>
                    </a:lnTo>
                    <a:lnTo>
                      <a:pt x="240" y="86"/>
                    </a:lnTo>
                    <a:lnTo>
                      <a:pt x="238" y="86"/>
                    </a:lnTo>
                    <a:lnTo>
                      <a:pt x="240" y="88"/>
                    </a:lnTo>
                    <a:lnTo>
                      <a:pt x="238" y="88"/>
                    </a:lnTo>
                    <a:lnTo>
                      <a:pt x="238" y="90"/>
                    </a:lnTo>
                    <a:lnTo>
                      <a:pt x="237" y="90"/>
                    </a:lnTo>
                    <a:lnTo>
                      <a:pt x="237" y="92"/>
                    </a:lnTo>
                    <a:lnTo>
                      <a:pt x="235" y="92"/>
                    </a:lnTo>
                    <a:lnTo>
                      <a:pt x="233" y="90"/>
                    </a:lnTo>
                    <a:lnTo>
                      <a:pt x="233" y="92"/>
                    </a:lnTo>
                    <a:lnTo>
                      <a:pt x="231" y="92"/>
                    </a:lnTo>
                    <a:lnTo>
                      <a:pt x="231" y="90"/>
                    </a:lnTo>
                    <a:lnTo>
                      <a:pt x="231" y="92"/>
                    </a:lnTo>
                    <a:lnTo>
                      <a:pt x="229" y="92"/>
                    </a:lnTo>
                    <a:lnTo>
                      <a:pt x="229" y="90"/>
                    </a:lnTo>
                    <a:lnTo>
                      <a:pt x="229" y="92"/>
                    </a:lnTo>
                    <a:lnTo>
                      <a:pt x="227" y="92"/>
                    </a:lnTo>
                    <a:lnTo>
                      <a:pt x="225" y="92"/>
                    </a:lnTo>
                    <a:lnTo>
                      <a:pt x="225" y="94"/>
                    </a:lnTo>
                    <a:lnTo>
                      <a:pt x="223" y="94"/>
                    </a:lnTo>
                    <a:lnTo>
                      <a:pt x="223" y="96"/>
                    </a:lnTo>
                    <a:lnTo>
                      <a:pt x="223" y="94"/>
                    </a:lnTo>
                    <a:lnTo>
                      <a:pt x="223" y="96"/>
                    </a:lnTo>
                    <a:lnTo>
                      <a:pt x="221" y="96"/>
                    </a:lnTo>
                    <a:lnTo>
                      <a:pt x="221" y="98"/>
                    </a:lnTo>
                    <a:lnTo>
                      <a:pt x="219" y="98"/>
                    </a:lnTo>
                    <a:lnTo>
                      <a:pt x="219" y="99"/>
                    </a:lnTo>
                    <a:lnTo>
                      <a:pt x="217" y="99"/>
                    </a:lnTo>
                    <a:lnTo>
                      <a:pt x="217" y="101"/>
                    </a:lnTo>
                    <a:lnTo>
                      <a:pt x="215" y="101"/>
                    </a:lnTo>
                    <a:lnTo>
                      <a:pt x="215" y="103"/>
                    </a:lnTo>
                    <a:lnTo>
                      <a:pt x="214" y="103"/>
                    </a:lnTo>
                    <a:lnTo>
                      <a:pt x="214" y="105"/>
                    </a:lnTo>
                    <a:lnTo>
                      <a:pt x="212" y="105"/>
                    </a:lnTo>
                    <a:lnTo>
                      <a:pt x="210" y="105"/>
                    </a:lnTo>
                    <a:lnTo>
                      <a:pt x="208" y="105"/>
                    </a:lnTo>
                    <a:lnTo>
                      <a:pt x="206" y="105"/>
                    </a:lnTo>
                    <a:lnTo>
                      <a:pt x="206" y="107"/>
                    </a:lnTo>
                    <a:lnTo>
                      <a:pt x="206" y="109"/>
                    </a:lnTo>
                    <a:lnTo>
                      <a:pt x="206" y="107"/>
                    </a:lnTo>
                    <a:lnTo>
                      <a:pt x="204" y="107"/>
                    </a:lnTo>
                    <a:lnTo>
                      <a:pt x="202" y="107"/>
                    </a:lnTo>
                    <a:lnTo>
                      <a:pt x="202" y="105"/>
                    </a:lnTo>
                    <a:lnTo>
                      <a:pt x="200" y="105"/>
                    </a:lnTo>
                    <a:lnTo>
                      <a:pt x="198" y="105"/>
                    </a:lnTo>
                    <a:lnTo>
                      <a:pt x="196" y="105"/>
                    </a:lnTo>
                    <a:lnTo>
                      <a:pt x="194" y="105"/>
                    </a:lnTo>
                    <a:lnTo>
                      <a:pt x="194" y="107"/>
                    </a:lnTo>
                    <a:lnTo>
                      <a:pt x="192" y="107"/>
                    </a:lnTo>
                    <a:lnTo>
                      <a:pt x="190" y="107"/>
                    </a:lnTo>
                    <a:lnTo>
                      <a:pt x="190" y="109"/>
                    </a:lnTo>
                    <a:lnTo>
                      <a:pt x="189" y="109"/>
                    </a:lnTo>
                    <a:lnTo>
                      <a:pt x="189" y="111"/>
                    </a:lnTo>
                    <a:lnTo>
                      <a:pt x="187" y="113"/>
                    </a:lnTo>
                    <a:lnTo>
                      <a:pt x="187" y="111"/>
                    </a:lnTo>
                    <a:lnTo>
                      <a:pt x="185" y="111"/>
                    </a:lnTo>
                    <a:lnTo>
                      <a:pt x="183" y="111"/>
                    </a:lnTo>
                    <a:lnTo>
                      <a:pt x="183" y="113"/>
                    </a:lnTo>
                    <a:lnTo>
                      <a:pt x="181" y="113"/>
                    </a:lnTo>
                    <a:lnTo>
                      <a:pt x="181" y="115"/>
                    </a:lnTo>
                    <a:lnTo>
                      <a:pt x="179" y="115"/>
                    </a:lnTo>
                    <a:lnTo>
                      <a:pt x="179" y="113"/>
                    </a:lnTo>
                    <a:lnTo>
                      <a:pt x="177" y="113"/>
                    </a:lnTo>
                    <a:lnTo>
                      <a:pt x="177" y="115"/>
                    </a:lnTo>
                    <a:lnTo>
                      <a:pt x="175" y="115"/>
                    </a:lnTo>
                    <a:lnTo>
                      <a:pt x="175" y="113"/>
                    </a:lnTo>
                    <a:lnTo>
                      <a:pt x="175" y="115"/>
                    </a:lnTo>
                    <a:lnTo>
                      <a:pt x="173" y="115"/>
                    </a:lnTo>
                    <a:lnTo>
                      <a:pt x="173" y="113"/>
                    </a:lnTo>
                    <a:lnTo>
                      <a:pt x="171" y="113"/>
                    </a:lnTo>
                    <a:lnTo>
                      <a:pt x="171" y="115"/>
                    </a:lnTo>
                    <a:lnTo>
                      <a:pt x="169" y="115"/>
                    </a:lnTo>
                    <a:lnTo>
                      <a:pt x="169" y="113"/>
                    </a:lnTo>
                    <a:lnTo>
                      <a:pt x="167" y="113"/>
                    </a:lnTo>
                    <a:lnTo>
                      <a:pt x="166" y="115"/>
                    </a:lnTo>
                    <a:lnTo>
                      <a:pt x="166" y="117"/>
                    </a:lnTo>
                    <a:lnTo>
                      <a:pt x="166" y="119"/>
                    </a:lnTo>
                    <a:lnTo>
                      <a:pt x="164" y="121"/>
                    </a:lnTo>
                    <a:lnTo>
                      <a:pt x="162" y="123"/>
                    </a:lnTo>
                    <a:lnTo>
                      <a:pt x="162" y="124"/>
                    </a:lnTo>
                    <a:lnTo>
                      <a:pt x="162" y="126"/>
                    </a:lnTo>
                    <a:lnTo>
                      <a:pt x="162" y="128"/>
                    </a:lnTo>
                    <a:lnTo>
                      <a:pt x="162" y="130"/>
                    </a:lnTo>
                    <a:lnTo>
                      <a:pt x="164" y="130"/>
                    </a:lnTo>
                    <a:lnTo>
                      <a:pt x="164" y="132"/>
                    </a:lnTo>
                    <a:lnTo>
                      <a:pt x="164" y="134"/>
                    </a:lnTo>
                    <a:lnTo>
                      <a:pt x="162" y="134"/>
                    </a:lnTo>
                    <a:lnTo>
                      <a:pt x="164" y="134"/>
                    </a:lnTo>
                    <a:lnTo>
                      <a:pt x="164" y="136"/>
                    </a:lnTo>
                    <a:lnTo>
                      <a:pt x="164" y="138"/>
                    </a:lnTo>
                    <a:lnTo>
                      <a:pt x="164" y="140"/>
                    </a:lnTo>
                    <a:lnTo>
                      <a:pt x="166" y="140"/>
                    </a:lnTo>
                    <a:lnTo>
                      <a:pt x="166" y="142"/>
                    </a:lnTo>
                    <a:lnTo>
                      <a:pt x="166" y="144"/>
                    </a:lnTo>
                    <a:lnTo>
                      <a:pt x="167" y="144"/>
                    </a:lnTo>
                    <a:lnTo>
                      <a:pt x="167" y="146"/>
                    </a:lnTo>
                    <a:lnTo>
                      <a:pt x="169" y="146"/>
                    </a:lnTo>
                    <a:lnTo>
                      <a:pt x="171" y="149"/>
                    </a:lnTo>
                    <a:lnTo>
                      <a:pt x="171" y="151"/>
                    </a:lnTo>
                    <a:lnTo>
                      <a:pt x="171" y="153"/>
                    </a:lnTo>
                    <a:lnTo>
                      <a:pt x="171" y="155"/>
                    </a:lnTo>
                    <a:lnTo>
                      <a:pt x="171" y="157"/>
                    </a:lnTo>
                    <a:lnTo>
                      <a:pt x="169" y="157"/>
                    </a:lnTo>
                    <a:lnTo>
                      <a:pt x="167" y="157"/>
                    </a:lnTo>
                    <a:lnTo>
                      <a:pt x="167" y="159"/>
                    </a:lnTo>
                    <a:lnTo>
                      <a:pt x="166" y="161"/>
                    </a:lnTo>
                    <a:lnTo>
                      <a:pt x="164" y="161"/>
                    </a:lnTo>
                    <a:lnTo>
                      <a:pt x="164" y="163"/>
                    </a:lnTo>
                    <a:lnTo>
                      <a:pt x="162" y="163"/>
                    </a:lnTo>
                    <a:lnTo>
                      <a:pt x="162" y="165"/>
                    </a:lnTo>
                    <a:lnTo>
                      <a:pt x="160" y="165"/>
                    </a:lnTo>
                    <a:lnTo>
                      <a:pt x="158" y="165"/>
                    </a:lnTo>
                    <a:lnTo>
                      <a:pt x="156" y="165"/>
                    </a:lnTo>
                    <a:lnTo>
                      <a:pt x="154" y="165"/>
                    </a:lnTo>
                    <a:lnTo>
                      <a:pt x="154" y="163"/>
                    </a:lnTo>
                    <a:lnTo>
                      <a:pt x="152" y="163"/>
                    </a:lnTo>
                    <a:lnTo>
                      <a:pt x="152" y="165"/>
                    </a:lnTo>
                    <a:lnTo>
                      <a:pt x="150" y="165"/>
                    </a:lnTo>
                    <a:lnTo>
                      <a:pt x="148" y="165"/>
                    </a:lnTo>
                    <a:lnTo>
                      <a:pt x="148" y="163"/>
                    </a:lnTo>
                    <a:lnTo>
                      <a:pt x="146" y="163"/>
                    </a:lnTo>
                    <a:lnTo>
                      <a:pt x="144" y="163"/>
                    </a:lnTo>
                    <a:lnTo>
                      <a:pt x="144" y="165"/>
                    </a:lnTo>
                    <a:lnTo>
                      <a:pt x="142" y="165"/>
                    </a:lnTo>
                    <a:lnTo>
                      <a:pt x="141" y="165"/>
                    </a:lnTo>
                    <a:lnTo>
                      <a:pt x="141" y="167"/>
                    </a:lnTo>
                    <a:lnTo>
                      <a:pt x="139" y="167"/>
                    </a:lnTo>
                    <a:lnTo>
                      <a:pt x="137" y="167"/>
                    </a:lnTo>
                    <a:lnTo>
                      <a:pt x="135" y="167"/>
                    </a:lnTo>
                    <a:lnTo>
                      <a:pt x="133" y="167"/>
                    </a:lnTo>
                    <a:lnTo>
                      <a:pt x="133" y="165"/>
                    </a:lnTo>
                    <a:lnTo>
                      <a:pt x="131" y="165"/>
                    </a:lnTo>
                    <a:lnTo>
                      <a:pt x="131" y="167"/>
                    </a:lnTo>
                    <a:lnTo>
                      <a:pt x="129" y="167"/>
                    </a:lnTo>
                    <a:lnTo>
                      <a:pt x="129" y="169"/>
                    </a:lnTo>
                    <a:lnTo>
                      <a:pt x="127" y="169"/>
                    </a:lnTo>
                    <a:lnTo>
                      <a:pt x="125" y="169"/>
                    </a:lnTo>
                    <a:lnTo>
                      <a:pt x="125" y="171"/>
                    </a:lnTo>
                    <a:lnTo>
                      <a:pt x="123" y="171"/>
                    </a:lnTo>
                    <a:lnTo>
                      <a:pt x="123" y="172"/>
                    </a:lnTo>
                    <a:lnTo>
                      <a:pt x="121" y="172"/>
                    </a:lnTo>
                    <a:lnTo>
                      <a:pt x="121" y="174"/>
                    </a:lnTo>
                    <a:lnTo>
                      <a:pt x="119" y="174"/>
                    </a:lnTo>
                    <a:lnTo>
                      <a:pt x="119" y="176"/>
                    </a:lnTo>
                    <a:lnTo>
                      <a:pt x="118" y="178"/>
                    </a:lnTo>
                    <a:lnTo>
                      <a:pt x="118" y="180"/>
                    </a:lnTo>
                    <a:lnTo>
                      <a:pt x="118" y="182"/>
                    </a:lnTo>
                    <a:lnTo>
                      <a:pt x="116" y="182"/>
                    </a:lnTo>
                    <a:lnTo>
                      <a:pt x="116" y="184"/>
                    </a:lnTo>
                    <a:lnTo>
                      <a:pt x="114" y="184"/>
                    </a:lnTo>
                    <a:lnTo>
                      <a:pt x="112" y="184"/>
                    </a:lnTo>
                    <a:lnTo>
                      <a:pt x="112" y="186"/>
                    </a:lnTo>
                    <a:lnTo>
                      <a:pt x="110" y="186"/>
                    </a:lnTo>
                    <a:lnTo>
                      <a:pt x="110" y="188"/>
                    </a:lnTo>
                    <a:lnTo>
                      <a:pt x="108" y="188"/>
                    </a:lnTo>
                    <a:lnTo>
                      <a:pt x="106" y="188"/>
                    </a:lnTo>
                    <a:lnTo>
                      <a:pt x="106" y="190"/>
                    </a:lnTo>
                    <a:lnTo>
                      <a:pt x="106" y="192"/>
                    </a:lnTo>
                    <a:lnTo>
                      <a:pt x="106" y="194"/>
                    </a:lnTo>
                    <a:lnTo>
                      <a:pt x="104" y="194"/>
                    </a:lnTo>
                    <a:lnTo>
                      <a:pt x="104" y="195"/>
                    </a:lnTo>
                    <a:lnTo>
                      <a:pt x="102" y="195"/>
                    </a:lnTo>
                    <a:lnTo>
                      <a:pt x="102" y="197"/>
                    </a:lnTo>
                    <a:lnTo>
                      <a:pt x="102" y="199"/>
                    </a:lnTo>
                    <a:lnTo>
                      <a:pt x="100" y="199"/>
                    </a:lnTo>
                    <a:lnTo>
                      <a:pt x="100" y="201"/>
                    </a:lnTo>
                    <a:lnTo>
                      <a:pt x="100" y="199"/>
                    </a:lnTo>
                    <a:lnTo>
                      <a:pt x="100" y="197"/>
                    </a:lnTo>
                    <a:lnTo>
                      <a:pt x="98" y="197"/>
                    </a:lnTo>
                    <a:lnTo>
                      <a:pt x="98" y="195"/>
                    </a:lnTo>
                    <a:lnTo>
                      <a:pt x="100" y="195"/>
                    </a:lnTo>
                    <a:lnTo>
                      <a:pt x="100" y="194"/>
                    </a:lnTo>
                    <a:lnTo>
                      <a:pt x="98" y="192"/>
                    </a:lnTo>
                    <a:lnTo>
                      <a:pt x="98" y="190"/>
                    </a:lnTo>
                    <a:lnTo>
                      <a:pt x="96" y="190"/>
                    </a:lnTo>
                    <a:lnTo>
                      <a:pt x="96" y="188"/>
                    </a:lnTo>
                    <a:lnTo>
                      <a:pt x="96" y="186"/>
                    </a:lnTo>
                    <a:lnTo>
                      <a:pt x="96" y="184"/>
                    </a:lnTo>
                    <a:lnTo>
                      <a:pt x="94" y="182"/>
                    </a:lnTo>
                    <a:lnTo>
                      <a:pt x="94" y="180"/>
                    </a:lnTo>
                    <a:lnTo>
                      <a:pt x="89" y="176"/>
                    </a:lnTo>
                    <a:lnTo>
                      <a:pt x="89" y="174"/>
                    </a:lnTo>
                    <a:lnTo>
                      <a:pt x="87" y="174"/>
                    </a:lnTo>
                    <a:lnTo>
                      <a:pt x="87" y="172"/>
                    </a:lnTo>
                    <a:lnTo>
                      <a:pt x="85" y="171"/>
                    </a:lnTo>
                    <a:lnTo>
                      <a:pt x="83" y="171"/>
                    </a:lnTo>
                    <a:lnTo>
                      <a:pt x="83" y="169"/>
                    </a:lnTo>
                    <a:lnTo>
                      <a:pt x="81" y="169"/>
                    </a:lnTo>
                    <a:lnTo>
                      <a:pt x="79" y="169"/>
                    </a:lnTo>
                    <a:lnTo>
                      <a:pt x="77" y="169"/>
                    </a:lnTo>
                    <a:lnTo>
                      <a:pt x="75" y="169"/>
                    </a:lnTo>
                    <a:lnTo>
                      <a:pt x="73" y="169"/>
                    </a:lnTo>
                    <a:lnTo>
                      <a:pt x="71" y="169"/>
                    </a:lnTo>
                    <a:lnTo>
                      <a:pt x="70" y="169"/>
                    </a:lnTo>
                    <a:lnTo>
                      <a:pt x="68" y="169"/>
                    </a:lnTo>
                    <a:lnTo>
                      <a:pt x="66" y="169"/>
                    </a:lnTo>
                    <a:lnTo>
                      <a:pt x="66" y="167"/>
                    </a:lnTo>
                    <a:lnTo>
                      <a:pt x="64" y="167"/>
                    </a:lnTo>
                    <a:lnTo>
                      <a:pt x="64" y="169"/>
                    </a:lnTo>
                    <a:lnTo>
                      <a:pt x="62" y="169"/>
                    </a:lnTo>
                    <a:lnTo>
                      <a:pt x="60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4" y="167"/>
                    </a:lnTo>
                    <a:lnTo>
                      <a:pt x="52" y="167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48" y="165"/>
                    </a:lnTo>
                    <a:lnTo>
                      <a:pt x="46" y="165"/>
                    </a:lnTo>
                    <a:lnTo>
                      <a:pt x="45" y="165"/>
                    </a:lnTo>
                    <a:lnTo>
                      <a:pt x="43" y="161"/>
                    </a:lnTo>
                    <a:lnTo>
                      <a:pt x="41" y="159"/>
                    </a:lnTo>
                    <a:lnTo>
                      <a:pt x="41" y="157"/>
                    </a:lnTo>
                    <a:lnTo>
                      <a:pt x="39" y="155"/>
                    </a:lnTo>
                    <a:lnTo>
                      <a:pt x="37" y="151"/>
                    </a:lnTo>
                    <a:lnTo>
                      <a:pt x="37" y="149"/>
                    </a:lnTo>
                    <a:lnTo>
                      <a:pt x="35" y="149"/>
                    </a:lnTo>
                    <a:lnTo>
                      <a:pt x="35" y="147"/>
                    </a:lnTo>
                    <a:lnTo>
                      <a:pt x="35" y="146"/>
                    </a:lnTo>
                    <a:lnTo>
                      <a:pt x="35" y="144"/>
                    </a:lnTo>
                    <a:lnTo>
                      <a:pt x="33" y="144"/>
                    </a:lnTo>
                    <a:lnTo>
                      <a:pt x="33" y="146"/>
                    </a:lnTo>
                    <a:lnTo>
                      <a:pt x="33" y="147"/>
                    </a:lnTo>
                    <a:lnTo>
                      <a:pt x="31" y="149"/>
                    </a:lnTo>
                    <a:lnTo>
                      <a:pt x="29" y="149"/>
                    </a:lnTo>
                    <a:lnTo>
                      <a:pt x="29" y="151"/>
                    </a:lnTo>
                    <a:lnTo>
                      <a:pt x="27" y="151"/>
                    </a:lnTo>
                    <a:lnTo>
                      <a:pt x="27" y="153"/>
                    </a:lnTo>
                    <a:lnTo>
                      <a:pt x="25" y="153"/>
                    </a:lnTo>
                    <a:lnTo>
                      <a:pt x="25" y="151"/>
                    </a:lnTo>
                    <a:lnTo>
                      <a:pt x="23" y="151"/>
                    </a:lnTo>
                    <a:lnTo>
                      <a:pt x="23" y="153"/>
                    </a:lnTo>
                    <a:lnTo>
                      <a:pt x="22" y="153"/>
                    </a:lnTo>
                    <a:lnTo>
                      <a:pt x="20" y="153"/>
                    </a:lnTo>
                    <a:lnTo>
                      <a:pt x="20" y="155"/>
                    </a:lnTo>
                    <a:lnTo>
                      <a:pt x="18" y="155"/>
                    </a:lnTo>
                    <a:lnTo>
                      <a:pt x="18" y="157"/>
                    </a:lnTo>
                    <a:lnTo>
                      <a:pt x="16" y="157"/>
                    </a:lnTo>
                    <a:lnTo>
                      <a:pt x="16" y="155"/>
                    </a:lnTo>
                    <a:lnTo>
                      <a:pt x="16" y="153"/>
                    </a:lnTo>
                    <a:lnTo>
                      <a:pt x="16" y="151"/>
                    </a:lnTo>
                    <a:lnTo>
                      <a:pt x="14" y="151"/>
                    </a:lnTo>
                    <a:lnTo>
                      <a:pt x="14" y="149"/>
                    </a:lnTo>
                    <a:lnTo>
                      <a:pt x="12" y="149"/>
                    </a:lnTo>
                    <a:lnTo>
                      <a:pt x="12" y="147"/>
                    </a:lnTo>
                    <a:lnTo>
                      <a:pt x="10" y="147"/>
                    </a:lnTo>
                    <a:lnTo>
                      <a:pt x="10" y="146"/>
                    </a:lnTo>
                    <a:lnTo>
                      <a:pt x="8" y="146"/>
                    </a:lnTo>
                    <a:lnTo>
                      <a:pt x="8" y="144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2" y="140"/>
                    </a:lnTo>
                    <a:lnTo>
                      <a:pt x="0" y="140"/>
                    </a:lnTo>
                    <a:lnTo>
                      <a:pt x="0" y="138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2" y="126"/>
                    </a:lnTo>
                    <a:lnTo>
                      <a:pt x="4" y="126"/>
                    </a:lnTo>
                    <a:lnTo>
                      <a:pt x="4" y="124"/>
                    </a:lnTo>
                    <a:lnTo>
                      <a:pt x="6" y="124"/>
                    </a:lnTo>
                    <a:lnTo>
                      <a:pt x="6" y="123"/>
                    </a:lnTo>
                    <a:lnTo>
                      <a:pt x="6" y="121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10" y="119"/>
                    </a:lnTo>
                    <a:lnTo>
                      <a:pt x="12" y="119"/>
                    </a:lnTo>
                    <a:lnTo>
                      <a:pt x="12" y="117"/>
                    </a:lnTo>
                    <a:lnTo>
                      <a:pt x="14" y="117"/>
                    </a:lnTo>
                    <a:lnTo>
                      <a:pt x="14" y="115"/>
                    </a:lnTo>
                    <a:lnTo>
                      <a:pt x="16" y="115"/>
                    </a:lnTo>
                    <a:lnTo>
                      <a:pt x="16" y="113"/>
                    </a:lnTo>
                    <a:lnTo>
                      <a:pt x="16" y="111"/>
                    </a:lnTo>
                    <a:lnTo>
                      <a:pt x="18" y="111"/>
                    </a:lnTo>
                    <a:lnTo>
                      <a:pt x="18" y="109"/>
                    </a:lnTo>
                    <a:lnTo>
                      <a:pt x="20" y="109"/>
                    </a:lnTo>
                    <a:lnTo>
                      <a:pt x="20" y="107"/>
                    </a:lnTo>
                    <a:lnTo>
                      <a:pt x="20" y="105"/>
                    </a:lnTo>
                    <a:lnTo>
                      <a:pt x="22" y="103"/>
                    </a:lnTo>
                    <a:lnTo>
                      <a:pt x="22" y="101"/>
                    </a:lnTo>
                    <a:lnTo>
                      <a:pt x="22" y="99"/>
                    </a:lnTo>
                    <a:lnTo>
                      <a:pt x="22" y="98"/>
                    </a:lnTo>
                    <a:lnTo>
                      <a:pt x="22" y="96"/>
                    </a:lnTo>
                    <a:lnTo>
                      <a:pt x="22" y="94"/>
                    </a:lnTo>
                    <a:lnTo>
                      <a:pt x="23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2" y="90"/>
                    </a:lnTo>
                    <a:lnTo>
                      <a:pt x="22" y="88"/>
                    </a:lnTo>
                    <a:lnTo>
                      <a:pt x="22" y="86"/>
                    </a:lnTo>
                    <a:lnTo>
                      <a:pt x="20" y="86"/>
                    </a:lnTo>
                    <a:lnTo>
                      <a:pt x="18" y="86"/>
                    </a:lnTo>
                    <a:lnTo>
                      <a:pt x="18" y="84"/>
                    </a:lnTo>
                    <a:lnTo>
                      <a:pt x="16" y="84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4" y="78"/>
                    </a:lnTo>
                    <a:lnTo>
                      <a:pt x="12" y="76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10" y="73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8" y="69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6" y="59"/>
                    </a:lnTo>
                    <a:lnTo>
                      <a:pt x="4" y="57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6" y="51"/>
                    </a:lnTo>
                    <a:lnTo>
                      <a:pt x="8" y="51"/>
                    </a:lnTo>
                    <a:lnTo>
                      <a:pt x="8" y="50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2" y="4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5" y="46"/>
                    </a:lnTo>
                    <a:lnTo>
                      <a:pt x="35" y="48"/>
                    </a:lnTo>
                    <a:lnTo>
                      <a:pt x="37" y="48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5" y="48"/>
                    </a:lnTo>
                    <a:lnTo>
                      <a:pt x="46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6" y="48"/>
                    </a:lnTo>
                    <a:lnTo>
                      <a:pt x="58" y="48"/>
                    </a:lnTo>
                    <a:lnTo>
                      <a:pt x="62" y="48"/>
                    </a:lnTo>
                    <a:lnTo>
                      <a:pt x="64" y="48"/>
                    </a:lnTo>
                    <a:lnTo>
                      <a:pt x="66" y="48"/>
                    </a:lnTo>
                    <a:lnTo>
                      <a:pt x="68" y="48"/>
                    </a:lnTo>
                    <a:lnTo>
                      <a:pt x="70" y="48"/>
                    </a:lnTo>
                    <a:lnTo>
                      <a:pt x="71" y="48"/>
                    </a:lnTo>
                    <a:lnTo>
                      <a:pt x="75" y="46"/>
                    </a:lnTo>
                    <a:lnTo>
                      <a:pt x="77" y="46"/>
                    </a:lnTo>
                    <a:lnTo>
                      <a:pt x="79" y="46"/>
                    </a:lnTo>
                    <a:lnTo>
                      <a:pt x="81" y="46"/>
                    </a:lnTo>
                    <a:lnTo>
                      <a:pt x="83" y="46"/>
                    </a:lnTo>
                    <a:lnTo>
                      <a:pt x="85" y="44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9" y="40"/>
                    </a:lnTo>
                    <a:lnTo>
                      <a:pt x="91" y="38"/>
                    </a:lnTo>
                    <a:lnTo>
                      <a:pt x="91" y="36"/>
                    </a:lnTo>
                    <a:lnTo>
                      <a:pt x="93" y="36"/>
                    </a:lnTo>
                    <a:lnTo>
                      <a:pt x="93" y="34"/>
                    </a:lnTo>
                    <a:lnTo>
                      <a:pt x="94" y="34"/>
                    </a:lnTo>
                    <a:lnTo>
                      <a:pt x="96" y="32"/>
                    </a:lnTo>
                    <a:lnTo>
                      <a:pt x="98" y="30"/>
                    </a:lnTo>
                    <a:lnTo>
                      <a:pt x="100" y="28"/>
                    </a:lnTo>
                    <a:lnTo>
                      <a:pt x="102" y="28"/>
                    </a:lnTo>
                    <a:lnTo>
                      <a:pt x="104" y="28"/>
                    </a:lnTo>
                    <a:lnTo>
                      <a:pt x="106" y="30"/>
                    </a:lnTo>
                    <a:lnTo>
                      <a:pt x="108" y="30"/>
                    </a:lnTo>
                    <a:lnTo>
                      <a:pt x="110" y="32"/>
                    </a:lnTo>
                    <a:lnTo>
                      <a:pt x="112" y="32"/>
                    </a:lnTo>
                    <a:lnTo>
                      <a:pt x="114" y="32"/>
                    </a:lnTo>
                    <a:lnTo>
                      <a:pt x="114" y="34"/>
                    </a:lnTo>
                    <a:lnTo>
                      <a:pt x="116" y="34"/>
                    </a:lnTo>
                    <a:lnTo>
                      <a:pt x="118" y="34"/>
                    </a:lnTo>
                    <a:lnTo>
                      <a:pt x="125" y="36"/>
                    </a:lnTo>
                    <a:lnTo>
                      <a:pt x="125" y="38"/>
                    </a:lnTo>
                    <a:lnTo>
                      <a:pt x="127" y="38"/>
                    </a:lnTo>
                    <a:lnTo>
                      <a:pt x="129" y="38"/>
                    </a:lnTo>
                    <a:lnTo>
                      <a:pt x="131" y="38"/>
                    </a:lnTo>
                    <a:lnTo>
                      <a:pt x="133" y="38"/>
                    </a:lnTo>
                    <a:lnTo>
                      <a:pt x="135" y="38"/>
                    </a:lnTo>
                    <a:lnTo>
                      <a:pt x="135" y="40"/>
                    </a:lnTo>
                    <a:lnTo>
                      <a:pt x="137" y="42"/>
                    </a:lnTo>
                    <a:lnTo>
                      <a:pt x="139" y="44"/>
                    </a:lnTo>
                    <a:lnTo>
                      <a:pt x="139" y="46"/>
                    </a:lnTo>
                    <a:lnTo>
                      <a:pt x="141" y="46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44" y="48"/>
                    </a:lnTo>
                    <a:lnTo>
                      <a:pt x="146" y="48"/>
                    </a:lnTo>
                    <a:lnTo>
                      <a:pt x="148" y="48"/>
                    </a:lnTo>
                    <a:lnTo>
                      <a:pt x="150" y="48"/>
                    </a:lnTo>
                    <a:lnTo>
                      <a:pt x="152" y="48"/>
                    </a:lnTo>
                    <a:lnTo>
                      <a:pt x="154" y="48"/>
                    </a:lnTo>
                    <a:lnTo>
                      <a:pt x="156" y="48"/>
                    </a:lnTo>
                    <a:lnTo>
                      <a:pt x="158" y="48"/>
                    </a:lnTo>
                    <a:lnTo>
                      <a:pt x="160" y="48"/>
                    </a:lnTo>
                    <a:lnTo>
                      <a:pt x="160" y="50"/>
                    </a:lnTo>
                    <a:lnTo>
                      <a:pt x="162" y="50"/>
                    </a:lnTo>
                    <a:lnTo>
                      <a:pt x="164" y="50"/>
                    </a:lnTo>
                    <a:lnTo>
                      <a:pt x="166" y="51"/>
                    </a:lnTo>
                    <a:lnTo>
                      <a:pt x="167" y="53"/>
                    </a:lnTo>
                    <a:lnTo>
                      <a:pt x="169" y="55"/>
                    </a:lnTo>
                    <a:lnTo>
                      <a:pt x="171" y="57"/>
                    </a:lnTo>
                    <a:lnTo>
                      <a:pt x="173" y="59"/>
                    </a:lnTo>
                    <a:lnTo>
                      <a:pt x="175" y="59"/>
                    </a:lnTo>
                    <a:lnTo>
                      <a:pt x="177" y="59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81" y="63"/>
                    </a:lnTo>
                    <a:lnTo>
                      <a:pt x="185" y="65"/>
                    </a:lnTo>
                    <a:lnTo>
                      <a:pt x="185" y="67"/>
                    </a:lnTo>
                    <a:lnTo>
                      <a:pt x="187" y="67"/>
                    </a:lnTo>
                    <a:lnTo>
                      <a:pt x="189" y="67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6" y="65"/>
                    </a:lnTo>
                    <a:lnTo>
                      <a:pt x="198" y="65"/>
                    </a:lnTo>
                    <a:lnTo>
                      <a:pt x="200" y="63"/>
                    </a:lnTo>
                    <a:lnTo>
                      <a:pt x="200" y="61"/>
                    </a:lnTo>
                    <a:lnTo>
                      <a:pt x="204" y="61"/>
                    </a:lnTo>
                    <a:lnTo>
                      <a:pt x="206" y="63"/>
                    </a:lnTo>
                    <a:lnTo>
                      <a:pt x="208" y="63"/>
                    </a:lnTo>
                    <a:lnTo>
                      <a:pt x="210" y="63"/>
                    </a:lnTo>
                    <a:lnTo>
                      <a:pt x="210" y="65"/>
                    </a:lnTo>
                    <a:lnTo>
                      <a:pt x="212" y="65"/>
                    </a:lnTo>
                    <a:lnTo>
                      <a:pt x="214" y="67"/>
                    </a:lnTo>
                    <a:lnTo>
                      <a:pt x="215" y="67"/>
                    </a:lnTo>
                    <a:lnTo>
                      <a:pt x="217" y="65"/>
                    </a:lnTo>
                    <a:lnTo>
                      <a:pt x="219" y="65"/>
                    </a:lnTo>
                    <a:lnTo>
                      <a:pt x="221" y="65"/>
                    </a:lnTo>
                    <a:lnTo>
                      <a:pt x="221" y="63"/>
                    </a:lnTo>
                    <a:lnTo>
                      <a:pt x="223" y="63"/>
                    </a:lnTo>
                    <a:lnTo>
                      <a:pt x="225" y="63"/>
                    </a:lnTo>
                    <a:lnTo>
                      <a:pt x="225" y="61"/>
                    </a:lnTo>
                    <a:lnTo>
                      <a:pt x="225" y="59"/>
                    </a:lnTo>
                    <a:lnTo>
                      <a:pt x="227" y="59"/>
                    </a:lnTo>
                    <a:lnTo>
                      <a:pt x="227" y="57"/>
                    </a:lnTo>
                    <a:lnTo>
                      <a:pt x="229" y="57"/>
                    </a:lnTo>
                    <a:lnTo>
                      <a:pt x="229" y="55"/>
                    </a:lnTo>
                    <a:lnTo>
                      <a:pt x="231" y="55"/>
                    </a:lnTo>
                    <a:lnTo>
                      <a:pt x="233" y="55"/>
                    </a:lnTo>
                    <a:lnTo>
                      <a:pt x="235" y="55"/>
                    </a:lnTo>
                    <a:lnTo>
                      <a:pt x="235" y="53"/>
                    </a:lnTo>
                    <a:lnTo>
                      <a:pt x="237" y="53"/>
                    </a:lnTo>
                    <a:lnTo>
                      <a:pt x="238" y="51"/>
                    </a:lnTo>
                    <a:lnTo>
                      <a:pt x="238" y="50"/>
                    </a:lnTo>
                    <a:lnTo>
                      <a:pt x="238" y="48"/>
                    </a:lnTo>
                    <a:lnTo>
                      <a:pt x="240" y="48"/>
                    </a:lnTo>
                    <a:lnTo>
                      <a:pt x="240" y="46"/>
                    </a:lnTo>
                    <a:lnTo>
                      <a:pt x="242" y="44"/>
                    </a:lnTo>
                    <a:lnTo>
                      <a:pt x="244" y="44"/>
                    </a:lnTo>
                    <a:lnTo>
                      <a:pt x="246" y="44"/>
                    </a:lnTo>
                    <a:lnTo>
                      <a:pt x="246" y="42"/>
                    </a:lnTo>
                    <a:lnTo>
                      <a:pt x="248" y="42"/>
                    </a:lnTo>
                    <a:lnTo>
                      <a:pt x="250" y="42"/>
                    </a:lnTo>
                    <a:lnTo>
                      <a:pt x="250" y="40"/>
                    </a:lnTo>
                    <a:lnTo>
                      <a:pt x="252" y="40"/>
                    </a:lnTo>
                    <a:lnTo>
                      <a:pt x="254" y="38"/>
                    </a:lnTo>
                    <a:lnTo>
                      <a:pt x="256" y="38"/>
                    </a:lnTo>
                    <a:lnTo>
                      <a:pt x="256" y="36"/>
                    </a:lnTo>
                    <a:lnTo>
                      <a:pt x="258" y="36"/>
                    </a:lnTo>
                    <a:lnTo>
                      <a:pt x="260" y="34"/>
                    </a:lnTo>
                    <a:lnTo>
                      <a:pt x="260" y="32"/>
                    </a:lnTo>
                    <a:lnTo>
                      <a:pt x="260" y="30"/>
                    </a:lnTo>
                    <a:lnTo>
                      <a:pt x="261" y="28"/>
                    </a:lnTo>
                    <a:lnTo>
                      <a:pt x="261" y="26"/>
                    </a:lnTo>
                    <a:lnTo>
                      <a:pt x="261" y="25"/>
                    </a:lnTo>
                    <a:lnTo>
                      <a:pt x="261" y="23"/>
                    </a:lnTo>
                    <a:lnTo>
                      <a:pt x="263" y="21"/>
                    </a:lnTo>
                    <a:lnTo>
                      <a:pt x="263" y="19"/>
                    </a:lnTo>
                    <a:lnTo>
                      <a:pt x="265" y="19"/>
                    </a:lnTo>
                    <a:lnTo>
                      <a:pt x="265" y="17"/>
                    </a:lnTo>
                    <a:lnTo>
                      <a:pt x="265" y="15"/>
                    </a:lnTo>
                    <a:lnTo>
                      <a:pt x="265" y="11"/>
                    </a:lnTo>
                    <a:lnTo>
                      <a:pt x="267" y="9"/>
                    </a:lnTo>
                    <a:lnTo>
                      <a:pt x="269" y="7"/>
                    </a:lnTo>
                    <a:lnTo>
                      <a:pt x="271" y="7"/>
                    </a:lnTo>
                    <a:lnTo>
                      <a:pt x="273" y="5"/>
                    </a:lnTo>
                    <a:lnTo>
                      <a:pt x="273" y="3"/>
                    </a:lnTo>
                    <a:lnTo>
                      <a:pt x="275" y="3"/>
                    </a:lnTo>
                    <a:lnTo>
                      <a:pt x="277" y="3"/>
                    </a:lnTo>
                    <a:lnTo>
                      <a:pt x="277" y="2"/>
                    </a:lnTo>
                    <a:lnTo>
                      <a:pt x="279" y="2"/>
                    </a:lnTo>
                    <a:lnTo>
                      <a:pt x="281" y="2"/>
                    </a:lnTo>
                    <a:lnTo>
                      <a:pt x="283" y="2"/>
                    </a:lnTo>
                    <a:lnTo>
                      <a:pt x="285" y="2"/>
                    </a:lnTo>
                    <a:lnTo>
                      <a:pt x="294" y="0"/>
                    </a:lnTo>
                    <a:lnTo>
                      <a:pt x="294" y="2"/>
                    </a:lnTo>
                    <a:lnTo>
                      <a:pt x="294" y="3"/>
                    </a:lnTo>
                    <a:lnTo>
                      <a:pt x="294" y="5"/>
                    </a:lnTo>
                    <a:lnTo>
                      <a:pt x="294" y="7"/>
                    </a:lnTo>
                    <a:lnTo>
                      <a:pt x="296" y="7"/>
                    </a:lnTo>
                    <a:lnTo>
                      <a:pt x="296" y="9"/>
                    </a:lnTo>
                    <a:lnTo>
                      <a:pt x="296" y="11"/>
                    </a:lnTo>
                    <a:lnTo>
                      <a:pt x="296" y="13"/>
                    </a:lnTo>
                    <a:lnTo>
                      <a:pt x="298" y="15"/>
                    </a:lnTo>
                    <a:lnTo>
                      <a:pt x="298" y="17"/>
                    </a:lnTo>
                    <a:lnTo>
                      <a:pt x="300" y="17"/>
                    </a:lnTo>
                    <a:lnTo>
                      <a:pt x="302" y="17"/>
                    </a:lnTo>
                    <a:lnTo>
                      <a:pt x="304" y="17"/>
                    </a:lnTo>
                    <a:lnTo>
                      <a:pt x="306" y="19"/>
                    </a:lnTo>
                    <a:lnTo>
                      <a:pt x="306" y="21"/>
                    </a:lnTo>
                    <a:lnTo>
                      <a:pt x="308" y="21"/>
                    </a:lnTo>
                    <a:lnTo>
                      <a:pt x="309" y="23"/>
                    </a:lnTo>
                    <a:lnTo>
                      <a:pt x="311" y="23"/>
                    </a:lnTo>
                    <a:lnTo>
                      <a:pt x="313" y="2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6" name="Freeform 5000">
                <a:extLst>
                  <a:ext uri="{FF2B5EF4-FFF2-40B4-BE49-F238E27FC236}">
                    <a16:creationId xmlns:a16="http://schemas.microsoft.com/office/drawing/2014/main" id="{415B2791-FA9C-02F8-6EEC-C659FCCBB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6980" y="3897262"/>
                <a:ext cx="292541" cy="540837"/>
              </a:xfrm>
              <a:custGeom>
                <a:avLst/>
                <a:gdLst/>
                <a:ahLst/>
                <a:cxnLst>
                  <a:cxn ang="0">
                    <a:pos x="194" y="36"/>
                  </a:cxn>
                  <a:cxn ang="0">
                    <a:pos x="192" y="51"/>
                  </a:cxn>
                  <a:cxn ang="0">
                    <a:pos x="186" y="69"/>
                  </a:cxn>
                  <a:cxn ang="0">
                    <a:pos x="180" y="82"/>
                  </a:cxn>
                  <a:cxn ang="0">
                    <a:pos x="180" y="101"/>
                  </a:cxn>
                  <a:cxn ang="0">
                    <a:pos x="178" y="121"/>
                  </a:cxn>
                  <a:cxn ang="0">
                    <a:pos x="188" y="138"/>
                  </a:cxn>
                  <a:cxn ang="0">
                    <a:pos x="192" y="157"/>
                  </a:cxn>
                  <a:cxn ang="0">
                    <a:pos x="180" y="170"/>
                  </a:cxn>
                  <a:cxn ang="0">
                    <a:pos x="165" y="180"/>
                  </a:cxn>
                  <a:cxn ang="0">
                    <a:pos x="159" y="197"/>
                  </a:cxn>
                  <a:cxn ang="0">
                    <a:pos x="165" y="217"/>
                  </a:cxn>
                  <a:cxn ang="0">
                    <a:pos x="161" y="236"/>
                  </a:cxn>
                  <a:cxn ang="0">
                    <a:pos x="171" y="249"/>
                  </a:cxn>
                  <a:cxn ang="0">
                    <a:pos x="178" y="266"/>
                  </a:cxn>
                  <a:cxn ang="0">
                    <a:pos x="184" y="286"/>
                  </a:cxn>
                  <a:cxn ang="0">
                    <a:pos x="173" y="299"/>
                  </a:cxn>
                  <a:cxn ang="0">
                    <a:pos x="161" y="316"/>
                  </a:cxn>
                  <a:cxn ang="0">
                    <a:pos x="154" y="334"/>
                  </a:cxn>
                  <a:cxn ang="0">
                    <a:pos x="146" y="355"/>
                  </a:cxn>
                  <a:cxn ang="0">
                    <a:pos x="140" y="368"/>
                  </a:cxn>
                  <a:cxn ang="0">
                    <a:pos x="117" y="366"/>
                  </a:cxn>
                  <a:cxn ang="0">
                    <a:pos x="96" y="353"/>
                  </a:cxn>
                  <a:cxn ang="0">
                    <a:pos x="102" y="334"/>
                  </a:cxn>
                  <a:cxn ang="0">
                    <a:pos x="100" y="318"/>
                  </a:cxn>
                  <a:cxn ang="0">
                    <a:pos x="94" y="301"/>
                  </a:cxn>
                  <a:cxn ang="0">
                    <a:pos x="84" y="284"/>
                  </a:cxn>
                  <a:cxn ang="0">
                    <a:pos x="71" y="270"/>
                  </a:cxn>
                  <a:cxn ang="0">
                    <a:pos x="58" y="257"/>
                  </a:cxn>
                  <a:cxn ang="0">
                    <a:pos x="50" y="249"/>
                  </a:cxn>
                  <a:cxn ang="0">
                    <a:pos x="46" y="242"/>
                  </a:cxn>
                  <a:cxn ang="0">
                    <a:pos x="44" y="234"/>
                  </a:cxn>
                  <a:cxn ang="0">
                    <a:pos x="44" y="224"/>
                  </a:cxn>
                  <a:cxn ang="0">
                    <a:pos x="52" y="218"/>
                  </a:cxn>
                  <a:cxn ang="0">
                    <a:pos x="38" y="209"/>
                  </a:cxn>
                  <a:cxn ang="0">
                    <a:pos x="31" y="197"/>
                  </a:cxn>
                  <a:cxn ang="0">
                    <a:pos x="25" y="186"/>
                  </a:cxn>
                  <a:cxn ang="0">
                    <a:pos x="17" y="184"/>
                  </a:cxn>
                  <a:cxn ang="0">
                    <a:pos x="10" y="174"/>
                  </a:cxn>
                  <a:cxn ang="0">
                    <a:pos x="2" y="165"/>
                  </a:cxn>
                  <a:cxn ang="0">
                    <a:pos x="4" y="153"/>
                  </a:cxn>
                  <a:cxn ang="0">
                    <a:pos x="4" y="144"/>
                  </a:cxn>
                  <a:cxn ang="0">
                    <a:pos x="15" y="138"/>
                  </a:cxn>
                  <a:cxn ang="0">
                    <a:pos x="31" y="140"/>
                  </a:cxn>
                  <a:cxn ang="0">
                    <a:pos x="40" y="126"/>
                  </a:cxn>
                  <a:cxn ang="0">
                    <a:pos x="33" y="109"/>
                  </a:cxn>
                  <a:cxn ang="0">
                    <a:pos x="35" y="94"/>
                  </a:cxn>
                  <a:cxn ang="0">
                    <a:pos x="44" y="88"/>
                  </a:cxn>
                  <a:cxn ang="0">
                    <a:pos x="56" y="86"/>
                  </a:cxn>
                  <a:cxn ang="0">
                    <a:pos x="69" y="80"/>
                  </a:cxn>
                  <a:cxn ang="0">
                    <a:pos x="83" y="80"/>
                  </a:cxn>
                  <a:cxn ang="0">
                    <a:pos x="92" y="69"/>
                  </a:cxn>
                  <a:cxn ang="0">
                    <a:pos x="100" y="67"/>
                  </a:cxn>
                  <a:cxn ang="0">
                    <a:pos x="111" y="61"/>
                  </a:cxn>
                  <a:cxn ang="0">
                    <a:pos x="121" y="55"/>
                  </a:cxn>
                  <a:cxn ang="0">
                    <a:pos x="129" y="49"/>
                  </a:cxn>
                  <a:cxn ang="0">
                    <a:pos x="142" y="53"/>
                  </a:cxn>
                  <a:cxn ang="0">
                    <a:pos x="152" y="46"/>
                  </a:cxn>
                  <a:cxn ang="0">
                    <a:pos x="161" y="38"/>
                  </a:cxn>
                  <a:cxn ang="0">
                    <a:pos x="167" y="23"/>
                  </a:cxn>
                  <a:cxn ang="0">
                    <a:pos x="173" y="7"/>
                  </a:cxn>
                  <a:cxn ang="0">
                    <a:pos x="186" y="7"/>
                  </a:cxn>
                </a:cxnLst>
                <a:rect l="0" t="0" r="r" b="b"/>
                <a:pathLst>
                  <a:path w="196" h="370">
                    <a:moveTo>
                      <a:pt x="196" y="15"/>
                    </a:moveTo>
                    <a:lnTo>
                      <a:pt x="194" y="19"/>
                    </a:lnTo>
                    <a:lnTo>
                      <a:pt x="192" y="21"/>
                    </a:lnTo>
                    <a:lnTo>
                      <a:pt x="192" y="23"/>
                    </a:lnTo>
                    <a:lnTo>
                      <a:pt x="192" y="25"/>
                    </a:lnTo>
                    <a:lnTo>
                      <a:pt x="192" y="26"/>
                    </a:lnTo>
                    <a:lnTo>
                      <a:pt x="192" y="28"/>
                    </a:lnTo>
                    <a:lnTo>
                      <a:pt x="192" y="30"/>
                    </a:lnTo>
                    <a:lnTo>
                      <a:pt x="192" y="32"/>
                    </a:lnTo>
                    <a:lnTo>
                      <a:pt x="192" y="34"/>
                    </a:lnTo>
                    <a:lnTo>
                      <a:pt x="194" y="36"/>
                    </a:lnTo>
                    <a:lnTo>
                      <a:pt x="194" y="38"/>
                    </a:lnTo>
                    <a:lnTo>
                      <a:pt x="194" y="40"/>
                    </a:lnTo>
                    <a:lnTo>
                      <a:pt x="194" y="42"/>
                    </a:lnTo>
                    <a:lnTo>
                      <a:pt x="196" y="42"/>
                    </a:lnTo>
                    <a:lnTo>
                      <a:pt x="196" y="44"/>
                    </a:lnTo>
                    <a:lnTo>
                      <a:pt x="196" y="46"/>
                    </a:lnTo>
                    <a:lnTo>
                      <a:pt x="196" y="48"/>
                    </a:lnTo>
                    <a:lnTo>
                      <a:pt x="196" y="49"/>
                    </a:lnTo>
                    <a:lnTo>
                      <a:pt x="194" y="49"/>
                    </a:lnTo>
                    <a:lnTo>
                      <a:pt x="194" y="51"/>
                    </a:lnTo>
                    <a:lnTo>
                      <a:pt x="192" y="51"/>
                    </a:lnTo>
                    <a:lnTo>
                      <a:pt x="192" y="53"/>
                    </a:lnTo>
                    <a:lnTo>
                      <a:pt x="190" y="53"/>
                    </a:lnTo>
                    <a:lnTo>
                      <a:pt x="190" y="55"/>
                    </a:lnTo>
                    <a:lnTo>
                      <a:pt x="190" y="57"/>
                    </a:lnTo>
                    <a:lnTo>
                      <a:pt x="190" y="59"/>
                    </a:lnTo>
                    <a:lnTo>
                      <a:pt x="188" y="61"/>
                    </a:lnTo>
                    <a:lnTo>
                      <a:pt x="188" y="63"/>
                    </a:lnTo>
                    <a:lnTo>
                      <a:pt x="188" y="65"/>
                    </a:lnTo>
                    <a:lnTo>
                      <a:pt x="188" y="67"/>
                    </a:lnTo>
                    <a:lnTo>
                      <a:pt x="188" y="69"/>
                    </a:lnTo>
                    <a:lnTo>
                      <a:pt x="186" y="69"/>
                    </a:lnTo>
                    <a:lnTo>
                      <a:pt x="184" y="67"/>
                    </a:lnTo>
                    <a:lnTo>
                      <a:pt x="182" y="67"/>
                    </a:lnTo>
                    <a:lnTo>
                      <a:pt x="178" y="67"/>
                    </a:lnTo>
                    <a:lnTo>
                      <a:pt x="178" y="69"/>
                    </a:lnTo>
                    <a:lnTo>
                      <a:pt x="178" y="71"/>
                    </a:lnTo>
                    <a:lnTo>
                      <a:pt x="178" y="73"/>
                    </a:lnTo>
                    <a:lnTo>
                      <a:pt x="178" y="74"/>
                    </a:lnTo>
                    <a:lnTo>
                      <a:pt x="180" y="76"/>
                    </a:lnTo>
                    <a:lnTo>
                      <a:pt x="180" y="78"/>
                    </a:lnTo>
                    <a:lnTo>
                      <a:pt x="180" y="80"/>
                    </a:lnTo>
                    <a:lnTo>
                      <a:pt x="180" y="82"/>
                    </a:lnTo>
                    <a:lnTo>
                      <a:pt x="180" y="84"/>
                    </a:lnTo>
                    <a:lnTo>
                      <a:pt x="178" y="86"/>
                    </a:lnTo>
                    <a:lnTo>
                      <a:pt x="178" y="88"/>
                    </a:lnTo>
                    <a:lnTo>
                      <a:pt x="178" y="90"/>
                    </a:lnTo>
                    <a:lnTo>
                      <a:pt x="178" y="92"/>
                    </a:lnTo>
                    <a:lnTo>
                      <a:pt x="178" y="94"/>
                    </a:lnTo>
                    <a:lnTo>
                      <a:pt x="180" y="94"/>
                    </a:lnTo>
                    <a:lnTo>
                      <a:pt x="180" y="96"/>
                    </a:lnTo>
                    <a:lnTo>
                      <a:pt x="180" y="98"/>
                    </a:lnTo>
                    <a:lnTo>
                      <a:pt x="180" y="99"/>
                    </a:lnTo>
                    <a:lnTo>
                      <a:pt x="180" y="101"/>
                    </a:lnTo>
                    <a:lnTo>
                      <a:pt x="180" y="103"/>
                    </a:lnTo>
                    <a:lnTo>
                      <a:pt x="180" y="105"/>
                    </a:lnTo>
                    <a:lnTo>
                      <a:pt x="180" y="107"/>
                    </a:lnTo>
                    <a:lnTo>
                      <a:pt x="180" y="109"/>
                    </a:lnTo>
                    <a:lnTo>
                      <a:pt x="180" y="111"/>
                    </a:lnTo>
                    <a:lnTo>
                      <a:pt x="180" y="113"/>
                    </a:lnTo>
                    <a:lnTo>
                      <a:pt x="180" y="115"/>
                    </a:lnTo>
                    <a:lnTo>
                      <a:pt x="180" y="117"/>
                    </a:lnTo>
                    <a:lnTo>
                      <a:pt x="180" y="119"/>
                    </a:lnTo>
                    <a:lnTo>
                      <a:pt x="180" y="121"/>
                    </a:lnTo>
                    <a:lnTo>
                      <a:pt x="178" y="121"/>
                    </a:lnTo>
                    <a:lnTo>
                      <a:pt x="178" y="122"/>
                    </a:lnTo>
                    <a:lnTo>
                      <a:pt x="178" y="124"/>
                    </a:lnTo>
                    <a:lnTo>
                      <a:pt x="178" y="126"/>
                    </a:lnTo>
                    <a:lnTo>
                      <a:pt x="180" y="126"/>
                    </a:lnTo>
                    <a:lnTo>
                      <a:pt x="180" y="128"/>
                    </a:lnTo>
                    <a:lnTo>
                      <a:pt x="182" y="130"/>
                    </a:lnTo>
                    <a:lnTo>
                      <a:pt x="182" y="132"/>
                    </a:lnTo>
                    <a:lnTo>
                      <a:pt x="184" y="134"/>
                    </a:lnTo>
                    <a:lnTo>
                      <a:pt x="186" y="136"/>
                    </a:lnTo>
                    <a:lnTo>
                      <a:pt x="186" y="138"/>
                    </a:lnTo>
                    <a:lnTo>
                      <a:pt x="188" y="138"/>
                    </a:lnTo>
                    <a:lnTo>
                      <a:pt x="188" y="140"/>
                    </a:lnTo>
                    <a:lnTo>
                      <a:pt x="188" y="142"/>
                    </a:lnTo>
                    <a:lnTo>
                      <a:pt x="190" y="144"/>
                    </a:lnTo>
                    <a:lnTo>
                      <a:pt x="190" y="146"/>
                    </a:lnTo>
                    <a:lnTo>
                      <a:pt x="190" y="147"/>
                    </a:lnTo>
                    <a:lnTo>
                      <a:pt x="192" y="147"/>
                    </a:lnTo>
                    <a:lnTo>
                      <a:pt x="192" y="149"/>
                    </a:lnTo>
                    <a:lnTo>
                      <a:pt x="192" y="151"/>
                    </a:lnTo>
                    <a:lnTo>
                      <a:pt x="192" y="153"/>
                    </a:lnTo>
                    <a:lnTo>
                      <a:pt x="192" y="155"/>
                    </a:lnTo>
                    <a:lnTo>
                      <a:pt x="192" y="157"/>
                    </a:lnTo>
                    <a:lnTo>
                      <a:pt x="190" y="159"/>
                    </a:lnTo>
                    <a:lnTo>
                      <a:pt x="190" y="161"/>
                    </a:lnTo>
                    <a:lnTo>
                      <a:pt x="188" y="161"/>
                    </a:lnTo>
                    <a:lnTo>
                      <a:pt x="188" y="163"/>
                    </a:lnTo>
                    <a:lnTo>
                      <a:pt x="186" y="163"/>
                    </a:lnTo>
                    <a:lnTo>
                      <a:pt x="184" y="165"/>
                    </a:lnTo>
                    <a:lnTo>
                      <a:pt x="182" y="165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0" y="170"/>
                    </a:lnTo>
                    <a:lnTo>
                      <a:pt x="178" y="170"/>
                    </a:lnTo>
                    <a:lnTo>
                      <a:pt x="177" y="170"/>
                    </a:lnTo>
                    <a:lnTo>
                      <a:pt x="175" y="170"/>
                    </a:lnTo>
                    <a:lnTo>
                      <a:pt x="173" y="172"/>
                    </a:lnTo>
                    <a:lnTo>
                      <a:pt x="171" y="172"/>
                    </a:lnTo>
                    <a:lnTo>
                      <a:pt x="169" y="172"/>
                    </a:lnTo>
                    <a:lnTo>
                      <a:pt x="169" y="174"/>
                    </a:lnTo>
                    <a:lnTo>
                      <a:pt x="167" y="174"/>
                    </a:lnTo>
                    <a:lnTo>
                      <a:pt x="165" y="176"/>
                    </a:lnTo>
                    <a:lnTo>
                      <a:pt x="165" y="178"/>
                    </a:lnTo>
                    <a:lnTo>
                      <a:pt x="165" y="180"/>
                    </a:lnTo>
                    <a:lnTo>
                      <a:pt x="163" y="182"/>
                    </a:lnTo>
                    <a:lnTo>
                      <a:pt x="163" y="184"/>
                    </a:lnTo>
                    <a:lnTo>
                      <a:pt x="161" y="184"/>
                    </a:lnTo>
                    <a:lnTo>
                      <a:pt x="159" y="186"/>
                    </a:lnTo>
                    <a:lnTo>
                      <a:pt x="159" y="188"/>
                    </a:lnTo>
                    <a:lnTo>
                      <a:pt x="157" y="190"/>
                    </a:lnTo>
                    <a:lnTo>
                      <a:pt x="157" y="192"/>
                    </a:lnTo>
                    <a:lnTo>
                      <a:pt x="157" y="194"/>
                    </a:lnTo>
                    <a:lnTo>
                      <a:pt x="157" y="195"/>
                    </a:lnTo>
                    <a:lnTo>
                      <a:pt x="157" y="197"/>
                    </a:lnTo>
                    <a:lnTo>
                      <a:pt x="159" y="197"/>
                    </a:lnTo>
                    <a:lnTo>
                      <a:pt x="159" y="199"/>
                    </a:lnTo>
                    <a:lnTo>
                      <a:pt x="161" y="201"/>
                    </a:lnTo>
                    <a:lnTo>
                      <a:pt x="161" y="203"/>
                    </a:lnTo>
                    <a:lnTo>
                      <a:pt x="161" y="205"/>
                    </a:lnTo>
                    <a:lnTo>
                      <a:pt x="161" y="207"/>
                    </a:lnTo>
                    <a:lnTo>
                      <a:pt x="161" y="209"/>
                    </a:lnTo>
                    <a:lnTo>
                      <a:pt x="161" y="211"/>
                    </a:lnTo>
                    <a:lnTo>
                      <a:pt x="161" y="213"/>
                    </a:lnTo>
                    <a:lnTo>
                      <a:pt x="163" y="215"/>
                    </a:lnTo>
                    <a:lnTo>
                      <a:pt x="163" y="217"/>
                    </a:lnTo>
                    <a:lnTo>
                      <a:pt x="165" y="217"/>
                    </a:lnTo>
                    <a:lnTo>
                      <a:pt x="165" y="218"/>
                    </a:lnTo>
                    <a:lnTo>
                      <a:pt x="165" y="220"/>
                    </a:lnTo>
                    <a:lnTo>
                      <a:pt x="165" y="222"/>
                    </a:lnTo>
                    <a:lnTo>
                      <a:pt x="165" y="224"/>
                    </a:lnTo>
                    <a:lnTo>
                      <a:pt x="165" y="226"/>
                    </a:lnTo>
                    <a:lnTo>
                      <a:pt x="163" y="228"/>
                    </a:lnTo>
                    <a:lnTo>
                      <a:pt x="161" y="228"/>
                    </a:lnTo>
                    <a:lnTo>
                      <a:pt x="161" y="230"/>
                    </a:lnTo>
                    <a:lnTo>
                      <a:pt x="159" y="232"/>
                    </a:lnTo>
                    <a:lnTo>
                      <a:pt x="159" y="234"/>
                    </a:lnTo>
                    <a:lnTo>
                      <a:pt x="161" y="236"/>
                    </a:lnTo>
                    <a:lnTo>
                      <a:pt x="161" y="238"/>
                    </a:lnTo>
                    <a:lnTo>
                      <a:pt x="161" y="240"/>
                    </a:lnTo>
                    <a:lnTo>
                      <a:pt x="161" y="242"/>
                    </a:lnTo>
                    <a:lnTo>
                      <a:pt x="161" y="243"/>
                    </a:lnTo>
                    <a:lnTo>
                      <a:pt x="163" y="243"/>
                    </a:lnTo>
                    <a:lnTo>
                      <a:pt x="165" y="243"/>
                    </a:lnTo>
                    <a:lnTo>
                      <a:pt x="167" y="245"/>
                    </a:lnTo>
                    <a:lnTo>
                      <a:pt x="169" y="245"/>
                    </a:lnTo>
                    <a:lnTo>
                      <a:pt x="169" y="247"/>
                    </a:lnTo>
                    <a:lnTo>
                      <a:pt x="171" y="247"/>
                    </a:lnTo>
                    <a:lnTo>
                      <a:pt x="171" y="249"/>
                    </a:lnTo>
                    <a:lnTo>
                      <a:pt x="173" y="249"/>
                    </a:lnTo>
                    <a:lnTo>
                      <a:pt x="175" y="251"/>
                    </a:lnTo>
                    <a:lnTo>
                      <a:pt x="177" y="253"/>
                    </a:lnTo>
                    <a:lnTo>
                      <a:pt x="177" y="255"/>
                    </a:lnTo>
                    <a:lnTo>
                      <a:pt x="177" y="257"/>
                    </a:lnTo>
                    <a:lnTo>
                      <a:pt x="177" y="259"/>
                    </a:lnTo>
                    <a:lnTo>
                      <a:pt x="177" y="261"/>
                    </a:lnTo>
                    <a:lnTo>
                      <a:pt x="177" y="263"/>
                    </a:lnTo>
                    <a:lnTo>
                      <a:pt x="177" y="265"/>
                    </a:lnTo>
                    <a:lnTo>
                      <a:pt x="178" y="265"/>
                    </a:lnTo>
                    <a:lnTo>
                      <a:pt x="178" y="266"/>
                    </a:lnTo>
                    <a:lnTo>
                      <a:pt x="180" y="268"/>
                    </a:lnTo>
                    <a:lnTo>
                      <a:pt x="182" y="274"/>
                    </a:lnTo>
                    <a:lnTo>
                      <a:pt x="182" y="276"/>
                    </a:lnTo>
                    <a:lnTo>
                      <a:pt x="182" y="278"/>
                    </a:lnTo>
                    <a:lnTo>
                      <a:pt x="184" y="278"/>
                    </a:lnTo>
                    <a:lnTo>
                      <a:pt x="186" y="280"/>
                    </a:lnTo>
                    <a:lnTo>
                      <a:pt x="188" y="280"/>
                    </a:lnTo>
                    <a:lnTo>
                      <a:pt x="188" y="282"/>
                    </a:lnTo>
                    <a:lnTo>
                      <a:pt x="186" y="282"/>
                    </a:lnTo>
                    <a:lnTo>
                      <a:pt x="186" y="284"/>
                    </a:lnTo>
                    <a:lnTo>
                      <a:pt x="184" y="286"/>
                    </a:lnTo>
                    <a:lnTo>
                      <a:pt x="182" y="288"/>
                    </a:lnTo>
                    <a:lnTo>
                      <a:pt x="182" y="290"/>
                    </a:lnTo>
                    <a:lnTo>
                      <a:pt x="180" y="290"/>
                    </a:lnTo>
                    <a:lnTo>
                      <a:pt x="180" y="291"/>
                    </a:lnTo>
                    <a:lnTo>
                      <a:pt x="180" y="293"/>
                    </a:lnTo>
                    <a:lnTo>
                      <a:pt x="180" y="295"/>
                    </a:lnTo>
                    <a:lnTo>
                      <a:pt x="178" y="295"/>
                    </a:lnTo>
                    <a:lnTo>
                      <a:pt x="178" y="297"/>
                    </a:lnTo>
                    <a:lnTo>
                      <a:pt x="177" y="297"/>
                    </a:lnTo>
                    <a:lnTo>
                      <a:pt x="175" y="297"/>
                    </a:lnTo>
                    <a:lnTo>
                      <a:pt x="173" y="299"/>
                    </a:lnTo>
                    <a:lnTo>
                      <a:pt x="173" y="301"/>
                    </a:lnTo>
                    <a:lnTo>
                      <a:pt x="173" y="303"/>
                    </a:lnTo>
                    <a:lnTo>
                      <a:pt x="173" y="305"/>
                    </a:lnTo>
                    <a:lnTo>
                      <a:pt x="173" y="307"/>
                    </a:lnTo>
                    <a:lnTo>
                      <a:pt x="171" y="307"/>
                    </a:lnTo>
                    <a:lnTo>
                      <a:pt x="171" y="309"/>
                    </a:lnTo>
                    <a:lnTo>
                      <a:pt x="169" y="313"/>
                    </a:lnTo>
                    <a:lnTo>
                      <a:pt x="167" y="313"/>
                    </a:lnTo>
                    <a:lnTo>
                      <a:pt x="165" y="316"/>
                    </a:lnTo>
                    <a:lnTo>
                      <a:pt x="163" y="316"/>
                    </a:lnTo>
                    <a:lnTo>
                      <a:pt x="161" y="316"/>
                    </a:lnTo>
                    <a:lnTo>
                      <a:pt x="161" y="318"/>
                    </a:lnTo>
                    <a:lnTo>
                      <a:pt x="159" y="318"/>
                    </a:lnTo>
                    <a:lnTo>
                      <a:pt x="159" y="320"/>
                    </a:lnTo>
                    <a:lnTo>
                      <a:pt x="157" y="320"/>
                    </a:lnTo>
                    <a:lnTo>
                      <a:pt x="155" y="322"/>
                    </a:lnTo>
                    <a:lnTo>
                      <a:pt x="154" y="324"/>
                    </a:lnTo>
                    <a:lnTo>
                      <a:pt x="154" y="326"/>
                    </a:lnTo>
                    <a:lnTo>
                      <a:pt x="154" y="328"/>
                    </a:lnTo>
                    <a:lnTo>
                      <a:pt x="154" y="330"/>
                    </a:lnTo>
                    <a:lnTo>
                      <a:pt x="154" y="332"/>
                    </a:lnTo>
                    <a:lnTo>
                      <a:pt x="154" y="334"/>
                    </a:lnTo>
                    <a:lnTo>
                      <a:pt x="152" y="336"/>
                    </a:lnTo>
                    <a:lnTo>
                      <a:pt x="150" y="338"/>
                    </a:lnTo>
                    <a:lnTo>
                      <a:pt x="148" y="339"/>
                    </a:lnTo>
                    <a:lnTo>
                      <a:pt x="146" y="341"/>
                    </a:lnTo>
                    <a:lnTo>
                      <a:pt x="146" y="343"/>
                    </a:lnTo>
                    <a:lnTo>
                      <a:pt x="144" y="343"/>
                    </a:lnTo>
                    <a:lnTo>
                      <a:pt x="144" y="345"/>
                    </a:lnTo>
                    <a:lnTo>
                      <a:pt x="144" y="349"/>
                    </a:lnTo>
                    <a:lnTo>
                      <a:pt x="144" y="351"/>
                    </a:lnTo>
                    <a:lnTo>
                      <a:pt x="146" y="353"/>
                    </a:lnTo>
                    <a:lnTo>
                      <a:pt x="146" y="355"/>
                    </a:lnTo>
                    <a:lnTo>
                      <a:pt x="146" y="357"/>
                    </a:lnTo>
                    <a:lnTo>
                      <a:pt x="148" y="357"/>
                    </a:lnTo>
                    <a:lnTo>
                      <a:pt x="148" y="359"/>
                    </a:lnTo>
                    <a:lnTo>
                      <a:pt x="146" y="359"/>
                    </a:lnTo>
                    <a:lnTo>
                      <a:pt x="146" y="361"/>
                    </a:lnTo>
                    <a:lnTo>
                      <a:pt x="146" y="362"/>
                    </a:lnTo>
                    <a:lnTo>
                      <a:pt x="146" y="364"/>
                    </a:lnTo>
                    <a:lnTo>
                      <a:pt x="146" y="366"/>
                    </a:lnTo>
                    <a:lnTo>
                      <a:pt x="144" y="366"/>
                    </a:lnTo>
                    <a:lnTo>
                      <a:pt x="142" y="368"/>
                    </a:lnTo>
                    <a:lnTo>
                      <a:pt x="140" y="368"/>
                    </a:lnTo>
                    <a:lnTo>
                      <a:pt x="138" y="368"/>
                    </a:lnTo>
                    <a:lnTo>
                      <a:pt x="136" y="368"/>
                    </a:lnTo>
                    <a:lnTo>
                      <a:pt x="134" y="368"/>
                    </a:lnTo>
                    <a:lnTo>
                      <a:pt x="132" y="368"/>
                    </a:lnTo>
                    <a:lnTo>
                      <a:pt x="130" y="368"/>
                    </a:lnTo>
                    <a:lnTo>
                      <a:pt x="130" y="370"/>
                    </a:lnTo>
                    <a:lnTo>
                      <a:pt x="127" y="368"/>
                    </a:lnTo>
                    <a:lnTo>
                      <a:pt x="125" y="368"/>
                    </a:lnTo>
                    <a:lnTo>
                      <a:pt x="123" y="368"/>
                    </a:lnTo>
                    <a:lnTo>
                      <a:pt x="119" y="366"/>
                    </a:lnTo>
                    <a:lnTo>
                      <a:pt x="117" y="366"/>
                    </a:lnTo>
                    <a:lnTo>
                      <a:pt x="113" y="362"/>
                    </a:lnTo>
                    <a:lnTo>
                      <a:pt x="109" y="361"/>
                    </a:lnTo>
                    <a:lnTo>
                      <a:pt x="106" y="361"/>
                    </a:lnTo>
                    <a:lnTo>
                      <a:pt x="104" y="361"/>
                    </a:lnTo>
                    <a:lnTo>
                      <a:pt x="102" y="361"/>
                    </a:lnTo>
                    <a:lnTo>
                      <a:pt x="100" y="361"/>
                    </a:lnTo>
                    <a:lnTo>
                      <a:pt x="98" y="359"/>
                    </a:lnTo>
                    <a:lnTo>
                      <a:pt x="98" y="357"/>
                    </a:lnTo>
                    <a:lnTo>
                      <a:pt x="98" y="355"/>
                    </a:lnTo>
                    <a:lnTo>
                      <a:pt x="98" y="353"/>
                    </a:lnTo>
                    <a:lnTo>
                      <a:pt x="96" y="353"/>
                    </a:lnTo>
                    <a:lnTo>
                      <a:pt x="96" y="351"/>
                    </a:lnTo>
                    <a:lnTo>
                      <a:pt x="96" y="349"/>
                    </a:lnTo>
                    <a:lnTo>
                      <a:pt x="98" y="347"/>
                    </a:lnTo>
                    <a:lnTo>
                      <a:pt x="98" y="345"/>
                    </a:lnTo>
                    <a:lnTo>
                      <a:pt x="100" y="345"/>
                    </a:lnTo>
                    <a:lnTo>
                      <a:pt x="100" y="343"/>
                    </a:lnTo>
                    <a:lnTo>
                      <a:pt x="102" y="341"/>
                    </a:lnTo>
                    <a:lnTo>
                      <a:pt x="102" y="339"/>
                    </a:lnTo>
                    <a:lnTo>
                      <a:pt x="102" y="338"/>
                    </a:lnTo>
                    <a:lnTo>
                      <a:pt x="102" y="336"/>
                    </a:lnTo>
                    <a:lnTo>
                      <a:pt x="102" y="334"/>
                    </a:lnTo>
                    <a:lnTo>
                      <a:pt x="104" y="334"/>
                    </a:lnTo>
                    <a:lnTo>
                      <a:pt x="104" y="332"/>
                    </a:lnTo>
                    <a:lnTo>
                      <a:pt x="106" y="332"/>
                    </a:lnTo>
                    <a:lnTo>
                      <a:pt x="106" y="330"/>
                    </a:lnTo>
                    <a:lnTo>
                      <a:pt x="106" y="328"/>
                    </a:lnTo>
                    <a:lnTo>
                      <a:pt x="106" y="326"/>
                    </a:lnTo>
                    <a:lnTo>
                      <a:pt x="106" y="324"/>
                    </a:lnTo>
                    <a:lnTo>
                      <a:pt x="104" y="324"/>
                    </a:lnTo>
                    <a:lnTo>
                      <a:pt x="104" y="322"/>
                    </a:lnTo>
                    <a:lnTo>
                      <a:pt x="102" y="320"/>
                    </a:lnTo>
                    <a:lnTo>
                      <a:pt x="100" y="318"/>
                    </a:lnTo>
                    <a:lnTo>
                      <a:pt x="100" y="316"/>
                    </a:lnTo>
                    <a:lnTo>
                      <a:pt x="100" y="314"/>
                    </a:lnTo>
                    <a:lnTo>
                      <a:pt x="100" y="313"/>
                    </a:lnTo>
                    <a:lnTo>
                      <a:pt x="100" y="311"/>
                    </a:lnTo>
                    <a:lnTo>
                      <a:pt x="98" y="311"/>
                    </a:lnTo>
                    <a:lnTo>
                      <a:pt x="98" y="309"/>
                    </a:lnTo>
                    <a:lnTo>
                      <a:pt x="98" y="307"/>
                    </a:lnTo>
                    <a:lnTo>
                      <a:pt x="96" y="305"/>
                    </a:lnTo>
                    <a:lnTo>
                      <a:pt x="96" y="303"/>
                    </a:lnTo>
                    <a:lnTo>
                      <a:pt x="94" y="303"/>
                    </a:lnTo>
                    <a:lnTo>
                      <a:pt x="94" y="301"/>
                    </a:lnTo>
                    <a:lnTo>
                      <a:pt x="92" y="301"/>
                    </a:lnTo>
                    <a:lnTo>
                      <a:pt x="92" y="299"/>
                    </a:lnTo>
                    <a:lnTo>
                      <a:pt x="92" y="297"/>
                    </a:lnTo>
                    <a:lnTo>
                      <a:pt x="90" y="297"/>
                    </a:lnTo>
                    <a:lnTo>
                      <a:pt x="90" y="295"/>
                    </a:lnTo>
                    <a:lnTo>
                      <a:pt x="90" y="293"/>
                    </a:lnTo>
                    <a:lnTo>
                      <a:pt x="90" y="291"/>
                    </a:lnTo>
                    <a:lnTo>
                      <a:pt x="88" y="290"/>
                    </a:lnTo>
                    <a:lnTo>
                      <a:pt x="86" y="288"/>
                    </a:lnTo>
                    <a:lnTo>
                      <a:pt x="84" y="286"/>
                    </a:lnTo>
                    <a:lnTo>
                      <a:pt x="84" y="284"/>
                    </a:lnTo>
                    <a:lnTo>
                      <a:pt x="84" y="282"/>
                    </a:lnTo>
                    <a:lnTo>
                      <a:pt x="83" y="280"/>
                    </a:lnTo>
                    <a:lnTo>
                      <a:pt x="83" y="278"/>
                    </a:lnTo>
                    <a:lnTo>
                      <a:pt x="83" y="276"/>
                    </a:lnTo>
                    <a:lnTo>
                      <a:pt x="83" y="274"/>
                    </a:lnTo>
                    <a:lnTo>
                      <a:pt x="81" y="274"/>
                    </a:lnTo>
                    <a:lnTo>
                      <a:pt x="79" y="274"/>
                    </a:lnTo>
                    <a:lnTo>
                      <a:pt x="77" y="274"/>
                    </a:lnTo>
                    <a:lnTo>
                      <a:pt x="75" y="272"/>
                    </a:lnTo>
                    <a:lnTo>
                      <a:pt x="73" y="270"/>
                    </a:lnTo>
                    <a:lnTo>
                      <a:pt x="71" y="270"/>
                    </a:lnTo>
                    <a:lnTo>
                      <a:pt x="69" y="268"/>
                    </a:lnTo>
                    <a:lnTo>
                      <a:pt x="69" y="266"/>
                    </a:lnTo>
                    <a:lnTo>
                      <a:pt x="67" y="266"/>
                    </a:lnTo>
                    <a:lnTo>
                      <a:pt x="67" y="265"/>
                    </a:lnTo>
                    <a:lnTo>
                      <a:pt x="65" y="263"/>
                    </a:lnTo>
                    <a:lnTo>
                      <a:pt x="63" y="263"/>
                    </a:lnTo>
                    <a:lnTo>
                      <a:pt x="63" y="261"/>
                    </a:lnTo>
                    <a:lnTo>
                      <a:pt x="61" y="261"/>
                    </a:lnTo>
                    <a:lnTo>
                      <a:pt x="61" y="259"/>
                    </a:lnTo>
                    <a:lnTo>
                      <a:pt x="59" y="257"/>
                    </a:lnTo>
                    <a:lnTo>
                      <a:pt x="58" y="257"/>
                    </a:lnTo>
                    <a:lnTo>
                      <a:pt x="58" y="255"/>
                    </a:lnTo>
                    <a:lnTo>
                      <a:pt x="56" y="255"/>
                    </a:lnTo>
                    <a:lnTo>
                      <a:pt x="54" y="255"/>
                    </a:lnTo>
                    <a:lnTo>
                      <a:pt x="52" y="255"/>
                    </a:lnTo>
                    <a:lnTo>
                      <a:pt x="50" y="255"/>
                    </a:lnTo>
                    <a:lnTo>
                      <a:pt x="48" y="255"/>
                    </a:lnTo>
                    <a:lnTo>
                      <a:pt x="48" y="253"/>
                    </a:lnTo>
                    <a:lnTo>
                      <a:pt x="48" y="251"/>
                    </a:lnTo>
                    <a:lnTo>
                      <a:pt x="46" y="251"/>
                    </a:lnTo>
                    <a:lnTo>
                      <a:pt x="48" y="249"/>
                    </a:lnTo>
                    <a:lnTo>
                      <a:pt x="50" y="249"/>
                    </a:lnTo>
                    <a:lnTo>
                      <a:pt x="50" y="251"/>
                    </a:lnTo>
                    <a:lnTo>
                      <a:pt x="52" y="251"/>
                    </a:lnTo>
                    <a:lnTo>
                      <a:pt x="52" y="249"/>
                    </a:lnTo>
                    <a:lnTo>
                      <a:pt x="54" y="249"/>
                    </a:lnTo>
                    <a:lnTo>
                      <a:pt x="54" y="247"/>
                    </a:lnTo>
                    <a:lnTo>
                      <a:pt x="52" y="247"/>
                    </a:lnTo>
                    <a:lnTo>
                      <a:pt x="52" y="245"/>
                    </a:lnTo>
                    <a:lnTo>
                      <a:pt x="50" y="245"/>
                    </a:lnTo>
                    <a:lnTo>
                      <a:pt x="50" y="243"/>
                    </a:lnTo>
                    <a:lnTo>
                      <a:pt x="48" y="243"/>
                    </a:lnTo>
                    <a:lnTo>
                      <a:pt x="46" y="242"/>
                    </a:lnTo>
                    <a:lnTo>
                      <a:pt x="44" y="242"/>
                    </a:lnTo>
                    <a:lnTo>
                      <a:pt x="44" y="240"/>
                    </a:lnTo>
                    <a:lnTo>
                      <a:pt x="46" y="240"/>
                    </a:lnTo>
                    <a:lnTo>
                      <a:pt x="48" y="240"/>
                    </a:lnTo>
                    <a:lnTo>
                      <a:pt x="50" y="240"/>
                    </a:lnTo>
                    <a:lnTo>
                      <a:pt x="50" y="238"/>
                    </a:lnTo>
                    <a:lnTo>
                      <a:pt x="48" y="238"/>
                    </a:lnTo>
                    <a:lnTo>
                      <a:pt x="48" y="236"/>
                    </a:lnTo>
                    <a:lnTo>
                      <a:pt x="48" y="234"/>
                    </a:lnTo>
                    <a:lnTo>
                      <a:pt x="46" y="234"/>
                    </a:lnTo>
                    <a:lnTo>
                      <a:pt x="44" y="234"/>
                    </a:lnTo>
                    <a:lnTo>
                      <a:pt x="46" y="232"/>
                    </a:lnTo>
                    <a:lnTo>
                      <a:pt x="48" y="232"/>
                    </a:lnTo>
                    <a:lnTo>
                      <a:pt x="48" y="230"/>
                    </a:lnTo>
                    <a:lnTo>
                      <a:pt x="46" y="230"/>
                    </a:lnTo>
                    <a:lnTo>
                      <a:pt x="46" y="228"/>
                    </a:lnTo>
                    <a:lnTo>
                      <a:pt x="46" y="226"/>
                    </a:lnTo>
                    <a:lnTo>
                      <a:pt x="46" y="224"/>
                    </a:lnTo>
                    <a:lnTo>
                      <a:pt x="44" y="224"/>
                    </a:lnTo>
                    <a:lnTo>
                      <a:pt x="44" y="226"/>
                    </a:lnTo>
                    <a:lnTo>
                      <a:pt x="42" y="224"/>
                    </a:lnTo>
                    <a:lnTo>
                      <a:pt x="44" y="224"/>
                    </a:lnTo>
                    <a:lnTo>
                      <a:pt x="44" y="222"/>
                    </a:lnTo>
                    <a:lnTo>
                      <a:pt x="46" y="222"/>
                    </a:lnTo>
                    <a:lnTo>
                      <a:pt x="48" y="222"/>
                    </a:lnTo>
                    <a:lnTo>
                      <a:pt x="50" y="222"/>
                    </a:lnTo>
                    <a:lnTo>
                      <a:pt x="50" y="220"/>
                    </a:lnTo>
                    <a:lnTo>
                      <a:pt x="48" y="220"/>
                    </a:lnTo>
                    <a:lnTo>
                      <a:pt x="48" y="218"/>
                    </a:lnTo>
                    <a:lnTo>
                      <a:pt x="48" y="217"/>
                    </a:lnTo>
                    <a:lnTo>
                      <a:pt x="50" y="217"/>
                    </a:lnTo>
                    <a:lnTo>
                      <a:pt x="50" y="218"/>
                    </a:lnTo>
                    <a:lnTo>
                      <a:pt x="52" y="218"/>
                    </a:lnTo>
                    <a:lnTo>
                      <a:pt x="52" y="217"/>
                    </a:lnTo>
                    <a:lnTo>
                      <a:pt x="50" y="215"/>
                    </a:lnTo>
                    <a:lnTo>
                      <a:pt x="48" y="215"/>
                    </a:lnTo>
                    <a:lnTo>
                      <a:pt x="48" y="213"/>
                    </a:lnTo>
                    <a:lnTo>
                      <a:pt x="48" y="211"/>
                    </a:lnTo>
                    <a:lnTo>
                      <a:pt x="46" y="211"/>
                    </a:lnTo>
                    <a:lnTo>
                      <a:pt x="44" y="211"/>
                    </a:lnTo>
                    <a:lnTo>
                      <a:pt x="42" y="213"/>
                    </a:lnTo>
                    <a:lnTo>
                      <a:pt x="40" y="211"/>
                    </a:lnTo>
                    <a:lnTo>
                      <a:pt x="40" y="209"/>
                    </a:lnTo>
                    <a:lnTo>
                      <a:pt x="38" y="209"/>
                    </a:lnTo>
                    <a:lnTo>
                      <a:pt x="38" y="207"/>
                    </a:lnTo>
                    <a:lnTo>
                      <a:pt x="36" y="207"/>
                    </a:lnTo>
                    <a:lnTo>
                      <a:pt x="36" y="205"/>
                    </a:lnTo>
                    <a:lnTo>
                      <a:pt x="38" y="205"/>
                    </a:lnTo>
                    <a:lnTo>
                      <a:pt x="36" y="203"/>
                    </a:lnTo>
                    <a:lnTo>
                      <a:pt x="35" y="203"/>
                    </a:lnTo>
                    <a:lnTo>
                      <a:pt x="35" y="201"/>
                    </a:lnTo>
                    <a:lnTo>
                      <a:pt x="33" y="201"/>
                    </a:lnTo>
                    <a:lnTo>
                      <a:pt x="31" y="201"/>
                    </a:lnTo>
                    <a:lnTo>
                      <a:pt x="31" y="199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5"/>
                    </a:lnTo>
                    <a:lnTo>
                      <a:pt x="29" y="194"/>
                    </a:lnTo>
                    <a:lnTo>
                      <a:pt x="27" y="194"/>
                    </a:lnTo>
                    <a:lnTo>
                      <a:pt x="27" y="192"/>
                    </a:lnTo>
                    <a:lnTo>
                      <a:pt x="29" y="192"/>
                    </a:lnTo>
                    <a:lnTo>
                      <a:pt x="29" y="190"/>
                    </a:lnTo>
                    <a:lnTo>
                      <a:pt x="29" y="188"/>
                    </a:lnTo>
                    <a:lnTo>
                      <a:pt x="27" y="188"/>
                    </a:lnTo>
                    <a:lnTo>
                      <a:pt x="27" y="186"/>
                    </a:lnTo>
                    <a:lnTo>
                      <a:pt x="25" y="186"/>
                    </a:lnTo>
                    <a:lnTo>
                      <a:pt x="25" y="184"/>
                    </a:lnTo>
                    <a:lnTo>
                      <a:pt x="23" y="184"/>
                    </a:lnTo>
                    <a:lnTo>
                      <a:pt x="23" y="186"/>
                    </a:lnTo>
                    <a:lnTo>
                      <a:pt x="21" y="186"/>
                    </a:lnTo>
                    <a:lnTo>
                      <a:pt x="19" y="186"/>
                    </a:lnTo>
                    <a:lnTo>
                      <a:pt x="19" y="184"/>
                    </a:lnTo>
                    <a:lnTo>
                      <a:pt x="19" y="182"/>
                    </a:lnTo>
                    <a:lnTo>
                      <a:pt x="17" y="182"/>
                    </a:lnTo>
                    <a:lnTo>
                      <a:pt x="17" y="184"/>
                    </a:lnTo>
                    <a:lnTo>
                      <a:pt x="15" y="184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5" y="182"/>
                    </a:lnTo>
                    <a:lnTo>
                      <a:pt x="15" y="180"/>
                    </a:lnTo>
                    <a:lnTo>
                      <a:pt x="17" y="180"/>
                    </a:lnTo>
                    <a:lnTo>
                      <a:pt x="15" y="180"/>
                    </a:lnTo>
                    <a:lnTo>
                      <a:pt x="15" y="178"/>
                    </a:lnTo>
                    <a:lnTo>
                      <a:pt x="13" y="178"/>
                    </a:lnTo>
                    <a:lnTo>
                      <a:pt x="13" y="176"/>
                    </a:lnTo>
                    <a:lnTo>
                      <a:pt x="11" y="176"/>
                    </a:lnTo>
                    <a:lnTo>
                      <a:pt x="11" y="174"/>
                    </a:lnTo>
                    <a:lnTo>
                      <a:pt x="10" y="174"/>
                    </a:lnTo>
                    <a:lnTo>
                      <a:pt x="10" y="172"/>
                    </a:lnTo>
                    <a:lnTo>
                      <a:pt x="8" y="172"/>
                    </a:lnTo>
                    <a:lnTo>
                      <a:pt x="8" y="174"/>
                    </a:lnTo>
                    <a:lnTo>
                      <a:pt x="8" y="172"/>
                    </a:lnTo>
                    <a:lnTo>
                      <a:pt x="8" y="170"/>
                    </a:lnTo>
                    <a:lnTo>
                      <a:pt x="6" y="170"/>
                    </a:lnTo>
                    <a:lnTo>
                      <a:pt x="6" y="169"/>
                    </a:lnTo>
                    <a:lnTo>
                      <a:pt x="6" y="167"/>
                    </a:lnTo>
                    <a:lnTo>
                      <a:pt x="4" y="167"/>
                    </a:lnTo>
                    <a:lnTo>
                      <a:pt x="4" y="165"/>
                    </a:lnTo>
                    <a:lnTo>
                      <a:pt x="2" y="165"/>
                    </a:lnTo>
                    <a:lnTo>
                      <a:pt x="4" y="165"/>
                    </a:lnTo>
                    <a:lnTo>
                      <a:pt x="4" y="163"/>
                    </a:lnTo>
                    <a:lnTo>
                      <a:pt x="4" y="161"/>
                    </a:lnTo>
                    <a:lnTo>
                      <a:pt x="6" y="161"/>
                    </a:lnTo>
                    <a:lnTo>
                      <a:pt x="6" y="159"/>
                    </a:lnTo>
                    <a:lnTo>
                      <a:pt x="4" y="159"/>
                    </a:lnTo>
                    <a:lnTo>
                      <a:pt x="4" y="157"/>
                    </a:lnTo>
                    <a:lnTo>
                      <a:pt x="2" y="157"/>
                    </a:lnTo>
                    <a:lnTo>
                      <a:pt x="2" y="155"/>
                    </a:lnTo>
                    <a:lnTo>
                      <a:pt x="4" y="155"/>
                    </a:lnTo>
                    <a:lnTo>
                      <a:pt x="4" y="153"/>
                    </a:lnTo>
                    <a:lnTo>
                      <a:pt x="2" y="153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49"/>
                    </a:lnTo>
                    <a:lnTo>
                      <a:pt x="2" y="149"/>
                    </a:lnTo>
                    <a:lnTo>
                      <a:pt x="2" y="147"/>
                    </a:lnTo>
                    <a:lnTo>
                      <a:pt x="2" y="146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4" y="144"/>
                    </a:lnTo>
                    <a:lnTo>
                      <a:pt x="4" y="146"/>
                    </a:lnTo>
                    <a:lnTo>
                      <a:pt x="6" y="144"/>
                    </a:lnTo>
                    <a:lnTo>
                      <a:pt x="8" y="146"/>
                    </a:lnTo>
                    <a:lnTo>
                      <a:pt x="8" y="144"/>
                    </a:lnTo>
                    <a:lnTo>
                      <a:pt x="10" y="144"/>
                    </a:lnTo>
                    <a:lnTo>
                      <a:pt x="10" y="142"/>
                    </a:lnTo>
                    <a:lnTo>
                      <a:pt x="10" y="140"/>
                    </a:lnTo>
                    <a:lnTo>
                      <a:pt x="11" y="140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5" y="138"/>
                    </a:lnTo>
                    <a:lnTo>
                      <a:pt x="17" y="138"/>
                    </a:lnTo>
                    <a:lnTo>
                      <a:pt x="17" y="140"/>
                    </a:lnTo>
                    <a:lnTo>
                      <a:pt x="19" y="140"/>
                    </a:lnTo>
                    <a:lnTo>
                      <a:pt x="21" y="140"/>
                    </a:lnTo>
                    <a:lnTo>
                      <a:pt x="21" y="138"/>
                    </a:lnTo>
                    <a:lnTo>
                      <a:pt x="23" y="138"/>
                    </a:lnTo>
                    <a:lnTo>
                      <a:pt x="23" y="140"/>
                    </a:lnTo>
                    <a:lnTo>
                      <a:pt x="25" y="140"/>
                    </a:lnTo>
                    <a:lnTo>
                      <a:pt x="27" y="140"/>
                    </a:lnTo>
                    <a:lnTo>
                      <a:pt x="29" y="140"/>
                    </a:lnTo>
                    <a:lnTo>
                      <a:pt x="31" y="140"/>
                    </a:lnTo>
                    <a:lnTo>
                      <a:pt x="31" y="138"/>
                    </a:lnTo>
                    <a:lnTo>
                      <a:pt x="33" y="138"/>
                    </a:lnTo>
                    <a:lnTo>
                      <a:pt x="33" y="136"/>
                    </a:lnTo>
                    <a:lnTo>
                      <a:pt x="35" y="136"/>
                    </a:lnTo>
                    <a:lnTo>
                      <a:pt x="36" y="134"/>
                    </a:lnTo>
                    <a:lnTo>
                      <a:pt x="36" y="132"/>
                    </a:lnTo>
                    <a:lnTo>
                      <a:pt x="38" y="132"/>
                    </a:lnTo>
                    <a:lnTo>
                      <a:pt x="40" y="132"/>
                    </a:lnTo>
                    <a:lnTo>
                      <a:pt x="40" y="130"/>
                    </a:lnTo>
                    <a:lnTo>
                      <a:pt x="40" y="128"/>
                    </a:lnTo>
                    <a:lnTo>
                      <a:pt x="40" y="126"/>
                    </a:lnTo>
                    <a:lnTo>
                      <a:pt x="40" y="124"/>
                    </a:lnTo>
                    <a:lnTo>
                      <a:pt x="38" y="121"/>
                    </a:lnTo>
                    <a:lnTo>
                      <a:pt x="36" y="121"/>
                    </a:lnTo>
                    <a:lnTo>
                      <a:pt x="36" y="119"/>
                    </a:lnTo>
                    <a:lnTo>
                      <a:pt x="35" y="119"/>
                    </a:lnTo>
                    <a:lnTo>
                      <a:pt x="35" y="117"/>
                    </a:lnTo>
                    <a:lnTo>
                      <a:pt x="35" y="115"/>
                    </a:lnTo>
                    <a:lnTo>
                      <a:pt x="33" y="115"/>
                    </a:lnTo>
                    <a:lnTo>
                      <a:pt x="33" y="113"/>
                    </a:lnTo>
                    <a:lnTo>
                      <a:pt x="33" y="111"/>
                    </a:lnTo>
                    <a:lnTo>
                      <a:pt x="33" y="109"/>
                    </a:lnTo>
                    <a:lnTo>
                      <a:pt x="31" y="109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3" y="105"/>
                    </a:lnTo>
                    <a:lnTo>
                      <a:pt x="31" y="105"/>
                    </a:lnTo>
                    <a:lnTo>
                      <a:pt x="31" y="103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1" y="98"/>
                    </a:lnTo>
                    <a:lnTo>
                      <a:pt x="33" y="96"/>
                    </a:lnTo>
                    <a:lnTo>
                      <a:pt x="35" y="94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38" y="90"/>
                    </a:lnTo>
                    <a:lnTo>
                      <a:pt x="40" y="90"/>
                    </a:lnTo>
                    <a:lnTo>
                      <a:pt x="40" y="88"/>
                    </a:lnTo>
                    <a:lnTo>
                      <a:pt x="42" y="88"/>
                    </a:lnTo>
                    <a:lnTo>
                      <a:pt x="42" y="90"/>
                    </a:lnTo>
                    <a:lnTo>
                      <a:pt x="44" y="90"/>
                    </a:lnTo>
                    <a:lnTo>
                      <a:pt x="44" y="88"/>
                    </a:lnTo>
                    <a:lnTo>
                      <a:pt x="44" y="90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8" y="88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2" y="88"/>
                    </a:lnTo>
                    <a:lnTo>
                      <a:pt x="52" y="86"/>
                    </a:lnTo>
                    <a:lnTo>
                      <a:pt x="54" y="86"/>
                    </a:lnTo>
                    <a:lnTo>
                      <a:pt x="56" y="86"/>
                    </a:lnTo>
                    <a:lnTo>
                      <a:pt x="56" y="88"/>
                    </a:lnTo>
                    <a:lnTo>
                      <a:pt x="58" y="86"/>
                    </a:lnTo>
                    <a:lnTo>
                      <a:pt x="58" y="84"/>
                    </a:lnTo>
                    <a:lnTo>
                      <a:pt x="59" y="84"/>
                    </a:lnTo>
                    <a:lnTo>
                      <a:pt x="59" y="82"/>
                    </a:lnTo>
                    <a:lnTo>
                      <a:pt x="61" y="82"/>
                    </a:lnTo>
                    <a:lnTo>
                      <a:pt x="63" y="82"/>
                    </a:lnTo>
                    <a:lnTo>
                      <a:pt x="63" y="80"/>
                    </a:lnTo>
                    <a:lnTo>
                      <a:pt x="65" y="80"/>
                    </a:lnTo>
                    <a:lnTo>
                      <a:pt x="67" y="80"/>
                    </a:lnTo>
                    <a:lnTo>
                      <a:pt x="69" y="80"/>
                    </a:lnTo>
                    <a:lnTo>
                      <a:pt x="71" y="80"/>
                    </a:lnTo>
                    <a:lnTo>
                      <a:pt x="71" y="82"/>
                    </a:lnTo>
                    <a:lnTo>
                      <a:pt x="73" y="82"/>
                    </a:lnTo>
                    <a:lnTo>
                      <a:pt x="75" y="82"/>
                    </a:lnTo>
                    <a:lnTo>
                      <a:pt x="75" y="84"/>
                    </a:lnTo>
                    <a:lnTo>
                      <a:pt x="75" y="82"/>
                    </a:lnTo>
                    <a:lnTo>
                      <a:pt x="75" y="80"/>
                    </a:lnTo>
                    <a:lnTo>
                      <a:pt x="77" y="80"/>
                    </a:lnTo>
                    <a:lnTo>
                      <a:pt x="79" y="80"/>
                    </a:lnTo>
                    <a:lnTo>
                      <a:pt x="81" y="80"/>
                    </a:lnTo>
                    <a:lnTo>
                      <a:pt x="83" y="80"/>
                    </a:lnTo>
                    <a:lnTo>
                      <a:pt x="83" y="78"/>
                    </a:lnTo>
                    <a:lnTo>
                      <a:pt x="84" y="78"/>
                    </a:lnTo>
                    <a:lnTo>
                      <a:pt x="84" y="76"/>
                    </a:lnTo>
                    <a:lnTo>
                      <a:pt x="86" y="76"/>
                    </a:lnTo>
                    <a:lnTo>
                      <a:pt x="86" y="74"/>
                    </a:lnTo>
                    <a:lnTo>
                      <a:pt x="88" y="74"/>
                    </a:lnTo>
                    <a:lnTo>
                      <a:pt x="88" y="73"/>
                    </a:lnTo>
                    <a:lnTo>
                      <a:pt x="90" y="73"/>
                    </a:lnTo>
                    <a:lnTo>
                      <a:pt x="90" y="71"/>
                    </a:lnTo>
                    <a:lnTo>
                      <a:pt x="92" y="71"/>
                    </a:lnTo>
                    <a:lnTo>
                      <a:pt x="92" y="69"/>
                    </a:lnTo>
                    <a:lnTo>
                      <a:pt x="92" y="71"/>
                    </a:lnTo>
                    <a:lnTo>
                      <a:pt x="92" y="69"/>
                    </a:lnTo>
                    <a:lnTo>
                      <a:pt x="94" y="69"/>
                    </a:lnTo>
                    <a:lnTo>
                      <a:pt x="94" y="67"/>
                    </a:lnTo>
                    <a:lnTo>
                      <a:pt x="96" y="67"/>
                    </a:lnTo>
                    <a:lnTo>
                      <a:pt x="98" y="67"/>
                    </a:lnTo>
                    <a:lnTo>
                      <a:pt x="98" y="65"/>
                    </a:lnTo>
                    <a:lnTo>
                      <a:pt x="98" y="67"/>
                    </a:lnTo>
                    <a:lnTo>
                      <a:pt x="100" y="67"/>
                    </a:lnTo>
                    <a:lnTo>
                      <a:pt x="100" y="65"/>
                    </a:lnTo>
                    <a:lnTo>
                      <a:pt x="100" y="67"/>
                    </a:lnTo>
                    <a:lnTo>
                      <a:pt x="102" y="67"/>
                    </a:lnTo>
                    <a:lnTo>
                      <a:pt x="102" y="65"/>
                    </a:lnTo>
                    <a:lnTo>
                      <a:pt x="104" y="67"/>
                    </a:lnTo>
                    <a:lnTo>
                      <a:pt x="106" y="67"/>
                    </a:lnTo>
                    <a:lnTo>
                      <a:pt x="106" y="65"/>
                    </a:lnTo>
                    <a:lnTo>
                      <a:pt x="107" y="65"/>
                    </a:lnTo>
                    <a:lnTo>
                      <a:pt x="107" y="63"/>
                    </a:lnTo>
                    <a:lnTo>
                      <a:pt x="109" y="63"/>
                    </a:lnTo>
                    <a:lnTo>
                      <a:pt x="107" y="61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3" y="61"/>
                    </a:lnTo>
                    <a:lnTo>
                      <a:pt x="111" y="61"/>
                    </a:lnTo>
                    <a:lnTo>
                      <a:pt x="113" y="61"/>
                    </a:lnTo>
                    <a:lnTo>
                      <a:pt x="111" y="59"/>
                    </a:lnTo>
                    <a:lnTo>
                      <a:pt x="113" y="59"/>
                    </a:lnTo>
                    <a:lnTo>
                      <a:pt x="115" y="59"/>
                    </a:lnTo>
                    <a:lnTo>
                      <a:pt x="115" y="57"/>
                    </a:lnTo>
                    <a:lnTo>
                      <a:pt x="117" y="57"/>
                    </a:lnTo>
                    <a:lnTo>
                      <a:pt x="119" y="57"/>
                    </a:lnTo>
                    <a:lnTo>
                      <a:pt x="121" y="57"/>
                    </a:lnTo>
                    <a:lnTo>
                      <a:pt x="121" y="55"/>
                    </a:lnTo>
                    <a:lnTo>
                      <a:pt x="121" y="53"/>
                    </a:lnTo>
                    <a:lnTo>
                      <a:pt x="123" y="53"/>
                    </a:lnTo>
                    <a:lnTo>
                      <a:pt x="123" y="55"/>
                    </a:lnTo>
                    <a:lnTo>
                      <a:pt x="123" y="53"/>
                    </a:lnTo>
                    <a:lnTo>
                      <a:pt x="125" y="53"/>
                    </a:lnTo>
                    <a:lnTo>
                      <a:pt x="125" y="55"/>
                    </a:lnTo>
                    <a:lnTo>
                      <a:pt x="125" y="53"/>
                    </a:lnTo>
                    <a:lnTo>
                      <a:pt x="127" y="53"/>
                    </a:lnTo>
                    <a:lnTo>
                      <a:pt x="127" y="51"/>
                    </a:lnTo>
                    <a:lnTo>
                      <a:pt x="129" y="51"/>
                    </a:lnTo>
                    <a:lnTo>
                      <a:pt x="129" y="49"/>
                    </a:lnTo>
                    <a:lnTo>
                      <a:pt x="130" y="49"/>
                    </a:lnTo>
                    <a:lnTo>
                      <a:pt x="130" y="48"/>
                    </a:lnTo>
                    <a:lnTo>
                      <a:pt x="130" y="49"/>
                    </a:lnTo>
                    <a:lnTo>
                      <a:pt x="132" y="49"/>
                    </a:lnTo>
                    <a:lnTo>
                      <a:pt x="134" y="49"/>
                    </a:lnTo>
                    <a:lnTo>
                      <a:pt x="136" y="49"/>
                    </a:lnTo>
                    <a:lnTo>
                      <a:pt x="138" y="49"/>
                    </a:lnTo>
                    <a:lnTo>
                      <a:pt x="140" y="49"/>
                    </a:lnTo>
                    <a:lnTo>
                      <a:pt x="140" y="51"/>
                    </a:lnTo>
                    <a:lnTo>
                      <a:pt x="142" y="51"/>
                    </a:lnTo>
                    <a:lnTo>
                      <a:pt x="142" y="53"/>
                    </a:lnTo>
                    <a:lnTo>
                      <a:pt x="144" y="53"/>
                    </a:lnTo>
                    <a:lnTo>
                      <a:pt x="146" y="53"/>
                    </a:lnTo>
                    <a:lnTo>
                      <a:pt x="146" y="51"/>
                    </a:lnTo>
                    <a:lnTo>
                      <a:pt x="144" y="51"/>
                    </a:lnTo>
                    <a:lnTo>
                      <a:pt x="146" y="51"/>
                    </a:lnTo>
                    <a:lnTo>
                      <a:pt x="148" y="51"/>
                    </a:lnTo>
                    <a:lnTo>
                      <a:pt x="148" y="49"/>
                    </a:lnTo>
                    <a:lnTo>
                      <a:pt x="150" y="49"/>
                    </a:lnTo>
                    <a:lnTo>
                      <a:pt x="152" y="49"/>
                    </a:lnTo>
                    <a:lnTo>
                      <a:pt x="152" y="48"/>
                    </a:lnTo>
                    <a:lnTo>
                      <a:pt x="152" y="46"/>
                    </a:lnTo>
                    <a:lnTo>
                      <a:pt x="154" y="46"/>
                    </a:lnTo>
                    <a:lnTo>
                      <a:pt x="154" y="48"/>
                    </a:lnTo>
                    <a:lnTo>
                      <a:pt x="155" y="48"/>
                    </a:lnTo>
                    <a:lnTo>
                      <a:pt x="155" y="46"/>
                    </a:lnTo>
                    <a:lnTo>
                      <a:pt x="157" y="46"/>
                    </a:lnTo>
                    <a:lnTo>
                      <a:pt x="159" y="46"/>
                    </a:lnTo>
                    <a:lnTo>
                      <a:pt x="159" y="44"/>
                    </a:lnTo>
                    <a:lnTo>
                      <a:pt x="159" y="42"/>
                    </a:lnTo>
                    <a:lnTo>
                      <a:pt x="161" y="42"/>
                    </a:lnTo>
                    <a:lnTo>
                      <a:pt x="161" y="40"/>
                    </a:lnTo>
                    <a:lnTo>
                      <a:pt x="161" y="38"/>
                    </a:lnTo>
                    <a:lnTo>
                      <a:pt x="163" y="38"/>
                    </a:lnTo>
                    <a:lnTo>
                      <a:pt x="163" y="36"/>
                    </a:lnTo>
                    <a:lnTo>
                      <a:pt x="163" y="34"/>
                    </a:lnTo>
                    <a:lnTo>
                      <a:pt x="163" y="32"/>
                    </a:lnTo>
                    <a:lnTo>
                      <a:pt x="165" y="32"/>
                    </a:lnTo>
                    <a:lnTo>
                      <a:pt x="165" y="30"/>
                    </a:lnTo>
                    <a:lnTo>
                      <a:pt x="165" y="28"/>
                    </a:lnTo>
                    <a:lnTo>
                      <a:pt x="165" y="26"/>
                    </a:lnTo>
                    <a:lnTo>
                      <a:pt x="167" y="26"/>
                    </a:lnTo>
                    <a:lnTo>
                      <a:pt x="167" y="25"/>
                    </a:lnTo>
                    <a:lnTo>
                      <a:pt x="167" y="23"/>
                    </a:lnTo>
                    <a:lnTo>
                      <a:pt x="167" y="21"/>
                    </a:lnTo>
                    <a:lnTo>
                      <a:pt x="169" y="21"/>
                    </a:lnTo>
                    <a:lnTo>
                      <a:pt x="169" y="19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1" y="15"/>
                    </a:lnTo>
                    <a:lnTo>
                      <a:pt x="171" y="13"/>
                    </a:lnTo>
                    <a:lnTo>
                      <a:pt x="171" y="11"/>
                    </a:lnTo>
                    <a:lnTo>
                      <a:pt x="173" y="11"/>
                    </a:lnTo>
                    <a:lnTo>
                      <a:pt x="173" y="9"/>
                    </a:lnTo>
                    <a:lnTo>
                      <a:pt x="173" y="7"/>
                    </a:lnTo>
                    <a:lnTo>
                      <a:pt x="175" y="7"/>
                    </a:lnTo>
                    <a:lnTo>
                      <a:pt x="175" y="5"/>
                    </a:lnTo>
                    <a:lnTo>
                      <a:pt x="177" y="5"/>
                    </a:lnTo>
                    <a:lnTo>
                      <a:pt x="177" y="3"/>
                    </a:lnTo>
                    <a:lnTo>
                      <a:pt x="178" y="3"/>
                    </a:lnTo>
                    <a:lnTo>
                      <a:pt x="178" y="1"/>
                    </a:lnTo>
                    <a:lnTo>
                      <a:pt x="180" y="1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4" y="3"/>
                    </a:lnTo>
                    <a:lnTo>
                      <a:pt x="186" y="7"/>
                    </a:lnTo>
                    <a:lnTo>
                      <a:pt x="190" y="11"/>
                    </a:lnTo>
                    <a:lnTo>
                      <a:pt x="196" y="15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7" name="Freeform 5001">
                <a:extLst>
                  <a:ext uri="{FF2B5EF4-FFF2-40B4-BE49-F238E27FC236}">
                    <a16:creationId xmlns:a16="http://schemas.microsoft.com/office/drawing/2014/main" id="{A2746FA3-5A31-82C8-2F44-3ED719709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203" y="3906434"/>
                <a:ext cx="258308" cy="511891"/>
              </a:xfrm>
              <a:custGeom>
                <a:avLst/>
                <a:gdLst/>
                <a:ahLst/>
                <a:cxnLst>
                  <a:cxn ang="0">
                    <a:pos x="164" y="125"/>
                  </a:cxn>
                  <a:cxn ang="0">
                    <a:pos x="158" y="140"/>
                  </a:cxn>
                  <a:cxn ang="0">
                    <a:pos x="144" y="152"/>
                  </a:cxn>
                  <a:cxn ang="0">
                    <a:pos x="139" y="163"/>
                  </a:cxn>
                  <a:cxn ang="0">
                    <a:pos x="142" y="175"/>
                  </a:cxn>
                  <a:cxn ang="0">
                    <a:pos x="146" y="185"/>
                  </a:cxn>
                  <a:cxn ang="0">
                    <a:pos x="139" y="196"/>
                  </a:cxn>
                  <a:cxn ang="0">
                    <a:pos x="133" y="208"/>
                  </a:cxn>
                  <a:cxn ang="0">
                    <a:pos x="135" y="217"/>
                  </a:cxn>
                  <a:cxn ang="0">
                    <a:pos x="144" y="235"/>
                  </a:cxn>
                  <a:cxn ang="0">
                    <a:pos x="154" y="248"/>
                  </a:cxn>
                  <a:cxn ang="0">
                    <a:pos x="154" y="256"/>
                  </a:cxn>
                  <a:cxn ang="0">
                    <a:pos x="142" y="265"/>
                  </a:cxn>
                  <a:cxn ang="0">
                    <a:pos x="141" y="279"/>
                  </a:cxn>
                  <a:cxn ang="0">
                    <a:pos x="144" y="290"/>
                  </a:cxn>
                  <a:cxn ang="0">
                    <a:pos x="156" y="292"/>
                  </a:cxn>
                  <a:cxn ang="0">
                    <a:pos x="165" y="309"/>
                  </a:cxn>
                  <a:cxn ang="0">
                    <a:pos x="173" y="325"/>
                  </a:cxn>
                  <a:cxn ang="0">
                    <a:pos x="158" y="325"/>
                  </a:cxn>
                  <a:cxn ang="0">
                    <a:pos x="148" y="338"/>
                  </a:cxn>
                  <a:cxn ang="0">
                    <a:pos x="131" y="350"/>
                  </a:cxn>
                  <a:cxn ang="0">
                    <a:pos x="112" y="346"/>
                  </a:cxn>
                  <a:cxn ang="0">
                    <a:pos x="112" y="331"/>
                  </a:cxn>
                  <a:cxn ang="0">
                    <a:pos x="98" y="331"/>
                  </a:cxn>
                  <a:cxn ang="0">
                    <a:pos x="87" y="329"/>
                  </a:cxn>
                  <a:cxn ang="0">
                    <a:pos x="79" y="319"/>
                  </a:cxn>
                  <a:cxn ang="0">
                    <a:pos x="71" y="307"/>
                  </a:cxn>
                  <a:cxn ang="0">
                    <a:pos x="58" y="302"/>
                  </a:cxn>
                  <a:cxn ang="0">
                    <a:pos x="48" y="290"/>
                  </a:cxn>
                  <a:cxn ang="0">
                    <a:pos x="35" y="283"/>
                  </a:cxn>
                  <a:cxn ang="0">
                    <a:pos x="25" y="271"/>
                  </a:cxn>
                  <a:cxn ang="0">
                    <a:pos x="20" y="254"/>
                  </a:cxn>
                  <a:cxn ang="0">
                    <a:pos x="14" y="240"/>
                  </a:cxn>
                  <a:cxn ang="0">
                    <a:pos x="4" y="233"/>
                  </a:cxn>
                  <a:cxn ang="0">
                    <a:pos x="8" y="219"/>
                  </a:cxn>
                  <a:cxn ang="0">
                    <a:pos x="4" y="206"/>
                  </a:cxn>
                  <a:cxn ang="0">
                    <a:pos x="2" y="190"/>
                  </a:cxn>
                  <a:cxn ang="0">
                    <a:pos x="4" y="177"/>
                  </a:cxn>
                  <a:cxn ang="0">
                    <a:pos x="12" y="165"/>
                  </a:cxn>
                  <a:cxn ang="0">
                    <a:pos x="25" y="162"/>
                  </a:cxn>
                  <a:cxn ang="0">
                    <a:pos x="33" y="152"/>
                  </a:cxn>
                  <a:cxn ang="0">
                    <a:pos x="33" y="139"/>
                  </a:cxn>
                  <a:cxn ang="0">
                    <a:pos x="25" y="125"/>
                  </a:cxn>
                  <a:cxn ang="0">
                    <a:pos x="23" y="114"/>
                  </a:cxn>
                  <a:cxn ang="0">
                    <a:pos x="23" y="98"/>
                  </a:cxn>
                  <a:cxn ang="0">
                    <a:pos x="21" y="85"/>
                  </a:cxn>
                  <a:cxn ang="0">
                    <a:pos x="23" y="69"/>
                  </a:cxn>
                  <a:cxn ang="0">
                    <a:pos x="29" y="62"/>
                  </a:cxn>
                  <a:cxn ang="0">
                    <a:pos x="33" y="48"/>
                  </a:cxn>
                  <a:cxn ang="0">
                    <a:pos x="39" y="39"/>
                  </a:cxn>
                  <a:cxn ang="0">
                    <a:pos x="35" y="25"/>
                  </a:cxn>
                  <a:cxn ang="0">
                    <a:pos x="39" y="8"/>
                  </a:cxn>
                  <a:cxn ang="0">
                    <a:pos x="62" y="10"/>
                  </a:cxn>
                  <a:cxn ang="0">
                    <a:pos x="79" y="8"/>
                  </a:cxn>
                  <a:cxn ang="0">
                    <a:pos x="93" y="10"/>
                  </a:cxn>
                  <a:cxn ang="0">
                    <a:pos x="91" y="35"/>
                  </a:cxn>
                  <a:cxn ang="0">
                    <a:pos x="98" y="54"/>
                  </a:cxn>
                  <a:cxn ang="0">
                    <a:pos x="114" y="64"/>
                  </a:cxn>
                  <a:cxn ang="0">
                    <a:pos x="125" y="67"/>
                  </a:cxn>
                  <a:cxn ang="0">
                    <a:pos x="129" y="83"/>
                  </a:cxn>
                  <a:cxn ang="0">
                    <a:pos x="133" y="94"/>
                  </a:cxn>
                  <a:cxn ang="0">
                    <a:pos x="141" y="102"/>
                  </a:cxn>
                  <a:cxn ang="0">
                    <a:pos x="150" y="108"/>
                  </a:cxn>
                </a:cxnLst>
                <a:rect l="0" t="0" r="r" b="b"/>
                <a:pathLst>
                  <a:path w="173" h="350">
                    <a:moveTo>
                      <a:pt x="160" y="114"/>
                    </a:moveTo>
                    <a:lnTo>
                      <a:pt x="158" y="115"/>
                    </a:lnTo>
                    <a:lnTo>
                      <a:pt x="158" y="117"/>
                    </a:lnTo>
                    <a:lnTo>
                      <a:pt x="160" y="117"/>
                    </a:lnTo>
                    <a:lnTo>
                      <a:pt x="160" y="119"/>
                    </a:lnTo>
                    <a:lnTo>
                      <a:pt x="162" y="121"/>
                    </a:lnTo>
                    <a:lnTo>
                      <a:pt x="162" y="123"/>
                    </a:lnTo>
                    <a:lnTo>
                      <a:pt x="164" y="125"/>
                    </a:lnTo>
                    <a:lnTo>
                      <a:pt x="164" y="127"/>
                    </a:lnTo>
                    <a:lnTo>
                      <a:pt x="162" y="129"/>
                    </a:lnTo>
                    <a:lnTo>
                      <a:pt x="162" y="131"/>
                    </a:lnTo>
                    <a:lnTo>
                      <a:pt x="162" y="133"/>
                    </a:lnTo>
                    <a:lnTo>
                      <a:pt x="162" y="135"/>
                    </a:lnTo>
                    <a:lnTo>
                      <a:pt x="162" y="137"/>
                    </a:lnTo>
                    <a:lnTo>
                      <a:pt x="160" y="139"/>
                    </a:lnTo>
                    <a:lnTo>
                      <a:pt x="158" y="140"/>
                    </a:lnTo>
                    <a:lnTo>
                      <a:pt x="156" y="140"/>
                    </a:lnTo>
                    <a:lnTo>
                      <a:pt x="154" y="142"/>
                    </a:lnTo>
                    <a:lnTo>
                      <a:pt x="152" y="144"/>
                    </a:lnTo>
                    <a:lnTo>
                      <a:pt x="150" y="146"/>
                    </a:lnTo>
                    <a:lnTo>
                      <a:pt x="150" y="148"/>
                    </a:lnTo>
                    <a:lnTo>
                      <a:pt x="148" y="150"/>
                    </a:lnTo>
                    <a:lnTo>
                      <a:pt x="146" y="150"/>
                    </a:lnTo>
                    <a:lnTo>
                      <a:pt x="144" y="152"/>
                    </a:lnTo>
                    <a:lnTo>
                      <a:pt x="142" y="152"/>
                    </a:lnTo>
                    <a:lnTo>
                      <a:pt x="142" y="154"/>
                    </a:lnTo>
                    <a:lnTo>
                      <a:pt x="141" y="154"/>
                    </a:lnTo>
                    <a:lnTo>
                      <a:pt x="139" y="156"/>
                    </a:lnTo>
                    <a:lnTo>
                      <a:pt x="139" y="158"/>
                    </a:lnTo>
                    <a:lnTo>
                      <a:pt x="139" y="160"/>
                    </a:lnTo>
                    <a:lnTo>
                      <a:pt x="139" y="162"/>
                    </a:lnTo>
                    <a:lnTo>
                      <a:pt x="139" y="163"/>
                    </a:lnTo>
                    <a:lnTo>
                      <a:pt x="139" y="165"/>
                    </a:lnTo>
                    <a:lnTo>
                      <a:pt x="137" y="165"/>
                    </a:lnTo>
                    <a:lnTo>
                      <a:pt x="137" y="167"/>
                    </a:lnTo>
                    <a:lnTo>
                      <a:pt x="137" y="169"/>
                    </a:lnTo>
                    <a:lnTo>
                      <a:pt x="139" y="169"/>
                    </a:lnTo>
                    <a:lnTo>
                      <a:pt x="139" y="171"/>
                    </a:lnTo>
                    <a:lnTo>
                      <a:pt x="141" y="173"/>
                    </a:lnTo>
                    <a:lnTo>
                      <a:pt x="142" y="175"/>
                    </a:lnTo>
                    <a:lnTo>
                      <a:pt x="142" y="177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6" y="181"/>
                    </a:lnTo>
                    <a:lnTo>
                      <a:pt x="148" y="181"/>
                    </a:lnTo>
                    <a:lnTo>
                      <a:pt x="148" y="183"/>
                    </a:lnTo>
                    <a:lnTo>
                      <a:pt x="148" y="185"/>
                    </a:lnTo>
                    <a:lnTo>
                      <a:pt x="146" y="185"/>
                    </a:lnTo>
                    <a:lnTo>
                      <a:pt x="146" y="187"/>
                    </a:lnTo>
                    <a:lnTo>
                      <a:pt x="146" y="188"/>
                    </a:lnTo>
                    <a:lnTo>
                      <a:pt x="144" y="190"/>
                    </a:lnTo>
                    <a:lnTo>
                      <a:pt x="144" y="192"/>
                    </a:lnTo>
                    <a:lnTo>
                      <a:pt x="142" y="192"/>
                    </a:lnTo>
                    <a:lnTo>
                      <a:pt x="142" y="194"/>
                    </a:lnTo>
                    <a:lnTo>
                      <a:pt x="141" y="196"/>
                    </a:lnTo>
                    <a:lnTo>
                      <a:pt x="139" y="196"/>
                    </a:lnTo>
                    <a:lnTo>
                      <a:pt x="137" y="196"/>
                    </a:lnTo>
                    <a:lnTo>
                      <a:pt x="137" y="198"/>
                    </a:lnTo>
                    <a:lnTo>
                      <a:pt x="135" y="198"/>
                    </a:lnTo>
                    <a:lnTo>
                      <a:pt x="135" y="200"/>
                    </a:lnTo>
                    <a:lnTo>
                      <a:pt x="135" y="202"/>
                    </a:lnTo>
                    <a:lnTo>
                      <a:pt x="135" y="204"/>
                    </a:lnTo>
                    <a:lnTo>
                      <a:pt x="133" y="206"/>
                    </a:lnTo>
                    <a:lnTo>
                      <a:pt x="133" y="208"/>
                    </a:lnTo>
                    <a:lnTo>
                      <a:pt x="131" y="210"/>
                    </a:lnTo>
                    <a:lnTo>
                      <a:pt x="129" y="210"/>
                    </a:lnTo>
                    <a:lnTo>
                      <a:pt x="129" y="211"/>
                    </a:lnTo>
                    <a:lnTo>
                      <a:pt x="131" y="211"/>
                    </a:lnTo>
                    <a:lnTo>
                      <a:pt x="131" y="213"/>
                    </a:lnTo>
                    <a:lnTo>
                      <a:pt x="133" y="215"/>
                    </a:lnTo>
                    <a:lnTo>
                      <a:pt x="133" y="217"/>
                    </a:lnTo>
                    <a:lnTo>
                      <a:pt x="135" y="217"/>
                    </a:lnTo>
                    <a:lnTo>
                      <a:pt x="137" y="219"/>
                    </a:lnTo>
                    <a:lnTo>
                      <a:pt x="139" y="221"/>
                    </a:lnTo>
                    <a:lnTo>
                      <a:pt x="141" y="223"/>
                    </a:lnTo>
                    <a:lnTo>
                      <a:pt x="142" y="227"/>
                    </a:lnTo>
                    <a:lnTo>
                      <a:pt x="142" y="229"/>
                    </a:lnTo>
                    <a:lnTo>
                      <a:pt x="142" y="231"/>
                    </a:lnTo>
                    <a:lnTo>
                      <a:pt x="144" y="233"/>
                    </a:lnTo>
                    <a:lnTo>
                      <a:pt x="144" y="235"/>
                    </a:lnTo>
                    <a:lnTo>
                      <a:pt x="144" y="236"/>
                    </a:lnTo>
                    <a:lnTo>
                      <a:pt x="144" y="238"/>
                    </a:lnTo>
                    <a:lnTo>
                      <a:pt x="146" y="240"/>
                    </a:lnTo>
                    <a:lnTo>
                      <a:pt x="148" y="242"/>
                    </a:lnTo>
                    <a:lnTo>
                      <a:pt x="148" y="244"/>
                    </a:lnTo>
                    <a:lnTo>
                      <a:pt x="150" y="244"/>
                    </a:lnTo>
                    <a:lnTo>
                      <a:pt x="152" y="246"/>
                    </a:lnTo>
                    <a:lnTo>
                      <a:pt x="154" y="248"/>
                    </a:lnTo>
                    <a:lnTo>
                      <a:pt x="156" y="248"/>
                    </a:lnTo>
                    <a:lnTo>
                      <a:pt x="156" y="250"/>
                    </a:lnTo>
                    <a:lnTo>
                      <a:pt x="156" y="252"/>
                    </a:lnTo>
                    <a:lnTo>
                      <a:pt x="158" y="252"/>
                    </a:lnTo>
                    <a:lnTo>
                      <a:pt x="158" y="254"/>
                    </a:lnTo>
                    <a:lnTo>
                      <a:pt x="156" y="254"/>
                    </a:lnTo>
                    <a:lnTo>
                      <a:pt x="156" y="256"/>
                    </a:lnTo>
                    <a:lnTo>
                      <a:pt x="154" y="256"/>
                    </a:lnTo>
                    <a:lnTo>
                      <a:pt x="152" y="258"/>
                    </a:lnTo>
                    <a:lnTo>
                      <a:pt x="150" y="259"/>
                    </a:lnTo>
                    <a:lnTo>
                      <a:pt x="148" y="259"/>
                    </a:lnTo>
                    <a:lnTo>
                      <a:pt x="148" y="261"/>
                    </a:lnTo>
                    <a:lnTo>
                      <a:pt x="146" y="263"/>
                    </a:lnTo>
                    <a:lnTo>
                      <a:pt x="146" y="265"/>
                    </a:lnTo>
                    <a:lnTo>
                      <a:pt x="144" y="265"/>
                    </a:lnTo>
                    <a:lnTo>
                      <a:pt x="142" y="265"/>
                    </a:lnTo>
                    <a:lnTo>
                      <a:pt x="141" y="265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41" y="271"/>
                    </a:lnTo>
                    <a:lnTo>
                      <a:pt x="141" y="273"/>
                    </a:lnTo>
                    <a:lnTo>
                      <a:pt x="141" y="275"/>
                    </a:lnTo>
                    <a:lnTo>
                      <a:pt x="141" y="277"/>
                    </a:lnTo>
                    <a:lnTo>
                      <a:pt x="141" y="279"/>
                    </a:lnTo>
                    <a:lnTo>
                      <a:pt x="142" y="279"/>
                    </a:lnTo>
                    <a:lnTo>
                      <a:pt x="142" y="281"/>
                    </a:lnTo>
                    <a:lnTo>
                      <a:pt x="141" y="283"/>
                    </a:lnTo>
                    <a:lnTo>
                      <a:pt x="142" y="283"/>
                    </a:lnTo>
                    <a:lnTo>
                      <a:pt x="142" y="284"/>
                    </a:lnTo>
                    <a:lnTo>
                      <a:pt x="142" y="286"/>
                    </a:lnTo>
                    <a:lnTo>
                      <a:pt x="144" y="288"/>
                    </a:lnTo>
                    <a:lnTo>
                      <a:pt x="144" y="290"/>
                    </a:lnTo>
                    <a:lnTo>
                      <a:pt x="146" y="290"/>
                    </a:lnTo>
                    <a:lnTo>
                      <a:pt x="146" y="292"/>
                    </a:lnTo>
                    <a:lnTo>
                      <a:pt x="148" y="292"/>
                    </a:lnTo>
                    <a:lnTo>
                      <a:pt x="150" y="292"/>
                    </a:lnTo>
                    <a:lnTo>
                      <a:pt x="152" y="292"/>
                    </a:lnTo>
                    <a:lnTo>
                      <a:pt x="152" y="290"/>
                    </a:lnTo>
                    <a:lnTo>
                      <a:pt x="154" y="290"/>
                    </a:lnTo>
                    <a:lnTo>
                      <a:pt x="156" y="292"/>
                    </a:lnTo>
                    <a:lnTo>
                      <a:pt x="158" y="294"/>
                    </a:lnTo>
                    <a:lnTo>
                      <a:pt x="158" y="296"/>
                    </a:lnTo>
                    <a:lnTo>
                      <a:pt x="160" y="298"/>
                    </a:lnTo>
                    <a:lnTo>
                      <a:pt x="162" y="302"/>
                    </a:lnTo>
                    <a:lnTo>
                      <a:pt x="164" y="304"/>
                    </a:lnTo>
                    <a:lnTo>
                      <a:pt x="164" y="306"/>
                    </a:lnTo>
                    <a:lnTo>
                      <a:pt x="165" y="307"/>
                    </a:lnTo>
                    <a:lnTo>
                      <a:pt x="165" y="309"/>
                    </a:lnTo>
                    <a:lnTo>
                      <a:pt x="167" y="313"/>
                    </a:lnTo>
                    <a:lnTo>
                      <a:pt x="167" y="315"/>
                    </a:lnTo>
                    <a:lnTo>
                      <a:pt x="169" y="317"/>
                    </a:lnTo>
                    <a:lnTo>
                      <a:pt x="169" y="319"/>
                    </a:lnTo>
                    <a:lnTo>
                      <a:pt x="171" y="319"/>
                    </a:lnTo>
                    <a:lnTo>
                      <a:pt x="171" y="321"/>
                    </a:lnTo>
                    <a:lnTo>
                      <a:pt x="173" y="323"/>
                    </a:lnTo>
                    <a:lnTo>
                      <a:pt x="173" y="325"/>
                    </a:lnTo>
                    <a:lnTo>
                      <a:pt x="171" y="327"/>
                    </a:lnTo>
                    <a:lnTo>
                      <a:pt x="169" y="325"/>
                    </a:lnTo>
                    <a:lnTo>
                      <a:pt x="167" y="325"/>
                    </a:lnTo>
                    <a:lnTo>
                      <a:pt x="165" y="325"/>
                    </a:lnTo>
                    <a:lnTo>
                      <a:pt x="164" y="323"/>
                    </a:lnTo>
                    <a:lnTo>
                      <a:pt x="162" y="323"/>
                    </a:lnTo>
                    <a:lnTo>
                      <a:pt x="160" y="325"/>
                    </a:lnTo>
                    <a:lnTo>
                      <a:pt x="158" y="325"/>
                    </a:lnTo>
                    <a:lnTo>
                      <a:pt x="158" y="327"/>
                    </a:lnTo>
                    <a:lnTo>
                      <a:pt x="156" y="327"/>
                    </a:lnTo>
                    <a:lnTo>
                      <a:pt x="154" y="329"/>
                    </a:lnTo>
                    <a:lnTo>
                      <a:pt x="152" y="331"/>
                    </a:lnTo>
                    <a:lnTo>
                      <a:pt x="150" y="332"/>
                    </a:lnTo>
                    <a:lnTo>
                      <a:pt x="150" y="334"/>
                    </a:lnTo>
                    <a:lnTo>
                      <a:pt x="148" y="336"/>
                    </a:lnTo>
                    <a:lnTo>
                      <a:pt x="148" y="338"/>
                    </a:lnTo>
                    <a:lnTo>
                      <a:pt x="148" y="340"/>
                    </a:lnTo>
                    <a:lnTo>
                      <a:pt x="148" y="342"/>
                    </a:lnTo>
                    <a:lnTo>
                      <a:pt x="146" y="344"/>
                    </a:lnTo>
                    <a:lnTo>
                      <a:pt x="144" y="346"/>
                    </a:lnTo>
                    <a:lnTo>
                      <a:pt x="142" y="346"/>
                    </a:lnTo>
                    <a:lnTo>
                      <a:pt x="139" y="348"/>
                    </a:lnTo>
                    <a:lnTo>
                      <a:pt x="135" y="348"/>
                    </a:lnTo>
                    <a:lnTo>
                      <a:pt x="131" y="350"/>
                    </a:lnTo>
                    <a:lnTo>
                      <a:pt x="127" y="350"/>
                    </a:lnTo>
                    <a:lnTo>
                      <a:pt x="125" y="350"/>
                    </a:lnTo>
                    <a:lnTo>
                      <a:pt x="119" y="350"/>
                    </a:lnTo>
                    <a:lnTo>
                      <a:pt x="117" y="350"/>
                    </a:lnTo>
                    <a:lnTo>
                      <a:pt x="114" y="350"/>
                    </a:lnTo>
                    <a:lnTo>
                      <a:pt x="112" y="350"/>
                    </a:lnTo>
                    <a:lnTo>
                      <a:pt x="112" y="348"/>
                    </a:lnTo>
                    <a:lnTo>
                      <a:pt x="112" y="346"/>
                    </a:lnTo>
                    <a:lnTo>
                      <a:pt x="112" y="344"/>
                    </a:lnTo>
                    <a:lnTo>
                      <a:pt x="112" y="342"/>
                    </a:lnTo>
                    <a:lnTo>
                      <a:pt x="112" y="340"/>
                    </a:lnTo>
                    <a:lnTo>
                      <a:pt x="112" y="338"/>
                    </a:lnTo>
                    <a:lnTo>
                      <a:pt x="112" y="336"/>
                    </a:lnTo>
                    <a:lnTo>
                      <a:pt x="112" y="334"/>
                    </a:lnTo>
                    <a:lnTo>
                      <a:pt x="112" y="332"/>
                    </a:lnTo>
                    <a:lnTo>
                      <a:pt x="112" y="331"/>
                    </a:lnTo>
                    <a:lnTo>
                      <a:pt x="110" y="331"/>
                    </a:lnTo>
                    <a:lnTo>
                      <a:pt x="110" y="329"/>
                    </a:lnTo>
                    <a:lnTo>
                      <a:pt x="108" y="331"/>
                    </a:lnTo>
                    <a:lnTo>
                      <a:pt x="106" y="331"/>
                    </a:lnTo>
                    <a:lnTo>
                      <a:pt x="104" y="331"/>
                    </a:lnTo>
                    <a:lnTo>
                      <a:pt x="102" y="331"/>
                    </a:lnTo>
                    <a:lnTo>
                      <a:pt x="100" y="331"/>
                    </a:lnTo>
                    <a:lnTo>
                      <a:pt x="98" y="331"/>
                    </a:lnTo>
                    <a:lnTo>
                      <a:pt x="96" y="331"/>
                    </a:lnTo>
                    <a:lnTo>
                      <a:pt x="94" y="331"/>
                    </a:lnTo>
                    <a:lnTo>
                      <a:pt x="93" y="331"/>
                    </a:lnTo>
                    <a:lnTo>
                      <a:pt x="91" y="329"/>
                    </a:lnTo>
                    <a:lnTo>
                      <a:pt x="91" y="327"/>
                    </a:lnTo>
                    <a:lnTo>
                      <a:pt x="91" y="329"/>
                    </a:lnTo>
                    <a:lnTo>
                      <a:pt x="89" y="329"/>
                    </a:lnTo>
                    <a:lnTo>
                      <a:pt x="87" y="329"/>
                    </a:lnTo>
                    <a:lnTo>
                      <a:pt x="85" y="327"/>
                    </a:lnTo>
                    <a:lnTo>
                      <a:pt x="83" y="327"/>
                    </a:lnTo>
                    <a:lnTo>
                      <a:pt x="83" y="325"/>
                    </a:lnTo>
                    <a:lnTo>
                      <a:pt x="81" y="325"/>
                    </a:lnTo>
                    <a:lnTo>
                      <a:pt x="81" y="323"/>
                    </a:lnTo>
                    <a:lnTo>
                      <a:pt x="81" y="321"/>
                    </a:lnTo>
                    <a:lnTo>
                      <a:pt x="81" y="319"/>
                    </a:lnTo>
                    <a:lnTo>
                      <a:pt x="79" y="319"/>
                    </a:lnTo>
                    <a:lnTo>
                      <a:pt x="77" y="317"/>
                    </a:lnTo>
                    <a:lnTo>
                      <a:pt x="77" y="315"/>
                    </a:lnTo>
                    <a:lnTo>
                      <a:pt x="77" y="313"/>
                    </a:lnTo>
                    <a:lnTo>
                      <a:pt x="77" y="311"/>
                    </a:lnTo>
                    <a:lnTo>
                      <a:pt x="77" y="309"/>
                    </a:lnTo>
                    <a:lnTo>
                      <a:pt x="75" y="307"/>
                    </a:lnTo>
                    <a:lnTo>
                      <a:pt x="73" y="307"/>
                    </a:lnTo>
                    <a:lnTo>
                      <a:pt x="71" y="307"/>
                    </a:lnTo>
                    <a:lnTo>
                      <a:pt x="69" y="306"/>
                    </a:lnTo>
                    <a:lnTo>
                      <a:pt x="68" y="306"/>
                    </a:lnTo>
                    <a:lnTo>
                      <a:pt x="66" y="306"/>
                    </a:lnTo>
                    <a:lnTo>
                      <a:pt x="64" y="306"/>
                    </a:lnTo>
                    <a:lnTo>
                      <a:pt x="62" y="306"/>
                    </a:lnTo>
                    <a:lnTo>
                      <a:pt x="60" y="306"/>
                    </a:lnTo>
                    <a:lnTo>
                      <a:pt x="60" y="304"/>
                    </a:lnTo>
                    <a:lnTo>
                      <a:pt x="58" y="302"/>
                    </a:lnTo>
                    <a:lnTo>
                      <a:pt x="58" y="300"/>
                    </a:lnTo>
                    <a:lnTo>
                      <a:pt x="56" y="298"/>
                    </a:lnTo>
                    <a:lnTo>
                      <a:pt x="56" y="294"/>
                    </a:lnTo>
                    <a:lnTo>
                      <a:pt x="54" y="292"/>
                    </a:lnTo>
                    <a:lnTo>
                      <a:pt x="52" y="292"/>
                    </a:lnTo>
                    <a:lnTo>
                      <a:pt x="52" y="290"/>
                    </a:lnTo>
                    <a:lnTo>
                      <a:pt x="50" y="290"/>
                    </a:lnTo>
                    <a:lnTo>
                      <a:pt x="48" y="290"/>
                    </a:lnTo>
                    <a:lnTo>
                      <a:pt x="45" y="288"/>
                    </a:lnTo>
                    <a:lnTo>
                      <a:pt x="43" y="288"/>
                    </a:lnTo>
                    <a:lnTo>
                      <a:pt x="41" y="288"/>
                    </a:lnTo>
                    <a:lnTo>
                      <a:pt x="39" y="286"/>
                    </a:lnTo>
                    <a:lnTo>
                      <a:pt x="37" y="286"/>
                    </a:lnTo>
                    <a:lnTo>
                      <a:pt x="35" y="286"/>
                    </a:lnTo>
                    <a:lnTo>
                      <a:pt x="35" y="284"/>
                    </a:lnTo>
                    <a:lnTo>
                      <a:pt x="35" y="283"/>
                    </a:lnTo>
                    <a:lnTo>
                      <a:pt x="33" y="281"/>
                    </a:lnTo>
                    <a:lnTo>
                      <a:pt x="33" y="279"/>
                    </a:lnTo>
                    <a:lnTo>
                      <a:pt x="33" y="277"/>
                    </a:lnTo>
                    <a:lnTo>
                      <a:pt x="31" y="275"/>
                    </a:lnTo>
                    <a:lnTo>
                      <a:pt x="31" y="273"/>
                    </a:lnTo>
                    <a:lnTo>
                      <a:pt x="29" y="273"/>
                    </a:lnTo>
                    <a:lnTo>
                      <a:pt x="27" y="271"/>
                    </a:lnTo>
                    <a:lnTo>
                      <a:pt x="25" y="271"/>
                    </a:lnTo>
                    <a:lnTo>
                      <a:pt x="25" y="269"/>
                    </a:lnTo>
                    <a:lnTo>
                      <a:pt x="25" y="267"/>
                    </a:lnTo>
                    <a:lnTo>
                      <a:pt x="23" y="261"/>
                    </a:lnTo>
                    <a:lnTo>
                      <a:pt x="21" y="259"/>
                    </a:lnTo>
                    <a:lnTo>
                      <a:pt x="21" y="258"/>
                    </a:lnTo>
                    <a:lnTo>
                      <a:pt x="20" y="258"/>
                    </a:lnTo>
                    <a:lnTo>
                      <a:pt x="20" y="256"/>
                    </a:lnTo>
                    <a:lnTo>
                      <a:pt x="20" y="254"/>
                    </a:lnTo>
                    <a:lnTo>
                      <a:pt x="20" y="252"/>
                    </a:lnTo>
                    <a:lnTo>
                      <a:pt x="20" y="250"/>
                    </a:lnTo>
                    <a:lnTo>
                      <a:pt x="20" y="248"/>
                    </a:lnTo>
                    <a:lnTo>
                      <a:pt x="20" y="246"/>
                    </a:lnTo>
                    <a:lnTo>
                      <a:pt x="18" y="244"/>
                    </a:lnTo>
                    <a:lnTo>
                      <a:pt x="16" y="242"/>
                    </a:lnTo>
                    <a:lnTo>
                      <a:pt x="14" y="242"/>
                    </a:lnTo>
                    <a:lnTo>
                      <a:pt x="14" y="240"/>
                    </a:lnTo>
                    <a:lnTo>
                      <a:pt x="12" y="240"/>
                    </a:lnTo>
                    <a:lnTo>
                      <a:pt x="12" y="238"/>
                    </a:lnTo>
                    <a:lnTo>
                      <a:pt x="10" y="238"/>
                    </a:lnTo>
                    <a:lnTo>
                      <a:pt x="8" y="236"/>
                    </a:lnTo>
                    <a:lnTo>
                      <a:pt x="6" y="236"/>
                    </a:lnTo>
                    <a:lnTo>
                      <a:pt x="4" y="236"/>
                    </a:lnTo>
                    <a:lnTo>
                      <a:pt x="4" y="235"/>
                    </a:lnTo>
                    <a:lnTo>
                      <a:pt x="4" y="233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2" y="227"/>
                    </a:lnTo>
                    <a:lnTo>
                      <a:pt x="2" y="225"/>
                    </a:lnTo>
                    <a:lnTo>
                      <a:pt x="4" y="223"/>
                    </a:lnTo>
                    <a:lnTo>
                      <a:pt x="4" y="221"/>
                    </a:lnTo>
                    <a:lnTo>
                      <a:pt x="6" y="221"/>
                    </a:lnTo>
                    <a:lnTo>
                      <a:pt x="8" y="219"/>
                    </a:lnTo>
                    <a:lnTo>
                      <a:pt x="8" y="217"/>
                    </a:lnTo>
                    <a:lnTo>
                      <a:pt x="8" y="215"/>
                    </a:lnTo>
                    <a:lnTo>
                      <a:pt x="8" y="213"/>
                    </a:lnTo>
                    <a:lnTo>
                      <a:pt x="8" y="211"/>
                    </a:lnTo>
                    <a:lnTo>
                      <a:pt x="8" y="210"/>
                    </a:lnTo>
                    <a:lnTo>
                      <a:pt x="6" y="210"/>
                    </a:lnTo>
                    <a:lnTo>
                      <a:pt x="6" y="208"/>
                    </a:lnTo>
                    <a:lnTo>
                      <a:pt x="4" y="206"/>
                    </a:lnTo>
                    <a:lnTo>
                      <a:pt x="4" y="204"/>
                    </a:lnTo>
                    <a:lnTo>
                      <a:pt x="4" y="202"/>
                    </a:lnTo>
                    <a:lnTo>
                      <a:pt x="4" y="200"/>
                    </a:lnTo>
                    <a:lnTo>
                      <a:pt x="4" y="198"/>
                    </a:lnTo>
                    <a:lnTo>
                      <a:pt x="4" y="196"/>
                    </a:lnTo>
                    <a:lnTo>
                      <a:pt x="4" y="194"/>
                    </a:lnTo>
                    <a:lnTo>
                      <a:pt x="2" y="192"/>
                    </a:lnTo>
                    <a:lnTo>
                      <a:pt x="2" y="190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0" y="185"/>
                    </a:lnTo>
                    <a:lnTo>
                      <a:pt x="0" y="183"/>
                    </a:lnTo>
                    <a:lnTo>
                      <a:pt x="2" y="181"/>
                    </a:lnTo>
                    <a:lnTo>
                      <a:pt x="2" y="179"/>
                    </a:lnTo>
                    <a:lnTo>
                      <a:pt x="4" y="177"/>
                    </a:lnTo>
                    <a:lnTo>
                      <a:pt x="6" y="177"/>
                    </a:lnTo>
                    <a:lnTo>
                      <a:pt x="6" y="175"/>
                    </a:lnTo>
                    <a:lnTo>
                      <a:pt x="8" y="173"/>
                    </a:lnTo>
                    <a:lnTo>
                      <a:pt x="8" y="171"/>
                    </a:lnTo>
                    <a:lnTo>
                      <a:pt x="8" y="169"/>
                    </a:lnTo>
                    <a:lnTo>
                      <a:pt x="10" y="167"/>
                    </a:lnTo>
                    <a:lnTo>
                      <a:pt x="12" y="167"/>
                    </a:lnTo>
                    <a:lnTo>
                      <a:pt x="12" y="165"/>
                    </a:lnTo>
                    <a:lnTo>
                      <a:pt x="14" y="165"/>
                    </a:lnTo>
                    <a:lnTo>
                      <a:pt x="16" y="165"/>
                    </a:lnTo>
                    <a:lnTo>
                      <a:pt x="18" y="163"/>
                    </a:lnTo>
                    <a:lnTo>
                      <a:pt x="20" y="163"/>
                    </a:lnTo>
                    <a:lnTo>
                      <a:pt x="21" y="163"/>
                    </a:lnTo>
                    <a:lnTo>
                      <a:pt x="23" y="163"/>
                    </a:lnTo>
                    <a:lnTo>
                      <a:pt x="23" y="162"/>
                    </a:lnTo>
                    <a:lnTo>
                      <a:pt x="25" y="162"/>
                    </a:lnTo>
                    <a:lnTo>
                      <a:pt x="25" y="160"/>
                    </a:lnTo>
                    <a:lnTo>
                      <a:pt x="25" y="158"/>
                    </a:lnTo>
                    <a:lnTo>
                      <a:pt x="27" y="158"/>
                    </a:lnTo>
                    <a:lnTo>
                      <a:pt x="29" y="156"/>
                    </a:lnTo>
                    <a:lnTo>
                      <a:pt x="31" y="156"/>
                    </a:lnTo>
                    <a:lnTo>
                      <a:pt x="31" y="154"/>
                    </a:lnTo>
                    <a:lnTo>
                      <a:pt x="33" y="154"/>
                    </a:lnTo>
                    <a:lnTo>
                      <a:pt x="33" y="152"/>
                    </a:lnTo>
                    <a:lnTo>
                      <a:pt x="35" y="150"/>
                    </a:lnTo>
                    <a:lnTo>
                      <a:pt x="35" y="148"/>
                    </a:lnTo>
                    <a:lnTo>
                      <a:pt x="35" y="146"/>
                    </a:lnTo>
                    <a:lnTo>
                      <a:pt x="35" y="144"/>
                    </a:lnTo>
                    <a:lnTo>
                      <a:pt x="35" y="142"/>
                    </a:lnTo>
                    <a:lnTo>
                      <a:pt x="35" y="140"/>
                    </a:lnTo>
                    <a:lnTo>
                      <a:pt x="33" y="140"/>
                    </a:lnTo>
                    <a:lnTo>
                      <a:pt x="33" y="139"/>
                    </a:lnTo>
                    <a:lnTo>
                      <a:pt x="33" y="137"/>
                    </a:lnTo>
                    <a:lnTo>
                      <a:pt x="31" y="135"/>
                    </a:lnTo>
                    <a:lnTo>
                      <a:pt x="31" y="133"/>
                    </a:lnTo>
                    <a:lnTo>
                      <a:pt x="31" y="131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7" y="127"/>
                    </a:lnTo>
                    <a:lnTo>
                      <a:pt x="25" y="125"/>
                    </a:lnTo>
                    <a:lnTo>
                      <a:pt x="25" y="123"/>
                    </a:lnTo>
                    <a:lnTo>
                      <a:pt x="23" y="121"/>
                    </a:lnTo>
                    <a:lnTo>
                      <a:pt x="23" y="119"/>
                    </a:lnTo>
                    <a:lnTo>
                      <a:pt x="21" y="119"/>
                    </a:lnTo>
                    <a:lnTo>
                      <a:pt x="21" y="117"/>
                    </a:lnTo>
                    <a:lnTo>
                      <a:pt x="21" y="115"/>
                    </a:lnTo>
                    <a:lnTo>
                      <a:pt x="21" y="114"/>
                    </a:lnTo>
                    <a:lnTo>
                      <a:pt x="23" y="114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3" y="106"/>
                    </a:lnTo>
                    <a:lnTo>
                      <a:pt x="23" y="104"/>
                    </a:lnTo>
                    <a:lnTo>
                      <a:pt x="23" y="102"/>
                    </a:lnTo>
                    <a:lnTo>
                      <a:pt x="23" y="100"/>
                    </a:lnTo>
                    <a:lnTo>
                      <a:pt x="23" y="98"/>
                    </a:lnTo>
                    <a:lnTo>
                      <a:pt x="23" y="96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23" y="91"/>
                    </a:lnTo>
                    <a:lnTo>
                      <a:pt x="23" y="89"/>
                    </a:lnTo>
                    <a:lnTo>
                      <a:pt x="23" y="87"/>
                    </a:lnTo>
                    <a:lnTo>
                      <a:pt x="21" y="87"/>
                    </a:lnTo>
                    <a:lnTo>
                      <a:pt x="21" y="85"/>
                    </a:lnTo>
                    <a:lnTo>
                      <a:pt x="21" y="83"/>
                    </a:lnTo>
                    <a:lnTo>
                      <a:pt x="21" y="81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3" y="69"/>
                    </a:lnTo>
                    <a:lnTo>
                      <a:pt x="21" y="67"/>
                    </a:lnTo>
                    <a:lnTo>
                      <a:pt x="21" y="66"/>
                    </a:lnTo>
                    <a:lnTo>
                      <a:pt x="21" y="64"/>
                    </a:lnTo>
                    <a:lnTo>
                      <a:pt x="21" y="62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7" y="60"/>
                    </a:lnTo>
                    <a:lnTo>
                      <a:pt x="29" y="62"/>
                    </a:lnTo>
                    <a:lnTo>
                      <a:pt x="31" y="62"/>
                    </a:lnTo>
                    <a:lnTo>
                      <a:pt x="31" y="60"/>
                    </a:lnTo>
                    <a:lnTo>
                      <a:pt x="31" y="58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3" y="52"/>
                    </a:lnTo>
                    <a:lnTo>
                      <a:pt x="33" y="50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5" y="46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7" y="42"/>
                    </a:lnTo>
                    <a:lnTo>
                      <a:pt x="39" y="42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5"/>
                    </a:lnTo>
                    <a:lnTo>
                      <a:pt x="37" y="35"/>
                    </a:lnTo>
                    <a:lnTo>
                      <a:pt x="37" y="33"/>
                    </a:lnTo>
                    <a:lnTo>
                      <a:pt x="37" y="31"/>
                    </a:lnTo>
                    <a:lnTo>
                      <a:pt x="37" y="29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5" y="16"/>
                    </a:lnTo>
                    <a:lnTo>
                      <a:pt x="35" y="14"/>
                    </a:lnTo>
                    <a:lnTo>
                      <a:pt x="37" y="12"/>
                    </a:lnTo>
                    <a:lnTo>
                      <a:pt x="39" y="8"/>
                    </a:lnTo>
                    <a:lnTo>
                      <a:pt x="45" y="6"/>
                    </a:lnTo>
                    <a:lnTo>
                      <a:pt x="50" y="6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0"/>
                    </a:lnTo>
                    <a:lnTo>
                      <a:pt x="60" y="8"/>
                    </a:lnTo>
                    <a:lnTo>
                      <a:pt x="62" y="10"/>
                    </a:lnTo>
                    <a:lnTo>
                      <a:pt x="64" y="10"/>
                    </a:lnTo>
                    <a:lnTo>
                      <a:pt x="68" y="12"/>
                    </a:lnTo>
                    <a:lnTo>
                      <a:pt x="71" y="14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2"/>
                    </a:lnTo>
                    <a:lnTo>
                      <a:pt x="79" y="10"/>
                    </a:lnTo>
                    <a:lnTo>
                      <a:pt x="79" y="8"/>
                    </a:lnTo>
                    <a:lnTo>
                      <a:pt x="79" y="4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4" y="2"/>
                    </a:lnTo>
                    <a:lnTo>
                      <a:pt x="94" y="4"/>
                    </a:lnTo>
                    <a:lnTo>
                      <a:pt x="93" y="10"/>
                    </a:lnTo>
                    <a:lnTo>
                      <a:pt x="93" y="14"/>
                    </a:lnTo>
                    <a:lnTo>
                      <a:pt x="91" y="18"/>
                    </a:lnTo>
                    <a:lnTo>
                      <a:pt x="89" y="19"/>
                    </a:lnTo>
                    <a:lnTo>
                      <a:pt x="89" y="23"/>
                    </a:lnTo>
                    <a:lnTo>
                      <a:pt x="89" y="27"/>
                    </a:lnTo>
                    <a:lnTo>
                      <a:pt x="89" y="31"/>
                    </a:lnTo>
                    <a:lnTo>
                      <a:pt x="91" y="33"/>
                    </a:lnTo>
                    <a:lnTo>
                      <a:pt x="91" y="35"/>
                    </a:lnTo>
                    <a:lnTo>
                      <a:pt x="93" y="39"/>
                    </a:lnTo>
                    <a:lnTo>
                      <a:pt x="94" y="41"/>
                    </a:lnTo>
                    <a:lnTo>
                      <a:pt x="94" y="42"/>
                    </a:lnTo>
                    <a:lnTo>
                      <a:pt x="94" y="46"/>
                    </a:lnTo>
                    <a:lnTo>
                      <a:pt x="94" y="48"/>
                    </a:lnTo>
                    <a:lnTo>
                      <a:pt x="96" y="50"/>
                    </a:lnTo>
                    <a:lnTo>
                      <a:pt x="96" y="52"/>
                    </a:lnTo>
                    <a:lnTo>
                      <a:pt x="98" y="54"/>
                    </a:lnTo>
                    <a:lnTo>
                      <a:pt x="100" y="56"/>
                    </a:lnTo>
                    <a:lnTo>
                      <a:pt x="102" y="58"/>
                    </a:lnTo>
                    <a:lnTo>
                      <a:pt x="104" y="58"/>
                    </a:lnTo>
                    <a:lnTo>
                      <a:pt x="106" y="60"/>
                    </a:lnTo>
                    <a:lnTo>
                      <a:pt x="108" y="62"/>
                    </a:lnTo>
                    <a:lnTo>
                      <a:pt x="110" y="62"/>
                    </a:lnTo>
                    <a:lnTo>
                      <a:pt x="112" y="64"/>
                    </a:lnTo>
                    <a:lnTo>
                      <a:pt x="114" y="64"/>
                    </a:lnTo>
                    <a:lnTo>
                      <a:pt x="116" y="64"/>
                    </a:lnTo>
                    <a:lnTo>
                      <a:pt x="119" y="62"/>
                    </a:lnTo>
                    <a:lnTo>
                      <a:pt x="121" y="62"/>
                    </a:lnTo>
                    <a:lnTo>
                      <a:pt x="123" y="62"/>
                    </a:lnTo>
                    <a:lnTo>
                      <a:pt x="123" y="64"/>
                    </a:lnTo>
                    <a:lnTo>
                      <a:pt x="125" y="64"/>
                    </a:lnTo>
                    <a:lnTo>
                      <a:pt x="125" y="66"/>
                    </a:lnTo>
                    <a:lnTo>
                      <a:pt x="125" y="67"/>
                    </a:lnTo>
                    <a:lnTo>
                      <a:pt x="125" y="69"/>
                    </a:lnTo>
                    <a:lnTo>
                      <a:pt x="125" y="71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9" y="77"/>
                    </a:lnTo>
                    <a:lnTo>
                      <a:pt x="129" y="79"/>
                    </a:lnTo>
                    <a:lnTo>
                      <a:pt x="131" y="81"/>
                    </a:lnTo>
                    <a:lnTo>
                      <a:pt x="129" y="83"/>
                    </a:lnTo>
                    <a:lnTo>
                      <a:pt x="129" y="85"/>
                    </a:lnTo>
                    <a:lnTo>
                      <a:pt x="129" y="87"/>
                    </a:lnTo>
                    <a:lnTo>
                      <a:pt x="129" y="89"/>
                    </a:lnTo>
                    <a:lnTo>
                      <a:pt x="129" y="91"/>
                    </a:lnTo>
                    <a:lnTo>
                      <a:pt x="131" y="91"/>
                    </a:lnTo>
                    <a:lnTo>
                      <a:pt x="131" y="92"/>
                    </a:lnTo>
                    <a:lnTo>
                      <a:pt x="131" y="94"/>
                    </a:lnTo>
                    <a:lnTo>
                      <a:pt x="133" y="94"/>
                    </a:lnTo>
                    <a:lnTo>
                      <a:pt x="133" y="96"/>
                    </a:lnTo>
                    <a:lnTo>
                      <a:pt x="135" y="96"/>
                    </a:lnTo>
                    <a:lnTo>
                      <a:pt x="135" y="98"/>
                    </a:lnTo>
                    <a:lnTo>
                      <a:pt x="137" y="98"/>
                    </a:lnTo>
                    <a:lnTo>
                      <a:pt x="137" y="100"/>
                    </a:lnTo>
                    <a:lnTo>
                      <a:pt x="139" y="100"/>
                    </a:lnTo>
                    <a:lnTo>
                      <a:pt x="139" y="102"/>
                    </a:lnTo>
                    <a:lnTo>
                      <a:pt x="141" y="102"/>
                    </a:lnTo>
                    <a:lnTo>
                      <a:pt x="142" y="102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4" y="106"/>
                    </a:lnTo>
                    <a:lnTo>
                      <a:pt x="146" y="106"/>
                    </a:lnTo>
                    <a:lnTo>
                      <a:pt x="148" y="106"/>
                    </a:lnTo>
                    <a:lnTo>
                      <a:pt x="148" y="108"/>
                    </a:lnTo>
                    <a:lnTo>
                      <a:pt x="150" y="108"/>
                    </a:lnTo>
                    <a:lnTo>
                      <a:pt x="152" y="108"/>
                    </a:lnTo>
                    <a:lnTo>
                      <a:pt x="152" y="110"/>
                    </a:lnTo>
                    <a:lnTo>
                      <a:pt x="154" y="110"/>
                    </a:lnTo>
                    <a:lnTo>
                      <a:pt x="154" y="112"/>
                    </a:lnTo>
                    <a:lnTo>
                      <a:pt x="156" y="112"/>
                    </a:lnTo>
                    <a:lnTo>
                      <a:pt x="158" y="114"/>
                    </a:lnTo>
                    <a:lnTo>
                      <a:pt x="160" y="114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8" name="Freeform 5004">
                <a:extLst>
                  <a:ext uri="{FF2B5EF4-FFF2-40B4-BE49-F238E27FC236}">
                    <a16:creationId xmlns:a16="http://schemas.microsoft.com/office/drawing/2014/main" id="{0B15D3F6-8B6A-613D-5865-60D83B394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734" y="3994766"/>
                <a:ext cx="827830" cy="696232"/>
              </a:xfrm>
              <a:custGeom>
                <a:avLst/>
                <a:gdLst/>
                <a:ahLst/>
                <a:cxnLst>
                  <a:cxn ang="0">
                    <a:pos x="499" y="90"/>
                  </a:cxn>
                  <a:cxn ang="0">
                    <a:pos x="508" y="109"/>
                  </a:cxn>
                  <a:cxn ang="0">
                    <a:pos x="524" y="119"/>
                  </a:cxn>
                  <a:cxn ang="0">
                    <a:pos x="535" y="142"/>
                  </a:cxn>
                  <a:cxn ang="0">
                    <a:pos x="541" y="155"/>
                  </a:cxn>
                  <a:cxn ang="0">
                    <a:pos x="541" y="173"/>
                  </a:cxn>
                  <a:cxn ang="0">
                    <a:pos x="539" y="192"/>
                  </a:cxn>
                  <a:cxn ang="0">
                    <a:pos x="545" y="209"/>
                  </a:cxn>
                  <a:cxn ang="0">
                    <a:pos x="537" y="217"/>
                  </a:cxn>
                  <a:cxn ang="0">
                    <a:pos x="522" y="244"/>
                  </a:cxn>
                  <a:cxn ang="0">
                    <a:pos x="495" y="255"/>
                  </a:cxn>
                  <a:cxn ang="0">
                    <a:pos x="459" y="261"/>
                  </a:cxn>
                  <a:cxn ang="0">
                    <a:pos x="434" y="282"/>
                  </a:cxn>
                  <a:cxn ang="0">
                    <a:pos x="451" y="305"/>
                  </a:cxn>
                  <a:cxn ang="0">
                    <a:pos x="459" y="338"/>
                  </a:cxn>
                  <a:cxn ang="0">
                    <a:pos x="449" y="367"/>
                  </a:cxn>
                  <a:cxn ang="0">
                    <a:pos x="412" y="384"/>
                  </a:cxn>
                  <a:cxn ang="0">
                    <a:pos x="386" y="395"/>
                  </a:cxn>
                  <a:cxn ang="0">
                    <a:pos x="366" y="420"/>
                  </a:cxn>
                  <a:cxn ang="0">
                    <a:pos x="336" y="422"/>
                  </a:cxn>
                  <a:cxn ang="0">
                    <a:pos x="305" y="451"/>
                  </a:cxn>
                  <a:cxn ang="0">
                    <a:pos x="270" y="449"/>
                  </a:cxn>
                  <a:cxn ang="0">
                    <a:pos x="261" y="424"/>
                  </a:cxn>
                  <a:cxn ang="0">
                    <a:pos x="253" y="401"/>
                  </a:cxn>
                  <a:cxn ang="0">
                    <a:pos x="238" y="392"/>
                  </a:cxn>
                  <a:cxn ang="0">
                    <a:pos x="236" y="372"/>
                  </a:cxn>
                  <a:cxn ang="0">
                    <a:pos x="215" y="365"/>
                  </a:cxn>
                  <a:cxn ang="0">
                    <a:pos x="192" y="376"/>
                  </a:cxn>
                  <a:cxn ang="0">
                    <a:pos x="169" y="393"/>
                  </a:cxn>
                  <a:cxn ang="0">
                    <a:pos x="142" y="422"/>
                  </a:cxn>
                  <a:cxn ang="0">
                    <a:pos x="138" y="449"/>
                  </a:cxn>
                  <a:cxn ang="0">
                    <a:pos x="119" y="476"/>
                  </a:cxn>
                  <a:cxn ang="0">
                    <a:pos x="103" y="455"/>
                  </a:cxn>
                  <a:cxn ang="0">
                    <a:pos x="75" y="434"/>
                  </a:cxn>
                  <a:cxn ang="0">
                    <a:pos x="67" y="407"/>
                  </a:cxn>
                  <a:cxn ang="0">
                    <a:pos x="61" y="370"/>
                  </a:cxn>
                  <a:cxn ang="0">
                    <a:pos x="32" y="374"/>
                  </a:cxn>
                  <a:cxn ang="0">
                    <a:pos x="9" y="326"/>
                  </a:cxn>
                  <a:cxn ang="0">
                    <a:pos x="7" y="242"/>
                  </a:cxn>
                  <a:cxn ang="0">
                    <a:pos x="32" y="211"/>
                  </a:cxn>
                  <a:cxn ang="0">
                    <a:pos x="65" y="173"/>
                  </a:cxn>
                  <a:cxn ang="0">
                    <a:pos x="103" y="175"/>
                  </a:cxn>
                  <a:cxn ang="0">
                    <a:pos x="132" y="190"/>
                  </a:cxn>
                  <a:cxn ang="0">
                    <a:pos x="153" y="175"/>
                  </a:cxn>
                  <a:cxn ang="0">
                    <a:pos x="159" y="140"/>
                  </a:cxn>
                  <a:cxn ang="0">
                    <a:pos x="161" y="84"/>
                  </a:cxn>
                  <a:cxn ang="0">
                    <a:pos x="217" y="100"/>
                  </a:cxn>
                  <a:cxn ang="0">
                    <a:pos x="257" y="123"/>
                  </a:cxn>
                  <a:cxn ang="0">
                    <a:pos x="286" y="150"/>
                  </a:cxn>
                  <a:cxn ang="0">
                    <a:pos x="338" y="121"/>
                  </a:cxn>
                  <a:cxn ang="0">
                    <a:pos x="328" y="88"/>
                  </a:cxn>
                  <a:cxn ang="0">
                    <a:pos x="313" y="48"/>
                  </a:cxn>
                  <a:cxn ang="0">
                    <a:pos x="353" y="9"/>
                  </a:cxn>
                  <a:cxn ang="0">
                    <a:pos x="389" y="2"/>
                  </a:cxn>
                  <a:cxn ang="0">
                    <a:pos x="374" y="29"/>
                  </a:cxn>
                  <a:cxn ang="0">
                    <a:pos x="374" y="54"/>
                  </a:cxn>
                  <a:cxn ang="0">
                    <a:pos x="393" y="59"/>
                  </a:cxn>
                  <a:cxn ang="0">
                    <a:pos x="416" y="75"/>
                  </a:cxn>
                  <a:cxn ang="0">
                    <a:pos x="451" y="79"/>
                  </a:cxn>
                  <a:cxn ang="0">
                    <a:pos x="468" y="107"/>
                  </a:cxn>
                  <a:cxn ang="0">
                    <a:pos x="485" y="82"/>
                  </a:cxn>
                </a:cxnLst>
                <a:rect l="0" t="0" r="r" b="b"/>
                <a:pathLst>
                  <a:path w="555" h="476">
                    <a:moveTo>
                      <a:pt x="507" y="75"/>
                    </a:moveTo>
                    <a:lnTo>
                      <a:pt x="507" y="77"/>
                    </a:lnTo>
                    <a:lnTo>
                      <a:pt x="505" y="77"/>
                    </a:lnTo>
                    <a:lnTo>
                      <a:pt x="505" y="79"/>
                    </a:lnTo>
                    <a:lnTo>
                      <a:pt x="503" y="77"/>
                    </a:lnTo>
                    <a:lnTo>
                      <a:pt x="501" y="79"/>
                    </a:lnTo>
                    <a:lnTo>
                      <a:pt x="501" y="77"/>
                    </a:lnTo>
                    <a:lnTo>
                      <a:pt x="501" y="75"/>
                    </a:lnTo>
                    <a:lnTo>
                      <a:pt x="501" y="77"/>
                    </a:lnTo>
                    <a:lnTo>
                      <a:pt x="501" y="79"/>
                    </a:lnTo>
                    <a:lnTo>
                      <a:pt x="499" y="79"/>
                    </a:lnTo>
                    <a:lnTo>
                      <a:pt x="499" y="80"/>
                    </a:lnTo>
                    <a:lnTo>
                      <a:pt x="499" y="82"/>
                    </a:lnTo>
                    <a:lnTo>
                      <a:pt x="497" y="82"/>
                    </a:lnTo>
                    <a:lnTo>
                      <a:pt x="497" y="84"/>
                    </a:lnTo>
                    <a:lnTo>
                      <a:pt x="499" y="84"/>
                    </a:lnTo>
                    <a:lnTo>
                      <a:pt x="499" y="86"/>
                    </a:lnTo>
                    <a:lnTo>
                      <a:pt x="501" y="86"/>
                    </a:lnTo>
                    <a:lnTo>
                      <a:pt x="501" y="88"/>
                    </a:lnTo>
                    <a:lnTo>
                      <a:pt x="499" y="88"/>
                    </a:lnTo>
                    <a:lnTo>
                      <a:pt x="499" y="90"/>
                    </a:lnTo>
                    <a:lnTo>
                      <a:pt x="501" y="90"/>
                    </a:lnTo>
                    <a:lnTo>
                      <a:pt x="501" y="92"/>
                    </a:lnTo>
                    <a:lnTo>
                      <a:pt x="503" y="92"/>
                    </a:lnTo>
                    <a:lnTo>
                      <a:pt x="503" y="94"/>
                    </a:lnTo>
                    <a:lnTo>
                      <a:pt x="501" y="94"/>
                    </a:lnTo>
                    <a:lnTo>
                      <a:pt x="501" y="96"/>
                    </a:lnTo>
                    <a:lnTo>
                      <a:pt x="501" y="98"/>
                    </a:lnTo>
                    <a:lnTo>
                      <a:pt x="499" y="98"/>
                    </a:lnTo>
                    <a:lnTo>
                      <a:pt x="501" y="98"/>
                    </a:lnTo>
                    <a:lnTo>
                      <a:pt x="501" y="100"/>
                    </a:lnTo>
                    <a:lnTo>
                      <a:pt x="503" y="100"/>
                    </a:lnTo>
                    <a:lnTo>
                      <a:pt x="503" y="102"/>
                    </a:lnTo>
                    <a:lnTo>
                      <a:pt x="503" y="103"/>
                    </a:lnTo>
                    <a:lnTo>
                      <a:pt x="505" y="103"/>
                    </a:lnTo>
                    <a:lnTo>
                      <a:pt x="505" y="105"/>
                    </a:lnTo>
                    <a:lnTo>
                      <a:pt x="505" y="107"/>
                    </a:lnTo>
                    <a:lnTo>
                      <a:pt x="505" y="105"/>
                    </a:lnTo>
                    <a:lnTo>
                      <a:pt x="507" y="105"/>
                    </a:lnTo>
                    <a:lnTo>
                      <a:pt x="507" y="107"/>
                    </a:lnTo>
                    <a:lnTo>
                      <a:pt x="508" y="107"/>
                    </a:lnTo>
                    <a:lnTo>
                      <a:pt x="508" y="109"/>
                    </a:lnTo>
                    <a:lnTo>
                      <a:pt x="510" y="109"/>
                    </a:lnTo>
                    <a:lnTo>
                      <a:pt x="510" y="111"/>
                    </a:lnTo>
                    <a:lnTo>
                      <a:pt x="512" y="111"/>
                    </a:lnTo>
                    <a:lnTo>
                      <a:pt x="512" y="113"/>
                    </a:lnTo>
                    <a:lnTo>
                      <a:pt x="514" y="113"/>
                    </a:lnTo>
                    <a:lnTo>
                      <a:pt x="512" y="113"/>
                    </a:lnTo>
                    <a:lnTo>
                      <a:pt x="512" y="115"/>
                    </a:lnTo>
                    <a:lnTo>
                      <a:pt x="514" y="115"/>
                    </a:lnTo>
                    <a:lnTo>
                      <a:pt x="514" y="117"/>
                    </a:lnTo>
                    <a:lnTo>
                      <a:pt x="512" y="117"/>
                    </a:lnTo>
                    <a:lnTo>
                      <a:pt x="514" y="117"/>
                    </a:lnTo>
                    <a:lnTo>
                      <a:pt x="514" y="115"/>
                    </a:lnTo>
                    <a:lnTo>
                      <a:pt x="516" y="115"/>
                    </a:lnTo>
                    <a:lnTo>
                      <a:pt x="516" y="117"/>
                    </a:lnTo>
                    <a:lnTo>
                      <a:pt x="516" y="119"/>
                    </a:lnTo>
                    <a:lnTo>
                      <a:pt x="518" y="119"/>
                    </a:lnTo>
                    <a:lnTo>
                      <a:pt x="520" y="119"/>
                    </a:lnTo>
                    <a:lnTo>
                      <a:pt x="520" y="117"/>
                    </a:lnTo>
                    <a:lnTo>
                      <a:pt x="522" y="117"/>
                    </a:lnTo>
                    <a:lnTo>
                      <a:pt x="522" y="119"/>
                    </a:lnTo>
                    <a:lnTo>
                      <a:pt x="524" y="119"/>
                    </a:lnTo>
                    <a:lnTo>
                      <a:pt x="524" y="121"/>
                    </a:lnTo>
                    <a:lnTo>
                      <a:pt x="526" y="121"/>
                    </a:lnTo>
                    <a:lnTo>
                      <a:pt x="526" y="123"/>
                    </a:lnTo>
                    <a:lnTo>
                      <a:pt x="526" y="125"/>
                    </a:lnTo>
                    <a:lnTo>
                      <a:pt x="524" y="125"/>
                    </a:lnTo>
                    <a:lnTo>
                      <a:pt x="524" y="127"/>
                    </a:lnTo>
                    <a:lnTo>
                      <a:pt x="526" y="127"/>
                    </a:lnTo>
                    <a:lnTo>
                      <a:pt x="526" y="128"/>
                    </a:lnTo>
                    <a:lnTo>
                      <a:pt x="526" y="130"/>
                    </a:lnTo>
                    <a:lnTo>
                      <a:pt x="528" y="130"/>
                    </a:lnTo>
                    <a:lnTo>
                      <a:pt x="528" y="132"/>
                    </a:lnTo>
                    <a:lnTo>
                      <a:pt x="528" y="134"/>
                    </a:lnTo>
                    <a:lnTo>
                      <a:pt x="530" y="134"/>
                    </a:lnTo>
                    <a:lnTo>
                      <a:pt x="532" y="134"/>
                    </a:lnTo>
                    <a:lnTo>
                      <a:pt x="532" y="136"/>
                    </a:lnTo>
                    <a:lnTo>
                      <a:pt x="533" y="136"/>
                    </a:lnTo>
                    <a:lnTo>
                      <a:pt x="535" y="138"/>
                    </a:lnTo>
                    <a:lnTo>
                      <a:pt x="533" y="138"/>
                    </a:lnTo>
                    <a:lnTo>
                      <a:pt x="533" y="140"/>
                    </a:lnTo>
                    <a:lnTo>
                      <a:pt x="535" y="140"/>
                    </a:lnTo>
                    <a:lnTo>
                      <a:pt x="535" y="142"/>
                    </a:lnTo>
                    <a:lnTo>
                      <a:pt x="537" y="142"/>
                    </a:lnTo>
                    <a:lnTo>
                      <a:pt x="537" y="144"/>
                    </a:lnTo>
                    <a:lnTo>
                      <a:pt x="539" y="146"/>
                    </a:lnTo>
                    <a:lnTo>
                      <a:pt x="541" y="144"/>
                    </a:lnTo>
                    <a:lnTo>
                      <a:pt x="543" y="144"/>
                    </a:lnTo>
                    <a:lnTo>
                      <a:pt x="545" y="144"/>
                    </a:lnTo>
                    <a:lnTo>
                      <a:pt x="545" y="146"/>
                    </a:lnTo>
                    <a:lnTo>
                      <a:pt x="545" y="148"/>
                    </a:lnTo>
                    <a:lnTo>
                      <a:pt x="547" y="148"/>
                    </a:lnTo>
                    <a:lnTo>
                      <a:pt x="549" y="150"/>
                    </a:lnTo>
                    <a:lnTo>
                      <a:pt x="549" y="151"/>
                    </a:lnTo>
                    <a:lnTo>
                      <a:pt x="547" y="151"/>
                    </a:lnTo>
                    <a:lnTo>
                      <a:pt x="547" y="150"/>
                    </a:lnTo>
                    <a:lnTo>
                      <a:pt x="545" y="150"/>
                    </a:lnTo>
                    <a:lnTo>
                      <a:pt x="545" y="151"/>
                    </a:lnTo>
                    <a:lnTo>
                      <a:pt x="545" y="153"/>
                    </a:lnTo>
                    <a:lnTo>
                      <a:pt x="547" y="153"/>
                    </a:lnTo>
                    <a:lnTo>
                      <a:pt x="547" y="155"/>
                    </a:lnTo>
                    <a:lnTo>
                      <a:pt x="545" y="155"/>
                    </a:lnTo>
                    <a:lnTo>
                      <a:pt x="543" y="155"/>
                    </a:lnTo>
                    <a:lnTo>
                      <a:pt x="541" y="155"/>
                    </a:lnTo>
                    <a:lnTo>
                      <a:pt x="541" y="157"/>
                    </a:lnTo>
                    <a:lnTo>
                      <a:pt x="539" y="157"/>
                    </a:lnTo>
                    <a:lnTo>
                      <a:pt x="541" y="159"/>
                    </a:lnTo>
                    <a:lnTo>
                      <a:pt x="541" y="157"/>
                    </a:lnTo>
                    <a:lnTo>
                      <a:pt x="543" y="157"/>
                    </a:lnTo>
                    <a:lnTo>
                      <a:pt x="543" y="159"/>
                    </a:lnTo>
                    <a:lnTo>
                      <a:pt x="543" y="161"/>
                    </a:lnTo>
                    <a:lnTo>
                      <a:pt x="543" y="163"/>
                    </a:lnTo>
                    <a:lnTo>
                      <a:pt x="545" y="163"/>
                    </a:lnTo>
                    <a:lnTo>
                      <a:pt x="545" y="165"/>
                    </a:lnTo>
                    <a:lnTo>
                      <a:pt x="543" y="165"/>
                    </a:lnTo>
                    <a:lnTo>
                      <a:pt x="541" y="167"/>
                    </a:lnTo>
                    <a:lnTo>
                      <a:pt x="543" y="167"/>
                    </a:lnTo>
                    <a:lnTo>
                      <a:pt x="545" y="167"/>
                    </a:lnTo>
                    <a:lnTo>
                      <a:pt x="545" y="169"/>
                    </a:lnTo>
                    <a:lnTo>
                      <a:pt x="545" y="171"/>
                    </a:lnTo>
                    <a:lnTo>
                      <a:pt x="547" y="171"/>
                    </a:lnTo>
                    <a:lnTo>
                      <a:pt x="547" y="173"/>
                    </a:lnTo>
                    <a:lnTo>
                      <a:pt x="545" y="173"/>
                    </a:lnTo>
                    <a:lnTo>
                      <a:pt x="543" y="173"/>
                    </a:lnTo>
                    <a:lnTo>
                      <a:pt x="541" y="173"/>
                    </a:lnTo>
                    <a:lnTo>
                      <a:pt x="541" y="175"/>
                    </a:lnTo>
                    <a:lnTo>
                      <a:pt x="543" y="175"/>
                    </a:lnTo>
                    <a:lnTo>
                      <a:pt x="545" y="176"/>
                    </a:lnTo>
                    <a:lnTo>
                      <a:pt x="547" y="176"/>
                    </a:lnTo>
                    <a:lnTo>
                      <a:pt x="547" y="178"/>
                    </a:lnTo>
                    <a:lnTo>
                      <a:pt x="549" y="178"/>
                    </a:lnTo>
                    <a:lnTo>
                      <a:pt x="549" y="180"/>
                    </a:lnTo>
                    <a:lnTo>
                      <a:pt x="551" y="180"/>
                    </a:lnTo>
                    <a:lnTo>
                      <a:pt x="551" y="182"/>
                    </a:lnTo>
                    <a:lnTo>
                      <a:pt x="549" y="182"/>
                    </a:lnTo>
                    <a:lnTo>
                      <a:pt x="549" y="184"/>
                    </a:lnTo>
                    <a:lnTo>
                      <a:pt x="547" y="184"/>
                    </a:lnTo>
                    <a:lnTo>
                      <a:pt x="547" y="182"/>
                    </a:lnTo>
                    <a:lnTo>
                      <a:pt x="545" y="182"/>
                    </a:lnTo>
                    <a:lnTo>
                      <a:pt x="543" y="184"/>
                    </a:lnTo>
                    <a:lnTo>
                      <a:pt x="543" y="186"/>
                    </a:lnTo>
                    <a:lnTo>
                      <a:pt x="543" y="188"/>
                    </a:lnTo>
                    <a:lnTo>
                      <a:pt x="543" y="190"/>
                    </a:lnTo>
                    <a:lnTo>
                      <a:pt x="541" y="190"/>
                    </a:lnTo>
                    <a:lnTo>
                      <a:pt x="539" y="190"/>
                    </a:lnTo>
                    <a:lnTo>
                      <a:pt x="539" y="192"/>
                    </a:lnTo>
                    <a:lnTo>
                      <a:pt x="539" y="194"/>
                    </a:lnTo>
                    <a:lnTo>
                      <a:pt x="541" y="194"/>
                    </a:lnTo>
                    <a:lnTo>
                      <a:pt x="541" y="196"/>
                    </a:lnTo>
                    <a:lnTo>
                      <a:pt x="543" y="198"/>
                    </a:lnTo>
                    <a:lnTo>
                      <a:pt x="543" y="199"/>
                    </a:lnTo>
                    <a:lnTo>
                      <a:pt x="543" y="198"/>
                    </a:lnTo>
                    <a:lnTo>
                      <a:pt x="541" y="198"/>
                    </a:lnTo>
                    <a:lnTo>
                      <a:pt x="541" y="199"/>
                    </a:lnTo>
                    <a:lnTo>
                      <a:pt x="541" y="201"/>
                    </a:lnTo>
                    <a:lnTo>
                      <a:pt x="541" y="203"/>
                    </a:lnTo>
                    <a:lnTo>
                      <a:pt x="543" y="203"/>
                    </a:lnTo>
                    <a:lnTo>
                      <a:pt x="543" y="205"/>
                    </a:lnTo>
                    <a:lnTo>
                      <a:pt x="541" y="205"/>
                    </a:lnTo>
                    <a:lnTo>
                      <a:pt x="541" y="207"/>
                    </a:lnTo>
                    <a:lnTo>
                      <a:pt x="539" y="207"/>
                    </a:lnTo>
                    <a:lnTo>
                      <a:pt x="541" y="207"/>
                    </a:lnTo>
                    <a:lnTo>
                      <a:pt x="541" y="209"/>
                    </a:lnTo>
                    <a:lnTo>
                      <a:pt x="543" y="209"/>
                    </a:lnTo>
                    <a:lnTo>
                      <a:pt x="543" y="211"/>
                    </a:lnTo>
                    <a:lnTo>
                      <a:pt x="545" y="211"/>
                    </a:lnTo>
                    <a:lnTo>
                      <a:pt x="545" y="209"/>
                    </a:lnTo>
                    <a:lnTo>
                      <a:pt x="545" y="207"/>
                    </a:lnTo>
                    <a:lnTo>
                      <a:pt x="547" y="207"/>
                    </a:lnTo>
                    <a:lnTo>
                      <a:pt x="547" y="205"/>
                    </a:lnTo>
                    <a:lnTo>
                      <a:pt x="547" y="207"/>
                    </a:lnTo>
                    <a:lnTo>
                      <a:pt x="549" y="207"/>
                    </a:lnTo>
                    <a:lnTo>
                      <a:pt x="549" y="209"/>
                    </a:lnTo>
                    <a:lnTo>
                      <a:pt x="551" y="209"/>
                    </a:lnTo>
                    <a:lnTo>
                      <a:pt x="553" y="209"/>
                    </a:lnTo>
                    <a:lnTo>
                      <a:pt x="555" y="209"/>
                    </a:lnTo>
                    <a:lnTo>
                      <a:pt x="555" y="211"/>
                    </a:lnTo>
                    <a:lnTo>
                      <a:pt x="555" y="213"/>
                    </a:lnTo>
                    <a:lnTo>
                      <a:pt x="553" y="213"/>
                    </a:lnTo>
                    <a:lnTo>
                      <a:pt x="551" y="215"/>
                    </a:lnTo>
                    <a:lnTo>
                      <a:pt x="549" y="215"/>
                    </a:lnTo>
                    <a:lnTo>
                      <a:pt x="547" y="215"/>
                    </a:lnTo>
                    <a:lnTo>
                      <a:pt x="545" y="215"/>
                    </a:lnTo>
                    <a:lnTo>
                      <a:pt x="543" y="215"/>
                    </a:lnTo>
                    <a:lnTo>
                      <a:pt x="541" y="215"/>
                    </a:lnTo>
                    <a:lnTo>
                      <a:pt x="539" y="215"/>
                    </a:lnTo>
                    <a:lnTo>
                      <a:pt x="539" y="217"/>
                    </a:lnTo>
                    <a:lnTo>
                      <a:pt x="537" y="217"/>
                    </a:lnTo>
                    <a:lnTo>
                      <a:pt x="537" y="219"/>
                    </a:lnTo>
                    <a:lnTo>
                      <a:pt x="537" y="221"/>
                    </a:lnTo>
                    <a:lnTo>
                      <a:pt x="537" y="223"/>
                    </a:lnTo>
                    <a:lnTo>
                      <a:pt x="537" y="224"/>
                    </a:lnTo>
                    <a:lnTo>
                      <a:pt x="535" y="224"/>
                    </a:lnTo>
                    <a:lnTo>
                      <a:pt x="537" y="224"/>
                    </a:lnTo>
                    <a:lnTo>
                      <a:pt x="535" y="224"/>
                    </a:lnTo>
                    <a:lnTo>
                      <a:pt x="537" y="226"/>
                    </a:lnTo>
                    <a:lnTo>
                      <a:pt x="535" y="228"/>
                    </a:lnTo>
                    <a:lnTo>
                      <a:pt x="537" y="228"/>
                    </a:lnTo>
                    <a:lnTo>
                      <a:pt x="535" y="228"/>
                    </a:lnTo>
                    <a:lnTo>
                      <a:pt x="535" y="230"/>
                    </a:lnTo>
                    <a:lnTo>
                      <a:pt x="533" y="232"/>
                    </a:lnTo>
                    <a:lnTo>
                      <a:pt x="532" y="234"/>
                    </a:lnTo>
                    <a:lnTo>
                      <a:pt x="530" y="236"/>
                    </a:lnTo>
                    <a:lnTo>
                      <a:pt x="528" y="236"/>
                    </a:lnTo>
                    <a:lnTo>
                      <a:pt x="528" y="238"/>
                    </a:lnTo>
                    <a:lnTo>
                      <a:pt x="526" y="238"/>
                    </a:lnTo>
                    <a:lnTo>
                      <a:pt x="524" y="240"/>
                    </a:lnTo>
                    <a:lnTo>
                      <a:pt x="522" y="242"/>
                    </a:lnTo>
                    <a:lnTo>
                      <a:pt x="522" y="244"/>
                    </a:lnTo>
                    <a:lnTo>
                      <a:pt x="520" y="244"/>
                    </a:lnTo>
                    <a:lnTo>
                      <a:pt x="520" y="246"/>
                    </a:lnTo>
                    <a:lnTo>
                      <a:pt x="518" y="246"/>
                    </a:lnTo>
                    <a:lnTo>
                      <a:pt x="518" y="247"/>
                    </a:lnTo>
                    <a:lnTo>
                      <a:pt x="516" y="247"/>
                    </a:lnTo>
                    <a:lnTo>
                      <a:pt x="514" y="247"/>
                    </a:lnTo>
                    <a:lnTo>
                      <a:pt x="514" y="246"/>
                    </a:lnTo>
                    <a:lnTo>
                      <a:pt x="512" y="246"/>
                    </a:lnTo>
                    <a:lnTo>
                      <a:pt x="512" y="247"/>
                    </a:lnTo>
                    <a:lnTo>
                      <a:pt x="510" y="247"/>
                    </a:lnTo>
                    <a:lnTo>
                      <a:pt x="508" y="247"/>
                    </a:lnTo>
                    <a:lnTo>
                      <a:pt x="507" y="249"/>
                    </a:lnTo>
                    <a:lnTo>
                      <a:pt x="505" y="249"/>
                    </a:lnTo>
                    <a:lnTo>
                      <a:pt x="503" y="249"/>
                    </a:lnTo>
                    <a:lnTo>
                      <a:pt x="501" y="249"/>
                    </a:lnTo>
                    <a:lnTo>
                      <a:pt x="499" y="249"/>
                    </a:lnTo>
                    <a:lnTo>
                      <a:pt x="497" y="249"/>
                    </a:lnTo>
                    <a:lnTo>
                      <a:pt x="497" y="251"/>
                    </a:lnTo>
                    <a:lnTo>
                      <a:pt x="497" y="253"/>
                    </a:lnTo>
                    <a:lnTo>
                      <a:pt x="495" y="253"/>
                    </a:lnTo>
                    <a:lnTo>
                      <a:pt x="495" y="255"/>
                    </a:lnTo>
                    <a:lnTo>
                      <a:pt x="493" y="255"/>
                    </a:lnTo>
                    <a:lnTo>
                      <a:pt x="491" y="257"/>
                    </a:lnTo>
                    <a:lnTo>
                      <a:pt x="489" y="259"/>
                    </a:lnTo>
                    <a:lnTo>
                      <a:pt x="487" y="259"/>
                    </a:lnTo>
                    <a:lnTo>
                      <a:pt x="487" y="261"/>
                    </a:lnTo>
                    <a:lnTo>
                      <a:pt x="485" y="261"/>
                    </a:lnTo>
                    <a:lnTo>
                      <a:pt x="484" y="261"/>
                    </a:lnTo>
                    <a:lnTo>
                      <a:pt x="482" y="261"/>
                    </a:lnTo>
                    <a:lnTo>
                      <a:pt x="482" y="263"/>
                    </a:lnTo>
                    <a:lnTo>
                      <a:pt x="480" y="263"/>
                    </a:lnTo>
                    <a:lnTo>
                      <a:pt x="480" y="261"/>
                    </a:lnTo>
                    <a:lnTo>
                      <a:pt x="478" y="261"/>
                    </a:lnTo>
                    <a:lnTo>
                      <a:pt x="476" y="261"/>
                    </a:lnTo>
                    <a:lnTo>
                      <a:pt x="472" y="259"/>
                    </a:lnTo>
                    <a:lnTo>
                      <a:pt x="470" y="259"/>
                    </a:lnTo>
                    <a:lnTo>
                      <a:pt x="468" y="259"/>
                    </a:lnTo>
                    <a:lnTo>
                      <a:pt x="466" y="259"/>
                    </a:lnTo>
                    <a:lnTo>
                      <a:pt x="464" y="261"/>
                    </a:lnTo>
                    <a:lnTo>
                      <a:pt x="462" y="261"/>
                    </a:lnTo>
                    <a:lnTo>
                      <a:pt x="460" y="261"/>
                    </a:lnTo>
                    <a:lnTo>
                      <a:pt x="459" y="261"/>
                    </a:lnTo>
                    <a:lnTo>
                      <a:pt x="457" y="263"/>
                    </a:lnTo>
                    <a:lnTo>
                      <a:pt x="455" y="263"/>
                    </a:lnTo>
                    <a:lnTo>
                      <a:pt x="455" y="265"/>
                    </a:lnTo>
                    <a:lnTo>
                      <a:pt x="453" y="265"/>
                    </a:lnTo>
                    <a:lnTo>
                      <a:pt x="451" y="265"/>
                    </a:lnTo>
                    <a:lnTo>
                      <a:pt x="449" y="265"/>
                    </a:lnTo>
                    <a:lnTo>
                      <a:pt x="447" y="265"/>
                    </a:lnTo>
                    <a:lnTo>
                      <a:pt x="445" y="265"/>
                    </a:lnTo>
                    <a:lnTo>
                      <a:pt x="443" y="265"/>
                    </a:lnTo>
                    <a:lnTo>
                      <a:pt x="441" y="267"/>
                    </a:lnTo>
                    <a:lnTo>
                      <a:pt x="441" y="269"/>
                    </a:lnTo>
                    <a:lnTo>
                      <a:pt x="439" y="271"/>
                    </a:lnTo>
                    <a:lnTo>
                      <a:pt x="439" y="272"/>
                    </a:lnTo>
                    <a:lnTo>
                      <a:pt x="437" y="272"/>
                    </a:lnTo>
                    <a:lnTo>
                      <a:pt x="437" y="274"/>
                    </a:lnTo>
                    <a:lnTo>
                      <a:pt x="436" y="274"/>
                    </a:lnTo>
                    <a:lnTo>
                      <a:pt x="436" y="276"/>
                    </a:lnTo>
                    <a:lnTo>
                      <a:pt x="436" y="278"/>
                    </a:lnTo>
                    <a:lnTo>
                      <a:pt x="436" y="280"/>
                    </a:lnTo>
                    <a:lnTo>
                      <a:pt x="434" y="280"/>
                    </a:lnTo>
                    <a:lnTo>
                      <a:pt x="434" y="282"/>
                    </a:lnTo>
                    <a:lnTo>
                      <a:pt x="436" y="282"/>
                    </a:lnTo>
                    <a:lnTo>
                      <a:pt x="436" y="284"/>
                    </a:lnTo>
                    <a:lnTo>
                      <a:pt x="437" y="284"/>
                    </a:lnTo>
                    <a:lnTo>
                      <a:pt x="439" y="284"/>
                    </a:lnTo>
                    <a:lnTo>
                      <a:pt x="441" y="286"/>
                    </a:lnTo>
                    <a:lnTo>
                      <a:pt x="443" y="286"/>
                    </a:lnTo>
                    <a:lnTo>
                      <a:pt x="445" y="286"/>
                    </a:lnTo>
                    <a:lnTo>
                      <a:pt x="447" y="288"/>
                    </a:lnTo>
                    <a:lnTo>
                      <a:pt x="447" y="290"/>
                    </a:lnTo>
                    <a:lnTo>
                      <a:pt x="449" y="290"/>
                    </a:lnTo>
                    <a:lnTo>
                      <a:pt x="451" y="290"/>
                    </a:lnTo>
                    <a:lnTo>
                      <a:pt x="449" y="292"/>
                    </a:lnTo>
                    <a:lnTo>
                      <a:pt x="449" y="294"/>
                    </a:lnTo>
                    <a:lnTo>
                      <a:pt x="447" y="295"/>
                    </a:lnTo>
                    <a:lnTo>
                      <a:pt x="447" y="297"/>
                    </a:lnTo>
                    <a:lnTo>
                      <a:pt x="449" y="297"/>
                    </a:lnTo>
                    <a:lnTo>
                      <a:pt x="449" y="299"/>
                    </a:lnTo>
                    <a:lnTo>
                      <a:pt x="449" y="301"/>
                    </a:lnTo>
                    <a:lnTo>
                      <a:pt x="449" y="303"/>
                    </a:lnTo>
                    <a:lnTo>
                      <a:pt x="449" y="305"/>
                    </a:lnTo>
                    <a:lnTo>
                      <a:pt x="451" y="305"/>
                    </a:lnTo>
                    <a:lnTo>
                      <a:pt x="451" y="307"/>
                    </a:lnTo>
                    <a:lnTo>
                      <a:pt x="451" y="309"/>
                    </a:lnTo>
                    <a:lnTo>
                      <a:pt x="451" y="311"/>
                    </a:lnTo>
                    <a:lnTo>
                      <a:pt x="451" y="313"/>
                    </a:lnTo>
                    <a:lnTo>
                      <a:pt x="451" y="315"/>
                    </a:lnTo>
                    <a:lnTo>
                      <a:pt x="453" y="315"/>
                    </a:lnTo>
                    <a:lnTo>
                      <a:pt x="457" y="315"/>
                    </a:lnTo>
                    <a:lnTo>
                      <a:pt x="457" y="317"/>
                    </a:lnTo>
                    <a:lnTo>
                      <a:pt x="459" y="317"/>
                    </a:lnTo>
                    <a:lnTo>
                      <a:pt x="460" y="317"/>
                    </a:lnTo>
                    <a:lnTo>
                      <a:pt x="462" y="319"/>
                    </a:lnTo>
                    <a:lnTo>
                      <a:pt x="462" y="320"/>
                    </a:lnTo>
                    <a:lnTo>
                      <a:pt x="464" y="320"/>
                    </a:lnTo>
                    <a:lnTo>
                      <a:pt x="464" y="322"/>
                    </a:lnTo>
                    <a:lnTo>
                      <a:pt x="462" y="326"/>
                    </a:lnTo>
                    <a:lnTo>
                      <a:pt x="462" y="328"/>
                    </a:lnTo>
                    <a:lnTo>
                      <a:pt x="462" y="330"/>
                    </a:lnTo>
                    <a:lnTo>
                      <a:pt x="462" y="332"/>
                    </a:lnTo>
                    <a:lnTo>
                      <a:pt x="460" y="334"/>
                    </a:lnTo>
                    <a:lnTo>
                      <a:pt x="460" y="336"/>
                    </a:lnTo>
                    <a:lnTo>
                      <a:pt x="459" y="338"/>
                    </a:lnTo>
                    <a:lnTo>
                      <a:pt x="459" y="340"/>
                    </a:lnTo>
                    <a:lnTo>
                      <a:pt x="459" y="342"/>
                    </a:lnTo>
                    <a:lnTo>
                      <a:pt x="459" y="343"/>
                    </a:lnTo>
                    <a:lnTo>
                      <a:pt x="460" y="343"/>
                    </a:lnTo>
                    <a:lnTo>
                      <a:pt x="459" y="347"/>
                    </a:lnTo>
                    <a:lnTo>
                      <a:pt x="459" y="349"/>
                    </a:lnTo>
                    <a:lnTo>
                      <a:pt x="459" y="351"/>
                    </a:lnTo>
                    <a:lnTo>
                      <a:pt x="457" y="353"/>
                    </a:lnTo>
                    <a:lnTo>
                      <a:pt x="457" y="355"/>
                    </a:lnTo>
                    <a:lnTo>
                      <a:pt x="457" y="357"/>
                    </a:lnTo>
                    <a:lnTo>
                      <a:pt x="457" y="359"/>
                    </a:lnTo>
                    <a:lnTo>
                      <a:pt x="455" y="359"/>
                    </a:lnTo>
                    <a:lnTo>
                      <a:pt x="457" y="361"/>
                    </a:lnTo>
                    <a:lnTo>
                      <a:pt x="459" y="363"/>
                    </a:lnTo>
                    <a:lnTo>
                      <a:pt x="459" y="365"/>
                    </a:lnTo>
                    <a:lnTo>
                      <a:pt x="457" y="363"/>
                    </a:lnTo>
                    <a:lnTo>
                      <a:pt x="455" y="363"/>
                    </a:lnTo>
                    <a:lnTo>
                      <a:pt x="453" y="363"/>
                    </a:lnTo>
                    <a:lnTo>
                      <a:pt x="451" y="365"/>
                    </a:lnTo>
                    <a:lnTo>
                      <a:pt x="449" y="365"/>
                    </a:lnTo>
                    <a:lnTo>
                      <a:pt x="449" y="367"/>
                    </a:lnTo>
                    <a:lnTo>
                      <a:pt x="447" y="367"/>
                    </a:lnTo>
                    <a:lnTo>
                      <a:pt x="445" y="368"/>
                    </a:lnTo>
                    <a:lnTo>
                      <a:pt x="441" y="368"/>
                    </a:lnTo>
                    <a:lnTo>
                      <a:pt x="439" y="368"/>
                    </a:lnTo>
                    <a:lnTo>
                      <a:pt x="437" y="368"/>
                    </a:lnTo>
                    <a:lnTo>
                      <a:pt x="436" y="370"/>
                    </a:lnTo>
                    <a:lnTo>
                      <a:pt x="434" y="372"/>
                    </a:lnTo>
                    <a:lnTo>
                      <a:pt x="432" y="372"/>
                    </a:lnTo>
                    <a:lnTo>
                      <a:pt x="430" y="372"/>
                    </a:lnTo>
                    <a:lnTo>
                      <a:pt x="428" y="372"/>
                    </a:lnTo>
                    <a:lnTo>
                      <a:pt x="426" y="372"/>
                    </a:lnTo>
                    <a:lnTo>
                      <a:pt x="424" y="370"/>
                    </a:lnTo>
                    <a:lnTo>
                      <a:pt x="422" y="370"/>
                    </a:lnTo>
                    <a:lnTo>
                      <a:pt x="420" y="372"/>
                    </a:lnTo>
                    <a:lnTo>
                      <a:pt x="420" y="374"/>
                    </a:lnTo>
                    <a:lnTo>
                      <a:pt x="420" y="376"/>
                    </a:lnTo>
                    <a:lnTo>
                      <a:pt x="418" y="378"/>
                    </a:lnTo>
                    <a:lnTo>
                      <a:pt x="416" y="380"/>
                    </a:lnTo>
                    <a:lnTo>
                      <a:pt x="414" y="380"/>
                    </a:lnTo>
                    <a:lnTo>
                      <a:pt x="414" y="382"/>
                    </a:lnTo>
                    <a:lnTo>
                      <a:pt x="412" y="384"/>
                    </a:lnTo>
                    <a:lnTo>
                      <a:pt x="411" y="384"/>
                    </a:lnTo>
                    <a:lnTo>
                      <a:pt x="411" y="386"/>
                    </a:lnTo>
                    <a:lnTo>
                      <a:pt x="409" y="386"/>
                    </a:lnTo>
                    <a:lnTo>
                      <a:pt x="407" y="386"/>
                    </a:lnTo>
                    <a:lnTo>
                      <a:pt x="405" y="386"/>
                    </a:lnTo>
                    <a:lnTo>
                      <a:pt x="405" y="384"/>
                    </a:lnTo>
                    <a:lnTo>
                      <a:pt x="403" y="384"/>
                    </a:lnTo>
                    <a:lnTo>
                      <a:pt x="401" y="384"/>
                    </a:lnTo>
                    <a:lnTo>
                      <a:pt x="399" y="384"/>
                    </a:lnTo>
                    <a:lnTo>
                      <a:pt x="395" y="384"/>
                    </a:lnTo>
                    <a:lnTo>
                      <a:pt x="393" y="384"/>
                    </a:lnTo>
                    <a:lnTo>
                      <a:pt x="393" y="386"/>
                    </a:lnTo>
                    <a:lnTo>
                      <a:pt x="391" y="386"/>
                    </a:lnTo>
                    <a:lnTo>
                      <a:pt x="389" y="386"/>
                    </a:lnTo>
                    <a:lnTo>
                      <a:pt x="389" y="388"/>
                    </a:lnTo>
                    <a:lnTo>
                      <a:pt x="389" y="390"/>
                    </a:lnTo>
                    <a:lnTo>
                      <a:pt x="389" y="392"/>
                    </a:lnTo>
                    <a:lnTo>
                      <a:pt x="388" y="392"/>
                    </a:lnTo>
                    <a:lnTo>
                      <a:pt x="388" y="393"/>
                    </a:lnTo>
                    <a:lnTo>
                      <a:pt x="386" y="393"/>
                    </a:lnTo>
                    <a:lnTo>
                      <a:pt x="386" y="395"/>
                    </a:lnTo>
                    <a:lnTo>
                      <a:pt x="384" y="395"/>
                    </a:lnTo>
                    <a:lnTo>
                      <a:pt x="384" y="397"/>
                    </a:lnTo>
                    <a:lnTo>
                      <a:pt x="382" y="399"/>
                    </a:lnTo>
                    <a:lnTo>
                      <a:pt x="382" y="401"/>
                    </a:lnTo>
                    <a:lnTo>
                      <a:pt x="380" y="401"/>
                    </a:lnTo>
                    <a:lnTo>
                      <a:pt x="380" y="403"/>
                    </a:lnTo>
                    <a:lnTo>
                      <a:pt x="378" y="403"/>
                    </a:lnTo>
                    <a:lnTo>
                      <a:pt x="378" y="405"/>
                    </a:lnTo>
                    <a:lnTo>
                      <a:pt x="376" y="405"/>
                    </a:lnTo>
                    <a:lnTo>
                      <a:pt x="376" y="407"/>
                    </a:lnTo>
                    <a:lnTo>
                      <a:pt x="374" y="407"/>
                    </a:lnTo>
                    <a:lnTo>
                      <a:pt x="374" y="409"/>
                    </a:lnTo>
                    <a:lnTo>
                      <a:pt x="372" y="409"/>
                    </a:lnTo>
                    <a:lnTo>
                      <a:pt x="372" y="411"/>
                    </a:lnTo>
                    <a:lnTo>
                      <a:pt x="370" y="413"/>
                    </a:lnTo>
                    <a:lnTo>
                      <a:pt x="370" y="415"/>
                    </a:lnTo>
                    <a:lnTo>
                      <a:pt x="370" y="416"/>
                    </a:lnTo>
                    <a:lnTo>
                      <a:pt x="368" y="416"/>
                    </a:lnTo>
                    <a:lnTo>
                      <a:pt x="368" y="418"/>
                    </a:lnTo>
                    <a:lnTo>
                      <a:pt x="368" y="420"/>
                    </a:lnTo>
                    <a:lnTo>
                      <a:pt x="366" y="420"/>
                    </a:lnTo>
                    <a:lnTo>
                      <a:pt x="366" y="422"/>
                    </a:lnTo>
                    <a:lnTo>
                      <a:pt x="364" y="422"/>
                    </a:lnTo>
                    <a:lnTo>
                      <a:pt x="363" y="422"/>
                    </a:lnTo>
                    <a:lnTo>
                      <a:pt x="361" y="422"/>
                    </a:lnTo>
                    <a:lnTo>
                      <a:pt x="359" y="422"/>
                    </a:lnTo>
                    <a:lnTo>
                      <a:pt x="357" y="424"/>
                    </a:lnTo>
                    <a:lnTo>
                      <a:pt x="355" y="424"/>
                    </a:lnTo>
                    <a:lnTo>
                      <a:pt x="353" y="424"/>
                    </a:lnTo>
                    <a:lnTo>
                      <a:pt x="351" y="424"/>
                    </a:lnTo>
                    <a:lnTo>
                      <a:pt x="349" y="424"/>
                    </a:lnTo>
                    <a:lnTo>
                      <a:pt x="347" y="424"/>
                    </a:lnTo>
                    <a:lnTo>
                      <a:pt x="347" y="422"/>
                    </a:lnTo>
                    <a:lnTo>
                      <a:pt x="345" y="422"/>
                    </a:lnTo>
                    <a:lnTo>
                      <a:pt x="345" y="420"/>
                    </a:lnTo>
                    <a:lnTo>
                      <a:pt x="343" y="420"/>
                    </a:lnTo>
                    <a:lnTo>
                      <a:pt x="341" y="420"/>
                    </a:lnTo>
                    <a:lnTo>
                      <a:pt x="340" y="420"/>
                    </a:lnTo>
                    <a:lnTo>
                      <a:pt x="340" y="418"/>
                    </a:lnTo>
                    <a:lnTo>
                      <a:pt x="338" y="418"/>
                    </a:lnTo>
                    <a:lnTo>
                      <a:pt x="338" y="420"/>
                    </a:lnTo>
                    <a:lnTo>
                      <a:pt x="336" y="422"/>
                    </a:lnTo>
                    <a:lnTo>
                      <a:pt x="334" y="422"/>
                    </a:lnTo>
                    <a:lnTo>
                      <a:pt x="332" y="424"/>
                    </a:lnTo>
                    <a:lnTo>
                      <a:pt x="330" y="424"/>
                    </a:lnTo>
                    <a:lnTo>
                      <a:pt x="328" y="424"/>
                    </a:lnTo>
                    <a:lnTo>
                      <a:pt x="326" y="424"/>
                    </a:lnTo>
                    <a:lnTo>
                      <a:pt x="324" y="426"/>
                    </a:lnTo>
                    <a:lnTo>
                      <a:pt x="322" y="428"/>
                    </a:lnTo>
                    <a:lnTo>
                      <a:pt x="320" y="430"/>
                    </a:lnTo>
                    <a:lnTo>
                      <a:pt x="320" y="432"/>
                    </a:lnTo>
                    <a:lnTo>
                      <a:pt x="318" y="434"/>
                    </a:lnTo>
                    <a:lnTo>
                      <a:pt x="315" y="436"/>
                    </a:lnTo>
                    <a:lnTo>
                      <a:pt x="313" y="438"/>
                    </a:lnTo>
                    <a:lnTo>
                      <a:pt x="313" y="440"/>
                    </a:lnTo>
                    <a:lnTo>
                      <a:pt x="313" y="441"/>
                    </a:lnTo>
                    <a:lnTo>
                      <a:pt x="313" y="443"/>
                    </a:lnTo>
                    <a:lnTo>
                      <a:pt x="313" y="445"/>
                    </a:lnTo>
                    <a:lnTo>
                      <a:pt x="313" y="447"/>
                    </a:lnTo>
                    <a:lnTo>
                      <a:pt x="311" y="447"/>
                    </a:lnTo>
                    <a:lnTo>
                      <a:pt x="309" y="449"/>
                    </a:lnTo>
                    <a:lnTo>
                      <a:pt x="307" y="449"/>
                    </a:lnTo>
                    <a:lnTo>
                      <a:pt x="305" y="451"/>
                    </a:lnTo>
                    <a:lnTo>
                      <a:pt x="305" y="453"/>
                    </a:lnTo>
                    <a:lnTo>
                      <a:pt x="305" y="455"/>
                    </a:lnTo>
                    <a:lnTo>
                      <a:pt x="303" y="455"/>
                    </a:lnTo>
                    <a:lnTo>
                      <a:pt x="301" y="455"/>
                    </a:lnTo>
                    <a:lnTo>
                      <a:pt x="299" y="455"/>
                    </a:lnTo>
                    <a:lnTo>
                      <a:pt x="297" y="455"/>
                    </a:lnTo>
                    <a:lnTo>
                      <a:pt x="295" y="453"/>
                    </a:lnTo>
                    <a:lnTo>
                      <a:pt x="295" y="455"/>
                    </a:lnTo>
                    <a:lnTo>
                      <a:pt x="293" y="455"/>
                    </a:lnTo>
                    <a:lnTo>
                      <a:pt x="292" y="457"/>
                    </a:lnTo>
                    <a:lnTo>
                      <a:pt x="290" y="457"/>
                    </a:lnTo>
                    <a:lnTo>
                      <a:pt x="288" y="457"/>
                    </a:lnTo>
                    <a:lnTo>
                      <a:pt x="286" y="457"/>
                    </a:lnTo>
                    <a:lnTo>
                      <a:pt x="286" y="455"/>
                    </a:lnTo>
                    <a:lnTo>
                      <a:pt x="284" y="455"/>
                    </a:lnTo>
                    <a:lnTo>
                      <a:pt x="280" y="455"/>
                    </a:lnTo>
                    <a:lnTo>
                      <a:pt x="278" y="455"/>
                    </a:lnTo>
                    <a:lnTo>
                      <a:pt x="276" y="453"/>
                    </a:lnTo>
                    <a:lnTo>
                      <a:pt x="274" y="451"/>
                    </a:lnTo>
                    <a:lnTo>
                      <a:pt x="272" y="449"/>
                    </a:lnTo>
                    <a:lnTo>
                      <a:pt x="270" y="449"/>
                    </a:lnTo>
                    <a:lnTo>
                      <a:pt x="268" y="449"/>
                    </a:lnTo>
                    <a:lnTo>
                      <a:pt x="268" y="447"/>
                    </a:lnTo>
                    <a:lnTo>
                      <a:pt x="267" y="445"/>
                    </a:lnTo>
                    <a:lnTo>
                      <a:pt x="267" y="443"/>
                    </a:lnTo>
                    <a:lnTo>
                      <a:pt x="265" y="443"/>
                    </a:lnTo>
                    <a:lnTo>
                      <a:pt x="263" y="443"/>
                    </a:lnTo>
                    <a:lnTo>
                      <a:pt x="263" y="441"/>
                    </a:lnTo>
                    <a:lnTo>
                      <a:pt x="261" y="441"/>
                    </a:lnTo>
                    <a:lnTo>
                      <a:pt x="261" y="440"/>
                    </a:lnTo>
                    <a:lnTo>
                      <a:pt x="261" y="438"/>
                    </a:lnTo>
                    <a:lnTo>
                      <a:pt x="261" y="436"/>
                    </a:lnTo>
                    <a:lnTo>
                      <a:pt x="261" y="434"/>
                    </a:lnTo>
                    <a:lnTo>
                      <a:pt x="259" y="432"/>
                    </a:lnTo>
                    <a:lnTo>
                      <a:pt x="259" y="430"/>
                    </a:lnTo>
                    <a:lnTo>
                      <a:pt x="259" y="428"/>
                    </a:lnTo>
                    <a:lnTo>
                      <a:pt x="261" y="428"/>
                    </a:lnTo>
                    <a:lnTo>
                      <a:pt x="263" y="428"/>
                    </a:lnTo>
                    <a:lnTo>
                      <a:pt x="263" y="426"/>
                    </a:lnTo>
                    <a:lnTo>
                      <a:pt x="265" y="426"/>
                    </a:lnTo>
                    <a:lnTo>
                      <a:pt x="263" y="424"/>
                    </a:lnTo>
                    <a:lnTo>
                      <a:pt x="261" y="424"/>
                    </a:lnTo>
                    <a:lnTo>
                      <a:pt x="261" y="422"/>
                    </a:lnTo>
                    <a:lnTo>
                      <a:pt x="259" y="422"/>
                    </a:lnTo>
                    <a:lnTo>
                      <a:pt x="259" y="420"/>
                    </a:lnTo>
                    <a:lnTo>
                      <a:pt x="257" y="420"/>
                    </a:lnTo>
                    <a:lnTo>
                      <a:pt x="257" y="418"/>
                    </a:lnTo>
                    <a:lnTo>
                      <a:pt x="257" y="416"/>
                    </a:lnTo>
                    <a:lnTo>
                      <a:pt x="259" y="416"/>
                    </a:lnTo>
                    <a:lnTo>
                      <a:pt x="259" y="415"/>
                    </a:lnTo>
                    <a:lnTo>
                      <a:pt x="261" y="413"/>
                    </a:lnTo>
                    <a:lnTo>
                      <a:pt x="261" y="411"/>
                    </a:lnTo>
                    <a:lnTo>
                      <a:pt x="261" y="409"/>
                    </a:lnTo>
                    <a:lnTo>
                      <a:pt x="259" y="409"/>
                    </a:lnTo>
                    <a:lnTo>
                      <a:pt x="257" y="409"/>
                    </a:lnTo>
                    <a:lnTo>
                      <a:pt x="255" y="409"/>
                    </a:lnTo>
                    <a:lnTo>
                      <a:pt x="255" y="407"/>
                    </a:lnTo>
                    <a:lnTo>
                      <a:pt x="253" y="407"/>
                    </a:lnTo>
                    <a:lnTo>
                      <a:pt x="251" y="407"/>
                    </a:lnTo>
                    <a:lnTo>
                      <a:pt x="251" y="405"/>
                    </a:lnTo>
                    <a:lnTo>
                      <a:pt x="253" y="405"/>
                    </a:lnTo>
                    <a:lnTo>
                      <a:pt x="253" y="403"/>
                    </a:lnTo>
                    <a:lnTo>
                      <a:pt x="253" y="401"/>
                    </a:lnTo>
                    <a:lnTo>
                      <a:pt x="251" y="401"/>
                    </a:lnTo>
                    <a:lnTo>
                      <a:pt x="251" y="403"/>
                    </a:lnTo>
                    <a:lnTo>
                      <a:pt x="249" y="403"/>
                    </a:lnTo>
                    <a:lnTo>
                      <a:pt x="249" y="405"/>
                    </a:lnTo>
                    <a:lnTo>
                      <a:pt x="247" y="405"/>
                    </a:lnTo>
                    <a:lnTo>
                      <a:pt x="245" y="405"/>
                    </a:lnTo>
                    <a:lnTo>
                      <a:pt x="245" y="403"/>
                    </a:lnTo>
                    <a:lnTo>
                      <a:pt x="247" y="403"/>
                    </a:lnTo>
                    <a:lnTo>
                      <a:pt x="247" y="401"/>
                    </a:lnTo>
                    <a:lnTo>
                      <a:pt x="247" y="399"/>
                    </a:lnTo>
                    <a:lnTo>
                      <a:pt x="245" y="399"/>
                    </a:lnTo>
                    <a:lnTo>
                      <a:pt x="245" y="397"/>
                    </a:lnTo>
                    <a:lnTo>
                      <a:pt x="245" y="395"/>
                    </a:lnTo>
                    <a:lnTo>
                      <a:pt x="244" y="395"/>
                    </a:lnTo>
                    <a:lnTo>
                      <a:pt x="242" y="395"/>
                    </a:lnTo>
                    <a:lnTo>
                      <a:pt x="242" y="393"/>
                    </a:lnTo>
                    <a:lnTo>
                      <a:pt x="242" y="392"/>
                    </a:lnTo>
                    <a:lnTo>
                      <a:pt x="242" y="393"/>
                    </a:lnTo>
                    <a:lnTo>
                      <a:pt x="240" y="393"/>
                    </a:lnTo>
                    <a:lnTo>
                      <a:pt x="238" y="393"/>
                    </a:lnTo>
                    <a:lnTo>
                      <a:pt x="238" y="392"/>
                    </a:lnTo>
                    <a:lnTo>
                      <a:pt x="238" y="390"/>
                    </a:lnTo>
                    <a:lnTo>
                      <a:pt x="240" y="390"/>
                    </a:lnTo>
                    <a:lnTo>
                      <a:pt x="240" y="388"/>
                    </a:lnTo>
                    <a:lnTo>
                      <a:pt x="238" y="388"/>
                    </a:lnTo>
                    <a:lnTo>
                      <a:pt x="238" y="386"/>
                    </a:lnTo>
                    <a:lnTo>
                      <a:pt x="240" y="386"/>
                    </a:lnTo>
                    <a:lnTo>
                      <a:pt x="242" y="386"/>
                    </a:lnTo>
                    <a:lnTo>
                      <a:pt x="242" y="384"/>
                    </a:lnTo>
                    <a:lnTo>
                      <a:pt x="240" y="384"/>
                    </a:lnTo>
                    <a:lnTo>
                      <a:pt x="240" y="382"/>
                    </a:lnTo>
                    <a:lnTo>
                      <a:pt x="238" y="382"/>
                    </a:lnTo>
                    <a:lnTo>
                      <a:pt x="238" y="380"/>
                    </a:lnTo>
                    <a:lnTo>
                      <a:pt x="238" y="378"/>
                    </a:lnTo>
                    <a:lnTo>
                      <a:pt x="240" y="378"/>
                    </a:lnTo>
                    <a:lnTo>
                      <a:pt x="240" y="376"/>
                    </a:lnTo>
                    <a:lnTo>
                      <a:pt x="240" y="374"/>
                    </a:lnTo>
                    <a:lnTo>
                      <a:pt x="238" y="374"/>
                    </a:lnTo>
                    <a:lnTo>
                      <a:pt x="240" y="374"/>
                    </a:lnTo>
                    <a:lnTo>
                      <a:pt x="240" y="372"/>
                    </a:lnTo>
                    <a:lnTo>
                      <a:pt x="238" y="372"/>
                    </a:lnTo>
                    <a:lnTo>
                      <a:pt x="236" y="372"/>
                    </a:lnTo>
                    <a:lnTo>
                      <a:pt x="234" y="372"/>
                    </a:lnTo>
                    <a:lnTo>
                      <a:pt x="234" y="370"/>
                    </a:lnTo>
                    <a:lnTo>
                      <a:pt x="232" y="370"/>
                    </a:lnTo>
                    <a:lnTo>
                      <a:pt x="230" y="368"/>
                    </a:lnTo>
                    <a:lnTo>
                      <a:pt x="228" y="367"/>
                    </a:lnTo>
                    <a:lnTo>
                      <a:pt x="230" y="367"/>
                    </a:lnTo>
                    <a:lnTo>
                      <a:pt x="228" y="367"/>
                    </a:lnTo>
                    <a:lnTo>
                      <a:pt x="228" y="365"/>
                    </a:lnTo>
                    <a:lnTo>
                      <a:pt x="228" y="363"/>
                    </a:lnTo>
                    <a:lnTo>
                      <a:pt x="226" y="363"/>
                    </a:lnTo>
                    <a:lnTo>
                      <a:pt x="224" y="363"/>
                    </a:lnTo>
                    <a:lnTo>
                      <a:pt x="224" y="361"/>
                    </a:lnTo>
                    <a:lnTo>
                      <a:pt x="222" y="361"/>
                    </a:lnTo>
                    <a:lnTo>
                      <a:pt x="220" y="359"/>
                    </a:lnTo>
                    <a:lnTo>
                      <a:pt x="220" y="361"/>
                    </a:lnTo>
                    <a:lnTo>
                      <a:pt x="220" y="363"/>
                    </a:lnTo>
                    <a:lnTo>
                      <a:pt x="219" y="363"/>
                    </a:lnTo>
                    <a:lnTo>
                      <a:pt x="217" y="363"/>
                    </a:lnTo>
                    <a:lnTo>
                      <a:pt x="217" y="361"/>
                    </a:lnTo>
                    <a:lnTo>
                      <a:pt x="215" y="363"/>
                    </a:lnTo>
                    <a:lnTo>
                      <a:pt x="215" y="365"/>
                    </a:lnTo>
                    <a:lnTo>
                      <a:pt x="213" y="365"/>
                    </a:lnTo>
                    <a:lnTo>
                      <a:pt x="211" y="365"/>
                    </a:lnTo>
                    <a:lnTo>
                      <a:pt x="211" y="367"/>
                    </a:lnTo>
                    <a:lnTo>
                      <a:pt x="209" y="367"/>
                    </a:lnTo>
                    <a:lnTo>
                      <a:pt x="207" y="367"/>
                    </a:lnTo>
                    <a:lnTo>
                      <a:pt x="205" y="367"/>
                    </a:lnTo>
                    <a:lnTo>
                      <a:pt x="203" y="367"/>
                    </a:lnTo>
                    <a:lnTo>
                      <a:pt x="201" y="367"/>
                    </a:lnTo>
                    <a:lnTo>
                      <a:pt x="201" y="368"/>
                    </a:lnTo>
                    <a:lnTo>
                      <a:pt x="201" y="367"/>
                    </a:lnTo>
                    <a:lnTo>
                      <a:pt x="199" y="367"/>
                    </a:lnTo>
                    <a:lnTo>
                      <a:pt x="197" y="367"/>
                    </a:lnTo>
                    <a:lnTo>
                      <a:pt x="196" y="367"/>
                    </a:lnTo>
                    <a:lnTo>
                      <a:pt x="194" y="367"/>
                    </a:lnTo>
                    <a:lnTo>
                      <a:pt x="192" y="367"/>
                    </a:lnTo>
                    <a:lnTo>
                      <a:pt x="192" y="368"/>
                    </a:lnTo>
                    <a:lnTo>
                      <a:pt x="192" y="370"/>
                    </a:lnTo>
                    <a:lnTo>
                      <a:pt x="192" y="372"/>
                    </a:lnTo>
                    <a:lnTo>
                      <a:pt x="194" y="374"/>
                    </a:lnTo>
                    <a:lnTo>
                      <a:pt x="192" y="374"/>
                    </a:lnTo>
                    <a:lnTo>
                      <a:pt x="192" y="376"/>
                    </a:lnTo>
                    <a:lnTo>
                      <a:pt x="190" y="376"/>
                    </a:lnTo>
                    <a:lnTo>
                      <a:pt x="188" y="376"/>
                    </a:lnTo>
                    <a:lnTo>
                      <a:pt x="186" y="376"/>
                    </a:lnTo>
                    <a:lnTo>
                      <a:pt x="184" y="376"/>
                    </a:lnTo>
                    <a:lnTo>
                      <a:pt x="182" y="376"/>
                    </a:lnTo>
                    <a:lnTo>
                      <a:pt x="182" y="378"/>
                    </a:lnTo>
                    <a:lnTo>
                      <a:pt x="182" y="380"/>
                    </a:lnTo>
                    <a:lnTo>
                      <a:pt x="184" y="380"/>
                    </a:lnTo>
                    <a:lnTo>
                      <a:pt x="184" y="382"/>
                    </a:lnTo>
                    <a:lnTo>
                      <a:pt x="182" y="384"/>
                    </a:lnTo>
                    <a:lnTo>
                      <a:pt x="180" y="384"/>
                    </a:lnTo>
                    <a:lnTo>
                      <a:pt x="178" y="384"/>
                    </a:lnTo>
                    <a:lnTo>
                      <a:pt x="176" y="384"/>
                    </a:lnTo>
                    <a:lnTo>
                      <a:pt x="176" y="386"/>
                    </a:lnTo>
                    <a:lnTo>
                      <a:pt x="176" y="388"/>
                    </a:lnTo>
                    <a:lnTo>
                      <a:pt x="176" y="390"/>
                    </a:lnTo>
                    <a:lnTo>
                      <a:pt x="174" y="390"/>
                    </a:lnTo>
                    <a:lnTo>
                      <a:pt x="172" y="390"/>
                    </a:lnTo>
                    <a:lnTo>
                      <a:pt x="172" y="392"/>
                    </a:lnTo>
                    <a:lnTo>
                      <a:pt x="171" y="392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67" y="397"/>
                    </a:lnTo>
                    <a:lnTo>
                      <a:pt x="165" y="397"/>
                    </a:lnTo>
                    <a:lnTo>
                      <a:pt x="163" y="397"/>
                    </a:lnTo>
                    <a:lnTo>
                      <a:pt x="161" y="395"/>
                    </a:lnTo>
                    <a:lnTo>
                      <a:pt x="161" y="397"/>
                    </a:lnTo>
                    <a:lnTo>
                      <a:pt x="161" y="399"/>
                    </a:lnTo>
                    <a:lnTo>
                      <a:pt x="161" y="401"/>
                    </a:lnTo>
                    <a:lnTo>
                      <a:pt x="161" y="403"/>
                    </a:lnTo>
                    <a:lnTo>
                      <a:pt x="159" y="403"/>
                    </a:lnTo>
                    <a:lnTo>
                      <a:pt x="159" y="405"/>
                    </a:lnTo>
                    <a:lnTo>
                      <a:pt x="157" y="405"/>
                    </a:lnTo>
                    <a:lnTo>
                      <a:pt x="157" y="407"/>
                    </a:lnTo>
                    <a:lnTo>
                      <a:pt x="155" y="407"/>
                    </a:lnTo>
                    <a:lnTo>
                      <a:pt x="155" y="409"/>
                    </a:lnTo>
                    <a:lnTo>
                      <a:pt x="155" y="411"/>
                    </a:lnTo>
                    <a:lnTo>
                      <a:pt x="153" y="411"/>
                    </a:lnTo>
                    <a:lnTo>
                      <a:pt x="149" y="416"/>
                    </a:lnTo>
                    <a:lnTo>
                      <a:pt x="144" y="420"/>
                    </a:lnTo>
                    <a:lnTo>
                      <a:pt x="144" y="422"/>
                    </a:lnTo>
                    <a:lnTo>
                      <a:pt x="142" y="422"/>
                    </a:lnTo>
                    <a:lnTo>
                      <a:pt x="142" y="424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8"/>
                    </a:lnTo>
                    <a:lnTo>
                      <a:pt x="144" y="430"/>
                    </a:lnTo>
                    <a:lnTo>
                      <a:pt x="146" y="430"/>
                    </a:lnTo>
                    <a:lnTo>
                      <a:pt x="144" y="430"/>
                    </a:lnTo>
                    <a:lnTo>
                      <a:pt x="144" y="432"/>
                    </a:lnTo>
                    <a:lnTo>
                      <a:pt x="142" y="432"/>
                    </a:lnTo>
                    <a:lnTo>
                      <a:pt x="142" y="434"/>
                    </a:lnTo>
                    <a:lnTo>
                      <a:pt x="140" y="434"/>
                    </a:lnTo>
                    <a:lnTo>
                      <a:pt x="140" y="436"/>
                    </a:lnTo>
                    <a:lnTo>
                      <a:pt x="140" y="438"/>
                    </a:lnTo>
                    <a:lnTo>
                      <a:pt x="138" y="438"/>
                    </a:lnTo>
                    <a:lnTo>
                      <a:pt x="138" y="440"/>
                    </a:lnTo>
                    <a:lnTo>
                      <a:pt x="140" y="441"/>
                    </a:lnTo>
                    <a:lnTo>
                      <a:pt x="140" y="443"/>
                    </a:lnTo>
                    <a:lnTo>
                      <a:pt x="138" y="443"/>
                    </a:lnTo>
                    <a:lnTo>
                      <a:pt x="138" y="445"/>
                    </a:lnTo>
                    <a:lnTo>
                      <a:pt x="138" y="447"/>
                    </a:lnTo>
                    <a:lnTo>
                      <a:pt x="138" y="449"/>
                    </a:lnTo>
                    <a:lnTo>
                      <a:pt x="138" y="451"/>
                    </a:lnTo>
                    <a:lnTo>
                      <a:pt x="138" y="453"/>
                    </a:lnTo>
                    <a:lnTo>
                      <a:pt x="136" y="453"/>
                    </a:lnTo>
                    <a:lnTo>
                      <a:pt x="136" y="455"/>
                    </a:lnTo>
                    <a:lnTo>
                      <a:pt x="136" y="457"/>
                    </a:lnTo>
                    <a:lnTo>
                      <a:pt x="136" y="459"/>
                    </a:lnTo>
                    <a:lnTo>
                      <a:pt x="136" y="461"/>
                    </a:lnTo>
                    <a:lnTo>
                      <a:pt x="136" y="463"/>
                    </a:lnTo>
                    <a:lnTo>
                      <a:pt x="134" y="464"/>
                    </a:lnTo>
                    <a:lnTo>
                      <a:pt x="134" y="466"/>
                    </a:lnTo>
                    <a:lnTo>
                      <a:pt x="132" y="466"/>
                    </a:lnTo>
                    <a:lnTo>
                      <a:pt x="132" y="468"/>
                    </a:lnTo>
                    <a:lnTo>
                      <a:pt x="130" y="468"/>
                    </a:lnTo>
                    <a:lnTo>
                      <a:pt x="128" y="468"/>
                    </a:lnTo>
                    <a:lnTo>
                      <a:pt x="126" y="468"/>
                    </a:lnTo>
                    <a:lnTo>
                      <a:pt x="124" y="468"/>
                    </a:lnTo>
                    <a:lnTo>
                      <a:pt x="124" y="470"/>
                    </a:lnTo>
                    <a:lnTo>
                      <a:pt x="123" y="470"/>
                    </a:lnTo>
                    <a:lnTo>
                      <a:pt x="123" y="472"/>
                    </a:lnTo>
                    <a:lnTo>
                      <a:pt x="121" y="474"/>
                    </a:lnTo>
                    <a:lnTo>
                      <a:pt x="119" y="476"/>
                    </a:lnTo>
                    <a:lnTo>
                      <a:pt x="117" y="474"/>
                    </a:lnTo>
                    <a:lnTo>
                      <a:pt x="115" y="474"/>
                    </a:lnTo>
                    <a:lnTo>
                      <a:pt x="113" y="472"/>
                    </a:lnTo>
                    <a:lnTo>
                      <a:pt x="111" y="472"/>
                    </a:lnTo>
                    <a:lnTo>
                      <a:pt x="111" y="470"/>
                    </a:lnTo>
                    <a:lnTo>
                      <a:pt x="109" y="470"/>
                    </a:lnTo>
                    <a:lnTo>
                      <a:pt x="109" y="468"/>
                    </a:lnTo>
                    <a:lnTo>
                      <a:pt x="107" y="468"/>
                    </a:lnTo>
                    <a:lnTo>
                      <a:pt x="105" y="468"/>
                    </a:lnTo>
                    <a:lnTo>
                      <a:pt x="103" y="468"/>
                    </a:lnTo>
                    <a:lnTo>
                      <a:pt x="103" y="466"/>
                    </a:lnTo>
                    <a:lnTo>
                      <a:pt x="101" y="466"/>
                    </a:lnTo>
                    <a:lnTo>
                      <a:pt x="100" y="466"/>
                    </a:lnTo>
                    <a:lnTo>
                      <a:pt x="100" y="464"/>
                    </a:lnTo>
                    <a:lnTo>
                      <a:pt x="98" y="464"/>
                    </a:lnTo>
                    <a:lnTo>
                      <a:pt x="98" y="463"/>
                    </a:lnTo>
                    <a:lnTo>
                      <a:pt x="98" y="461"/>
                    </a:lnTo>
                    <a:lnTo>
                      <a:pt x="98" y="459"/>
                    </a:lnTo>
                    <a:lnTo>
                      <a:pt x="100" y="457"/>
                    </a:lnTo>
                    <a:lnTo>
                      <a:pt x="101" y="455"/>
                    </a:lnTo>
                    <a:lnTo>
                      <a:pt x="103" y="455"/>
                    </a:lnTo>
                    <a:lnTo>
                      <a:pt x="103" y="453"/>
                    </a:lnTo>
                    <a:lnTo>
                      <a:pt x="103" y="451"/>
                    </a:lnTo>
                    <a:lnTo>
                      <a:pt x="103" y="449"/>
                    </a:lnTo>
                    <a:lnTo>
                      <a:pt x="103" y="447"/>
                    </a:lnTo>
                    <a:lnTo>
                      <a:pt x="101" y="447"/>
                    </a:lnTo>
                    <a:lnTo>
                      <a:pt x="101" y="445"/>
                    </a:lnTo>
                    <a:lnTo>
                      <a:pt x="100" y="445"/>
                    </a:lnTo>
                    <a:lnTo>
                      <a:pt x="98" y="443"/>
                    </a:lnTo>
                    <a:lnTo>
                      <a:pt x="96" y="441"/>
                    </a:lnTo>
                    <a:lnTo>
                      <a:pt x="94" y="440"/>
                    </a:lnTo>
                    <a:lnTo>
                      <a:pt x="92" y="438"/>
                    </a:lnTo>
                    <a:lnTo>
                      <a:pt x="90" y="438"/>
                    </a:lnTo>
                    <a:lnTo>
                      <a:pt x="90" y="440"/>
                    </a:lnTo>
                    <a:lnTo>
                      <a:pt x="88" y="440"/>
                    </a:lnTo>
                    <a:lnTo>
                      <a:pt x="86" y="440"/>
                    </a:lnTo>
                    <a:lnTo>
                      <a:pt x="84" y="440"/>
                    </a:lnTo>
                    <a:lnTo>
                      <a:pt x="82" y="440"/>
                    </a:lnTo>
                    <a:lnTo>
                      <a:pt x="80" y="438"/>
                    </a:lnTo>
                    <a:lnTo>
                      <a:pt x="78" y="436"/>
                    </a:lnTo>
                    <a:lnTo>
                      <a:pt x="76" y="434"/>
                    </a:lnTo>
                    <a:lnTo>
                      <a:pt x="75" y="434"/>
                    </a:lnTo>
                    <a:lnTo>
                      <a:pt x="73" y="434"/>
                    </a:lnTo>
                    <a:lnTo>
                      <a:pt x="73" y="432"/>
                    </a:lnTo>
                    <a:lnTo>
                      <a:pt x="71" y="430"/>
                    </a:lnTo>
                    <a:lnTo>
                      <a:pt x="71" y="428"/>
                    </a:lnTo>
                    <a:lnTo>
                      <a:pt x="69" y="428"/>
                    </a:lnTo>
                    <a:lnTo>
                      <a:pt x="69" y="426"/>
                    </a:lnTo>
                    <a:lnTo>
                      <a:pt x="69" y="424"/>
                    </a:lnTo>
                    <a:lnTo>
                      <a:pt x="67" y="424"/>
                    </a:lnTo>
                    <a:lnTo>
                      <a:pt x="67" y="422"/>
                    </a:lnTo>
                    <a:lnTo>
                      <a:pt x="65" y="422"/>
                    </a:lnTo>
                    <a:lnTo>
                      <a:pt x="65" y="420"/>
                    </a:lnTo>
                    <a:lnTo>
                      <a:pt x="65" y="418"/>
                    </a:lnTo>
                    <a:lnTo>
                      <a:pt x="65" y="416"/>
                    </a:lnTo>
                    <a:lnTo>
                      <a:pt x="63" y="416"/>
                    </a:lnTo>
                    <a:lnTo>
                      <a:pt x="63" y="415"/>
                    </a:lnTo>
                    <a:lnTo>
                      <a:pt x="61" y="415"/>
                    </a:lnTo>
                    <a:lnTo>
                      <a:pt x="61" y="413"/>
                    </a:lnTo>
                    <a:lnTo>
                      <a:pt x="61" y="411"/>
                    </a:lnTo>
                    <a:lnTo>
                      <a:pt x="63" y="409"/>
                    </a:lnTo>
                    <a:lnTo>
                      <a:pt x="65" y="409"/>
                    </a:lnTo>
                    <a:lnTo>
                      <a:pt x="67" y="407"/>
                    </a:lnTo>
                    <a:lnTo>
                      <a:pt x="69" y="407"/>
                    </a:lnTo>
                    <a:lnTo>
                      <a:pt x="69" y="405"/>
                    </a:lnTo>
                    <a:lnTo>
                      <a:pt x="71" y="403"/>
                    </a:lnTo>
                    <a:lnTo>
                      <a:pt x="71" y="401"/>
                    </a:lnTo>
                    <a:lnTo>
                      <a:pt x="71" y="399"/>
                    </a:lnTo>
                    <a:lnTo>
                      <a:pt x="69" y="399"/>
                    </a:lnTo>
                    <a:lnTo>
                      <a:pt x="69" y="397"/>
                    </a:lnTo>
                    <a:lnTo>
                      <a:pt x="67" y="395"/>
                    </a:lnTo>
                    <a:lnTo>
                      <a:pt x="67" y="392"/>
                    </a:lnTo>
                    <a:lnTo>
                      <a:pt x="67" y="390"/>
                    </a:lnTo>
                    <a:lnTo>
                      <a:pt x="67" y="388"/>
                    </a:lnTo>
                    <a:lnTo>
                      <a:pt x="67" y="386"/>
                    </a:lnTo>
                    <a:lnTo>
                      <a:pt x="67" y="384"/>
                    </a:lnTo>
                    <a:lnTo>
                      <a:pt x="67" y="382"/>
                    </a:lnTo>
                    <a:lnTo>
                      <a:pt x="67" y="380"/>
                    </a:lnTo>
                    <a:lnTo>
                      <a:pt x="67" y="378"/>
                    </a:lnTo>
                    <a:lnTo>
                      <a:pt x="65" y="378"/>
                    </a:lnTo>
                    <a:lnTo>
                      <a:pt x="65" y="374"/>
                    </a:lnTo>
                    <a:lnTo>
                      <a:pt x="63" y="374"/>
                    </a:lnTo>
                    <a:lnTo>
                      <a:pt x="63" y="372"/>
                    </a:lnTo>
                    <a:lnTo>
                      <a:pt x="61" y="370"/>
                    </a:lnTo>
                    <a:lnTo>
                      <a:pt x="61" y="368"/>
                    </a:lnTo>
                    <a:lnTo>
                      <a:pt x="59" y="367"/>
                    </a:lnTo>
                    <a:lnTo>
                      <a:pt x="59" y="368"/>
                    </a:lnTo>
                    <a:lnTo>
                      <a:pt x="57" y="368"/>
                    </a:lnTo>
                    <a:lnTo>
                      <a:pt x="55" y="368"/>
                    </a:lnTo>
                    <a:lnTo>
                      <a:pt x="53" y="368"/>
                    </a:lnTo>
                    <a:lnTo>
                      <a:pt x="53" y="367"/>
                    </a:lnTo>
                    <a:lnTo>
                      <a:pt x="52" y="367"/>
                    </a:lnTo>
                    <a:lnTo>
                      <a:pt x="52" y="365"/>
                    </a:lnTo>
                    <a:lnTo>
                      <a:pt x="50" y="365"/>
                    </a:lnTo>
                    <a:lnTo>
                      <a:pt x="48" y="365"/>
                    </a:lnTo>
                    <a:lnTo>
                      <a:pt x="46" y="365"/>
                    </a:lnTo>
                    <a:lnTo>
                      <a:pt x="44" y="365"/>
                    </a:lnTo>
                    <a:lnTo>
                      <a:pt x="40" y="365"/>
                    </a:lnTo>
                    <a:lnTo>
                      <a:pt x="40" y="367"/>
                    </a:lnTo>
                    <a:lnTo>
                      <a:pt x="38" y="368"/>
                    </a:lnTo>
                    <a:lnTo>
                      <a:pt x="36" y="368"/>
                    </a:lnTo>
                    <a:lnTo>
                      <a:pt x="34" y="368"/>
                    </a:lnTo>
                    <a:lnTo>
                      <a:pt x="34" y="370"/>
                    </a:lnTo>
                    <a:lnTo>
                      <a:pt x="32" y="372"/>
                    </a:lnTo>
                    <a:lnTo>
                      <a:pt x="32" y="374"/>
                    </a:lnTo>
                    <a:lnTo>
                      <a:pt x="30" y="376"/>
                    </a:lnTo>
                    <a:lnTo>
                      <a:pt x="30" y="378"/>
                    </a:lnTo>
                    <a:lnTo>
                      <a:pt x="30" y="380"/>
                    </a:lnTo>
                    <a:lnTo>
                      <a:pt x="28" y="380"/>
                    </a:lnTo>
                    <a:lnTo>
                      <a:pt x="27" y="380"/>
                    </a:lnTo>
                    <a:lnTo>
                      <a:pt x="25" y="380"/>
                    </a:lnTo>
                    <a:lnTo>
                      <a:pt x="25" y="378"/>
                    </a:lnTo>
                    <a:lnTo>
                      <a:pt x="23" y="376"/>
                    </a:lnTo>
                    <a:lnTo>
                      <a:pt x="21" y="376"/>
                    </a:lnTo>
                    <a:lnTo>
                      <a:pt x="21" y="372"/>
                    </a:lnTo>
                    <a:lnTo>
                      <a:pt x="19" y="368"/>
                    </a:lnTo>
                    <a:lnTo>
                      <a:pt x="19" y="363"/>
                    </a:lnTo>
                    <a:lnTo>
                      <a:pt x="19" y="361"/>
                    </a:lnTo>
                    <a:lnTo>
                      <a:pt x="21" y="357"/>
                    </a:lnTo>
                    <a:lnTo>
                      <a:pt x="19" y="353"/>
                    </a:lnTo>
                    <a:lnTo>
                      <a:pt x="17" y="351"/>
                    </a:lnTo>
                    <a:lnTo>
                      <a:pt x="15" y="349"/>
                    </a:lnTo>
                    <a:lnTo>
                      <a:pt x="13" y="343"/>
                    </a:lnTo>
                    <a:lnTo>
                      <a:pt x="11" y="336"/>
                    </a:lnTo>
                    <a:lnTo>
                      <a:pt x="9" y="328"/>
                    </a:lnTo>
                    <a:lnTo>
                      <a:pt x="9" y="326"/>
                    </a:lnTo>
                    <a:lnTo>
                      <a:pt x="7" y="322"/>
                    </a:lnTo>
                    <a:lnTo>
                      <a:pt x="7" y="315"/>
                    </a:lnTo>
                    <a:lnTo>
                      <a:pt x="7" y="311"/>
                    </a:lnTo>
                    <a:lnTo>
                      <a:pt x="7" y="309"/>
                    </a:lnTo>
                    <a:lnTo>
                      <a:pt x="7" y="301"/>
                    </a:lnTo>
                    <a:lnTo>
                      <a:pt x="7" y="292"/>
                    </a:lnTo>
                    <a:lnTo>
                      <a:pt x="7" y="286"/>
                    </a:lnTo>
                    <a:lnTo>
                      <a:pt x="5" y="280"/>
                    </a:lnTo>
                    <a:lnTo>
                      <a:pt x="4" y="276"/>
                    </a:lnTo>
                    <a:lnTo>
                      <a:pt x="2" y="267"/>
                    </a:lnTo>
                    <a:lnTo>
                      <a:pt x="2" y="263"/>
                    </a:lnTo>
                    <a:lnTo>
                      <a:pt x="2" y="259"/>
                    </a:lnTo>
                    <a:lnTo>
                      <a:pt x="2" y="255"/>
                    </a:lnTo>
                    <a:lnTo>
                      <a:pt x="2" y="253"/>
                    </a:lnTo>
                    <a:lnTo>
                      <a:pt x="2" y="249"/>
                    </a:lnTo>
                    <a:lnTo>
                      <a:pt x="2" y="247"/>
                    </a:lnTo>
                    <a:lnTo>
                      <a:pt x="0" y="247"/>
                    </a:lnTo>
                    <a:lnTo>
                      <a:pt x="2" y="246"/>
                    </a:lnTo>
                    <a:lnTo>
                      <a:pt x="4" y="244"/>
                    </a:lnTo>
                    <a:lnTo>
                      <a:pt x="5" y="244"/>
                    </a:lnTo>
                    <a:lnTo>
                      <a:pt x="7" y="242"/>
                    </a:lnTo>
                    <a:lnTo>
                      <a:pt x="9" y="242"/>
                    </a:lnTo>
                    <a:lnTo>
                      <a:pt x="11" y="242"/>
                    </a:lnTo>
                    <a:lnTo>
                      <a:pt x="13" y="240"/>
                    </a:lnTo>
                    <a:lnTo>
                      <a:pt x="13" y="238"/>
                    </a:lnTo>
                    <a:lnTo>
                      <a:pt x="13" y="236"/>
                    </a:lnTo>
                    <a:lnTo>
                      <a:pt x="13" y="234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17" y="228"/>
                    </a:lnTo>
                    <a:lnTo>
                      <a:pt x="17" y="226"/>
                    </a:lnTo>
                    <a:lnTo>
                      <a:pt x="19" y="226"/>
                    </a:lnTo>
                    <a:lnTo>
                      <a:pt x="19" y="224"/>
                    </a:lnTo>
                    <a:lnTo>
                      <a:pt x="19" y="221"/>
                    </a:lnTo>
                    <a:lnTo>
                      <a:pt x="21" y="221"/>
                    </a:lnTo>
                    <a:lnTo>
                      <a:pt x="23" y="219"/>
                    </a:lnTo>
                    <a:lnTo>
                      <a:pt x="25" y="217"/>
                    </a:lnTo>
                    <a:lnTo>
                      <a:pt x="27" y="215"/>
                    </a:lnTo>
                    <a:lnTo>
                      <a:pt x="28" y="213"/>
                    </a:lnTo>
                    <a:lnTo>
                      <a:pt x="30" y="213"/>
                    </a:lnTo>
                    <a:lnTo>
                      <a:pt x="32" y="211"/>
                    </a:lnTo>
                    <a:lnTo>
                      <a:pt x="34" y="207"/>
                    </a:lnTo>
                    <a:lnTo>
                      <a:pt x="34" y="205"/>
                    </a:lnTo>
                    <a:lnTo>
                      <a:pt x="36" y="205"/>
                    </a:lnTo>
                    <a:lnTo>
                      <a:pt x="38" y="199"/>
                    </a:lnTo>
                    <a:lnTo>
                      <a:pt x="40" y="198"/>
                    </a:lnTo>
                    <a:lnTo>
                      <a:pt x="42" y="194"/>
                    </a:lnTo>
                    <a:lnTo>
                      <a:pt x="44" y="192"/>
                    </a:lnTo>
                    <a:lnTo>
                      <a:pt x="48" y="188"/>
                    </a:lnTo>
                    <a:lnTo>
                      <a:pt x="50" y="186"/>
                    </a:lnTo>
                    <a:lnTo>
                      <a:pt x="50" y="184"/>
                    </a:lnTo>
                    <a:lnTo>
                      <a:pt x="52" y="182"/>
                    </a:lnTo>
                    <a:lnTo>
                      <a:pt x="53" y="180"/>
                    </a:lnTo>
                    <a:lnTo>
                      <a:pt x="55" y="180"/>
                    </a:lnTo>
                    <a:lnTo>
                      <a:pt x="55" y="178"/>
                    </a:lnTo>
                    <a:lnTo>
                      <a:pt x="57" y="178"/>
                    </a:lnTo>
                    <a:lnTo>
                      <a:pt x="57" y="176"/>
                    </a:lnTo>
                    <a:lnTo>
                      <a:pt x="57" y="175"/>
                    </a:lnTo>
                    <a:lnTo>
                      <a:pt x="59" y="173"/>
                    </a:lnTo>
                    <a:lnTo>
                      <a:pt x="61" y="173"/>
                    </a:lnTo>
                    <a:lnTo>
                      <a:pt x="63" y="173"/>
                    </a:lnTo>
                    <a:lnTo>
                      <a:pt x="65" y="173"/>
                    </a:lnTo>
                    <a:lnTo>
                      <a:pt x="67" y="173"/>
                    </a:lnTo>
                    <a:lnTo>
                      <a:pt x="67" y="175"/>
                    </a:lnTo>
                    <a:lnTo>
                      <a:pt x="67" y="173"/>
                    </a:lnTo>
                    <a:lnTo>
                      <a:pt x="69" y="173"/>
                    </a:lnTo>
                    <a:lnTo>
                      <a:pt x="71" y="173"/>
                    </a:lnTo>
                    <a:lnTo>
                      <a:pt x="73" y="175"/>
                    </a:lnTo>
                    <a:lnTo>
                      <a:pt x="73" y="176"/>
                    </a:lnTo>
                    <a:lnTo>
                      <a:pt x="75" y="176"/>
                    </a:lnTo>
                    <a:lnTo>
                      <a:pt x="76" y="176"/>
                    </a:lnTo>
                    <a:lnTo>
                      <a:pt x="78" y="176"/>
                    </a:lnTo>
                    <a:lnTo>
                      <a:pt x="80" y="175"/>
                    </a:lnTo>
                    <a:lnTo>
                      <a:pt x="80" y="173"/>
                    </a:lnTo>
                    <a:lnTo>
                      <a:pt x="80" y="171"/>
                    </a:lnTo>
                    <a:lnTo>
                      <a:pt x="82" y="171"/>
                    </a:lnTo>
                    <a:lnTo>
                      <a:pt x="88" y="169"/>
                    </a:lnTo>
                    <a:lnTo>
                      <a:pt x="90" y="169"/>
                    </a:lnTo>
                    <a:lnTo>
                      <a:pt x="92" y="169"/>
                    </a:lnTo>
                    <a:lnTo>
                      <a:pt x="96" y="169"/>
                    </a:lnTo>
                    <a:lnTo>
                      <a:pt x="98" y="171"/>
                    </a:lnTo>
                    <a:lnTo>
                      <a:pt x="101" y="173"/>
                    </a:lnTo>
                    <a:lnTo>
                      <a:pt x="103" y="175"/>
                    </a:lnTo>
                    <a:lnTo>
                      <a:pt x="105" y="175"/>
                    </a:lnTo>
                    <a:lnTo>
                      <a:pt x="107" y="175"/>
                    </a:lnTo>
                    <a:lnTo>
                      <a:pt x="109" y="176"/>
                    </a:lnTo>
                    <a:lnTo>
                      <a:pt x="111" y="176"/>
                    </a:lnTo>
                    <a:lnTo>
                      <a:pt x="113" y="178"/>
                    </a:lnTo>
                    <a:lnTo>
                      <a:pt x="115" y="180"/>
                    </a:lnTo>
                    <a:lnTo>
                      <a:pt x="115" y="182"/>
                    </a:lnTo>
                    <a:lnTo>
                      <a:pt x="117" y="182"/>
                    </a:lnTo>
                    <a:lnTo>
                      <a:pt x="117" y="184"/>
                    </a:lnTo>
                    <a:lnTo>
                      <a:pt x="115" y="184"/>
                    </a:lnTo>
                    <a:lnTo>
                      <a:pt x="115" y="186"/>
                    </a:lnTo>
                    <a:lnTo>
                      <a:pt x="117" y="188"/>
                    </a:lnTo>
                    <a:lnTo>
                      <a:pt x="119" y="188"/>
                    </a:lnTo>
                    <a:lnTo>
                      <a:pt x="121" y="188"/>
                    </a:lnTo>
                    <a:lnTo>
                      <a:pt x="121" y="186"/>
                    </a:lnTo>
                    <a:lnTo>
                      <a:pt x="123" y="186"/>
                    </a:lnTo>
                    <a:lnTo>
                      <a:pt x="124" y="188"/>
                    </a:lnTo>
                    <a:lnTo>
                      <a:pt x="126" y="190"/>
                    </a:lnTo>
                    <a:lnTo>
                      <a:pt x="128" y="190"/>
                    </a:lnTo>
                    <a:lnTo>
                      <a:pt x="130" y="190"/>
                    </a:lnTo>
                    <a:lnTo>
                      <a:pt x="132" y="190"/>
                    </a:lnTo>
                    <a:lnTo>
                      <a:pt x="134" y="190"/>
                    </a:lnTo>
                    <a:lnTo>
                      <a:pt x="136" y="190"/>
                    </a:lnTo>
                    <a:lnTo>
                      <a:pt x="136" y="188"/>
                    </a:lnTo>
                    <a:lnTo>
                      <a:pt x="138" y="188"/>
                    </a:lnTo>
                    <a:lnTo>
                      <a:pt x="140" y="188"/>
                    </a:lnTo>
                    <a:lnTo>
                      <a:pt x="140" y="190"/>
                    </a:lnTo>
                    <a:lnTo>
                      <a:pt x="142" y="190"/>
                    </a:lnTo>
                    <a:lnTo>
                      <a:pt x="144" y="190"/>
                    </a:lnTo>
                    <a:lnTo>
                      <a:pt x="144" y="192"/>
                    </a:lnTo>
                    <a:lnTo>
                      <a:pt x="146" y="192"/>
                    </a:lnTo>
                    <a:lnTo>
                      <a:pt x="148" y="192"/>
                    </a:lnTo>
                    <a:lnTo>
                      <a:pt x="148" y="190"/>
                    </a:lnTo>
                    <a:lnTo>
                      <a:pt x="148" y="188"/>
                    </a:lnTo>
                    <a:lnTo>
                      <a:pt x="149" y="188"/>
                    </a:lnTo>
                    <a:lnTo>
                      <a:pt x="149" y="186"/>
                    </a:lnTo>
                    <a:lnTo>
                      <a:pt x="149" y="184"/>
                    </a:lnTo>
                    <a:lnTo>
                      <a:pt x="149" y="182"/>
                    </a:lnTo>
                    <a:lnTo>
                      <a:pt x="151" y="180"/>
                    </a:lnTo>
                    <a:lnTo>
                      <a:pt x="153" y="178"/>
                    </a:lnTo>
                    <a:lnTo>
                      <a:pt x="153" y="176"/>
                    </a:lnTo>
                    <a:lnTo>
                      <a:pt x="153" y="175"/>
                    </a:lnTo>
                    <a:lnTo>
                      <a:pt x="151" y="173"/>
                    </a:lnTo>
                    <a:lnTo>
                      <a:pt x="149" y="173"/>
                    </a:lnTo>
                    <a:lnTo>
                      <a:pt x="148" y="171"/>
                    </a:lnTo>
                    <a:lnTo>
                      <a:pt x="146" y="171"/>
                    </a:lnTo>
                    <a:lnTo>
                      <a:pt x="146" y="169"/>
                    </a:lnTo>
                    <a:lnTo>
                      <a:pt x="144" y="167"/>
                    </a:lnTo>
                    <a:lnTo>
                      <a:pt x="144" y="165"/>
                    </a:lnTo>
                    <a:lnTo>
                      <a:pt x="144" y="163"/>
                    </a:lnTo>
                    <a:lnTo>
                      <a:pt x="144" y="161"/>
                    </a:lnTo>
                    <a:lnTo>
                      <a:pt x="144" y="159"/>
                    </a:lnTo>
                    <a:lnTo>
                      <a:pt x="144" y="155"/>
                    </a:lnTo>
                    <a:lnTo>
                      <a:pt x="146" y="155"/>
                    </a:lnTo>
                    <a:lnTo>
                      <a:pt x="146" y="153"/>
                    </a:lnTo>
                    <a:lnTo>
                      <a:pt x="148" y="153"/>
                    </a:lnTo>
                    <a:lnTo>
                      <a:pt x="149" y="151"/>
                    </a:lnTo>
                    <a:lnTo>
                      <a:pt x="151" y="150"/>
                    </a:lnTo>
                    <a:lnTo>
                      <a:pt x="155" y="148"/>
                    </a:lnTo>
                    <a:lnTo>
                      <a:pt x="157" y="148"/>
                    </a:lnTo>
                    <a:lnTo>
                      <a:pt x="159" y="146"/>
                    </a:lnTo>
                    <a:lnTo>
                      <a:pt x="159" y="144"/>
                    </a:lnTo>
                    <a:lnTo>
                      <a:pt x="159" y="140"/>
                    </a:lnTo>
                    <a:lnTo>
                      <a:pt x="159" y="138"/>
                    </a:lnTo>
                    <a:lnTo>
                      <a:pt x="159" y="134"/>
                    </a:lnTo>
                    <a:lnTo>
                      <a:pt x="157" y="132"/>
                    </a:lnTo>
                    <a:lnTo>
                      <a:pt x="157" y="130"/>
                    </a:lnTo>
                    <a:lnTo>
                      <a:pt x="157" y="128"/>
                    </a:lnTo>
                    <a:lnTo>
                      <a:pt x="157" y="127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5" y="119"/>
                    </a:lnTo>
                    <a:lnTo>
                      <a:pt x="155" y="115"/>
                    </a:lnTo>
                    <a:lnTo>
                      <a:pt x="153" y="109"/>
                    </a:lnTo>
                    <a:lnTo>
                      <a:pt x="153" y="103"/>
                    </a:lnTo>
                    <a:lnTo>
                      <a:pt x="153" y="100"/>
                    </a:lnTo>
                    <a:lnTo>
                      <a:pt x="153" y="96"/>
                    </a:lnTo>
                    <a:lnTo>
                      <a:pt x="153" y="94"/>
                    </a:lnTo>
                    <a:lnTo>
                      <a:pt x="153" y="90"/>
                    </a:lnTo>
                    <a:lnTo>
                      <a:pt x="153" y="88"/>
                    </a:lnTo>
                    <a:lnTo>
                      <a:pt x="153" y="86"/>
                    </a:lnTo>
                    <a:lnTo>
                      <a:pt x="155" y="84"/>
                    </a:lnTo>
                    <a:lnTo>
                      <a:pt x="159" y="84"/>
                    </a:lnTo>
                    <a:lnTo>
                      <a:pt x="161" y="84"/>
                    </a:lnTo>
                    <a:lnTo>
                      <a:pt x="165" y="84"/>
                    </a:lnTo>
                    <a:lnTo>
                      <a:pt x="169" y="84"/>
                    </a:lnTo>
                    <a:lnTo>
                      <a:pt x="171" y="82"/>
                    </a:lnTo>
                    <a:lnTo>
                      <a:pt x="174" y="84"/>
                    </a:lnTo>
                    <a:lnTo>
                      <a:pt x="178" y="84"/>
                    </a:lnTo>
                    <a:lnTo>
                      <a:pt x="182" y="86"/>
                    </a:lnTo>
                    <a:lnTo>
                      <a:pt x="186" y="86"/>
                    </a:lnTo>
                    <a:lnTo>
                      <a:pt x="190" y="88"/>
                    </a:lnTo>
                    <a:lnTo>
                      <a:pt x="196" y="90"/>
                    </a:lnTo>
                    <a:lnTo>
                      <a:pt x="199" y="90"/>
                    </a:lnTo>
                    <a:lnTo>
                      <a:pt x="199" y="92"/>
                    </a:lnTo>
                    <a:lnTo>
                      <a:pt x="201" y="92"/>
                    </a:lnTo>
                    <a:lnTo>
                      <a:pt x="201" y="94"/>
                    </a:lnTo>
                    <a:lnTo>
                      <a:pt x="203" y="94"/>
                    </a:lnTo>
                    <a:lnTo>
                      <a:pt x="205" y="94"/>
                    </a:lnTo>
                    <a:lnTo>
                      <a:pt x="205" y="96"/>
                    </a:lnTo>
                    <a:lnTo>
                      <a:pt x="207" y="96"/>
                    </a:lnTo>
                    <a:lnTo>
                      <a:pt x="209" y="96"/>
                    </a:lnTo>
                    <a:lnTo>
                      <a:pt x="211" y="96"/>
                    </a:lnTo>
                    <a:lnTo>
                      <a:pt x="213" y="98"/>
                    </a:lnTo>
                    <a:lnTo>
                      <a:pt x="217" y="100"/>
                    </a:lnTo>
                    <a:lnTo>
                      <a:pt x="219" y="102"/>
                    </a:lnTo>
                    <a:lnTo>
                      <a:pt x="220" y="103"/>
                    </a:lnTo>
                    <a:lnTo>
                      <a:pt x="222" y="105"/>
                    </a:lnTo>
                    <a:lnTo>
                      <a:pt x="222" y="107"/>
                    </a:lnTo>
                    <a:lnTo>
                      <a:pt x="224" y="109"/>
                    </a:lnTo>
                    <a:lnTo>
                      <a:pt x="224" y="111"/>
                    </a:lnTo>
                    <a:lnTo>
                      <a:pt x="224" y="109"/>
                    </a:lnTo>
                    <a:lnTo>
                      <a:pt x="226" y="109"/>
                    </a:lnTo>
                    <a:lnTo>
                      <a:pt x="228" y="111"/>
                    </a:lnTo>
                    <a:lnTo>
                      <a:pt x="230" y="113"/>
                    </a:lnTo>
                    <a:lnTo>
                      <a:pt x="232" y="115"/>
                    </a:lnTo>
                    <a:lnTo>
                      <a:pt x="236" y="119"/>
                    </a:lnTo>
                    <a:lnTo>
                      <a:pt x="238" y="121"/>
                    </a:lnTo>
                    <a:lnTo>
                      <a:pt x="240" y="121"/>
                    </a:lnTo>
                    <a:lnTo>
                      <a:pt x="244" y="121"/>
                    </a:lnTo>
                    <a:lnTo>
                      <a:pt x="245" y="121"/>
                    </a:lnTo>
                    <a:lnTo>
                      <a:pt x="247" y="121"/>
                    </a:lnTo>
                    <a:lnTo>
                      <a:pt x="249" y="121"/>
                    </a:lnTo>
                    <a:lnTo>
                      <a:pt x="253" y="121"/>
                    </a:lnTo>
                    <a:lnTo>
                      <a:pt x="255" y="121"/>
                    </a:lnTo>
                    <a:lnTo>
                      <a:pt x="257" y="123"/>
                    </a:lnTo>
                    <a:lnTo>
                      <a:pt x="259" y="123"/>
                    </a:lnTo>
                    <a:lnTo>
                      <a:pt x="263" y="125"/>
                    </a:lnTo>
                    <a:lnTo>
                      <a:pt x="265" y="128"/>
                    </a:lnTo>
                    <a:lnTo>
                      <a:pt x="267" y="128"/>
                    </a:lnTo>
                    <a:lnTo>
                      <a:pt x="267" y="130"/>
                    </a:lnTo>
                    <a:lnTo>
                      <a:pt x="268" y="130"/>
                    </a:lnTo>
                    <a:lnTo>
                      <a:pt x="270" y="130"/>
                    </a:lnTo>
                    <a:lnTo>
                      <a:pt x="272" y="132"/>
                    </a:lnTo>
                    <a:lnTo>
                      <a:pt x="274" y="132"/>
                    </a:lnTo>
                    <a:lnTo>
                      <a:pt x="276" y="134"/>
                    </a:lnTo>
                    <a:lnTo>
                      <a:pt x="276" y="136"/>
                    </a:lnTo>
                    <a:lnTo>
                      <a:pt x="276" y="138"/>
                    </a:lnTo>
                    <a:lnTo>
                      <a:pt x="276" y="142"/>
                    </a:lnTo>
                    <a:lnTo>
                      <a:pt x="276" y="144"/>
                    </a:lnTo>
                    <a:lnTo>
                      <a:pt x="278" y="146"/>
                    </a:lnTo>
                    <a:lnTo>
                      <a:pt x="278" y="148"/>
                    </a:lnTo>
                    <a:lnTo>
                      <a:pt x="280" y="148"/>
                    </a:lnTo>
                    <a:lnTo>
                      <a:pt x="280" y="150"/>
                    </a:lnTo>
                    <a:lnTo>
                      <a:pt x="282" y="150"/>
                    </a:lnTo>
                    <a:lnTo>
                      <a:pt x="284" y="150"/>
                    </a:lnTo>
                    <a:lnTo>
                      <a:pt x="286" y="150"/>
                    </a:lnTo>
                    <a:lnTo>
                      <a:pt x="290" y="153"/>
                    </a:lnTo>
                    <a:lnTo>
                      <a:pt x="293" y="155"/>
                    </a:lnTo>
                    <a:lnTo>
                      <a:pt x="295" y="153"/>
                    </a:lnTo>
                    <a:lnTo>
                      <a:pt x="299" y="153"/>
                    </a:lnTo>
                    <a:lnTo>
                      <a:pt x="301" y="153"/>
                    </a:lnTo>
                    <a:lnTo>
                      <a:pt x="305" y="153"/>
                    </a:lnTo>
                    <a:lnTo>
                      <a:pt x="309" y="151"/>
                    </a:lnTo>
                    <a:lnTo>
                      <a:pt x="311" y="151"/>
                    </a:lnTo>
                    <a:lnTo>
                      <a:pt x="313" y="150"/>
                    </a:lnTo>
                    <a:lnTo>
                      <a:pt x="315" y="148"/>
                    </a:lnTo>
                    <a:lnTo>
                      <a:pt x="316" y="146"/>
                    </a:lnTo>
                    <a:lnTo>
                      <a:pt x="318" y="142"/>
                    </a:lnTo>
                    <a:lnTo>
                      <a:pt x="318" y="140"/>
                    </a:lnTo>
                    <a:lnTo>
                      <a:pt x="320" y="136"/>
                    </a:lnTo>
                    <a:lnTo>
                      <a:pt x="322" y="134"/>
                    </a:lnTo>
                    <a:lnTo>
                      <a:pt x="324" y="130"/>
                    </a:lnTo>
                    <a:lnTo>
                      <a:pt x="328" y="128"/>
                    </a:lnTo>
                    <a:lnTo>
                      <a:pt x="332" y="127"/>
                    </a:lnTo>
                    <a:lnTo>
                      <a:pt x="334" y="123"/>
                    </a:lnTo>
                    <a:lnTo>
                      <a:pt x="338" y="123"/>
                    </a:lnTo>
                    <a:lnTo>
                      <a:pt x="338" y="121"/>
                    </a:lnTo>
                    <a:lnTo>
                      <a:pt x="338" y="119"/>
                    </a:lnTo>
                    <a:lnTo>
                      <a:pt x="338" y="117"/>
                    </a:lnTo>
                    <a:lnTo>
                      <a:pt x="336" y="115"/>
                    </a:lnTo>
                    <a:lnTo>
                      <a:pt x="334" y="113"/>
                    </a:lnTo>
                    <a:lnTo>
                      <a:pt x="332" y="111"/>
                    </a:lnTo>
                    <a:lnTo>
                      <a:pt x="332" y="109"/>
                    </a:lnTo>
                    <a:lnTo>
                      <a:pt x="330" y="109"/>
                    </a:lnTo>
                    <a:lnTo>
                      <a:pt x="330" y="107"/>
                    </a:lnTo>
                    <a:lnTo>
                      <a:pt x="330" y="105"/>
                    </a:lnTo>
                    <a:lnTo>
                      <a:pt x="328" y="105"/>
                    </a:lnTo>
                    <a:lnTo>
                      <a:pt x="328" y="103"/>
                    </a:lnTo>
                    <a:lnTo>
                      <a:pt x="328" y="102"/>
                    </a:lnTo>
                    <a:lnTo>
                      <a:pt x="326" y="102"/>
                    </a:lnTo>
                    <a:lnTo>
                      <a:pt x="324" y="102"/>
                    </a:lnTo>
                    <a:lnTo>
                      <a:pt x="324" y="100"/>
                    </a:lnTo>
                    <a:lnTo>
                      <a:pt x="324" y="98"/>
                    </a:lnTo>
                    <a:lnTo>
                      <a:pt x="324" y="96"/>
                    </a:lnTo>
                    <a:lnTo>
                      <a:pt x="328" y="92"/>
                    </a:lnTo>
                    <a:lnTo>
                      <a:pt x="330" y="90"/>
                    </a:lnTo>
                    <a:lnTo>
                      <a:pt x="330" y="88"/>
                    </a:lnTo>
                    <a:lnTo>
                      <a:pt x="328" y="88"/>
                    </a:lnTo>
                    <a:lnTo>
                      <a:pt x="328" y="86"/>
                    </a:lnTo>
                    <a:lnTo>
                      <a:pt x="326" y="86"/>
                    </a:lnTo>
                    <a:lnTo>
                      <a:pt x="324" y="84"/>
                    </a:lnTo>
                    <a:lnTo>
                      <a:pt x="324" y="82"/>
                    </a:lnTo>
                    <a:lnTo>
                      <a:pt x="322" y="80"/>
                    </a:lnTo>
                    <a:lnTo>
                      <a:pt x="324" y="79"/>
                    </a:lnTo>
                    <a:lnTo>
                      <a:pt x="324" y="77"/>
                    </a:lnTo>
                    <a:lnTo>
                      <a:pt x="324" y="75"/>
                    </a:lnTo>
                    <a:lnTo>
                      <a:pt x="324" y="73"/>
                    </a:lnTo>
                    <a:lnTo>
                      <a:pt x="324" y="71"/>
                    </a:lnTo>
                    <a:lnTo>
                      <a:pt x="324" y="69"/>
                    </a:lnTo>
                    <a:lnTo>
                      <a:pt x="324" y="65"/>
                    </a:lnTo>
                    <a:lnTo>
                      <a:pt x="322" y="61"/>
                    </a:lnTo>
                    <a:lnTo>
                      <a:pt x="320" y="59"/>
                    </a:lnTo>
                    <a:lnTo>
                      <a:pt x="318" y="55"/>
                    </a:lnTo>
                    <a:lnTo>
                      <a:pt x="316" y="54"/>
                    </a:lnTo>
                    <a:lnTo>
                      <a:pt x="315" y="52"/>
                    </a:lnTo>
                    <a:lnTo>
                      <a:pt x="313" y="52"/>
                    </a:lnTo>
                    <a:lnTo>
                      <a:pt x="311" y="50"/>
                    </a:lnTo>
                    <a:lnTo>
                      <a:pt x="311" y="48"/>
                    </a:lnTo>
                    <a:lnTo>
                      <a:pt x="313" y="48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6" y="42"/>
                    </a:lnTo>
                    <a:lnTo>
                      <a:pt x="318" y="36"/>
                    </a:lnTo>
                    <a:lnTo>
                      <a:pt x="320" y="31"/>
                    </a:lnTo>
                    <a:lnTo>
                      <a:pt x="322" y="29"/>
                    </a:lnTo>
                    <a:lnTo>
                      <a:pt x="324" y="27"/>
                    </a:lnTo>
                    <a:lnTo>
                      <a:pt x="326" y="23"/>
                    </a:lnTo>
                    <a:lnTo>
                      <a:pt x="328" y="21"/>
                    </a:lnTo>
                    <a:lnTo>
                      <a:pt x="330" y="17"/>
                    </a:lnTo>
                    <a:lnTo>
                      <a:pt x="332" y="17"/>
                    </a:lnTo>
                    <a:lnTo>
                      <a:pt x="336" y="15"/>
                    </a:lnTo>
                    <a:lnTo>
                      <a:pt x="340" y="11"/>
                    </a:lnTo>
                    <a:lnTo>
                      <a:pt x="341" y="9"/>
                    </a:lnTo>
                    <a:lnTo>
                      <a:pt x="343" y="7"/>
                    </a:lnTo>
                    <a:lnTo>
                      <a:pt x="345" y="6"/>
                    </a:lnTo>
                    <a:lnTo>
                      <a:pt x="347" y="6"/>
                    </a:lnTo>
                    <a:lnTo>
                      <a:pt x="349" y="6"/>
                    </a:lnTo>
                    <a:lnTo>
                      <a:pt x="351" y="7"/>
                    </a:lnTo>
                    <a:lnTo>
                      <a:pt x="353" y="7"/>
                    </a:lnTo>
                    <a:lnTo>
                      <a:pt x="353" y="9"/>
                    </a:lnTo>
                    <a:lnTo>
                      <a:pt x="355" y="9"/>
                    </a:lnTo>
                    <a:lnTo>
                      <a:pt x="357" y="11"/>
                    </a:lnTo>
                    <a:lnTo>
                      <a:pt x="359" y="11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4" y="13"/>
                    </a:lnTo>
                    <a:lnTo>
                      <a:pt x="366" y="13"/>
                    </a:lnTo>
                    <a:lnTo>
                      <a:pt x="368" y="13"/>
                    </a:lnTo>
                    <a:lnTo>
                      <a:pt x="370" y="11"/>
                    </a:lnTo>
                    <a:lnTo>
                      <a:pt x="372" y="11"/>
                    </a:lnTo>
                    <a:lnTo>
                      <a:pt x="374" y="9"/>
                    </a:lnTo>
                    <a:lnTo>
                      <a:pt x="378" y="6"/>
                    </a:lnTo>
                    <a:lnTo>
                      <a:pt x="380" y="4"/>
                    </a:lnTo>
                    <a:lnTo>
                      <a:pt x="382" y="4"/>
                    </a:lnTo>
                    <a:lnTo>
                      <a:pt x="384" y="2"/>
                    </a:lnTo>
                    <a:lnTo>
                      <a:pt x="386" y="2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1" y="0"/>
                    </a:lnTo>
                    <a:lnTo>
                      <a:pt x="391" y="2"/>
                    </a:lnTo>
                    <a:lnTo>
                      <a:pt x="389" y="2"/>
                    </a:lnTo>
                    <a:lnTo>
                      <a:pt x="388" y="2"/>
                    </a:lnTo>
                    <a:lnTo>
                      <a:pt x="388" y="4"/>
                    </a:lnTo>
                    <a:lnTo>
                      <a:pt x="388" y="6"/>
                    </a:lnTo>
                    <a:lnTo>
                      <a:pt x="388" y="7"/>
                    </a:lnTo>
                    <a:lnTo>
                      <a:pt x="388" y="9"/>
                    </a:lnTo>
                    <a:lnTo>
                      <a:pt x="388" y="11"/>
                    </a:lnTo>
                    <a:lnTo>
                      <a:pt x="386" y="13"/>
                    </a:lnTo>
                    <a:lnTo>
                      <a:pt x="386" y="15"/>
                    </a:lnTo>
                    <a:lnTo>
                      <a:pt x="386" y="17"/>
                    </a:lnTo>
                    <a:lnTo>
                      <a:pt x="384" y="17"/>
                    </a:lnTo>
                    <a:lnTo>
                      <a:pt x="384" y="19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2" y="23"/>
                    </a:lnTo>
                    <a:lnTo>
                      <a:pt x="380" y="23"/>
                    </a:lnTo>
                    <a:lnTo>
                      <a:pt x="380" y="25"/>
                    </a:lnTo>
                    <a:lnTo>
                      <a:pt x="378" y="25"/>
                    </a:lnTo>
                    <a:lnTo>
                      <a:pt x="378" y="27"/>
                    </a:lnTo>
                    <a:lnTo>
                      <a:pt x="376" y="27"/>
                    </a:lnTo>
                    <a:lnTo>
                      <a:pt x="374" y="27"/>
                    </a:lnTo>
                    <a:lnTo>
                      <a:pt x="374" y="29"/>
                    </a:lnTo>
                    <a:lnTo>
                      <a:pt x="372" y="29"/>
                    </a:lnTo>
                    <a:lnTo>
                      <a:pt x="372" y="31"/>
                    </a:lnTo>
                    <a:lnTo>
                      <a:pt x="372" y="32"/>
                    </a:lnTo>
                    <a:lnTo>
                      <a:pt x="370" y="32"/>
                    </a:lnTo>
                    <a:lnTo>
                      <a:pt x="370" y="34"/>
                    </a:lnTo>
                    <a:lnTo>
                      <a:pt x="368" y="34"/>
                    </a:lnTo>
                    <a:lnTo>
                      <a:pt x="366" y="34"/>
                    </a:lnTo>
                    <a:lnTo>
                      <a:pt x="366" y="36"/>
                    </a:lnTo>
                    <a:lnTo>
                      <a:pt x="366" y="38"/>
                    </a:lnTo>
                    <a:lnTo>
                      <a:pt x="366" y="40"/>
                    </a:lnTo>
                    <a:lnTo>
                      <a:pt x="366" y="42"/>
                    </a:lnTo>
                    <a:lnTo>
                      <a:pt x="366" y="44"/>
                    </a:lnTo>
                    <a:lnTo>
                      <a:pt x="366" y="46"/>
                    </a:lnTo>
                    <a:lnTo>
                      <a:pt x="366" y="48"/>
                    </a:lnTo>
                    <a:lnTo>
                      <a:pt x="368" y="48"/>
                    </a:lnTo>
                    <a:lnTo>
                      <a:pt x="370" y="48"/>
                    </a:lnTo>
                    <a:lnTo>
                      <a:pt x="370" y="50"/>
                    </a:lnTo>
                    <a:lnTo>
                      <a:pt x="372" y="50"/>
                    </a:lnTo>
                    <a:lnTo>
                      <a:pt x="372" y="52"/>
                    </a:lnTo>
                    <a:lnTo>
                      <a:pt x="374" y="52"/>
                    </a:lnTo>
                    <a:lnTo>
                      <a:pt x="374" y="54"/>
                    </a:lnTo>
                    <a:lnTo>
                      <a:pt x="376" y="54"/>
                    </a:lnTo>
                    <a:lnTo>
                      <a:pt x="376" y="55"/>
                    </a:lnTo>
                    <a:lnTo>
                      <a:pt x="378" y="55"/>
                    </a:lnTo>
                    <a:lnTo>
                      <a:pt x="378" y="57"/>
                    </a:lnTo>
                    <a:lnTo>
                      <a:pt x="380" y="57"/>
                    </a:lnTo>
                    <a:lnTo>
                      <a:pt x="380" y="59"/>
                    </a:lnTo>
                    <a:lnTo>
                      <a:pt x="382" y="59"/>
                    </a:lnTo>
                    <a:lnTo>
                      <a:pt x="382" y="61"/>
                    </a:lnTo>
                    <a:lnTo>
                      <a:pt x="382" y="63"/>
                    </a:lnTo>
                    <a:lnTo>
                      <a:pt x="382" y="65"/>
                    </a:lnTo>
                    <a:lnTo>
                      <a:pt x="384" y="65"/>
                    </a:lnTo>
                    <a:lnTo>
                      <a:pt x="384" y="63"/>
                    </a:lnTo>
                    <a:lnTo>
                      <a:pt x="386" y="63"/>
                    </a:lnTo>
                    <a:lnTo>
                      <a:pt x="386" y="61"/>
                    </a:lnTo>
                    <a:lnTo>
                      <a:pt x="388" y="61"/>
                    </a:lnTo>
                    <a:lnTo>
                      <a:pt x="389" y="61"/>
                    </a:lnTo>
                    <a:lnTo>
                      <a:pt x="389" y="59"/>
                    </a:lnTo>
                    <a:lnTo>
                      <a:pt x="391" y="59"/>
                    </a:lnTo>
                    <a:lnTo>
                      <a:pt x="391" y="61"/>
                    </a:lnTo>
                    <a:lnTo>
                      <a:pt x="393" y="61"/>
                    </a:lnTo>
                    <a:lnTo>
                      <a:pt x="393" y="59"/>
                    </a:lnTo>
                    <a:lnTo>
                      <a:pt x="395" y="59"/>
                    </a:lnTo>
                    <a:lnTo>
                      <a:pt x="395" y="57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399" y="54"/>
                    </a:lnTo>
                    <a:lnTo>
                      <a:pt x="399" y="52"/>
                    </a:lnTo>
                    <a:lnTo>
                      <a:pt x="401" y="52"/>
                    </a:lnTo>
                    <a:lnTo>
                      <a:pt x="401" y="54"/>
                    </a:lnTo>
                    <a:lnTo>
                      <a:pt x="401" y="55"/>
                    </a:lnTo>
                    <a:lnTo>
                      <a:pt x="401" y="57"/>
                    </a:lnTo>
                    <a:lnTo>
                      <a:pt x="403" y="57"/>
                    </a:lnTo>
                    <a:lnTo>
                      <a:pt x="403" y="59"/>
                    </a:lnTo>
                    <a:lnTo>
                      <a:pt x="405" y="63"/>
                    </a:lnTo>
                    <a:lnTo>
                      <a:pt x="407" y="65"/>
                    </a:lnTo>
                    <a:lnTo>
                      <a:pt x="407" y="67"/>
                    </a:lnTo>
                    <a:lnTo>
                      <a:pt x="409" y="69"/>
                    </a:lnTo>
                    <a:lnTo>
                      <a:pt x="411" y="73"/>
                    </a:lnTo>
                    <a:lnTo>
                      <a:pt x="412" y="73"/>
                    </a:lnTo>
                    <a:lnTo>
                      <a:pt x="414" y="73"/>
                    </a:lnTo>
                    <a:lnTo>
                      <a:pt x="416" y="73"/>
                    </a:lnTo>
                    <a:lnTo>
                      <a:pt x="416" y="75"/>
                    </a:lnTo>
                    <a:lnTo>
                      <a:pt x="418" y="75"/>
                    </a:lnTo>
                    <a:lnTo>
                      <a:pt x="420" y="75"/>
                    </a:lnTo>
                    <a:lnTo>
                      <a:pt x="422" y="77"/>
                    </a:lnTo>
                    <a:lnTo>
                      <a:pt x="424" y="77"/>
                    </a:lnTo>
                    <a:lnTo>
                      <a:pt x="426" y="77"/>
                    </a:lnTo>
                    <a:lnTo>
                      <a:pt x="428" y="77"/>
                    </a:lnTo>
                    <a:lnTo>
                      <a:pt x="430" y="77"/>
                    </a:lnTo>
                    <a:lnTo>
                      <a:pt x="430" y="75"/>
                    </a:lnTo>
                    <a:lnTo>
                      <a:pt x="432" y="75"/>
                    </a:lnTo>
                    <a:lnTo>
                      <a:pt x="432" y="77"/>
                    </a:lnTo>
                    <a:lnTo>
                      <a:pt x="434" y="77"/>
                    </a:lnTo>
                    <a:lnTo>
                      <a:pt x="436" y="77"/>
                    </a:lnTo>
                    <a:lnTo>
                      <a:pt x="437" y="77"/>
                    </a:lnTo>
                    <a:lnTo>
                      <a:pt x="439" y="77"/>
                    </a:lnTo>
                    <a:lnTo>
                      <a:pt x="441" y="77"/>
                    </a:lnTo>
                    <a:lnTo>
                      <a:pt x="443" y="77"/>
                    </a:lnTo>
                    <a:lnTo>
                      <a:pt x="445" y="77"/>
                    </a:lnTo>
                    <a:lnTo>
                      <a:pt x="447" y="77"/>
                    </a:lnTo>
                    <a:lnTo>
                      <a:pt x="449" y="77"/>
                    </a:lnTo>
                    <a:lnTo>
                      <a:pt x="449" y="79"/>
                    </a:lnTo>
                    <a:lnTo>
                      <a:pt x="451" y="79"/>
                    </a:lnTo>
                    <a:lnTo>
                      <a:pt x="453" y="80"/>
                    </a:lnTo>
                    <a:lnTo>
                      <a:pt x="453" y="82"/>
                    </a:lnTo>
                    <a:lnTo>
                      <a:pt x="455" y="82"/>
                    </a:lnTo>
                    <a:lnTo>
                      <a:pt x="455" y="84"/>
                    </a:lnTo>
                    <a:lnTo>
                      <a:pt x="460" y="88"/>
                    </a:lnTo>
                    <a:lnTo>
                      <a:pt x="460" y="90"/>
                    </a:lnTo>
                    <a:lnTo>
                      <a:pt x="462" y="92"/>
                    </a:lnTo>
                    <a:lnTo>
                      <a:pt x="462" y="94"/>
                    </a:lnTo>
                    <a:lnTo>
                      <a:pt x="462" y="96"/>
                    </a:lnTo>
                    <a:lnTo>
                      <a:pt x="462" y="98"/>
                    </a:lnTo>
                    <a:lnTo>
                      <a:pt x="464" y="98"/>
                    </a:lnTo>
                    <a:lnTo>
                      <a:pt x="464" y="100"/>
                    </a:lnTo>
                    <a:lnTo>
                      <a:pt x="466" y="102"/>
                    </a:lnTo>
                    <a:lnTo>
                      <a:pt x="466" y="103"/>
                    </a:lnTo>
                    <a:lnTo>
                      <a:pt x="464" y="103"/>
                    </a:lnTo>
                    <a:lnTo>
                      <a:pt x="464" y="105"/>
                    </a:lnTo>
                    <a:lnTo>
                      <a:pt x="466" y="105"/>
                    </a:lnTo>
                    <a:lnTo>
                      <a:pt x="466" y="107"/>
                    </a:lnTo>
                    <a:lnTo>
                      <a:pt x="466" y="109"/>
                    </a:lnTo>
                    <a:lnTo>
                      <a:pt x="466" y="107"/>
                    </a:lnTo>
                    <a:lnTo>
                      <a:pt x="468" y="107"/>
                    </a:lnTo>
                    <a:lnTo>
                      <a:pt x="468" y="105"/>
                    </a:lnTo>
                    <a:lnTo>
                      <a:pt x="468" y="103"/>
                    </a:lnTo>
                    <a:lnTo>
                      <a:pt x="470" y="103"/>
                    </a:lnTo>
                    <a:lnTo>
                      <a:pt x="470" y="102"/>
                    </a:lnTo>
                    <a:lnTo>
                      <a:pt x="472" y="102"/>
                    </a:lnTo>
                    <a:lnTo>
                      <a:pt x="472" y="100"/>
                    </a:lnTo>
                    <a:lnTo>
                      <a:pt x="472" y="98"/>
                    </a:lnTo>
                    <a:lnTo>
                      <a:pt x="472" y="96"/>
                    </a:lnTo>
                    <a:lnTo>
                      <a:pt x="474" y="96"/>
                    </a:lnTo>
                    <a:lnTo>
                      <a:pt x="476" y="96"/>
                    </a:lnTo>
                    <a:lnTo>
                      <a:pt x="476" y="94"/>
                    </a:lnTo>
                    <a:lnTo>
                      <a:pt x="478" y="94"/>
                    </a:lnTo>
                    <a:lnTo>
                      <a:pt x="478" y="92"/>
                    </a:lnTo>
                    <a:lnTo>
                      <a:pt x="480" y="92"/>
                    </a:lnTo>
                    <a:lnTo>
                      <a:pt x="482" y="92"/>
                    </a:lnTo>
                    <a:lnTo>
                      <a:pt x="482" y="90"/>
                    </a:lnTo>
                    <a:lnTo>
                      <a:pt x="484" y="90"/>
                    </a:lnTo>
                    <a:lnTo>
                      <a:pt x="484" y="88"/>
                    </a:lnTo>
                    <a:lnTo>
                      <a:pt x="484" y="86"/>
                    </a:lnTo>
                    <a:lnTo>
                      <a:pt x="485" y="84"/>
                    </a:lnTo>
                    <a:lnTo>
                      <a:pt x="485" y="82"/>
                    </a:lnTo>
                    <a:lnTo>
                      <a:pt x="487" y="82"/>
                    </a:lnTo>
                    <a:lnTo>
                      <a:pt x="487" y="80"/>
                    </a:lnTo>
                    <a:lnTo>
                      <a:pt x="489" y="80"/>
                    </a:lnTo>
                    <a:lnTo>
                      <a:pt x="489" y="79"/>
                    </a:lnTo>
                    <a:lnTo>
                      <a:pt x="491" y="79"/>
                    </a:lnTo>
                    <a:lnTo>
                      <a:pt x="491" y="77"/>
                    </a:lnTo>
                    <a:lnTo>
                      <a:pt x="493" y="77"/>
                    </a:lnTo>
                    <a:lnTo>
                      <a:pt x="495" y="77"/>
                    </a:lnTo>
                    <a:lnTo>
                      <a:pt x="495" y="75"/>
                    </a:lnTo>
                    <a:lnTo>
                      <a:pt x="497" y="75"/>
                    </a:lnTo>
                    <a:lnTo>
                      <a:pt x="497" y="73"/>
                    </a:lnTo>
                    <a:lnTo>
                      <a:pt x="499" y="73"/>
                    </a:lnTo>
                    <a:lnTo>
                      <a:pt x="499" y="75"/>
                    </a:lnTo>
                    <a:lnTo>
                      <a:pt x="501" y="75"/>
                    </a:lnTo>
                    <a:lnTo>
                      <a:pt x="503" y="75"/>
                    </a:lnTo>
                    <a:lnTo>
                      <a:pt x="505" y="75"/>
                    </a:lnTo>
                    <a:lnTo>
                      <a:pt x="507" y="7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9" name="Freeform 5014">
                <a:extLst>
                  <a:ext uri="{FF2B5EF4-FFF2-40B4-BE49-F238E27FC236}">
                    <a16:creationId xmlns:a16="http://schemas.microsoft.com/office/drawing/2014/main" id="{4A204926-9A55-4FE0-0CE2-CF32276E2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2060" y="4262899"/>
                <a:ext cx="290986" cy="405246"/>
              </a:xfrm>
              <a:custGeom>
                <a:avLst/>
                <a:gdLst/>
                <a:ahLst/>
                <a:cxnLst>
                  <a:cxn ang="0">
                    <a:pos x="193" y="129"/>
                  </a:cxn>
                  <a:cxn ang="0">
                    <a:pos x="192" y="144"/>
                  </a:cxn>
                  <a:cxn ang="0">
                    <a:pos x="192" y="154"/>
                  </a:cxn>
                  <a:cxn ang="0">
                    <a:pos x="190" y="167"/>
                  </a:cxn>
                  <a:cxn ang="0">
                    <a:pos x="188" y="183"/>
                  </a:cxn>
                  <a:cxn ang="0">
                    <a:pos x="186" y="198"/>
                  </a:cxn>
                  <a:cxn ang="0">
                    <a:pos x="178" y="209"/>
                  </a:cxn>
                  <a:cxn ang="0">
                    <a:pos x="176" y="223"/>
                  </a:cxn>
                  <a:cxn ang="0">
                    <a:pos x="174" y="238"/>
                  </a:cxn>
                  <a:cxn ang="0">
                    <a:pos x="169" y="248"/>
                  </a:cxn>
                  <a:cxn ang="0">
                    <a:pos x="165" y="259"/>
                  </a:cxn>
                  <a:cxn ang="0">
                    <a:pos x="165" y="273"/>
                  </a:cxn>
                  <a:cxn ang="0">
                    <a:pos x="159" y="277"/>
                  </a:cxn>
                  <a:cxn ang="0">
                    <a:pos x="144" y="275"/>
                  </a:cxn>
                  <a:cxn ang="0">
                    <a:pos x="132" y="271"/>
                  </a:cxn>
                  <a:cxn ang="0">
                    <a:pos x="124" y="261"/>
                  </a:cxn>
                  <a:cxn ang="0">
                    <a:pos x="121" y="250"/>
                  </a:cxn>
                  <a:cxn ang="0">
                    <a:pos x="119" y="236"/>
                  </a:cxn>
                  <a:cxn ang="0">
                    <a:pos x="105" y="236"/>
                  </a:cxn>
                  <a:cxn ang="0">
                    <a:pos x="99" y="231"/>
                  </a:cxn>
                  <a:cxn ang="0">
                    <a:pos x="88" y="225"/>
                  </a:cxn>
                  <a:cxn ang="0">
                    <a:pos x="74" y="219"/>
                  </a:cxn>
                  <a:cxn ang="0">
                    <a:pos x="67" y="209"/>
                  </a:cxn>
                  <a:cxn ang="0">
                    <a:pos x="57" y="202"/>
                  </a:cxn>
                  <a:cxn ang="0">
                    <a:pos x="48" y="196"/>
                  </a:cxn>
                  <a:cxn ang="0">
                    <a:pos x="32" y="188"/>
                  </a:cxn>
                  <a:cxn ang="0">
                    <a:pos x="25" y="181"/>
                  </a:cxn>
                  <a:cxn ang="0">
                    <a:pos x="25" y="167"/>
                  </a:cxn>
                  <a:cxn ang="0">
                    <a:pos x="26" y="152"/>
                  </a:cxn>
                  <a:cxn ang="0">
                    <a:pos x="28" y="136"/>
                  </a:cxn>
                  <a:cxn ang="0">
                    <a:pos x="17" y="129"/>
                  </a:cxn>
                  <a:cxn ang="0">
                    <a:pos x="15" y="115"/>
                  </a:cxn>
                  <a:cxn ang="0">
                    <a:pos x="13" y="106"/>
                  </a:cxn>
                  <a:cxn ang="0">
                    <a:pos x="2" y="98"/>
                  </a:cxn>
                  <a:cxn ang="0">
                    <a:pos x="3" y="88"/>
                  </a:cxn>
                  <a:cxn ang="0">
                    <a:pos x="15" y="81"/>
                  </a:cxn>
                  <a:cxn ang="0">
                    <a:pos x="28" y="77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65"/>
                  </a:cxn>
                  <a:cxn ang="0">
                    <a:pos x="78" y="62"/>
                  </a:cxn>
                  <a:cxn ang="0">
                    <a:pos x="88" y="60"/>
                  </a:cxn>
                  <a:cxn ang="0">
                    <a:pos x="99" y="48"/>
                  </a:cxn>
                  <a:cxn ang="0">
                    <a:pos x="101" y="40"/>
                  </a:cxn>
                  <a:cxn ang="0">
                    <a:pos x="107" y="31"/>
                  </a:cxn>
                  <a:cxn ang="0">
                    <a:pos x="121" y="27"/>
                  </a:cxn>
                  <a:cxn ang="0">
                    <a:pos x="113" y="23"/>
                  </a:cxn>
                  <a:cxn ang="0">
                    <a:pos x="105" y="23"/>
                  </a:cxn>
                  <a:cxn ang="0">
                    <a:pos x="107" y="14"/>
                  </a:cxn>
                  <a:cxn ang="0">
                    <a:pos x="105" y="6"/>
                  </a:cxn>
                  <a:cxn ang="0">
                    <a:pos x="111" y="4"/>
                  </a:cxn>
                  <a:cxn ang="0">
                    <a:pos x="124" y="8"/>
                  </a:cxn>
                  <a:cxn ang="0">
                    <a:pos x="132" y="17"/>
                  </a:cxn>
                  <a:cxn ang="0">
                    <a:pos x="146" y="25"/>
                  </a:cxn>
                  <a:cxn ang="0">
                    <a:pos x="153" y="40"/>
                  </a:cxn>
                  <a:cxn ang="0">
                    <a:pos x="157" y="52"/>
                  </a:cxn>
                  <a:cxn ang="0">
                    <a:pos x="163" y="63"/>
                  </a:cxn>
                  <a:cxn ang="0">
                    <a:pos x="169" y="77"/>
                  </a:cxn>
                  <a:cxn ang="0">
                    <a:pos x="165" y="88"/>
                  </a:cxn>
                  <a:cxn ang="0">
                    <a:pos x="159" y="102"/>
                  </a:cxn>
                  <a:cxn ang="0">
                    <a:pos x="169" y="110"/>
                  </a:cxn>
                  <a:cxn ang="0">
                    <a:pos x="193" y="119"/>
                  </a:cxn>
                </a:cxnLst>
                <a:rect l="0" t="0" r="r" b="b"/>
                <a:pathLst>
                  <a:path w="195" h="277">
                    <a:moveTo>
                      <a:pt x="193" y="119"/>
                    </a:moveTo>
                    <a:lnTo>
                      <a:pt x="192" y="119"/>
                    </a:lnTo>
                    <a:lnTo>
                      <a:pt x="192" y="121"/>
                    </a:lnTo>
                    <a:lnTo>
                      <a:pt x="190" y="123"/>
                    </a:lnTo>
                    <a:lnTo>
                      <a:pt x="192" y="125"/>
                    </a:lnTo>
                    <a:lnTo>
                      <a:pt x="192" y="127"/>
                    </a:lnTo>
                    <a:lnTo>
                      <a:pt x="193" y="127"/>
                    </a:lnTo>
                    <a:lnTo>
                      <a:pt x="193" y="129"/>
                    </a:lnTo>
                    <a:lnTo>
                      <a:pt x="195" y="129"/>
                    </a:lnTo>
                    <a:lnTo>
                      <a:pt x="195" y="131"/>
                    </a:lnTo>
                    <a:lnTo>
                      <a:pt x="195" y="133"/>
                    </a:lnTo>
                    <a:lnTo>
                      <a:pt x="195" y="135"/>
                    </a:lnTo>
                    <a:lnTo>
                      <a:pt x="193" y="138"/>
                    </a:lnTo>
                    <a:lnTo>
                      <a:pt x="193" y="140"/>
                    </a:lnTo>
                    <a:lnTo>
                      <a:pt x="193" y="142"/>
                    </a:lnTo>
                    <a:lnTo>
                      <a:pt x="192" y="144"/>
                    </a:lnTo>
                    <a:lnTo>
                      <a:pt x="193" y="144"/>
                    </a:lnTo>
                    <a:lnTo>
                      <a:pt x="193" y="146"/>
                    </a:lnTo>
                    <a:lnTo>
                      <a:pt x="195" y="146"/>
                    </a:lnTo>
                    <a:lnTo>
                      <a:pt x="195" y="148"/>
                    </a:lnTo>
                    <a:lnTo>
                      <a:pt x="195" y="150"/>
                    </a:lnTo>
                    <a:lnTo>
                      <a:pt x="193" y="150"/>
                    </a:lnTo>
                    <a:lnTo>
                      <a:pt x="193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2" y="158"/>
                    </a:lnTo>
                    <a:lnTo>
                      <a:pt x="190" y="158"/>
                    </a:lnTo>
                    <a:lnTo>
                      <a:pt x="190" y="159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90" y="165"/>
                    </a:lnTo>
                    <a:lnTo>
                      <a:pt x="190" y="167"/>
                    </a:lnTo>
                    <a:lnTo>
                      <a:pt x="190" y="169"/>
                    </a:lnTo>
                    <a:lnTo>
                      <a:pt x="188" y="171"/>
                    </a:lnTo>
                    <a:lnTo>
                      <a:pt x="188" y="173"/>
                    </a:lnTo>
                    <a:lnTo>
                      <a:pt x="186" y="175"/>
                    </a:lnTo>
                    <a:lnTo>
                      <a:pt x="186" y="177"/>
                    </a:lnTo>
                    <a:lnTo>
                      <a:pt x="186" y="179"/>
                    </a:lnTo>
                    <a:lnTo>
                      <a:pt x="186" y="181"/>
                    </a:lnTo>
                    <a:lnTo>
                      <a:pt x="188" y="183"/>
                    </a:lnTo>
                    <a:lnTo>
                      <a:pt x="188" y="184"/>
                    </a:lnTo>
                    <a:lnTo>
                      <a:pt x="188" y="186"/>
                    </a:lnTo>
                    <a:lnTo>
                      <a:pt x="188" y="188"/>
                    </a:lnTo>
                    <a:lnTo>
                      <a:pt x="186" y="190"/>
                    </a:lnTo>
                    <a:lnTo>
                      <a:pt x="186" y="192"/>
                    </a:lnTo>
                    <a:lnTo>
                      <a:pt x="186" y="194"/>
                    </a:lnTo>
                    <a:lnTo>
                      <a:pt x="186" y="196"/>
                    </a:lnTo>
                    <a:lnTo>
                      <a:pt x="186" y="198"/>
                    </a:lnTo>
                    <a:lnTo>
                      <a:pt x="186" y="200"/>
                    </a:lnTo>
                    <a:lnTo>
                      <a:pt x="184" y="202"/>
                    </a:lnTo>
                    <a:lnTo>
                      <a:pt x="184" y="204"/>
                    </a:lnTo>
                    <a:lnTo>
                      <a:pt x="182" y="204"/>
                    </a:lnTo>
                    <a:lnTo>
                      <a:pt x="182" y="206"/>
                    </a:lnTo>
                    <a:lnTo>
                      <a:pt x="180" y="208"/>
                    </a:lnTo>
                    <a:lnTo>
                      <a:pt x="178" y="208"/>
                    </a:lnTo>
                    <a:lnTo>
                      <a:pt x="178" y="209"/>
                    </a:lnTo>
                    <a:lnTo>
                      <a:pt x="178" y="211"/>
                    </a:lnTo>
                    <a:lnTo>
                      <a:pt x="178" y="213"/>
                    </a:lnTo>
                    <a:lnTo>
                      <a:pt x="178" y="215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6" y="219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6" y="225"/>
                    </a:lnTo>
                    <a:lnTo>
                      <a:pt x="176" y="229"/>
                    </a:lnTo>
                    <a:lnTo>
                      <a:pt x="176" y="231"/>
                    </a:lnTo>
                    <a:lnTo>
                      <a:pt x="176" y="232"/>
                    </a:lnTo>
                    <a:lnTo>
                      <a:pt x="176" y="234"/>
                    </a:lnTo>
                    <a:lnTo>
                      <a:pt x="176" y="236"/>
                    </a:lnTo>
                    <a:lnTo>
                      <a:pt x="176" y="238"/>
                    </a:lnTo>
                    <a:lnTo>
                      <a:pt x="174" y="238"/>
                    </a:lnTo>
                    <a:lnTo>
                      <a:pt x="172" y="238"/>
                    </a:lnTo>
                    <a:lnTo>
                      <a:pt x="172" y="240"/>
                    </a:lnTo>
                    <a:lnTo>
                      <a:pt x="170" y="240"/>
                    </a:lnTo>
                    <a:lnTo>
                      <a:pt x="170" y="242"/>
                    </a:lnTo>
                    <a:lnTo>
                      <a:pt x="170" y="244"/>
                    </a:lnTo>
                    <a:lnTo>
                      <a:pt x="169" y="244"/>
                    </a:lnTo>
                    <a:lnTo>
                      <a:pt x="169" y="246"/>
                    </a:lnTo>
                    <a:lnTo>
                      <a:pt x="169" y="248"/>
                    </a:lnTo>
                    <a:lnTo>
                      <a:pt x="167" y="248"/>
                    </a:lnTo>
                    <a:lnTo>
                      <a:pt x="167" y="250"/>
                    </a:lnTo>
                    <a:lnTo>
                      <a:pt x="167" y="252"/>
                    </a:lnTo>
                    <a:lnTo>
                      <a:pt x="167" y="254"/>
                    </a:lnTo>
                    <a:lnTo>
                      <a:pt x="169" y="256"/>
                    </a:lnTo>
                    <a:lnTo>
                      <a:pt x="167" y="257"/>
                    </a:lnTo>
                    <a:lnTo>
                      <a:pt x="167" y="259"/>
                    </a:lnTo>
                    <a:lnTo>
                      <a:pt x="165" y="259"/>
                    </a:lnTo>
                    <a:lnTo>
                      <a:pt x="165" y="261"/>
                    </a:lnTo>
                    <a:lnTo>
                      <a:pt x="165" y="263"/>
                    </a:lnTo>
                    <a:lnTo>
                      <a:pt x="167" y="263"/>
                    </a:lnTo>
                    <a:lnTo>
                      <a:pt x="165" y="265"/>
                    </a:lnTo>
                    <a:lnTo>
                      <a:pt x="165" y="267"/>
                    </a:lnTo>
                    <a:lnTo>
                      <a:pt x="165" y="269"/>
                    </a:lnTo>
                    <a:lnTo>
                      <a:pt x="165" y="271"/>
                    </a:lnTo>
                    <a:lnTo>
                      <a:pt x="165" y="273"/>
                    </a:lnTo>
                    <a:lnTo>
                      <a:pt x="167" y="273"/>
                    </a:lnTo>
                    <a:lnTo>
                      <a:pt x="165" y="273"/>
                    </a:lnTo>
                    <a:lnTo>
                      <a:pt x="165" y="275"/>
                    </a:lnTo>
                    <a:lnTo>
                      <a:pt x="163" y="275"/>
                    </a:lnTo>
                    <a:lnTo>
                      <a:pt x="165" y="277"/>
                    </a:lnTo>
                    <a:lnTo>
                      <a:pt x="163" y="277"/>
                    </a:lnTo>
                    <a:lnTo>
                      <a:pt x="161" y="277"/>
                    </a:lnTo>
                    <a:lnTo>
                      <a:pt x="159" y="277"/>
                    </a:lnTo>
                    <a:lnTo>
                      <a:pt x="157" y="277"/>
                    </a:lnTo>
                    <a:lnTo>
                      <a:pt x="155" y="277"/>
                    </a:lnTo>
                    <a:lnTo>
                      <a:pt x="153" y="277"/>
                    </a:lnTo>
                    <a:lnTo>
                      <a:pt x="151" y="277"/>
                    </a:lnTo>
                    <a:lnTo>
                      <a:pt x="149" y="277"/>
                    </a:lnTo>
                    <a:lnTo>
                      <a:pt x="147" y="275"/>
                    </a:lnTo>
                    <a:lnTo>
                      <a:pt x="146" y="275"/>
                    </a:lnTo>
                    <a:lnTo>
                      <a:pt x="144" y="275"/>
                    </a:lnTo>
                    <a:lnTo>
                      <a:pt x="144" y="273"/>
                    </a:lnTo>
                    <a:lnTo>
                      <a:pt x="142" y="273"/>
                    </a:lnTo>
                    <a:lnTo>
                      <a:pt x="140" y="273"/>
                    </a:lnTo>
                    <a:lnTo>
                      <a:pt x="138" y="273"/>
                    </a:lnTo>
                    <a:lnTo>
                      <a:pt x="136" y="273"/>
                    </a:lnTo>
                    <a:lnTo>
                      <a:pt x="134" y="273"/>
                    </a:lnTo>
                    <a:lnTo>
                      <a:pt x="134" y="271"/>
                    </a:lnTo>
                    <a:lnTo>
                      <a:pt x="132" y="271"/>
                    </a:lnTo>
                    <a:lnTo>
                      <a:pt x="130" y="269"/>
                    </a:lnTo>
                    <a:lnTo>
                      <a:pt x="128" y="269"/>
                    </a:lnTo>
                    <a:lnTo>
                      <a:pt x="126" y="269"/>
                    </a:lnTo>
                    <a:lnTo>
                      <a:pt x="126" y="267"/>
                    </a:lnTo>
                    <a:lnTo>
                      <a:pt x="124" y="267"/>
                    </a:lnTo>
                    <a:lnTo>
                      <a:pt x="124" y="265"/>
                    </a:lnTo>
                    <a:lnTo>
                      <a:pt x="124" y="263"/>
                    </a:lnTo>
                    <a:lnTo>
                      <a:pt x="124" y="261"/>
                    </a:lnTo>
                    <a:lnTo>
                      <a:pt x="124" y="259"/>
                    </a:lnTo>
                    <a:lnTo>
                      <a:pt x="122" y="259"/>
                    </a:lnTo>
                    <a:lnTo>
                      <a:pt x="122" y="257"/>
                    </a:lnTo>
                    <a:lnTo>
                      <a:pt x="122" y="256"/>
                    </a:lnTo>
                    <a:lnTo>
                      <a:pt x="121" y="256"/>
                    </a:lnTo>
                    <a:lnTo>
                      <a:pt x="121" y="254"/>
                    </a:lnTo>
                    <a:lnTo>
                      <a:pt x="121" y="252"/>
                    </a:lnTo>
                    <a:lnTo>
                      <a:pt x="121" y="250"/>
                    </a:lnTo>
                    <a:lnTo>
                      <a:pt x="121" y="248"/>
                    </a:lnTo>
                    <a:lnTo>
                      <a:pt x="121" y="246"/>
                    </a:lnTo>
                    <a:lnTo>
                      <a:pt x="121" y="244"/>
                    </a:lnTo>
                    <a:lnTo>
                      <a:pt x="121" y="242"/>
                    </a:lnTo>
                    <a:lnTo>
                      <a:pt x="119" y="242"/>
                    </a:lnTo>
                    <a:lnTo>
                      <a:pt x="119" y="240"/>
                    </a:lnTo>
                    <a:lnTo>
                      <a:pt x="119" y="238"/>
                    </a:lnTo>
                    <a:lnTo>
                      <a:pt x="119" y="236"/>
                    </a:lnTo>
                    <a:lnTo>
                      <a:pt x="117" y="236"/>
                    </a:lnTo>
                    <a:lnTo>
                      <a:pt x="117" y="234"/>
                    </a:lnTo>
                    <a:lnTo>
                      <a:pt x="115" y="234"/>
                    </a:lnTo>
                    <a:lnTo>
                      <a:pt x="113" y="236"/>
                    </a:lnTo>
                    <a:lnTo>
                      <a:pt x="111" y="236"/>
                    </a:lnTo>
                    <a:lnTo>
                      <a:pt x="109" y="236"/>
                    </a:lnTo>
                    <a:lnTo>
                      <a:pt x="107" y="236"/>
                    </a:lnTo>
                    <a:lnTo>
                      <a:pt x="105" y="236"/>
                    </a:lnTo>
                    <a:lnTo>
                      <a:pt x="103" y="236"/>
                    </a:lnTo>
                    <a:lnTo>
                      <a:pt x="103" y="238"/>
                    </a:lnTo>
                    <a:lnTo>
                      <a:pt x="101" y="238"/>
                    </a:lnTo>
                    <a:lnTo>
                      <a:pt x="101" y="236"/>
                    </a:lnTo>
                    <a:lnTo>
                      <a:pt x="99" y="236"/>
                    </a:lnTo>
                    <a:lnTo>
                      <a:pt x="99" y="234"/>
                    </a:lnTo>
                    <a:lnTo>
                      <a:pt x="98" y="232"/>
                    </a:lnTo>
                    <a:lnTo>
                      <a:pt x="99" y="231"/>
                    </a:lnTo>
                    <a:lnTo>
                      <a:pt x="99" y="229"/>
                    </a:lnTo>
                    <a:lnTo>
                      <a:pt x="98" y="227"/>
                    </a:lnTo>
                    <a:lnTo>
                      <a:pt x="96" y="227"/>
                    </a:lnTo>
                    <a:lnTo>
                      <a:pt x="96" y="225"/>
                    </a:lnTo>
                    <a:lnTo>
                      <a:pt x="94" y="225"/>
                    </a:lnTo>
                    <a:lnTo>
                      <a:pt x="92" y="223"/>
                    </a:lnTo>
                    <a:lnTo>
                      <a:pt x="90" y="223"/>
                    </a:lnTo>
                    <a:lnTo>
                      <a:pt x="88" y="225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2" y="225"/>
                    </a:lnTo>
                    <a:lnTo>
                      <a:pt x="78" y="223"/>
                    </a:lnTo>
                    <a:lnTo>
                      <a:pt x="76" y="223"/>
                    </a:lnTo>
                    <a:lnTo>
                      <a:pt x="76" y="221"/>
                    </a:lnTo>
                    <a:lnTo>
                      <a:pt x="76" y="219"/>
                    </a:lnTo>
                    <a:lnTo>
                      <a:pt x="74" y="219"/>
                    </a:lnTo>
                    <a:lnTo>
                      <a:pt x="74" y="217"/>
                    </a:lnTo>
                    <a:lnTo>
                      <a:pt x="73" y="217"/>
                    </a:lnTo>
                    <a:lnTo>
                      <a:pt x="73" y="215"/>
                    </a:lnTo>
                    <a:lnTo>
                      <a:pt x="71" y="215"/>
                    </a:lnTo>
                    <a:lnTo>
                      <a:pt x="71" y="213"/>
                    </a:lnTo>
                    <a:lnTo>
                      <a:pt x="69" y="211"/>
                    </a:lnTo>
                    <a:lnTo>
                      <a:pt x="67" y="211"/>
                    </a:lnTo>
                    <a:lnTo>
                      <a:pt x="67" y="209"/>
                    </a:lnTo>
                    <a:lnTo>
                      <a:pt x="65" y="209"/>
                    </a:lnTo>
                    <a:lnTo>
                      <a:pt x="61" y="209"/>
                    </a:lnTo>
                    <a:lnTo>
                      <a:pt x="61" y="208"/>
                    </a:lnTo>
                    <a:lnTo>
                      <a:pt x="59" y="208"/>
                    </a:lnTo>
                    <a:lnTo>
                      <a:pt x="57" y="208"/>
                    </a:lnTo>
                    <a:lnTo>
                      <a:pt x="57" y="206"/>
                    </a:lnTo>
                    <a:lnTo>
                      <a:pt x="57" y="204"/>
                    </a:lnTo>
                    <a:lnTo>
                      <a:pt x="57" y="202"/>
                    </a:lnTo>
                    <a:lnTo>
                      <a:pt x="57" y="200"/>
                    </a:lnTo>
                    <a:lnTo>
                      <a:pt x="55" y="200"/>
                    </a:lnTo>
                    <a:lnTo>
                      <a:pt x="55" y="198"/>
                    </a:lnTo>
                    <a:lnTo>
                      <a:pt x="53" y="198"/>
                    </a:lnTo>
                    <a:lnTo>
                      <a:pt x="51" y="196"/>
                    </a:lnTo>
                    <a:lnTo>
                      <a:pt x="50" y="198"/>
                    </a:lnTo>
                    <a:lnTo>
                      <a:pt x="48" y="198"/>
                    </a:lnTo>
                    <a:lnTo>
                      <a:pt x="48" y="196"/>
                    </a:lnTo>
                    <a:lnTo>
                      <a:pt x="46" y="196"/>
                    </a:lnTo>
                    <a:lnTo>
                      <a:pt x="44" y="194"/>
                    </a:lnTo>
                    <a:lnTo>
                      <a:pt x="42" y="194"/>
                    </a:lnTo>
                    <a:lnTo>
                      <a:pt x="40" y="192"/>
                    </a:lnTo>
                    <a:lnTo>
                      <a:pt x="36" y="190"/>
                    </a:lnTo>
                    <a:lnTo>
                      <a:pt x="34" y="190"/>
                    </a:lnTo>
                    <a:lnTo>
                      <a:pt x="32" y="190"/>
                    </a:lnTo>
                    <a:lnTo>
                      <a:pt x="32" y="188"/>
                    </a:lnTo>
                    <a:lnTo>
                      <a:pt x="30" y="188"/>
                    </a:lnTo>
                    <a:lnTo>
                      <a:pt x="30" y="186"/>
                    </a:lnTo>
                    <a:lnTo>
                      <a:pt x="30" y="184"/>
                    </a:lnTo>
                    <a:lnTo>
                      <a:pt x="30" y="183"/>
                    </a:lnTo>
                    <a:lnTo>
                      <a:pt x="28" y="183"/>
                    </a:lnTo>
                    <a:lnTo>
                      <a:pt x="28" y="181"/>
                    </a:lnTo>
                    <a:lnTo>
                      <a:pt x="26" y="181"/>
                    </a:lnTo>
                    <a:lnTo>
                      <a:pt x="25" y="181"/>
                    </a:lnTo>
                    <a:lnTo>
                      <a:pt x="25" y="179"/>
                    </a:lnTo>
                    <a:lnTo>
                      <a:pt x="23" y="177"/>
                    </a:lnTo>
                    <a:lnTo>
                      <a:pt x="21" y="175"/>
                    </a:lnTo>
                    <a:lnTo>
                      <a:pt x="23" y="175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3" y="169"/>
                    </a:lnTo>
                    <a:lnTo>
                      <a:pt x="25" y="167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26" y="159"/>
                    </a:lnTo>
                    <a:lnTo>
                      <a:pt x="25" y="159"/>
                    </a:lnTo>
                    <a:lnTo>
                      <a:pt x="25" y="158"/>
                    </a:lnTo>
                    <a:lnTo>
                      <a:pt x="25" y="156"/>
                    </a:lnTo>
                    <a:lnTo>
                      <a:pt x="25" y="154"/>
                    </a:lnTo>
                    <a:lnTo>
                      <a:pt x="26" y="152"/>
                    </a:lnTo>
                    <a:lnTo>
                      <a:pt x="26" y="150"/>
                    </a:lnTo>
                    <a:lnTo>
                      <a:pt x="28" y="148"/>
                    </a:lnTo>
                    <a:lnTo>
                      <a:pt x="28" y="146"/>
                    </a:lnTo>
                    <a:lnTo>
                      <a:pt x="28" y="144"/>
                    </a:lnTo>
                    <a:lnTo>
                      <a:pt x="28" y="142"/>
                    </a:lnTo>
                    <a:lnTo>
                      <a:pt x="30" y="138"/>
                    </a:lnTo>
                    <a:lnTo>
                      <a:pt x="30" y="136"/>
                    </a:lnTo>
                    <a:lnTo>
                      <a:pt x="28" y="136"/>
                    </a:lnTo>
                    <a:lnTo>
                      <a:pt x="28" y="135"/>
                    </a:lnTo>
                    <a:lnTo>
                      <a:pt x="26" y="133"/>
                    </a:lnTo>
                    <a:lnTo>
                      <a:pt x="25" y="133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19" y="131"/>
                    </a:lnTo>
                    <a:lnTo>
                      <a:pt x="17" y="131"/>
                    </a:lnTo>
                    <a:lnTo>
                      <a:pt x="17" y="129"/>
                    </a:lnTo>
                    <a:lnTo>
                      <a:pt x="17" y="127"/>
                    </a:lnTo>
                    <a:lnTo>
                      <a:pt x="17" y="125"/>
                    </a:lnTo>
                    <a:lnTo>
                      <a:pt x="17" y="123"/>
                    </a:lnTo>
                    <a:lnTo>
                      <a:pt x="17" y="121"/>
                    </a:lnTo>
                    <a:lnTo>
                      <a:pt x="15" y="121"/>
                    </a:lnTo>
                    <a:lnTo>
                      <a:pt x="15" y="119"/>
                    </a:lnTo>
                    <a:lnTo>
                      <a:pt x="15" y="117"/>
                    </a:lnTo>
                    <a:lnTo>
                      <a:pt x="15" y="115"/>
                    </a:lnTo>
                    <a:lnTo>
                      <a:pt x="15" y="113"/>
                    </a:lnTo>
                    <a:lnTo>
                      <a:pt x="13" y="113"/>
                    </a:lnTo>
                    <a:lnTo>
                      <a:pt x="13" y="111"/>
                    </a:lnTo>
                    <a:lnTo>
                      <a:pt x="15" y="110"/>
                    </a:lnTo>
                    <a:lnTo>
                      <a:pt x="15" y="108"/>
                    </a:lnTo>
                    <a:lnTo>
                      <a:pt x="17" y="106"/>
                    </a:lnTo>
                    <a:lnTo>
                      <a:pt x="15" y="106"/>
                    </a:lnTo>
                    <a:lnTo>
                      <a:pt x="13" y="106"/>
                    </a:lnTo>
                    <a:lnTo>
                      <a:pt x="13" y="104"/>
                    </a:lnTo>
                    <a:lnTo>
                      <a:pt x="11" y="102"/>
                    </a:lnTo>
                    <a:lnTo>
                      <a:pt x="9" y="102"/>
                    </a:lnTo>
                    <a:lnTo>
                      <a:pt x="7" y="102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2" y="100"/>
                    </a:lnTo>
                    <a:lnTo>
                      <a:pt x="2" y="98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3" y="90"/>
                    </a:lnTo>
                    <a:lnTo>
                      <a:pt x="3" y="88"/>
                    </a:lnTo>
                    <a:lnTo>
                      <a:pt x="5" y="88"/>
                    </a:lnTo>
                    <a:lnTo>
                      <a:pt x="5" y="87"/>
                    </a:lnTo>
                    <a:lnTo>
                      <a:pt x="7" y="85"/>
                    </a:lnTo>
                    <a:lnTo>
                      <a:pt x="7" y="83"/>
                    </a:lnTo>
                    <a:lnTo>
                      <a:pt x="9" y="81"/>
                    </a:lnTo>
                    <a:lnTo>
                      <a:pt x="11" y="81"/>
                    </a:lnTo>
                    <a:lnTo>
                      <a:pt x="13" y="81"/>
                    </a:lnTo>
                    <a:lnTo>
                      <a:pt x="15" y="81"/>
                    </a:lnTo>
                    <a:lnTo>
                      <a:pt x="17" y="81"/>
                    </a:lnTo>
                    <a:lnTo>
                      <a:pt x="19" y="81"/>
                    </a:lnTo>
                    <a:lnTo>
                      <a:pt x="21" y="81"/>
                    </a:lnTo>
                    <a:lnTo>
                      <a:pt x="21" y="79"/>
                    </a:lnTo>
                    <a:lnTo>
                      <a:pt x="23" y="79"/>
                    </a:lnTo>
                    <a:lnTo>
                      <a:pt x="25" y="77"/>
                    </a:lnTo>
                    <a:lnTo>
                      <a:pt x="26" y="77"/>
                    </a:lnTo>
                    <a:lnTo>
                      <a:pt x="28" y="77"/>
                    </a:lnTo>
                    <a:lnTo>
                      <a:pt x="30" y="77"/>
                    </a:lnTo>
                    <a:lnTo>
                      <a:pt x="32" y="75"/>
                    </a:lnTo>
                    <a:lnTo>
                      <a:pt x="34" y="75"/>
                    </a:lnTo>
                    <a:lnTo>
                      <a:pt x="36" y="75"/>
                    </a:lnTo>
                    <a:lnTo>
                      <a:pt x="38" y="75"/>
                    </a:lnTo>
                    <a:lnTo>
                      <a:pt x="42" y="77"/>
                    </a:lnTo>
                    <a:lnTo>
                      <a:pt x="44" y="77"/>
                    </a:lnTo>
                    <a:lnTo>
                      <a:pt x="46" y="77"/>
                    </a:lnTo>
                    <a:lnTo>
                      <a:pt x="46" y="79"/>
                    </a:lnTo>
                    <a:lnTo>
                      <a:pt x="48" y="79"/>
                    </a:lnTo>
                    <a:lnTo>
                      <a:pt x="48" y="77"/>
                    </a:lnTo>
                    <a:lnTo>
                      <a:pt x="50" y="77"/>
                    </a:lnTo>
                    <a:lnTo>
                      <a:pt x="51" y="77"/>
                    </a:lnTo>
                    <a:lnTo>
                      <a:pt x="53" y="77"/>
                    </a:lnTo>
                    <a:lnTo>
                      <a:pt x="53" y="75"/>
                    </a:lnTo>
                    <a:lnTo>
                      <a:pt x="55" y="75"/>
                    </a:lnTo>
                    <a:lnTo>
                      <a:pt x="57" y="73"/>
                    </a:lnTo>
                    <a:lnTo>
                      <a:pt x="59" y="71"/>
                    </a:lnTo>
                    <a:lnTo>
                      <a:pt x="61" y="71"/>
                    </a:lnTo>
                    <a:lnTo>
                      <a:pt x="61" y="69"/>
                    </a:lnTo>
                    <a:lnTo>
                      <a:pt x="63" y="69"/>
                    </a:lnTo>
                    <a:lnTo>
                      <a:pt x="63" y="67"/>
                    </a:lnTo>
                    <a:lnTo>
                      <a:pt x="63" y="65"/>
                    </a:lnTo>
                    <a:lnTo>
                      <a:pt x="65" y="65"/>
                    </a:lnTo>
                    <a:lnTo>
                      <a:pt x="67" y="65"/>
                    </a:lnTo>
                    <a:lnTo>
                      <a:pt x="69" y="65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4" y="63"/>
                    </a:lnTo>
                    <a:lnTo>
                      <a:pt x="76" y="63"/>
                    </a:lnTo>
                    <a:lnTo>
                      <a:pt x="78" y="63"/>
                    </a:lnTo>
                    <a:lnTo>
                      <a:pt x="78" y="62"/>
                    </a:lnTo>
                    <a:lnTo>
                      <a:pt x="80" y="62"/>
                    </a:lnTo>
                    <a:lnTo>
                      <a:pt x="80" y="63"/>
                    </a:lnTo>
                    <a:lnTo>
                      <a:pt x="82" y="63"/>
                    </a:lnTo>
                    <a:lnTo>
                      <a:pt x="84" y="63"/>
                    </a:lnTo>
                    <a:lnTo>
                      <a:pt x="84" y="62"/>
                    </a:lnTo>
                    <a:lnTo>
                      <a:pt x="86" y="62"/>
                    </a:lnTo>
                    <a:lnTo>
                      <a:pt x="86" y="60"/>
                    </a:lnTo>
                    <a:lnTo>
                      <a:pt x="88" y="60"/>
                    </a:lnTo>
                    <a:lnTo>
                      <a:pt x="88" y="58"/>
                    </a:lnTo>
                    <a:lnTo>
                      <a:pt x="90" y="56"/>
                    </a:lnTo>
                    <a:lnTo>
                      <a:pt x="92" y="54"/>
                    </a:lnTo>
                    <a:lnTo>
                      <a:pt x="94" y="54"/>
                    </a:lnTo>
                    <a:lnTo>
                      <a:pt x="94" y="52"/>
                    </a:lnTo>
                    <a:lnTo>
                      <a:pt x="96" y="52"/>
                    </a:lnTo>
                    <a:lnTo>
                      <a:pt x="98" y="50"/>
                    </a:lnTo>
                    <a:lnTo>
                      <a:pt x="99" y="48"/>
                    </a:lnTo>
                    <a:lnTo>
                      <a:pt x="101" y="46"/>
                    </a:lnTo>
                    <a:lnTo>
                      <a:pt x="101" y="44"/>
                    </a:lnTo>
                    <a:lnTo>
                      <a:pt x="103" y="44"/>
                    </a:lnTo>
                    <a:lnTo>
                      <a:pt x="101" y="44"/>
                    </a:lnTo>
                    <a:lnTo>
                      <a:pt x="103" y="42"/>
                    </a:lnTo>
                    <a:lnTo>
                      <a:pt x="101" y="40"/>
                    </a:lnTo>
                    <a:lnTo>
                      <a:pt x="103" y="40"/>
                    </a:lnTo>
                    <a:lnTo>
                      <a:pt x="101" y="40"/>
                    </a:lnTo>
                    <a:lnTo>
                      <a:pt x="103" y="40"/>
                    </a:lnTo>
                    <a:lnTo>
                      <a:pt x="103" y="39"/>
                    </a:lnTo>
                    <a:lnTo>
                      <a:pt x="103" y="37"/>
                    </a:lnTo>
                    <a:lnTo>
                      <a:pt x="103" y="35"/>
                    </a:lnTo>
                    <a:lnTo>
                      <a:pt x="103" y="33"/>
                    </a:lnTo>
                    <a:lnTo>
                      <a:pt x="105" y="33"/>
                    </a:lnTo>
                    <a:lnTo>
                      <a:pt x="105" y="31"/>
                    </a:lnTo>
                    <a:lnTo>
                      <a:pt x="107" y="31"/>
                    </a:lnTo>
                    <a:lnTo>
                      <a:pt x="109" y="31"/>
                    </a:lnTo>
                    <a:lnTo>
                      <a:pt x="111" y="31"/>
                    </a:lnTo>
                    <a:lnTo>
                      <a:pt x="113" y="31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21" y="27"/>
                    </a:lnTo>
                    <a:lnTo>
                      <a:pt x="121" y="25"/>
                    </a:lnTo>
                    <a:lnTo>
                      <a:pt x="119" y="25"/>
                    </a:lnTo>
                    <a:lnTo>
                      <a:pt x="117" y="25"/>
                    </a:lnTo>
                    <a:lnTo>
                      <a:pt x="115" y="25"/>
                    </a:lnTo>
                    <a:lnTo>
                      <a:pt x="115" y="23"/>
                    </a:lnTo>
                    <a:lnTo>
                      <a:pt x="113" y="23"/>
                    </a:lnTo>
                    <a:lnTo>
                      <a:pt x="113" y="21"/>
                    </a:lnTo>
                    <a:lnTo>
                      <a:pt x="113" y="23"/>
                    </a:lnTo>
                    <a:lnTo>
                      <a:pt x="111" y="23"/>
                    </a:lnTo>
                    <a:lnTo>
                      <a:pt x="111" y="25"/>
                    </a:lnTo>
                    <a:lnTo>
                      <a:pt x="111" y="27"/>
                    </a:lnTo>
                    <a:lnTo>
                      <a:pt x="109" y="27"/>
                    </a:lnTo>
                    <a:lnTo>
                      <a:pt x="109" y="25"/>
                    </a:lnTo>
                    <a:lnTo>
                      <a:pt x="107" y="25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7" y="21"/>
                    </a:lnTo>
                    <a:lnTo>
                      <a:pt x="109" y="21"/>
                    </a:lnTo>
                    <a:lnTo>
                      <a:pt x="109" y="19"/>
                    </a:lnTo>
                    <a:lnTo>
                      <a:pt x="107" y="19"/>
                    </a:lnTo>
                    <a:lnTo>
                      <a:pt x="107" y="17"/>
                    </a:lnTo>
                    <a:lnTo>
                      <a:pt x="107" y="15"/>
                    </a:lnTo>
                    <a:lnTo>
                      <a:pt x="107" y="14"/>
                    </a:lnTo>
                    <a:lnTo>
                      <a:pt x="109" y="14"/>
                    </a:lnTo>
                    <a:lnTo>
                      <a:pt x="109" y="15"/>
                    </a:lnTo>
                    <a:lnTo>
                      <a:pt x="109" y="14"/>
                    </a:lnTo>
                    <a:lnTo>
                      <a:pt x="107" y="12"/>
                    </a:lnTo>
                    <a:lnTo>
                      <a:pt x="107" y="10"/>
                    </a:lnTo>
                    <a:lnTo>
                      <a:pt x="105" y="10"/>
                    </a:lnTo>
                    <a:lnTo>
                      <a:pt x="105" y="8"/>
                    </a:lnTo>
                    <a:lnTo>
                      <a:pt x="105" y="6"/>
                    </a:lnTo>
                    <a:lnTo>
                      <a:pt x="107" y="6"/>
                    </a:lnTo>
                    <a:lnTo>
                      <a:pt x="109" y="6"/>
                    </a:lnTo>
                    <a:lnTo>
                      <a:pt x="109" y="4"/>
                    </a:lnTo>
                    <a:lnTo>
                      <a:pt x="109" y="2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4"/>
                    </a:lnTo>
                    <a:lnTo>
                      <a:pt x="113" y="4"/>
                    </a:lnTo>
                    <a:lnTo>
                      <a:pt x="115" y="4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21" y="4"/>
                    </a:lnTo>
                    <a:lnTo>
                      <a:pt x="121" y="6"/>
                    </a:lnTo>
                    <a:lnTo>
                      <a:pt x="122" y="6"/>
                    </a:lnTo>
                    <a:lnTo>
                      <a:pt x="124" y="8"/>
                    </a:lnTo>
                    <a:lnTo>
                      <a:pt x="124" y="10"/>
                    </a:lnTo>
                    <a:lnTo>
                      <a:pt x="126" y="10"/>
                    </a:lnTo>
                    <a:lnTo>
                      <a:pt x="126" y="12"/>
                    </a:lnTo>
                    <a:lnTo>
                      <a:pt x="128" y="12"/>
                    </a:lnTo>
                    <a:lnTo>
                      <a:pt x="130" y="14"/>
                    </a:lnTo>
                    <a:lnTo>
                      <a:pt x="130" y="15"/>
                    </a:lnTo>
                    <a:lnTo>
                      <a:pt x="132" y="15"/>
                    </a:lnTo>
                    <a:lnTo>
                      <a:pt x="132" y="17"/>
                    </a:lnTo>
                    <a:lnTo>
                      <a:pt x="134" y="19"/>
                    </a:lnTo>
                    <a:lnTo>
                      <a:pt x="136" y="19"/>
                    </a:lnTo>
                    <a:lnTo>
                      <a:pt x="138" y="21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6" y="23"/>
                    </a:lnTo>
                    <a:lnTo>
                      <a:pt x="146" y="25"/>
                    </a:lnTo>
                    <a:lnTo>
                      <a:pt x="146" y="27"/>
                    </a:lnTo>
                    <a:lnTo>
                      <a:pt x="146" y="29"/>
                    </a:lnTo>
                    <a:lnTo>
                      <a:pt x="147" y="31"/>
                    </a:lnTo>
                    <a:lnTo>
                      <a:pt x="147" y="33"/>
                    </a:lnTo>
                    <a:lnTo>
                      <a:pt x="147" y="35"/>
                    </a:lnTo>
                    <a:lnTo>
                      <a:pt x="149" y="37"/>
                    </a:lnTo>
                    <a:lnTo>
                      <a:pt x="151" y="39"/>
                    </a:lnTo>
                    <a:lnTo>
                      <a:pt x="153" y="40"/>
                    </a:lnTo>
                    <a:lnTo>
                      <a:pt x="153" y="42"/>
                    </a:lnTo>
                    <a:lnTo>
                      <a:pt x="153" y="44"/>
                    </a:lnTo>
                    <a:lnTo>
                      <a:pt x="153" y="46"/>
                    </a:lnTo>
                    <a:lnTo>
                      <a:pt x="155" y="46"/>
                    </a:lnTo>
                    <a:lnTo>
                      <a:pt x="155" y="48"/>
                    </a:lnTo>
                    <a:lnTo>
                      <a:pt x="155" y="50"/>
                    </a:lnTo>
                    <a:lnTo>
                      <a:pt x="157" y="50"/>
                    </a:lnTo>
                    <a:lnTo>
                      <a:pt x="157" y="52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61" y="56"/>
                    </a:lnTo>
                    <a:lnTo>
                      <a:pt x="161" y="58"/>
                    </a:lnTo>
                    <a:lnTo>
                      <a:pt x="161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3" y="63"/>
                    </a:lnTo>
                    <a:lnTo>
                      <a:pt x="163" y="65"/>
                    </a:lnTo>
                    <a:lnTo>
                      <a:pt x="163" y="67"/>
                    </a:lnTo>
                    <a:lnTo>
                      <a:pt x="165" y="69"/>
                    </a:lnTo>
                    <a:lnTo>
                      <a:pt x="167" y="71"/>
                    </a:lnTo>
                    <a:lnTo>
                      <a:pt x="167" y="73"/>
                    </a:lnTo>
                    <a:lnTo>
                      <a:pt x="169" y="73"/>
                    </a:lnTo>
                    <a:lnTo>
                      <a:pt x="169" y="75"/>
                    </a:lnTo>
                    <a:lnTo>
                      <a:pt x="169" y="77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7" y="83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5" y="87"/>
                    </a:lnTo>
                    <a:lnTo>
                      <a:pt x="165" y="88"/>
                    </a:lnTo>
                    <a:lnTo>
                      <a:pt x="165" y="90"/>
                    </a:lnTo>
                    <a:lnTo>
                      <a:pt x="163" y="92"/>
                    </a:lnTo>
                    <a:lnTo>
                      <a:pt x="163" y="94"/>
                    </a:lnTo>
                    <a:lnTo>
                      <a:pt x="161" y="94"/>
                    </a:lnTo>
                    <a:lnTo>
                      <a:pt x="161" y="96"/>
                    </a:lnTo>
                    <a:lnTo>
                      <a:pt x="159" y="98"/>
                    </a:lnTo>
                    <a:lnTo>
                      <a:pt x="159" y="100"/>
                    </a:lnTo>
                    <a:lnTo>
                      <a:pt x="159" y="102"/>
                    </a:lnTo>
                    <a:lnTo>
                      <a:pt x="161" y="102"/>
                    </a:lnTo>
                    <a:lnTo>
                      <a:pt x="161" y="104"/>
                    </a:lnTo>
                    <a:lnTo>
                      <a:pt x="161" y="106"/>
                    </a:lnTo>
                    <a:lnTo>
                      <a:pt x="161" y="108"/>
                    </a:lnTo>
                    <a:lnTo>
                      <a:pt x="163" y="110"/>
                    </a:lnTo>
                    <a:lnTo>
                      <a:pt x="165" y="110"/>
                    </a:lnTo>
                    <a:lnTo>
                      <a:pt x="167" y="110"/>
                    </a:lnTo>
                    <a:lnTo>
                      <a:pt x="169" y="110"/>
                    </a:lnTo>
                    <a:lnTo>
                      <a:pt x="172" y="110"/>
                    </a:lnTo>
                    <a:lnTo>
                      <a:pt x="176" y="111"/>
                    </a:lnTo>
                    <a:lnTo>
                      <a:pt x="180" y="115"/>
                    </a:lnTo>
                    <a:lnTo>
                      <a:pt x="182" y="115"/>
                    </a:lnTo>
                    <a:lnTo>
                      <a:pt x="186" y="117"/>
                    </a:lnTo>
                    <a:lnTo>
                      <a:pt x="188" y="117"/>
                    </a:lnTo>
                    <a:lnTo>
                      <a:pt x="190" y="117"/>
                    </a:lnTo>
                    <a:lnTo>
                      <a:pt x="193" y="11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0" name="Freeform 5016">
                <a:extLst>
                  <a:ext uri="{FF2B5EF4-FFF2-40B4-BE49-F238E27FC236}">
                    <a16:creationId xmlns:a16="http://schemas.microsoft.com/office/drawing/2014/main" id="{28A0E942-2896-0716-70C9-CE3C66FF2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5265" y="4305556"/>
                <a:ext cx="222519" cy="196529"/>
              </a:xfrm>
              <a:custGeom>
                <a:avLst/>
                <a:gdLst/>
                <a:ahLst/>
                <a:cxnLst>
                  <a:cxn ang="0">
                    <a:pos x="146" y="82"/>
                  </a:cxn>
                  <a:cxn ang="0">
                    <a:pos x="149" y="90"/>
                  </a:cxn>
                  <a:cxn ang="0">
                    <a:pos x="147" y="94"/>
                  </a:cxn>
                  <a:cxn ang="0">
                    <a:pos x="147" y="100"/>
                  </a:cxn>
                  <a:cxn ang="0">
                    <a:pos x="144" y="107"/>
                  </a:cxn>
                  <a:cxn ang="0">
                    <a:pos x="140" y="113"/>
                  </a:cxn>
                  <a:cxn ang="0">
                    <a:pos x="132" y="115"/>
                  </a:cxn>
                  <a:cxn ang="0">
                    <a:pos x="132" y="109"/>
                  </a:cxn>
                  <a:cxn ang="0">
                    <a:pos x="132" y="104"/>
                  </a:cxn>
                  <a:cxn ang="0">
                    <a:pos x="130" y="100"/>
                  </a:cxn>
                  <a:cxn ang="0">
                    <a:pos x="126" y="94"/>
                  </a:cxn>
                  <a:cxn ang="0">
                    <a:pos x="123" y="88"/>
                  </a:cxn>
                  <a:cxn ang="0">
                    <a:pos x="117" y="84"/>
                  </a:cxn>
                  <a:cxn ang="0">
                    <a:pos x="113" y="82"/>
                  </a:cxn>
                  <a:cxn ang="0">
                    <a:pos x="107" y="86"/>
                  </a:cxn>
                  <a:cxn ang="0">
                    <a:pos x="103" y="92"/>
                  </a:cxn>
                  <a:cxn ang="0">
                    <a:pos x="101" y="100"/>
                  </a:cxn>
                  <a:cxn ang="0">
                    <a:pos x="96" y="104"/>
                  </a:cxn>
                  <a:cxn ang="0">
                    <a:pos x="98" y="111"/>
                  </a:cxn>
                  <a:cxn ang="0">
                    <a:pos x="96" y="119"/>
                  </a:cxn>
                  <a:cxn ang="0">
                    <a:pos x="88" y="127"/>
                  </a:cxn>
                  <a:cxn ang="0">
                    <a:pos x="78" y="127"/>
                  </a:cxn>
                  <a:cxn ang="0">
                    <a:pos x="75" y="132"/>
                  </a:cxn>
                  <a:cxn ang="0">
                    <a:pos x="67" y="134"/>
                  </a:cxn>
                  <a:cxn ang="0">
                    <a:pos x="59" y="132"/>
                  </a:cxn>
                  <a:cxn ang="0">
                    <a:pos x="50" y="132"/>
                  </a:cxn>
                  <a:cxn ang="0">
                    <a:pos x="34" y="130"/>
                  </a:cxn>
                  <a:cxn ang="0">
                    <a:pos x="17" y="123"/>
                  </a:cxn>
                  <a:cxn ang="0">
                    <a:pos x="5" y="115"/>
                  </a:cxn>
                  <a:cxn ang="0">
                    <a:pos x="3" y="109"/>
                  </a:cxn>
                  <a:cxn ang="0">
                    <a:pos x="3" y="100"/>
                  </a:cxn>
                  <a:cxn ang="0">
                    <a:pos x="2" y="92"/>
                  </a:cxn>
                  <a:cxn ang="0">
                    <a:pos x="7" y="88"/>
                  </a:cxn>
                  <a:cxn ang="0">
                    <a:pos x="17" y="86"/>
                  </a:cxn>
                  <a:cxn ang="0">
                    <a:pos x="19" y="79"/>
                  </a:cxn>
                  <a:cxn ang="0">
                    <a:pos x="19" y="73"/>
                  </a:cxn>
                  <a:cxn ang="0">
                    <a:pos x="19" y="63"/>
                  </a:cxn>
                  <a:cxn ang="0">
                    <a:pos x="27" y="54"/>
                  </a:cxn>
                  <a:cxn ang="0">
                    <a:pos x="27" y="44"/>
                  </a:cxn>
                  <a:cxn ang="0">
                    <a:pos x="34" y="38"/>
                  </a:cxn>
                  <a:cxn ang="0">
                    <a:pos x="42" y="33"/>
                  </a:cxn>
                  <a:cxn ang="0">
                    <a:pos x="46" y="23"/>
                  </a:cxn>
                  <a:cxn ang="0">
                    <a:pos x="51" y="17"/>
                  </a:cxn>
                  <a:cxn ang="0">
                    <a:pos x="53" y="10"/>
                  </a:cxn>
                  <a:cxn ang="0">
                    <a:pos x="59" y="2"/>
                  </a:cxn>
                  <a:cxn ang="0">
                    <a:pos x="63" y="6"/>
                  </a:cxn>
                  <a:cxn ang="0">
                    <a:pos x="67" y="13"/>
                  </a:cxn>
                  <a:cxn ang="0">
                    <a:pos x="78" y="17"/>
                  </a:cxn>
                  <a:cxn ang="0">
                    <a:pos x="86" y="21"/>
                  </a:cxn>
                  <a:cxn ang="0">
                    <a:pos x="90" y="33"/>
                  </a:cxn>
                  <a:cxn ang="0">
                    <a:pos x="99" y="33"/>
                  </a:cxn>
                  <a:cxn ang="0">
                    <a:pos x="107" y="38"/>
                  </a:cxn>
                  <a:cxn ang="0">
                    <a:pos x="111" y="46"/>
                  </a:cxn>
                  <a:cxn ang="0">
                    <a:pos x="113" y="54"/>
                  </a:cxn>
                  <a:cxn ang="0">
                    <a:pos x="121" y="54"/>
                  </a:cxn>
                  <a:cxn ang="0">
                    <a:pos x="128" y="58"/>
                  </a:cxn>
                  <a:cxn ang="0">
                    <a:pos x="138" y="58"/>
                  </a:cxn>
                  <a:cxn ang="0">
                    <a:pos x="142" y="61"/>
                  </a:cxn>
                  <a:cxn ang="0">
                    <a:pos x="142" y="71"/>
                  </a:cxn>
                </a:cxnLst>
                <a:rect l="0" t="0" r="r" b="b"/>
                <a:pathLst>
                  <a:path w="149" h="134">
                    <a:moveTo>
                      <a:pt x="144" y="77"/>
                    </a:moveTo>
                    <a:lnTo>
                      <a:pt x="144" y="79"/>
                    </a:lnTo>
                    <a:lnTo>
                      <a:pt x="146" y="79"/>
                    </a:lnTo>
                    <a:lnTo>
                      <a:pt x="146" y="81"/>
                    </a:lnTo>
                    <a:lnTo>
                      <a:pt x="146" y="82"/>
                    </a:lnTo>
                    <a:lnTo>
                      <a:pt x="147" y="84"/>
                    </a:lnTo>
                    <a:lnTo>
                      <a:pt x="147" y="86"/>
                    </a:lnTo>
                    <a:lnTo>
                      <a:pt x="147" y="88"/>
                    </a:lnTo>
                    <a:lnTo>
                      <a:pt x="147" y="90"/>
                    </a:lnTo>
                    <a:lnTo>
                      <a:pt x="149" y="90"/>
                    </a:lnTo>
                    <a:lnTo>
                      <a:pt x="147" y="90"/>
                    </a:lnTo>
                    <a:lnTo>
                      <a:pt x="147" y="92"/>
                    </a:lnTo>
                    <a:lnTo>
                      <a:pt x="149" y="92"/>
                    </a:lnTo>
                    <a:lnTo>
                      <a:pt x="149" y="94"/>
                    </a:lnTo>
                    <a:lnTo>
                      <a:pt x="147" y="94"/>
                    </a:lnTo>
                    <a:lnTo>
                      <a:pt x="149" y="94"/>
                    </a:lnTo>
                    <a:lnTo>
                      <a:pt x="149" y="96"/>
                    </a:lnTo>
                    <a:lnTo>
                      <a:pt x="147" y="96"/>
                    </a:lnTo>
                    <a:lnTo>
                      <a:pt x="147" y="98"/>
                    </a:lnTo>
                    <a:lnTo>
                      <a:pt x="147" y="100"/>
                    </a:lnTo>
                    <a:lnTo>
                      <a:pt x="147" y="102"/>
                    </a:lnTo>
                    <a:lnTo>
                      <a:pt x="147" y="104"/>
                    </a:lnTo>
                    <a:lnTo>
                      <a:pt x="146" y="106"/>
                    </a:lnTo>
                    <a:lnTo>
                      <a:pt x="146" y="107"/>
                    </a:lnTo>
                    <a:lnTo>
                      <a:pt x="144" y="107"/>
                    </a:lnTo>
                    <a:lnTo>
                      <a:pt x="144" y="109"/>
                    </a:lnTo>
                    <a:lnTo>
                      <a:pt x="144" y="111"/>
                    </a:lnTo>
                    <a:lnTo>
                      <a:pt x="142" y="111"/>
                    </a:lnTo>
                    <a:lnTo>
                      <a:pt x="142" y="113"/>
                    </a:lnTo>
                    <a:lnTo>
                      <a:pt x="140" y="113"/>
                    </a:lnTo>
                    <a:lnTo>
                      <a:pt x="138" y="113"/>
                    </a:lnTo>
                    <a:lnTo>
                      <a:pt x="138" y="115"/>
                    </a:lnTo>
                    <a:lnTo>
                      <a:pt x="136" y="115"/>
                    </a:lnTo>
                    <a:lnTo>
                      <a:pt x="134" y="115"/>
                    </a:lnTo>
                    <a:lnTo>
                      <a:pt x="132" y="115"/>
                    </a:lnTo>
                    <a:lnTo>
                      <a:pt x="132" y="113"/>
                    </a:lnTo>
                    <a:lnTo>
                      <a:pt x="134" y="113"/>
                    </a:lnTo>
                    <a:lnTo>
                      <a:pt x="134" y="111"/>
                    </a:lnTo>
                    <a:lnTo>
                      <a:pt x="134" y="109"/>
                    </a:lnTo>
                    <a:lnTo>
                      <a:pt x="132" y="109"/>
                    </a:lnTo>
                    <a:lnTo>
                      <a:pt x="132" y="107"/>
                    </a:lnTo>
                    <a:lnTo>
                      <a:pt x="132" y="106"/>
                    </a:lnTo>
                    <a:lnTo>
                      <a:pt x="132" y="104"/>
                    </a:lnTo>
                    <a:lnTo>
                      <a:pt x="132" y="102"/>
                    </a:lnTo>
                    <a:lnTo>
                      <a:pt x="132" y="104"/>
                    </a:lnTo>
                    <a:lnTo>
                      <a:pt x="132" y="102"/>
                    </a:lnTo>
                    <a:lnTo>
                      <a:pt x="130" y="102"/>
                    </a:lnTo>
                    <a:lnTo>
                      <a:pt x="132" y="102"/>
                    </a:lnTo>
                    <a:lnTo>
                      <a:pt x="130" y="102"/>
                    </a:lnTo>
                    <a:lnTo>
                      <a:pt x="130" y="100"/>
                    </a:lnTo>
                    <a:lnTo>
                      <a:pt x="128" y="100"/>
                    </a:lnTo>
                    <a:lnTo>
                      <a:pt x="128" y="98"/>
                    </a:lnTo>
                    <a:lnTo>
                      <a:pt x="128" y="96"/>
                    </a:lnTo>
                    <a:lnTo>
                      <a:pt x="126" y="96"/>
                    </a:lnTo>
                    <a:lnTo>
                      <a:pt x="126" y="94"/>
                    </a:lnTo>
                    <a:lnTo>
                      <a:pt x="126" y="92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4" y="88"/>
                    </a:lnTo>
                    <a:lnTo>
                      <a:pt x="123" y="88"/>
                    </a:lnTo>
                    <a:lnTo>
                      <a:pt x="123" y="86"/>
                    </a:lnTo>
                    <a:lnTo>
                      <a:pt x="121" y="86"/>
                    </a:lnTo>
                    <a:lnTo>
                      <a:pt x="119" y="86"/>
                    </a:lnTo>
                    <a:lnTo>
                      <a:pt x="119" y="84"/>
                    </a:lnTo>
                    <a:lnTo>
                      <a:pt x="117" y="84"/>
                    </a:lnTo>
                    <a:lnTo>
                      <a:pt x="117" y="82"/>
                    </a:lnTo>
                    <a:lnTo>
                      <a:pt x="115" y="82"/>
                    </a:lnTo>
                    <a:lnTo>
                      <a:pt x="113" y="82"/>
                    </a:lnTo>
                    <a:lnTo>
                      <a:pt x="113" y="81"/>
                    </a:lnTo>
                    <a:lnTo>
                      <a:pt x="113" y="82"/>
                    </a:lnTo>
                    <a:lnTo>
                      <a:pt x="111" y="82"/>
                    </a:lnTo>
                    <a:lnTo>
                      <a:pt x="109" y="82"/>
                    </a:lnTo>
                    <a:lnTo>
                      <a:pt x="109" y="84"/>
                    </a:lnTo>
                    <a:lnTo>
                      <a:pt x="109" y="86"/>
                    </a:lnTo>
                    <a:lnTo>
                      <a:pt x="107" y="86"/>
                    </a:lnTo>
                    <a:lnTo>
                      <a:pt x="107" y="88"/>
                    </a:lnTo>
                    <a:lnTo>
                      <a:pt x="105" y="88"/>
                    </a:lnTo>
                    <a:lnTo>
                      <a:pt x="103" y="88"/>
                    </a:lnTo>
                    <a:lnTo>
                      <a:pt x="103" y="90"/>
                    </a:lnTo>
                    <a:lnTo>
                      <a:pt x="103" y="92"/>
                    </a:lnTo>
                    <a:lnTo>
                      <a:pt x="103" y="94"/>
                    </a:lnTo>
                    <a:lnTo>
                      <a:pt x="103" y="96"/>
                    </a:lnTo>
                    <a:lnTo>
                      <a:pt x="103" y="98"/>
                    </a:lnTo>
                    <a:lnTo>
                      <a:pt x="103" y="100"/>
                    </a:lnTo>
                    <a:lnTo>
                      <a:pt x="101" y="100"/>
                    </a:lnTo>
                    <a:lnTo>
                      <a:pt x="99" y="100"/>
                    </a:lnTo>
                    <a:lnTo>
                      <a:pt x="99" y="102"/>
                    </a:lnTo>
                    <a:lnTo>
                      <a:pt x="98" y="102"/>
                    </a:lnTo>
                    <a:lnTo>
                      <a:pt x="98" y="104"/>
                    </a:lnTo>
                    <a:lnTo>
                      <a:pt x="96" y="104"/>
                    </a:lnTo>
                    <a:lnTo>
                      <a:pt x="96" y="106"/>
                    </a:lnTo>
                    <a:lnTo>
                      <a:pt x="98" y="106"/>
                    </a:lnTo>
                    <a:lnTo>
                      <a:pt x="98" y="107"/>
                    </a:lnTo>
                    <a:lnTo>
                      <a:pt x="98" y="109"/>
                    </a:lnTo>
                    <a:lnTo>
                      <a:pt x="98" y="111"/>
                    </a:lnTo>
                    <a:lnTo>
                      <a:pt x="98" y="113"/>
                    </a:lnTo>
                    <a:lnTo>
                      <a:pt x="98" y="115"/>
                    </a:lnTo>
                    <a:lnTo>
                      <a:pt x="96" y="115"/>
                    </a:lnTo>
                    <a:lnTo>
                      <a:pt x="96" y="117"/>
                    </a:lnTo>
                    <a:lnTo>
                      <a:pt x="96" y="119"/>
                    </a:lnTo>
                    <a:lnTo>
                      <a:pt x="94" y="121"/>
                    </a:lnTo>
                    <a:lnTo>
                      <a:pt x="92" y="123"/>
                    </a:lnTo>
                    <a:lnTo>
                      <a:pt x="90" y="125"/>
                    </a:lnTo>
                    <a:lnTo>
                      <a:pt x="88" y="125"/>
                    </a:lnTo>
                    <a:lnTo>
                      <a:pt x="88" y="127"/>
                    </a:lnTo>
                    <a:lnTo>
                      <a:pt x="86" y="127"/>
                    </a:lnTo>
                    <a:lnTo>
                      <a:pt x="84" y="127"/>
                    </a:lnTo>
                    <a:lnTo>
                      <a:pt x="82" y="127"/>
                    </a:lnTo>
                    <a:lnTo>
                      <a:pt x="80" y="127"/>
                    </a:lnTo>
                    <a:lnTo>
                      <a:pt x="78" y="127"/>
                    </a:lnTo>
                    <a:lnTo>
                      <a:pt x="78" y="129"/>
                    </a:lnTo>
                    <a:lnTo>
                      <a:pt x="76" y="129"/>
                    </a:lnTo>
                    <a:lnTo>
                      <a:pt x="75" y="129"/>
                    </a:lnTo>
                    <a:lnTo>
                      <a:pt x="75" y="130"/>
                    </a:lnTo>
                    <a:lnTo>
                      <a:pt x="75" y="132"/>
                    </a:lnTo>
                    <a:lnTo>
                      <a:pt x="73" y="132"/>
                    </a:lnTo>
                    <a:lnTo>
                      <a:pt x="71" y="132"/>
                    </a:lnTo>
                    <a:lnTo>
                      <a:pt x="69" y="132"/>
                    </a:lnTo>
                    <a:lnTo>
                      <a:pt x="69" y="134"/>
                    </a:lnTo>
                    <a:lnTo>
                      <a:pt x="67" y="134"/>
                    </a:lnTo>
                    <a:lnTo>
                      <a:pt x="65" y="134"/>
                    </a:lnTo>
                    <a:lnTo>
                      <a:pt x="63" y="134"/>
                    </a:lnTo>
                    <a:lnTo>
                      <a:pt x="63" y="132"/>
                    </a:lnTo>
                    <a:lnTo>
                      <a:pt x="61" y="132"/>
                    </a:lnTo>
                    <a:lnTo>
                      <a:pt x="59" y="132"/>
                    </a:lnTo>
                    <a:lnTo>
                      <a:pt x="57" y="132"/>
                    </a:lnTo>
                    <a:lnTo>
                      <a:pt x="55" y="132"/>
                    </a:lnTo>
                    <a:lnTo>
                      <a:pt x="53" y="132"/>
                    </a:lnTo>
                    <a:lnTo>
                      <a:pt x="51" y="132"/>
                    </a:lnTo>
                    <a:lnTo>
                      <a:pt x="50" y="132"/>
                    </a:lnTo>
                    <a:lnTo>
                      <a:pt x="48" y="132"/>
                    </a:lnTo>
                    <a:lnTo>
                      <a:pt x="44" y="130"/>
                    </a:lnTo>
                    <a:lnTo>
                      <a:pt x="40" y="130"/>
                    </a:lnTo>
                    <a:lnTo>
                      <a:pt x="36" y="130"/>
                    </a:lnTo>
                    <a:lnTo>
                      <a:pt x="34" y="130"/>
                    </a:lnTo>
                    <a:lnTo>
                      <a:pt x="32" y="129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1" y="123"/>
                    </a:lnTo>
                    <a:lnTo>
                      <a:pt x="17" y="123"/>
                    </a:lnTo>
                    <a:lnTo>
                      <a:pt x="13" y="121"/>
                    </a:lnTo>
                    <a:lnTo>
                      <a:pt x="9" y="119"/>
                    </a:lnTo>
                    <a:lnTo>
                      <a:pt x="7" y="117"/>
                    </a:lnTo>
                    <a:lnTo>
                      <a:pt x="5" y="117"/>
                    </a:lnTo>
                    <a:lnTo>
                      <a:pt x="5" y="115"/>
                    </a:lnTo>
                    <a:lnTo>
                      <a:pt x="3" y="115"/>
                    </a:lnTo>
                    <a:lnTo>
                      <a:pt x="2" y="115"/>
                    </a:lnTo>
                    <a:lnTo>
                      <a:pt x="3" y="113"/>
                    </a:lnTo>
                    <a:lnTo>
                      <a:pt x="3" y="111"/>
                    </a:lnTo>
                    <a:lnTo>
                      <a:pt x="3" y="109"/>
                    </a:lnTo>
                    <a:lnTo>
                      <a:pt x="5" y="106"/>
                    </a:lnTo>
                    <a:lnTo>
                      <a:pt x="5" y="104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3" y="98"/>
                    </a:lnTo>
                    <a:lnTo>
                      <a:pt x="2" y="98"/>
                    </a:lnTo>
                    <a:lnTo>
                      <a:pt x="2" y="96"/>
                    </a:lnTo>
                    <a:lnTo>
                      <a:pt x="0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3" y="90"/>
                    </a:lnTo>
                    <a:lnTo>
                      <a:pt x="3" y="88"/>
                    </a:lnTo>
                    <a:lnTo>
                      <a:pt x="5" y="88"/>
                    </a:lnTo>
                    <a:lnTo>
                      <a:pt x="7" y="88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13" y="88"/>
                    </a:lnTo>
                    <a:lnTo>
                      <a:pt x="15" y="88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9" y="84"/>
                    </a:lnTo>
                    <a:lnTo>
                      <a:pt x="19" y="82"/>
                    </a:lnTo>
                    <a:lnTo>
                      <a:pt x="19" y="81"/>
                    </a:lnTo>
                    <a:lnTo>
                      <a:pt x="19" y="79"/>
                    </a:lnTo>
                    <a:lnTo>
                      <a:pt x="21" y="79"/>
                    </a:lnTo>
                    <a:lnTo>
                      <a:pt x="21" y="77"/>
                    </a:lnTo>
                    <a:lnTo>
                      <a:pt x="19" y="77"/>
                    </a:lnTo>
                    <a:lnTo>
                      <a:pt x="19" y="75"/>
                    </a:lnTo>
                    <a:lnTo>
                      <a:pt x="19" y="73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7" y="65"/>
                    </a:lnTo>
                    <a:lnTo>
                      <a:pt x="17" y="63"/>
                    </a:lnTo>
                    <a:lnTo>
                      <a:pt x="19" y="63"/>
                    </a:lnTo>
                    <a:lnTo>
                      <a:pt x="19" y="61"/>
                    </a:lnTo>
                    <a:lnTo>
                      <a:pt x="21" y="59"/>
                    </a:lnTo>
                    <a:lnTo>
                      <a:pt x="23" y="58"/>
                    </a:lnTo>
                    <a:lnTo>
                      <a:pt x="25" y="56"/>
                    </a:lnTo>
                    <a:lnTo>
                      <a:pt x="27" y="54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7" y="48"/>
                    </a:lnTo>
                    <a:lnTo>
                      <a:pt x="27" y="46"/>
                    </a:lnTo>
                    <a:lnTo>
                      <a:pt x="27" y="44"/>
                    </a:lnTo>
                    <a:lnTo>
                      <a:pt x="28" y="42"/>
                    </a:lnTo>
                    <a:lnTo>
                      <a:pt x="30" y="40"/>
                    </a:lnTo>
                    <a:lnTo>
                      <a:pt x="32" y="40"/>
                    </a:lnTo>
                    <a:lnTo>
                      <a:pt x="32" y="38"/>
                    </a:lnTo>
                    <a:lnTo>
                      <a:pt x="34" y="38"/>
                    </a:lnTo>
                    <a:lnTo>
                      <a:pt x="34" y="36"/>
                    </a:lnTo>
                    <a:lnTo>
                      <a:pt x="36" y="36"/>
                    </a:lnTo>
                    <a:lnTo>
                      <a:pt x="38" y="36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8" y="17"/>
                    </a:lnTo>
                    <a:lnTo>
                      <a:pt x="50" y="17"/>
                    </a:lnTo>
                    <a:lnTo>
                      <a:pt x="51" y="17"/>
                    </a:lnTo>
                    <a:lnTo>
                      <a:pt x="51" y="15"/>
                    </a:lnTo>
                    <a:lnTo>
                      <a:pt x="53" y="15"/>
                    </a:lnTo>
                    <a:lnTo>
                      <a:pt x="53" y="13"/>
                    </a:lnTo>
                    <a:lnTo>
                      <a:pt x="53" y="11"/>
                    </a:lnTo>
                    <a:lnTo>
                      <a:pt x="53" y="10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7" y="6"/>
                    </a:lnTo>
                    <a:lnTo>
                      <a:pt x="59" y="4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63" y="4"/>
                    </a:lnTo>
                    <a:lnTo>
                      <a:pt x="63" y="6"/>
                    </a:lnTo>
                    <a:lnTo>
                      <a:pt x="63" y="8"/>
                    </a:lnTo>
                    <a:lnTo>
                      <a:pt x="65" y="10"/>
                    </a:lnTo>
                    <a:lnTo>
                      <a:pt x="65" y="11"/>
                    </a:lnTo>
                    <a:lnTo>
                      <a:pt x="65" y="13"/>
                    </a:lnTo>
                    <a:lnTo>
                      <a:pt x="67" y="13"/>
                    </a:lnTo>
                    <a:lnTo>
                      <a:pt x="69" y="13"/>
                    </a:lnTo>
                    <a:lnTo>
                      <a:pt x="71" y="15"/>
                    </a:lnTo>
                    <a:lnTo>
                      <a:pt x="73" y="15"/>
                    </a:lnTo>
                    <a:lnTo>
                      <a:pt x="75" y="15"/>
                    </a:lnTo>
                    <a:lnTo>
                      <a:pt x="78" y="17"/>
                    </a:lnTo>
                    <a:lnTo>
                      <a:pt x="80" y="17"/>
                    </a:lnTo>
                    <a:lnTo>
                      <a:pt x="82" y="17"/>
                    </a:lnTo>
                    <a:lnTo>
                      <a:pt x="82" y="19"/>
                    </a:lnTo>
                    <a:lnTo>
                      <a:pt x="84" y="19"/>
                    </a:lnTo>
                    <a:lnTo>
                      <a:pt x="86" y="21"/>
                    </a:lnTo>
                    <a:lnTo>
                      <a:pt x="86" y="25"/>
                    </a:lnTo>
                    <a:lnTo>
                      <a:pt x="88" y="27"/>
                    </a:lnTo>
                    <a:lnTo>
                      <a:pt x="88" y="29"/>
                    </a:lnTo>
                    <a:lnTo>
                      <a:pt x="90" y="31"/>
                    </a:lnTo>
                    <a:lnTo>
                      <a:pt x="90" y="33"/>
                    </a:lnTo>
                    <a:lnTo>
                      <a:pt x="92" y="33"/>
                    </a:lnTo>
                    <a:lnTo>
                      <a:pt x="94" y="33"/>
                    </a:lnTo>
                    <a:lnTo>
                      <a:pt x="96" y="33"/>
                    </a:lnTo>
                    <a:lnTo>
                      <a:pt x="98" y="33"/>
                    </a:lnTo>
                    <a:lnTo>
                      <a:pt x="99" y="33"/>
                    </a:lnTo>
                    <a:lnTo>
                      <a:pt x="101" y="34"/>
                    </a:lnTo>
                    <a:lnTo>
                      <a:pt x="103" y="34"/>
                    </a:lnTo>
                    <a:lnTo>
                      <a:pt x="105" y="34"/>
                    </a:lnTo>
                    <a:lnTo>
                      <a:pt x="107" y="36"/>
                    </a:lnTo>
                    <a:lnTo>
                      <a:pt x="107" y="38"/>
                    </a:lnTo>
                    <a:lnTo>
                      <a:pt x="107" y="40"/>
                    </a:lnTo>
                    <a:lnTo>
                      <a:pt x="107" y="42"/>
                    </a:lnTo>
                    <a:lnTo>
                      <a:pt x="107" y="44"/>
                    </a:lnTo>
                    <a:lnTo>
                      <a:pt x="109" y="46"/>
                    </a:lnTo>
                    <a:lnTo>
                      <a:pt x="111" y="46"/>
                    </a:lnTo>
                    <a:lnTo>
                      <a:pt x="111" y="48"/>
                    </a:lnTo>
                    <a:lnTo>
                      <a:pt x="111" y="50"/>
                    </a:lnTo>
                    <a:lnTo>
                      <a:pt x="111" y="52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5" y="54"/>
                    </a:lnTo>
                    <a:lnTo>
                      <a:pt x="117" y="56"/>
                    </a:lnTo>
                    <a:lnTo>
                      <a:pt x="119" y="56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1" y="56"/>
                    </a:lnTo>
                    <a:lnTo>
                      <a:pt x="123" y="58"/>
                    </a:lnTo>
                    <a:lnTo>
                      <a:pt x="124" y="58"/>
                    </a:lnTo>
                    <a:lnTo>
                      <a:pt x="126" y="58"/>
                    </a:lnTo>
                    <a:lnTo>
                      <a:pt x="128" y="58"/>
                    </a:lnTo>
                    <a:lnTo>
                      <a:pt x="130" y="58"/>
                    </a:lnTo>
                    <a:lnTo>
                      <a:pt x="132" y="58"/>
                    </a:lnTo>
                    <a:lnTo>
                      <a:pt x="134" y="58"/>
                    </a:lnTo>
                    <a:lnTo>
                      <a:pt x="136" y="58"/>
                    </a:lnTo>
                    <a:lnTo>
                      <a:pt x="138" y="58"/>
                    </a:lnTo>
                    <a:lnTo>
                      <a:pt x="140" y="56"/>
                    </a:lnTo>
                    <a:lnTo>
                      <a:pt x="140" y="58"/>
                    </a:lnTo>
                    <a:lnTo>
                      <a:pt x="142" y="58"/>
                    </a:lnTo>
                    <a:lnTo>
                      <a:pt x="142" y="59"/>
                    </a:lnTo>
                    <a:lnTo>
                      <a:pt x="142" y="61"/>
                    </a:lnTo>
                    <a:lnTo>
                      <a:pt x="142" y="63"/>
                    </a:lnTo>
                    <a:lnTo>
                      <a:pt x="142" y="65"/>
                    </a:lnTo>
                    <a:lnTo>
                      <a:pt x="142" y="67"/>
                    </a:lnTo>
                    <a:lnTo>
                      <a:pt x="142" y="69"/>
                    </a:ln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5"/>
                    </a:lnTo>
                    <a:lnTo>
                      <a:pt x="142" y="77"/>
                    </a:lnTo>
                    <a:lnTo>
                      <a:pt x="144" y="77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1" name="Freeform 4995">
                <a:extLst>
                  <a:ext uri="{FF2B5EF4-FFF2-40B4-BE49-F238E27FC236}">
                    <a16:creationId xmlns:a16="http://schemas.microsoft.com/office/drawing/2014/main" id="{0C9BA89E-577A-19D0-342A-4951F2FE3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3342" y="3763195"/>
                <a:ext cx="227187" cy="458569"/>
              </a:xfrm>
              <a:custGeom>
                <a:avLst/>
                <a:gdLst/>
                <a:ahLst/>
                <a:cxnLst>
                  <a:cxn ang="0">
                    <a:pos x="150" y="160"/>
                  </a:cxn>
                  <a:cxn ang="0">
                    <a:pos x="150" y="165"/>
                  </a:cxn>
                  <a:cxn ang="0">
                    <a:pos x="152" y="177"/>
                  </a:cxn>
                  <a:cxn ang="0">
                    <a:pos x="146" y="189"/>
                  </a:cxn>
                  <a:cxn ang="0">
                    <a:pos x="138" y="198"/>
                  </a:cxn>
                  <a:cxn ang="0">
                    <a:pos x="134" y="208"/>
                  </a:cxn>
                  <a:cxn ang="0">
                    <a:pos x="134" y="217"/>
                  </a:cxn>
                  <a:cxn ang="0">
                    <a:pos x="129" y="229"/>
                  </a:cxn>
                  <a:cxn ang="0">
                    <a:pos x="127" y="240"/>
                  </a:cxn>
                  <a:cxn ang="0">
                    <a:pos x="129" y="252"/>
                  </a:cxn>
                  <a:cxn ang="0">
                    <a:pos x="123" y="258"/>
                  </a:cxn>
                  <a:cxn ang="0">
                    <a:pos x="127" y="267"/>
                  </a:cxn>
                  <a:cxn ang="0">
                    <a:pos x="125" y="273"/>
                  </a:cxn>
                  <a:cxn ang="0">
                    <a:pos x="132" y="283"/>
                  </a:cxn>
                  <a:cxn ang="0">
                    <a:pos x="125" y="292"/>
                  </a:cxn>
                  <a:cxn ang="0">
                    <a:pos x="117" y="306"/>
                  </a:cxn>
                  <a:cxn ang="0">
                    <a:pos x="96" y="306"/>
                  </a:cxn>
                  <a:cxn ang="0">
                    <a:pos x="79" y="306"/>
                  </a:cxn>
                  <a:cxn ang="0">
                    <a:pos x="65" y="304"/>
                  </a:cxn>
                  <a:cxn ang="0">
                    <a:pos x="54" y="309"/>
                  </a:cxn>
                  <a:cxn ang="0">
                    <a:pos x="42" y="309"/>
                  </a:cxn>
                  <a:cxn ang="0">
                    <a:pos x="29" y="311"/>
                  </a:cxn>
                  <a:cxn ang="0">
                    <a:pos x="17" y="306"/>
                  </a:cxn>
                  <a:cxn ang="0">
                    <a:pos x="4" y="309"/>
                  </a:cxn>
                  <a:cxn ang="0">
                    <a:pos x="6" y="298"/>
                  </a:cxn>
                  <a:cxn ang="0">
                    <a:pos x="15" y="288"/>
                  </a:cxn>
                  <a:cxn ang="0">
                    <a:pos x="15" y="277"/>
                  </a:cxn>
                  <a:cxn ang="0">
                    <a:pos x="10" y="263"/>
                  </a:cxn>
                  <a:cxn ang="0">
                    <a:pos x="15" y="250"/>
                  </a:cxn>
                  <a:cxn ang="0">
                    <a:pos x="31" y="237"/>
                  </a:cxn>
                  <a:cxn ang="0">
                    <a:pos x="33" y="219"/>
                  </a:cxn>
                  <a:cxn ang="0">
                    <a:pos x="36" y="206"/>
                  </a:cxn>
                  <a:cxn ang="0">
                    <a:pos x="46" y="190"/>
                  </a:cxn>
                  <a:cxn ang="0">
                    <a:pos x="44" y="175"/>
                  </a:cxn>
                  <a:cxn ang="0">
                    <a:pos x="48" y="156"/>
                  </a:cxn>
                  <a:cxn ang="0">
                    <a:pos x="46" y="140"/>
                  </a:cxn>
                  <a:cxn ang="0">
                    <a:pos x="54" y="123"/>
                  </a:cxn>
                  <a:cxn ang="0">
                    <a:pos x="54" y="104"/>
                  </a:cxn>
                  <a:cxn ang="0">
                    <a:pos x="61" y="89"/>
                  </a:cxn>
                  <a:cxn ang="0">
                    <a:pos x="67" y="73"/>
                  </a:cxn>
                  <a:cxn ang="0">
                    <a:pos x="73" y="58"/>
                  </a:cxn>
                  <a:cxn ang="0">
                    <a:pos x="79" y="48"/>
                  </a:cxn>
                  <a:cxn ang="0">
                    <a:pos x="90" y="37"/>
                  </a:cxn>
                  <a:cxn ang="0">
                    <a:pos x="92" y="23"/>
                  </a:cxn>
                  <a:cxn ang="0">
                    <a:pos x="108" y="20"/>
                  </a:cxn>
                  <a:cxn ang="0">
                    <a:pos x="111" y="8"/>
                  </a:cxn>
                  <a:cxn ang="0">
                    <a:pos x="123" y="6"/>
                  </a:cxn>
                  <a:cxn ang="0">
                    <a:pos x="131" y="16"/>
                  </a:cxn>
                  <a:cxn ang="0">
                    <a:pos x="129" y="29"/>
                  </a:cxn>
                  <a:cxn ang="0">
                    <a:pos x="129" y="35"/>
                  </a:cxn>
                  <a:cxn ang="0">
                    <a:pos x="127" y="43"/>
                  </a:cxn>
                  <a:cxn ang="0">
                    <a:pos x="132" y="50"/>
                  </a:cxn>
                  <a:cxn ang="0">
                    <a:pos x="138" y="62"/>
                  </a:cxn>
                  <a:cxn ang="0">
                    <a:pos x="142" y="75"/>
                  </a:cxn>
                  <a:cxn ang="0">
                    <a:pos x="144" y="85"/>
                  </a:cxn>
                  <a:cxn ang="0">
                    <a:pos x="146" y="92"/>
                  </a:cxn>
                  <a:cxn ang="0">
                    <a:pos x="148" y="104"/>
                  </a:cxn>
                  <a:cxn ang="0">
                    <a:pos x="148" y="116"/>
                  </a:cxn>
                  <a:cxn ang="0">
                    <a:pos x="150" y="127"/>
                  </a:cxn>
                  <a:cxn ang="0">
                    <a:pos x="152" y="139"/>
                  </a:cxn>
                  <a:cxn ang="0">
                    <a:pos x="152" y="150"/>
                  </a:cxn>
                </a:cxnLst>
                <a:rect l="0" t="0" r="r" b="b"/>
                <a:pathLst>
                  <a:path w="152" h="313">
                    <a:moveTo>
                      <a:pt x="152" y="150"/>
                    </a:moveTo>
                    <a:lnTo>
                      <a:pt x="152" y="152"/>
                    </a:lnTo>
                    <a:lnTo>
                      <a:pt x="152" y="154"/>
                    </a:lnTo>
                    <a:lnTo>
                      <a:pt x="150" y="154"/>
                    </a:lnTo>
                    <a:lnTo>
                      <a:pt x="150" y="156"/>
                    </a:lnTo>
                    <a:lnTo>
                      <a:pt x="152" y="156"/>
                    </a:lnTo>
                    <a:lnTo>
                      <a:pt x="152" y="158"/>
                    </a:lnTo>
                    <a:lnTo>
                      <a:pt x="150" y="158"/>
                    </a:lnTo>
                    <a:lnTo>
                      <a:pt x="150" y="160"/>
                    </a:lnTo>
                    <a:lnTo>
                      <a:pt x="148" y="160"/>
                    </a:lnTo>
                    <a:lnTo>
                      <a:pt x="148" y="158"/>
                    </a:lnTo>
                    <a:lnTo>
                      <a:pt x="148" y="160"/>
                    </a:lnTo>
                    <a:lnTo>
                      <a:pt x="150" y="160"/>
                    </a:lnTo>
                    <a:lnTo>
                      <a:pt x="150" y="162"/>
                    </a:lnTo>
                    <a:lnTo>
                      <a:pt x="148" y="162"/>
                    </a:lnTo>
                    <a:lnTo>
                      <a:pt x="148" y="164"/>
                    </a:lnTo>
                    <a:lnTo>
                      <a:pt x="150" y="164"/>
                    </a:lnTo>
                    <a:lnTo>
                      <a:pt x="150" y="165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50" y="171"/>
                    </a:lnTo>
                    <a:lnTo>
                      <a:pt x="148" y="171"/>
                    </a:lnTo>
                    <a:lnTo>
                      <a:pt x="148" y="173"/>
                    </a:lnTo>
                    <a:lnTo>
                      <a:pt x="148" y="175"/>
                    </a:lnTo>
                    <a:lnTo>
                      <a:pt x="150" y="175"/>
                    </a:lnTo>
                    <a:lnTo>
                      <a:pt x="150" y="177"/>
                    </a:lnTo>
                    <a:lnTo>
                      <a:pt x="152" y="177"/>
                    </a:lnTo>
                    <a:lnTo>
                      <a:pt x="152" y="179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48" y="181"/>
                    </a:lnTo>
                    <a:lnTo>
                      <a:pt x="148" y="183"/>
                    </a:lnTo>
                    <a:lnTo>
                      <a:pt x="146" y="183"/>
                    </a:lnTo>
                    <a:lnTo>
                      <a:pt x="146" y="185"/>
                    </a:lnTo>
                    <a:lnTo>
                      <a:pt x="146" y="187"/>
                    </a:lnTo>
                    <a:lnTo>
                      <a:pt x="146" y="189"/>
                    </a:lnTo>
                    <a:lnTo>
                      <a:pt x="146" y="190"/>
                    </a:lnTo>
                    <a:lnTo>
                      <a:pt x="144" y="190"/>
                    </a:lnTo>
                    <a:lnTo>
                      <a:pt x="144" y="192"/>
                    </a:lnTo>
                    <a:lnTo>
                      <a:pt x="142" y="192"/>
                    </a:lnTo>
                    <a:lnTo>
                      <a:pt x="142" y="194"/>
                    </a:lnTo>
                    <a:lnTo>
                      <a:pt x="142" y="196"/>
                    </a:lnTo>
                    <a:lnTo>
                      <a:pt x="140" y="196"/>
                    </a:lnTo>
                    <a:lnTo>
                      <a:pt x="140" y="198"/>
                    </a:lnTo>
                    <a:lnTo>
                      <a:pt x="138" y="198"/>
                    </a:lnTo>
                    <a:lnTo>
                      <a:pt x="138" y="200"/>
                    </a:lnTo>
                    <a:lnTo>
                      <a:pt x="140" y="200"/>
                    </a:lnTo>
                    <a:lnTo>
                      <a:pt x="138" y="200"/>
                    </a:lnTo>
                    <a:lnTo>
                      <a:pt x="136" y="200"/>
                    </a:lnTo>
                    <a:lnTo>
                      <a:pt x="136" y="202"/>
                    </a:lnTo>
                    <a:lnTo>
                      <a:pt x="136" y="204"/>
                    </a:lnTo>
                    <a:lnTo>
                      <a:pt x="134" y="204"/>
                    </a:lnTo>
                    <a:lnTo>
                      <a:pt x="134" y="206"/>
                    </a:lnTo>
                    <a:lnTo>
                      <a:pt x="134" y="208"/>
                    </a:lnTo>
                    <a:lnTo>
                      <a:pt x="134" y="210"/>
                    </a:lnTo>
                    <a:lnTo>
                      <a:pt x="134" y="212"/>
                    </a:lnTo>
                    <a:lnTo>
                      <a:pt x="134" y="213"/>
                    </a:lnTo>
                    <a:lnTo>
                      <a:pt x="136" y="213"/>
                    </a:lnTo>
                    <a:lnTo>
                      <a:pt x="134" y="213"/>
                    </a:lnTo>
                    <a:lnTo>
                      <a:pt x="134" y="215"/>
                    </a:lnTo>
                    <a:lnTo>
                      <a:pt x="132" y="215"/>
                    </a:lnTo>
                    <a:lnTo>
                      <a:pt x="134" y="215"/>
                    </a:lnTo>
                    <a:lnTo>
                      <a:pt x="134" y="217"/>
                    </a:lnTo>
                    <a:lnTo>
                      <a:pt x="134" y="219"/>
                    </a:lnTo>
                    <a:lnTo>
                      <a:pt x="132" y="219"/>
                    </a:lnTo>
                    <a:lnTo>
                      <a:pt x="132" y="221"/>
                    </a:lnTo>
                    <a:lnTo>
                      <a:pt x="132" y="223"/>
                    </a:lnTo>
                    <a:lnTo>
                      <a:pt x="132" y="225"/>
                    </a:lnTo>
                    <a:lnTo>
                      <a:pt x="131" y="225"/>
                    </a:lnTo>
                    <a:lnTo>
                      <a:pt x="129" y="225"/>
                    </a:lnTo>
                    <a:lnTo>
                      <a:pt x="129" y="227"/>
                    </a:lnTo>
                    <a:lnTo>
                      <a:pt x="129" y="229"/>
                    </a:lnTo>
                    <a:lnTo>
                      <a:pt x="127" y="229"/>
                    </a:lnTo>
                    <a:lnTo>
                      <a:pt x="127" y="231"/>
                    </a:lnTo>
                    <a:lnTo>
                      <a:pt x="127" y="233"/>
                    </a:lnTo>
                    <a:lnTo>
                      <a:pt x="127" y="235"/>
                    </a:lnTo>
                    <a:lnTo>
                      <a:pt x="129" y="235"/>
                    </a:lnTo>
                    <a:lnTo>
                      <a:pt x="129" y="237"/>
                    </a:lnTo>
                    <a:lnTo>
                      <a:pt x="129" y="238"/>
                    </a:lnTo>
                    <a:lnTo>
                      <a:pt x="127" y="238"/>
                    </a:lnTo>
                    <a:lnTo>
                      <a:pt x="127" y="240"/>
                    </a:lnTo>
                    <a:lnTo>
                      <a:pt x="129" y="242"/>
                    </a:lnTo>
                    <a:lnTo>
                      <a:pt x="129" y="244"/>
                    </a:lnTo>
                    <a:lnTo>
                      <a:pt x="127" y="244"/>
                    </a:lnTo>
                    <a:lnTo>
                      <a:pt x="129" y="244"/>
                    </a:lnTo>
                    <a:lnTo>
                      <a:pt x="129" y="246"/>
                    </a:lnTo>
                    <a:lnTo>
                      <a:pt x="131" y="246"/>
                    </a:lnTo>
                    <a:lnTo>
                      <a:pt x="131" y="248"/>
                    </a:lnTo>
                    <a:lnTo>
                      <a:pt x="129" y="250"/>
                    </a:lnTo>
                    <a:lnTo>
                      <a:pt x="129" y="252"/>
                    </a:lnTo>
                    <a:lnTo>
                      <a:pt x="127" y="252"/>
                    </a:lnTo>
                    <a:lnTo>
                      <a:pt x="127" y="254"/>
                    </a:lnTo>
                    <a:lnTo>
                      <a:pt x="127" y="256"/>
                    </a:lnTo>
                    <a:lnTo>
                      <a:pt x="127" y="254"/>
                    </a:lnTo>
                    <a:lnTo>
                      <a:pt x="125" y="256"/>
                    </a:lnTo>
                    <a:lnTo>
                      <a:pt x="127" y="256"/>
                    </a:lnTo>
                    <a:lnTo>
                      <a:pt x="125" y="256"/>
                    </a:lnTo>
                    <a:lnTo>
                      <a:pt x="125" y="258"/>
                    </a:lnTo>
                    <a:lnTo>
                      <a:pt x="123" y="258"/>
                    </a:lnTo>
                    <a:lnTo>
                      <a:pt x="125" y="258"/>
                    </a:lnTo>
                    <a:lnTo>
                      <a:pt x="125" y="260"/>
                    </a:lnTo>
                    <a:lnTo>
                      <a:pt x="123" y="260"/>
                    </a:lnTo>
                    <a:lnTo>
                      <a:pt x="123" y="261"/>
                    </a:lnTo>
                    <a:lnTo>
                      <a:pt x="125" y="261"/>
                    </a:lnTo>
                    <a:lnTo>
                      <a:pt x="125" y="263"/>
                    </a:lnTo>
                    <a:lnTo>
                      <a:pt x="127" y="263"/>
                    </a:lnTo>
                    <a:lnTo>
                      <a:pt x="127" y="265"/>
                    </a:lnTo>
                    <a:lnTo>
                      <a:pt x="127" y="267"/>
                    </a:lnTo>
                    <a:lnTo>
                      <a:pt x="125" y="267"/>
                    </a:lnTo>
                    <a:lnTo>
                      <a:pt x="127" y="267"/>
                    </a:lnTo>
                    <a:lnTo>
                      <a:pt x="125" y="269"/>
                    </a:lnTo>
                    <a:lnTo>
                      <a:pt x="123" y="269"/>
                    </a:lnTo>
                    <a:lnTo>
                      <a:pt x="123" y="271"/>
                    </a:lnTo>
                    <a:lnTo>
                      <a:pt x="125" y="271"/>
                    </a:lnTo>
                    <a:lnTo>
                      <a:pt x="123" y="271"/>
                    </a:lnTo>
                    <a:lnTo>
                      <a:pt x="123" y="273"/>
                    </a:lnTo>
                    <a:lnTo>
                      <a:pt x="125" y="273"/>
                    </a:lnTo>
                    <a:lnTo>
                      <a:pt x="125" y="275"/>
                    </a:lnTo>
                    <a:lnTo>
                      <a:pt x="125" y="277"/>
                    </a:lnTo>
                    <a:lnTo>
                      <a:pt x="127" y="277"/>
                    </a:lnTo>
                    <a:lnTo>
                      <a:pt x="127" y="279"/>
                    </a:lnTo>
                    <a:lnTo>
                      <a:pt x="129" y="279"/>
                    </a:lnTo>
                    <a:lnTo>
                      <a:pt x="131" y="279"/>
                    </a:lnTo>
                    <a:lnTo>
                      <a:pt x="131" y="281"/>
                    </a:lnTo>
                    <a:lnTo>
                      <a:pt x="131" y="283"/>
                    </a:lnTo>
                    <a:lnTo>
                      <a:pt x="132" y="283"/>
                    </a:lnTo>
                    <a:lnTo>
                      <a:pt x="132" y="285"/>
                    </a:lnTo>
                    <a:lnTo>
                      <a:pt x="131" y="285"/>
                    </a:lnTo>
                    <a:lnTo>
                      <a:pt x="131" y="286"/>
                    </a:lnTo>
                    <a:lnTo>
                      <a:pt x="131" y="288"/>
                    </a:lnTo>
                    <a:lnTo>
                      <a:pt x="129" y="288"/>
                    </a:lnTo>
                    <a:lnTo>
                      <a:pt x="129" y="290"/>
                    </a:lnTo>
                    <a:lnTo>
                      <a:pt x="127" y="290"/>
                    </a:lnTo>
                    <a:lnTo>
                      <a:pt x="127" y="292"/>
                    </a:lnTo>
                    <a:lnTo>
                      <a:pt x="125" y="292"/>
                    </a:lnTo>
                    <a:lnTo>
                      <a:pt x="125" y="294"/>
                    </a:lnTo>
                    <a:lnTo>
                      <a:pt x="123" y="294"/>
                    </a:lnTo>
                    <a:lnTo>
                      <a:pt x="123" y="296"/>
                    </a:lnTo>
                    <a:lnTo>
                      <a:pt x="121" y="296"/>
                    </a:lnTo>
                    <a:lnTo>
                      <a:pt x="121" y="300"/>
                    </a:lnTo>
                    <a:lnTo>
                      <a:pt x="119" y="302"/>
                    </a:lnTo>
                    <a:lnTo>
                      <a:pt x="119" y="304"/>
                    </a:lnTo>
                    <a:lnTo>
                      <a:pt x="119" y="306"/>
                    </a:lnTo>
                    <a:lnTo>
                      <a:pt x="117" y="306"/>
                    </a:lnTo>
                    <a:lnTo>
                      <a:pt x="115" y="306"/>
                    </a:lnTo>
                    <a:lnTo>
                      <a:pt x="113" y="308"/>
                    </a:lnTo>
                    <a:lnTo>
                      <a:pt x="109" y="308"/>
                    </a:lnTo>
                    <a:lnTo>
                      <a:pt x="108" y="308"/>
                    </a:lnTo>
                    <a:lnTo>
                      <a:pt x="106" y="306"/>
                    </a:lnTo>
                    <a:lnTo>
                      <a:pt x="102" y="306"/>
                    </a:lnTo>
                    <a:lnTo>
                      <a:pt x="100" y="306"/>
                    </a:lnTo>
                    <a:lnTo>
                      <a:pt x="98" y="306"/>
                    </a:lnTo>
                    <a:lnTo>
                      <a:pt x="96" y="306"/>
                    </a:lnTo>
                    <a:lnTo>
                      <a:pt x="94" y="306"/>
                    </a:lnTo>
                    <a:lnTo>
                      <a:pt x="92" y="306"/>
                    </a:lnTo>
                    <a:lnTo>
                      <a:pt x="90" y="306"/>
                    </a:lnTo>
                    <a:lnTo>
                      <a:pt x="88" y="306"/>
                    </a:lnTo>
                    <a:lnTo>
                      <a:pt x="86" y="306"/>
                    </a:lnTo>
                    <a:lnTo>
                      <a:pt x="84" y="306"/>
                    </a:lnTo>
                    <a:lnTo>
                      <a:pt x="83" y="306"/>
                    </a:lnTo>
                    <a:lnTo>
                      <a:pt x="81" y="306"/>
                    </a:lnTo>
                    <a:lnTo>
                      <a:pt x="79" y="306"/>
                    </a:lnTo>
                    <a:lnTo>
                      <a:pt x="77" y="306"/>
                    </a:lnTo>
                    <a:lnTo>
                      <a:pt x="77" y="304"/>
                    </a:lnTo>
                    <a:lnTo>
                      <a:pt x="75" y="304"/>
                    </a:lnTo>
                    <a:lnTo>
                      <a:pt x="73" y="304"/>
                    </a:lnTo>
                    <a:lnTo>
                      <a:pt x="71" y="304"/>
                    </a:lnTo>
                    <a:lnTo>
                      <a:pt x="69" y="304"/>
                    </a:lnTo>
                    <a:lnTo>
                      <a:pt x="67" y="306"/>
                    </a:lnTo>
                    <a:lnTo>
                      <a:pt x="67" y="304"/>
                    </a:lnTo>
                    <a:lnTo>
                      <a:pt x="65" y="304"/>
                    </a:lnTo>
                    <a:lnTo>
                      <a:pt x="63" y="304"/>
                    </a:lnTo>
                    <a:lnTo>
                      <a:pt x="61" y="306"/>
                    </a:lnTo>
                    <a:lnTo>
                      <a:pt x="60" y="308"/>
                    </a:lnTo>
                    <a:lnTo>
                      <a:pt x="60" y="309"/>
                    </a:lnTo>
                    <a:lnTo>
                      <a:pt x="58" y="309"/>
                    </a:lnTo>
                    <a:lnTo>
                      <a:pt x="58" y="308"/>
                    </a:lnTo>
                    <a:lnTo>
                      <a:pt x="56" y="308"/>
                    </a:lnTo>
                    <a:lnTo>
                      <a:pt x="54" y="308"/>
                    </a:lnTo>
                    <a:lnTo>
                      <a:pt x="54" y="309"/>
                    </a:lnTo>
                    <a:lnTo>
                      <a:pt x="54" y="308"/>
                    </a:lnTo>
                    <a:lnTo>
                      <a:pt x="52" y="308"/>
                    </a:lnTo>
                    <a:lnTo>
                      <a:pt x="50" y="306"/>
                    </a:lnTo>
                    <a:lnTo>
                      <a:pt x="48" y="306"/>
                    </a:lnTo>
                    <a:lnTo>
                      <a:pt x="48" y="308"/>
                    </a:lnTo>
                    <a:lnTo>
                      <a:pt x="46" y="308"/>
                    </a:lnTo>
                    <a:lnTo>
                      <a:pt x="44" y="308"/>
                    </a:lnTo>
                    <a:lnTo>
                      <a:pt x="44" y="309"/>
                    </a:lnTo>
                    <a:lnTo>
                      <a:pt x="42" y="309"/>
                    </a:lnTo>
                    <a:lnTo>
                      <a:pt x="40" y="311"/>
                    </a:lnTo>
                    <a:lnTo>
                      <a:pt x="38" y="311"/>
                    </a:lnTo>
                    <a:lnTo>
                      <a:pt x="36" y="311"/>
                    </a:lnTo>
                    <a:lnTo>
                      <a:pt x="35" y="311"/>
                    </a:lnTo>
                    <a:lnTo>
                      <a:pt x="35" y="313"/>
                    </a:lnTo>
                    <a:lnTo>
                      <a:pt x="33" y="313"/>
                    </a:lnTo>
                    <a:lnTo>
                      <a:pt x="31" y="313"/>
                    </a:lnTo>
                    <a:lnTo>
                      <a:pt x="31" y="311"/>
                    </a:lnTo>
                    <a:lnTo>
                      <a:pt x="29" y="311"/>
                    </a:lnTo>
                    <a:lnTo>
                      <a:pt x="27" y="309"/>
                    </a:lnTo>
                    <a:lnTo>
                      <a:pt x="25" y="308"/>
                    </a:lnTo>
                    <a:lnTo>
                      <a:pt x="25" y="306"/>
                    </a:lnTo>
                    <a:lnTo>
                      <a:pt x="25" y="304"/>
                    </a:lnTo>
                    <a:lnTo>
                      <a:pt x="23" y="304"/>
                    </a:lnTo>
                    <a:lnTo>
                      <a:pt x="21" y="304"/>
                    </a:lnTo>
                    <a:lnTo>
                      <a:pt x="19" y="304"/>
                    </a:lnTo>
                    <a:lnTo>
                      <a:pt x="17" y="304"/>
                    </a:lnTo>
                    <a:lnTo>
                      <a:pt x="17" y="306"/>
                    </a:lnTo>
                    <a:lnTo>
                      <a:pt x="15" y="306"/>
                    </a:lnTo>
                    <a:lnTo>
                      <a:pt x="13" y="306"/>
                    </a:lnTo>
                    <a:lnTo>
                      <a:pt x="12" y="306"/>
                    </a:lnTo>
                    <a:lnTo>
                      <a:pt x="10" y="306"/>
                    </a:lnTo>
                    <a:lnTo>
                      <a:pt x="8" y="306"/>
                    </a:lnTo>
                    <a:lnTo>
                      <a:pt x="6" y="306"/>
                    </a:lnTo>
                    <a:lnTo>
                      <a:pt x="6" y="308"/>
                    </a:lnTo>
                    <a:lnTo>
                      <a:pt x="4" y="308"/>
                    </a:lnTo>
                    <a:lnTo>
                      <a:pt x="4" y="309"/>
                    </a:lnTo>
                    <a:lnTo>
                      <a:pt x="2" y="309"/>
                    </a:lnTo>
                    <a:lnTo>
                      <a:pt x="0" y="309"/>
                    </a:lnTo>
                    <a:lnTo>
                      <a:pt x="0" y="308"/>
                    </a:lnTo>
                    <a:lnTo>
                      <a:pt x="2" y="308"/>
                    </a:lnTo>
                    <a:lnTo>
                      <a:pt x="4" y="306"/>
                    </a:lnTo>
                    <a:lnTo>
                      <a:pt x="4" y="304"/>
                    </a:lnTo>
                    <a:lnTo>
                      <a:pt x="6" y="302"/>
                    </a:lnTo>
                    <a:lnTo>
                      <a:pt x="6" y="300"/>
                    </a:lnTo>
                    <a:lnTo>
                      <a:pt x="6" y="298"/>
                    </a:lnTo>
                    <a:lnTo>
                      <a:pt x="6" y="296"/>
                    </a:lnTo>
                    <a:lnTo>
                      <a:pt x="8" y="296"/>
                    </a:lnTo>
                    <a:lnTo>
                      <a:pt x="8" y="294"/>
                    </a:lnTo>
                    <a:lnTo>
                      <a:pt x="10" y="294"/>
                    </a:lnTo>
                    <a:lnTo>
                      <a:pt x="12" y="294"/>
                    </a:lnTo>
                    <a:lnTo>
                      <a:pt x="13" y="292"/>
                    </a:lnTo>
                    <a:lnTo>
                      <a:pt x="13" y="290"/>
                    </a:lnTo>
                    <a:lnTo>
                      <a:pt x="15" y="290"/>
                    </a:lnTo>
                    <a:lnTo>
                      <a:pt x="15" y="288"/>
                    </a:lnTo>
                    <a:lnTo>
                      <a:pt x="17" y="286"/>
                    </a:lnTo>
                    <a:lnTo>
                      <a:pt x="17" y="285"/>
                    </a:lnTo>
                    <a:lnTo>
                      <a:pt x="17" y="283"/>
                    </a:lnTo>
                    <a:lnTo>
                      <a:pt x="19" y="283"/>
                    </a:lnTo>
                    <a:lnTo>
                      <a:pt x="19" y="281"/>
                    </a:lnTo>
                    <a:lnTo>
                      <a:pt x="19" y="279"/>
                    </a:lnTo>
                    <a:lnTo>
                      <a:pt x="17" y="279"/>
                    </a:lnTo>
                    <a:lnTo>
                      <a:pt x="17" y="277"/>
                    </a:lnTo>
                    <a:lnTo>
                      <a:pt x="15" y="277"/>
                    </a:lnTo>
                    <a:lnTo>
                      <a:pt x="13" y="275"/>
                    </a:lnTo>
                    <a:lnTo>
                      <a:pt x="13" y="273"/>
                    </a:lnTo>
                    <a:lnTo>
                      <a:pt x="12" y="271"/>
                    </a:lnTo>
                    <a:lnTo>
                      <a:pt x="10" y="269"/>
                    </a:lnTo>
                    <a:lnTo>
                      <a:pt x="10" y="267"/>
                    </a:lnTo>
                    <a:lnTo>
                      <a:pt x="8" y="267"/>
                    </a:lnTo>
                    <a:lnTo>
                      <a:pt x="8" y="265"/>
                    </a:lnTo>
                    <a:lnTo>
                      <a:pt x="8" y="263"/>
                    </a:lnTo>
                    <a:lnTo>
                      <a:pt x="10" y="263"/>
                    </a:lnTo>
                    <a:lnTo>
                      <a:pt x="10" y="261"/>
                    </a:lnTo>
                    <a:lnTo>
                      <a:pt x="10" y="260"/>
                    </a:lnTo>
                    <a:lnTo>
                      <a:pt x="10" y="258"/>
                    </a:lnTo>
                    <a:lnTo>
                      <a:pt x="10" y="256"/>
                    </a:lnTo>
                    <a:lnTo>
                      <a:pt x="10" y="254"/>
                    </a:lnTo>
                    <a:lnTo>
                      <a:pt x="12" y="252"/>
                    </a:lnTo>
                    <a:lnTo>
                      <a:pt x="13" y="252"/>
                    </a:lnTo>
                    <a:lnTo>
                      <a:pt x="13" y="250"/>
                    </a:lnTo>
                    <a:lnTo>
                      <a:pt x="15" y="250"/>
                    </a:lnTo>
                    <a:lnTo>
                      <a:pt x="17" y="248"/>
                    </a:lnTo>
                    <a:lnTo>
                      <a:pt x="19" y="248"/>
                    </a:lnTo>
                    <a:lnTo>
                      <a:pt x="21" y="246"/>
                    </a:lnTo>
                    <a:lnTo>
                      <a:pt x="21" y="244"/>
                    </a:lnTo>
                    <a:lnTo>
                      <a:pt x="23" y="242"/>
                    </a:lnTo>
                    <a:lnTo>
                      <a:pt x="25" y="240"/>
                    </a:lnTo>
                    <a:lnTo>
                      <a:pt x="27" y="238"/>
                    </a:lnTo>
                    <a:lnTo>
                      <a:pt x="29" y="238"/>
                    </a:lnTo>
                    <a:lnTo>
                      <a:pt x="31" y="237"/>
                    </a:lnTo>
                    <a:lnTo>
                      <a:pt x="33" y="235"/>
                    </a:lnTo>
                    <a:lnTo>
                      <a:pt x="33" y="233"/>
                    </a:lnTo>
                    <a:lnTo>
                      <a:pt x="33" y="231"/>
                    </a:lnTo>
                    <a:lnTo>
                      <a:pt x="33" y="229"/>
                    </a:lnTo>
                    <a:lnTo>
                      <a:pt x="33" y="227"/>
                    </a:lnTo>
                    <a:lnTo>
                      <a:pt x="35" y="225"/>
                    </a:lnTo>
                    <a:lnTo>
                      <a:pt x="35" y="223"/>
                    </a:lnTo>
                    <a:lnTo>
                      <a:pt x="33" y="221"/>
                    </a:lnTo>
                    <a:lnTo>
                      <a:pt x="33" y="219"/>
                    </a:lnTo>
                    <a:lnTo>
                      <a:pt x="31" y="217"/>
                    </a:lnTo>
                    <a:lnTo>
                      <a:pt x="31" y="215"/>
                    </a:lnTo>
                    <a:lnTo>
                      <a:pt x="29" y="215"/>
                    </a:lnTo>
                    <a:lnTo>
                      <a:pt x="29" y="213"/>
                    </a:lnTo>
                    <a:lnTo>
                      <a:pt x="31" y="212"/>
                    </a:lnTo>
                    <a:lnTo>
                      <a:pt x="31" y="210"/>
                    </a:lnTo>
                    <a:lnTo>
                      <a:pt x="33" y="208"/>
                    </a:lnTo>
                    <a:lnTo>
                      <a:pt x="35" y="208"/>
                    </a:lnTo>
                    <a:lnTo>
                      <a:pt x="36" y="206"/>
                    </a:lnTo>
                    <a:lnTo>
                      <a:pt x="38" y="206"/>
                    </a:lnTo>
                    <a:lnTo>
                      <a:pt x="40" y="204"/>
                    </a:lnTo>
                    <a:lnTo>
                      <a:pt x="42" y="202"/>
                    </a:lnTo>
                    <a:lnTo>
                      <a:pt x="42" y="200"/>
                    </a:lnTo>
                    <a:lnTo>
                      <a:pt x="42" y="198"/>
                    </a:lnTo>
                    <a:lnTo>
                      <a:pt x="42" y="196"/>
                    </a:lnTo>
                    <a:lnTo>
                      <a:pt x="44" y="194"/>
                    </a:lnTo>
                    <a:lnTo>
                      <a:pt x="46" y="192"/>
                    </a:lnTo>
                    <a:lnTo>
                      <a:pt x="46" y="190"/>
                    </a:lnTo>
                    <a:lnTo>
                      <a:pt x="46" y="189"/>
                    </a:lnTo>
                    <a:lnTo>
                      <a:pt x="46" y="187"/>
                    </a:lnTo>
                    <a:lnTo>
                      <a:pt x="46" y="185"/>
                    </a:lnTo>
                    <a:lnTo>
                      <a:pt x="46" y="183"/>
                    </a:lnTo>
                    <a:lnTo>
                      <a:pt x="46" y="181"/>
                    </a:lnTo>
                    <a:lnTo>
                      <a:pt x="46" y="179"/>
                    </a:lnTo>
                    <a:lnTo>
                      <a:pt x="44" y="179"/>
                    </a:lnTo>
                    <a:lnTo>
                      <a:pt x="44" y="177"/>
                    </a:lnTo>
                    <a:lnTo>
                      <a:pt x="44" y="175"/>
                    </a:lnTo>
                    <a:lnTo>
                      <a:pt x="44" y="173"/>
                    </a:lnTo>
                    <a:lnTo>
                      <a:pt x="46" y="173"/>
                    </a:lnTo>
                    <a:lnTo>
                      <a:pt x="46" y="171"/>
                    </a:lnTo>
                    <a:lnTo>
                      <a:pt x="46" y="169"/>
                    </a:lnTo>
                    <a:lnTo>
                      <a:pt x="48" y="167"/>
                    </a:lnTo>
                    <a:lnTo>
                      <a:pt x="48" y="165"/>
                    </a:lnTo>
                    <a:lnTo>
                      <a:pt x="48" y="162"/>
                    </a:lnTo>
                    <a:lnTo>
                      <a:pt x="48" y="160"/>
                    </a:lnTo>
                    <a:lnTo>
                      <a:pt x="48" y="156"/>
                    </a:lnTo>
                    <a:lnTo>
                      <a:pt x="50" y="154"/>
                    </a:lnTo>
                    <a:lnTo>
                      <a:pt x="50" y="152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8" y="146"/>
                    </a:lnTo>
                    <a:lnTo>
                      <a:pt x="48" y="144"/>
                    </a:lnTo>
                    <a:lnTo>
                      <a:pt x="48" y="142"/>
                    </a:lnTo>
                    <a:lnTo>
                      <a:pt x="46" y="142"/>
                    </a:lnTo>
                    <a:lnTo>
                      <a:pt x="46" y="140"/>
                    </a:lnTo>
                    <a:lnTo>
                      <a:pt x="46" y="139"/>
                    </a:lnTo>
                    <a:lnTo>
                      <a:pt x="46" y="137"/>
                    </a:lnTo>
                    <a:lnTo>
                      <a:pt x="48" y="137"/>
                    </a:lnTo>
                    <a:lnTo>
                      <a:pt x="48" y="135"/>
                    </a:lnTo>
                    <a:lnTo>
                      <a:pt x="50" y="133"/>
                    </a:lnTo>
                    <a:lnTo>
                      <a:pt x="52" y="131"/>
                    </a:lnTo>
                    <a:lnTo>
                      <a:pt x="52" y="129"/>
                    </a:lnTo>
                    <a:lnTo>
                      <a:pt x="52" y="127"/>
                    </a:lnTo>
                    <a:lnTo>
                      <a:pt x="54" y="123"/>
                    </a:lnTo>
                    <a:lnTo>
                      <a:pt x="54" y="121"/>
                    </a:lnTo>
                    <a:lnTo>
                      <a:pt x="54" y="119"/>
                    </a:lnTo>
                    <a:lnTo>
                      <a:pt x="52" y="117"/>
                    </a:lnTo>
                    <a:lnTo>
                      <a:pt x="52" y="116"/>
                    </a:lnTo>
                    <a:lnTo>
                      <a:pt x="52" y="114"/>
                    </a:lnTo>
                    <a:lnTo>
                      <a:pt x="52" y="112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4" y="104"/>
                    </a:lnTo>
                    <a:lnTo>
                      <a:pt x="54" y="102"/>
                    </a:lnTo>
                    <a:lnTo>
                      <a:pt x="54" y="100"/>
                    </a:lnTo>
                    <a:lnTo>
                      <a:pt x="56" y="98"/>
                    </a:lnTo>
                    <a:lnTo>
                      <a:pt x="56" y="96"/>
                    </a:lnTo>
                    <a:lnTo>
                      <a:pt x="56" y="94"/>
                    </a:lnTo>
                    <a:lnTo>
                      <a:pt x="56" y="92"/>
                    </a:lnTo>
                    <a:lnTo>
                      <a:pt x="58" y="92"/>
                    </a:lnTo>
                    <a:lnTo>
                      <a:pt x="60" y="91"/>
                    </a:lnTo>
                    <a:lnTo>
                      <a:pt x="61" y="89"/>
                    </a:lnTo>
                    <a:lnTo>
                      <a:pt x="63" y="89"/>
                    </a:lnTo>
                    <a:lnTo>
                      <a:pt x="63" y="87"/>
                    </a:lnTo>
                    <a:lnTo>
                      <a:pt x="65" y="85"/>
                    </a:lnTo>
                    <a:lnTo>
                      <a:pt x="67" y="85"/>
                    </a:lnTo>
                    <a:lnTo>
                      <a:pt x="67" y="83"/>
                    </a:lnTo>
                    <a:lnTo>
                      <a:pt x="69" y="81"/>
                    </a:lnTo>
                    <a:lnTo>
                      <a:pt x="69" y="79"/>
                    </a:lnTo>
                    <a:lnTo>
                      <a:pt x="69" y="75"/>
                    </a:lnTo>
                    <a:lnTo>
                      <a:pt x="67" y="73"/>
                    </a:lnTo>
                    <a:lnTo>
                      <a:pt x="69" y="71"/>
                    </a:lnTo>
                    <a:lnTo>
                      <a:pt x="69" y="69"/>
                    </a:lnTo>
                    <a:lnTo>
                      <a:pt x="71" y="68"/>
                    </a:lnTo>
                    <a:lnTo>
                      <a:pt x="71" y="66"/>
                    </a:lnTo>
                    <a:lnTo>
                      <a:pt x="73" y="64"/>
                    </a:lnTo>
                    <a:lnTo>
                      <a:pt x="73" y="62"/>
                    </a:lnTo>
                    <a:lnTo>
                      <a:pt x="75" y="60"/>
                    </a:lnTo>
                    <a:lnTo>
                      <a:pt x="75" y="58"/>
                    </a:lnTo>
                    <a:lnTo>
                      <a:pt x="73" y="58"/>
                    </a:lnTo>
                    <a:lnTo>
                      <a:pt x="71" y="56"/>
                    </a:lnTo>
                    <a:lnTo>
                      <a:pt x="69" y="56"/>
                    </a:lnTo>
                    <a:lnTo>
                      <a:pt x="69" y="54"/>
                    </a:lnTo>
                    <a:lnTo>
                      <a:pt x="67" y="54"/>
                    </a:lnTo>
                    <a:lnTo>
                      <a:pt x="69" y="52"/>
                    </a:lnTo>
                    <a:lnTo>
                      <a:pt x="69" y="50"/>
                    </a:lnTo>
                    <a:lnTo>
                      <a:pt x="73" y="50"/>
                    </a:lnTo>
                    <a:lnTo>
                      <a:pt x="77" y="50"/>
                    </a:lnTo>
                    <a:lnTo>
                      <a:pt x="79" y="48"/>
                    </a:lnTo>
                    <a:lnTo>
                      <a:pt x="81" y="46"/>
                    </a:lnTo>
                    <a:lnTo>
                      <a:pt x="83" y="44"/>
                    </a:lnTo>
                    <a:lnTo>
                      <a:pt x="84" y="44"/>
                    </a:lnTo>
                    <a:lnTo>
                      <a:pt x="84" y="43"/>
                    </a:lnTo>
                    <a:lnTo>
                      <a:pt x="86" y="39"/>
                    </a:lnTo>
                    <a:lnTo>
                      <a:pt x="88" y="37"/>
                    </a:lnTo>
                    <a:lnTo>
                      <a:pt x="88" y="35"/>
                    </a:lnTo>
                    <a:lnTo>
                      <a:pt x="90" y="35"/>
                    </a:lnTo>
                    <a:lnTo>
                      <a:pt x="90" y="37"/>
                    </a:lnTo>
                    <a:lnTo>
                      <a:pt x="92" y="37"/>
                    </a:lnTo>
                    <a:lnTo>
                      <a:pt x="94" y="35"/>
                    </a:lnTo>
                    <a:lnTo>
                      <a:pt x="94" y="33"/>
                    </a:lnTo>
                    <a:lnTo>
                      <a:pt x="94" y="31"/>
                    </a:lnTo>
                    <a:lnTo>
                      <a:pt x="92" y="31"/>
                    </a:lnTo>
                    <a:lnTo>
                      <a:pt x="92" y="29"/>
                    </a:lnTo>
                    <a:lnTo>
                      <a:pt x="92" y="27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100" y="21"/>
                    </a:lnTo>
                    <a:lnTo>
                      <a:pt x="102" y="21"/>
                    </a:lnTo>
                    <a:lnTo>
                      <a:pt x="104" y="21"/>
                    </a:lnTo>
                    <a:lnTo>
                      <a:pt x="106" y="21"/>
                    </a:lnTo>
                    <a:lnTo>
                      <a:pt x="108" y="20"/>
                    </a:lnTo>
                    <a:lnTo>
                      <a:pt x="108" y="18"/>
                    </a:lnTo>
                    <a:lnTo>
                      <a:pt x="109" y="18"/>
                    </a:lnTo>
                    <a:lnTo>
                      <a:pt x="109" y="16"/>
                    </a:lnTo>
                    <a:lnTo>
                      <a:pt x="109" y="14"/>
                    </a:lnTo>
                    <a:lnTo>
                      <a:pt x="108" y="12"/>
                    </a:lnTo>
                    <a:lnTo>
                      <a:pt x="108" y="10"/>
                    </a:lnTo>
                    <a:lnTo>
                      <a:pt x="109" y="10"/>
                    </a:lnTo>
                    <a:lnTo>
                      <a:pt x="109" y="8"/>
                    </a:lnTo>
                    <a:lnTo>
                      <a:pt x="111" y="8"/>
                    </a:lnTo>
                    <a:lnTo>
                      <a:pt x="113" y="8"/>
                    </a:lnTo>
                    <a:lnTo>
                      <a:pt x="115" y="6"/>
                    </a:lnTo>
                    <a:lnTo>
                      <a:pt x="117" y="4"/>
                    </a:lnTo>
                    <a:lnTo>
                      <a:pt x="117" y="2"/>
                    </a:lnTo>
                    <a:lnTo>
                      <a:pt x="119" y="0"/>
                    </a:lnTo>
                    <a:lnTo>
                      <a:pt x="121" y="2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3" y="10"/>
                    </a:lnTo>
                    <a:lnTo>
                      <a:pt x="125" y="10"/>
                    </a:lnTo>
                    <a:lnTo>
                      <a:pt x="125" y="12"/>
                    </a:lnTo>
                    <a:lnTo>
                      <a:pt x="127" y="12"/>
                    </a:lnTo>
                    <a:lnTo>
                      <a:pt x="129" y="12"/>
                    </a:lnTo>
                    <a:lnTo>
                      <a:pt x="129" y="14"/>
                    </a:lnTo>
                    <a:lnTo>
                      <a:pt x="129" y="16"/>
                    </a:lnTo>
                    <a:lnTo>
                      <a:pt x="131" y="16"/>
                    </a:lnTo>
                    <a:lnTo>
                      <a:pt x="131" y="18"/>
                    </a:lnTo>
                    <a:lnTo>
                      <a:pt x="129" y="18"/>
                    </a:lnTo>
                    <a:lnTo>
                      <a:pt x="131" y="18"/>
                    </a:lnTo>
                    <a:lnTo>
                      <a:pt x="131" y="20"/>
                    </a:lnTo>
                    <a:lnTo>
                      <a:pt x="131" y="21"/>
                    </a:lnTo>
                    <a:lnTo>
                      <a:pt x="131" y="23"/>
                    </a:lnTo>
                    <a:lnTo>
                      <a:pt x="129" y="25"/>
                    </a:lnTo>
                    <a:lnTo>
                      <a:pt x="129" y="27"/>
                    </a:lnTo>
                    <a:lnTo>
                      <a:pt x="129" y="29"/>
                    </a:lnTo>
                    <a:lnTo>
                      <a:pt x="131" y="29"/>
                    </a:lnTo>
                    <a:lnTo>
                      <a:pt x="129" y="29"/>
                    </a:lnTo>
                    <a:lnTo>
                      <a:pt x="129" y="31"/>
                    </a:lnTo>
                    <a:lnTo>
                      <a:pt x="129" y="33"/>
                    </a:lnTo>
                    <a:lnTo>
                      <a:pt x="127" y="33"/>
                    </a:lnTo>
                    <a:lnTo>
                      <a:pt x="129" y="33"/>
                    </a:lnTo>
                    <a:lnTo>
                      <a:pt x="127" y="33"/>
                    </a:lnTo>
                    <a:lnTo>
                      <a:pt x="127" y="35"/>
                    </a:lnTo>
                    <a:lnTo>
                      <a:pt x="129" y="35"/>
                    </a:lnTo>
                    <a:lnTo>
                      <a:pt x="127" y="35"/>
                    </a:lnTo>
                    <a:lnTo>
                      <a:pt x="127" y="37"/>
                    </a:lnTo>
                    <a:lnTo>
                      <a:pt x="129" y="37"/>
                    </a:lnTo>
                    <a:lnTo>
                      <a:pt x="127" y="37"/>
                    </a:lnTo>
                    <a:lnTo>
                      <a:pt x="127" y="39"/>
                    </a:lnTo>
                    <a:lnTo>
                      <a:pt x="129" y="39"/>
                    </a:lnTo>
                    <a:lnTo>
                      <a:pt x="129" y="41"/>
                    </a:lnTo>
                    <a:lnTo>
                      <a:pt x="127" y="41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31" y="43"/>
                    </a:lnTo>
                    <a:lnTo>
                      <a:pt x="131" y="44"/>
                    </a:lnTo>
                    <a:lnTo>
                      <a:pt x="131" y="43"/>
                    </a:lnTo>
                    <a:lnTo>
                      <a:pt x="131" y="44"/>
                    </a:lnTo>
                    <a:lnTo>
                      <a:pt x="132" y="44"/>
                    </a:lnTo>
                    <a:lnTo>
                      <a:pt x="132" y="46"/>
                    </a:lnTo>
                    <a:lnTo>
                      <a:pt x="132" y="48"/>
                    </a:lnTo>
                    <a:lnTo>
                      <a:pt x="132" y="50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6" y="54"/>
                    </a:lnTo>
                    <a:lnTo>
                      <a:pt x="136" y="56"/>
                    </a:lnTo>
                    <a:lnTo>
                      <a:pt x="136" y="58"/>
                    </a:lnTo>
                    <a:lnTo>
                      <a:pt x="138" y="58"/>
                    </a:lnTo>
                    <a:lnTo>
                      <a:pt x="138" y="60"/>
                    </a:lnTo>
                    <a:lnTo>
                      <a:pt x="138" y="62"/>
                    </a:lnTo>
                    <a:lnTo>
                      <a:pt x="138" y="64"/>
                    </a:lnTo>
                    <a:lnTo>
                      <a:pt x="140" y="64"/>
                    </a:lnTo>
                    <a:lnTo>
                      <a:pt x="140" y="66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9"/>
                    </a:ln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5"/>
                    </a:lnTo>
                    <a:lnTo>
                      <a:pt x="144" y="75"/>
                    </a:lnTo>
                    <a:lnTo>
                      <a:pt x="144" y="77"/>
                    </a:lnTo>
                    <a:lnTo>
                      <a:pt x="146" y="77"/>
                    </a:lnTo>
                    <a:lnTo>
                      <a:pt x="144" y="79"/>
                    </a:lnTo>
                    <a:lnTo>
                      <a:pt x="146" y="79"/>
                    </a:lnTo>
                    <a:lnTo>
                      <a:pt x="146" y="81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6" y="85"/>
                    </a:lnTo>
                    <a:lnTo>
                      <a:pt x="146" y="87"/>
                    </a:lnTo>
                    <a:lnTo>
                      <a:pt x="144" y="87"/>
                    </a:lnTo>
                    <a:lnTo>
                      <a:pt x="144" y="89"/>
                    </a:lnTo>
                    <a:lnTo>
                      <a:pt x="146" y="89"/>
                    </a:lnTo>
                    <a:lnTo>
                      <a:pt x="146" y="91"/>
                    </a:lnTo>
                    <a:lnTo>
                      <a:pt x="144" y="91"/>
                    </a:lnTo>
                    <a:lnTo>
                      <a:pt x="146" y="91"/>
                    </a:lnTo>
                    <a:lnTo>
                      <a:pt x="146" y="92"/>
                    </a:lnTo>
                    <a:lnTo>
                      <a:pt x="146" y="94"/>
                    </a:lnTo>
                    <a:lnTo>
                      <a:pt x="146" y="96"/>
                    </a:lnTo>
                    <a:lnTo>
                      <a:pt x="146" y="98"/>
                    </a:lnTo>
                    <a:lnTo>
                      <a:pt x="146" y="100"/>
                    </a:lnTo>
                    <a:lnTo>
                      <a:pt x="146" y="102"/>
                    </a:lnTo>
                    <a:lnTo>
                      <a:pt x="148" y="102"/>
                    </a:lnTo>
                    <a:lnTo>
                      <a:pt x="150" y="102"/>
                    </a:lnTo>
                    <a:lnTo>
                      <a:pt x="150" y="104"/>
                    </a:lnTo>
                    <a:lnTo>
                      <a:pt x="148" y="104"/>
                    </a:lnTo>
                    <a:lnTo>
                      <a:pt x="148" y="106"/>
                    </a:lnTo>
                    <a:lnTo>
                      <a:pt x="150" y="106"/>
                    </a:lnTo>
                    <a:lnTo>
                      <a:pt x="150" y="108"/>
                    </a:lnTo>
                    <a:lnTo>
                      <a:pt x="150" y="110"/>
                    </a:lnTo>
                    <a:lnTo>
                      <a:pt x="150" y="112"/>
                    </a:lnTo>
                    <a:lnTo>
                      <a:pt x="152" y="112"/>
                    </a:lnTo>
                    <a:lnTo>
                      <a:pt x="152" y="114"/>
                    </a:lnTo>
                    <a:lnTo>
                      <a:pt x="150" y="114"/>
                    </a:lnTo>
                    <a:lnTo>
                      <a:pt x="148" y="116"/>
                    </a:lnTo>
                    <a:lnTo>
                      <a:pt x="148" y="117"/>
                    </a:lnTo>
                    <a:lnTo>
                      <a:pt x="150" y="117"/>
                    </a:lnTo>
                    <a:lnTo>
                      <a:pt x="150" y="119"/>
                    </a:lnTo>
                    <a:lnTo>
                      <a:pt x="148" y="119"/>
                    </a:lnTo>
                    <a:lnTo>
                      <a:pt x="148" y="121"/>
                    </a:lnTo>
                    <a:lnTo>
                      <a:pt x="148" y="123"/>
                    </a:lnTo>
                    <a:lnTo>
                      <a:pt x="150" y="123"/>
                    </a:lnTo>
                    <a:lnTo>
                      <a:pt x="150" y="125"/>
                    </a:lnTo>
                    <a:lnTo>
                      <a:pt x="150" y="127"/>
                    </a:lnTo>
                    <a:lnTo>
                      <a:pt x="150" y="129"/>
                    </a:lnTo>
                    <a:lnTo>
                      <a:pt x="150" y="131"/>
                    </a:lnTo>
                    <a:lnTo>
                      <a:pt x="152" y="131"/>
                    </a:lnTo>
                    <a:lnTo>
                      <a:pt x="152" y="133"/>
                    </a:lnTo>
                    <a:lnTo>
                      <a:pt x="150" y="133"/>
                    </a:lnTo>
                    <a:lnTo>
                      <a:pt x="150" y="135"/>
                    </a:lnTo>
                    <a:lnTo>
                      <a:pt x="150" y="137"/>
                    </a:lnTo>
                    <a:lnTo>
                      <a:pt x="152" y="137"/>
                    </a:lnTo>
                    <a:lnTo>
                      <a:pt x="152" y="139"/>
                    </a:lnTo>
                    <a:lnTo>
                      <a:pt x="150" y="139"/>
                    </a:lnTo>
                    <a:lnTo>
                      <a:pt x="150" y="140"/>
                    </a:lnTo>
                    <a:lnTo>
                      <a:pt x="150" y="142"/>
                    </a:lnTo>
                    <a:lnTo>
                      <a:pt x="148" y="144"/>
                    </a:lnTo>
                    <a:lnTo>
                      <a:pt x="150" y="144"/>
                    </a:lnTo>
                    <a:lnTo>
                      <a:pt x="150" y="146"/>
                    </a:lnTo>
                    <a:lnTo>
                      <a:pt x="150" y="148"/>
                    </a:lnTo>
                    <a:lnTo>
                      <a:pt x="150" y="150"/>
                    </a:lnTo>
                    <a:lnTo>
                      <a:pt x="152" y="15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2" name="Freeform 5011">
                <a:extLst>
                  <a:ext uri="{FF2B5EF4-FFF2-40B4-BE49-F238E27FC236}">
                    <a16:creationId xmlns:a16="http://schemas.microsoft.com/office/drawing/2014/main" id="{5EF4DCF9-5F91-A46C-2597-369E2CE5E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6455" y="4180630"/>
                <a:ext cx="261420" cy="265086"/>
              </a:xfrm>
              <a:custGeom>
                <a:avLst/>
                <a:gdLst/>
                <a:ahLst/>
                <a:cxnLst>
                  <a:cxn ang="0">
                    <a:pos x="161" y="13"/>
                  </a:cxn>
                  <a:cxn ang="0">
                    <a:pos x="167" y="44"/>
                  </a:cxn>
                  <a:cxn ang="0">
                    <a:pos x="167" y="57"/>
                  </a:cxn>
                  <a:cxn ang="0">
                    <a:pos x="171" y="78"/>
                  </a:cxn>
                  <a:cxn ang="0">
                    <a:pos x="175" y="101"/>
                  </a:cxn>
                  <a:cxn ang="0">
                    <a:pos x="173" y="126"/>
                  </a:cxn>
                  <a:cxn ang="0">
                    <a:pos x="175" y="142"/>
                  </a:cxn>
                  <a:cxn ang="0">
                    <a:pos x="171" y="155"/>
                  </a:cxn>
                  <a:cxn ang="0">
                    <a:pos x="167" y="167"/>
                  </a:cxn>
                  <a:cxn ang="0">
                    <a:pos x="154" y="170"/>
                  </a:cxn>
                  <a:cxn ang="0">
                    <a:pos x="136" y="172"/>
                  </a:cxn>
                  <a:cxn ang="0">
                    <a:pos x="119" y="165"/>
                  </a:cxn>
                  <a:cxn ang="0">
                    <a:pos x="106" y="157"/>
                  </a:cxn>
                  <a:cxn ang="0">
                    <a:pos x="96" y="159"/>
                  </a:cxn>
                  <a:cxn ang="0">
                    <a:pos x="92" y="163"/>
                  </a:cxn>
                  <a:cxn ang="0">
                    <a:pos x="84" y="167"/>
                  </a:cxn>
                  <a:cxn ang="0">
                    <a:pos x="73" y="167"/>
                  </a:cxn>
                  <a:cxn ang="0">
                    <a:pos x="65" y="167"/>
                  </a:cxn>
                  <a:cxn ang="0">
                    <a:pos x="56" y="165"/>
                  </a:cxn>
                  <a:cxn ang="0">
                    <a:pos x="52" y="172"/>
                  </a:cxn>
                  <a:cxn ang="0">
                    <a:pos x="52" y="180"/>
                  </a:cxn>
                  <a:cxn ang="0">
                    <a:pos x="40" y="172"/>
                  </a:cxn>
                  <a:cxn ang="0">
                    <a:pos x="38" y="159"/>
                  </a:cxn>
                  <a:cxn ang="0">
                    <a:pos x="40" y="140"/>
                  </a:cxn>
                  <a:cxn ang="0">
                    <a:pos x="38" y="130"/>
                  </a:cxn>
                  <a:cxn ang="0">
                    <a:pos x="33" y="117"/>
                  </a:cxn>
                  <a:cxn ang="0">
                    <a:pos x="23" y="103"/>
                  </a:cxn>
                  <a:cxn ang="0">
                    <a:pos x="15" y="103"/>
                  </a:cxn>
                  <a:cxn ang="0">
                    <a:pos x="10" y="96"/>
                  </a:cxn>
                  <a:cxn ang="0">
                    <a:pos x="10" y="86"/>
                  </a:cxn>
                  <a:cxn ang="0">
                    <a:pos x="13" y="78"/>
                  </a:cxn>
                  <a:cxn ang="0">
                    <a:pos x="21" y="71"/>
                  </a:cxn>
                  <a:cxn ang="0">
                    <a:pos x="25" y="65"/>
                  </a:cxn>
                  <a:cxn ang="0">
                    <a:pos x="17" y="57"/>
                  </a:cxn>
                  <a:cxn ang="0">
                    <a:pos x="13" y="46"/>
                  </a:cxn>
                  <a:cxn ang="0">
                    <a:pos x="6" y="32"/>
                  </a:cxn>
                  <a:cxn ang="0">
                    <a:pos x="2" y="24"/>
                  </a:cxn>
                  <a:cxn ang="0">
                    <a:pos x="10" y="21"/>
                  </a:cxn>
                  <a:cxn ang="0">
                    <a:pos x="19" y="19"/>
                  </a:cxn>
                  <a:cxn ang="0">
                    <a:pos x="27" y="26"/>
                  </a:cxn>
                  <a:cxn ang="0">
                    <a:pos x="34" y="26"/>
                  </a:cxn>
                  <a:cxn ang="0">
                    <a:pos x="44" y="23"/>
                  </a:cxn>
                  <a:cxn ang="0">
                    <a:pos x="52" y="24"/>
                  </a:cxn>
                  <a:cxn ang="0">
                    <a:pos x="58" y="23"/>
                  </a:cxn>
                  <a:cxn ang="0">
                    <a:pos x="67" y="19"/>
                  </a:cxn>
                  <a:cxn ang="0">
                    <a:pos x="77" y="21"/>
                  </a:cxn>
                  <a:cxn ang="0">
                    <a:pos x="88" y="21"/>
                  </a:cxn>
                  <a:cxn ang="0">
                    <a:pos x="100" y="21"/>
                  </a:cxn>
                  <a:cxn ang="0">
                    <a:pos x="115" y="21"/>
                  </a:cxn>
                  <a:cxn ang="0">
                    <a:pos x="123" y="17"/>
                  </a:cxn>
                  <a:cxn ang="0">
                    <a:pos x="130" y="13"/>
                  </a:cxn>
                  <a:cxn ang="0">
                    <a:pos x="134" y="5"/>
                  </a:cxn>
                  <a:cxn ang="0">
                    <a:pos x="144" y="1"/>
                  </a:cxn>
                  <a:cxn ang="0">
                    <a:pos x="154" y="1"/>
                  </a:cxn>
                </a:cxnLst>
                <a:rect l="0" t="0" r="r" b="b"/>
                <a:pathLst>
                  <a:path w="175" h="182">
                    <a:moveTo>
                      <a:pt x="154" y="1"/>
                    </a:moveTo>
                    <a:lnTo>
                      <a:pt x="154" y="3"/>
                    </a:lnTo>
                    <a:lnTo>
                      <a:pt x="155" y="3"/>
                    </a:lnTo>
                    <a:lnTo>
                      <a:pt x="157" y="5"/>
                    </a:lnTo>
                    <a:lnTo>
                      <a:pt x="159" y="9"/>
                    </a:lnTo>
                    <a:lnTo>
                      <a:pt x="161" y="13"/>
                    </a:lnTo>
                    <a:lnTo>
                      <a:pt x="161" y="17"/>
                    </a:lnTo>
                    <a:lnTo>
                      <a:pt x="161" y="23"/>
                    </a:lnTo>
                    <a:lnTo>
                      <a:pt x="163" y="26"/>
                    </a:lnTo>
                    <a:lnTo>
                      <a:pt x="163" y="32"/>
                    </a:lnTo>
                    <a:lnTo>
                      <a:pt x="165" y="38"/>
                    </a:lnTo>
                    <a:lnTo>
                      <a:pt x="167" y="44"/>
                    </a:lnTo>
                    <a:lnTo>
                      <a:pt x="167" y="46"/>
                    </a:lnTo>
                    <a:lnTo>
                      <a:pt x="167" y="48"/>
                    </a:lnTo>
                    <a:lnTo>
                      <a:pt x="165" y="51"/>
                    </a:lnTo>
                    <a:lnTo>
                      <a:pt x="165" y="53"/>
                    </a:lnTo>
                    <a:lnTo>
                      <a:pt x="165" y="55"/>
                    </a:lnTo>
                    <a:lnTo>
                      <a:pt x="167" y="57"/>
                    </a:lnTo>
                    <a:lnTo>
                      <a:pt x="169" y="59"/>
                    </a:lnTo>
                    <a:lnTo>
                      <a:pt x="169" y="61"/>
                    </a:lnTo>
                    <a:lnTo>
                      <a:pt x="171" y="65"/>
                    </a:lnTo>
                    <a:lnTo>
                      <a:pt x="171" y="71"/>
                    </a:lnTo>
                    <a:lnTo>
                      <a:pt x="171" y="74"/>
                    </a:lnTo>
                    <a:lnTo>
                      <a:pt x="171" y="78"/>
                    </a:lnTo>
                    <a:lnTo>
                      <a:pt x="171" y="80"/>
                    </a:lnTo>
                    <a:lnTo>
                      <a:pt x="171" y="84"/>
                    </a:lnTo>
                    <a:lnTo>
                      <a:pt x="173" y="88"/>
                    </a:lnTo>
                    <a:lnTo>
                      <a:pt x="175" y="94"/>
                    </a:lnTo>
                    <a:lnTo>
                      <a:pt x="175" y="97"/>
                    </a:lnTo>
                    <a:lnTo>
                      <a:pt x="175" y="101"/>
                    </a:lnTo>
                    <a:lnTo>
                      <a:pt x="173" y="103"/>
                    </a:lnTo>
                    <a:lnTo>
                      <a:pt x="173" y="107"/>
                    </a:lnTo>
                    <a:lnTo>
                      <a:pt x="173" y="111"/>
                    </a:lnTo>
                    <a:lnTo>
                      <a:pt x="173" y="117"/>
                    </a:lnTo>
                    <a:lnTo>
                      <a:pt x="173" y="120"/>
                    </a:lnTo>
                    <a:lnTo>
                      <a:pt x="173" y="126"/>
                    </a:lnTo>
                    <a:lnTo>
                      <a:pt x="173" y="128"/>
                    </a:lnTo>
                    <a:lnTo>
                      <a:pt x="175" y="130"/>
                    </a:lnTo>
                    <a:lnTo>
                      <a:pt x="175" y="132"/>
                    </a:lnTo>
                    <a:lnTo>
                      <a:pt x="175" y="134"/>
                    </a:lnTo>
                    <a:lnTo>
                      <a:pt x="175" y="136"/>
                    </a:lnTo>
                    <a:lnTo>
                      <a:pt x="175" y="142"/>
                    </a:lnTo>
                    <a:lnTo>
                      <a:pt x="175" y="145"/>
                    </a:lnTo>
                    <a:lnTo>
                      <a:pt x="175" y="151"/>
                    </a:lnTo>
                    <a:lnTo>
                      <a:pt x="175" y="153"/>
                    </a:lnTo>
                    <a:lnTo>
                      <a:pt x="173" y="153"/>
                    </a:lnTo>
                    <a:lnTo>
                      <a:pt x="173" y="155"/>
                    </a:lnTo>
                    <a:lnTo>
                      <a:pt x="171" y="155"/>
                    </a:lnTo>
                    <a:lnTo>
                      <a:pt x="171" y="157"/>
                    </a:lnTo>
                    <a:lnTo>
                      <a:pt x="171" y="159"/>
                    </a:lnTo>
                    <a:lnTo>
                      <a:pt x="171" y="161"/>
                    </a:lnTo>
                    <a:lnTo>
                      <a:pt x="171" y="165"/>
                    </a:lnTo>
                    <a:lnTo>
                      <a:pt x="169" y="165"/>
                    </a:lnTo>
                    <a:lnTo>
                      <a:pt x="167" y="167"/>
                    </a:lnTo>
                    <a:lnTo>
                      <a:pt x="167" y="168"/>
                    </a:lnTo>
                    <a:lnTo>
                      <a:pt x="165" y="168"/>
                    </a:lnTo>
                    <a:lnTo>
                      <a:pt x="163" y="170"/>
                    </a:lnTo>
                    <a:lnTo>
                      <a:pt x="159" y="168"/>
                    </a:lnTo>
                    <a:lnTo>
                      <a:pt x="155" y="168"/>
                    </a:lnTo>
                    <a:lnTo>
                      <a:pt x="154" y="170"/>
                    </a:lnTo>
                    <a:lnTo>
                      <a:pt x="152" y="176"/>
                    </a:lnTo>
                    <a:lnTo>
                      <a:pt x="150" y="176"/>
                    </a:lnTo>
                    <a:lnTo>
                      <a:pt x="146" y="174"/>
                    </a:lnTo>
                    <a:lnTo>
                      <a:pt x="142" y="172"/>
                    </a:lnTo>
                    <a:lnTo>
                      <a:pt x="138" y="172"/>
                    </a:lnTo>
                    <a:lnTo>
                      <a:pt x="136" y="172"/>
                    </a:lnTo>
                    <a:lnTo>
                      <a:pt x="132" y="176"/>
                    </a:lnTo>
                    <a:lnTo>
                      <a:pt x="130" y="174"/>
                    </a:lnTo>
                    <a:lnTo>
                      <a:pt x="127" y="172"/>
                    </a:lnTo>
                    <a:lnTo>
                      <a:pt x="125" y="170"/>
                    </a:lnTo>
                    <a:lnTo>
                      <a:pt x="123" y="167"/>
                    </a:lnTo>
                    <a:lnTo>
                      <a:pt x="119" y="165"/>
                    </a:lnTo>
                    <a:lnTo>
                      <a:pt x="115" y="163"/>
                    </a:lnTo>
                    <a:lnTo>
                      <a:pt x="111" y="161"/>
                    </a:lnTo>
                    <a:lnTo>
                      <a:pt x="111" y="159"/>
                    </a:lnTo>
                    <a:lnTo>
                      <a:pt x="109" y="157"/>
                    </a:lnTo>
                    <a:lnTo>
                      <a:pt x="109" y="155"/>
                    </a:lnTo>
                    <a:lnTo>
                      <a:pt x="106" y="157"/>
                    </a:lnTo>
                    <a:lnTo>
                      <a:pt x="104" y="157"/>
                    </a:lnTo>
                    <a:lnTo>
                      <a:pt x="102" y="157"/>
                    </a:lnTo>
                    <a:lnTo>
                      <a:pt x="100" y="157"/>
                    </a:lnTo>
                    <a:lnTo>
                      <a:pt x="98" y="157"/>
                    </a:lnTo>
                    <a:lnTo>
                      <a:pt x="98" y="159"/>
                    </a:lnTo>
                    <a:lnTo>
                      <a:pt x="96" y="159"/>
                    </a:lnTo>
                    <a:lnTo>
                      <a:pt x="98" y="159"/>
                    </a:lnTo>
                    <a:lnTo>
                      <a:pt x="98" y="161"/>
                    </a:lnTo>
                    <a:lnTo>
                      <a:pt x="96" y="161"/>
                    </a:lnTo>
                    <a:lnTo>
                      <a:pt x="94" y="161"/>
                    </a:lnTo>
                    <a:lnTo>
                      <a:pt x="94" y="163"/>
                    </a:lnTo>
                    <a:lnTo>
                      <a:pt x="92" y="163"/>
                    </a:lnTo>
                    <a:lnTo>
                      <a:pt x="90" y="163"/>
                    </a:lnTo>
                    <a:lnTo>
                      <a:pt x="88" y="163"/>
                    </a:lnTo>
                    <a:lnTo>
                      <a:pt x="88" y="165"/>
                    </a:lnTo>
                    <a:lnTo>
                      <a:pt x="86" y="165"/>
                    </a:lnTo>
                    <a:lnTo>
                      <a:pt x="84" y="165"/>
                    </a:lnTo>
                    <a:lnTo>
                      <a:pt x="84" y="167"/>
                    </a:lnTo>
                    <a:lnTo>
                      <a:pt x="82" y="167"/>
                    </a:lnTo>
                    <a:lnTo>
                      <a:pt x="81" y="167"/>
                    </a:lnTo>
                    <a:lnTo>
                      <a:pt x="79" y="167"/>
                    </a:lnTo>
                    <a:lnTo>
                      <a:pt x="77" y="167"/>
                    </a:lnTo>
                    <a:lnTo>
                      <a:pt x="75" y="167"/>
                    </a:lnTo>
                    <a:lnTo>
                      <a:pt x="73" y="167"/>
                    </a:lnTo>
                    <a:lnTo>
                      <a:pt x="73" y="168"/>
                    </a:lnTo>
                    <a:lnTo>
                      <a:pt x="71" y="168"/>
                    </a:lnTo>
                    <a:lnTo>
                      <a:pt x="69" y="168"/>
                    </a:lnTo>
                    <a:lnTo>
                      <a:pt x="69" y="167"/>
                    </a:lnTo>
                    <a:lnTo>
                      <a:pt x="67" y="167"/>
                    </a:lnTo>
                    <a:lnTo>
                      <a:pt x="65" y="167"/>
                    </a:lnTo>
                    <a:lnTo>
                      <a:pt x="63" y="167"/>
                    </a:lnTo>
                    <a:lnTo>
                      <a:pt x="61" y="167"/>
                    </a:lnTo>
                    <a:lnTo>
                      <a:pt x="59" y="167"/>
                    </a:lnTo>
                    <a:lnTo>
                      <a:pt x="59" y="165"/>
                    </a:lnTo>
                    <a:lnTo>
                      <a:pt x="58" y="165"/>
                    </a:lnTo>
                    <a:lnTo>
                      <a:pt x="56" y="165"/>
                    </a:lnTo>
                    <a:lnTo>
                      <a:pt x="56" y="167"/>
                    </a:lnTo>
                    <a:lnTo>
                      <a:pt x="54" y="167"/>
                    </a:lnTo>
                    <a:lnTo>
                      <a:pt x="54" y="168"/>
                    </a:lnTo>
                    <a:lnTo>
                      <a:pt x="54" y="170"/>
                    </a:lnTo>
                    <a:lnTo>
                      <a:pt x="54" y="172"/>
                    </a:lnTo>
                    <a:lnTo>
                      <a:pt x="52" y="172"/>
                    </a:lnTo>
                    <a:lnTo>
                      <a:pt x="52" y="174"/>
                    </a:lnTo>
                    <a:lnTo>
                      <a:pt x="52" y="176"/>
                    </a:lnTo>
                    <a:lnTo>
                      <a:pt x="52" y="178"/>
                    </a:lnTo>
                    <a:lnTo>
                      <a:pt x="54" y="178"/>
                    </a:lnTo>
                    <a:lnTo>
                      <a:pt x="54" y="180"/>
                    </a:lnTo>
                    <a:lnTo>
                      <a:pt x="52" y="180"/>
                    </a:lnTo>
                    <a:lnTo>
                      <a:pt x="52" y="182"/>
                    </a:lnTo>
                    <a:lnTo>
                      <a:pt x="50" y="182"/>
                    </a:lnTo>
                    <a:lnTo>
                      <a:pt x="48" y="178"/>
                    </a:lnTo>
                    <a:lnTo>
                      <a:pt x="44" y="176"/>
                    </a:lnTo>
                    <a:lnTo>
                      <a:pt x="42" y="174"/>
                    </a:lnTo>
                    <a:lnTo>
                      <a:pt x="40" y="172"/>
                    </a:lnTo>
                    <a:lnTo>
                      <a:pt x="42" y="170"/>
                    </a:lnTo>
                    <a:lnTo>
                      <a:pt x="42" y="168"/>
                    </a:lnTo>
                    <a:lnTo>
                      <a:pt x="42" y="167"/>
                    </a:lnTo>
                    <a:lnTo>
                      <a:pt x="40" y="165"/>
                    </a:lnTo>
                    <a:lnTo>
                      <a:pt x="38" y="161"/>
                    </a:lnTo>
                    <a:lnTo>
                      <a:pt x="38" y="159"/>
                    </a:lnTo>
                    <a:lnTo>
                      <a:pt x="38" y="155"/>
                    </a:lnTo>
                    <a:lnTo>
                      <a:pt x="36" y="151"/>
                    </a:lnTo>
                    <a:lnTo>
                      <a:pt x="38" y="147"/>
                    </a:lnTo>
                    <a:lnTo>
                      <a:pt x="38" y="145"/>
                    </a:lnTo>
                    <a:lnTo>
                      <a:pt x="40" y="142"/>
                    </a:lnTo>
                    <a:lnTo>
                      <a:pt x="40" y="140"/>
                    </a:lnTo>
                    <a:lnTo>
                      <a:pt x="42" y="138"/>
                    </a:lnTo>
                    <a:lnTo>
                      <a:pt x="42" y="136"/>
                    </a:lnTo>
                    <a:lnTo>
                      <a:pt x="40" y="134"/>
                    </a:lnTo>
                    <a:lnTo>
                      <a:pt x="40" y="132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28"/>
                    </a:lnTo>
                    <a:lnTo>
                      <a:pt x="36" y="126"/>
                    </a:lnTo>
                    <a:lnTo>
                      <a:pt x="34" y="122"/>
                    </a:lnTo>
                    <a:lnTo>
                      <a:pt x="34" y="120"/>
                    </a:lnTo>
                    <a:lnTo>
                      <a:pt x="33" y="119"/>
                    </a:lnTo>
                    <a:lnTo>
                      <a:pt x="33" y="117"/>
                    </a:lnTo>
                    <a:lnTo>
                      <a:pt x="31" y="115"/>
                    </a:lnTo>
                    <a:lnTo>
                      <a:pt x="29" y="111"/>
                    </a:lnTo>
                    <a:lnTo>
                      <a:pt x="27" y="109"/>
                    </a:lnTo>
                    <a:lnTo>
                      <a:pt x="27" y="107"/>
                    </a:lnTo>
                    <a:lnTo>
                      <a:pt x="25" y="105"/>
                    </a:lnTo>
                    <a:lnTo>
                      <a:pt x="23" y="103"/>
                    </a:lnTo>
                    <a:lnTo>
                      <a:pt x="21" y="103"/>
                    </a:lnTo>
                    <a:lnTo>
                      <a:pt x="21" y="105"/>
                    </a:lnTo>
                    <a:lnTo>
                      <a:pt x="19" y="105"/>
                    </a:lnTo>
                    <a:lnTo>
                      <a:pt x="17" y="105"/>
                    </a:lnTo>
                    <a:lnTo>
                      <a:pt x="15" y="105"/>
                    </a:lnTo>
                    <a:lnTo>
                      <a:pt x="15" y="103"/>
                    </a:lnTo>
                    <a:lnTo>
                      <a:pt x="13" y="103"/>
                    </a:lnTo>
                    <a:lnTo>
                      <a:pt x="13" y="101"/>
                    </a:lnTo>
                    <a:lnTo>
                      <a:pt x="11" y="99"/>
                    </a:lnTo>
                    <a:lnTo>
                      <a:pt x="11" y="97"/>
                    </a:lnTo>
                    <a:lnTo>
                      <a:pt x="11" y="96"/>
                    </a:lnTo>
                    <a:lnTo>
                      <a:pt x="10" y="96"/>
                    </a:lnTo>
                    <a:lnTo>
                      <a:pt x="11" y="94"/>
                    </a:lnTo>
                    <a:lnTo>
                      <a:pt x="11" y="92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0" y="86"/>
                    </a:lnTo>
                    <a:lnTo>
                      <a:pt x="10" y="84"/>
                    </a:lnTo>
                    <a:lnTo>
                      <a:pt x="8" y="82"/>
                    </a:lnTo>
                    <a:lnTo>
                      <a:pt x="8" y="80"/>
                    </a:lnTo>
                    <a:lnTo>
                      <a:pt x="10" y="78"/>
                    </a:lnTo>
                    <a:lnTo>
                      <a:pt x="11" y="78"/>
                    </a:lnTo>
                    <a:lnTo>
                      <a:pt x="13" y="78"/>
                    </a:lnTo>
                    <a:lnTo>
                      <a:pt x="15" y="78"/>
                    </a:lnTo>
                    <a:lnTo>
                      <a:pt x="15" y="76"/>
                    </a:lnTo>
                    <a:lnTo>
                      <a:pt x="17" y="74"/>
                    </a:lnTo>
                    <a:lnTo>
                      <a:pt x="17" y="72"/>
                    </a:lnTo>
                    <a:lnTo>
                      <a:pt x="19" y="72"/>
                    </a:lnTo>
                    <a:lnTo>
                      <a:pt x="21" y="71"/>
                    </a:lnTo>
                    <a:lnTo>
                      <a:pt x="23" y="69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5"/>
                    </a:lnTo>
                    <a:lnTo>
                      <a:pt x="25" y="65"/>
                    </a:lnTo>
                    <a:lnTo>
                      <a:pt x="25" y="63"/>
                    </a:lnTo>
                    <a:lnTo>
                      <a:pt x="25" y="61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3" y="49"/>
                    </a:lnTo>
                    <a:lnTo>
                      <a:pt x="13" y="48"/>
                    </a:lnTo>
                    <a:lnTo>
                      <a:pt x="13" y="46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8" y="21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3" y="21"/>
                    </a:lnTo>
                    <a:lnTo>
                      <a:pt x="23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29" y="26"/>
                    </a:lnTo>
                    <a:lnTo>
                      <a:pt x="29" y="28"/>
                    </a:lnTo>
                    <a:lnTo>
                      <a:pt x="31" y="28"/>
                    </a:lnTo>
                    <a:lnTo>
                      <a:pt x="33" y="28"/>
                    </a:lnTo>
                    <a:lnTo>
                      <a:pt x="33" y="26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8" y="26"/>
                    </a:lnTo>
                    <a:lnTo>
                      <a:pt x="40" y="24"/>
                    </a:lnTo>
                    <a:lnTo>
                      <a:pt x="42" y="24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50" y="23"/>
                    </a:lnTo>
                    <a:lnTo>
                      <a:pt x="52" y="23"/>
                    </a:lnTo>
                    <a:lnTo>
                      <a:pt x="52" y="24"/>
                    </a:lnTo>
                    <a:lnTo>
                      <a:pt x="52" y="23"/>
                    </a:lnTo>
                    <a:lnTo>
                      <a:pt x="54" y="23"/>
                    </a:lnTo>
                    <a:lnTo>
                      <a:pt x="56" y="23"/>
                    </a:lnTo>
                    <a:lnTo>
                      <a:pt x="56" y="24"/>
                    </a:lnTo>
                    <a:lnTo>
                      <a:pt x="58" y="24"/>
                    </a:lnTo>
                    <a:lnTo>
                      <a:pt x="58" y="23"/>
                    </a:lnTo>
                    <a:lnTo>
                      <a:pt x="59" y="21"/>
                    </a:lnTo>
                    <a:lnTo>
                      <a:pt x="61" y="19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5" y="21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71" y="19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7" y="21"/>
                    </a:lnTo>
                    <a:lnTo>
                      <a:pt x="79" y="21"/>
                    </a:lnTo>
                    <a:lnTo>
                      <a:pt x="81" y="21"/>
                    </a:lnTo>
                    <a:lnTo>
                      <a:pt x="82" y="21"/>
                    </a:lnTo>
                    <a:lnTo>
                      <a:pt x="84" y="21"/>
                    </a:lnTo>
                    <a:lnTo>
                      <a:pt x="86" y="21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100" y="21"/>
                    </a:lnTo>
                    <a:lnTo>
                      <a:pt x="104" y="21"/>
                    </a:lnTo>
                    <a:lnTo>
                      <a:pt x="106" y="23"/>
                    </a:lnTo>
                    <a:lnTo>
                      <a:pt x="107" y="23"/>
                    </a:lnTo>
                    <a:lnTo>
                      <a:pt x="111" y="23"/>
                    </a:lnTo>
                    <a:lnTo>
                      <a:pt x="113" y="21"/>
                    </a:lnTo>
                    <a:lnTo>
                      <a:pt x="115" y="21"/>
                    </a:lnTo>
                    <a:lnTo>
                      <a:pt x="117" y="21"/>
                    </a:lnTo>
                    <a:lnTo>
                      <a:pt x="119" y="21"/>
                    </a:lnTo>
                    <a:lnTo>
                      <a:pt x="119" y="19"/>
                    </a:lnTo>
                    <a:lnTo>
                      <a:pt x="119" y="17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5" y="17"/>
                    </a:lnTo>
                    <a:lnTo>
                      <a:pt x="125" y="15"/>
                    </a:lnTo>
                    <a:lnTo>
                      <a:pt x="127" y="15"/>
                    </a:lnTo>
                    <a:lnTo>
                      <a:pt x="127" y="13"/>
                    </a:lnTo>
                    <a:lnTo>
                      <a:pt x="129" y="13"/>
                    </a:lnTo>
                    <a:lnTo>
                      <a:pt x="130" y="13"/>
                    </a:lnTo>
                    <a:lnTo>
                      <a:pt x="132" y="13"/>
                    </a:lnTo>
                    <a:lnTo>
                      <a:pt x="132" y="11"/>
                    </a:lnTo>
                    <a:lnTo>
                      <a:pt x="134" y="11"/>
                    </a:lnTo>
                    <a:lnTo>
                      <a:pt x="134" y="9"/>
                    </a:lnTo>
                    <a:lnTo>
                      <a:pt x="134" y="7"/>
                    </a:lnTo>
                    <a:lnTo>
                      <a:pt x="134" y="5"/>
                    </a:lnTo>
                    <a:lnTo>
                      <a:pt x="136" y="3"/>
                    </a:lnTo>
                    <a:lnTo>
                      <a:pt x="136" y="5"/>
                    </a:lnTo>
                    <a:lnTo>
                      <a:pt x="138" y="3"/>
                    </a:lnTo>
                    <a:lnTo>
                      <a:pt x="140" y="3"/>
                    </a:lnTo>
                    <a:lnTo>
                      <a:pt x="142" y="3"/>
                    </a:lnTo>
                    <a:lnTo>
                      <a:pt x="144" y="1"/>
                    </a:lnTo>
                    <a:lnTo>
                      <a:pt x="144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50" y="1"/>
                    </a:lnTo>
                    <a:lnTo>
                      <a:pt x="152" y="1"/>
                    </a:lnTo>
                    <a:lnTo>
                      <a:pt x="154" y="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3" name="Freeform 5017">
                <a:extLst>
                  <a:ext uri="{FF2B5EF4-FFF2-40B4-BE49-F238E27FC236}">
                    <a16:creationId xmlns:a16="http://schemas.microsoft.com/office/drawing/2014/main" id="{EA95F1C0-1570-932B-17A4-A3D4B5593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4806" y="4378683"/>
                <a:ext cx="401466" cy="469233"/>
              </a:xfrm>
              <a:custGeom>
                <a:avLst/>
                <a:gdLst/>
                <a:ahLst/>
                <a:cxnLst>
                  <a:cxn ang="0">
                    <a:pos x="230" y="31"/>
                  </a:cxn>
                  <a:cxn ang="0">
                    <a:pos x="242" y="48"/>
                  </a:cxn>
                  <a:cxn ang="0">
                    <a:pos x="251" y="75"/>
                  </a:cxn>
                  <a:cxn ang="0">
                    <a:pos x="261" y="92"/>
                  </a:cxn>
                  <a:cxn ang="0">
                    <a:pos x="269" y="109"/>
                  </a:cxn>
                  <a:cxn ang="0">
                    <a:pos x="265" y="159"/>
                  </a:cxn>
                  <a:cxn ang="0">
                    <a:pos x="246" y="188"/>
                  </a:cxn>
                  <a:cxn ang="0">
                    <a:pos x="242" y="213"/>
                  </a:cxn>
                  <a:cxn ang="0">
                    <a:pos x="238" y="238"/>
                  </a:cxn>
                  <a:cxn ang="0">
                    <a:pos x="240" y="269"/>
                  </a:cxn>
                  <a:cxn ang="0">
                    <a:pos x="244" y="305"/>
                  </a:cxn>
                  <a:cxn ang="0">
                    <a:pos x="232" y="317"/>
                  </a:cxn>
                  <a:cxn ang="0">
                    <a:pos x="217" y="313"/>
                  </a:cxn>
                  <a:cxn ang="0">
                    <a:pos x="207" y="309"/>
                  </a:cxn>
                  <a:cxn ang="0">
                    <a:pos x="196" y="305"/>
                  </a:cxn>
                  <a:cxn ang="0">
                    <a:pos x="186" y="303"/>
                  </a:cxn>
                  <a:cxn ang="0">
                    <a:pos x="173" y="301"/>
                  </a:cxn>
                  <a:cxn ang="0">
                    <a:pos x="165" y="305"/>
                  </a:cxn>
                  <a:cxn ang="0">
                    <a:pos x="153" y="309"/>
                  </a:cxn>
                  <a:cxn ang="0">
                    <a:pos x="146" y="317"/>
                  </a:cxn>
                  <a:cxn ang="0">
                    <a:pos x="134" y="317"/>
                  </a:cxn>
                  <a:cxn ang="0">
                    <a:pos x="125" y="319"/>
                  </a:cxn>
                  <a:cxn ang="0">
                    <a:pos x="117" y="319"/>
                  </a:cxn>
                  <a:cxn ang="0">
                    <a:pos x="113" y="307"/>
                  </a:cxn>
                  <a:cxn ang="0">
                    <a:pos x="107" y="296"/>
                  </a:cxn>
                  <a:cxn ang="0">
                    <a:pos x="107" y="284"/>
                  </a:cxn>
                  <a:cxn ang="0">
                    <a:pos x="107" y="269"/>
                  </a:cxn>
                  <a:cxn ang="0">
                    <a:pos x="107" y="257"/>
                  </a:cxn>
                  <a:cxn ang="0">
                    <a:pos x="100" y="248"/>
                  </a:cxn>
                  <a:cxn ang="0">
                    <a:pos x="88" y="246"/>
                  </a:cxn>
                  <a:cxn ang="0">
                    <a:pos x="80" y="232"/>
                  </a:cxn>
                  <a:cxn ang="0">
                    <a:pos x="77" y="217"/>
                  </a:cxn>
                  <a:cxn ang="0">
                    <a:pos x="65" y="213"/>
                  </a:cxn>
                  <a:cxn ang="0">
                    <a:pos x="55" y="213"/>
                  </a:cxn>
                  <a:cxn ang="0">
                    <a:pos x="38" y="205"/>
                  </a:cxn>
                  <a:cxn ang="0">
                    <a:pos x="23" y="213"/>
                  </a:cxn>
                  <a:cxn ang="0">
                    <a:pos x="2" y="211"/>
                  </a:cxn>
                  <a:cxn ang="0">
                    <a:pos x="2" y="196"/>
                  </a:cxn>
                  <a:cxn ang="0">
                    <a:pos x="2" y="182"/>
                  </a:cxn>
                  <a:cxn ang="0">
                    <a:pos x="6" y="167"/>
                  </a:cxn>
                  <a:cxn ang="0">
                    <a:pos x="13" y="155"/>
                  </a:cxn>
                  <a:cxn ang="0">
                    <a:pos x="15" y="136"/>
                  </a:cxn>
                  <a:cxn ang="0">
                    <a:pos x="23" y="121"/>
                  </a:cxn>
                  <a:cxn ang="0">
                    <a:pos x="23" y="102"/>
                  </a:cxn>
                  <a:cxn ang="0">
                    <a:pos x="27" y="82"/>
                  </a:cxn>
                  <a:cxn ang="0">
                    <a:pos x="32" y="67"/>
                  </a:cxn>
                  <a:cxn ang="0">
                    <a:pos x="52" y="75"/>
                  </a:cxn>
                  <a:cxn ang="0">
                    <a:pos x="80" y="82"/>
                  </a:cxn>
                  <a:cxn ang="0">
                    <a:pos x="96" y="82"/>
                  </a:cxn>
                  <a:cxn ang="0">
                    <a:pos x="109" y="77"/>
                  </a:cxn>
                  <a:cxn ang="0">
                    <a:pos x="123" y="65"/>
                  </a:cxn>
                  <a:cxn ang="0">
                    <a:pos x="125" y="52"/>
                  </a:cxn>
                  <a:cxn ang="0">
                    <a:pos x="130" y="38"/>
                  </a:cxn>
                  <a:cxn ang="0">
                    <a:pos x="140" y="32"/>
                  </a:cxn>
                  <a:cxn ang="0">
                    <a:pos x="151" y="40"/>
                  </a:cxn>
                  <a:cxn ang="0">
                    <a:pos x="159" y="52"/>
                  </a:cxn>
                  <a:cxn ang="0">
                    <a:pos x="161" y="61"/>
                  </a:cxn>
                  <a:cxn ang="0">
                    <a:pos x="169" y="61"/>
                  </a:cxn>
                  <a:cxn ang="0">
                    <a:pos x="174" y="46"/>
                  </a:cxn>
                  <a:cxn ang="0">
                    <a:pos x="174" y="38"/>
                  </a:cxn>
                  <a:cxn ang="0">
                    <a:pos x="182" y="27"/>
                  </a:cxn>
                  <a:cxn ang="0">
                    <a:pos x="205" y="15"/>
                  </a:cxn>
                  <a:cxn ang="0">
                    <a:pos x="219" y="0"/>
                  </a:cxn>
                </a:cxnLst>
                <a:rect l="0" t="0" r="r" b="b"/>
                <a:pathLst>
                  <a:path w="269" h="321">
                    <a:moveTo>
                      <a:pt x="228" y="4"/>
                    </a:moveTo>
                    <a:lnTo>
                      <a:pt x="228" y="6"/>
                    </a:lnTo>
                    <a:lnTo>
                      <a:pt x="226" y="9"/>
                    </a:lnTo>
                    <a:lnTo>
                      <a:pt x="226" y="11"/>
                    </a:lnTo>
                    <a:lnTo>
                      <a:pt x="224" y="15"/>
                    </a:lnTo>
                    <a:lnTo>
                      <a:pt x="226" y="19"/>
                    </a:lnTo>
                    <a:lnTo>
                      <a:pt x="226" y="23"/>
                    </a:lnTo>
                    <a:lnTo>
                      <a:pt x="226" y="25"/>
                    </a:lnTo>
                    <a:lnTo>
                      <a:pt x="228" y="29"/>
                    </a:lnTo>
                    <a:lnTo>
                      <a:pt x="230" y="31"/>
                    </a:lnTo>
                    <a:lnTo>
                      <a:pt x="230" y="32"/>
                    </a:lnTo>
                    <a:lnTo>
                      <a:pt x="230" y="34"/>
                    </a:lnTo>
                    <a:lnTo>
                      <a:pt x="228" y="36"/>
                    </a:lnTo>
                    <a:lnTo>
                      <a:pt x="230" y="38"/>
                    </a:lnTo>
                    <a:lnTo>
                      <a:pt x="232" y="40"/>
                    </a:lnTo>
                    <a:lnTo>
                      <a:pt x="236" y="42"/>
                    </a:lnTo>
                    <a:lnTo>
                      <a:pt x="238" y="46"/>
                    </a:lnTo>
                    <a:lnTo>
                      <a:pt x="240" y="46"/>
                    </a:lnTo>
                    <a:lnTo>
                      <a:pt x="240" y="48"/>
                    </a:lnTo>
                    <a:lnTo>
                      <a:pt x="242" y="48"/>
                    </a:lnTo>
                    <a:lnTo>
                      <a:pt x="246" y="52"/>
                    </a:lnTo>
                    <a:lnTo>
                      <a:pt x="247" y="54"/>
                    </a:lnTo>
                    <a:lnTo>
                      <a:pt x="247" y="57"/>
                    </a:lnTo>
                    <a:lnTo>
                      <a:pt x="247" y="59"/>
                    </a:lnTo>
                    <a:lnTo>
                      <a:pt x="249" y="61"/>
                    </a:lnTo>
                    <a:lnTo>
                      <a:pt x="249" y="63"/>
                    </a:lnTo>
                    <a:lnTo>
                      <a:pt x="249" y="67"/>
                    </a:lnTo>
                    <a:lnTo>
                      <a:pt x="249" y="69"/>
                    </a:lnTo>
                    <a:lnTo>
                      <a:pt x="249" y="73"/>
                    </a:lnTo>
                    <a:lnTo>
                      <a:pt x="251" y="75"/>
                    </a:lnTo>
                    <a:lnTo>
                      <a:pt x="253" y="79"/>
                    </a:lnTo>
                    <a:lnTo>
                      <a:pt x="255" y="80"/>
                    </a:lnTo>
                    <a:lnTo>
                      <a:pt x="255" y="84"/>
                    </a:lnTo>
                    <a:lnTo>
                      <a:pt x="255" y="86"/>
                    </a:lnTo>
                    <a:lnTo>
                      <a:pt x="255" y="88"/>
                    </a:lnTo>
                    <a:lnTo>
                      <a:pt x="255" y="90"/>
                    </a:lnTo>
                    <a:lnTo>
                      <a:pt x="257" y="90"/>
                    </a:lnTo>
                    <a:lnTo>
                      <a:pt x="257" y="92"/>
                    </a:lnTo>
                    <a:lnTo>
                      <a:pt x="259" y="92"/>
                    </a:lnTo>
                    <a:lnTo>
                      <a:pt x="261" y="92"/>
                    </a:lnTo>
                    <a:lnTo>
                      <a:pt x="263" y="94"/>
                    </a:lnTo>
                    <a:lnTo>
                      <a:pt x="263" y="96"/>
                    </a:lnTo>
                    <a:lnTo>
                      <a:pt x="261" y="98"/>
                    </a:lnTo>
                    <a:lnTo>
                      <a:pt x="261" y="100"/>
                    </a:lnTo>
                    <a:lnTo>
                      <a:pt x="261" y="102"/>
                    </a:lnTo>
                    <a:lnTo>
                      <a:pt x="261" y="104"/>
                    </a:lnTo>
                    <a:lnTo>
                      <a:pt x="265" y="105"/>
                    </a:lnTo>
                    <a:lnTo>
                      <a:pt x="267" y="105"/>
                    </a:lnTo>
                    <a:lnTo>
                      <a:pt x="269" y="107"/>
                    </a:lnTo>
                    <a:lnTo>
                      <a:pt x="269" y="109"/>
                    </a:lnTo>
                    <a:lnTo>
                      <a:pt x="269" y="111"/>
                    </a:lnTo>
                    <a:lnTo>
                      <a:pt x="267" y="115"/>
                    </a:lnTo>
                    <a:lnTo>
                      <a:pt x="267" y="117"/>
                    </a:lnTo>
                    <a:lnTo>
                      <a:pt x="267" y="119"/>
                    </a:lnTo>
                    <a:lnTo>
                      <a:pt x="267" y="134"/>
                    </a:lnTo>
                    <a:lnTo>
                      <a:pt x="267" y="138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5" y="153"/>
                    </a:lnTo>
                    <a:lnTo>
                      <a:pt x="265" y="159"/>
                    </a:lnTo>
                    <a:lnTo>
                      <a:pt x="265" y="161"/>
                    </a:lnTo>
                    <a:lnTo>
                      <a:pt x="265" y="163"/>
                    </a:lnTo>
                    <a:lnTo>
                      <a:pt x="263" y="169"/>
                    </a:lnTo>
                    <a:lnTo>
                      <a:pt x="261" y="177"/>
                    </a:lnTo>
                    <a:lnTo>
                      <a:pt x="259" y="186"/>
                    </a:lnTo>
                    <a:lnTo>
                      <a:pt x="259" y="188"/>
                    </a:lnTo>
                    <a:lnTo>
                      <a:pt x="257" y="188"/>
                    </a:lnTo>
                    <a:lnTo>
                      <a:pt x="253" y="188"/>
                    </a:lnTo>
                    <a:lnTo>
                      <a:pt x="249" y="188"/>
                    </a:lnTo>
                    <a:lnTo>
                      <a:pt x="246" y="188"/>
                    </a:lnTo>
                    <a:lnTo>
                      <a:pt x="244" y="190"/>
                    </a:lnTo>
                    <a:lnTo>
                      <a:pt x="242" y="192"/>
                    </a:lnTo>
                    <a:lnTo>
                      <a:pt x="242" y="194"/>
                    </a:lnTo>
                    <a:lnTo>
                      <a:pt x="242" y="198"/>
                    </a:lnTo>
                    <a:lnTo>
                      <a:pt x="244" y="200"/>
                    </a:lnTo>
                    <a:lnTo>
                      <a:pt x="244" y="203"/>
                    </a:lnTo>
                    <a:lnTo>
                      <a:pt x="244" y="207"/>
                    </a:lnTo>
                    <a:lnTo>
                      <a:pt x="244" y="209"/>
                    </a:lnTo>
                    <a:lnTo>
                      <a:pt x="244" y="211"/>
                    </a:lnTo>
                    <a:lnTo>
                      <a:pt x="242" y="213"/>
                    </a:lnTo>
                    <a:lnTo>
                      <a:pt x="240" y="217"/>
                    </a:lnTo>
                    <a:lnTo>
                      <a:pt x="240" y="219"/>
                    </a:lnTo>
                    <a:lnTo>
                      <a:pt x="240" y="221"/>
                    </a:lnTo>
                    <a:lnTo>
                      <a:pt x="240" y="223"/>
                    </a:lnTo>
                    <a:lnTo>
                      <a:pt x="242" y="225"/>
                    </a:lnTo>
                    <a:lnTo>
                      <a:pt x="242" y="228"/>
                    </a:lnTo>
                    <a:lnTo>
                      <a:pt x="240" y="230"/>
                    </a:lnTo>
                    <a:lnTo>
                      <a:pt x="240" y="232"/>
                    </a:lnTo>
                    <a:lnTo>
                      <a:pt x="238" y="234"/>
                    </a:lnTo>
                    <a:lnTo>
                      <a:pt x="238" y="238"/>
                    </a:lnTo>
                    <a:lnTo>
                      <a:pt x="238" y="242"/>
                    </a:lnTo>
                    <a:lnTo>
                      <a:pt x="240" y="244"/>
                    </a:lnTo>
                    <a:lnTo>
                      <a:pt x="240" y="246"/>
                    </a:lnTo>
                    <a:lnTo>
                      <a:pt x="240" y="248"/>
                    </a:lnTo>
                    <a:lnTo>
                      <a:pt x="240" y="251"/>
                    </a:lnTo>
                    <a:lnTo>
                      <a:pt x="240" y="255"/>
                    </a:lnTo>
                    <a:lnTo>
                      <a:pt x="238" y="259"/>
                    </a:lnTo>
                    <a:lnTo>
                      <a:pt x="238" y="263"/>
                    </a:lnTo>
                    <a:lnTo>
                      <a:pt x="238" y="265"/>
                    </a:lnTo>
                    <a:lnTo>
                      <a:pt x="240" y="269"/>
                    </a:lnTo>
                    <a:lnTo>
                      <a:pt x="242" y="269"/>
                    </a:lnTo>
                    <a:lnTo>
                      <a:pt x="246" y="273"/>
                    </a:lnTo>
                    <a:lnTo>
                      <a:pt x="246" y="274"/>
                    </a:lnTo>
                    <a:lnTo>
                      <a:pt x="246" y="278"/>
                    </a:lnTo>
                    <a:lnTo>
                      <a:pt x="246" y="284"/>
                    </a:lnTo>
                    <a:lnTo>
                      <a:pt x="246" y="288"/>
                    </a:lnTo>
                    <a:lnTo>
                      <a:pt x="246" y="296"/>
                    </a:lnTo>
                    <a:lnTo>
                      <a:pt x="244" y="299"/>
                    </a:lnTo>
                    <a:lnTo>
                      <a:pt x="244" y="303"/>
                    </a:lnTo>
                    <a:lnTo>
                      <a:pt x="244" y="305"/>
                    </a:lnTo>
                    <a:lnTo>
                      <a:pt x="242" y="307"/>
                    </a:lnTo>
                    <a:lnTo>
                      <a:pt x="240" y="309"/>
                    </a:lnTo>
                    <a:lnTo>
                      <a:pt x="238" y="309"/>
                    </a:lnTo>
                    <a:lnTo>
                      <a:pt x="236" y="309"/>
                    </a:lnTo>
                    <a:lnTo>
                      <a:pt x="234" y="309"/>
                    </a:lnTo>
                    <a:lnTo>
                      <a:pt x="232" y="309"/>
                    </a:lnTo>
                    <a:lnTo>
                      <a:pt x="232" y="311"/>
                    </a:lnTo>
                    <a:lnTo>
                      <a:pt x="232" y="313"/>
                    </a:lnTo>
                    <a:lnTo>
                      <a:pt x="232" y="315"/>
                    </a:lnTo>
                    <a:lnTo>
                      <a:pt x="232" y="317"/>
                    </a:lnTo>
                    <a:lnTo>
                      <a:pt x="230" y="317"/>
                    </a:lnTo>
                    <a:lnTo>
                      <a:pt x="228" y="317"/>
                    </a:lnTo>
                    <a:lnTo>
                      <a:pt x="226" y="317"/>
                    </a:lnTo>
                    <a:lnTo>
                      <a:pt x="224" y="317"/>
                    </a:lnTo>
                    <a:lnTo>
                      <a:pt x="224" y="315"/>
                    </a:lnTo>
                    <a:lnTo>
                      <a:pt x="224" y="313"/>
                    </a:lnTo>
                    <a:lnTo>
                      <a:pt x="222" y="313"/>
                    </a:lnTo>
                    <a:lnTo>
                      <a:pt x="221" y="313"/>
                    </a:lnTo>
                    <a:lnTo>
                      <a:pt x="219" y="313"/>
                    </a:lnTo>
                    <a:lnTo>
                      <a:pt x="217" y="313"/>
                    </a:lnTo>
                    <a:lnTo>
                      <a:pt x="217" y="315"/>
                    </a:lnTo>
                    <a:lnTo>
                      <a:pt x="215" y="315"/>
                    </a:lnTo>
                    <a:lnTo>
                      <a:pt x="213" y="315"/>
                    </a:lnTo>
                    <a:lnTo>
                      <a:pt x="211" y="315"/>
                    </a:lnTo>
                    <a:lnTo>
                      <a:pt x="211" y="317"/>
                    </a:lnTo>
                    <a:lnTo>
                      <a:pt x="209" y="317"/>
                    </a:lnTo>
                    <a:lnTo>
                      <a:pt x="209" y="315"/>
                    </a:lnTo>
                    <a:lnTo>
                      <a:pt x="207" y="313"/>
                    </a:lnTo>
                    <a:lnTo>
                      <a:pt x="207" y="311"/>
                    </a:lnTo>
                    <a:lnTo>
                      <a:pt x="207" y="309"/>
                    </a:lnTo>
                    <a:lnTo>
                      <a:pt x="207" y="307"/>
                    </a:lnTo>
                    <a:lnTo>
                      <a:pt x="205" y="307"/>
                    </a:lnTo>
                    <a:lnTo>
                      <a:pt x="203" y="307"/>
                    </a:lnTo>
                    <a:lnTo>
                      <a:pt x="203" y="305"/>
                    </a:lnTo>
                    <a:lnTo>
                      <a:pt x="201" y="305"/>
                    </a:lnTo>
                    <a:lnTo>
                      <a:pt x="201" y="303"/>
                    </a:lnTo>
                    <a:lnTo>
                      <a:pt x="199" y="303"/>
                    </a:lnTo>
                    <a:lnTo>
                      <a:pt x="198" y="303"/>
                    </a:lnTo>
                    <a:lnTo>
                      <a:pt x="198" y="305"/>
                    </a:lnTo>
                    <a:lnTo>
                      <a:pt x="196" y="305"/>
                    </a:lnTo>
                    <a:lnTo>
                      <a:pt x="196" y="303"/>
                    </a:lnTo>
                    <a:lnTo>
                      <a:pt x="194" y="303"/>
                    </a:lnTo>
                    <a:lnTo>
                      <a:pt x="192" y="303"/>
                    </a:lnTo>
                    <a:lnTo>
                      <a:pt x="190" y="303"/>
                    </a:lnTo>
                    <a:lnTo>
                      <a:pt x="190" y="301"/>
                    </a:lnTo>
                    <a:lnTo>
                      <a:pt x="190" y="303"/>
                    </a:lnTo>
                    <a:lnTo>
                      <a:pt x="188" y="303"/>
                    </a:lnTo>
                    <a:lnTo>
                      <a:pt x="188" y="301"/>
                    </a:lnTo>
                    <a:lnTo>
                      <a:pt x="186" y="301"/>
                    </a:lnTo>
                    <a:lnTo>
                      <a:pt x="186" y="303"/>
                    </a:lnTo>
                    <a:lnTo>
                      <a:pt x="184" y="303"/>
                    </a:lnTo>
                    <a:lnTo>
                      <a:pt x="182" y="303"/>
                    </a:lnTo>
                    <a:lnTo>
                      <a:pt x="180" y="303"/>
                    </a:lnTo>
                    <a:lnTo>
                      <a:pt x="178" y="303"/>
                    </a:lnTo>
                    <a:lnTo>
                      <a:pt x="178" y="301"/>
                    </a:lnTo>
                    <a:lnTo>
                      <a:pt x="176" y="301"/>
                    </a:lnTo>
                    <a:lnTo>
                      <a:pt x="176" y="303"/>
                    </a:lnTo>
                    <a:lnTo>
                      <a:pt x="174" y="303"/>
                    </a:lnTo>
                    <a:lnTo>
                      <a:pt x="174" y="301"/>
                    </a:lnTo>
                    <a:lnTo>
                      <a:pt x="173" y="301"/>
                    </a:lnTo>
                    <a:lnTo>
                      <a:pt x="173" y="303"/>
                    </a:lnTo>
                    <a:lnTo>
                      <a:pt x="173" y="301"/>
                    </a:lnTo>
                    <a:lnTo>
                      <a:pt x="173" y="299"/>
                    </a:lnTo>
                    <a:lnTo>
                      <a:pt x="171" y="299"/>
                    </a:lnTo>
                    <a:lnTo>
                      <a:pt x="169" y="299"/>
                    </a:lnTo>
                    <a:lnTo>
                      <a:pt x="169" y="301"/>
                    </a:lnTo>
                    <a:lnTo>
                      <a:pt x="167" y="301"/>
                    </a:lnTo>
                    <a:lnTo>
                      <a:pt x="167" y="303"/>
                    </a:lnTo>
                    <a:lnTo>
                      <a:pt x="165" y="303"/>
                    </a:lnTo>
                    <a:lnTo>
                      <a:pt x="165" y="305"/>
                    </a:lnTo>
                    <a:lnTo>
                      <a:pt x="163" y="305"/>
                    </a:lnTo>
                    <a:lnTo>
                      <a:pt x="161" y="305"/>
                    </a:lnTo>
                    <a:lnTo>
                      <a:pt x="159" y="305"/>
                    </a:lnTo>
                    <a:lnTo>
                      <a:pt x="159" y="307"/>
                    </a:lnTo>
                    <a:lnTo>
                      <a:pt x="157" y="307"/>
                    </a:lnTo>
                    <a:lnTo>
                      <a:pt x="157" y="305"/>
                    </a:lnTo>
                    <a:lnTo>
                      <a:pt x="157" y="307"/>
                    </a:lnTo>
                    <a:lnTo>
                      <a:pt x="155" y="307"/>
                    </a:lnTo>
                    <a:lnTo>
                      <a:pt x="153" y="307"/>
                    </a:lnTo>
                    <a:lnTo>
                      <a:pt x="153" y="309"/>
                    </a:lnTo>
                    <a:lnTo>
                      <a:pt x="151" y="311"/>
                    </a:lnTo>
                    <a:lnTo>
                      <a:pt x="150" y="313"/>
                    </a:lnTo>
                    <a:lnTo>
                      <a:pt x="151" y="313"/>
                    </a:lnTo>
                    <a:lnTo>
                      <a:pt x="151" y="315"/>
                    </a:lnTo>
                    <a:lnTo>
                      <a:pt x="150" y="315"/>
                    </a:lnTo>
                    <a:lnTo>
                      <a:pt x="150" y="317"/>
                    </a:lnTo>
                    <a:lnTo>
                      <a:pt x="150" y="319"/>
                    </a:lnTo>
                    <a:lnTo>
                      <a:pt x="148" y="319"/>
                    </a:lnTo>
                    <a:lnTo>
                      <a:pt x="148" y="317"/>
                    </a:lnTo>
                    <a:lnTo>
                      <a:pt x="146" y="317"/>
                    </a:lnTo>
                    <a:lnTo>
                      <a:pt x="146" y="319"/>
                    </a:lnTo>
                    <a:lnTo>
                      <a:pt x="144" y="319"/>
                    </a:lnTo>
                    <a:lnTo>
                      <a:pt x="144" y="321"/>
                    </a:lnTo>
                    <a:lnTo>
                      <a:pt x="142" y="321"/>
                    </a:lnTo>
                    <a:lnTo>
                      <a:pt x="142" y="319"/>
                    </a:lnTo>
                    <a:lnTo>
                      <a:pt x="142" y="317"/>
                    </a:lnTo>
                    <a:lnTo>
                      <a:pt x="140" y="317"/>
                    </a:lnTo>
                    <a:lnTo>
                      <a:pt x="138" y="317"/>
                    </a:lnTo>
                    <a:lnTo>
                      <a:pt x="136" y="317"/>
                    </a:lnTo>
                    <a:lnTo>
                      <a:pt x="134" y="317"/>
                    </a:lnTo>
                    <a:lnTo>
                      <a:pt x="132" y="317"/>
                    </a:lnTo>
                    <a:lnTo>
                      <a:pt x="130" y="317"/>
                    </a:lnTo>
                    <a:lnTo>
                      <a:pt x="130" y="319"/>
                    </a:lnTo>
                    <a:lnTo>
                      <a:pt x="128" y="319"/>
                    </a:lnTo>
                    <a:lnTo>
                      <a:pt x="130" y="319"/>
                    </a:lnTo>
                    <a:lnTo>
                      <a:pt x="128" y="319"/>
                    </a:lnTo>
                    <a:lnTo>
                      <a:pt x="128" y="321"/>
                    </a:lnTo>
                    <a:lnTo>
                      <a:pt x="126" y="321"/>
                    </a:lnTo>
                    <a:lnTo>
                      <a:pt x="126" y="319"/>
                    </a:lnTo>
                    <a:lnTo>
                      <a:pt x="125" y="319"/>
                    </a:lnTo>
                    <a:lnTo>
                      <a:pt x="125" y="321"/>
                    </a:lnTo>
                    <a:lnTo>
                      <a:pt x="125" y="319"/>
                    </a:lnTo>
                    <a:lnTo>
                      <a:pt x="123" y="319"/>
                    </a:lnTo>
                    <a:lnTo>
                      <a:pt x="123" y="317"/>
                    </a:lnTo>
                    <a:lnTo>
                      <a:pt x="121" y="317"/>
                    </a:lnTo>
                    <a:lnTo>
                      <a:pt x="121" y="319"/>
                    </a:lnTo>
                    <a:lnTo>
                      <a:pt x="119" y="319"/>
                    </a:lnTo>
                    <a:lnTo>
                      <a:pt x="119" y="317"/>
                    </a:lnTo>
                    <a:lnTo>
                      <a:pt x="119" y="319"/>
                    </a:lnTo>
                    <a:lnTo>
                      <a:pt x="117" y="319"/>
                    </a:lnTo>
                    <a:lnTo>
                      <a:pt x="115" y="319"/>
                    </a:lnTo>
                    <a:lnTo>
                      <a:pt x="115" y="317"/>
                    </a:lnTo>
                    <a:lnTo>
                      <a:pt x="115" y="315"/>
                    </a:lnTo>
                    <a:lnTo>
                      <a:pt x="115" y="313"/>
                    </a:lnTo>
                    <a:lnTo>
                      <a:pt x="115" y="311"/>
                    </a:lnTo>
                    <a:lnTo>
                      <a:pt x="115" y="309"/>
                    </a:lnTo>
                    <a:lnTo>
                      <a:pt x="113" y="309"/>
                    </a:lnTo>
                    <a:lnTo>
                      <a:pt x="115" y="309"/>
                    </a:lnTo>
                    <a:lnTo>
                      <a:pt x="115" y="307"/>
                    </a:lnTo>
                    <a:lnTo>
                      <a:pt x="113" y="307"/>
                    </a:lnTo>
                    <a:lnTo>
                      <a:pt x="113" y="305"/>
                    </a:lnTo>
                    <a:lnTo>
                      <a:pt x="111" y="303"/>
                    </a:lnTo>
                    <a:lnTo>
                      <a:pt x="109" y="303"/>
                    </a:lnTo>
                    <a:lnTo>
                      <a:pt x="109" y="301"/>
                    </a:lnTo>
                    <a:lnTo>
                      <a:pt x="107" y="301"/>
                    </a:lnTo>
                    <a:lnTo>
                      <a:pt x="109" y="301"/>
                    </a:lnTo>
                    <a:lnTo>
                      <a:pt x="109" y="299"/>
                    </a:lnTo>
                    <a:lnTo>
                      <a:pt x="107" y="299"/>
                    </a:lnTo>
                    <a:lnTo>
                      <a:pt x="107" y="297"/>
                    </a:lnTo>
                    <a:lnTo>
                      <a:pt x="107" y="296"/>
                    </a:lnTo>
                    <a:lnTo>
                      <a:pt x="107" y="294"/>
                    </a:lnTo>
                    <a:lnTo>
                      <a:pt x="107" y="292"/>
                    </a:lnTo>
                    <a:lnTo>
                      <a:pt x="107" y="290"/>
                    </a:lnTo>
                    <a:lnTo>
                      <a:pt x="109" y="290"/>
                    </a:lnTo>
                    <a:lnTo>
                      <a:pt x="109" y="288"/>
                    </a:lnTo>
                    <a:lnTo>
                      <a:pt x="107" y="288"/>
                    </a:lnTo>
                    <a:lnTo>
                      <a:pt x="107" y="286"/>
                    </a:lnTo>
                    <a:lnTo>
                      <a:pt x="109" y="286"/>
                    </a:lnTo>
                    <a:lnTo>
                      <a:pt x="109" y="284"/>
                    </a:lnTo>
                    <a:lnTo>
                      <a:pt x="107" y="284"/>
                    </a:lnTo>
                    <a:lnTo>
                      <a:pt x="107" y="282"/>
                    </a:lnTo>
                    <a:lnTo>
                      <a:pt x="107" y="280"/>
                    </a:lnTo>
                    <a:lnTo>
                      <a:pt x="109" y="280"/>
                    </a:lnTo>
                    <a:lnTo>
                      <a:pt x="109" y="278"/>
                    </a:lnTo>
                    <a:lnTo>
                      <a:pt x="109" y="276"/>
                    </a:lnTo>
                    <a:lnTo>
                      <a:pt x="107" y="276"/>
                    </a:lnTo>
                    <a:lnTo>
                      <a:pt x="107" y="274"/>
                    </a:lnTo>
                    <a:lnTo>
                      <a:pt x="107" y="273"/>
                    </a:lnTo>
                    <a:lnTo>
                      <a:pt x="107" y="271"/>
                    </a:lnTo>
                    <a:lnTo>
                      <a:pt x="107" y="269"/>
                    </a:lnTo>
                    <a:lnTo>
                      <a:pt x="109" y="269"/>
                    </a:lnTo>
                    <a:lnTo>
                      <a:pt x="109" y="267"/>
                    </a:lnTo>
                    <a:lnTo>
                      <a:pt x="109" y="265"/>
                    </a:lnTo>
                    <a:lnTo>
                      <a:pt x="109" y="263"/>
                    </a:lnTo>
                    <a:lnTo>
                      <a:pt x="111" y="263"/>
                    </a:lnTo>
                    <a:lnTo>
                      <a:pt x="111" y="261"/>
                    </a:lnTo>
                    <a:lnTo>
                      <a:pt x="111" y="259"/>
                    </a:lnTo>
                    <a:lnTo>
                      <a:pt x="109" y="259"/>
                    </a:lnTo>
                    <a:lnTo>
                      <a:pt x="109" y="257"/>
                    </a:lnTo>
                    <a:lnTo>
                      <a:pt x="107" y="257"/>
                    </a:lnTo>
                    <a:lnTo>
                      <a:pt x="107" y="255"/>
                    </a:lnTo>
                    <a:lnTo>
                      <a:pt x="107" y="253"/>
                    </a:lnTo>
                    <a:lnTo>
                      <a:pt x="107" y="251"/>
                    </a:lnTo>
                    <a:lnTo>
                      <a:pt x="107" y="249"/>
                    </a:lnTo>
                    <a:lnTo>
                      <a:pt x="105" y="249"/>
                    </a:lnTo>
                    <a:lnTo>
                      <a:pt x="103" y="249"/>
                    </a:lnTo>
                    <a:lnTo>
                      <a:pt x="103" y="248"/>
                    </a:lnTo>
                    <a:lnTo>
                      <a:pt x="103" y="246"/>
                    </a:lnTo>
                    <a:lnTo>
                      <a:pt x="102" y="248"/>
                    </a:lnTo>
                    <a:lnTo>
                      <a:pt x="100" y="248"/>
                    </a:lnTo>
                    <a:lnTo>
                      <a:pt x="100" y="249"/>
                    </a:lnTo>
                    <a:lnTo>
                      <a:pt x="98" y="248"/>
                    </a:lnTo>
                    <a:lnTo>
                      <a:pt x="96" y="248"/>
                    </a:lnTo>
                    <a:lnTo>
                      <a:pt x="96" y="249"/>
                    </a:lnTo>
                    <a:lnTo>
                      <a:pt x="94" y="249"/>
                    </a:lnTo>
                    <a:lnTo>
                      <a:pt x="94" y="248"/>
                    </a:lnTo>
                    <a:lnTo>
                      <a:pt x="92" y="248"/>
                    </a:lnTo>
                    <a:lnTo>
                      <a:pt x="92" y="246"/>
                    </a:lnTo>
                    <a:lnTo>
                      <a:pt x="90" y="246"/>
                    </a:lnTo>
                    <a:lnTo>
                      <a:pt x="88" y="246"/>
                    </a:lnTo>
                    <a:lnTo>
                      <a:pt x="86" y="244"/>
                    </a:lnTo>
                    <a:lnTo>
                      <a:pt x="84" y="244"/>
                    </a:lnTo>
                    <a:lnTo>
                      <a:pt x="84" y="242"/>
                    </a:lnTo>
                    <a:lnTo>
                      <a:pt x="82" y="242"/>
                    </a:lnTo>
                    <a:lnTo>
                      <a:pt x="82" y="240"/>
                    </a:lnTo>
                    <a:lnTo>
                      <a:pt x="82" y="238"/>
                    </a:lnTo>
                    <a:lnTo>
                      <a:pt x="80" y="238"/>
                    </a:lnTo>
                    <a:lnTo>
                      <a:pt x="80" y="236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0"/>
                    </a:lnTo>
                    <a:lnTo>
                      <a:pt x="80" y="228"/>
                    </a:lnTo>
                    <a:lnTo>
                      <a:pt x="80" y="226"/>
                    </a:lnTo>
                    <a:lnTo>
                      <a:pt x="80" y="225"/>
                    </a:lnTo>
                    <a:lnTo>
                      <a:pt x="80" y="223"/>
                    </a:lnTo>
                    <a:lnTo>
                      <a:pt x="80" y="221"/>
                    </a:lnTo>
                    <a:lnTo>
                      <a:pt x="80" y="219"/>
                    </a:lnTo>
                    <a:lnTo>
                      <a:pt x="78" y="219"/>
                    </a:lnTo>
                    <a:lnTo>
                      <a:pt x="78" y="217"/>
                    </a:lnTo>
                    <a:lnTo>
                      <a:pt x="77" y="217"/>
                    </a:lnTo>
                    <a:lnTo>
                      <a:pt x="77" y="215"/>
                    </a:lnTo>
                    <a:lnTo>
                      <a:pt x="75" y="215"/>
                    </a:lnTo>
                    <a:lnTo>
                      <a:pt x="75" y="217"/>
                    </a:lnTo>
                    <a:lnTo>
                      <a:pt x="73" y="217"/>
                    </a:lnTo>
                    <a:lnTo>
                      <a:pt x="71" y="217"/>
                    </a:lnTo>
                    <a:lnTo>
                      <a:pt x="69" y="217"/>
                    </a:lnTo>
                    <a:lnTo>
                      <a:pt x="69" y="215"/>
                    </a:lnTo>
                    <a:lnTo>
                      <a:pt x="67" y="215"/>
                    </a:lnTo>
                    <a:lnTo>
                      <a:pt x="65" y="215"/>
                    </a:lnTo>
                    <a:lnTo>
                      <a:pt x="65" y="213"/>
                    </a:lnTo>
                    <a:lnTo>
                      <a:pt x="63" y="215"/>
                    </a:lnTo>
                    <a:lnTo>
                      <a:pt x="63" y="217"/>
                    </a:lnTo>
                    <a:lnTo>
                      <a:pt x="61" y="217"/>
                    </a:lnTo>
                    <a:lnTo>
                      <a:pt x="59" y="217"/>
                    </a:lnTo>
                    <a:lnTo>
                      <a:pt x="59" y="215"/>
                    </a:lnTo>
                    <a:lnTo>
                      <a:pt x="57" y="215"/>
                    </a:lnTo>
                    <a:lnTo>
                      <a:pt x="57" y="213"/>
                    </a:lnTo>
                    <a:lnTo>
                      <a:pt x="55" y="213"/>
                    </a:lnTo>
                    <a:lnTo>
                      <a:pt x="55" y="215"/>
                    </a:lnTo>
                    <a:lnTo>
                      <a:pt x="55" y="213"/>
                    </a:lnTo>
                    <a:lnTo>
                      <a:pt x="55" y="211"/>
                    </a:lnTo>
                    <a:lnTo>
                      <a:pt x="54" y="211"/>
                    </a:lnTo>
                    <a:lnTo>
                      <a:pt x="54" y="209"/>
                    </a:lnTo>
                    <a:lnTo>
                      <a:pt x="52" y="209"/>
                    </a:lnTo>
                    <a:lnTo>
                      <a:pt x="50" y="207"/>
                    </a:lnTo>
                    <a:lnTo>
                      <a:pt x="48" y="207"/>
                    </a:lnTo>
                    <a:lnTo>
                      <a:pt x="46" y="207"/>
                    </a:lnTo>
                    <a:lnTo>
                      <a:pt x="44" y="207"/>
                    </a:lnTo>
                    <a:lnTo>
                      <a:pt x="40" y="207"/>
                    </a:lnTo>
                    <a:lnTo>
                      <a:pt x="38" y="205"/>
                    </a:lnTo>
                    <a:lnTo>
                      <a:pt x="36" y="205"/>
                    </a:lnTo>
                    <a:lnTo>
                      <a:pt x="34" y="205"/>
                    </a:lnTo>
                    <a:lnTo>
                      <a:pt x="34" y="207"/>
                    </a:lnTo>
                    <a:lnTo>
                      <a:pt x="32" y="207"/>
                    </a:lnTo>
                    <a:lnTo>
                      <a:pt x="32" y="209"/>
                    </a:lnTo>
                    <a:lnTo>
                      <a:pt x="30" y="211"/>
                    </a:lnTo>
                    <a:lnTo>
                      <a:pt x="29" y="211"/>
                    </a:lnTo>
                    <a:lnTo>
                      <a:pt x="27" y="213"/>
                    </a:lnTo>
                    <a:lnTo>
                      <a:pt x="25" y="213"/>
                    </a:lnTo>
                    <a:lnTo>
                      <a:pt x="23" y="213"/>
                    </a:lnTo>
                    <a:lnTo>
                      <a:pt x="21" y="211"/>
                    </a:lnTo>
                    <a:lnTo>
                      <a:pt x="19" y="211"/>
                    </a:lnTo>
                    <a:lnTo>
                      <a:pt x="17" y="211"/>
                    </a:lnTo>
                    <a:lnTo>
                      <a:pt x="15" y="211"/>
                    </a:lnTo>
                    <a:lnTo>
                      <a:pt x="13" y="211"/>
                    </a:lnTo>
                    <a:lnTo>
                      <a:pt x="11" y="213"/>
                    </a:lnTo>
                    <a:lnTo>
                      <a:pt x="9" y="213"/>
                    </a:lnTo>
                    <a:lnTo>
                      <a:pt x="7" y="213"/>
                    </a:lnTo>
                    <a:lnTo>
                      <a:pt x="4" y="211"/>
                    </a:lnTo>
                    <a:lnTo>
                      <a:pt x="2" y="211"/>
                    </a:lnTo>
                    <a:lnTo>
                      <a:pt x="0" y="209"/>
                    </a:lnTo>
                    <a:lnTo>
                      <a:pt x="2" y="207"/>
                    </a:lnTo>
                    <a:lnTo>
                      <a:pt x="0" y="207"/>
                    </a:lnTo>
                    <a:lnTo>
                      <a:pt x="0" y="203"/>
                    </a:lnTo>
                    <a:lnTo>
                      <a:pt x="0" y="201"/>
                    </a:lnTo>
                    <a:lnTo>
                      <a:pt x="0" y="200"/>
                    </a:lnTo>
                    <a:lnTo>
                      <a:pt x="0" y="198"/>
                    </a:lnTo>
                    <a:lnTo>
                      <a:pt x="2" y="198"/>
                    </a:lnTo>
                    <a:lnTo>
                      <a:pt x="0" y="196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4" y="194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2" y="190"/>
                    </a:lnTo>
                    <a:lnTo>
                      <a:pt x="2" y="188"/>
                    </a:lnTo>
                    <a:lnTo>
                      <a:pt x="2" y="186"/>
                    </a:lnTo>
                    <a:lnTo>
                      <a:pt x="4" y="184"/>
                    </a:lnTo>
                    <a:lnTo>
                      <a:pt x="2" y="184"/>
                    </a:lnTo>
                    <a:lnTo>
                      <a:pt x="2" y="182"/>
                    </a:lnTo>
                    <a:lnTo>
                      <a:pt x="2" y="180"/>
                    </a:lnTo>
                    <a:lnTo>
                      <a:pt x="4" y="180"/>
                    </a:lnTo>
                    <a:lnTo>
                      <a:pt x="4" y="178"/>
                    </a:lnTo>
                    <a:lnTo>
                      <a:pt x="6" y="177"/>
                    </a:lnTo>
                    <a:lnTo>
                      <a:pt x="4" y="175"/>
                    </a:lnTo>
                    <a:lnTo>
                      <a:pt x="4" y="173"/>
                    </a:lnTo>
                    <a:lnTo>
                      <a:pt x="4" y="171"/>
                    </a:lnTo>
                    <a:lnTo>
                      <a:pt x="4" y="169"/>
                    </a:lnTo>
                    <a:lnTo>
                      <a:pt x="6" y="169"/>
                    </a:lnTo>
                    <a:lnTo>
                      <a:pt x="6" y="167"/>
                    </a:lnTo>
                    <a:lnTo>
                      <a:pt x="6" y="165"/>
                    </a:lnTo>
                    <a:lnTo>
                      <a:pt x="7" y="165"/>
                    </a:lnTo>
                    <a:lnTo>
                      <a:pt x="7" y="163"/>
                    </a:lnTo>
                    <a:lnTo>
                      <a:pt x="7" y="161"/>
                    </a:lnTo>
                    <a:lnTo>
                      <a:pt x="9" y="161"/>
                    </a:lnTo>
                    <a:lnTo>
                      <a:pt x="9" y="159"/>
                    </a:lnTo>
                    <a:lnTo>
                      <a:pt x="11" y="159"/>
                    </a:lnTo>
                    <a:lnTo>
                      <a:pt x="13" y="159"/>
                    </a:lnTo>
                    <a:lnTo>
                      <a:pt x="13" y="157"/>
                    </a:lnTo>
                    <a:lnTo>
                      <a:pt x="13" y="155"/>
                    </a:lnTo>
                    <a:lnTo>
                      <a:pt x="13" y="153"/>
                    </a:lnTo>
                    <a:lnTo>
                      <a:pt x="13" y="152"/>
                    </a:lnTo>
                    <a:lnTo>
                      <a:pt x="13" y="150"/>
                    </a:lnTo>
                    <a:lnTo>
                      <a:pt x="13" y="146"/>
                    </a:lnTo>
                    <a:lnTo>
                      <a:pt x="13" y="144"/>
                    </a:lnTo>
                    <a:lnTo>
                      <a:pt x="13" y="142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3" y="136"/>
                    </a:lnTo>
                    <a:lnTo>
                      <a:pt x="15" y="136"/>
                    </a:lnTo>
                    <a:lnTo>
                      <a:pt x="15" y="134"/>
                    </a:lnTo>
                    <a:lnTo>
                      <a:pt x="15" y="132"/>
                    </a:lnTo>
                    <a:lnTo>
                      <a:pt x="15" y="130"/>
                    </a:lnTo>
                    <a:lnTo>
                      <a:pt x="15" y="129"/>
                    </a:lnTo>
                    <a:lnTo>
                      <a:pt x="17" y="129"/>
                    </a:lnTo>
                    <a:lnTo>
                      <a:pt x="19" y="127"/>
                    </a:lnTo>
                    <a:lnTo>
                      <a:pt x="19" y="125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23" y="121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3" y="115"/>
                    </a:lnTo>
                    <a:lnTo>
                      <a:pt x="23" y="113"/>
                    </a:lnTo>
                    <a:lnTo>
                      <a:pt x="23" y="111"/>
                    </a:lnTo>
                    <a:lnTo>
                      <a:pt x="25" y="109"/>
                    </a:lnTo>
                    <a:lnTo>
                      <a:pt x="25" y="107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3" y="102"/>
                    </a:lnTo>
                    <a:lnTo>
                      <a:pt x="23" y="100"/>
                    </a:lnTo>
                    <a:lnTo>
                      <a:pt x="23" y="98"/>
                    </a:lnTo>
                    <a:lnTo>
                      <a:pt x="23" y="96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7" y="90"/>
                    </a:lnTo>
                    <a:lnTo>
                      <a:pt x="27" y="88"/>
                    </a:lnTo>
                    <a:lnTo>
                      <a:pt x="27" y="86"/>
                    </a:lnTo>
                    <a:lnTo>
                      <a:pt x="27" y="84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30" y="73"/>
                    </a:lnTo>
                    <a:lnTo>
                      <a:pt x="30" y="71"/>
                    </a:lnTo>
                    <a:lnTo>
                      <a:pt x="32" y="71"/>
                    </a:lnTo>
                    <a:lnTo>
                      <a:pt x="32" y="69"/>
                    </a:lnTo>
                    <a:lnTo>
                      <a:pt x="32" y="67"/>
                    </a:lnTo>
                    <a:lnTo>
                      <a:pt x="30" y="67"/>
                    </a:lnTo>
                    <a:lnTo>
                      <a:pt x="30" y="65"/>
                    </a:lnTo>
                    <a:lnTo>
                      <a:pt x="32" y="65"/>
                    </a:lnTo>
                    <a:lnTo>
                      <a:pt x="32" y="67"/>
                    </a:lnTo>
                    <a:lnTo>
                      <a:pt x="34" y="67"/>
                    </a:lnTo>
                    <a:lnTo>
                      <a:pt x="36" y="69"/>
                    </a:lnTo>
                    <a:lnTo>
                      <a:pt x="40" y="71"/>
                    </a:lnTo>
                    <a:lnTo>
                      <a:pt x="44" y="73"/>
                    </a:lnTo>
                    <a:lnTo>
                      <a:pt x="48" y="73"/>
                    </a:lnTo>
                    <a:lnTo>
                      <a:pt x="52" y="75"/>
                    </a:lnTo>
                    <a:lnTo>
                      <a:pt x="54" y="75"/>
                    </a:lnTo>
                    <a:lnTo>
                      <a:pt x="59" y="79"/>
                    </a:lnTo>
                    <a:lnTo>
                      <a:pt x="61" y="80"/>
                    </a:lnTo>
                    <a:lnTo>
                      <a:pt x="63" y="80"/>
                    </a:lnTo>
                    <a:lnTo>
                      <a:pt x="67" y="80"/>
                    </a:lnTo>
                    <a:lnTo>
                      <a:pt x="71" y="80"/>
                    </a:lnTo>
                    <a:lnTo>
                      <a:pt x="75" y="82"/>
                    </a:lnTo>
                    <a:lnTo>
                      <a:pt x="77" y="82"/>
                    </a:lnTo>
                    <a:lnTo>
                      <a:pt x="78" y="82"/>
                    </a:lnTo>
                    <a:lnTo>
                      <a:pt x="80" y="82"/>
                    </a:lnTo>
                    <a:lnTo>
                      <a:pt x="82" y="82"/>
                    </a:lnTo>
                    <a:lnTo>
                      <a:pt x="84" y="82"/>
                    </a:lnTo>
                    <a:lnTo>
                      <a:pt x="86" y="82"/>
                    </a:lnTo>
                    <a:lnTo>
                      <a:pt x="88" y="82"/>
                    </a:lnTo>
                    <a:lnTo>
                      <a:pt x="90" y="82"/>
                    </a:lnTo>
                    <a:lnTo>
                      <a:pt x="90" y="84"/>
                    </a:lnTo>
                    <a:lnTo>
                      <a:pt x="92" y="84"/>
                    </a:lnTo>
                    <a:lnTo>
                      <a:pt x="94" y="84"/>
                    </a:lnTo>
                    <a:lnTo>
                      <a:pt x="96" y="84"/>
                    </a:lnTo>
                    <a:lnTo>
                      <a:pt x="96" y="82"/>
                    </a:lnTo>
                    <a:lnTo>
                      <a:pt x="98" y="82"/>
                    </a:lnTo>
                    <a:lnTo>
                      <a:pt x="100" y="82"/>
                    </a:lnTo>
                    <a:lnTo>
                      <a:pt x="102" y="82"/>
                    </a:lnTo>
                    <a:lnTo>
                      <a:pt x="102" y="80"/>
                    </a:lnTo>
                    <a:lnTo>
                      <a:pt x="102" y="79"/>
                    </a:lnTo>
                    <a:lnTo>
                      <a:pt x="103" y="79"/>
                    </a:lnTo>
                    <a:lnTo>
                      <a:pt x="105" y="79"/>
                    </a:lnTo>
                    <a:lnTo>
                      <a:pt x="105" y="77"/>
                    </a:lnTo>
                    <a:lnTo>
                      <a:pt x="107" y="77"/>
                    </a:lnTo>
                    <a:lnTo>
                      <a:pt x="109" y="77"/>
                    </a:lnTo>
                    <a:lnTo>
                      <a:pt x="111" y="77"/>
                    </a:lnTo>
                    <a:lnTo>
                      <a:pt x="113" y="77"/>
                    </a:lnTo>
                    <a:lnTo>
                      <a:pt x="115" y="77"/>
                    </a:lnTo>
                    <a:lnTo>
                      <a:pt x="115" y="75"/>
                    </a:lnTo>
                    <a:lnTo>
                      <a:pt x="117" y="75"/>
                    </a:lnTo>
                    <a:lnTo>
                      <a:pt x="119" y="73"/>
                    </a:lnTo>
                    <a:lnTo>
                      <a:pt x="121" y="71"/>
                    </a:lnTo>
                    <a:lnTo>
                      <a:pt x="123" y="69"/>
                    </a:lnTo>
                    <a:lnTo>
                      <a:pt x="123" y="67"/>
                    </a:lnTo>
                    <a:lnTo>
                      <a:pt x="123" y="65"/>
                    </a:lnTo>
                    <a:lnTo>
                      <a:pt x="125" y="65"/>
                    </a:lnTo>
                    <a:lnTo>
                      <a:pt x="125" y="63"/>
                    </a:lnTo>
                    <a:lnTo>
                      <a:pt x="125" y="61"/>
                    </a:lnTo>
                    <a:lnTo>
                      <a:pt x="125" y="59"/>
                    </a:lnTo>
                    <a:lnTo>
                      <a:pt x="125" y="57"/>
                    </a:lnTo>
                    <a:lnTo>
                      <a:pt x="125" y="56"/>
                    </a:lnTo>
                    <a:lnTo>
                      <a:pt x="123" y="56"/>
                    </a:lnTo>
                    <a:lnTo>
                      <a:pt x="123" y="54"/>
                    </a:lnTo>
                    <a:lnTo>
                      <a:pt x="125" y="54"/>
                    </a:lnTo>
                    <a:lnTo>
                      <a:pt x="125" y="52"/>
                    </a:lnTo>
                    <a:lnTo>
                      <a:pt x="126" y="52"/>
                    </a:lnTo>
                    <a:lnTo>
                      <a:pt x="126" y="50"/>
                    </a:lnTo>
                    <a:lnTo>
                      <a:pt x="128" y="50"/>
                    </a:lnTo>
                    <a:lnTo>
                      <a:pt x="130" y="50"/>
                    </a:lnTo>
                    <a:lnTo>
                      <a:pt x="130" y="48"/>
                    </a:lnTo>
                    <a:lnTo>
                      <a:pt x="130" y="46"/>
                    </a:lnTo>
                    <a:lnTo>
                      <a:pt x="130" y="44"/>
                    </a:lnTo>
                    <a:lnTo>
                      <a:pt x="130" y="42"/>
                    </a:lnTo>
                    <a:lnTo>
                      <a:pt x="130" y="40"/>
                    </a:lnTo>
                    <a:lnTo>
                      <a:pt x="130" y="38"/>
                    </a:lnTo>
                    <a:lnTo>
                      <a:pt x="132" y="38"/>
                    </a:lnTo>
                    <a:lnTo>
                      <a:pt x="134" y="38"/>
                    </a:lnTo>
                    <a:lnTo>
                      <a:pt x="134" y="36"/>
                    </a:lnTo>
                    <a:lnTo>
                      <a:pt x="136" y="36"/>
                    </a:lnTo>
                    <a:lnTo>
                      <a:pt x="136" y="34"/>
                    </a:lnTo>
                    <a:lnTo>
                      <a:pt x="136" y="32"/>
                    </a:lnTo>
                    <a:lnTo>
                      <a:pt x="138" y="32"/>
                    </a:lnTo>
                    <a:lnTo>
                      <a:pt x="140" y="32"/>
                    </a:lnTo>
                    <a:lnTo>
                      <a:pt x="140" y="31"/>
                    </a:lnTo>
                    <a:lnTo>
                      <a:pt x="140" y="32"/>
                    </a:lnTo>
                    <a:lnTo>
                      <a:pt x="142" y="32"/>
                    </a:lnTo>
                    <a:lnTo>
                      <a:pt x="144" y="32"/>
                    </a:lnTo>
                    <a:lnTo>
                      <a:pt x="144" y="34"/>
                    </a:lnTo>
                    <a:lnTo>
                      <a:pt x="146" y="34"/>
                    </a:lnTo>
                    <a:lnTo>
                      <a:pt x="146" y="36"/>
                    </a:lnTo>
                    <a:lnTo>
                      <a:pt x="148" y="36"/>
                    </a:lnTo>
                    <a:lnTo>
                      <a:pt x="150" y="36"/>
                    </a:lnTo>
                    <a:lnTo>
                      <a:pt x="150" y="38"/>
                    </a:lnTo>
                    <a:lnTo>
                      <a:pt x="151" y="38"/>
                    </a:lnTo>
                    <a:lnTo>
                      <a:pt x="151" y="40"/>
                    </a:lnTo>
                    <a:lnTo>
                      <a:pt x="151" y="42"/>
                    </a:lnTo>
                    <a:lnTo>
                      <a:pt x="153" y="42"/>
                    </a:lnTo>
                    <a:lnTo>
                      <a:pt x="153" y="44"/>
                    </a:lnTo>
                    <a:lnTo>
                      <a:pt x="153" y="46"/>
                    </a:lnTo>
                    <a:lnTo>
                      <a:pt x="155" y="46"/>
                    </a:lnTo>
                    <a:lnTo>
                      <a:pt x="155" y="48"/>
                    </a:lnTo>
                    <a:lnTo>
                      <a:pt x="155" y="50"/>
                    </a:lnTo>
                    <a:lnTo>
                      <a:pt x="157" y="50"/>
                    </a:lnTo>
                    <a:lnTo>
                      <a:pt x="157" y="52"/>
                    </a:lnTo>
                    <a:lnTo>
                      <a:pt x="159" y="52"/>
                    </a:lnTo>
                    <a:lnTo>
                      <a:pt x="157" y="52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59" y="56"/>
                    </a:lnTo>
                    <a:lnTo>
                      <a:pt x="159" y="57"/>
                    </a:lnTo>
                    <a:lnTo>
                      <a:pt x="159" y="59"/>
                    </a:lnTo>
                    <a:lnTo>
                      <a:pt x="161" y="59"/>
                    </a:lnTo>
                    <a:lnTo>
                      <a:pt x="161" y="61"/>
                    </a:lnTo>
                    <a:lnTo>
                      <a:pt x="161" y="63"/>
                    </a:lnTo>
                    <a:lnTo>
                      <a:pt x="159" y="63"/>
                    </a:lnTo>
                    <a:lnTo>
                      <a:pt x="159" y="65"/>
                    </a:lnTo>
                    <a:lnTo>
                      <a:pt x="161" y="65"/>
                    </a:lnTo>
                    <a:lnTo>
                      <a:pt x="163" y="65"/>
                    </a:lnTo>
                    <a:lnTo>
                      <a:pt x="165" y="65"/>
                    </a:lnTo>
                    <a:lnTo>
                      <a:pt x="165" y="63"/>
                    </a:lnTo>
                    <a:lnTo>
                      <a:pt x="167" y="63"/>
                    </a:lnTo>
                    <a:lnTo>
                      <a:pt x="169" y="63"/>
                    </a:lnTo>
                    <a:lnTo>
                      <a:pt x="169" y="61"/>
                    </a:lnTo>
                    <a:lnTo>
                      <a:pt x="171" y="61"/>
                    </a:lnTo>
                    <a:lnTo>
                      <a:pt x="171" y="59"/>
                    </a:lnTo>
                    <a:lnTo>
                      <a:pt x="171" y="57"/>
                    </a:lnTo>
                    <a:lnTo>
                      <a:pt x="173" y="57"/>
                    </a:lnTo>
                    <a:lnTo>
                      <a:pt x="173" y="56"/>
                    </a:lnTo>
                    <a:lnTo>
                      <a:pt x="174" y="54"/>
                    </a:lnTo>
                    <a:lnTo>
                      <a:pt x="174" y="52"/>
                    </a:lnTo>
                    <a:lnTo>
                      <a:pt x="174" y="50"/>
                    </a:lnTo>
                    <a:lnTo>
                      <a:pt x="174" y="48"/>
                    </a:lnTo>
                    <a:lnTo>
                      <a:pt x="174" y="46"/>
                    </a:lnTo>
                    <a:lnTo>
                      <a:pt x="176" y="46"/>
                    </a:lnTo>
                    <a:lnTo>
                      <a:pt x="176" y="44"/>
                    </a:lnTo>
                    <a:lnTo>
                      <a:pt x="174" y="44"/>
                    </a:lnTo>
                    <a:lnTo>
                      <a:pt x="176" y="44"/>
                    </a:lnTo>
                    <a:lnTo>
                      <a:pt x="176" y="42"/>
                    </a:lnTo>
                    <a:lnTo>
                      <a:pt x="174" y="42"/>
                    </a:lnTo>
                    <a:lnTo>
                      <a:pt x="174" y="40"/>
                    </a:lnTo>
                    <a:lnTo>
                      <a:pt x="176" y="40"/>
                    </a:lnTo>
                    <a:lnTo>
                      <a:pt x="174" y="40"/>
                    </a:lnTo>
                    <a:lnTo>
                      <a:pt x="174" y="38"/>
                    </a:lnTo>
                    <a:lnTo>
                      <a:pt x="174" y="36"/>
                    </a:lnTo>
                    <a:lnTo>
                      <a:pt x="174" y="34"/>
                    </a:lnTo>
                    <a:lnTo>
                      <a:pt x="173" y="32"/>
                    </a:lnTo>
                    <a:lnTo>
                      <a:pt x="173" y="31"/>
                    </a:lnTo>
                    <a:lnTo>
                      <a:pt x="173" y="29"/>
                    </a:lnTo>
                    <a:lnTo>
                      <a:pt x="171" y="29"/>
                    </a:lnTo>
                    <a:lnTo>
                      <a:pt x="171" y="27"/>
                    </a:lnTo>
                    <a:lnTo>
                      <a:pt x="174" y="27"/>
                    </a:lnTo>
                    <a:lnTo>
                      <a:pt x="176" y="27"/>
                    </a:lnTo>
                    <a:lnTo>
                      <a:pt x="182" y="27"/>
                    </a:lnTo>
                    <a:lnTo>
                      <a:pt x="184" y="27"/>
                    </a:lnTo>
                    <a:lnTo>
                      <a:pt x="188" y="27"/>
                    </a:lnTo>
                    <a:lnTo>
                      <a:pt x="192" y="25"/>
                    </a:lnTo>
                    <a:lnTo>
                      <a:pt x="196" y="25"/>
                    </a:lnTo>
                    <a:lnTo>
                      <a:pt x="199" y="23"/>
                    </a:lnTo>
                    <a:lnTo>
                      <a:pt x="201" y="23"/>
                    </a:lnTo>
                    <a:lnTo>
                      <a:pt x="203" y="21"/>
                    </a:lnTo>
                    <a:lnTo>
                      <a:pt x="205" y="19"/>
                    </a:lnTo>
                    <a:lnTo>
                      <a:pt x="205" y="17"/>
                    </a:lnTo>
                    <a:lnTo>
                      <a:pt x="205" y="15"/>
                    </a:lnTo>
                    <a:lnTo>
                      <a:pt x="205" y="13"/>
                    </a:lnTo>
                    <a:lnTo>
                      <a:pt x="207" y="11"/>
                    </a:lnTo>
                    <a:lnTo>
                      <a:pt x="207" y="9"/>
                    </a:lnTo>
                    <a:lnTo>
                      <a:pt x="209" y="8"/>
                    </a:lnTo>
                    <a:lnTo>
                      <a:pt x="211" y="6"/>
                    </a:lnTo>
                    <a:lnTo>
                      <a:pt x="213" y="4"/>
                    </a:lnTo>
                    <a:lnTo>
                      <a:pt x="215" y="4"/>
                    </a:lnTo>
                    <a:lnTo>
                      <a:pt x="215" y="2"/>
                    </a:lnTo>
                    <a:lnTo>
                      <a:pt x="217" y="2"/>
                    </a:lnTo>
                    <a:lnTo>
                      <a:pt x="219" y="0"/>
                    </a:lnTo>
                    <a:lnTo>
                      <a:pt x="221" y="0"/>
                    </a:lnTo>
                    <a:lnTo>
                      <a:pt x="222" y="2"/>
                    </a:lnTo>
                    <a:lnTo>
                      <a:pt x="224" y="2"/>
                    </a:lnTo>
                    <a:lnTo>
                      <a:pt x="226" y="2"/>
                    </a:lnTo>
                    <a:lnTo>
                      <a:pt x="228" y="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4" name="Freeform 5019">
                <a:extLst>
                  <a:ext uri="{FF2B5EF4-FFF2-40B4-BE49-F238E27FC236}">
                    <a16:creationId xmlns:a16="http://schemas.microsoft.com/office/drawing/2014/main" id="{B1CCEB81-F841-7400-3F0C-6EC1E3D77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4258" y="4406105"/>
                <a:ext cx="177392" cy="211764"/>
              </a:xfrm>
              <a:custGeom>
                <a:avLst/>
                <a:gdLst/>
                <a:ahLst/>
                <a:cxnLst>
                  <a:cxn ang="0">
                    <a:pos x="119" y="19"/>
                  </a:cxn>
                  <a:cxn ang="0">
                    <a:pos x="113" y="46"/>
                  </a:cxn>
                  <a:cxn ang="0">
                    <a:pos x="109" y="50"/>
                  </a:cxn>
                  <a:cxn ang="0">
                    <a:pos x="102" y="52"/>
                  </a:cxn>
                  <a:cxn ang="0">
                    <a:pos x="98" y="52"/>
                  </a:cxn>
                  <a:cxn ang="0">
                    <a:pos x="94" y="56"/>
                  </a:cxn>
                  <a:cxn ang="0">
                    <a:pos x="86" y="56"/>
                  </a:cxn>
                  <a:cxn ang="0">
                    <a:pos x="82" y="60"/>
                  </a:cxn>
                  <a:cxn ang="0">
                    <a:pos x="80" y="65"/>
                  </a:cxn>
                  <a:cxn ang="0">
                    <a:pos x="75" y="67"/>
                  </a:cxn>
                  <a:cxn ang="0">
                    <a:pos x="71" y="71"/>
                  </a:cxn>
                  <a:cxn ang="0">
                    <a:pos x="67" y="75"/>
                  </a:cxn>
                  <a:cxn ang="0">
                    <a:pos x="65" y="81"/>
                  </a:cxn>
                  <a:cxn ang="0">
                    <a:pos x="65" y="85"/>
                  </a:cxn>
                  <a:cxn ang="0">
                    <a:pos x="65" y="92"/>
                  </a:cxn>
                  <a:cxn ang="0">
                    <a:pos x="65" y="100"/>
                  </a:cxn>
                  <a:cxn ang="0">
                    <a:pos x="69" y="104"/>
                  </a:cxn>
                  <a:cxn ang="0">
                    <a:pos x="73" y="108"/>
                  </a:cxn>
                  <a:cxn ang="0">
                    <a:pos x="73" y="111"/>
                  </a:cxn>
                  <a:cxn ang="0">
                    <a:pos x="73" y="115"/>
                  </a:cxn>
                  <a:cxn ang="0">
                    <a:pos x="75" y="123"/>
                  </a:cxn>
                  <a:cxn ang="0">
                    <a:pos x="75" y="127"/>
                  </a:cxn>
                  <a:cxn ang="0">
                    <a:pos x="77" y="133"/>
                  </a:cxn>
                  <a:cxn ang="0">
                    <a:pos x="73" y="133"/>
                  </a:cxn>
                  <a:cxn ang="0">
                    <a:pos x="71" y="134"/>
                  </a:cxn>
                  <a:cxn ang="0">
                    <a:pos x="65" y="136"/>
                  </a:cxn>
                  <a:cxn ang="0">
                    <a:pos x="61" y="140"/>
                  </a:cxn>
                  <a:cxn ang="0">
                    <a:pos x="55" y="138"/>
                  </a:cxn>
                  <a:cxn ang="0">
                    <a:pos x="50" y="140"/>
                  </a:cxn>
                  <a:cxn ang="0">
                    <a:pos x="44" y="138"/>
                  </a:cxn>
                  <a:cxn ang="0">
                    <a:pos x="38" y="140"/>
                  </a:cxn>
                  <a:cxn ang="0">
                    <a:pos x="32" y="142"/>
                  </a:cxn>
                  <a:cxn ang="0">
                    <a:pos x="29" y="142"/>
                  </a:cxn>
                  <a:cxn ang="0">
                    <a:pos x="25" y="142"/>
                  </a:cxn>
                  <a:cxn ang="0">
                    <a:pos x="25" y="134"/>
                  </a:cxn>
                  <a:cxn ang="0">
                    <a:pos x="27" y="115"/>
                  </a:cxn>
                  <a:cxn ang="0">
                    <a:pos x="29" y="92"/>
                  </a:cxn>
                  <a:cxn ang="0">
                    <a:pos x="25" y="86"/>
                  </a:cxn>
                  <a:cxn ang="0">
                    <a:pos x="21" y="79"/>
                  </a:cxn>
                  <a:cxn ang="0">
                    <a:pos x="19" y="73"/>
                  </a:cxn>
                  <a:cxn ang="0">
                    <a:pos x="15" y="69"/>
                  </a:cxn>
                  <a:cxn ang="0">
                    <a:pos x="13" y="60"/>
                  </a:cxn>
                  <a:cxn ang="0">
                    <a:pos x="9" y="48"/>
                  </a:cxn>
                  <a:cxn ang="0">
                    <a:pos x="7" y="38"/>
                  </a:cxn>
                  <a:cxn ang="0">
                    <a:pos x="0" y="29"/>
                  </a:cxn>
                  <a:cxn ang="0">
                    <a:pos x="2" y="23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7" y="10"/>
                  </a:cxn>
                  <a:cxn ang="0">
                    <a:pos x="13" y="12"/>
                  </a:cxn>
                  <a:cxn ang="0">
                    <a:pos x="19" y="13"/>
                  </a:cxn>
                  <a:cxn ang="0">
                    <a:pos x="25" y="12"/>
                  </a:cxn>
                  <a:cxn ang="0">
                    <a:pos x="32" y="12"/>
                  </a:cxn>
                  <a:cxn ang="0">
                    <a:pos x="36" y="8"/>
                  </a:cxn>
                  <a:cxn ang="0">
                    <a:pos x="42" y="6"/>
                  </a:cxn>
                  <a:cxn ang="0">
                    <a:pos x="44" y="4"/>
                  </a:cxn>
                  <a:cxn ang="0">
                    <a:pos x="50" y="2"/>
                  </a:cxn>
                  <a:cxn ang="0">
                    <a:pos x="57" y="2"/>
                  </a:cxn>
                  <a:cxn ang="0">
                    <a:pos x="67" y="10"/>
                  </a:cxn>
                  <a:cxn ang="0">
                    <a:pos x="78" y="19"/>
                  </a:cxn>
                  <a:cxn ang="0">
                    <a:pos x="90" y="17"/>
                  </a:cxn>
                  <a:cxn ang="0">
                    <a:pos x="102" y="15"/>
                  </a:cxn>
                  <a:cxn ang="0">
                    <a:pos x="113" y="13"/>
                  </a:cxn>
                </a:cxnLst>
                <a:rect l="0" t="0" r="r" b="b"/>
                <a:pathLst>
                  <a:path w="119" h="144">
                    <a:moveTo>
                      <a:pt x="113" y="13"/>
                    </a:moveTo>
                    <a:lnTo>
                      <a:pt x="115" y="13"/>
                    </a:lnTo>
                    <a:lnTo>
                      <a:pt x="117" y="17"/>
                    </a:lnTo>
                    <a:lnTo>
                      <a:pt x="119" y="19"/>
                    </a:lnTo>
                    <a:lnTo>
                      <a:pt x="119" y="21"/>
                    </a:lnTo>
                    <a:lnTo>
                      <a:pt x="119" y="33"/>
                    </a:lnTo>
                    <a:lnTo>
                      <a:pt x="119" y="35"/>
                    </a:lnTo>
                    <a:lnTo>
                      <a:pt x="113" y="46"/>
                    </a:lnTo>
                    <a:lnTo>
                      <a:pt x="111" y="46"/>
                    </a:lnTo>
                    <a:lnTo>
                      <a:pt x="111" y="48"/>
                    </a:lnTo>
                    <a:lnTo>
                      <a:pt x="109" y="48"/>
                    </a:lnTo>
                    <a:lnTo>
                      <a:pt x="109" y="50"/>
                    </a:lnTo>
                    <a:lnTo>
                      <a:pt x="107" y="50"/>
                    </a:lnTo>
                    <a:lnTo>
                      <a:pt x="105" y="52"/>
                    </a:lnTo>
                    <a:lnTo>
                      <a:pt x="103" y="52"/>
                    </a:lnTo>
                    <a:lnTo>
                      <a:pt x="102" y="52"/>
                    </a:lnTo>
                    <a:lnTo>
                      <a:pt x="102" y="54"/>
                    </a:lnTo>
                    <a:lnTo>
                      <a:pt x="100" y="54"/>
                    </a:lnTo>
                    <a:lnTo>
                      <a:pt x="100" y="52"/>
                    </a:lnTo>
                    <a:lnTo>
                      <a:pt x="98" y="52"/>
                    </a:lnTo>
                    <a:lnTo>
                      <a:pt x="98" y="54"/>
                    </a:lnTo>
                    <a:lnTo>
                      <a:pt x="96" y="54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2" y="56"/>
                    </a:lnTo>
                    <a:lnTo>
                      <a:pt x="90" y="56"/>
                    </a:lnTo>
                    <a:lnTo>
                      <a:pt x="88" y="56"/>
                    </a:lnTo>
                    <a:lnTo>
                      <a:pt x="86" y="56"/>
                    </a:lnTo>
                    <a:lnTo>
                      <a:pt x="84" y="56"/>
                    </a:lnTo>
                    <a:lnTo>
                      <a:pt x="84" y="58"/>
                    </a:lnTo>
                    <a:lnTo>
                      <a:pt x="82" y="58"/>
                    </a:lnTo>
                    <a:lnTo>
                      <a:pt x="82" y="60"/>
                    </a:lnTo>
                    <a:lnTo>
                      <a:pt x="80" y="60"/>
                    </a:lnTo>
                    <a:lnTo>
                      <a:pt x="80" y="61"/>
                    </a:lnTo>
                    <a:lnTo>
                      <a:pt x="80" y="63"/>
                    </a:lnTo>
                    <a:lnTo>
                      <a:pt x="80" y="65"/>
                    </a:lnTo>
                    <a:lnTo>
                      <a:pt x="78" y="65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5" y="67"/>
                    </a:lnTo>
                    <a:lnTo>
                      <a:pt x="75" y="69"/>
                    </a:lnTo>
                    <a:lnTo>
                      <a:pt x="75" y="71"/>
                    </a:lnTo>
                    <a:lnTo>
                      <a:pt x="73" y="71"/>
                    </a:lnTo>
                    <a:lnTo>
                      <a:pt x="71" y="71"/>
                    </a:lnTo>
                    <a:lnTo>
                      <a:pt x="71" y="73"/>
                    </a:lnTo>
                    <a:lnTo>
                      <a:pt x="71" y="75"/>
                    </a:lnTo>
                    <a:lnTo>
                      <a:pt x="69" y="75"/>
                    </a:lnTo>
                    <a:lnTo>
                      <a:pt x="67" y="75"/>
                    </a:lnTo>
                    <a:lnTo>
                      <a:pt x="67" y="77"/>
                    </a:lnTo>
                    <a:lnTo>
                      <a:pt x="67" y="79"/>
                    </a:lnTo>
                    <a:lnTo>
                      <a:pt x="67" y="81"/>
                    </a:lnTo>
                    <a:lnTo>
                      <a:pt x="65" y="81"/>
                    </a:lnTo>
                    <a:lnTo>
                      <a:pt x="65" y="83"/>
                    </a:lnTo>
                    <a:lnTo>
                      <a:pt x="65" y="85"/>
                    </a:lnTo>
                    <a:lnTo>
                      <a:pt x="63" y="85"/>
                    </a:lnTo>
                    <a:lnTo>
                      <a:pt x="65" y="85"/>
                    </a:lnTo>
                    <a:lnTo>
                      <a:pt x="65" y="86"/>
                    </a:lnTo>
                    <a:lnTo>
                      <a:pt x="65" y="88"/>
                    </a:lnTo>
                    <a:lnTo>
                      <a:pt x="65" y="90"/>
                    </a:lnTo>
                    <a:lnTo>
                      <a:pt x="65" y="92"/>
                    </a:lnTo>
                    <a:lnTo>
                      <a:pt x="65" y="94"/>
                    </a:lnTo>
                    <a:lnTo>
                      <a:pt x="65" y="96"/>
                    </a:lnTo>
                    <a:lnTo>
                      <a:pt x="65" y="98"/>
                    </a:lnTo>
                    <a:lnTo>
                      <a:pt x="65" y="100"/>
                    </a:lnTo>
                    <a:lnTo>
                      <a:pt x="67" y="100"/>
                    </a:lnTo>
                    <a:lnTo>
                      <a:pt x="67" y="102"/>
                    </a:lnTo>
                    <a:lnTo>
                      <a:pt x="69" y="102"/>
                    </a:lnTo>
                    <a:lnTo>
                      <a:pt x="69" y="104"/>
                    </a:lnTo>
                    <a:lnTo>
                      <a:pt x="71" y="104"/>
                    </a:lnTo>
                    <a:lnTo>
                      <a:pt x="71" y="106"/>
                    </a:lnTo>
                    <a:lnTo>
                      <a:pt x="73" y="106"/>
                    </a:lnTo>
                    <a:lnTo>
                      <a:pt x="73" y="108"/>
                    </a:lnTo>
                    <a:lnTo>
                      <a:pt x="71" y="108"/>
                    </a:lnTo>
                    <a:lnTo>
                      <a:pt x="71" y="110"/>
                    </a:lnTo>
                    <a:lnTo>
                      <a:pt x="73" y="110"/>
                    </a:lnTo>
                    <a:lnTo>
                      <a:pt x="73" y="111"/>
                    </a:lnTo>
                    <a:lnTo>
                      <a:pt x="71" y="111"/>
                    </a:lnTo>
                    <a:lnTo>
                      <a:pt x="71" y="113"/>
                    </a:lnTo>
                    <a:lnTo>
                      <a:pt x="71" y="115"/>
                    </a:lnTo>
                    <a:lnTo>
                      <a:pt x="73" y="115"/>
                    </a:lnTo>
                    <a:lnTo>
                      <a:pt x="73" y="117"/>
                    </a:lnTo>
                    <a:lnTo>
                      <a:pt x="75" y="119"/>
                    </a:lnTo>
                    <a:lnTo>
                      <a:pt x="75" y="121"/>
                    </a:lnTo>
                    <a:lnTo>
                      <a:pt x="75" y="123"/>
                    </a:lnTo>
                    <a:lnTo>
                      <a:pt x="77" y="123"/>
                    </a:lnTo>
                    <a:lnTo>
                      <a:pt x="77" y="125"/>
                    </a:lnTo>
                    <a:lnTo>
                      <a:pt x="75" y="125"/>
                    </a:lnTo>
                    <a:lnTo>
                      <a:pt x="75" y="127"/>
                    </a:lnTo>
                    <a:lnTo>
                      <a:pt x="77" y="127"/>
                    </a:lnTo>
                    <a:lnTo>
                      <a:pt x="77" y="129"/>
                    </a:lnTo>
                    <a:lnTo>
                      <a:pt x="77" y="131"/>
                    </a:lnTo>
                    <a:lnTo>
                      <a:pt x="77" y="133"/>
                    </a:lnTo>
                    <a:lnTo>
                      <a:pt x="77" y="131"/>
                    </a:lnTo>
                    <a:lnTo>
                      <a:pt x="75" y="131"/>
                    </a:lnTo>
                    <a:lnTo>
                      <a:pt x="75" y="133"/>
                    </a:lnTo>
                    <a:lnTo>
                      <a:pt x="73" y="133"/>
                    </a:lnTo>
                    <a:lnTo>
                      <a:pt x="75" y="133"/>
                    </a:lnTo>
                    <a:lnTo>
                      <a:pt x="75" y="134"/>
                    </a:lnTo>
                    <a:lnTo>
                      <a:pt x="73" y="134"/>
                    </a:lnTo>
                    <a:lnTo>
                      <a:pt x="71" y="134"/>
                    </a:lnTo>
                    <a:lnTo>
                      <a:pt x="69" y="134"/>
                    </a:lnTo>
                    <a:lnTo>
                      <a:pt x="69" y="136"/>
                    </a:lnTo>
                    <a:lnTo>
                      <a:pt x="67" y="136"/>
                    </a:lnTo>
                    <a:lnTo>
                      <a:pt x="65" y="136"/>
                    </a:lnTo>
                    <a:lnTo>
                      <a:pt x="63" y="136"/>
                    </a:lnTo>
                    <a:lnTo>
                      <a:pt x="63" y="138"/>
                    </a:lnTo>
                    <a:lnTo>
                      <a:pt x="61" y="138"/>
                    </a:lnTo>
                    <a:lnTo>
                      <a:pt x="61" y="140"/>
                    </a:lnTo>
                    <a:lnTo>
                      <a:pt x="59" y="140"/>
                    </a:lnTo>
                    <a:lnTo>
                      <a:pt x="57" y="140"/>
                    </a:lnTo>
                    <a:lnTo>
                      <a:pt x="57" y="138"/>
                    </a:lnTo>
                    <a:lnTo>
                      <a:pt x="55" y="138"/>
                    </a:lnTo>
                    <a:lnTo>
                      <a:pt x="54" y="138"/>
                    </a:lnTo>
                    <a:lnTo>
                      <a:pt x="52" y="138"/>
                    </a:lnTo>
                    <a:lnTo>
                      <a:pt x="52" y="140"/>
                    </a:lnTo>
                    <a:lnTo>
                      <a:pt x="50" y="140"/>
                    </a:lnTo>
                    <a:lnTo>
                      <a:pt x="48" y="140"/>
                    </a:lnTo>
                    <a:lnTo>
                      <a:pt x="48" y="138"/>
                    </a:lnTo>
                    <a:lnTo>
                      <a:pt x="46" y="138"/>
                    </a:lnTo>
                    <a:lnTo>
                      <a:pt x="44" y="138"/>
                    </a:lnTo>
                    <a:lnTo>
                      <a:pt x="42" y="138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38" y="140"/>
                    </a:lnTo>
                    <a:lnTo>
                      <a:pt x="38" y="142"/>
                    </a:lnTo>
                    <a:lnTo>
                      <a:pt x="36" y="142"/>
                    </a:lnTo>
                    <a:lnTo>
                      <a:pt x="34" y="142"/>
                    </a:lnTo>
                    <a:lnTo>
                      <a:pt x="32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0" y="142"/>
                    </a:lnTo>
                    <a:lnTo>
                      <a:pt x="29" y="142"/>
                    </a:lnTo>
                    <a:lnTo>
                      <a:pt x="29" y="140"/>
                    </a:lnTo>
                    <a:lnTo>
                      <a:pt x="27" y="140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5" y="144"/>
                    </a:lnTo>
                    <a:lnTo>
                      <a:pt x="25" y="142"/>
                    </a:lnTo>
                    <a:lnTo>
                      <a:pt x="25" y="140"/>
                    </a:lnTo>
                    <a:lnTo>
                      <a:pt x="25" y="134"/>
                    </a:lnTo>
                    <a:lnTo>
                      <a:pt x="27" y="125"/>
                    </a:lnTo>
                    <a:lnTo>
                      <a:pt x="27" y="123"/>
                    </a:lnTo>
                    <a:lnTo>
                      <a:pt x="27" y="119"/>
                    </a:lnTo>
                    <a:lnTo>
                      <a:pt x="27" y="115"/>
                    </a:lnTo>
                    <a:lnTo>
                      <a:pt x="27" y="100"/>
                    </a:lnTo>
                    <a:lnTo>
                      <a:pt x="27" y="98"/>
                    </a:lnTo>
                    <a:lnTo>
                      <a:pt x="27" y="96"/>
                    </a:lnTo>
                    <a:lnTo>
                      <a:pt x="29" y="92"/>
                    </a:lnTo>
                    <a:lnTo>
                      <a:pt x="29" y="90"/>
                    </a:lnTo>
                    <a:lnTo>
                      <a:pt x="29" y="88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1" y="85"/>
                    </a:lnTo>
                    <a:lnTo>
                      <a:pt x="21" y="83"/>
                    </a:lnTo>
                    <a:lnTo>
                      <a:pt x="21" y="81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1" y="73"/>
                    </a:lnTo>
                    <a:lnTo>
                      <a:pt x="19" y="73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5" y="61"/>
                    </a:lnTo>
                    <a:lnTo>
                      <a:pt x="13" y="60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44"/>
                    </a:lnTo>
                    <a:lnTo>
                      <a:pt x="9" y="42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7" y="35"/>
                    </a:lnTo>
                    <a:lnTo>
                      <a:pt x="6" y="33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21" y="13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5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2" y="8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7" y="0"/>
                    </a:lnTo>
                    <a:lnTo>
                      <a:pt x="57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63" y="8"/>
                    </a:lnTo>
                    <a:lnTo>
                      <a:pt x="67" y="10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5" y="17"/>
                    </a:lnTo>
                    <a:lnTo>
                      <a:pt x="78" y="19"/>
                    </a:lnTo>
                    <a:lnTo>
                      <a:pt x="80" y="21"/>
                    </a:lnTo>
                    <a:lnTo>
                      <a:pt x="84" y="17"/>
                    </a:lnTo>
                    <a:lnTo>
                      <a:pt x="86" y="17"/>
                    </a:lnTo>
                    <a:lnTo>
                      <a:pt x="90" y="17"/>
                    </a:lnTo>
                    <a:lnTo>
                      <a:pt x="94" y="19"/>
                    </a:lnTo>
                    <a:lnTo>
                      <a:pt x="98" y="21"/>
                    </a:lnTo>
                    <a:lnTo>
                      <a:pt x="100" y="21"/>
                    </a:lnTo>
                    <a:lnTo>
                      <a:pt x="102" y="15"/>
                    </a:lnTo>
                    <a:lnTo>
                      <a:pt x="103" y="13"/>
                    </a:lnTo>
                    <a:lnTo>
                      <a:pt x="107" y="13"/>
                    </a:lnTo>
                    <a:lnTo>
                      <a:pt x="111" y="15"/>
                    </a:lnTo>
                    <a:lnTo>
                      <a:pt x="113" y="1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5" name="Freeform 5021">
                <a:extLst>
                  <a:ext uri="{FF2B5EF4-FFF2-40B4-BE49-F238E27FC236}">
                    <a16:creationId xmlns:a16="http://schemas.microsoft.com/office/drawing/2014/main" id="{73635D90-1004-4CDE-0054-FB6E17FB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1146" y="4457904"/>
                <a:ext cx="298766" cy="380871"/>
              </a:xfrm>
              <a:custGeom>
                <a:avLst/>
                <a:gdLst/>
                <a:ahLst/>
                <a:cxnLst>
                  <a:cxn ang="0">
                    <a:pos x="190" y="144"/>
                  </a:cxn>
                  <a:cxn ang="0">
                    <a:pos x="178" y="147"/>
                  </a:cxn>
                  <a:cxn ang="0">
                    <a:pos x="167" y="142"/>
                  </a:cxn>
                  <a:cxn ang="0">
                    <a:pos x="155" y="142"/>
                  </a:cxn>
                  <a:cxn ang="0">
                    <a:pos x="146" y="147"/>
                  </a:cxn>
                  <a:cxn ang="0">
                    <a:pos x="136" y="149"/>
                  </a:cxn>
                  <a:cxn ang="0">
                    <a:pos x="125" y="153"/>
                  </a:cxn>
                  <a:cxn ang="0">
                    <a:pos x="115" y="161"/>
                  </a:cxn>
                  <a:cxn ang="0">
                    <a:pos x="102" y="161"/>
                  </a:cxn>
                  <a:cxn ang="0">
                    <a:pos x="98" y="172"/>
                  </a:cxn>
                  <a:cxn ang="0">
                    <a:pos x="86" y="176"/>
                  </a:cxn>
                  <a:cxn ang="0">
                    <a:pos x="79" y="184"/>
                  </a:cxn>
                  <a:cxn ang="0">
                    <a:pos x="69" y="186"/>
                  </a:cxn>
                  <a:cxn ang="0">
                    <a:pos x="59" y="184"/>
                  </a:cxn>
                  <a:cxn ang="0">
                    <a:pos x="52" y="190"/>
                  </a:cxn>
                  <a:cxn ang="0">
                    <a:pos x="56" y="203"/>
                  </a:cxn>
                  <a:cxn ang="0">
                    <a:pos x="63" y="213"/>
                  </a:cxn>
                  <a:cxn ang="0">
                    <a:pos x="56" y="219"/>
                  </a:cxn>
                  <a:cxn ang="0">
                    <a:pos x="50" y="211"/>
                  </a:cxn>
                  <a:cxn ang="0">
                    <a:pos x="44" y="228"/>
                  </a:cxn>
                  <a:cxn ang="0">
                    <a:pos x="46" y="247"/>
                  </a:cxn>
                  <a:cxn ang="0">
                    <a:pos x="34" y="253"/>
                  </a:cxn>
                  <a:cxn ang="0">
                    <a:pos x="27" y="261"/>
                  </a:cxn>
                  <a:cxn ang="0">
                    <a:pos x="11" y="255"/>
                  </a:cxn>
                  <a:cxn ang="0">
                    <a:pos x="6" y="253"/>
                  </a:cxn>
                  <a:cxn ang="0">
                    <a:pos x="8" y="224"/>
                  </a:cxn>
                  <a:cxn ang="0">
                    <a:pos x="2" y="201"/>
                  </a:cxn>
                  <a:cxn ang="0">
                    <a:pos x="2" y="178"/>
                  </a:cxn>
                  <a:cxn ang="0">
                    <a:pos x="4" y="159"/>
                  </a:cxn>
                  <a:cxn ang="0">
                    <a:pos x="4" y="138"/>
                  </a:cxn>
                  <a:cxn ang="0">
                    <a:pos x="23" y="123"/>
                  </a:cxn>
                  <a:cxn ang="0">
                    <a:pos x="32" y="107"/>
                  </a:cxn>
                  <a:cxn ang="0">
                    <a:pos x="42" y="105"/>
                  </a:cxn>
                  <a:cxn ang="0">
                    <a:pos x="54" y="105"/>
                  </a:cxn>
                  <a:cxn ang="0">
                    <a:pos x="63" y="103"/>
                  </a:cxn>
                  <a:cxn ang="0">
                    <a:pos x="75" y="99"/>
                  </a:cxn>
                  <a:cxn ang="0">
                    <a:pos x="79" y="96"/>
                  </a:cxn>
                  <a:cxn ang="0">
                    <a:pos x="77" y="86"/>
                  </a:cxn>
                  <a:cxn ang="0">
                    <a:pos x="75" y="75"/>
                  </a:cxn>
                  <a:cxn ang="0">
                    <a:pos x="71" y="67"/>
                  </a:cxn>
                  <a:cxn ang="0">
                    <a:pos x="67" y="55"/>
                  </a:cxn>
                  <a:cxn ang="0">
                    <a:pos x="69" y="46"/>
                  </a:cxn>
                  <a:cxn ang="0">
                    <a:pos x="75" y="36"/>
                  </a:cxn>
                  <a:cxn ang="0">
                    <a:pos x="82" y="28"/>
                  </a:cxn>
                  <a:cxn ang="0">
                    <a:pos x="90" y="21"/>
                  </a:cxn>
                  <a:cxn ang="0">
                    <a:pos x="102" y="17"/>
                  </a:cxn>
                  <a:cxn ang="0">
                    <a:pos x="111" y="13"/>
                  </a:cxn>
                  <a:cxn ang="0">
                    <a:pos x="128" y="15"/>
                  </a:cxn>
                  <a:cxn ang="0">
                    <a:pos x="148" y="42"/>
                  </a:cxn>
                  <a:cxn ang="0">
                    <a:pos x="146" y="59"/>
                  </a:cxn>
                  <a:cxn ang="0">
                    <a:pos x="163" y="69"/>
                  </a:cxn>
                  <a:cxn ang="0">
                    <a:pos x="169" y="90"/>
                  </a:cxn>
                  <a:cxn ang="0">
                    <a:pos x="178" y="98"/>
                  </a:cxn>
                  <a:cxn ang="0">
                    <a:pos x="188" y="105"/>
                  </a:cxn>
                  <a:cxn ang="0">
                    <a:pos x="196" y="121"/>
                  </a:cxn>
                  <a:cxn ang="0">
                    <a:pos x="196" y="136"/>
                  </a:cxn>
                </a:cxnLst>
                <a:rect l="0" t="0" r="r" b="b"/>
                <a:pathLst>
                  <a:path w="200" h="261">
                    <a:moveTo>
                      <a:pt x="198" y="146"/>
                    </a:moveTo>
                    <a:lnTo>
                      <a:pt x="196" y="146"/>
                    </a:lnTo>
                    <a:lnTo>
                      <a:pt x="196" y="147"/>
                    </a:lnTo>
                    <a:lnTo>
                      <a:pt x="194" y="147"/>
                    </a:lnTo>
                    <a:lnTo>
                      <a:pt x="192" y="147"/>
                    </a:lnTo>
                    <a:lnTo>
                      <a:pt x="192" y="146"/>
                    </a:lnTo>
                    <a:lnTo>
                      <a:pt x="190" y="146"/>
                    </a:lnTo>
                    <a:lnTo>
                      <a:pt x="190" y="144"/>
                    </a:lnTo>
                    <a:lnTo>
                      <a:pt x="188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0" y="146"/>
                    </a:lnTo>
                    <a:lnTo>
                      <a:pt x="178" y="146"/>
                    </a:lnTo>
                    <a:lnTo>
                      <a:pt x="178" y="147"/>
                    </a:lnTo>
                    <a:lnTo>
                      <a:pt x="176" y="147"/>
                    </a:lnTo>
                    <a:lnTo>
                      <a:pt x="176" y="146"/>
                    </a:lnTo>
                    <a:lnTo>
                      <a:pt x="175" y="146"/>
                    </a:lnTo>
                    <a:lnTo>
                      <a:pt x="173" y="144"/>
                    </a:lnTo>
                    <a:lnTo>
                      <a:pt x="171" y="144"/>
                    </a:lnTo>
                    <a:lnTo>
                      <a:pt x="171" y="142"/>
                    </a:lnTo>
                    <a:lnTo>
                      <a:pt x="169" y="142"/>
                    </a:lnTo>
                    <a:lnTo>
                      <a:pt x="167" y="142"/>
                    </a:lnTo>
                    <a:lnTo>
                      <a:pt x="165" y="142"/>
                    </a:lnTo>
                    <a:lnTo>
                      <a:pt x="165" y="140"/>
                    </a:lnTo>
                    <a:lnTo>
                      <a:pt x="163" y="140"/>
                    </a:lnTo>
                    <a:lnTo>
                      <a:pt x="163" y="142"/>
                    </a:lnTo>
                    <a:lnTo>
                      <a:pt x="161" y="142"/>
                    </a:lnTo>
                    <a:lnTo>
                      <a:pt x="159" y="142"/>
                    </a:lnTo>
                    <a:lnTo>
                      <a:pt x="157" y="142"/>
                    </a:lnTo>
                    <a:lnTo>
                      <a:pt x="155" y="142"/>
                    </a:lnTo>
                    <a:lnTo>
                      <a:pt x="155" y="144"/>
                    </a:lnTo>
                    <a:lnTo>
                      <a:pt x="153" y="144"/>
                    </a:lnTo>
                    <a:lnTo>
                      <a:pt x="152" y="144"/>
                    </a:lnTo>
                    <a:lnTo>
                      <a:pt x="152" y="146"/>
                    </a:lnTo>
                    <a:lnTo>
                      <a:pt x="150" y="146"/>
                    </a:lnTo>
                    <a:lnTo>
                      <a:pt x="150" y="147"/>
                    </a:lnTo>
                    <a:lnTo>
                      <a:pt x="148" y="147"/>
                    </a:lnTo>
                    <a:lnTo>
                      <a:pt x="146" y="147"/>
                    </a:lnTo>
                    <a:lnTo>
                      <a:pt x="146" y="149"/>
                    </a:lnTo>
                    <a:lnTo>
                      <a:pt x="144" y="149"/>
                    </a:lnTo>
                    <a:lnTo>
                      <a:pt x="144" y="147"/>
                    </a:lnTo>
                    <a:lnTo>
                      <a:pt x="142" y="147"/>
                    </a:lnTo>
                    <a:lnTo>
                      <a:pt x="142" y="149"/>
                    </a:lnTo>
                    <a:lnTo>
                      <a:pt x="140" y="149"/>
                    </a:lnTo>
                    <a:lnTo>
                      <a:pt x="138" y="149"/>
                    </a:lnTo>
                    <a:lnTo>
                      <a:pt x="136" y="149"/>
                    </a:lnTo>
                    <a:lnTo>
                      <a:pt x="136" y="151"/>
                    </a:lnTo>
                    <a:lnTo>
                      <a:pt x="134" y="151"/>
                    </a:lnTo>
                    <a:lnTo>
                      <a:pt x="132" y="151"/>
                    </a:lnTo>
                    <a:lnTo>
                      <a:pt x="130" y="151"/>
                    </a:lnTo>
                    <a:lnTo>
                      <a:pt x="128" y="151"/>
                    </a:lnTo>
                    <a:lnTo>
                      <a:pt x="128" y="153"/>
                    </a:lnTo>
                    <a:lnTo>
                      <a:pt x="127" y="153"/>
                    </a:lnTo>
                    <a:lnTo>
                      <a:pt x="125" y="153"/>
                    </a:lnTo>
                    <a:lnTo>
                      <a:pt x="123" y="153"/>
                    </a:lnTo>
                    <a:lnTo>
                      <a:pt x="123" y="155"/>
                    </a:lnTo>
                    <a:lnTo>
                      <a:pt x="121" y="155"/>
                    </a:lnTo>
                    <a:lnTo>
                      <a:pt x="121" y="157"/>
                    </a:lnTo>
                    <a:lnTo>
                      <a:pt x="119" y="159"/>
                    </a:lnTo>
                    <a:lnTo>
                      <a:pt x="117" y="159"/>
                    </a:lnTo>
                    <a:lnTo>
                      <a:pt x="117" y="161"/>
                    </a:lnTo>
                    <a:lnTo>
                      <a:pt x="115" y="161"/>
                    </a:lnTo>
                    <a:lnTo>
                      <a:pt x="113" y="161"/>
                    </a:lnTo>
                    <a:lnTo>
                      <a:pt x="111" y="161"/>
                    </a:lnTo>
                    <a:lnTo>
                      <a:pt x="109" y="161"/>
                    </a:lnTo>
                    <a:lnTo>
                      <a:pt x="107" y="159"/>
                    </a:lnTo>
                    <a:lnTo>
                      <a:pt x="105" y="159"/>
                    </a:lnTo>
                    <a:lnTo>
                      <a:pt x="104" y="159"/>
                    </a:lnTo>
                    <a:lnTo>
                      <a:pt x="102" y="159"/>
                    </a:lnTo>
                    <a:lnTo>
                      <a:pt x="102" y="161"/>
                    </a:lnTo>
                    <a:lnTo>
                      <a:pt x="102" y="163"/>
                    </a:lnTo>
                    <a:lnTo>
                      <a:pt x="102" y="165"/>
                    </a:lnTo>
                    <a:lnTo>
                      <a:pt x="102" y="167"/>
                    </a:lnTo>
                    <a:lnTo>
                      <a:pt x="100" y="167"/>
                    </a:lnTo>
                    <a:lnTo>
                      <a:pt x="100" y="169"/>
                    </a:lnTo>
                    <a:lnTo>
                      <a:pt x="98" y="169"/>
                    </a:lnTo>
                    <a:lnTo>
                      <a:pt x="98" y="171"/>
                    </a:lnTo>
                    <a:lnTo>
                      <a:pt x="98" y="172"/>
                    </a:lnTo>
                    <a:lnTo>
                      <a:pt x="96" y="172"/>
                    </a:lnTo>
                    <a:lnTo>
                      <a:pt x="96" y="174"/>
                    </a:lnTo>
                    <a:lnTo>
                      <a:pt x="94" y="174"/>
                    </a:lnTo>
                    <a:lnTo>
                      <a:pt x="92" y="174"/>
                    </a:lnTo>
                    <a:lnTo>
                      <a:pt x="90" y="174"/>
                    </a:lnTo>
                    <a:lnTo>
                      <a:pt x="88" y="174"/>
                    </a:lnTo>
                    <a:lnTo>
                      <a:pt x="88" y="176"/>
                    </a:lnTo>
                    <a:lnTo>
                      <a:pt x="86" y="176"/>
                    </a:lnTo>
                    <a:lnTo>
                      <a:pt x="84" y="178"/>
                    </a:lnTo>
                    <a:lnTo>
                      <a:pt x="84" y="176"/>
                    </a:lnTo>
                    <a:lnTo>
                      <a:pt x="84" y="178"/>
                    </a:lnTo>
                    <a:lnTo>
                      <a:pt x="82" y="178"/>
                    </a:lnTo>
                    <a:lnTo>
                      <a:pt x="80" y="178"/>
                    </a:lnTo>
                    <a:lnTo>
                      <a:pt x="80" y="180"/>
                    </a:lnTo>
                    <a:lnTo>
                      <a:pt x="79" y="182"/>
                    </a:lnTo>
                    <a:lnTo>
                      <a:pt x="79" y="184"/>
                    </a:lnTo>
                    <a:lnTo>
                      <a:pt x="79" y="186"/>
                    </a:lnTo>
                    <a:lnTo>
                      <a:pt x="77" y="186"/>
                    </a:lnTo>
                    <a:lnTo>
                      <a:pt x="77" y="188"/>
                    </a:lnTo>
                    <a:lnTo>
                      <a:pt x="75" y="188"/>
                    </a:lnTo>
                    <a:lnTo>
                      <a:pt x="73" y="186"/>
                    </a:lnTo>
                    <a:lnTo>
                      <a:pt x="71" y="188"/>
                    </a:lnTo>
                    <a:lnTo>
                      <a:pt x="69" y="188"/>
                    </a:lnTo>
                    <a:lnTo>
                      <a:pt x="69" y="186"/>
                    </a:lnTo>
                    <a:lnTo>
                      <a:pt x="67" y="184"/>
                    </a:lnTo>
                    <a:lnTo>
                      <a:pt x="65" y="184"/>
                    </a:lnTo>
                    <a:lnTo>
                      <a:pt x="65" y="182"/>
                    </a:lnTo>
                    <a:lnTo>
                      <a:pt x="65" y="180"/>
                    </a:lnTo>
                    <a:lnTo>
                      <a:pt x="63" y="180"/>
                    </a:lnTo>
                    <a:lnTo>
                      <a:pt x="61" y="180"/>
                    </a:lnTo>
                    <a:lnTo>
                      <a:pt x="59" y="182"/>
                    </a:lnTo>
                    <a:lnTo>
                      <a:pt x="59" y="184"/>
                    </a:lnTo>
                    <a:lnTo>
                      <a:pt x="57" y="184"/>
                    </a:lnTo>
                    <a:lnTo>
                      <a:pt x="56" y="186"/>
                    </a:lnTo>
                    <a:lnTo>
                      <a:pt x="54" y="186"/>
                    </a:lnTo>
                    <a:lnTo>
                      <a:pt x="54" y="188"/>
                    </a:lnTo>
                    <a:lnTo>
                      <a:pt x="52" y="188"/>
                    </a:lnTo>
                    <a:lnTo>
                      <a:pt x="50" y="188"/>
                    </a:lnTo>
                    <a:lnTo>
                      <a:pt x="50" y="190"/>
                    </a:lnTo>
                    <a:lnTo>
                      <a:pt x="52" y="190"/>
                    </a:lnTo>
                    <a:lnTo>
                      <a:pt x="52" y="192"/>
                    </a:lnTo>
                    <a:lnTo>
                      <a:pt x="52" y="194"/>
                    </a:lnTo>
                    <a:lnTo>
                      <a:pt x="52" y="195"/>
                    </a:lnTo>
                    <a:lnTo>
                      <a:pt x="54" y="197"/>
                    </a:lnTo>
                    <a:lnTo>
                      <a:pt x="54" y="199"/>
                    </a:lnTo>
                    <a:lnTo>
                      <a:pt x="56" y="199"/>
                    </a:lnTo>
                    <a:lnTo>
                      <a:pt x="56" y="201"/>
                    </a:lnTo>
                    <a:lnTo>
                      <a:pt x="56" y="203"/>
                    </a:lnTo>
                    <a:lnTo>
                      <a:pt x="57" y="203"/>
                    </a:lnTo>
                    <a:lnTo>
                      <a:pt x="59" y="205"/>
                    </a:lnTo>
                    <a:lnTo>
                      <a:pt x="59" y="207"/>
                    </a:lnTo>
                    <a:lnTo>
                      <a:pt x="59" y="209"/>
                    </a:lnTo>
                    <a:lnTo>
                      <a:pt x="61" y="209"/>
                    </a:lnTo>
                    <a:lnTo>
                      <a:pt x="61" y="211"/>
                    </a:lnTo>
                    <a:lnTo>
                      <a:pt x="61" y="213"/>
                    </a:lnTo>
                    <a:lnTo>
                      <a:pt x="63" y="213"/>
                    </a:lnTo>
                    <a:lnTo>
                      <a:pt x="63" y="215"/>
                    </a:lnTo>
                    <a:lnTo>
                      <a:pt x="65" y="215"/>
                    </a:lnTo>
                    <a:lnTo>
                      <a:pt x="65" y="219"/>
                    </a:lnTo>
                    <a:lnTo>
                      <a:pt x="63" y="219"/>
                    </a:lnTo>
                    <a:lnTo>
                      <a:pt x="61" y="219"/>
                    </a:lnTo>
                    <a:lnTo>
                      <a:pt x="59" y="219"/>
                    </a:lnTo>
                    <a:lnTo>
                      <a:pt x="57" y="219"/>
                    </a:lnTo>
                    <a:lnTo>
                      <a:pt x="56" y="219"/>
                    </a:lnTo>
                    <a:lnTo>
                      <a:pt x="54" y="217"/>
                    </a:lnTo>
                    <a:lnTo>
                      <a:pt x="54" y="215"/>
                    </a:lnTo>
                    <a:lnTo>
                      <a:pt x="54" y="213"/>
                    </a:lnTo>
                    <a:lnTo>
                      <a:pt x="54" y="211"/>
                    </a:lnTo>
                    <a:lnTo>
                      <a:pt x="54" y="209"/>
                    </a:lnTo>
                    <a:lnTo>
                      <a:pt x="52" y="209"/>
                    </a:lnTo>
                    <a:lnTo>
                      <a:pt x="52" y="211"/>
                    </a:lnTo>
                    <a:lnTo>
                      <a:pt x="50" y="211"/>
                    </a:lnTo>
                    <a:lnTo>
                      <a:pt x="50" y="209"/>
                    </a:lnTo>
                    <a:lnTo>
                      <a:pt x="50" y="211"/>
                    </a:lnTo>
                    <a:lnTo>
                      <a:pt x="50" y="209"/>
                    </a:lnTo>
                    <a:lnTo>
                      <a:pt x="48" y="209"/>
                    </a:lnTo>
                    <a:lnTo>
                      <a:pt x="48" y="211"/>
                    </a:lnTo>
                    <a:lnTo>
                      <a:pt x="46" y="211"/>
                    </a:lnTo>
                    <a:lnTo>
                      <a:pt x="46" y="213"/>
                    </a:lnTo>
                    <a:lnTo>
                      <a:pt x="44" y="228"/>
                    </a:lnTo>
                    <a:lnTo>
                      <a:pt x="44" y="234"/>
                    </a:lnTo>
                    <a:lnTo>
                      <a:pt x="44" y="236"/>
                    </a:lnTo>
                    <a:lnTo>
                      <a:pt x="44" y="238"/>
                    </a:lnTo>
                    <a:lnTo>
                      <a:pt x="46" y="240"/>
                    </a:lnTo>
                    <a:lnTo>
                      <a:pt x="46" y="242"/>
                    </a:lnTo>
                    <a:lnTo>
                      <a:pt x="46" y="243"/>
                    </a:lnTo>
                    <a:lnTo>
                      <a:pt x="46" y="245"/>
                    </a:lnTo>
                    <a:lnTo>
                      <a:pt x="46" y="247"/>
                    </a:lnTo>
                    <a:lnTo>
                      <a:pt x="46" y="249"/>
                    </a:lnTo>
                    <a:lnTo>
                      <a:pt x="44" y="251"/>
                    </a:lnTo>
                    <a:lnTo>
                      <a:pt x="44" y="253"/>
                    </a:lnTo>
                    <a:lnTo>
                      <a:pt x="42" y="253"/>
                    </a:lnTo>
                    <a:lnTo>
                      <a:pt x="40" y="253"/>
                    </a:lnTo>
                    <a:lnTo>
                      <a:pt x="38" y="253"/>
                    </a:lnTo>
                    <a:lnTo>
                      <a:pt x="36" y="253"/>
                    </a:lnTo>
                    <a:lnTo>
                      <a:pt x="34" y="253"/>
                    </a:lnTo>
                    <a:lnTo>
                      <a:pt x="32" y="253"/>
                    </a:lnTo>
                    <a:lnTo>
                      <a:pt x="31" y="253"/>
                    </a:lnTo>
                    <a:lnTo>
                      <a:pt x="31" y="255"/>
                    </a:lnTo>
                    <a:lnTo>
                      <a:pt x="29" y="255"/>
                    </a:lnTo>
                    <a:lnTo>
                      <a:pt x="29" y="257"/>
                    </a:lnTo>
                    <a:lnTo>
                      <a:pt x="29" y="259"/>
                    </a:lnTo>
                    <a:lnTo>
                      <a:pt x="27" y="259"/>
                    </a:lnTo>
                    <a:lnTo>
                      <a:pt x="27" y="261"/>
                    </a:lnTo>
                    <a:lnTo>
                      <a:pt x="25" y="261"/>
                    </a:lnTo>
                    <a:lnTo>
                      <a:pt x="23" y="259"/>
                    </a:lnTo>
                    <a:lnTo>
                      <a:pt x="21" y="259"/>
                    </a:lnTo>
                    <a:lnTo>
                      <a:pt x="17" y="257"/>
                    </a:lnTo>
                    <a:lnTo>
                      <a:pt x="15" y="257"/>
                    </a:lnTo>
                    <a:lnTo>
                      <a:pt x="15" y="255"/>
                    </a:lnTo>
                    <a:lnTo>
                      <a:pt x="13" y="255"/>
                    </a:lnTo>
                    <a:lnTo>
                      <a:pt x="11" y="255"/>
                    </a:lnTo>
                    <a:lnTo>
                      <a:pt x="11" y="257"/>
                    </a:lnTo>
                    <a:lnTo>
                      <a:pt x="9" y="257"/>
                    </a:lnTo>
                    <a:lnTo>
                      <a:pt x="9" y="255"/>
                    </a:lnTo>
                    <a:lnTo>
                      <a:pt x="8" y="255"/>
                    </a:lnTo>
                    <a:lnTo>
                      <a:pt x="8" y="257"/>
                    </a:lnTo>
                    <a:lnTo>
                      <a:pt x="6" y="257"/>
                    </a:lnTo>
                    <a:lnTo>
                      <a:pt x="6" y="255"/>
                    </a:lnTo>
                    <a:lnTo>
                      <a:pt x="6" y="253"/>
                    </a:lnTo>
                    <a:lnTo>
                      <a:pt x="4" y="253"/>
                    </a:lnTo>
                    <a:lnTo>
                      <a:pt x="6" y="251"/>
                    </a:lnTo>
                    <a:lnTo>
                      <a:pt x="6" y="249"/>
                    </a:lnTo>
                    <a:lnTo>
                      <a:pt x="6" y="245"/>
                    </a:lnTo>
                    <a:lnTo>
                      <a:pt x="8" y="242"/>
                    </a:lnTo>
                    <a:lnTo>
                      <a:pt x="8" y="234"/>
                    </a:lnTo>
                    <a:lnTo>
                      <a:pt x="8" y="230"/>
                    </a:lnTo>
                    <a:lnTo>
                      <a:pt x="8" y="224"/>
                    </a:lnTo>
                    <a:lnTo>
                      <a:pt x="8" y="220"/>
                    </a:lnTo>
                    <a:lnTo>
                      <a:pt x="8" y="219"/>
                    </a:lnTo>
                    <a:lnTo>
                      <a:pt x="4" y="215"/>
                    </a:lnTo>
                    <a:lnTo>
                      <a:pt x="2" y="215"/>
                    </a:lnTo>
                    <a:lnTo>
                      <a:pt x="0" y="211"/>
                    </a:lnTo>
                    <a:lnTo>
                      <a:pt x="0" y="209"/>
                    </a:lnTo>
                    <a:lnTo>
                      <a:pt x="0" y="205"/>
                    </a:lnTo>
                    <a:lnTo>
                      <a:pt x="2" y="201"/>
                    </a:lnTo>
                    <a:lnTo>
                      <a:pt x="2" y="197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2" y="190"/>
                    </a:lnTo>
                    <a:lnTo>
                      <a:pt x="0" y="188"/>
                    </a:lnTo>
                    <a:lnTo>
                      <a:pt x="0" y="184"/>
                    </a:lnTo>
                    <a:lnTo>
                      <a:pt x="0" y="180"/>
                    </a:lnTo>
                    <a:lnTo>
                      <a:pt x="2" y="178"/>
                    </a:lnTo>
                    <a:lnTo>
                      <a:pt x="2" y="176"/>
                    </a:lnTo>
                    <a:lnTo>
                      <a:pt x="4" y="174"/>
                    </a:lnTo>
                    <a:lnTo>
                      <a:pt x="4" y="171"/>
                    </a:lnTo>
                    <a:lnTo>
                      <a:pt x="2" y="169"/>
                    </a:lnTo>
                    <a:lnTo>
                      <a:pt x="2" y="167"/>
                    </a:lnTo>
                    <a:lnTo>
                      <a:pt x="2" y="165"/>
                    </a:lnTo>
                    <a:lnTo>
                      <a:pt x="2" y="163"/>
                    </a:lnTo>
                    <a:lnTo>
                      <a:pt x="4" y="159"/>
                    </a:lnTo>
                    <a:lnTo>
                      <a:pt x="6" y="157"/>
                    </a:lnTo>
                    <a:lnTo>
                      <a:pt x="6" y="155"/>
                    </a:lnTo>
                    <a:lnTo>
                      <a:pt x="6" y="153"/>
                    </a:lnTo>
                    <a:lnTo>
                      <a:pt x="6" y="149"/>
                    </a:lnTo>
                    <a:lnTo>
                      <a:pt x="6" y="146"/>
                    </a:lnTo>
                    <a:lnTo>
                      <a:pt x="4" y="144"/>
                    </a:lnTo>
                    <a:lnTo>
                      <a:pt x="4" y="140"/>
                    </a:lnTo>
                    <a:lnTo>
                      <a:pt x="4" y="138"/>
                    </a:lnTo>
                    <a:lnTo>
                      <a:pt x="6" y="136"/>
                    </a:lnTo>
                    <a:lnTo>
                      <a:pt x="8" y="134"/>
                    </a:lnTo>
                    <a:lnTo>
                      <a:pt x="11" y="134"/>
                    </a:lnTo>
                    <a:lnTo>
                      <a:pt x="15" y="134"/>
                    </a:lnTo>
                    <a:lnTo>
                      <a:pt x="19" y="134"/>
                    </a:lnTo>
                    <a:lnTo>
                      <a:pt x="21" y="134"/>
                    </a:lnTo>
                    <a:lnTo>
                      <a:pt x="21" y="132"/>
                    </a:lnTo>
                    <a:lnTo>
                      <a:pt x="23" y="123"/>
                    </a:lnTo>
                    <a:lnTo>
                      <a:pt x="25" y="115"/>
                    </a:lnTo>
                    <a:lnTo>
                      <a:pt x="27" y="109"/>
                    </a:lnTo>
                    <a:lnTo>
                      <a:pt x="27" y="107"/>
                    </a:lnTo>
                    <a:lnTo>
                      <a:pt x="29" y="107"/>
                    </a:lnTo>
                    <a:lnTo>
                      <a:pt x="29" y="105"/>
                    </a:lnTo>
                    <a:lnTo>
                      <a:pt x="31" y="105"/>
                    </a:lnTo>
                    <a:lnTo>
                      <a:pt x="31" y="107"/>
                    </a:lnTo>
                    <a:lnTo>
                      <a:pt x="32" y="107"/>
                    </a:lnTo>
                    <a:lnTo>
                      <a:pt x="34" y="107"/>
                    </a:lnTo>
                    <a:lnTo>
                      <a:pt x="34" y="109"/>
                    </a:lnTo>
                    <a:lnTo>
                      <a:pt x="34" y="107"/>
                    </a:lnTo>
                    <a:lnTo>
                      <a:pt x="36" y="107"/>
                    </a:lnTo>
                    <a:lnTo>
                      <a:pt x="38" y="107"/>
                    </a:lnTo>
                    <a:lnTo>
                      <a:pt x="40" y="107"/>
                    </a:lnTo>
                    <a:lnTo>
                      <a:pt x="40" y="105"/>
                    </a:lnTo>
                    <a:lnTo>
                      <a:pt x="42" y="105"/>
                    </a:lnTo>
                    <a:lnTo>
                      <a:pt x="44" y="105"/>
                    </a:lnTo>
                    <a:lnTo>
                      <a:pt x="44" y="103"/>
                    </a:lnTo>
                    <a:lnTo>
                      <a:pt x="46" y="103"/>
                    </a:lnTo>
                    <a:lnTo>
                      <a:pt x="48" y="103"/>
                    </a:lnTo>
                    <a:lnTo>
                      <a:pt x="50" y="103"/>
                    </a:lnTo>
                    <a:lnTo>
                      <a:pt x="50" y="105"/>
                    </a:lnTo>
                    <a:lnTo>
                      <a:pt x="52" y="105"/>
                    </a:lnTo>
                    <a:lnTo>
                      <a:pt x="54" y="105"/>
                    </a:lnTo>
                    <a:lnTo>
                      <a:pt x="54" y="103"/>
                    </a:lnTo>
                    <a:lnTo>
                      <a:pt x="56" y="103"/>
                    </a:lnTo>
                    <a:lnTo>
                      <a:pt x="57" y="103"/>
                    </a:lnTo>
                    <a:lnTo>
                      <a:pt x="59" y="103"/>
                    </a:lnTo>
                    <a:lnTo>
                      <a:pt x="59" y="105"/>
                    </a:lnTo>
                    <a:lnTo>
                      <a:pt x="61" y="105"/>
                    </a:lnTo>
                    <a:lnTo>
                      <a:pt x="63" y="105"/>
                    </a:lnTo>
                    <a:lnTo>
                      <a:pt x="63" y="103"/>
                    </a:lnTo>
                    <a:lnTo>
                      <a:pt x="65" y="103"/>
                    </a:lnTo>
                    <a:lnTo>
                      <a:pt x="65" y="101"/>
                    </a:lnTo>
                    <a:lnTo>
                      <a:pt x="67" y="101"/>
                    </a:lnTo>
                    <a:lnTo>
                      <a:pt x="69" y="101"/>
                    </a:lnTo>
                    <a:lnTo>
                      <a:pt x="71" y="101"/>
                    </a:lnTo>
                    <a:lnTo>
                      <a:pt x="71" y="99"/>
                    </a:lnTo>
                    <a:lnTo>
                      <a:pt x="73" y="99"/>
                    </a:lnTo>
                    <a:lnTo>
                      <a:pt x="75" y="99"/>
                    </a:lnTo>
                    <a:lnTo>
                      <a:pt x="77" y="99"/>
                    </a:lnTo>
                    <a:lnTo>
                      <a:pt x="77" y="98"/>
                    </a:lnTo>
                    <a:lnTo>
                      <a:pt x="75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79" y="96"/>
                    </a:lnTo>
                    <a:lnTo>
                      <a:pt x="79" y="98"/>
                    </a:lnTo>
                    <a:lnTo>
                      <a:pt x="79" y="96"/>
                    </a:lnTo>
                    <a:lnTo>
                      <a:pt x="79" y="94"/>
                    </a:lnTo>
                    <a:lnTo>
                      <a:pt x="79" y="92"/>
                    </a:lnTo>
                    <a:lnTo>
                      <a:pt x="77" y="92"/>
                    </a:lnTo>
                    <a:lnTo>
                      <a:pt x="77" y="90"/>
                    </a:lnTo>
                    <a:lnTo>
                      <a:pt x="79" y="90"/>
                    </a:lnTo>
                    <a:lnTo>
                      <a:pt x="79" y="88"/>
                    </a:lnTo>
                    <a:lnTo>
                      <a:pt x="77" y="88"/>
                    </a:lnTo>
                    <a:lnTo>
                      <a:pt x="77" y="86"/>
                    </a:lnTo>
                    <a:lnTo>
                      <a:pt x="77" y="84"/>
                    </a:lnTo>
                    <a:lnTo>
                      <a:pt x="75" y="82"/>
                    </a:lnTo>
                    <a:lnTo>
                      <a:pt x="75" y="80"/>
                    </a:lnTo>
                    <a:lnTo>
                      <a:pt x="73" y="80"/>
                    </a:lnTo>
                    <a:lnTo>
                      <a:pt x="73" y="78"/>
                    </a:lnTo>
                    <a:lnTo>
                      <a:pt x="73" y="76"/>
                    </a:lnTo>
                    <a:lnTo>
                      <a:pt x="75" y="76"/>
                    </a:lnTo>
                    <a:lnTo>
                      <a:pt x="75" y="75"/>
                    </a:lnTo>
                    <a:lnTo>
                      <a:pt x="73" y="75"/>
                    </a:lnTo>
                    <a:lnTo>
                      <a:pt x="73" y="73"/>
                    </a:lnTo>
                    <a:lnTo>
                      <a:pt x="75" y="73"/>
                    </a:lnTo>
                    <a:lnTo>
                      <a:pt x="75" y="71"/>
                    </a:lnTo>
                    <a:lnTo>
                      <a:pt x="73" y="71"/>
                    </a:lnTo>
                    <a:lnTo>
                      <a:pt x="73" y="69"/>
                    </a:lnTo>
                    <a:lnTo>
                      <a:pt x="71" y="69"/>
                    </a:lnTo>
                    <a:lnTo>
                      <a:pt x="71" y="67"/>
                    </a:lnTo>
                    <a:lnTo>
                      <a:pt x="69" y="67"/>
                    </a:lnTo>
                    <a:lnTo>
                      <a:pt x="69" y="65"/>
                    </a:lnTo>
                    <a:lnTo>
                      <a:pt x="67" y="65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7" y="59"/>
                    </a:lnTo>
                    <a:lnTo>
                      <a:pt x="67" y="57"/>
                    </a:lnTo>
                    <a:lnTo>
                      <a:pt x="67" y="55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50"/>
                    </a:lnTo>
                    <a:lnTo>
                      <a:pt x="65" y="50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67" y="46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71" y="40"/>
                    </a:lnTo>
                    <a:lnTo>
                      <a:pt x="73" y="40"/>
                    </a:lnTo>
                    <a:lnTo>
                      <a:pt x="73" y="38"/>
                    </a:lnTo>
                    <a:lnTo>
                      <a:pt x="73" y="36"/>
                    </a:lnTo>
                    <a:lnTo>
                      <a:pt x="75" y="36"/>
                    </a:lnTo>
                    <a:lnTo>
                      <a:pt x="77" y="36"/>
                    </a:lnTo>
                    <a:lnTo>
                      <a:pt x="77" y="34"/>
                    </a:lnTo>
                    <a:lnTo>
                      <a:pt x="77" y="32"/>
                    </a:lnTo>
                    <a:lnTo>
                      <a:pt x="79" y="32"/>
                    </a:lnTo>
                    <a:lnTo>
                      <a:pt x="79" y="30"/>
                    </a:lnTo>
                    <a:lnTo>
                      <a:pt x="80" y="30"/>
                    </a:lnTo>
                    <a:lnTo>
                      <a:pt x="82" y="30"/>
                    </a:lnTo>
                    <a:lnTo>
                      <a:pt x="82" y="28"/>
                    </a:lnTo>
                    <a:lnTo>
                      <a:pt x="82" y="26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4" y="23"/>
                    </a:lnTo>
                    <a:lnTo>
                      <a:pt x="86" y="23"/>
                    </a:lnTo>
                    <a:lnTo>
                      <a:pt x="86" y="21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8" y="19"/>
                    </a:lnTo>
                    <a:lnTo>
                      <a:pt x="100" y="19"/>
                    </a:lnTo>
                    <a:lnTo>
                      <a:pt x="100" y="17"/>
                    </a:lnTo>
                    <a:lnTo>
                      <a:pt x="102" y="17"/>
                    </a:lnTo>
                    <a:lnTo>
                      <a:pt x="102" y="19"/>
                    </a:lnTo>
                    <a:lnTo>
                      <a:pt x="104" y="19"/>
                    </a:lnTo>
                    <a:lnTo>
                      <a:pt x="104" y="17"/>
                    </a:lnTo>
                    <a:lnTo>
                      <a:pt x="105" y="17"/>
                    </a:lnTo>
                    <a:lnTo>
                      <a:pt x="107" y="17"/>
                    </a:lnTo>
                    <a:lnTo>
                      <a:pt x="109" y="15"/>
                    </a:lnTo>
                    <a:lnTo>
                      <a:pt x="111" y="15"/>
                    </a:lnTo>
                    <a:lnTo>
                      <a:pt x="111" y="13"/>
                    </a:lnTo>
                    <a:lnTo>
                      <a:pt x="113" y="13"/>
                    </a:lnTo>
                    <a:lnTo>
                      <a:pt x="113" y="11"/>
                    </a:lnTo>
                    <a:lnTo>
                      <a:pt x="115" y="11"/>
                    </a:lnTo>
                    <a:lnTo>
                      <a:pt x="121" y="0"/>
                    </a:lnTo>
                    <a:lnTo>
                      <a:pt x="123" y="3"/>
                    </a:lnTo>
                    <a:lnTo>
                      <a:pt x="125" y="5"/>
                    </a:lnTo>
                    <a:lnTo>
                      <a:pt x="127" y="11"/>
                    </a:lnTo>
                    <a:lnTo>
                      <a:pt x="128" y="15"/>
                    </a:lnTo>
                    <a:lnTo>
                      <a:pt x="130" y="17"/>
                    </a:lnTo>
                    <a:lnTo>
                      <a:pt x="132" y="17"/>
                    </a:lnTo>
                    <a:lnTo>
                      <a:pt x="136" y="19"/>
                    </a:lnTo>
                    <a:lnTo>
                      <a:pt x="140" y="23"/>
                    </a:lnTo>
                    <a:lnTo>
                      <a:pt x="142" y="26"/>
                    </a:lnTo>
                    <a:lnTo>
                      <a:pt x="146" y="34"/>
                    </a:lnTo>
                    <a:lnTo>
                      <a:pt x="148" y="40"/>
                    </a:lnTo>
                    <a:lnTo>
                      <a:pt x="148" y="42"/>
                    </a:lnTo>
                    <a:lnTo>
                      <a:pt x="148" y="44"/>
                    </a:lnTo>
                    <a:lnTo>
                      <a:pt x="146" y="48"/>
                    </a:lnTo>
                    <a:lnTo>
                      <a:pt x="146" y="50"/>
                    </a:lnTo>
                    <a:lnTo>
                      <a:pt x="144" y="51"/>
                    </a:lnTo>
                    <a:lnTo>
                      <a:pt x="144" y="53"/>
                    </a:lnTo>
                    <a:lnTo>
                      <a:pt x="144" y="55"/>
                    </a:lnTo>
                    <a:lnTo>
                      <a:pt x="144" y="57"/>
                    </a:lnTo>
                    <a:lnTo>
                      <a:pt x="146" y="59"/>
                    </a:lnTo>
                    <a:lnTo>
                      <a:pt x="148" y="61"/>
                    </a:lnTo>
                    <a:lnTo>
                      <a:pt x="150" y="65"/>
                    </a:lnTo>
                    <a:lnTo>
                      <a:pt x="152" y="65"/>
                    </a:lnTo>
                    <a:lnTo>
                      <a:pt x="153" y="67"/>
                    </a:lnTo>
                    <a:lnTo>
                      <a:pt x="155" y="67"/>
                    </a:lnTo>
                    <a:lnTo>
                      <a:pt x="159" y="69"/>
                    </a:lnTo>
                    <a:lnTo>
                      <a:pt x="161" y="69"/>
                    </a:lnTo>
                    <a:lnTo>
                      <a:pt x="163" y="69"/>
                    </a:lnTo>
                    <a:lnTo>
                      <a:pt x="165" y="71"/>
                    </a:lnTo>
                    <a:lnTo>
                      <a:pt x="167" y="71"/>
                    </a:lnTo>
                    <a:lnTo>
                      <a:pt x="169" y="73"/>
                    </a:lnTo>
                    <a:lnTo>
                      <a:pt x="169" y="75"/>
                    </a:lnTo>
                    <a:lnTo>
                      <a:pt x="169" y="76"/>
                    </a:lnTo>
                    <a:lnTo>
                      <a:pt x="169" y="84"/>
                    </a:lnTo>
                    <a:lnTo>
                      <a:pt x="169" y="86"/>
                    </a:lnTo>
                    <a:lnTo>
                      <a:pt x="169" y="90"/>
                    </a:lnTo>
                    <a:lnTo>
                      <a:pt x="169" y="92"/>
                    </a:lnTo>
                    <a:lnTo>
                      <a:pt x="169" y="94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5" y="94"/>
                    </a:lnTo>
                    <a:lnTo>
                      <a:pt x="176" y="94"/>
                    </a:lnTo>
                    <a:lnTo>
                      <a:pt x="178" y="96"/>
                    </a:lnTo>
                    <a:lnTo>
                      <a:pt x="178" y="98"/>
                    </a:lnTo>
                    <a:lnTo>
                      <a:pt x="178" y="99"/>
                    </a:lnTo>
                    <a:lnTo>
                      <a:pt x="180" y="99"/>
                    </a:lnTo>
                    <a:lnTo>
                      <a:pt x="180" y="101"/>
                    </a:lnTo>
                    <a:lnTo>
                      <a:pt x="182" y="103"/>
                    </a:lnTo>
                    <a:lnTo>
                      <a:pt x="184" y="103"/>
                    </a:lnTo>
                    <a:lnTo>
                      <a:pt x="184" y="105"/>
                    </a:lnTo>
                    <a:lnTo>
                      <a:pt x="186" y="105"/>
                    </a:lnTo>
                    <a:lnTo>
                      <a:pt x="188" y="105"/>
                    </a:lnTo>
                    <a:lnTo>
                      <a:pt x="190" y="107"/>
                    </a:lnTo>
                    <a:lnTo>
                      <a:pt x="190" y="109"/>
                    </a:lnTo>
                    <a:lnTo>
                      <a:pt x="192" y="111"/>
                    </a:lnTo>
                    <a:lnTo>
                      <a:pt x="192" y="113"/>
                    </a:lnTo>
                    <a:lnTo>
                      <a:pt x="192" y="115"/>
                    </a:lnTo>
                    <a:lnTo>
                      <a:pt x="192" y="117"/>
                    </a:lnTo>
                    <a:lnTo>
                      <a:pt x="194" y="119"/>
                    </a:lnTo>
                    <a:lnTo>
                      <a:pt x="196" y="121"/>
                    </a:lnTo>
                    <a:lnTo>
                      <a:pt x="198" y="123"/>
                    </a:lnTo>
                    <a:lnTo>
                      <a:pt x="200" y="124"/>
                    </a:lnTo>
                    <a:lnTo>
                      <a:pt x="200" y="126"/>
                    </a:lnTo>
                    <a:lnTo>
                      <a:pt x="200" y="128"/>
                    </a:lnTo>
                    <a:lnTo>
                      <a:pt x="198" y="130"/>
                    </a:lnTo>
                    <a:lnTo>
                      <a:pt x="198" y="132"/>
                    </a:lnTo>
                    <a:lnTo>
                      <a:pt x="196" y="134"/>
                    </a:lnTo>
                    <a:lnTo>
                      <a:pt x="196" y="136"/>
                    </a:lnTo>
                    <a:lnTo>
                      <a:pt x="196" y="138"/>
                    </a:lnTo>
                    <a:lnTo>
                      <a:pt x="196" y="140"/>
                    </a:lnTo>
                    <a:lnTo>
                      <a:pt x="196" y="142"/>
                    </a:lnTo>
                    <a:lnTo>
                      <a:pt x="198" y="144"/>
                    </a:lnTo>
                    <a:lnTo>
                      <a:pt x="200" y="144"/>
                    </a:lnTo>
                    <a:lnTo>
                      <a:pt x="198" y="146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6" name="Freeform 5028">
                <a:extLst>
                  <a:ext uri="{FF2B5EF4-FFF2-40B4-BE49-F238E27FC236}">
                    <a16:creationId xmlns:a16="http://schemas.microsoft.com/office/drawing/2014/main" id="{E7274E74-4317-A5F7-7039-22410CF16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8048" y="4665478"/>
                <a:ext cx="297209" cy="263562"/>
              </a:xfrm>
              <a:custGeom>
                <a:avLst/>
                <a:gdLst/>
                <a:ahLst/>
                <a:cxnLst>
                  <a:cxn ang="0">
                    <a:pos x="52" y="13"/>
                  </a:cxn>
                  <a:cxn ang="0">
                    <a:pos x="67" y="15"/>
                  </a:cxn>
                  <a:cxn ang="0">
                    <a:pos x="81" y="15"/>
                  </a:cxn>
                  <a:cxn ang="0">
                    <a:pos x="90" y="9"/>
                  </a:cxn>
                  <a:cxn ang="0">
                    <a:pos x="106" y="13"/>
                  </a:cxn>
                  <a:cxn ang="0">
                    <a:pos x="109" y="19"/>
                  </a:cxn>
                  <a:cxn ang="0">
                    <a:pos x="117" y="19"/>
                  </a:cxn>
                  <a:cxn ang="0">
                    <a:pos x="127" y="19"/>
                  </a:cxn>
                  <a:cxn ang="0">
                    <a:pos x="132" y="27"/>
                  </a:cxn>
                  <a:cxn ang="0">
                    <a:pos x="132" y="40"/>
                  </a:cxn>
                  <a:cxn ang="0">
                    <a:pos x="138" y="48"/>
                  </a:cxn>
                  <a:cxn ang="0">
                    <a:pos x="148" y="53"/>
                  </a:cxn>
                  <a:cxn ang="0">
                    <a:pos x="155" y="52"/>
                  </a:cxn>
                  <a:cxn ang="0">
                    <a:pos x="159" y="61"/>
                  </a:cxn>
                  <a:cxn ang="0">
                    <a:pos x="161" y="69"/>
                  </a:cxn>
                  <a:cxn ang="0">
                    <a:pos x="159" y="80"/>
                  </a:cxn>
                  <a:cxn ang="0">
                    <a:pos x="161" y="88"/>
                  </a:cxn>
                  <a:cxn ang="0">
                    <a:pos x="159" y="96"/>
                  </a:cxn>
                  <a:cxn ang="0">
                    <a:pos x="159" y="105"/>
                  </a:cxn>
                  <a:cxn ang="0">
                    <a:pos x="167" y="113"/>
                  </a:cxn>
                  <a:cxn ang="0">
                    <a:pos x="167" y="123"/>
                  </a:cxn>
                  <a:cxn ang="0">
                    <a:pos x="175" y="121"/>
                  </a:cxn>
                  <a:cxn ang="0">
                    <a:pos x="180" y="125"/>
                  </a:cxn>
                  <a:cxn ang="0">
                    <a:pos x="186" y="121"/>
                  </a:cxn>
                  <a:cxn ang="0">
                    <a:pos x="196" y="125"/>
                  </a:cxn>
                  <a:cxn ang="0">
                    <a:pos x="198" y="125"/>
                  </a:cxn>
                  <a:cxn ang="0">
                    <a:pos x="196" y="128"/>
                  </a:cxn>
                  <a:cxn ang="0">
                    <a:pos x="194" y="140"/>
                  </a:cxn>
                  <a:cxn ang="0">
                    <a:pos x="192" y="148"/>
                  </a:cxn>
                  <a:cxn ang="0">
                    <a:pos x="184" y="153"/>
                  </a:cxn>
                  <a:cxn ang="0">
                    <a:pos x="180" y="163"/>
                  </a:cxn>
                  <a:cxn ang="0">
                    <a:pos x="175" y="171"/>
                  </a:cxn>
                  <a:cxn ang="0">
                    <a:pos x="165" y="174"/>
                  </a:cxn>
                  <a:cxn ang="0">
                    <a:pos x="157" y="176"/>
                  </a:cxn>
                  <a:cxn ang="0">
                    <a:pos x="150" y="171"/>
                  </a:cxn>
                  <a:cxn ang="0">
                    <a:pos x="136" y="173"/>
                  </a:cxn>
                  <a:cxn ang="0">
                    <a:pos x="125" y="176"/>
                  </a:cxn>
                  <a:cxn ang="0">
                    <a:pos x="109" y="178"/>
                  </a:cxn>
                  <a:cxn ang="0">
                    <a:pos x="102" y="173"/>
                  </a:cxn>
                  <a:cxn ang="0">
                    <a:pos x="88" y="165"/>
                  </a:cxn>
                  <a:cxn ang="0">
                    <a:pos x="82" y="153"/>
                  </a:cxn>
                  <a:cxn ang="0">
                    <a:pos x="71" y="151"/>
                  </a:cxn>
                  <a:cxn ang="0">
                    <a:pos x="56" y="144"/>
                  </a:cxn>
                  <a:cxn ang="0">
                    <a:pos x="48" y="136"/>
                  </a:cxn>
                  <a:cxn ang="0">
                    <a:pos x="52" y="126"/>
                  </a:cxn>
                  <a:cxn ang="0">
                    <a:pos x="54" y="109"/>
                  </a:cxn>
                  <a:cxn ang="0">
                    <a:pos x="50" y="96"/>
                  </a:cxn>
                  <a:cxn ang="0">
                    <a:pos x="48" y="80"/>
                  </a:cxn>
                  <a:cxn ang="0">
                    <a:pos x="36" y="71"/>
                  </a:cxn>
                  <a:cxn ang="0">
                    <a:pos x="29" y="61"/>
                  </a:cxn>
                  <a:cxn ang="0">
                    <a:pos x="23" y="57"/>
                  </a:cxn>
                  <a:cxn ang="0">
                    <a:pos x="11" y="57"/>
                  </a:cxn>
                  <a:cxn ang="0">
                    <a:pos x="0" y="50"/>
                  </a:cxn>
                  <a:cxn ang="0">
                    <a:pos x="2" y="38"/>
                  </a:cxn>
                  <a:cxn ang="0">
                    <a:pos x="8" y="27"/>
                  </a:cxn>
                  <a:cxn ang="0">
                    <a:pos x="15" y="19"/>
                  </a:cxn>
                  <a:cxn ang="0">
                    <a:pos x="29" y="7"/>
                  </a:cxn>
                  <a:cxn ang="0">
                    <a:pos x="36" y="0"/>
                  </a:cxn>
                  <a:cxn ang="0">
                    <a:pos x="50" y="2"/>
                  </a:cxn>
                </a:cxnLst>
                <a:rect l="0" t="0" r="r" b="b"/>
                <a:pathLst>
                  <a:path w="200" h="180">
                    <a:moveTo>
                      <a:pt x="52" y="2"/>
                    </a:moveTo>
                    <a:lnTo>
                      <a:pt x="52" y="4"/>
                    </a:lnTo>
                    <a:lnTo>
                      <a:pt x="52" y="5"/>
                    </a:lnTo>
                    <a:lnTo>
                      <a:pt x="52" y="7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2" y="13"/>
                    </a:lnTo>
                    <a:lnTo>
                      <a:pt x="54" y="15"/>
                    </a:lnTo>
                    <a:lnTo>
                      <a:pt x="56" y="15"/>
                    </a:lnTo>
                    <a:lnTo>
                      <a:pt x="59" y="17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71" y="15"/>
                    </a:lnTo>
                    <a:lnTo>
                      <a:pt x="73" y="15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81" y="15"/>
                    </a:lnTo>
                    <a:lnTo>
                      <a:pt x="82" y="15"/>
                    </a:lnTo>
                    <a:lnTo>
                      <a:pt x="84" y="13"/>
                    </a:lnTo>
                    <a:lnTo>
                      <a:pt x="84" y="11"/>
                    </a:lnTo>
                    <a:lnTo>
                      <a:pt x="86" y="11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0" y="9"/>
                    </a:lnTo>
                    <a:lnTo>
                      <a:pt x="92" y="11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2" y="11"/>
                    </a:lnTo>
                    <a:lnTo>
                      <a:pt x="104" y="13"/>
                    </a:lnTo>
                    <a:lnTo>
                      <a:pt x="106" y="13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07" y="17"/>
                    </a:lnTo>
                    <a:lnTo>
                      <a:pt x="107" y="19"/>
                    </a:lnTo>
                    <a:lnTo>
                      <a:pt x="107" y="17"/>
                    </a:lnTo>
                    <a:lnTo>
                      <a:pt x="109" y="17"/>
                    </a:lnTo>
                    <a:lnTo>
                      <a:pt x="109" y="19"/>
                    </a:lnTo>
                    <a:lnTo>
                      <a:pt x="111" y="19"/>
                    </a:lnTo>
                    <a:lnTo>
                      <a:pt x="111" y="21"/>
                    </a:lnTo>
                    <a:lnTo>
                      <a:pt x="113" y="21"/>
                    </a:lnTo>
                    <a:lnTo>
                      <a:pt x="115" y="21"/>
                    </a:lnTo>
                    <a:lnTo>
                      <a:pt x="115" y="19"/>
                    </a:lnTo>
                    <a:lnTo>
                      <a:pt x="117" y="17"/>
                    </a:lnTo>
                    <a:lnTo>
                      <a:pt x="117" y="19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1" y="21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7" y="21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29" y="21"/>
                    </a:lnTo>
                    <a:lnTo>
                      <a:pt x="130" y="21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2" y="25"/>
                    </a:lnTo>
                    <a:lnTo>
                      <a:pt x="132" y="27"/>
                    </a:lnTo>
                    <a:lnTo>
                      <a:pt x="132" y="29"/>
                    </a:lnTo>
                    <a:lnTo>
                      <a:pt x="132" y="30"/>
                    </a:lnTo>
                    <a:lnTo>
                      <a:pt x="132" y="32"/>
                    </a:lnTo>
                    <a:lnTo>
                      <a:pt x="132" y="34"/>
                    </a:lnTo>
                    <a:lnTo>
                      <a:pt x="132" y="36"/>
                    </a:lnTo>
                    <a:lnTo>
                      <a:pt x="132" y="38"/>
                    </a:lnTo>
                    <a:lnTo>
                      <a:pt x="132" y="40"/>
                    </a:lnTo>
                    <a:lnTo>
                      <a:pt x="132" y="42"/>
                    </a:lnTo>
                    <a:lnTo>
                      <a:pt x="134" y="42"/>
                    </a:lnTo>
                    <a:lnTo>
                      <a:pt x="134" y="44"/>
                    </a:lnTo>
                    <a:lnTo>
                      <a:pt x="134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8" y="48"/>
                    </a:lnTo>
                    <a:lnTo>
                      <a:pt x="140" y="50"/>
                    </a:lnTo>
                    <a:lnTo>
                      <a:pt x="142" y="50"/>
                    </a:lnTo>
                    <a:lnTo>
                      <a:pt x="144" y="50"/>
                    </a:lnTo>
                    <a:lnTo>
                      <a:pt x="144" y="52"/>
                    </a:lnTo>
                    <a:lnTo>
                      <a:pt x="146" y="52"/>
                    </a:lnTo>
                    <a:lnTo>
                      <a:pt x="146" y="53"/>
                    </a:lnTo>
                    <a:lnTo>
                      <a:pt x="148" y="53"/>
                    </a:lnTo>
                    <a:lnTo>
                      <a:pt x="148" y="52"/>
                    </a:lnTo>
                    <a:lnTo>
                      <a:pt x="150" y="52"/>
                    </a:lnTo>
                    <a:lnTo>
                      <a:pt x="152" y="53"/>
                    </a:lnTo>
                    <a:lnTo>
                      <a:pt x="152" y="52"/>
                    </a:lnTo>
                    <a:lnTo>
                      <a:pt x="154" y="52"/>
                    </a:lnTo>
                    <a:lnTo>
                      <a:pt x="155" y="50"/>
                    </a:lnTo>
                    <a:lnTo>
                      <a:pt x="155" y="52"/>
                    </a:lnTo>
                    <a:lnTo>
                      <a:pt x="155" y="53"/>
                    </a:lnTo>
                    <a:lnTo>
                      <a:pt x="157" y="53"/>
                    </a:lnTo>
                    <a:lnTo>
                      <a:pt x="159" y="53"/>
                    </a:lnTo>
                    <a:lnTo>
                      <a:pt x="159" y="55"/>
                    </a:lnTo>
                    <a:lnTo>
                      <a:pt x="159" y="57"/>
                    </a:lnTo>
                    <a:lnTo>
                      <a:pt x="159" y="59"/>
                    </a:lnTo>
                    <a:lnTo>
                      <a:pt x="159" y="61"/>
                    </a:lnTo>
                    <a:lnTo>
                      <a:pt x="161" y="61"/>
                    </a:lnTo>
                    <a:lnTo>
                      <a:pt x="161" y="63"/>
                    </a:lnTo>
                    <a:lnTo>
                      <a:pt x="163" y="63"/>
                    </a:lnTo>
                    <a:lnTo>
                      <a:pt x="163" y="65"/>
                    </a:lnTo>
                    <a:lnTo>
                      <a:pt x="163" y="67"/>
                    </a:lnTo>
                    <a:lnTo>
                      <a:pt x="161" y="67"/>
                    </a:lnTo>
                    <a:lnTo>
                      <a:pt x="161" y="69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59" y="73"/>
                    </a:lnTo>
                    <a:lnTo>
                      <a:pt x="159" y="75"/>
                    </a:lnTo>
                    <a:lnTo>
                      <a:pt x="159" y="77"/>
                    </a:lnTo>
                    <a:lnTo>
                      <a:pt x="159" y="78"/>
                    </a:lnTo>
                    <a:lnTo>
                      <a:pt x="159" y="80"/>
                    </a:lnTo>
                    <a:lnTo>
                      <a:pt x="161" y="80"/>
                    </a:lnTo>
                    <a:lnTo>
                      <a:pt x="161" y="82"/>
                    </a:lnTo>
                    <a:lnTo>
                      <a:pt x="161" y="84"/>
                    </a:lnTo>
                    <a:lnTo>
                      <a:pt x="159" y="84"/>
                    </a:lnTo>
                    <a:lnTo>
                      <a:pt x="159" y="86"/>
                    </a:lnTo>
                    <a:lnTo>
                      <a:pt x="159" y="88"/>
                    </a:lnTo>
                    <a:lnTo>
                      <a:pt x="161" y="88"/>
                    </a:lnTo>
                    <a:lnTo>
                      <a:pt x="161" y="90"/>
                    </a:lnTo>
                    <a:lnTo>
                      <a:pt x="159" y="90"/>
                    </a:lnTo>
                    <a:lnTo>
                      <a:pt x="159" y="92"/>
                    </a:lnTo>
                    <a:lnTo>
                      <a:pt x="161" y="92"/>
                    </a:lnTo>
                    <a:lnTo>
                      <a:pt x="161" y="94"/>
                    </a:lnTo>
                    <a:lnTo>
                      <a:pt x="159" y="94"/>
                    </a:lnTo>
                    <a:lnTo>
                      <a:pt x="159" y="96"/>
                    </a:lnTo>
                    <a:lnTo>
                      <a:pt x="159" y="98"/>
                    </a:lnTo>
                    <a:lnTo>
                      <a:pt x="159" y="100"/>
                    </a:lnTo>
                    <a:lnTo>
                      <a:pt x="159" y="101"/>
                    </a:lnTo>
                    <a:lnTo>
                      <a:pt x="159" y="103"/>
                    </a:lnTo>
                    <a:lnTo>
                      <a:pt x="161" y="103"/>
                    </a:lnTo>
                    <a:lnTo>
                      <a:pt x="161" y="105"/>
                    </a:lnTo>
                    <a:lnTo>
                      <a:pt x="159" y="105"/>
                    </a:lnTo>
                    <a:lnTo>
                      <a:pt x="161" y="105"/>
                    </a:lnTo>
                    <a:lnTo>
                      <a:pt x="161" y="107"/>
                    </a:lnTo>
                    <a:lnTo>
                      <a:pt x="163" y="107"/>
                    </a:lnTo>
                    <a:lnTo>
                      <a:pt x="165" y="109"/>
                    </a:lnTo>
                    <a:lnTo>
                      <a:pt x="165" y="111"/>
                    </a:lnTo>
                    <a:lnTo>
                      <a:pt x="167" y="111"/>
                    </a:lnTo>
                    <a:lnTo>
                      <a:pt x="167" y="113"/>
                    </a:lnTo>
                    <a:lnTo>
                      <a:pt x="165" y="113"/>
                    </a:lnTo>
                    <a:lnTo>
                      <a:pt x="167" y="113"/>
                    </a:lnTo>
                    <a:lnTo>
                      <a:pt x="167" y="115"/>
                    </a:lnTo>
                    <a:lnTo>
                      <a:pt x="167" y="117"/>
                    </a:lnTo>
                    <a:lnTo>
                      <a:pt x="167" y="119"/>
                    </a:lnTo>
                    <a:lnTo>
                      <a:pt x="167" y="121"/>
                    </a:lnTo>
                    <a:lnTo>
                      <a:pt x="167" y="123"/>
                    </a:lnTo>
                    <a:lnTo>
                      <a:pt x="169" y="123"/>
                    </a:lnTo>
                    <a:lnTo>
                      <a:pt x="171" y="123"/>
                    </a:lnTo>
                    <a:lnTo>
                      <a:pt x="171" y="121"/>
                    </a:lnTo>
                    <a:lnTo>
                      <a:pt x="171" y="123"/>
                    </a:lnTo>
                    <a:lnTo>
                      <a:pt x="173" y="123"/>
                    </a:lnTo>
                    <a:lnTo>
                      <a:pt x="173" y="121"/>
                    </a:lnTo>
                    <a:lnTo>
                      <a:pt x="175" y="121"/>
                    </a:lnTo>
                    <a:lnTo>
                      <a:pt x="175" y="123"/>
                    </a:lnTo>
                    <a:lnTo>
                      <a:pt x="177" y="123"/>
                    </a:lnTo>
                    <a:lnTo>
                      <a:pt x="177" y="125"/>
                    </a:lnTo>
                    <a:lnTo>
                      <a:pt x="177" y="123"/>
                    </a:lnTo>
                    <a:lnTo>
                      <a:pt x="178" y="123"/>
                    </a:lnTo>
                    <a:lnTo>
                      <a:pt x="178" y="125"/>
                    </a:lnTo>
                    <a:lnTo>
                      <a:pt x="180" y="125"/>
                    </a:lnTo>
                    <a:lnTo>
                      <a:pt x="180" y="123"/>
                    </a:lnTo>
                    <a:lnTo>
                      <a:pt x="182" y="123"/>
                    </a:lnTo>
                    <a:lnTo>
                      <a:pt x="180" y="123"/>
                    </a:lnTo>
                    <a:lnTo>
                      <a:pt x="182" y="123"/>
                    </a:lnTo>
                    <a:lnTo>
                      <a:pt x="182" y="121"/>
                    </a:lnTo>
                    <a:lnTo>
                      <a:pt x="184" y="121"/>
                    </a:lnTo>
                    <a:lnTo>
                      <a:pt x="186" y="121"/>
                    </a:lnTo>
                    <a:lnTo>
                      <a:pt x="188" y="121"/>
                    </a:lnTo>
                    <a:lnTo>
                      <a:pt x="190" y="121"/>
                    </a:lnTo>
                    <a:lnTo>
                      <a:pt x="192" y="121"/>
                    </a:lnTo>
                    <a:lnTo>
                      <a:pt x="194" y="121"/>
                    </a:lnTo>
                    <a:lnTo>
                      <a:pt x="194" y="123"/>
                    </a:lnTo>
                    <a:lnTo>
                      <a:pt x="194" y="125"/>
                    </a:lnTo>
                    <a:lnTo>
                      <a:pt x="196" y="125"/>
                    </a:lnTo>
                    <a:lnTo>
                      <a:pt x="196" y="123"/>
                    </a:lnTo>
                    <a:lnTo>
                      <a:pt x="198" y="123"/>
                    </a:lnTo>
                    <a:lnTo>
                      <a:pt x="198" y="121"/>
                    </a:lnTo>
                    <a:lnTo>
                      <a:pt x="200" y="121"/>
                    </a:lnTo>
                    <a:lnTo>
                      <a:pt x="200" y="123"/>
                    </a:lnTo>
                    <a:lnTo>
                      <a:pt x="198" y="123"/>
                    </a:lnTo>
                    <a:lnTo>
                      <a:pt x="198" y="125"/>
                    </a:lnTo>
                    <a:lnTo>
                      <a:pt x="196" y="125"/>
                    </a:lnTo>
                    <a:lnTo>
                      <a:pt x="198" y="125"/>
                    </a:lnTo>
                    <a:lnTo>
                      <a:pt x="196" y="125"/>
                    </a:lnTo>
                    <a:lnTo>
                      <a:pt x="196" y="126"/>
                    </a:lnTo>
                    <a:lnTo>
                      <a:pt x="198" y="126"/>
                    </a:lnTo>
                    <a:lnTo>
                      <a:pt x="198" y="128"/>
                    </a:lnTo>
                    <a:lnTo>
                      <a:pt x="196" y="128"/>
                    </a:lnTo>
                    <a:lnTo>
                      <a:pt x="196" y="130"/>
                    </a:lnTo>
                    <a:lnTo>
                      <a:pt x="196" y="132"/>
                    </a:lnTo>
                    <a:lnTo>
                      <a:pt x="194" y="132"/>
                    </a:lnTo>
                    <a:lnTo>
                      <a:pt x="194" y="134"/>
                    </a:lnTo>
                    <a:lnTo>
                      <a:pt x="194" y="136"/>
                    </a:lnTo>
                    <a:lnTo>
                      <a:pt x="194" y="138"/>
                    </a:lnTo>
                    <a:lnTo>
                      <a:pt x="194" y="140"/>
                    </a:lnTo>
                    <a:lnTo>
                      <a:pt x="196" y="140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4" y="146"/>
                    </a:lnTo>
                    <a:lnTo>
                      <a:pt x="194" y="148"/>
                    </a:lnTo>
                    <a:lnTo>
                      <a:pt x="192" y="148"/>
                    </a:lnTo>
                    <a:lnTo>
                      <a:pt x="192" y="149"/>
                    </a:lnTo>
                    <a:lnTo>
                      <a:pt x="190" y="149"/>
                    </a:lnTo>
                    <a:lnTo>
                      <a:pt x="190" y="151"/>
                    </a:lnTo>
                    <a:lnTo>
                      <a:pt x="188" y="151"/>
                    </a:lnTo>
                    <a:lnTo>
                      <a:pt x="188" y="153"/>
                    </a:lnTo>
                    <a:lnTo>
                      <a:pt x="186" y="153"/>
                    </a:lnTo>
                    <a:lnTo>
                      <a:pt x="184" y="153"/>
                    </a:lnTo>
                    <a:lnTo>
                      <a:pt x="182" y="153"/>
                    </a:lnTo>
                    <a:lnTo>
                      <a:pt x="182" y="155"/>
                    </a:lnTo>
                    <a:lnTo>
                      <a:pt x="182" y="157"/>
                    </a:lnTo>
                    <a:lnTo>
                      <a:pt x="180" y="157"/>
                    </a:lnTo>
                    <a:lnTo>
                      <a:pt x="180" y="159"/>
                    </a:lnTo>
                    <a:lnTo>
                      <a:pt x="180" y="161"/>
                    </a:lnTo>
                    <a:lnTo>
                      <a:pt x="180" y="163"/>
                    </a:lnTo>
                    <a:lnTo>
                      <a:pt x="178" y="163"/>
                    </a:lnTo>
                    <a:lnTo>
                      <a:pt x="178" y="165"/>
                    </a:lnTo>
                    <a:lnTo>
                      <a:pt x="178" y="167"/>
                    </a:lnTo>
                    <a:lnTo>
                      <a:pt x="178" y="169"/>
                    </a:lnTo>
                    <a:lnTo>
                      <a:pt x="177" y="169"/>
                    </a:lnTo>
                    <a:lnTo>
                      <a:pt x="177" y="171"/>
                    </a:lnTo>
                    <a:lnTo>
                      <a:pt x="175" y="171"/>
                    </a:lnTo>
                    <a:lnTo>
                      <a:pt x="175" y="173"/>
                    </a:lnTo>
                    <a:lnTo>
                      <a:pt x="173" y="173"/>
                    </a:lnTo>
                    <a:lnTo>
                      <a:pt x="173" y="174"/>
                    </a:lnTo>
                    <a:lnTo>
                      <a:pt x="171" y="174"/>
                    </a:lnTo>
                    <a:lnTo>
                      <a:pt x="169" y="174"/>
                    </a:lnTo>
                    <a:lnTo>
                      <a:pt x="167" y="174"/>
                    </a:lnTo>
                    <a:lnTo>
                      <a:pt x="165" y="174"/>
                    </a:lnTo>
                    <a:lnTo>
                      <a:pt x="165" y="176"/>
                    </a:lnTo>
                    <a:lnTo>
                      <a:pt x="163" y="176"/>
                    </a:lnTo>
                    <a:lnTo>
                      <a:pt x="161" y="176"/>
                    </a:lnTo>
                    <a:lnTo>
                      <a:pt x="161" y="178"/>
                    </a:lnTo>
                    <a:lnTo>
                      <a:pt x="159" y="178"/>
                    </a:lnTo>
                    <a:lnTo>
                      <a:pt x="159" y="176"/>
                    </a:lnTo>
                    <a:lnTo>
                      <a:pt x="157" y="176"/>
                    </a:lnTo>
                    <a:lnTo>
                      <a:pt x="155" y="176"/>
                    </a:lnTo>
                    <a:lnTo>
                      <a:pt x="155" y="174"/>
                    </a:lnTo>
                    <a:lnTo>
                      <a:pt x="154" y="174"/>
                    </a:lnTo>
                    <a:lnTo>
                      <a:pt x="154" y="173"/>
                    </a:lnTo>
                    <a:lnTo>
                      <a:pt x="152" y="173"/>
                    </a:lnTo>
                    <a:lnTo>
                      <a:pt x="152" y="171"/>
                    </a:lnTo>
                    <a:lnTo>
                      <a:pt x="150" y="171"/>
                    </a:lnTo>
                    <a:lnTo>
                      <a:pt x="146" y="171"/>
                    </a:lnTo>
                    <a:lnTo>
                      <a:pt x="144" y="169"/>
                    </a:lnTo>
                    <a:lnTo>
                      <a:pt x="142" y="169"/>
                    </a:lnTo>
                    <a:lnTo>
                      <a:pt x="140" y="171"/>
                    </a:lnTo>
                    <a:lnTo>
                      <a:pt x="140" y="173"/>
                    </a:lnTo>
                    <a:lnTo>
                      <a:pt x="138" y="173"/>
                    </a:lnTo>
                    <a:lnTo>
                      <a:pt x="136" y="173"/>
                    </a:lnTo>
                    <a:lnTo>
                      <a:pt x="134" y="174"/>
                    </a:lnTo>
                    <a:lnTo>
                      <a:pt x="134" y="176"/>
                    </a:lnTo>
                    <a:lnTo>
                      <a:pt x="132" y="176"/>
                    </a:lnTo>
                    <a:lnTo>
                      <a:pt x="130" y="176"/>
                    </a:lnTo>
                    <a:lnTo>
                      <a:pt x="129" y="178"/>
                    </a:lnTo>
                    <a:lnTo>
                      <a:pt x="127" y="176"/>
                    </a:lnTo>
                    <a:lnTo>
                      <a:pt x="125" y="176"/>
                    </a:lnTo>
                    <a:lnTo>
                      <a:pt x="123" y="176"/>
                    </a:lnTo>
                    <a:lnTo>
                      <a:pt x="119" y="176"/>
                    </a:lnTo>
                    <a:lnTo>
                      <a:pt x="117" y="176"/>
                    </a:lnTo>
                    <a:lnTo>
                      <a:pt x="115" y="176"/>
                    </a:lnTo>
                    <a:lnTo>
                      <a:pt x="113" y="176"/>
                    </a:lnTo>
                    <a:lnTo>
                      <a:pt x="111" y="176"/>
                    </a:lnTo>
                    <a:lnTo>
                      <a:pt x="109" y="178"/>
                    </a:lnTo>
                    <a:lnTo>
                      <a:pt x="109" y="180"/>
                    </a:lnTo>
                    <a:lnTo>
                      <a:pt x="107" y="180"/>
                    </a:lnTo>
                    <a:lnTo>
                      <a:pt x="107" y="178"/>
                    </a:lnTo>
                    <a:lnTo>
                      <a:pt x="106" y="178"/>
                    </a:lnTo>
                    <a:lnTo>
                      <a:pt x="104" y="176"/>
                    </a:lnTo>
                    <a:lnTo>
                      <a:pt x="104" y="174"/>
                    </a:lnTo>
                    <a:lnTo>
                      <a:pt x="102" y="173"/>
                    </a:lnTo>
                    <a:lnTo>
                      <a:pt x="100" y="171"/>
                    </a:lnTo>
                    <a:lnTo>
                      <a:pt x="98" y="171"/>
                    </a:lnTo>
                    <a:lnTo>
                      <a:pt x="96" y="169"/>
                    </a:lnTo>
                    <a:lnTo>
                      <a:pt x="94" y="167"/>
                    </a:lnTo>
                    <a:lnTo>
                      <a:pt x="92" y="167"/>
                    </a:lnTo>
                    <a:lnTo>
                      <a:pt x="90" y="167"/>
                    </a:lnTo>
                    <a:lnTo>
                      <a:pt x="88" y="165"/>
                    </a:lnTo>
                    <a:lnTo>
                      <a:pt x="88" y="163"/>
                    </a:lnTo>
                    <a:lnTo>
                      <a:pt x="86" y="161"/>
                    </a:lnTo>
                    <a:lnTo>
                      <a:pt x="86" y="159"/>
                    </a:lnTo>
                    <a:lnTo>
                      <a:pt x="86" y="157"/>
                    </a:lnTo>
                    <a:lnTo>
                      <a:pt x="84" y="155"/>
                    </a:lnTo>
                    <a:lnTo>
                      <a:pt x="84" y="153"/>
                    </a:lnTo>
                    <a:lnTo>
                      <a:pt x="82" y="153"/>
                    </a:lnTo>
                    <a:lnTo>
                      <a:pt x="81" y="153"/>
                    </a:lnTo>
                    <a:lnTo>
                      <a:pt x="81" y="155"/>
                    </a:lnTo>
                    <a:lnTo>
                      <a:pt x="79" y="157"/>
                    </a:lnTo>
                    <a:lnTo>
                      <a:pt x="77" y="157"/>
                    </a:lnTo>
                    <a:lnTo>
                      <a:pt x="77" y="155"/>
                    </a:lnTo>
                    <a:lnTo>
                      <a:pt x="75" y="153"/>
                    </a:lnTo>
                    <a:lnTo>
                      <a:pt x="71" y="151"/>
                    </a:lnTo>
                    <a:lnTo>
                      <a:pt x="67" y="151"/>
                    </a:lnTo>
                    <a:lnTo>
                      <a:pt x="65" y="151"/>
                    </a:lnTo>
                    <a:lnTo>
                      <a:pt x="65" y="149"/>
                    </a:lnTo>
                    <a:lnTo>
                      <a:pt x="63" y="148"/>
                    </a:lnTo>
                    <a:lnTo>
                      <a:pt x="61" y="146"/>
                    </a:lnTo>
                    <a:lnTo>
                      <a:pt x="58" y="144"/>
                    </a:lnTo>
                    <a:lnTo>
                      <a:pt x="56" y="144"/>
                    </a:lnTo>
                    <a:lnTo>
                      <a:pt x="54" y="144"/>
                    </a:lnTo>
                    <a:lnTo>
                      <a:pt x="50" y="144"/>
                    </a:lnTo>
                    <a:lnTo>
                      <a:pt x="48" y="144"/>
                    </a:lnTo>
                    <a:lnTo>
                      <a:pt x="48" y="142"/>
                    </a:lnTo>
                    <a:lnTo>
                      <a:pt x="46" y="140"/>
                    </a:lnTo>
                    <a:lnTo>
                      <a:pt x="46" y="138"/>
                    </a:lnTo>
                    <a:lnTo>
                      <a:pt x="48" y="136"/>
                    </a:lnTo>
                    <a:lnTo>
                      <a:pt x="48" y="134"/>
                    </a:lnTo>
                    <a:lnTo>
                      <a:pt x="46" y="132"/>
                    </a:lnTo>
                    <a:lnTo>
                      <a:pt x="46" y="130"/>
                    </a:lnTo>
                    <a:lnTo>
                      <a:pt x="48" y="130"/>
                    </a:lnTo>
                    <a:lnTo>
                      <a:pt x="50" y="128"/>
                    </a:lnTo>
                    <a:lnTo>
                      <a:pt x="52" y="128"/>
                    </a:lnTo>
                    <a:lnTo>
                      <a:pt x="52" y="126"/>
                    </a:lnTo>
                    <a:lnTo>
                      <a:pt x="52" y="123"/>
                    </a:lnTo>
                    <a:lnTo>
                      <a:pt x="52" y="121"/>
                    </a:lnTo>
                    <a:lnTo>
                      <a:pt x="54" y="119"/>
                    </a:lnTo>
                    <a:lnTo>
                      <a:pt x="54" y="117"/>
                    </a:lnTo>
                    <a:lnTo>
                      <a:pt x="54" y="115"/>
                    </a:lnTo>
                    <a:lnTo>
                      <a:pt x="54" y="113"/>
                    </a:lnTo>
                    <a:lnTo>
                      <a:pt x="54" y="109"/>
                    </a:lnTo>
                    <a:lnTo>
                      <a:pt x="54" y="105"/>
                    </a:lnTo>
                    <a:lnTo>
                      <a:pt x="52" y="103"/>
                    </a:lnTo>
                    <a:lnTo>
                      <a:pt x="52" y="101"/>
                    </a:lnTo>
                    <a:lnTo>
                      <a:pt x="50" y="101"/>
                    </a:lnTo>
                    <a:lnTo>
                      <a:pt x="50" y="100"/>
                    </a:lnTo>
                    <a:lnTo>
                      <a:pt x="50" y="98"/>
                    </a:lnTo>
                    <a:lnTo>
                      <a:pt x="50" y="96"/>
                    </a:lnTo>
                    <a:lnTo>
                      <a:pt x="50" y="94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86"/>
                    </a:lnTo>
                    <a:lnTo>
                      <a:pt x="50" y="84"/>
                    </a:lnTo>
                    <a:lnTo>
                      <a:pt x="48" y="82"/>
                    </a:lnTo>
                    <a:lnTo>
                      <a:pt x="48" y="80"/>
                    </a:lnTo>
                    <a:lnTo>
                      <a:pt x="48" y="78"/>
                    </a:lnTo>
                    <a:lnTo>
                      <a:pt x="46" y="77"/>
                    </a:lnTo>
                    <a:lnTo>
                      <a:pt x="44" y="75"/>
                    </a:lnTo>
                    <a:lnTo>
                      <a:pt x="42" y="73"/>
                    </a:lnTo>
                    <a:lnTo>
                      <a:pt x="40" y="73"/>
                    </a:lnTo>
                    <a:lnTo>
                      <a:pt x="38" y="71"/>
                    </a:lnTo>
                    <a:lnTo>
                      <a:pt x="36" y="71"/>
                    </a:lnTo>
                    <a:lnTo>
                      <a:pt x="36" y="69"/>
                    </a:lnTo>
                    <a:lnTo>
                      <a:pt x="36" y="67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1" y="63"/>
                    </a:lnTo>
                    <a:lnTo>
                      <a:pt x="29" y="61"/>
                    </a:lnTo>
                    <a:lnTo>
                      <a:pt x="29" y="59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7" y="53"/>
                    </a:lnTo>
                    <a:lnTo>
                      <a:pt x="25" y="53"/>
                    </a:lnTo>
                    <a:lnTo>
                      <a:pt x="23" y="55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7"/>
                    </a:lnTo>
                    <a:lnTo>
                      <a:pt x="15" y="57"/>
                    </a:lnTo>
                    <a:lnTo>
                      <a:pt x="13" y="59"/>
                    </a:lnTo>
                    <a:lnTo>
                      <a:pt x="11" y="59"/>
                    </a:lnTo>
                    <a:lnTo>
                      <a:pt x="11" y="57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4" y="29"/>
                    </a:lnTo>
                    <a:lnTo>
                      <a:pt x="6" y="29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10" y="25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5" y="19"/>
                    </a:lnTo>
                    <a:lnTo>
                      <a:pt x="17" y="17"/>
                    </a:lnTo>
                    <a:lnTo>
                      <a:pt x="19" y="15"/>
                    </a:lnTo>
                    <a:lnTo>
                      <a:pt x="23" y="13"/>
                    </a:lnTo>
                    <a:lnTo>
                      <a:pt x="23" y="11"/>
                    </a:lnTo>
                    <a:lnTo>
                      <a:pt x="27" y="9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7" name="Freeform 5029">
                <a:extLst>
                  <a:ext uri="{FF2B5EF4-FFF2-40B4-BE49-F238E27FC236}">
                    <a16:creationId xmlns:a16="http://schemas.microsoft.com/office/drawing/2014/main" id="{667ED67E-C2FE-F955-960A-304E21015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6501" y="4662050"/>
                <a:ext cx="252083" cy="239187"/>
              </a:xfrm>
              <a:custGeom>
                <a:avLst/>
                <a:gdLst/>
                <a:ahLst/>
                <a:cxnLst>
                  <a:cxn ang="0">
                    <a:pos x="159" y="11"/>
                  </a:cxn>
                  <a:cxn ang="0">
                    <a:pos x="161" y="17"/>
                  </a:cxn>
                  <a:cxn ang="0">
                    <a:pos x="159" y="27"/>
                  </a:cxn>
                  <a:cxn ang="0">
                    <a:pos x="159" y="36"/>
                  </a:cxn>
                  <a:cxn ang="0">
                    <a:pos x="154" y="40"/>
                  </a:cxn>
                  <a:cxn ang="0">
                    <a:pos x="150" y="52"/>
                  </a:cxn>
                  <a:cxn ang="0">
                    <a:pos x="138" y="59"/>
                  </a:cxn>
                  <a:cxn ang="0">
                    <a:pos x="140" y="61"/>
                  </a:cxn>
                  <a:cxn ang="0">
                    <a:pos x="146" y="65"/>
                  </a:cxn>
                  <a:cxn ang="0">
                    <a:pos x="152" y="69"/>
                  </a:cxn>
                  <a:cxn ang="0">
                    <a:pos x="159" y="77"/>
                  </a:cxn>
                  <a:cxn ang="0">
                    <a:pos x="165" y="84"/>
                  </a:cxn>
                  <a:cxn ang="0">
                    <a:pos x="163" y="96"/>
                  </a:cxn>
                  <a:cxn ang="0">
                    <a:pos x="167" y="103"/>
                  </a:cxn>
                  <a:cxn ang="0">
                    <a:pos x="159" y="105"/>
                  </a:cxn>
                  <a:cxn ang="0">
                    <a:pos x="150" y="115"/>
                  </a:cxn>
                  <a:cxn ang="0">
                    <a:pos x="136" y="113"/>
                  </a:cxn>
                  <a:cxn ang="0">
                    <a:pos x="138" y="127"/>
                  </a:cxn>
                  <a:cxn ang="0">
                    <a:pos x="136" y="142"/>
                  </a:cxn>
                  <a:cxn ang="0">
                    <a:pos x="127" y="150"/>
                  </a:cxn>
                  <a:cxn ang="0">
                    <a:pos x="115" y="153"/>
                  </a:cxn>
                  <a:cxn ang="0">
                    <a:pos x="106" y="153"/>
                  </a:cxn>
                  <a:cxn ang="0">
                    <a:pos x="96" y="150"/>
                  </a:cxn>
                  <a:cxn ang="0">
                    <a:pos x="86" y="151"/>
                  </a:cxn>
                  <a:cxn ang="0">
                    <a:pos x="77" y="159"/>
                  </a:cxn>
                  <a:cxn ang="0">
                    <a:pos x="73" y="161"/>
                  </a:cxn>
                  <a:cxn ang="0">
                    <a:pos x="69" y="151"/>
                  </a:cxn>
                  <a:cxn ang="0">
                    <a:pos x="65" y="142"/>
                  </a:cxn>
                  <a:cxn ang="0">
                    <a:pos x="56" y="138"/>
                  </a:cxn>
                  <a:cxn ang="0">
                    <a:pos x="52" y="128"/>
                  </a:cxn>
                  <a:cxn ang="0">
                    <a:pos x="46" y="125"/>
                  </a:cxn>
                  <a:cxn ang="0">
                    <a:pos x="36" y="121"/>
                  </a:cxn>
                  <a:cxn ang="0">
                    <a:pos x="33" y="111"/>
                  </a:cxn>
                  <a:cxn ang="0">
                    <a:pos x="25" y="105"/>
                  </a:cxn>
                  <a:cxn ang="0">
                    <a:pos x="17" y="100"/>
                  </a:cxn>
                  <a:cxn ang="0">
                    <a:pos x="6" y="98"/>
                  </a:cxn>
                  <a:cxn ang="0">
                    <a:pos x="2" y="73"/>
                  </a:cxn>
                  <a:cxn ang="0">
                    <a:pos x="6" y="71"/>
                  </a:cxn>
                  <a:cxn ang="0">
                    <a:pos x="10" y="77"/>
                  </a:cxn>
                  <a:cxn ang="0">
                    <a:pos x="21" y="75"/>
                  </a:cxn>
                  <a:cxn ang="0">
                    <a:pos x="15" y="67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17" y="40"/>
                  </a:cxn>
                  <a:cxn ang="0">
                    <a:pos x="25" y="48"/>
                  </a:cxn>
                  <a:cxn ang="0">
                    <a:pos x="35" y="44"/>
                  </a:cxn>
                  <a:cxn ang="0">
                    <a:pos x="40" y="38"/>
                  </a:cxn>
                  <a:cxn ang="0">
                    <a:pos x="52" y="34"/>
                  </a:cxn>
                  <a:cxn ang="0">
                    <a:pos x="58" y="27"/>
                  </a:cxn>
                  <a:cxn ang="0">
                    <a:pos x="63" y="19"/>
                  </a:cxn>
                  <a:cxn ang="0">
                    <a:pos x="75" y="19"/>
                  </a:cxn>
                  <a:cxn ang="0">
                    <a:pos x="84" y="13"/>
                  </a:cxn>
                  <a:cxn ang="0">
                    <a:pos x="94" y="9"/>
                  </a:cxn>
                  <a:cxn ang="0">
                    <a:pos x="102" y="7"/>
                  </a:cxn>
                  <a:cxn ang="0">
                    <a:pos x="111" y="4"/>
                  </a:cxn>
                  <a:cxn ang="0">
                    <a:pos x="121" y="0"/>
                  </a:cxn>
                  <a:cxn ang="0">
                    <a:pos x="131" y="6"/>
                  </a:cxn>
                  <a:cxn ang="0">
                    <a:pos x="140" y="6"/>
                  </a:cxn>
                  <a:cxn ang="0">
                    <a:pos x="148" y="7"/>
                  </a:cxn>
                </a:cxnLst>
                <a:rect l="0" t="0" r="r" b="b"/>
                <a:pathLst>
                  <a:path w="169" h="163">
                    <a:moveTo>
                      <a:pt x="154" y="6"/>
                    </a:moveTo>
                    <a:lnTo>
                      <a:pt x="156" y="6"/>
                    </a:lnTo>
                    <a:lnTo>
                      <a:pt x="157" y="6"/>
                    </a:lnTo>
                    <a:lnTo>
                      <a:pt x="159" y="6"/>
                    </a:lnTo>
                    <a:lnTo>
                      <a:pt x="159" y="7"/>
                    </a:lnTo>
                    <a:lnTo>
                      <a:pt x="159" y="9"/>
                    </a:lnTo>
                    <a:lnTo>
                      <a:pt x="159" y="11"/>
                    </a:lnTo>
                    <a:lnTo>
                      <a:pt x="161" y="11"/>
                    </a:lnTo>
                    <a:lnTo>
                      <a:pt x="163" y="11"/>
                    </a:lnTo>
                    <a:lnTo>
                      <a:pt x="165" y="11"/>
                    </a:lnTo>
                    <a:lnTo>
                      <a:pt x="165" y="13"/>
                    </a:lnTo>
                    <a:lnTo>
                      <a:pt x="163" y="13"/>
                    </a:lnTo>
                    <a:lnTo>
                      <a:pt x="163" y="15"/>
                    </a:lnTo>
                    <a:lnTo>
                      <a:pt x="161" y="17"/>
                    </a:lnTo>
                    <a:lnTo>
                      <a:pt x="159" y="17"/>
                    </a:lnTo>
                    <a:lnTo>
                      <a:pt x="159" y="21"/>
                    </a:lnTo>
                    <a:lnTo>
                      <a:pt x="161" y="21"/>
                    </a:lnTo>
                    <a:lnTo>
                      <a:pt x="161" y="23"/>
                    </a:lnTo>
                    <a:lnTo>
                      <a:pt x="161" y="25"/>
                    </a:lnTo>
                    <a:lnTo>
                      <a:pt x="161" y="27"/>
                    </a:lnTo>
                    <a:lnTo>
                      <a:pt x="159" y="27"/>
                    </a:lnTo>
                    <a:lnTo>
                      <a:pt x="159" y="29"/>
                    </a:lnTo>
                    <a:lnTo>
                      <a:pt x="157" y="29"/>
                    </a:lnTo>
                    <a:lnTo>
                      <a:pt x="157" y="31"/>
                    </a:lnTo>
                    <a:lnTo>
                      <a:pt x="159" y="31"/>
                    </a:lnTo>
                    <a:lnTo>
                      <a:pt x="159" y="32"/>
                    </a:lnTo>
                    <a:lnTo>
                      <a:pt x="159" y="34"/>
                    </a:lnTo>
                    <a:lnTo>
                      <a:pt x="159" y="36"/>
                    </a:lnTo>
                    <a:lnTo>
                      <a:pt x="161" y="36"/>
                    </a:lnTo>
                    <a:lnTo>
                      <a:pt x="161" y="38"/>
                    </a:lnTo>
                    <a:lnTo>
                      <a:pt x="159" y="38"/>
                    </a:lnTo>
                    <a:lnTo>
                      <a:pt x="157" y="38"/>
                    </a:lnTo>
                    <a:lnTo>
                      <a:pt x="156" y="38"/>
                    </a:lnTo>
                    <a:lnTo>
                      <a:pt x="154" y="38"/>
                    </a:lnTo>
                    <a:lnTo>
                      <a:pt x="154" y="40"/>
                    </a:lnTo>
                    <a:lnTo>
                      <a:pt x="152" y="40"/>
                    </a:lnTo>
                    <a:lnTo>
                      <a:pt x="150" y="40"/>
                    </a:lnTo>
                    <a:lnTo>
                      <a:pt x="148" y="42"/>
                    </a:lnTo>
                    <a:lnTo>
                      <a:pt x="152" y="48"/>
                    </a:lnTo>
                    <a:lnTo>
                      <a:pt x="152" y="50"/>
                    </a:lnTo>
                    <a:lnTo>
                      <a:pt x="152" y="52"/>
                    </a:lnTo>
                    <a:lnTo>
                      <a:pt x="150" y="52"/>
                    </a:lnTo>
                    <a:lnTo>
                      <a:pt x="150" y="54"/>
                    </a:lnTo>
                    <a:lnTo>
                      <a:pt x="148" y="54"/>
                    </a:lnTo>
                    <a:lnTo>
                      <a:pt x="146" y="55"/>
                    </a:lnTo>
                    <a:lnTo>
                      <a:pt x="146" y="57"/>
                    </a:lnTo>
                    <a:lnTo>
                      <a:pt x="144" y="57"/>
                    </a:lnTo>
                    <a:lnTo>
                      <a:pt x="142" y="57"/>
                    </a:lnTo>
                    <a:lnTo>
                      <a:pt x="138" y="59"/>
                    </a:lnTo>
                    <a:lnTo>
                      <a:pt x="134" y="59"/>
                    </a:lnTo>
                    <a:lnTo>
                      <a:pt x="136" y="59"/>
                    </a:lnTo>
                    <a:lnTo>
                      <a:pt x="138" y="59"/>
                    </a:lnTo>
                    <a:lnTo>
                      <a:pt x="138" y="61"/>
                    </a:lnTo>
                    <a:lnTo>
                      <a:pt x="138" y="63"/>
                    </a:lnTo>
                    <a:lnTo>
                      <a:pt x="140" y="63"/>
                    </a:lnTo>
                    <a:lnTo>
                      <a:pt x="140" y="61"/>
                    </a:lnTo>
                    <a:lnTo>
                      <a:pt x="140" y="63"/>
                    </a:lnTo>
                    <a:lnTo>
                      <a:pt x="142" y="63"/>
                    </a:lnTo>
                    <a:lnTo>
                      <a:pt x="144" y="63"/>
                    </a:lnTo>
                    <a:lnTo>
                      <a:pt x="144" y="65"/>
                    </a:lnTo>
                    <a:lnTo>
                      <a:pt x="144" y="67"/>
                    </a:lnTo>
                    <a:lnTo>
                      <a:pt x="144" y="65"/>
                    </a:lnTo>
                    <a:lnTo>
                      <a:pt x="146" y="65"/>
                    </a:lnTo>
                    <a:lnTo>
                      <a:pt x="146" y="67"/>
                    </a:lnTo>
                    <a:lnTo>
                      <a:pt x="148" y="67"/>
                    </a:lnTo>
                    <a:lnTo>
                      <a:pt x="150" y="67"/>
                    </a:lnTo>
                    <a:lnTo>
                      <a:pt x="150" y="69"/>
                    </a:lnTo>
                    <a:lnTo>
                      <a:pt x="150" y="67"/>
                    </a:lnTo>
                    <a:lnTo>
                      <a:pt x="152" y="67"/>
                    </a:lnTo>
                    <a:lnTo>
                      <a:pt x="152" y="69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4" y="73"/>
                    </a:lnTo>
                    <a:lnTo>
                      <a:pt x="154" y="75"/>
                    </a:lnTo>
                    <a:lnTo>
                      <a:pt x="156" y="75"/>
                    </a:lnTo>
                    <a:lnTo>
                      <a:pt x="157" y="77"/>
                    </a:lnTo>
                    <a:lnTo>
                      <a:pt x="159" y="77"/>
                    </a:lnTo>
                    <a:lnTo>
                      <a:pt x="161" y="77"/>
                    </a:lnTo>
                    <a:lnTo>
                      <a:pt x="163" y="77"/>
                    </a:lnTo>
                    <a:lnTo>
                      <a:pt x="163" y="79"/>
                    </a:lnTo>
                    <a:lnTo>
                      <a:pt x="163" y="80"/>
                    </a:lnTo>
                    <a:lnTo>
                      <a:pt x="165" y="80"/>
                    </a:lnTo>
                    <a:lnTo>
                      <a:pt x="165" y="82"/>
                    </a:lnTo>
                    <a:lnTo>
                      <a:pt x="165" y="84"/>
                    </a:lnTo>
                    <a:lnTo>
                      <a:pt x="163" y="84"/>
                    </a:lnTo>
                    <a:lnTo>
                      <a:pt x="163" y="86"/>
                    </a:lnTo>
                    <a:lnTo>
                      <a:pt x="163" y="88"/>
                    </a:lnTo>
                    <a:lnTo>
                      <a:pt x="163" y="90"/>
                    </a:lnTo>
                    <a:lnTo>
                      <a:pt x="163" y="92"/>
                    </a:lnTo>
                    <a:lnTo>
                      <a:pt x="163" y="94"/>
                    </a:lnTo>
                    <a:lnTo>
                      <a:pt x="163" y="96"/>
                    </a:lnTo>
                    <a:lnTo>
                      <a:pt x="165" y="96"/>
                    </a:lnTo>
                    <a:lnTo>
                      <a:pt x="167" y="96"/>
                    </a:lnTo>
                    <a:lnTo>
                      <a:pt x="167" y="98"/>
                    </a:lnTo>
                    <a:lnTo>
                      <a:pt x="169" y="100"/>
                    </a:lnTo>
                    <a:lnTo>
                      <a:pt x="169" y="102"/>
                    </a:lnTo>
                    <a:lnTo>
                      <a:pt x="167" y="102"/>
                    </a:lnTo>
                    <a:lnTo>
                      <a:pt x="167" y="103"/>
                    </a:lnTo>
                    <a:lnTo>
                      <a:pt x="167" y="105"/>
                    </a:lnTo>
                    <a:lnTo>
                      <a:pt x="167" y="107"/>
                    </a:lnTo>
                    <a:lnTo>
                      <a:pt x="165" y="107"/>
                    </a:lnTo>
                    <a:lnTo>
                      <a:pt x="165" y="109"/>
                    </a:lnTo>
                    <a:lnTo>
                      <a:pt x="163" y="109"/>
                    </a:lnTo>
                    <a:lnTo>
                      <a:pt x="161" y="107"/>
                    </a:lnTo>
                    <a:lnTo>
                      <a:pt x="159" y="105"/>
                    </a:lnTo>
                    <a:lnTo>
                      <a:pt x="157" y="105"/>
                    </a:lnTo>
                    <a:lnTo>
                      <a:pt x="156" y="107"/>
                    </a:lnTo>
                    <a:lnTo>
                      <a:pt x="156" y="109"/>
                    </a:lnTo>
                    <a:lnTo>
                      <a:pt x="152" y="111"/>
                    </a:lnTo>
                    <a:lnTo>
                      <a:pt x="152" y="113"/>
                    </a:lnTo>
                    <a:lnTo>
                      <a:pt x="152" y="115"/>
                    </a:lnTo>
                    <a:lnTo>
                      <a:pt x="150" y="115"/>
                    </a:lnTo>
                    <a:lnTo>
                      <a:pt x="148" y="117"/>
                    </a:lnTo>
                    <a:lnTo>
                      <a:pt x="146" y="117"/>
                    </a:lnTo>
                    <a:lnTo>
                      <a:pt x="144" y="117"/>
                    </a:lnTo>
                    <a:lnTo>
                      <a:pt x="142" y="117"/>
                    </a:lnTo>
                    <a:lnTo>
                      <a:pt x="140" y="115"/>
                    </a:lnTo>
                    <a:lnTo>
                      <a:pt x="138" y="115"/>
                    </a:lnTo>
                    <a:lnTo>
                      <a:pt x="136" y="113"/>
                    </a:lnTo>
                    <a:lnTo>
                      <a:pt x="136" y="115"/>
                    </a:lnTo>
                    <a:lnTo>
                      <a:pt x="138" y="117"/>
                    </a:lnTo>
                    <a:lnTo>
                      <a:pt x="138" y="119"/>
                    </a:lnTo>
                    <a:lnTo>
                      <a:pt x="138" y="121"/>
                    </a:lnTo>
                    <a:lnTo>
                      <a:pt x="138" y="123"/>
                    </a:lnTo>
                    <a:lnTo>
                      <a:pt x="138" y="125"/>
                    </a:lnTo>
                    <a:lnTo>
                      <a:pt x="138" y="127"/>
                    </a:lnTo>
                    <a:lnTo>
                      <a:pt x="136" y="130"/>
                    </a:lnTo>
                    <a:lnTo>
                      <a:pt x="136" y="132"/>
                    </a:lnTo>
                    <a:lnTo>
                      <a:pt x="136" y="134"/>
                    </a:lnTo>
                    <a:lnTo>
                      <a:pt x="136" y="136"/>
                    </a:lnTo>
                    <a:lnTo>
                      <a:pt x="136" y="138"/>
                    </a:lnTo>
                    <a:lnTo>
                      <a:pt x="136" y="140"/>
                    </a:lnTo>
                    <a:lnTo>
                      <a:pt x="136" y="142"/>
                    </a:lnTo>
                    <a:lnTo>
                      <a:pt x="136" y="144"/>
                    </a:lnTo>
                    <a:lnTo>
                      <a:pt x="134" y="144"/>
                    </a:lnTo>
                    <a:lnTo>
                      <a:pt x="132" y="144"/>
                    </a:lnTo>
                    <a:lnTo>
                      <a:pt x="132" y="146"/>
                    </a:lnTo>
                    <a:lnTo>
                      <a:pt x="131" y="150"/>
                    </a:lnTo>
                    <a:lnTo>
                      <a:pt x="129" y="150"/>
                    </a:lnTo>
                    <a:lnTo>
                      <a:pt x="127" y="150"/>
                    </a:lnTo>
                    <a:lnTo>
                      <a:pt x="125" y="151"/>
                    </a:lnTo>
                    <a:lnTo>
                      <a:pt x="123" y="151"/>
                    </a:lnTo>
                    <a:lnTo>
                      <a:pt x="121" y="151"/>
                    </a:lnTo>
                    <a:lnTo>
                      <a:pt x="119" y="151"/>
                    </a:lnTo>
                    <a:lnTo>
                      <a:pt x="119" y="153"/>
                    </a:lnTo>
                    <a:lnTo>
                      <a:pt x="117" y="153"/>
                    </a:lnTo>
                    <a:lnTo>
                      <a:pt x="115" y="153"/>
                    </a:lnTo>
                    <a:lnTo>
                      <a:pt x="113" y="153"/>
                    </a:lnTo>
                    <a:lnTo>
                      <a:pt x="111" y="153"/>
                    </a:lnTo>
                    <a:lnTo>
                      <a:pt x="109" y="153"/>
                    </a:lnTo>
                    <a:lnTo>
                      <a:pt x="109" y="151"/>
                    </a:lnTo>
                    <a:lnTo>
                      <a:pt x="108" y="151"/>
                    </a:lnTo>
                    <a:lnTo>
                      <a:pt x="106" y="151"/>
                    </a:lnTo>
                    <a:lnTo>
                      <a:pt x="106" y="153"/>
                    </a:lnTo>
                    <a:lnTo>
                      <a:pt x="104" y="153"/>
                    </a:lnTo>
                    <a:lnTo>
                      <a:pt x="102" y="153"/>
                    </a:lnTo>
                    <a:lnTo>
                      <a:pt x="100" y="153"/>
                    </a:lnTo>
                    <a:lnTo>
                      <a:pt x="98" y="153"/>
                    </a:lnTo>
                    <a:lnTo>
                      <a:pt x="98" y="151"/>
                    </a:lnTo>
                    <a:lnTo>
                      <a:pt x="96" y="151"/>
                    </a:lnTo>
                    <a:lnTo>
                      <a:pt x="96" y="150"/>
                    </a:lnTo>
                    <a:lnTo>
                      <a:pt x="94" y="150"/>
                    </a:lnTo>
                    <a:lnTo>
                      <a:pt x="94" y="151"/>
                    </a:lnTo>
                    <a:lnTo>
                      <a:pt x="92" y="151"/>
                    </a:lnTo>
                    <a:lnTo>
                      <a:pt x="92" y="150"/>
                    </a:lnTo>
                    <a:lnTo>
                      <a:pt x="90" y="151"/>
                    </a:lnTo>
                    <a:lnTo>
                      <a:pt x="88" y="151"/>
                    </a:lnTo>
                    <a:lnTo>
                      <a:pt x="86" y="151"/>
                    </a:lnTo>
                    <a:lnTo>
                      <a:pt x="84" y="151"/>
                    </a:lnTo>
                    <a:lnTo>
                      <a:pt x="83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3"/>
                    </a:lnTo>
                    <a:lnTo>
                      <a:pt x="79" y="155"/>
                    </a:lnTo>
                    <a:lnTo>
                      <a:pt x="77" y="159"/>
                    </a:lnTo>
                    <a:lnTo>
                      <a:pt x="75" y="159"/>
                    </a:lnTo>
                    <a:lnTo>
                      <a:pt x="75" y="161"/>
                    </a:lnTo>
                    <a:lnTo>
                      <a:pt x="75" y="163"/>
                    </a:lnTo>
                    <a:lnTo>
                      <a:pt x="77" y="163"/>
                    </a:lnTo>
                    <a:lnTo>
                      <a:pt x="75" y="163"/>
                    </a:lnTo>
                    <a:lnTo>
                      <a:pt x="73" y="163"/>
                    </a:lnTo>
                    <a:lnTo>
                      <a:pt x="73" y="161"/>
                    </a:lnTo>
                    <a:lnTo>
                      <a:pt x="71" y="161"/>
                    </a:lnTo>
                    <a:lnTo>
                      <a:pt x="71" y="159"/>
                    </a:lnTo>
                    <a:lnTo>
                      <a:pt x="71" y="157"/>
                    </a:lnTo>
                    <a:lnTo>
                      <a:pt x="69" y="157"/>
                    </a:lnTo>
                    <a:lnTo>
                      <a:pt x="69" y="155"/>
                    </a:lnTo>
                    <a:lnTo>
                      <a:pt x="69" y="153"/>
                    </a:lnTo>
                    <a:lnTo>
                      <a:pt x="69" y="151"/>
                    </a:lnTo>
                    <a:lnTo>
                      <a:pt x="67" y="151"/>
                    </a:lnTo>
                    <a:lnTo>
                      <a:pt x="67" y="150"/>
                    </a:lnTo>
                    <a:lnTo>
                      <a:pt x="65" y="150"/>
                    </a:lnTo>
                    <a:lnTo>
                      <a:pt x="65" y="148"/>
                    </a:lnTo>
                    <a:lnTo>
                      <a:pt x="65" y="146"/>
                    </a:lnTo>
                    <a:lnTo>
                      <a:pt x="65" y="144"/>
                    </a:lnTo>
                    <a:lnTo>
                      <a:pt x="65" y="142"/>
                    </a:lnTo>
                    <a:lnTo>
                      <a:pt x="65" y="140"/>
                    </a:lnTo>
                    <a:lnTo>
                      <a:pt x="63" y="140"/>
                    </a:lnTo>
                    <a:lnTo>
                      <a:pt x="61" y="140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56" y="140"/>
                    </a:lnTo>
                    <a:lnTo>
                      <a:pt x="56" y="138"/>
                    </a:lnTo>
                    <a:lnTo>
                      <a:pt x="54" y="138"/>
                    </a:lnTo>
                    <a:lnTo>
                      <a:pt x="54" y="136"/>
                    </a:lnTo>
                    <a:lnTo>
                      <a:pt x="54" y="134"/>
                    </a:lnTo>
                    <a:lnTo>
                      <a:pt x="54" y="132"/>
                    </a:lnTo>
                    <a:lnTo>
                      <a:pt x="52" y="132"/>
                    </a:lnTo>
                    <a:lnTo>
                      <a:pt x="52" y="130"/>
                    </a:lnTo>
                    <a:lnTo>
                      <a:pt x="52" y="128"/>
                    </a:lnTo>
                    <a:lnTo>
                      <a:pt x="54" y="128"/>
                    </a:lnTo>
                    <a:lnTo>
                      <a:pt x="54" y="127"/>
                    </a:lnTo>
                    <a:lnTo>
                      <a:pt x="52" y="127"/>
                    </a:lnTo>
                    <a:lnTo>
                      <a:pt x="50" y="127"/>
                    </a:lnTo>
                    <a:lnTo>
                      <a:pt x="50" y="125"/>
                    </a:lnTo>
                    <a:lnTo>
                      <a:pt x="48" y="125"/>
                    </a:lnTo>
                    <a:lnTo>
                      <a:pt x="46" y="125"/>
                    </a:lnTo>
                    <a:lnTo>
                      <a:pt x="44" y="125"/>
                    </a:lnTo>
                    <a:lnTo>
                      <a:pt x="44" y="123"/>
                    </a:lnTo>
                    <a:lnTo>
                      <a:pt x="42" y="123"/>
                    </a:lnTo>
                    <a:lnTo>
                      <a:pt x="40" y="123"/>
                    </a:lnTo>
                    <a:lnTo>
                      <a:pt x="38" y="123"/>
                    </a:lnTo>
                    <a:lnTo>
                      <a:pt x="38" y="121"/>
                    </a:lnTo>
                    <a:lnTo>
                      <a:pt x="36" y="121"/>
                    </a:lnTo>
                    <a:lnTo>
                      <a:pt x="36" y="119"/>
                    </a:lnTo>
                    <a:lnTo>
                      <a:pt x="36" y="117"/>
                    </a:lnTo>
                    <a:lnTo>
                      <a:pt x="36" y="115"/>
                    </a:lnTo>
                    <a:lnTo>
                      <a:pt x="35" y="115"/>
                    </a:lnTo>
                    <a:lnTo>
                      <a:pt x="35" y="113"/>
                    </a:lnTo>
                    <a:lnTo>
                      <a:pt x="35" y="111"/>
                    </a:lnTo>
                    <a:lnTo>
                      <a:pt x="33" y="111"/>
                    </a:lnTo>
                    <a:lnTo>
                      <a:pt x="33" y="109"/>
                    </a:lnTo>
                    <a:lnTo>
                      <a:pt x="31" y="109"/>
                    </a:lnTo>
                    <a:lnTo>
                      <a:pt x="29" y="109"/>
                    </a:lnTo>
                    <a:lnTo>
                      <a:pt x="29" y="107"/>
                    </a:lnTo>
                    <a:lnTo>
                      <a:pt x="27" y="107"/>
                    </a:lnTo>
                    <a:lnTo>
                      <a:pt x="27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3" y="103"/>
                    </a:lnTo>
                    <a:lnTo>
                      <a:pt x="21" y="103"/>
                    </a:lnTo>
                    <a:lnTo>
                      <a:pt x="19" y="103"/>
                    </a:lnTo>
                    <a:lnTo>
                      <a:pt x="19" y="102"/>
                    </a:lnTo>
                    <a:lnTo>
                      <a:pt x="17" y="102"/>
                    </a:lnTo>
                    <a:lnTo>
                      <a:pt x="17" y="100"/>
                    </a:lnTo>
                    <a:lnTo>
                      <a:pt x="15" y="100"/>
                    </a:lnTo>
                    <a:lnTo>
                      <a:pt x="13" y="100"/>
                    </a:lnTo>
                    <a:lnTo>
                      <a:pt x="13" y="98"/>
                    </a:lnTo>
                    <a:lnTo>
                      <a:pt x="12" y="98"/>
                    </a:lnTo>
                    <a:lnTo>
                      <a:pt x="10" y="98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2" y="98"/>
                    </a:lnTo>
                    <a:lnTo>
                      <a:pt x="2" y="96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4" y="71"/>
                    </a:lnTo>
                    <a:lnTo>
                      <a:pt x="4" y="69"/>
                    </a:lnTo>
                    <a:lnTo>
                      <a:pt x="6" y="69"/>
                    </a:lnTo>
                    <a:lnTo>
                      <a:pt x="6" y="71"/>
                    </a:lnTo>
                    <a:lnTo>
                      <a:pt x="6" y="69"/>
                    </a:lnTo>
                    <a:lnTo>
                      <a:pt x="6" y="71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10" y="69"/>
                    </a:lnTo>
                    <a:lnTo>
                      <a:pt x="10" y="71"/>
                    </a:lnTo>
                    <a:lnTo>
                      <a:pt x="10" y="73"/>
                    </a:lnTo>
                    <a:lnTo>
                      <a:pt x="10" y="75"/>
                    </a:lnTo>
                    <a:lnTo>
                      <a:pt x="10" y="77"/>
                    </a:lnTo>
                    <a:lnTo>
                      <a:pt x="12" y="79"/>
                    </a:lnTo>
                    <a:lnTo>
                      <a:pt x="13" y="79"/>
                    </a:lnTo>
                    <a:lnTo>
                      <a:pt x="15" y="79"/>
                    </a:lnTo>
                    <a:lnTo>
                      <a:pt x="17" y="79"/>
                    </a:lnTo>
                    <a:lnTo>
                      <a:pt x="19" y="79"/>
                    </a:lnTo>
                    <a:lnTo>
                      <a:pt x="21" y="79"/>
                    </a:lnTo>
                    <a:lnTo>
                      <a:pt x="21" y="75"/>
                    </a:lnTo>
                    <a:lnTo>
                      <a:pt x="19" y="75"/>
                    </a:lnTo>
                    <a:lnTo>
                      <a:pt x="19" y="73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12" y="59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8" y="55"/>
                    </a:lnTo>
                    <a:lnTo>
                      <a:pt x="8" y="54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2" y="46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7" y="40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1" y="42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5" y="46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9" y="46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5" y="46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6" y="40"/>
                    </a:lnTo>
                    <a:lnTo>
                      <a:pt x="36" y="38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0" y="36"/>
                    </a:lnTo>
                    <a:lnTo>
                      <a:pt x="40" y="38"/>
                    </a:lnTo>
                    <a:lnTo>
                      <a:pt x="42" y="36"/>
                    </a:lnTo>
                    <a:lnTo>
                      <a:pt x="44" y="36"/>
                    </a:lnTo>
                    <a:lnTo>
                      <a:pt x="44" y="34"/>
                    </a:lnTo>
                    <a:lnTo>
                      <a:pt x="46" y="34"/>
                    </a:lnTo>
                    <a:lnTo>
                      <a:pt x="48" y="34"/>
                    </a:lnTo>
                    <a:lnTo>
                      <a:pt x="50" y="34"/>
                    </a:lnTo>
                    <a:lnTo>
                      <a:pt x="52" y="34"/>
                    </a:lnTo>
                    <a:lnTo>
                      <a:pt x="52" y="32"/>
                    </a:lnTo>
                    <a:lnTo>
                      <a:pt x="54" y="32"/>
                    </a:lnTo>
                    <a:lnTo>
                      <a:pt x="54" y="31"/>
                    </a:lnTo>
                    <a:lnTo>
                      <a:pt x="54" y="29"/>
                    </a:lnTo>
                    <a:lnTo>
                      <a:pt x="56" y="29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8" y="25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58" y="19"/>
                    </a:lnTo>
                    <a:lnTo>
                      <a:pt x="60" y="19"/>
                    </a:lnTo>
                    <a:lnTo>
                      <a:pt x="61" y="19"/>
                    </a:lnTo>
                    <a:lnTo>
                      <a:pt x="63" y="19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7" y="17"/>
                    </a:lnTo>
                    <a:lnTo>
                      <a:pt x="77" y="15"/>
                    </a:lnTo>
                    <a:lnTo>
                      <a:pt x="79" y="15"/>
                    </a:lnTo>
                    <a:lnTo>
                      <a:pt x="79" y="13"/>
                    </a:lnTo>
                    <a:lnTo>
                      <a:pt x="81" y="13"/>
                    </a:lnTo>
                    <a:lnTo>
                      <a:pt x="83" y="13"/>
                    </a:lnTo>
                    <a:lnTo>
                      <a:pt x="84" y="13"/>
                    </a:lnTo>
                    <a:lnTo>
                      <a:pt x="84" y="11"/>
                    </a:lnTo>
                    <a:lnTo>
                      <a:pt x="86" y="11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92" y="11"/>
                    </a:lnTo>
                    <a:lnTo>
                      <a:pt x="92" y="9"/>
                    </a:lnTo>
                    <a:lnTo>
                      <a:pt x="94" y="9"/>
                    </a:lnTo>
                    <a:lnTo>
                      <a:pt x="96" y="9"/>
                    </a:lnTo>
                    <a:lnTo>
                      <a:pt x="98" y="9"/>
                    </a:lnTo>
                    <a:lnTo>
                      <a:pt x="98" y="7"/>
                    </a:lnTo>
                    <a:lnTo>
                      <a:pt x="100" y="7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2" y="7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6" y="6"/>
                    </a:lnTo>
                    <a:lnTo>
                      <a:pt x="108" y="6"/>
                    </a:lnTo>
                    <a:lnTo>
                      <a:pt x="108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11" y="2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7" y="2"/>
                    </a:lnTo>
                    <a:lnTo>
                      <a:pt x="127" y="4"/>
                    </a:lnTo>
                    <a:lnTo>
                      <a:pt x="129" y="4"/>
                    </a:lnTo>
                    <a:lnTo>
                      <a:pt x="131" y="6"/>
                    </a:lnTo>
                    <a:lnTo>
                      <a:pt x="132" y="6"/>
                    </a:lnTo>
                    <a:lnTo>
                      <a:pt x="132" y="7"/>
                    </a:lnTo>
                    <a:lnTo>
                      <a:pt x="134" y="7"/>
                    </a:lnTo>
                    <a:lnTo>
                      <a:pt x="134" y="6"/>
                    </a:lnTo>
                    <a:lnTo>
                      <a:pt x="136" y="6"/>
                    </a:lnTo>
                    <a:lnTo>
                      <a:pt x="138" y="6"/>
                    </a:lnTo>
                    <a:lnTo>
                      <a:pt x="140" y="6"/>
                    </a:lnTo>
                    <a:lnTo>
                      <a:pt x="140" y="4"/>
                    </a:lnTo>
                    <a:lnTo>
                      <a:pt x="142" y="4"/>
                    </a:lnTo>
                    <a:lnTo>
                      <a:pt x="144" y="4"/>
                    </a:lnTo>
                    <a:lnTo>
                      <a:pt x="146" y="4"/>
                    </a:lnTo>
                    <a:lnTo>
                      <a:pt x="146" y="6"/>
                    </a:lnTo>
                    <a:lnTo>
                      <a:pt x="148" y="6"/>
                    </a:lnTo>
                    <a:lnTo>
                      <a:pt x="148" y="7"/>
                    </a:lnTo>
                    <a:lnTo>
                      <a:pt x="150" y="7"/>
                    </a:lnTo>
                    <a:lnTo>
                      <a:pt x="152" y="7"/>
                    </a:lnTo>
                    <a:lnTo>
                      <a:pt x="152" y="6"/>
                    </a:lnTo>
                    <a:lnTo>
                      <a:pt x="154" y="6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8" name="Freeform 5036">
                <a:extLst>
                  <a:ext uri="{FF2B5EF4-FFF2-40B4-BE49-F238E27FC236}">
                    <a16:creationId xmlns:a16="http://schemas.microsoft.com/office/drawing/2014/main" id="{67F47D6E-AFF8-FB92-F5E6-9B42868A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5127" y="4802211"/>
                <a:ext cx="252083" cy="321455"/>
              </a:xfrm>
              <a:custGeom>
                <a:avLst/>
                <a:gdLst/>
                <a:ahLst/>
                <a:cxnLst>
                  <a:cxn ang="0">
                    <a:pos x="160" y="79"/>
                  </a:cxn>
                  <a:cxn ang="0">
                    <a:pos x="154" y="88"/>
                  </a:cxn>
                  <a:cxn ang="0">
                    <a:pos x="156" y="100"/>
                  </a:cxn>
                  <a:cxn ang="0">
                    <a:pos x="158" y="111"/>
                  </a:cxn>
                  <a:cxn ang="0">
                    <a:pos x="164" y="121"/>
                  </a:cxn>
                  <a:cxn ang="0">
                    <a:pos x="167" y="134"/>
                  </a:cxn>
                  <a:cxn ang="0">
                    <a:pos x="165" y="146"/>
                  </a:cxn>
                  <a:cxn ang="0">
                    <a:pos x="169" y="155"/>
                  </a:cxn>
                  <a:cxn ang="0">
                    <a:pos x="165" y="165"/>
                  </a:cxn>
                  <a:cxn ang="0">
                    <a:pos x="164" y="178"/>
                  </a:cxn>
                  <a:cxn ang="0">
                    <a:pos x="158" y="176"/>
                  </a:cxn>
                  <a:cxn ang="0">
                    <a:pos x="152" y="180"/>
                  </a:cxn>
                  <a:cxn ang="0">
                    <a:pos x="139" y="169"/>
                  </a:cxn>
                  <a:cxn ang="0">
                    <a:pos x="125" y="178"/>
                  </a:cxn>
                  <a:cxn ang="0">
                    <a:pos x="116" y="186"/>
                  </a:cxn>
                  <a:cxn ang="0">
                    <a:pos x="108" y="190"/>
                  </a:cxn>
                  <a:cxn ang="0">
                    <a:pos x="98" y="190"/>
                  </a:cxn>
                  <a:cxn ang="0">
                    <a:pos x="91" y="194"/>
                  </a:cxn>
                  <a:cxn ang="0">
                    <a:pos x="83" y="184"/>
                  </a:cxn>
                  <a:cxn ang="0">
                    <a:pos x="79" y="171"/>
                  </a:cxn>
                  <a:cxn ang="0">
                    <a:pos x="68" y="175"/>
                  </a:cxn>
                  <a:cxn ang="0">
                    <a:pos x="58" y="176"/>
                  </a:cxn>
                  <a:cxn ang="0">
                    <a:pos x="52" y="182"/>
                  </a:cxn>
                  <a:cxn ang="0">
                    <a:pos x="46" y="188"/>
                  </a:cxn>
                  <a:cxn ang="0">
                    <a:pos x="46" y="192"/>
                  </a:cxn>
                  <a:cxn ang="0">
                    <a:pos x="45" y="194"/>
                  </a:cxn>
                  <a:cxn ang="0">
                    <a:pos x="45" y="201"/>
                  </a:cxn>
                  <a:cxn ang="0">
                    <a:pos x="46" y="207"/>
                  </a:cxn>
                  <a:cxn ang="0">
                    <a:pos x="45" y="217"/>
                  </a:cxn>
                  <a:cxn ang="0">
                    <a:pos x="37" y="217"/>
                  </a:cxn>
                  <a:cxn ang="0">
                    <a:pos x="29" y="213"/>
                  </a:cxn>
                  <a:cxn ang="0">
                    <a:pos x="20" y="207"/>
                  </a:cxn>
                  <a:cxn ang="0">
                    <a:pos x="12" y="198"/>
                  </a:cxn>
                  <a:cxn ang="0">
                    <a:pos x="8" y="188"/>
                  </a:cxn>
                  <a:cxn ang="0">
                    <a:pos x="20" y="182"/>
                  </a:cxn>
                  <a:cxn ang="0">
                    <a:pos x="18" y="165"/>
                  </a:cxn>
                  <a:cxn ang="0">
                    <a:pos x="25" y="150"/>
                  </a:cxn>
                  <a:cxn ang="0">
                    <a:pos x="12" y="140"/>
                  </a:cxn>
                  <a:cxn ang="0">
                    <a:pos x="14" y="125"/>
                  </a:cxn>
                  <a:cxn ang="0">
                    <a:pos x="16" y="113"/>
                  </a:cxn>
                  <a:cxn ang="0">
                    <a:pos x="0" y="102"/>
                  </a:cxn>
                  <a:cxn ang="0">
                    <a:pos x="8" y="84"/>
                  </a:cxn>
                  <a:cxn ang="0">
                    <a:pos x="10" y="75"/>
                  </a:cxn>
                  <a:cxn ang="0">
                    <a:pos x="8" y="59"/>
                  </a:cxn>
                  <a:cxn ang="0">
                    <a:pos x="16" y="52"/>
                  </a:cxn>
                  <a:cxn ang="0">
                    <a:pos x="20" y="38"/>
                  </a:cxn>
                  <a:cxn ang="0">
                    <a:pos x="31" y="27"/>
                  </a:cxn>
                  <a:cxn ang="0">
                    <a:pos x="35" y="19"/>
                  </a:cxn>
                  <a:cxn ang="0">
                    <a:pos x="45" y="19"/>
                  </a:cxn>
                  <a:cxn ang="0">
                    <a:pos x="54" y="21"/>
                  </a:cxn>
                  <a:cxn ang="0">
                    <a:pos x="66" y="19"/>
                  </a:cxn>
                  <a:cxn ang="0">
                    <a:pos x="79" y="17"/>
                  </a:cxn>
                  <a:cxn ang="0">
                    <a:pos x="83" y="4"/>
                  </a:cxn>
                  <a:cxn ang="0">
                    <a:pos x="91" y="2"/>
                  </a:cxn>
                  <a:cxn ang="0">
                    <a:pos x="100" y="7"/>
                  </a:cxn>
                  <a:cxn ang="0">
                    <a:pos x="110" y="13"/>
                  </a:cxn>
                  <a:cxn ang="0">
                    <a:pos x="117" y="21"/>
                  </a:cxn>
                  <a:cxn ang="0">
                    <a:pos x="125" y="29"/>
                  </a:cxn>
                  <a:cxn ang="0">
                    <a:pos x="133" y="32"/>
                  </a:cxn>
                  <a:cxn ang="0">
                    <a:pos x="137" y="44"/>
                  </a:cxn>
                  <a:cxn ang="0">
                    <a:pos x="146" y="50"/>
                  </a:cxn>
                  <a:cxn ang="0">
                    <a:pos x="150" y="61"/>
                  </a:cxn>
                </a:cxnLst>
                <a:rect l="0" t="0" r="r" b="b"/>
                <a:pathLst>
                  <a:path w="169" h="219">
                    <a:moveTo>
                      <a:pt x="158" y="67"/>
                    </a:moveTo>
                    <a:lnTo>
                      <a:pt x="158" y="69"/>
                    </a:lnTo>
                    <a:lnTo>
                      <a:pt x="158" y="71"/>
                    </a:lnTo>
                    <a:lnTo>
                      <a:pt x="158" y="73"/>
                    </a:lnTo>
                    <a:lnTo>
                      <a:pt x="158" y="75"/>
                    </a:lnTo>
                    <a:lnTo>
                      <a:pt x="160" y="75"/>
                    </a:lnTo>
                    <a:lnTo>
                      <a:pt x="160" y="77"/>
                    </a:lnTo>
                    <a:lnTo>
                      <a:pt x="160" y="79"/>
                    </a:lnTo>
                    <a:lnTo>
                      <a:pt x="160" y="80"/>
                    </a:lnTo>
                    <a:lnTo>
                      <a:pt x="160" y="82"/>
                    </a:lnTo>
                    <a:lnTo>
                      <a:pt x="160" y="84"/>
                    </a:lnTo>
                    <a:lnTo>
                      <a:pt x="158" y="84"/>
                    </a:lnTo>
                    <a:lnTo>
                      <a:pt x="156" y="84"/>
                    </a:lnTo>
                    <a:lnTo>
                      <a:pt x="156" y="86"/>
                    </a:lnTo>
                    <a:lnTo>
                      <a:pt x="156" y="88"/>
                    </a:lnTo>
                    <a:lnTo>
                      <a:pt x="154" y="88"/>
                    </a:lnTo>
                    <a:lnTo>
                      <a:pt x="154" y="90"/>
                    </a:lnTo>
                    <a:lnTo>
                      <a:pt x="156" y="92"/>
                    </a:lnTo>
                    <a:lnTo>
                      <a:pt x="156" y="94"/>
                    </a:lnTo>
                    <a:lnTo>
                      <a:pt x="156" y="96"/>
                    </a:lnTo>
                    <a:lnTo>
                      <a:pt x="158" y="96"/>
                    </a:lnTo>
                    <a:lnTo>
                      <a:pt x="158" y="98"/>
                    </a:lnTo>
                    <a:lnTo>
                      <a:pt x="158" y="100"/>
                    </a:lnTo>
                    <a:lnTo>
                      <a:pt x="156" y="100"/>
                    </a:lnTo>
                    <a:lnTo>
                      <a:pt x="156" y="102"/>
                    </a:lnTo>
                    <a:lnTo>
                      <a:pt x="154" y="103"/>
                    </a:lnTo>
                    <a:lnTo>
                      <a:pt x="156" y="103"/>
                    </a:lnTo>
                    <a:lnTo>
                      <a:pt x="156" y="105"/>
                    </a:lnTo>
                    <a:lnTo>
                      <a:pt x="156" y="107"/>
                    </a:lnTo>
                    <a:lnTo>
                      <a:pt x="156" y="109"/>
                    </a:lnTo>
                    <a:lnTo>
                      <a:pt x="156" y="111"/>
                    </a:lnTo>
                    <a:lnTo>
                      <a:pt x="158" y="111"/>
                    </a:lnTo>
                    <a:lnTo>
                      <a:pt x="158" y="113"/>
                    </a:lnTo>
                    <a:lnTo>
                      <a:pt x="160" y="113"/>
                    </a:lnTo>
                    <a:lnTo>
                      <a:pt x="160" y="115"/>
                    </a:lnTo>
                    <a:lnTo>
                      <a:pt x="162" y="115"/>
                    </a:lnTo>
                    <a:lnTo>
                      <a:pt x="162" y="117"/>
                    </a:lnTo>
                    <a:lnTo>
                      <a:pt x="164" y="117"/>
                    </a:lnTo>
                    <a:lnTo>
                      <a:pt x="164" y="119"/>
                    </a:lnTo>
                    <a:lnTo>
                      <a:pt x="164" y="121"/>
                    </a:lnTo>
                    <a:lnTo>
                      <a:pt x="164" y="123"/>
                    </a:lnTo>
                    <a:lnTo>
                      <a:pt x="164" y="125"/>
                    </a:lnTo>
                    <a:lnTo>
                      <a:pt x="165" y="127"/>
                    </a:lnTo>
                    <a:lnTo>
                      <a:pt x="165" y="128"/>
                    </a:lnTo>
                    <a:lnTo>
                      <a:pt x="167" y="128"/>
                    </a:lnTo>
                    <a:lnTo>
                      <a:pt x="167" y="130"/>
                    </a:lnTo>
                    <a:lnTo>
                      <a:pt x="167" y="132"/>
                    </a:lnTo>
                    <a:lnTo>
                      <a:pt x="167" y="134"/>
                    </a:lnTo>
                    <a:lnTo>
                      <a:pt x="165" y="134"/>
                    </a:lnTo>
                    <a:lnTo>
                      <a:pt x="165" y="136"/>
                    </a:lnTo>
                    <a:lnTo>
                      <a:pt x="165" y="138"/>
                    </a:lnTo>
                    <a:lnTo>
                      <a:pt x="167" y="138"/>
                    </a:lnTo>
                    <a:lnTo>
                      <a:pt x="167" y="140"/>
                    </a:lnTo>
                    <a:lnTo>
                      <a:pt x="167" y="142"/>
                    </a:lnTo>
                    <a:lnTo>
                      <a:pt x="165" y="144"/>
                    </a:lnTo>
                    <a:lnTo>
                      <a:pt x="165" y="146"/>
                    </a:lnTo>
                    <a:lnTo>
                      <a:pt x="167" y="146"/>
                    </a:lnTo>
                    <a:lnTo>
                      <a:pt x="165" y="146"/>
                    </a:lnTo>
                    <a:lnTo>
                      <a:pt x="167" y="148"/>
                    </a:lnTo>
                    <a:lnTo>
                      <a:pt x="167" y="150"/>
                    </a:lnTo>
                    <a:lnTo>
                      <a:pt x="167" y="151"/>
                    </a:lnTo>
                    <a:lnTo>
                      <a:pt x="167" y="153"/>
                    </a:lnTo>
                    <a:lnTo>
                      <a:pt x="169" y="153"/>
                    </a:lnTo>
                    <a:lnTo>
                      <a:pt x="169" y="155"/>
                    </a:lnTo>
                    <a:lnTo>
                      <a:pt x="167" y="155"/>
                    </a:lnTo>
                    <a:lnTo>
                      <a:pt x="167" y="157"/>
                    </a:lnTo>
                    <a:lnTo>
                      <a:pt x="165" y="159"/>
                    </a:lnTo>
                    <a:lnTo>
                      <a:pt x="167" y="159"/>
                    </a:lnTo>
                    <a:lnTo>
                      <a:pt x="167" y="161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5" y="165"/>
                    </a:lnTo>
                    <a:lnTo>
                      <a:pt x="165" y="167"/>
                    </a:lnTo>
                    <a:lnTo>
                      <a:pt x="165" y="169"/>
                    </a:lnTo>
                    <a:lnTo>
                      <a:pt x="165" y="171"/>
                    </a:lnTo>
                    <a:lnTo>
                      <a:pt x="165" y="173"/>
                    </a:lnTo>
                    <a:lnTo>
                      <a:pt x="164" y="173"/>
                    </a:lnTo>
                    <a:lnTo>
                      <a:pt x="164" y="175"/>
                    </a:lnTo>
                    <a:lnTo>
                      <a:pt x="164" y="176"/>
                    </a:lnTo>
                    <a:lnTo>
                      <a:pt x="164" y="178"/>
                    </a:lnTo>
                    <a:lnTo>
                      <a:pt x="165" y="178"/>
                    </a:lnTo>
                    <a:lnTo>
                      <a:pt x="164" y="180"/>
                    </a:lnTo>
                    <a:lnTo>
                      <a:pt x="165" y="180"/>
                    </a:lnTo>
                    <a:lnTo>
                      <a:pt x="164" y="180"/>
                    </a:lnTo>
                    <a:lnTo>
                      <a:pt x="162" y="180"/>
                    </a:lnTo>
                    <a:lnTo>
                      <a:pt x="160" y="178"/>
                    </a:lnTo>
                    <a:lnTo>
                      <a:pt x="158" y="178"/>
                    </a:lnTo>
                    <a:lnTo>
                      <a:pt x="158" y="176"/>
                    </a:lnTo>
                    <a:lnTo>
                      <a:pt x="156" y="175"/>
                    </a:lnTo>
                    <a:lnTo>
                      <a:pt x="156" y="173"/>
                    </a:lnTo>
                    <a:lnTo>
                      <a:pt x="154" y="175"/>
                    </a:lnTo>
                    <a:lnTo>
                      <a:pt x="154" y="176"/>
                    </a:lnTo>
                    <a:lnTo>
                      <a:pt x="154" y="178"/>
                    </a:lnTo>
                    <a:lnTo>
                      <a:pt x="152" y="180"/>
                    </a:lnTo>
                    <a:lnTo>
                      <a:pt x="152" y="182"/>
                    </a:lnTo>
                    <a:lnTo>
                      <a:pt x="152" y="180"/>
                    </a:lnTo>
                    <a:lnTo>
                      <a:pt x="150" y="180"/>
                    </a:lnTo>
                    <a:lnTo>
                      <a:pt x="150" y="176"/>
                    </a:lnTo>
                    <a:lnTo>
                      <a:pt x="148" y="176"/>
                    </a:lnTo>
                    <a:lnTo>
                      <a:pt x="146" y="175"/>
                    </a:lnTo>
                    <a:lnTo>
                      <a:pt x="144" y="173"/>
                    </a:lnTo>
                    <a:lnTo>
                      <a:pt x="142" y="171"/>
                    </a:lnTo>
                    <a:lnTo>
                      <a:pt x="141" y="171"/>
                    </a:lnTo>
                    <a:lnTo>
                      <a:pt x="139" y="169"/>
                    </a:lnTo>
                    <a:lnTo>
                      <a:pt x="137" y="171"/>
                    </a:lnTo>
                    <a:lnTo>
                      <a:pt x="135" y="171"/>
                    </a:lnTo>
                    <a:lnTo>
                      <a:pt x="135" y="173"/>
                    </a:lnTo>
                    <a:lnTo>
                      <a:pt x="133" y="173"/>
                    </a:lnTo>
                    <a:lnTo>
                      <a:pt x="131" y="175"/>
                    </a:lnTo>
                    <a:lnTo>
                      <a:pt x="129" y="176"/>
                    </a:lnTo>
                    <a:lnTo>
                      <a:pt x="127" y="176"/>
                    </a:lnTo>
                    <a:lnTo>
                      <a:pt x="125" y="178"/>
                    </a:lnTo>
                    <a:lnTo>
                      <a:pt x="123" y="180"/>
                    </a:lnTo>
                    <a:lnTo>
                      <a:pt x="121" y="180"/>
                    </a:lnTo>
                    <a:lnTo>
                      <a:pt x="121" y="182"/>
                    </a:lnTo>
                    <a:lnTo>
                      <a:pt x="119" y="182"/>
                    </a:lnTo>
                    <a:lnTo>
                      <a:pt x="119" y="184"/>
                    </a:lnTo>
                    <a:lnTo>
                      <a:pt x="117" y="184"/>
                    </a:lnTo>
                    <a:lnTo>
                      <a:pt x="116" y="184"/>
                    </a:lnTo>
                    <a:lnTo>
                      <a:pt x="116" y="186"/>
                    </a:lnTo>
                    <a:lnTo>
                      <a:pt x="114" y="186"/>
                    </a:lnTo>
                    <a:lnTo>
                      <a:pt x="114" y="188"/>
                    </a:lnTo>
                    <a:lnTo>
                      <a:pt x="114" y="190"/>
                    </a:lnTo>
                    <a:lnTo>
                      <a:pt x="112" y="190"/>
                    </a:lnTo>
                    <a:lnTo>
                      <a:pt x="112" y="188"/>
                    </a:lnTo>
                    <a:lnTo>
                      <a:pt x="110" y="188"/>
                    </a:lnTo>
                    <a:lnTo>
                      <a:pt x="110" y="190"/>
                    </a:lnTo>
                    <a:lnTo>
                      <a:pt x="108" y="190"/>
                    </a:lnTo>
                    <a:lnTo>
                      <a:pt x="106" y="190"/>
                    </a:lnTo>
                    <a:lnTo>
                      <a:pt x="104" y="190"/>
                    </a:lnTo>
                    <a:lnTo>
                      <a:pt x="102" y="190"/>
                    </a:lnTo>
                    <a:lnTo>
                      <a:pt x="102" y="188"/>
                    </a:lnTo>
                    <a:lnTo>
                      <a:pt x="102" y="190"/>
                    </a:lnTo>
                    <a:lnTo>
                      <a:pt x="100" y="190"/>
                    </a:lnTo>
                    <a:lnTo>
                      <a:pt x="100" y="192"/>
                    </a:lnTo>
                    <a:lnTo>
                      <a:pt x="98" y="190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4" y="192"/>
                    </a:lnTo>
                    <a:lnTo>
                      <a:pt x="93" y="192"/>
                    </a:lnTo>
                    <a:lnTo>
                      <a:pt x="93" y="194"/>
                    </a:lnTo>
                    <a:lnTo>
                      <a:pt x="91" y="194"/>
                    </a:lnTo>
                    <a:lnTo>
                      <a:pt x="91" y="196"/>
                    </a:lnTo>
                    <a:lnTo>
                      <a:pt x="91" y="194"/>
                    </a:lnTo>
                    <a:lnTo>
                      <a:pt x="89" y="192"/>
                    </a:lnTo>
                    <a:lnTo>
                      <a:pt x="89" y="190"/>
                    </a:lnTo>
                    <a:lnTo>
                      <a:pt x="89" y="188"/>
                    </a:lnTo>
                    <a:lnTo>
                      <a:pt x="87" y="188"/>
                    </a:lnTo>
                    <a:lnTo>
                      <a:pt x="87" y="186"/>
                    </a:lnTo>
                    <a:lnTo>
                      <a:pt x="85" y="186"/>
                    </a:lnTo>
                    <a:lnTo>
                      <a:pt x="85" y="184"/>
                    </a:lnTo>
                    <a:lnTo>
                      <a:pt x="83" y="184"/>
                    </a:lnTo>
                    <a:lnTo>
                      <a:pt x="81" y="182"/>
                    </a:lnTo>
                    <a:lnTo>
                      <a:pt x="81" y="180"/>
                    </a:lnTo>
                    <a:lnTo>
                      <a:pt x="79" y="178"/>
                    </a:lnTo>
                    <a:lnTo>
                      <a:pt x="79" y="176"/>
                    </a:lnTo>
                    <a:lnTo>
                      <a:pt x="77" y="175"/>
                    </a:lnTo>
                    <a:lnTo>
                      <a:pt x="77" y="173"/>
                    </a:lnTo>
                    <a:lnTo>
                      <a:pt x="79" y="173"/>
                    </a:lnTo>
                    <a:lnTo>
                      <a:pt x="79" y="171"/>
                    </a:lnTo>
                    <a:lnTo>
                      <a:pt x="77" y="171"/>
                    </a:lnTo>
                    <a:lnTo>
                      <a:pt x="77" y="173"/>
                    </a:lnTo>
                    <a:lnTo>
                      <a:pt x="75" y="173"/>
                    </a:lnTo>
                    <a:lnTo>
                      <a:pt x="73" y="173"/>
                    </a:lnTo>
                    <a:lnTo>
                      <a:pt x="71" y="173"/>
                    </a:lnTo>
                    <a:lnTo>
                      <a:pt x="71" y="175"/>
                    </a:lnTo>
                    <a:lnTo>
                      <a:pt x="69" y="175"/>
                    </a:lnTo>
                    <a:lnTo>
                      <a:pt x="68" y="175"/>
                    </a:lnTo>
                    <a:lnTo>
                      <a:pt x="66" y="175"/>
                    </a:lnTo>
                    <a:lnTo>
                      <a:pt x="66" y="176"/>
                    </a:lnTo>
                    <a:lnTo>
                      <a:pt x="64" y="176"/>
                    </a:lnTo>
                    <a:lnTo>
                      <a:pt x="64" y="178"/>
                    </a:lnTo>
                    <a:lnTo>
                      <a:pt x="62" y="178"/>
                    </a:lnTo>
                    <a:lnTo>
                      <a:pt x="62" y="176"/>
                    </a:lnTo>
                    <a:lnTo>
                      <a:pt x="60" y="176"/>
                    </a:lnTo>
                    <a:lnTo>
                      <a:pt x="58" y="176"/>
                    </a:lnTo>
                    <a:lnTo>
                      <a:pt x="58" y="178"/>
                    </a:lnTo>
                    <a:lnTo>
                      <a:pt x="58" y="180"/>
                    </a:lnTo>
                    <a:lnTo>
                      <a:pt x="56" y="180"/>
                    </a:lnTo>
                    <a:lnTo>
                      <a:pt x="56" y="178"/>
                    </a:lnTo>
                    <a:lnTo>
                      <a:pt x="56" y="180"/>
                    </a:lnTo>
                    <a:lnTo>
                      <a:pt x="54" y="180"/>
                    </a:lnTo>
                    <a:lnTo>
                      <a:pt x="52" y="180"/>
                    </a:lnTo>
                    <a:lnTo>
                      <a:pt x="52" y="182"/>
                    </a:lnTo>
                    <a:lnTo>
                      <a:pt x="52" y="184"/>
                    </a:lnTo>
                    <a:lnTo>
                      <a:pt x="50" y="184"/>
                    </a:lnTo>
                    <a:lnTo>
                      <a:pt x="48" y="184"/>
                    </a:lnTo>
                    <a:lnTo>
                      <a:pt x="48" y="186"/>
                    </a:lnTo>
                    <a:lnTo>
                      <a:pt x="46" y="186"/>
                    </a:lnTo>
                    <a:lnTo>
                      <a:pt x="45" y="186"/>
                    </a:lnTo>
                    <a:lnTo>
                      <a:pt x="45" y="188"/>
                    </a:lnTo>
                    <a:lnTo>
                      <a:pt x="46" y="188"/>
                    </a:lnTo>
                    <a:lnTo>
                      <a:pt x="45" y="188"/>
                    </a:lnTo>
                    <a:lnTo>
                      <a:pt x="45" y="190"/>
                    </a:lnTo>
                    <a:lnTo>
                      <a:pt x="46" y="190"/>
                    </a:lnTo>
                    <a:lnTo>
                      <a:pt x="46" y="192"/>
                    </a:lnTo>
                    <a:lnTo>
                      <a:pt x="46" y="190"/>
                    </a:lnTo>
                    <a:lnTo>
                      <a:pt x="46" y="192"/>
                    </a:lnTo>
                    <a:lnTo>
                      <a:pt x="48" y="192"/>
                    </a:lnTo>
                    <a:lnTo>
                      <a:pt x="46" y="192"/>
                    </a:lnTo>
                    <a:lnTo>
                      <a:pt x="46" y="194"/>
                    </a:lnTo>
                    <a:lnTo>
                      <a:pt x="48" y="194"/>
                    </a:lnTo>
                    <a:lnTo>
                      <a:pt x="46" y="194"/>
                    </a:lnTo>
                    <a:lnTo>
                      <a:pt x="48" y="194"/>
                    </a:lnTo>
                    <a:lnTo>
                      <a:pt x="46" y="194"/>
                    </a:lnTo>
                    <a:lnTo>
                      <a:pt x="46" y="196"/>
                    </a:lnTo>
                    <a:lnTo>
                      <a:pt x="45" y="196"/>
                    </a:lnTo>
                    <a:lnTo>
                      <a:pt x="45" y="194"/>
                    </a:lnTo>
                    <a:lnTo>
                      <a:pt x="45" y="196"/>
                    </a:lnTo>
                    <a:lnTo>
                      <a:pt x="43" y="196"/>
                    </a:lnTo>
                    <a:lnTo>
                      <a:pt x="43" y="198"/>
                    </a:lnTo>
                    <a:lnTo>
                      <a:pt x="45" y="198"/>
                    </a:lnTo>
                    <a:lnTo>
                      <a:pt x="45" y="200"/>
                    </a:lnTo>
                    <a:lnTo>
                      <a:pt x="43" y="200"/>
                    </a:lnTo>
                    <a:lnTo>
                      <a:pt x="45" y="200"/>
                    </a:lnTo>
                    <a:lnTo>
                      <a:pt x="45" y="201"/>
                    </a:lnTo>
                    <a:lnTo>
                      <a:pt x="45" y="203"/>
                    </a:lnTo>
                    <a:lnTo>
                      <a:pt x="46" y="203"/>
                    </a:lnTo>
                    <a:lnTo>
                      <a:pt x="46" y="205"/>
                    </a:lnTo>
                    <a:lnTo>
                      <a:pt x="45" y="205"/>
                    </a:lnTo>
                    <a:lnTo>
                      <a:pt x="45" y="207"/>
                    </a:lnTo>
                    <a:lnTo>
                      <a:pt x="45" y="209"/>
                    </a:lnTo>
                    <a:lnTo>
                      <a:pt x="45" y="207"/>
                    </a:lnTo>
                    <a:lnTo>
                      <a:pt x="46" y="207"/>
                    </a:lnTo>
                    <a:lnTo>
                      <a:pt x="46" y="209"/>
                    </a:lnTo>
                    <a:lnTo>
                      <a:pt x="45" y="209"/>
                    </a:lnTo>
                    <a:lnTo>
                      <a:pt x="46" y="209"/>
                    </a:lnTo>
                    <a:lnTo>
                      <a:pt x="46" y="211"/>
                    </a:lnTo>
                    <a:lnTo>
                      <a:pt x="46" y="213"/>
                    </a:lnTo>
                    <a:lnTo>
                      <a:pt x="46" y="215"/>
                    </a:lnTo>
                    <a:lnTo>
                      <a:pt x="46" y="217"/>
                    </a:lnTo>
                    <a:lnTo>
                      <a:pt x="45" y="217"/>
                    </a:lnTo>
                    <a:lnTo>
                      <a:pt x="46" y="217"/>
                    </a:lnTo>
                    <a:lnTo>
                      <a:pt x="46" y="219"/>
                    </a:lnTo>
                    <a:lnTo>
                      <a:pt x="45" y="219"/>
                    </a:lnTo>
                    <a:lnTo>
                      <a:pt x="45" y="217"/>
                    </a:lnTo>
                    <a:lnTo>
                      <a:pt x="43" y="217"/>
                    </a:lnTo>
                    <a:lnTo>
                      <a:pt x="41" y="217"/>
                    </a:lnTo>
                    <a:lnTo>
                      <a:pt x="39" y="217"/>
                    </a:lnTo>
                    <a:lnTo>
                      <a:pt x="37" y="217"/>
                    </a:lnTo>
                    <a:lnTo>
                      <a:pt x="37" y="215"/>
                    </a:lnTo>
                    <a:lnTo>
                      <a:pt x="35" y="215"/>
                    </a:lnTo>
                    <a:lnTo>
                      <a:pt x="33" y="215"/>
                    </a:lnTo>
                    <a:lnTo>
                      <a:pt x="33" y="213"/>
                    </a:lnTo>
                    <a:lnTo>
                      <a:pt x="33" y="215"/>
                    </a:lnTo>
                    <a:lnTo>
                      <a:pt x="31" y="215"/>
                    </a:lnTo>
                    <a:lnTo>
                      <a:pt x="31" y="213"/>
                    </a:lnTo>
                    <a:lnTo>
                      <a:pt x="29" y="213"/>
                    </a:lnTo>
                    <a:lnTo>
                      <a:pt x="29" y="211"/>
                    </a:lnTo>
                    <a:lnTo>
                      <a:pt x="27" y="211"/>
                    </a:lnTo>
                    <a:lnTo>
                      <a:pt x="27" y="209"/>
                    </a:lnTo>
                    <a:lnTo>
                      <a:pt x="25" y="209"/>
                    </a:lnTo>
                    <a:lnTo>
                      <a:pt x="23" y="209"/>
                    </a:lnTo>
                    <a:lnTo>
                      <a:pt x="21" y="209"/>
                    </a:lnTo>
                    <a:lnTo>
                      <a:pt x="21" y="207"/>
                    </a:lnTo>
                    <a:lnTo>
                      <a:pt x="20" y="207"/>
                    </a:lnTo>
                    <a:lnTo>
                      <a:pt x="18" y="207"/>
                    </a:lnTo>
                    <a:lnTo>
                      <a:pt x="18" y="205"/>
                    </a:lnTo>
                    <a:lnTo>
                      <a:pt x="16" y="205"/>
                    </a:lnTo>
                    <a:lnTo>
                      <a:pt x="16" y="203"/>
                    </a:lnTo>
                    <a:lnTo>
                      <a:pt x="16" y="201"/>
                    </a:lnTo>
                    <a:lnTo>
                      <a:pt x="14" y="201"/>
                    </a:lnTo>
                    <a:lnTo>
                      <a:pt x="14" y="200"/>
                    </a:lnTo>
                    <a:lnTo>
                      <a:pt x="12" y="198"/>
                    </a:lnTo>
                    <a:lnTo>
                      <a:pt x="12" y="196"/>
                    </a:lnTo>
                    <a:lnTo>
                      <a:pt x="10" y="196"/>
                    </a:lnTo>
                    <a:lnTo>
                      <a:pt x="10" y="194"/>
                    </a:lnTo>
                    <a:lnTo>
                      <a:pt x="8" y="194"/>
                    </a:lnTo>
                    <a:lnTo>
                      <a:pt x="8" y="192"/>
                    </a:lnTo>
                    <a:lnTo>
                      <a:pt x="6" y="192"/>
                    </a:lnTo>
                    <a:lnTo>
                      <a:pt x="8" y="190"/>
                    </a:lnTo>
                    <a:lnTo>
                      <a:pt x="8" y="188"/>
                    </a:lnTo>
                    <a:lnTo>
                      <a:pt x="10" y="190"/>
                    </a:lnTo>
                    <a:lnTo>
                      <a:pt x="12" y="190"/>
                    </a:lnTo>
                    <a:lnTo>
                      <a:pt x="14" y="190"/>
                    </a:lnTo>
                    <a:lnTo>
                      <a:pt x="16" y="190"/>
                    </a:lnTo>
                    <a:lnTo>
                      <a:pt x="18" y="190"/>
                    </a:lnTo>
                    <a:lnTo>
                      <a:pt x="20" y="188"/>
                    </a:lnTo>
                    <a:lnTo>
                      <a:pt x="20" y="186"/>
                    </a:lnTo>
                    <a:lnTo>
                      <a:pt x="20" y="182"/>
                    </a:lnTo>
                    <a:lnTo>
                      <a:pt x="20" y="180"/>
                    </a:lnTo>
                    <a:lnTo>
                      <a:pt x="20" y="178"/>
                    </a:lnTo>
                    <a:lnTo>
                      <a:pt x="20" y="176"/>
                    </a:lnTo>
                    <a:lnTo>
                      <a:pt x="20" y="175"/>
                    </a:lnTo>
                    <a:lnTo>
                      <a:pt x="18" y="173"/>
                    </a:lnTo>
                    <a:lnTo>
                      <a:pt x="18" y="171"/>
                    </a:lnTo>
                    <a:lnTo>
                      <a:pt x="18" y="169"/>
                    </a:lnTo>
                    <a:lnTo>
                      <a:pt x="18" y="165"/>
                    </a:lnTo>
                    <a:lnTo>
                      <a:pt x="18" y="163"/>
                    </a:lnTo>
                    <a:lnTo>
                      <a:pt x="20" y="161"/>
                    </a:lnTo>
                    <a:lnTo>
                      <a:pt x="21" y="159"/>
                    </a:lnTo>
                    <a:lnTo>
                      <a:pt x="23" y="157"/>
                    </a:lnTo>
                    <a:lnTo>
                      <a:pt x="25" y="155"/>
                    </a:lnTo>
                    <a:lnTo>
                      <a:pt x="25" y="153"/>
                    </a:lnTo>
                    <a:lnTo>
                      <a:pt x="25" y="151"/>
                    </a:lnTo>
                    <a:lnTo>
                      <a:pt x="25" y="150"/>
                    </a:lnTo>
                    <a:lnTo>
                      <a:pt x="23" y="150"/>
                    </a:lnTo>
                    <a:lnTo>
                      <a:pt x="21" y="148"/>
                    </a:lnTo>
                    <a:lnTo>
                      <a:pt x="20" y="148"/>
                    </a:lnTo>
                    <a:lnTo>
                      <a:pt x="18" y="146"/>
                    </a:lnTo>
                    <a:lnTo>
                      <a:pt x="16" y="146"/>
                    </a:lnTo>
                    <a:lnTo>
                      <a:pt x="14" y="144"/>
                    </a:lnTo>
                    <a:lnTo>
                      <a:pt x="12" y="142"/>
                    </a:lnTo>
                    <a:lnTo>
                      <a:pt x="12" y="140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4" y="136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4" y="130"/>
                    </a:lnTo>
                    <a:lnTo>
                      <a:pt x="14" y="127"/>
                    </a:lnTo>
                    <a:lnTo>
                      <a:pt x="14" y="125"/>
                    </a:lnTo>
                    <a:lnTo>
                      <a:pt x="16" y="125"/>
                    </a:lnTo>
                    <a:lnTo>
                      <a:pt x="16" y="123"/>
                    </a:lnTo>
                    <a:lnTo>
                      <a:pt x="18" y="121"/>
                    </a:lnTo>
                    <a:lnTo>
                      <a:pt x="18" y="119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6" y="115"/>
                    </a:lnTo>
                    <a:lnTo>
                      <a:pt x="16" y="113"/>
                    </a:lnTo>
                    <a:lnTo>
                      <a:pt x="14" y="113"/>
                    </a:lnTo>
                    <a:lnTo>
                      <a:pt x="12" y="113"/>
                    </a:lnTo>
                    <a:lnTo>
                      <a:pt x="12" y="111"/>
                    </a:lnTo>
                    <a:lnTo>
                      <a:pt x="8" y="107"/>
                    </a:lnTo>
                    <a:lnTo>
                      <a:pt x="6" y="105"/>
                    </a:lnTo>
                    <a:lnTo>
                      <a:pt x="4" y="105"/>
                    </a:lnTo>
                    <a:lnTo>
                      <a:pt x="2" y="103"/>
                    </a:lnTo>
                    <a:lnTo>
                      <a:pt x="0" y="102"/>
                    </a:lnTo>
                    <a:lnTo>
                      <a:pt x="0" y="100"/>
                    </a:lnTo>
                    <a:lnTo>
                      <a:pt x="2" y="98"/>
                    </a:lnTo>
                    <a:lnTo>
                      <a:pt x="4" y="96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8" y="84"/>
                    </a:lnTo>
                    <a:lnTo>
                      <a:pt x="10" y="84"/>
                    </a:lnTo>
                    <a:lnTo>
                      <a:pt x="10" y="82"/>
                    </a:lnTo>
                    <a:lnTo>
                      <a:pt x="12" y="80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0" y="75"/>
                    </a:lnTo>
                    <a:lnTo>
                      <a:pt x="10" y="73"/>
                    </a:lnTo>
                    <a:lnTo>
                      <a:pt x="10" y="71"/>
                    </a:lnTo>
                    <a:lnTo>
                      <a:pt x="8" y="69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8" y="59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4" y="55"/>
                    </a:lnTo>
                    <a:lnTo>
                      <a:pt x="16" y="55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16" y="52"/>
                    </a:lnTo>
                    <a:lnTo>
                      <a:pt x="18" y="50"/>
                    </a:lnTo>
                    <a:lnTo>
                      <a:pt x="18" y="48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8" y="42"/>
                    </a:lnTo>
                    <a:lnTo>
                      <a:pt x="18" y="40"/>
                    </a:lnTo>
                    <a:lnTo>
                      <a:pt x="20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3" y="32"/>
                    </a:lnTo>
                    <a:lnTo>
                      <a:pt x="25" y="31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31" y="29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1" y="21"/>
                    </a:lnTo>
                    <a:lnTo>
                      <a:pt x="31" y="19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3" y="19"/>
                    </a:lnTo>
                    <a:lnTo>
                      <a:pt x="43" y="21"/>
                    </a:lnTo>
                    <a:lnTo>
                      <a:pt x="45" y="21"/>
                    </a:lnTo>
                    <a:lnTo>
                      <a:pt x="45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48" y="19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2" y="21"/>
                    </a:lnTo>
                    <a:lnTo>
                      <a:pt x="54" y="21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4" y="23"/>
                    </a:lnTo>
                    <a:lnTo>
                      <a:pt x="66" y="23"/>
                    </a:lnTo>
                    <a:lnTo>
                      <a:pt x="66" y="21"/>
                    </a:lnTo>
                    <a:lnTo>
                      <a:pt x="66" y="19"/>
                    </a:lnTo>
                    <a:lnTo>
                      <a:pt x="68" y="19"/>
                    </a:lnTo>
                    <a:lnTo>
                      <a:pt x="68" y="17"/>
                    </a:lnTo>
                    <a:lnTo>
                      <a:pt x="69" y="17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81" y="17"/>
                    </a:lnTo>
                    <a:lnTo>
                      <a:pt x="81" y="15"/>
                    </a:lnTo>
                    <a:lnTo>
                      <a:pt x="83" y="13"/>
                    </a:lnTo>
                    <a:lnTo>
                      <a:pt x="83" y="11"/>
                    </a:lnTo>
                    <a:lnTo>
                      <a:pt x="83" y="9"/>
                    </a:lnTo>
                    <a:lnTo>
                      <a:pt x="83" y="7"/>
                    </a:lnTo>
                    <a:lnTo>
                      <a:pt x="83" y="6"/>
                    </a:lnTo>
                    <a:lnTo>
                      <a:pt x="83" y="4"/>
                    </a:lnTo>
                    <a:lnTo>
                      <a:pt x="81" y="2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5" y="2"/>
                    </a:lnTo>
                    <a:lnTo>
                      <a:pt x="87" y="2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4"/>
                    </a:lnTo>
                    <a:lnTo>
                      <a:pt x="96" y="4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0" y="7"/>
                    </a:lnTo>
                    <a:lnTo>
                      <a:pt x="102" y="7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6" y="9"/>
                    </a:lnTo>
                    <a:lnTo>
                      <a:pt x="108" y="9"/>
                    </a:lnTo>
                    <a:lnTo>
                      <a:pt x="108" y="11"/>
                    </a:lnTo>
                    <a:lnTo>
                      <a:pt x="110" y="11"/>
                    </a:lnTo>
                    <a:lnTo>
                      <a:pt x="110" y="13"/>
                    </a:lnTo>
                    <a:lnTo>
                      <a:pt x="112" y="13"/>
                    </a:lnTo>
                    <a:lnTo>
                      <a:pt x="114" y="13"/>
                    </a:lnTo>
                    <a:lnTo>
                      <a:pt x="114" y="15"/>
                    </a:lnTo>
                    <a:lnTo>
                      <a:pt x="116" y="15"/>
                    </a:lnTo>
                    <a:lnTo>
                      <a:pt x="116" y="17"/>
                    </a:lnTo>
                    <a:lnTo>
                      <a:pt x="116" y="19"/>
                    </a:lnTo>
                    <a:lnTo>
                      <a:pt x="117" y="19"/>
                    </a:lnTo>
                    <a:lnTo>
                      <a:pt x="117" y="21"/>
                    </a:lnTo>
                    <a:lnTo>
                      <a:pt x="117" y="23"/>
                    </a:lnTo>
                    <a:lnTo>
                      <a:pt x="117" y="25"/>
                    </a:lnTo>
                    <a:lnTo>
                      <a:pt x="119" y="25"/>
                    </a:lnTo>
                    <a:lnTo>
                      <a:pt x="119" y="27"/>
                    </a:lnTo>
                    <a:lnTo>
                      <a:pt x="121" y="27"/>
                    </a:lnTo>
                    <a:lnTo>
                      <a:pt x="123" y="27"/>
                    </a:lnTo>
                    <a:lnTo>
                      <a:pt x="125" y="27"/>
                    </a:lnTo>
                    <a:lnTo>
                      <a:pt x="125" y="29"/>
                    </a:lnTo>
                    <a:lnTo>
                      <a:pt x="127" y="29"/>
                    </a:lnTo>
                    <a:lnTo>
                      <a:pt x="129" y="29"/>
                    </a:lnTo>
                    <a:lnTo>
                      <a:pt x="131" y="29"/>
                    </a:lnTo>
                    <a:lnTo>
                      <a:pt x="131" y="31"/>
                    </a:lnTo>
                    <a:lnTo>
                      <a:pt x="133" y="31"/>
                    </a:lnTo>
                    <a:lnTo>
                      <a:pt x="135" y="31"/>
                    </a:lnTo>
                    <a:lnTo>
                      <a:pt x="135" y="32"/>
                    </a:lnTo>
                    <a:lnTo>
                      <a:pt x="133" y="32"/>
                    </a:lnTo>
                    <a:lnTo>
                      <a:pt x="133" y="34"/>
                    </a:lnTo>
                    <a:lnTo>
                      <a:pt x="133" y="36"/>
                    </a:lnTo>
                    <a:lnTo>
                      <a:pt x="135" y="36"/>
                    </a:lnTo>
                    <a:lnTo>
                      <a:pt x="135" y="38"/>
                    </a:lnTo>
                    <a:lnTo>
                      <a:pt x="135" y="40"/>
                    </a:lnTo>
                    <a:lnTo>
                      <a:pt x="135" y="42"/>
                    </a:lnTo>
                    <a:lnTo>
                      <a:pt x="137" y="42"/>
                    </a:lnTo>
                    <a:lnTo>
                      <a:pt x="137" y="44"/>
                    </a:lnTo>
                    <a:lnTo>
                      <a:pt x="139" y="44"/>
                    </a:lnTo>
                    <a:lnTo>
                      <a:pt x="141" y="44"/>
                    </a:lnTo>
                    <a:lnTo>
                      <a:pt x="142" y="44"/>
                    </a:lnTo>
                    <a:lnTo>
                      <a:pt x="144" y="44"/>
                    </a:lnTo>
                    <a:lnTo>
                      <a:pt x="146" y="44"/>
                    </a:lnTo>
                    <a:lnTo>
                      <a:pt x="146" y="46"/>
                    </a:lnTo>
                    <a:lnTo>
                      <a:pt x="146" y="48"/>
                    </a:lnTo>
                    <a:lnTo>
                      <a:pt x="146" y="50"/>
                    </a:lnTo>
                    <a:lnTo>
                      <a:pt x="146" y="52"/>
                    </a:lnTo>
                    <a:lnTo>
                      <a:pt x="146" y="54"/>
                    </a:lnTo>
                    <a:lnTo>
                      <a:pt x="148" y="54"/>
                    </a:lnTo>
                    <a:lnTo>
                      <a:pt x="148" y="55"/>
                    </a:lnTo>
                    <a:lnTo>
                      <a:pt x="150" y="55"/>
                    </a:lnTo>
                    <a:lnTo>
                      <a:pt x="150" y="57"/>
                    </a:lnTo>
                    <a:lnTo>
                      <a:pt x="150" y="59"/>
                    </a:lnTo>
                    <a:lnTo>
                      <a:pt x="150" y="61"/>
                    </a:lnTo>
                    <a:lnTo>
                      <a:pt x="152" y="61"/>
                    </a:lnTo>
                    <a:lnTo>
                      <a:pt x="152" y="63"/>
                    </a:lnTo>
                    <a:lnTo>
                      <a:pt x="152" y="65"/>
                    </a:lnTo>
                    <a:lnTo>
                      <a:pt x="154" y="65"/>
                    </a:lnTo>
                    <a:lnTo>
                      <a:pt x="154" y="67"/>
                    </a:lnTo>
                    <a:lnTo>
                      <a:pt x="156" y="67"/>
                    </a:lnTo>
                    <a:lnTo>
                      <a:pt x="158" y="6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9" name="Freeform 5038">
                <a:extLst>
                  <a:ext uri="{FF2B5EF4-FFF2-40B4-BE49-F238E27FC236}">
                    <a16:creationId xmlns:a16="http://schemas.microsoft.com/office/drawing/2014/main" id="{2B5B18B6-B0D9-C93B-AC43-DFE5E2C69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5492" y="4815922"/>
                <a:ext cx="286317" cy="319931"/>
              </a:xfrm>
              <a:custGeom>
                <a:avLst/>
                <a:gdLst/>
                <a:ahLst/>
                <a:cxnLst>
                  <a:cxn ang="0">
                    <a:pos x="182" y="25"/>
                  </a:cxn>
                  <a:cxn ang="0">
                    <a:pos x="179" y="39"/>
                  </a:cxn>
                  <a:cxn ang="0">
                    <a:pos x="171" y="48"/>
                  </a:cxn>
                  <a:cxn ang="0">
                    <a:pos x="171" y="62"/>
                  </a:cxn>
                  <a:cxn ang="0">
                    <a:pos x="171" y="73"/>
                  </a:cxn>
                  <a:cxn ang="0">
                    <a:pos x="163" y="89"/>
                  </a:cxn>
                  <a:cxn ang="0">
                    <a:pos x="173" y="104"/>
                  </a:cxn>
                  <a:cxn ang="0">
                    <a:pos x="177" y="114"/>
                  </a:cxn>
                  <a:cxn ang="0">
                    <a:pos x="173" y="127"/>
                  </a:cxn>
                  <a:cxn ang="0">
                    <a:pos x="182" y="139"/>
                  </a:cxn>
                  <a:cxn ang="0">
                    <a:pos x="181" y="152"/>
                  </a:cxn>
                  <a:cxn ang="0">
                    <a:pos x="181" y="169"/>
                  </a:cxn>
                  <a:cxn ang="0">
                    <a:pos x="173" y="181"/>
                  </a:cxn>
                  <a:cxn ang="0">
                    <a:pos x="161" y="183"/>
                  </a:cxn>
                  <a:cxn ang="0">
                    <a:pos x="152" y="179"/>
                  </a:cxn>
                  <a:cxn ang="0">
                    <a:pos x="146" y="183"/>
                  </a:cxn>
                  <a:cxn ang="0">
                    <a:pos x="136" y="189"/>
                  </a:cxn>
                  <a:cxn ang="0">
                    <a:pos x="127" y="194"/>
                  </a:cxn>
                  <a:cxn ang="0">
                    <a:pos x="115" y="194"/>
                  </a:cxn>
                  <a:cxn ang="0">
                    <a:pos x="108" y="202"/>
                  </a:cxn>
                  <a:cxn ang="0">
                    <a:pos x="102" y="208"/>
                  </a:cxn>
                  <a:cxn ang="0">
                    <a:pos x="94" y="217"/>
                  </a:cxn>
                  <a:cxn ang="0">
                    <a:pos x="86" y="219"/>
                  </a:cxn>
                  <a:cxn ang="0">
                    <a:pos x="81" y="217"/>
                  </a:cxn>
                  <a:cxn ang="0">
                    <a:pos x="71" y="214"/>
                  </a:cxn>
                  <a:cxn ang="0">
                    <a:pos x="62" y="208"/>
                  </a:cxn>
                  <a:cxn ang="0">
                    <a:pos x="50" y="202"/>
                  </a:cxn>
                  <a:cxn ang="0">
                    <a:pos x="42" y="194"/>
                  </a:cxn>
                  <a:cxn ang="0">
                    <a:pos x="31" y="194"/>
                  </a:cxn>
                  <a:cxn ang="0">
                    <a:pos x="27" y="187"/>
                  </a:cxn>
                  <a:cxn ang="0">
                    <a:pos x="19" y="177"/>
                  </a:cxn>
                  <a:cxn ang="0">
                    <a:pos x="12" y="169"/>
                  </a:cxn>
                  <a:cxn ang="0">
                    <a:pos x="4" y="154"/>
                  </a:cxn>
                  <a:cxn ang="0">
                    <a:pos x="4" y="133"/>
                  </a:cxn>
                  <a:cxn ang="0">
                    <a:pos x="8" y="114"/>
                  </a:cxn>
                  <a:cxn ang="0">
                    <a:pos x="14" y="102"/>
                  </a:cxn>
                  <a:cxn ang="0">
                    <a:pos x="15" y="87"/>
                  </a:cxn>
                  <a:cxn ang="0">
                    <a:pos x="21" y="73"/>
                  </a:cxn>
                  <a:cxn ang="0">
                    <a:pos x="38" y="73"/>
                  </a:cxn>
                  <a:cxn ang="0">
                    <a:pos x="50" y="66"/>
                  </a:cxn>
                  <a:cxn ang="0">
                    <a:pos x="63" y="71"/>
                  </a:cxn>
                  <a:cxn ang="0">
                    <a:pos x="73" y="73"/>
                  </a:cxn>
                  <a:cxn ang="0">
                    <a:pos x="83" y="68"/>
                  </a:cxn>
                  <a:cxn ang="0">
                    <a:pos x="88" y="58"/>
                  </a:cxn>
                  <a:cxn ang="0">
                    <a:pos x="96" y="50"/>
                  </a:cxn>
                  <a:cxn ang="0">
                    <a:pos x="104" y="43"/>
                  </a:cxn>
                  <a:cxn ang="0">
                    <a:pos x="102" y="29"/>
                  </a:cxn>
                  <a:cxn ang="0">
                    <a:pos x="106" y="22"/>
                  </a:cxn>
                  <a:cxn ang="0">
                    <a:pos x="110" y="18"/>
                  </a:cxn>
                  <a:cxn ang="0">
                    <a:pos x="115" y="8"/>
                  </a:cxn>
                  <a:cxn ang="0">
                    <a:pos x="125" y="6"/>
                  </a:cxn>
                  <a:cxn ang="0">
                    <a:pos x="133" y="2"/>
                  </a:cxn>
                  <a:cxn ang="0">
                    <a:pos x="138" y="4"/>
                  </a:cxn>
                  <a:cxn ang="0">
                    <a:pos x="150" y="4"/>
                  </a:cxn>
                  <a:cxn ang="0">
                    <a:pos x="158" y="4"/>
                  </a:cxn>
                  <a:cxn ang="0">
                    <a:pos x="167" y="10"/>
                  </a:cxn>
                  <a:cxn ang="0">
                    <a:pos x="175" y="16"/>
                  </a:cxn>
                  <a:cxn ang="0">
                    <a:pos x="184" y="18"/>
                  </a:cxn>
                </a:cxnLst>
                <a:rect l="0" t="0" r="r" b="b"/>
                <a:pathLst>
                  <a:path w="192" h="219">
                    <a:moveTo>
                      <a:pt x="190" y="18"/>
                    </a:moveTo>
                    <a:lnTo>
                      <a:pt x="192" y="18"/>
                    </a:lnTo>
                    <a:lnTo>
                      <a:pt x="192" y="20"/>
                    </a:lnTo>
                    <a:lnTo>
                      <a:pt x="190" y="22"/>
                    </a:lnTo>
                    <a:lnTo>
                      <a:pt x="188" y="22"/>
                    </a:lnTo>
                    <a:lnTo>
                      <a:pt x="186" y="22"/>
                    </a:lnTo>
                    <a:lnTo>
                      <a:pt x="184" y="23"/>
                    </a:lnTo>
                    <a:lnTo>
                      <a:pt x="182" y="25"/>
                    </a:lnTo>
                    <a:lnTo>
                      <a:pt x="182" y="27"/>
                    </a:lnTo>
                    <a:lnTo>
                      <a:pt x="181" y="29"/>
                    </a:lnTo>
                    <a:lnTo>
                      <a:pt x="179" y="31"/>
                    </a:lnTo>
                    <a:lnTo>
                      <a:pt x="179" y="33"/>
                    </a:lnTo>
                    <a:lnTo>
                      <a:pt x="177" y="33"/>
                    </a:lnTo>
                    <a:lnTo>
                      <a:pt x="177" y="35"/>
                    </a:lnTo>
                    <a:lnTo>
                      <a:pt x="177" y="37"/>
                    </a:lnTo>
                    <a:lnTo>
                      <a:pt x="179" y="39"/>
                    </a:lnTo>
                    <a:lnTo>
                      <a:pt x="179" y="41"/>
                    </a:lnTo>
                    <a:lnTo>
                      <a:pt x="177" y="43"/>
                    </a:lnTo>
                    <a:lnTo>
                      <a:pt x="179" y="43"/>
                    </a:lnTo>
                    <a:lnTo>
                      <a:pt x="179" y="45"/>
                    </a:lnTo>
                    <a:lnTo>
                      <a:pt x="177" y="46"/>
                    </a:lnTo>
                    <a:lnTo>
                      <a:pt x="175" y="46"/>
                    </a:lnTo>
                    <a:lnTo>
                      <a:pt x="173" y="48"/>
                    </a:lnTo>
                    <a:lnTo>
                      <a:pt x="171" y="48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69" y="52"/>
                    </a:lnTo>
                    <a:lnTo>
                      <a:pt x="169" y="54"/>
                    </a:lnTo>
                    <a:lnTo>
                      <a:pt x="169" y="56"/>
                    </a:lnTo>
                    <a:lnTo>
                      <a:pt x="169" y="58"/>
                    </a:lnTo>
                    <a:lnTo>
                      <a:pt x="169" y="60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6"/>
                    </a:lnTo>
                    <a:lnTo>
                      <a:pt x="173" y="66"/>
                    </a:lnTo>
                    <a:lnTo>
                      <a:pt x="175" y="66"/>
                    </a:lnTo>
                    <a:lnTo>
                      <a:pt x="175" y="68"/>
                    </a:lnTo>
                    <a:lnTo>
                      <a:pt x="175" y="70"/>
                    </a:lnTo>
                    <a:lnTo>
                      <a:pt x="173" y="71"/>
                    </a:lnTo>
                    <a:lnTo>
                      <a:pt x="171" y="73"/>
                    </a:lnTo>
                    <a:lnTo>
                      <a:pt x="171" y="75"/>
                    </a:lnTo>
                    <a:lnTo>
                      <a:pt x="169" y="75"/>
                    </a:lnTo>
                    <a:lnTo>
                      <a:pt x="169" y="77"/>
                    </a:lnTo>
                    <a:lnTo>
                      <a:pt x="169" y="79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5" y="87"/>
                    </a:lnTo>
                    <a:lnTo>
                      <a:pt x="163" y="89"/>
                    </a:lnTo>
                    <a:lnTo>
                      <a:pt x="161" y="91"/>
                    </a:lnTo>
                    <a:lnTo>
                      <a:pt x="161" y="93"/>
                    </a:lnTo>
                    <a:lnTo>
                      <a:pt x="163" y="94"/>
                    </a:lnTo>
                    <a:lnTo>
                      <a:pt x="165" y="96"/>
                    </a:lnTo>
                    <a:lnTo>
                      <a:pt x="167" y="96"/>
                    </a:lnTo>
                    <a:lnTo>
                      <a:pt x="169" y="98"/>
                    </a:lnTo>
                    <a:lnTo>
                      <a:pt x="173" y="102"/>
                    </a:lnTo>
                    <a:lnTo>
                      <a:pt x="173" y="104"/>
                    </a:lnTo>
                    <a:lnTo>
                      <a:pt x="175" y="104"/>
                    </a:lnTo>
                    <a:lnTo>
                      <a:pt x="177" y="104"/>
                    </a:lnTo>
                    <a:lnTo>
                      <a:pt x="177" y="106"/>
                    </a:lnTo>
                    <a:lnTo>
                      <a:pt x="179" y="106"/>
                    </a:lnTo>
                    <a:lnTo>
                      <a:pt x="179" y="108"/>
                    </a:lnTo>
                    <a:lnTo>
                      <a:pt x="179" y="110"/>
                    </a:lnTo>
                    <a:lnTo>
                      <a:pt x="179" y="112"/>
                    </a:lnTo>
                    <a:lnTo>
                      <a:pt x="177" y="114"/>
                    </a:lnTo>
                    <a:lnTo>
                      <a:pt x="177" y="116"/>
                    </a:lnTo>
                    <a:lnTo>
                      <a:pt x="175" y="116"/>
                    </a:lnTo>
                    <a:lnTo>
                      <a:pt x="175" y="118"/>
                    </a:lnTo>
                    <a:lnTo>
                      <a:pt x="175" y="121"/>
                    </a:lnTo>
                    <a:lnTo>
                      <a:pt x="175" y="123"/>
                    </a:lnTo>
                    <a:lnTo>
                      <a:pt x="175" y="125"/>
                    </a:lnTo>
                    <a:lnTo>
                      <a:pt x="175" y="127"/>
                    </a:lnTo>
                    <a:lnTo>
                      <a:pt x="173" y="127"/>
                    </a:lnTo>
                    <a:lnTo>
                      <a:pt x="173" y="129"/>
                    </a:lnTo>
                    <a:lnTo>
                      <a:pt x="173" y="131"/>
                    </a:lnTo>
                    <a:lnTo>
                      <a:pt x="173" y="133"/>
                    </a:lnTo>
                    <a:lnTo>
                      <a:pt x="175" y="135"/>
                    </a:lnTo>
                    <a:lnTo>
                      <a:pt x="177" y="137"/>
                    </a:lnTo>
                    <a:lnTo>
                      <a:pt x="179" y="137"/>
                    </a:lnTo>
                    <a:lnTo>
                      <a:pt x="181" y="139"/>
                    </a:lnTo>
                    <a:lnTo>
                      <a:pt x="182" y="139"/>
                    </a:lnTo>
                    <a:lnTo>
                      <a:pt x="184" y="141"/>
                    </a:lnTo>
                    <a:lnTo>
                      <a:pt x="186" y="141"/>
                    </a:lnTo>
                    <a:lnTo>
                      <a:pt x="186" y="142"/>
                    </a:lnTo>
                    <a:lnTo>
                      <a:pt x="186" y="144"/>
                    </a:lnTo>
                    <a:lnTo>
                      <a:pt x="186" y="146"/>
                    </a:lnTo>
                    <a:lnTo>
                      <a:pt x="184" y="148"/>
                    </a:lnTo>
                    <a:lnTo>
                      <a:pt x="182" y="150"/>
                    </a:lnTo>
                    <a:lnTo>
                      <a:pt x="181" y="152"/>
                    </a:lnTo>
                    <a:lnTo>
                      <a:pt x="179" y="154"/>
                    </a:lnTo>
                    <a:lnTo>
                      <a:pt x="179" y="156"/>
                    </a:lnTo>
                    <a:lnTo>
                      <a:pt x="179" y="160"/>
                    </a:lnTo>
                    <a:lnTo>
                      <a:pt x="179" y="162"/>
                    </a:lnTo>
                    <a:lnTo>
                      <a:pt x="179" y="164"/>
                    </a:lnTo>
                    <a:lnTo>
                      <a:pt x="181" y="166"/>
                    </a:lnTo>
                    <a:lnTo>
                      <a:pt x="181" y="167"/>
                    </a:lnTo>
                    <a:lnTo>
                      <a:pt x="181" y="169"/>
                    </a:lnTo>
                    <a:lnTo>
                      <a:pt x="181" y="171"/>
                    </a:lnTo>
                    <a:lnTo>
                      <a:pt x="181" y="173"/>
                    </a:lnTo>
                    <a:lnTo>
                      <a:pt x="181" y="177"/>
                    </a:lnTo>
                    <a:lnTo>
                      <a:pt x="181" y="179"/>
                    </a:lnTo>
                    <a:lnTo>
                      <a:pt x="179" y="181"/>
                    </a:lnTo>
                    <a:lnTo>
                      <a:pt x="177" y="181"/>
                    </a:lnTo>
                    <a:lnTo>
                      <a:pt x="175" y="181"/>
                    </a:lnTo>
                    <a:lnTo>
                      <a:pt x="173" y="181"/>
                    </a:lnTo>
                    <a:lnTo>
                      <a:pt x="171" y="181"/>
                    </a:lnTo>
                    <a:lnTo>
                      <a:pt x="169" y="179"/>
                    </a:lnTo>
                    <a:lnTo>
                      <a:pt x="169" y="181"/>
                    </a:lnTo>
                    <a:lnTo>
                      <a:pt x="167" y="183"/>
                    </a:lnTo>
                    <a:lnTo>
                      <a:pt x="165" y="183"/>
                    </a:lnTo>
                    <a:lnTo>
                      <a:pt x="165" y="185"/>
                    </a:lnTo>
                    <a:lnTo>
                      <a:pt x="163" y="185"/>
                    </a:lnTo>
                    <a:lnTo>
                      <a:pt x="161" y="183"/>
                    </a:lnTo>
                    <a:lnTo>
                      <a:pt x="159" y="183"/>
                    </a:lnTo>
                    <a:lnTo>
                      <a:pt x="159" y="181"/>
                    </a:lnTo>
                    <a:lnTo>
                      <a:pt x="158" y="181"/>
                    </a:lnTo>
                    <a:lnTo>
                      <a:pt x="156" y="181"/>
                    </a:lnTo>
                    <a:lnTo>
                      <a:pt x="156" y="179"/>
                    </a:lnTo>
                    <a:lnTo>
                      <a:pt x="154" y="181"/>
                    </a:lnTo>
                    <a:lnTo>
                      <a:pt x="154" y="179"/>
                    </a:lnTo>
                    <a:lnTo>
                      <a:pt x="152" y="179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50" y="179"/>
                    </a:lnTo>
                    <a:lnTo>
                      <a:pt x="148" y="181"/>
                    </a:lnTo>
                    <a:lnTo>
                      <a:pt x="148" y="179"/>
                    </a:lnTo>
                    <a:lnTo>
                      <a:pt x="148" y="181"/>
                    </a:lnTo>
                    <a:lnTo>
                      <a:pt x="146" y="181"/>
                    </a:lnTo>
                    <a:lnTo>
                      <a:pt x="146" y="183"/>
                    </a:lnTo>
                    <a:lnTo>
                      <a:pt x="144" y="183"/>
                    </a:lnTo>
                    <a:lnTo>
                      <a:pt x="144" y="185"/>
                    </a:lnTo>
                    <a:lnTo>
                      <a:pt x="142" y="185"/>
                    </a:lnTo>
                    <a:lnTo>
                      <a:pt x="142" y="187"/>
                    </a:lnTo>
                    <a:lnTo>
                      <a:pt x="140" y="187"/>
                    </a:lnTo>
                    <a:lnTo>
                      <a:pt x="140" y="189"/>
                    </a:lnTo>
                    <a:lnTo>
                      <a:pt x="138" y="189"/>
                    </a:lnTo>
                    <a:lnTo>
                      <a:pt x="136" y="189"/>
                    </a:lnTo>
                    <a:lnTo>
                      <a:pt x="134" y="189"/>
                    </a:lnTo>
                    <a:lnTo>
                      <a:pt x="133" y="189"/>
                    </a:lnTo>
                    <a:lnTo>
                      <a:pt x="133" y="191"/>
                    </a:lnTo>
                    <a:lnTo>
                      <a:pt x="131" y="191"/>
                    </a:lnTo>
                    <a:lnTo>
                      <a:pt x="131" y="192"/>
                    </a:lnTo>
                    <a:lnTo>
                      <a:pt x="129" y="192"/>
                    </a:lnTo>
                    <a:lnTo>
                      <a:pt x="127" y="192"/>
                    </a:lnTo>
                    <a:lnTo>
                      <a:pt x="127" y="194"/>
                    </a:lnTo>
                    <a:lnTo>
                      <a:pt x="125" y="194"/>
                    </a:lnTo>
                    <a:lnTo>
                      <a:pt x="125" y="192"/>
                    </a:lnTo>
                    <a:lnTo>
                      <a:pt x="123" y="192"/>
                    </a:lnTo>
                    <a:lnTo>
                      <a:pt x="121" y="192"/>
                    </a:lnTo>
                    <a:lnTo>
                      <a:pt x="121" y="194"/>
                    </a:lnTo>
                    <a:lnTo>
                      <a:pt x="119" y="194"/>
                    </a:lnTo>
                    <a:lnTo>
                      <a:pt x="117" y="194"/>
                    </a:lnTo>
                    <a:lnTo>
                      <a:pt x="115" y="194"/>
                    </a:lnTo>
                    <a:lnTo>
                      <a:pt x="113" y="194"/>
                    </a:lnTo>
                    <a:lnTo>
                      <a:pt x="111" y="194"/>
                    </a:lnTo>
                    <a:lnTo>
                      <a:pt x="111" y="196"/>
                    </a:lnTo>
                    <a:lnTo>
                      <a:pt x="110" y="196"/>
                    </a:lnTo>
                    <a:lnTo>
                      <a:pt x="110" y="198"/>
                    </a:lnTo>
                    <a:lnTo>
                      <a:pt x="110" y="200"/>
                    </a:lnTo>
                    <a:lnTo>
                      <a:pt x="108" y="200"/>
                    </a:lnTo>
                    <a:lnTo>
                      <a:pt x="108" y="202"/>
                    </a:lnTo>
                    <a:lnTo>
                      <a:pt x="106" y="202"/>
                    </a:lnTo>
                    <a:lnTo>
                      <a:pt x="106" y="204"/>
                    </a:lnTo>
                    <a:lnTo>
                      <a:pt x="104" y="204"/>
                    </a:lnTo>
                    <a:lnTo>
                      <a:pt x="102" y="204"/>
                    </a:lnTo>
                    <a:lnTo>
                      <a:pt x="102" y="206"/>
                    </a:lnTo>
                    <a:lnTo>
                      <a:pt x="100" y="206"/>
                    </a:lnTo>
                    <a:lnTo>
                      <a:pt x="100" y="208"/>
                    </a:lnTo>
                    <a:lnTo>
                      <a:pt x="102" y="208"/>
                    </a:lnTo>
                    <a:lnTo>
                      <a:pt x="100" y="210"/>
                    </a:lnTo>
                    <a:lnTo>
                      <a:pt x="100" y="212"/>
                    </a:lnTo>
                    <a:lnTo>
                      <a:pt x="100" y="214"/>
                    </a:lnTo>
                    <a:lnTo>
                      <a:pt x="100" y="215"/>
                    </a:lnTo>
                    <a:lnTo>
                      <a:pt x="98" y="215"/>
                    </a:lnTo>
                    <a:lnTo>
                      <a:pt x="96" y="215"/>
                    </a:lnTo>
                    <a:lnTo>
                      <a:pt x="96" y="217"/>
                    </a:lnTo>
                    <a:lnTo>
                      <a:pt x="94" y="217"/>
                    </a:lnTo>
                    <a:lnTo>
                      <a:pt x="94" y="215"/>
                    </a:lnTo>
                    <a:lnTo>
                      <a:pt x="92" y="217"/>
                    </a:lnTo>
                    <a:lnTo>
                      <a:pt x="92" y="215"/>
                    </a:lnTo>
                    <a:lnTo>
                      <a:pt x="90" y="215"/>
                    </a:lnTo>
                    <a:lnTo>
                      <a:pt x="90" y="217"/>
                    </a:lnTo>
                    <a:lnTo>
                      <a:pt x="88" y="217"/>
                    </a:lnTo>
                    <a:lnTo>
                      <a:pt x="88" y="219"/>
                    </a:lnTo>
                    <a:lnTo>
                      <a:pt x="86" y="219"/>
                    </a:lnTo>
                    <a:lnTo>
                      <a:pt x="86" y="217"/>
                    </a:lnTo>
                    <a:lnTo>
                      <a:pt x="86" y="219"/>
                    </a:lnTo>
                    <a:lnTo>
                      <a:pt x="85" y="219"/>
                    </a:lnTo>
                    <a:lnTo>
                      <a:pt x="85" y="217"/>
                    </a:lnTo>
                    <a:lnTo>
                      <a:pt x="85" y="219"/>
                    </a:lnTo>
                    <a:lnTo>
                      <a:pt x="83" y="219"/>
                    </a:lnTo>
                    <a:lnTo>
                      <a:pt x="83" y="217"/>
                    </a:lnTo>
                    <a:lnTo>
                      <a:pt x="81" y="217"/>
                    </a:lnTo>
                    <a:lnTo>
                      <a:pt x="79" y="217"/>
                    </a:lnTo>
                    <a:lnTo>
                      <a:pt x="79" y="219"/>
                    </a:lnTo>
                    <a:lnTo>
                      <a:pt x="77" y="219"/>
                    </a:lnTo>
                    <a:lnTo>
                      <a:pt x="77" y="217"/>
                    </a:lnTo>
                    <a:lnTo>
                      <a:pt x="75" y="217"/>
                    </a:lnTo>
                    <a:lnTo>
                      <a:pt x="73" y="217"/>
                    </a:lnTo>
                    <a:lnTo>
                      <a:pt x="71" y="215"/>
                    </a:lnTo>
                    <a:lnTo>
                      <a:pt x="71" y="214"/>
                    </a:lnTo>
                    <a:lnTo>
                      <a:pt x="69" y="214"/>
                    </a:lnTo>
                    <a:lnTo>
                      <a:pt x="69" y="212"/>
                    </a:lnTo>
                    <a:lnTo>
                      <a:pt x="67" y="212"/>
                    </a:lnTo>
                    <a:lnTo>
                      <a:pt x="67" y="210"/>
                    </a:lnTo>
                    <a:lnTo>
                      <a:pt x="65" y="210"/>
                    </a:lnTo>
                    <a:lnTo>
                      <a:pt x="65" y="208"/>
                    </a:lnTo>
                    <a:lnTo>
                      <a:pt x="63" y="208"/>
                    </a:lnTo>
                    <a:lnTo>
                      <a:pt x="62" y="208"/>
                    </a:lnTo>
                    <a:lnTo>
                      <a:pt x="62" y="206"/>
                    </a:lnTo>
                    <a:lnTo>
                      <a:pt x="60" y="206"/>
                    </a:lnTo>
                    <a:lnTo>
                      <a:pt x="58" y="204"/>
                    </a:lnTo>
                    <a:lnTo>
                      <a:pt x="56" y="204"/>
                    </a:lnTo>
                    <a:lnTo>
                      <a:pt x="54" y="204"/>
                    </a:lnTo>
                    <a:lnTo>
                      <a:pt x="52" y="204"/>
                    </a:lnTo>
                    <a:lnTo>
                      <a:pt x="50" y="204"/>
                    </a:lnTo>
                    <a:lnTo>
                      <a:pt x="50" y="202"/>
                    </a:lnTo>
                    <a:lnTo>
                      <a:pt x="48" y="202"/>
                    </a:lnTo>
                    <a:lnTo>
                      <a:pt x="48" y="200"/>
                    </a:lnTo>
                    <a:lnTo>
                      <a:pt x="46" y="200"/>
                    </a:lnTo>
                    <a:lnTo>
                      <a:pt x="46" y="198"/>
                    </a:lnTo>
                    <a:lnTo>
                      <a:pt x="46" y="196"/>
                    </a:lnTo>
                    <a:lnTo>
                      <a:pt x="44" y="196"/>
                    </a:lnTo>
                    <a:lnTo>
                      <a:pt x="44" y="194"/>
                    </a:lnTo>
                    <a:lnTo>
                      <a:pt x="42" y="194"/>
                    </a:lnTo>
                    <a:lnTo>
                      <a:pt x="42" y="192"/>
                    </a:lnTo>
                    <a:lnTo>
                      <a:pt x="40" y="192"/>
                    </a:lnTo>
                    <a:lnTo>
                      <a:pt x="38" y="192"/>
                    </a:lnTo>
                    <a:lnTo>
                      <a:pt x="37" y="192"/>
                    </a:lnTo>
                    <a:lnTo>
                      <a:pt x="35" y="192"/>
                    </a:lnTo>
                    <a:lnTo>
                      <a:pt x="35" y="194"/>
                    </a:lnTo>
                    <a:lnTo>
                      <a:pt x="33" y="194"/>
                    </a:lnTo>
                    <a:lnTo>
                      <a:pt x="31" y="194"/>
                    </a:lnTo>
                    <a:lnTo>
                      <a:pt x="29" y="194"/>
                    </a:lnTo>
                    <a:lnTo>
                      <a:pt x="29" y="196"/>
                    </a:lnTo>
                    <a:lnTo>
                      <a:pt x="27" y="196"/>
                    </a:lnTo>
                    <a:lnTo>
                      <a:pt x="27" y="194"/>
                    </a:lnTo>
                    <a:lnTo>
                      <a:pt x="27" y="192"/>
                    </a:lnTo>
                    <a:lnTo>
                      <a:pt x="27" y="191"/>
                    </a:lnTo>
                    <a:lnTo>
                      <a:pt x="27" y="189"/>
                    </a:lnTo>
                    <a:lnTo>
                      <a:pt x="27" y="187"/>
                    </a:lnTo>
                    <a:lnTo>
                      <a:pt x="25" y="185"/>
                    </a:lnTo>
                    <a:lnTo>
                      <a:pt x="25" y="183"/>
                    </a:lnTo>
                    <a:lnTo>
                      <a:pt x="25" y="181"/>
                    </a:lnTo>
                    <a:lnTo>
                      <a:pt x="23" y="181"/>
                    </a:lnTo>
                    <a:lnTo>
                      <a:pt x="23" y="179"/>
                    </a:lnTo>
                    <a:lnTo>
                      <a:pt x="21" y="179"/>
                    </a:lnTo>
                    <a:lnTo>
                      <a:pt x="19" y="179"/>
                    </a:lnTo>
                    <a:lnTo>
                      <a:pt x="19" y="177"/>
                    </a:lnTo>
                    <a:lnTo>
                      <a:pt x="17" y="177"/>
                    </a:lnTo>
                    <a:lnTo>
                      <a:pt x="15" y="177"/>
                    </a:lnTo>
                    <a:lnTo>
                      <a:pt x="15" y="175"/>
                    </a:lnTo>
                    <a:lnTo>
                      <a:pt x="14" y="175"/>
                    </a:lnTo>
                    <a:lnTo>
                      <a:pt x="14" y="173"/>
                    </a:lnTo>
                    <a:lnTo>
                      <a:pt x="12" y="173"/>
                    </a:lnTo>
                    <a:lnTo>
                      <a:pt x="12" y="171"/>
                    </a:lnTo>
                    <a:lnTo>
                      <a:pt x="12" y="169"/>
                    </a:lnTo>
                    <a:lnTo>
                      <a:pt x="12" y="167"/>
                    </a:lnTo>
                    <a:lnTo>
                      <a:pt x="10" y="166"/>
                    </a:lnTo>
                    <a:lnTo>
                      <a:pt x="8" y="164"/>
                    </a:lnTo>
                    <a:lnTo>
                      <a:pt x="8" y="162"/>
                    </a:lnTo>
                    <a:lnTo>
                      <a:pt x="6" y="160"/>
                    </a:lnTo>
                    <a:lnTo>
                      <a:pt x="6" y="156"/>
                    </a:lnTo>
                    <a:lnTo>
                      <a:pt x="6" y="154"/>
                    </a:lnTo>
                    <a:lnTo>
                      <a:pt x="4" y="154"/>
                    </a:lnTo>
                    <a:lnTo>
                      <a:pt x="4" y="150"/>
                    </a:lnTo>
                    <a:lnTo>
                      <a:pt x="2" y="148"/>
                    </a:lnTo>
                    <a:lnTo>
                      <a:pt x="0" y="146"/>
                    </a:lnTo>
                    <a:lnTo>
                      <a:pt x="2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2" y="135"/>
                    </a:lnTo>
                    <a:lnTo>
                      <a:pt x="4" y="133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6" y="127"/>
                    </a:lnTo>
                    <a:lnTo>
                      <a:pt x="8" y="125"/>
                    </a:lnTo>
                    <a:lnTo>
                      <a:pt x="8" y="123"/>
                    </a:lnTo>
                    <a:lnTo>
                      <a:pt x="6" y="119"/>
                    </a:lnTo>
                    <a:lnTo>
                      <a:pt x="6" y="118"/>
                    </a:lnTo>
                    <a:lnTo>
                      <a:pt x="8" y="114"/>
                    </a:lnTo>
                    <a:lnTo>
                      <a:pt x="10" y="112"/>
                    </a:lnTo>
                    <a:lnTo>
                      <a:pt x="10" y="110"/>
                    </a:lnTo>
                    <a:lnTo>
                      <a:pt x="12" y="110"/>
                    </a:lnTo>
                    <a:lnTo>
                      <a:pt x="14" y="108"/>
                    </a:lnTo>
                    <a:lnTo>
                      <a:pt x="15" y="106"/>
                    </a:lnTo>
                    <a:lnTo>
                      <a:pt x="14" y="106"/>
                    </a:lnTo>
                    <a:lnTo>
                      <a:pt x="14" y="104"/>
                    </a:lnTo>
                    <a:lnTo>
                      <a:pt x="14" y="102"/>
                    </a:lnTo>
                    <a:lnTo>
                      <a:pt x="14" y="100"/>
                    </a:lnTo>
                    <a:lnTo>
                      <a:pt x="14" y="98"/>
                    </a:lnTo>
                    <a:lnTo>
                      <a:pt x="14" y="96"/>
                    </a:lnTo>
                    <a:lnTo>
                      <a:pt x="15" y="94"/>
                    </a:lnTo>
                    <a:lnTo>
                      <a:pt x="15" y="93"/>
                    </a:lnTo>
                    <a:lnTo>
                      <a:pt x="15" y="91"/>
                    </a:lnTo>
                    <a:lnTo>
                      <a:pt x="15" y="89"/>
                    </a:lnTo>
                    <a:lnTo>
                      <a:pt x="15" y="87"/>
                    </a:lnTo>
                    <a:lnTo>
                      <a:pt x="15" y="83"/>
                    </a:lnTo>
                    <a:lnTo>
                      <a:pt x="15" y="81"/>
                    </a:lnTo>
                    <a:lnTo>
                      <a:pt x="15" y="79"/>
                    </a:lnTo>
                    <a:lnTo>
                      <a:pt x="15" y="77"/>
                    </a:lnTo>
                    <a:lnTo>
                      <a:pt x="17" y="77"/>
                    </a:lnTo>
                    <a:lnTo>
                      <a:pt x="17" y="75"/>
                    </a:lnTo>
                    <a:lnTo>
                      <a:pt x="19" y="73"/>
                    </a:lnTo>
                    <a:lnTo>
                      <a:pt x="21" y="73"/>
                    </a:lnTo>
                    <a:lnTo>
                      <a:pt x="23" y="73"/>
                    </a:lnTo>
                    <a:lnTo>
                      <a:pt x="25" y="73"/>
                    </a:lnTo>
                    <a:lnTo>
                      <a:pt x="27" y="73"/>
                    </a:lnTo>
                    <a:lnTo>
                      <a:pt x="31" y="73"/>
                    </a:lnTo>
                    <a:lnTo>
                      <a:pt x="33" y="73"/>
                    </a:lnTo>
                    <a:lnTo>
                      <a:pt x="35" y="73"/>
                    </a:lnTo>
                    <a:lnTo>
                      <a:pt x="37" y="75"/>
                    </a:lnTo>
                    <a:lnTo>
                      <a:pt x="38" y="73"/>
                    </a:lnTo>
                    <a:lnTo>
                      <a:pt x="40" y="73"/>
                    </a:lnTo>
                    <a:lnTo>
                      <a:pt x="42" y="73"/>
                    </a:lnTo>
                    <a:lnTo>
                      <a:pt x="42" y="71"/>
                    </a:lnTo>
                    <a:lnTo>
                      <a:pt x="44" y="70"/>
                    </a:lnTo>
                    <a:lnTo>
                      <a:pt x="46" y="70"/>
                    </a:lnTo>
                    <a:lnTo>
                      <a:pt x="48" y="70"/>
                    </a:lnTo>
                    <a:lnTo>
                      <a:pt x="48" y="68"/>
                    </a:lnTo>
                    <a:lnTo>
                      <a:pt x="50" y="66"/>
                    </a:lnTo>
                    <a:lnTo>
                      <a:pt x="52" y="66"/>
                    </a:lnTo>
                    <a:lnTo>
                      <a:pt x="54" y="68"/>
                    </a:lnTo>
                    <a:lnTo>
                      <a:pt x="58" y="68"/>
                    </a:lnTo>
                    <a:lnTo>
                      <a:pt x="60" y="68"/>
                    </a:lnTo>
                    <a:lnTo>
                      <a:pt x="60" y="70"/>
                    </a:lnTo>
                    <a:lnTo>
                      <a:pt x="62" y="70"/>
                    </a:lnTo>
                    <a:lnTo>
                      <a:pt x="62" y="71"/>
                    </a:lnTo>
                    <a:lnTo>
                      <a:pt x="63" y="71"/>
                    </a:lnTo>
                    <a:lnTo>
                      <a:pt x="63" y="73"/>
                    </a:lnTo>
                    <a:lnTo>
                      <a:pt x="65" y="73"/>
                    </a:lnTo>
                    <a:lnTo>
                      <a:pt x="67" y="73"/>
                    </a:lnTo>
                    <a:lnTo>
                      <a:pt x="67" y="75"/>
                    </a:lnTo>
                    <a:lnTo>
                      <a:pt x="69" y="75"/>
                    </a:lnTo>
                    <a:lnTo>
                      <a:pt x="69" y="73"/>
                    </a:lnTo>
                    <a:lnTo>
                      <a:pt x="71" y="73"/>
                    </a:lnTo>
                    <a:lnTo>
                      <a:pt x="73" y="73"/>
                    </a:lnTo>
                    <a:lnTo>
                      <a:pt x="73" y="71"/>
                    </a:lnTo>
                    <a:lnTo>
                      <a:pt x="75" y="71"/>
                    </a:lnTo>
                    <a:lnTo>
                      <a:pt x="77" y="71"/>
                    </a:lnTo>
                    <a:lnTo>
                      <a:pt x="79" y="71"/>
                    </a:lnTo>
                    <a:lnTo>
                      <a:pt x="81" y="71"/>
                    </a:lnTo>
                    <a:lnTo>
                      <a:pt x="81" y="70"/>
                    </a:lnTo>
                    <a:lnTo>
                      <a:pt x="83" y="70"/>
                    </a:lnTo>
                    <a:lnTo>
                      <a:pt x="83" y="68"/>
                    </a:lnTo>
                    <a:lnTo>
                      <a:pt x="85" y="68"/>
                    </a:lnTo>
                    <a:lnTo>
                      <a:pt x="85" y="66"/>
                    </a:lnTo>
                    <a:lnTo>
                      <a:pt x="86" y="66"/>
                    </a:lnTo>
                    <a:lnTo>
                      <a:pt x="86" y="64"/>
                    </a:lnTo>
                    <a:lnTo>
                      <a:pt x="86" y="62"/>
                    </a:lnTo>
                    <a:lnTo>
                      <a:pt x="86" y="60"/>
                    </a:lnTo>
                    <a:lnTo>
                      <a:pt x="88" y="60"/>
                    </a:lnTo>
                    <a:lnTo>
                      <a:pt x="88" y="58"/>
                    </a:lnTo>
                    <a:lnTo>
                      <a:pt x="88" y="56"/>
                    </a:lnTo>
                    <a:lnTo>
                      <a:pt x="88" y="54"/>
                    </a:lnTo>
                    <a:lnTo>
                      <a:pt x="90" y="54"/>
                    </a:lnTo>
                    <a:lnTo>
                      <a:pt x="90" y="52"/>
                    </a:lnTo>
                    <a:lnTo>
                      <a:pt x="90" y="50"/>
                    </a:lnTo>
                    <a:lnTo>
                      <a:pt x="92" y="50"/>
                    </a:lnTo>
                    <a:lnTo>
                      <a:pt x="94" y="50"/>
                    </a:lnTo>
                    <a:lnTo>
                      <a:pt x="96" y="50"/>
                    </a:lnTo>
                    <a:lnTo>
                      <a:pt x="96" y="48"/>
                    </a:lnTo>
                    <a:lnTo>
                      <a:pt x="98" y="48"/>
                    </a:lnTo>
                    <a:lnTo>
                      <a:pt x="98" y="46"/>
                    </a:lnTo>
                    <a:lnTo>
                      <a:pt x="100" y="46"/>
                    </a:lnTo>
                    <a:lnTo>
                      <a:pt x="100" y="45"/>
                    </a:lnTo>
                    <a:lnTo>
                      <a:pt x="102" y="45"/>
                    </a:lnTo>
                    <a:lnTo>
                      <a:pt x="102" y="43"/>
                    </a:lnTo>
                    <a:lnTo>
                      <a:pt x="104" y="43"/>
                    </a:lnTo>
                    <a:lnTo>
                      <a:pt x="104" y="41"/>
                    </a:lnTo>
                    <a:lnTo>
                      <a:pt x="104" y="39"/>
                    </a:lnTo>
                    <a:lnTo>
                      <a:pt x="104" y="37"/>
                    </a:lnTo>
                    <a:lnTo>
                      <a:pt x="102" y="37"/>
                    </a:lnTo>
                    <a:lnTo>
                      <a:pt x="102" y="35"/>
                    </a:lnTo>
                    <a:lnTo>
                      <a:pt x="102" y="33"/>
                    </a:lnTo>
                    <a:lnTo>
                      <a:pt x="102" y="31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4" y="27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6" y="23"/>
                    </a:lnTo>
                    <a:lnTo>
                      <a:pt x="104" y="23"/>
                    </a:lnTo>
                    <a:lnTo>
                      <a:pt x="104" y="22"/>
                    </a:lnTo>
                    <a:lnTo>
                      <a:pt x="106" y="22"/>
                    </a:lnTo>
                    <a:lnTo>
                      <a:pt x="104" y="22"/>
                    </a:lnTo>
                    <a:lnTo>
                      <a:pt x="106" y="22"/>
                    </a:lnTo>
                    <a:lnTo>
                      <a:pt x="106" y="20"/>
                    </a:lnTo>
                    <a:lnTo>
                      <a:pt x="108" y="20"/>
                    </a:lnTo>
                    <a:lnTo>
                      <a:pt x="108" y="18"/>
                    </a:lnTo>
                    <a:lnTo>
                      <a:pt x="108" y="20"/>
                    </a:lnTo>
                    <a:lnTo>
                      <a:pt x="110" y="20"/>
                    </a:lnTo>
                    <a:lnTo>
                      <a:pt x="110" y="18"/>
                    </a:lnTo>
                    <a:lnTo>
                      <a:pt x="110" y="16"/>
                    </a:lnTo>
                    <a:lnTo>
                      <a:pt x="111" y="16"/>
                    </a:lnTo>
                    <a:lnTo>
                      <a:pt x="111" y="14"/>
                    </a:lnTo>
                    <a:lnTo>
                      <a:pt x="110" y="14"/>
                    </a:lnTo>
                    <a:lnTo>
                      <a:pt x="111" y="12"/>
                    </a:lnTo>
                    <a:lnTo>
                      <a:pt x="113" y="10"/>
                    </a:lnTo>
                    <a:lnTo>
                      <a:pt x="113" y="8"/>
                    </a:lnTo>
                    <a:lnTo>
                      <a:pt x="115" y="8"/>
                    </a:lnTo>
                    <a:lnTo>
                      <a:pt x="117" y="8"/>
                    </a:lnTo>
                    <a:lnTo>
                      <a:pt x="117" y="6"/>
                    </a:lnTo>
                    <a:lnTo>
                      <a:pt x="117" y="8"/>
                    </a:lnTo>
                    <a:lnTo>
                      <a:pt x="119" y="8"/>
                    </a:lnTo>
                    <a:lnTo>
                      <a:pt x="119" y="6"/>
                    </a:lnTo>
                    <a:lnTo>
                      <a:pt x="121" y="6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5" y="4"/>
                    </a:lnTo>
                    <a:lnTo>
                      <a:pt x="127" y="4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29" y="0"/>
                    </a:lnTo>
                    <a:lnTo>
                      <a:pt x="131" y="0"/>
                    </a:lnTo>
                    <a:lnTo>
                      <a:pt x="133" y="0"/>
                    </a:lnTo>
                    <a:lnTo>
                      <a:pt x="133" y="2"/>
                    </a:lnTo>
                    <a:lnTo>
                      <a:pt x="133" y="4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4"/>
                    </a:lnTo>
                    <a:lnTo>
                      <a:pt x="136" y="4"/>
                    </a:lnTo>
                    <a:lnTo>
                      <a:pt x="136" y="2"/>
                    </a:lnTo>
                    <a:lnTo>
                      <a:pt x="138" y="2"/>
                    </a:lnTo>
                    <a:lnTo>
                      <a:pt x="138" y="4"/>
                    </a:lnTo>
                    <a:lnTo>
                      <a:pt x="140" y="4"/>
                    </a:lnTo>
                    <a:lnTo>
                      <a:pt x="142" y="4"/>
                    </a:lnTo>
                    <a:lnTo>
                      <a:pt x="144" y="4"/>
                    </a:lnTo>
                    <a:lnTo>
                      <a:pt x="146" y="4"/>
                    </a:lnTo>
                    <a:lnTo>
                      <a:pt x="146" y="2"/>
                    </a:lnTo>
                    <a:lnTo>
                      <a:pt x="148" y="2"/>
                    </a:lnTo>
                    <a:lnTo>
                      <a:pt x="148" y="4"/>
                    </a:lnTo>
                    <a:lnTo>
                      <a:pt x="150" y="4"/>
                    </a:lnTo>
                    <a:lnTo>
                      <a:pt x="150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4" y="4"/>
                    </a:lnTo>
                    <a:lnTo>
                      <a:pt x="156" y="4"/>
                    </a:lnTo>
                    <a:lnTo>
                      <a:pt x="156" y="6"/>
                    </a:lnTo>
                    <a:lnTo>
                      <a:pt x="158" y="6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61" y="4"/>
                    </a:lnTo>
                    <a:lnTo>
                      <a:pt x="161" y="6"/>
                    </a:lnTo>
                    <a:lnTo>
                      <a:pt x="163" y="6"/>
                    </a:lnTo>
                    <a:lnTo>
                      <a:pt x="163" y="8"/>
                    </a:lnTo>
                    <a:lnTo>
                      <a:pt x="165" y="8"/>
                    </a:lnTo>
                    <a:lnTo>
                      <a:pt x="167" y="8"/>
                    </a:lnTo>
                    <a:lnTo>
                      <a:pt x="167" y="10"/>
                    </a:lnTo>
                    <a:lnTo>
                      <a:pt x="167" y="12"/>
                    </a:lnTo>
                    <a:lnTo>
                      <a:pt x="167" y="14"/>
                    </a:lnTo>
                    <a:lnTo>
                      <a:pt x="169" y="16"/>
                    </a:lnTo>
                    <a:lnTo>
                      <a:pt x="169" y="18"/>
                    </a:lnTo>
                    <a:lnTo>
                      <a:pt x="171" y="18"/>
                    </a:lnTo>
                    <a:lnTo>
                      <a:pt x="171" y="16"/>
                    </a:lnTo>
                    <a:lnTo>
                      <a:pt x="173" y="16"/>
                    </a:lnTo>
                    <a:lnTo>
                      <a:pt x="175" y="16"/>
                    </a:lnTo>
                    <a:lnTo>
                      <a:pt x="177" y="16"/>
                    </a:lnTo>
                    <a:lnTo>
                      <a:pt x="177" y="14"/>
                    </a:lnTo>
                    <a:lnTo>
                      <a:pt x="179" y="14"/>
                    </a:lnTo>
                    <a:lnTo>
                      <a:pt x="181" y="14"/>
                    </a:lnTo>
                    <a:lnTo>
                      <a:pt x="182" y="14"/>
                    </a:lnTo>
                    <a:lnTo>
                      <a:pt x="184" y="14"/>
                    </a:lnTo>
                    <a:lnTo>
                      <a:pt x="184" y="16"/>
                    </a:lnTo>
                    <a:lnTo>
                      <a:pt x="184" y="18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90" y="1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0" name="Freeform 5048">
                <a:extLst>
                  <a:ext uri="{FF2B5EF4-FFF2-40B4-BE49-F238E27FC236}">
                    <a16:creationId xmlns:a16="http://schemas.microsoft.com/office/drawing/2014/main" id="{D9726333-2200-C1E8-02A1-2BFE507CA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8926" y="5050539"/>
                <a:ext cx="213182" cy="201100"/>
              </a:xfrm>
              <a:custGeom>
                <a:avLst/>
                <a:gdLst/>
                <a:ahLst/>
                <a:cxnLst>
                  <a:cxn ang="0">
                    <a:pos x="122" y="19"/>
                  </a:cxn>
                  <a:cxn ang="0">
                    <a:pos x="124" y="29"/>
                  </a:cxn>
                  <a:cxn ang="0">
                    <a:pos x="130" y="38"/>
                  </a:cxn>
                  <a:cxn ang="0">
                    <a:pos x="130" y="48"/>
                  </a:cxn>
                  <a:cxn ang="0">
                    <a:pos x="134" y="61"/>
                  </a:cxn>
                  <a:cxn ang="0">
                    <a:pos x="132" y="75"/>
                  </a:cxn>
                  <a:cxn ang="0">
                    <a:pos x="138" y="82"/>
                  </a:cxn>
                  <a:cxn ang="0">
                    <a:pos x="142" y="92"/>
                  </a:cxn>
                  <a:cxn ang="0">
                    <a:pos x="136" y="100"/>
                  </a:cxn>
                  <a:cxn ang="0">
                    <a:pos x="136" y="111"/>
                  </a:cxn>
                  <a:cxn ang="0">
                    <a:pos x="130" y="119"/>
                  </a:cxn>
                  <a:cxn ang="0">
                    <a:pos x="124" y="127"/>
                  </a:cxn>
                  <a:cxn ang="0">
                    <a:pos x="119" y="132"/>
                  </a:cxn>
                  <a:cxn ang="0">
                    <a:pos x="109" y="134"/>
                  </a:cxn>
                  <a:cxn ang="0">
                    <a:pos x="103" y="128"/>
                  </a:cxn>
                  <a:cxn ang="0">
                    <a:pos x="98" y="123"/>
                  </a:cxn>
                  <a:cxn ang="0">
                    <a:pos x="92" y="130"/>
                  </a:cxn>
                  <a:cxn ang="0">
                    <a:pos x="90" y="132"/>
                  </a:cxn>
                  <a:cxn ang="0">
                    <a:pos x="82" y="136"/>
                  </a:cxn>
                  <a:cxn ang="0">
                    <a:pos x="80" y="134"/>
                  </a:cxn>
                  <a:cxn ang="0">
                    <a:pos x="78" y="125"/>
                  </a:cxn>
                  <a:cxn ang="0">
                    <a:pos x="82" y="117"/>
                  </a:cxn>
                  <a:cxn ang="0">
                    <a:pos x="86" y="107"/>
                  </a:cxn>
                  <a:cxn ang="0">
                    <a:pos x="84" y="102"/>
                  </a:cxn>
                  <a:cxn ang="0">
                    <a:pos x="80" y="98"/>
                  </a:cxn>
                  <a:cxn ang="0">
                    <a:pos x="69" y="98"/>
                  </a:cxn>
                  <a:cxn ang="0">
                    <a:pos x="61" y="100"/>
                  </a:cxn>
                  <a:cxn ang="0">
                    <a:pos x="51" y="98"/>
                  </a:cxn>
                  <a:cxn ang="0">
                    <a:pos x="42" y="96"/>
                  </a:cxn>
                  <a:cxn ang="0">
                    <a:pos x="40" y="86"/>
                  </a:cxn>
                  <a:cxn ang="0">
                    <a:pos x="34" y="80"/>
                  </a:cxn>
                  <a:cxn ang="0">
                    <a:pos x="26" y="73"/>
                  </a:cxn>
                  <a:cxn ang="0">
                    <a:pos x="17" y="69"/>
                  </a:cxn>
                  <a:cxn ang="0">
                    <a:pos x="13" y="61"/>
                  </a:cxn>
                  <a:cxn ang="0">
                    <a:pos x="9" y="55"/>
                  </a:cxn>
                  <a:cxn ang="0">
                    <a:pos x="3" y="50"/>
                  </a:cxn>
                  <a:cxn ang="0">
                    <a:pos x="3" y="42"/>
                  </a:cxn>
                  <a:cxn ang="0">
                    <a:pos x="2" y="40"/>
                  </a:cxn>
                  <a:cxn ang="0">
                    <a:pos x="2" y="32"/>
                  </a:cxn>
                  <a:cxn ang="0">
                    <a:pos x="0" y="27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3" y="19"/>
                  </a:cxn>
                  <a:cxn ang="0">
                    <a:pos x="7" y="15"/>
                  </a:cxn>
                  <a:cxn ang="0">
                    <a:pos x="13" y="9"/>
                  </a:cxn>
                  <a:cxn ang="0">
                    <a:pos x="19" y="7"/>
                  </a:cxn>
                  <a:cxn ang="0">
                    <a:pos x="25" y="6"/>
                  </a:cxn>
                  <a:cxn ang="0">
                    <a:pos x="34" y="4"/>
                  </a:cxn>
                  <a:cxn ang="0">
                    <a:pos x="36" y="7"/>
                  </a:cxn>
                  <a:cxn ang="0">
                    <a:pos x="42" y="17"/>
                  </a:cxn>
                  <a:cxn ang="0">
                    <a:pos x="48" y="25"/>
                  </a:cxn>
                  <a:cxn ang="0">
                    <a:pos x="51" y="21"/>
                  </a:cxn>
                  <a:cxn ang="0">
                    <a:pos x="59" y="19"/>
                  </a:cxn>
                  <a:cxn ang="0">
                    <a:pos x="67" y="19"/>
                  </a:cxn>
                  <a:cxn ang="0">
                    <a:pos x="73" y="17"/>
                  </a:cxn>
                  <a:cxn ang="0">
                    <a:pos x="78" y="11"/>
                  </a:cxn>
                  <a:cxn ang="0">
                    <a:pos x="90" y="4"/>
                  </a:cxn>
                  <a:cxn ang="0">
                    <a:pos x="99" y="2"/>
                  </a:cxn>
                  <a:cxn ang="0">
                    <a:pos x="109" y="11"/>
                  </a:cxn>
                  <a:cxn ang="0">
                    <a:pos x="113" y="4"/>
                  </a:cxn>
                  <a:cxn ang="0">
                    <a:pos x="121" y="11"/>
                  </a:cxn>
                </a:cxnLst>
                <a:rect l="0" t="0" r="r" b="b"/>
                <a:pathLst>
                  <a:path w="142" h="138">
                    <a:moveTo>
                      <a:pt x="122" y="11"/>
                    </a:moveTo>
                    <a:lnTo>
                      <a:pt x="124" y="11"/>
                    </a:lnTo>
                    <a:lnTo>
                      <a:pt x="124" y="13"/>
                    </a:lnTo>
                    <a:lnTo>
                      <a:pt x="124" y="15"/>
                    </a:lnTo>
                    <a:lnTo>
                      <a:pt x="122" y="17"/>
                    </a:lnTo>
                    <a:lnTo>
                      <a:pt x="122" y="19"/>
                    </a:lnTo>
                    <a:lnTo>
                      <a:pt x="122" y="21"/>
                    </a:lnTo>
                    <a:lnTo>
                      <a:pt x="122" y="23"/>
                    </a:lnTo>
                    <a:lnTo>
                      <a:pt x="122" y="27"/>
                    </a:lnTo>
                    <a:lnTo>
                      <a:pt x="122" y="29"/>
                    </a:lnTo>
                    <a:lnTo>
                      <a:pt x="122" y="31"/>
                    </a:lnTo>
                    <a:lnTo>
                      <a:pt x="124" y="29"/>
                    </a:lnTo>
                    <a:lnTo>
                      <a:pt x="126" y="31"/>
                    </a:lnTo>
                    <a:lnTo>
                      <a:pt x="128" y="31"/>
                    </a:lnTo>
                    <a:lnTo>
                      <a:pt x="128" y="32"/>
                    </a:lnTo>
                    <a:lnTo>
                      <a:pt x="128" y="34"/>
                    </a:lnTo>
                    <a:lnTo>
                      <a:pt x="130" y="36"/>
                    </a:lnTo>
                    <a:lnTo>
                      <a:pt x="130" y="38"/>
                    </a:lnTo>
                    <a:lnTo>
                      <a:pt x="130" y="40"/>
                    </a:lnTo>
                    <a:lnTo>
                      <a:pt x="130" y="42"/>
                    </a:lnTo>
                    <a:lnTo>
                      <a:pt x="130" y="44"/>
                    </a:lnTo>
                    <a:lnTo>
                      <a:pt x="128" y="46"/>
                    </a:lnTo>
                    <a:lnTo>
                      <a:pt x="130" y="46"/>
                    </a:lnTo>
                    <a:lnTo>
                      <a:pt x="130" y="48"/>
                    </a:lnTo>
                    <a:lnTo>
                      <a:pt x="132" y="50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2" y="55"/>
                    </a:lnTo>
                    <a:lnTo>
                      <a:pt x="132" y="57"/>
                    </a:lnTo>
                    <a:lnTo>
                      <a:pt x="134" y="61"/>
                    </a:lnTo>
                    <a:lnTo>
                      <a:pt x="134" y="65"/>
                    </a:lnTo>
                    <a:lnTo>
                      <a:pt x="132" y="67"/>
                    </a:lnTo>
                    <a:lnTo>
                      <a:pt x="130" y="71"/>
                    </a:lnTo>
                    <a:lnTo>
                      <a:pt x="130" y="73"/>
                    </a:lnTo>
                    <a:lnTo>
                      <a:pt x="130" y="75"/>
                    </a:lnTo>
                    <a:lnTo>
                      <a:pt x="132" y="75"/>
                    </a:lnTo>
                    <a:lnTo>
                      <a:pt x="134" y="77"/>
                    </a:lnTo>
                    <a:lnTo>
                      <a:pt x="134" y="79"/>
                    </a:lnTo>
                    <a:lnTo>
                      <a:pt x="136" y="79"/>
                    </a:lnTo>
                    <a:lnTo>
                      <a:pt x="136" y="80"/>
                    </a:lnTo>
                    <a:lnTo>
                      <a:pt x="138" y="80"/>
                    </a:lnTo>
                    <a:lnTo>
                      <a:pt x="138" y="82"/>
                    </a:lnTo>
                    <a:lnTo>
                      <a:pt x="140" y="84"/>
                    </a:lnTo>
                    <a:lnTo>
                      <a:pt x="142" y="84"/>
                    </a:lnTo>
                    <a:lnTo>
                      <a:pt x="142" y="86"/>
                    </a:lnTo>
                    <a:lnTo>
                      <a:pt x="142" y="88"/>
                    </a:lnTo>
                    <a:lnTo>
                      <a:pt x="142" y="90"/>
                    </a:lnTo>
                    <a:lnTo>
                      <a:pt x="142" y="92"/>
                    </a:lnTo>
                    <a:lnTo>
                      <a:pt x="140" y="92"/>
                    </a:lnTo>
                    <a:lnTo>
                      <a:pt x="138" y="92"/>
                    </a:lnTo>
                    <a:lnTo>
                      <a:pt x="138" y="94"/>
                    </a:lnTo>
                    <a:lnTo>
                      <a:pt x="138" y="96"/>
                    </a:lnTo>
                    <a:lnTo>
                      <a:pt x="138" y="98"/>
                    </a:lnTo>
                    <a:lnTo>
                      <a:pt x="136" y="100"/>
                    </a:lnTo>
                    <a:lnTo>
                      <a:pt x="136" y="102"/>
                    </a:lnTo>
                    <a:lnTo>
                      <a:pt x="136" y="103"/>
                    </a:lnTo>
                    <a:lnTo>
                      <a:pt x="136" y="105"/>
                    </a:lnTo>
                    <a:lnTo>
                      <a:pt x="136" y="107"/>
                    </a:lnTo>
                    <a:lnTo>
                      <a:pt x="136" y="109"/>
                    </a:lnTo>
                    <a:lnTo>
                      <a:pt x="136" y="111"/>
                    </a:lnTo>
                    <a:lnTo>
                      <a:pt x="134" y="111"/>
                    </a:lnTo>
                    <a:lnTo>
                      <a:pt x="134" y="113"/>
                    </a:lnTo>
                    <a:lnTo>
                      <a:pt x="134" y="115"/>
                    </a:lnTo>
                    <a:lnTo>
                      <a:pt x="132" y="115"/>
                    </a:lnTo>
                    <a:lnTo>
                      <a:pt x="130" y="117"/>
                    </a:lnTo>
                    <a:lnTo>
                      <a:pt x="130" y="119"/>
                    </a:lnTo>
                    <a:lnTo>
                      <a:pt x="130" y="121"/>
                    </a:lnTo>
                    <a:lnTo>
                      <a:pt x="128" y="121"/>
                    </a:lnTo>
                    <a:lnTo>
                      <a:pt x="128" y="123"/>
                    </a:lnTo>
                    <a:lnTo>
                      <a:pt x="128" y="125"/>
                    </a:lnTo>
                    <a:lnTo>
                      <a:pt x="126" y="127"/>
                    </a:lnTo>
                    <a:lnTo>
                      <a:pt x="124" y="127"/>
                    </a:lnTo>
                    <a:lnTo>
                      <a:pt x="124" y="128"/>
                    </a:lnTo>
                    <a:lnTo>
                      <a:pt x="122" y="128"/>
                    </a:lnTo>
                    <a:lnTo>
                      <a:pt x="121" y="128"/>
                    </a:lnTo>
                    <a:lnTo>
                      <a:pt x="119" y="128"/>
                    </a:lnTo>
                    <a:lnTo>
                      <a:pt x="119" y="130"/>
                    </a:lnTo>
                    <a:lnTo>
                      <a:pt x="119" y="132"/>
                    </a:lnTo>
                    <a:lnTo>
                      <a:pt x="117" y="132"/>
                    </a:lnTo>
                    <a:lnTo>
                      <a:pt x="115" y="132"/>
                    </a:lnTo>
                    <a:lnTo>
                      <a:pt x="113" y="132"/>
                    </a:lnTo>
                    <a:lnTo>
                      <a:pt x="111" y="132"/>
                    </a:lnTo>
                    <a:lnTo>
                      <a:pt x="109" y="132"/>
                    </a:lnTo>
                    <a:lnTo>
                      <a:pt x="109" y="134"/>
                    </a:lnTo>
                    <a:lnTo>
                      <a:pt x="109" y="132"/>
                    </a:lnTo>
                    <a:lnTo>
                      <a:pt x="107" y="132"/>
                    </a:lnTo>
                    <a:lnTo>
                      <a:pt x="107" y="130"/>
                    </a:lnTo>
                    <a:lnTo>
                      <a:pt x="105" y="130"/>
                    </a:lnTo>
                    <a:lnTo>
                      <a:pt x="105" y="128"/>
                    </a:lnTo>
                    <a:lnTo>
                      <a:pt x="103" y="128"/>
                    </a:lnTo>
                    <a:lnTo>
                      <a:pt x="101" y="128"/>
                    </a:lnTo>
                    <a:lnTo>
                      <a:pt x="101" y="127"/>
                    </a:lnTo>
                    <a:lnTo>
                      <a:pt x="99" y="127"/>
                    </a:lnTo>
                    <a:lnTo>
                      <a:pt x="99" y="125"/>
                    </a:lnTo>
                    <a:lnTo>
                      <a:pt x="98" y="125"/>
                    </a:lnTo>
                    <a:lnTo>
                      <a:pt x="98" y="123"/>
                    </a:lnTo>
                    <a:lnTo>
                      <a:pt x="96" y="123"/>
                    </a:lnTo>
                    <a:lnTo>
                      <a:pt x="96" y="125"/>
                    </a:lnTo>
                    <a:lnTo>
                      <a:pt x="94" y="125"/>
                    </a:lnTo>
                    <a:lnTo>
                      <a:pt x="94" y="127"/>
                    </a:lnTo>
                    <a:lnTo>
                      <a:pt x="92" y="128"/>
                    </a:lnTo>
                    <a:lnTo>
                      <a:pt x="92" y="130"/>
                    </a:lnTo>
                    <a:lnTo>
                      <a:pt x="92" y="128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90" y="132"/>
                    </a:lnTo>
                    <a:lnTo>
                      <a:pt x="88" y="132"/>
                    </a:lnTo>
                    <a:lnTo>
                      <a:pt x="88" y="134"/>
                    </a:lnTo>
                    <a:lnTo>
                      <a:pt x="86" y="134"/>
                    </a:lnTo>
                    <a:lnTo>
                      <a:pt x="84" y="134"/>
                    </a:lnTo>
                    <a:lnTo>
                      <a:pt x="84" y="136"/>
                    </a:lnTo>
                    <a:lnTo>
                      <a:pt x="82" y="136"/>
                    </a:lnTo>
                    <a:lnTo>
                      <a:pt x="84" y="136"/>
                    </a:lnTo>
                    <a:lnTo>
                      <a:pt x="84" y="138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80" y="136"/>
                    </a:lnTo>
                    <a:lnTo>
                      <a:pt x="80" y="134"/>
                    </a:lnTo>
                    <a:lnTo>
                      <a:pt x="78" y="134"/>
                    </a:lnTo>
                    <a:lnTo>
                      <a:pt x="78" y="132"/>
                    </a:lnTo>
                    <a:lnTo>
                      <a:pt x="78" y="130"/>
                    </a:lnTo>
                    <a:lnTo>
                      <a:pt x="78" y="128"/>
                    </a:lnTo>
                    <a:lnTo>
                      <a:pt x="78" y="127"/>
                    </a:lnTo>
                    <a:lnTo>
                      <a:pt x="78" y="125"/>
                    </a:lnTo>
                    <a:lnTo>
                      <a:pt x="78" y="123"/>
                    </a:lnTo>
                    <a:lnTo>
                      <a:pt x="80" y="123"/>
                    </a:lnTo>
                    <a:lnTo>
                      <a:pt x="80" y="121"/>
                    </a:lnTo>
                    <a:lnTo>
                      <a:pt x="80" y="119"/>
                    </a:lnTo>
                    <a:lnTo>
                      <a:pt x="82" y="119"/>
                    </a:lnTo>
                    <a:lnTo>
                      <a:pt x="82" y="117"/>
                    </a:lnTo>
                    <a:lnTo>
                      <a:pt x="84" y="117"/>
                    </a:lnTo>
                    <a:lnTo>
                      <a:pt x="86" y="115"/>
                    </a:lnTo>
                    <a:lnTo>
                      <a:pt x="86" y="113"/>
                    </a:lnTo>
                    <a:lnTo>
                      <a:pt x="86" y="111"/>
                    </a:lnTo>
                    <a:lnTo>
                      <a:pt x="86" y="109"/>
                    </a:lnTo>
                    <a:lnTo>
                      <a:pt x="86" y="107"/>
                    </a:lnTo>
                    <a:lnTo>
                      <a:pt x="88" y="105"/>
                    </a:lnTo>
                    <a:lnTo>
                      <a:pt x="88" y="103"/>
                    </a:lnTo>
                    <a:lnTo>
                      <a:pt x="88" y="102"/>
                    </a:lnTo>
                    <a:lnTo>
                      <a:pt x="86" y="102"/>
                    </a:lnTo>
                    <a:lnTo>
                      <a:pt x="86" y="100"/>
                    </a:lnTo>
                    <a:lnTo>
                      <a:pt x="84" y="102"/>
                    </a:lnTo>
                    <a:lnTo>
                      <a:pt x="84" y="100"/>
                    </a:lnTo>
                    <a:lnTo>
                      <a:pt x="82" y="100"/>
                    </a:lnTo>
                    <a:lnTo>
                      <a:pt x="82" y="98"/>
                    </a:lnTo>
                    <a:lnTo>
                      <a:pt x="80" y="98"/>
                    </a:lnTo>
                    <a:lnTo>
                      <a:pt x="80" y="100"/>
                    </a:lnTo>
                    <a:lnTo>
                      <a:pt x="80" y="98"/>
                    </a:lnTo>
                    <a:lnTo>
                      <a:pt x="78" y="98"/>
                    </a:lnTo>
                    <a:lnTo>
                      <a:pt x="76" y="98"/>
                    </a:lnTo>
                    <a:lnTo>
                      <a:pt x="74" y="98"/>
                    </a:lnTo>
                    <a:lnTo>
                      <a:pt x="73" y="98"/>
                    </a:lnTo>
                    <a:lnTo>
                      <a:pt x="71" y="98"/>
                    </a:lnTo>
                    <a:lnTo>
                      <a:pt x="69" y="98"/>
                    </a:lnTo>
                    <a:lnTo>
                      <a:pt x="67" y="100"/>
                    </a:lnTo>
                    <a:lnTo>
                      <a:pt x="65" y="100"/>
                    </a:lnTo>
                    <a:lnTo>
                      <a:pt x="65" y="102"/>
                    </a:lnTo>
                    <a:lnTo>
                      <a:pt x="63" y="102"/>
                    </a:lnTo>
                    <a:lnTo>
                      <a:pt x="63" y="100"/>
                    </a:lnTo>
                    <a:lnTo>
                      <a:pt x="61" y="100"/>
                    </a:lnTo>
                    <a:lnTo>
                      <a:pt x="59" y="100"/>
                    </a:lnTo>
                    <a:lnTo>
                      <a:pt x="57" y="100"/>
                    </a:lnTo>
                    <a:lnTo>
                      <a:pt x="57" y="98"/>
                    </a:lnTo>
                    <a:lnTo>
                      <a:pt x="55" y="98"/>
                    </a:lnTo>
                    <a:lnTo>
                      <a:pt x="53" y="98"/>
                    </a:lnTo>
                    <a:lnTo>
                      <a:pt x="51" y="98"/>
                    </a:lnTo>
                    <a:lnTo>
                      <a:pt x="50" y="98"/>
                    </a:lnTo>
                    <a:lnTo>
                      <a:pt x="48" y="98"/>
                    </a:lnTo>
                    <a:lnTo>
                      <a:pt x="46" y="98"/>
                    </a:lnTo>
                    <a:lnTo>
                      <a:pt x="46" y="96"/>
                    </a:lnTo>
                    <a:lnTo>
                      <a:pt x="44" y="96"/>
                    </a:lnTo>
                    <a:lnTo>
                      <a:pt x="42" y="96"/>
                    </a:lnTo>
                    <a:lnTo>
                      <a:pt x="42" y="94"/>
                    </a:lnTo>
                    <a:lnTo>
                      <a:pt x="42" y="92"/>
                    </a:lnTo>
                    <a:lnTo>
                      <a:pt x="40" y="92"/>
                    </a:lnTo>
                    <a:lnTo>
                      <a:pt x="40" y="90"/>
                    </a:lnTo>
                    <a:lnTo>
                      <a:pt x="40" y="88"/>
                    </a:lnTo>
                    <a:lnTo>
                      <a:pt x="40" y="86"/>
                    </a:lnTo>
                    <a:lnTo>
                      <a:pt x="38" y="86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6" y="82"/>
                    </a:lnTo>
                    <a:lnTo>
                      <a:pt x="34" y="82"/>
                    </a:lnTo>
                    <a:lnTo>
                      <a:pt x="34" y="80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30" y="75"/>
                    </a:lnTo>
                    <a:lnTo>
                      <a:pt x="28" y="75"/>
                    </a:lnTo>
                    <a:lnTo>
                      <a:pt x="26" y="75"/>
                    </a:lnTo>
                    <a:lnTo>
                      <a:pt x="26" y="73"/>
                    </a:lnTo>
                    <a:lnTo>
                      <a:pt x="25" y="73"/>
                    </a:lnTo>
                    <a:lnTo>
                      <a:pt x="23" y="73"/>
                    </a:lnTo>
                    <a:lnTo>
                      <a:pt x="21" y="73"/>
                    </a:lnTo>
                    <a:lnTo>
                      <a:pt x="19" y="71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3" y="61"/>
                    </a:lnTo>
                    <a:lnTo>
                      <a:pt x="11" y="61"/>
                    </a:lnTo>
                    <a:lnTo>
                      <a:pt x="13" y="61"/>
                    </a:lnTo>
                    <a:lnTo>
                      <a:pt x="11" y="59"/>
                    </a:lnTo>
                    <a:lnTo>
                      <a:pt x="11" y="57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7" y="55"/>
                    </a:lnTo>
                    <a:lnTo>
                      <a:pt x="7" y="54"/>
                    </a:lnTo>
                    <a:lnTo>
                      <a:pt x="5" y="54"/>
                    </a:lnTo>
                    <a:lnTo>
                      <a:pt x="5" y="52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3" y="48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3" y="46"/>
                    </a:lnTo>
                    <a:lnTo>
                      <a:pt x="3" y="44"/>
                    </a:lnTo>
                    <a:lnTo>
                      <a:pt x="3" y="42"/>
                    </a:lnTo>
                    <a:lnTo>
                      <a:pt x="3" y="40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3" y="38"/>
                    </a:lnTo>
                    <a:lnTo>
                      <a:pt x="2" y="38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3" y="36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1" y="7"/>
                    </a:lnTo>
                    <a:lnTo>
                      <a:pt x="23" y="7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4" y="6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11"/>
                    </a:lnTo>
                    <a:lnTo>
                      <a:pt x="38" y="13"/>
                    </a:lnTo>
                    <a:lnTo>
                      <a:pt x="40" y="15"/>
                    </a:lnTo>
                    <a:lnTo>
                      <a:pt x="42" y="15"/>
                    </a:lnTo>
                    <a:lnTo>
                      <a:pt x="42" y="17"/>
                    </a:lnTo>
                    <a:lnTo>
                      <a:pt x="44" y="17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0" y="23"/>
                    </a:lnTo>
                    <a:lnTo>
                      <a:pt x="51" y="23"/>
                    </a:lnTo>
                    <a:lnTo>
                      <a:pt x="51" y="21"/>
                    </a:lnTo>
                    <a:lnTo>
                      <a:pt x="53" y="21"/>
                    </a:lnTo>
                    <a:lnTo>
                      <a:pt x="55" y="21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9" y="21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61" y="21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19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4" y="15"/>
                    </a:lnTo>
                    <a:lnTo>
                      <a:pt x="76" y="15"/>
                    </a:lnTo>
                    <a:lnTo>
                      <a:pt x="76" y="13"/>
                    </a:lnTo>
                    <a:lnTo>
                      <a:pt x="78" y="13"/>
                    </a:lnTo>
                    <a:lnTo>
                      <a:pt x="78" y="11"/>
                    </a:lnTo>
                    <a:lnTo>
                      <a:pt x="80" y="11"/>
                    </a:lnTo>
                    <a:lnTo>
                      <a:pt x="82" y="9"/>
                    </a:lnTo>
                    <a:lnTo>
                      <a:pt x="84" y="7"/>
                    </a:lnTo>
                    <a:lnTo>
                      <a:pt x="86" y="7"/>
                    </a:lnTo>
                    <a:lnTo>
                      <a:pt x="88" y="6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2" y="2"/>
                    </a:lnTo>
                    <a:lnTo>
                      <a:pt x="94" y="2"/>
                    </a:lnTo>
                    <a:lnTo>
                      <a:pt x="96" y="0"/>
                    </a:lnTo>
                    <a:lnTo>
                      <a:pt x="98" y="2"/>
                    </a:lnTo>
                    <a:lnTo>
                      <a:pt x="99" y="2"/>
                    </a:lnTo>
                    <a:lnTo>
                      <a:pt x="101" y="4"/>
                    </a:lnTo>
                    <a:lnTo>
                      <a:pt x="103" y="6"/>
                    </a:lnTo>
                    <a:lnTo>
                      <a:pt x="105" y="7"/>
                    </a:lnTo>
                    <a:lnTo>
                      <a:pt x="107" y="7"/>
                    </a:lnTo>
                    <a:lnTo>
                      <a:pt x="107" y="11"/>
                    </a:lnTo>
                    <a:lnTo>
                      <a:pt x="109" y="11"/>
                    </a:lnTo>
                    <a:lnTo>
                      <a:pt x="109" y="13"/>
                    </a:lnTo>
                    <a:lnTo>
                      <a:pt x="109" y="11"/>
                    </a:lnTo>
                    <a:lnTo>
                      <a:pt x="111" y="9"/>
                    </a:lnTo>
                    <a:lnTo>
                      <a:pt x="111" y="7"/>
                    </a:lnTo>
                    <a:lnTo>
                      <a:pt x="111" y="6"/>
                    </a:lnTo>
                    <a:lnTo>
                      <a:pt x="113" y="4"/>
                    </a:lnTo>
                    <a:lnTo>
                      <a:pt x="113" y="6"/>
                    </a:lnTo>
                    <a:lnTo>
                      <a:pt x="115" y="7"/>
                    </a:lnTo>
                    <a:lnTo>
                      <a:pt x="115" y="9"/>
                    </a:lnTo>
                    <a:lnTo>
                      <a:pt x="117" y="9"/>
                    </a:lnTo>
                    <a:lnTo>
                      <a:pt x="119" y="11"/>
                    </a:lnTo>
                    <a:lnTo>
                      <a:pt x="121" y="11"/>
                    </a:lnTo>
                    <a:lnTo>
                      <a:pt x="122" y="1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1" name="Freeform 5050">
                <a:extLst>
                  <a:ext uri="{FF2B5EF4-FFF2-40B4-BE49-F238E27FC236}">
                    <a16:creationId xmlns:a16="http://schemas.microsoft.com/office/drawing/2014/main" id="{91A8506E-3527-EBD1-36AE-A25AA92E6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2016" y="5084056"/>
                <a:ext cx="199176" cy="243757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56" y="38"/>
                  </a:cxn>
                  <a:cxn ang="0">
                    <a:pos x="60" y="46"/>
                  </a:cxn>
                  <a:cxn ang="0">
                    <a:pos x="70" y="50"/>
                  </a:cxn>
                  <a:cxn ang="0">
                    <a:pos x="77" y="56"/>
                  </a:cxn>
                  <a:cxn ang="0">
                    <a:pos x="83" y="63"/>
                  </a:cxn>
                  <a:cxn ang="0">
                    <a:pos x="87" y="71"/>
                  </a:cxn>
                  <a:cxn ang="0">
                    <a:pos x="95" y="75"/>
                  </a:cxn>
                  <a:cxn ang="0">
                    <a:pos x="104" y="77"/>
                  </a:cxn>
                  <a:cxn ang="0">
                    <a:pos x="112" y="77"/>
                  </a:cxn>
                  <a:cxn ang="0">
                    <a:pos x="123" y="75"/>
                  </a:cxn>
                  <a:cxn ang="0">
                    <a:pos x="129" y="77"/>
                  </a:cxn>
                  <a:cxn ang="0">
                    <a:pos x="133" y="82"/>
                  </a:cxn>
                  <a:cxn ang="0">
                    <a:pos x="129" y="94"/>
                  </a:cxn>
                  <a:cxn ang="0">
                    <a:pos x="123" y="100"/>
                  </a:cxn>
                  <a:cxn ang="0">
                    <a:pos x="123" y="111"/>
                  </a:cxn>
                  <a:cxn ang="0">
                    <a:pos x="119" y="115"/>
                  </a:cxn>
                  <a:cxn ang="0">
                    <a:pos x="112" y="119"/>
                  </a:cxn>
                  <a:cxn ang="0">
                    <a:pos x="106" y="125"/>
                  </a:cxn>
                  <a:cxn ang="0">
                    <a:pos x="98" y="128"/>
                  </a:cxn>
                  <a:cxn ang="0">
                    <a:pos x="91" y="132"/>
                  </a:cxn>
                  <a:cxn ang="0">
                    <a:pos x="83" y="136"/>
                  </a:cxn>
                  <a:cxn ang="0">
                    <a:pos x="75" y="140"/>
                  </a:cxn>
                  <a:cxn ang="0">
                    <a:pos x="71" y="148"/>
                  </a:cxn>
                  <a:cxn ang="0">
                    <a:pos x="66" y="155"/>
                  </a:cxn>
                  <a:cxn ang="0">
                    <a:pos x="60" y="161"/>
                  </a:cxn>
                  <a:cxn ang="0">
                    <a:pos x="52" y="161"/>
                  </a:cxn>
                  <a:cxn ang="0">
                    <a:pos x="45" y="161"/>
                  </a:cxn>
                  <a:cxn ang="0">
                    <a:pos x="37" y="163"/>
                  </a:cxn>
                  <a:cxn ang="0">
                    <a:pos x="29" y="163"/>
                  </a:cxn>
                  <a:cxn ang="0">
                    <a:pos x="22" y="163"/>
                  </a:cxn>
                  <a:cxn ang="0">
                    <a:pos x="14" y="167"/>
                  </a:cxn>
                  <a:cxn ang="0">
                    <a:pos x="4" y="165"/>
                  </a:cxn>
                  <a:cxn ang="0">
                    <a:pos x="4" y="152"/>
                  </a:cxn>
                  <a:cxn ang="0">
                    <a:pos x="10" y="140"/>
                  </a:cxn>
                  <a:cxn ang="0">
                    <a:pos x="16" y="130"/>
                  </a:cxn>
                  <a:cxn ang="0">
                    <a:pos x="14" y="117"/>
                  </a:cxn>
                  <a:cxn ang="0">
                    <a:pos x="18" y="107"/>
                  </a:cxn>
                  <a:cxn ang="0">
                    <a:pos x="20" y="96"/>
                  </a:cxn>
                  <a:cxn ang="0">
                    <a:pos x="20" y="82"/>
                  </a:cxn>
                  <a:cxn ang="0">
                    <a:pos x="14" y="77"/>
                  </a:cxn>
                  <a:cxn ang="0">
                    <a:pos x="10" y="63"/>
                  </a:cxn>
                  <a:cxn ang="0">
                    <a:pos x="14" y="50"/>
                  </a:cxn>
                  <a:cxn ang="0">
                    <a:pos x="18" y="38"/>
                  </a:cxn>
                  <a:cxn ang="0">
                    <a:pos x="14" y="29"/>
                  </a:cxn>
                  <a:cxn ang="0">
                    <a:pos x="6" y="29"/>
                  </a:cxn>
                  <a:cxn ang="0">
                    <a:pos x="0" y="19"/>
                  </a:cxn>
                  <a:cxn ang="0">
                    <a:pos x="2" y="8"/>
                  </a:cxn>
                  <a:cxn ang="0">
                    <a:pos x="8" y="0"/>
                  </a:cxn>
                  <a:cxn ang="0">
                    <a:pos x="14" y="6"/>
                  </a:cxn>
                  <a:cxn ang="0">
                    <a:pos x="20" y="13"/>
                  </a:cxn>
                  <a:cxn ang="0">
                    <a:pos x="27" y="17"/>
                  </a:cxn>
                  <a:cxn ang="0">
                    <a:pos x="33" y="23"/>
                  </a:cxn>
                  <a:cxn ang="0">
                    <a:pos x="39" y="25"/>
                  </a:cxn>
                  <a:cxn ang="0">
                    <a:pos x="48" y="27"/>
                  </a:cxn>
                </a:cxnLst>
                <a:rect l="0" t="0" r="r" b="b"/>
                <a:pathLst>
                  <a:path w="133" h="167">
                    <a:moveTo>
                      <a:pt x="48" y="27"/>
                    </a:moveTo>
                    <a:lnTo>
                      <a:pt x="50" y="27"/>
                    </a:lnTo>
                    <a:lnTo>
                      <a:pt x="50" y="29"/>
                    </a:lnTo>
                    <a:lnTo>
                      <a:pt x="50" y="31"/>
                    </a:lnTo>
                    <a:lnTo>
                      <a:pt x="52" y="31"/>
                    </a:lnTo>
                    <a:lnTo>
                      <a:pt x="52" y="32"/>
                    </a:lnTo>
                    <a:lnTo>
                      <a:pt x="54" y="32"/>
                    </a:lnTo>
                    <a:lnTo>
                      <a:pt x="54" y="34"/>
                    </a:lnTo>
                    <a:lnTo>
                      <a:pt x="56" y="34"/>
                    </a:lnTo>
                    <a:lnTo>
                      <a:pt x="56" y="36"/>
                    </a:lnTo>
                    <a:lnTo>
                      <a:pt x="58" y="38"/>
                    </a:lnTo>
                    <a:lnTo>
                      <a:pt x="56" y="38"/>
                    </a:lnTo>
                    <a:lnTo>
                      <a:pt x="58" y="38"/>
                    </a:lnTo>
                    <a:lnTo>
                      <a:pt x="58" y="40"/>
                    </a:lnTo>
                    <a:lnTo>
                      <a:pt x="60" y="40"/>
                    </a:lnTo>
                    <a:lnTo>
                      <a:pt x="60" y="42"/>
                    </a:lnTo>
                    <a:lnTo>
                      <a:pt x="60" y="44"/>
                    </a:lnTo>
                    <a:lnTo>
                      <a:pt x="60" y="46"/>
                    </a:lnTo>
                    <a:lnTo>
                      <a:pt x="62" y="46"/>
                    </a:lnTo>
                    <a:lnTo>
                      <a:pt x="62" y="48"/>
                    </a:lnTo>
                    <a:lnTo>
                      <a:pt x="64" y="48"/>
                    </a:lnTo>
                    <a:lnTo>
                      <a:pt x="66" y="50"/>
                    </a:lnTo>
                    <a:lnTo>
                      <a:pt x="68" y="50"/>
                    </a:lnTo>
                    <a:lnTo>
                      <a:pt x="70" y="50"/>
                    </a:lnTo>
                    <a:lnTo>
                      <a:pt x="71" y="50"/>
                    </a:lnTo>
                    <a:lnTo>
                      <a:pt x="71" y="52"/>
                    </a:lnTo>
                    <a:lnTo>
                      <a:pt x="73" y="52"/>
                    </a:lnTo>
                    <a:lnTo>
                      <a:pt x="75" y="52"/>
                    </a:lnTo>
                    <a:lnTo>
                      <a:pt x="75" y="54"/>
                    </a:lnTo>
                    <a:lnTo>
                      <a:pt x="77" y="56"/>
                    </a:lnTo>
                    <a:lnTo>
                      <a:pt x="79" y="57"/>
                    </a:lnTo>
                    <a:lnTo>
                      <a:pt x="79" y="59"/>
                    </a:lnTo>
                    <a:lnTo>
                      <a:pt x="81" y="59"/>
                    </a:lnTo>
                    <a:lnTo>
                      <a:pt x="81" y="61"/>
                    </a:lnTo>
                    <a:lnTo>
                      <a:pt x="83" y="61"/>
                    </a:lnTo>
                    <a:lnTo>
                      <a:pt x="83" y="63"/>
                    </a:lnTo>
                    <a:lnTo>
                      <a:pt x="85" y="63"/>
                    </a:lnTo>
                    <a:lnTo>
                      <a:pt x="85" y="65"/>
                    </a:lnTo>
                    <a:lnTo>
                      <a:pt x="85" y="67"/>
                    </a:lnTo>
                    <a:lnTo>
                      <a:pt x="85" y="69"/>
                    </a:lnTo>
                    <a:lnTo>
                      <a:pt x="87" y="69"/>
                    </a:lnTo>
                    <a:lnTo>
                      <a:pt x="87" y="71"/>
                    </a:lnTo>
                    <a:lnTo>
                      <a:pt x="87" y="73"/>
                    </a:lnTo>
                    <a:lnTo>
                      <a:pt x="89" y="73"/>
                    </a:lnTo>
                    <a:lnTo>
                      <a:pt x="91" y="73"/>
                    </a:lnTo>
                    <a:lnTo>
                      <a:pt x="91" y="75"/>
                    </a:lnTo>
                    <a:lnTo>
                      <a:pt x="93" y="75"/>
                    </a:lnTo>
                    <a:lnTo>
                      <a:pt x="95" y="75"/>
                    </a:lnTo>
                    <a:lnTo>
                      <a:pt x="96" y="75"/>
                    </a:lnTo>
                    <a:lnTo>
                      <a:pt x="98" y="75"/>
                    </a:lnTo>
                    <a:lnTo>
                      <a:pt x="100" y="75"/>
                    </a:lnTo>
                    <a:lnTo>
                      <a:pt x="102" y="75"/>
                    </a:lnTo>
                    <a:lnTo>
                      <a:pt x="102" y="77"/>
                    </a:lnTo>
                    <a:lnTo>
                      <a:pt x="104" y="77"/>
                    </a:lnTo>
                    <a:lnTo>
                      <a:pt x="106" y="77"/>
                    </a:lnTo>
                    <a:lnTo>
                      <a:pt x="108" y="77"/>
                    </a:lnTo>
                    <a:lnTo>
                      <a:pt x="108" y="79"/>
                    </a:lnTo>
                    <a:lnTo>
                      <a:pt x="110" y="79"/>
                    </a:lnTo>
                    <a:lnTo>
                      <a:pt x="110" y="77"/>
                    </a:lnTo>
                    <a:lnTo>
                      <a:pt x="112" y="77"/>
                    </a:lnTo>
                    <a:lnTo>
                      <a:pt x="114" y="75"/>
                    </a:lnTo>
                    <a:lnTo>
                      <a:pt x="116" y="75"/>
                    </a:lnTo>
                    <a:lnTo>
                      <a:pt x="118" y="75"/>
                    </a:lnTo>
                    <a:lnTo>
                      <a:pt x="119" y="75"/>
                    </a:lnTo>
                    <a:lnTo>
                      <a:pt x="121" y="75"/>
                    </a:lnTo>
                    <a:lnTo>
                      <a:pt x="123" y="75"/>
                    </a:lnTo>
                    <a:lnTo>
                      <a:pt x="125" y="75"/>
                    </a:lnTo>
                    <a:lnTo>
                      <a:pt x="125" y="77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9" y="77"/>
                    </a:lnTo>
                    <a:lnTo>
                      <a:pt x="129" y="79"/>
                    </a:lnTo>
                    <a:lnTo>
                      <a:pt x="131" y="77"/>
                    </a:lnTo>
                    <a:lnTo>
                      <a:pt x="131" y="79"/>
                    </a:lnTo>
                    <a:lnTo>
                      <a:pt x="133" y="79"/>
                    </a:lnTo>
                    <a:lnTo>
                      <a:pt x="133" y="80"/>
                    </a:lnTo>
                    <a:lnTo>
                      <a:pt x="133" y="82"/>
                    </a:lnTo>
                    <a:lnTo>
                      <a:pt x="131" y="84"/>
                    </a:lnTo>
                    <a:lnTo>
                      <a:pt x="131" y="86"/>
                    </a:lnTo>
                    <a:lnTo>
                      <a:pt x="131" y="88"/>
                    </a:lnTo>
                    <a:lnTo>
                      <a:pt x="131" y="90"/>
                    </a:lnTo>
                    <a:lnTo>
                      <a:pt x="131" y="92"/>
                    </a:lnTo>
                    <a:lnTo>
                      <a:pt x="129" y="94"/>
                    </a:lnTo>
                    <a:lnTo>
                      <a:pt x="127" y="94"/>
                    </a:lnTo>
                    <a:lnTo>
                      <a:pt x="127" y="96"/>
                    </a:lnTo>
                    <a:lnTo>
                      <a:pt x="125" y="96"/>
                    </a:lnTo>
                    <a:lnTo>
                      <a:pt x="125" y="98"/>
                    </a:lnTo>
                    <a:lnTo>
                      <a:pt x="125" y="100"/>
                    </a:lnTo>
                    <a:lnTo>
                      <a:pt x="123" y="100"/>
                    </a:lnTo>
                    <a:lnTo>
                      <a:pt x="123" y="102"/>
                    </a:lnTo>
                    <a:lnTo>
                      <a:pt x="123" y="104"/>
                    </a:lnTo>
                    <a:lnTo>
                      <a:pt x="123" y="105"/>
                    </a:lnTo>
                    <a:lnTo>
                      <a:pt x="123" y="107"/>
                    </a:lnTo>
                    <a:lnTo>
                      <a:pt x="123" y="109"/>
                    </a:lnTo>
                    <a:lnTo>
                      <a:pt x="123" y="111"/>
                    </a:lnTo>
                    <a:lnTo>
                      <a:pt x="125" y="111"/>
                    </a:lnTo>
                    <a:lnTo>
                      <a:pt x="125" y="113"/>
                    </a:lnTo>
                    <a:lnTo>
                      <a:pt x="125" y="115"/>
                    </a:lnTo>
                    <a:lnTo>
                      <a:pt x="123" y="115"/>
                    </a:lnTo>
                    <a:lnTo>
                      <a:pt x="121" y="115"/>
                    </a:lnTo>
                    <a:lnTo>
                      <a:pt x="119" y="115"/>
                    </a:lnTo>
                    <a:lnTo>
                      <a:pt x="118" y="115"/>
                    </a:lnTo>
                    <a:lnTo>
                      <a:pt x="116" y="115"/>
                    </a:lnTo>
                    <a:lnTo>
                      <a:pt x="116" y="117"/>
                    </a:lnTo>
                    <a:lnTo>
                      <a:pt x="114" y="117"/>
                    </a:lnTo>
                    <a:lnTo>
                      <a:pt x="112" y="117"/>
                    </a:lnTo>
                    <a:lnTo>
                      <a:pt x="112" y="119"/>
                    </a:lnTo>
                    <a:lnTo>
                      <a:pt x="110" y="119"/>
                    </a:lnTo>
                    <a:lnTo>
                      <a:pt x="110" y="121"/>
                    </a:lnTo>
                    <a:lnTo>
                      <a:pt x="108" y="121"/>
                    </a:lnTo>
                    <a:lnTo>
                      <a:pt x="108" y="123"/>
                    </a:lnTo>
                    <a:lnTo>
                      <a:pt x="106" y="123"/>
                    </a:lnTo>
                    <a:lnTo>
                      <a:pt x="106" y="125"/>
                    </a:lnTo>
                    <a:lnTo>
                      <a:pt x="104" y="125"/>
                    </a:lnTo>
                    <a:lnTo>
                      <a:pt x="104" y="127"/>
                    </a:lnTo>
                    <a:lnTo>
                      <a:pt x="102" y="127"/>
                    </a:lnTo>
                    <a:lnTo>
                      <a:pt x="100" y="127"/>
                    </a:lnTo>
                    <a:lnTo>
                      <a:pt x="100" y="128"/>
                    </a:lnTo>
                    <a:lnTo>
                      <a:pt x="98" y="128"/>
                    </a:lnTo>
                    <a:lnTo>
                      <a:pt x="98" y="130"/>
                    </a:lnTo>
                    <a:lnTo>
                      <a:pt x="96" y="130"/>
                    </a:lnTo>
                    <a:lnTo>
                      <a:pt x="95" y="130"/>
                    </a:lnTo>
                    <a:lnTo>
                      <a:pt x="93" y="130"/>
                    </a:lnTo>
                    <a:lnTo>
                      <a:pt x="93" y="132"/>
                    </a:lnTo>
                    <a:lnTo>
                      <a:pt x="91" y="132"/>
                    </a:lnTo>
                    <a:lnTo>
                      <a:pt x="91" y="134"/>
                    </a:lnTo>
                    <a:lnTo>
                      <a:pt x="89" y="134"/>
                    </a:lnTo>
                    <a:lnTo>
                      <a:pt x="87" y="134"/>
                    </a:lnTo>
                    <a:lnTo>
                      <a:pt x="87" y="136"/>
                    </a:lnTo>
                    <a:lnTo>
                      <a:pt x="85" y="136"/>
                    </a:lnTo>
                    <a:lnTo>
                      <a:pt x="83" y="136"/>
                    </a:lnTo>
                    <a:lnTo>
                      <a:pt x="83" y="138"/>
                    </a:lnTo>
                    <a:lnTo>
                      <a:pt x="81" y="138"/>
                    </a:lnTo>
                    <a:lnTo>
                      <a:pt x="81" y="140"/>
                    </a:lnTo>
                    <a:lnTo>
                      <a:pt x="79" y="140"/>
                    </a:lnTo>
                    <a:lnTo>
                      <a:pt x="77" y="140"/>
                    </a:lnTo>
                    <a:lnTo>
                      <a:pt x="75" y="140"/>
                    </a:lnTo>
                    <a:lnTo>
                      <a:pt x="75" y="142"/>
                    </a:lnTo>
                    <a:lnTo>
                      <a:pt x="73" y="142"/>
                    </a:lnTo>
                    <a:lnTo>
                      <a:pt x="73" y="144"/>
                    </a:lnTo>
                    <a:lnTo>
                      <a:pt x="71" y="144"/>
                    </a:lnTo>
                    <a:lnTo>
                      <a:pt x="71" y="146"/>
                    </a:lnTo>
                    <a:lnTo>
                      <a:pt x="71" y="148"/>
                    </a:lnTo>
                    <a:lnTo>
                      <a:pt x="70" y="148"/>
                    </a:lnTo>
                    <a:lnTo>
                      <a:pt x="70" y="150"/>
                    </a:lnTo>
                    <a:lnTo>
                      <a:pt x="70" y="152"/>
                    </a:lnTo>
                    <a:lnTo>
                      <a:pt x="68" y="153"/>
                    </a:lnTo>
                    <a:lnTo>
                      <a:pt x="68" y="155"/>
                    </a:lnTo>
                    <a:lnTo>
                      <a:pt x="66" y="155"/>
                    </a:lnTo>
                    <a:lnTo>
                      <a:pt x="64" y="155"/>
                    </a:lnTo>
                    <a:lnTo>
                      <a:pt x="64" y="157"/>
                    </a:lnTo>
                    <a:lnTo>
                      <a:pt x="64" y="159"/>
                    </a:lnTo>
                    <a:lnTo>
                      <a:pt x="62" y="159"/>
                    </a:lnTo>
                    <a:lnTo>
                      <a:pt x="62" y="161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6" y="161"/>
                    </a:lnTo>
                    <a:lnTo>
                      <a:pt x="56" y="159"/>
                    </a:lnTo>
                    <a:lnTo>
                      <a:pt x="54" y="159"/>
                    </a:lnTo>
                    <a:lnTo>
                      <a:pt x="54" y="161"/>
                    </a:lnTo>
                    <a:lnTo>
                      <a:pt x="52" y="161"/>
                    </a:lnTo>
                    <a:lnTo>
                      <a:pt x="50" y="161"/>
                    </a:lnTo>
                    <a:lnTo>
                      <a:pt x="48" y="161"/>
                    </a:lnTo>
                    <a:lnTo>
                      <a:pt x="47" y="161"/>
                    </a:lnTo>
                    <a:lnTo>
                      <a:pt x="47" y="159"/>
                    </a:lnTo>
                    <a:lnTo>
                      <a:pt x="45" y="159"/>
                    </a:lnTo>
                    <a:lnTo>
                      <a:pt x="45" y="161"/>
                    </a:lnTo>
                    <a:lnTo>
                      <a:pt x="45" y="159"/>
                    </a:lnTo>
                    <a:lnTo>
                      <a:pt x="43" y="159"/>
                    </a:lnTo>
                    <a:lnTo>
                      <a:pt x="43" y="161"/>
                    </a:lnTo>
                    <a:lnTo>
                      <a:pt x="41" y="161"/>
                    </a:lnTo>
                    <a:lnTo>
                      <a:pt x="39" y="163"/>
                    </a:lnTo>
                    <a:lnTo>
                      <a:pt x="37" y="163"/>
                    </a:lnTo>
                    <a:lnTo>
                      <a:pt x="35" y="163"/>
                    </a:lnTo>
                    <a:lnTo>
                      <a:pt x="35" y="165"/>
                    </a:lnTo>
                    <a:lnTo>
                      <a:pt x="33" y="165"/>
                    </a:lnTo>
                    <a:lnTo>
                      <a:pt x="31" y="165"/>
                    </a:lnTo>
                    <a:lnTo>
                      <a:pt x="29" y="165"/>
                    </a:lnTo>
                    <a:lnTo>
                      <a:pt x="29" y="163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5" y="165"/>
                    </a:lnTo>
                    <a:lnTo>
                      <a:pt x="23" y="165"/>
                    </a:lnTo>
                    <a:lnTo>
                      <a:pt x="23" y="163"/>
                    </a:lnTo>
                    <a:lnTo>
                      <a:pt x="22" y="163"/>
                    </a:lnTo>
                    <a:lnTo>
                      <a:pt x="22" y="165"/>
                    </a:lnTo>
                    <a:lnTo>
                      <a:pt x="20" y="165"/>
                    </a:lnTo>
                    <a:lnTo>
                      <a:pt x="18" y="165"/>
                    </a:lnTo>
                    <a:lnTo>
                      <a:pt x="18" y="167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0" y="167"/>
                    </a:lnTo>
                    <a:lnTo>
                      <a:pt x="8" y="165"/>
                    </a:lnTo>
                    <a:lnTo>
                      <a:pt x="6" y="165"/>
                    </a:lnTo>
                    <a:lnTo>
                      <a:pt x="4" y="167"/>
                    </a:lnTo>
                    <a:lnTo>
                      <a:pt x="4" y="165"/>
                    </a:lnTo>
                    <a:lnTo>
                      <a:pt x="4" y="163"/>
                    </a:lnTo>
                    <a:lnTo>
                      <a:pt x="6" y="161"/>
                    </a:lnTo>
                    <a:lnTo>
                      <a:pt x="6" y="157"/>
                    </a:lnTo>
                    <a:lnTo>
                      <a:pt x="6" y="155"/>
                    </a:lnTo>
                    <a:lnTo>
                      <a:pt x="6" y="153"/>
                    </a:lnTo>
                    <a:lnTo>
                      <a:pt x="4" y="152"/>
                    </a:lnTo>
                    <a:lnTo>
                      <a:pt x="4" y="150"/>
                    </a:lnTo>
                    <a:lnTo>
                      <a:pt x="4" y="148"/>
                    </a:lnTo>
                    <a:lnTo>
                      <a:pt x="6" y="146"/>
                    </a:lnTo>
                    <a:lnTo>
                      <a:pt x="8" y="144"/>
                    </a:lnTo>
                    <a:lnTo>
                      <a:pt x="8" y="142"/>
                    </a:lnTo>
                    <a:lnTo>
                      <a:pt x="10" y="140"/>
                    </a:lnTo>
                    <a:lnTo>
                      <a:pt x="12" y="140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4" y="134"/>
                    </a:lnTo>
                    <a:lnTo>
                      <a:pt x="16" y="132"/>
                    </a:lnTo>
                    <a:lnTo>
                      <a:pt x="16" y="130"/>
                    </a:lnTo>
                    <a:lnTo>
                      <a:pt x="18" y="128"/>
                    </a:lnTo>
                    <a:lnTo>
                      <a:pt x="16" y="123"/>
                    </a:lnTo>
                    <a:lnTo>
                      <a:pt x="16" y="121"/>
                    </a:lnTo>
                    <a:lnTo>
                      <a:pt x="16" y="119"/>
                    </a:lnTo>
                    <a:lnTo>
                      <a:pt x="16" y="117"/>
                    </a:lnTo>
                    <a:lnTo>
                      <a:pt x="14" y="117"/>
                    </a:lnTo>
                    <a:lnTo>
                      <a:pt x="16" y="115"/>
                    </a:lnTo>
                    <a:lnTo>
                      <a:pt x="18" y="115"/>
                    </a:lnTo>
                    <a:lnTo>
                      <a:pt x="18" y="113"/>
                    </a:lnTo>
                    <a:lnTo>
                      <a:pt x="18" y="111"/>
                    </a:lnTo>
                    <a:lnTo>
                      <a:pt x="18" y="109"/>
                    </a:lnTo>
                    <a:lnTo>
                      <a:pt x="18" y="107"/>
                    </a:lnTo>
                    <a:lnTo>
                      <a:pt x="16" y="105"/>
                    </a:lnTo>
                    <a:lnTo>
                      <a:pt x="18" y="104"/>
                    </a:lnTo>
                    <a:lnTo>
                      <a:pt x="18" y="102"/>
                    </a:lnTo>
                    <a:lnTo>
                      <a:pt x="18" y="100"/>
                    </a:lnTo>
                    <a:lnTo>
                      <a:pt x="20" y="100"/>
                    </a:lnTo>
                    <a:lnTo>
                      <a:pt x="20" y="96"/>
                    </a:lnTo>
                    <a:lnTo>
                      <a:pt x="20" y="94"/>
                    </a:lnTo>
                    <a:lnTo>
                      <a:pt x="20" y="92"/>
                    </a:lnTo>
                    <a:lnTo>
                      <a:pt x="20" y="90"/>
                    </a:lnTo>
                    <a:lnTo>
                      <a:pt x="20" y="88"/>
                    </a:lnTo>
                    <a:lnTo>
                      <a:pt x="20" y="86"/>
                    </a:lnTo>
                    <a:lnTo>
                      <a:pt x="20" y="82"/>
                    </a:lnTo>
                    <a:lnTo>
                      <a:pt x="20" y="80"/>
                    </a:lnTo>
                    <a:lnTo>
                      <a:pt x="18" y="80"/>
                    </a:lnTo>
                    <a:lnTo>
                      <a:pt x="18" y="79"/>
                    </a:lnTo>
                    <a:lnTo>
                      <a:pt x="16" y="79"/>
                    </a:lnTo>
                    <a:lnTo>
                      <a:pt x="16" y="77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67"/>
                    </a:lnTo>
                    <a:lnTo>
                      <a:pt x="12" y="65"/>
                    </a:lnTo>
                    <a:lnTo>
                      <a:pt x="10" y="63"/>
                    </a:lnTo>
                    <a:lnTo>
                      <a:pt x="12" y="59"/>
                    </a:lnTo>
                    <a:lnTo>
                      <a:pt x="12" y="57"/>
                    </a:lnTo>
                    <a:lnTo>
                      <a:pt x="12" y="56"/>
                    </a:lnTo>
                    <a:lnTo>
                      <a:pt x="12" y="54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6" y="48"/>
                    </a:lnTo>
                    <a:lnTo>
                      <a:pt x="16" y="46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18" y="40"/>
                    </a:lnTo>
                    <a:lnTo>
                      <a:pt x="18" y="38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18" y="32"/>
                    </a:lnTo>
                    <a:lnTo>
                      <a:pt x="18" y="31"/>
                    </a:lnTo>
                    <a:lnTo>
                      <a:pt x="16" y="29"/>
                    </a:lnTo>
                    <a:lnTo>
                      <a:pt x="14" y="29"/>
                    </a:lnTo>
                    <a:lnTo>
                      <a:pt x="14" y="27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4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8" y="9"/>
                    </a:lnTo>
                    <a:lnTo>
                      <a:pt x="18" y="11"/>
                    </a:lnTo>
                    <a:lnTo>
                      <a:pt x="18" y="13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22" y="15"/>
                    </a:lnTo>
                    <a:lnTo>
                      <a:pt x="23" y="15"/>
                    </a:lnTo>
                    <a:lnTo>
                      <a:pt x="23" y="17"/>
                    </a:lnTo>
                    <a:lnTo>
                      <a:pt x="25" y="17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3" y="23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23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9" y="25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5" y="25"/>
                    </a:lnTo>
                    <a:lnTo>
                      <a:pt x="47" y="25"/>
                    </a:lnTo>
                    <a:lnTo>
                      <a:pt x="47" y="27"/>
                    </a:lnTo>
                    <a:lnTo>
                      <a:pt x="48" y="2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0" name="NORDESTE">
              <a:extLst>
                <a:ext uri="{FF2B5EF4-FFF2-40B4-BE49-F238E27FC236}">
                  <a16:creationId xmlns:a16="http://schemas.microsoft.com/office/drawing/2014/main" id="{3BB30D26-294F-C9AF-1ABF-503877F10443}"/>
                </a:ext>
              </a:extLst>
            </p:cNvPr>
            <p:cNvGrpSpPr/>
            <p:nvPr/>
          </p:nvGrpSpPr>
          <p:grpSpPr>
            <a:xfrm>
              <a:off x="6701212" y="2608800"/>
              <a:ext cx="1782479" cy="2024598"/>
              <a:chOff x="7027649" y="3085246"/>
              <a:chExt cx="1782479" cy="2024598"/>
            </a:xfrm>
            <a:grpFill/>
          </p:grpSpPr>
          <p:sp>
            <p:nvSpPr>
              <p:cNvPr id="152" name="Freeform 4982">
                <a:extLst>
                  <a:ext uri="{FF2B5EF4-FFF2-40B4-BE49-F238E27FC236}">
                    <a16:creationId xmlns:a16="http://schemas.microsoft.com/office/drawing/2014/main" id="{D03E814B-8B5E-FE0F-3541-E2EF51CCA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536" y="3085246"/>
                <a:ext cx="958539" cy="668809"/>
              </a:xfrm>
              <a:custGeom>
                <a:avLst/>
                <a:gdLst/>
                <a:ahLst/>
                <a:cxnLst>
                  <a:cxn ang="0">
                    <a:pos x="311" y="359"/>
                  </a:cxn>
                  <a:cxn ang="0">
                    <a:pos x="292" y="357"/>
                  </a:cxn>
                  <a:cxn ang="0">
                    <a:pos x="284" y="372"/>
                  </a:cxn>
                  <a:cxn ang="0">
                    <a:pos x="282" y="393"/>
                  </a:cxn>
                  <a:cxn ang="0">
                    <a:pos x="272" y="422"/>
                  </a:cxn>
                  <a:cxn ang="0">
                    <a:pos x="265" y="441"/>
                  </a:cxn>
                  <a:cxn ang="0">
                    <a:pos x="253" y="445"/>
                  </a:cxn>
                  <a:cxn ang="0">
                    <a:pos x="244" y="457"/>
                  </a:cxn>
                  <a:cxn ang="0">
                    <a:pos x="234" y="451"/>
                  </a:cxn>
                  <a:cxn ang="0">
                    <a:pos x="226" y="451"/>
                  </a:cxn>
                  <a:cxn ang="0">
                    <a:pos x="125" y="386"/>
                  </a:cxn>
                  <a:cxn ang="0">
                    <a:pos x="73" y="378"/>
                  </a:cxn>
                  <a:cxn ang="0">
                    <a:pos x="77" y="357"/>
                  </a:cxn>
                  <a:cxn ang="0">
                    <a:pos x="69" y="341"/>
                  </a:cxn>
                  <a:cxn ang="0">
                    <a:pos x="61" y="322"/>
                  </a:cxn>
                  <a:cxn ang="0">
                    <a:pos x="57" y="303"/>
                  </a:cxn>
                  <a:cxn ang="0">
                    <a:pos x="46" y="286"/>
                  </a:cxn>
                  <a:cxn ang="0">
                    <a:pos x="29" y="276"/>
                  </a:cxn>
                  <a:cxn ang="0">
                    <a:pos x="7" y="272"/>
                  </a:cxn>
                  <a:cxn ang="0">
                    <a:pos x="4" y="251"/>
                  </a:cxn>
                  <a:cxn ang="0">
                    <a:pos x="0" y="228"/>
                  </a:cxn>
                  <a:cxn ang="0">
                    <a:pos x="178" y="159"/>
                  </a:cxn>
                  <a:cxn ang="0">
                    <a:pos x="347" y="101"/>
                  </a:cxn>
                  <a:cxn ang="0">
                    <a:pos x="361" y="90"/>
                  </a:cxn>
                  <a:cxn ang="0">
                    <a:pos x="372" y="75"/>
                  </a:cxn>
                  <a:cxn ang="0">
                    <a:pos x="393" y="61"/>
                  </a:cxn>
                  <a:cxn ang="0">
                    <a:pos x="403" y="71"/>
                  </a:cxn>
                  <a:cxn ang="0">
                    <a:pos x="416" y="84"/>
                  </a:cxn>
                  <a:cxn ang="0">
                    <a:pos x="432" y="98"/>
                  </a:cxn>
                  <a:cxn ang="0">
                    <a:pos x="449" y="107"/>
                  </a:cxn>
                  <a:cxn ang="0">
                    <a:pos x="457" y="126"/>
                  </a:cxn>
                  <a:cxn ang="0">
                    <a:pos x="470" y="140"/>
                  </a:cxn>
                  <a:cxn ang="0">
                    <a:pos x="489" y="149"/>
                  </a:cxn>
                  <a:cxn ang="0">
                    <a:pos x="499" y="132"/>
                  </a:cxn>
                  <a:cxn ang="0">
                    <a:pos x="518" y="123"/>
                  </a:cxn>
                  <a:cxn ang="0">
                    <a:pos x="534" y="111"/>
                  </a:cxn>
                  <a:cxn ang="0">
                    <a:pos x="555" y="109"/>
                  </a:cxn>
                  <a:cxn ang="0">
                    <a:pos x="560" y="92"/>
                  </a:cxn>
                  <a:cxn ang="0">
                    <a:pos x="558" y="71"/>
                  </a:cxn>
                  <a:cxn ang="0">
                    <a:pos x="562" y="48"/>
                  </a:cxn>
                  <a:cxn ang="0">
                    <a:pos x="553" y="38"/>
                  </a:cxn>
                  <a:cxn ang="0">
                    <a:pos x="566" y="25"/>
                  </a:cxn>
                  <a:cxn ang="0">
                    <a:pos x="585" y="17"/>
                  </a:cxn>
                  <a:cxn ang="0">
                    <a:pos x="605" y="7"/>
                  </a:cxn>
                  <a:cxn ang="0">
                    <a:pos x="614" y="11"/>
                  </a:cxn>
                  <a:cxn ang="0">
                    <a:pos x="612" y="32"/>
                  </a:cxn>
                  <a:cxn ang="0">
                    <a:pos x="624" y="50"/>
                  </a:cxn>
                  <a:cxn ang="0">
                    <a:pos x="639" y="61"/>
                  </a:cxn>
                  <a:cxn ang="0">
                    <a:pos x="637" y="76"/>
                  </a:cxn>
                  <a:cxn ang="0">
                    <a:pos x="622" y="90"/>
                  </a:cxn>
                  <a:cxn ang="0">
                    <a:pos x="612" y="109"/>
                  </a:cxn>
                  <a:cxn ang="0">
                    <a:pos x="603" y="124"/>
                  </a:cxn>
                  <a:cxn ang="0">
                    <a:pos x="595" y="128"/>
                  </a:cxn>
                  <a:cxn ang="0">
                    <a:pos x="587" y="138"/>
                  </a:cxn>
                  <a:cxn ang="0">
                    <a:pos x="576" y="146"/>
                  </a:cxn>
                  <a:cxn ang="0">
                    <a:pos x="572" y="163"/>
                  </a:cxn>
                  <a:cxn ang="0">
                    <a:pos x="572" y="176"/>
                  </a:cxn>
                  <a:cxn ang="0">
                    <a:pos x="580" y="190"/>
                  </a:cxn>
                  <a:cxn ang="0">
                    <a:pos x="587" y="203"/>
                  </a:cxn>
                  <a:cxn ang="0">
                    <a:pos x="589" y="220"/>
                  </a:cxn>
                  <a:cxn ang="0">
                    <a:pos x="585" y="234"/>
                  </a:cxn>
                </a:cxnLst>
                <a:rect l="0" t="0" r="r" b="b"/>
                <a:pathLst>
                  <a:path w="643" h="457">
                    <a:moveTo>
                      <a:pt x="587" y="234"/>
                    </a:moveTo>
                    <a:lnTo>
                      <a:pt x="541" y="255"/>
                    </a:lnTo>
                    <a:lnTo>
                      <a:pt x="482" y="282"/>
                    </a:lnTo>
                    <a:lnTo>
                      <a:pt x="472" y="286"/>
                    </a:lnTo>
                    <a:lnTo>
                      <a:pt x="459" y="290"/>
                    </a:lnTo>
                    <a:lnTo>
                      <a:pt x="445" y="295"/>
                    </a:lnTo>
                    <a:lnTo>
                      <a:pt x="368" y="332"/>
                    </a:lnTo>
                    <a:lnTo>
                      <a:pt x="330" y="347"/>
                    </a:lnTo>
                    <a:lnTo>
                      <a:pt x="315" y="353"/>
                    </a:lnTo>
                    <a:lnTo>
                      <a:pt x="315" y="355"/>
                    </a:lnTo>
                    <a:lnTo>
                      <a:pt x="315" y="357"/>
                    </a:lnTo>
                    <a:lnTo>
                      <a:pt x="313" y="357"/>
                    </a:lnTo>
                    <a:lnTo>
                      <a:pt x="311" y="357"/>
                    </a:lnTo>
                    <a:lnTo>
                      <a:pt x="311" y="359"/>
                    </a:lnTo>
                    <a:lnTo>
                      <a:pt x="309" y="359"/>
                    </a:lnTo>
                    <a:lnTo>
                      <a:pt x="307" y="359"/>
                    </a:lnTo>
                    <a:lnTo>
                      <a:pt x="307" y="357"/>
                    </a:lnTo>
                    <a:lnTo>
                      <a:pt x="305" y="357"/>
                    </a:lnTo>
                    <a:lnTo>
                      <a:pt x="305" y="359"/>
                    </a:lnTo>
                    <a:lnTo>
                      <a:pt x="303" y="359"/>
                    </a:lnTo>
                    <a:lnTo>
                      <a:pt x="303" y="357"/>
                    </a:lnTo>
                    <a:lnTo>
                      <a:pt x="301" y="357"/>
                    </a:lnTo>
                    <a:lnTo>
                      <a:pt x="299" y="357"/>
                    </a:lnTo>
                    <a:lnTo>
                      <a:pt x="297" y="357"/>
                    </a:lnTo>
                    <a:lnTo>
                      <a:pt x="297" y="359"/>
                    </a:lnTo>
                    <a:lnTo>
                      <a:pt x="295" y="359"/>
                    </a:lnTo>
                    <a:lnTo>
                      <a:pt x="294" y="357"/>
                    </a:lnTo>
                    <a:lnTo>
                      <a:pt x="292" y="357"/>
                    </a:lnTo>
                    <a:lnTo>
                      <a:pt x="290" y="359"/>
                    </a:lnTo>
                    <a:lnTo>
                      <a:pt x="290" y="357"/>
                    </a:lnTo>
                    <a:lnTo>
                      <a:pt x="288" y="359"/>
                    </a:lnTo>
                    <a:lnTo>
                      <a:pt x="286" y="359"/>
                    </a:lnTo>
                    <a:lnTo>
                      <a:pt x="286" y="361"/>
                    </a:lnTo>
                    <a:lnTo>
                      <a:pt x="286" y="363"/>
                    </a:lnTo>
                    <a:lnTo>
                      <a:pt x="286" y="364"/>
                    </a:lnTo>
                    <a:lnTo>
                      <a:pt x="288" y="364"/>
                    </a:lnTo>
                    <a:lnTo>
                      <a:pt x="288" y="366"/>
                    </a:lnTo>
                    <a:lnTo>
                      <a:pt x="288" y="368"/>
                    </a:lnTo>
                    <a:lnTo>
                      <a:pt x="286" y="368"/>
                    </a:lnTo>
                    <a:lnTo>
                      <a:pt x="286" y="370"/>
                    </a:lnTo>
                    <a:lnTo>
                      <a:pt x="284" y="370"/>
                    </a:lnTo>
                    <a:lnTo>
                      <a:pt x="284" y="372"/>
                    </a:lnTo>
                    <a:lnTo>
                      <a:pt x="284" y="374"/>
                    </a:lnTo>
                    <a:lnTo>
                      <a:pt x="284" y="376"/>
                    </a:lnTo>
                    <a:lnTo>
                      <a:pt x="284" y="378"/>
                    </a:lnTo>
                    <a:lnTo>
                      <a:pt x="286" y="378"/>
                    </a:lnTo>
                    <a:lnTo>
                      <a:pt x="286" y="380"/>
                    </a:lnTo>
                    <a:lnTo>
                      <a:pt x="286" y="382"/>
                    </a:lnTo>
                    <a:lnTo>
                      <a:pt x="286" y="384"/>
                    </a:lnTo>
                    <a:lnTo>
                      <a:pt x="286" y="386"/>
                    </a:lnTo>
                    <a:lnTo>
                      <a:pt x="286" y="388"/>
                    </a:lnTo>
                    <a:lnTo>
                      <a:pt x="286" y="389"/>
                    </a:lnTo>
                    <a:lnTo>
                      <a:pt x="284" y="389"/>
                    </a:lnTo>
                    <a:lnTo>
                      <a:pt x="284" y="391"/>
                    </a:lnTo>
                    <a:lnTo>
                      <a:pt x="282" y="391"/>
                    </a:lnTo>
                    <a:lnTo>
                      <a:pt x="282" y="393"/>
                    </a:lnTo>
                    <a:lnTo>
                      <a:pt x="282" y="395"/>
                    </a:lnTo>
                    <a:lnTo>
                      <a:pt x="280" y="397"/>
                    </a:lnTo>
                    <a:lnTo>
                      <a:pt x="280" y="399"/>
                    </a:lnTo>
                    <a:lnTo>
                      <a:pt x="280" y="401"/>
                    </a:lnTo>
                    <a:lnTo>
                      <a:pt x="282" y="405"/>
                    </a:lnTo>
                    <a:lnTo>
                      <a:pt x="282" y="407"/>
                    </a:lnTo>
                    <a:lnTo>
                      <a:pt x="282" y="411"/>
                    </a:lnTo>
                    <a:lnTo>
                      <a:pt x="280" y="412"/>
                    </a:lnTo>
                    <a:lnTo>
                      <a:pt x="280" y="414"/>
                    </a:lnTo>
                    <a:lnTo>
                      <a:pt x="278" y="414"/>
                    </a:lnTo>
                    <a:lnTo>
                      <a:pt x="274" y="416"/>
                    </a:lnTo>
                    <a:lnTo>
                      <a:pt x="274" y="418"/>
                    </a:lnTo>
                    <a:lnTo>
                      <a:pt x="274" y="420"/>
                    </a:lnTo>
                    <a:lnTo>
                      <a:pt x="272" y="422"/>
                    </a:lnTo>
                    <a:lnTo>
                      <a:pt x="270" y="424"/>
                    </a:lnTo>
                    <a:lnTo>
                      <a:pt x="269" y="426"/>
                    </a:lnTo>
                    <a:lnTo>
                      <a:pt x="269" y="428"/>
                    </a:lnTo>
                    <a:lnTo>
                      <a:pt x="267" y="428"/>
                    </a:lnTo>
                    <a:lnTo>
                      <a:pt x="267" y="430"/>
                    </a:lnTo>
                    <a:lnTo>
                      <a:pt x="267" y="432"/>
                    </a:lnTo>
                    <a:lnTo>
                      <a:pt x="265" y="432"/>
                    </a:lnTo>
                    <a:lnTo>
                      <a:pt x="265" y="434"/>
                    </a:lnTo>
                    <a:lnTo>
                      <a:pt x="263" y="434"/>
                    </a:lnTo>
                    <a:lnTo>
                      <a:pt x="263" y="436"/>
                    </a:lnTo>
                    <a:lnTo>
                      <a:pt x="265" y="436"/>
                    </a:lnTo>
                    <a:lnTo>
                      <a:pt x="265" y="437"/>
                    </a:lnTo>
                    <a:lnTo>
                      <a:pt x="265" y="439"/>
                    </a:lnTo>
                    <a:lnTo>
                      <a:pt x="265" y="441"/>
                    </a:lnTo>
                    <a:lnTo>
                      <a:pt x="263" y="441"/>
                    </a:lnTo>
                    <a:lnTo>
                      <a:pt x="263" y="439"/>
                    </a:lnTo>
                    <a:lnTo>
                      <a:pt x="261" y="439"/>
                    </a:lnTo>
                    <a:lnTo>
                      <a:pt x="261" y="441"/>
                    </a:lnTo>
                    <a:lnTo>
                      <a:pt x="259" y="441"/>
                    </a:lnTo>
                    <a:lnTo>
                      <a:pt x="259" y="439"/>
                    </a:lnTo>
                    <a:lnTo>
                      <a:pt x="259" y="441"/>
                    </a:lnTo>
                    <a:lnTo>
                      <a:pt x="259" y="443"/>
                    </a:lnTo>
                    <a:lnTo>
                      <a:pt x="257" y="443"/>
                    </a:lnTo>
                    <a:lnTo>
                      <a:pt x="257" y="445"/>
                    </a:lnTo>
                    <a:lnTo>
                      <a:pt x="255" y="445"/>
                    </a:lnTo>
                    <a:lnTo>
                      <a:pt x="253" y="445"/>
                    </a:lnTo>
                    <a:lnTo>
                      <a:pt x="253" y="447"/>
                    </a:lnTo>
                    <a:lnTo>
                      <a:pt x="253" y="445"/>
                    </a:lnTo>
                    <a:lnTo>
                      <a:pt x="251" y="445"/>
                    </a:lnTo>
                    <a:lnTo>
                      <a:pt x="249" y="445"/>
                    </a:lnTo>
                    <a:lnTo>
                      <a:pt x="249" y="447"/>
                    </a:lnTo>
                    <a:lnTo>
                      <a:pt x="247" y="449"/>
                    </a:lnTo>
                    <a:lnTo>
                      <a:pt x="247" y="451"/>
                    </a:lnTo>
                    <a:lnTo>
                      <a:pt x="246" y="451"/>
                    </a:lnTo>
                    <a:lnTo>
                      <a:pt x="244" y="453"/>
                    </a:lnTo>
                    <a:lnTo>
                      <a:pt x="246" y="453"/>
                    </a:lnTo>
                    <a:lnTo>
                      <a:pt x="244" y="453"/>
                    </a:lnTo>
                    <a:lnTo>
                      <a:pt x="244" y="455"/>
                    </a:lnTo>
                    <a:lnTo>
                      <a:pt x="246" y="455"/>
                    </a:lnTo>
                    <a:lnTo>
                      <a:pt x="246" y="457"/>
                    </a:lnTo>
                    <a:lnTo>
                      <a:pt x="246" y="455"/>
                    </a:lnTo>
                    <a:lnTo>
                      <a:pt x="244" y="457"/>
                    </a:lnTo>
                    <a:lnTo>
                      <a:pt x="244" y="455"/>
                    </a:lnTo>
                    <a:lnTo>
                      <a:pt x="244" y="453"/>
                    </a:lnTo>
                    <a:lnTo>
                      <a:pt x="246" y="453"/>
                    </a:lnTo>
                    <a:lnTo>
                      <a:pt x="244" y="453"/>
                    </a:lnTo>
                    <a:lnTo>
                      <a:pt x="244" y="451"/>
                    </a:lnTo>
                    <a:lnTo>
                      <a:pt x="246" y="451"/>
                    </a:lnTo>
                    <a:lnTo>
                      <a:pt x="244" y="449"/>
                    </a:lnTo>
                    <a:lnTo>
                      <a:pt x="244" y="451"/>
                    </a:lnTo>
                    <a:lnTo>
                      <a:pt x="242" y="453"/>
                    </a:lnTo>
                    <a:lnTo>
                      <a:pt x="240" y="453"/>
                    </a:lnTo>
                    <a:lnTo>
                      <a:pt x="238" y="455"/>
                    </a:lnTo>
                    <a:lnTo>
                      <a:pt x="236" y="453"/>
                    </a:lnTo>
                    <a:lnTo>
                      <a:pt x="234" y="453"/>
                    </a:lnTo>
                    <a:lnTo>
                      <a:pt x="234" y="451"/>
                    </a:lnTo>
                    <a:lnTo>
                      <a:pt x="236" y="451"/>
                    </a:lnTo>
                    <a:lnTo>
                      <a:pt x="234" y="451"/>
                    </a:lnTo>
                    <a:lnTo>
                      <a:pt x="234" y="449"/>
                    </a:lnTo>
                    <a:lnTo>
                      <a:pt x="236" y="449"/>
                    </a:lnTo>
                    <a:lnTo>
                      <a:pt x="232" y="449"/>
                    </a:lnTo>
                    <a:lnTo>
                      <a:pt x="228" y="449"/>
                    </a:lnTo>
                    <a:lnTo>
                      <a:pt x="230" y="451"/>
                    </a:lnTo>
                    <a:lnTo>
                      <a:pt x="228" y="451"/>
                    </a:lnTo>
                    <a:lnTo>
                      <a:pt x="228" y="453"/>
                    </a:lnTo>
                    <a:lnTo>
                      <a:pt x="230" y="453"/>
                    </a:lnTo>
                    <a:lnTo>
                      <a:pt x="228" y="453"/>
                    </a:lnTo>
                    <a:lnTo>
                      <a:pt x="228" y="451"/>
                    </a:lnTo>
                    <a:lnTo>
                      <a:pt x="228" y="453"/>
                    </a:lnTo>
                    <a:lnTo>
                      <a:pt x="226" y="451"/>
                    </a:lnTo>
                    <a:lnTo>
                      <a:pt x="226" y="449"/>
                    </a:lnTo>
                    <a:lnTo>
                      <a:pt x="217" y="434"/>
                    </a:lnTo>
                    <a:lnTo>
                      <a:pt x="201" y="414"/>
                    </a:lnTo>
                    <a:lnTo>
                      <a:pt x="190" y="397"/>
                    </a:lnTo>
                    <a:lnTo>
                      <a:pt x="184" y="391"/>
                    </a:lnTo>
                    <a:lnTo>
                      <a:pt x="184" y="389"/>
                    </a:lnTo>
                    <a:lnTo>
                      <a:pt x="182" y="389"/>
                    </a:lnTo>
                    <a:lnTo>
                      <a:pt x="182" y="388"/>
                    </a:lnTo>
                    <a:lnTo>
                      <a:pt x="180" y="388"/>
                    </a:lnTo>
                    <a:lnTo>
                      <a:pt x="180" y="386"/>
                    </a:lnTo>
                    <a:lnTo>
                      <a:pt x="178" y="386"/>
                    </a:lnTo>
                    <a:lnTo>
                      <a:pt x="150" y="384"/>
                    </a:lnTo>
                    <a:lnTo>
                      <a:pt x="140" y="384"/>
                    </a:lnTo>
                    <a:lnTo>
                      <a:pt x="125" y="386"/>
                    </a:lnTo>
                    <a:lnTo>
                      <a:pt x="113" y="386"/>
                    </a:lnTo>
                    <a:lnTo>
                      <a:pt x="98" y="386"/>
                    </a:lnTo>
                    <a:lnTo>
                      <a:pt x="88" y="386"/>
                    </a:lnTo>
                    <a:lnTo>
                      <a:pt x="84" y="386"/>
                    </a:lnTo>
                    <a:lnTo>
                      <a:pt x="84" y="384"/>
                    </a:lnTo>
                    <a:lnTo>
                      <a:pt x="82" y="384"/>
                    </a:lnTo>
                    <a:lnTo>
                      <a:pt x="80" y="384"/>
                    </a:lnTo>
                    <a:lnTo>
                      <a:pt x="80" y="382"/>
                    </a:lnTo>
                    <a:lnTo>
                      <a:pt x="78" y="382"/>
                    </a:lnTo>
                    <a:lnTo>
                      <a:pt x="77" y="382"/>
                    </a:lnTo>
                    <a:lnTo>
                      <a:pt x="77" y="380"/>
                    </a:lnTo>
                    <a:lnTo>
                      <a:pt x="75" y="380"/>
                    </a:lnTo>
                    <a:lnTo>
                      <a:pt x="73" y="380"/>
                    </a:lnTo>
                    <a:lnTo>
                      <a:pt x="73" y="378"/>
                    </a:lnTo>
                    <a:lnTo>
                      <a:pt x="73" y="376"/>
                    </a:lnTo>
                    <a:lnTo>
                      <a:pt x="73" y="374"/>
                    </a:lnTo>
                    <a:lnTo>
                      <a:pt x="73" y="372"/>
                    </a:lnTo>
                    <a:lnTo>
                      <a:pt x="73" y="370"/>
                    </a:lnTo>
                    <a:lnTo>
                      <a:pt x="73" y="368"/>
                    </a:lnTo>
                    <a:lnTo>
                      <a:pt x="75" y="368"/>
                    </a:lnTo>
                    <a:lnTo>
                      <a:pt x="75" y="366"/>
                    </a:lnTo>
                    <a:lnTo>
                      <a:pt x="73" y="366"/>
                    </a:lnTo>
                    <a:lnTo>
                      <a:pt x="73" y="364"/>
                    </a:lnTo>
                    <a:lnTo>
                      <a:pt x="73" y="363"/>
                    </a:lnTo>
                    <a:lnTo>
                      <a:pt x="75" y="361"/>
                    </a:lnTo>
                    <a:lnTo>
                      <a:pt x="77" y="361"/>
                    </a:lnTo>
                    <a:lnTo>
                      <a:pt x="77" y="359"/>
                    </a:lnTo>
                    <a:lnTo>
                      <a:pt x="77" y="357"/>
                    </a:lnTo>
                    <a:lnTo>
                      <a:pt x="78" y="355"/>
                    </a:lnTo>
                    <a:lnTo>
                      <a:pt x="78" y="353"/>
                    </a:lnTo>
                    <a:lnTo>
                      <a:pt x="78" y="351"/>
                    </a:lnTo>
                    <a:lnTo>
                      <a:pt x="78" y="349"/>
                    </a:lnTo>
                    <a:lnTo>
                      <a:pt x="77" y="349"/>
                    </a:lnTo>
                    <a:lnTo>
                      <a:pt x="75" y="349"/>
                    </a:lnTo>
                    <a:lnTo>
                      <a:pt x="73" y="349"/>
                    </a:lnTo>
                    <a:lnTo>
                      <a:pt x="71" y="349"/>
                    </a:lnTo>
                    <a:lnTo>
                      <a:pt x="69" y="347"/>
                    </a:lnTo>
                    <a:lnTo>
                      <a:pt x="69" y="345"/>
                    </a:lnTo>
                    <a:lnTo>
                      <a:pt x="71" y="345"/>
                    </a:lnTo>
                    <a:lnTo>
                      <a:pt x="71" y="343"/>
                    </a:lnTo>
                    <a:lnTo>
                      <a:pt x="71" y="341"/>
                    </a:lnTo>
                    <a:lnTo>
                      <a:pt x="69" y="341"/>
                    </a:lnTo>
                    <a:lnTo>
                      <a:pt x="69" y="340"/>
                    </a:lnTo>
                    <a:lnTo>
                      <a:pt x="69" y="338"/>
                    </a:lnTo>
                    <a:lnTo>
                      <a:pt x="69" y="336"/>
                    </a:lnTo>
                    <a:lnTo>
                      <a:pt x="69" y="334"/>
                    </a:lnTo>
                    <a:lnTo>
                      <a:pt x="67" y="334"/>
                    </a:lnTo>
                    <a:lnTo>
                      <a:pt x="67" y="332"/>
                    </a:lnTo>
                    <a:lnTo>
                      <a:pt x="65" y="332"/>
                    </a:lnTo>
                    <a:lnTo>
                      <a:pt x="65" y="330"/>
                    </a:lnTo>
                    <a:lnTo>
                      <a:pt x="63" y="330"/>
                    </a:lnTo>
                    <a:lnTo>
                      <a:pt x="65" y="328"/>
                    </a:lnTo>
                    <a:lnTo>
                      <a:pt x="65" y="326"/>
                    </a:lnTo>
                    <a:lnTo>
                      <a:pt x="63" y="324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20"/>
                    </a:lnTo>
                    <a:lnTo>
                      <a:pt x="61" y="318"/>
                    </a:lnTo>
                    <a:lnTo>
                      <a:pt x="61" y="316"/>
                    </a:lnTo>
                    <a:lnTo>
                      <a:pt x="59" y="315"/>
                    </a:lnTo>
                    <a:lnTo>
                      <a:pt x="59" y="313"/>
                    </a:lnTo>
                    <a:lnTo>
                      <a:pt x="59" y="315"/>
                    </a:lnTo>
                    <a:lnTo>
                      <a:pt x="57" y="315"/>
                    </a:lnTo>
                    <a:lnTo>
                      <a:pt x="57" y="313"/>
                    </a:lnTo>
                    <a:lnTo>
                      <a:pt x="57" y="311"/>
                    </a:lnTo>
                    <a:lnTo>
                      <a:pt x="57" y="309"/>
                    </a:lnTo>
                    <a:lnTo>
                      <a:pt x="57" y="307"/>
                    </a:lnTo>
                    <a:lnTo>
                      <a:pt x="59" y="305"/>
                    </a:lnTo>
                    <a:lnTo>
                      <a:pt x="57" y="305"/>
                    </a:lnTo>
                    <a:lnTo>
                      <a:pt x="57" y="303"/>
                    </a:lnTo>
                    <a:lnTo>
                      <a:pt x="57" y="301"/>
                    </a:lnTo>
                    <a:lnTo>
                      <a:pt x="55" y="301"/>
                    </a:lnTo>
                    <a:lnTo>
                      <a:pt x="55" y="299"/>
                    </a:lnTo>
                    <a:lnTo>
                      <a:pt x="54" y="299"/>
                    </a:lnTo>
                    <a:lnTo>
                      <a:pt x="54" y="297"/>
                    </a:lnTo>
                    <a:lnTo>
                      <a:pt x="52" y="297"/>
                    </a:lnTo>
                    <a:lnTo>
                      <a:pt x="52" y="295"/>
                    </a:lnTo>
                    <a:lnTo>
                      <a:pt x="50" y="295"/>
                    </a:lnTo>
                    <a:lnTo>
                      <a:pt x="50" y="293"/>
                    </a:lnTo>
                    <a:lnTo>
                      <a:pt x="50" y="292"/>
                    </a:lnTo>
                    <a:lnTo>
                      <a:pt x="48" y="292"/>
                    </a:lnTo>
                    <a:lnTo>
                      <a:pt x="48" y="290"/>
                    </a:lnTo>
                    <a:lnTo>
                      <a:pt x="46" y="288"/>
                    </a:lnTo>
                    <a:lnTo>
                      <a:pt x="46" y="286"/>
                    </a:lnTo>
                    <a:lnTo>
                      <a:pt x="46" y="284"/>
                    </a:lnTo>
                    <a:lnTo>
                      <a:pt x="44" y="284"/>
                    </a:lnTo>
                    <a:lnTo>
                      <a:pt x="42" y="284"/>
                    </a:lnTo>
                    <a:lnTo>
                      <a:pt x="40" y="284"/>
                    </a:lnTo>
                    <a:lnTo>
                      <a:pt x="40" y="282"/>
                    </a:lnTo>
                    <a:lnTo>
                      <a:pt x="38" y="282"/>
                    </a:lnTo>
                    <a:lnTo>
                      <a:pt x="38" y="280"/>
                    </a:lnTo>
                    <a:lnTo>
                      <a:pt x="38" y="278"/>
                    </a:lnTo>
                    <a:lnTo>
                      <a:pt x="36" y="278"/>
                    </a:lnTo>
                    <a:lnTo>
                      <a:pt x="34" y="278"/>
                    </a:lnTo>
                    <a:lnTo>
                      <a:pt x="32" y="278"/>
                    </a:lnTo>
                    <a:lnTo>
                      <a:pt x="30" y="278"/>
                    </a:lnTo>
                    <a:lnTo>
                      <a:pt x="29" y="278"/>
                    </a:lnTo>
                    <a:lnTo>
                      <a:pt x="29" y="276"/>
                    </a:lnTo>
                    <a:lnTo>
                      <a:pt x="27" y="276"/>
                    </a:lnTo>
                    <a:lnTo>
                      <a:pt x="25" y="276"/>
                    </a:lnTo>
                    <a:lnTo>
                      <a:pt x="25" y="274"/>
                    </a:lnTo>
                    <a:lnTo>
                      <a:pt x="23" y="274"/>
                    </a:lnTo>
                    <a:lnTo>
                      <a:pt x="21" y="276"/>
                    </a:lnTo>
                    <a:lnTo>
                      <a:pt x="19" y="276"/>
                    </a:lnTo>
                    <a:lnTo>
                      <a:pt x="17" y="276"/>
                    </a:lnTo>
                    <a:lnTo>
                      <a:pt x="15" y="276"/>
                    </a:lnTo>
                    <a:lnTo>
                      <a:pt x="13" y="276"/>
                    </a:lnTo>
                    <a:lnTo>
                      <a:pt x="11" y="276"/>
                    </a:lnTo>
                    <a:lnTo>
                      <a:pt x="9" y="276"/>
                    </a:lnTo>
                    <a:lnTo>
                      <a:pt x="9" y="274"/>
                    </a:lnTo>
                    <a:lnTo>
                      <a:pt x="9" y="272"/>
                    </a:lnTo>
                    <a:lnTo>
                      <a:pt x="7" y="272"/>
                    </a:lnTo>
                    <a:lnTo>
                      <a:pt x="7" y="270"/>
                    </a:lnTo>
                    <a:lnTo>
                      <a:pt x="7" y="268"/>
                    </a:lnTo>
                    <a:lnTo>
                      <a:pt x="6" y="268"/>
                    </a:lnTo>
                    <a:lnTo>
                      <a:pt x="6" y="267"/>
                    </a:lnTo>
                    <a:lnTo>
                      <a:pt x="6" y="265"/>
                    </a:lnTo>
                    <a:lnTo>
                      <a:pt x="6" y="263"/>
                    </a:lnTo>
                    <a:lnTo>
                      <a:pt x="4" y="263"/>
                    </a:lnTo>
                    <a:lnTo>
                      <a:pt x="4" y="261"/>
                    </a:lnTo>
                    <a:lnTo>
                      <a:pt x="4" y="259"/>
                    </a:lnTo>
                    <a:lnTo>
                      <a:pt x="4" y="257"/>
                    </a:lnTo>
                    <a:lnTo>
                      <a:pt x="2" y="255"/>
                    </a:lnTo>
                    <a:lnTo>
                      <a:pt x="2" y="253"/>
                    </a:lnTo>
                    <a:lnTo>
                      <a:pt x="4" y="253"/>
                    </a:lnTo>
                    <a:lnTo>
                      <a:pt x="4" y="251"/>
                    </a:lnTo>
                    <a:lnTo>
                      <a:pt x="4" y="249"/>
                    </a:lnTo>
                    <a:lnTo>
                      <a:pt x="2" y="247"/>
                    </a:lnTo>
                    <a:lnTo>
                      <a:pt x="2" y="245"/>
                    </a:lnTo>
                    <a:lnTo>
                      <a:pt x="4" y="245"/>
                    </a:lnTo>
                    <a:lnTo>
                      <a:pt x="4" y="243"/>
                    </a:lnTo>
                    <a:lnTo>
                      <a:pt x="4" y="242"/>
                    </a:lnTo>
                    <a:lnTo>
                      <a:pt x="4" y="240"/>
                    </a:lnTo>
                    <a:lnTo>
                      <a:pt x="4" y="238"/>
                    </a:lnTo>
                    <a:lnTo>
                      <a:pt x="2" y="238"/>
                    </a:lnTo>
                    <a:lnTo>
                      <a:pt x="2" y="236"/>
                    </a:lnTo>
                    <a:lnTo>
                      <a:pt x="2" y="234"/>
                    </a:lnTo>
                    <a:lnTo>
                      <a:pt x="2" y="232"/>
                    </a:lnTo>
                    <a:lnTo>
                      <a:pt x="0" y="230"/>
                    </a:lnTo>
                    <a:lnTo>
                      <a:pt x="0" y="228"/>
                    </a:lnTo>
                    <a:lnTo>
                      <a:pt x="0" y="226"/>
                    </a:lnTo>
                    <a:lnTo>
                      <a:pt x="0" y="224"/>
                    </a:lnTo>
                    <a:lnTo>
                      <a:pt x="0" y="222"/>
                    </a:lnTo>
                    <a:lnTo>
                      <a:pt x="0" y="220"/>
                    </a:lnTo>
                    <a:lnTo>
                      <a:pt x="0" y="219"/>
                    </a:lnTo>
                    <a:lnTo>
                      <a:pt x="2" y="219"/>
                    </a:lnTo>
                    <a:lnTo>
                      <a:pt x="4" y="217"/>
                    </a:lnTo>
                    <a:lnTo>
                      <a:pt x="6" y="215"/>
                    </a:lnTo>
                    <a:lnTo>
                      <a:pt x="29" y="205"/>
                    </a:lnTo>
                    <a:lnTo>
                      <a:pt x="80" y="192"/>
                    </a:lnTo>
                    <a:lnTo>
                      <a:pt x="92" y="188"/>
                    </a:lnTo>
                    <a:lnTo>
                      <a:pt x="121" y="178"/>
                    </a:lnTo>
                    <a:lnTo>
                      <a:pt x="150" y="169"/>
                    </a:lnTo>
                    <a:lnTo>
                      <a:pt x="178" y="159"/>
                    </a:lnTo>
                    <a:lnTo>
                      <a:pt x="224" y="144"/>
                    </a:lnTo>
                    <a:lnTo>
                      <a:pt x="278" y="126"/>
                    </a:lnTo>
                    <a:lnTo>
                      <a:pt x="330" y="107"/>
                    </a:lnTo>
                    <a:lnTo>
                      <a:pt x="334" y="107"/>
                    </a:lnTo>
                    <a:lnTo>
                      <a:pt x="336" y="107"/>
                    </a:lnTo>
                    <a:lnTo>
                      <a:pt x="338" y="107"/>
                    </a:lnTo>
                    <a:lnTo>
                      <a:pt x="340" y="107"/>
                    </a:lnTo>
                    <a:lnTo>
                      <a:pt x="342" y="107"/>
                    </a:lnTo>
                    <a:lnTo>
                      <a:pt x="343" y="107"/>
                    </a:lnTo>
                    <a:lnTo>
                      <a:pt x="343" y="105"/>
                    </a:lnTo>
                    <a:lnTo>
                      <a:pt x="345" y="105"/>
                    </a:lnTo>
                    <a:lnTo>
                      <a:pt x="345" y="103"/>
                    </a:lnTo>
                    <a:lnTo>
                      <a:pt x="345" y="101"/>
                    </a:lnTo>
                    <a:lnTo>
                      <a:pt x="347" y="101"/>
                    </a:lnTo>
                    <a:lnTo>
                      <a:pt x="349" y="101"/>
                    </a:lnTo>
                    <a:lnTo>
                      <a:pt x="351" y="101"/>
                    </a:lnTo>
                    <a:lnTo>
                      <a:pt x="351" y="99"/>
                    </a:lnTo>
                    <a:lnTo>
                      <a:pt x="353" y="99"/>
                    </a:lnTo>
                    <a:lnTo>
                      <a:pt x="353" y="98"/>
                    </a:lnTo>
                    <a:lnTo>
                      <a:pt x="355" y="98"/>
                    </a:lnTo>
                    <a:lnTo>
                      <a:pt x="355" y="96"/>
                    </a:lnTo>
                    <a:lnTo>
                      <a:pt x="357" y="96"/>
                    </a:lnTo>
                    <a:lnTo>
                      <a:pt x="359" y="96"/>
                    </a:lnTo>
                    <a:lnTo>
                      <a:pt x="359" y="94"/>
                    </a:lnTo>
                    <a:lnTo>
                      <a:pt x="361" y="94"/>
                    </a:lnTo>
                    <a:lnTo>
                      <a:pt x="363" y="92"/>
                    </a:lnTo>
                    <a:lnTo>
                      <a:pt x="361" y="92"/>
                    </a:lnTo>
                    <a:lnTo>
                      <a:pt x="361" y="90"/>
                    </a:lnTo>
                    <a:lnTo>
                      <a:pt x="363" y="90"/>
                    </a:lnTo>
                    <a:lnTo>
                      <a:pt x="363" y="88"/>
                    </a:lnTo>
                    <a:lnTo>
                      <a:pt x="363" y="86"/>
                    </a:lnTo>
                    <a:lnTo>
                      <a:pt x="365" y="86"/>
                    </a:lnTo>
                    <a:lnTo>
                      <a:pt x="365" y="84"/>
                    </a:lnTo>
                    <a:lnTo>
                      <a:pt x="366" y="84"/>
                    </a:lnTo>
                    <a:lnTo>
                      <a:pt x="366" y="82"/>
                    </a:lnTo>
                    <a:lnTo>
                      <a:pt x="366" y="80"/>
                    </a:lnTo>
                    <a:lnTo>
                      <a:pt x="368" y="80"/>
                    </a:lnTo>
                    <a:lnTo>
                      <a:pt x="368" y="78"/>
                    </a:lnTo>
                    <a:lnTo>
                      <a:pt x="368" y="76"/>
                    </a:lnTo>
                    <a:lnTo>
                      <a:pt x="370" y="76"/>
                    </a:lnTo>
                    <a:lnTo>
                      <a:pt x="370" y="75"/>
                    </a:lnTo>
                    <a:lnTo>
                      <a:pt x="372" y="75"/>
                    </a:lnTo>
                    <a:lnTo>
                      <a:pt x="372" y="73"/>
                    </a:lnTo>
                    <a:lnTo>
                      <a:pt x="374" y="73"/>
                    </a:lnTo>
                    <a:lnTo>
                      <a:pt x="374" y="71"/>
                    </a:lnTo>
                    <a:lnTo>
                      <a:pt x="376" y="69"/>
                    </a:lnTo>
                    <a:lnTo>
                      <a:pt x="378" y="69"/>
                    </a:lnTo>
                    <a:lnTo>
                      <a:pt x="378" y="67"/>
                    </a:lnTo>
                    <a:lnTo>
                      <a:pt x="380" y="67"/>
                    </a:lnTo>
                    <a:lnTo>
                      <a:pt x="382" y="67"/>
                    </a:lnTo>
                    <a:lnTo>
                      <a:pt x="384" y="67"/>
                    </a:lnTo>
                    <a:lnTo>
                      <a:pt x="384" y="65"/>
                    </a:lnTo>
                    <a:lnTo>
                      <a:pt x="386" y="65"/>
                    </a:lnTo>
                    <a:lnTo>
                      <a:pt x="388" y="63"/>
                    </a:lnTo>
                    <a:lnTo>
                      <a:pt x="390" y="63"/>
                    </a:lnTo>
                    <a:lnTo>
                      <a:pt x="393" y="61"/>
                    </a:lnTo>
                    <a:lnTo>
                      <a:pt x="393" y="59"/>
                    </a:lnTo>
                    <a:lnTo>
                      <a:pt x="395" y="57"/>
                    </a:lnTo>
                    <a:lnTo>
                      <a:pt x="395" y="59"/>
                    </a:lnTo>
                    <a:lnTo>
                      <a:pt x="395" y="61"/>
                    </a:lnTo>
                    <a:lnTo>
                      <a:pt x="397" y="63"/>
                    </a:lnTo>
                    <a:lnTo>
                      <a:pt x="397" y="65"/>
                    </a:lnTo>
                    <a:lnTo>
                      <a:pt x="397" y="67"/>
                    </a:lnTo>
                    <a:lnTo>
                      <a:pt x="397" y="69"/>
                    </a:lnTo>
                    <a:lnTo>
                      <a:pt x="397" y="71"/>
                    </a:lnTo>
                    <a:lnTo>
                      <a:pt x="397" y="73"/>
                    </a:lnTo>
                    <a:lnTo>
                      <a:pt x="399" y="73"/>
                    </a:lnTo>
                    <a:lnTo>
                      <a:pt x="401" y="73"/>
                    </a:lnTo>
                    <a:lnTo>
                      <a:pt x="403" y="73"/>
                    </a:lnTo>
                    <a:lnTo>
                      <a:pt x="403" y="71"/>
                    </a:lnTo>
                    <a:lnTo>
                      <a:pt x="405" y="71"/>
                    </a:lnTo>
                    <a:lnTo>
                      <a:pt x="407" y="71"/>
                    </a:lnTo>
                    <a:lnTo>
                      <a:pt x="407" y="73"/>
                    </a:lnTo>
                    <a:lnTo>
                      <a:pt x="409" y="73"/>
                    </a:lnTo>
                    <a:lnTo>
                      <a:pt x="409" y="75"/>
                    </a:lnTo>
                    <a:lnTo>
                      <a:pt x="411" y="75"/>
                    </a:lnTo>
                    <a:lnTo>
                      <a:pt x="411" y="76"/>
                    </a:lnTo>
                    <a:lnTo>
                      <a:pt x="413" y="76"/>
                    </a:lnTo>
                    <a:lnTo>
                      <a:pt x="413" y="78"/>
                    </a:lnTo>
                    <a:lnTo>
                      <a:pt x="413" y="80"/>
                    </a:lnTo>
                    <a:lnTo>
                      <a:pt x="414" y="80"/>
                    </a:lnTo>
                    <a:lnTo>
                      <a:pt x="414" y="82"/>
                    </a:lnTo>
                    <a:lnTo>
                      <a:pt x="416" y="82"/>
                    </a:lnTo>
                    <a:lnTo>
                      <a:pt x="416" y="84"/>
                    </a:lnTo>
                    <a:lnTo>
                      <a:pt x="418" y="84"/>
                    </a:lnTo>
                    <a:lnTo>
                      <a:pt x="420" y="84"/>
                    </a:lnTo>
                    <a:lnTo>
                      <a:pt x="422" y="86"/>
                    </a:lnTo>
                    <a:lnTo>
                      <a:pt x="424" y="86"/>
                    </a:lnTo>
                    <a:lnTo>
                      <a:pt x="426" y="86"/>
                    </a:lnTo>
                    <a:lnTo>
                      <a:pt x="426" y="88"/>
                    </a:lnTo>
                    <a:lnTo>
                      <a:pt x="428" y="88"/>
                    </a:lnTo>
                    <a:lnTo>
                      <a:pt x="428" y="90"/>
                    </a:lnTo>
                    <a:lnTo>
                      <a:pt x="430" y="90"/>
                    </a:lnTo>
                    <a:lnTo>
                      <a:pt x="430" y="92"/>
                    </a:lnTo>
                    <a:lnTo>
                      <a:pt x="430" y="94"/>
                    </a:lnTo>
                    <a:lnTo>
                      <a:pt x="432" y="94"/>
                    </a:lnTo>
                    <a:lnTo>
                      <a:pt x="432" y="96"/>
                    </a:lnTo>
                    <a:lnTo>
                      <a:pt x="432" y="98"/>
                    </a:lnTo>
                    <a:lnTo>
                      <a:pt x="432" y="99"/>
                    </a:lnTo>
                    <a:lnTo>
                      <a:pt x="434" y="99"/>
                    </a:lnTo>
                    <a:lnTo>
                      <a:pt x="436" y="99"/>
                    </a:lnTo>
                    <a:lnTo>
                      <a:pt x="436" y="101"/>
                    </a:lnTo>
                    <a:lnTo>
                      <a:pt x="438" y="101"/>
                    </a:lnTo>
                    <a:lnTo>
                      <a:pt x="439" y="101"/>
                    </a:lnTo>
                    <a:lnTo>
                      <a:pt x="439" y="103"/>
                    </a:lnTo>
                    <a:lnTo>
                      <a:pt x="441" y="103"/>
                    </a:lnTo>
                    <a:lnTo>
                      <a:pt x="443" y="103"/>
                    </a:lnTo>
                    <a:lnTo>
                      <a:pt x="443" y="105"/>
                    </a:lnTo>
                    <a:lnTo>
                      <a:pt x="445" y="105"/>
                    </a:lnTo>
                    <a:lnTo>
                      <a:pt x="447" y="105"/>
                    </a:lnTo>
                    <a:lnTo>
                      <a:pt x="447" y="107"/>
                    </a:lnTo>
                    <a:lnTo>
                      <a:pt x="449" y="107"/>
                    </a:lnTo>
                    <a:lnTo>
                      <a:pt x="449" y="109"/>
                    </a:lnTo>
                    <a:lnTo>
                      <a:pt x="451" y="109"/>
                    </a:lnTo>
                    <a:lnTo>
                      <a:pt x="451" y="111"/>
                    </a:lnTo>
                    <a:lnTo>
                      <a:pt x="453" y="111"/>
                    </a:lnTo>
                    <a:lnTo>
                      <a:pt x="453" y="113"/>
                    </a:lnTo>
                    <a:lnTo>
                      <a:pt x="453" y="115"/>
                    </a:lnTo>
                    <a:lnTo>
                      <a:pt x="453" y="117"/>
                    </a:lnTo>
                    <a:lnTo>
                      <a:pt x="455" y="117"/>
                    </a:lnTo>
                    <a:lnTo>
                      <a:pt x="455" y="119"/>
                    </a:lnTo>
                    <a:lnTo>
                      <a:pt x="455" y="121"/>
                    </a:lnTo>
                    <a:lnTo>
                      <a:pt x="455" y="123"/>
                    </a:lnTo>
                    <a:lnTo>
                      <a:pt x="455" y="124"/>
                    </a:lnTo>
                    <a:lnTo>
                      <a:pt x="457" y="124"/>
                    </a:lnTo>
                    <a:lnTo>
                      <a:pt x="457" y="126"/>
                    </a:lnTo>
                    <a:lnTo>
                      <a:pt x="457" y="128"/>
                    </a:lnTo>
                    <a:lnTo>
                      <a:pt x="457" y="130"/>
                    </a:lnTo>
                    <a:lnTo>
                      <a:pt x="457" y="132"/>
                    </a:lnTo>
                    <a:lnTo>
                      <a:pt x="459" y="132"/>
                    </a:lnTo>
                    <a:lnTo>
                      <a:pt x="459" y="134"/>
                    </a:lnTo>
                    <a:lnTo>
                      <a:pt x="461" y="134"/>
                    </a:lnTo>
                    <a:lnTo>
                      <a:pt x="462" y="134"/>
                    </a:lnTo>
                    <a:lnTo>
                      <a:pt x="464" y="134"/>
                    </a:lnTo>
                    <a:lnTo>
                      <a:pt x="464" y="136"/>
                    </a:lnTo>
                    <a:lnTo>
                      <a:pt x="466" y="136"/>
                    </a:lnTo>
                    <a:lnTo>
                      <a:pt x="468" y="136"/>
                    </a:lnTo>
                    <a:lnTo>
                      <a:pt x="470" y="136"/>
                    </a:lnTo>
                    <a:lnTo>
                      <a:pt x="470" y="138"/>
                    </a:lnTo>
                    <a:lnTo>
                      <a:pt x="470" y="140"/>
                    </a:lnTo>
                    <a:lnTo>
                      <a:pt x="470" y="142"/>
                    </a:lnTo>
                    <a:lnTo>
                      <a:pt x="472" y="142"/>
                    </a:lnTo>
                    <a:lnTo>
                      <a:pt x="472" y="144"/>
                    </a:lnTo>
                    <a:lnTo>
                      <a:pt x="472" y="146"/>
                    </a:lnTo>
                    <a:lnTo>
                      <a:pt x="472" y="147"/>
                    </a:lnTo>
                    <a:lnTo>
                      <a:pt x="472" y="149"/>
                    </a:lnTo>
                    <a:lnTo>
                      <a:pt x="474" y="149"/>
                    </a:lnTo>
                    <a:lnTo>
                      <a:pt x="474" y="151"/>
                    </a:lnTo>
                    <a:lnTo>
                      <a:pt x="476" y="151"/>
                    </a:lnTo>
                    <a:lnTo>
                      <a:pt x="478" y="151"/>
                    </a:lnTo>
                    <a:lnTo>
                      <a:pt x="480" y="151"/>
                    </a:lnTo>
                    <a:lnTo>
                      <a:pt x="482" y="151"/>
                    </a:lnTo>
                    <a:lnTo>
                      <a:pt x="486" y="149"/>
                    </a:lnTo>
                    <a:lnTo>
                      <a:pt x="489" y="149"/>
                    </a:lnTo>
                    <a:lnTo>
                      <a:pt x="491" y="149"/>
                    </a:lnTo>
                    <a:lnTo>
                      <a:pt x="493" y="149"/>
                    </a:lnTo>
                    <a:lnTo>
                      <a:pt x="495" y="149"/>
                    </a:lnTo>
                    <a:lnTo>
                      <a:pt x="497" y="149"/>
                    </a:lnTo>
                    <a:lnTo>
                      <a:pt x="497" y="147"/>
                    </a:lnTo>
                    <a:lnTo>
                      <a:pt x="497" y="146"/>
                    </a:lnTo>
                    <a:lnTo>
                      <a:pt x="499" y="146"/>
                    </a:lnTo>
                    <a:lnTo>
                      <a:pt x="499" y="144"/>
                    </a:lnTo>
                    <a:lnTo>
                      <a:pt x="499" y="142"/>
                    </a:lnTo>
                    <a:lnTo>
                      <a:pt x="499" y="140"/>
                    </a:lnTo>
                    <a:lnTo>
                      <a:pt x="499" y="138"/>
                    </a:lnTo>
                    <a:lnTo>
                      <a:pt x="499" y="136"/>
                    </a:lnTo>
                    <a:lnTo>
                      <a:pt x="499" y="134"/>
                    </a:lnTo>
                    <a:lnTo>
                      <a:pt x="499" y="132"/>
                    </a:lnTo>
                    <a:lnTo>
                      <a:pt x="501" y="132"/>
                    </a:lnTo>
                    <a:lnTo>
                      <a:pt x="503" y="132"/>
                    </a:lnTo>
                    <a:lnTo>
                      <a:pt x="505" y="130"/>
                    </a:lnTo>
                    <a:lnTo>
                      <a:pt x="507" y="130"/>
                    </a:lnTo>
                    <a:lnTo>
                      <a:pt x="509" y="130"/>
                    </a:lnTo>
                    <a:lnTo>
                      <a:pt x="510" y="130"/>
                    </a:lnTo>
                    <a:lnTo>
                      <a:pt x="510" y="128"/>
                    </a:lnTo>
                    <a:lnTo>
                      <a:pt x="512" y="128"/>
                    </a:lnTo>
                    <a:lnTo>
                      <a:pt x="514" y="128"/>
                    </a:lnTo>
                    <a:lnTo>
                      <a:pt x="516" y="128"/>
                    </a:lnTo>
                    <a:lnTo>
                      <a:pt x="516" y="126"/>
                    </a:lnTo>
                    <a:lnTo>
                      <a:pt x="518" y="126"/>
                    </a:lnTo>
                    <a:lnTo>
                      <a:pt x="518" y="124"/>
                    </a:lnTo>
                    <a:lnTo>
                      <a:pt x="518" y="123"/>
                    </a:lnTo>
                    <a:lnTo>
                      <a:pt x="518" y="121"/>
                    </a:lnTo>
                    <a:lnTo>
                      <a:pt x="518" y="119"/>
                    </a:lnTo>
                    <a:lnTo>
                      <a:pt x="518" y="117"/>
                    </a:lnTo>
                    <a:lnTo>
                      <a:pt x="520" y="117"/>
                    </a:lnTo>
                    <a:lnTo>
                      <a:pt x="520" y="115"/>
                    </a:lnTo>
                    <a:lnTo>
                      <a:pt x="520" y="113"/>
                    </a:lnTo>
                    <a:lnTo>
                      <a:pt x="522" y="113"/>
                    </a:lnTo>
                    <a:lnTo>
                      <a:pt x="524" y="113"/>
                    </a:lnTo>
                    <a:lnTo>
                      <a:pt x="524" y="111"/>
                    </a:lnTo>
                    <a:lnTo>
                      <a:pt x="526" y="111"/>
                    </a:lnTo>
                    <a:lnTo>
                      <a:pt x="528" y="111"/>
                    </a:lnTo>
                    <a:lnTo>
                      <a:pt x="530" y="111"/>
                    </a:lnTo>
                    <a:lnTo>
                      <a:pt x="532" y="111"/>
                    </a:lnTo>
                    <a:lnTo>
                      <a:pt x="534" y="111"/>
                    </a:lnTo>
                    <a:lnTo>
                      <a:pt x="535" y="111"/>
                    </a:lnTo>
                    <a:lnTo>
                      <a:pt x="537" y="111"/>
                    </a:lnTo>
                    <a:lnTo>
                      <a:pt x="539" y="111"/>
                    </a:lnTo>
                    <a:lnTo>
                      <a:pt x="541" y="111"/>
                    </a:lnTo>
                    <a:lnTo>
                      <a:pt x="541" y="113"/>
                    </a:lnTo>
                    <a:lnTo>
                      <a:pt x="543" y="113"/>
                    </a:lnTo>
                    <a:lnTo>
                      <a:pt x="545" y="113"/>
                    </a:lnTo>
                    <a:lnTo>
                      <a:pt x="545" y="111"/>
                    </a:lnTo>
                    <a:lnTo>
                      <a:pt x="547" y="111"/>
                    </a:lnTo>
                    <a:lnTo>
                      <a:pt x="549" y="111"/>
                    </a:lnTo>
                    <a:lnTo>
                      <a:pt x="551" y="111"/>
                    </a:lnTo>
                    <a:lnTo>
                      <a:pt x="551" y="109"/>
                    </a:lnTo>
                    <a:lnTo>
                      <a:pt x="553" y="109"/>
                    </a:lnTo>
                    <a:lnTo>
                      <a:pt x="555" y="109"/>
                    </a:lnTo>
                    <a:lnTo>
                      <a:pt x="555" y="107"/>
                    </a:lnTo>
                    <a:lnTo>
                      <a:pt x="557" y="107"/>
                    </a:lnTo>
                    <a:lnTo>
                      <a:pt x="557" y="105"/>
                    </a:lnTo>
                    <a:lnTo>
                      <a:pt x="558" y="105"/>
                    </a:lnTo>
                    <a:lnTo>
                      <a:pt x="558" y="103"/>
                    </a:lnTo>
                    <a:lnTo>
                      <a:pt x="560" y="103"/>
                    </a:lnTo>
                    <a:lnTo>
                      <a:pt x="560" y="101"/>
                    </a:lnTo>
                    <a:lnTo>
                      <a:pt x="562" y="101"/>
                    </a:lnTo>
                    <a:lnTo>
                      <a:pt x="562" y="99"/>
                    </a:lnTo>
                    <a:lnTo>
                      <a:pt x="562" y="98"/>
                    </a:lnTo>
                    <a:lnTo>
                      <a:pt x="562" y="96"/>
                    </a:lnTo>
                    <a:lnTo>
                      <a:pt x="562" y="94"/>
                    </a:lnTo>
                    <a:lnTo>
                      <a:pt x="562" y="92"/>
                    </a:lnTo>
                    <a:lnTo>
                      <a:pt x="560" y="92"/>
                    </a:lnTo>
                    <a:lnTo>
                      <a:pt x="560" y="90"/>
                    </a:lnTo>
                    <a:lnTo>
                      <a:pt x="560" y="88"/>
                    </a:lnTo>
                    <a:lnTo>
                      <a:pt x="560" y="86"/>
                    </a:lnTo>
                    <a:lnTo>
                      <a:pt x="560" y="84"/>
                    </a:lnTo>
                    <a:lnTo>
                      <a:pt x="558" y="84"/>
                    </a:lnTo>
                    <a:lnTo>
                      <a:pt x="558" y="82"/>
                    </a:lnTo>
                    <a:lnTo>
                      <a:pt x="558" y="80"/>
                    </a:lnTo>
                    <a:lnTo>
                      <a:pt x="558" y="78"/>
                    </a:lnTo>
                    <a:lnTo>
                      <a:pt x="558" y="76"/>
                    </a:lnTo>
                    <a:lnTo>
                      <a:pt x="557" y="76"/>
                    </a:lnTo>
                    <a:lnTo>
                      <a:pt x="557" y="75"/>
                    </a:lnTo>
                    <a:lnTo>
                      <a:pt x="558" y="75"/>
                    </a:lnTo>
                    <a:lnTo>
                      <a:pt x="558" y="73"/>
                    </a:lnTo>
                    <a:lnTo>
                      <a:pt x="558" y="71"/>
                    </a:lnTo>
                    <a:lnTo>
                      <a:pt x="558" y="69"/>
                    </a:lnTo>
                    <a:lnTo>
                      <a:pt x="558" y="67"/>
                    </a:lnTo>
                    <a:lnTo>
                      <a:pt x="558" y="65"/>
                    </a:lnTo>
                    <a:lnTo>
                      <a:pt x="558" y="63"/>
                    </a:lnTo>
                    <a:lnTo>
                      <a:pt x="558" y="61"/>
                    </a:lnTo>
                    <a:lnTo>
                      <a:pt x="560" y="61"/>
                    </a:lnTo>
                    <a:lnTo>
                      <a:pt x="560" y="59"/>
                    </a:lnTo>
                    <a:lnTo>
                      <a:pt x="560" y="57"/>
                    </a:lnTo>
                    <a:lnTo>
                      <a:pt x="560" y="55"/>
                    </a:lnTo>
                    <a:lnTo>
                      <a:pt x="560" y="53"/>
                    </a:lnTo>
                    <a:lnTo>
                      <a:pt x="560" y="51"/>
                    </a:lnTo>
                    <a:lnTo>
                      <a:pt x="560" y="50"/>
                    </a:lnTo>
                    <a:lnTo>
                      <a:pt x="562" y="50"/>
                    </a:lnTo>
                    <a:lnTo>
                      <a:pt x="562" y="48"/>
                    </a:lnTo>
                    <a:lnTo>
                      <a:pt x="560" y="48"/>
                    </a:lnTo>
                    <a:lnTo>
                      <a:pt x="560" y="46"/>
                    </a:lnTo>
                    <a:lnTo>
                      <a:pt x="560" y="44"/>
                    </a:lnTo>
                    <a:lnTo>
                      <a:pt x="558" y="44"/>
                    </a:lnTo>
                    <a:lnTo>
                      <a:pt x="558" y="42"/>
                    </a:lnTo>
                    <a:lnTo>
                      <a:pt x="557" y="42"/>
                    </a:lnTo>
                    <a:lnTo>
                      <a:pt x="555" y="42"/>
                    </a:lnTo>
                    <a:lnTo>
                      <a:pt x="555" y="44"/>
                    </a:lnTo>
                    <a:lnTo>
                      <a:pt x="553" y="44"/>
                    </a:lnTo>
                    <a:lnTo>
                      <a:pt x="551" y="44"/>
                    </a:lnTo>
                    <a:lnTo>
                      <a:pt x="551" y="42"/>
                    </a:lnTo>
                    <a:lnTo>
                      <a:pt x="551" y="40"/>
                    </a:lnTo>
                    <a:lnTo>
                      <a:pt x="553" y="40"/>
                    </a:lnTo>
                    <a:lnTo>
                      <a:pt x="553" y="38"/>
                    </a:lnTo>
                    <a:lnTo>
                      <a:pt x="553" y="36"/>
                    </a:lnTo>
                    <a:lnTo>
                      <a:pt x="555" y="36"/>
                    </a:lnTo>
                    <a:lnTo>
                      <a:pt x="555" y="34"/>
                    </a:lnTo>
                    <a:lnTo>
                      <a:pt x="555" y="32"/>
                    </a:lnTo>
                    <a:lnTo>
                      <a:pt x="557" y="32"/>
                    </a:lnTo>
                    <a:lnTo>
                      <a:pt x="557" y="30"/>
                    </a:lnTo>
                    <a:lnTo>
                      <a:pt x="558" y="30"/>
                    </a:lnTo>
                    <a:lnTo>
                      <a:pt x="558" y="28"/>
                    </a:lnTo>
                    <a:lnTo>
                      <a:pt x="558" y="27"/>
                    </a:lnTo>
                    <a:lnTo>
                      <a:pt x="560" y="27"/>
                    </a:lnTo>
                    <a:lnTo>
                      <a:pt x="560" y="25"/>
                    </a:lnTo>
                    <a:lnTo>
                      <a:pt x="562" y="25"/>
                    </a:lnTo>
                    <a:lnTo>
                      <a:pt x="564" y="25"/>
                    </a:lnTo>
                    <a:lnTo>
                      <a:pt x="566" y="25"/>
                    </a:lnTo>
                    <a:lnTo>
                      <a:pt x="568" y="25"/>
                    </a:lnTo>
                    <a:lnTo>
                      <a:pt x="568" y="23"/>
                    </a:lnTo>
                    <a:lnTo>
                      <a:pt x="570" y="23"/>
                    </a:lnTo>
                    <a:lnTo>
                      <a:pt x="572" y="23"/>
                    </a:lnTo>
                    <a:lnTo>
                      <a:pt x="574" y="23"/>
                    </a:lnTo>
                    <a:lnTo>
                      <a:pt x="574" y="21"/>
                    </a:lnTo>
                    <a:lnTo>
                      <a:pt x="576" y="21"/>
                    </a:lnTo>
                    <a:lnTo>
                      <a:pt x="576" y="19"/>
                    </a:lnTo>
                    <a:lnTo>
                      <a:pt x="578" y="19"/>
                    </a:lnTo>
                    <a:lnTo>
                      <a:pt x="580" y="19"/>
                    </a:lnTo>
                    <a:lnTo>
                      <a:pt x="580" y="17"/>
                    </a:lnTo>
                    <a:lnTo>
                      <a:pt x="582" y="17"/>
                    </a:lnTo>
                    <a:lnTo>
                      <a:pt x="583" y="17"/>
                    </a:lnTo>
                    <a:lnTo>
                      <a:pt x="585" y="17"/>
                    </a:lnTo>
                    <a:lnTo>
                      <a:pt x="587" y="17"/>
                    </a:lnTo>
                    <a:lnTo>
                      <a:pt x="589" y="17"/>
                    </a:lnTo>
                    <a:lnTo>
                      <a:pt x="591" y="17"/>
                    </a:lnTo>
                    <a:lnTo>
                      <a:pt x="593" y="17"/>
                    </a:lnTo>
                    <a:lnTo>
                      <a:pt x="593" y="15"/>
                    </a:lnTo>
                    <a:lnTo>
                      <a:pt x="595" y="15"/>
                    </a:lnTo>
                    <a:lnTo>
                      <a:pt x="597" y="15"/>
                    </a:lnTo>
                    <a:lnTo>
                      <a:pt x="597" y="13"/>
                    </a:lnTo>
                    <a:lnTo>
                      <a:pt x="599" y="13"/>
                    </a:lnTo>
                    <a:lnTo>
                      <a:pt x="601" y="13"/>
                    </a:lnTo>
                    <a:lnTo>
                      <a:pt x="601" y="11"/>
                    </a:lnTo>
                    <a:lnTo>
                      <a:pt x="603" y="9"/>
                    </a:lnTo>
                    <a:lnTo>
                      <a:pt x="603" y="7"/>
                    </a:lnTo>
                    <a:lnTo>
                      <a:pt x="605" y="7"/>
                    </a:lnTo>
                    <a:lnTo>
                      <a:pt x="605" y="5"/>
                    </a:lnTo>
                    <a:lnTo>
                      <a:pt x="605" y="3"/>
                    </a:lnTo>
                    <a:lnTo>
                      <a:pt x="606" y="2"/>
                    </a:lnTo>
                    <a:lnTo>
                      <a:pt x="606" y="0"/>
                    </a:lnTo>
                    <a:lnTo>
                      <a:pt x="606" y="2"/>
                    </a:lnTo>
                    <a:lnTo>
                      <a:pt x="608" y="2"/>
                    </a:lnTo>
                    <a:lnTo>
                      <a:pt x="608" y="3"/>
                    </a:lnTo>
                    <a:lnTo>
                      <a:pt x="610" y="3"/>
                    </a:lnTo>
                    <a:lnTo>
                      <a:pt x="612" y="3"/>
                    </a:lnTo>
                    <a:lnTo>
                      <a:pt x="612" y="5"/>
                    </a:lnTo>
                    <a:lnTo>
                      <a:pt x="614" y="5"/>
                    </a:lnTo>
                    <a:lnTo>
                      <a:pt x="614" y="7"/>
                    </a:lnTo>
                    <a:lnTo>
                      <a:pt x="614" y="9"/>
                    </a:lnTo>
                    <a:lnTo>
                      <a:pt x="614" y="11"/>
                    </a:lnTo>
                    <a:lnTo>
                      <a:pt x="614" y="13"/>
                    </a:lnTo>
                    <a:lnTo>
                      <a:pt x="614" y="15"/>
                    </a:lnTo>
                    <a:lnTo>
                      <a:pt x="614" y="17"/>
                    </a:lnTo>
                    <a:lnTo>
                      <a:pt x="614" y="19"/>
                    </a:lnTo>
                    <a:lnTo>
                      <a:pt x="614" y="21"/>
                    </a:lnTo>
                    <a:lnTo>
                      <a:pt x="616" y="21"/>
                    </a:lnTo>
                    <a:lnTo>
                      <a:pt x="616" y="23"/>
                    </a:lnTo>
                    <a:lnTo>
                      <a:pt x="614" y="23"/>
                    </a:lnTo>
                    <a:lnTo>
                      <a:pt x="614" y="25"/>
                    </a:lnTo>
                    <a:lnTo>
                      <a:pt x="614" y="27"/>
                    </a:lnTo>
                    <a:lnTo>
                      <a:pt x="614" y="28"/>
                    </a:lnTo>
                    <a:lnTo>
                      <a:pt x="614" y="30"/>
                    </a:lnTo>
                    <a:lnTo>
                      <a:pt x="614" y="32"/>
                    </a:lnTo>
                    <a:lnTo>
                      <a:pt x="612" y="32"/>
                    </a:lnTo>
                    <a:lnTo>
                      <a:pt x="612" y="34"/>
                    </a:lnTo>
                    <a:lnTo>
                      <a:pt x="614" y="36"/>
                    </a:lnTo>
                    <a:lnTo>
                      <a:pt x="614" y="38"/>
                    </a:lnTo>
                    <a:lnTo>
                      <a:pt x="616" y="38"/>
                    </a:lnTo>
                    <a:lnTo>
                      <a:pt x="618" y="38"/>
                    </a:lnTo>
                    <a:lnTo>
                      <a:pt x="618" y="40"/>
                    </a:lnTo>
                    <a:lnTo>
                      <a:pt x="620" y="40"/>
                    </a:lnTo>
                    <a:lnTo>
                      <a:pt x="620" y="42"/>
                    </a:lnTo>
                    <a:lnTo>
                      <a:pt x="620" y="44"/>
                    </a:lnTo>
                    <a:lnTo>
                      <a:pt x="620" y="46"/>
                    </a:lnTo>
                    <a:lnTo>
                      <a:pt x="622" y="46"/>
                    </a:lnTo>
                    <a:lnTo>
                      <a:pt x="622" y="48"/>
                    </a:lnTo>
                    <a:lnTo>
                      <a:pt x="624" y="48"/>
                    </a:lnTo>
                    <a:lnTo>
                      <a:pt x="624" y="50"/>
                    </a:lnTo>
                    <a:lnTo>
                      <a:pt x="626" y="50"/>
                    </a:lnTo>
                    <a:lnTo>
                      <a:pt x="626" y="51"/>
                    </a:lnTo>
                    <a:lnTo>
                      <a:pt x="628" y="51"/>
                    </a:lnTo>
                    <a:lnTo>
                      <a:pt x="628" y="53"/>
                    </a:lnTo>
                    <a:lnTo>
                      <a:pt x="629" y="53"/>
                    </a:lnTo>
                    <a:lnTo>
                      <a:pt x="631" y="53"/>
                    </a:lnTo>
                    <a:lnTo>
                      <a:pt x="633" y="53"/>
                    </a:lnTo>
                    <a:lnTo>
                      <a:pt x="635" y="53"/>
                    </a:lnTo>
                    <a:lnTo>
                      <a:pt x="635" y="55"/>
                    </a:lnTo>
                    <a:lnTo>
                      <a:pt x="635" y="57"/>
                    </a:lnTo>
                    <a:lnTo>
                      <a:pt x="637" y="57"/>
                    </a:lnTo>
                    <a:lnTo>
                      <a:pt x="637" y="59"/>
                    </a:lnTo>
                    <a:lnTo>
                      <a:pt x="639" y="59"/>
                    </a:lnTo>
                    <a:lnTo>
                      <a:pt x="639" y="61"/>
                    </a:lnTo>
                    <a:lnTo>
                      <a:pt x="641" y="61"/>
                    </a:lnTo>
                    <a:lnTo>
                      <a:pt x="639" y="61"/>
                    </a:lnTo>
                    <a:lnTo>
                      <a:pt x="639" y="63"/>
                    </a:lnTo>
                    <a:lnTo>
                      <a:pt x="641" y="65"/>
                    </a:lnTo>
                    <a:lnTo>
                      <a:pt x="641" y="67"/>
                    </a:lnTo>
                    <a:lnTo>
                      <a:pt x="641" y="69"/>
                    </a:lnTo>
                    <a:lnTo>
                      <a:pt x="643" y="69"/>
                    </a:lnTo>
                    <a:lnTo>
                      <a:pt x="643" y="71"/>
                    </a:lnTo>
                    <a:lnTo>
                      <a:pt x="643" y="73"/>
                    </a:lnTo>
                    <a:lnTo>
                      <a:pt x="641" y="73"/>
                    </a:lnTo>
                    <a:lnTo>
                      <a:pt x="641" y="75"/>
                    </a:lnTo>
                    <a:lnTo>
                      <a:pt x="639" y="75"/>
                    </a:lnTo>
                    <a:lnTo>
                      <a:pt x="637" y="75"/>
                    </a:lnTo>
                    <a:lnTo>
                      <a:pt x="637" y="76"/>
                    </a:lnTo>
                    <a:lnTo>
                      <a:pt x="635" y="76"/>
                    </a:lnTo>
                    <a:lnTo>
                      <a:pt x="635" y="78"/>
                    </a:lnTo>
                    <a:lnTo>
                      <a:pt x="635" y="80"/>
                    </a:lnTo>
                    <a:lnTo>
                      <a:pt x="635" y="82"/>
                    </a:lnTo>
                    <a:lnTo>
                      <a:pt x="633" y="82"/>
                    </a:lnTo>
                    <a:lnTo>
                      <a:pt x="633" y="84"/>
                    </a:lnTo>
                    <a:lnTo>
                      <a:pt x="633" y="86"/>
                    </a:lnTo>
                    <a:lnTo>
                      <a:pt x="631" y="86"/>
                    </a:lnTo>
                    <a:lnTo>
                      <a:pt x="629" y="88"/>
                    </a:lnTo>
                    <a:lnTo>
                      <a:pt x="628" y="88"/>
                    </a:lnTo>
                    <a:lnTo>
                      <a:pt x="626" y="88"/>
                    </a:lnTo>
                    <a:lnTo>
                      <a:pt x="624" y="88"/>
                    </a:lnTo>
                    <a:lnTo>
                      <a:pt x="624" y="90"/>
                    </a:lnTo>
                    <a:lnTo>
                      <a:pt x="622" y="90"/>
                    </a:lnTo>
                    <a:lnTo>
                      <a:pt x="622" y="92"/>
                    </a:lnTo>
                    <a:lnTo>
                      <a:pt x="620" y="92"/>
                    </a:lnTo>
                    <a:lnTo>
                      <a:pt x="620" y="94"/>
                    </a:lnTo>
                    <a:lnTo>
                      <a:pt x="618" y="94"/>
                    </a:lnTo>
                    <a:lnTo>
                      <a:pt x="618" y="96"/>
                    </a:lnTo>
                    <a:lnTo>
                      <a:pt x="618" y="98"/>
                    </a:lnTo>
                    <a:lnTo>
                      <a:pt x="618" y="99"/>
                    </a:lnTo>
                    <a:lnTo>
                      <a:pt x="618" y="101"/>
                    </a:lnTo>
                    <a:lnTo>
                      <a:pt x="616" y="101"/>
                    </a:lnTo>
                    <a:lnTo>
                      <a:pt x="616" y="103"/>
                    </a:lnTo>
                    <a:lnTo>
                      <a:pt x="614" y="103"/>
                    </a:lnTo>
                    <a:lnTo>
                      <a:pt x="614" y="105"/>
                    </a:lnTo>
                    <a:lnTo>
                      <a:pt x="614" y="107"/>
                    </a:lnTo>
                    <a:lnTo>
                      <a:pt x="612" y="109"/>
                    </a:lnTo>
                    <a:lnTo>
                      <a:pt x="610" y="109"/>
                    </a:lnTo>
                    <a:lnTo>
                      <a:pt x="610" y="111"/>
                    </a:lnTo>
                    <a:lnTo>
                      <a:pt x="610" y="113"/>
                    </a:lnTo>
                    <a:lnTo>
                      <a:pt x="608" y="113"/>
                    </a:lnTo>
                    <a:lnTo>
                      <a:pt x="606" y="113"/>
                    </a:lnTo>
                    <a:lnTo>
                      <a:pt x="605" y="115"/>
                    </a:lnTo>
                    <a:lnTo>
                      <a:pt x="605" y="117"/>
                    </a:lnTo>
                    <a:lnTo>
                      <a:pt x="603" y="117"/>
                    </a:lnTo>
                    <a:lnTo>
                      <a:pt x="603" y="119"/>
                    </a:lnTo>
                    <a:lnTo>
                      <a:pt x="605" y="119"/>
                    </a:lnTo>
                    <a:lnTo>
                      <a:pt x="605" y="121"/>
                    </a:lnTo>
                    <a:lnTo>
                      <a:pt x="605" y="123"/>
                    </a:lnTo>
                    <a:lnTo>
                      <a:pt x="603" y="123"/>
                    </a:lnTo>
                    <a:lnTo>
                      <a:pt x="603" y="124"/>
                    </a:lnTo>
                    <a:lnTo>
                      <a:pt x="605" y="124"/>
                    </a:lnTo>
                    <a:lnTo>
                      <a:pt x="606" y="124"/>
                    </a:lnTo>
                    <a:lnTo>
                      <a:pt x="606" y="126"/>
                    </a:lnTo>
                    <a:lnTo>
                      <a:pt x="606" y="128"/>
                    </a:lnTo>
                    <a:lnTo>
                      <a:pt x="606" y="130"/>
                    </a:lnTo>
                    <a:lnTo>
                      <a:pt x="605" y="130"/>
                    </a:lnTo>
                    <a:lnTo>
                      <a:pt x="605" y="128"/>
                    </a:lnTo>
                    <a:lnTo>
                      <a:pt x="603" y="128"/>
                    </a:lnTo>
                    <a:lnTo>
                      <a:pt x="603" y="126"/>
                    </a:lnTo>
                    <a:lnTo>
                      <a:pt x="603" y="128"/>
                    </a:lnTo>
                    <a:lnTo>
                      <a:pt x="601" y="128"/>
                    </a:lnTo>
                    <a:lnTo>
                      <a:pt x="599" y="128"/>
                    </a:lnTo>
                    <a:lnTo>
                      <a:pt x="597" y="128"/>
                    </a:lnTo>
                    <a:lnTo>
                      <a:pt x="595" y="128"/>
                    </a:lnTo>
                    <a:lnTo>
                      <a:pt x="595" y="130"/>
                    </a:lnTo>
                    <a:lnTo>
                      <a:pt x="593" y="130"/>
                    </a:lnTo>
                    <a:lnTo>
                      <a:pt x="593" y="132"/>
                    </a:lnTo>
                    <a:lnTo>
                      <a:pt x="591" y="132"/>
                    </a:lnTo>
                    <a:lnTo>
                      <a:pt x="591" y="130"/>
                    </a:lnTo>
                    <a:lnTo>
                      <a:pt x="589" y="130"/>
                    </a:lnTo>
                    <a:lnTo>
                      <a:pt x="589" y="132"/>
                    </a:lnTo>
                    <a:lnTo>
                      <a:pt x="587" y="132"/>
                    </a:lnTo>
                    <a:lnTo>
                      <a:pt x="585" y="134"/>
                    </a:lnTo>
                    <a:lnTo>
                      <a:pt x="587" y="134"/>
                    </a:lnTo>
                    <a:lnTo>
                      <a:pt x="587" y="136"/>
                    </a:lnTo>
                    <a:lnTo>
                      <a:pt x="585" y="136"/>
                    </a:lnTo>
                    <a:lnTo>
                      <a:pt x="585" y="138"/>
                    </a:lnTo>
                    <a:lnTo>
                      <a:pt x="587" y="138"/>
                    </a:lnTo>
                    <a:lnTo>
                      <a:pt x="585" y="140"/>
                    </a:lnTo>
                    <a:lnTo>
                      <a:pt x="585" y="142"/>
                    </a:lnTo>
                    <a:lnTo>
                      <a:pt x="585" y="140"/>
                    </a:lnTo>
                    <a:lnTo>
                      <a:pt x="583" y="140"/>
                    </a:lnTo>
                    <a:lnTo>
                      <a:pt x="583" y="142"/>
                    </a:lnTo>
                    <a:lnTo>
                      <a:pt x="583" y="144"/>
                    </a:lnTo>
                    <a:lnTo>
                      <a:pt x="582" y="144"/>
                    </a:lnTo>
                    <a:lnTo>
                      <a:pt x="583" y="142"/>
                    </a:lnTo>
                    <a:lnTo>
                      <a:pt x="582" y="142"/>
                    </a:lnTo>
                    <a:lnTo>
                      <a:pt x="582" y="144"/>
                    </a:lnTo>
                    <a:lnTo>
                      <a:pt x="580" y="144"/>
                    </a:lnTo>
                    <a:lnTo>
                      <a:pt x="578" y="144"/>
                    </a:lnTo>
                    <a:lnTo>
                      <a:pt x="576" y="144"/>
                    </a:lnTo>
                    <a:lnTo>
                      <a:pt x="576" y="146"/>
                    </a:lnTo>
                    <a:lnTo>
                      <a:pt x="576" y="149"/>
                    </a:lnTo>
                    <a:lnTo>
                      <a:pt x="578" y="149"/>
                    </a:lnTo>
                    <a:lnTo>
                      <a:pt x="578" y="151"/>
                    </a:lnTo>
                    <a:lnTo>
                      <a:pt x="576" y="151"/>
                    </a:lnTo>
                    <a:lnTo>
                      <a:pt x="576" y="153"/>
                    </a:lnTo>
                    <a:lnTo>
                      <a:pt x="574" y="155"/>
                    </a:lnTo>
                    <a:lnTo>
                      <a:pt x="572" y="155"/>
                    </a:lnTo>
                    <a:lnTo>
                      <a:pt x="574" y="155"/>
                    </a:lnTo>
                    <a:lnTo>
                      <a:pt x="572" y="155"/>
                    </a:lnTo>
                    <a:lnTo>
                      <a:pt x="572" y="157"/>
                    </a:lnTo>
                    <a:lnTo>
                      <a:pt x="572" y="159"/>
                    </a:lnTo>
                    <a:lnTo>
                      <a:pt x="570" y="159"/>
                    </a:lnTo>
                    <a:lnTo>
                      <a:pt x="572" y="161"/>
                    </a:lnTo>
                    <a:lnTo>
                      <a:pt x="572" y="163"/>
                    </a:lnTo>
                    <a:lnTo>
                      <a:pt x="574" y="163"/>
                    </a:lnTo>
                    <a:lnTo>
                      <a:pt x="574" y="165"/>
                    </a:lnTo>
                    <a:lnTo>
                      <a:pt x="572" y="165"/>
                    </a:lnTo>
                    <a:lnTo>
                      <a:pt x="572" y="167"/>
                    </a:lnTo>
                    <a:lnTo>
                      <a:pt x="572" y="169"/>
                    </a:lnTo>
                    <a:lnTo>
                      <a:pt x="572" y="167"/>
                    </a:lnTo>
                    <a:lnTo>
                      <a:pt x="574" y="169"/>
                    </a:lnTo>
                    <a:lnTo>
                      <a:pt x="572" y="169"/>
                    </a:lnTo>
                    <a:lnTo>
                      <a:pt x="572" y="171"/>
                    </a:lnTo>
                    <a:lnTo>
                      <a:pt x="572" y="172"/>
                    </a:lnTo>
                    <a:lnTo>
                      <a:pt x="570" y="172"/>
                    </a:lnTo>
                    <a:lnTo>
                      <a:pt x="570" y="174"/>
                    </a:lnTo>
                    <a:lnTo>
                      <a:pt x="572" y="174"/>
                    </a:lnTo>
                    <a:lnTo>
                      <a:pt x="572" y="176"/>
                    </a:lnTo>
                    <a:lnTo>
                      <a:pt x="572" y="178"/>
                    </a:lnTo>
                    <a:lnTo>
                      <a:pt x="574" y="178"/>
                    </a:lnTo>
                    <a:lnTo>
                      <a:pt x="574" y="180"/>
                    </a:lnTo>
                    <a:lnTo>
                      <a:pt x="574" y="182"/>
                    </a:lnTo>
                    <a:lnTo>
                      <a:pt x="574" y="184"/>
                    </a:lnTo>
                    <a:lnTo>
                      <a:pt x="576" y="184"/>
                    </a:lnTo>
                    <a:lnTo>
                      <a:pt x="578" y="184"/>
                    </a:lnTo>
                    <a:lnTo>
                      <a:pt x="576" y="186"/>
                    </a:lnTo>
                    <a:lnTo>
                      <a:pt x="576" y="188"/>
                    </a:lnTo>
                    <a:lnTo>
                      <a:pt x="578" y="188"/>
                    </a:lnTo>
                    <a:lnTo>
                      <a:pt x="580" y="188"/>
                    </a:lnTo>
                    <a:lnTo>
                      <a:pt x="582" y="188"/>
                    </a:lnTo>
                    <a:lnTo>
                      <a:pt x="582" y="190"/>
                    </a:lnTo>
                    <a:lnTo>
                      <a:pt x="580" y="190"/>
                    </a:lnTo>
                    <a:lnTo>
                      <a:pt x="580" y="192"/>
                    </a:lnTo>
                    <a:lnTo>
                      <a:pt x="580" y="194"/>
                    </a:lnTo>
                    <a:lnTo>
                      <a:pt x="582" y="194"/>
                    </a:lnTo>
                    <a:lnTo>
                      <a:pt x="582" y="195"/>
                    </a:lnTo>
                    <a:lnTo>
                      <a:pt x="583" y="195"/>
                    </a:lnTo>
                    <a:lnTo>
                      <a:pt x="585" y="195"/>
                    </a:lnTo>
                    <a:lnTo>
                      <a:pt x="585" y="197"/>
                    </a:lnTo>
                    <a:lnTo>
                      <a:pt x="587" y="197"/>
                    </a:lnTo>
                    <a:lnTo>
                      <a:pt x="589" y="197"/>
                    </a:lnTo>
                    <a:lnTo>
                      <a:pt x="589" y="199"/>
                    </a:lnTo>
                    <a:lnTo>
                      <a:pt x="591" y="199"/>
                    </a:lnTo>
                    <a:lnTo>
                      <a:pt x="589" y="201"/>
                    </a:lnTo>
                    <a:lnTo>
                      <a:pt x="587" y="201"/>
                    </a:lnTo>
                    <a:lnTo>
                      <a:pt x="587" y="203"/>
                    </a:lnTo>
                    <a:lnTo>
                      <a:pt x="589" y="203"/>
                    </a:lnTo>
                    <a:lnTo>
                      <a:pt x="589" y="205"/>
                    </a:lnTo>
                    <a:lnTo>
                      <a:pt x="587" y="205"/>
                    </a:lnTo>
                    <a:lnTo>
                      <a:pt x="587" y="207"/>
                    </a:lnTo>
                    <a:lnTo>
                      <a:pt x="587" y="209"/>
                    </a:lnTo>
                    <a:lnTo>
                      <a:pt x="587" y="211"/>
                    </a:lnTo>
                    <a:lnTo>
                      <a:pt x="587" y="213"/>
                    </a:lnTo>
                    <a:lnTo>
                      <a:pt x="585" y="213"/>
                    </a:lnTo>
                    <a:lnTo>
                      <a:pt x="587" y="213"/>
                    </a:lnTo>
                    <a:lnTo>
                      <a:pt x="587" y="215"/>
                    </a:lnTo>
                    <a:lnTo>
                      <a:pt x="587" y="217"/>
                    </a:lnTo>
                    <a:lnTo>
                      <a:pt x="587" y="219"/>
                    </a:lnTo>
                    <a:lnTo>
                      <a:pt x="587" y="220"/>
                    </a:lnTo>
                    <a:lnTo>
                      <a:pt x="589" y="220"/>
                    </a:lnTo>
                    <a:lnTo>
                      <a:pt x="589" y="222"/>
                    </a:lnTo>
                    <a:lnTo>
                      <a:pt x="587" y="222"/>
                    </a:lnTo>
                    <a:lnTo>
                      <a:pt x="589" y="224"/>
                    </a:lnTo>
                    <a:lnTo>
                      <a:pt x="587" y="224"/>
                    </a:lnTo>
                    <a:lnTo>
                      <a:pt x="587" y="226"/>
                    </a:lnTo>
                    <a:lnTo>
                      <a:pt x="589" y="226"/>
                    </a:lnTo>
                    <a:lnTo>
                      <a:pt x="587" y="226"/>
                    </a:lnTo>
                    <a:lnTo>
                      <a:pt x="587" y="228"/>
                    </a:lnTo>
                    <a:lnTo>
                      <a:pt x="585" y="228"/>
                    </a:lnTo>
                    <a:lnTo>
                      <a:pt x="585" y="230"/>
                    </a:lnTo>
                    <a:lnTo>
                      <a:pt x="585" y="232"/>
                    </a:lnTo>
                    <a:lnTo>
                      <a:pt x="587" y="232"/>
                    </a:lnTo>
                    <a:lnTo>
                      <a:pt x="585" y="232"/>
                    </a:lnTo>
                    <a:lnTo>
                      <a:pt x="585" y="234"/>
                    </a:lnTo>
                    <a:lnTo>
                      <a:pt x="587" y="23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3" name="Freeform 4988">
                <a:extLst>
                  <a:ext uri="{FF2B5EF4-FFF2-40B4-BE49-F238E27FC236}">
                    <a16:creationId xmlns:a16="http://schemas.microsoft.com/office/drawing/2014/main" id="{F51010FA-243D-514D-EE0B-AD5CD7024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0902" y="3426207"/>
                <a:ext cx="1019226" cy="923230"/>
              </a:xfrm>
              <a:custGeom>
                <a:avLst/>
                <a:gdLst/>
                <a:ahLst/>
                <a:cxnLst>
                  <a:cxn ang="0">
                    <a:pos x="676" y="296"/>
                  </a:cxn>
                  <a:cxn ang="0">
                    <a:pos x="670" y="311"/>
                  </a:cxn>
                  <a:cxn ang="0">
                    <a:pos x="666" y="330"/>
                  </a:cxn>
                  <a:cxn ang="0">
                    <a:pos x="641" y="334"/>
                  </a:cxn>
                  <a:cxn ang="0">
                    <a:pos x="616" y="346"/>
                  </a:cxn>
                  <a:cxn ang="0">
                    <a:pos x="605" y="359"/>
                  </a:cxn>
                  <a:cxn ang="0">
                    <a:pos x="597" y="386"/>
                  </a:cxn>
                  <a:cxn ang="0">
                    <a:pos x="580" y="380"/>
                  </a:cxn>
                  <a:cxn ang="0">
                    <a:pos x="562" y="394"/>
                  </a:cxn>
                  <a:cxn ang="0">
                    <a:pos x="530" y="399"/>
                  </a:cxn>
                  <a:cxn ang="0">
                    <a:pos x="516" y="432"/>
                  </a:cxn>
                  <a:cxn ang="0">
                    <a:pos x="511" y="467"/>
                  </a:cxn>
                  <a:cxn ang="0">
                    <a:pos x="490" y="503"/>
                  </a:cxn>
                  <a:cxn ang="0">
                    <a:pos x="467" y="534"/>
                  </a:cxn>
                  <a:cxn ang="0">
                    <a:pos x="438" y="511"/>
                  </a:cxn>
                  <a:cxn ang="0">
                    <a:pos x="409" y="526"/>
                  </a:cxn>
                  <a:cxn ang="0">
                    <a:pos x="438" y="538"/>
                  </a:cxn>
                  <a:cxn ang="0">
                    <a:pos x="455" y="549"/>
                  </a:cxn>
                  <a:cxn ang="0">
                    <a:pos x="443" y="582"/>
                  </a:cxn>
                  <a:cxn ang="0">
                    <a:pos x="417" y="612"/>
                  </a:cxn>
                  <a:cxn ang="0">
                    <a:pos x="388" y="630"/>
                  </a:cxn>
                  <a:cxn ang="0">
                    <a:pos x="355" y="618"/>
                  </a:cxn>
                  <a:cxn ang="0">
                    <a:pos x="313" y="622"/>
                  </a:cxn>
                  <a:cxn ang="0">
                    <a:pos x="305" y="593"/>
                  </a:cxn>
                  <a:cxn ang="0">
                    <a:pos x="309" y="551"/>
                  </a:cxn>
                  <a:cxn ang="0">
                    <a:pos x="298" y="515"/>
                  </a:cxn>
                  <a:cxn ang="0">
                    <a:pos x="309" y="482"/>
                  </a:cxn>
                  <a:cxn ang="0">
                    <a:pos x="313" y="443"/>
                  </a:cxn>
                  <a:cxn ang="0">
                    <a:pos x="294" y="424"/>
                  </a:cxn>
                  <a:cxn ang="0">
                    <a:pos x="284" y="397"/>
                  </a:cxn>
                  <a:cxn ang="0">
                    <a:pos x="267" y="388"/>
                  </a:cxn>
                  <a:cxn ang="0">
                    <a:pos x="250" y="382"/>
                  </a:cxn>
                  <a:cxn ang="0">
                    <a:pos x="225" y="395"/>
                  </a:cxn>
                  <a:cxn ang="0">
                    <a:pos x="186" y="392"/>
                  </a:cxn>
                  <a:cxn ang="0">
                    <a:pos x="167" y="409"/>
                  </a:cxn>
                  <a:cxn ang="0">
                    <a:pos x="38" y="443"/>
                  </a:cxn>
                  <a:cxn ang="0">
                    <a:pos x="42" y="413"/>
                  </a:cxn>
                  <a:cxn ang="0">
                    <a:pos x="29" y="374"/>
                  </a:cxn>
                  <a:cxn ang="0">
                    <a:pos x="21" y="338"/>
                  </a:cxn>
                  <a:cxn ang="0">
                    <a:pos x="23" y="305"/>
                  </a:cxn>
                  <a:cxn ang="0">
                    <a:pos x="21" y="280"/>
                  </a:cxn>
                  <a:cxn ang="0">
                    <a:pos x="2" y="257"/>
                  </a:cxn>
                  <a:cxn ang="0">
                    <a:pos x="11" y="228"/>
                  </a:cxn>
                  <a:cxn ang="0">
                    <a:pos x="15" y="203"/>
                  </a:cxn>
                  <a:cxn ang="0">
                    <a:pos x="19" y="173"/>
                  </a:cxn>
                  <a:cxn ang="0">
                    <a:pos x="115" y="155"/>
                  </a:cxn>
                  <a:cxn ang="0">
                    <a:pos x="177" y="217"/>
                  </a:cxn>
                  <a:cxn ang="0">
                    <a:pos x="190" y="209"/>
                  </a:cxn>
                  <a:cxn ang="0">
                    <a:pos x="211" y="180"/>
                  </a:cxn>
                  <a:cxn ang="0">
                    <a:pos x="219" y="134"/>
                  </a:cxn>
                  <a:cxn ang="0">
                    <a:pos x="246" y="123"/>
                  </a:cxn>
                  <a:cxn ang="0">
                    <a:pos x="513" y="11"/>
                  </a:cxn>
                  <a:cxn ang="0">
                    <a:pos x="507" y="38"/>
                  </a:cxn>
                  <a:cxn ang="0">
                    <a:pos x="503" y="67"/>
                  </a:cxn>
                  <a:cxn ang="0">
                    <a:pos x="509" y="92"/>
                  </a:cxn>
                  <a:cxn ang="0">
                    <a:pos x="522" y="119"/>
                  </a:cxn>
                  <a:cxn ang="0">
                    <a:pos x="534" y="148"/>
                  </a:cxn>
                  <a:cxn ang="0">
                    <a:pos x="539" y="182"/>
                  </a:cxn>
                  <a:cxn ang="0">
                    <a:pos x="559" y="200"/>
                  </a:cxn>
                  <a:cxn ang="0">
                    <a:pos x="562" y="242"/>
                  </a:cxn>
                  <a:cxn ang="0">
                    <a:pos x="559" y="280"/>
                  </a:cxn>
                  <a:cxn ang="0">
                    <a:pos x="587" y="282"/>
                  </a:cxn>
                  <a:cxn ang="0">
                    <a:pos x="609" y="298"/>
                  </a:cxn>
                </a:cxnLst>
                <a:rect l="0" t="0" r="r" b="b"/>
                <a:pathLst>
                  <a:path w="683" h="632">
                    <a:moveTo>
                      <a:pt x="637" y="288"/>
                    </a:moveTo>
                    <a:lnTo>
                      <a:pt x="639" y="288"/>
                    </a:lnTo>
                    <a:lnTo>
                      <a:pt x="641" y="286"/>
                    </a:lnTo>
                    <a:lnTo>
                      <a:pt x="643" y="286"/>
                    </a:lnTo>
                    <a:lnTo>
                      <a:pt x="643" y="284"/>
                    </a:lnTo>
                    <a:lnTo>
                      <a:pt x="645" y="284"/>
                    </a:lnTo>
                    <a:lnTo>
                      <a:pt x="647" y="284"/>
                    </a:lnTo>
                    <a:lnTo>
                      <a:pt x="649" y="284"/>
                    </a:lnTo>
                    <a:lnTo>
                      <a:pt x="649" y="286"/>
                    </a:lnTo>
                    <a:lnTo>
                      <a:pt x="651" y="286"/>
                    </a:lnTo>
                    <a:lnTo>
                      <a:pt x="651" y="288"/>
                    </a:lnTo>
                    <a:lnTo>
                      <a:pt x="651" y="286"/>
                    </a:lnTo>
                    <a:lnTo>
                      <a:pt x="653" y="286"/>
                    </a:lnTo>
                    <a:lnTo>
                      <a:pt x="655" y="288"/>
                    </a:lnTo>
                    <a:lnTo>
                      <a:pt x="657" y="288"/>
                    </a:lnTo>
                    <a:lnTo>
                      <a:pt x="658" y="288"/>
                    </a:lnTo>
                    <a:lnTo>
                      <a:pt x="660" y="288"/>
                    </a:lnTo>
                    <a:lnTo>
                      <a:pt x="662" y="288"/>
                    </a:lnTo>
                    <a:lnTo>
                      <a:pt x="662" y="290"/>
                    </a:lnTo>
                    <a:lnTo>
                      <a:pt x="664" y="292"/>
                    </a:lnTo>
                    <a:lnTo>
                      <a:pt x="664" y="294"/>
                    </a:lnTo>
                    <a:lnTo>
                      <a:pt x="666" y="294"/>
                    </a:lnTo>
                    <a:lnTo>
                      <a:pt x="668" y="294"/>
                    </a:lnTo>
                    <a:lnTo>
                      <a:pt x="670" y="294"/>
                    </a:lnTo>
                    <a:lnTo>
                      <a:pt x="672" y="294"/>
                    </a:lnTo>
                    <a:lnTo>
                      <a:pt x="674" y="294"/>
                    </a:lnTo>
                    <a:lnTo>
                      <a:pt x="676" y="296"/>
                    </a:lnTo>
                    <a:lnTo>
                      <a:pt x="678" y="296"/>
                    </a:lnTo>
                    <a:lnTo>
                      <a:pt x="678" y="298"/>
                    </a:lnTo>
                    <a:lnTo>
                      <a:pt x="678" y="296"/>
                    </a:lnTo>
                    <a:lnTo>
                      <a:pt x="680" y="296"/>
                    </a:lnTo>
                    <a:lnTo>
                      <a:pt x="680" y="294"/>
                    </a:lnTo>
                    <a:lnTo>
                      <a:pt x="682" y="294"/>
                    </a:lnTo>
                    <a:lnTo>
                      <a:pt x="682" y="296"/>
                    </a:lnTo>
                    <a:lnTo>
                      <a:pt x="683" y="296"/>
                    </a:lnTo>
                    <a:lnTo>
                      <a:pt x="683" y="298"/>
                    </a:lnTo>
                    <a:lnTo>
                      <a:pt x="682" y="298"/>
                    </a:lnTo>
                    <a:lnTo>
                      <a:pt x="682" y="299"/>
                    </a:lnTo>
                    <a:lnTo>
                      <a:pt x="683" y="299"/>
                    </a:lnTo>
                    <a:lnTo>
                      <a:pt x="683" y="301"/>
                    </a:lnTo>
                    <a:lnTo>
                      <a:pt x="682" y="301"/>
                    </a:lnTo>
                    <a:lnTo>
                      <a:pt x="680" y="301"/>
                    </a:lnTo>
                    <a:lnTo>
                      <a:pt x="680" y="303"/>
                    </a:lnTo>
                    <a:lnTo>
                      <a:pt x="680" y="305"/>
                    </a:lnTo>
                    <a:lnTo>
                      <a:pt x="678" y="305"/>
                    </a:lnTo>
                    <a:lnTo>
                      <a:pt x="676" y="305"/>
                    </a:lnTo>
                    <a:lnTo>
                      <a:pt x="676" y="303"/>
                    </a:lnTo>
                    <a:lnTo>
                      <a:pt x="674" y="303"/>
                    </a:lnTo>
                    <a:lnTo>
                      <a:pt x="674" y="305"/>
                    </a:lnTo>
                    <a:lnTo>
                      <a:pt x="674" y="307"/>
                    </a:lnTo>
                    <a:lnTo>
                      <a:pt x="672" y="307"/>
                    </a:lnTo>
                    <a:lnTo>
                      <a:pt x="672" y="309"/>
                    </a:lnTo>
                    <a:lnTo>
                      <a:pt x="672" y="311"/>
                    </a:lnTo>
                    <a:lnTo>
                      <a:pt x="670" y="311"/>
                    </a:lnTo>
                    <a:lnTo>
                      <a:pt x="668" y="311"/>
                    </a:lnTo>
                    <a:lnTo>
                      <a:pt x="670" y="311"/>
                    </a:lnTo>
                    <a:lnTo>
                      <a:pt x="670" y="313"/>
                    </a:lnTo>
                    <a:lnTo>
                      <a:pt x="668" y="313"/>
                    </a:lnTo>
                    <a:lnTo>
                      <a:pt x="666" y="313"/>
                    </a:lnTo>
                    <a:lnTo>
                      <a:pt x="666" y="315"/>
                    </a:lnTo>
                    <a:lnTo>
                      <a:pt x="666" y="313"/>
                    </a:lnTo>
                    <a:lnTo>
                      <a:pt x="664" y="313"/>
                    </a:lnTo>
                    <a:lnTo>
                      <a:pt x="664" y="315"/>
                    </a:lnTo>
                    <a:lnTo>
                      <a:pt x="662" y="315"/>
                    </a:lnTo>
                    <a:lnTo>
                      <a:pt x="660" y="315"/>
                    </a:lnTo>
                    <a:lnTo>
                      <a:pt x="662" y="317"/>
                    </a:lnTo>
                    <a:lnTo>
                      <a:pt x="664" y="317"/>
                    </a:lnTo>
                    <a:lnTo>
                      <a:pt x="664" y="319"/>
                    </a:lnTo>
                    <a:lnTo>
                      <a:pt x="666" y="319"/>
                    </a:lnTo>
                    <a:lnTo>
                      <a:pt x="666" y="321"/>
                    </a:lnTo>
                    <a:lnTo>
                      <a:pt x="666" y="322"/>
                    </a:lnTo>
                    <a:lnTo>
                      <a:pt x="668" y="322"/>
                    </a:lnTo>
                    <a:lnTo>
                      <a:pt x="666" y="322"/>
                    </a:lnTo>
                    <a:lnTo>
                      <a:pt x="666" y="324"/>
                    </a:lnTo>
                    <a:lnTo>
                      <a:pt x="664" y="324"/>
                    </a:lnTo>
                    <a:lnTo>
                      <a:pt x="664" y="326"/>
                    </a:lnTo>
                    <a:lnTo>
                      <a:pt x="666" y="326"/>
                    </a:lnTo>
                    <a:lnTo>
                      <a:pt x="664" y="326"/>
                    </a:lnTo>
                    <a:lnTo>
                      <a:pt x="664" y="328"/>
                    </a:lnTo>
                    <a:lnTo>
                      <a:pt x="664" y="330"/>
                    </a:lnTo>
                    <a:lnTo>
                      <a:pt x="666" y="330"/>
                    </a:lnTo>
                    <a:lnTo>
                      <a:pt x="666" y="332"/>
                    </a:lnTo>
                    <a:lnTo>
                      <a:pt x="664" y="332"/>
                    </a:lnTo>
                    <a:lnTo>
                      <a:pt x="664" y="334"/>
                    </a:lnTo>
                    <a:lnTo>
                      <a:pt x="662" y="334"/>
                    </a:lnTo>
                    <a:lnTo>
                      <a:pt x="660" y="334"/>
                    </a:lnTo>
                    <a:lnTo>
                      <a:pt x="660" y="332"/>
                    </a:lnTo>
                    <a:lnTo>
                      <a:pt x="658" y="332"/>
                    </a:lnTo>
                    <a:lnTo>
                      <a:pt x="657" y="332"/>
                    </a:lnTo>
                    <a:lnTo>
                      <a:pt x="657" y="334"/>
                    </a:lnTo>
                    <a:lnTo>
                      <a:pt x="657" y="336"/>
                    </a:lnTo>
                    <a:lnTo>
                      <a:pt x="657" y="334"/>
                    </a:lnTo>
                    <a:lnTo>
                      <a:pt x="655" y="334"/>
                    </a:lnTo>
                    <a:lnTo>
                      <a:pt x="653" y="334"/>
                    </a:lnTo>
                    <a:lnTo>
                      <a:pt x="655" y="334"/>
                    </a:lnTo>
                    <a:lnTo>
                      <a:pt x="653" y="334"/>
                    </a:lnTo>
                    <a:lnTo>
                      <a:pt x="653" y="332"/>
                    </a:lnTo>
                    <a:lnTo>
                      <a:pt x="651" y="332"/>
                    </a:lnTo>
                    <a:lnTo>
                      <a:pt x="651" y="334"/>
                    </a:lnTo>
                    <a:lnTo>
                      <a:pt x="649" y="334"/>
                    </a:lnTo>
                    <a:lnTo>
                      <a:pt x="647" y="334"/>
                    </a:lnTo>
                    <a:lnTo>
                      <a:pt x="647" y="336"/>
                    </a:lnTo>
                    <a:lnTo>
                      <a:pt x="647" y="334"/>
                    </a:lnTo>
                    <a:lnTo>
                      <a:pt x="645" y="334"/>
                    </a:lnTo>
                    <a:lnTo>
                      <a:pt x="645" y="336"/>
                    </a:lnTo>
                    <a:lnTo>
                      <a:pt x="643" y="336"/>
                    </a:lnTo>
                    <a:lnTo>
                      <a:pt x="643" y="334"/>
                    </a:lnTo>
                    <a:lnTo>
                      <a:pt x="641" y="334"/>
                    </a:lnTo>
                    <a:lnTo>
                      <a:pt x="641" y="336"/>
                    </a:lnTo>
                    <a:lnTo>
                      <a:pt x="643" y="338"/>
                    </a:lnTo>
                    <a:lnTo>
                      <a:pt x="641" y="338"/>
                    </a:lnTo>
                    <a:lnTo>
                      <a:pt x="641" y="336"/>
                    </a:lnTo>
                    <a:lnTo>
                      <a:pt x="639" y="336"/>
                    </a:lnTo>
                    <a:lnTo>
                      <a:pt x="637" y="336"/>
                    </a:lnTo>
                    <a:lnTo>
                      <a:pt x="635" y="338"/>
                    </a:lnTo>
                    <a:lnTo>
                      <a:pt x="635" y="340"/>
                    </a:lnTo>
                    <a:lnTo>
                      <a:pt x="635" y="338"/>
                    </a:lnTo>
                    <a:lnTo>
                      <a:pt x="634" y="338"/>
                    </a:lnTo>
                    <a:lnTo>
                      <a:pt x="634" y="340"/>
                    </a:lnTo>
                    <a:lnTo>
                      <a:pt x="632" y="340"/>
                    </a:lnTo>
                    <a:lnTo>
                      <a:pt x="630" y="340"/>
                    </a:lnTo>
                    <a:lnTo>
                      <a:pt x="628" y="340"/>
                    </a:lnTo>
                    <a:lnTo>
                      <a:pt x="626" y="340"/>
                    </a:lnTo>
                    <a:lnTo>
                      <a:pt x="624" y="340"/>
                    </a:lnTo>
                    <a:lnTo>
                      <a:pt x="624" y="342"/>
                    </a:lnTo>
                    <a:lnTo>
                      <a:pt x="624" y="340"/>
                    </a:lnTo>
                    <a:lnTo>
                      <a:pt x="622" y="340"/>
                    </a:lnTo>
                    <a:lnTo>
                      <a:pt x="622" y="342"/>
                    </a:lnTo>
                    <a:lnTo>
                      <a:pt x="622" y="344"/>
                    </a:lnTo>
                    <a:lnTo>
                      <a:pt x="620" y="344"/>
                    </a:lnTo>
                    <a:lnTo>
                      <a:pt x="620" y="342"/>
                    </a:lnTo>
                    <a:lnTo>
                      <a:pt x="620" y="344"/>
                    </a:lnTo>
                    <a:lnTo>
                      <a:pt x="618" y="344"/>
                    </a:lnTo>
                    <a:lnTo>
                      <a:pt x="616" y="344"/>
                    </a:lnTo>
                    <a:lnTo>
                      <a:pt x="616" y="346"/>
                    </a:lnTo>
                    <a:lnTo>
                      <a:pt x="618" y="347"/>
                    </a:lnTo>
                    <a:lnTo>
                      <a:pt x="616" y="347"/>
                    </a:lnTo>
                    <a:lnTo>
                      <a:pt x="614" y="347"/>
                    </a:lnTo>
                    <a:lnTo>
                      <a:pt x="614" y="349"/>
                    </a:lnTo>
                    <a:lnTo>
                      <a:pt x="614" y="347"/>
                    </a:lnTo>
                    <a:lnTo>
                      <a:pt x="612" y="347"/>
                    </a:lnTo>
                    <a:lnTo>
                      <a:pt x="612" y="349"/>
                    </a:lnTo>
                    <a:lnTo>
                      <a:pt x="610" y="347"/>
                    </a:lnTo>
                    <a:lnTo>
                      <a:pt x="609" y="347"/>
                    </a:lnTo>
                    <a:lnTo>
                      <a:pt x="607" y="347"/>
                    </a:lnTo>
                    <a:lnTo>
                      <a:pt x="607" y="349"/>
                    </a:lnTo>
                    <a:lnTo>
                      <a:pt x="605" y="349"/>
                    </a:lnTo>
                    <a:lnTo>
                      <a:pt x="605" y="351"/>
                    </a:lnTo>
                    <a:lnTo>
                      <a:pt x="607" y="351"/>
                    </a:lnTo>
                    <a:lnTo>
                      <a:pt x="607" y="353"/>
                    </a:lnTo>
                    <a:lnTo>
                      <a:pt x="607" y="355"/>
                    </a:lnTo>
                    <a:lnTo>
                      <a:pt x="607" y="357"/>
                    </a:lnTo>
                    <a:lnTo>
                      <a:pt x="607" y="359"/>
                    </a:lnTo>
                    <a:lnTo>
                      <a:pt x="605" y="359"/>
                    </a:lnTo>
                    <a:lnTo>
                      <a:pt x="605" y="357"/>
                    </a:lnTo>
                    <a:lnTo>
                      <a:pt x="605" y="355"/>
                    </a:lnTo>
                    <a:lnTo>
                      <a:pt x="603" y="355"/>
                    </a:lnTo>
                    <a:lnTo>
                      <a:pt x="603" y="357"/>
                    </a:lnTo>
                    <a:lnTo>
                      <a:pt x="603" y="359"/>
                    </a:lnTo>
                    <a:lnTo>
                      <a:pt x="603" y="361"/>
                    </a:lnTo>
                    <a:lnTo>
                      <a:pt x="605" y="361"/>
                    </a:lnTo>
                    <a:lnTo>
                      <a:pt x="605" y="359"/>
                    </a:lnTo>
                    <a:lnTo>
                      <a:pt x="605" y="361"/>
                    </a:lnTo>
                    <a:lnTo>
                      <a:pt x="605" y="363"/>
                    </a:lnTo>
                    <a:lnTo>
                      <a:pt x="603" y="363"/>
                    </a:lnTo>
                    <a:lnTo>
                      <a:pt x="601" y="363"/>
                    </a:lnTo>
                    <a:lnTo>
                      <a:pt x="599" y="363"/>
                    </a:lnTo>
                    <a:lnTo>
                      <a:pt x="599" y="365"/>
                    </a:lnTo>
                    <a:lnTo>
                      <a:pt x="601" y="365"/>
                    </a:lnTo>
                    <a:lnTo>
                      <a:pt x="601" y="363"/>
                    </a:lnTo>
                    <a:lnTo>
                      <a:pt x="601" y="365"/>
                    </a:lnTo>
                    <a:lnTo>
                      <a:pt x="601" y="367"/>
                    </a:lnTo>
                    <a:lnTo>
                      <a:pt x="601" y="369"/>
                    </a:lnTo>
                    <a:lnTo>
                      <a:pt x="603" y="369"/>
                    </a:lnTo>
                    <a:lnTo>
                      <a:pt x="605" y="369"/>
                    </a:lnTo>
                    <a:lnTo>
                      <a:pt x="605" y="370"/>
                    </a:lnTo>
                    <a:lnTo>
                      <a:pt x="603" y="370"/>
                    </a:lnTo>
                    <a:lnTo>
                      <a:pt x="603" y="372"/>
                    </a:lnTo>
                    <a:lnTo>
                      <a:pt x="605" y="372"/>
                    </a:lnTo>
                    <a:lnTo>
                      <a:pt x="607" y="372"/>
                    </a:lnTo>
                    <a:lnTo>
                      <a:pt x="607" y="374"/>
                    </a:lnTo>
                    <a:lnTo>
                      <a:pt x="605" y="374"/>
                    </a:lnTo>
                    <a:lnTo>
                      <a:pt x="603" y="374"/>
                    </a:lnTo>
                    <a:lnTo>
                      <a:pt x="603" y="376"/>
                    </a:lnTo>
                    <a:lnTo>
                      <a:pt x="603" y="378"/>
                    </a:lnTo>
                    <a:lnTo>
                      <a:pt x="603" y="380"/>
                    </a:lnTo>
                    <a:lnTo>
                      <a:pt x="601" y="382"/>
                    </a:lnTo>
                    <a:lnTo>
                      <a:pt x="599" y="384"/>
                    </a:lnTo>
                    <a:lnTo>
                      <a:pt x="597" y="386"/>
                    </a:lnTo>
                    <a:lnTo>
                      <a:pt x="597" y="388"/>
                    </a:lnTo>
                    <a:lnTo>
                      <a:pt x="595" y="388"/>
                    </a:lnTo>
                    <a:lnTo>
                      <a:pt x="595" y="390"/>
                    </a:lnTo>
                    <a:lnTo>
                      <a:pt x="593" y="392"/>
                    </a:lnTo>
                    <a:lnTo>
                      <a:pt x="591" y="392"/>
                    </a:lnTo>
                    <a:lnTo>
                      <a:pt x="589" y="392"/>
                    </a:lnTo>
                    <a:lnTo>
                      <a:pt x="589" y="390"/>
                    </a:lnTo>
                    <a:lnTo>
                      <a:pt x="591" y="390"/>
                    </a:lnTo>
                    <a:lnTo>
                      <a:pt x="593" y="390"/>
                    </a:lnTo>
                    <a:lnTo>
                      <a:pt x="591" y="390"/>
                    </a:lnTo>
                    <a:lnTo>
                      <a:pt x="591" y="388"/>
                    </a:lnTo>
                    <a:lnTo>
                      <a:pt x="589" y="388"/>
                    </a:lnTo>
                    <a:lnTo>
                      <a:pt x="591" y="388"/>
                    </a:lnTo>
                    <a:lnTo>
                      <a:pt x="591" y="386"/>
                    </a:lnTo>
                    <a:lnTo>
                      <a:pt x="589" y="386"/>
                    </a:lnTo>
                    <a:lnTo>
                      <a:pt x="587" y="386"/>
                    </a:lnTo>
                    <a:lnTo>
                      <a:pt x="587" y="384"/>
                    </a:lnTo>
                    <a:lnTo>
                      <a:pt x="586" y="384"/>
                    </a:lnTo>
                    <a:lnTo>
                      <a:pt x="586" y="382"/>
                    </a:lnTo>
                    <a:lnTo>
                      <a:pt x="586" y="380"/>
                    </a:lnTo>
                    <a:lnTo>
                      <a:pt x="584" y="380"/>
                    </a:lnTo>
                    <a:lnTo>
                      <a:pt x="584" y="382"/>
                    </a:lnTo>
                    <a:lnTo>
                      <a:pt x="584" y="384"/>
                    </a:lnTo>
                    <a:lnTo>
                      <a:pt x="582" y="384"/>
                    </a:lnTo>
                    <a:lnTo>
                      <a:pt x="582" y="382"/>
                    </a:lnTo>
                    <a:lnTo>
                      <a:pt x="580" y="382"/>
                    </a:lnTo>
                    <a:lnTo>
                      <a:pt x="580" y="380"/>
                    </a:lnTo>
                    <a:lnTo>
                      <a:pt x="578" y="380"/>
                    </a:lnTo>
                    <a:lnTo>
                      <a:pt x="576" y="380"/>
                    </a:lnTo>
                    <a:lnTo>
                      <a:pt x="578" y="380"/>
                    </a:lnTo>
                    <a:lnTo>
                      <a:pt x="578" y="382"/>
                    </a:lnTo>
                    <a:lnTo>
                      <a:pt x="576" y="382"/>
                    </a:lnTo>
                    <a:lnTo>
                      <a:pt x="574" y="384"/>
                    </a:lnTo>
                    <a:lnTo>
                      <a:pt x="574" y="386"/>
                    </a:lnTo>
                    <a:lnTo>
                      <a:pt x="572" y="386"/>
                    </a:lnTo>
                    <a:lnTo>
                      <a:pt x="572" y="388"/>
                    </a:lnTo>
                    <a:lnTo>
                      <a:pt x="572" y="386"/>
                    </a:lnTo>
                    <a:lnTo>
                      <a:pt x="572" y="384"/>
                    </a:lnTo>
                    <a:lnTo>
                      <a:pt x="572" y="382"/>
                    </a:lnTo>
                    <a:lnTo>
                      <a:pt x="570" y="380"/>
                    </a:lnTo>
                    <a:lnTo>
                      <a:pt x="568" y="382"/>
                    </a:lnTo>
                    <a:lnTo>
                      <a:pt x="566" y="382"/>
                    </a:lnTo>
                    <a:lnTo>
                      <a:pt x="566" y="384"/>
                    </a:lnTo>
                    <a:lnTo>
                      <a:pt x="566" y="386"/>
                    </a:lnTo>
                    <a:lnTo>
                      <a:pt x="568" y="386"/>
                    </a:lnTo>
                    <a:lnTo>
                      <a:pt x="568" y="388"/>
                    </a:lnTo>
                    <a:lnTo>
                      <a:pt x="566" y="388"/>
                    </a:lnTo>
                    <a:lnTo>
                      <a:pt x="566" y="390"/>
                    </a:lnTo>
                    <a:lnTo>
                      <a:pt x="564" y="390"/>
                    </a:lnTo>
                    <a:lnTo>
                      <a:pt x="564" y="388"/>
                    </a:lnTo>
                    <a:lnTo>
                      <a:pt x="562" y="388"/>
                    </a:lnTo>
                    <a:lnTo>
                      <a:pt x="562" y="390"/>
                    </a:lnTo>
                    <a:lnTo>
                      <a:pt x="562" y="392"/>
                    </a:lnTo>
                    <a:lnTo>
                      <a:pt x="562" y="394"/>
                    </a:lnTo>
                    <a:lnTo>
                      <a:pt x="561" y="394"/>
                    </a:lnTo>
                    <a:lnTo>
                      <a:pt x="561" y="395"/>
                    </a:lnTo>
                    <a:lnTo>
                      <a:pt x="561" y="394"/>
                    </a:lnTo>
                    <a:lnTo>
                      <a:pt x="559" y="394"/>
                    </a:lnTo>
                    <a:lnTo>
                      <a:pt x="559" y="392"/>
                    </a:lnTo>
                    <a:lnTo>
                      <a:pt x="557" y="394"/>
                    </a:lnTo>
                    <a:lnTo>
                      <a:pt x="557" y="395"/>
                    </a:lnTo>
                    <a:lnTo>
                      <a:pt x="555" y="397"/>
                    </a:lnTo>
                    <a:lnTo>
                      <a:pt x="555" y="395"/>
                    </a:lnTo>
                    <a:lnTo>
                      <a:pt x="553" y="395"/>
                    </a:lnTo>
                    <a:lnTo>
                      <a:pt x="551" y="395"/>
                    </a:lnTo>
                    <a:lnTo>
                      <a:pt x="551" y="397"/>
                    </a:lnTo>
                    <a:lnTo>
                      <a:pt x="549" y="397"/>
                    </a:lnTo>
                    <a:lnTo>
                      <a:pt x="547" y="397"/>
                    </a:lnTo>
                    <a:lnTo>
                      <a:pt x="545" y="397"/>
                    </a:lnTo>
                    <a:lnTo>
                      <a:pt x="543" y="395"/>
                    </a:lnTo>
                    <a:lnTo>
                      <a:pt x="541" y="395"/>
                    </a:lnTo>
                    <a:lnTo>
                      <a:pt x="539" y="395"/>
                    </a:lnTo>
                    <a:lnTo>
                      <a:pt x="539" y="394"/>
                    </a:lnTo>
                    <a:lnTo>
                      <a:pt x="539" y="392"/>
                    </a:lnTo>
                    <a:lnTo>
                      <a:pt x="538" y="392"/>
                    </a:lnTo>
                    <a:lnTo>
                      <a:pt x="534" y="394"/>
                    </a:lnTo>
                    <a:lnTo>
                      <a:pt x="534" y="395"/>
                    </a:lnTo>
                    <a:lnTo>
                      <a:pt x="532" y="395"/>
                    </a:lnTo>
                    <a:lnTo>
                      <a:pt x="530" y="395"/>
                    </a:lnTo>
                    <a:lnTo>
                      <a:pt x="530" y="397"/>
                    </a:lnTo>
                    <a:lnTo>
                      <a:pt x="530" y="399"/>
                    </a:lnTo>
                    <a:lnTo>
                      <a:pt x="530" y="401"/>
                    </a:lnTo>
                    <a:lnTo>
                      <a:pt x="528" y="401"/>
                    </a:lnTo>
                    <a:lnTo>
                      <a:pt x="528" y="403"/>
                    </a:lnTo>
                    <a:lnTo>
                      <a:pt x="528" y="405"/>
                    </a:lnTo>
                    <a:lnTo>
                      <a:pt x="530" y="405"/>
                    </a:lnTo>
                    <a:lnTo>
                      <a:pt x="530" y="407"/>
                    </a:lnTo>
                    <a:lnTo>
                      <a:pt x="530" y="409"/>
                    </a:lnTo>
                    <a:lnTo>
                      <a:pt x="530" y="411"/>
                    </a:lnTo>
                    <a:lnTo>
                      <a:pt x="528" y="413"/>
                    </a:lnTo>
                    <a:lnTo>
                      <a:pt x="526" y="413"/>
                    </a:lnTo>
                    <a:lnTo>
                      <a:pt x="526" y="415"/>
                    </a:lnTo>
                    <a:lnTo>
                      <a:pt x="524" y="415"/>
                    </a:lnTo>
                    <a:lnTo>
                      <a:pt x="524" y="417"/>
                    </a:lnTo>
                    <a:lnTo>
                      <a:pt x="522" y="417"/>
                    </a:lnTo>
                    <a:lnTo>
                      <a:pt x="520" y="417"/>
                    </a:lnTo>
                    <a:lnTo>
                      <a:pt x="518" y="419"/>
                    </a:lnTo>
                    <a:lnTo>
                      <a:pt x="516" y="420"/>
                    </a:lnTo>
                    <a:lnTo>
                      <a:pt x="515" y="420"/>
                    </a:lnTo>
                    <a:lnTo>
                      <a:pt x="515" y="422"/>
                    </a:lnTo>
                    <a:lnTo>
                      <a:pt x="513" y="424"/>
                    </a:lnTo>
                    <a:lnTo>
                      <a:pt x="513" y="426"/>
                    </a:lnTo>
                    <a:lnTo>
                      <a:pt x="513" y="428"/>
                    </a:lnTo>
                    <a:lnTo>
                      <a:pt x="515" y="428"/>
                    </a:lnTo>
                    <a:lnTo>
                      <a:pt x="515" y="430"/>
                    </a:lnTo>
                    <a:lnTo>
                      <a:pt x="516" y="430"/>
                    </a:lnTo>
                    <a:lnTo>
                      <a:pt x="518" y="432"/>
                    </a:lnTo>
                    <a:lnTo>
                      <a:pt x="516" y="432"/>
                    </a:lnTo>
                    <a:lnTo>
                      <a:pt x="516" y="434"/>
                    </a:lnTo>
                    <a:lnTo>
                      <a:pt x="518" y="434"/>
                    </a:lnTo>
                    <a:lnTo>
                      <a:pt x="518" y="436"/>
                    </a:lnTo>
                    <a:lnTo>
                      <a:pt x="520" y="436"/>
                    </a:lnTo>
                    <a:lnTo>
                      <a:pt x="520" y="438"/>
                    </a:lnTo>
                    <a:lnTo>
                      <a:pt x="520" y="440"/>
                    </a:lnTo>
                    <a:lnTo>
                      <a:pt x="520" y="442"/>
                    </a:lnTo>
                    <a:lnTo>
                      <a:pt x="520" y="445"/>
                    </a:lnTo>
                    <a:lnTo>
                      <a:pt x="518" y="445"/>
                    </a:lnTo>
                    <a:lnTo>
                      <a:pt x="518" y="447"/>
                    </a:lnTo>
                    <a:lnTo>
                      <a:pt x="518" y="449"/>
                    </a:lnTo>
                    <a:lnTo>
                      <a:pt x="516" y="449"/>
                    </a:lnTo>
                    <a:lnTo>
                      <a:pt x="516" y="451"/>
                    </a:lnTo>
                    <a:lnTo>
                      <a:pt x="515" y="455"/>
                    </a:lnTo>
                    <a:lnTo>
                      <a:pt x="513" y="455"/>
                    </a:lnTo>
                    <a:lnTo>
                      <a:pt x="511" y="457"/>
                    </a:lnTo>
                    <a:lnTo>
                      <a:pt x="509" y="457"/>
                    </a:lnTo>
                    <a:lnTo>
                      <a:pt x="507" y="457"/>
                    </a:lnTo>
                    <a:lnTo>
                      <a:pt x="505" y="459"/>
                    </a:lnTo>
                    <a:lnTo>
                      <a:pt x="503" y="459"/>
                    </a:lnTo>
                    <a:lnTo>
                      <a:pt x="503" y="461"/>
                    </a:lnTo>
                    <a:lnTo>
                      <a:pt x="503" y="463"/>
                    </a:lnTo>
                    <a:lnTo>
                      <a:pt x="505" y="465"/>
                    </a:lnTo>
                    <a:lnTo>
                      <a:pt x="507" y="465"/>
                    </a:lnTo>
                    <a:lnTo>
                      <a:pt x="509" y="465"/>
                    </a:lnTo>
                    <a:lnTo>
                      <a:pt x="511" y="465"/>
                    </a:lnTo>
                    <a:lnTo>
                      <a:pt x="511" y="467"/>
                    </a:lnTo>
                    <a:lnTo>
                      <a:pt x="511" y="468"/>
                    </a:lnTo>
                    <a:lnTo>
                      <a:pt x="509" y="468"/>
                    </a:lnTo>
                    <a:lnTo>
                      <a:pt x="509" y="470"/>
                    </a:lnTo>
                    <a:lnTo>
                      <a:pt x="509" y="472"/>
                    </a:lnTo>
                    <a:lnTo>
                      <a:pt x="507" y="474"/>
                    </a:lnTo>
                    <a:lnTo>
                      <a:pt x="507" y="476"/>
                    </a:lnTo>
                    <a:lnTo>
                      <a:pt x="505" y="476"/>
                    </a:lnTo>
                    <a:lnTo>
                      <a:pt x="503" y="476"/>
                    </a:lnTo>
                    <a:lnTo>
                      <a:pt x="503" y="478"/>
                    </a:lnTo>
                    <a:lnTo>
                      <a:pt x="501" y="478"/>
                    </a:lnTo>
                    <a:lnTo>
                      <a:pt x="499" y="478"/>
                    </a:lnTo>
                    <a:lnTo>
                      <a:pt x="497" y="480"/>
                    </a:lnTo>
                    <a:lnTo>
                      <a:pt x="497" y="482"/>
                    </a:lnTo>
                    <a:lnTo>
                      <a:pt x="495" y="482"/>
                    </a:lnTo>
                    <a:lnTo>
                      <a:pt x="495" y="484"/>
                    </a:lnTo>
                    <a:lnTo>
                      <a:pt x="495" y="486"/>
                    </a:lnTo>
                    <a:lnTo>
                      <a:pt x="495" y="488"/>
                    </a:lnTo>
                    <a:lnTo>
                      <a:pt x="495" y="490"/>
                    </a:lnTo>
                    <a:lnTo>
                      <a:pt x="495" y="491"/>
                    </a:lnTo>
                    <a:lnTo>
                      <a:pt x="493" y="491"/>
                    </a:lnTo>
                    <a:lnTo>
                      <a:pt x="493" y="493"/>
                    </a:lnTo>
                    <a:lnTo>
                      <a:pt x="493" y="495"/>
                    </a:lnTo>
                    <a:lnTo>
                      <a:pt x="491" y="495"/>
                    </a:lnTo>
                    <a:lnTo>
                      <a:pt x="491" y="497"/>
                    </a:lnTo>
                    <a:lnTo>
                      <a:pt x="490" y="499"/>
                    </a:lnTo>
                    <a:lnTo>
                      <a:pt x="490" y="501"/>
                    </a:lnTo>
                    <a:lnTo>
                      <a:pt x="490" y="503"/>
                    </a:lnTo>
                    <a:lnTo>
                      <a:pt x="490" y="505"/>
                    </a:lnTo>
                    <a:lnTo>
                      <a:pt x="490" y="507"/>
                    </a:lnTo>
                    <a:lnTo>
                      <a:pt x="488" y="507"/>
                    </a:lnTo>
                    <a:lnTo>
                      <a:pt x="488" y="509"/>
                    </a:lnTo>
                    <a:lnTo>
                      <a:pt x="488" y="511"/>
                    </a:lnTo>
                    <a:lnTo>
                      <a:pt x="486" y="511"/>
                    </a:lnTo>
                    <a:lnTo>
                      <a:pt x="486" y="513"/>
                    </a:lnTo>
                    <a:lnTo>
                      <a:pt x="486" y="515"/>
                    </a:lnTo>
                    <a:lnTo>
                      <a:pt x="484" y="516"/>
                    </a:lnTo>
                    <a:lnTo>
                      <a:pt x="484" y="518"/>
                    </a:lnTo>
                    <a:lnTo>
                      <a:pt x="482" y="518"/>
                    </a:lnTo>
                    <a:lnTo>
                      <a:pt x="482" y="520"/>
                    </a:lnTo>
                    <a:lnTo>
                      <a:pt x="480" y="520"/>
                    </a:lnTo>
                    <a:lnTo>
                      <a:pt x="480" y="522"/>
                    </a:lnTo>
                    <a:lnTo>
                      <a:pt x="480" y="524"/>
                    </a:lnTo>
                    <a:lnTo>
                      <a:pt x="478" y="524"/>
                    </a:lnTo>
                    <a:lnTo>
                      <a:pt x="476" y="524"/>
                    </a:lnTo>
                    <a:lnTo>
                      <a:pt x="476" y="526"/>
                    </a:lnTo>
                    <a:lnTo>
                      <a:pt x="474" y="526"/>
                    </a:lnTo>
                    <a:lnTo>
                      <a:pt x="472" y="526"/>
                    </a:lnTo>
                    <a:lnTo>
                      <a:pt x="472" y="528"/>
                    </a:lnTo>
                    <a:lnTo>
                      <a:pt x="470" y="528"/>
                    </a:lnTo>
                    <a:lnTo>
                      <a:pt x="470" y="530"/>
                    </a:lnTo>
                    <a:lnTo>
                      <a:pt x="468" y="530"/>
                    </a:lnTo>
                    <a:lnTo>
                      <a:pt x="468" y="532"/>
                    </a:lnTo>
                    <a:lnTo>
                      <a:pt x="468" y="534"/>
                    </a:lnTo>
                    <a:lnTo>
                      <a:pt x="467" y="534"/>
                    </a:lnTo>
                    <a:lnTo>
                      <a:pt x="465" y="534"/>
                    </a:lnTo>
                    <a:lnTo>
                      <a:pt x="465" y="536"/>
                    </a:lnTo>
                    <a:lnTo>
                      <a:pt x="463" y="536"/>
                    </a:lnTo>
                    <a:lnTo>
                      <a:pt x="461" y="536"/>
                    </a:lnTo>
                    <a:lnTo>
                      <a:pt x="459" y="536"/>
                    </a:lnTo>
                    <a:lnTo>
                      <a:pt x="457" y="536"/>
                    </a:lnTo>
                    <a:lnTo>
                      <a:pt x="457" y="534"/>
                    </a:lnTo>
                    <a:lnTo>
                      <a:pt x="457" y="532"/>
                    </a:lnTo>
                    <a:lnTo>
                      <a:pt x="457" y="530"/>
                    </a:lnTo>
                    <a:lnTo>
                      <a:pt x="455" y="530"/>
                    </a:lnTo>
                    <a:lnTo>
                      <a:pt x="453" y="530"/>
                    </a:lnTo>
                    <a:lnTo>
                      <a:pt x="451" y="528"/>
                    </a:lnTo>
                    <a:lnTo>
                      <a:pt x="449" y="526"/>
                    </a:lnTo>
                    <a:lnTo>
                      <a:pt x="449" y="524"/>
                    </a:lnTo>
                    <a:lnTo>
                      <a:pt x="449" y="522"/>
                    </a:lnTo>
                    <a:lnTo>
                      <a:pt x="449" y="520"/>
                    </a:lnTo>
                    <a:lnTo>
                      <a:pt x="447" y="520"/>
                    </a:lnTo>
                    <a:lnTo>
                      <a:pt x="445" y="520"/>
                    </a:lnTo>
                    <a:lnTo>
                      <a:pt x="445" y="518"/>
                    </a:lnTo>
                    <a:lnTo>
                      <a:pt x="445" y="516"/>
                    </a:lnTo>
                    <a:lnTo>
                      <a:pt x="443" y="516"/>
                    </a:lnTo>
                    <a:lnTo>
                      <a:pt x="443" y="515"/>
                    </a:lnTo>
                    <a:lnTo>
                      <a:pt x="442" y="515"/>
                    </a:lnTo>
                    <a:lnTo>
                      <a:pt x="440" y="515"/>
                    </a:lnTo>
                    <a:lnTo>
                      <a:pt x="440" y="513"/>
                    </a:lnTo>
                    <a:lnTo>
                      <a:pt x="440" y="511"/>
                    </a:lnTo>
                    <a:lnTo>
                      <a:pt x="438" y="511"/>
                    </a:lnTo>
                    <a:lnTo>
                      <a:pt x="438" y="509"/>
                    </a:lnTo>
                    <a:lnTo>
                      <a:pt x="438" y="507"/>
                    </a:lnTo>
                    <a:lnTo>
                      <a:pt x="436" y="507"/>
                    </a:lnTo>
                    <a:lnTo>
                      <a:pt x="436" y="505"/>
                    </a:lnTo>
                    <a:lnTo>
                      <a:pt x="434" y="505"/>
                    </a:lnTo>
                    <a:lnTo>
                      <a:pt x="434" y="503"/>
                    </a:lnTo>
                    <a:lnTo>
                      <a:pt x="432" y="503"/>
                    </a:lnTo>
                    <a:lnTo>
                      <a:pt x="430" y="503"/>
                    </a:lnTo>
                    <a:lnTo>
                      <a:pt x="428" y="501"/>
                    </a:lnTo>
                    <a:lnTo>
                      <a:pt x="426" y="501"/>
                    </a:lnTo>
                    <a:lnTo>
                      <a:pt x="424" y="501"/>
                    </a:lnTo>
                    <a:lnTo>
                      <a:pt x="422" y="503"/>
                    </a:lnTo>
                    <a:lnTo>
                      <a:pt x="420" y="505"/>
                    </a:lnTo>
                    <a:lnTo>
                      <a:pt x="420" y="507"/>
                    </a:lnTo>
                    <a:lnTo>
                      <a:pt x="419" y="507"/>
                    </a:lnTo>
                    <a:lnTo>
                      <a:pt x="417" y="509"/>
                    </a:lnTo>
                    <a:lnTo>
                      <a:pt x="415" y="509"/>
                    </a:lnTo>
                    <a:lnTo>
                      <a:pt x="415" y="511"/>
                    </a:lnTo>
                    <a:lnTo>
                      <a:pt x="415" y="513"/>
                    </a:lnTo>
                    <a:lnTo>
                      <a:pt x="413" y="513"/>
                    </a:lnTo>
                    <a:lnTo>
                      <a:pt x="413" y="515"/>
                    </a:lnTo>
                    <a:lnTo>
                      <a:pt x="411" y="516"/>
                    </a:lnTo>
                    <a:lnTo>
                      <a:pt x="411" y="518"/>
                    </a:lnTo>
                    <a:lnTo>
                      <a:pt x="409" y="520"/>
                    </a:lnTo>
                    <a:lnTo>
                      <a:pt x="409" y="522"/>
                    </a:lnTo>
                    <a:lnTo>
                      <a:pt x="409" y="524"/>
                    </a:lnTo>
                    <a:lnTo>
                      <a:pt x="409" y="526"/>
                    </a:lnTo>
                    <a:lnTo>
                      <a:pt x="407" y="526"/>
                    </a:lnTo>
                    <a:lnTo>
                      <a:pt x="407" y="528"/>
                    </a:lnTo>
                    <a:lnTo>
                      <a:pt x="407" y="530"/>
                    </a:lnTo>
                    <a:lnTo>
                      <a:pt x="409" y="530"/>
                    </a:lnTo>
                    <a:lnTo>
                      <a:pt x="409" y="528"/>
                    </a:lnTo>
                    <a:lnTo>
                      <a:pt x="411" y="528"/>
                    </a:lnTo>
                    <a:lnTo>
                      <a:pt x="411" y="530"/>
                    </a:lnTo>
                    <a:lnTo>
                      <a:pt x="413" y="530"/>
                    </a:lnTo>
                    <a:lnTo>
                      <a:pt x="415" y="532"/>
                    </a:lnTo>
                    <a:lnTo>
                      <a:pt x="417" y="532"/>
                    </a:lnTo>
                    <a:lnTo>
                      <a:pt x="417" y="534"/>
                    </a:lnTo>
                    <a:lnTo>
                      <a:pt x="417" y="536"/>
                    </a:lnTo>
                    <a:lnTo>
                      <a:pt x="419" y="536"/>
                    </a:lnTo>
                    <a:lnTo>
                      <a:pt x="420" y="536"/>
                    </a:lnTo>
                    <a:lnTo>
                      <a:pt x="422" y="538"/>
                    </a:lnTo>
                    <a:lnTo>
                      <a:pt x="424" y="536"/>
                    </a:lnTo>
                    <a:lnTo>
                      <a:pt x="426" y="536"/>
                    </a:lnTo>
                    <a:lnTo>
                      <a:pt x="426" y="538"/>
                    </a:lnTo>
                    <a:lnTo>
                      <a:pt x="428" y="538"/>
                    </a:lnTo>
                    <a:lnTo>
                      <a:pt x="430" y="538"/>
                    </a:lnTo>
                    <a:lnTo>
                      <a:pt x="430" y="536"/>
                    </a:lnTo>
                    <a:lnTo>
                      <a:pt x="432" y="536"/>
                    </a:lnTo>
                    <a:lnTo>
                      <a:pt x="434" y="534"/>
                    </a:lnTo>
                    <a:lnTo>
                      <a:pt x="434" y="536"/>
                    </a:lnTo>
                    <a:lnTo>
                      <a:pt x="436" y="536"/>
                    </a:lnTo>
                    <a:lnTo>
                      <a:pt x="436" y="538"/>
                    </a:lnTo>
                    <a:lnTo>
                      <a:pt x="438" y="538"/>
                    </a:lnTo>
                    <a:lnTo>
                      <a:pt x="438" y="539"/>
                    </a:lnTo>
                    <a:lnTo>
                      <a:pt x="440" y="539"/>
                    </a:lnTo>
                    <a:lnTo>
                      <a:pt x="440" y="541"/>
                    </a:lnTo>
                    <a:lnTo>
                      <a:pt x="440" y="543"/>
                    </a:lnTo>
                    <a:lnTo>
                      <a:pt x="442" y="543"/>
                    </a:lnTo>
                    <a:lnTo>
                      <a:pt x="442" y="545"/>
                    </a:lnTo>
                    <a:lnTo>
                      <a:pt x="443" y="545"/>
                    </a:lnTo>
                    <a:lnTo>
                      <a:pt x="445" y="545"/>
                    </a:lnTo>
                    <a:lnTo>
                      <a:pt x="447" y="545"/>
                    </a:lnTo>
                    <a:lnTo>
                      <a:pt x="447" y="543"/>
                    </a:lnTo>
                    <a:lnTo>
                      <a:pt x="447" y="541"/>
                    </a:lnTo>
                    <a:lnTo>
                      <a:pt x="449" y="541"/>
                    </a:lnTo>
                    <a:lnTo>
                      <a:pt x="449" y="539"/>
                    </a:lnTo>
                    <a:lnTo>
                      <a:pt x="449" y="538"/>
                    </a:lnTo>
                    <a:lnTo>
                      <a:pt x="451" y="538"/>
                    </a:lnTo>
                    <a:lnTo>
                      <a:pt x="453" y="538"/>
                    </a:lnTo>
                    <a:lnTo>
                      <a:pt x="455" y="538"/>
                    </a:lnTo>
                    <a:lnTo>
                      <a:pt x="453" y="538"/>
                    </a:lnTo>
                    <a:lnTo>
                      <a:pt x="455" y="538"/>
                    </a:lnTo>
                    <a:lnTo>
                      <a:pt x="455" y="539"/>
                    </a:lnTo>
                    <a:lnTo>
                      <a:pt x="457" y="539"/>
                    </a:lnTo>
                    <a:lnTo>
                      <a:pt x="457" y="541"/>
                    </a:lnTo>
                    <a:lnTo>
                      <a:pt x="457" y="543"/>
                    </a:lnTo>
                    <a:lnTo>
                      <a:pt x="457" y="545"/>
                    </a:lnTo>
                    <a:lnTo>
                      <a:pt x="457" y="547"/>
                    </a:lnTo>
                    <a:lnTo>
                      <a:pt x="457" y="549"/>
                    </a:lnTo>
                    <a:lnTo>
                      <a:pt x="455" y="549"/>
                    </a:lnTo>
                    <a:lnTo>
                      <a:pt x="455" y="551"/>
                    </a:lnTo>
                    <a:lnTo>
                      <a:pt x="455" y="553"/>
                    </a:lnTo>
                    <a:lnTo>
                      <a:pt x="455" y="555"/>
                    </a:lnTo>
                    <a:lnTo>
                      <a:pt x="457" y="555"/>
                    </a:lnTo>
                    <a:lnTo>
                      <a:pt x="455" y="557"/>
                    </a:lnTo>
                    <a:lnTo>
                      <a:pt x="455" y="559"/>
                    </a:lnTo>
                    <a:lnTo>
                      <a:pt x="453" y="559"/>
                    </a:lnTo>
                    <a:lnTo>
                      <a:pt x="453" y="561"/>
                    </a:lnTo>
                    <a:lnTo>
                      <a:pt x="453" y="563"/>
                    </a:lnTo>
                    <a:lnTo>
                      <a:pt x="451" y="563"/>
                    </a:lnTo>
                    <a:lnTo>
                      <a:pt x="451" y="564"/>
                    </a:lnTo>
                    <a:lnTo>
                      <a:pt x="453" y="564"/>
                    </a:lnTo>
                    <a:lnTo>
                      <a:pt x="453" y="566"/>
                    </a:lnTo>
                    <a:lnTo>
                      <a:pt x="451" y="566"/>
                    </a:lnTo>
                    <a:lnTo>
                      <a:pt x="451" y="568"/>
                    </a:lnTo>
                    <a:lnTo>
                      <a:pt x="449" y="568"/>
                    </a:lnTo>
                    <a:lnTo>
                      <a:pt x="449" y="570"/>
                    </a:lnTo>
                    <a:lnTo>
                      <a:pt x="451" y="570"/>
                    </a:lnTo>
                    <a:lnTo>
                      <a:pt x="449" y="570"/>
                    </a:lnTo>
                    <a:lnTo>
                      <a:pt x="449" y="572"/>
                    </a:lnTo>
                    <a:lnTo>
                      <a:pt x="447" y="572"/>
                    </a:lnTo>
                    <a:lnTo>
                      <a:pt x="447" y="574"/>
                    </a:lnTo>
                    <a:lnTo>
                      <a:pt x="445" y="576"/>
                    </a:lnTo>
                    <a:lnTo>
                      <a:pt x="445" y="578"/>
                    </a:lnTo>
                    <a:lnTo>
                      <a:pt x="443" y="578"/>
                    </a:lnTo>
                    <a:lnTo>
                      <a:pt x="443" y="580"/>
                    </a:lnTo>
                    <a:lnTo>
                      <a:pt x="443" y="582"/>
                    </a:lnTo>
                    <a:lnTo>
                      <a:pt x="442" y="582"/>
                    </a:lnTo>
                    <a:lnTo>
                      <a:pt x="440" y="584"/>
                    </a:lnTo>
                    <a:lnTo>
                      <a:pt x="440" y="586"/>
                    </a:lnTo>
                    <a:lnTo>
                      <a:pt x="438" y="586"/>
                    </a:lnTo>
                    <a:lnTo>
                      <a:pt x="438" y="587"/>
                    </a:lnTo>
                    <a:lnTo>
                      <a:pt x="436" y="587"/>
                    </a:lnTo>
                    <a:lnTo>
                      <a:pt x="436" y="589"/>
                    </a:lnTo>
                    <a:lnTo>
                      <a:pt x="434" y="591"/>
                    </a:lnTo>
                    <a:lnTo>
                      <a:pt x="432" y="593"/>
                    </a:lnTo>
                    <a:lnTo>
                      <a:pt x="432" y="595"/>
                    </a:lnTo>
                    <a:lnTo>
                      <a:pt x="430" y="595"/>
                    </a:lnTo>
                    <a:lnTo>
                      <a:pt x="430" y="597"/>
                    </a:lnTo>
                    <a:lnTo>
                      <a:pt x="428" y="597"/>
                    </a:lnTo>
                    <a:lnTo>
                      <a:pt x="428" y="599"/>
                    </a:lnTo>
                    <a:lnTo>
                      <a:pt x="428" y="601"/>
                    </a:lnTo>
                    <a:lnTo>
                      <a:pt x="426" y="601"/>
                    </a:lnTo>
                    <a:lnTo>
                      <a:pt x="426" y="603"/>
                    </a:lnTo>
                    <a:lnTo>
                      <a:pt x="424" y="603"/>
                    </a:lnTo>
                    <a:lnTo>
                      <a:pt x="422" y="603"/>
                    </a:lnTo>
                    <a:lnTo>
                      <a:pt x="422" y="605"/>
                    </a:lnTo>
                    <a:lnTo>
                      <a:pt x="420" y="605"/>
                    </a:lnTo>
                    <a:lnTo>
                      <a:pt x="420" y="607"/>
                    </a:lnTo>
                    <a:lnTo>
                      <a:pt x="420" y="609"/>
                    </a:lnTo>
                    <a:lnTo>
                      <a:pt x="419" y="609"/>
                    </a:lnTo>
                    <a:lnTo>
                      <a:pt x="419" y="611"/>
                    </a:lnTo>
                    <a:lnTo>
                      <a:pt x="417" y="611"/>
                    </a:lnTo>
                    <a:lnTo>
                      <a:pt x="417" y="612"/>
                    </a:lnTo>
                    <a:lnTo>
                      <a:pt x="415" y="612"/>
                    </a:lnTo>
                    <a:lnTo>
                      <a:pt x="415" y="614"/>
                    </a:lnTo>
                    <a:lnTo>
                      <a:pt x="413" y="614"/>
                    </a:lnTo>
                    <a:lnTo>
                      <a:pt x="413" y="616"/>
                    </a:lnTo>
                    <a:lnTo>
                      <a:pt x="411" y="616"/>
                    </a:lnTo>
                    <a:lnTo>
                      <a:pt x="413" y="618"/>
                    </a:lnTo>
                    <a:lnTo>
                      <a:pt x="413" y="620"/>
                    </a:lnTo>
                    <a:lnTo>
                      <a:pt x="411" y="620"/>
                    </a:lnTo>
                    <a:lnTo>
                      <a:pt x="411" y="622"/>
                    </a:lnTo>
                    <a:lnTo>
                      <a:pt x="409" y="624"/>
                    </a:lnTo>
                    <a:lnTo>
                      <a:pt x="407" y="626"/>
                    </a:lnTo>
                    <a:lnTo>
                      <a:pt x="405" y="626"/>
                    </a:lnTo>
                    <a:lnTo>
                      <a:pt x="405" y="628"/>
                    </a:lnTo>
                    <a:lnTo>
                      <a:pt x="403" y="628"/>
                    </a:lnTo>
                    <a:lnTo>
                      <a:pt x="403" y="630"/>
                    </a:lnTo>
                    <a:lnTo>
                      <a:pt x="401" y="632"/>
                    </a:lnTo>
                    <a:lnTo>
                      <a:pt x="399" y="632"/>
                    </a:lnTo>
                    <a:lnTo>
                      <a:pt x="399" y="630"/>
                    </a:lnTo>
                    <a:lnTo>
                      <a:pt x="397" y="630"/>
                    </a:lnTo>
                    <a:lnTo>
                      <a:pt x="397" y="628"/>
                    </a:lnTo>
                    <a:lnTo>
                      <a:pt x="395" y="628"/>
                    </a:lnTo>
                    <a:lnTo>
                      <a:pt x="394" y="628"/>
                    </a:lnTo>
                    <a:lnTo>
                      <a:pt x="392" y="630"/>
                    </a:lnTo>
                    <a:lnTo>
                      <a:pt x="392" y="628"/>
                    </a:lnTo>
                    <a:lnTo>
                      <a:pt x="390" y="628"/>
                    </a:lnTo>
                    <a:lnTo>
                      <a:pt x="390" y="630"/>
                    </a:lnTo>
                    <a:lnTo>
                      <a:pt x="388" y="630"/>
                    </a:lnTo>
                    <a:lnTo>
                      <a:pt x="386" y="630"/>
                    </a:lnTo>
                    <a:lnTo>
                      <a:pt x="386" y="628"/>
                    </a:lnTo>
                    <a:lnTo>
                      <a:pt x="384" y="628"/>
                    </a:lnTo>
                    <a:lnTo>
                      <a:pt x="382" y="628"/>
                    </a:lnTo>
                    <a:lnTo>
                      <a:pt x="380" y="628"/>
                    </a:lnTo>
                    <a:lnTo>
                      <a:pt x="380" y="630"/>
                    </a:lnTo>
                    <a:lnTo>
                      <a:pt x="378" y="628"/>
                    </a:lnTo>
                    <a:lnTo>
                      <a:pt x="376" y="628"/>
                    </a:lnTo>
                    <a:lnTo>
                      <a:pt x="376" y="626"/>
                    </a:lnTo>
                    <a:lnTo>
                      <a:pt x="376" y="624"/>
                    </a:lnTo>
                    <a:lnTo>
                      <a:pt x="376" y="622"/>
                    </a:lnTo>
                    <a:lnTo>
                      <a:pt x="374" y="624"/>
                    </a:lnTo>
                    <a:lnTo>
                      <a:pt x="374" y="622"/>
                    </a:lnTo>
                    <a:lnTo>
                      <a:pt x="372" y="622"/>
                    </a:lnTo>
                    <a:lnTo>
                      <a:pt x="372" y="620"/>
                    </a:lnTo>
                    <a:lnTo>
                      <a:pt x="371" y="620"/>
                    </a:lnTo>
                    <a:lnTo>
                      <a:pt x="369" y="620"/>
                    </a:lnTo>
                    <a:lnTo>
                      <a:pt x="369" y="622"/>
                    </a:lnTo>
                    <a:lnTo>
                      <a:pt x="367" y="620"/>
                    </a:lnTo>
                    <a:lnTo>
                      <a:pt x="365" y="620"/>
                    </a:lnTo>
                    <a:lnTo>
                      <a:pt x="365" y="622"/>
                    </a:lnTo>
                    <a:lnTo>
                      <a:pt x="363" y="622"/>
                    </a:lnTo>
                    <a:lnTo>
                      <a:pt x="361" y="622"/>
                    </a:lnTo>
                    <a:lnTo>
                      <a:pt x="361" y="620"/>
                    </a:lnTo>
                    <a:lnTo>
                      <a:pt x="359" y="620"/>
                    </a:lnTo>
                    <a:lnTo>
                      <a:pt x="357" y="620"/>
                    </a:lnTo>
                    <a:lnTo>
                      <a:pt x="355" y="618"/>
                    </a:lnTo>
                    <a:lnTo>
                      <a:pt x="353" y="618"/>
                    </a:lnTo>
                    <a:lnTo>
                      <a:pt x="351" y="618"/>
                    </a:lnTo>
                    <a:lnTo>
                      <a:pt x="351" y="616"/>
                    </a:lnTo>
                    <a:lnTo>
                      <a:pt x="349" y="616"/>
                    </a:lnTo>
                    <a:lnTo>
                      <a:pt x="347" y="616"/>
                    </a:lnTo>
                    <a:lnTo>
                      <a:pt x="346" y="614"/>
                    </a:lnTo>
                    <a:lnTo>
                      <a:pt x="344" y="614"/>
                    </a:lnTo>
                    <a:lnTo>
                      <a:pt x="342" y="614"/>
                    </a:lnTo>
                    <a:lnTo>
                      <a:pt x="340" y="614"/>
                    </a:lnTo>
                    <a:lnTo>
                      <a:pt x="338" y="614"/>
                    </a:lnTo>
                    <a:lnTo>
                      <a:pt x="336" y="614"/>
                    </a:lnTo>
                    <a:lnTo>
                      <a:pt x="334" y="614"/>
                    </a:lnTo>
                    <a:lnTo>
                      <a:pt x="332" y="614"/>
                    </a:lnTo>
                    <a:lnTo>
                      <a:pt x="330" y="614"/>
                    </a:lnTo>
                    <a:lnTo>
                      <a:pt x="330" y="616"/>
                    </a:lnTo>
                    <a:lnTo>
                      <a:pt x="328" y="616"/>
                    </a:lnTo>
                    <a:lnTo>
                      <a:pt x="326" y="616"/>
                    </a:lnTo>
                    <a:lnTo>
                      <a:pt x="324" y="616"/>
                    </a:lnTo>
                    <a:lnTo>
                      <a:pt x="323" y="616"/>
                    </a:lnTo>
                    <a:lnTo>
                      <a:pt x="323" y="618"/>
                    </a:lnTo>
                    <a:lnTo>
                      <a:pt x="321" y="618"/>
                    </a:lnTo>
                    <a:lnTo>
                      <a:pt x="319" y="618"/>
                    </a:lnTo>
                    <a:lnTo>
                      <a:pt x="317" y="618"/>
                    </a:lnTo>
                    <a:lnTo>
                      <a:pt x="317" y="620"/>
                    </a:lnTo>
                    <a:lnTo>
                      <a:pt x="317" y="622"/>
                    </a:lnTo>
                    <a:lnTo>
                      <a:pt x="315" y="622"/>
                    </a:lnTo>
                    <a:lnTo>
                      <a:pt x="313" y="622"/>
                    </a:lnTo>
                    <a:lnTo>
                      <a:pt x="311" y="622"/>
                    </a:lnTo>
                    <a:lnTo>
                      <a:pt x="311" y="624"/>
                    </a:lnTo>
                    <a:lnTo>
                      <a:pt x="309" y="624"/>
                    </a:lnTo>
                    <a:lnTo>
                      <a:pt x="309" y="626"/>
                    </a:lnTo>
                    <a:lnTo>
                      <a:pt x="307" y="624"/>
                    </a:lnTo>
                    <a:lnTo>
                      <a:pt x="307" y="622"/>
                    </a:lnTo>
                    <a:lnTo>
                      <a:pt x="307" y="620"/>
                    </a:lnTo>
                    <a:lnTo>
                      <a:pt x="307" y="618"/>
                    </a:lnTo>
                    <a:lnTo>
                      <a:pt x="307" y="616"/>
                    </a:lnTo>
                    <a:lnTo>
                      <a:pt x="307" y="614"/>
                    </a:lnTo>
                    <a:lnTo>
                      <a:pt x="305" y="614"/>
                    </a:lnTo>
                    <a:lnTo>
                      <a:pt x="305" y="612"/>
                    </a:lnTo>
                    <a:lnTo>
                      <a:pt x="307" y="611"/>
                    </a:lnTo>
                    <a:lnTo>
                      <a:pt x="309" y="611"/>
                    </a:lnTo>
                    <a:lnTo>
                      <a:pt x="309" y="609"/>
                    </a:lnTo>
                    <a:lnTo>
                      <a:pt x="307" y="609"/>
                    </a:lnTo>
                    <a:lnTo>
                      <a:pt x="307" y="607"/>
                    </a:lnTo>
                    <a:lnTo>
                      <a:pt x="305" y="607"/>
                    </a:lnTo>
                    <a:lnTo>
                      <a:pt x="305" y="605"/>
                    </a:lnTo>
                    <a:lnTo>
                      <a:pt x="305" y="603"/>
                    </a:lnTo>
                    <a:lnTo>
                      <a:pt x="305" y="601"/>
                    </a:lnTo>
                    <a:lnTo>
                      <a:pt x="307" y="599"/>
                    </a:lnTo>
                    <a:lnTo>
                      <a:pt x="309" y="599"/>
                    </a:lnTo>
                    <a:lnTo>
                      <a:pt x="309" y="597"/>
                    </a:lnTo>
                    <a:lnTo>
                      <a:pt x="307" y="595"/>
                    </a:lnTo>
                    <a:lnTo>
                      <a:pt x="305" y="595"/>
                    </a:lnTo>
                    <a:lnTo>
                      <a:pt x="305" y="593"/>
                    </a:lnTo>
                    <a:lnTo>
                      <a:pt x="305" y="591"/>
                    </a:lnTo>
                    <a:lnTo>
                      <a:pt x="305" y="589"/>
                    </a:lnTo>
                    <a:lnTo>
                      <a:pt x="305" y="587"/>
                    </a:lnTo>
                    <a:lnTo>
                      <a:pt x="305" y="586"/>
                    </a:lnTo>
                    <a:lnTo>
                      <a:pt x="307" y="586"/>
                    </a:lnTo>
                    <a:lnTo>
                      <a:pt x="307" y="584"/>
                    </a:lnTo>
                    <a:lnTo>
                      <a:pt x="305" y="584"/>
                    </a:lnTo>
                    <a:lnTo>
                      <a:pt x="305" y="582"/>
                    </a:lnTo>
                    <a:lnTo>
                      <a:pt x="305" y="580"/>
                    </a:lnTo>
                    <a:lnTo>
                      <a:pt x="305" y="578"/>
                    </a:lnTo>
                    <a:lnTo>
                      <a:pt x="307" y="578"/>
                    </a:lnTo>
                    <a:lnTo>
                      <a:pt x="309" y="578"/>
                    </a:lnTo>
                    <a:lnTo>
                      <a:pt x="309" y="576"/>
                    </a:lnTo>
                    <a:lnTo>
                      <a:pt x="309" y="574"/>
                    </a:lnTo>
                    <a:lnTo>
                      <a:pt x="309" y="572"/>
                    </a:lnTo>
                    <a:lnTo>
                      <a:pt x="307" y="572"/>
                    </a:lnTo>
                    <a:lnTo>
                      <a:pt x="309" y="570"/>
                    </a:lnTo>
                    <a:lnTo>
                      <a:pt x="307" y="568"/>
                    </a:lnTo>
                    <a:lnTo>
                      <a:pt x="307" y="566"/>
                    </a:lnTo>
                    <a:lnTo>
                      <a:pt x="307" y="564"/>
                    </a:lnTo>
                    <a:lnTo>
                      <a:pt x="307" y="563"/>
                    </a:lnTo>
                    <a:lnTo>
                      <a:pt x="309" y="563"/>
                    </a:lnTo>
                    <a:lnTo>
                      <a:pt x="309" y="561"/>
                    </a:lnTo>
                    <a:lnTo>
                      <a:pt x="309" y="559"/>
                    </a:lnTo>
                    <a:lnTo>
                      <a:pt x="309" y="555"/>
                    </a:lnTo>
                    <a:lnTo>
                      <a:pt x="309" y="553"/>
                    </a:lnTo>
                    <a:lnTo>
                      <a:pt x="309" y="551"/>
                    </a:lnTo>
                    <a:lnTo>
                      <a:pt x="309" y="549"/>
                    </a:lnTo>
                    <a:lnTo>
                      <a:pt x="309" y="547"/>
                    </a:lnTo>
                    <a:lnTo>
                      <a:pt x="309" y="545"/>
                    </a:lnTo>
                    <a:lnTo>
                      <a:pt x="309" y="543"/>
                    </a:lnTo>
                    <a:lnTo>
                      <a:pt x="309" y="541"/>
                    </a:lnTo>
                    <a:lnTo>
                      <a:pt x="309" y="539"/>
                    </a:lnTo>
                    <a:lnTo>
                      <a:pt x="309" y="538"/>
                    </a:lnTo>
                    <a:lnTo>
                      <a:pt x="309" y="536"/>
                    </a:lnTo>
                    <a:lnTo>
                      <a:pt x="309" y="534"/>
                    </a:lnTo>
                    <a:lnTo>
                      <a:pt x="307" y="534"/>
                    </a:lnTo>
                    <a:lnTo>
                      <a:pt x="307" y="532"/>
                    </a:lnTo>
                    <a:lnTo>
                      <a:pt x="309" y="532"/>
                    </a:lnTo>
                    <a:lnTo>
                      <a:pt x="311" y="530"/>
                    </a:lnTo>
                    <a:lnTo>
                      <a:pt x="311" y="528"/>
                    </a:lnTo>
                    <a:lnTo>
                      <a:pt x="309" y="528"/>
                    </a:lnTo>
                    <a:lnTo>
                      <a:pt x="307" y="528"/>
                    </a:lnTo>
                    <a:lnTo>
                      <a:pt x="305" y="528"/>
                    </a:lnTo>
                    <a:lnTo>
                      <a:pt x="305" y="526"/>
                    </a:lnTo>
                    <a:lnTo>
                      <a:pt x="303" y="524"/>
                    </a:lnTo>
                    <a:lnTo>
                      <a:pt x="303" y="522"/>
                    </a:lnTo>
                    <a:lnTo>
                      <a:pt x="303" y="520"/>
                    </a:lnTo>
                    <a:lnTo>
                      <a:pt x="303" y="518"/>
                    </a:lnTo>
                    <a:lnTo>
                      <a:pt x="301" y="518"/>
                    </a:lnTo>
                    <a:lnTo>
                      <a:pt x="301" y="516"/>
                    </a:lnTo>
                    <a:lnTo>
                      <a:pt x="299" y="516"/>
                    </a:lnTo>
                    <a:lnTo>
                      <a:pt x="299" y="515"/>
                    </a:lnTo>
                    <a:lnTo>
                      <a:pt x="298" y="515"/>
                    </a:lnTo>
                    <a:lnTo>
                      <a:pt x="298" y="513"/>
                    </a:lnTo>
                    <a:lnTo>
                      <a:pt x="296" y="511"/>
                    </a:lnTo>
                    <a:lnTo>
                      <a:pt x="296" y="509"/>
                    </a:lnTo>
                    <a:lnTo>
                      <a:pt x="296" y="507"/>
                    </a:lnTo>
                    <a:lnTo>
                      <a:pt x="296" y="505"/>
                    </a:lnTo>
                    <a:lnTo>
                      <a:pt x="296" y="503"/>
                    </a:lnTo>
                    <a:lnTo>
                      <a:pt x="298" y="503"/>
                    </a:lnTo>
                    <a:lnTo>
                      <a:pt x="299" y="503"/>
                    </a:lnTo>
                    <a:lnTo>
                      <a:pt x="299" y="501"/>
                    </a:lnTo>
                    <a:lnTo>
                      <a:pt x="301" y="501"/>
                    </a:lnTo>
                    <a:lnTo>
                      <a:pt x="301" y="499"/>
                    </a:lnTo>
                    <a:lnTo>
                      <a:pt x="301" y="497"/>
                    </a:lnTo>
                    <a:lnTo>
                      <a:pt x="303" y="497"/>
                    </a:lnTo>
                    <a:lnTo>
                      <a:pt x="305" y="497"/>
                    </a:lnTo>
                    <a:lnTo>
                      <a:pt x="305" y="499"/>
                    </a:lnTo>
                    <a:lnTo>
                      <a:pt x="307" y="499"/>
                    </a:lnTo>
                    <a:lnTo>
                      <a:pt x="307" y="497"/>
                    </a:lnTo>
                    <a:lnTo>
                      <a:pt x="307" y="495"/>
                    </a:lnTo>
                    <a:lnTo>
                      <a:pt x="305" y="495"/>
                    </a:lnTo>
                    <a:lnTo>
                      <a:pt x="303" y="493"/>
                    </a:lnTo>
                    <a:lnTo>
                      <a:pt x="303" y="491"/>
                    </a:lnTo>
                    <a:lnTo>
                      <a:pt x="305" y="491"/>
                    </a:lnTo>
                    <a:lnTo>
                      <a:pt x="305" y="490"/>
                    </a:lnTo>
                    <a:lnTo>
                      <a:pt x="305" y="488"/>
                    </a:lnTo>
                    <a:lnTo>
                      <a:pt x="307" y="488"/>
                    </a:lnTo>
                    <a:lnTo>
                      <a:pt x="307" y="486"/>
                    </a:lnTo>
                    <a:lnTo>
                      <a:pt x="309" y="482"/>
                    </a:lnTo>
                    <a:lnTo>
                      <a:pt x="311" y="482"/>
                    </a:lnTo>
                    <a:lnTo>
                      <a:pt x="313" y="482"/>
                    </a:lnTo>
                    <a:lnTo>
                      <a:pt x="313" y="480"/>
                    </a:lnTo>
                    <a:lnTo>
                      <a:pt x="315" y="480"/>
                    </a:lnTo>
                    <a:lnTo>
                      <a:pt x="315" y="478"/>
                    </a:lnTo>
                    <a:lnTo>
                      <a:pt x="315" y="476"/>
                    </a:lnTo>
                    <a:lnTo>
                      <a:pt x="315" y="474"/>
                    </a:lnTo>
                    <a:lnTo>
                      <a:pt x="315" y="472"/>
                    </a:lnTo>
                    <a:lnTo>
                      <a:pt x="313" y="470"/>
                    </a:lnTo>
                    <a:lnTo>
                      <a:pt x="315" y="468"/>
                    </a:lnTo>
                    <a:lnTo>
                      <a:pt x="317" y="467"/>
                    </a:lnTo>
                    <a:lnTo>
                      <a:pt x="315" y="467"/>
                    </a:lnTo>
                    <a:lnTo>
                      <a:pt x="315" y="465"/>
                    </a:lnTo>
                    <a:lnTo>
                      <a:pt x="317" y="465"/>
                    </a:lnTo>
                    <a:lnTo>
                      <a:pt x="317" y="463"/>
                    </a:lnTo>
                    <a:lnTo>
                      <a:pt x="317" y="461"/>
                    </a:lnTo>
                    <a:lnTo>
                      <a:pt x="317" y="459"/>
                    </a:lnTo>
                    <a:lnTo>
                      <a:pt x="317" y="457"/>
                    </a:lnTo>
                    <a:lnTo>
                      <a:pt x="317" y="455"/>
                    </a:lnTo>
                    <a:lnTo>
                      <a:pt x="317" y="453"/>
                    </a:lnTo>
                    <a:lnTo>
                      <a:pt x="317" y="451"/>
                    </a:lnTo>
                    <a:lnTo>
                      <a:pt x="317" y="449"/>
                    </a:lnTo>
                    <a:lnTo>
                      <a:pt x="315" y="449"/>
                    </a:lnTo>
                    <a:lnTo>
                      <a:pt x="315" y="447"/>
                    </a:lnTo>
                    <a:lnTo>
                      <a:pt x="315" y="445"/>
                    </a:lnTo>
                    <a:lnTo>
                      <a:pt x="315" y="443"/>
                    </a:lnTo>
                    <a:lnTo>
                      <a:pt x="313" y="443"/>
                    </a:lnTo>
                    <a:lnTo>
                      <a:pt x="311" y="443"/>
                    </a:lnTo>
                    <a:lnTo>
                      <a:pt x="309" y="443"/>
                    </a:lnTo>
                    <a:lnTo>
                      <a:pt x="309" y="442"/>
                    </a:lnTo>
                    <a:lnTo>
                      <a:pt x="307" y="442"/>
                    </a:lnTo>
                    <a:lnTo>
                      <a:pt x="307" y="443"/>
                    </a:lnTo>
                    <a:lnTo>
                      <a:pt x="305" y="443"/>
                    </a:lnTo>
                    <a:lnTo>
                      <a:pt x="305" y="442"/>
                    </a:lnTo>
                    <a:lnTo>
                      <a:pt x="303" y="442"/>
                    </a:lnTo>
                    <a:lnTo>
                      <a:pt x="303" y="440"/>
                    </a:lnTo>
                    <a:lnTo>
                      <a:pt x="303" y="438"/>
                    </a:lnTo>
                    <a:lnTo>
                      <a:pt x="301" y="438"/>
                    </a:lnTo>
                    <a:lnTo>
                      <a:pt x="301" y="436"/>
                    </a:lnTo>
                    <a:lnTo>
                      <a:pt x="303" y="436"/>
                    </a:lnTo>
                    <a:lnTo>
                      <a:pt x="303" y="434"/>
                    </a:lnTo>
                    <a:lnTo>
                      <a:pt x="305" y="434"/>
                    </a:lnTo>
                    <a:lnTo>
                      <a:pt x="307" y="434"/>
                    </a:lnTo>
                    <a:lnTo>
                      <a:pt x="307" y="432"/>
                    </a:lnTo>
                    <a:lnTo>
                      <a:pt x="305" y="432"/>
                    </a:lnTo>
                    <a:lnTo>
                      <a:pt x="303" y="432"/>
                    </a:lnTo>
                    <a:lnTo>
                      <a:pt x="301" y="432"/>
                    </a:lnTo>
                    <a:lnTo>
                      <a:pt x="301" y="430"/>
                    </a:lnTo>
                    <a:lnTo>
                      <a:pt x="299" y="430"/>
                    </a:lnTo>
                    <a:lnTo>
                      <a:pt x="299" y="428"/>
                    </a:lnTo>
                    <a:lnTo>
                      <a:pt x="299" y="426"/>
                    </a:lnTo>
                    <a:lnTo>
                      <a:pt x="298" y="426"/>
                    </a:lnTo>
                    <a:lnTo>
                      <a:pt x="296" y="426"/>
                    </a:lnTo>
                    <a:lnTo>
                      <a:pt x="294" y="424"/>
                    </a:lnTo>
                    <a:lnTo>
                      <a:pt x="294" y="422"/>
                    </a:lnTo>
                    <a:lnTo>
                      <a:pt x="294" y="420"/>
                    </a:lnTo>
                    <a:lnTo>
                      <a:pt x="296" y="419"/>
                    </a:lnTo>
                    <a:lnTo>
                      <a:pt x="296" y="417"/>
                    </a:lnTo>
                    <a:lnTo>
                      <a:pt x="296" y="415"/>
                    </a:lnTo>
                    <a:lnTo>
                      <a:pt x="298" y="415"/>
                    </a:lnTo>
                    <a:lnTo>
                      <a:pt x="298" y="413"/>
                    </a:lnTo>
                    <a:lnTo>
                      <a:pt x="298" y="411"/>
                    </a:lnTo>
                    <a:lnTo>
                      <a:pt x="299" y="411"/>
                    </a:lnTo>
                    <a:lnTo>
                      <a:pt x="299" y="409"/>
                    </a:lnTo>
                    <a:lnTo>
                      <a:pt x="298" y="409"/>
                    </a:lnTo>
                    <a:lnTo>
                      <a:pt x="298" y="407"/>
                    </a:lnTo>
                    <a:lnTo>
                      <a:pt x="299" y="407"/>
                    </a:lnTo>
                    <a:lnTo>
                      <a:pt x="298" y="405"/>
                    </a:lnTo>
                    <a:lnTo>
                      <a:pt x="298" y="403"/>
                    </a:lnTo>
                    <a:lnTo>
                      <a:pt x="298" y="401"/>
                    </a:lnTo>
                    <a:lnTo>
                      <a:pt x="296" y="401"/>
                    </a:lnTo>
                    <a:lnTo>
                      <a:pt x="296" y="399"/>
                    </a:lnTo>
                    <a:lnTo>
                      <a:pt x="296" y="397"/>
                    </a:lnTo>
                    <a:lnTo>
                      <a:pt x="294" y="397"/>
                    </a:lnTo>
                    <a:lnTo>
                      <a:pt x="294" y="395"/>
                    </a:lnTo>
                    <a:lnTo>
                      <a:pt x="292" y="395"/>
                    </a:lnTo>
                    <a:lnTo>
                      <a:pt x="290" y="395"/>
                    </a:lnTo>
                    <a:lnTo>
                      <a:pt x="288" y="395"/>
                    </a:lnTo>
                    <a:lnTo>
                      <a:pt x="288" y="397"/>
                    </a:lnTo>
                    <a:lnTo>
                      <a:pt x="286" y="397"/>
                    </a:lnTo>
                    <a:lnTo>
                      <a:pt x="284" y="397"/>
                    </a:lnTo>
                    <a:lnTo>
                      <a:pt x="284" y="395"/>
                    </a:lnTo>
                    <a:lnTo>
                      <a:pt x="284" y="394"/>
                    </a:lnTo>
                    <a:lnTo>
                      <a:pt x="282" y="394"/>
                    </a:lnTo>
                    <a:lnTo>
                      <a:pt x="282" y="392"/>
                    </a:lnTo>
                    <a:lnTo>
                      <a:pt x="284" y="392"/>
                    </a:lnTo>
                    <a:lnTo>
                      <a:pt x="284" y="390"/>
                    </a:lnTo>
                    <a:lnTo>
                      <a:pt x="282" y="392"/>
                    </a:lnTo>
                    <a:lnTo>
                      <a:pt x="282" y="390"/>
                    </a:lnTo>
                    <a:lnTo>
                      <a:pt x="280" y="390"/>
                    </a:lnTo>
                    <a:lnTo>
                      <a:pt x="280" y="392"/>
                    </a:lnTo>
                    <a:lnTo>
                      <a:pt x="278" y="392"/>
                    </a:lnTo>
                    <a:lnTo>
                      <a:pt x="278" y="390"/>
                    </a:lnTo>
                    <a:lnTo>
                      <a:pt x="276" y="392"/>
                    </a:lnTo>
                    <a:lnTo>
                      <a:pt x="275" y="390"/>
                    </a:lnTo>
                    <a:lnTo>
                      <a:pt x="275" y="392"/>
                    </a:lnTo>
                    <a:lnTo>
                      <a:pt x="273" y="392"/>
                    </a:lnTo>
                    <a:lnTo>
                      <a:pt x="273" y="394"/>
                    </a:lnTo>
                    <a:lnTo>
                      <a:pt x="271" y="394"/>
                    </a:lnTo>
                    <a:lnTo>
                      <a:pt x="271" y="392"/>
                    </a:lnTo>
                    <a:lnTo>
                      <a:pt x="269" y="392"/>
                    </a:lnTo>
                    <a:lnTo>
                      <a:pt x="269" y="394"/>
                    </a:lnTo>
                    <a:lnTo>
                      <a:pt x="267" y="394"/>
                    </a:lnTo>
                    <a:lnTo>
                      <a:pt x="267" y="392"/>
                    </a:lnTo>
                    <a:lnTo>
                      <a:pt x="269" y="392"/>
                    </a:lnTo>
                    <a:lnTo>
                      <a:pt x="269" y="390"/>
                    </a:lnTo>
                    <a:lnTo>
                      <a:pt x="267" y="390"/>
                    </a:lnTo>
                    <a:lnTo>
                      <a:pt x="267" y="388"/>
                    </a:lnTo>
                    <a:lnTo>
                      <a:pt x="267" y="390"/>
                    </a:lnTo>
                    <a:lnTo>
                      <a:pt x="265" y="390"/>
                    </a:lnTo>
                    <a:lnTo>
                      <a:pt x="265" y="392"/>
                    </a:lnTo>
                    <a:lnTo>
                      <a:pt x="263" y="390"/>
                    </a:lnTo>
                    <a:lnTo>
                      <a:pt x="263" y="392"/>
                    </a:lnTo>
                    <a:lnTo>
                      <a:pt x="261" y="392"/>
                    </a:lnTo>
                    <a:lnTo>
                      <a:pt x="259" y="392"/>
                    </a:lnTo>
                    <a:lnTo>
                      <a:pt x="261" y="392"/>
                    </a:lnTo>
                    <a:lnTo>
                      <a:pt x="261" y="390"/>
                    </a:lnTo>
                    <a:lnTo>
                      <a:pt x="259" y="390"/>
                    </a:lnTo>
                    <a:lnTo>
                      <a:pt x="259" y="388"/>
                    </a:lnTo>
                    <a:lnTo>
                      <a:pt x="261" y="388"/>
                    </a:lnTo>
                    <a:lnTo>
                      <a:pt x="259" y="388"/>
                    </a:lnTo>
                    <a:lnTo>
                      <a:pt x="257" y="388"/>
                    </a:lnTo>
                    <a:lnTo>
                      <a:pt x="255" y="388"/>
                    </a:lnTo>
                    <a:lnTo>
                      <a:pt x="253" y="388"/>
                    </a:lnTo>
                    <a:lnTo>
                      <a:pt x="253" y="390"/>
                    </a:lnTo>
                    <a:lnTo>
                      <a:pt x="251" y="388"/>
                    </a:lnTo>
                    <a:lnTo>
                      <a:pt x="251" y="386"/>
                    </a:lnTo>
                    <a:lnTo>
                      <a:pt x="253" y="386"/>
                    </a:lnTo>
                    <a:lnTo>
                      <a:pt x="253" y="384"/>
                    </a:lnTo>
                    <a:lnTo>
                      <a:pt x="255" y="384"/>
                    </a:lnTo>
                    <a:lnTo>
                      <a:pt x="255" y="382"/>
                    </a:lnTo>
                    <a:lnTo>
                      <a:pt x="253" y="382"/>
                    </a:lnTo>
                    <a:lnTo>
                      <a:pt x="253" y="384"/>
                    </a:lnTo>
                    <a:lnTo>
                      <a:pt x="251" y="384"/>
                    </a:lnTo>
                    <a:lnTo>
                      <a:pt x="250" y="382"/>
                    </a:lnTo>
                    <a:lnTo>
                      <a:pt x="248" y="382"/>
                    </a:lnTo>
                    <a:lnTo>
                      <a:pt x="248" y="384"/>
                    </a:lnTo>
                    <a:lnTo>
                      <a:pt x="248" y="386"/>
                    </a:lnTo>
                    <a:lnTo>
                      <a:pt x="248" y="384"/>
                    </a:lnTo>
                    <a:lnTo>
                      <a:pt x="246" y="384"/>
                    </a:lnTo>
                    <a:lnTo>
                      <a:pt x="246" y="386"/>
                    </a:lnTo>
                    <a:lnTo>
                      <a:pt x="244" y="386"/>
                    </a:lnTo>
                    <a:lnTo>
                      <a:pt x="244" y="388"/>
                    </a:lnTo>
                    <a:lnTo>
                      <a:pt x="242" y="388"/>
                    </a:lnTo>
                    <a:lnTo>
                      <a:pt x="242" y="390"/>
                    </a:lnTo>
                    <a:lnTo>
                      <a:pt x="240" y="392"/>
                    </a:lnTo>
                    <a:lnTo>
                      <a:pt x="238" y="392"/>
                    </a:lnTo>
                    <a:lnTo>
                      <a:pt x="238" y="394"/>
                    </a:lnTo>
                    <a:lnTo>
                      <a:pt x="238" y="395"/>
                    </a:lnTo>
                    <a:lnTo>
                      <a:pt x="236" y="394"/>
                    </a:lnTo>
                    <a:lnTo>
                      <a:pt x="234" y="395"/>
                    </a:lnTo>
                    <a:lnTo>
                      <a:pt x="234" y="394"/>
                    </a:lnTo>
                    <a:lnTo>
                      <a:pt x="232" y="394"/>
                    </a:lnTo>
                    <a:lnTo>
                      <a:pt x="232" y="395"/>
                    </a:lnTo>
                    <a:lnTo>
                      <a:pt x="230" y="395"/>
                    </a:lnTo>
                    <a:lnTo>
                      <a:pt x="230" y="397"/>
                    </a:lnTo>
                    <a:lnTo>
                      <a:pt x="230" y="395"/>
                    </a:lnTo>
                    <a:lnTo>
                      <a:pt x="228" y="395"/>
                    </a:lnTo>
                    <a:lnTo>
                      <a:pt x="227" y="395"/>
                    </a:lnTo>
                    <a:lnTo>
                      <a:pt x="227" y="397"/>
                    </a:lnTo>
                    <a:lnTo>
                      <a:pt x="225" y="397"/>
                    </a:lnTo>
                    <a:lnTo>
                      <a:pt x="225" y="395"/>
                    </a:lnTo>
                    <a:lnTo>
                      <a:pt x="225" y="394"/>
                    </a:lnTo>
                    <a:lnTo>
                      <a:pt x="223" y="394"/>
                    </a:lnTo>
                    <a:lnTo>
                      <a:pt x="223" y="392"/>
                    </a:lnTo>
                    <a:lnTo>
                      <a:pt x="225" y="392"/>
                    </a:lnTo>
                    <a:lnTo>
                      <a:pt x="223" y="390"/>
                    </a:lnTo>
                    <a:lnTo>
                      <a:pt x="221" y="390"/>
                    </a:lnTo>
                    <a:lnTo>
                      <a:pt x="219" y="390"/>
                    </a:lnTo>
                    <a:lnTo>
                      <a:pt x="217" y="390"/>
                    </a:lnTo>
                    <a:lnTo>
                      <a:pt x="215" y="390"/>
                    </a:lnTo>
                    <a:lnTo>
                      <a:pt x="213" y="392"/>
                    </a:lnTo>
                    <a:lnTo>
                      <a:pt x="211" y="390"/>
                    </a:lnTo>
                    <a:lnTo>
                      <a:pt x="209" y="390"/>
                    </a:lnTo>
                    <a:lnTo>
                      <a:pt x="207" y="390"/>
                    </a:lnTo>
                    <a:lnTo>
                      <a:pt x="205" y="390"/>
                    </a:lnTo>
                    <a:lnTo>
                      <a:pt x="203" y="392"/>
                    </a:lnTo>
                    <a:lnTo>
                      <a:pt x="202" y="394"/>
                    </a:lnTo>
                    <a:lnTo>
                      <a:pt x="200" y="394"/>
                    </a:lnTo>
                    <a:lnTo>
                      <a:pt x="198" y="394"/>
                    </a:lnTo>
                    <a:lnTo>
                      <a:pt x="198" y="392"/>
                    </a:lnTo>
                    <a:lnTo>
                      <a:pt x="196" y="392"/>
                    </a:lnTo>
                    <a:lnTo>
                      <a:pt x="194" y="392"/>
                    </a:lnTo>
                    <a:lnTo>
                      <a:pt x="192" y="392"/>
                    </a:lnTo>
                    <a:lnTo>
                      <a:pt x="190" y="392"/>
                    </a:lnTo>
                    <a:lnTo>
                      <a:pt x="190" y="394"/>
                    </a:lnTo>
                    <a:lnTo>
                      <a:pt x="188" y="394"/>
                    </a:lnTo>
                    <a:lnTo>
                      <a:pt x="188" y="392"/>
                    </a:lnTo>
                    <a:lnTo>
                      <a:pt x="186" y="392"/>
                    </a:lnTo>
                    <a:lnTo>
                      <a:pt x="188" y="392"/>
                    </a:lnTo>
                    <a:lnTo>
                      <a:pt x="188" y="390"/>
                    </a:lnTo>
                    <a:lnTo>
                      <a:pt x="186" y="390"/>
                    </a:lnTo>
                    <a:lnTo>
                      <a:pt x="186" y="392"/>
                    </a:lnTo>
                    <a:lnTo>
                      <a:pt x="184" y="392"/>
                    </a:lnTo>
                    <a:lnTo>
                      <a:pt x="182" y="392"/>
                    </a:lnTo>
                    <a:lnTo>
                      <a:pt x="180" y="392"/>
                    </a:lnTo>
                    <a:lnTo>
                      <a:pt x="180" y="394"/>
                    </a:lnTo>
                    <a:lnTo>
                      <a:pt x="180" y="395"/>
                    </a:lnTo>
                    <a:lnTo>
                      <a:pt x="180" y="397"/>
                    </a:lnTo>
                    <a:lnTo>
                      <a:pt x="179" y="397"/>
                    </a:lnTo>
                    <a:lnTo>
                      <a:pt x="179" y="399"/>
                    </a:lnTo>
                    <a:lnTo>
                      <a:pt x="179" y="401"/>
                    </a:lnTo>
                    <a:lnTo>
                      <a:pt x="177" y="401"/>
                    </a:lnTo>
                    <a:lnTo>
                      <a:pt x="179" y="401"/>
                    </a:lnTo>
                    <a:lnTo>
                      <a:pt x="179" y="403"/>
                    </a:lnTo>
                    <a:lnTo>
                      <a:pt x="177" y="405"/>
                    </a:lnTo>
                    <a:lnTo>
                      <a:pt x="177" y="407"/>
                    </a:lnTo>
                    <a:lnTo>
                      <a:pt x="175" y="407"/>
                    </a:lnTo>
                    <a:lnTo>
                      <a:pt x="173" y="407"/>
                    </a:lnTo>
                    <a:lnTo>
                      <a:pt x="173" y="409"/>
                    </a:lnTo>
                    <a:lnTo>
                      <a:pt x="173" y="411"/>
                    </a:lnTo>
                    <a:lnTo>
                      <a:pt x="171" y="413"/>
                    </a:lnTo>
                    <a:lnTo>
                      <a:pt x="169" y="413"/>
                    </a:lnTo>
                    <a:lnTo>
                      <a:pt x="167" y="413"/>
                    </a:lnTo>
                    <a:lnTo>
                      <a:pt x="167" y="411"/>
                    </a:lnTo>
                    <a:lnTo>
                      <a:pt x="167" y="409"/>
                    </a:lnTo>
                    <a:lnTo>
                      <a:pt x="165" y="409"/>
                    </a:lnTo>
                    <a:lnTo>
                      <a:pt x="163" y="409"/>
                    </a:lnTo>
                    <a:lnTo>
                      <a:pt x="161" y="409"/>
                    </a:lnTo>
                    <a:lnTo>
                      <a:pt x="159" y="409"/>
                    </a:lnTo>
                    <a:lnTo>
                      <a:pt x="157" y="409"/>
                    </a:lnTo>
                    <a:lnTo>
                      <a:pt x="157" y="411"/>
                    </a:lnTo>
                    <a:lnTo>
                      <a:pt x="155" y="411"/>
                    </a:lnTo>
                    <a:lnTo>
                      <a:pt x="154" y="411"/>
                    </a:lnTo>
                    <a:lnTo>
                      <a:pt x="154" y="413"/>
                    </a:lnTo>
                    <a:lnTo>
                      <a:pt x="152" y="413"/>
                    </a:lnTo>
                    <a:lnTo>
                      <a:pt x="152" y="415"/>
                    </a:lnTo>
                    <a:lnTo>
                      <a:pt x="150" y="415"/>
                    </a:lnTo>
                    <a:lnTo>
                      <a:pt x="148" y="415"/>
                    </a:lnTo>
                    <a:lnTo>
                      <a:pt x="146" y="415"/>
                    </a:lnTo>
                    <a:lnTo>
                      <a:pt x="144" y="415"/>
                    </a:lnTo>
                    <a:lnTo>
                      <a:pt x="144" y="417"/>
                    </a:lnTo>
                    <a:lnTo>
                      <a:pt x="142" y="417"/>
                    </a:lnTo>
                    <a:lnTo>
                      <a:pt x="142" y="419"/>
                    </a:lnTo>
                    <a:lnTo>
                      <a:pt x="142" y="420"/>
                    </a:lnTo>
                    <a:lnTo>
                      <a:pt x="140" y="420"/>
                    </a:lnTo>
                    <a:lnTo>
                      <a:pt x="138" y="420"/>
                    </a:lnTo>
                    <a:lnTo>
                      <a:pt x="136" y="420"/>
                    </a:lnTo>
                    <a:lnTo>
                      <a:pt x="113" y="428"/>
                    </a:lnTo>
                    <a:lnTo>
                      <a:pt x="77" y="436"/>
                    </a:lnTo>
                    <a:lnTo>
                      <a:pt x="40" y="445"/>
                    </a:lnTo>
                    <a:lnTo>
                      <a:pt x="40" y="443"/>
                    </a:lnTo>
                    <a:lnTo>
                      <a:pt x="38" y="443"/>
                    </a:lnTo>
                    <a:lnTo>
                      <a:pt x="40" y="442"/>
                    </a:lnTo>
                    <a:lnTo>
                      <a:pt x="40" y="440"/>
                    </a:lnTo>
                    <a:lnTo>
                      <a:pt x="38" y="440"/>
                    </a:lnTo>
                    <a:lnTo>
                      <a:pt x="38" y="438"/>
                    </a:lnTo>
                    <a:lnTo>
                      <a:pt x="40" y="438"/>
                    </a:lnTo>
                    <a:lnTo>
                      <a:pt x="40" y="436"/>
                    </a:lnTo>
                    <a:lnTo>
                      <a:pt x="38" y="436"/>
                    </a:lnTo>
                    <a:lnTo>
                      <a:pt x="38" y="434"/>
                    </a:lnTo>
                    <a:lnTo>
                      <a:pt x="40" y="434"/>
                    </a:lnTo>
                    <a:lnTo>
                      <a:pt x="40" y="432"/>
                    </a:lnTo>
                    <a:lnTo>
                      <a:pt x="40" y="430"/>
                    </a:lnTo>
                    <a:lnTo>
                      <a:pt x="40" y="428"/>
                    </a:lnTo>
                    <a:lnTo>
                      <a:pt x="40" y="426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4" y="424"/>
                    </a:lnTo>
                    <a:lnTo>
                      <a:pt x="46" y="424"/>
                    </a:lnTo>
                    <a:lnTo>
                      <a:pt x="46" y="422"/>
                    </a:lnTo>
                    <a:lnTo>
                      <a:pt x="46" y="420"/>
                    </a:lnTo>
                    <a:lnTo>
                      <a:pt x="46" y="419"/>
                    </a:lnTo>
                    <a:lnTo>
                      <a:pt x="46" y="417"/>
                    </a:lnTo>
                    <a:lnTo>
                      <a:pt x="46" y="415"/>
                    </a:lnTo>
                    <a:lnTo>
                      <a:pt x="44" y="415"/>
                    </a:lnTo>
                    <a:lnTo>
                      <a:pt x="44" y="417"/>
                    </a:lnTo>
                    <a:lnTo>
                      <a:pt x="42" y="417"/>
                    </a:lnTo>
                    <a:lnTo>
                      <a:pt x="42" y="415"/>
                    </a:lnTo>
                    <a:lnTo>
                      <a:pt x="42" y="413"/>
                    </a:lnTo>
                    <a:lnTo>
                      <a:pt x="42" y="411"/>
                    </a:lnTo>
                    <a:lnTo>
                      <a:pt x="40" y="409"/>
                    </a:lnTo>
                    <a:lnTo>
                      <a:pt x="40" y="407"/>
                    </a:lnTo>
                    <a:lnTo>
                      <a:pt x="38" y="407"/>
                    </a:lnTo>
                    <a:lnTo>
                      <a:pt x="38" y="405"/>
                    </a:lnTo>
                    <a:lnTo>
                      <a:pt x="38" y="403"/>
                    </a:lnTo>
                    <a:lnTo>
                      <a:pt x="38" y="401"/>
                    </a:lnTo>
                    <a:lnTo>
                      <a:pt x="38" y="399"/>
                    </a:lnTo>
                    <a:lnTo>
                      <a:pt x="38" y="397"/>
                    </a:lnTo>
                    <a:lnTo>
                      <a:pt x="38" y="395"/>
                    </a:lnTo>
                    <a:lnTo>
                      <a:pt x="36" y="395"/>
                    </a:lnTo>
                    <a:lnTo>
                      <a:pt x="36" y="394"/>
                    </a:lnTo>
                    <a:lnTo>
                      <a:pt x="36" y="392"/>
                    </a:lnTo>
                    <a:lnTo>
                      <a:pt x="35" y="392"/>
                    </a:lnTo>
                    <a:lnTo>
                      <a:pt x="35" y="390"/>
                    </a:lnTo>
                    <a:lnTo>
                      <a:pt x="35" y="388"/>
                    </a:lnTo>
                    <a:lnTo>
                      <a:pt x="33" y="388"/>
                    </a:lnTo>
                    <a:lnTo>
                      <a:pt x="33" y="386"/>
                    </a:lnTo>
                    <a:lnTo>
                      <a:pt x="33" y="384"/>
                    </a:lnTo>
                    <a:lnTo>
                      <a:pt x="33" y="382"/>
                    </a:lnTo>
                    <a:lnTo>
                      <a:pt x="35" y="382"/>
                    </a:lnTo>
                    <a:lnTo>
                      <a:pt x="35" y="380"/>
                    </a:lnTo>
                    <a:lnTo>
                      <a:pt x="33" y="378"/>
                    </a:lnTo>
                    <a:lnTo>
                      <a:pt x="31" y="378"/>
                    </a:lnTo>
                    <a:lnTo>
                      <a:pt x="31" y="376"/>
                    </a:lnTo>
                    <a:lnTo>
                      <a:pt x="31" y="374"/>
                    </a:lnTo>
                    <a:lnTo>
                      <a:pt x="29" y="374"/>
                    </a:lnTo>
                    <a:lnTo>
                      <a:pt x="29" y="372"/>
                    </a:lnTo>
                    <a:lnTo>
                      <a:pt x="27" y="372"/>
                    </a:lnTo>
                    <a:lnTo>
                      <a:pt x="25" y="370"/>
                    </a:lnTo>
                    <a:lnTo>
                      <a:pt x="25" y="369"/>
                    </a:lnTo>
                    <a:lnTo>
                      <a:pt x="25" y="367"/>
                    </a:lnTo>
                    <a:lnTo>
                      <a:pt x="23" y="365"/>
                    </a:lnTo>
                    <a:lnTo>
                      <a:pt x="21" y="363"/>
                    </a:lnTo>
                    <a:lnTo>
                      <a:pt x="23" y="361"/>
                    </a:lnTo>
                    <a:lnTo>
                      <a:pt x="23" y="359"/>
                    </a:lnTo>
                    <a:lnTo>
                      <a:pt x="21" y="357"/>
                    </a:lnTo>
                    <a:lnTo>
                      <a:pt x="19" y="357"/>
                    </a:lnTo>
                    <a:lnTo>
                      <a:pt x="19" y="355"/>
                    </a:lnTo>
                    <a:lnTo>
                      <a:pt x="19" y="353"/>
                    </a:lnTo>
                    <a:lnTo>
                      <a:pt x="17" y="353"/>
                    </a:lnTo>
                    <a:lnTo>
                      <a:pt x="17" y="351"/>
                    </a:lnTo>
                    <a:lnTo>
                      <a:pt x="19" y="351"/>
                    </a:lnTo>
                    <a:lnTo>
                      <a:pt x="19" y="349"/>
                    </a:lnTo>
                    <a:lnTo>
                      <a:pt x="17" y="349"/>
                    </a:lnTo>
                    <a:lnTo>
                      <a:pt x="15" y="347"/>
                    </a:lnTo>
                    <a:lnTo>
                      <a:pt x="15" y="346"/>
                    </a:lnTo>
                    <a:lnTo>
                      <a:pt x="17" y="346"/>
                    </a:lnTo>
                    <a:lnTo>
                      <a:pt x="17" y="344"/>
                    </a:lnTo>
                    <a:lnTo>
                      <a:pt x="17" y="342"/>
                    </a:lnTo>
                    <a:lnTo>
                      <a:pt x="19" y="342"/>
                    </a:lnTo>
                    <a:lnTo>
                      <a:pt x="21" y="342"/>
                    </a:lnTo>
                    <a:lnTo>
                      <a:pt x="21" y="340"/>
                    </a:lnTo>
                    <a:lnTo>
                      <a:pt x="21" y="338"/>
                    </a:lnTo>
                    <a:lnTo>
                      <a:pt x="21" y="336"/>
                    </a:lnTo>
                    <a:lnTo>
                      <a:pt x="19" y="336"/>
                    </a:lnTo>
                    <a:lnTo>
                      <a:pt x="19" y="334"/>
                    </a:lnTo>
                    <a:lnTo>
                      <a:pt x="19" y="332"/>
                    </a:lnTo>
                    <a:lnTo>
                      <a:pt x="19" y="330"/>
                    </a:lnTo>
                    <a:lnTo>
                      <a:pt x="21" y="330"/>
                    </a:lnTo>
                    <a:lnTo>
                      <a:pt x="21" y="328"/>
                    </a:lnTo>
                    <a:lnTo>
                      <a:pt x="19" y="326"/>
                    </a:lnTo>
                    <a:lnTo>
                      <a:pt x="19" y="324"/>
                    </a:lnTo>
                    <a:lnTo>
                      <a:pt x="19" y="322"/>
                    </a:lnTo>
                    <a:lnTo>
                      <a:pt x="21" y="322"/>
                    </a:lnTo>
                    <a:lnTo>
                      <a:pt x="21" y="321"/>
                    </a:lnTo>
                    <a:lnTo>
                      <a:pt x="21" y="319"/>
                    </a:lnTo>
                    <a:lnTo>
                      <a:pt x="21" y="321"/>
                    </a:lnTo>
                    <a:lnTo>
                      <a:pt x="23" y="321"/>
                    </a:lnTo>
                    <a:lnTo>
                      <a:pt x="23" y="319"/>
                    </a:lnTo>
                    <a:lnTo>
                      <a:pt x="21" y="319"/>
                    </a:lnTo>
                    <a:lnTo>
                      <a:pt x="21" y="317"/>
                    </a:lnTo>
                    <a:lnTo>
                      <a:pt x="23" y="317"/>
                    </a:lnTo>
                    <a:lnTo>
                      <a:pt x="23" y="315"/>
                    </a:lnTo>
                    <a:lnTo>
                      <a:pt x="23" y="313"/>
                    </a:lnTo>
                    <a:lnTo>
                      <a:pt x="23" y="311"/>
                    </a:lnTo>
                    <a:lnTo>
                      <a:pt x="25" y="311"/>
                    </a:lnTo>
                    <a:lnTo>
                      <a:pt x="25" y="309"/>
                    </a:lnTo>
                    <a:lnTo>
                      <a:pt x="23" y="309"/>
                    </a:lnTo>
                    <a:lnTo>
                      <a:pt x="23" y="307"/>
                    </a:lnTo>
                    <a:lnTo>
                      <a:pt x="23" y="305"/>
                    </a:lnTo>
                    <a:lnTo>
                      <a:pt x="23" y="303"/>
                    </a:lnTo>
                    <a:lnTo>
                      <a:pt x="23" y="301"/>
                    </a:lnTo>
                    <a:lnTo>
                      <a:pt x="23" y="299"/>
                    </a:lnTo>
                    <a:lnTo>
                      <a:pt x="23" y="298"/>
                    </a:lnTo>
                    <a:lnTo>
                      <a:pt x="21" y="298"/>
                    </a:lnTo>
                    <a:lnTo>
                      <a:pt x="21" y="299"/>
                    </a:lnTo>
                    <a:lnTo>
                      <a:pt x="19" y="299"/>
                    </a:lnTo>
                    <a:lnTo>
                      <a:pt x="19" y="298"/>
                    </a:lnTo>
                    <a:lnTo>
                      <a:pt x="21" y="298"/>
                    </a:lnTo>
                    <a:lnTo>
                      <a:pt x="21" y="296"/>
                    </a:lnTo>
                    <a:lnTo>
                      <a:pt x="21" y="294"/>
                    </a:lnTo>
                    <a:lnTo>
                      <a:pt x="21" y="292"/>
                    </a:lnTo>
                    <a:lnTo>
                      <a:pt x="19" y="290"/>
                    </a:lnTo>
                    <a:lnTo>
                      <a:pt x="21" y="290"/>
                    </a:lnTo>
                    <a:lnTo>
                      <a:pt x="21" y="288"/>
                    </a:lnTo>
                    <a:lnTo>
                      <a:pt x="21" y="286"/>
                    </a:lnTo>
                    <a:lnTo>
                      <a:pt x="21" y="284"/>
                    </a:lnTo>
                    <a:lnTo>
                      <a:pt x="23" y="284"/>
                    </a:lnTo>
                    <a:lnTo>
                      <a:pt x="23" y="282"/>
                    </a:lnTo>
                    <a:lnTo>
                      <a:pt x="23" y="280"/>
                    </a:lnTo>
                    <a:lnTo>
                      <a:pt x="23" y="278"/>
                    </a:lnTo>
                    <a:lnTo>
                      <a:pt x="23" y="276"/>
                    </a:lnTo>
                    <a:lnTo>
                      <a:pt x="23" y="274"/>
                    </a:lnTo>
                    <a:lnTo>
                      <a:pt x="23" y="276"/>
                    </a:lnTo>
                    <a:lnTo>
                      <a:pt x="23" y="278"/>
                    </a:lnTo>
                    <a:lnTo>
                      <a:pt x="21" y="278"/>
                    </a:lnTo>
                    <a:lnTo>
                      <a:pt x="21" y="280"/>
                    </a:lnTo>
                    <a:lnTo>
                      <a:pt x="19" y="280"/>
                    </a:lnTo>
                    <a:lnTo>
                      <a:pt x="17" y="280"/>
                    </a:lnTo>
                    <a:lnTo>
                      <a:pt x="17" y="278"/>
                    </a:lnTo>
                    <a:lnTo>
                      <a:pt x="15" y="278"/>
                    </a:lnTo>
                    <a:lnTo>
                      <a:pt x="15" y="276"/>
                    </a:lnTo>
                    <a:lnTo>
                      <a:pt x="15" y="274"/>
                    </a:lnTo>
                    <a:lnTo>
                      <a:pt x="15" y="273"/>
                    </a:lnTo>
                    <a:lnTo>
                      <a:pt x="13" y="273"/>
                    </a:lnTo>
                    <a:lnTo>
                      <a:pt x="11" y="273"/>
                    </a:lnTo>
                    <a:lnTo>
                      <a:pt x="11" y="274"/>
                    </a:lnTo>
                    <a:lnTo>
                      <a:pt x="10" y="274"/>
                    </a:lnTo>
                    <a:lnTo>
                      <a:pt x="10" y="273"/>
                    </a:lnTo>
                    <a:lnTo>
                      <a:pt x="8" y="273"/>
                    </a:lnTo>
                    <a:lnTo>
                      <a:pt x="8" y="271"/>
                    </a:lnTo>
                    <a:lnTo>
                      <a:pt x="6" y="271"/>
                    </a:lnTo>
                    <a:lnTo>
                      <a:pt x="4" y="271"/>
                    </a:lnTo>
                    <a:lnTo>
                      <a:pt x="4" y="269"/>
                    </a:lnTo>
                    <a:lnTo>
                      <a:pt x="4" y="267"/>
                    </a:lnTo>
                    <a:lnTo>
                      <a:pt x="6" y="267"/>
                    </a:lnTo>
                    <a:lnTo>
                      <a:pt x="6" y="265"/>
                    </a:lnTo>
                    <a:lnTo>
                      <a:pt x="6" y="263"/>
                    </a:lnTo>
                    <a:lnTo>
                      <a:pt x="8" y="261"/>
                    </a:lnTo>
                    <a:lnTo>
                      <a:pt x="6" y="261"/>
                    </a:lnTo>
                    <a:lnTo>
                      <a:pt x="4" y="261"/>
                    </a:lnTo>
                    <a:lnTo>
                      <a:pt x="4" y="259"/>
                    </a:lnTo>
                    <a:lnTo>
                      <a:pt x="2" y="259"/>
                    </a:lnTo>
                    <a:lnTo>
                      <a:pt x="2" y="257"/>
                    </a:lnTo>
                    <a:lnTo>
                      <a:pt x="4" y="257"/>
                    </a:lnTo>
                    <a:lnTo>
                      <a:pt x="4" y="255"/>
                    </a:lnTo>
                    <a:lnTo>
                      <a:pt x="4" y="253"/>
                    </a:lnTo>
                    <a:lnTo>
                      <a:pt x="4" y="251"/>
                    </a:lnTo>
                    <a:lnTo>
                      <a:pt x="4" y="250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6"/>
                    </a:lnTo>
                    <a:lnTo>
                      <a:pt x="2" y="246"/>
                    </a:lnTo>
                    <a:lnTo>
                      <a:pt x="2" y="244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2" y="242"/>
                    </a:lnTo>
                    <a:lnTo>
                      <a:pt x="2" y="240"/>
                    </a:lnTo>
                    <a:lnTo>
                      <a:pt x="2" y="238"/>
                    </a:lnTo>
                    <a:lnTo>
                      <a:pt x="4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4" y="232"/>
                    </a:lnTo>
                    <a:lnTo>
                      <a:pt x="6" y="230"/>
                    </a:lnTo>
                    <a:lnTo>
                      <a:pt x="6" y="228"/>
                    </a:lnTo>
                    <a:lnTo>
                      <a:pt x="8" y="228"/>
                    </a:lnTo>
                    <a:lnTo>
                      <a:pt x="10" y="228"/>
                    </a:lnTo>
                    <a:lnTo>
                      <a:pt x="10" y="230"/>
                    </a:lnTo>
                    <a:lnTo>
                      <a:pt x="11" y="230"/>
                    </a:lnTo>
                    <a:lnTo>
                      <a:pt x="11" y="228"/>
                    </a:lnTo>
                    <a:lnTo>
                      <a:pt x="10" y="228"/>
                    </a:lnTo>
                    <a:lnTo>
                      <a:pt x="11" y="228"/>
                    </a:lnTo>
                    <a:lnTo>
                      <a:pt x="13" y="228"/>
                    </a:lnTo>
                    <a:lnTo>
                      <a:pt x="13" y="226"/>
                    </a:lnTo>
                    <a:lnTo>
                      <a:pt x="11" y="226"/>
                    </a:lnTo>
                    <a:lnTo>
                      <a:pt x="11" y="225"/>
                    </a:lnTo>
                    <a:lnTo>
                      <a:pt x="11" y="223"/>
                    </a:lnTo>
                    <a:lnTo>
                      <a:pt x="10" y="223"/>
                    </a:lnTo>
                    <a:lnTo>
                      <a:pt x="8" y="223"/>
                    </a:lnTo>
                    <a:lnTo>
                      <a:pt x="8" y="221"/>
                    </a:lnTo>
                    <a:lnTo>
                      <a:pt x="8" y="219"/>
                    </a:lnTo>
                    <a:lnTo>
                      <a:pt x="10" y="219"/>
                    </a:lnTo>
                    <a:lnTo>
                      <a:pt x="10" y="217"/>
                    </a:lnTo>
                    <a:lnTo>
                      <a:pt x="10" y="215"/>
                    </a:lnTo>
                    <a:lnTo>
                      <a:pt x="10" y="213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13" y="211"/>
                    </a:lnTo>
                    <a:lnTo>
                      <a:pt x="15" y="211"/>
                    </a:lnTo>
                    <a:lnTo>
                      <a:pt x="15" y="209"/>
                    </a:lnTo>
                    <a:lnTo>
                      <a:pt x="17" y="209"/>
                    </a:lnTo>
                    <a:lnTo>
                      <a:pt x="15" y="209"/>
                    </a:lnTo>
                    <a:lnTo>
                      <a:pt x="15" y="207"/>
                    </a:lnTo>
                    <a:lnTo>
                      <a:pt x="13" y="207"/>
                    </a:lnTo>
                    <a:lnTo>
                      <a:pt x="13" y="205"/>
                    </a:lnTo>
                    <a:lnTo>
                      <a:pt x="13" y="203"/>
                    </a:lnTo>
                    <a:lnTo>
                      <a:pt x="15" y="203"/>
                    </a:lnTo>
                    <a:lnTo>
                      <a:pt x="15" y="202"/>
                    </a:lnTo>
                    <a:lnTo>
                      <a:pt x="17" y="203"/>
                    </a:lnTo>
                    <a:lnTo>
                      <a:pt x="19" y="203"/>
                    </a:lnTo>
                    <a:lnTo>
                      <a:pt x="21" y="203"/>
                    </a:lnTo>
                    <a:lnTo>
                      <a:pt x="21" y="202"/>
                    </a:lnTo>
                    <a:lnTo>
                      <a:pt x="21" y="200"/>
                    </a:lnTo>
                    <a:lnTo>
                      <a:pt x="23" y="200"/>
                    </a:lnTo>
                    <a:lnTo>
                      <a:pt x="23" y="198"/>
                    </a:lnTo>
                    <a:lnTo>
                      <a:pt x="23" y="196"/>
                    </a:lnTo>
                    <a:lnTo>
                      <a:pt x="25" y="196"/>
                    </a:lnTo>
                    <a:lnTo>
                      <a:pt x="25" y="194"/>
                    </a:lnTo>
                    <a:lnTo>
                      <a:pt x="23" y="194"/>
                    </a:lnTo>
                    <a:lnTo>
                      <a:pt x="21" y="194"/>
                    </a:lnTo>
                    <a:lnTo>
                      <a:pt x="21" y="192"/>
                    </a:lnTo>
                    <a:lnTo>
                      <a:pt x="21" y="190"/>
                    </a:lnTo>
                    <a:lnTo>
                      <a:pt x="21" y="188"/>
                    </a:lnTo>
                    <a:lnTo>
                      <a:pt x="21" y="186"/>
                    </a:lnTo>
                    <a:lnTo>
                      <a:pt x="21" y="184"/>
                    </a:lnTo>
                    <a:lnTo>
                      <a:pt x="23" y="184"/>
                    </a:lnTo>
                    <a:lnTo>
                      <a:pt x="23" y="182"/>
                    </a:lnTo>
                    <a:lnTo>
                      <a:pt x="21" y="182"/>
                    </a:lnTo>
                    <a:lnTo>
                      <a:pt x="21" y="180"/>
                    </a:lnTo>
                    <a:lnTo>
                      <a:pt x="21" y="178"/>
                    </a:lnTo>
                    <a:lnTo>
                      <a:pt x="21" y="177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19" y="173"/>
                    </a:lnTo>
                    <a:lnTo>
                      <a:pt x="19" y="171"/>
                    </a:lnTo>
                    <a:lnTo>
                      <a:pt x="19" y="169"/>
                    </a:lnTo>
                    <a:lnTo>
                      <a:pt x="21" y="167"/>
                    </a:lnTo>
                    <a:lnTo>
                      <a:pt x="21" y="165"/>
                    </a:lnTo>
                    <a:lnTo>
                      <a:pt x="19" y="163"/>
                    </a:lnTo>
                    <a:lnTo>
                      <a:pt x="19" y="161"/>
                    </a:lnTo>
                    <a:lnTo>
                      <a:pt x="21" y="161"/>
                    </a:lnTo>
                    <a:lnTo>
                      <a:pt x="21" y="159"/>
                    </a:lnTo>
                    <a:lnTo>
                      <a:pt x="19" y="159"/>
                    </a:lnTo>
                    <a:lnTo>
                      <a:pt x="19" y="157"/>
                    </a:lnTo>
                    <a:lnTo>
                      <a:pt x="19" y="155"/>
                    </a:lnTo>
                    <a:lnTo>
                      <a:pt x="19" y="154"/>
                    </a:lnTo>
                    <a:lnTo>
                      <a:pt x="17" y="154"/>
                    </a:lnTo>
                    <a:lnTo>
                      <a:pt x="17" y="152"/>
                    </a:lnTo>
                    <a:lnTo>
                      <a:pt x="17" y="150"/>
                    </a:lnTo>
                    <a:lnTo>
                      <a:pt x="17" y="152"/>
                    </a:lnTo>
                    <a:lnTo>
                      <a:pt x="21" y="152"/>
                    </a:lnTo>
                    <a:lnTo>
                      <a:pt x="31" y="152"/>
                    </a:lnTo>
                    <a:lnTo>
                      <a:pt x="46" y="152"/>
                    </a:lnTo>
                    <a:lnTo>
                      <a:pt x="58" y="152"/>
                    </a:lnTo>
                    <a:lnTo>
                      <a:pt x="73" y="150"/>
                    </a:lnTo>
                    <a:lnTo>
                      <a:pt x="83" y="150"/>
                    </a:lnTo>
                    <a:lnTo>
                      <a:pt x="111" y="152"/>
                    </a:lnTo>
                    <a:lnTo>
                      <a:pt x="113" y="152"/>
                    </a:lnTo>
                    <a:lnTo>
                      <a:pt x="113" y="154"/>
                    </a:lnTo>
                    <a:lnTo>
                      <a:pt x="115" y="154"/>
                    </a:lnTo>
                    <a:lnTo>
                      <a:pt x="115" y="155"/>
                    </a:lnTo>
                    <a:lnTo>
                      <a:pt x="117" y="155"/>
                    </a:lnTo>
                    <a:lnTo>
                      <a:pt x="117" y="157"/>
                    </a:lnTo>
                    <a:lnTo>
                      <a:pt x="123" y="163"/>
                    </a:lnTo>
                    <a:lnTo>
                      <a:pt x="134" y="180"/>
                    </a:lnTo>
                    <a:lnTo>
                      <a:pt x="150" y="200"/>
                    </a:lnTo>
                    <a:lnTo>
                      <a:pt x="159" y="215"/>
                    </a:lnTo>
                    <a:lnTo>
                      <a:pt x="159" y="217"/>
                    </a:lnTo>
                    <a:lnTo>
                      <a:pt x="161" y="219"/>
                    </a:lnTo>
                    <a:lnTo>
                      <a:pt x="161" y="217"/>
                    </a:lnTo>
                    <a:lnTo>
                      <a:pt x="161" y="219"/>
                    </a:lnTo>
                    <a:lnTo>
                      <a:pt x="163" y="219"/>
                    </a:lnTo>
                    <a:lnTo>
                      <a:pt x="161" y="219"/>
                    </a:lnTo>
                    <a:lnTo>
                      <a:pt x="161" y="217"/>
                    </a:lnTo>
                    <a:lnTo>
                      <a:pt x="163" y="217"/>
                    </a:lnTo>
                    <a:lnTo>
                      <a:pt x="161" y="215"/>
                    </a:lnTo>
                    <a:lnTo>
                      <a:pt x="165" y="215"/>
                    </a:lnTo>
                    <a:lnTo>
                      <a:pt x="169" y="215"/>
                    </a:lnTo>
                    <a:lnTo>
                      <a:pt x="167" y="215"/>
                    </a:lnTo>
                    <a:lnTo>
                      <a:pt x="167" y="217"/>
                    </a:lnTo>
                    <a:lnTo>
                      <a:pt x="169" y="217"/>
                    </a:lnTo>
                    <a:lnTo>
                      <a:pt x="167" y="217"/>
                    </a:lnTo>
                    <a:lnTo>
                      <a:pt x="167" y="219"/>
                    </a:lnTo>
                    <a:lnTo>
                      <a:pt x="169" y="219"/>
                    </a:lnTo>
                    <a:lnTo>
                      <a:pt x="171" y="221"/>
                    </a:lnTo>
                    <a:lnTo>
                      <a:pt x="173" y="219"/>
                    </a:lnTo>
                    <a:lnTo>
                      <a:pt x="175" y="219"/>
                    </a:lnTo>
                    <a:lnTo>
                      <a:pt x="177" y="217"/>
                    </a:lnTo>
                    <a:lnTo>
                      <a:pt x="177" y="215"/>
                    </a:lnTo>
                    <a:lnTo>
                      <a:pt x="179" y="217"/>
                    </a:lnTo>
                    <a:lnTo>
                      <a:pt x="177" y="217"/>
                    </a:lnTo>
                    <a:lnTo>
                      <a:pt x="177" y="219"/>
                    </a:lnTo>
                    <a:lnTo>
                      <a:pt x="179" y="219"/>
                    </a:lnTo>
                    <a:lnTo>
                      <a:pt x="177" y="219"/>
                    </a:lnTo>
                    <a:lnTo>
                      <a:pt x="177" y="221"/>
                    </a:lnTo>
                    <a:lnTo>
                      <a:pt x="177" y="223"/>
                    </a:lnTo>
                    <a:lnTo>
                      <a:pt x="179" y="221"/>
                    </a:lnTo>
                    <a:lnTo>
                      <a:pt x="179" y="223"/>
                    </a:lnTo>
                    <a:lnTo>
                      <a:pt x="179" y="221"/>
                    </a:lnTo>
                    <a:lnTo>
                      <a:pt x="177" y="221"/>
                    </a:lnTo>
                    <a:lnTo>
                      <a:pt x="177" y="219"/>
                    </a:lnTo>
                    <a:lnTo>
                      <a:pt x="179" y="219"/>
                    </a:lnTo>
                    <a:lnTo>
                      <a:pt x="177" y="219"/>
                    </a:lnTo>
                    <a:lnTo>
                      <a:pt x="179" y="217"/>
                    </a:lnTo>
                    <a:lnTo>
                      <a:pt x="180" y="217"/>
                    </a:lnTo>
                    <a:lnTo>
                      <a:pt x="180" y="215"/>
                    </a:lnTo>
                    <a:lnTo>
                      <a:pt x="182" y="213"/>
                    </a:lnTo>
                    <a:lnTo>
                      <a:pt x="182" y="211"/>
                    </a:lnTo>
                    <a:lnTo>
                      <a:pt x="184" y="211"/>
                    </a:lnTo>
                    <a:lnTo>
                      <a:pt x="186" y="211"/>
                    </a:lnTo>
                    <a:lnTo>
                      <a:pt x="186" y="213"/>
                    </a:lnTo>
                    <a:lnTo>
                      <a:pt x="186" y="211"/>
                    </a:lnTo>
                    <a:lnTo>
                      <a:pt x="188" y="211"/>
                    </a:lnTo>
                    <a:lnTo>
                      <a:pt x="190" y="211"/>
                    </a:lnTo>
                    <a:lnTo>
                      <a:pt x="190" y="209"/>
                    </a:lnTo>
                    <a:lnTo>
                      <a:pt x="192" y="209"/>
                    </a:lnTo>
                    <a:lnTo>
                      <a:pt x="192" y="207"/>
                    </a:lnTo>
                    <a:lnTo>
                      <a:pt x="192" y="205"/>
                    </a:lnTo>
                    <a:lnTo>
                      <a:pt x="192" y="207"/>
                    </a:lnTo>
                    <a:lnTo>
                      <a:pt x="194" y="207"/>
                    </a:lnTo>
                    <a:lnTo>
                      <a:pt x="194" y="205"/>
                    </a:lnTo>
                    <a:lnTo>
                      <a:pt x="196" y="205"/>
                    </a:lnTo>
                    <a:lnTo>
                      <a:pt x="196" y="207"/>
                    </a:lnTo>
                    <a:lnTo>
                      <a:pt x="198" y="207"/>
                    </a:lnTo>
                    <a:lnTo>
                      <a:pt x="198" y="205"/>
                    </a:lnTo>
                    <a:lnTo>
                      <a:pt x="198" y="203"/>
                    </a:lnTo>
                    <a:lnTo>
                      <a:pt x="198" y="202"/>
                    </a:lnTo>
                    <a:lnTo>
                      <a:pt x="196" y="202"/>
                    </a:lnTo>
                    <a:lnTo>
                      <a:pt x="196" y="200"/>
                    </a:lnTo>
                    <a:lnTo>
                      <a:pt x="198" y="200"/>
                    </a:lnTo>
                    <a:lnTo>
                      <a:pt x="198" y="198"/>
                    </a:lnTo>
                    <a:lnTo>
                      <a:pt x="200" y="198"/>
                    </a:lnTo>
                    <a:lnTo>
                      <a:pt x="200" y="196"/>
                    </a:lnTo>
                    <a:lnTo>
                      <a:pt x="200" y="194"/>
                    </a:lnTo>
                    <a:lnTo>
                      <a:pt x="202" y="194"/>
                    </a:lnTo>
                    <a:lnTo>
                      <a:pt x="202" y="192"/>
                    </a:lnTo>
                    <a:lnTo>
                      <a:pt x="203" y="190"/>
                    </a:lnTo>
                    <a:lnTo>
                      <a:pt x="205" y="188"/>
                    </a:lnTo>
                    <a:lnTo>
                      <a:pt x="207" y="186"/>
                    </a:lnTo>
                    <a:lnTo>
                      <a:pt x="207" y="184"/>
                    </a:lnTo>
                    <a:lnTo>
                      <a:pt x="207" y="182"/>
                    </a:lnTo>
                    <a:lnTo>
                      <a:pt x="211" y="180"/>
                    </a:lnTo>
                    <a:lnTo>
                      <a:pt x="213" y="180"/>
                    </a:lnTo>
                    <a:lnTo>
                      <a:pt x="213" y="178"/>
                    </a:lnTo>
                    <a:lnTo>
                      <a:pt x="215" y="177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3" y="167"/>
                    </a:lnTo>
                    <a:lnTo>
                      <a:pt x="213" y="165"/>
                    </a:lnTo>
                    <a:lnTo>
                      <a:pt x="213" y="163"/>
                    </a:lnTo>
                    <a:lnTo>
                      <a:pt x="215" y="161"/>
                    </a:lnTo>
                    <a:lnTo>
                      <a:pt x="215" y="159"/>
                    </a:lnTo>
                    <a:lnTo>
                      <a:pt x="215" y="157"/>
                    </a:lnTo>
                    <a:lnTo>
                      <a:pt x="217" y="157"/>
                    </a:lnTo>
                    <a:lnTo>
                      <a:pt x="217" y="155"/>
                    </a:lnTo>
                    <a:lnTo>
                      <a:pt x="219" y="155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19" y="150"/>
                    </a:lnTo>
                    <a:lnTo>
                      <a:pt x="219" y="148"/>
                    </a:lnTo>
                    <a:lnTo>
                      <a:pt x="219" y="146"/>
                    </a:lnTo>
                    <a:lnTo>
                      <a:pt x="219" y="144"/>
                    </a:lnTo>
                    <a:lnTo>
                      <a:pt x="217" y="144"/>
                    </a:lnTo>
                    <a:lnTo>
                      <a:pt x="217" y="142"/>
                    </a:lnTo>
                    <a:lnTo>
                      <a:pt x="217" y="140"/>
                    </a:lnTo>
                    <a:lnTo>
                      <a:pt x="217" y="138"/>
                    </a:lnTo>
                    <a:lnTo>
                      <a:pt x="217" y="136"/>
                    </a:lnTo>
                    <a:lnTo>
                      <a:pt x="219" y="136"/>
                    </a:lnTo>
                    <a:lnTo>
                      <a:pt x="219" y="134"/>
                    </a:lnTo>
                    <a:lnTo>
                      <a:pt x="221" y="134"/>
                    </a:lnTo>
                    <a:lnTo>
                      <a:pt x="221" y="132"/>
                    </a:lnTo>
                    <a:lnTo>
                      <a:pt x="221" y="130"/>
                    </a:lnTo>
                    <a:lnTo>
                      <a:pt x="219" y="130"/>
                    </a:lnTo>
                    <a:lnTo>
                      <a:pt x="219" y="129"/>
                    </a:lnTo>
                    <a:lnTo>
                      <a:pt x="219" y="127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23" y="123"/>
                    </a:lnTo>
                    <a:lnTo>
                      <a:pt x="223" y="125"/>
                    </a:lnTo>
                    <a:lnTo>
                      <a:pt x="225" y="123"/>
                    </a:lnTo>
                    <a:lnTo>
                      <a:pt x="227" y="123"/>
                    </a:lnTo>
                    <a:lnTo>
                      <a:pt x="228" y="125"/>
                    </a:lnTo>
                    <a:lnTo>
                      <a:pt x="230" y="125"/>
                    </a:lnTo>
                    <a:lnTo>
                      <a:pt x="230" y="123"/>
                    </a:lnTo>
                    <a:lnTo>
                      <a:pt x="232" y="123"/>
                    </a:lnTo>
                    <a:lnTo>
                      <a:pt x="234" y="123"/>
                    </a:lnTo>
                    <a:lnTo>
                      <a:pt x="236" y="123"/>
                    </a:lnTo>
                    <a:lnTo>
                      <a:pt x="236" y="125"/>
                    </a:lnTo>
                    <a:lnTo>
                      <a:pt x="238" y="125"/>
                    </a:lnTo>
                    <a:lnTo>
                      <a:pt x="238" y="123"/>
                    </a:lnTo>
                    <a:lnTo>
                      <a:pt x="240" y="123"/>
                    </a:lnTo>
                    <a:lnTo>
                      <a:pt x="240" y="125"/>
                    </a:lnTo>
                    <a:lnTo>
                      <a:pt x="242" y="125"/>
                    </a:lnTo>
                    <a:lnTo>
                      <a:pt x="244" y="125"/>
                    </a:lnTo>
                    <a:lnTo>
                      <a:pt x="244" y="123"/>
                    </a:lnTo>
                    <a:lnTo>
                      <a:pt x="246" y="123"/>
                    </a:lnTo>
                    <a:lnTo>
                      <a:pt x="248" y="123"/>
                    </a:lnTo>
                    <a:lnTo>
                      <a:pt x="248" y="121"/>
                    </a:lnTo>
                    <a:lnTo>
                      <a:pt x="248" y="119"/>
                    </a:lnTo>
                    <a:lnTo>
                      <a:pt x="263" y="113"/>
                    </a:lnTo>
                    <a:lnTo>
                      <a:pt x="301" y="98"/>
                    </a:lnTo>
                    <a:lnTo>
                      <a:pt x="378" y="61"/>
                    </a:lnTo>
                    <a:lnTo>
                      <a:pt x="392" y="56"/>
                    </a:lnTo>
                    <a:lnTo>
                      <a:pt x="405" y="52"/>
                    </a:lnTo>
                    <a:lnTo>
                      <a:pt x="415" y="48"/>
                    </a:lnTo>
                    <a:lnTo>
                      <a:pt x="474" y="21"/>
                    </a:lnTo>
                    <a:lnTo>
                      <a:pt x="520" y="0"/>
                    </a:lnTo>
                    <a:lnTo>
                      <a:pt x="518" y="0"/>
                    </a:lnTo>
                    <a:lnTo>
                      <a:pt x="518" y="2"/>
                    </a:lnTo>
                    <a:lnTo>
                      <a:pt x="520" y="2"/>
                    </a:lnTo>
                    <a:lnTo>
                      <a:pt x="520" y="4"/>
                    </a:lnTo>
                    <a:lnTo>
                      <a:pt x="518" y="6"/>
                    </a:lnTo>
                    <a:lnTo>
                      <a:pt x="518" y="4"/>
                    </a:lnTo>
                    <a:lnTo>
                      <a:pt x="518" y="6"/>
                    </a:lnTo>
                    <a:lnTo>
                      <a:pt x="516" y="6"/>
                    </a:lnTo>
                    <a:lnTo>
                      <a:pt x="518" y="6"/>
                    </a:lnTo>
                    <a:lnTo>
                      <a:pt x="518" y="8"/>
                    </a:lnTo>
                    <a:lnTo>
                      <a:pt x="518" y="9"/>
                    </a:lnTo>
                    <a:lnTo>
                      <a:pt x="516" y="8"/>
                    </a:lnTo>
                    <a:lnTo>
                      <a:pt x="516" y="9"/>
                    </a:lnTo>
                    <a:lnTo>
                      <a:pt x="515" y="9"/>
                    </a:lnTo>
                    <a:lnTo>
                      <a:pt x="513" y="9"/>
                    </a:lnTo>
                    <a:lnTo>
                      <a:pt x="513" y="11"/>
                    </a:lnTo>
                    <a:lnTo>
                      <a:pt x="513" y="13"/>
                    </a:lnTo>
                    <a:lnTo>
                      <a:pt x="513" y="15"/>
                    </a:lnTo>
                    <a:lnTo>
                      <a:pt x="513" y="17"/>
                    </a:lnTo>
                    <a:lnTo>
                      <a:pt x="513" y="19"/>
                    </a:lnTo>
                    <a:lnTo>
                      <a:pt x="513" y="17"/>
                    </a:lnTo>
                    <a:lnTo>
                      <a:pt x="511" y="17"/>
                    </a:lnTo>
                    <a:lnTo>
                      <a:pt x="511" y="19"/>
                    </a:lnTo>
                    <a:lnTo>
                      <a:pt x="511" y="21"/>
                    </a:lnTo>
                    <a:lnTo>
                      <a:pt x="509" y="21"/>
                    </a:lnTo>
                    <a:lnTo>
                      <a:pt x="511" y="21"/>
                    </a:lnTo>
                    <a:lnTo>
                      <a:pt x="511" y="23"/>
                    </a:lnTo>
                    <a:lnTo>
                      <a:pt x="509" y="23"/>
                    </a:lnTo>
                    <a:lnTo>
                      <a:pt x="511" y="23"/>
                    </a:lnTo>
                    <a:lnTo>
                      <a:pt x="509" y="23"/>
                    </a:lnTo>
                    <a:lnTo>
                      <a:pt x="509" y="25"/>
                    </a:lnTo>
                    <a:lnTo>
                      <a:pt x="511" y="25"/>
                    </a:lnTo>
                    <a:lnTo>
                      <a:pt x="509" y="25"/>
                    </a:lnTo>
                    <a:lnTo>
                      <a:pt x="511" y="25"/>
                    </a:lnTo>
                    <a:lnTo>
                      <a:pt x="511" y="27"/>
                    </a:lnTo>
                    <a:lnTo>
                      <a:pt x="511" y="29"/>
                    </a:lnTo>
                    <a:lnTo>
                      <a:pt x="511" y="31"/>
                    </a:lnTo>
                    <a:lnTo>
                      <a:pt x="511" y="33"/>
                    </a:lnTo>
                    <a:lnTo>
                      <a:pt x="509" y="33"/>
                    </a:lnTo>
                    <a:lnTo>
                      <a:pt x="509" y="34"/>
                    </a:lnTo>
                    <a:lnTo>
                      <a:pt x="509" y="36"/>
                    </a:lnTo>
                    <a:lnTo>
                      <a:pt x="509" y="38"/>
                    </a:lnTo>
                    <a:lnTo>
                      <a:pt x="507" y="38"/>
                    </a:lnTo>
                    <a:lnTo>
                      <a:pt x="507" y="40"/>
                    </a:lnTo>
                    <a:lnTo>
                      <a:pt x="507" y="42"/>
                    </a:lnTo>
                    <a:lnTo>
                      <a:pt x="505" y="42"/>
                    </a:lnTo>
                    <a:lnTo>
                      <a:pt x="503" y="44"/>
                    </a:lnTo>
                    <a:lnTo>
                      <a:pt x="501" y="44"/>
                    </a:lnTo>
                    <a:lnTo>
                      <a:pt x="501" y="46"/>
                    </a:lnTo>
                    <a:lnTo>
                      <a:pt x="503" y="46"/>
                    </a:lnTo>
                    <a:lnTo>
                      <a:pt x="503" y="48"/>
                    </a:lnTo>
                    <a:lnTo>
                      <a:pt x="503" y="50"/>
                    </a:lnTo>
                    <a:lnTo>
                      <a:pt x="503" y="52"/>
                    </a:lnTo>
                    <a:lnTo>
                      <a:pt x="501" y="52"/>
                    </a:lnTo>
                    <a:lnTo>
                      <a:pt x="499" y="54"/>
                    </a:lnTo>
                    <a:lnTo>
                      <a:pt x="499" y="56"/>
                    </a:lnTo>
                    <a:lnTo>
                      <a:pt x="499" y="54"/>
                    </a:lnTo>
                    <a:lnTo>
                      <a:pt x="497" y="54"/>
                    </a:lnTo>
                    <a:lnTo>
                      <a:pt x="497" y="56"/>
                    </a:lnTo>
                    <a:lnTo>
                      <a:pt x="499" y="56"/>
                    </a:lnTo>
                    <a:lnTo>
                      <a:pt x="499" y="58"/>
                    </a:lnTo>
                    <a:lnTo>
                      <a:pt x="499" y="59"/>
                    </a:lnTo>
                    <a:lnTo>
                      <a:pt x="501" y="59"/>
                    </a:lnTo>
                    <a:lnTo>
                      <a:pt x="501" y="61"/>
                    </a:lnTo>
                    <a:lnTo>
                      <a:pt x="503" y="61"/>
                    </a:lnTo>
                    <a:lnTo>
                      <a:pt x="503" y="63"/>
                    </a:lnTo>
                    <a:lnTo>
                      <a:pt x="503" y="65"/>
                    </a:lnTo>
                    <a:lnTo>
                      <a:pt x="505" y="65"/>
                    </a:lnTo>
                    <a:lnTo>
                      <a:pt x="503" y="65"/>
                    </a:lnTo>
                    <a:lnTo>
                      <a:pt x="503" y="67"/>
                    </a:lnTo>
                    <a:lnTo>
                      <a:pt x="503" y="69"/>
                    </a:lnTo>
                    <a:lnTo>
                      <a:pt x="501" y="69"/>
                    </a:lnTo>
                    <a:lnTo>
                      <a:pt x="501" y="67"/>
                    </a:lnTo>
                    <a:lnTo>
                      <a:pt x="499" y="67"/>
                    </a:lnTo>
                    <a:lnTo>
                      <a:pt x="499" y="69"/>
                    </a:lnTo>
                    <a:lnTo>
                      <a:pt x="499" y="71"/>
                    </a:lnTo>
                    <a:lnTo>
                      <a:pt x="497" y="73"/>
                    </a:lnTo>
                    <a:lnTo>
                      <a:pt x="497" y="75"/>
                    </a:lnTo>
                    <a:lnTo>
                      <a:pt x="499" y="75"/>
                    </a:lnTo>
                    <a:lnTo>
                      <a:pt x="499" y="77"/>
                    </a:lnTo>
                    <a:lnTo>
                      <a:pt x="499" y="79"/>
                    </a:lnTo>
                    <a:lnTo>
                      <a:pt x="497" y="79"/>
                    </a:lnTo>
                    <a:lnTo>
                      <a:pt x="497" y="81"/>
                    </a:lnTo>
                    <a:lnTo>
                      <a:pt x="499" y="81"/>
                    </a:lnTo>
                    <a:lnTo>
                      <a:pt x="499" y="82"/>
                    </a:lnTo>
                    <a:lnTo>
                      <a:pt x="497" y="82"/>
                    </a:lnTo>
                    <a:lnTo>
                      <a:pt x="497" y="84"/>
                    </a:lnTo>
                    <a:lnTo>
                      <a:pt x="499" y="84"/>
                    </a:lnTo>
                    <a:lnTo>
                      <a:pt x="499" y="86"/>
                    </a:lnTo>
                    <a:lnTo>
                      <a:pt x="501" y="86"/>
                    </a:lnTo>
                    <a:lnTo>
                      <a:pt x="501" y="88"/>
                    </a:lnTo>
                    <a:lnTo>
                      <a:pt x="503" y="88"/>
                    </a:lnTo>
                    <a:lnTo>
                      <a:pt x="505" y="88"/>
                    </a:lnTo>
                    <a:lnTo>
                      <a:pt x="507" y="88"/>
                    </a:lnTo>
                    <a:lnTo>
                      <a:pt x="509" y="88"/>
                    </a:lnTo>
                    <a:lnTo>
                      <a:pt x="509" y="90"/>
                    </a:lnTo>
                    <a:lnTo>
                      <a:pt x="509" y="92"/>
                    </a:lnTo>
                    <a:lnTo>
                      <a:pt x="509" y="94"/>
                    </a:lnTo>
                    <a:lnTo>
                      <a:pt x="509" y="96"/>
                    </a:lnTo>
                    <a:lnTo>
                      <a:pt x="509" y="98"/>
                    </a:lnTo>
                    <a:lnTo>
                      <a:pt x="509" y="100"/>
                    </a:lnTo>
                    <a:lnTo>
                      <a:pt x="511" y="100"/>
                    </a:lnTo>
                    <a:lnTo>
                      <a:pt x="511" y="102"/>
                    </a:lnTo>
                    <a:lnTo>
                      <a:pt x="513" y="102"/>
                    </a:lnTo>
                    <a:lnTo>
                      <a:pt x="513" y="104"/>
                    </a:lnTo>
                    <a:lnTo>
                      <a:pt x="513" y="106"/>
                    </a:lnTo>
                    <a:lnTo>
                      <a:pt x="511" y="106"/>
                    </a:lnTo>
                    <a:lnTo>
                      <a:pt x="511" y="107"/>
                    </a:lnTo>
                    <a:lnTo>
                      <a:pt x="513" y="107"/>
                    </a:lnTo>
                    <a:lnTo>
                      <a:pt x="515" y="107"/>
                    </a:lnTo>
                    <a:lnTo>
                      <a:pt x="515" y="106"/>
                    </a:lnTo>
                    <a:lnTo>
                      <a:pt x="516" y="106"/>
                    </a:lnTo>
                    <a:lnTo>
                      <a:pt x="516" y="107"/>
                    </a:lnTo>
                    <a:lnTo>
                      <a:pt x="516" y="109"/>
                    </a:lnTo>
                    <a:lnTo>
                      <a:pt x="516" y="111"/>
                    </a:lnTo>
                    <a:lnTo>
                      <a:pt x="518" y="111"/>
                    </a:lnTo>
                    <a:lnTo>
                      <a:pt x="518" y="113"/>
                    </a:lnTo>
                    <a:lnTo>
                      <a:pt x="520" y="113"/>
                    </a:lnTo>
                    <a:lnTo>
                      <a:pt x="520" y="115"/>
                    </a:lnTo>
                    <a:lnTo>
                      <a:pt x="520" y="117"/>
                    </a:lnTo>
                    <a:lnTo>
                      <a:pt x="520" y="119"/>
                    </a:lnTo>
                    <a:lnTo>
                      <a:pt x="520" y="121"/>
                    </a:lnTo>
                    <a:lnTo>
                      <a:pt x="520" y="119"/>
                    </a:lnTo>
                    <a:lnTo>
                      <a:pt x="522" y="119"/>
                    </a:lnTo>
                    <a:lnTo>
                      <a:pt x="522" y="117"/>
                    </a:lnTo>
                    <a:lnTo>
                      <a:pt x="522" y="119"/>
                    </a:lnTo>
                    <a:lnTo>
                      <a:pt x="522" y="121"/>
                    </a:lnTo>
                    <a:lnTo>
                      <a:pt x="524" y="121"/>
                    </a:lnTo>
                    <a:lnTo>
                      <a:pt x="524" y="123"/>
                    </a:lnTo>
                    <a:lnTo>
                      <a:pt x="524" y="125"/>
                    </a:lnTo>
                    <a:lnTo>
                      <a:pt x="526" y="125"/>
                    </a:lnTo>
                    <a:lnTo>
                      <a:pt x="526" y="127"/>
                    </a:lnTo>
                    <a:lnTo>
                      <a:pt x="526" y="129"/>
                    </a:lnTo>
                    <a:lnTo>
                      <a:pt x="526" y="130"/>
                    </a:lnTo>
                    <a:lnTo>
                      <a:pt x="526" y="132"/>
                    </a:lnTo>
                    <a:lnTo>
                      <a:pt x="528" y="132"/>
                    </a:lnTo>
                    <a:lnTo>
                      <a:pt x="528" y="134"/>
                    </a:lnTo>
                    <a:lnTo>
                      <a:pt x="530" y="134"/>
                    </a:lnTo>
                    <a:lnTo>
                      <a:pt x="530" y="136"/>
                    </a:lnTo>
                    <a:lnTo>
                      <a:pt x="532" y="136"/>
                    </a:lnTo>
                    <a:lnTo>
                      <a:pt x="532" y="138"/>
                    </a:lnTo>
                    <a:lnTo>
                      <a:pt x="534" y="138"/>
                    </a:lnTo>
                    <a:lnTo>
                      <a:pt x="534" y="140"/>
                    </a:lnTo>
                    <a:lnTo>
                      <a:pt x="532" y="140"/>
                    </a:lnTo>
                    <a:lnTo>
                      <a:pt x="532" y="142"/>
                    </a:lnTo>
                    <a:lnTo>
                      <a:pt x="532" y="144"/>
                    </a:lnTo>
                    <a:lnTo>
                      <a:pt x="534" y="144"/>
                    </a:lnTo>
                    <a:lnTo>
                      <a:pt x="534" y="146"/>
                    </a:lnTo>
                    <a:lnTo>
                      <a:pt x="532" y="146"/>
                    </a:lnTo>
                    <a:lnTo>
                      <a:pt x="532" y="148"/>
                    </a:lnTo>
                    <a:lnTo>
                      <a:pt x="534" y="148"/>
                    </a:lnTo>
                    <a:lnTo>
                      <a:pt x="534" y="150"/>
                    </a:lnTo>
                    <a:lnTo>
                      <a:pt x="534" y="152"/>
                    </a:lnTo>
                    <a:lnTo>
                      <a:pt x="534" y="154"/>
                    </a:lnTo>
                    <a:lnTo>
                      <a:pt x="536" y="154"/>
                    </a:lnTo>
                    <a:lnTo>
                      <a:pt x="536" y="155"/>
                    </a:lnTo>
                    <a:lnTo>
                      <a:pt x="538" y="155"/>
                    </a:lnTo>
                    <a:lnTo>
                      <a:pt x="538" y="157"/>
                    </a:lnTo>
                    <a:lnTo>
                      <a:pt x="539" y="157"/>
                    </a:lnTo>
                    <a:lnTo>
                      <a:pt x="541" y="157"/>
                    </a:lnTo>
                    <a:lnTo>
                      <a:pt x="541" y="159"/>
                    </a:lnTo>
                    <a:lnTo>
                      <a:pt x="541" y="161"/>
                    </a:lnTo>
                    <a:lnTo>
                      <a:pt x="541" y="163"/>
                    </a:lnTo>
                    <a:lnTo>
                      <a:pt x="541" y="165"/>
                    </a:lnTo>
                    <a:lnTo>
                      <a:pt x="539" y="165"/>
                    </a:lnTo>
                    <a:lnTo>
                      <a:pt x="539" y="167"/>
                    </a:lnTo>
                    <a:lnTo>
                      <a:pt x="539" y="169"/>
                    </a:lnTo>
                    <a:lnTo>
                      <a:pt x="539" y="171"/>
                    </a:lnTo>
                    <a:lnTo>
                      <a:pt x="541" y="171"/>
                    </a:lnTo>
                    <a:lnTo>
                      <a:pt x="541" y="173"/>
                    </a:lnTo>
                    <a:lnTo>
                      <a:pt x="541" y="175"/>
                    </a:lnTo>
                    <a:lnTo>
                      <a:pt x="539" y="175"/>
                    </a:lnTo>
                    <a:lnTo>
                      <a:pt x="539" y="177"/>
                    </a:lnTo>
                    <a:lnTo>
                      <a:pt x="541" y="177"/>
                    </a:lnTo>
                    <a:lnTo>
                      <a:pt x="541" y="178"/>
                    </a:lnTo>
                    <a:lnTo>
                      <a:pt x="541" y="180"/>
                    </a:lnTo>
                    <a:lnTo>
                      <a:pt x="539" y="180"/>
                    </a:lnTo>
                    <a:lnTo>
                      <a:pt x="539" y="182"/>
                    </a:lnTo>
                    <a:lnTo>
                      <a:pt x="538" y="182"/>
                    </a:lnTo>
                    <a:lnTo>
                      <a:pt x="539" y="182"/>
                    </a:lnTo>
                    <a:lnTo>
                      <a:pt x="539" y="184"/>
                    </a:lnTo>
                    <a:lnTo>
                      <a:pt x="539" y="186"/>
                    </a:lnTo>
                    <a:lnTo>
                      <a:pt x="538" y="188"/>
                    </a:lnTo>
                    <a:lnTo>
                      <a:pt x="539" y="188"/>
                    </a:lnTo>
                    <a:lnTo>
                      <a:pt x="539" y="190"/>
                    </a:lnTo>
                    <a:lnTo>
                      <a:pt x="541" y="190"/>
                    </a:lnTo>
                    <a:lnTo>
                      <a:pt x="541" y="192"/>
                    </a:lnTo>
                    <a:lnTo>
                      <a:pt x="541" y="194"/>
                    </a:lnTo>
                    <a:lnTo>
                      <a:pt x="543" y="194"/>
                    </a:lnTo>
                    <a:lnTo>
                      <a:pt x="543" y="196"/>
                    </a:lnTo>
                    <a:lnTo>
                      <a:pt x="545" y="198"/>
                    </a:lnTo>
                    <a:lnTo>
                      <a:pt x="547" y="196"/>
                    </a:lnTo>
                    <a:lnTo>
                      <a:pt x="549" y="196"/>
                    </a:lnTo>
                    <a:lnTo>
                      <a:pt x="549" y="198"/>
                    </a:lnTo>
                    <a:lnTo>
                      <a:pt x="547" y="198"/>
                    </a:lnTo>
                    <a:lnTo>
                      <a:pt x="547" y="200"/>
                    </a:lnTo>
                    <a:lnTo>
                      <a:pt x="549" y="200"/>
                    </a:lnTo>
                    <a:lnTo>
                      <a:pt x="549" y="202"/>
                    </a:lnTo>
                    <a:lnTo>
                      <a:pt x="549" y="203"/>
                    </a:lnTo>
                    <a:lnTo>
                      <a:pt x="549" y="202"/>
                    </a:lnTo>
                    <a:lnTo>
                      <a:pt x="551" y="202"/>
                    </a:lnTo>
                    <a:lnTo>
                      <a:pt x="553" y="202"/>
                    </a:lnTo>
                    <a:lnTo>
                      <a:pt x="555" y="202"/>
                    </a:lnTo>
                    <a:lnTo>
                      <a:pt x="557" y="200"/>
                    </a:lnTo>
                    <a:lnTo>
                      <a:pt x="559" y="200"/>
                    </a:lnTo>
                    <a:lnTo>
                      <a:pt x="559" y="202"/>
                    </a:lnTo>
                    <a:lnTo>
                      <a:pt x="559" y="203"/>
                    </a:lnTo>
                    <a:lnTo>
                      <a:pt x="559" y="205"/>
                    </a:lnTo>
                    <a:lnTo>
                      <a:pt x="561" y="205"/>
                    </a:lnTo>
                    <a:lnTo>
                      <a:pt x="561" y="207"/>
                    </a:lnTo>
                    <a:lnTo>
                      <a:pt x="561" y="209"/>
                    </a:lnTo>
                    <a:lnTo>
                      <a:pt x="561" y="211"/>
                    </a:lnTo>
                    <a:lnTo>
                      <a:pt x="561" y="213"/>
                    </a:lnTo>
                    <a:lnTo>
                      <a:pt x="561" y="215"/>
                    </a:lnTo>
                    <a:lnTo>
                      <a:pt x="561" y="217"/>
                    </a:lnTo>
                    <a:lnTo>
                      <a:pt x="561" y="219"/>
                    </a:lnTo>
                    <a:lnTo>
                      <a:pt x="561" y="221"/>
                    </a:lnTo>
                    <a:lnTo>
                      <a:pt x="561" y="223"/>
                    </a:lnTo>
                    <a:lnTo>
                      <a:pt x="561" y="225"/>
                    </a:lnTo>
                    <a:lnTo>
                      <a:pt x="559" y="225"/>
                    </a:lnTo>
                    <a:lnTo>
                      <a:pt x="559" y="226"/>
                    </a:lnTo>
                    <a:lnTo>
                      <a:pt x="559" y="228"/>
                    </a:lnTo>
                    <a:lnTo>
                      <a:pt x="561" y="228"/>
                    </a:lnTo>
                    <a:lnTo>
                      <a:pt x="561" y="230"/>
                    </a:lnTo>
                    <a:lnTo>
                      <a:pt x="561" y="232"/>
                    </a:lnTo>
                    <a:lnTo>
                      <a:pt x="562" y="234"/>
                    </a:lnTo>
                    <a:lnTo>
                      <a:pt x="562" y="236"/>
                    </a:lnTo>
                    <a:lnTo>
                      <a:pt x="562" y="238"/>
                    </a:lnTo>
                    <a:lnTo>
                      <a:pt x="562" y="240"/>
                    </a:lnTo>
                    <a:lnTo>
                      <a:pt x="561" y="240"/>
                    </a:lnTo>
                    <a:lnTo>
                      <a:pt x="561" y="242"/>
                    </a:lnTo>
                    <a:lnTo>
                      <a:pt x="562" y="242"/>
                    </a:lnTo>
                    <a:lnTo>
                      <a:pt x="562" y="244"/>
                    </a:lnTo>
                    <a:lnTo>
                      <a:pt x="561" y="246"/>
                    </a:lnTo>
                    <a:lnTo>
                      <a:pt x="561" y="248"/>
                    </a:lnTo>
                    <a:lnTo>
                      <a:pt x="561" y="250"/>
                    </a:lnTo>
                    <a:lnTo>
                      <a:pt x="561" y="251"/>
                    </a:lnTo>
                    <a:lnTo>
                      <a:pt x="561" y="253"/>
                    </a:lnTo>
                    <a:lnTo>
                      <a:pt x="559" y="253"/>
                    </a:lnTo>
                    <a:lnTo>
                      <a:pt x="561" y="255"/>
                    </a:lnTo>
                    <a:lnTo>
                      <a:pt x="559" y="257"/>
                    </a:lnTo>
                    <a:lnTo>
                      <a:pt x="559" y="259"/>
                    </a:lnTo>
                    <a:lnTo>
                      <a:pt x="559" y="261"/>
                    </a:lnTo>
                    <a:lnTo>
                      <a:pt x="561" y="261"/>
                    </a:lnTo>
                    <a:lnTo>
                      <a:pt x="561" y="263"/>
                    </a:lnTo>
                    <a:lnTo>
                      <a:pt x="559" y="263"/>
                    </a:lnTo>
                    <a:lnTo>
                      <a:pt x="559" y="265"/>
                    </a:lnTo>
                    <a:lnTo>
                      <a:pt x="559" y="267"/>
                    </a:lnTo>
                    <a:lnTo>
                      <a:pt x="559" y="269"/>
                    </a:lnTo>
                    <a:lnTo>
                      <a:pt x="559" y="271"/>
                    </a:lnTo>
                    <a:lnTo>
                      <a:pt x="561" y="271"/>
                    </a:lnTo>
                    <a:lnTo>
                      <a:pt x="561" y="273"/>
                    </a:lnTo>
                    <a:lnTo>
                      <a:pt x="561" y="274"/>
                    </a:lnTo>
                    <a:lnTo>
                      <a:pt x="559" y="274"/>
                    </a:lnTo>
                    <a:lnTo>
                      <a:pt x="557" y="274"/>
                    </a:lnTo>
                    <a:lnTo>
                      <a:pt x="557" y="276"/>
                    </a:lnTo>
                    <a:lnTo>
                      <a:pt x="557" y="278"/>
                    </a:lnTo>
                    <a:lnTo>
                      <a:pt x="559" y="278"/>
                    </a:lnTo>
                    <a:lnTo>
                      <a:pt x="559" y="280"/>
                    </a:lnTo>
                    <a:lnTo>
                      <a:pt x="557" y="280"/>
                    </a:lnTo>
                    <a:lnTo>
                      <a:pt x="557" y="282"/>
                    </a:lnTo>
                    <a:lnTo>
                      <a:pt x="557" y="284"/>
                    </a:lnTo>
                    <a:lnTo>
                      <a:pt x="557" y="286"/>
                    </a:lnTo>
                    <a:lnTo>
                      <a:pt x="557" y="288"/>
                    </a:lnTo>
                    <a:lnTo>
                      <a:pt x="557" y="286"/>
                    </a:lnTo>
                    <a:lnTo>
                      <a:pt x="559" y="286"/>
                    </a:lnTo>
                    <a:lnTo>
                      <a:pt x="561" y="286"/>
                    </a:lnTo>
                    <a:lnTo>
                      <a:pt x="562" y="284"/>
                    </a:lnTo>
                    <a:lnTo>
                      <a:pt x="564" y="284"/>
                    </a:lnTo>
                    <a:lnTo>
                      <a:pt x="566" y="284"/>
                    </a:lnTo>
                    <a:lnTo>
                      <a:pt x="568" y="284"/>
                    </a:lnTo>
                    <a:lnTo>
                      <a:pt x="568" y="286"/>
                    </a:lnTo>
                    <a:lnTo>
                      <a:pt x="570" y="286"/>
                    </a:lnTo>
                    <a:lnTo>
                      <a:pt x="572" y="286"/>
                    </a:lnTo>
                    <a:lnTo>
                      <a:pt x="574" y="284"/>
                    </a:lnTo>
                    <a:lnTo>
                      <a:pt x="576" y="284"/>
                    </a:lnTo>
                    <a:lnTo>
                      <a:pt x="578" y="284"/>
                    </a:lnTo>
                    <a:lnTo>
                      <a:pt x="578" y="286"/>
                    </a:lnTo>
                    <a:lnTo>
                      <a:pt x="578" y="284"/>
                    </a:lnTo>
                    <a:lnTo>
                      <a:pt x="580" y="284"/>
                    </a:lnTo>
                    <a:lnTo>
                      <a:pt x="582" y="284"/>
                    </a:lnTo>
                    <a:lnTo>
                      <a:pt x="584" y="284"/>
                    </a:lnTo>
                    <a:lnTo>
                      <a:pt x="586" y="286"/>
                    </a:lnTo>
                    <a:lnTo>
                      <a:pt x="587" y="286"/>
                    </a:lnTo>
                    <a:lnTo>
                      <a:pt x="587" y="284"/>
                    </a:lnTo>
                    <a:lnTo>
                      <a:pt x="587" y="282"/>
                    </a:lnTo>
                    <a:lnTo>
                      <a:pt x="589" y="280"/>
                    </a:lnTo>
                    <a:lnTo>
                      <a:pt x="591" y="280"/>
                    </a:lnTo>
                    <a:lnTo>
                      <a:pt x="591" y="278"/>
                    </a:lnTo>
                    <a:lnTo>
                      <a:pt x="593" y="278"/>
                    </a:lnTo>
                    <a:lnTo>
                      <a:pt x="593" y="276"/>
                    </a:lnTo>
                    <a:lnTo>
                      <a:pt x="595" y="276"/>
                    </a:lnTo>
                    <a:lnTo>
                      <a:pt x="597" y="276"/>
                    </a:lnTo>
                    <a:lnTo>
                      <a:pt x="597" y="278"/>
                    </a:lnTo>
                    <a:lnTo>
                      <a:pt x="599" y="280"/>
                    </a:lnTo>
                    <a:lnTo>
                      <a:pt x="599" y="282"/>
                    </a:lnTo>
                    <a:lnTo>
                      <a:pt x="599" y="284"/>
                    </a:lnTo>
                    <a:lnTo>
                      <a:pt x="601" y="284"/>
                    </a:lnTo>
                    <a:lnTo>
                      <a:pt x="601" y="286"/>
                    </a:lnTo>
                    <a:lnTo>
                      <a:pt x="603" y="286"/>
                    </a:lnTo>
                    <a:lnTo>
                      <a:pt x="603" y="288"/>
                    </a:lnTo>
                    <a:lnTo>
                      <a:pt x="603" y="290"/>
                    </a:lnTo>
                    <a:lnTo>
                      <a:pt x="603" y="292"/>
                    </a:lnTo>
                    <a:lnTo>
                      <a:pt x="605" y="292"/>
                    </a:lnTo>
                    <a:lnTo>
                      <a:pt x="607" y="292"/>
                    </a:lnTo>
                    <a:lnTo>
                      <a:pt x="607" y="290"/>
                    </a:lnTo>
                    <a:lnTo>
                      <a:pt x="609" y="290"/>
                    </a:lnTo>
                    <a:lnTo>
                      <a:pt x="610" y="292"/>
                    </a:lnTo>
                    <a:lnTo>
                      <a:pt x="610" y="294"/>
                    </a:lnTo>
                    <a:lnTo>
                      <a:pt x="609" y="294"/>
                    </a:lnTo>
                    <a:lnTo>
                      <a:pt x="607" y="294"/>
                    </a:lnTo>
                    <a:lnTo>
                      <a:pt x="609" y="296"/>
                    </a:lnTo>
                    <a:lnTo>
                      <a:pt x="609" y="298"/>
                    </a:lnTo>
                    <a:lnTo>
                      <a:pt x="610" y="298"/>
                    </a:lnTo>
                    <a:lnTo>
                      <a:pt x="612" y="299"/>
                    </a:lnTo>
                    <a:lnTo>
                      <a:pt x="612" y="298"/>
                    </a:lnTo>
                    <a:lnTo>
                      <a:pt x="614" y="298"/>
                    </a:lnTo>
                    <a:lnTo>
                      <a:pt x="614" y="296"/>
                    </a:lnTo>
                    <a:lnTo>
                      <a:pt x="616" y="296"/>
                    </a:lnTo>
                    <a:lnTo>
                      <a:pt x="618" y="294"/>
                    </a:lnTo>
                    <a:lnTo>
                      <a:pt x="620" y="294"/>
                    </a:lnTo>
                    <a:lnTo>
                      <a:pt x="622" y="294"/>
                    </a:lnTo>
                    <a:lnTo>
                      <a:pt x="624" y="294"/>
                    </a:lnTo>
                    <a:lnTo>
                      <a:pt x="624" y="292"/>
                    </a:lnTo>
                    <a:lnTo>
                      <a:pt x="626" y="292"/>
                    </a:lnTo>
                    <a:lnTo>
                      <a:pt x="628" y="292"/>
                    </a:lnTo>
                    <a:lnTo>
                      <a:pt x="628" y="294"/>
                    </a:lnTo>
                    <a:lnTo>
                      <a:pt x="630" y="294"/>
                    </a:lnTo>
                    <a:lnTo>
                      <a:pt x="630" y="296"/>
                    </a:lnTo>
                    <a:lnTo>
                      <a:pt x="632" y="296"/>
                    </a:lnTo>
                    <a:lnTo>
                      <a:pt x="634" y="296"/>
                    </a:lnTo>
                    <a:lnTo>
                      <a:pt x="635" y="294"/>
                    </a:lnTo>
                    <a:lnTo>
                      <a:pt x="635" y="292"/>
                    </a:lnTo>
                    <a:lnTo>
                      <a:pt x="635" y="290"/>
                    </a:lnTo>
                    <a:lnTo>
                      <a:pt x="635" y="288"/>
                    </a:lnTo>
                    <a:lnTo>
                      <a:pt x="637" y="28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4" name="Freeform 4999">
                <a:extLst>
                  <a:ext uri="{FF2B5EF4-FFF2-40B4-BE49-F238E27FC236}">
                    <a16:creationId xmlns:a16="http://schemas.microsoft.com/office/drawing/2014/main" id="{E3B59D34-ECDB-A346-5E44-DE784B310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2538" y="3879250"/>
                <a:ext cx="578858" cy="426575"/>
              </a:xfrm>
              <a:custGeom>
                <a:avLst/>
                <a:gdLst/>
                <a:ahLst/>
                <a:cxnLst>
                  <a:cxn ang="0">
                    <a:pos x="361" y="229"/>
                  </a:cxn>
                  <a:cxn ang="0">
                    <a:pos x="353" y="219"/>
                  </a:cxn>
                  <a:cxn ang="0">
                    <a:pos x="334" y="221"/>
                  </a:cxn>
                  <a:cxn ang="0">
                    <a:pos x="317" y="215"/>
                  </a:cxn>
                  <a:cxn ang="0">
                    <a:pos x="309" y="223"/>
                  </a:cxn>
                  <a:cxn ang="0">
                    <a:pos x="301" y="232"/>
                  </a:cxn>
                  <a:cxn ang="0">
                    <a:pos x="286" y="229"/>
                  </a:cxn>
                  <a:cxn ang="0">
                    <a:pos x="273" y="219"/>
                  </a:cxn>
                  <a:cxn ang="0">
                    <a:pos x="257" y="225"/>
                  </a:cxn>
                  <a:cxn ang="0">
                    <a:pos x="246" y="232"/>
                  </a:cxn>
                  <a:cxn ang="0">
                    <a:pos x="238" y="236"/>
                  </a:cxn>
                  <a:cxn ang="0">
                    <a:pos x="223" y="223"/>
                  </a:cxn>
                  <a:cxn ang="0">
                    <a:pos x="211" y="219"/>
                  </a:cxn>
                  <a:cxn ang="0">
                    <a:pos x="192" y="221"/>
                  </a:cxn>
                  <a:cxn ang="0">
                    <a:pos x="177" y="232"/>
                  </a:cxn>
                  <a:cxn ang="0">
                    <a:pos x="157" y="250"/>
                  </a:cxn>
                  <a:cxn ang="0">
                    <a:pos x="138" y="234"/>
                  </a:cxn>
                  <a:cxn ang="0">
                    <a:pos x="129" y="254"/>
                  </a:cxn>
                  <a:cxn ang="0">
                    <a:pos x="115" y="267"/>
                  </a:cxn>
                  <a:cxn ang="0">
                    <a:pos x="98" y="284"/>
                  </a:cxn>
                  <a:cxn ang="0">
                    <a:pos x="81" y="292"/>
                  </a:cxn>
                  <a:cxn ang="0">
                    <a:pos x="65" y="290"/>
                  </a:cxn>
                  <a:cxn ang="0">
                    <a:pos x="46" y="286"/>
                  </a:cxn>
                  <a:cxn ang="0">
                    <a:pos x="33" y="284"/>
                  </a:cxn>
                  <a:cxn ang="0">
                    <a:pos x="17" y="282"/>
                  </a:cxn>
                  <a:cxn ang="0">
                    <a:pos x="8" y="269"/>
                  </a:cxn>
                  <a:cxn ang="0">
                    <a:pos x="0" y="257"/>
                  </a:cxn>
                  <a:cxn ang="0">
                    <a:pos x="11" y="244"/>
                  </a:cxn>
                  <a:cxn ang="0">
                    <a:pos x="21" y="230"/>
                  </a:cxn>
                  <a:cxn ang="0">
                    <a:pos x="15" y="217"/>
                  </a:cxn>
                  <a:cxn ang="0">
                    <a:pos x="21" y="192"/>
                  </a:cxn>
                  <a:cxn ang="0">
                    <a:pos x="40" y="175"/>
                  </a:cxn>
                  <a:cxn ang="0">
                    <a:pos x="54" y="142"/>
                  </a:cxn>
                  <a:cxn ang="0">
                    <a:pos x="59" y="115"/>
                  </a:cxn>
                  <a:cxn ang="0">
                    <a:pos x="52" y="85"/>
                  </a:cxn>
                  <a:cxn ang="0">
                    <a:pos x="61" y="56"/>
                  </a:cxn>
                  <a:cxn ang="0">
                    <a:pos x="77" y="40"/>
                  </a:cxn>
                  <a:cxn ang="0">
                    <a:pos x="94" y="0"/>
                  </a:cxn>
                  <a:cxn ang="0">
                    <a:pos x="90" y="15"/>
                  </a:cxn>
                  <a:cxn ang="0">
                    <a:pos x="86" y="37"/>
                  </a:cxn>
                  <a:cxn ang="0">
                    <a:pos x="96" y="60"/>
                  </a:cxn>
                  <a:cxn ang="0">
                    <a:pos x="106" y="81"/>
                  </a:cxn>
                  <a:cxn ang="0">
                    <a:pos x="113" y="106"/>
                  </a:cxn>
                  <a:cxn ang="0">
                    <a:pos x="111" y="123"/>
                  </a:cxn>
                  <a:cxn ang="0">
                    <a:pos x="209" y="111"/>
                  </a:cxn>
                  <a:cxn ang="0">
                    <a:pos x="228" y="100"/>
                  </a:cxn>
                  <a:cxn ang="0">
                    <a:pos x="250" y="94"/>
                  </a:cxn>
                  <a:cxn ang="0">
                    <a:pos x="257" y="83"/>
                  </a:cxn>
                  <a:cxn ang="0">
                    <a:pos x="282" y="81"/>
                  </a:cxn>
                  <a:cxn ang="0">
                    <a:pos x="301" y="86"/>
                  </a:cxn>
                  <a:cxn ang="0">
                    <a:pos x="317" y="77"/>
                  </a:cxn>
                  <a:cxn ang="0">
                    <a:pos x="324" y="81"/>
                  </a:cxn>
                  <a:cxn ang="0">
                    <a:pos x="338" y="81"/>
                  </a:cxn>
                  <a:cxn ang="0">
                    <a:pos x="349" y="81"/>
                  </a:cxn>
                  <a:cxn ang="0">
                    <a:pos x="361" y="86"/>
                  </a:cxn>
                  <a:cxn ang="0">
                    <a:pos x="369" y="104"/>
                  </a:cxn>
                  <a:cxn ang="0">
                    <a:pos x="376" y="123"/>
                  </a:cxn>
                  <a:cxn ang="0">
                    <a:pos x="380" y="134"/>
                  </a:cxn>
                  <a:cxn ang="0">
                    <a:pos x="386" y="156"/>
                  </a:cxn>
                  <a:cxn ang="0">
                    <a:pos x="376" y="179"/>
                  </a:cxn>
                  <a:cxn ang="0">
                    <a:pos x="370" y="194"/>
                  </a:cxn>
                  <a:cxn ang="0">
                    <a:pos x="374" y="215"/>
                  </a:cxn>
                </a:cxnLst>
                <a:rect l="0" t="0" r="r" b="b"/>
                <a:pathLst>
                  <a:path w="388" h="292">
                    <a:moveTo>
                      <a:pt x="380" y="230"/>
                    </a:moveTo>
                    <a:lnTo>
                      <a:pt x="378" y="230"/>
                    </a:lnTo>
                    <a:lnTo>
                      <a:pt x="376" y="230"/>
                    </a:lnTo>
                    <a:lnTo>
                      <a:pt x="376" y="229"/>
                    </a:lnTo>
                    <a:lnTo>
                      <a:pt x="374" y="229"/>
                    </a:lnTo>
                    <a:lnTo>
                      <a:pt x="372" y="229"/>
                    </a:lnTo>
                    <a:lnTo>
                      <a:pt x="370" y="229"/>
                    </a:lnTo>
                    <a:lnTo>
                      <a:pt x="370" y="230"/>
                    </a:lnTo>
                    <a:lnTo>
                      <a:pt x="369" y="230"/>
                    </a:lnTo>
                    <a:lnTo>
                      <a:pt x="369" y="229"/>
                    </a:lnTo>
                    <a:lnTo>
                      <a:pt x="367" y="229"/>
                    </a:lnTo>
                    <a:lnTo>
                      <a:pt x="365" y="229"/>
                    </a:lnTo>
                    <a:lnTo>
                      <a:pt x="365" y="230"/>
                    </a:lnTo>
                    <a:lnTo>
                      <a:pt x="363" y="230"/>
                    </a:lnTo>
                    <a:lnTo>
                      <a:pt x="363" y="229"/>
                    </a:lnTo>
                    <a:lnTo>
                      <a:pt x="361" y="229"/>
                    </a:lnTo>
                    <a:lnTo>
                      <a:pt x="361" y="227"/>
                    </a:lnTo>
                    <a:lnTo>
                      <a:pt x="359" y="227"/>
                    </a:lnTo>
                    <a:lnTo>
                      <a:pt x="359" y="225"/>
                    </a:lnTo>
                    <a:lnTo>
                      <a:pt x="357" y="225"/>
                    </a:lnTo>
                    <a:lnTo>
                      <a:pt x="357" y="223"/>
                    </a:lnTo>
                    <a:lnTo>
                      <a:pt x="355" y="223"/>
                    </a:lnTo>
                    <a:lnTo>
                      <a:pt x="355" y="221"/>
                    </a:lnTo>
                    <a:lnTo>
                      <a:pt x="357" y="223"/>
                    </a:lnTo>
                    <a:lnTo>
                      <a:pt x="357" y="221"/>
                    </a:lnTo>
                    <a:lnTo>
                      <a:pt x="359" y="221"/>
                    </a:lnTo>
                    <a:lnTo>
                      <a:pt x="359" y="219"/>
                    </a:lnTo>
                    <a:lnTo>
                      <a:pt x="357" y="219"/>
                    </a:lnTo>
                    <a:lnTo>
                      <a:pt x="357" y="217"/>
                    </a:lnTo>
                    <a:lnTo>
                      <a:pt x="357" y="219"/>
                    </a:lnTo>
                    <a:lnTo>
                      <a:pt x="355" y="219"/>
                    </a:lnTo>
                    <a:lnTo>
                      <a:pt x="353" y="219"/>
                    </a:lnTo>
                    <a:lnTo>
                      <a:pt x="351" y="221"/>
                    </a:lnTo>
                    <a:lnTo>
                      <a:pt x="353" y="221"/>
                    </a:lnTo>
                    <a:lnTo>
                      <a:pt x="351" y="223"/>
                    </a:lnTo>
                    <a:lnTo>
                      <a:pt x="351" y="221"/>
                    </a:lnTo>
                    <a:lnTo>
                      <a:pt x="349" y="221"/>
                    </a:lnTo>
                    <a:lnTo>
                      <a:pt x="347" y="221"/>
                    </a:lnTo>
                    <a:lnTo>
                      <a:pt x="346" y="221"/>
                    </a:lnTo>
                    <a:lnTo>
                      <a:pt x="344" y="221"/>
                    </a:lnTo>
                    <a:lnTo>
                      <a:pt x="344" y="223"/>
                    </a:lnTo>
                    <a:lnTo>
                      <a:pt x="344" y="225"/>
                    </a:lnTo>
                    <a:lnTo>
                      <a:pt x="342" y="225"/>
                    </a:lnTo>
                    <a:lnTo>
                      <a:pt x="340" y="223"/>
                    </a:lnTo>
                    <a:lnTo>
                      <a:pt x="338" y="223"/>
                    </a:lnTo>
                    <a:lnTo>
                      <a:pt x="336" y="223"/>
                    </a:lnTo>
                    <a:lnTo>
                      <a:pt x="336" y="221"/>
                    </a:lnTo>
                    <a:lnTo>
                      <a:pt x="334" y="221"/>
                    </a:lnTo>
                    <a:lnTo>
                      <a:pt x="332" y="221"/>
                    </a:lnTo>
                    <a:lnTo>
                      <a:pt x="332" y="219"/>
                    </a:lnTo>
                    <a:lnTo>
                      <a:pt x="330" y="219"/>
                    </a:lnTo>
                    <a:lnTo>
                      <a:pt x="328" y="219"/>
                    </a:lnTo>
                    <a:lnTo>
                      <a:pt x="326" y="219"/>
                    </a:lnTo>
                    <a:lnTo>
                      <a:pt x="326" y="217"/>
                    </a:lnTo>
                    <a:lnTo>
                      <a:pt x="324" y="217"/>
                    </a:lnTo>
                    <a:lnTo>
                      <a:pt x="324" y="215"/>
                    </a:lnTo>
                    <a:lnTo>
                      <a:pt x="322" y="215"/>
                    </a:lnTo>
                    <a:lnTo>
                      <a:pt x="321" y="215"/>
                    </a:lnTo>
                    <a:lnTo>
                      <a:pt x="319" y="215"/>
                    </a:lnTo>
                    <a:lnTo>
                      <a:pt x="319" y="213"/>
                    </a:lnTo>
                    <a:lnTo>
                      <a:pt x="319" y="215"/>
                    </a:lnTo>
                    <a:lnTo>
                      <a:pt x="317" y="215"/>
                    </a:lnTo>
                    <a:lnTo>
                      <a:pt x="315" y="215"/>
                    </a:lnTo>
                    <a:lnTo>
                      <a:pt x="317" y="215"/>
                    </a:lnTo>
                    <a:lnTo>
                      <a:pt x="315" y="215"/>
                    </a:lnTo>
                    <a:lnTo>
                      <a:pt x="313" y="215"/>
                    </a:lnTo>
                    <a:lnTo>
                      <a:pt x="313" y="213"/>
                    </a:lnTo>
                    <a:lnTo>
                      <a:pt x="311" y="213"/>
                    </a:lnTo>
                    <a:lnTo>
                      <a:pt x="309" y="213"/>
                    </a:lnTo>
                    <a:lnTo>
                      <a:pt x="309" y="215"/>
                    </a:lnTo>
                    <a:lnTo>
                      <a:pt x="307" y="215"/>
                    </a:lnTo>
                    <a:lnTo>
                      <a:pt x="307" y="217"/>
                    </a:lnTo>
                    <a:lnTo>
                      <a:pt x="307" y="219"/>
                    </a:lnTo>
                    <a:lnTo>
                      <a:pt x="309" y="219"/>
                    </a:lnTo>
                    <a:lnTo>
                      <a:pt x="309" y="217"/>
                    </a:lnTo>
                    <a:lnTo>
                      <a:pt x="311" y="217"/>
                    </a:lnTo>
                    <a:lnTo>
                      <a:pt x="311" y="219"/>
                    </a:lnTo>
                    <a:lnTo>
                      <a:pt x="309" y="219"/>
                    </a:lnTo>
                    <a:lnTo>
                      <a:pt x="309" y="221"/>
                    </a:lnTo>
                    <a:lnTo>
                      <a:pt x="309" y="223"/>
                    </a:lnTo>
                    <a:lnTo>
                      <a:pt x="307" y="223"/>
                    </a:lnTo>
                    <a:lnTo>
                      <a:pt x="307" y="225"/>
                    </a:lnTo>
                    <a:lnTo>
                      <a:pt x="305" y="225"/>
                    </a:lnTo>
                    <a:lnTo>
                      <a:pt x="303" y="225"/>
                    </a:lnTo>
                    <a:lnTo>
                      <a:pt x="303" y="227"/>
                    </a:lnTo>
                    <a:lnTo>
                      <a:pt x="305" y="227"/>
                    </a:lnTo>
                    <a:lnTo>
                      <a:pt x="305" y="229"/>
                    </a:lnTo>
                    <a:lnTo>
                      <a:pt x="307" y="229"/>
                    </a:lnTo>
                    <a:lnTo>
                      <a:pt x="307" y="230"/>
                    </a:lnTo>
                    <a:lnTo>
                      <a:pt x="307" y="229"/>
                    </a:lnTo>
                    <a:lnTo>
                      <a:pt x="309" y="229"/>
                    </a:lnTo>
                    <a:lnTo>
                      <a:pt x="309" y="230"/>
                    </a:lnTo>
                    <a:lnTo>
                      <a:pt x="307" y="232"/>
                    </a:lnTo>
                    <a:lnTo>
                      <a:pt x="305" y="232"/>
                    </a:lnTo>
                    <a:lnTo>
                      <a:pt x="303" y="232"/>
                    </a:lnTo>
                    <a:lnTo>
                      <a:pt x="301" y="232"/>
                    </a:lnTo>
                    <a:lnTo>
                      <a:pt x="301" y="234"/>
                    </a:lnTo>
                    <a:lnTo>
                      <a:pt x="299" y="234"/>
                    </a:lnTo>
                    <a:lnTo>
                      <a:pt x="298" y="234"/>
                    </a:lnTo>
                    <a:lnTo>
                      <a:pt x="298" y="232"/>
                    </a:lnTo>
                    <a:lnTo>
                      <a:pt x="298" y="230"/>
                    </a:lnTo>
                    <a:lnTo>
                      <a:pt x="298" y="229"/>
                    </a:lnTo>
                    <a:lnTo>
                      <a:pt x="296" y="229"/>
                    </a:lnTo>
                    <a:lnTo>
                      <a:pt x="294" y="229"/>
                    </a:lnTo>
                    <a:lnTo>
                      <a:pt x="292" y="229"/>
                    </a:lnTo>
                    <a:lnTo>
                      <a:pt x="292" y="230"/>
                    </a:lnTo>
                    <a:lnTo>
                      <a:pt x="290" y="230"/>
                    </a:lnTo>
                    <a:lnTo>
                      <a:pt x="290" y="232"/>
                    </a:lnTo>
                    <a:lnTo>
                      <a:pt x="288" y="232"/>
                    </a:lnTo>
                    <a:lnTo>
                      <a:pt x="288" y="230"/>
                    </a:lnTo>
                    <a:lnTo>
                      <a:pt x="286" y="230"/>
                    </a:lnTo>
                    <a:lnTo>
                      <a:pt x="286" y="229"/>
                    </a:lnTo>
                    <a:lnTo>
                      <a:pt x="288" y="229"/>
                    </a:lnTo>
                    <a:lnTo>
                      <a:pt x="288" y="227"/>
                    </a:lnTo>
                    <a:lnTo>
                      <a:pt x="286" y="227"/>
                    </a:lnTo>
                    <a:lnTo>
                      <a:pt x="286" y="225"/>
                    </a:lnTo>
                    <a:lnTo>
                      <a:pt x="286" y="223"/>
                    </a:lnTo>
                    <a:lnTo>
                      <a:pt x="284" y="223"/>
                    </a:lnTo>
                    <a:lnTo>
                      <a:pt x="284" y="221"/>
                    </a:lnTo>
                    <a:lnTo>
                      <a:pt x="282" y="221"/>
                    </a:lnTo>
                    <a:lnTo>
                      <a:pt x="280" y="221"/>
                    </a:lnTo>
                    <a:lnTo>
                      <a:pt x="280" y="219"/>
                    </a:lnTo>
                    <a:lnTo>
                      <a:pt x="278" y="219"/>
                    </a:lnTo>
                    <a:lnTo>
                      <a:pt x="276" y="219"/>
                    </a:lnTo>
                    <a:lnTo>
                      <a:pt x="276" y="217"/>
                    </a:lnTo>
                    <a:lnTo>
                      <a:pt x="274" y="217"/>
                    </a:lnTo>
                    <a:lnTo>
                      <a:pt x="273" y="217"/>
                    </a:lnTo>
                    <a:lnTo>
                      <a:pt x="273" y="219"/>
                    </a:lnTo>
                    <a:lnTo>
                      <a:pt x="271" y="219"/>
                    </a:lnTo>
                    <a:lnTo>
                      <a:pt x="271" y="221"/>
                    </a:lnTo>
                    <a:lnTo>
                      <a:pt x="273" y="221"/>
                    </a:lnTo>
                    <a:lnTo>
                      <a:pt x="271" y="221"/>
                    </a:lnTo>
                    <a:lnTo>
                      <a:pt x="271" y="223"/>
                    </a:lnTo>
                    <a:lnTo>
                      <a:pt x="271" y="225"/>
                    </a:lnTo>
                    <a:lnTo>
                      <a:pt x="269" y="225"/>
                    </a:lnTo>
                    <a:lnTo>
                      <a:pt x="269" y="227"/>
                    </a:lnTo>
                    <a:lnTo>
                      <a:pt x="267" y="227"/>
                    </a:lnTo>
                    <a:lnTo>
                      <a:pt x="265" y="227"/>
                    </a:lnTo>
                    <a:lnTo>
                      <a:pt x="265" y="225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59" y="223"/>
                    </a:lnTo>
                    <a:lnTo>
                      <a:pt x="259" y="225"/>
                    </a:lnTo>
                    <a:lnTo>
                      <a:pt x="257" y="225"/>
                    </a:lnTo>
                    <a:lnTo>
                      <a:pt x="255" y="225"/>
                    </a:lnTo>
                    <a:lnTo>
                      <a:pt x="253" y="225"/>
                    </a:lnTo>
                    <a:lnTo>
                      <a:pt x="255" y="225"/>
                    </a:lnTo>
                    <a:lnTo>
                      <a:pt x="255" y="227"/>
                    </a:lnTo>
                    <a:lnTo>
                      <a:pt x="253" y="227"/>
                    </a:lnTo>
                    <a:lnTo>
                      <a:pt x="253" y="225"/>
                    </a:lnTo>
                    <a:lnTo>
                      <a:pt x="253" y="227"/>
                    </a:lnTo>
                    <a:lnTo>
                      <a:pt x="251" y="227"/>
                    </a:lnTo>
                    <a:lnTo>
                      <a:pt x="250" y="227"/>
                    </a:lnTo>
                    <a:lnTo>
                      <a:pt x="250" y="229"/>
                    </a:lnTo>
                    <a:lnTo>
                      <a:pt x="248" y="229"/>
                    </a:lnTo>
                    <a:lnTo>
                      <a:pt x="248" y="230"/>
                    </a:lnTo>
                    <a:lnTo>
                      <a:pt x="250" y="230"/>
                    </a:lnTo>
                    <a:lnTo>
                      <a:pt x="248" y="230"/>
                    </a:lnTo>
                    <a:lnTo>
                      <a:pt x="246" y="230"/>
                    </a:lnTo>
                    <a:lnTo>
                      <a:pt x="246" y="232"/>
                    </a:lnTo>
                    <a:lnTo>
                      <a:pt x="246" y="230"/>
                    </a:lnTo>
                    <a:lnTo>
                      <a:pt x="244" y="230"/>
                    </a:lnTo>
                    <a:lnTo>
                      <a:pt x="244" y="232"/>
                    </a:lnTo>
                    <a:lnTo>
                      <a:pt x="244" y="234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40" y="232"/>
                    </a:lnTo>
                    <a:lnTo>
                      <a:pt x="242" y="232"/>
                    </a:lnTo>
                    <a:lnTo>
                      <a:pt x="242" y="234"/>
                    </a:lnTo>
                    <a:lnTo>
                      <a:pt x="240" y="234"/>
                    </a:lnTo>
                    <a:lnTo>
                      <a:pt x="240" y="232"/>
                    </a:lnTo>
                    <a:lnTo>
                      <a:pt x="238" y="232"/>
                    </a:lnTo>
                    <a:lnTo>
                      <a:pt x="238" y="234"/>
                    </a:lnTo>
                    <a:lnTo>
                      <a:pt x="240" y="234"/>
                    </a:lnTo>
                    <a:lnTo>
                      <a:pt x="240" y="236"/>
                    </a:lnTo>
                    <a:lnTo>
                      <a:pt x="238" y="236"/>
                    </a:lnTo>
                    <a:lnTo>
                      <a:pt x="236" y="236"/>
                    </a:lnTo>
                    <a:lnTo>
                      <a:pt x="234" y="234"/>
                    </a:lnTo>
                    <a:lnTo>
                      <a:pt x="236" y="234"/>
                    </a:lnTo>
                    <a:lnTo>
                      <a:pt x="236" y="232"/>
                    </a:lnTo>
                    <a:lnTo>
                      <a:pt x="234" y="232"/>
                    </a:lnTo>
                    <a:lnTo>
                      <a:pt x="232" y="232"/>
                    </a:lnTo>
                    <a:lnTo>
                      <a:pt x="232" y="230"/>
                    </a:lnTo>
                    <a:lnTo>
                      <a:pt x="230" y="230"/>
                    </a:lnTo>
                    <a:lnTo>
                      <a:pt x="230" y="229"/>
                    </a:lnTo>
                    <a:lnTo>
                      <a:pt x="228" y="229"/>
                    </a:lnTo>
                    <a:lnTo>
                      <a:pt x="226" y="229"/>
                    </a:lnTo>
                    <a:lnTo>
                      <a:pt x="226" y="227"/>
                    </a:lnTo>
                    <a:lnTo>
                      <a:pt x="225" y="227"/>
                    </a:lnTo>
                    <a:lnTo>
                      <a:pt x="225" y="225"/>
                    </a:lnTo>
                    <a:lnTo>
                      <a:pt x="225" y="223"/>
                    </a:lnTo>
                    <a:lnTo>
                      <a:pt x="223" y="223"/>
                    </a:lnTo>
                    <a:lnTo>
                      <a:pt x="223" y="225"/>
                    </a:lnTo>
                    <a:lnTo>
                      <a:pt x="223" y="223"/>
                    </a:lnTo>
                    <a:lnTo>
                      <a:pt x="221" y="223"/>
                    </a:lnTo>
                    <a:lnTo>
                      <a:pt x="219" y="223"/>
                    </a:lnTo>
                    <a:lnTo>
                      <a:pt x="219" y="221"/>
                    </a:lnTo>
                    <a:lnTo>
                      <a:pt x="219" y="219"/>
                    </a:lnTo>
                    <a:lnTo>
                      <a:pt x="219" y="217"/>
                    </a:lnTo>
                    <a:lnTo>
                      <a:pt x="217" y="217"/>
                    </a:lnTo>
                    <a:lnTo>
                      <a:pt x="217" y="219"/>
                    </a:lnTo>
                    <a:lnTo>
                      <a:pt x="215" y="219"/>
                    </a:lnTo>
                    <a:lnTo>
                      <a:pt x="215" y="217"/>
                    </a:lnTo>
                    <a:lnTo>
                      <a:pt x="213" y="217"/>
                    </a:lnTo>
                    <a:lnTo>
                      <a:pt x="211" y="217"/>
                    </a:lnTo>
                    <a:lnTo>
                      <a:pt x="213" y="217"/>
                    </a:lnTo>
                    <a:lnTo>
                      <a:pt x="213" y="219"/>
                    </a:lnTo>
                    <a:lnTo>
                      <a:pt x="211" y="219"/>
                    </a:lnTo>
                    <a:lnTo>
                      <a:pt x="209" y="219"/>
                    </a:lnTo>
                    <a:lnTo>
                      <a:pt x="207" y="219"/>
                    </a:lnTo>
                    <a:lnTo>
                      <a:pt x="207" y="217"/>
                    </a:lnTo>
                    <a:lnTo>
                      <a:pt x="205" y="217"/>
                    </a:lnTo>
                    <a:lnTo>
                      <a:pt x="203" y="217"/>
                    </a:lnTo>
                    <a:lnTo>
                      <a:pt x="203" y="219"/>
                    </a:lnTo>
                    <a:lnTo>
                      <a:pt x="203" y="217"/>
                    </a:lnTo>
                    <a:lnTo>
                      <a:pt x="202" y="219"/>
                    </a:lnTo>
                    <a:lnTo>
                      <a:pt x="200" y="219"/>
                    </a:lnTo>
                    <a:lnTo>
                      <a:pt x="200" y="221"/>
                    </a:lnTo>
                    <a:lnTo>
                      <a:pt x="198" y="221"/>
                    </a:lnTo>
                    <a:lnTo>
                      <a:pt x="196" y="221"/>
                    </a:lnTo>
                    <a:lnTo>
                      <a:pt x="196" y="219"/>
                    </a:lnTo>
                    <a:lnTo>
                      <a:pt x="194" y="219"/>
                    </a:lnTo>
                    <a:lnTo>
                      <a:pt x="194" y="221"/>
                    </a:lnTo>
                    <a:lnTo>
                      <a:pt x="192" y="221"/>
                    </a:lnTo>
                    <a:lnTo>
                      <a:pt x="192" y="219"/>
                    </a:lnTo>
                    <a:lnTo>
                      <a:pt x="190" y="221"/>
                    </a:lnTo>
                    <a:lnTo>
                      <a:pt x="188" y="221"/>
                    </a:lnTo>
                    <a:lnTo>
                      <a:pt x="186" y="221"/>
                    </a:lnTo>
                    <a:lnTo>
                      <a:pt x="186" y="223"/>
                    </a:lnTo>
                    <a:lnTo>
                      <a:pt x="184" y="223"/>
                    </a:lnTo>
                    <a:lnTo>
                      <a:pt x="182" y="223"/>
                    </a:lnTo>
                    <a:lnTo>
                      <a:pt x="180" y="221"/>
                    </a:lnTo>
                    <a:lnTo>
                      <a:pt x="180" y="223"/>
                    </a:lnTo>
                    <a:lnTo>
                      <a:pt x="178" y="223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8" y="229"/>
                    </a:lnTo>
                    <a:lnTo>
                      <a:pt x="180" y="230"/>
                    </a:lnTo>
                    <a:lnTo>
                      <a:pt x="178" y="230"/>
                    </a:lnTo>
                    <a:lnTo>
                      <a:pt x="177" y="232"/>
                    </a:lnTo>
                    <a:lnTo>
                      <a:pt x="177" y="234"/>
                    </a:lnTo>
                    <a:lnTo>
                      <a:pt x="175" y="234"/>
                    </a:lnTo>
                    <a:lnTo>
                      <a:pt x="175" y="236"/>
                    </a:lnTo>
                    <a:lnTo>
                      <a:pt x="173" y="236"/>
                    </a:lnTo>
                    <a:lnTo>
                      <a:pt x="173" y="238"/>
                    </a:lnTo>
                    <a:lnTo>
                      <a:pt x="171" y="238"/>
                    </a:lnTo>
                    <a:lnTo>
                      <a:pt x="169" y="240"/>
                    </a:lnTo>
                    <a:lnTo>
                      <a:pt x="167" y="240"/>
                    </a:lnTo>
                    <a:lnTo>
                      <a:pt x="167" y="242"/>
                    </a:lnTo>
                    <a:lnTo>
                      <a:pt x="167" y="244"/>
                    </a:lnTo>
                    <a:lnTo>
                      <a:pt x="165" y="246"/>
                    </a:lnTo>
                    <a:lnTo>
                      <a:pt x="163" y="246"/>
                    </a:lnTo>
                    <a:lnTo>
                      <a:pt x="161" y="246"/>
                    </a:lnTo>
                    <a:lnTo>
                      <a:pt x="159" y="248"/>
                    </a:lnTo>
                    <a:lnTo>
                      <a:pt x="157" y="248"/>
                    </a:lnTo>
                    <a:lnTo>
                      <a:pt x="157" y="250"/>
                    </a:lnTo>
                    <a:lnTo>
                      <a:pt x="155" y="250"/>
                    </a:lnTo>
                    <a:lnTo>
                      <a:pt x="155" y="248"/>
                    </a:lnTo>
                    <a:lnTo>
                      <a:pt x="154" y="248"/>
                    </a:lnTo>
                    <a:lnTo>
                      <a:pt x="152" y="248"/>
                    </a:lnTo>
                    <a:lnTo>
                      <a:pt x="152" y="246"/>
                    </a:lnTo>
                    <a:lnTo>
                      <a:pt x="150" y="248"/>
                    </a:lnTo>
                    <a:lnTo>
                      <a:pt x="148" y="248"/>
                    </a:lnTo>
                    <a:lnTo>
                      <a:pt x="146" y="248"/>
                    </a:lnTo>
                    <a:lnTo>
                      <a:pt x="144" y="246"/>
                    </a:lnTo>
                    <a:lnTo>
                      <a:pt x="142" y="244"/>
                    </a:lnTo>
                    <a:lnTo>
                      <a:pt x="142" y="242"/>
                    </a:lnTo>
                    <a:lnTo>
                      <a:pt x="140" y="242"/>
                    </a:lnTo>
                    <a:lnTo>
                      <a:pt x="140" y="240"/>
                    </a:lnTo>
                    <a:lnTo>
                      <a:pt x="138" y="240"/>
                    </a:lnTo>
                    <a:lnTo>
                      <a:pt x="138" y="238"/>
                    </a:lnTo>
                    <a:lnTo>
                      <a:pt x="138" y="234"/>
                    </a:lnTo>
                    <a:lnTo>
                      <a:pt x="138" y="232"/>
                    </a:lnTo>
                    <a:lnTo>
                      <a:pt x="136" y="232"/>
                    </a:lnTo>
                    <a:lnTo>
                      <a:pt x="134" y="232"/>
                    </a:lnTo>
                    <a:lnTo>
                      <a:pt x="132" y="234"/>
                    </a:lnTo>
                    <a:lnTo>
                      <a:pt x="132" y="236"/>
                    </a:lnTo>
                    <a:lnTo>
                      <a:pt x="134" y="238"/>
                    </a:lnTo>
                    <a:lnTo>
                      <a:pt x="132" y="240"/>
                    </a:lnTo>
                    <a:lnTo>
                      <a:pt x="132" y="242"/>
                    </a:lnTo>
                    <a:lnTo>
                      <a:pt x="134" y="242"/>
                    </a:lnTo>
                    <a:lnTo>
                      <a:pt x="134" y="244"/>
                    </a:lnTo>
                    <a:lnTo>
                      <a:pt x="132" y="246"/>
                    </a:lnTo>
                    <a:lnTo>
                      <a:pt x="132" y="248"/>
                    </a:lnTo>
                    <a:lnTo>
                      <a:pt x="132" y="250"/>
                    </a:lnTo>
                    <a:lnTo>
                      <a:pt x="130" y="250"/>
                    </a:lnTo>
                    <a:lnTo>
                      <a:pt x="130" y="252"/>
                    </a:lnTo>
                    <a:lnTo>
                      <a:pt x="129" y="254"/>
                    </a:lnTo>
                    <a:lnTo>
                      <a:pt x="127" y="254"/>
                    </a:lnTo>
                    <a:lnTo>
                      <a:pt x="127" y="255"/>
                    </a:lnTo>
                    <a:lnTo>
                      <a:pt x="125" y="255"/>
                    </a:lnTo>
                    <a:lnTo>
                      <a:pt x="123" y="255"/>
                    </a:lnTo>
                    <a:lnTo>
                      <a:pt x="123" y="257"/>
                    </a:lnTo>
                    <a:lnTo>
                      <a:pt x="121" y="257"/>
                    </a:lnTo>
                    <a:lnTo>
                      <a:pt x="119" y="257"/>
                    </a:lnTo>
                    <a:lnTo>
                      <a:pt x="117" y="257"/>
                    </a:lnTo>
                    <a:lnTo>
                      <a:pt x="117" y="259"/>
                    </a:lnTo>
                    <a:lnTo>
                      <a:pt x="117" y="261"/>
                    </a:lnTo>
                    <a:lnTo>
                      <a:pt x="117" y="263"/>
                    </a:lnTo>
                    <a:lnTo>
                      <a:pt x="115" y="263"/>
                    </a:lnTo>
                    <a:lnTo>
                      <a:pt x="117" y="263"/>
                    </a:lnTo>
                    <a:lnTo>
                      <a:pt x="117" y="265"/>
                    </a:lnTo>
                    <a:lnTo>
                      <a:pt x="115" y="265"/>
                    </a:lnTo>
                    <a:lnTo>
                      <a:pt x="115" y="267"/>
                    </a:lnTo>
                    <a:lnTo>
                      <a:pt x="113" y="267"/>
                    </a:lnTo>
                    <a:lnTo>
                      <a:pt x="113" y="269"/>
                    </a:lnTo>
                    <a:lnTo>
                      <a:pt x="111" y="269"/>
                    </a:lnTo>
                    <a:lnTo>
                      <a:pt x="111" y="271"/>
                    </a:lnTo>
                    <a:lnTo>
                      <a:pt x="109" y="271"/>
                    </a:lnTo>
                    <a:lnTo>
                      <a:pt x="109" y="273"/>
                    </a:lnTo>
                    <a:lnTo>
                      <a:pt x="107" y="273"/>
                    </a:lnTo>
                    <a:lnTo>
                      <a:pt x="107" y="275"/>
                    </a:lnTo>
                    <a:lnTo>
                      <a:pt x="106" y="275"/>
                    </a:lnTo>
                    <a:lnTo>
                      <a:pt x="106" y="277"/>
                    </a:lnTo>
                    <a:lnTo>
                      <a:pt x="104" y="277"/>
                    </a:lnTo>
                    <a:lnTo>
                      <a:pt x="102" y="278"/>
                    </a:lnTo>
                    <a:lnTo>
                      <a:pt x="100" y="278"/>
                    </a:lnTo>
                    <a:lnTo>
                      <a:pt x="100" y="280"/>
                    </a:lnTo>
                    <a:lnTo>
                      <a:pt x="98" y="282"/>
                    </a:lnTo>
                    <a:lnTo>
                      <a:pt x="98" y="284"/>
                    </a:lnTo>
                    <a:lnTo>
                      <a:pt x="100" y="284"/>
                    </a:lnTo>
                    <a:lnTo>
                      <a:pt x="98" y="284"/>
                    </a:lnTo>
                    <a:lnTo>
                      <a:pt x="98" y="286"/>
                    </a:lnTo>
                    <a:lnTo>
                      <a:pt x="96" y="286"/>
                    </a:lnTo>
                    <a:lnTo>
                      <a:pt x="96" y="288"/>
                    </a:lnTo>
                    <a:lnTo>
                      <a:pt x="94" y="288"/>
                    </a:lnTo>
                    <a:lnTo>
                      <a:pt x="92" y="288"/>
                    </a:lnTo>
                    <a:lnTo>
                      <a:pt x="90" y="290"/>
                    </a:lnTo>
                    <a:lnTo>
                      <a:pt x="90" y="288"/>
                    </a:lnTo>
                    <a:lnTo>
                      <a:pt x="88" y="288"/>
                    </a:lnTo>
                    <a:lnTo>
                      <a:pt x="88" y="290"/>
                    </a:lnTo>
                    <a:lnTo>
                      <a:pt x="86" y="290"/>
                    </a:lnTo>
                    <a:lnTo>
                      <a:pt x="84" y="290"/>
                    </a:lnTo>
                    <a:lnTo>
                      <a:pt x="82" y="290"/>
                    </a:lnTo>
                    <a:lnTo>
                      <a:pt x="82" y="292"/>
                    </a:lnTo>
                    <a:lnTo>
                      <a:pt x="81" y="292"/>
                    </a:lnTo>
                    <a:lnTo>
                      <a:pt x="81" y="290"/>
                    </a:lnTo>
                    <a:lnTo>
                      <a:pt x="81" y="292"/>
                    </a:lnTo>
                    <a:lnTo>
                      <a:pt x="79" y="292"/>
                    </a:lnTo>
                    <a:lnTo>
                      <a:pt x="79" y="290"/>
                    </a:lnTo>
                    <a:lnTo>
                      <a:pt x="79" y="292"/>
                    </a:lnTo>
                    <a:lnTo>
                      <a:pt x="77" y="292"/>
                    </a:lnTo>
                    <a:lnTo>
                      <a:pt x="77" y="290"/>
                    </a:lnTo>
                    <a:lnTo>
                      <a:pt x="77" y="288"/>
                    </a:lnTo>
                    <a:lnTo>
                      <a:pt x="75" y="288"/>
                    </a:lnTo>
                    <a:lnTo>
                      <a:pt x="73" y="288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69" y="288"/>
                    </a:lnTo>
                    <a:lnTo>
                      <a:pt x="69" y="290"/>
                    </a:lnTo>
                    <a:lnTo>
                      <a:pt x="67" y="290"/>
                    </a:lnTo>
                    <a:lnTo>
                      <a:pt x="65" y="290"/>
                    </a:lnTo>
                    <a:lnTo>
                      <a:pt x="65" y="292"/>
                    </a:lnTo>
                    <a:lnTo>
                      <a:pt x="63" y="292"/>
                    </a:lnTo>
                    <a:lnTo>
                      <a:pt x="61" y="292"/>
                    </a:lnTo>
                    <a:lnTo>
                      <a:pt x="59" y="292"/>
                    </a:lnTo>
                    <a:lnTo>
                      <a:pt x="58" y="292"/>
                    </a:lnTo>
                    <a:lnTo>
                      <a:pt x="56" y="292"/>
                    </a:lnTo>
                    <a:lnTo>
                      <a:pt x="56" y="290"/>
                    </a:lnTo>
                    <a:lnTo>
                      <a:pt x="54" y="290"/>
                    </a:lnTo>
                    <a:lnTo>
                      <a:pt x="54" y="288"/>
                    </a:lnTo>
                    <a:lnTo>
                      <a:pt x="52" y="288"/>
                    </a:lnTo>
                    <a:lnTo>
                      <a:pt x="52" y="290"/>
                    </a:lnTo>
                    <a:lnTo>
                      <a:pt x="50" y="290"/>
                    </a:lnTo>
                    <a:lnTo>
                      <a:pt x="48" y="290"/>
                    </a:lnTo>
                    <a:lnTo>
                      <a:pt x="48" y="288"/>
                    </a:lnTo>
                    <a:lnTo>
                      <a:pt x="46" y="288"/>
                    </a:lnTo>
                    <a:lnTo>
                      <a:pt x="46" y="286"/>
                    </a:lnTo>
                    <a:lnTo>
                      <a:pt x="44" y="286"/>
                    </a:lnTo>
                    <a:lnTo>
                      <a:pt x="44" y="284"/>
                    </a:lnTo>
                    <a:lnTo>
                      <a:pt x="42" y="284"/>
                    </a:lnTo>
                    <a:lnTo>
                      <a:pt x="42" y="286"/>
                    </a:lnTo>
                    <a:lnTo>
                      <a:pt x="42" y="288"/>
                    </a:lnTo>
                    <a:lnTo>
                      <a:pt x="42" y="290"/>
                    </a:lnTo>
                    <a:lnTo>
                      <a:pt x="40" y="290"/>
                    </a:lnTo>
                    <a:lnTo>
                      <a:pt x="38" y="290"/>
                    </a:lnTo>
                    <a:lnTo>
                      <a:pt x="38" y="292"/>
                    </a:lnTo>
                    <a:lnTo>
                      <a:pt x="36" y="292"/>
                    </a:lnTo>
                    <a:lnTo>
                      <a:pt x="36" y="290"/>
                    </a:lnTo>
                    <a:lnTo>
                      <a:pt x="34" y="290"/>
                    </a:lnTo>
                    <a:lnTo>
                      <a:pt x="34" y="288"/>
                    </a:lnTo>
                    <a:lnTo>
                      <a:pt x="34" y="286"/>
                    </a:lnTo>
                    <a:lnTo>
                      <a:pt x="34" y="284"/>
                    </a:lnTo>
                    <a:lnTo>
                      <a:pt x="33" y="284"/>
                    </a:lnTo>
                    <a:lnTo>
                      <a:pt x="33" y="282"/>
                    </a:lnTo>
                    <a:lnTo>
                      <a:pt x="33" y="284"/>
                    </a:lnTo>
                    <a:lnTo>
                      <a:pt x="33" y="282"/>
                    </a:lnTo>
                    <a:lnTo>
                      <a:pt x="31" y="282"/>
                    </a:lnTo>
                    <a:lnTo>
                      <a:pt x="31" y="284"/>
                    </a:lnTo>
                    <a:lnTo>
                      <a:pt x="31" y="282"/>
                    </a:lnTo>
                    <a:lnTo>
                      <a:pt x="29" y="282"/>
                    </a:lnTo>
                    <a:lnTo>
                      <a:pt x="27" y="282"/>
                    </a:lnTo>
                    <a:lnTo>
                      <a:pt x="25" y="282"/>
                    </a:lnTo>
                    <a:lnTo>
                      <a:pt x="23" y="282"/>
                    </a:lnTo>
                    <a:lnTo>
                      <a:pt x="23" y="280"/>
                    </a:lnTo>
                    <a:lnTo>
                      <a:pt x="21" y="280"/>
                    </a:lnTo>
                    <a:lnTo>
                      <a:pt x="21" y="278"/>
                    </a:lnTo>
                    <a:lnTo>
                      <a:pt x="21" y="280"/>
                    </a:lnTo>
                    <a:lnTo>
                      <a:pt x="19" y="280"/>
                    </a:lnTo>
                    <a:lnTo>
                      <a:pt x="17" y="282"/>
                    </a:lnTo>
                    <a:lnTo>
                      <a:pt x="19" y="282"/>
                    </a:lnTo>
                    <a:lnTo>
                      <a:pt x="17" y="282"/>
                    </a:lnTo>
                    <a:lnTo>
                      <a:pt x="15" y="282"/>
                    </a:lnTo>
                    <a:lnTo>
                      <a:pt x="15" y="280"/>
                    </a:lnTo>
                    <a:lnTo>
                      <a:pt x="13" y="280"/>
                    </a:lnTo>
                    <a:lnTo>
                      <a:pt x="13" y="278"/>
                    </a:lnTo>
                    <a:lnTo>
                      <a:pt x="11" y="278"/>
                    </a:lnTo>
                    <a:lnTo>
                      <a:pt x="10" y="278"/>
                    </a:lnTo>
                    <a:lnTo>
                      <a:pt x="10" y="277"/>
                    </a:lnTo>
                    <a:lnTo>
                      <a:pt x="11" y="277"/>
                    </a:lnTo>
                    <a:lnTo>
                      <a:pt x="11" y="275"/>
                    </a:lnTo>
                    <a:lnTo>
                      <a:pt x="10" y="275"/>
                    </a:lnTo>
                    <a:lnTo>
                      <a:pt x="10" y="273"/>
                    </a:lnTo>
                    <a:lnTo>
                      <a:pt x="10" y="271"/>
                    </a:lnTo>
                    <a:lnTo>
                      <a:pt x="8" y="271"/>
                    </a:lnTo>
                    <a:lnTo>
                      <a:pt x="8" y="269"/>
                    </a:lnTo>
                    <a:lnTo>
                      <a:pt x="8" y="267"/>
                    </a:lnTo>
                    <a:lnTo>
                      <a:pt x="10" y="267"/>
                    </a:lnTo>
                    <a:lnTo>
                      <a:pt x="8" y="267"/>
                    </a:lnTo>
                    <a:lnTo>
                      <a:pt x="6" y="267"/>
                    </a:lnTo>
                    <a:lnTo>
                      <a:pt x="4" y="267"/>
                    </a:lnTo>
                    <a:lnTo>
                      <a:pt x="2" y="267"/>
                    </a:lnTo>
                    <a:lnTo>
                      <a:pt x="2" y="269"/>
                    </a:lnTo>
                    <a:lnTo>
                      <a:pt x="2" y="271"/>
                    </a:lnTo>
                    <a:lnTo>
                      <a:pt x="0" y="271"/>
                    </a:lnTo>
                    <a:lnTo>
                      <a:pt x="0" y="269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0" y="263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0" y="257"/>
                    </a:lnTo>
                    <a:lnTo>
                      <a:pt x="0" y="255"/>
                    </a:lnTo>
                    <a:lnTo>
                      <a:pt x="0" y="254"/>
                    </a:lnTo>
                    <a:lnTo>
                      <a:pt x="0" y="252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4" y="250"/>
                    </a:lnTo>
                    <a:lnTo>
                      <a:pt x="6" y="250"/>
                    </a:lnTo>
                    <a:lnTo>
                      <a:pt x="8" y="250"/>
                    </a:lnTo>
                    <a:lnTo>
                      <a:pt x="10" y="250"/>
                    </a:lnTo>
                    <a:lnTo>
                      <a:pt x="10" y="248"/>
                    </a:lnTo>
                    <a:lnTo>
                      <a:pt x="11" y="248"/>
                    </a:lnTo>
                    <a:lnTo>
                      <a:pt x="11" y="250"/>
                    </a:lnTo>
                    <a:lnTo>
                      <a:pt x="13" y="248"/>
                    </a:lnTo>
                    <a:lnTo>
                      <a:pt x="11" y="248"/>
                    </a:lnTo>
                    <a:lnTo>
                      <a:pt x="11" y="246"/>
                    </a:lnTo>
                    <a:lnTo>
                      <a:pt x="11" y="244"/>
                    </a:lnTo>
                    <a:lnTo>
                      <a:pt x="11" y="242"/>
                    </a:lnTo>
                    <a:lnTo>
                      <a:pt x="10" y="242"/>
                    </a:lnTo>
                    <a:lnTo>
                      <a:pt x="10" y="240"/>
                    </a:lnTo>
                    <a:lnTo>
                      <a:pt x="10" y="238"/>
                    </a:lnTo>
                    <a:lnTo>
                      <a:pt x="11" y="238"/>
                    </a:lnTo>
                    <a:lnTo>
                      <a:pt x="13" y="238"/>
                    </a:lnTo>
                    <a:lnTo>
                      <a:pt x="13" y="240"/>
                    </a:lnTo>
                    <a:lnTo>
                      <a:pt x="13" y="238"/>
                    </a:lnTo>
                    <a:lnTo>
                      <a:pt x="15" y="238"/>
                    </a:lnTo>
                    <a:lnTo>
                      <a:pt x="15" y="236"/>
                    </a:lnTo>
                    <a:lnTo>
                      <a:pt x="17" y="236"/>
                    </a:lnTo>
                    <a:lnTo>
                      <a:pt x="17" y="238"/>
                    </a:lnTo>
                    <a:lnTo>
                      <a:pt x="19" y="236"/>
                    </a:lnTo>
                    <a:lnTo>
                      <a:pt x="19" y="234"/>
                    </a:lnTo>
                    <a:lnTo>
                      <a:pt x="21" y="232"/>
                    </a:lnTo>
                    <a:lnTo>
                      <a:pt x="21" y="230"/>
                    </a:lnTo>
                    <a:lnTo>
                      <a:pt x="19" y="230"/>
                    </a:lnTo>
                    <a:lnTo>
                      <a:pt x="19" y="229"/>
                    </a:lnTo>
                    <a:lnTo>
                      <a:pt x="19" y="227"/>
                    </a:lnTo>
                    <a:lnTo>
                      <a:pt x="19" y="225"/>
                    </a:lnTo>
                    <a:lnTo>
                      <a:pt x="19" y="223"/>
                    </a:lnTo>
                    <a:lnTo>
                      <a:pt x="21" y="223"/>
                    </a:lnTo>
                    <a:lnTo>
                      <a:pt x="21" y="221"/>
                    </a:lnTo>
                    <a:lnTo>
                      <a:pt x="23" y="221"/>
                    </a:lnTo>
                    <a:lnTo>
                      <a:pt x="21" y="221"/>
                    </a:lnTo>
                    <a:lnTo>
                      <a:pt x="21" y="219"/>
                    </a:lnTo>
                    <a:lnTo>
                      <a:pt x="21" y="221"/>
                    </a:lnTo>
                    <a:lnTo>
                      <a:pt x="19" y="221"/>
                    </a:lnTo>
                    <a:lnTo>
                      <a:pt x="19" y="219"/>
                    </a:lnTo>
                    <a:lnTo>
                      <a:pt x="17" y="219"/>
                    </a:lnTo>
                    <a:lnTo>
                      <a:pt x="15" y="219"/>
                    </a:lnTo>
                    <a:lnTo>
                      <a:pt x="15" y="217"/>
                    </a:lnTo>
                    <a:lnTo>
                      <a:pt x="13" y="217"/>
                    </a:lnTo>
                    <a:lnTo>
                      <a:pt x="13" y="215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3" y="211"/>
                    </a:lnTo>
                    <a:lnTo>
                      <a:pt x="15" y="209"/>
                    </a:lnTo>
                    <a:lnTo>
                      <a:pt x="15" y="207"/>
                    </a:lnTo>
                    <a:lnTo>
                      <a:pt x="15" y="206"/>
                    </a:lnTo>
                    <a:lnTo>
                      <a:pt x="15" y="204"/>
                    </a:lnTo>
                    <a:lnTo>
                      <a:pt x="15" y="202"/>
                    </a:lnTo>
                    <a:lnTo>
                      <a:pt x="17" y="202"/>
                    </a:lnTo>
                    <a:lnTo>
                      <a:pt x="19" y="200"/>
                    </a:lnTo>
                    <a:lnTo>
                      <a:pt x="19" y="198"/>
                    </a:lnTo>
                    <a:lnTo>
                      <a:pt x="19" y="196"/>
                    </a:lnTo>
                    <a:lnTo>
                      <a:pt x="21" y="194"/>
                    </a:lnTo>
                    <a:lnTo>
                      <a:pt x="21" y="192"/>
                    </a:lnTo>
                    <a:lnTo>
                      <a:pt x="23" y="192"/>
                    </a:lnTo>
                    <a:lnTo>
                      <a:pt x="23" y="190"/>
                    </a:lnTo>
                    <a:lnTo>
                      <a:pt x="25" y="190"/>
                    </a:lnTo>
                    <a:lnTo>
                      <a:pt x="27" y="190"/>
                    </a:lnTo>
                    <a:lnTo>
                      <a:pt x="27" y="188"/>
                    </a:lnTo>
                    <a:lnTo>
                      <a:pt x="29" y="186"/>
                    </a:lnTo>
                    <a:lnTo>
                      <a:pt x="29" y="184"/>
                    </a:lnTo>
                    <a:lnTo>
                      <a:pt x="29" y="182"/>
                    </a:lnTo>
                    <a:lnTo>
                      <a:pt x="29" y="181"/>
                    </a:lnTo>
                    <a:lnTo>
                      <a:pt x="31" y="181"/>
                    </a:lnTo>
                    <a:lnTo>
                      <a:pt x="31" y="179"/>
                    </a:lnTo>
                    <a:lnTo>
                      <a:pt x="33" y="179"/>
                    </a:lnTo>
                    <a:lnTo>
                      <a:pt x="34" y="177"/>
                    </a:lnTo>
                    <a:lnTo>
                      <a:pt x="36" y="177"/>
                    </a:lnTo>
                    <a:lnTo>
                      <a:pt x="38" y="175"/>
                    </a:lnTo>
                    <a:lnTo>
                      <a:pt x="40" y="175"/>
                    </a:lnTo>
                    <a:lnTo>
                      <a:pt x="42" y="173"/>
                    </a:lnTo>
                    <a:lnTo>
                      <a:pt x="44" y="171"/>
                    </a:lnTo>
                    <a:lnTo>
                      <a:pt x="44" y="169"/>
                    </a:lnTo>
                    <a:lnTo>
                      <a:pt x="46" y="167"/>
                    </a:lnTo>
                    <a:lnTo>
                      <a:pt x="48" y="165"/>
                    </a:lnTo>
                    <a:lnTo>
                      <a:pt x="48" y="163"/>
                    </a:lnTo>
                    <a:lnTo>
                      <a:pt x="50" y="163"/>
                    </a:lnTo>
                    <a:lnTo>
                      <a:pt x="50" y="159"/>
                    </a:lnTo>
                    <a:lnTo>
                      <a:pt x="52" y="158"/>
                    </a:lnTo>
                    <a:lnTo>
                      <a:pt x="52" y="156"/>
                    </a:lnTo>
                    <a:lnTo>
                      <a:pt x="52" y="154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2" y="146"/>
                    </a:lnTo>
                    <a:lnTo>
                      <a:pt x="54" y="144"/>
                    </a:lnTo>
                    <a:lnTo>
                      <a:pt x="54" y="142"/>
                    </a:lnTo>
                    <a:lnTo>
                      <a:pt x="56" y="140"/>
                    </a:lnTo>
                    <a:lnTo>
                      <a:pt x="58" y="140"/>
                    </a:lnTo>
                    <a:lnTo>
                      <a:pt x="58" y="138"/>
                    </a:lnTo>
                    <a:lnTo>
                      <a:pt x="59" y="136"/>
                    </a:lnTo>
                    <a:lnTo>
                      <a:pt x="59" y="134"/>
                    </a:lnTo>
                    <a:lnTo>
                      <a:pt x="61" y="133"/>
                    </a:lnTo>
                    <a:lnTo>
                      <a:pt x="63" y="131"/>
                    </a:lnTo>
                    <a:lnTo>
                      <a:pt x="63" y="129"/>
                    </a:lnTo>
                    <a:lnTo>
                      <a:pt x="63" y="127"/>
                    </a:lnTo>
                    <a:lnTo>
                      <a:pt x="65" y="127"/>
                    </a:lnTo>
                    <a:lnTo>
                      <a:pt x="65" y="125"/>
                    </a:lnTo>
                    <a:lnTo>
                      <a:pt x="65" y="123"/>
                    </a:lnTo>
                    <a:lnTo>
                      <a:pt x="63" y="121"/>
                    </a:lnTo>
                    <a:lnTo>
                      <a:pt x="63" y="119"/>
                    </a:lnTo>
                    <a:lnTo>
                      <a:pt x="61" y="117"/>
                    </a:lnTo>
                    <a:lnTo>
                      <a:pt x="59" y="115"/>
                    </a:lnTo>
                    <a:lnTo>
                      <a:pt x="59" y="113"/>
                    </a:lnTo>
                    <a:lnTo>
                      <a:pt x="58" y="113"/>
                    </a:lnTo>
                    <a:lnTo>
                      <a:pt x="58" y="111"/>
                    </a:lnTo>
                    <a:lnTo>
                      <a:pt x="56" y="110"/>
                    </a:lnTo>
                    <a:lnTo>
                      <a:pt x="56" y="108"/>
                    </a:lnTo>
                    <a:lnTo>
                      <a:pt x="54" y="106"/>
                    </a:lnTo>
                    <a:lnTo>
                      <a:pt x="52" y="106"/>
                    </a:lnTo>
                    <a:lnTo>
                      <a:pt x="52" y="104"/>
                    </a:lnTo>
                    <a:lnTo>
                      <a:pt x="50" y="102"/>
                    </a:lnTo>
                    <a:lnTo>
                      <a:pt x="48" y="100"/>
                    </a:lnTo>
                    <a:lnTo>
                      <a:pt x="48" y="98"/>
                    </a:lnTo>
                    <a:lnTo>
                      <a:pt x="48" y="96"/>
                    </a:lnTo>
                    <a:lnTo>
                      <a:pt x="50" y="94"/>
                    </a:lnTo>
                    <a:lnTo>
                      <a:pt x="50" y="88"/>
                    </a:lnTo>
                    <a:lnTo>
                      <a:pt x="52" y="86"/>
                    </a:lnTo>
                    <a:lnTo>
                      <a:pt x="52" y="85"/>
                    </a:lnTo>
                    <a:lnTo>
                      <a:pt x="52" y="83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0" y="75"/>
                    </a:lnTo>
                    <a:lnTo>
                      <a:pt x="48" y="73"/>
                    </a:lnTo>
                    <a:lnTo>
                      <a:pt x="48" y="69"/>
                    </a:lnTo>
                    <a:lnTo>
                      <a:pt x="48" y="65"/>
                    </a:lnTo>
                    <a:lnTo>
                      <a:pt x="50" y="63"/>
                    </a:lnTo>
                    <a:lnTo>
                      <a:pt x="52" y="61"/>
                    </a:lnTo>
                    <a:lnTo>
                      <a:pt x="54" y="61"/>
                    </a:lnTo>
                    <a:lnTo>
                      <a:pt x="56" y="61"/>
                    </a:lnTo>
                    <a:lnTo>
                      <a:pt x="56" y="60"/>
                    </a:lnTo>
                    <a:lnTo>
                      <a:pt x="59" y="60"/>
                    </a:lnTo>
                    <a:lnTo>
                      <a:pt x="59" y="58"/>
                    </a:lnTo>
                    <a:lnTo>
                      <a:pt x="61" y="58"/>
                    </a:lnTo>
                    <a:lnTo>
                      <a:pt x="61" y="56"/>
                    </a:lnTo>
                    <a:lnTo>
                      <a:pt x="63" y="56"/>
                    </a:lnTo>
                    <a:lnTo>
                      <a:pt x="65" y="56"/>
                    </a:lnTo>
                    <a:lnTo>
                      <a:pt x="67" y="56"/>
                    </a:lnTo>
                    <a:lnTo>
                      <a:pt x="67" y="54"/>
                    </a:lnTo>
                    <a:lnTo>
                      <a:pt x="69" y="54"/>
                    </a:lnTo>
                    <a:lnTo>
                      <a:pt x="69" y="52"/>
                    </a:lnTo>
                    <a:lnTo>
                      <a:pt x="71" y="52"/>
                    </a:lnTo>
                    <a:lnTo>
                      <a:pt x="71" y="54"/>
                    </a:lnTo>
                    <a:lnTo>
                      <a:pt x="73" y="54"/>
                    </a:lnTo>
                    <a:lnTo>
                      <a:pt x="75" y="54"/>
                    </a:lnTo>
                    <a:lnTo>
                      <a:pt x="75" y="52"/>
                    </a:lnTo>
                    <a:lnTo>
                      <a:pt x="77" y="50"/>
                    </a:lnTo>
                    <a:lnTo>
                      <a:pt x="77" y="48"/>
                    </a:lnTo>
                    <a:lnTo>
                      <a:pt x="77" y="46"/>
                    </a:lnTo>
                    <a:lnTo>
                      <a:pt x="77" y="44"/>
                    </a:lnTo>
                    <a:lnTo>
                      <a:pt x="77" y="40"/>
                    </a:lnTo>
                    <a:lnTo>
                      <a:pt x="79" y="38"/>
                    </a:lnTo>
                    <a:lnTo>
                      <a:pt x="79" y="37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82" y="29"/>
                    </a:lnTo>
                    <a:lnTo>
                      <a:pt x="82" y="27"/>
                    </a:lnTo>
                    <a:lnTo>
                      <a:pt x="82" y="25"/>
                    </a:lnTo>
                    <a:lnTo>
                      <a:pt x="82" y="23"/>
                    </a:lnTo>
                    <a:lnTo>
                      <a:pt x="82" y="21"/>
                    </a:lnTo>
                    <a:lnTo>
                      <a:pt x="82" y="19"/>
                    </a:lnTo>
                    <a:lnTo>
                      <a:pt x="84" y="19"/>
                    </a:lnTo>
                    <a:lnTo>
                      <a:pt x="86" y="15"/>
                    </a:lnTo>
                    <a:lnTo>
                      <a:pt x="88" y="12"/>
                    </a:lnTo>
                    <a:lnTo>
                      <a:pt x="88" y="8"/>
                    </a:lnTo>
                    <a:lnTo>
                      <a:pt x="92" y="2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4" y="4"/>
                    </a:lnTo>
                    <a:lnTo>
                      <a:pt x="94" y="6"/>
                    </a:lnTo>
                    <a:lnTo>
                      <a:pt x="94" y="8"/>
                    </a:lnTo>
                    <a:lnTo>
                      <a:pt x="92" y="8"/>
                    </a:lnTo>
                    <a:lnTo>
                      <a:pt x="92" y="10"/>
                    </a:lnTo>
                    <a:lnTo>
                      <a:pt x="94" y="10"/>
                    </a:lnTo>
                    <a:lnTo>
                      <a:pt x="94" y="12"/>
                    </a:lnTo>
                    <a:lnTo>
                      <a:pt x="92" y="12"/>
                    </a:lnTo>
                    <a:lnTo>
                      <a:pt x="92" y="10"/>
                    </a:lnTo>
                    <a:lnTo>
                      <a:pt x="92" y="12"/>
                    </a:lnTo>
                    <a:lnTo>
                      <a:pt x="92" y="13"/>
                    </a:lnTo>
                    <a:lnTo>
                      <a:pt x="90" y="13"/>
                    </a:lnTo>
                    <a:lnTo>
                      <a:pt x="90" y="15"/>
                    </a:lnTo>
                    <a:lnTo>
                      <a:pt x="90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0" y="21"/>
                    </a:lnTo>
                    <a:lnTo>
                      <a:pt x="90" y="23"/>
                    </a:lnTo>
                    <a:lnTo>
                      <a:pt x="90" y="25"/>
                    </a:lnTo>
                    <a:lnTo>
                      <a:pt x="90" y="27"/>
                    </a:lnTo>
                    <a:lnTo>
                      <a:pt x="92" y="27"/>
                    </a:lnTo>
                    <a:lnTo>
                      <a:pt x="92" y="29"/>
                    </a:lnTo>
                    <a:lnTo>
                      <a:pt x="92" y="31"/>
                    </a:lnTo>
                    <a:lnTo>
                      <a:pt x="92" y="33"/>
                    </a:lnTo>
                    <a:lnTo>
                      <a:pt x="90" y="33"/>
                    </a:lnTo>
                    <a:lnTo>
                      <a:pt x="88" y="33"/>
                    </a:lnTo>
                    <a:lnTo>
                      <a:pt x="88" y="35"/>
                    </a:lnTo>
                    <a:lnTo>
                      <a:pt x="88" y="37"/>
                    </a:lnTo>
                    <a:lnTo>
                      <a:pt x="86" y="37"/>
                    </a:lnTo>
                    <a:lnTo>
                      <a:pt x="86" y="38"/>
                    </a:lnTo>
                    <a:lnTo>
                      <a:pt x="88" y="40"/>
                    </a:lnTo>
                    <a:lnTo>
                      <a:pt x="90" y="40"/>
                    </a:lnTo>
                    <a:lnTo>
                      <a:pt x="90" y="42"/>
                    </a:lnTo>
                    <a:lnTo>
                      <a:pt x="88" y="42"/>
                    </a:lnTo>
                    <a:lnTo>
                      <a:pt x="88" y="44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90" y="48"/>
                    </a:lnTo>
                    <a:lnTo>
                      <a:pt x="92" y="48"/>
                    </a:lnTo>
                    <a:lnTo>
                      <a:pt x="94" y="50"/>
                    </a:lnTo>
                    <a:lnTo>
                      <a:pt x="94" y="52"/>
                    </a:lnTo>
                    <a:lnTo>
                      <a:pt x="92" y="54"/>
                    </a:lnTo>
                    <a:lnTo>
                      <a:pt x="94" y="56"/>
                    </a:lnTo>
                    <a:lnTo>
                      <a:pt x="96" y="58"/>
                    </a:lnTo>
                    <a:lnTo>
                      <a:pt x="96" y="60"/>
                    </a:lnTo>
                    <a:lnTo>
                      <a:pt x="96" y="61"/>
                    </a:lnTo>
                    <a:lnTo>
                      <a:pt x="98" y="63"/>
                    </a:lnTo>
                    <a:lnTo>
                      <a:pt x="100" y="63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4" y="69"/>
                    </a:lnTo>
                    <a:lnTo>
                      <a:pt x="106" y="71"/>
                    </a:lnTo>
                    <a:lnTo>
                      <a:pt x="106" y="73"/>
                    </a:lnTo>
                    <a:lnTo>
                      <a:pt x="104" y="73"/>
                    </a:lnTo>
                    <a:lnTo>
                      <a:pt x="104" y="75"/>
                    </a:lnTo>
                    <a:lnTo>
                      <a:pt x="104" y="77"/>
                    </a:lnTo>
                    <a:lnTo>
                      <a:pt x="104" y="79"/>
                    </a:lnTo>
                    <a:lnTo>
                      <a:pt x="106" y="79"/>
                    </a:lnTo>
                    <a:lnTo>
                      <a:pt x="106" y="81"/>
                    </a:lnTo>
                    <a:lnTo>
                      <a:pt x="106" y="83"/>
                    </a:lnTo>
                    <a:lnTo>
                      <a:pt x="107" y="83"/>
                    </a:lnTo>
                    <a:lnTo>
                      <a:pt x="107" y="85"/>
                    </a:lnTo>
                    <a:lnTo>
                      <a:pt x="107" y="86"/>
                    </a:lnTo>
                    <a:lnTo>
                      <a:pt x="109" y="86"/>
                    </a:lnTo>
                    <a:lnTo>
                      <a:pt x="109" y="88"/>
                    </a:lnTo>
                    <a:lnTo>
                      <a:pt x="109" y="90"/>
                    </a:lnTo>
                    <a:lnTo>
                      <a:pt x="109" y="92"/>
                    </a:lnTo>
                    <a:lnTo>
                      <a:pt x="109" y="94"/>
                    </a:lnTo>
                    <a:lnTo>
                      <a:pt x="109" y="96"/>
                    </a:lnTo>
                    <a:lnTo>
                      <a:pt x="109" y="98"/>
                    </a:lnTo>
                    <a:lnTo>
                      <a:pt x="111" y="98"/>
                    </a:lnTo>
                    <a:lnTo>
                      <a:pt x="111" y="100"/>
                    </a:lnTo>
                    <a:lnTo>
                      <a:pt x="113" y="102"/>
                    </a:lnTo>
                    <a:lnTo>
                      <a:pt x="113" y="104"/>
                    </a:lnTo>
                    <a:lnTo>
                      <a:pt x="113" y="106"/>
                    </a:lnTo>
                    <a:lnTo>
                      <a:pt x="113" y="108"/>
                    </a:lnTo>
                    <a:lnTo>
                      <a:pt x="115" y="108"/>
                    </a:lnTo>
                    <a:lnTo>
                      <a:pt x="115" y="106"/>
                    </a:lnTo>
                    <a:lnTo>
                      <a:pt x="117" y="106"/>
                    </a:lnTo>
                    <a:lnTo>
                      <a:pt x="117" y="108"/>
                    </a:lnTo>
                    <a:lnTo>
                      <a:pt x="117" y="110"/>
                    </a:lnTo>
                    <a:lnTo>
                      <a:pt x="117" y="111"/>
                    </a:lnTo>
                    <a:lnTo>
                      <a:pt x="117" y="113"/>
                    </a:lnTo>
                    <a:lnTo>
                      <a:pt x="117" y="115"/>
                    </a:lnTo>
                    <a:lnTo>
                      <a:pt x="115" y="115"/>
                    </a:lnTo>
                    <a:lnTo>
                      <a:pt x="113" y="115"/>
                    </a:lnTo>
                    <a:lnTo>
                      <a:pt x="111" y="115"/>
                    </a:lnTo>
                    <a:lnTo>
                      <a:pt x="111" y="117"/>
                    </a:lnTo>
                    <a:lnTo>
                      <a:pt x="111" y="119"/>
                    </a:lnTo>
                    <a:lnTo>
                      <a:pt x="111" y="121"/>
                    </a:lnTo>
                    <a:lnTo>
                      <a:pt x="111" y="123"/>
                    </a:lnTo>
                    <a:lnTo>
                      <a:pt x="111" y="125"/>
                    </a:lnTo>
                    <a:lnTo>
                      <a:pt x="109" y="125"/>
                    </a:lnTo>
                    <a:lnTo>
                      <a:pt x="109" y="127"/>
                    </a:lnTo>
                    <a:lnTo>
                      <a:pt x="111" y="127"/>
                    </a:lnTo>
                    <a:lnTo>
                      <a:pt x="111" y="129"/>
                    </a:lnTo>
                    <a:lnTo>
                      <a:pt x="109" y="129"/>
                    </a:lnTo>
                    <a:lnTo>
                      <a:pt x="109" y="131"/>
                    </a:lnTo>
                    <a:lnTo>
                      <a:pt x="111" y="131"/>
                    </a:lnTo>
                    <a:lnTo>
                      <a:pt x="111" y="133"/>
                    </a:lnTo>
                    <a:lnTo>
                      <a:pt x="109" y="134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48" y="127"/>
                    </a:lnTo>
                    <a:lnTo>
                      <a:pt x="184" y="119"/>
                    </a:lnTo>
                    <a:lnTo>
                      <a:pt x="207" y="111"/>
                    </a:lnTo>
                    <a:lnTo>
                      <a:pt x="209" y="111"/>
                    </a:lnTo>
                    <a:lnTo>
                      <a:pt x="211" y="111"/>
                    </a:lnTo>
                    <a:lnTo>
                      <a:pt x="213" y="111"/>
                    </a:lnTo>
                    <a:lnTo>
                      <a:pt x="213" y="110"/>
                    </a:lnTo>
                    <a:lnTo>
                      <a:pt x="213" y="108"/>
                    </a:lnTo>
                    <a:lnTo>
                      <a:pt x="215" y="108"/>
                    </a:lnTo>
                    <a:lnTo>
                      <a:pt x="215" y="106"/>
                    </a:lnTo>
                    <a:lnTo>
                      <a:pt x="217" y="106"/>
                    </a:lnTo>
                    <a:lnTo>
                      <a:pt x="219" y="106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4"/>
                    </a:lnTo>
                    <a:lnTo>
                      <a:pt x="225" y="104"/>
                    </a:lnTo>
                    <a:lnTo>
                      <a:pt x="225" y="102"/>
                    </a:lnTo>
                    <a:lnTo>
                      <a:pt x="226" y="102"/>
                    </a:lnTo>
                    <a:lnTo>
                      <a:pt x="228" y="102"/>
                    </a:lnTo>
                    <a:lnTo>
                      <a:pt x="228" y="100"/>
                    </a:lnTo>
                    <a:lnTo>
                      <a:pt x="230" y="100"/>
                    </a:lnTo>
                    <a:lnTo>
                      <a:pt x="232" y="100"/>
                    </a:lnTo>
                    <a:lnTo>
                      <a:pt x="234" y="100"/>
                    </a:lnTo>
                    <a:lnTo>
                      <a:pt x="236" y="100"/>
                    </a:lnTo>
                    <a:lnTo>
                      <a:pt x="238" y="100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40" y="104"/>
                    </a:lnTo>
                    <a:lnTo>
                      <a:pt x="242" y="104"/>
                    </a:lnTo>
                    <a:lnTo>
                      <a:pt x="244" y="102"/>
                    </a:lnTo>
                    <a:lnTo>
                      <a:pt x="244" y="100"/>
                    </a:lnTo>
                    <a:lnTo>
                      <a:pt x="244" y="98"/>
                    </a:lnTo>
                    <a:lnTo>
                      <a:pt x="246" y="98"/>
                    </a:lnTo>
                    <a:lnTo>
                      <a:pt x="248" y="98"/>
                    </a:lnTo>
                    <a:lnTo>
                      <a:pt x="248" y="96"/>
                    </a:lnTo>
                    <a:lnTo>
                      <a:pt x="250" y="94"/>
                    </a:lnTo>
                    <a:lnTo>
                      <a:pt x="250" y="92"/>
                    </a:lnTo>
                    <a:lnTo>
                      <a:pt x="248" y="92"/>
                    </a:lnTo>
                    <a:lnTo>
                      <a:pt x="250" y="92"/>
                    </a:lnTo>
                    <a:lnTo>
                      <a:pt x="250" y="90"/>
                    </a:lnTo>
                    <a:lnTo>
                      <a:pt x="250" y="88"/>
                    </a:lnTo>
                    <a:lnTo>
                      <a:pt x="251" y="88"/>
                    </a:lnTo>
                    <a:lnTo>
                      <a:pt x="251" y="86"/>
                    </a:lnTo>
                    <a:lnTo>
                      <a:pt x="251" y="85"/>
                    </a:lnTo>
                    <a:lnTo>
                      <a:pt x="251" y="83"/>
                    </a:lnTo>
                    <a:lnTo>
                      <a:pt x="253" y="83"/>
                    </a:lnTo>
                    <a:lnTo>
                      <a:pt x="255" y="83"/>
                    </a:lnTo>
                    <a:lnTo>
                      <a:pt x="257" y="83"/>
                    </a:lnTo>
                    <a:lnTo>
                      <a:pt x="257" y="81"/>
                    </a:lnTo>
                    <a:lnTo>
                      <a:pt x="259" y="81"/>
                    </a:lnTo>
                    <a:lnTo>
                      <a:pt x="259" y="83"/>
                    </a:lnTo>
                    <a:lnTo>
                      <a:pt x="257" y="83"/>
                    </a:lnTo>
                    <a:lnTo>
                      <a:pt x="259" y="83"/>
                    </a:lnTo>
                    <a:lnTo>
                      <a:pt x="259" y="85"/>
                    </a:lnTo>
                    <a:lnTo>
                      <a:pt x="261" y="85"/>
                    </a:lnTo>
                    <a:lnTo>
                      <a:pt x="261" y="83"/>
                    </a:lnTo>
                    <a:lnTo>
                      <a:pt x="263" y="83"/>
                    </a:lnTo>
                    <a:lnTo>
                      <a:pt x="265" y="83"/>
                    </a:lnTo>
                    <a:lnTo>
                      <a:pt x="267" y="83"/>
                    </a:lnTo>
                    <a:lnTo>
                      <a:pt x="269" y="83"/>
                    </a:lnTo>
                    <a:lnTo>
                      <a:pt x="269" y="85"/>
                    </a:lnTo>
                    <a:lnTo>
                      <a:pt x="271" y="85"/>
                    </a:lnTo>
                    <a:lnTo>
                      <a:pt x="273" y="85"/>
                    </a:lnTo>
                    <a:lnTo>
                      <a:pt x="274" y="83"/>
                    </a:lnTo>
                    <a:lnTo>
                      <a:pt x="276" y="81"/>
                    </a:lnTo>
                    <a:lnTo>
                      <a:pt x="278" y="81"/>
                    </a:lnTo>
                    <a:lnTo>
                      <a:pt x="280" y="81"/>
                    </a:lnTo>
                    <a:lnTo>
                      <a:pt x="282" y="81"/>
                    </a:lnTo>
                    <a:lnTo>
                      <a:pt x="284" y="83"/>
                    </a:lnTo>
                    <a:lnTo>
                      <a:pt x="286" y="81"/>
                    </a:lnTo>
                    <a:lnTo>
                      <a:pt x="288" y="81"/>
                    </a:lnTo>
                    <a:lnTo>
                      <a:pt x="290" y="81"/>
                    </a:lnTo>
                    <a:lnTo>
                      <a:pt x="292" y="81"/>
                    </a:lnTo>
                    <a:lnTo>
                      <a:pt x="294" y="81"/>
                    </a:lnTo>
                    <a:lnTo>
                      <a:pt x="296" y="83"/>
                    </a:lnTo>
                    <a:lnTo>
                      <a:pt x="294" y="83"/>
                    </a:lnTo>
                    <a:lnTo>
                      <a:pt x="294" y="85"/>
                    </a:lnTo>
                    <a:lnTo>
                      <a:pt x="296" y="85"/>
                    </a:lnTo>
                    <a:lnTo>
                      <a:pt x="296" y="86"/>
                    </a:lnTo>
                    <a:lnTo>
                      <a:pt x="296" y="88"/>
                    </a:lnTo>
                    <a:lnTo>
                      <a:pt x="298" y="88"/>
                    </a:lnTo>
                    <a:lnTo>
                      <a:pt x="298" y="86"/>
                    </a:lnTo>
                    <a:lnTo>
                      <a:pt x="299" y="86"/>
                    </a:lnTo>
                    <a:lnTo>
                      <a:pt x="301" y="86"/>
                    </a:lnTo>
                    <a:lnTo>
                      <a:pt x="301" y="88"/>
                    </a:lnTo>
                    <a:lnTo>
                      <a:pt x="301" y="86"/>
                    </a:lnTo>
                    <a:lnTo>
                      <a:pt x="303" y="86"/>
                    </a:lnTo>
                    <a:lnTo>
                      <a:pt x="303" y="85"/>
                    </a:lnTo>
                    <a:lnTo>
                      <a:pt x="305" y="85"/>
                    </a:lnTo>
                    <a:lnTo>
                      <a:pt x="305" y="86"/>
                    </a:lnTo>
                    <a:lnTo>
                      <a:pt x="307" y="85"/>
                    </a:lnTo>
                    <a:lnTo>
                      <a:pt x="309" y="86"/>
                    </a:lnTo>
                    <a:lnTo>
                      <a:pt x="309" y="85"/>
                    </a:lnTo>
                    <a:lnTo>
                      <a:pt x="309" y="83"/>
                    </a:lnTo>
                    <a:lnTo>
                      <a:pt x="311" y="83"/>
                    </a:lnTo>
                    <a:lnTo>
                      <a:pt x="313" y="81"/>
                    </a:lnTo>
                    <a:lnTo>
                      <a:pt x="313" y="79"/>
                    </a:lnTo>
                    <a:lnTo>
                      <a:pt x="315" y="79"/>
                    </a:lnTo>
                    <a:lnTo>
                      <a:pt x="315" y="77"/>
                    </a:lnTo>
                    <a:lnTo>
                      <a:pt x="317" y="77"/>
                    </a:lnTo>
                    <a:lnTo>
                      <a:pt x="317" y="75"/>
                    </a:lnTo>
                    <a:lnTo>
                      <a:pt x="319" y="75"/>
                    </a:lnTo>
                    <a:lnTo>
                      <a:pt x="319" y="77"/>
                    </a:lnTo>
                    <a:lnTo>
                      <a:pt x="319" y="75"/>
                    </a:lnTo>
                    <a:lnTo>
                      <a:pt x="319" y="73"/>
                    </a:lnTo>
                    <a:lnTo>
                      <a:pt x="321" y="73"/>
                    </a:lnTo>
                    <a:lnTo>
                      <a:pt x="322" y="75"/>
                    </a:lnTo>
                    <a:lnTo>
                      <a:pt x="324" y="75"/>
                    </a:lnTo>
                    <a:lnTo>
                      <a:pt x="324" y="73"/>
                    </a:lnTo>
                    <a:lnTo>
                      <a:pt x="326" y="73"/>
                    </a:lnTo>
                    <a:lnTo>
                      <a:pt x="326" y="75"/>
                    </a:lnTo>
                    <a:lnTo>
                      <a:pt x="324" y="75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22" y="79"/>
                    </a:lnTo>
                    <a:lnTo>
                      <a:pt x="324" y="81"/>
                    </a:lnTo>
                    <a:lnTo>
                      <a:pt x="324" y="79"/>
                    </a:lnTo>
                    <a:lnTo>
                      <a:pt x="326" y="79"/>
                    </a:lnTo>
                    <a:lnTo>
                      <a:pt x="328" y="79"/>
                    </a:lnTo>
                    <a:lnTo>
                      <a:pt x="330" y="79"/>
                    </a:lnTo>
                    <a:lnTo>
                      <a:pt x="332" y="79"/>
                    </a:lnTo>
                    <a:lnTo>
                      <a:pt x="330" y="79"/>
                    </a:lnTo>
                    <a:lnTo>
                      <a:pt x="330" y="81"/>
                    </a:lnTo>
                    <a:lnTo>
                      <a:pt x="332" y="81"/>
                    </a:lnTo>
                    <a:lnTo>
                      <a:pt x="332" y="83"/>
                    </a:lnTo>
                    <a:lnTo>
                      <a:pt x="330" y="83"/>
                    </a:lnTo>
                    <a:lnTo>
                      <a:pt x="332" y="83"/>
                    </a:lnTo>
                    <a:lnTo>
                      <a:pt x="334" y="83"/>
                    </a:lnTo>
                    <a:lnTo>
                      <a:pt x="334" y="81"/>
                    </a:lnTo>
                    <a:lnTo>
                      <a:pt x="336" y="83"/>
                    </a:lnTo>
                    <a:lnTo>
                      <a:pt x="336" y="81"/>
                    </a:lnTo>
                    <a:lnTo>
                      <a:pt x="338" y="81"/>
                    </a:lnTo>
                    <a:lnTo>
                      <a:pt x="338" y="79"/>
                    </a:lnTo>
                    <a:lnTo>
                      <a:pt x="338" y="81"/>
                    </a:lnTo>
                    <a:lnTo>
                      <a:pt x="340" y="81"/>
                    </a:lnTo>
                    <a:lnTo>
                      <a:pt x="340" y="83"/>
                    </a:lnTo>
                    <a:lnTo>
                      <a:pt x="338" y="83"/>
                    </a:lnTo>
                    <a:lnTo>
                      <a:pt x="338" y="85"/>
                    </a:lnTo>
                    <a:lnTo>
                      <a:pt x="340" y="85"/>
                    </a:lnTo>
                    <a:lnTo>
                      <a:pt x="340" y="83"/>
                    </a:lnTo>
                    <a:lnTo>
                      <a:pt x="342" y="83"/>
                    </a:lnTo>
                    <a:lnTo>
                      <a:pt x="342" y="85"/>
                    </a:lnTo>
                    <a:lnTo>
                      <a:pt x="344" y="85"/>
                    </a:lnTo>
                    <a:lnTo>
                      <a:pt x="344" y="83"/>
                    </a:lnTo>
                    <a:lnTo>
                      <a:pt x="346" y="83"/>
                    </a:lnTo>
                    <a:lnTo>
                      <a:pt x="346" y="81"/>
                    </a:lnTo>
                    <a:lnTo>
                      <a:pt x="347" y="83"/>
                    </a:lnTo>
                    <a:lnTo>
                      <a:pt x="349" y="81"/>
                    </a:lnTo>
                    <a:lnTo>
                      <a:pt x="349" y="83"/>
                    </a:lnTo>
                    <a:lnTo>
                      <a:pt x="351" y="83"/>
                    </a:lnTo>
                    <a:lnTo>
                      <a:pt x="351" y="81"/>
                    </a:lnTo>
                    <a:lnTo>
                      <a:pt x="353" y="81"/>
                    </a:lnTo>
                    <a:lnTo>
                      <a:pt x="353" y="83"/>
                    </a:lnTo>
                    <a:lnTo>
                      <a:pt x="355" y="81"/>
                    </a:lnTo>
                    <a:lnTo>
                      <a:pt x="355" y="83"/>
                    </a:lnTo>
                    <a:lnTo>
                      <a:pt x="353" y="83"/>
                    </a:lnTo>
                    <a:lnTo>
                      <a:pt x="353" y="85"/>
                    </a:lnTo>
                    <a:lnTo>
                      <a:pt x="355" y="85"/>
                    </a:lnTo>
                    <a:lnTo>
                      <a:pt x="355" y="86"/>
                    </a:lnTo>
                    <a:lnTo>
                      <a:pt x="355" y="88"/>
                    </a:lnTo>
                    <a:lnTo>
                      <a:pt x="357" y="88"/>
                    </a:lnTo>
                    <a:lnTo>
                      <a:pt x="359" y="88"/>
                    </a:lnTo>
                    <a:lnTo>
                      <a:pt x="359" y="86"/>
                    </a:lnTo>
                    <a:lnTo>
                      <a:pt x="361" y="86"/>
                    </a:lnTo>
                    <a:lnTo>
                      <a:pt x="363" y="86"/>
                    </a:lnTo>
                    <a:lnTo>
                      <a:pt x="365" y="86"/>
                    </a:lnTo>
                    <a:lnTo>
                      <a:pt x="365" y="88"/>
                    </a:lnTo>
                    <a:lnTo>
                      <a:pt x="367" y="88"/>
                    </a:lnTo>
                    <a:lnTo>
                      <a:pt x="367" y="90"/>
                    </a:lnTo>
                    <a:lnTo>
                      <a:pt x="367" y="92"/>
                    </a:lnTo>
                    <a:lnTo>
                      <a:pt x="369" y="92"/>
                    </a:lnTo>
                    <a:lnTo>
                      <a:pt x="369" y="94"/>
                    </a:lnTo>
                    <a:lnTo>
                      <a:pt x="369" y="96"/>
                    </a:lnTo>
                    <a:lnTo>
                      <a:pt x="370" y="98"/>
                    </a:lnTo>
                    <a:lnTo>
                      <a:pt x="369" y="98"/>
                    </a:lnTo>
                    <a:lnTo>
                      <a:pt x="369" y="100"/>
                    </a:lnTo>
                    <a:lnTo>
                      <a:pt x="370" y="100"/>
                    </a:lnTo>
                    <a:lnTo>
                      <a:pt x="370" y="102"/>
                    </a:lnTo>
                    <a:lnTo>
                      <a:pt x="369" y="102"/>
                    </a:lnTo>
                    <a:lnTo>
                      <a:pt x="369" y="104"/>
                    </a:lnTo>
                    <a:lnTo>
                      <a:pt x="369" y="106"/>
                    </a:lnTo>
                    <a:lnTo>
                      <a:pt x="367" y="106"/>
                    </a:lnTo>
                    <a:lnTo>
                      <a:pt x="367" y="108"/>
                    </a:lnTo>
                    <a:lnTo>
                      <a:pt x="367" y="110"/>
                    </a:lnTo>
                    <a:lnTo>
                      <a:pt x="365" y="111"/>
                    </a:lnTo>
                    <a:lnTo>
                      <a:pt x="365" y="113"/>
                    </a:lnTo>
                    <a:lnTo>
                      <a:pt x="365" y="115"/>
                    </a:lnTo>
                    <a:lnTo>
                      <a:pt x="367" y="117"/>
                    </a:lnTo>
                    <a:lnTo>
                      <a:pt x="369" y="117"/>
                    </a:lnTo>
                    <a:lnTo>
                      <a:pt x="370" y="117"/>
                    </a:lnTo>
                    <a:lnTo>
                      <a:pt x="370" y="119"/>
                    </a:lnTo>
                    <a:lnTo>
                      <a:pt x="370" y="121"/>
                    </a:lnTo>
                    <a:lnTo>
                      <a:pt x="372" y="121"/>
                    </a:lnTo>
                    <a:lnTo>
                      <a:pt x="372" y="123"/>
                    </a:lnTo>
                    <a:lnTo>
                      <a:pt x="374" y="123"/>
                    </a:lnTo>
                    <a:lnTo>
                      <a:pt x="376" y="123"/>
                    </a:lnTo>
                    <a:lnTo>
                      <a:pt x="378" y="123"/>
                    </a:lnTo>
                    <a:lnTo>
                      <a:pt x="378" y="125"/>
                    </a:lnTo>
                    <a:lnTo>
                      <a:pt x="376" y="125"/>
                    </a:lnTo>
                    <a:lnTo>
                      <a:pt x="374" y="125"/>
                    </a:lnTo>
                    <a:lnTo>
                      <a:pt x="374" y="127"/>
                    </a:lnTo>
                    <a:lnTo>
                      <a:pt x="372" y="127"/>
                    </a:lnTo>
                    <a:lnTo>
                      <a:pt x="372" y="129"/>
                    </a:lnTo>
                    <a:lnTo>
                      <a:pt x="374" y="129"/>
                    </a:lnTo>
                    <a:lnTo>
                      <a:pt x="374" y="131"/>
                    </a:lnTo>
                    <a:lnTo>
                      <a:pt x="374" y="133"/>
                    </a:lnTo>
                    <a:lnTo>
                      <a:pt x="376" y="133"/>
                    </a:lnTo>
                    <a:lnTo>
                      <a:pt x="376" y="134"/>
                    </a:lnTo>
                    <a:lnTo>
                      <a:pt x="378" y="134"/>
                    </a:lnTo>
                    <a:lnTo>
                      <a:pt x="378" y="133"/>
                    </a:lnTo>
                    <a:lnTo>
                      <a:pt x="380" y="133"/>
                    </a:lnTo>
                    <a:lnTo>
                      <a:pt x="380" y="134"/>
                    </a:lnTo>
                    <a:lnTo>
                      <a:pt x="382" y="134"/>
                    </a:lnTo>
                    <a:lnTo>
                      <a:pt x="384" y="134"/>
                    </a:lnTo>
                    <a:lnTo>
                      <a:pt x="386" y="134"/>
                    </a:lnTo>
                    <a:lnTo>
                      <a:pt x="386" y="136"/>
                    </a:lnTo>
                    <a:lnTo>
                      <a:pt x="386" y="138"/>
                    </a:lnTo>
                    <a:lnTo>
                      <a:pt x="386" y="140"/>
                    </a:lnTo>
                    <a:lnTo>
                      <a:pt x="388" y="140"/>
                    </a:lnTo>
                    <a:lnTo>
                      <a:pt x="388" y="142"/>
                    </a:lnTo>
                    <a:lnTo>
                      <a:pt x="388" y="144"/>
                    </a:lnTo>
                    <a:lnTo>
                      <a:pt x="388" y="146"/>
                    </a:lnTo>
                    <a:lnTo>
                      <a:pt x="388" y="148"/>
                    </a:lnTo>
                    <a:lnTo>
                      <a:pt x="388" y="150"/>
                    </a:lnTo>
                    <a:lnTo>
                      <a:pt x="388" y="152"/>
                    </a:lnTo>
                    <a:lnTo>
                      <a:pt x="388" y="154"/>
                    </a:lnTo>
                    <a:lnTo>
                      <a:pt x="388" y="156"/>
                    </a:lnTo>
                    <a:lnTo>
                      <a:pt x="386" y="156"/>
                    </a:lnTo>
                    <a:lnTo>
                      <a:pt x="386" y="158"/>
                    </a:lnTo>
                    <a:lnTo>
                      <a:pt x="388" y="158"/>
                    </a:lnTo>
                    <a:lnTo>
                      <a:pt x="386" y="159"/>
                    </a:lnTo>
                    <a:lnTo>
                      <a:pt x="384" y="161"/>
                    </a:lnTo>
                    <a:lnTo>
                      <a:pt x="386" y="163"/>
                    </a:lnTo>
                    <a:lnTo>
                      <a:pt x="386" y="165"/>
                    </a:lnTo>
                    <a:lnTo>
                      <a:pt x="386" y="167"/>
                    </a:lnTo>
                    <a:lnTo>
                      <a:pt x="386" y="169"/>
                    </a:lnTo>
                    <a:lnTo>
                      <a:pt x="386" y="171"/>
                    </a:lnTo>
                    <a:lnTo>
                      <a:pt x="384" y="171"/>
                    </a:lnTo>
                    <a:lnTo>
                      <a:pt x="384" y="173"/>
                    </a:lnTo>
                    <a:lnTo>
                      <a:pt x="382" y="173"/>
                    </a:lnTo>
                    <a:lnTo>
                      <a:pt x="380" y="173"/>
                    </a:lnTo>
                    <a:lnTo>
                      <a:pt x="378" y="177"/>
                    </a:lnTo>
                    <a:lnTo>
                      <a:pt x="378" y="179"/>
                    </a:lnTo>
                    <a:lnTo>
                      <a:pt x="376" y="179"/>
                    </a:lnTo>
                    <a:lnTo>
                      <a:pt x="376" y="181"/>
                    </a:lnTo>
                    <a:lnTo>
                      <a:pt x="376" y="182"/>
                    </a:lnTo>
                    <a:lnTo>
                      <a:pt x="374" y="182"/>
                    </a:lnTo>
                    <a:lnTo>
                      <a:pt x="374" y="184"/>
                    </a:lnTo>
                    <a:lnTo>
                      <a:pt x="376" y="186"/>
                    </a:lnTo>
                    <a:lnTo>
                      <a:pt x="378" y="186"/>
                    </a:lnTo>
                    <a:lnTo>
                      <a:pt x="378" y="188"/>
                    </a:lnTo>
                    <a:lnTo>
                      <a:pt x="378" y="190"/>
                    </a:lnTo>
                    <a:lnTo>
                      <a:pt x="376" y="190"/>
                    </a:lnTo>
                    <a:lnTo>
                      <a:pt x="376" y="188"/>
                    </a:lnTo>
                    <a:lnTo>
                      <a:pt x="374" y="188"/>
                    </a:lnTo>
                    <a:lnTo>
                      <a:pt x="372" y="188"/>
                    </a:lnTo>
                    <a:lnTo>
                      <a:pt x="372" y="190"/>
                    </a:lnTo>
                    <a:lnTo>
                      <a:pt x="372" y="192"/>
                    </a:lnTo>
                    <a:lnTo>
                      <a:pt x="370" y="192"/>
                    </a:lnTo>
                    <a:lnTo>
                      <a:pt x="370" y="194"/>
                    </a:lnTo>
                    <a:lnTo>
                      <a:pt x="369" y="194"/>
                    </a:lnTo>
                    <a:lnTo>
                      <a:pt x="367" y="194"/>
                    </a:lnTo>
                    <a:lnTo>
                      <a:pt x="367" y="196"/>
                    </a:lnTo>
                    <a:lnTo>
                      <a:pt x="367" y="198"/>
                    </a:lnTo>
                    <a:lnTo>
                      <a:pt x="367" y="200"/>
                    </a:lnTo>
                    <a:lnTo>
                      <a:pt x="367" y="202"/>
                    </a:lnTo>
                    <a:lnTo>
                      <a:pt x="369" y="204"/>
                    </a:lnTo>
                    <a:lnTo>
                      <a:pt x="369" y="206"/>
                    </a:lnTo>
                    <a:lnTo>
                      <a:pt x="370" y="206"/>
                    </a:lnTo>
                    <a:lnTo>
                      <a:pt x="370" y="207"/>
                    </a:lnTo>
                    <a:lnTo>
                      <a:pt x="372" y="207"/>
                    </a:lnTo>
                    <a:lnTo>
                      <a:pt x="372" y="209"/>
                    </a:lnTo>
                    <a:lnTo>
                      <a:pt x="374" y="209"/>
                    </a:lnTo>
                    <a:lnTo>
                      <a:pt x="374" y="211"/>
                    </a:lnTo>
                    <a:lnTo>
                      <a:pt x="374" y="213"/>
                    </a:lnTo>
                    <a:lnTo>
                      <a:pt x="374" y="215"/>
                    </a:lnTo>
                    <a:lnTo>
                      <a:pt x="376" y="217"/>
                    </a:lnTo>
                    <a:lnTo>
                      <a:pt x="376" y="219"/>
                    </a:lnTo>
                    <a:lnTo>
                      <a:pt x="378" y="219"/>
                    </a:lnTo>
                    <a:lnTo>
                      <a:pt x="380" y="219"/>
                    </a:lnTo>
                    <a:lnTo>
                      <a:pt x="382" y="219"/>
                    </a:lnTo>
                    <a:lnTo>
                      <a:pt x="382" y="221"/>
                    </a:lnTo>
                    <a:lnTo>
                      <a:pt x="380" y="223"/>
                    </a:lnTo>
                    <a:lnTo>
                      <a:pt x="378" y="223"/>
                    </a:lnTo>
                    <a:lnTo>
                      <a:pt x="378" y="225"/>
                    </a:lnTo>
                    <a:lnTo>
                      <a:pt x="380" y="225"/>
                    </a:lnTo>
                    <a:lnTo>
                      <a:pt x="380" y="227"/>
                    </a:lnTo>
                    <a:lnTo>
                      <a:pt x="380" y="229"/>
                    </a:lnTo>
                    <a:lnTo>
                      <a:pt x="380" y="230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5" name="Freeform 5012">
                <a:extLst>
                  <a:ext uri="{FF2B5EF4-FFF2-40B4-BE49-F238E27FC236}">
                    <a16:creationId xmlns:a16="http://schemas.microsoft.com/office/drawing/2014/main" id="{03333648-9BE5-7062-24D1-95F4EEBDC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4517" y="4191294"/>
                <a:ext cx="616204" cy="263562"/>
              </a:xfrm>
              <a:custGeom>
                <a:avLst/>
                <a:gdLst/>
                <a:ahLst/>
                <a:cxnLst>
                  <a:cxn ang="0">
                    <a:pos x="411" y="44"/>
                  </a:cxn>
                  <a:cxn ang="0">
                    <a:pos x="409" y="64"/>
                  </a:cxn>
                  <a:cxn ang="0">
                    <a:pos x="411" y="87"/>
                  </a:cxn>
                  <a:cxn ang="0">
                    <a:pos x="413" y="110"/>
                  </a:cxn>
                  <a:cxn ang="0">
                    <a:pos x="394" y="102"/>
                  </a:cxn>
                  <a:cxn ang="0">
                    <a:pos x="379" y="112"/>
                  </a:cxn>
                  <a:cxn ang="0">
                    <a:pos x="365" y="125"/>
                  </a:cxn>
                  <a:cxn ang="0">
                    <a:pos x="350" y="117"/>
                  </a:cxn>
                  <a:cxn ang="0">
                    <a:pos x="336" y="112"/>
                  </a:cxn>
                  <a:cxn ang="0">
                    <a:pos x="332" y="125"/>
                  </a:cxn>
                  <a:cxn ang="0">
                    <a:pos x="317" y="133"/>
                  </a:cxn>
                  <a:cxn ang="0">
                    <a:pos x="302" y="142"/>
                  </a:cxn>
                  <a:cxn ang="0">
                    <a:pos x="288" y="131"/>
                  </a:cxn>
                  <a:cxn ang="0">
                    <a:pos x="275" y="123"/>
                  </a:cxn>
                  <a:cxn ang="0">
                    <a:pos x="267" y="137"/>
                  </a:cxn>
                  <a:cxn ang="0">
                    <a:pos x="250" y="142"/>
                  </a:cxn>
                  <a:cxn ang="0">
                    <a:pos x="235" y="148"/>
                  </a:cxn>
                  <a:cxn ang="0">
                    <a:pos x="217" y="160"/>
                  </a:cxn>
                  <a:cxn ang="0">
                    <a:pos x="204" y="154"/>
                  </a:cxn>
                  <a:cxn ang="0">
                    <a:pos x="192" y="148"/>
                  </a:cxn>
                  <a:cxn ang="0">
                    <a:pos x="181" y="156"/>
                  </a:cxn>
                  <a:cxn ang="0">
                    <a:pos x="169" y="173"/>
                  </a:cxn>
                  <a:cxn ang="0">
                    <a:pos x="146" y="177"/>
                  </a:cxn>
                  <a:cxn ang="0">
                    <a:pos x="127" y="165"/>
                  </a:cxn>
                  <a:cxn ang="0">
                    <a:pos x="104" y="171"/>
                  </a:cxn>
                  <a:cxn ang="0">
                    <a:pos x="79" y="177"/>
                  </a:cxn>
                  <a:cxn ang="0">
                    <a:pos x="56" y="179"/>
                  </a:cxn>
                  <a:cxn ang="0">
                    <a:pos x="41" y="173"/>
                  </a:cxn>
                  <a:cxn ang="0">
                    <a:pos x="39" y="156"/>
                  </a:cxn>
                  <a:cxn ang="0">
                    <a:pos x="16" y="150"/>
                  </a:cxn>
                  <a:cxn ang="0">
                    <a:pos x="4" y="133"/>
                  </a:cxn>
                  <a:cxn ang="0">
                    <a:pos x="4" y="113"/>
                  </a:cxn>
                  <a:cxn ang="0">
                    <a:pos x="10" y="98"/>
                  </a:cxn>
                  <a:cxn ang="0">
                    <a:pos x="29" y="92"/>
                  </a:cxn>
                  <a:cxn ang="0">
                    <a:pos x="43" y="81"/>
                  </a:cxn>
                  <a:cxn ang="0">
                    <a:pos x="56" y="67"/>
                  </a:cxn>
                  <a:cxn ang="0">
                    <a:pos x="67" y="77"/>
                  </a:cxn>
                  <a:cxn ang="0">
                    <a:pos x="81" y="77"/>
                  </a:cxn>
                  <a:cxn ang="0">
                    <a:pos x="102" y="77"/>
                  </a:cxn>
                  <a:cxn ang="0">
                    <a:pos x="115" y="79"/>
                  </a:cxn>
                  <a:cxn ang="0">
                    <a:pos x="131" y="71"/>
                  </a:cxn>
                  <a:cxn ang="0">
                    <a:pos x="146" y="54"/>
                  </a:cxn>
                  <a:cxn ang="0">
                    <a:pos x="160" y="42"/>
                  </a:cxn>
                  <a:cxn ang="0">
                    <a:pos x="167" y="19"/>
                  </a:cxn>
                  <a:cxn ang="0">
                    <a:pos x="185" y="35"/>
                  </a:cxn>
                  <a:cxn ang="0">
                    <a:pos x="206" y="25"/>
                  </a:cxn>
                  <a:cxn ang="0">
                    <a:pos x="217" y="10"/>
                  </a:cxn>
                  <a:cxn ang="0">
                    <a:pos x="236" y="4"/>
                  </a:cxn>
                  <a:cxn ang="0">
                    <a:pos x="250" y="4"/>
                  </a:cxn>
                  <a:cxn ang="0">
                    <a:pos x="263" y="16"/>
                  </a:cxn>
                  <a:cxn ang="0">
                    <a:pos x="273" y="21"/>
                  </a:cxn>
                  <a:cxn ang="0">
                    <a:pos x="281" y="16"/>
                  </a:cxn>
                  <a:cxn ang="0">
                    <a:pos x="296" y="10"/>
                  </a:cxn>
                  <a:cxn ang="0">
                    <a:pos x="309" y="4"/>
                  </a:cxn>
                  <a:cxn ang="0">
                    <a:pos x="321" y="17"/>
                  </a:cxn>
                  <a:cxn ang="0">
                    <a:pos x="336" y="19"/>
                  </a:cxn>
                  <a:cxn ang="0">
                    <a:pos x="342" y="10"/>
                  </a:cxn>
                  <a:cxn ang="0">
                    <a:pos x="348" y="2"/>
                  </a:cxn>
                  <a:cxn ang="0">
                    <a:pos x="365" y="6"/>
                  </a:cxn>
                  <a:cxn ang="0">
                    <a:pos x="384" y="10"/>
                  </a:cxn>
                  <a:cxn ang="0">
                    <a:pos x="390" y="12"/>
                  </a:cxn>
                  <a:cxn ang="0">
                    <a:pos x="407" y="16"/>
                  </a:cxn>
                </a:cxnLst>
                <a:rect l="0" t="0" r="r" b="b"/>
                <a:pathLst>
                  <a:path w="413" h="181">
                    <a:moveTo>
                      <a:pt x="413" y="17"/>
                    </a:moveTo>
                    <a:lnTo>
                      <a:pt x="413" y="19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lnTo>
                      <a:pt x="413" y="27"/>
                    </a:lnTo>
                    <a:lnTo>
                      <a:pt x="413" y="29"/>
                    </a:lnTo>
                    <a:lnTo>
                      <a:pt x="413" y="31"/>
                    </a:lnTo>
                    <a:lnTo>
                      <a:pt x="413" y="33"/>
                    </a:lnTo>
                    <a:lnTo>
                      <a:pt x="413" y="37"/>
                    </a:lnTo>
                    <a:lnTo>
                      <a:pt x="413" y="39"/>
                    </a:lnTo>
                    <a:lnTo>
                      <a:pt x="413" y="41"/>
                    </a:lnTo>
                    <a:lnTo>
                      <a:pt x="411" y="41"/>
                    </a:lnTo>
                    <a:lnTo>
                      <a:pt x="411" y="42"/>
                    </a:lnTo>
                    <a:lnTo>
                      <a:pt x="411" y="44"/>
                    </a:lnTo>
                    <a:lnTo>
                      <a:pt x="411" y="46"/>
                    </a:lnTo>
                    <a:lnTo>
                      <a:pt x="413" y="48"/>
                    </a:lnTo>
                    <a:lnTo>
                      <a:pt x="411" y="50"/>
                    </a:lnTo>
                    <a:lnTo>
                      <a:pt x="413" y="50"/>
                    </a:lnTo>
                    <a:lnTo>
                      <a:pt x="413" y="52"/>
                    </a:lnTo>
                    <a:lnTo>
                      <a:pt x="413" y="54"/>
                    </a:lnTo>
                    <a:lnTo>
                      <a:pt x="413" y="56"/>
                    </a:lnTo>
                    <a:lnTo>
                      <a:pt x="411" y="56"/>
                    </a:lnTo>
                    <a:lnTo>
                      <a:pt x="409" y="56"/>
                    </a:lnTo>
                    <a:lnTo>
                      <a:pt x="409" y="58"/>
                    </a:lnTo>
                    <a:lnTo>
                      <a:pt x="409" y="60"/>
                    </a:lnTo>
                    <a:lnTo>
                      <a:pt x="409" y="62"/>
                    </a:lnTo>
                    <a:lnTo>
                      <a:pt x="411" y="62"/>
                    </a:lnTo>
                    <a:lnTo>
                      <a:pt x="411" y="64"/>
                    </a:lnTo>
                    <a:lnTo>
                      <a:pt x="409" y="64"/>
                    </a:lnTo>
                    <a:lnTo>
                      <a:pt x="409" y="65"/>
                    </a:lnTo>
                    <a:lnTo>
                      <a:pt x="409" y="67"/>
                    </a:lnTo>
                    <a:lnTo>
                      <a:pt x="409" y="69"/>
                    </a:lnTo>
                    <a:lnTo>
                      <a:pt x="409" y="71"/>
                    </a:lnTo>
                    <a:lnTo>
                      <a:pt x="409" y="73"/>
                    </a:lnTo>
                    <a:lnTo>
                      <a:pt x="411" y="73"/>
                    </a:lnTo>
                    <a:lnTo>
                      <a:pt x="413" y="75"/>
                    </a:lnTo>
                    <a:lnTo>
                      <a:pt x="413" y="77"/>
                    </a:lnTo>
                    <a:lnTo>
                      <a:pt x="411" y="77"/>
                    </a:lnTo>
                    <a:lnTo>
                      <a:pt x="409" y="79"/>
                    </a:lnTo>
                    <a:lnTo>
                      <a:pt x="409" y="81"/>
                    </a:lnTo>
                    <a:lnTo>
                      <a:pt x="409" y="83"/>
                    </a:lnTo>
                    <a:lnTo>
                      <a:pt x="409" y="85"/>
                    </a:lnTo>
                    <a:lnTo>
                      <a:pt x="411" y="85"/>
                    </a:lnTo>
                    <a:lnTo>
                      <a:pt x="411" y="87"/>
                    </a:lnTo>
                    <a:lnTo>
                      <a:pt x="413" y="87"/>
                    </a:lnTo>
                    <a:lnTo>
                      <a:pt x="413" y="89"/>
                    </a:lnTo>
                    <a:lnTo>
                      <a:pt x="411" y="89"/>
                    </a:lnTo>
                    <a:lnTo>
                      <a:pt x="409" y="90"/>
                    </a:lnTo>
                    <a:lnTo>
                      <a:pt x="409" y="92"/>
                    </a:lnTo>
                    <a:lnTo>
                      <a:pt x="411" y="92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11" y="98"/>
                    </a:lnTo>
                    <a:lnTo>
                      <a:pt x="411" y="100"/>
                    </a:lnTo>
                    <a:lnTo>
                      <a:pt x="411" y="102"/>
                    </a:lnTo>
                    <a:lnTo>
                      <a:pt x="413" y="104"/>
                    </a:lnTo>
                    <a:lnTo>
                      <a:pt x="413" y="106"/>
                    </a:lnTo>
                    <a:lnTo>
                      <a:pt x="413" y="108"/>
                    </a:lnTo>
                    <a:lnTo>
                      <a:pt x="413" y="110"/>
                    </a:lnTo>
                    <a:lnTo>
                      <a:pt x="411" y="110"/>
                    </a:lnTo>
                    <a:lnTo>
                      <a:pt x="409" y="110"/>
                    </a:lnTo>
                    <a:lnTo>
                      <a:pt x="409" y="108"/>
                    </a:lnTo>
                    <a:lnTo>
                      <a:pt x="407" y="108"/>
                    </a:lnTo>
                    <a:lnTo>
                      <a:pt x="407" y="106"/>
                    </a:lnTo>
                    <a:lnTo>
                      <a:pt x="405" y="106"/>
                    </a:lnTo>
                    <a:lnTo>
                      <a:pt x="403" y="106"/>
                    </a:lnTo>
                    <a:lnTo>
                      <a:pt x="402" y="106"/>
                    </a:lnTo>
                    <a:lnTo>
                      <a:pt x="400" y="104"/>
                    </a:lnTo>
                    <a:lnTo>
                      <a:pt x="398" y="104"/>
                    </a:lnTo>
                    <a:lnTo>
                      <a:pt x="398" y="106"/>
                    </a:lnTo>
                    <a:lnTo>
                      <a:pt x="396" y="106"/>
                    </a:lnTo>
                    <a:lnTo>
                      <a:pt x="396" y="104"/>
                    </a:lnTo>
                    <a:lnTo>
                      <a:pt x="394" y="104"/>
                    </a:lnTo>
                    <a:lnTo>
                      <a:pt x="394" y="102"/>
                    </a:lnTo>
                    <a:lnTo>
                      <a:pt x="392" y="102"/>
                    </a:lnTo>
                    <a:lnTo>
                      <a:pt x="390" y="102"/>
                    </a:lnTo>
                    <a:lnTo>
                      <a:pt x="390" y="104"/>
                    </a:lnTo>
                    <a:lnTo>
                      <a:pt x="388" y="104"/>
                    </a:lnTo>
                    <a:lnTo>
                      <a:pt x="386" y="106"/>
                    </a:lnTo>
                    <a:lnTo>
                      <a:pt x="386" y="104"/>
                    </a:lnTo>
                    <a:lnTo>
                      <a:pt x="384" y="104"/>
                    </a:lnTo>
                    <a:lnTo>
                      <a:pt x="384" y="106"/>
                    </a:lnTo>
                    <a:lnTo>
                      <a:pt x="384" y="108"/>
                    </a:lnTo>
                    <a:lnTo>
                      <a:pt x="382" y="108"/>
                    </a:lnTo>
                    <a:lnTo>
                      <a:pt x="382" y="110"/>
                    </a:lnTo>
                    <a:lnTo>
                      <a:pt x="380" y="112"/>
                    </a:lnTo>
                    <a:lnTo>
                      <a:pt x="380" y="113"/>
                    </a:lnTo>
                    <a:lnTo>
                      <a:pt x="379" y="113"/>
                    </a:lnTo>
                    <a:lnTo>
                      <a:pt x="379" y="112"/>
                    </a:lnTo>
                    <a:lnTo>
                      <a:pt x="377" y="112"/>
                    </a:lnTo>
                    <a:lnTo>
                      <a:pt x="375" y="112"/>
                    </a:lnTo>
                    <a:lnTo>
                      <a:pt x="375" y="113"/>
                    </a:lnTo>
                    <a:lnTo>
                      <a:pt x="373" y="113"/>
                    </a:lnTo>
                    <a:lnTo>
                      <a:pt x="373" y="115"/>
                    </a:lnTo>
                    <a:lnTo>
                      <a:pt x="373" y="113"/>
                    </a:lnTo>
                    <a:lnTo>
                      <a:pt x="371" y="115"/>
                    </a:lnTo>
                    <a:lnTo>
                      <a:pt x="371" y="117"/>
                    </a:lnTo>
                    <a:lnTo>
                      <a:pt x="371" y="119"/>
                    </a:lnTo>
                    <a:lnTo>
                      <a:pt x="369" y="119"/>
                    </a:lnTo>
                    <a:lnTo>
                      <a:pt x="369" y="121"/>
                    </a:lnTo>
                    <a:lnTo>
                      <a:pt x="369" y="123"/>
                    </a:lnTo>
                    <a:lnTo>
                      <a:pt x="367" y="123"/>
                    </a:lnTo>
                    <a:lnTo>
                      <a:pt x="365" y="123"/>
                    </a:lnTo>
                    <a:lnTo>
                      <a:pt x="365" y="125"/>
                    </a:lnTo>
                    <a:lnTo>
                      <a:pt x="365" y="127"/>
                    </a:lnTo>
                    <a:lnTo>
                      <a:pt x="363" y="127"/>
                    </a:lnTo>
                    <a:lnTo>
                      <a:pt x="361" y="127"/>
                    </a:lnTo>
                    <a:lnTo>
                      <a:pt x="359" y="127"/>
                    </a:lnTo>
                    <a:lnTo>
                      <a:pt x="357" y="125"/>
                    </a:lnTo>
                    <a:lnTo>
                      <a:pt x="357" y="123"/>
                    </a:lnTo>
                    <a:lnTo>
                      <a:pt x="357" y="121"/>
                    </a:lnTo>
                    <a:lnTo>
                      <a:pt x="355" y="121"/>
                    </a:lnTo>
                    <a:lnTo>
                      <a:pt x="355" y="123"/>
                    </a:lnTo>
                    <a:lnTo>
                      <a:pt x="354" y="123"/>
                    </a:lnTo>
                    <a:lnTo>
                      <a:pt x="352" y="123"/>
                    </a:lnTo>
                    <a:lnTo>
                      <a:pt x="350" y="123"/>
                    </a:lnTo>
                    <a:lnTo>
                      <a:pt x="350" y="121"/>
                    </a:lnTo>
                    <a:lnTo>
                      <a:pt x="350" y="119"/>
                    </a:lnTo>
                    <a:lnTo>
                      <a:pt x="350" y="117"/>
                    </a:lnTo>
                    <a:lnTo>
                      <a:pt x="350" y="115"/>
                    </a:lnTo>
                    <a:lnTo>
                      <a:pt x="348" y="115"/>
                    </a:lnTo>
                    <a:lnTo>
                      <a:pt x="348" y="113"/>
                    </a:lnTo>
                    <a:lnTo>
                      <a:pt x="346" y="113"/>
                    </a:lnTo>
                    <a:lnTo>
                      <a:pt x="346" y="112"/>
                    </a:lnTo>
                    <a:lnTo>
                      <a:pt x="348" y="112"/>
                    </a:lnTo>
                    <a:lnTo>
                      <a:pt x="346" y="110"/>
                    </a:lnTo>
                    <a:lnTo>
                      <a:pt x="344" y="110"/>
                    </a:lnTo>
                    <a:lnTo>
                      <a:pt x="344" y="112"/>
                    </a:lnTo>
                    <a:lnTo>
                      <a:pt x="344" y="113"/>
                    </a:lnTo>
                    <a:lnTo>
                      <a:pt x="342" y="113"/>
                    </a:lnTo>
                    <a:lnTo>
                      <a:pt x="340" y="113"/>
                    </a:lnTo>
                    <a:lnTo>
                      <a:pt x="338" y="113"/>
                    </a:lnTo>
                    <a:lnTo>
                      <a:pt x="338" y="112"/>
                    </a:lnTo>
                    <a:lnTo>
                      <a:pt x="336" y="112"/>
                    </a:lnTo>
                    <a:lnTo>
                      <a:pt x="334" y="112"/>
                    </a:lnTo>
                    <a:lnTo>
                      <a:pt x="334" y="113"/>
                    </a:lnTo>
                    <a:lnTo>
                      <a:pt x="332" y="115"/>
                    </a:lnTo>
                    <a:lnTo>
                      <a:pt x="334" y="117"/>
                    </a:lnTo>
                    <a:lnTo>
                      <a:pt x="334" y="119"/>
                    </a:lnTo>
                    <a:lnTo>
                      <a:pt x="332" y="119"/>
                    </a:lnTo>
                    <a:lnTo>
                      <a:pt x="332" y="121"/>
                    </a:lnTo>
                    <a:lnTo>
                      <a:pt x="332" y="119"/>
                    </a:lnTo>
                    <a:lnTo>
                      <a:pt x="331" y="119"/>
                    </a:lnTo>
                    <a:lnTo>
                      <a:pt x="331" y="121"/>
                    </a:lnTo>
                    <a:lnTo>
                      <a:pt x="329" y="121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2" y="123"/>
                    </a:lnTo>
                    <a:lnTo>
                      <a:pt x="332" y="125"/>
                    </a:lnTo>
                    <a:lnTo>
                      <a:pt x="332" y="127"/>
                    </a:lnTo>
                    <a:lnTo>
                      <a:pt x="331" y="127"/>
                    </a:lnTo>
                    <a:lnTo>
                      <a:pt x="331" y="125"/>
                    </a:lnTo>
                    <a:lnTo>
                      <a:pt x="329" y="127"/>
                    </a:lnTo>
                    <a:lnTo>
                      <a:pt x="329" y="125"/>
                    </a:lnTo>
                    <a:lnTo>
                      <a:pt x="327" y="125"/>
                    </a:lnTo>
                    <a:lnTo>
                      <a:pt x="325" y="125"/>
                    </a:lnTo>
                    <a:lnTo>
                      <a:pt x="325" y="127"/>
                    </a:lnTo>
                    <a:lnTo>
                      <a:pt x="323" y="127"/>
                    </a:lnTo>
                    <a:lnTo>
                      <a:pt x="323" y="129"/>
                    </a:lnTo>
                    <a:lnTo>
                      <a:pt x="323" y="131"/>
                    </a:lnTo>
                    <a:lnTo>
                      <a:pt x="321" y="131"/>
                    </a:lnTo>
                    <a:lnTo>
                      <a:pt x="319" y="131"/>
                    </a:lnTo>
                    <a:lnTo>
                      <a:pt x="317" y="131"/>
                    </a:lnTo>
                    <a:lnTo>
                      <a:pt x="317" y="133"/>
                    </a:lnTo>
                    <a:lnTo>
                      <a:pt x="315" y="133"/>
                    </a:lnTo>
                    <a:lnTo>
                      <a:pt x="315" y="135"/>
                    </a:lnTo>
                    <a:lnTo>
                      <a:pt x="315" y="137"/>
                    </a:lnTo>
                    <a:lnTo>
                      <a:pt x="315" y="138"/>
                    </a:lnTo>
                    <a:lnTo>
                      <a:pt x="313" y="138"/>
                    </a:lnTo>
                    <a:lnTo>
                      <a:pt x="313" y="140"/>
                    </a:lnTo>
                    <a:lnTo>
                      <a:pt x="313" y="138"/>
                    </a:lnTo>
                    <a:lnTo>
                      <a:pt x="311" y="138"/>
                    </a:lnTo>
                    <a:lnTo>
                      <a:pt x="311" y="140"/>
                    </a:lnTo>
                    <a:lnTo>
                      <a:pt x="309" y="140"/>
                    </a:lnTo>
                    <a:lnTo>
                      <a:pt x="307" y="140"/>
                    </a:lnTo>
                    <a:lnTo>
                      <a:pt x="306" y="140"/>
                    </a:lnTo>
                    <a:lnTo>
                      <a:pt x="306" y="142"/>
                    </a:lnTo>
                    <a:lnTo>
                      <a:pt x="304" y="142"/>
                    </a:lnTo>
                    <a:lnTo>
                      <a:pt x="302" y="142"/>
                    </a:lnTo>
                    <a:lnTo>
                      <a:pt x="300" y="142"/>
                    </a:lnTo>
                    <a:lnTo>
                      <a:pt x="298" y="142"/>
                    </a:lnTo>
                    <a:lnTo>
                      <a:pt x="298" y="140"/>
                    </a:lnTo>
                    <a:lnTo>
                      <a:pt x="298" y="138"/>
                    </a:lnTo>
                    <a:lnTo>
                      <a:pt x="296" y="138"/>
                    </a:lnTo>
                    <a:lnTo>
                      <a:pt x="294" y="138"/>
                    </a:lnTo>
                    <a:lnTo>
                      <a:pt x="292" y="137"/>
                    </a:lnTo>
                    <a:lnTo>
                      <a:pt x="292" y="135"/>
                    </a:lnTo>
                    <a:lnTo>
                      <a:pt x="290" y="137"/>
                    </a:lnTo>
                    <a:lnTo>
                      <a:pt x="290" y="135"/>
                    </a:lnTo>
                    <a:lnTo>
                      <a:pt x="288" y="135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6" y="131"/>
                    </a:lnTo>
                    <a:lnTo>
                      <a:pt x="288" y="131"/>
                    </a:lnTo>
                    <a:lnTo>
                      <a:pt x="288" y="129"/>
                    </a:lnTo>
                    <a:lnTo>
                      <a:pt x="286" y="129"/>
                    </a:lnTo>
                    <a:lnTo>
                      <a:pt x="286" y="127"/>
                    </a:lnTo>
                    <a:lnTo>
                      <a:pt x="284" y="127"/>
                    </a:lnTo>
                    <a:lnTo>
                      <a:pt x="284" y="125"/>
                    </a:lnTo>
                    <a:lnTo>
                      <a:pt x="284" y="123"/>
                    </a:lnTo>
                    <a:lnTo>
                      <a:pt x="284" y="121"/>
                    </a:lnTo>
                    <a:lnTo>
                      <a:pt x="283" y="121"/>
                    </a:lnTo>
                    <a:lnTo>
                      <a:pt x="283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7" y="119"/>
                    </a:lnTo>
                    <a:lnTo>
                      <a:pt x="277" y="121"/>
                    </a:lnTo>
                    <a:lnTo>
                      <a:pt x="275" y="121"/>
                    </a:lnTo>
                    <a:lnTo>
                      <a:pt x="275" y="123"/>
                    </a:lnTo>
                    <a:lnTo>
                      <a:pt x="273" y="123"/>
                    </a:lnTo>
                    <a:lnTo>
                      <a:pt x="273" y="125"/>
                    </a:lnTo>
                    <a:lnTo>
                      <a:pt x="273" y="127"/>
                    </a:lnTo>
                    <a:lnTo>
                      <a:pt x="271" y="127"/>
                    </a:lnTo>
                    <a:lnTo>
                      <a:pt x="271" y="129"/>
                    </a:lnTo>
                    <a:lnTo>
                      <a:pt x="271" y="131"/>
                    </a:lnTo>
                    <a:lnTo>
                      <a:pt x="271" y="133"/>
                    </a:lnTo>
                    <a:lnTo>
                      <a:pt x="271" y="135"/>
                    </a:lnTo>
                    <a:lnTo>
                      <a:pt x="269" y="133"/>
                    </a:lnTo>
                    <a:lnTo>
                      <a:pt x="267" y="135"/>
                    </a:lnTo>
                    <a:lnTo>
                      <a:pt x="267" y="133"/>
                    </a:lnTo>
                    <a:lnTo>
                      <a:pt x="265" y="133"/>
                    </a:lnTo>
                    <a:lnTo>
                      <a:pt x="265" y="135"/>
                    </a:lnTo>
                    <a:lnTo>
                      <a:pt x="267" y="135"/>
                    </a:lnTo>
                    <a:lnTo>
                      <a:pt x="267" y="137"/>
                    </a:lnTo>
                    <a:lnTo>
                      <a:pt x="265" y="137"/>
                    </a:lnTo>
                    <a:lnTo>
                      <a:pt x="263" y="137"/>
                    </a:lnTo>
                    <a:lnTo>
                      <a:pt x="263" y="138"/>
                    </a:lnTo>
                    <a:lnTo>
                      <a:pt x="261" y="138"/>
                    </a:lnTo>
                    <a:lnTo>
                      <a:pt x="259" y="138"/>
                    </a:lnTo>
                    <a:lnTo>
                      <a:pt x="259" y="137"/>
                    </a:lnTo>
                    <a:lnTo>
                      <a:pt x="258" y="137"/>
                    </a:lnTo>
                    <a:lnTo>
                      <a:pt x="256" y="135"/>
                    </a:lnTo>
                    <a:lnTo>
                      <a:pt x="256" y="137"/>
                    </a:lnTo>
                    <a:lnTo>
                      <a:pt x="254" y="137"/>
                    </a:lnTo>
                    <a:lnTo>
                      <a:pt x="254" y="138"/>
                    </a:lnTo>
                    <a:lnTo>
                      <a:pt x="254" y="140"/>
                    </a:lnTo>
                    <a:lnTo>
                      <a:pt x="254" y="142"/>
                    </a:lnTo>
                    <a:lnTo>
                      <a:pt x="252" y="142"/>
                    </a:lnTo>
                    <a:lnTo>
                      <a:pt x="250" y="142"/>
                    </a:lnTo>
                    <a:lnTo>
                      <a:pt x="250" y="144"/>
                    </a:lnTo>
                    <a:lnTo>
                      <a:pt x="248" y="144"/>
                    </a:lnTo>
                    <a:lnTo>
                      <a:pt x="246" y="142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2" y="144"/>
                    </a:lnTo>
                    <a:lnTo>
                      <a:pt x="242" y="142"/>
                    </a:lnTo>
                    <a:lnTo>
                      <a:pt x="240" y="142"/>
                    </a:lnTo>
                    <a:lnTo>
                      <a:pt x="238" y="142"/>
                    </a:lnTo>
                    <a:lnTo>
                      <a:pt x="238" y="144"/>
                    </a:lnTo>
                    <a:lnTo>
                      <a:pt x="236" y="144"/>
                    </a:lnTo>
                    <a:lnTo>
                      <a:pt x="235" y="144"/>
                    </a:lnTo>
                    <a:lnTo>
                      <a:pt x="233" y="146"/>
                    </a:lnTo>
                    <a:lnTo>
                      <a:pt x="233" y="148"/>
                    </a:lnTo>
                    <a:lnTo>
                      <a:pt x="235" y="148"/>
                    </a:lnTo>
                    <a:lnTo>
                      <a:pt x="235" y="150"/>
                    </a:lnTo>
                    <a:lnTo>
                      <a:pt x="235" y="152"/>
                    </a:lnTo>
                    <a:lnTo>
                      <a:pt x="235" y="154"/>
                    </a:lnTo>
                    <a:lnTo>
                      <a:pt x="235" y="156"/>
                    </a:lnTo>
                    <a:lnTo>
                      <a:pt x="235" y="158"/>
                    </a:lnTo>
                    <a:lnTo>
                      <a:pt x="233" y="158"/>
                    </a:lnTo>
                    <a:lnTo>
                      <a:pt x="231" y="158"/>
                    </a:lnTo>
                    <a:lnTo>
                      <a:pt x="229" y="160"/>
                    </a:lnTo>
                    <a:lnTo>
                      <a:pt x="227" y="160"/>
                    </a:lnTo>
                    <a:lnTo>
                      <a:pt x="225" y="160"/>
                    </a:lnTo>
                    <a:lnTo>
                      <a:pt x="223" y="160"/>
                    </a:lnTo>
                    <a:lnTo>
                      <a:pt x="221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7" y="160"/>
                    </a:lnTo>
                    <a:lnTo>
                      <a:pt x="215" y="160"/>
                    </a:lnTo>
                    <a:lnTo>
                      <a:pt x="215" y="161"/>
                    </a:lnTo>
                    <a:lnTo>
                      <a:pt x="215" y="160"/>
                    </a:lnTo>
                    <a:lnTo>
                      <a:pt x="213" y="160"/>
                    </a:lnTo>
                    <a:lnTo>
                      <a:pt x="213" y="158"/>
                    </a:lnTo>
                    <a:lnTo>
                      <a:pt x="211" y="158"/>
                    </a:lnTo>
                    <a:lnTo>
                      <a:pt x="210" y="158"/>
                    </a:lnTo>
                    <a:lnTo>
                      <a:pt x="208" y="158"/>
                    </a:lnTo>
                    <a:lnTo>
                      <a:pt x="206" y="158"/>
                    </a:lnTo>
                    <a:lnTo>
                      <a:pt x="204" y="158"/>
                    </a:lnTo>
                    <a:lnTo>
                      <a:pt x="202" y="158"/>
                    </a:lnTo>
                    <a:lnTo>
                      <a:pt x="204" y="158"/>
                    </a:lnTo>
                    <a:lnTo>
                      <a:pt x="206" y="156"/>
                    </a:lnTo>
                    <a:lnTo>
                      <a:pt x="206" y="154"/>
                    </a:lnTo>
                    <a:lnTo>
                      <a:pt x="204" y="154"/>
                    </a:lnTo>
                    <a:lnTo>
                      <a:pt x="204" y="152"/>
                    </a:lnTo>
                    <a:lnTo>
                      <a:pt x="206" y="152"/>
                    </a:lnTo>
                    <a:lnTo>
                      <a:pt x="206" y="150"/>
                    </a:lnTo>
                    <a:lnTo>
                      <a:pt x="204" y="150"/>
                    </a:lnTo>
                    <a:lnTo>
                      <a:pt x="202" y="150"/>
                    </a:lnTo>
                    <a:lnTo>
                      <a:pt x="200" y="150"/>
                    </a:lnTo>
                    <a:lnTo>
                      <a:pt x="200" y="152"/>
                    </a:lnTo>
                    <a:lnTo>
                      <a:pt x="200" y="150"/>
                    </a:lnTo>
                    <a:lnTo>
                      <a:pt x="198" y="150"/>
                    </a:lnTo>
                    <a:lnTo>
                      <a:pt x="198" y="148"/>
                    </a:lnTo>
                    <a:lnTo>
                      <a:pt x="198" y="146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4" y="148"/>
                    </a:lnTo>
                    <a:lnTo>
                      <a:pt x="192" y="148"/>
                    </a:lnTo>
                    <a:lnTo>
                      <a:pt x="190" y="148"/>
                    </a:lnTo>
                    <a:lnTo>
                      <a:pt x="190" y="150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0" y="154"/>
                    </a:lnTo>
                    <a:lnTo>
                      <a:pt x="190" y="156"/>
                    </a:lnTo>
                    <a:lnTo>
                      <a:pt x="188" y="156"/>
                    </a:lnTo>
                    <a:lnTo>
                      <a:pt x="188" y="154"/>
                    </a:lnTo>
                    <a:lnTo>
                      <a:pt x="188" y="156"/>
                    </a:lnTo>
                    <a:lnTo>
                      <a:pt x="187" y="158"/>
                    </a:lnTo>
                    <a:lnTo>
                      <a:pt x="185" y="158"/>
                    </a:lnTo>
                    <a:lnTo>
                      <a:pt x="183" y="158"/>
                    </a:lnTo>
                    <a:lnTo>
                      <a:pt x="183" y="156"/>
                    </a:lnTo>
                    <a:lnTo>
                      <a:pt x="181" y="156"/>
                    </a:lnTo>
                    <a:lnTo>
                      <a:pt x="179" y="156"/>
                    </a:lnTo>
                    <a:lnTo>
                      <a:pt x="179" y="158"/>
                    </a:lnTo>
                    <a:lnTo>
                      <a:pt x="177" y="158"/>
                    </a:lnTo>
                    <a:lnTo>
                      <a:pt x="177" y="160"/>
                    </a:lnTo>
                    <a:lnTo>
                      <a:pt x="175" y="160"/>
                    </a:lnTo>
                    <a:lnTo>
                      <a:pt x="175" y="161"/>
                    </a:lnTo>
                    <a:lnTo>
                      <a:pt x="175" y="163"/>
                    </a:lnTo>
                    <a:lnTo>
                      <a:pt x="173" y="163"/>
                    </a:lnTo>
                    <a:lnTo>
                      <a:pt x="171" y="163"/>
                    </a:lnTo>
                    <a:lnTo>
                      <a:pt x="171" y="165"/>
                    </a:lnTo>
                    <a:lnTo>
                      <a:pt x="171" y="167"/>
                    </a:lnTo>
                    <a:lnTo>
                      <a:pt x="171" y="169"/>
                    </a:lnTo>
                    <a:lnTo>
                      <a:pt x="169" y="169"/>
                    </a:lnTo>
                    <a:lnTo>
                      <a:pt x="169" y="171"/>
                    </a:lnTo>
                    <a:lnTo>
                      <a:pt x="169" y="173"/>
                    </a:lnTo>
                    <a:lnTo>
                      <a:pt x="167" y="173"/>
                    </a:lnTo>
                    <a:lnTo>
                      <a:pt x="165" y="173"/>
                    </a:lnTo>
                    <a:lnTo>
                      <a:pt x="165" y="175"/>
                    </a:lnTo>
                    <a:lnTo>
                      <a:pt x="163" y="173"/>
                    </a:lnTo>
                    <a:lnTo>
                      <a:pt x="162" y="173"/>
                    </a:lnTo>
                    <a:lnTo>
                      <a:pt x="162" y="175"/>
                    </a:lnTo>
                    <a:lnTo>
                      <a:pt x="160" y="175"/>
                    </a:lnTo>
                    <a:lnTo>
                      <a:pt x="158" y="175"/>
                    </a:lnTo>
                    <a:lnTo>
                      <a:pt x="156" y="175"/>
                    </a:lnTo>
                    <a:lnTo>
                      <a:pt x="154" y="175"/>
                    </a:lnTo>
                    <a:lnTo>
                      <a:pt x="152" y="175"/>
                    </a:lnTo>
                    <a:lnTo>
                      <a:pt x="150" y="175"/>
                    </a:lnTo>
                    <a:lnTo>
                      <a:pt x="148" y="175"/>
                    </a:lnTo>
                    <a:lnTo>
                      <a:pt x="148" y="177"/>
                    </a:lnTo>
                    <a:lnTo>
                      <a:pt x="146" y="177"/>
                    </a:lnTo>
                    <a:lnTo>
                      <a:pt x="146" y="175"/>
                    </a:lnTo>
                    <a:lnTo>
                      <a:pt x="144" y="175"/>
                    </a:lnTo>
                    <a:lnTo>
                      <a:pt x="144" y="173"/>
                    </a:lnTo>
                    <a:lnTo>
                      <a:pt x="144" y="171"/>
                    </a:lnTo>
                    <a:lnTo>
                      <a:pt x="142" y="171"/>
                    </a:lnTo>
                    <a:lnTo>
                      <a:pt x="140" y="169"/>
                    </a:lnTo>
                    <a:lnTo>
                      <a:pt x="139" y="169"/>
                    </a:lnTo>
                    <a:lnTo>
                      <a:pt x="139" y="167"/>
                    </a:lnTo>
                    <a:lnTo>
                      <a:pt x="137" y="167"/>
                    </a:lnTo>
                    <a:lnTo>
                      <a:pt x="135" y="167"/>
                    </a:lnTo>
                    <a:lnTo>
                      <a:pt x="133" y="167"/>
                    </a:lnTo>
                    <a:lnTo>
                      <a:pt x="131" y="167"/>
                    </a:lnTo>
                    <a:lnTo>
                      <a:pt x="131" y="165"/>
                    </a:lnTo>
                    <a:lnTo>
                      <a:pt x="129" y="165"/>
                    </a:lnTo>
                    <a:lnTo>
                      <a:pt x="127" y="165"/>
                    </a:lnTo>
                    <a:lnTo>
                      <a:pt x="127" y="167"/>
                    </a:lnTo>
                    <a:lnTo>
                      <a:pt x="125" y="167"/>
                    </a:lnTo>
                    <a:lnTo>
                      <a:pt x="123" y="167"/>
                    </a:lnTo>
                    <a:lnTo>
                      <a:pt x="121" y="167"/>
                    </a:lnTo>
                    <a:lnTo>
                      <a:pt x="119" y="167"/>
                    </a:lnTo>
                    <a:lnTo>
                      <a:pt x="117" y="167"/>
                    </a:lnTo>
                    <a:lnTo>
                      <a:pt x="117" y="169"/>
                    </a:lnTo>
                    <a:lnTo>
                      <a:pt x="115" y="169"/>
                    </a:lnTo>
                    <a:lnTo>
                      <a:pt x="115" y="171"/>
                    </a:lnTo>
                    <a:lnTo>
                      <a:pt x="114" y="171"/>
                    </a:lnTo>
                    <a:lnTo>
                      <a:pt x="112" y="171"/>
                    </a:lnTo>
                    <a:lnTo>
                      <a:pt x="110" y="171"/>
                    </a:lnTo>
                    <a:lnTo>
                      <a:pt x="108" y="171"/>
                    </a:lnTo>
                    <a:lnTo>
                      <a:pt x="106" y="171"/>
                    </a:lnTo>
                    <a:lnTo>
                      <a:pt x="104" y="171"/>
                    </a:lnTo>
                    <a:lnTo>
                      <a:pt x="102" y="173"/>
                    </a:lnTo>
                    <a:lnTo>
                      <a:pt x="100" y="173"/>
                    </a:lnTo>
                    <a:lnTo>
                      <a:pt x="98" y="173"/>
                    </a:lnTo>
                    <a:lnTo>
                      <a:pt x="96" y="175"/>
                    </a:lnTo>
                    <a:lnTo>
                      <a:pt x="94" y="175"/>
                    </a:lnTo>
                    <a:lnTo>
                      <a:pt x="92" y="175"/>
                    </a:lnTo>
                    <a:lnTo>
                      <a:pt x="91" y="175"/>
                    </a:lnTo>
                    <a:lnTo>
                      <a:pt x="89" y="175"/>
                    </a:lnTo>
                    <a:lnTo>
                      <a:pt x="87" y="175"/>
                    </a:lnTo>
                    <a:lnTo>
                      <a:pt x="87" y="177"/>
                    </a:lnTo>
                    <a:lnTo>
                      <a:pt x="85" y="177"/>
                    </a:lnTo>
                    <a:lnTo>
                      <a:pt x="83" y="177"/>
                    </a:lnTo>
                    <a:lnTo>
                      <a:pt x="81" y="177"/>
                    </a:lnTo>
                    <a:lnTo>
                      <a:pt x="81" y="179"/>
                    </a:lnTo>
                    <a:lnTo>
                      <a:pt x="79" y="177"/>
                    </a:lnTo>
                    <a:lnTo>
                      <a:pt x="77" y="177"/>
                    </a:lnTo>
                    <a:lnTo>
                      <a:pt x="75" y="177"/>
                    </a:lnTo>
                    <a:lnTo>
                      <a:pt x="75" y="179"/>
                    </a:lnTo>
                    <a:lnTo>
                      <a:pt x="73" y="177"/>
                    </a:lnTo>
                    <a:lnTo>
                      <a:pt x="71" y="179"/>
                    </a:lnTo>
                    <a:lnTo>
                      <a:pt x="71" y="177"/>
                    </a:lnTo>
                    <a:lnTo>
                      <a:pt x="69" y="179"/>
                    </a:lnTo>
                    <a:lnTo>
                      <a:pt x="67" y="179"/>
                    </a:lnTo>
                    <a:lnTo>
                      <a:pt x="67" y="177"/>
                    </a:lnTo>
                    <a:lnTo>
                      <a:pt x="66" y="177"/>
                    </a:lnTo>
                    <a:lnTo>
                      <a:pt x="64" y="177"/>
                    </a:lnTo>
                    <a:lnTo>
                      <a:pt x="62" y="177"/>
                    </a:lnTo>
                    <a:lnTo>
                      <a:pt x="60" y="179"/>
                    </a:lnTo>
                    <a:lnTo>
                      <a:pt x="58" y="179"/>
                    </a:lnTo>
                    <a:lnTo>
                      <a:pt x="56" y="179"/>
                    </a:lnTo>
                    <a:lnTo>
                      <a:pt x="54" y="179"/>
                    </a:lnTo>
                    <a:lnTo>
                      <a:pt x="52" y="181"/>
                    </a:lnTo>
                    <a:lnTo>
                      <a:pt x="52" y="179"/>
                    </a:lnTo>
                    <a:lnTo>
                      <a:pt x="52" y="177"/>
                    </a:lnTo>
                    <a:lnTo>
                      <a:pt x="52" y="179"/>
                    </a:lnTo>
                    <a:lnTo>
                      <a:pt x="50" y="179"/>
                    </a:lnTo>
                    <a:lnTo>
                      <a:pt x="48" y="179"/>
                    </a:lnTo>
                    <a:lnTo>
                      <a:pt x="46" y="179"/>
                    </a:lnTo>
                    <a:lnTo>
                      <a:pt x="44" y="181"/>
                    </a:lnTo>
                    <a:lnTo>
                      <a:pt x="43" y="181"/>
                    </a:lnTo>
                    <a:lnTo>
                      <a:pt x="43" y="179"/>
                    </a:lnTo>
                    <a:lnTo>
                      <a:pt x="41" y="179"/>
                    </a:lnTo>
                    <a:lnTo>
                      <a:pt x="41" y="177"/>
                    </a:lnTo>
                    <a:lnTo>
                      <a:pt x="41" y="175"/>
                    </a:lnTo>
                    <a:lnTo>
                      <a:pt x="41" y="173"/>
                    </a:lnTo>
                    <a:lnTo>
                      <a:pt x="39" y="173"/>
                    </a:lnTo>
                    <a:lnTo>
                      <a:pt x="41" y="171"/>
                    </a:lnTo>
                    <a:lnTo>
                      <a:pt x="43" y="171"/>
                    </a:lnTo>
                    <a:lnTo>
                      <a:pt x="44" y="171"/>
                    </a:lnTo>
                    <a:lnTo>
                      <a:pt x="44" y="169"/>
                    </a:lnTo>
                    <a:lnTo>
                      <a:pt x="44" y="167"/>
                    </a:lnTo>
                    <a:lnTo>
                      <a:pt x="44" y="165"/>
                    </a:lnTo>
                    <a:lnTo>
                      <a:pt x="44" y="163"/>
                    </a:lnTo>
                    <a:lnTo>
                      <a:pt x="44" y="161"/>
                    </a:lnTo>
                    <a:lnTo>
                      <a:pt x="43" y="161"/>
                    </a:lnTo>
                    <a:lnTo>
                      <a:pt x="43" y="160"/>
                    </a:lnTo>
                    <a:lnTo>
                      <a:pt x="43" y="158"/>
                    </a:lnTo>
                    <a:lnTo>
                      <a:pt x="43" y="156"/>
                    </a:lnTo>
                    <a:lnTo>
                      <a:pt x="41" y="156"/>
                    </a:lnTo>
                    <a:lnTo>
                      <a:pt x="39" y="156"/>
                    </a:lnTo>
                    <a:lnTo>
                      <a:pt x="37" y="156"/>
                    </a:lnTo>
                    <a:lnTo>
                      <a:pt x="35" y="156"/>
                    </a:lnTo>
                    <a:lnTo>
                      <a:pt x="33" y="156"/>
                    </a:lnTo>
                    <a:lnTo>
                      <a:pt x="31" y="156"/>
                    </a:lnTo>
                    <a:lnTo>
                      <a:pt x="31" y="154"/>
                    </a:lnTo>
                    <a:lnTo>
                      <a:pt x="29" y="154"/>
                    </a:lnTo>
                    <a:lnTo>
                      <a:pt x="27" y="154"/>
                    </a:lnTo>
                    <a:lnTo>
                      <a:pt x="25" y="154"/>
                    </a:lnTo>
                    <a:lnTo>
                      <a:pt x="23" y="154"/>
                    </a:lnTo>
                    <a:lnTo>
                      <a:pt x="21" y="154"/>
                    </a:lnTo>
                    <a:lnTo>
                      <a:pt x="21" y="152"/>
                    </a:lnTo>
                    <a:lnTo>
                      <a:pt x="19" y="152"/>
                    </a:lnTo>
                    <a:lnTo>
                      <a:pt x="18" y="152"/>
                    </a:lnTo>
                    <a:lnTo>
                      <a:pt x="16" y="152"/>
                    </a:lnTo>
                    <a:lnTo>
                      <a:pt x="16" y="150"/>
                    </a:lnTo>
                    <a:lnTo>
                      <a:pt x="14" y="150"/>
                    </a:lnTo>
                    <a:lnTo>
                      <a:pt x="12" y="150"/>
                    </a:lnTo>
                    <a:lnTo>
                      <a:pt x="12" y="148"/>
                    </a:lnTo>
                    <a:lnTo>
                      <a:pt x="10" y="148"/>
                    </a:lnTo>
                    <a:lnTo>
                      <a:pt x="8" y="146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6" y="138"/>
                    </a:lnTo>
                    <a:lnTo>
                      <a:pt x="6" y="137"/>
                    </a:lnTo>
                    <a:lnTo>
                      <a:pt x="4" y="137"/>
                    </a:lnTo>
                    <a:lnTo>
                      <a:pt x="4" y="135"/>
                    </a:lnTo>
                    <a:lnTo>
                      <a:pt x="4" y="133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4" y="127"/>
                    </a:lnTo>
                    <a:lnTo>
                      <a:pt x="6" y="127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6" y="113"/>
                    </a:lnTo>
                    <a:lnTo>
                      <a:pt x="4" y="113"/>
                    </a:lnTo>
                    <a:lnTo>
                      <a:pt x="4" y="112"/>
                    </a:lnTo>
                    <a:lnTo>
                      <a:pt x="4" y="110"/>
                    </a:lnTo>
                    <a:lnTo>
                      <a:pt x="2" y="108"/>
                    </a:lnTo>
                    <a:lnTo>
                      <a:pt x="2" y="106"/>
                    </a:lnTo>
                    <a:lnTo>
                      <a:pt x="0" y="106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2" y="104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102"/>
                    </a:lnTo>
                    <a:lnTo>
                      <a:pt x="6" y="100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10" y="98"/>
                    </a:lnTo>
                    <a:lnTo>
                      <a:pt x="12" y="98"/>
                    </a:lnTo>
                    <a:lnTo>
                      <a:pt x="14" y="98"/>
                    </a:lnTo>
                    <a:lnTo>
                      <a:pt x="16" y="98"/>
                    </a:lnTo>
                    <a:lnTo>
                      <a:pt x="16" y="96"/>
                    </a:lnTo>
                    <a:lnTo>
                      <a:pt x="18" y="96"/>
                    </a:lnTo>
                    <a:lnTo>
                      <a:pt x="18" y="94"/>
                    </a:lnTo>
                    <a:lnTo>
                      <a:pt x="19" y="94"/>
                    </a:lnTo>
                    <a:lnTo>
                      <a:pt x="21" y="94"/>
                    </a:lnTo>
                    <a:lnTo>
                      <a:pt x="21" y="92"/>
                    </a:lnTo>
                    <a:lnTo>
                      <a:pt x="21" y="90"/>
                    </a:lnTo>
                    <a:lnTo>
                      <a:pt x="23" y="90"/>
                    </a:lnTo>
                    <a:lnTo>
                      <a:pt x="25" y="90"/>
                    </a:lnTo>
                    <a:lnTo>
                      <a:pt x="25" y="92"/>
                    </a:lnTo>
                    <a:lnTo>
                      <a:pt x="27" y="92"/>
                    </a:lnTo>
                    <a:lnTo>
                      <a:pt x="29" y="92"/>
                    </a:lnTo>
                    <a:lnTo>
                      <a:pt x="31" y="92"/>
                    </a:lnTo>
                    <a:lnTo>
                      <a:pt x="31" y="90"/>
                    </a:lnTo>
                    <a:lnTo>
                      <a:pt x="31" y="89"/>
                    </a:lnTo>
                    <a:lnTo>
                      <a:pt x="29" y="89"/>
                    </a:lnTo>
                    <a:lnTo>
                      <a:pt x="29" y="87"/>
                    </a:lnTo>
                    <a:lnTo>
                      <a:pt x="29" y="85"/>
                    </a:lnTo>
                    <a:lnTo>
                      <a:pt x="31" y="85"/>
                    </a:lnTo>
                    <a:lnTo>
                      <a:pt x="33" y="85"/>
                    </a:lnTo>
                    <a:lnTo>
                      <a:pt x="35" y="85"/>
                    </a:lnTo>
                    <a:lnTo>
                      <a:pt x="35" y="83"/>
                    </a:lnTo>
                    <a:lnTo>
                      <a:pt x="37" y="83"/>
                    </a:lnTo>
                    <a:lnTo>
                      <a:pt x="39" y="83"/>
                    </a:lnTo>
                    <a:lnTo>
                      <a:pt x="39" y="81"/>
                    </a:lnTo>
                    <a:lnTo>
                      <a:pt x="41" y="81"/>
                    </a:lnTo>
                    <a:lnTo>
                      <a:pt x="43" y="81"/>
                    </a:lnTo>
                    <a:lnTo>
                      <a:pt x="43" y="79"/>
                    </a:lnTo>
                    <a:lnTo>
                      <a:pt x="43" y="77"/>
                    </a:lnTo>
                    <a:lnTo>
                      <a:pt x="44" y="77"/>
                    </a:lnTo>
                    <a:lnTo>
                      <a:pt x="44" y="75"/>
                    </a:lnTo>
                    <a:lnTo>
                      <a:pt x="46" y="73"/>
                    </a:lnTo>
                    <a:lnTo>
                      <a:pt x="48" y="71"/>
                    </a:lnTo>
                    <a:lnTo>
                      <a:pt x="48" y="69"/>
                    </a:lnTo>
                    <a:lnTo>
                      <a:pt x="50" y="69"/>
                    </a:lnTo>
                    <a:lnTo>
                      <a:pt x="52" y="69"/>
                    </a:lnTo>
                    <a:lnTo>
                      <a:pt x="50" y="69"/>
                    </a:lnTo>
                    <a:lnTo>
                      <a:pt x="52" y="67"/>
                    </a:lnTo>
                    <a:lnTo>
                      <a:pt x="54" y="67"/>
                    </a:lnTo>
                    <a:lnTo>
                      <a:pt x="54" y="65"/>
                    </a:lnTo>
                    <a:lnTo>
                      <a:pt x="54" y="67"/>
                    </a:lnTo>
                    <a:lnTo>
                      <a:pt x="56" y="67"/>
                    </a:lnTo>
                    <a:lnTo>
                      <a:pt x="56" y="69"/>
                    </a:lnTo>
                    <a:lnTo>
                      <a:pt x="58" y="69"/>
                    </a:lnTo>
                    <a:lnTo>
                      <a:pt x="60" y="69"/>
                    </a:lnTo>
                    <a:lnTo>
                      <a:pt x="62" y="69"/>
                    </a:lnTo>
                    <a:lnTo>
                      <a:pt x="64" y="69"/>
                    </a:lnTo>
                    <a:lnTo>
                      <a:pt x="64" y="71"/>
                    </a:lnTo>
                    <a:lnTo>
                      <a:pt x="64" y="69"/>
                    </a:lnTo>
                    <a:lnTo>
                      <a:pt x="66" y="69"/>
                    </a:lnTo>
                    <a:lnTo>
                      <a:pt x="66" y="71"/>
                    </a:lnTo>
                    <a:lnTo>
                      <a:pt x="66" y="69"/>
                    </a:lnTo>
                    <a:lnTo>
                      <a:pt x="66" y="71"/>
                    </a:lnTo>
                    <a:lnTo>
                      <a:pt x="67" y="71"/>
                    </a:lnTo>
                    <a:lnTo>
                      <a:pt x="67" y="73"/>
                    </a:lnTo>
                    <a:lnTo>
                      <a:pt x="67" y="75"/>
                    </a:lnTo>
                    <a:lnTo>
                      <a:pt x="67" y="77"/>
                    </a:lnTo>
                    <a:lnTo>
                      <a:pt x="69" y="77"/>
                    </a:lnTo>
                    <a:lnTo>
                      <a:pt x="69" y="79"/>
                    </a:lnTo>
                    <a:lnTo>
                      <a:pt x="71" y="79"/>
                    </a:lnTo>
                    <a:lnTo>
                      <a:pt x="71" y="77"/>
                    </a:lnTo>
                    <a:lnTo>
                      <a:pt x="73" y="77"/>
                    </a:lnTo>
                    <a:lnTo>
                      <a:pt x="75" y="77"/>
                    </a:lnTo>
                    <a:lnTo>
                      <a:pt x="75" y="75"/>
                    </a:lnTo>
                    <a:lnTo>
                      <a:pt x="75" y="73"/>
                    </a:lnTo>
                    <a:lnTo>
                      <a:pt x="75" y="71"/>
                    </a:lnTo>
                    <a:lnTo>
                      <a:pt x="77" y="71"/>
                    </a:lnTo>
                    <a:lnTo>
                      <a:pt x="77" y="73"/>
                    </a:lnTo>
                    <a:lnTo>
                      <a:pt x="79" y="73"/>
                    </a:lnTo>
                    <a:lnTo>
                      <a:pt x="79" y="75"/>
                    </a:lnTo>
                    <a:lnTo>
                      <a:pt x="81" y="75"/>
                    </a:lnTo>
                    <a:lnTo>
                      <a:pt x="81" y="77"/>
                    </a:lnTo>
                    <a:lnTo>
                      <a:pt x="83" y="77"/>
                    </a:lnTo>
                    <a:lnTo>
                      <a:pt x="85" y="77"/>
                    </a:lnTo>
                    <a:lnTo>
                      <a:pt x="85" y="75"/>
                    </a:lnTo>
                    <a:lnTo>
                      <a:pt x="87" y="75"/>
                    </a:lnTo>
                    <a:lnTo>
                      <a:pt x="87" y="77"/>
                    </a:lnTo>
                    <a:lnTo>
                      <a:pt x="89" y="77"/>
                    </a:lnTo>
                    <a:lnTo>
                      <a:pt x="89" y="79"/>
                    </a:lnTo>
                    <a:lnTo>
                      <a:pt x="91" y="79"/>
                    </a:lnTo>
                    <a:lnTo>
                      <a:pt x="92" y="79"/>
                    </a:lnTo>
                    <a:lnTo>
                      <a:pt x="94" y="79"/>
                    </a:lnTo>
                    <a:lnTo>
                      <a:pt x="96" y="79"/>
                    </a:lnTo>
                    <a:lnTo>
                      <a:pt x="98" y="79"/>
                    </a:lnTo>
                    <a:lnTo>
                      <a:pt x="98" y="77"/>
                    </a:lnTo>
                    <a:lnTo>
                      <a:pt x="100" y="77"/>
                    </a:lnTo>
                    <a:lnTo>
                      <a:pt x="102" y="77"/>
                    </a:lnTo>
                    <a:lnTo>
                      <a:pt x="102" y="75"/>
                    </a:lnTo>
                    <a:lnTo>
                      <a:pt x="104" y="75"/>
                    </a:lnTo>
                    <a:lnTo>
                      <a:pt x="104" y="77"/>
                    </a:lnTo>
                    <a:lnTo>
                      <a:pt x="106" y="75"/>
                    </a:lnTo>
                    <a:lnTo>
                      <a:pt x="108" y="75"/>
                    </a:lnTo>
                    <a:lnTo>
                      <a:pt x="110" y="75"/>
                    </a:lnTo>
                    <a:lnTo>
                      <a:pt x="110" y="77"/>
                    </a:lnTo>
                    <a:lnTo>
                      <a:pt x="110" y="79"/>
                    </a:lnTo>
                    <a:lnTo>
                      <a:pt x="112" y="79"/>
                    </a:lnTo>
                    <a:lnTo>
                      <a:pt x="112" y="77"/>
                    </a:lnTo>
                    <a:lnTo>
                      <a:pt x="112" y="79"/>
                    </a:lnTo>
                    <a:lnTo>
                      <a:pt x="114" y="79"/>
                    </a:lnTo>
                    <a:lnTo>
                      <a:pt x="114" y="77"/>
                    </a:lnTo>
                    <a:lnTo>
                      <a:pt x="114" y="79"/>
                    </a:lnTo>
                    <a:lnTo>
                      <a:pt x="115" y="79"/>
                    </a:lnTo>
                    <a:lnTo>
                      <a:pt x="115" y="77"/>
                    </a:lnTo>
                    <a:lnTo>
                      <a:pt x="117" y="77"/>
                    </a:lnTo>
                    <a:lnTo>
                      <a:pt x="119" y="77"/>
                    </a:lnTo>
                    <a:lnTo>
                      <a:pt x="121" y="77"/>
                    </a:lnTo>
                    <a:lnTo>
                      <a:pt x="121" y="75"/>
                    </a:lnTo>
                    <a:lnTo>
                      <a:pt x="123" y="75"/>
                    </a:lnTo>
                    <a:lnTo>
                      <a:pt x="123" y="77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9" y="75"/>
                    </a:lnTo>
                    <a:lnTo>
                      <a:pt x="129" y="73"/>
                    </a:lnTo>
                    <a:lnTo>
                      <a:pt x="131" y="73"/>
                    </a:lnTo>
                    <a:lnTo>
                      <a:pt x="131" y="71"/>
                    </a:lnTo>
                    <a:lnTo>
                      <a:pt x="133" y="71"/>
                    </a:lnTo>
                    <a:lnTo>
                      <a:pt x="131" y="71"/>
                    </a:lnTo>
                    <a:lnTo>
                      <a:pt x="131" y="69"/>
                    </a:lnTo>
                    <a:lnTo>
                      <a:pt x="133" y="67"/>
                    </a:lnTo>
                    <a:lnTo>
                      <a:pt x="133" y="65"/>
                    </a:lnTo>
                    <a:lnTo>
                      <a:pt x="135" y="65"/>
                    </a:lnTo>
                    <a:lnTo>
                      <a:pt x="137" y="64"/>
                    </a:lnTo>
                    <a:lnTo>
                      <a:pt x="139" y="64"/>
                    </a:lnTo>
                    <a:lnTo>
                      <a:pt x="139" y="62"/>
                    </a:lnTo>
                    <a:lnTo>
                      <a:pt x="140" y="62"/>
                    </a:lnTo>
                    <a:lnTo>
                      <a:pt x="140" y="60"/>
                    </a:lnTo>
                    <a:lnTo>
                      <a:pt x="142" y="60"/>
                    </a:lnTo>
                    <a:lnTo>
                      <a:pt x="142" y="58"/>
                    </a:lnTo>
                    <a:lnTo>
                      <a:pt x="144" y="58"/>
                    </a:lnTo>
                    <a:lnTo>
                      <a:pt x="144" y="56"/>
                    </a:lnTo>
                    <a:lnTo>
                      <a:pt x="146" y="56"/>
                    </a:lnTo>
                    <a:lnTo>
                      <a:pt x="146" y="54"/>
                    </a:lnTo>
                    <a:lnTo>
                      <a:pt x="148" y="54"/>
                    </a:lnTo>
                    <a:lnTo>
                      <a:pt x="148" y="52"/>
                    </a:lnTo>
                    <a:lnTo>
                      <a:pt x="150" y="52"/>
                    </a:lnTo>
                    <a:lnTo>
                      <a:pt x="150" y="50"/>
                    </a:lnTo>
                    <a:lnTo>
                      <a:pt x="148" y="50"/>
                    </a:lnTo>
                    <a:lnTo>
                      <a:pt x="150" y="50"/>
                    </a:lnTo>
                    <a:lnTo>
                      <a:pt x="150" y="48"/>
                    </a:lnTo>
                    <a:lnTo>
                      <a:pt x="150" y="46"/>
                    </a:lnTo>
                    <a:lnTo>
                      <a:pt x="150" y="44"/>
                    </a:lnTo>
                    <a:lnTo>
                      <a:pt x="152" y="44"/>
                    </a:lnTo>
                    <a:lnTo>
                      <a:pt x="154" y="44"/>
                    </a:lnTo>
                    <a:lnTo>
                      <a:pt x="156" y="44"/>
                    </a:lnTo>
                    <a:lnTo>
                      <a:pt x="156" y="42"/>
                    </a:lnTo>
                    <a:lnTo>
                      <a:pt x="158" y="42"/>
                    </a:lnTo>
                    <a:lnTo>
                      <a:pt x="160" y="42"/>
                    </a:lnTo>
                    <a:lnTo>
                      <a:pt x="160" y="41"/>
                    </a:lnTo>
                    <a:lnTo>
                      <a:pt x="162" y="41"/>
                    </a:lnTo>
                    <a:lnTo>
                      <a:pt x="163" y="39"/>
                    </a:lnTo>
                    <a:lnTo>
                      <a:pt x="163" y="37"/>
                    </a:lnTo>
                    <a:lnTo>
                      <a:pt x="165" y="37"/>
                    </a:lnTo>
                    <a:lnTo>
                      <a:pt x="165" y="35"/>
                    </a:lnTo>
                    <a:lnTo>
                      <a:pt x="165" y="33"/>
                    </a:lnTo>
                    <a:lnTo>
                      <a:pt x="167" y="31"/>
                    </a:lnTo>
                    <a:lnTo>
                      <a:pt x="167" y="29"/>
                    </a:lnTo>
                    <a:lnTo>
                      <a:pt x="165" y="29"/>
                    </a:lnTo>
                    <a:lnTo>
                      <a:pt x="165" y="27"/>
                    </a:lnTo>
                    <a:lnTo>
                      <a:pt x="167" y="25"/>
                    </a:lnTo>
                    <a:lnTo>
                      <a:pt x="165" y="23"/>
                    </a:lnTo>
                    <a:lnTo>
                      <a:pt x="165" y="21"/>
                    </a:lnTo>
                    <a:lnTo>
                      <a:pt x="167" y="19"/>
                    </a:lnTo>
                    <a:lnTo>
                      <a:pt x="169" y="19"/>
                    </a:lnTo>
                    <a:lnTo>
                      <a:pt x="171" y="19"/>
                    </a:lnTo>
                    <a:lnTo>
                      <a:pt x="171" y="21"/>
                    </a:lnTo>
                    <a:lnTo>
                      <a:pt x="171" y="25"/>
                    </a:lnTo>
                    <a:lnTo>
                      <a:pt x="171" y="27"/>
                    </a:lnTo>
                    <a:lnTo>
                      <a:pt x="173" y="27"/>
                    </a:lnTo>
                    <a:lnTo>
                      <a:pt x="173" y="29"/>
                    </a:lnTo>
                    <a:lnTo>
                      <a:pt x="175" y="29"/>
                    </a:lnTo>
                    <a:lnTo>
                      <a:pt x="175" y="31"/>
                    </a:lnTo>
                    <a:lnTo>
                      <a:pt x="177" y="33"/>
                    </a:lnTo>
                    <a:lnTo>
                      <a:pt x="179" y="35"/>
                    </a:lnTo>
                    <a:lnTo>
                      <a:pt x="181" y="35"/>
                    </a:lnTo>
                    <a:lnTo>
                      <a:pt x="183" y="35"/>
                    </a:lnTo>
                    <a:lnTo>
                      <a:pt x="185" y="33"/>
                    </a:lnTo>
                    <a:lnTo>
                      <a:pt x="185" y="35"/>
                    </a:lnTo>
                    <a:lnTo>
                      <a:pt x="187" y="35"/>
                    </a:lnTo>
                    <a:lnTo>
                      <a:pt x="188" y="35"/>
                    </a:lnTo>
                    <a:lnTo>
                      <a:pt x="188" y="37"/>
                    </a:lnTo>
                    <a:lnTo>
                      <a:pt x="190" y="37"/>
                    </a:lnTo>
                    <a:lnTo>
                      <a:pt x="190" y="35"/>
                    </a:lnTo>
                    <a:lnTo>
                      <a:pt x="192" y="35"/>
                    </a:lnTo>
                    <a:lnTo>
                      <a:pt x="194" y="33"/>
                    </a:lnTo>
                    <a:lnTo>
                      <a:pt x="196" y="33"/>
                    </a:lnTo>
                    <a:lnTo>
                      <a:pt x="198" y="33"/>
                    </a:lnTo>
                    <a:lnTo>
                      <a:pt x="200" y="31"/>
                    </a:lnTo>
                    <a:lnTo>
                      <a:pt x="200" y="29"/>
                    </a:lnTo>
                    <a:lnTo>
                      <a:pt x="200" y="27"/>
                    </a:lnTo>
                    <a:lnTo>
                      <a:pt x="202" y="27"/>
                    </a:lnTo>
                    <a:lnTo>
                      <a:pt x="204" y="25"/>
                    </a:lnTo>
                    <a:lnTo>
                      <a:pt x="206" y="25"/>
                    </a:lnTo>
                    <a:lnTo>
                      <a:pt x="206" y="23"/>
                    </a:lnTo>
                    <a:lnTo>
                      <a:pt x="208" y="23"/>
                    </a:lnTo>
                    <a:lnTo>
                      <a:pt x="208" y="21"/>
                    </a:lnTo>
                    <a:lnTo>
                      <a:pt x="210" y="21"/>
                    </a:lnTo>
                    <a:lnTo>
                      <a:pt x="210" y="19"/>
                    </a:lnTo>
                    <a:lnTo>
                      <a:pt x="211" y="17"/>
                    </a:lnTo>
                    <a:lnTo>
                      <a:pt x="213" y="17"/>
                    </a:lnTo>
                    <a:lnTo>
                      <a:pt x="211" y="16"/>
                    </a:lnTo>
                    <a:lnTo>
                      <a:pt x="211" y="14"/>
                    </a:lnTo>
                    <a:lnTo>
                      <a:pt x="211" y="12"/>
                    </a:lnTo>
                    <a:lnTo>
                      <a:pt x="211" y="10"/>
                    </a:lnTo>
                    <a:lnTo>
                      <a:pt x="213" y="10"/>
                    </a:lnTo>
                    <a:lnTo>
                      <a:pt x="213" y="8"/>
                    </a:lnTo>
                    <a:lnTo>
                      <a:pt x="215" y="10"/>
                    </a:lnTo>
                    <a:lnTo>
                      <a:pt x="217" y="10"/>
                    </a:lnTo>
                    <a:lnTo>
                      <a:pt x="219" y="10"/>
                    </a:lnTo>
                    <a:lnTo>
                      <a:pt x="219" y="8"/>
                    </a:lnTo>
                    <a:lnTo>
                      <a:pt x="221" y="8"/>
                    </a:lnTo>
                    <a:lnTo>
                      <a:pt x="223" y="8"/>
                    </a:lnTo>
                    <a:lnTo>
                      <a:pt x="225" y="6"/>
                    </a:lnTo>
                    <a:lnTo>
                      <a:pt x="225" y="8"/>
                    </a:lnTo>
                    <a:lnTo>
                      <a:pt x="227" y="8"/>
                    </a:lnTo>
                    <a:lnTo>
                      <a:pt x="227" y="6"/>
                    </a:lnTo>
                    <a:lnTo>
                      <a:pt x="229" y="6"/>
                    </a:lnTo>
                    <a:lnTo>
                      <a:pt x="229" y="8"/>
                    </a:lnTo>
                    <a:lnTo>
                      <a:pt x="231" y="8"/>
                    </a:lnTo>
                    <a:lnTo>
                      <a:pt x="233" y="8"/>
                    </a:lnTo>
                    <a:lnTo>
                      <a:pt x="233" y="6"/>
                    </a:lnTo>
                    <a:lnTo>
                      <a:pt x="235" y="6"/>
                    </a:lnTo>
                    <a:lnTo>
                      <a:pt x="236" y="4"/>
                    </a:lnTo>
                    <a:lnTo>
                      <a:pt x="236" y="6"/>
                    </a:lnTo>
                    <a:lnTo>
                      <a:pt x="236" y="4"/>
                    </a:lnTo>
                    <a:lnTo>
                      <a:pt x="238" y="4"/>
                    </a:lnTo>
                    <a:lnTo>
                      <a:pt x="240" y="4"/>
                    </a:lnTo>
                    <a:lnTo>
                      <a:pt x="240" y="6"/>
                    </a:lnTo>
                    <a:lnTo>
                      <a:pt x="242" y="6"/>
                    </a:lnTo>
                    <a:lnTo>
                      <a:pt x="244" y="6"/>
                    </a:lnTo>
                    <a:lnTo>
                      <a:pt x="246" y="6"/>
                    </a:lnTo>
                    <a:lnTo>
                      <a:pt x="246" y="4"/>
                    </a:lnTo>
                    <a:lnTo>
                      <a:pt x="244" y="4"/>
                    </a:lnTo>
                    <a:lnTo>
                      <a:pt x="246" y="4"/>
                    </a:lnTo>
                    <a:lnTo>
                      <a:pt x="248" y="4"/>
                    </a:lnTo>
                    <a:lnTo>
                      <a:pt x="248" y="6"/>
                    </a:lnTo>
                    <a:lnTo>
                      <a:pt x="250" y="6"/>
                    </a:lnTo>
                    <a:lnTo>
                      <a:pt x="250" y="4"/>
                    </a:lnTo>
                    <a:lnTo>
                      <a:pt x="252" y="4"/>
                    </a:lnTo>
                    <a:lnTo>
                      <a:pt x="252" y="6"/>
                    </a:lnTo>
                    <a:lnTo>
                      <a:pt x="252" y="8"/>
                    </a:lnTo>
                    <a:lnTo>
                      <a:pt x="252" y="10"/>
                    </a:lnTo>
                    <a:lnTo>
                      <a:pt x="254" y="10"/>
                    </a:lnTo>
                    <a:lnTo>
                      <a:pt x="256" y="10"/>
                    </a:lnTo>
                    <a:lnTo>
                      <a:pt x="256" y="12"/>
                    </a:lnTo>
                    <a:lnTo>
                      <a:pt x="256" y="10"/>
                    </a:lnTo>
                    <a:lnTo>
                      <a:pt x="258" y="10"/>
                    </a:lnTo>
                    <a:lnTo>
                      <a:pt x="258" y="12"/>
                    </a:lnTo>
                    <a:lnTo>
                      <a:pt x="258" y="14"/>
                    </a:lnTo>
                    <a:lnTo>
                      <a:pt x="259" y="14"/>
                    </a:lnTo>
                    <a:lnTo>
                      <a:pt x="259" y="16"/>
                    </a:lnTo>
                    <a:lnTo>
                      <a:pt x="261" y="16"/>
                    </a:lnTo>
                    <a:lnTo>
                      <a:pt x="263" y="16"/>
                    </a:lnTo>
                    <a:lnTo>
                      <a:pt x="263" y="17"/>
                    </a:lnTo>
                    <a:lnTo>
                      <a:pt x="265" y="17"/>
                    </a:lnTo>
                    <a:lnTo>
                      <a:pt x="265" y="19"/>
                    </a:lnTo>
                    <a:lnTo>
                      <a:pt x="267" y="19"/>
                    </a:lnTo>
                    <a:lnTo>
                      <a:pt x="269" y="19"/>
                    </a:lnTo>
                    <a:lnTo>
                      <a:pt x="269" y="21"/>
                    </a:lnTo>
                    <a:lnTo>
                      <a:pt x="267" y="21"/>
                    </a:lnTo>
                    <a:lnTo>
                      <a:pt x="269" y="23"/>
                    </a:lnTo>
                    <a:lnTo>
                      <a:pt x="271" y="23"/>
                    </a:lnTo>
                    <a:lnTo>
                      <a:pt x="273" y="23"/>
                    </a:lnTo>
                    <a:lnTo>
                      <a:pt x="273" y="21"/>
                    </a:lnTo>
                    <a:lnTo>
                      <a:pt x="271" y="21"/>
                    </a:lnTo>
                    <a:lnTo>
                      <a:pt x="271" y="19"/>
                    </a:lnTo>
                    <a:lnTo>
                      <a:pt x="273" y="19"/>
                    </a:lnTo>
                    <a:lnTo>
                      <a:pt x="273" y="21"/>
                    </a:lnTo>
                    <a:lnTo>
                      <a:pt x="275" y="21"/>
                    </a:lnTo>
                    <a:lnTo>
                      <a:pt x="275" y="19"/>
                    </a:lnTo>
                    <a:lnTo>
                      <a:pt x="273" y="19"/>
                    </a:lnTo>
                    <a:lnTo>
                      <a:pt x="275" y="19"/>
                    </a:lnTo>
                    <a:lnTo>
                      <a:pt x="277" y="19"/>
                    </a:lnTo>
                    <a:lnTo>
                      <a:pt x="277" y="21"/>
                    </a:lnTo>
                    <a:lnTo>
                      <a:pt x="277" y="19"/>
                    </a:lnTo>
                    <a:lnTo>
                      <a:pt x="277" y="17"/>
                    </a:lnTo>
                    <a:lnTo>
                      <a:pt x="279" y="17"/>
                    </a:lnTo>
                    <a:lnTo>
                      <a:pt x="279" y="19"/>
                    </a:lnTo>
                    <a:lnTo>
                      <a:pt x="279" y="17"/>
                    </a:lnTo>
                    <a:lnTo>
                      <a:pt x="281" y="17"/>
                    </a:lnTo>
                    <a:lnTo>
                      <a:pt x="283" y="17"/>
                    </a:ln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6"/>
                    </a:lnTo>
                    <a:lnTo>
                      <a:pt x="283" y="14"/>
                    </a:lnTo>
                    <a:lnTo>
                      <a:pt x="284" y="14"/>
                    </a:lnTo>
                    <a:lnTo>
                      <a:pt x="286" y="14"/>
                    </a:lnTo>
                    <a:lnTo>
                      <a:pt x="286" y="12"/>
                    </a:lnTo>
                    <a:lnTo>
                      <a:pt x="286" y="14"/>
                    </a:lnTo>
                    <a:lnTo>
                      <a:pt x="288" y="14"/>
                    </a:lnTo>
                    <a:lnTo>
                      <a:pt x="288" y="12"/>
                    </a:lnTo>
                    <a:lnTo>
                      <a:pt x="286" y="12"/>
                    </a:lnTo>
                    <a:lnTo>
                      <a:pt x="288" y="12"/>
                    </a:lnTo>
                    <a:lnTo>
                      <a:pt x="290" y="12"/>
                    </a:lnTo>
                    <a:lnTo>
                      <a:pt x="292" y="12"/>
                    </a:lnTo>
                    <a:lnTo>
                      <a:pt x="292" y="10"/>
                    </a:lnTo>
                    <a:lnTo>
                      <a:pt x="294" y="10"/>
                    </a:lnTo>
                    <a:lnTo>
                      <a:pt x="296" y="10"/>
                    </a:lnTo>
                    <a:lnTo>
                      <a:pt x="298" y="12"/>
                    </a:lnTo>
                    <a:lnTo>
                      <a:pt x="298" y="14"/>
                    </a:lnTo>
                    <a:lnTo>
                      <a:pt x="300" y="14"/>
                    </a:lnTo>
                    <a:lnTo>
                      <a:pt x="302" y="14"/>
                    </a:lnTo>
                    <a:lnTo>
                      <a:pt x="302" y="12"/>
                    </a:lnTo>
                    <a:lnTo>
                      <a:pt x="304" y="12"/>
                    </a:lnTo>
                    <a:lnTo>
                      <a:pt x="304" y="10"/>
                    </a:lnTo>
                    <a:lnTo>
                      <a:pt x="304" y="8"/>
                    </a:lnTo>
                    <a:lnTo>
                      <a:pt x="306" y="8"/>
                    </a:lnTo>
                    <a:lnTo>
                      <a:pt x="304" y="8"/>
                    </a:lnTo>
                    <a:lnTo>
                      <a:pt x="304" y="6"/>
                    </a:lnTo>
                    <a:lnTo>
                      <a:pt x="306" y="6"/>
                    </a:lnTo>
                    <a:lnTo>
                      <a:pt x="306" y="4"/>
                    </a:lnTo>
                    <a:lnTo>
                      <a:pt x="307" y="4"/>
                    </a:lnTo>
                    <a:lnTo>
                      <a:pt x="309" y="4"/>
                    </a:lnTo>
                    <a:lnTo>
                      <a:pt x="309" y="6"/>
                    </a:lnTo>
                    <a:lnTo>
                      <a:pt x="311" y="6"/>
                    </a:lnTo>
                    <a:lnTo>
                      <a:pt x="313" y="6"/>
                    </a:lnTo>
                    <a:lnTo>
                      <a:pt x="313" y="8"/>
                    </a:lnTo>
                    <a:lnTo>
                      <a:pt x="315" y="8"/>
                    </a:lnTo>
                    <a:lnTo>
                      <a:pt x="317" y="8"/>
                    </a:lnTo>
                    <a:lnTo>
                      <a:pt x="317" y="10"/>
                    </a:lnTo>
                    <a:lnTo>
                      <a:pt x="319" y="10"/>
                    </a:lnTo>
                    <a:lnTo>
                      <a:pt x="319" y="12"/>
                    </a:lnTo>
                    <a:lnTo>
                      <a:pt x="319" y="14"/>
                    </a:lnTo>
                    <a:lnTo>
                      <a:pt x="321" y="14"/>
                    </a:lnTo>
                    <a:lnTo>
                      <a:pt x="321" y="16"/>
                    </a:lnTo>
                    <a:lnTo>
                      <a:pt x="319" y="16"/>
                    </a:lnTo>
                    <a:lnTo>
                      <a:pt x="319" y="17"/>
                    </a:lnTo>
                    <a:lnTo>
                      <a:pt x="321" y="17"/>
                    </a:lnTo>
                    <a:lnTo>
                      <a:pt x="321" y="19"/>
                    </a:lnTo>
                    <a:lnTo>
                      <a:pt x="323" y="19"/>
                    </a:lnTo>
                    <a:lnTo>
                      <a:pt x="323" y="17"/>
                    </a:lnTo>
                    <a:lnTo>
                      <a:pt x="325" y="17"/>
                    </a:lnTo>
                    <a:lnTo>
                      <a:pt x="325" y="16"/>
                    </a:lnTo>
                    <a:lnTo>
                      <a:pt x="327" y="16"/>
                    </a:lnTo>
                    <a:lnTo>
                      <a:pt x="329" y="16"/>
                    </a:lnTo>
                    <a:lnTo>
                      <a:pt x="331" y="16"/>
                    </a:lnTo>
                    <a:lnTo>
                      <a:pt x="331" y="17"/>
                    </a:lnTo>
                    <a:lnTo>
                      <a:pt x="331" y="19"/>
                    </a:lnTo>
                    <a:lnTo>
                      <a:pt x="331" y="21"/>
                    </a:lnTo>
                    <a:lnTo>
                      <a:pt x="332" y="21"/>
                    </a:lnTo>
                    <a:lnTo>
                      <a:pt x="334" y="21"/>
                    </a:lnTo>
                    <a:lnTo>
                      <a:pt x="334" y="19"/>
                    </a:lnTo>
                    <a:lnTo>
                      <a:pt x="336" y="19"/>
                    </a:lnTo>
                    <a:lnTo>
                      <a:pt x="338" y="19"/>
                    </a:lnTo>
                    <a:lnTo>
                      <a:pt x="340" y="19"/>
                    </a:lnTo>
                    <a:lnTo>
                      <a:pt x="342" y="17"/>
                    </a:lnTo>
                    <a:lnTo>
                      <a:pt x="342" y="16"/>
                    </a:lnTo>
                    <a:lnTo>
                      <a:pt x="340" y="16"/>
                    </a:lnTo>
                    <a:lnTo>
                      <a:pt x="340" y="17"/>
                    </a:lnTo>
                    <a:lnTo>
                      <a:pt x="340" y="16"/>
                    </a:lnTo>
                    <a:lnTo>
                      <a:pt x="338" y="16"/>
                    </a:lnTo>
                    <a:lnTo>
                      <a:pt x="338" y="14"/>
                    </a:lnTo>
                    <a:lnTo>
                      <a:pt x="336" y="14"/>
                    </a:lnTo>
                    <a:lnTo>
                      <a:pt x="336" y="12"/>
                    </a:lnTo>
                    <a:lnTo>
                      <a:pt x="338" y="12"/>
                    </a:lnTo>
                    <a:lnTo>
                      <a:pt x="340" y="12"/>
                    </a:lnTo>
                    <a:lnTo>
                      <a:pt x="340" y="10"/>
                    </a:lnTo>
                    <a:lnTo>
                      <a:pt x="342" y="10"/>
                    </a:lnTo>
                    <a:lnTo>
                      <a:pt x="342" y="8"/>
                    </a:lnTo>
                    <a:lnTo>
                      <a:pt x="342" y="6"/>
                    </a:lnTo>
                    <a:lnTo>
                      <a:pt x="344" y="6"/>
                    </a:lnTo>
                    <a:lnTo>
                      <a:pt x="344" y="4"/>
                    </a:lnTo>
                    <a:lnTo>
                      <a:pt x="342" y="4"/>
                    </a:lnTo>
                    <a:lnTo>
                      <a:pt x="342" y="6"/>
                    </a:lnTo>
                    <a:lnTo>
                      <a:pt x="340" y="6"/>
                    </a:lnTo>
                    <a:lnTo>
                      <a:pt x="340" y="4"/>
                    </a:lnTo>
                    <a:lnTo>
                      <a:pt x="340" y="2"/>
                    </a:lnTo>
                    <a:lnTo>
                      <a:pt x="342" y="2"/>
                    </a:lnTo>
                    <a:lnTo>
                      <a:pt x="342" y="0"/>
                    </a:lnTo>
                    <a:lnTo>
                      <a:pt x="344" y="0"/>
                    </a:lnTo>
                    <a:lnTo>
                      <a:pt x="346" y="0"/>
                    </a:lnTo>
                    <a:lnTo>
                      <a:pt x="346" y="2"/>
                    </a:lnTo>
                    <a:lnTo>
                      <a:pt x="348" y="2"/>
                    </a:lnTo>
                    <a:lnTo>
                      <a:pt x="350" y="2"/>
                    </a:lnTo>
                    <a:lnTo>
                      <a:pt x="348" y="2"/>
                    </a:lnTo>
                    <a:lnTo>
                      <a:pt x="350" y="2"/>
                    </a:lnTo>
                    <a:lnTo>
                      <a:pt x="352" y="2"/>
                    </a:lnTo>
                    <a:lnTo>
                      <a:pt x="352" y="0"/>
                    </a:lnTo>
                    <a:lnTo>
                      <a:pt x="352" y="2"/>
                    </a:lnTo>
                    <a:lnTo>
                      <a:pt x="354" y="2"/>
                    </a:lnTo>
                    <a:lnTo>
                      <a:pt x="355" y="2"/>
                    </a:lnTo>
                    <a:lnTo>
                      <a:pt x="357" y="2"/>
                    </a:lnTo>
                    <a:lnTo>
                      <a:pt x="357" y="4"/>
                    </a:lnTo>
                    <a:lnTo>
                      <a:pt x="359" y="4"/>
                    </a:lnTo>
                    <a:lnTo>
                      <a:pt x="359" y="6"/>
                    </a:lnTo>
                    <a:lnTo>
                      <a:pt x="361" y="6"/>
                    </a:lnTo>
                    <a:lnTo>
                      <a:pt x="363" y="6"/>
                    </a:lnTo>
                    <a:lnTo>
                      <a:pt x="365" y="6"/>
                    </a:lnTo>
                    <a:lnTo>
                      <a:pt x="365" y="8"/>
                    </a:lnTo>
                    <a:lnTo>
                      <a:pt x="367" y="8"/>
                    </a:lnTo>
                    <a:lnTo>
                      <a:pt x="369" y="8"/>
                    </a:lnTo>
                    <a:lnTo>
                      <a:pt x="369" y="10"/>
                    </a:lnTo>
                    <a:lnTo>
                      <a:pt x="371" y="10"/>
                    </a:lnTo>
                    <a:lnTo>
                      <a:pt x="373" y="10"/>
                    </a:lnTo>
                    <a:lnTo>
                      <a:pt x="375" y="12"/>
                    </a:lnTo>
                    <a:lnTo>
                      <a:pt x="377" y="12"/>
                    </a:lnTo>
                    <a:lnTo>
                      <a:pt x="377" y="10"/>
                    </a:lnTo>
                    <a:lnTo>
                      <a:pt x="377" y="8"/>
                    </a:lnTo>
                    <a:lnTo>
                      <a:pt x="379" y="8"/>
                    </a:lnTo>
                    <a:lnTo>
                      <a:pt x="380" y="8"/>
                    </a:lnTo>
                    <a:lnTo>
                      <a:pt x="382" y="8"/>
                    </a:lnTo>
                    <a:lnTo>
                      <a:pt x="384" y="8"/>
                    </a:lnTo>
                    <a:lnTo>
                      <a:pt x="384" y="10"/>
                    </a:lnTo>
                    <a:lnTo>
                      <a:pt x="386" y="8"/>
                    </a:lnTo>
                    <a:lnTo>
                      <a:pt x="384" y="8"/>
                    </a:lnTo>
                    <a:lnTo>
                      <a:pt x="386" y="6"/>
                    </a:lnTo>
                    <a:lnTo>
                      <a:pt x="388" y="6"/>
                    </a:lnTo>
                    <a:lnTo>
                      <a:pt x="390" y="6"/>
                    </a:lnTo>
                    <a:lnTo>
                      <a:pt x="390" y="4"/>
                    </a:lnTo>
                    <a:lnTo>
                      <a:pt x="390" y="6"/>
                    </a:lnTo>
                    <a:lnTo>
                      <a:pt x="392" y="6"/>
                    </a:lnTo>
                    <a:lnTo>
                      <a:pt x="392" y="8"/>
                    </a:lnTo>
                    <a:lnTo>
                      <a:pt x="390" y="8"/>
                    </a:lnTo>
                    <a:lnTo>
                      <a:pt x="390" y="10"/>
                    </a:lnTo>
                    <a:lnTo>
                      <a:pt x="388" y="8"/>
                    </a:lnTo>
                    <a:lnTo>
                      <a:pt x="388" y="10"/>
                    </a:lnTo>
                    <a:lnTo>
                      <a:pt x="390" y="10"/>
                    </a:lnTo>
                    <a:lnTo>
                      <a:pt x="390" y="12"/>
                    </a:lnTo>
                    <a:lnTo>
                      <a:pt x="392" y="12"/>
                    </a:lnTo>
                    <a:lnTo>
                      <a:pt x="392" y="14"/>
                    </a:lnTo>
                    <a:lnTo>
                      <a:pt x="394" y="14"/>
                    </a:lnTo>
                    <a:lnTo>
                      <a:pt x="394" y="16"/>
                    </a:lnTo>
                    <a:lnTo>
                      <a:pt x="396" y="16"/>
                    </a:lnTo>
                    <a:lnTo>
                      <a:pt x="396" y="17"/>
                    </a:lnTo>
                    <a:lnTo>
                      <a:pt x="398" y="17"/>
                    </a:lnTo>
                    <a:lnTo>
                      <a:pt x="398" y="16"/>
                    </a:lnTo>
                    <a:lnTo>
                      <a:pt x="400" y="16"/>
                    </a:lnTo>
                    <a:lnTo>
                      <a:pt x="402" y="16"/>
                    </a:lnTo>
                    <a:lnTo>
                      <a:pt x="402" y="17"/>
                    </a:lnTo>
                    <a:lnTo>
                      <a:pt x="403" y="17"/>
                    </a:lnTo>
                    <a:lnTo>
                      <a:pt x="403" y="16"/>
                    </a:lnTo>
                    <a:lnTo>
                      <a:pt x="405" y="16"/>
                    </a:lnTo>
                    <a:lnTo>
                      <a:pt x="407" y="16"/>
                    </a:lnTo>
                    <a:lnTo>
                      <a:pt x="409" y="16"/>
                    </a:lnTo>
                    <a:lnTo>
                      <a:pt x="409" y="17"/>
                    </a:lnTo>
                    <a:lnTo>
                      <a:pt x="411" y="17"/>
                    </a:lnTo>
                    <a:lnTo>
                      <a:pt x="413" y="1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6" name="Freeform 4983">
                <a:extLst>
                  <a:ext uri="{FF2B5EF4-FFF2-40B4-BE49-F238E27FC236}">
                    <a16:creationId xmlns:a16="http://schemas.microsoft.com/office/drawing/2014/main" id="{EBA719FE-5A51-42A5-1142-423CFFB6F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7649" y="3132474"/>
                <a:ext cx="706456" cy="886666"/>
              </a:xfrm>
              <a:custGeom>
                <a:avLst/>
                <a:gdLst/>
                <a:ahLst/>
                <a:cxnLst>
                  <a:cxn ang="0">
                    <a:pos x="423" y="185"/>
                  </a:cxn>
                  <a:cxn ang="0">
                    <a:pos x="430" y="213"/>
                  </a:cxn>
                  <a:cxn ang="0">
                    <a:pos x="411" y="236"/>
                  </a:cxn>
                  <a:cxn ang="0">
                    <a:pos x="398" y="261"/>
                  </a:cxn>
                  <a:cxn ang="0">
                    <a:pos x="377" y="284"/>
                  </a:cxn>
                  <a:cxn ang="0">
                    <a:pos x="357" y="304"/>
                  </a:cxn>
                  <a:cxn ang="0">
                    <a:pos x="342" y="334"/>
                  </a:cxn>
                  <a:cxn ang="0">
                    <a:pos x="325" y="357"/>
                  </a:cxn>
                  <a:cxn ang="0">
                    <a:pos x="315" y="382"/>
                  </a:cxn>
                  <a:cxn ang="0">
                    <a:pos x="307" y="413"/>
                  </a:cxn>
                  <a:cxn ang="0">
                    <a:pos x="288" y="436"/>
                  </a:cxn>
                  <a:cxn ang="0">
                    <a:pos x="288" y="469"/>
                  </a:cxn>
                  <a:cxn ang="0">
                    <a:pos x="281" y="494"/>
                  </a:cxn>
                  <a:cxn ang="0">
                    <a:pos x="271" y="519"/>
                  </a:cxn>
                  <a:cxn ang="0">
                    <a:pos x="252" y="544"/>
                  </a:cxn>
                  <a:cxn ang="0">
                    <a:pos x="227" y="557"/>
                  </a:cxn>
                  <a:cxn ang="0">
                    <a:pos x="200" y="571"/>
                  </a:cxn>
                  <a:cxn ang="0">
                    <a:pos x="183" y="592"/>
                  </a:cxn>
                  <a:cxn ang="0">
                    <a:pos x="163" y="605"/>
                  </a:cxn>
                  <a:cxn ang="0">
                    <a:pos x="144" y="590"/>
                  </a:cxn>
                  <a:cxn ang="0">
                    <a:pos x="117" y="582"/>
                  </a:cxn>
                  <a:cxn ang="0">
                    <a:pos x="106" y="563"/>
                  </a:cxn>
                  <a:cxn ang="0">
                    <a:pos x="106" y="536"/>
                  </a:cxn>
                  <a:cxn ang="0">
                    <a:pos x="102" y="511"/>
                  </a:cxn>
                  <a:cxn ang="0">
                    <a:pos x="98" y="488"/>
                  </a:cxn>
                  <a:cxn ang="0">
                    <a:pos x="108" y="465"/>
                  </a:cxn>
                  <a:cxn ang="0">
                    <a:pos x="81" y="463"/>
                  </a:cxn>
                  <a:cxn ang="0">
                    <a:pos x="69" y="438"/>
                  </a:cxn>
                  <a:cxn ang="0">
                    <a:pos x="69" y="405"/>
                  </a:cxn>
                  <a:cxn ang="0">
                    <a:pos x="66" y="377"/>
                  </a:cxn>
                  <a:cxn ang="0">
                    <a:pos x="44" y="361"/>
                  </a:cxn>
                  <a:cxn ang="0">
                    <a:pos x="23" y="342"/>
                  </a:cxn>
                  <a:cxn ang="0">
                    <a:pos x="4" y="323"/>
                  </a:cxn>
                  <a:cxn ang="0">
                    <a:pos x="2" y="290"/>
                  </a:cxn>
                  <a:cxn ang="0">
                    <a:pos x="2" y="265"/>
                  </a:cxn>
                  <a:cxn ang="0">
                    <a:pos x="25" y="246"/>
                  </a:cxn>
                  <a:cxn ang="0">
                    <a:pos x="48" y="227"/>
                  </a:cxn>
                  <a:cxn ang="0">
                    <a:pos x="67" y="227"/>
                  </a:cxn>
                  <a:cxn ang="0">
                    <a:pos x="92" y="219"/>
                  </a:cxn>
                  <a:cxn ang="0">
                    <a:pos x="117" y="221"/>
                  </a:cxn>
                  <a:cxn ang="0">
                    <a:pos x="137" y="206"/>
                  </a:cxn>
                  <a:cxn ang="0">
                    <a:pos x="144" y="173"/>
                  </a:cxn>
                  <a:cxn ang="0">
                    <a:pos x="154" y="144"/>
                  </a:cxn>
                  <a:cxn ang="0">
                    <a:pos x="171" y="121"/>
                  </a:cxn>
                  <a:cxn ang="0">
                    <a:pos x="175" y="91"/>
                  </a:cxn>
                  <a:cxn ang="0">
                    <a:pos x="204" y="83"/>
                  </a:cxn>
                  <a:cxn ang="0">
                    <a:pos x="235" y="67"/>
                  </a:cxn>
                  <a:cxn ang="0">
                    <a:pos x="263" y="58"/>
                  </a:cxn>
                  <a:cxn ang="0">
                    <a:pos x="286" y="37"/>
                  </a:cxn>
                  <a:cxn ang="0">
                    <a:pos x="315" y="31"/>
                  </a:cxn>
                  <a:cxn ang="0">
                    <a:pos x="325" y="52"/>
                  </a:cxn>
                  <a:cxn ang="0">
                    <a:pos x="350" y="71"/>
                  </a:cxn>
                  <a:cxn ang="0">
                    <a:pos x="365" y="69"/>
                  </a:cxn>
                  <a:cxn ang="0">
                    <a:pos x="400" y="52"/>
                  </a:cxn>
                  <a:cxn ang="0">
                    <a:pos x="419" y="44"/>
                  </a:cxn>
                  <a:cxn ang="0">
                    <a:pos x="442" y="27"/>
                  </a:cxn>
                  <a:cxn ang="0">
                    <a:pos x="453" y="2"/>
                  </a:cxn>
                  <a:cxn ang="0">
                    <a:pos x="463" y="33"/>
                  </a:cxn>
                  <a:cxn ang="0">
                    <a:pos x="473" y="73"/>
                  </a:cxn>
                  <a:cxn ang="0">
                    <a:pos x="457" y="108"/>
                  </a:cxn>
                  <a:cxn ang="0">
                    <a:pos x="471" y="139"/>
                  </a:cxn>
                  <a:cxn ang="0">
                    <a:pos x="461" y="163"/>
                  </a:cxn>
                </a:cxnLst>
                <a:rect l="0" t="0" r="r" b="b"/>
                <a:pathLst>
                  <a:path w="474" h="607">
                    <a:moveTo>
                      <a:pt x="450" y="183"/>
                    </a:moveTo>
                    <a:lnTo>
                      <a:pt x="448" y="183"/>
                    </a:lnTo>
                    <a:lnTo>
                      <a:pt x="446" y="183"/>
                    </a:lnTo>
                    <a:lnTo>
                      <a:pt x="444" y="183"/>
                    </a:lnTo>
                    <a:lnTo>
                      <a:pt x="442" y="183"/>
                    </a:lnTo>
                    <a:lnTo>
                      <a:pt x="440" y="181"/>
                    </a:lnTo>
                    <a:lnTo>
                      <a:pt x="438" y="181"/>
                    </a:lnTo>
                    <a:lnTo>
                      <a:pt x="436" y="179"/>
                    </a:lnTo>
                    <a:lnTo>
                      <a:pt x="434" y="179"/>
                    </a:lnTo>
                    <a:lnTo>
                      <a:pt x="432" y="177"/>
                    </a:lnTo>
                    <a:lnTo>
                      <a:pt x="430" y="177"/>
                    </a:lnTo>
                    <a:lnTo>
                      <a:pt x="428" y="177"/>
                    </a:lnTo>
                    <a:lnTo>
                      <a:pt x="426" y="177"/>
                    </a:lnTo>
                    <a:lnTo>
                      <a:pt x="426" y="179"/>
                    </a:lnTo>
                    <a:lnTo>
                      <a:pt x="425" y="179"/>
                    </a:lnTo>
                    <a:lnTo>
                      <a:pt x="425" y="181"/>
                    </a:lnTo>
                    <a:lnTo>
                      <a:pt x="423" y="181"/>
                    </a:lnTo>
                    <a:lnTo>
                      <a:pt x="423" y="183"/>
                    </a:lnTo>
                    <a:lnTo>
                      <a:pt x="423" y="185"/>
                    </a:lnTo>
                    <a:lnTo>
                      <a:pt x="423" y="187"/>
                    </a:lnTo>
                    <a:lnTo>
                      <a:pt x="421" y="187"/>
                    </a:lnTo>
                    <a:lnTo>
                      <a:pt x="421" y="188"/>
                    </a:lnTo>
                    <a:lnTo>
                      <a:pt x="421" y="190"/>
                    </a:lnTo>
                    <a:lnTo>
                      <a:pt x="423" y="192"/>
                    </a:lnTo>
                    <a:lnTo>
                      <a:pt x="423" y="194"/>
                    </a:lnTo>
                    <a:lnTo>
                      <a:pt x="425" y="194"/>
                    </a:lnTo>
                    <a:lnTo>
                      <a:pt x="425" y="196"/>
                    </a:lnTo>
                    <a:lnTo>
                      <a:pt x="425" y="198"/>
                    </a:lnTo>
                    <a:lnTo>
                      <a:pt x="425" y="200"/>
                    </a:lnTo>
                    <a:lnTo>
                      <a:pt x="425" y="202"/>
                    </a:lnTo>
                    <a:lnTo>
                      <a:pt x="426" y="202"/>
                    </a:lnTo>
                    <a:lnTo>
                      <a:pt x="426" y="204"/>
                    </a:lnTo>
                    <a:lnTo>
                      <a:pt x="426" y="206"/>
                    </a:lnTo>
                    <a:lnTo>
                      <a:pt x="428" y="208"/>
                    </a:lnTo>
                    <a:lnTo>
                      <a:pt x="428" y="210"/>
                    </a:lnTo>
                    <a:lnTo>
                      <a:pt x="428" y="211"/>
                    </a:lnTo>
                    <a:lnTo>
                      <a:pt x="430" y="211"/>
                    </a:lnTo>
                    <a:lnTo>
                      <a:pt x="430" y="213"/>
                    </a:lnTo>
                    <a:lnTo>
                      <a:pt x="428" y="215"/>
                    </a:lnTo>
                    <a:lnTo>
                      <a:pt x="428" y="217"/>
                    </a:lnTo>
                    <a:lnTo>
                      <a:pt x="428" y="219"/>
                    </a:lnTo>
                    <a:lnTo>
                      <a:pt x="426" y="221"/>
                    </a:lnTo>
                    <a:lnTo>
                      <a:pt x="426" y="223"/>
                    </a:lnTo>
                    <a:lnTo>
                      <a:pt x="425" y="223"/>
                    </a:lnTo>
                    <a:lnTo>
                      <a:pt x="425" y="225"/>
                    </a:lnTo>
                    <a:lnTo>
                      <a:pt x="423" y="225"/>
                    </a:lnTo>
                    <a:lnTo>
                      <a:pt x="421" y="227"/>
                    </a:lnTo>
                    <a:lnTo>
                      <a:pt x="419" y="227"/>
                    </a:lnTo>
                    <a:lnTo>
                      <a:pt x="419" y="229"/>
                    </a:lnTo>
                    <a:lnTo>
                      <a:pt x="417" y="229"/>
                    </a:lnTo>
                    <a:lnTo>
                      <a:pt x="415" y="229"/>
                    </a:lnTo>
                    <a:lnTo>
                      <a:pt x="415" y="231"/>
                    </a:lnTo>
                    <a:lnTo>
                      <a:pt x="415" y="233"/>
                    </a:lnTo>
                    <a:lnTo>
                      <a:pt x="413" y="233"/>
                    </a:lnTo>
                    <a:lnTo>
                      <a:pt x="413" y="235"/>
                    </a:lnTo>
                    <a:lnTo>
                      <a:pt x="413" y="236"/>
                    </a:lnTo>
                    <a:lnTo>
                      <a:pt x="411" y="236"/>
                    </a:lnTo>
                    <a:lnTo>
                      <a:pt x="411" y="238"/>
                    </a:lnTo>
                    <a:lnTo>
                      <a:pt x="411" y="240"/>
                    </a:lnTo>
                    <a:lnTo>
                      <a:pt x="411" y="242"/>
                    </a:lnTo>
                    <a:lnTo>
                      <a:pt x="409" y="242"/>
                    </a:lnTo>
                    <a:lnTo>
                      <a:pt x="409" y="244"/>
                    </a:lnTo>
                    <a:lnTo>
                      <a:pt x="409" y="246"/>
                    </a:lnTo>
                    <a:lnTo>
                      <a:pt x="407" y="246"/>
                    </a:lnTo>
                    <a:lnTo>
                      <a:pt x="407" y="248"/>
                    </a:lnTo>
                    <a:lnTo>
                      <a:pt x="405" y="248"/>
                    </a:lnTo>
                    <a:lnTo>
                      <a:pt x="405" y="250"/>
                    </a:lnTo>
                    <a:lnTo>
                      <a:pt x="403" y="250"/>
                    </a:lnTo>
                    <a:lnTo>
                      <a:pt x="403" y="252"/>
                    </a:lnTo>
                    <a:lnTo>
                      <a:pt x="402" y="252"/>
                    </a:lnTo>
                    <a:lnTo>
                      <a:pt x="402" y="254"/>
                    </a:lnTo>
                    <a:lnTo>
                      <a:pt x="400" y="254"/>
                    </a:lnTo>
                    <a:lnTo>
                      <a:pt x="400" y="256"/>
                    </a:lnTo>
                    <a:lnTo>
                      <a:pt x="398" y="258"/>
                    </a:lnTo>
                    <a:lnTo>
                      <a:pt x="398" y="260"/>
                    </a:lnTo>
                    <a:lnTo>
                      <a:pt x="398" y="261"/>
                    </a:lnTo>
                    <a:lnTo>
                      <a:pt x="398" y="263"/>
                    </a:lnTo>
                    <a:lnTo>
                      <a:pt x="398" y="265"/>
                    </a:lnTo>
                    <a:lnTo>
                      <a:pt x="396" y="265"/>
                    </a:lnTo>
                    <a:lnTo>
                      <a:pt x="396" y="267"/>
                    </a:lnTo>
                    <a:lnTo>
                      <a:pt x="394" y="269"/>
                    </a:lnTo>
                    <a:lnTo>
                      <a:pt x="392" y="271"/>
                    </a:lnTo>
                    <a:lnTo>
                      <a:pt x="392" y="273"/>
                    </a:lnTo>
                    <a:lnTo>
                      <a:pt x="390" y="273"/>
                    </a:lnTo>
                    <a:lnTo>
                      <a:pt x="388" y="275"/>
                    </a:lnTo>
                    <a:lnTo>
                      <a:pt x="386" y="275"/>
                    </a:lnTo>
                    <a:lnTo>
                      <a:pt x="384" y="275"/>
                    </a:lnTo>
                    <a:lnTo>
                      <a:pt x="384" y="277"/>
                    </a:lnTo>
                    <a:lnTo>
                      <a:pt x="382" y="277"/>
                    </a:lnTo>
                    <a:lnTo>
                      <a:pt x="382" y="279"/>
                    </a:lnTo>
                    <a:lnTo>
                      <a:pt x="380" y="279"/>
                    </a:lnTo>
                    <a:lnTo>
                      <a:pt x="380" y="281"/>
                    </a:lnTo>
                    <a:lnTo>
                      <a:pt x="379" y="281"/>
                    </a:lnTo>
                    <a:lnTo>
                      <a:pt x="377" y="283"/>
                    </a:lnTo>
                    <a:lnTo>
                      <a:pt x="377" y="284"/>
                    </a:lnTo>
                    <a:lnTo>
                      <a:pt x="375" y="284"/>
                    </a:lnTo>
                    <a:lnTo>
                      <a:pt x="375" y="286"/>
                    </a:lnTo>
                    <a:lnTo>
                      <a:pt x="373" y="286"/>
                    </a:lnTo>
                    <a:lnTo>
                      <a:pt x="373" y="288"/>
                    </a:lnTo>
                    <a:lnTo>
                      <a:pt x="371" y="288"/>
                    </a:lnTo>
                    <a:lnTo>
                      <a:pt x="371" y="290"/>
                    </a:lnTo>
                    <a:lnTo>
                      <a:pt x="369" y="290"/>
                    </a:lnTo>
                    <a:lnTo>
                      <a:pt x="367" y="290"/>
                    </a:lnTo>
                    <a:lnTo>
                      <a:pt x="365" y="292"/>
                    </a:lnTo>
                    <a:lnTo>
                      <a:pt x="363" y="294"/>
                    </a:lnTo>
                    <a:lnTo>
                      <a:pt x="363" y="296"/>
                    </a:lnTo>
                    <a:lnTo>
                      <a:pt x="365" y="296"/>
                    </a:lnTo>
                    <a:lnTo>
                      <a:pt x="363" y="296"/>
                    </a:lnTo>
                    <a:lnTo>
                      <a:pt x="363" y="298"/>
                    </a:lnTo>
                    <a:lnTo>
                      <a:pt x="361" y="298"/>
                    </a:lnTo>
                    <a:lnTo>
                      <a:pt x="359" y="298"/>
                    </a:lnTo>
                    <a:lnTo>
                      <a:pt x="359" y="300"/>
                    </a:lnTo>
                    <a:lnTo>
                      <a:pt x="357" y="302"/>
                    </a:lnTo>
                    <a:lnTo>
                      <a:pt x="357" y="304"/>
                    </a:lnTo>
                    <a:lnTo>
                      <a:pt x="357" y="306"/>
                    </a:lnTo>
                    <a:lnTo>
                      <a:pt x="357" y="308"/>
                    </a:lnTo>
                    <a:lnTo>
                      <a:pt x="355" y="309"/>
                    </a:lnTo>
                    <a:lnTo>
                      <a:pt x="355" y="311"/>
                    </a:lnTo>
                    <a:lnTo>
                      <a:pt x="354" y="311"/>
                    </a:lnTo>
                    <a:lnTo>
                      <a:pt x="354" y="313"/>
                    </a:lnTo>
                    <a:lnTo>
                      <a:pt x="352" y="313"/>
                    </a:lnTo>
                    <a:lnTo>
                      <a:pt x="352" y="315"/>
                    </a:lnTo>
                    <a:lnTo>
                      <a:pt x="350" y="315"/>
                    </a:lnTo>
                    <a:lnTo>
                      <a:pt x="350" y="317"/>
                    </a:lnTo>
                    <a:lnTo>
                      <a:pt x="348" y="319"/>
                    </a:lnTo>
                    <a:lnTo>
                      <a:pt x="348" y="321"/>
                    </a:lnTo>
                    <a:lnTo>
                      <a:pt x="348" y="323"/>
                    </a:lnTo>
                    <a:lnTo>
                      <a:pt x="348" y="325"/>
                    </a:lnTo>
                    <a:lnTo>
                      <a:pt x="346" y="327"/>
                    </a:lnTo>
                    <a:lnTo>
                      <a:pt x="346" y="329"/>
                    </a:lnTo>
                    <a:lnTo>
                      <a:pt x="346" y="331"/>
                    </a:lnTo>
                    <a:lnTo>
                      <a:pt x="344" y="332"/>
                    </a:lnTo>
                    <a:lnTo>
                      <a:pt x="342" y="334"/>
                    </a:lnTo>
                    <a:lnTo>
                      <a:pt x="340" y="334"/>
                    </a:lnTo>
                    <a:lnTo>
                      <a:pt x="338" y="336"/>
                    </a:lnTo>
                    <a:lnTo>
                      <a:pt x="338" y="338"/>
                    </a:lnTo>
                    <a:lnTo>
                      <a:pt x="336" y="338"/>
                    </a:lnTo>
                    <a:lnTo>
                      <a:pt x="336" y="340"/>
                    </a:lnTo>
                    <a:lnTo>
                      <a:pt x="334" y="340"/>
                    </a:lnTo>
                    <a:lnTo>
                      <a:pt x="332" y="340"/>
                    </a:lnTo>
                    <a:lnTo>
                      <a:pt x="332" y="342"/>
                    </a:lnTo>
                    <a:lnTo>
                      <a:pt x="331" y="344"/>
                    </a:lnTo>
                    <a:lnTo>
                      <a:pt x="331" y="346"/>
                    </a:lnTo>
                    <a:lnTo>
                      <a:pt x="331" y="348"/>
                    </a:lnTo>
                    <a:lnTo>
                      <a:pt x="331" y="350"/>
                    </a:lnTo>
                    <a:lnTo>
                      <a:pt x="329" y="350"/>
                    </a:lnTo>
                    <a:lnTo>
                      <a:pt x="329" y="352"/>
                    </a:lnTo>
                    <a:lnTo>
                      <a:pt x="327" y="352"/>
                    </a:lnTo>
                    <a:lnTo>
                      <a:pt x="327" y="354"/>
                    </a:lnTo>
                    <a:lnTo>
                      <a:pt x="327" y="356"/>
                    </a:lnTo>
                    <a:lnTo>
                      <a:pt x="325" y="356"/>
                    </a:lnTo>
                    <a:lnTo>
                      <a:pt x="325" y="357"/>
                    </a:lnTo>
                    <a:lnTo>
                      <a:pt x="325" y="359"/>
                    </a:lnTo>
                    <a:lnTo>
                      <a:pt x="325" y="361"/>
                    </a:lnTo>
                    <a:lnTo>
                      <a:pt x="325" y="363"/>
                    </a:lnTo>
                    <a:lnTo>
                      <a:pt x="325" y="365"/>
                    </a:lnTo>
                    <a:lnTo>
                      <a:pt x="323" y="365"/>
                    </a:lnTo>
                    <a:lnTo>
                      <a:pt x="323" y="367"/>
                    </a:lnTo>
                    <a:lnTo>
                      <a:pt x="321" y="367"/>
                    </a:lnTo>
                    <a:lnTo>
                      <a:pt x="321" y="369"/>
                    </a:lnTo>
                    <a:lnTo>
                      <a:pt x="323" y="369"/>
                    </a:lnTo>
                    <a:lnTo>
                      <a:pt x="323" y="371"/>
                    </a:lnTo>
                    <a:lnTo>
                      <a:pt x="321" y="373"/>
                    </a:lnTo>
                    <a:lnTo>
                      <a:pt x="321" y="375"/>
                    </a:lnTo>
                    <a:lnTo>
                      <a:pt x="319" y="375"/>
                    </a:lnTo>
                    <a:lnTo>
                      <a:pt x="319" y="377"/>
                    </a:lnTo>
                    <a:lnTo>
                      <a:pt x="319" y="379"/>
                    </a:lnTo>
                    <a:lnTo>
                      <a:pt x="317" y="379"/>
                    </a:lnTo>
                    <a:lnTo>
                      <a:pt x="315" y="379"/>
                    </a:lnTo>
                    <a:lnTo>
                      <a:pt x="315" y="380"/>
                    </a:lnTo>
                    <a:lnTo>
                      <a:pt x="315" y="382"/>
                    </a:lnTo>
                    <a:lnTo>
                      <a:pt x="317" y="382"/>
                    </a:lnTo>
                    <a:lnTo>
                      <a:pt x="317" y="384"/>
                    </a:lnTo>
                    <a:lnTo>
                      <a:pt x="315" y="386"/>
                    </a:lnTo>
                    <a:lnTo>
                      <a:pt x="315" y="388"/>
                    </a:lnTo>
                    <a:lnTo>
                      <a:pt x="315" y="390"/>
                    </a:lnTo>
                    <a:lnTo>
                      <a:pt x="315" y="392"/>
                    </a:lnTo>
                    <a:lnTo>
                      <a:pt x="315" y="394"/>
                    </a:lnTo>
                    <a:lnTo>
                      <a:pt x="315" y="396"/>
                    </a:lnTo>
                    <a:lnTo>
                      <a:pt x="315" y="398"/>
                    </a:lnTo>
                    <a:lnTo>
                      <a:pt x="315" y="400"/>
                    </a:lnTo>
                    <a:lnTo>
                      <a:pt x="315" y="402"/>
                    </a:lnTo>
                    <a:lnTo>
                      <a:pt x="313" y="402"/>
                    </a:lnTo>
                    <a:lnTo>
                      <a:pt x="313" y="404"/>
                    </a:lnTo>
                    <a:lnTo>
                      <a:pt x="313" y="405"/>
                    </a:lnTo>
                    <a:lnTo>
                      <a:pt x="311" y="405"/>
                    </a:lnTo>
                    <a:lnTo>
                      <a:pt x="311" y="407"/>
                    </a:lnTo>
                    <a:lnTo>
                      <a:pt x="309" y="409"/>
                    </a:lnTo>
                    <a:lnTo>
                      <a:pt x="309" y="411"/>
                    </a:lnTo>
                    <a:lnTo>
                      <a:pt x="307" y="413"/>
                    </a:lnTo>
                    <a:lnTo>
                      <a:pt x="306" y="413"/>
                    </a:lnTo>
                    <a:lnTo>
                      <a:pt x="304" y="415"/>
                    </a:lnTo>
                    <a:lnTo>
                      <a:pt x="304" y="417"/>
                    </a:lnTo>
                    <a:lnTo>
                      <a:pt x="302" y="417"/>
                    </a:lnTo>
                    <a:lnTo>
                      <a:pt x="302" y="419"/>
                    </a:lnTo>
                    <a:lnTo>
                      <a:pt x="302" y="421"/>
                    </a:lnTo>
                    <a:lnTo>
                      <a:pt x="300" y="421"/>
                    </a:lnTo>
                    <a:lnTo>
                      <a:pt x="300" y="423"/>
                    </a:lnTo>
                    <a:lnTo>
                      <a:pt x="298" y="423"/>
                    </a:lnTo>
                    <a:lnTo>
                      <a:pt x="296" y="425"/>
                    </a:lnTo>
                    <a:lnTo>
                      <a:pt x="294" y="427"/>
                    </a:lnTo>
                    <a:lnTo>
                      <a:pt x="292" y="427"/>
                    </a:lnTo>
                    <a:lnTo>
                      <a:pt x="292" y="428"/>
                    </a:lnTo>
                    <a:lnTo>
                      <a:pt x="290" y="428"/>
                    </a:lnTo>
                    <a:lnTo>
                      <a:pt x="290" y="430"/>
                    </a:lnTo>
                    <a:lnTo>
                      <a:pt x="288" y="430"/>
                    </a:lnTo>
                    <a:lnTo>
                      <a:pt x="288" y="432"/>
                    </a:lnTo>
                    <a:lnTo>
                      <a:pt x="288" y="434"/>
                    </a:lnTo>
                    <a:lnTo>
                      <a:pt x="288" y="436"/>
                    </a:lnTo>
                    <a:lnTo>
                      <a:pt x="288" y="438"/>
                    </a:lnTo>
                    <a:lnTo>
                      <a:pt x="288" y="440"/>
                    </a:lnTo>
                    <a:lnTo>
                      <a:pt x="290" y="440"/>
                    </a:lnTo>
                    <a:lnTo>
                      <a:pt x="290" y="442"/>
                    </a:lnTo>
                    <a:lnTo>
                      <a:pt x="290" y="444"/>
                    </a:lnTo>
                    <a:lnTo>
                      <a:pt x="290" y="446"/>
                    </a:lnTo>
                    <a:lnTo>
                      <a:pt x="290" y="448"/>
                    </a:lnTo>
                    <a:lnTo>
                      <a:pt x="290" y="450"/>
                    </a:lnTo>
                    <a:lnTo>
                      <a:pt x="290" y="452"/>
                    </a:lnTo>
                    <a:lnTo>
                      <a:pt x="290" y="453"/>
                    </a:lnTo>
                    <a:lnTo>
                      <a:pt x="290" y="455"/>
                    </a:lnTo>
                    <a:lnTo>
                      <a:pt x="290" y="457"/>
                    </a:lnTo>
                    <a:lnTo>
                      <a:pt x="290" y="459"/>
                    </a:lnTo>
                    <a:lnTo>
                      <a:pt x="290" y="461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88" y="465"/>
                    </a:lnTo>
                    <a:lnTo>
                      <a:pt x="288" y="467"/>
                    </a:lnTo>
                    <a:lnTo>
                      <a:pt x="288" y="469"/>
                    </a:lnTo>
                    <a:lnTo>
                      <a:pt x="288" y="471"/>
                    </a:lnTo>
                    <a:lnTo>
                      <a:pt x="288" y="473"/>
                    </a:lnTo>
                    <a:lnTo>
                      <a:pt x="288" y="475"/>
                    </a:lnTo>
                    <a:lnTo>
                      <a:pt x="288" y="476"/>
                    </a:lnTo>
                    <a:lnTo>
                      <a:pt x="290" y="476"/>
                    </a:lnTo>
                    <a:lnTo>
                      <a:pt x="290" y="478"/>
                    </a:lnTo>
                    <a:lnTo>
                      <a:pt x="288" y="478"/>
                    </a:lnTo>
                    <a:lnTo>
                      <a:pt x="288" y="480"/>
                    </a:lnTo>
                    <a:lnTo>
                      <a:pt x="286" y="480"/>
                    </a:lnTo>
                    <a:lnTo>
                      <a:pt x="286" y="482"/>
                    </a:lnTo>
                    <a:lnTo>
                      <a:pt x="286" y="484"/>
                    </a:lnTo>
                    <a:lnTo>
                      <a:pt x="286" y="486"/>
                    </a:lnTo>
                    <a:lnTo>
                      <a:pt x="286" y="488"/>
                    </a:lnTo>
                    <a:lnTo>
                      <a:pt x="284" y="488"/>
                    </a:lnTo>
                    <a:lnTo>
                      <a:pt x="284" y="490"/>
                    </a:lnTo>
                    <a:lnTo>
                      <a:pt x="283" y="490"/>
                    </a:lnTo>
                    <a:lnTo>
                      <a:pt x="283" y="492"/>
                    </a:lnTo>
                    <a:lnTo>
                      <a:pt x="281" y="492"/>
                    </a:lnTo>
                    <a:lnTo>
                      <a:pt x="281" y="494"/>
                    </a:lnTo>
                    <a:lnTo>
                      <a:pt x="281" y="496"/>
                    </a:lnTo>
                    <a:lnTo>
                      <a:pt x="283" y="496"/>
                    </a:lnTo>
                    <a:lnTo>
                      <a:pt x="283" y="498"/>
                    </a:lnTo>
                    <a:lnTo>
                      <a:pt x="283" y="500"/>
                    </a:lnTo>
                    <a:lnTo>
                      <a:pt x="283" y="501"/>
                    </a:lnTo>
                    <a:lnTo>
                      <a:pt x="283" y="503"/>
                    </a:lnTo>
                    <a:lnTo>
                      <a:pt x="283" y="505"/>
                    </a:lnTo>
                    <a:lnTo>
                      <a:pt x="281" y="505"/>
                    </a:lnTo>
                    <a:lnTo>
                      <a:pt x="279" y="507"/>
                    </a:lnTo>
                    <a:lnTo>
                      <a:pt x="277" y="507"/>
                    </a:lnTo>
                    <a:lnTo>
                      <a:pt x="277" y="509"/>
                    </a:lnTo>
                    <a:lnTo>
                      <a:pt x="275" y="509"/>
                    </a:lnTo>
                    <a:lnTo>
                      <a:pt x="273" y="511"/>
                    </a:lnTo>
                    <a:lnTo>
                      <a:pt x="273" y="513"/>
                    </a:lnTo>
                    <a:lnTo>
                      <a:pt x="275" y="515"/>
                    </a:lnTo>
                    <a:lnTo>
                      <a:pt x="273" y="515"/>
                    </a:lnTo>
                    <a:lnTo>
                      <a:pt x="273" y="517"/>
                    </a:lnTo>
                    <a:lnTo>
                      <a:pt x="273" y="519"/>
                    </a:lnTo>
                    <a:lnTo>
                      <a:pt x="271" y="519"/>
                    </a:lnTo>
                    <a:lnTo>
                      <a:pt x="271" y="521"/>
                    </a:lnTo>
                    <a:lnTo>
                      <a:pt x="269" y="523"/>
                    </a:lnTo>
                    <a:lnTo>
                      <a:pt x="267" y="524"/>
                    </a:lnTo>
                    <a:lnTo>
                      <a:pt x="267" y="526"/>
                    </a:lnTo>
                    <a:lnTo>
                      <a:pt x="267" y="528"/>
                    </a:lnTo>
                    <a:lnTo>
                      <a:pt x="265" y="528"/>
                    </a:lnTo>
                    <a:lnTo>
                      <a:pt x="265" y="530"/>
                    </a:lnTo>
                    <a:lnTo>
                      <a:pt x="263" y="530"/>
                    </a:lnTo>
                    <a:lnTo>
                      <a:pt x="263" y="532"/>
                    </a:lnTo>
                    <a:lnTo>
                      <a:pt x="263" y="534"/>
                    </a:lnTo>
                    <a:lnTo>
                      <a:pt x="261" y="536"/>
                    </a:lnTo>
                    <a:lnTo>
                      <a:pt x="261" y="538"/>
                    </a:lnTo>
                    <a:lnTo>
                      <a:pt x="259" y="538"/>
                    </a:lnTo>
                    <a:lnTo>
                      <a:pt x="259" y="540"/>
                    </a:lnTo>
                    <a:lnTo>
                      <a:pt x="258" y="540"/>
                    </a:lnTo>
                    <a:lnTo>
                      <a:pt x="258" y="542"/>
                    </a:lnTo>
                    <a:lnTo>
                      <a:pt x="256" y="542"/>
                    </a:lnTo>
                    <a:lnTo>
                      <a:pt x="254" y="544"/>
                    </a:lnTo>
                    <a:lnTo>
                      <a:pt x="252" y="544"/>
                    </a:lnTo>
                    <a:lnTo>
                      <a:pt x="250" y="544"/>
                    </a:lnTo>
                    <a:lnTo>
                      <a:pt x="248" y="544"/>
                    </a:lnTo>
                    <a:lnTo>
                      <a:pt x="248" y="546"/>
                    </a:lnTo>
                    <a:lnTo>
                      <a:pt x="246" y="546"/>
                    </a:lnTo>
                    <a:lnTo>
                      <a:pt x="244" y="546"/>
                    </a:lnTo>
                    <a:lnTo>
                      <a:pt x="244" y="548"/>
                    </a:lnTo>
                    <a:lnTo>
                      <a:pt x="242" y="548"/>
                    </a:lnTo>
                    <a:lnTo>
                      <a:pt x="242" y="549"/>
                    </a:lnTo>
                    <a:lnTo>
                      <a:pt x="240" y="549"/>
                    </a:lnTo>
                    <a:lnTo>
                      <a:pt x="238" y="551"/>
                    </a:lnTo>
                    <a:lnTo>
                      <a:pt x="236" y="551"/>
                    </a:lnTo>
                    <a:lnTo>
                      <a:pt x="235" y="551"/>
                    </a:lnTo>
                    <a:lnTo>
                      <a:pt x="235" y="553"/>
                    </a:lnTo>
                    <a:lnTo>
                      <a:pt x="233" y="553"/>
                    </a:lnTo>
                    <a:lnTo>
                      <a:pt x="231" y="553"/>
                    </a:lnTo>
                    <a:lnTo>
                      <a:pt x="231" y="555"/>
                    </a:lnTo>
                    <a:lnTo>
                      <a:pt x="229" y="555"/>
                    </a:lnTo>
                    <a:lnTo>
                      <a:pt x="229" y="557"/>
                    </a:lnTo>
                    <a:lnTo>
                      <a:pt x="227" y="557"/>
                    </a:lnTo>
                    <a:lnTo>
                      <a:pt x="225" y="557"/>
                    </a:lnTo>
                    <a:lnTo>
                      <a:pt x="225" y="559"/>
                    </a:lnTo>
                    <a:lnTo>
                      <a:pt x="223" y="559"/>
                    </a:lnTo>
                    <a:lnTo>
                      <a:pt x="221" y="559"/>
                    </a:lnTo>
                    <a:lnTo>
                      <a:pt x="219" y="559"/>
                    </a:lnTo>
                    <a:lnTo>
                      <a:pt x="217" y="559"/>
                    </a:lnTo>
                    <a:lnTo>
                      <a:pt x="217" y="561"/>
                    </a:lnTo>
                    <a:lnTo>
                      <a:pt x="215" y="561"/>
                    </a:lnTo>
                    <a:lnTo>
                      <a:pt x="213" y="561"/>
                    </a:lnTo>
                    <a:lnTo>
                      <a:pt x="213" y="563"/>
                    </a:lnTo>
                    <a:lnTo>
                      <a:pt x="211" y="563"/>
                    </a:lnTo>
                    <a:lnTo>
                      <a:pt x="210" y="565"/>
                    </a:lnTo>
                    <a:lnTo>
                      <a:pt x="208" y="565"/>
                    </a:lnTo>
                    <a:lnTo>
                      <a:pt x="206" y="565"/>
                    </a:lnTo>
                    <a:lnTo>
                      <a:pt x="204" y="565"/>
                    </a:lnTo>
                    <a:lnTo>
                      <a:pt x="204" y="567"/>
                    </a:lnTo>
                    <a:lnTo>
                      <a:pt x="202" y="567"/>
                    </a:lnTo>
                    <a:lnTo>
                      <a:pt x="200" y="569"/>
                    </a:lnTo>
                    <a:lnTo>
                      <a:pt x="200" y="571"/>
                    </a:lnTo>
                    <a:lnTo>
                      <a:pt x="198" y="571"/>
                    </a:lnTo>
                    <a:lnTo>
                      <a:pt x="198" y="572"/>
                    </a:lnTo>
                    <a:lnTo>
                      <a:pt x="196" y="574"/>
                    </a:lnTo>
                    <a:lnTo>
                      <a:pt x="196" y="576"/>
                    </a:lnTo>
                    <a:lnTo>
                      <a:pt x="196" y="578"/>
                    </a:lnTo>
                    <a:lnTo>
                      <a:pt x="196" y="580"/>
                    </a:lnTo>
                    <a:lnTo>
                      <a:pt x="194" y="580"/>
                    </a:lnTo>
                    <a:lnTo>
                      <a:pt x="194" y="582"/>
                    </a:lnTo>
                    <a:lnTo>
                      <a:pt x="194" y="584"/>
                    </a:lnTo>
                    <a:lnTo>
                      <a:pt x="194" y="586"/>
                    </a:lnTo>
                    <a:lnTo>
                      <a:pt x="194" y="588"/>
                    </a:lnTo>
                    <a:lnTo>
                      <a:pt x="192" y="588"/>
                    </a:lnTo>
                    <a:lnTo>
                      <a:pt x="192" y="590"/>
                    </a:lnTo>
                    <a:lnTo>
                      <a:pt x="190" y="590"/>
                    </a:lnTo>
                    <a:lnTo>
                      <a:pt x="188" y="590"/>
                    </a:lnTo>
                    <a:lnTo>
                      <a:pt x="187" y="590"/>
                    </a:lnTo>
                    <a:lnTo>
                      <a:pt x="187" y="592"/>
                    </a:lnTo>
                    <a:lnTo>
                      <a:pt x="185" y="592"/>
                    </a:lnTo>
                    <a:lnTo>
                      <a:pt x="183" y="592"/>
                    </a:lnTo>
                    <a:lnTo>
                      <a:pt x="181" y="594"/>
                    </a:lnTo>
                    <a:lnTo>
                      <a:pt x="179" y="594"/>
                    </a:lnTo>
                    <a:lnTo>
                      <a:pt x="177" y="596"/>
                    </a:lnTo>
                    <a:lnTo>
                      <a:pt x="175" y="596"/>
                    </a:lnTo>
                    <a:lnTo>
                      <a:pt x="173" y="596"/>
                    </a:lnTo>
                    <a:lnTo>
                      <a:pt x="171" y="596"/>
                    </a:lnTo>
                    <a:lnTo>
                      <a:pt x="169" y="596"/>
                    </a:lnTo>
                    <a:lnTo>
                      <a:pt x="169" y="597"/>
                    </a:lnTo>
                    <a:lnTo>
                      <a:pt x="167" y="597"/>
                    </a:lnTo>
                    <a:lnTo>
                      <a:pt x="167" y="599"/>
                    </a:lnTo>
                    <a:lnTo>
                      <a:pt x="165" y="599"/>
                    </a:lnTo>
                    <a:lnTo>
                      <a:pt x="165" y="601"/>
                    </a:lnTo>
                    <a:lnTo>
                      <a:pt x="163" y="601"/>
                    </a:lnTo>
                    <a:lnTo>
                      <a:pt x="163" y="603"/>
                    </a:lnTo>
                    <a:lnTo>
                      <a:pt x="165" y="603"/>
                    </a:lnTo>
                    <a:lnTo>
                      <a:pt x="165" y="605"/>
                    </a:lnTo>
                    <a:lnTo>
                      <a:pt x="165" y="607"/>
                    </a:lnTo>
                    <a:lnTo>
                      <a:pt x="163" y="607"/>
                    </a:lnTo>
                    <a:lnTo>
                      <a:pt x="163" y="605"/>
                    </a:lnTo>
                    <a:lnTo>
                      <a:pt x="162" y="605"/>
                    </a:lnTo>
                    <a:lnTo>
                      <a:pt x="160" y="605"/>
                    </a:lnTo>
                    <a:lnTo>
                      <a:pt x="160" y="603"/>
                    </a:lnTo>
                    <a:lnTo>
                      <a:pt x="158" y="603"/>
                    </a:lnTo>
                    <a:lnTo>
                      <a:pt x="158" y="601"/>
                    </a:lnTo>
                    <a:lnTo>
                      <a:pt x="156" y="601"/>
                    </a:lnTo>
                    <a:lnTo>
                      <a:pt x="156" y="599"/>
                    </a:lnTo>
                    <a:lnTo>
                      <a:pt x="156" y="597"/>
                    </a:lnTo>
                    <a:lnTo>
                      <a:pt x="154" y="597"/>
                    </a:lnTo>
                    <a:lnTo>
                      <a:pt x="154" y="596"/>
                    </a:lnTo>
                    <a:lnTo>
                      <a:pt x="152" y="594"/>
                    </a:lnTo>
                    <a:lnTo>
                      <a:pt x="152" y="592"/>
                    </a:lnTo>
                    <a:lnTo>
                      <a:pt x="150" y="592"/>
                    </a:lnTo>
                    <a:lnTo>
                      <a:pt x="148" y="592"/>
                    </a:lnTo>
                    <a:lnTo>
                      <a:pt x="146" y="592"/>
                    </a:lnTo>
                    <a:lnTo>
                      <a:pt x="146" y="590"/>
                    </a:lnTo>
                    <a:lnTo>
                      <a:pt x="146" y="592"/>
                    </a:lnTo>
                    <a:lnTo>
                      <a:pt x="144" y="592"/>
                    </a:lnTo>
                    <a:lnTo>
                      <a:pt x="144" y="590"/>
                    </a:lnTo>
                    <a:lnTo>
                      <a:pt x="142" y="590"/>
                    </a:lnTo>
                    <a:lnTo>
                      <a:pt x="140" y="590"/>
                    </a:lnTo>
                    <a:lnTo>
                      <a:pt x="140" y="588"/>
                    </a:lnTo>
                    <a:lnTo>
                      <a:pt x="139" y="588"/>
                    </a:lnTo>
                    <a:lnTo>
                      <a:pt x="139" y="590"/>
                    </a:lnTo>
                    <a:lnTo>
                      <a:pt x="137" y="590"/>
                    </a:lnTo>
                    <a:lnTo>
                      <a:pt x="137" y="588"/>
                    </a:lnTo>
                    <a:lnTo>
                      <a:pt x="135" y="588"/>
                    </a:lnTo>
                    <a:lnTo>
                      <a:pt x="133" y="588"/>
                    </a:lnTo>
                    <a:lnTo>
                      <a:pt x="131" y="588"/>
                    </a:lnTo>
                    <a:lnTo>
                      <a:pt x="129" y="588"/>
                    </a:lnTo>
                    <a:lnTo>
                      <a:pt x="127" y="588"/>
                    </a:lnTo>
                    <a:lnTo>
                      <a:pt x="125" y="588"/>
                    </a:lnTo>
                    <a:lnTo>
                      <a:pt x="123" y="588"/>
                    </a:lnTo>
                    <a:lnTo>
                      <a:pt x="121" y="588"/>
                    </a:lnTo>
                    <a:lnTo>
                      <a:pt x="121" y="586"/>
                    </a:lnTo>
                    <a:lnTo>
                      <a:pt x="119" y="586"/>
                    </a:lnTo>
                    <a:lnTo>
                      <a:pt x="117" y="584"/>
                    </a:lnTo>
                    <a:lnTo>
                      <a:pt x="117" y="582"/>
                    </a:lnTo>
                    <a:lnTo>
                      <a:pt x="115" y="582"/>
                    </a:lnTo>
                    <a:lnTo>
                      <a:pt x="115" y="580"/>
                    </a:lnTo>
                    <a:lnTo>
                      <a:pt x="114" y="580"/>
                    </a:lnTo>
                    <a:lnTo>
                      <a:pt x="112" y="580"/>
                    </a:lnTo>
                    <a:lnTo>
                      <a:pt x="112" y="578"/>
                    </a:lnTo>
                    <a:lnTo>
                      <a:pt x="110" y="578"/>
                    </a:lnTo>
                    <a:lnTo>
                      <a:pt x="110" y="576"/>
                    </a:lnTo>
                    <a:lnTo>
                      <a:pt x="108" y="576"/>
                    </a:lnTo>
                    <a:lnTo>
                      <a:pt x="106" y="576"/>
                    </a:lnTo>
                    <a:lnTo>
                      <a:pt x="104" y="576"/>
                    </a:lnTo>
                    <a:lnTo>
                      <a:pt x="104" y="574"/>
                    </a:lnTo>
                    <a:lnTo>
                      <a:pt x="106" y="572"/>
                    </a:lnTo>
                    <a:lnTo>
                      <a:pt x="106" y="571"/>
                    </a:lnTo>
                    <a:lnTo>
                      <a:pt x="108" y="571"/>
                    </a:lnTo>
                    <a:lnTo>
                      <a:pt x="108" y="569"/>
                    </a:lnTo>
                    <a:lnTo>
                      <a:pt x="108" y="567"/>
                    </a:lnTo>
                    <a:lnTo>
                      <a:pt x="108" y="565"/>
                    </a:lnTo>
                    <a:lnTo>
                      <a:pt x="106" y="565"/>
                    </a:lnTo>
                    <a:lnTo>
                      <a:pt x="106" y="563"/>
                    </a:lnTo>
                    <a:lnTo>
                      <a:pt x="106" y="561"/>
                    </a:lnTo>
                    <a:lnTo>
                      <a:pt x="106" y="559"/>
                    </a:lnTo>
                    <a:lnTo>
                      <a:pt x="104" y="559"/>
                    </a:lnTo>
                    <a:lnTo>
                      <a:pt x="106" y="559"/>
                    </a:lnTo>
                    <a:lnTo>
                      <a:pt x="106" y="557"/>
                    </a:lnTo>
                    <a:lnTo>
                      <a:pt x="106" y="555"/>
                    </a:lnTo>
                    <a:lnTo>
                      <a:pt x="108" y="555"/>
                    </a:lnTo>
                    <a:lnTo>
                      <a:pt x="106" y="555"/>
                    </a:lnTo>
                    <a:lnTo>
                      <a:pt x="106" y="553"/>
                    </a:lnTo>
                    <a:lnTo>
                      <a:pt x="106" y="551"/>
                    </a:lnTo>
                    <a:lnTo>
                      <a:pt x="106" y="549"/>
                    </a:lnTo>
                    <a:lnTo>
                      <a:pt x="108" y="549"/>
                    </a:lnTo>
                    <a:lnTo>
                      <a:pt x="106" y="548"/>
                    </a:lnTo>
                    <a:lnTo>
                      <a:pt x="106" y="546"/>
                    </a:lnTo>
                    <a:lnTo>
                      <a:pt x="106" y="544"/>
                    </a:lnTo>
                    <a:lnTo>
                      <a:pt x="106" y="542"/>
                    </a:lnTo>
                    <a:lnTo>
                      <a:pt x="106" y="540"/>
                    </a:lnTo>
                    <a:lnTo>
                      <a:pt x="106" y="538"/>
                    </a:lnTo>
                    <a:lnTo>
                      <a:pt x="106" y="536"/>
                    </a:lnTo>
                    <a:lnTo>
                      <a:pt x="104" y="536"/>
                    </a:lnTo>
                    <a:lnTo>
                      <a:pt x="104" y="534"/>
                    </a:lnTo>
                    <a:lnTo>
                      <a:pt x="104" y="532"/>
                    </a:lnTo>
                    <a:lnTo>
                      <a:pt x="104" y="530"/>
                    </a:lnTo>
                    <a:lnTo>
                      <a:pt x="104" y="528"/>
                    </a:lnTo>
                    <a:lnTo>
                      <a:pt x="104" y="526"/>
                    </a:lnTo>
                    <a:lnTo>
                      <a:pt x="104" y="524"/>
                    </a:lnTo>
                    <a:lnTo>
                      <a:pt x="104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2" y="519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2" y="517"/>
                    </a:lnTo>
                    <a:lnTo>
                      <a:pt x="100" y="517"/>
                    </a:lnTo>
                    <a:lnTo>
                      <a:pt x="100" y="515"/>
                    </a:lnTo>
                    <a:lnTo>
                      <a:pt x="100" y="513"/>
                    </a:lnTo>
                    <a:lnTo>
                      <a:pt x="100" y="511"/>
                    </a:lnTo>
                    <a:lnTo>
                      <a:pt x="102" y="511"/>
                    </a:lnTo>
                    <a:lnTo>
                      <a:pt x="102" y="509"/>
                    </a:lnTo>
                    <a:lnTo>
                      <a:pt x="104" y="509"/>
                    </a:lnTo>
                    <a:lnTo>
                      <a:pt x="104" y="507"/>
                    </a:lnTo>
                    <a:lnTo>
                      <a:pt x="102" y="507"/>
                    </a:lnTo>
                    <a:lnTo>
                      <a:pt x="104" y="507"/>
                    </a:lnTo>
                    <a:lnTo>
                      <a:pt x="104" y="505"/>
                    </a:lnTo>
                    <a:lnTo>
                      <a:pt x="104" y="503"/>
                    </a:lnTo>
                    <a:lnTo>
                      <a:pt x="102" y="503"/>
                    </a:lnTo>
                    <a:lnTo>
                      <a:pt x="102" y="501"/>
                    </a:lnTo>
                    <a:lnTo>
                      <a:pt x="100" y="501"/>
                    </a:lnTo>
                    <a:lnTo>
                      <a:pt x="100" y="500"/>
                    </a:lnTo>
                    <a:lnTo>
                      <a:pt x="100" y="498"/>
                    </a:lnTo>
                    <a:lnTo>
                      <a:pt x="98" y="498"/>
                    </a:lnTo>
                    <a:lnTo>
                      <a:pt x="98" y="496"/>
                    </a:lnTo>
                    <a:lnTo>
                      <a:pt x="98" y="494"/>
                    </a:lnTo>
                    <a:lnTo>
                      <a:pt x="98" y="492"/>
                    </a:lnTo>
                    <a:lnTo>
                      <a:pt x="100" y="490"/>
                    </a:lnTo>
                    <a:lnTo>
                      <a:pt x="98" y="490"/>
                    </a:lnTo>
                    <a:lnTo>
                      <a:pt x="98" y="488"/>
                    </a:lnTo>
                    <a:lnTo>
                      <a:pt x="100" y="488"/>
                    </a:lnTo>
                    <a:lnTo>
                      <a:pt x="100" y="486"/>
                    </a:lnTo>
                    <a:lnTo>
                      <a:pt x="100" y="484"/>
                    </a:lnTo>
                    <a:lnTo>
                      <a:pt x="102" y="484"/>
                    </a:lnTo>
                    <a:lnTo>
                      <a:pt x="104" y="484"/>
                    </a:lnTo>
                    <a:lnTo>
                      <a:pt x="104" y="482"/>
                    </a:lnTo>
                    <a:lnTo>
                      <a:pt x="106" y="482"/>
                    </a:lnTo>
                    <a:lnTo>
                      <a:pt x="106" y="480"/>
                    </a:lnTo>
                    <a:lnTo>
                      <a:pt x="106" y="478"/>
                    </a:lnTo>
                    <a:lnTo>
                      <a:pt x="106" y="476"/>
                    </a:lnTo>
                    <a:lnTo>
                      <a:pt x="108" y="476"/>
                    </a:lnTo>
                    <a:lnTo>
                      <a:pt x="108" y="475"/>
                    </a:lnTo>
                    <a:lnTo>
                      <a:pt x="108" y="473"/>
                    </a:lnTo>
                    <a:lnTo>
                      <a:pt x="110" y="473"/>
                    </a:lnTo>
                    <a:lnTo>
                      <a:pt x="110" y="471"/>
                    </a:lnTo>
                    <a:lnTo>
                      <a:pt x="110" y="469"/>
                    </a:lnTo>
                    <a:lnTo>
                      <a:pt x="108" y="469"/>
                    </a:lnTo>
                    <a:lnTo>
                      <a:pt x="108" y="467"/>
                    </a:lnTo>
                    <a:lnTo>
                      <a:pt x="108" y="465"/>
                    </a:lnTo>
                    <a:lnTo>
                      <a:pt x="106" y="465"/>
                    </a:lnTo>
                    <a:lnTo>
                      <a:pt x="106" y="463"/>
                    </a:lnTo>
                    <a:lnTo>
                      <a:pt x="106" y="461"/>
                    </a:lnTo>
                    <a:lnTo>
                      <a:pt x="104" y="461"/>
                    </a:lnTo>
                    <a:lnTo>
                      <a:pt x="104" y="459"/>
                    </a:lnTo>
                    <a:lnTo>
                      <a:pt x="102" y="459"/>
                    </a:lnTo>
                    <a:lnTo>
                      <a:pt x="100" y="461"/>
                    </a:lnTo>
                    <a:lnTo>
                      <a:pt x="98" y="461"/>
                    </a:lnTo>
                    <a:lnTo>
                      <a:pt x="96" y="463"/>
                    </a:lnTo>
                    <a:lnTo>
                      <a:pt x="94" y="463"/>
                    </a:lnTo>
                    <a:lnTo>
                      <a:pt x="92" y="463"/>
                    </a:lnTo>
                    <a:lnTo>
                      <a:pt x="91" y="463"/>
                    </a:lnTo>
                    <a:lnTo>
                      <a:pt x="91" y="465"/>
                    </a:lnTo>
                    <a:lnTo>
                      <a:pt x="89" y="465"/>
                    </a:lnTo>
                    <a:lnTo>
                      <a:pt x="87" y="465"/>
                    </a:lnTo>
                    <a:lnTo>
                      <a:pt x="85" y="465"/>
                    </a:lnTo>
                    <a:lnTo>
                      <a:pt x="83" y="465"/>
                    </a:lnTo>
                    <a:lnTo>
                      <a:pt x="83" y="463"/>
                    </a:lnTo>
                    <a:lnTo>
                      <a:pt x="81" y="463"/>
                    </a:lnTo>
                    <a:lnTo>
                      <a:pt x="81" y="461"/>
                    </a:lnTo>
                    <a:lnTo>
                      <a:pt x="81" y="459"/>
                    </a:lnTo>
                    <a:lnTo>
                      <a:pt x="79" y="459"/>
                    </a:lnTo>
                    <a:lnTo>
                      <a:pt x="79" y="457"/>
                    </a:lnTo>
                    <a:lnTo>
                      <a:pt x="79" y="455"/>
                    </a:lnTo>
                    <a:lnTo>
                      <a:pt x="77" y="455"/>
                    </a:lnTo>
                    <a:lnTo>
                      <a:pt x="77" y="453"/>
                    </a:lnTo>
                    <a:lnTo>
                      <a:pt x="75" y="453"/>
                    </a:lnTo>
                    <a:lnTo>
                      <a:pt x="75" y="452"/>
                    </a:lnTo>
                    <a:lnTo>
                      <a:pt x="73" y="452"/>
                    </a:lnTo>
                    <a:lnTo>
                      <a:pt x="73" y="450"/>
                    </a:lnTo>
                    <a:lnTo>
                      <a:pt x="71" y="450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69" y="444"/>
                    </a:lnTo>
                    <a:lnTo>
                      <a:pt x="69" y="442"/>
                    </a:lnTo>
                    <a:lnTo>
                      <a:pt x="69" y="440"/>
                    </a:lnTo>
                    <a:lnTo>
                      <a:pt x="69" y="438"/>
                    </a:lnTo>
                    <a:lnTo>
                      <a:pt x="69" y="436"/>
                    </a:lnTo>
                    <a:lnTo>
                      <a:pt x="69" y="434"/>
                    </a:lnTo>
                    <a:lnTo>
                      <a:pt x="69" y="432"/>
                    </a:lnTo>
                    <a:lnTo>
                      <a:pt x="67" y="432"/>
                    </a:lnTo>
                    <a:lnTo>
                      <a:pt x="67" y="430"/>
                    </a:lnTo>
                    <a:lnTo>
                      <a:pt x="67" y="428"/>
                    </a:lnTo>
                    <a:lnTo>
                      <a:pt x="67" y="427"/>
                    </a:lnTo>
                    <a:lnTo>
                      <a:pt x="66" y="427"/>
                    </a:lnTo>
                    <a:lnTo>
                      <a:pt x="66" y="425"/>
                    </a:lnTo>
                    <a:lnTo>
                      <a:pt x="66" y="423"/>
                    </a:lnTo>
                    <a:lnTo>
                      <a:pt x="67" y="421"/>
                    </a:lnTo>
                    <a:lnTo>
                      <a:pt x="67" y="419"/>
                    </a:lnTo>
                    <a:lnTo>
                      <a:pt x="67" y="417"/>
                    </a:lnTo>
                    <a:lnTo>
                      <a:pt x="67" y="415"/>
                    </a:lnTo>
                    <a:lnTo>
                      <a:pt x="69" y="413"/>
                    </a:lnTo>
                    <a:lnTo>
                      <a:pt x="69" y="411"/>
                    </a:lnTo>
                    <a:lnTo>
                      <a:pt x="69" y="409"/>
                    </a:lnTo>
                    <a:lnTo>
                      <a:pt x="69" y="407"/>
                    </a:lnTo>
                    <a:lnTo>
                      <a:pt x="69" y="405"/>
                    </a:lnTo>
                    <a:lnTo>
                      <a:pt x="71" y="404"/>
                    </a:lnTo>
                    <a:lnTo>
                      <a:pt x="71" y="402"/>
                    </a:lnTo>
                    <a:lnTo>
                      <a:pt x="71" y="400"/>
                    </a:lnTo>
                    <a:lnTo>
                      <a:pt x="69" y="400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71" y="396"/>
                    </a:lnTo>
                    <a:lnTo>
                      <a:pt x="73" y="396"/>
                    </a:lnTo>
                    <a:lnTo>
                      <a:pt x="71" y="394"/>
                    </a:lnTo>
                    <a:lnTo>
                      <a:pt x="71" y="392"/>
                    </a:lnTo>
                    <a:lnTo>
                      <a:pt x="71" y="390"/>
                    </a:lnTo>
                    <a:lnTo>
                      <a:pt x="69" y="388"/>
                    </a:lnTo>
                    <a:lnTo>
                      <a:pt x="69" y="386"/>
                    </a:lnTo>
                    <a:lnTo>
                      <a:pt x="69" y="384"/>
                    </a:lnTo>
                    <a:lnTo>
                      <a:pt x="67" y="382"/>
                    </a:lnTo>
                    <a:lnTo>
                      <a:pt x="67" y="380"/>
                    </a:lnTo>
                    <a:lnTo>
                      <a:pt x="67" y="379"/>
                    </a:lnTo>
                    <a:lnTo>
                      <a:pt x="66" y="379"/>
                    </a:lnTo>
                    <a:lnTo>
                      <a:pt x="66" y="377"/>
                    </a:lnTo>
                    <a:lnTo>
                      <a:pt x="64" y="377"/>
                    </a:lnTo>
                    <a:lnTo>
                      <a:pt x="64" y="375"/>
                    </a:lnTo>
                    <a:lnTo>
                      <a:pt x="66" y="375"/>
                    </a:lnTo>
                    <a:lnTo>
                      <a:pt x="66" y="373"/>
                    </a:lnTo>
                    <a:lnTo>
                      <a:pt x="64" y="371"/>
                    </a:lnTo>
                    <a:lnTo>
                      <a:pt x="64" y="369"/>
                    </a:lnTo>
                    <a:lnTo>
                      <a:pt x="62" y="367"/>
                    </a:lnTo>
                    <a:lnTo>
                      <a:pt x="60" y="367"/>
                    </a:lnTo>
                    <a:lnTo>
                      <a:pt x="58" y="367"/>
                    </a:lnTo>
                    <a:lnTo>
                      <a:pt x="56" y="367"/>
                    </a:lnTo>
                    <a:lnTo>
                      <a:pt x="56" y="365"/>
                    </a:lnTo>
                    <a:lnTo>
                      <a:pt x="54" y="365"/>
                    </a:lnTo>
                    <a:lnTo>
                      <a:pt x="52" y="365"/>
                    </a:lnTo>
                    <a:lnTo>
                      <a:pt x="52" y="363"/>
                    </a:lnTo>
                    <a:lnTo>
                      <a:pt x="50" y="363"/>
                    </a:lnTo>
                    <a:lnTo>
                      <a:pt x="50" y="361"/>
                    </a:lnTo>
                    <a:lnTo>
                      <a:pt x="48" y="361"/>
                    </a:lnTo>
                    <a:lnTo>
                      <a:pt x="46" y="361"/>
                    </a:lnTo>
                    <a:lnTo>
                      <a:pt x="44" y="361"/>
                    </a:lnTo>
                    <a:lnTo>
                      <a:pt x="43" y="359"/>
                    </a:lnTo>
                    <a:lnTo>
                      <a:pt x="41" y="359"/>
                    </a:lnTo>
                    <a:lnTo>
                      <a:pt x="41" y="357"/>
                    </a:lnTo>
                    <a:lnTo>
                      <a:pt x="39" y="357"/>
                    </a:lnTo>
                    <a:lnTo>
                      <a:pt x="37" y="357"/>
                    </a:lnTo>
                    <a:lnTo>
                      <a:pt x="35" y="357"/>
                    </a:lnTo>
                    <a:lnTo>
                      <a:pt x="33" y="357"/>
                    </a:lnTo>
                    <a:lnTo>
                      <a:pt x="33" y="356"/>
                    </a:lnTo>
                    <a:lnTo>
                      <a:pt x="31" y="356"/>
                    </a:lnTo>
                    <a:lnTo>
                      <a:pt x="31" y="354"/>
                    </a:lnTo>
                    <a:lnTo>
                      <a:pt x="29" y="354"/>
                    </a:lnTo>
                    <a:lnTo>
                      <a:pt x="27" y="354"/>
                    </a:lnTo>
                    <a:lnTo>
                      <a:pt x="27" y="352"/>
                    </a:lnTo>
                    <a:lnTo>
                      <a:pt x="27" y="350"/>
                    </a:lnTo>
                    <a:lnTo>
                      <a:pt x="27" y="348"/>
                    </a:lnTo>
                    <a:lnTo>
                      <a:pt x="27" y="346"/>
                    </a:lnTo>
                    <a:lnTo>
                      <a:pt x="25" y="346"/>
                    </a:lnTo>
                    <a:lnTo>
                      <a:pt x="25" y="344"/>
                    </a:lnTo>
                    <a:lnTo>
                      <a:pt x="23" y="342"/>
                    </a:lnTo>
                    <a:lnTo>
                      <a:pt x="23" y="340"/>
                    </a:lnTo>
                    <a:lnTo>
                      <a:pt x="21" y="340"/>
                    </a:lnTo>
                    <a:lnTo>
                      <a:pt x="21" y="338"/>
                    </a:lnTo>
                    <a:lnTo>
                      <a:pt x="19" y="338"/>
                    </a:lnTo>
                    <a:lnTo>
                      <a:pt x="18" y="338"/>
                    </a:lnTo>
                    <a:lnTo>
                      <a:pt x="18" y="336"/>
                    </a:lnTo>
                    <a:lnTo>
                      <a:pt x="16" y="336"/>
                    </a:lnTo>
                    <a:lnTo>
                      <a:pt x="16" y="334"/>
                    </a:lnTo>
                    <a:lnTo>
                      <a:pt x="14" y="334"/>
                    </a:lnTo>
                    <a:lnTo>
                      <a:pt x="12" y="332"/>
                    </a:lnTo>
                    <a:lnTo>
                      <a:pt x="10" y="332"/>
                    </a:lnTo>
                    <a:lnTo>
                      <a:pt x="10" y="331"/>
                    </a:lnTo>
                    <a:lnTo>
                      <a:pt x="10" y="329"/>
                    </a:lnTo>
                    <a:lnTo>
                      <a:pt x="8" y="329"/>
                    </a:lnTo>
                    <a:lnTo>
                      <a:pt x="8" y="327"/>
                    </a:lnTo>
                    <a:lnTo>
                      <a:pt x="6" y="327"/>
                    </a:lnTo>
                    <a:lnTo>
                      <a:pt x="6" y="325"/>
                    </a:lnTo>
                    <a:lnTo>
                      <a:pt x="4" y="325"/>
                    </a:lnTo>
                    <a:lnTo>
                      <a:pt x="4" y="323"/>
                    </a:lnTo>
                    <a:lnTo>
                      <a:pt x="4" y="321"/>
                    </a:lnTo>
                    <a:lnTo>
                      <a:pt x="2" y="319"/>
                    </a:lnTo>
                    <a:lnTo>
                      <a:pt x="2" y="317"/>
                    </a:lnTo>
                    <a:lnTo>
                      <a:pt x="2" y="315"/>
                    </a:lnTo>
                    <a:lnTo>
                      <a:pt x="2" y="313"/>
                    </a:lnTo>
                    <a:lnTo>
                      <a:pt x="2" y="311"/>
                    </a:lnTo>
                    <a:lnTo>
                      <a:pt x="2" y="309"/>
                    </a:lnTo>
                    <a:lnTo>
                      <a:pt x="2" y="308"/>
                    </a:lnTo>
                    <a:lnTo>
                      <a:pt x="2" y="306"/>
                    </a:lnTo>
                    <a:lnTo>
                      <a:pt x="2" y="304"/>
                    </a:lnTo>
                    <a:lnTo>
                      <a:pt x="0" y="304"/>
                    </a:lnTo>
                    <a:lnTo>
                      <a:pt x="0" y="302"/>
                    </a:lnTo>
                    <a:lnTo>
                      <a:pt x="0" y="300"/>
                    </a:lnTo>
                    <a:lnTo>
                      <a:pt x="0" y="298"/>
                    </a:lnTo>
                    <a:lnTo>
                      <a:pt x="0" y="296"/>
                    </a:lnTo>
                    <a:lnTo>
                      <a:pt x="0" y="294"/>
                    </a:lnTo>
                    <a:lnTo>
                      <a:pt x="0" y="292"/>
                    </a:lnTo>
                    <a:lnTo>
                      <a:pt x="2" y="292"/>
                    </a:lnTo>
                    <a:lnTo>
                      <a:pt x="2" y="290"/>
                    </a:lnTo>
                    <a:lnTo>
                      <a:pt x="2" y="288"/>
                    </a:lnTo>
                    <a:lnTo>
                      <a:pt x="2" y="286"/>
                    </a:lnTo>
                    <a:lnTo>
                      <a:pt x="2" y="284"/>
                    </a:lnTo>
                    <a:lnTo>
                      <a:pt x="2" y="283"/>
                    </a:lnTo>
                    <a:lnTo>
                      <a:pt x="4" y="283"/>
                    </a:lnTo>
                    <a:lnTo>
                      <a:pt x="4" y="281"/>
                    </a:lnTo>
                    <a:lnTo>
                      <a:pt x="2" y="281"/>
                    </a:lnTo>
                    <a:lnTo>
                      <a:pt x="2" y="279"/>
                    </a:lnTo>
                    <a:lnTo>
                      <a:pt x="2" y="277"/>
                    </a:lnTo>
                    <a:lnTo>
                      <a:pt x="2" y="275"/>
                    </a:lnTo>
                    <a:lnTo>
                      <a:pt x="2" y="273"/>
                    </a:lnTo>
                    <a:lnTo>
                      <a:pt x="0" y="273"/>
                    </a:lnTo>
                    <a:lnTo>
                      <a:pt x="2" y="273"/>
                    </a:lnTo>
                    <a:lnTo>
                      <a:pt x="2" y="271"/>
                    </a:lnTo>
                    <a:lnTo>
                      <a:pt x="2" y="269"/>
                    </a:lnTo>
                    <a:lnTo>
                      <a:pt x="0" y="269"/>
                    </a:lnTo>
                    <a:lnTo>
                      <a:pt x="0" y="267"/>
                    </a:lnTo>
                    <a:lnTo>
                      <a:pt x="2" y="267"/>
                    </a:lnTo>
                    <a:lnTo>
                      <a:pt x="2" y="265"/>
                    </a:lnTo>
                    <a:lnTo>
                      <a:pt x="2" y="263"/>
                    </a:lnTo>
                    <a:lnTo>
                      <a:pt x="2" y="261"/>
                    </a:lnTo>
                    <a:lnTo>
                      <a:pt x="4" y="261"/>
                    </a:lnTo>
                    <a:lnTo>
                      <a:pt x="6" y="260"/>
                    </a:lnTo>
                    <a:lnTo>
                      <a:pt x="8" y="260"/>
                    </a:lnTo>
                    <a:lnTo>
                      <a:pt x="8" y="258"/>
                    </a:lnTo>
                    <a:lnTo>
                      <a:pt x="8" y="256"/>
                    </a:lnTo>
                    <a:lnTo>
                      <a:pt x="10" y="254"/>
                    </a:lnTo>
                    <a:lnTo>
                      <a:pt x="12" y="254"/>
                    </a:lnTo>
                    <a:lnTo>
                      <a:pt x="12" y="252"/>
                    </a:lnTo>
                    <a:lnTo>
                      <a:pt x="14" y="252"/>
                    </a:lnTo>
                    <a:lnTo>
                      <a:pt x="16" y="252"/>
                    </a:lnTo>
                    <a:lnTo>
                      <a:pt x="16" y="250"/>
                    </a:lnTo>
                    <a:lnTo>
                      <a:pt x="18" y="250"/>
                    </a:lnTo>
                    <a:lnTo>
                      <a:pt x="18" y="248"/>
                    </a:lnTo>
                    <a:lnTo>
                      <a:pt x="19" y="248"/>
                    </a:lnTo>
                    <a:lnTo>
                      <a:pt x="21" y="248"/>
                    </a:lnTo>
                    <a:lnTo>
                      <a:pt x="23" y="248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7" y="242"/>
                    </a:lnTo>
                    <a:lnTo>
                      <a:pt x="27" y="240"/>
                    </a:lnTo>
                    <a:lnTo>
                      <a:pt x="29" y="238"/>
                    </a:lnTo>
                    <a:lnTo>
                      <a:pt x="29" y="236"/>
                    </a:lnTo>
                    <a:lnTo>
                      <a:pt x="29" y="235"/>
                    </a:lnTo>
                    <a:lnTo>
                      <a:pt x="31" y="235"/>
                    </a:lnTo>
                    <a:lnTo>
                      <a:pt x="31" y="233"/>
                    </a:lnTo>
                    <a:lnTo>
                      <a:pt x="31" y="231"/>
                    </a:lnTo>
                    <a:lnTo>
                      <a:pt x="33" y="229"/>
                    </a:lnTo>
                    <a:lnTo>
                      <a:pt x="35" y="229"/>
                    </a:lnTo>
                    <a:lnTo>
                      <a:pt x="37" y="229"/>
                    </a:lnTo>
                    <a:lnTo>
                      <a:pt x="39" y="229"/>
                    </a:lnTo>
                    <a:lnTo>
                      <a:pt x="41" y="229"/>
                    </a:lnTo>
                    <a:lnTo>
                      <a:pt x="43" y="229"/>
                    </a:lnTo>
                    <a:lnTo>
                      <a:pt x="44" y="229"/>
                    </a:lnTo>
                    <a:lnTo>
                      <a:pt x="46" y="229"/>
                    </a:lnTo>
                    <a:lnTo>
                      <a:pt x="46" y="227"/>
                    </a:lnTo>
                    <a:lnTo>
                      <a:pt x="48" y="227"/>
                    </a:lnTo>
                    <a:lnTo>
                      <a:pt x="50" y="227"/>
                    </a:lnTo>
                    <a:lnTo>
                      <a:pt x="50" y="229"/>
                    </a:lnTo>
                    <a:lnTo>
                      <a:pt x="52" y="229"/>
                    </a:lnTo>
                    <a:lnTo>
                      <a:pt x="54" y="231"/>
                    </a:lnTo>
                    <a:lnTo>
                      <a:pt x="54" y="233"/>
                    </a:lnTo>
                    <a:lnTo>
                      <a:pt x="56" y="233"/>
                    </a:lnTo>
                    <a:lnTo>
                      <a:pt x="56" y="235"/>
                    </a:lnTo>
                    <a:lnTo>
                      <a:pt x="58" y="235"/>
                    </a:lnTo>
                    <a:lnTo>
                      <a:pt x="58" y="236"/>
                    </a:lnTo>
                    <a:lnTo>
                      <a:pt x="60" y="236"/>
                    </a:lnTo>
                    <a:lnTo>
                      <a:pt x="60" y="235"/>
                    </a:lnTo>
                    <a:lnTo>
                      <a:pt x="62" y="235"/>
                    </a:lnTo>
                    <a:lnTo>
                      <a:pt x="64" y="235"/>
                    </a:lnTo>
                    <a:lnTo>
                      <a:pt x="64" y="233"/>
                    </a:lnTo>
                    <a:lnTo>
                      <a:pt x="66" y="233"/>
                    </a:lnTo>
                    <a:lnTo>
                      <a:pt x="66" y="231"/>
                    </a:lnTo>
                    <a:lnTo>
                      <a:pt x="67" y="231"/>
                    </a:lnTo>
                    <a:lnTo>
                      <a:pt x="67" y="229"/>
                    </a:lnTo>
                    <a:lnTo>
                      <a:pt x="67" y="227"/>
                    </a:lnTo>
                    <a:lnTo>
                      <a:pt x="69" y="227"/>
                    </a:lnTo>
                    <a:lnTo>
                      <a:pt x="69" y="225"/>
                    </a:lnTo>
                    <a:lnTo>
                      <a:pt x="71" y="225"/>
                    </a:lnTo>
                    <a:lnTo>
                      <a:pt x="71" y="223"/>
                    </a:lnTo>
                    <a:lnTo>
                      <a:pt x="73" y="223"/>
                    </a:lnTo>
                    <a:lnTo>
                      <a:pt x="75" y="223"/>
                    </a:lnTo>
                    <a:lnTo>
                      <a:pt x="77" y="223"/>
                    </a:lnTo>
                    <a:lnTo>
                      <a:pt x="79" y="223"/>
                    </a:lnTo>
                    <a:lnTo>
                      <a:pt x="79" y="221"/>
                    </a:lnTo>
                    <a:lnTo>
                      <a:pt x="81" y="221"/>
                    </a:lnTo>
                    <a:lnTo>
                      <a:pt x="81" y="223"/>
                    </a:lnTo>
                    <a:lnTo>
                      <a:pt x="83" y="223"/>
                    </a:lnTo>
                    <a:lnTo>
                      <a:pt x="85" y="223"/>
                    </a:lnTo>
                    <a:lnTo>
                      <a:pt x="85" y="221"/>
                    </a:lnTo>
                    <a:lnTo>
                      <a:pt x="87" y="221"/>
                    </a:lnTo>
                    <a:lnTo>
                      <a:pt x="89" y="221"/>
                    </a:lnTo>
                    <a:lnTo>
                      <a:pt x="91" y="221"/>
                    </a:lnTo>
                    <a:lnTo>
                      <a:pt x="91" y="219"/>
                    </a:lnTo>
                    <a:lnTo>
                      <a:pt x="92" y="219"/>
                    </a:lnTo>
                    <a:lnTo>
                      <a:pt x="94" y="219"/>
                    </a:lnTo>
                    <a:lnTo>
                      <a:pt x="96" y="219"/>
                    </a:lnTo>
                    <a:lnTo>
                      <a:pt x="98" y="219"/>
                    </a:lnTo>
                    <a:lnTo>
                      <a:pt x="98" y="217"/>
                    </a:lnTo>
                    <a:lnTo>
                      <a:pt x="100" y="217"/>
                    </a:lnTo>
                    <a:lnTo>
                      <a:pt x="102" y="217"/>
                    </a:lnTo>
                    <a:lnTo>
                      <a:pt x="102" y="215"/>
                    </a:lnTo>
                    <a:lnTo>
                      <a:pt x="104" y="213"/>
                    </a:lnTo>
                    <a:lnTo>
                      <a:pt x="106" y="213"/>
                    </a:lnTo>
                    <a:lnTo>
                      <a:pt x="106" y="215"/>
                    </a:lnTo>
                    <a:lnTo>
                      <a:pt x="108" y="215"/>
                    </a:lnTo>
                    <a:lnTo>
                      <a:pt x="110" y="215"/>
                    </a:lnTo>
                    <a:lnTo>
                      <a:pt x="112" y="215"/>
                    </a:lnTo>
                    <a:lnTo>
                      <a:pt x="114" y="215"/>
                    </a:lnTo>
                    <a:lnTo>
                      <a:pt x="115" y="215"/>
                    </a:lnTo>
                    <a:lnTo>
                      <a:pt x="115" y="217"/>
                    </a:lnTo>
                    <a:lnTo>
                      <a:pt x="115" y="219"/>
                    </a:lnTo>
                    <a:lnTo>
                      <a:pt x="117" y="219"/>
                    </a:lnTo>
                    <a:lnTo>
                      <a:pt x="117" y="221"/>
                    </a:lnTo>
                    <a:lnTo>
                      <a:pt x="119" y="221"/>
                    </a:lnTo>
                    <a:lnTo>
                      <a:pt x="121" y="221"/>
                    </a:lnTo>
                    <a:lnTo>
                      <a:pt x="121" y="223"/>
                    </a:lnTo>
                    <a:lnTo>
                      <a:pt x="121" y="221"/>
                    </a:lnTo>
                    <a:lnTo>
                      <a:pt x="123" y="221"/>
                    </a:lnTo>
                    <a:lnTo>
                      <a:pt x="125" y="221"/>
                    </a:lnTo>
                    <a:lnTo>
                      <a:pt x="125" y="219"/>
                    </a:lnTo>
                    <a:lnTo>
                      <a:pt x="127" y="219"/>
                    </a:lnTo>
                    <a:lnTo>
                      <a:pt x="127" y="217"/>
                    </a:lnTo>
                    <a:lnTo>
                      <a:pt x="127" y="215"/>
                    </a:lnTo>
                    <a:lnTo>
                      <a:pt x="129" y="215"/>
                    </a:lnTo>
                    <a:lnTo>
                      <a:pt x="129" y="213"/>
                    </a:lnTo>
                    <a:lnTo>
                      <a:pt x="129" y="211"/>
                    </a:lnTo>
                    <a:lnTo>
                      <a:pt x="131" y="211"/>
                    </a:lnTo>
                    <a:lnTo>
                      <a:pt x="131" y="210"/>
                    </a:lnTo>
                    <a:lnTo>
                      <a:pt x="133" y="210"/>
                    </a:lnTo>
                    <a:lnTo>
                      <a:pt x="135" y="210"/>
                    </a:lnTo>
                    <a:lnTo>
                      <a:pt x="135" y="208"/>
                    </a:lnTo>
                    <a:lnTo>
                      <a:pt x="137" y="206"/>
                    </a:lnTo>
                    <a:lnTo>
                      <a:pt x="139" y="204"/>
                    </a:lnTo>
                    <a:lnTo>
                      <a:pt x="140" y="202"/>
                    </a:lnTo>
                    <a:lnTo>
                      <a:pt x="142" y="200"/>
                    </a:lnTo>
                    <a:lnTo>
                      <a:pt x="142" y="198"/>
                    </a:lnTo>
                    <a:lnTo>
                      <a:pt x="142" y="196"/>
                    </a:lnTo>
                    <a:lnTo>
                      <a:pt x="142" y="194"/>
                    </a:lnTo>
                    <a:lnTo>
                      <a:pt x="142" y="192"/>
                    </a:lnTo>
                    <a:lnTo>
                      <a:pt x="142" y="190"/>
                    </a:lnTo>
                    <a:lnTo>
                      <a:pt x="142" y="188"/>
                    </a:lnTo>
                    <a:lnTo>
                      <a:pt x="140" y="188"/>
                    </a:lnTo>
                    <a:lnTo>
                      <a:pt x="140" y="187"/>
                    </a:lnTo>
                    <a:lnTo>
                      <a:pt x="140" y="185"/>
                    </a:lnTo>
                    <a:lnTo>
                      <a:pt x="140" y="183"/>
                    </a:lnTo>
                    <a:lnTo>
                      <a:pt x="142" y="181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4" y="177"/>
                    </a:lnTo>
                    <a:lnTo>
                      <a:pt x="144" y="175"/>
                    </a:lnTo>
                    <a:lnTo>
                      <a:pt x="144" y="173"/>
                    </a:lnTo>
                    <a:lnTo>
                      <a:pt x="146" y="173"/>
                    </a:lnTo>
                    <a:lnTo>
                      <a:pt x="144" y="171"/>
                    </a:lnTo>
                    <a:lnTo>
                      <a:pt x="144" y="169"/>
                    </a:lnTo>
                    <a:lnTo>
                      <a:pt x="144" y="167"/>
                    </a:lnTo>
                    <a:lnTo>
                      <a:pt x="144" y="165"/>
                    </a:lnTo>
                    <a:lnTo>
                      <a:pt x="144" y="163"/>
                    </a:lnTo>
                    <a:lnTo>
                      <a:pt x="144" y="162"/>
                    </a:lnTo>
                    <a:lnTo>
                      <a:pt x="144" y="160"/>
                    </a:lnTo>
                    <a:lnTo>
                      <a:pt x="144" y="158"/>
                    </a:lnTo>
                    <a:lnTo>
                      <a:pt x="146" y="158"/>
                    </a:lnTo>
                    <a:lnTo>
                      <a:pt x="146" y="156"/>
                    </a:lnTo>
                    <a:lnTo>
                      <a:pt x="148" y="156"/>
                    </a:lnTo>
                    <a:lnTo>
                      <a:pt x="148" y="154"/>
                    </a:lnTo>
                    <a:lnTo>
                      <a:pt x="148" y="152"/>
                    </a:lnTo>
                    <a:lnTo>
                      <a:pt x="150" y="150"/>
                    </a:lnTo>
                    <a:lnTo>
                      <a:pt x="150" y="148"/>
                    </a:lnTo>
                    <a:lnTo>
                      <a:pt x="152" y="146"/>
                    </a:lnTo>
                    <a:lnTo>
                      <a:pt x="154" y="146"/>
                    </a:lnTo>
                    <a:lnTo>
                      <a:pt x="154" y="144"/>
                    </a:lnTo>
                    <a:lnTo>
                      <a:pt x="156" y="144"/>
                    </a:lnTo>
                    <a:lnTo>
                      <a:pt x="158" y="144"/>
                    </a:lnTo>
                    <a:lnTo>
                      <a:pt x="160" y="142"/>
                    </a:lnTo>
                    <a:lnTo>
                      <a:pt x="162" y="142"/>
                    </a:lnTo>
                    <a:lnTo>
                      <a:pt x="162" y="140"/>
                    </a:lnTo>
                    <a:lnTo>
                      <a:pt x="162" y="139"/>
                    </a:lnTo>
                    <a:lnTo>
                      <a:pt x="162" y="137"/>
                    </a:lnTo>
                    <a:lnTo>
                      <a:pt x="162" y="135"/>
                    </a:lnTo>
                    <a:lnTo>
                      <a:pt x="162" y="133"/>
                    </a:lnTo>
                    <a:lnTo>
                      <a:pt x="162" y="131"/>
                    </a:lnTo>
                    <a:lnTo>
                      <a:pt x="162" y="129"/>
                    </a:lnTo>
                    <a:lnTo>
                      <a:pt x="163" y="129"/>
                    </a:lnTo>
                    <a:lnTo>
                      <a:pt x="163" y="127"/>
                    </a:lnTo>
                    <a:lnTo>
                      <a:pt x="165" y="127"/>
                    </a:lnTo>
                    <a:lnTo>
                      <a:pt x="167" y="127"/>
                    </a:lnTo>
                    <a:lnTo>
                      <a:pt x="167" y="125"/>
                    </a:lnTo>
                    <a:lnTo>
                      <a:pt x="169" y="125"/>
                    </a:lnTo>
                    <a:lnTo>
                      <a:pt x="171" y="123"/>
                    </a:lnTo>
                    <a:lnTo>
                      <a:pt x="171" y="121"/>
                    </a:lnTo>
                    <a:lnTo>
                      <a:pt x="171" y="119"/>
                    </a:lnTo>
                    <a:lnTo>
                      <a:pt x="171" y="117"/>
                    </a:lnTo>
                    <a:lnTo>
                      <a:pt x="171" y="115"/>
                    </a:lnTo>
                    <a:lnTo>
                      <a:pt x="169" y="115"/>
                    </a:lnTo>
                    <a:lnTo>
                      <a:pt x="169" y="114"/>
                    </a:lnTo>
                    <a:lnTo>
                      <a:pt x="167" y="114"/>
                    </a:lnTo>
                    <a:lnTo>
                      <a:pt x="167" y="112"/>
                    </a:lnTo>
                    <a:lnTo>
                      <a:pt x="167" y="110"/>
                    </a:lnTo>
                    <a:lnTo>
                      <a:pt x="169" y="108"/>
                    </a:lnTo>
                    <a:lnTo>
                      <a:pt x="169" y="106"/>
                    </a:lnTo>
                    <a:lnTo>
                      <a:pt x="169" y="104"/>
                    </a:lnTo>
                    <a:lnTo>
                      <a:pt x="171" y="104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3" y="98"/>
                    </a:lnTo>
                    <a:lnTo>
                      <a:pt x="173" y="96"/>
                    </a:lnTo>
                    <a:lnTo>
                      <a:pt x="173" y="94"/>
                    </a:lnTo>
                    <a:lnTo>
                      <a:pt x="173" y="92"/>
                    </a:lnTo>
                    <a:lnTo>
                      <a:pt x="175" y="91"/>
                    </a:lnTo>
                    <a:lnTo>
                      <a:pt x="175" y="89"/>
                    </a:lnTo>
                    <a:lnTo>
                      <a:pt x="177" y="89"/>
                    </a:lnTo>
                    <a:lnTo>
                      <a:pt x="179" y="87"/>
                    </a:lnTo>
                    <a:lnTo>
                      <a:pt x="179" y="85"/>
                    </a:lnTo>
                    <a:lnTo>
                      <a:pt x="181" y="85"/>
                    </a:lnTo>
                    <a:lnTo>
                      <a:pt x="181" y="83"/>
                    </a:lnTo>
                    <a:lnTo>
                      <a:pt x="183" y="83"/>
                    </a:lnTo>
                    <a:lnTo>
                      <a:pt x="183" y="81"/>
                    </a:lnTo>
                    <a:lnTo>
                      <a:pt x="185" y="81"/>
                    </a:lnTo>
                    <a:lnTo>
                      <a:pt x="187" y="81"/>
                    </a:lnTo>
                    <a:lnTo>
                      <a:pt x="188" y="81"/>
                    </a:lnTo>
                    <a:lnTo>
                      <a:pt x="190" y="83"/>
                    </a:lnTo>
                    <a:lnTo>
                      <a:pt x="192" y="83"/>
                    </a:lnTo>
                    <a:lnTo>
                      <a:pt x="194" y="83"/>
                    </a:lnTo>
                    <a:lnTo>
                      <a:pt x="196" y="85"/>
                    </a:lnTo>
                    <a:lnTo>
                      <a:pt x="198" y="85"/>
                    </a:lnTo>
                    <a:lnTo>
                      <a:pt x="200" y="83"/>
                    </a:lnTo>
                    <a:lnTo>
                      <a:pt x="202" y="83"/>
                    </a:lnTo>
                    <a:lnTo>
                      <a:pt x="204" y="83"/>
                    </a:lnTo>
                    <a:lnTo>
                      <a:pt x="206" y="83"/>
                    </a:lnTo>
                    <a:lnTo>
                      <a:pt x="208" y="81"/>
                    </a:lnTo>
                    <a:lnTo>
                      <a:pt x="210" y="81"/>
                    </a:lnTo>
                    <a:lnTo>
                      <a:pt x="211" y="81"/>
                    </a:lnTo>
                    <a:lnTo>
                      <a:pt x="213" y="81"/>
                    </a:lnTo>
                    <a:lnTo>
                      <a:pt x="217" y="81"/>
                    </a:lnTo>
                    <a:lnTo>
                      <a:pt x="221" y="81"/>
                    </a:lnTo>
                    <a:lnTo>
                      <a:pt x="223" y="81"/>
                    </a:lnTo>
                    <a:lnTo>
                      <a:pt x="223" y="79"/>
                    </a:lnTo>
                    <a:lnTo>
                      <a:pt x="225" y="79"/>
                    </a:lnTo>
                    <a:lnTo>
                      <a:pt x="225" y="77"/>
                    </a:lnTo>
                    <a:lnTo>
                      <a:pt x="225" y="75"/>
                    </a:lnTo>
                    <a:lnTo>
                      <a:pt x="227" y="73"/>
                    </a:lnTo>
                    <a:lnTo>
                      <a:pt x="227" y="71"/>
                    </a:lnTo>
                    <a:lnTo>
                      <a:pt x="229" y="69"/>
                    </a:lnTo>
                    <a:lnTo>
                      <a:pt x="229" y="67"/>
                    </a:lnTo>
                    <a:lnTo>
                      <a:pt x="231" y="67"/>
                    </a:lnTo>
                    <a:lnTo>
                      <a:pt x="233" y="67"/>
                    </a:lnTo>
                    <a:lnTo>
                      <a:pt x="235" y="67"/>
                    </a:lnTo>
                    <a:lnTo>
                      <a:pt x="236" y="67"/>
                    </a:lnTo>
                    <a:lnTo>
                      <a:pt x="238" y="67"/>
                    </a:lnTo>
                    <a:lnTo>
                      <a:pt x="240" y="67"/>
                    </a:lnTo>
                    <a:lnTo>
                      <a:pt x="242" y="66"/>
                    </a:lnTo>
                    <a:lnTo>
                      <a:pt x="244" y="66"/>
                    </a:lnTo>
                    <a:lnTo>
                      <a:pt x="244" y="64"/>
                    </a:lnTo>
                    <a:lnTo>
                      <a:pt x="246" y="64"/>
                    </a:lnTo>
                    <a:lnTo>
                      <a:pt x="248" y="64"/>
                    </a:lnTo>
                    <a:lnTo>
                      <a:pt x="248" y="62"/>
                    </a:lnTo>
                    <a:lnTo>
                      <a:pt x="250" y="62"/>
                    </a:lnTo>
                    <a:lnTo>
                      <a:pt x="250" y="64"/>
                    </a:lnTo>
                    <a:lnTo>
                      <a:pt x="252" y="64"/>
                    </a:lnTo>
                    <a:lnTo>
                      <a:pt x="252" y="62"/>
                    </a:lnTo>
                    <a:lnTo>
                      <a:pt x="254" y="62"/>
                    </a:lnTo>
                    <a:lnTo>
                      <a:pt x="256" y="62"/>
                    </a:lnTo>
                    <a:lnTo>
                      <a:pt x="258" y="62"/>
                    </a:lnTo>
                    <a:lnTo>
                      <a:pt x="259" y="60"/>
                    </a:lnTo>
                    <a:lnTo>
                      <a:pt x="261" y="60"/>
                    </a:lnTo>
                    <a:lnTo>
                      <a:pt x="263" y="58"/>
                    </a:lnTo>
                    <a:lnTo>
                      <a:pt x="265" y="58"/>
                    </a:lnTo>
                    <a:lnTo>
                      <a:pt x="265" y="56"/>
                    </a:lnTo>
                    <a:lnTo>
                      <a:pt x="267" y="56"/>
                    </a:lnTo>
                    <a:lnTo>
                      <a:pt x="269" y="56"/>
                    </a:lnTo>
                    <a:lnTo>
                      <a:pt x="271" y="54"/>
                    </a:lnTo>
                    <a:lnTo>
                      <a:pt x="273" y="52"/>
                    </a:lnTo>
                    <a:lnTo>
                      <a:pt x="273" y="50"/>
                    </a:lnTo>
                    <a:lnTo>
                      <a:pt x="275" y="48"/>
                    </a:lnTo>
                    <a:lnTo>
                      <a:pt x="277" y="48"/>
                    </a:lnTo>
                    <a:lnTo>
                      <a:pt x="277" y="46"/>
                    </a:lnTo>
                    <a:lnTo>
                      <a:pt x="279" y="44"/>
                    </a:lnTo>
                    <a:lnTo>
                      <a:pt x="281" y="43"/>
                    </a:lnTo>
                    <a:lnTo>
                      <a:pt x="281" y="41"/>
                    </a:lnTo>
                    <a:lnTo>
                      <a:pt x="283" y="41"/>
                    </a:lnTo>
                    <a:lnTo>
                      <a:pt x="284" y="43"/>
                    </a:lnTo>
                    <a:lnTo>
                      <a:pt x="284" y="41"/>
                    </a:lnTo>
                    <a:lnTo>
                      <a:pt x="284" y="39"/>
                    </a:lnTo>
                    <a:lnTo>
                      <a:pt x="284" y="37"/>
                    </a:lnTo>
                    <a:lnTo>
                      <a:pt x="286" y="37"/>
                    </a:lnTo>
                    <a:lnTo>
                      <a:pt x="286" y="35"/>
                    </a:lnTo>
                    <a:lnTo>
                      <a:pt x="288" y="35"/>
                    </a:lnTo>
                    <a:lnTo>
                      <a:pt x="290" y="35"/>
                    </a:lnTo>
                    <a:lnTo>
                      <a:pt x="290" y="33"/>
                    </a:lnTo>
                    <a:lnTo>
                      <a:pt x="292" y="33"/>
                    </a:lnTo>
                    <a:lnTo>
                      <a:pt x="294" y="33"/>
                    </a:lnTo>
                    <a:lnTo>
                      <a:pt x="296" y="33"/>
                    </a:lnTo>
                    <a:lnTo>
                      <a:pt x="296" y="31"/>
                    </a:lnTo>
                    <a:lnTo>
                      <a:pt x="298" y="31"/>
                    </a:lnTo>
                    <a:lnTo>
                      <a:pt x="300" y="31"/>
                    </a:lnTo>
                    <a:lnTo>
                      <a:pt x="302" y="29"/>
                    </a:lnTo>
                    <a:lnTo>
                      <a:pt x="304" y="29"/>
                    </a:lnTo>
                    <a:lnTo>
                      <a:pt x="306" y="29"/>
                    </a:lnTo>
                    <a:lnTo>
                      <a:pt x="307" y="29"/>
                    </a:lnTo>
                    <a:lnTo>
                      <a:pt x="307" y="31"/>
                    </a:lnTo>
                    <a:lnTo>
                      <a:pt x="309" y="31"/>
                    </a:lnTo>
                    <a:lnTo>
                      <a:pt x="311" y="31"/>
                    </a:lnTo>
                    <a:lnTo>
                      <a:pt x="313" y="31"/>
                    </a:lnTo>
                    <a:lnTo>
                      <a:pt x="315" y="31"/>
                    </a:lnTo>
                    <a:lnTo>
                      <a:pt x="317" y="31"/>
                    </a:lnTo>
                    <a:lnTo>
                      <a:pt x="319" y="31"/>
                    </a:lnTo>
                    <a:lnTo>
                      <a:pt x="319" y="33"/>
                    </a:lnTo>
                    <a:lnTo>
                      <a:pt x="321" y="33"/>
                    </a:lnTo>
                    <a:lnTo>
                      <a:pt x="323" y="33"/>
                    </a:lnTo>
                    <a:lnTo>
                      <a:pt x="325" y="35"/>
                    </a:lnTo>
                    <a:lnTo>
                      <a:pt x="325" y="37"/>
                    </a:lnTo>
                    <a:lnTo>
                      <a:pt x="323" y="37"/>
                    </a:lnTo>
                    <a:lnTo>
                      <a:pt x="323" y="39"/>
                    </a:lnTo>
                    <a:lnTo>
                      <a:pt x="323" y="41"/>
                    </a:lnTo>
                    <a:lnTo>
                      <a:pt x="321" y="43"/>
                    </a:lnTo>
                    <a:lnTo>
                      <a:pt x="321" y="44"/>
                    </a:lnTo>
                    <a:lnTo>
                      <a:pt x="319" y="46"/>
                    </a:lnTo>
                    <a:lnTo>
                      <a:pt x="321" y="46"/>
                    </a:lnTo>
                    <a:lnTo>
                      <a:pt x="321" y="48"/>
                    </a:lnTo>
                    <a:lnTo>
                      <a:pt x="321" y="50"/>
                    </a:lnTo>
                    <a:lnTo>
                      <a:pt x="323" y="50"/>
                    </a:lnTo>
                    <a:lnTo>
                      <a:pt x="323" y="52"/>
                    </a:lnTo>
                    <a:lnTo>
                      <a:pt x="325" y="52"/>
                    </a:lnTo>
                    <a:lnTo>
                      <a:pt x="325" y="54"/>
                    </a:lnTo>
                    <a:lnTo>
                      <a:pt x="325" y="56"/>
                    </a:lnTo>
                    <a:lnTo>
                      <a:pt x="327" y="56"/>
                    </a:lnTo>
                    <a:lnTo>
                      <a:pt x="327" y="58"/>
                    </a:lnTo>
                    <a:lnTo>
                      <a:pt x="329" y="58"/>
                    </a:lnTo>
                    <a:lnTo>
                      <a:pt x="331" y="60"/>
                    </a:lnTo>
                    <a:lnTo>
                      <a:pt x="332" y="62"/>
                    </a:lnTo>
                    <a:lnTo>
                      <a:pt x="334" y="64"/>
                    </a:lnTo>
                    <a:lnTo>
                      <a:pt x="334" y="66"/>
                    </a:lnTo>
                    <a:lnTo>
                      <a:pt x="336" y="66"/>
                    </a:lnTo>
                    <a:lnTo>
                      <a:pt x="338" y="66"/>
                    </a:lnTo>
                    <a:lnTo>
                      <a:pt x="340" y="66"/>
                    </a:lnTo>
                    <a:lnTo>
                      <a:pt x="340" y="67"/>
                    </a:lnTo>
                    <a:lnTo>
                      <a:pt x="342" y="67"/>
                    </a:lnTo>
                    <a:lnTo>
                      <a:pt x="342" y="69"/>
                    </a:lnTo>
                    <a:lnTo>
                      <a:pt x="344" y="71"/>
                    </a:lnTo>
                    <a:lnTo>
                      <a:pt x="346" y="71"/>
                    </a:lnTo>
                    <a:lnTo>
                      <a:pt x="348" y="71"/>
                    </a:lnTo>
                    <a:lnTo>
                      <a:pt x="350" y="71"/>
                    </a:lnTo>
                    <a:lnTo>
                      <a:pt x="352" y="73"/>
                    </a:lnTo>
                    <a:lnTo>
                      <a:pt x="354" y="75"/>
                    </a:lnTo>
                    <a:lnTo>
                      <a:pt x="355" y="75"/>
                    </a:lnTo>
                    <a:lnTo>
                      <a:pt x="357" y="75"/>
                    </a:lnTo>
                    <a:lnTo>
                      <a:pt x="357" y="73"/>
                    </a:lnTo>
                    <a:lnTo>
                      <a:pt x="359" y="73"/>
                    </a:lnTo>
                    <a:lnTo>
                      <a:pt x="359" y="71"/>
                    </a:lnTo>
                    <a:lnTo>
                      <a:pt x="359" y="69"/>
                    </a:lnTo>
                    <a:lnTo>
                      <a:pt x="359" y="67"/>
                    </a:lnTo>
                    <a:lnTo>
                      <a:pt x="357" y="67"/>
                    </a:lnTo>
                    <a:lnTo>
                      <a:pt x="357" y="66"/>
                    </a:lnTo>
                    <a:lnTo>
                      <a:pt x="357" y="64"/>
                    </a:lnTo>
                    <a:lnTo>
                      <a:pt x="359" y="64"/>
                    </a:lnTo>
                    <a:lnTo>
                      <a:pt x="361" y="64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3" y="67"/>
                    </a:lnTo>
                    <a:lnTo>
                      <a:pt x="365" y="67"/>
                    </a:lnTo>
                    <a:lnTo>
                      <a:pt x="365" y="69"/>
                    </a:lnTo>
                    <a:lnTo>
                      <a:pt x="367" y="69"/>
                    </a:lnTo>
                    <a:lnTo>
                      <a:pt x="369" y="69"/>
                    </a:lnTo>
                    <a:lnTo>
                      <a:pt x="371" y="69"/>
                    </a:lnTo>
                    <a:lnTo>
                      <a:pt x="373" y="69"/>
                    </a:lnTo>
                    <a:lnTo>
                      <a:pt x="375" y="67"/>
                    </a:lnTo>
                    <a:lnTo>
                      <a:pt x="375" y="66"/>
                    </a:lnTo>
                    <a:lnTo>
                      <a:pt x="379" y="67"/>
                    </a:lnTo>
                    <a:lnTo>
                      <a:pt x="380" y="67"/>
                    </a:lnTo>
                    <a:lnTo>
                      <a:pt x="380" y="66"/>
                    </a:lnTo>
                    <a:lnTo>
                      <a:pt x="382" y="64"/>
                    </a:lnTo>
                    <a:lnTo>
                      <a:pt x="384" y="64"/>
                    </a:lnTo>
                    <a:lnTo>
                      <a:pt x="386" y="62"/>
                    </a:lnTo>
                    <a:lnTo>
                      <a:pt x="388" y="62"/>
                    </a:lnTo>
                    <a:lnTo>
                      <a:pt x="390" y="60"/>
                    </a:lnTo>
                    <a:lnTo>
                      <a:pt x="392" y="58"/>
                    </a:lnTo>
                    <a:lnTo>
                      <a:pt x="394" y="58"/>
                    </a:lnTo>
                    <a:lnTo>
                      <a:pt x="396" y="56"/>
                    </a:lnTo>
                    <a:lnTo>
                      <a:pt x="398" y="54"/>
                    </a:lnTo>
                    <a:lnTo>
                      <a:pt x="400" y="52"/>
                    </a:lnTo>
                    <a:lnTo>
                      <a:pt x="402" y="50"/>
                    </a:lnTo>
                    <a:lnTo>
                      <a:pt x="402" y="48"/>
                    </a:lnTo>
                    <a:lnTo>
                      <a:pt x="403" y="48"/>
                    </a:lnTo>
                    <a:lnTo>
                      <a:pt x="403" y="46"/>
                    </a:lnTo>
                    <a:lnTo>
                      <a:pt x="405" y="44"/>
                    </a:lnTo>
                    <a:lnTo>
                      <a:pt x="407" y="43"/>
                    </a:lnTo>
                    <a:lnTo>
                      <a:pt x="407" y="41"/>
                    </a:lnTo>
                    <a:lnTo>
                      <a:pt x="407" y="39"/>
                    </a:lnTo>
                    <a:lnTo>
                      <a:pt x="407" y="37"/>
                    </a:lnTo>
                    <a:lnTo>
                      <a:pt x="409" y="37"/>
                    </a:lnTo>
                    <a:lnTo>
                      <a:pt x="409" y="35"/>
                    </a:lnTo>
                    <a:lnTo>
                      <a:pt x="411" y="35"/>
                    </a:lnTo>
                    <a:lnTo>
                      <a:pt x="413" y="35"/>
                    </a:lnTo>
                    <a:lnTo>
                      <a:pt x="417" y="37"/>
                    </a:lnTo>
                    <a:lnTo>
                      <a:pt x="417" y="39"/>
                    </a:lnTo>
                    <a:lnTo>
                      <a:pt x="417" y="41"/>
                    </a:lnTo>
                    <a:lnTo>
                      <a:pt x="417" y="43"/>
                    </a:lnTo>
                    <a:lnTo>
                      <a:pt x="417" y="44"/>
                    </a:lnTo>
                    <a:lnTo>
                      <a:pt x="419" y="44"/>
                    </a:lnTo>
                    <a:lnTo>
                      <a:pt x="421" y="44"/>
                    </a:lnTo>
                    <a:lnTo>
                      <a:pt x="423" y="44"/>
                    </a:lnTo>
                    <a:lnTo>
                      <a:pt x="425" y="44"/>
                    </a:lnTo>
                    <a:lnTo>
                      <a:pt x="426" y="43"/>
                    </a:lnTo>
                    <a:lnTo>
                      <a:pt x="428" y="43"/>
                    </a:lnTo>
                    <a:lnTo>
                      <a:pt x="430" y="43"/>
                    </a:lnTo>
                    <a:lnTo>
                      <a:pt x="432" y="44"/>
                    </a:lnTo>
                    <a:lnTo>
                      <a:pt x="434" y="44"/>
                    </a:lnTo>
                    <a:lnTo>
                      <a:pt x="434" y="43"/>
                    </a:lnTo>
                    <a:lnTo>
                      <a:pt x="436" y="43"/>
                    </a:lnTo>
                    <a:lnTo>
                      <a:pt x="436" y="41"/>
                    </a:lnTo>
                    <a:lnTo>
                      <a:pt x="438" y="39"/>
                    </a:lnTo>
                    <a:lnTo>
                      <a:pt x="438" y="37"/>
                    </a:lnTo>
                    <a:lnTo>
                      <a:pt x="438" y="35"/>
                    </a:lnTo>
                    <a:lnTo>
                      <a:pt x="438" y="33"/>
                    </a:lnTo>
                    <a:lnTo>
                      <a:pt x="440" y="31"/>
                    </a:lnTo>
                    <a:lnTo>
                      <a:pt x="440" y="29"/>
                    </a:lnTo>
                    <a:lnTo>
                      <a:pt x="440" y="27"/>
                    </a:lnTo>
                    <a:lnTo>
                      <a:pt x="442" y="27"/>
                    </a:lnTo>
                    <a:lnTo>
                      <a:pt x="442" y="25"/>
                    </a:lnTo>
                    <a:lnTo>
                      <a:pt x="442" y="23"/>
                    </a:lnTo>
                    <a:lnTo>
                      <a:pt x="444" y="23"/>
                    </a:lnTo>
                    <a:lnTo>
                      <a:pt x="446" y="21"/>
                    </a:lnTo>
                    <a:lnTo>
                      <a:pt x="446" y="19"/>
                    </a:lnTo>
                    <a:lnTo>
                      <a:pt x="448" y="18"/>
                    </a:lnTo>
                    <a:lnTo>
                      <a:pt x="450" y="16"/>
                    </a:lnTo>
                    <a:lnTo>
                      <a:pt x="451" y="16"/>
                    </a:lnTo>
                    <a:lnTo>
                      <a:pt x="451" y="14"/>
                    </a:lnTo>
                    <a:lnTo>
                      <a:pt x="451" y="12"/>
                    </a:lnTo>
                    <a:lnTo>
                      <a:pt x="451" y="10"/>
                    </a:lnTo>
                    <a:lnTo>
                      <a:pt x="451" y="8"/>
                    </a:lnTo>
                    <a:lnTo>
                      <a:pt x="450" y="8"/>
                    </a:lnTo>
                    <a:lnTo>
                      <a:pt x="450" y="6"/>
                    </a:lnTo>
                    <a:lnTo>
                      <a:pt x="450" y="4"/>
                    </a:lnTo>
                    <a:lnTo>
                      <a:pt x="451" y="2"/>
                    </a:lnTo>
                    <a:lnTo>
                      <a:pt x="453" y="2"/>
                    </a:lnTo>
                    <a:lnTo>
                      <a:pt x="453" y="0"/>
                    </a:lnTo>
                    <a:lnTo>
                      <a:pt x="453" y="2"/>
                    </a:lnTo>
                    <a:lnTo>
                      <a:pt x="455" y="2"/>
                    </a:lnTo>
                    <a:lnTo>
                      <a:pt x="455" y="0"/>
                    </a:lnTo>
                    <a:lnTo>
                      <a:pt x="455" y="2"/>
                    </a:lnTo>
                    <a:lnTo>
                      <a:pt x="455" y="4"/>
                    </a:lnTo>
                    <a:lnTo>
                      <a:pt x="457" y="6"/>
                    </a:lnTo>
                    <a:lnTo>
                      <a:pt x="457" y="8"/>
                    </a:lnTo>
                    <a:lnTo>
                      <a:pt x="459" y="8"/>
                    </a:lnTo>
                    <a:lnTo>
                      <a:pt x="461" y="10"/>
                    </a:lnTo>
                    <a:lnTo>
                      <a:pt x="461" y="12"/>
                    </a:lnTo>
                    <a:lnTo>
                      <a:pt x="461" y="14"/>
                    </a:lnTo>
                    <a:lnTo>
                      <a:pt x="461" y="16"/>
                    </a:lnTo>
                    <a:lnTo>
                      <a:pt x="461" y="18"/>
                    </a:lnTo>
                    <a:lnTo>
                      <a:pt x="459" y="19"/>
                    </a:lnTo>
                    <a:lnTo>
                      <a:pt x="459" y="21"/>
                    </a:lnTo>
                    <a:lnTo>
                      <a:pt x="459" y="25"/>
                    </a:lnTo>
                    <a:lnTo>
                      <a:pt x="459" y="27"/>
                    </a:lnTo>
                    <a:lnTo>
                      <a:pt x="461" y="29"/>
                    </a:lnTo>
                    <a:lnTo>
                      <a:pt x="463" y="31"/>
                    </a:lnTo>
                    <a:lnTo>
                      <a:pt x="463" y="33"/>
                    </a:lnTo>
                    <a:lnTo>
                      <a:pt x="463" y="37"/>
                    </a:lnTo>
                    <a:lnTo>
                      <a:pt x="465" y="39"/>
                    </a:lnTo>
                    <a:lnTo>
                      <a:pt x="465" y="41"/>
                    </a:lnTo>
                    <a:lnTo>
                      <a:pt x="465" y="44"/>
                    </a:lnTo>
                    <a:lnTo>
                      <a:pt x="467" y="46"/>
                    </a:lnTo>
                    <a:lnTo>
                      <a:pt x="467" y="50"/>
                    </a:lnTo>
                    <a:lnTo>
                      <a:pt x="469" y="50"/>
                    </a:lnTo>
                    <a:lnTo>
                      <a:pt x="471" y="50"/>
                    </a:lnTo>
                    <a:lnTo>
                      <a:pt x="473" y="50"/>
                    </a:lnTo>
                    <a:lnTo>
                      <a:pt x="473" y="52"/>
                    </a:lnTo>
                    <a:lnTo>
                      <a:pt x="473" y="56"/>
                    </a:lnTo>
                    <a:lnTo>
                      <a:pt x="473" y="58"/>
                    </a:lnTo>
                    <a:lnTo>
                      <a:pt x="473" y="60"/>
                    </a:lnTo>
                    <a:lnTo>
                      <a:pt x="474" y="62"/>
                    </a:lnTo>
                    <a:lnTo>
                      <a:pt x="474" y="64"/>
                    </a:lnTo>
                    <a:lnTo>
                      <a:pt x="474" y="66"/>
                    </a:lnTo>
                    <a:lnTo>
                      <a:pt x="474" y="69"/>
                    </a:lnTo>
                    <a:lnTo>
                      <a:pt x="474" y="71"/>
                    </a:lnTo>
                    <a:lnTo>
                      <a:pt x="473" y="73"/>
                    </a:lnTo>
                    <a:lnTo>
                      <a:pt x="473" y="75"/>
                    </a:lnTo>
                    <a:lnTo>
                      <a:pt x="473" y="77"/>
                    </a:lnTo>
                    <a:lnTo>
                      <a:pt x="473" y="79"/>
                    </a:lnTo>
                    <a:lnTo>
                      <a:pt x="471" y="81"/>
                    </a:lnTo>
                    <a:lnTo>
                      <a:pt x="467" y="83"/>
                    </a:lnTo>
                    <a:lnTo>
                      <a:pt x="465" y="85"/>
                    </a:lnTo>
                    <a:lnTo>
                      <a:pt x="465" y="87"/>
                    </a:lnTo>
                    <a:lnTo>
                      <a:pt x="463" y="89"/>
                    </a:lnTo>
                    <a:lnTo>
                      <a:pt x="463" y="91"/>
                    </a:lnTo>
                    <a:lnTo>
                      <a:pt x="463" y="92"/>
                    </a:lnTo>
                    <a:lnTo>
                      <a:pt x="461" y="94"/>
                    </a:lnTo>
                    <a:lnTo>
                      <a:pt x="459" y="94"/>
                    </a:lnTo>
                    <a:lnTo>
                      <a:pt x="459" y="96"/>
                    </a:lnTo>
                    <a:lnTo>
                      <a:pt x="457" y="98"/>
                    </a:lnTo>
                    <a:lnTo>
                      <a:pt x="455" y="100"/>
                    </a:lnTo>
                    <a:lnTo>
                      <a:pt x="455" y="102"/>
                    </a:lnTo>
                    <a:lnTo>
                      <a:pt x="455" y="104"/>
                    </a:lnTo>
                    <a:lnTo>
                      <a:pt x="457" y="106"/>
                    </a:lnTo>
                    <a:lnTo>
                      <a:pt x="457" y="108"/>
                    </a:lnTo>
                    <a:lnTo>
                      <a:pt x="459" y="110"/>
                    </a:lnTo>
                    <a:lnTo>
                      <a:pt x="461" y="110"/>
                    </a:lnTo>
                    <a:lnTo>
                      <a:pt x="463" y="110"/>
                    </a:lnTo>
                    <a:lnTo>
                      <a:pt x="465" y="110"/>
                    </a:lnTo>
                    <a:lnTo>
                      <a:pt x="467" y="110"/>
                    </a:lnTo>
                    <a:lnTo>
                      <a:pt x="469" y="110"/>
                    </a:lnTo>
                    <a:lnTo>
                      <a:pt x="469" y="112"/>
                    </a:lnTo>
                    <a:lnTo>
                      <a:pt x="469" y="114"/>
                    </a:lnTo>
                    <a:lnTo>
                      <a:pt x="471" y="115"/>
                    </a:lnTo>
                    <a:lnTo>
                      <a:pt x="471" y="117"/>
                    </a:lnTo>
                    <a:lnTo>
                      <a:pt x="473" y="121"/>
                    </a:lnTo>
                    <a:lnTo>
                      <a:pt x="473" y="123"/>
                    </a:lnTo>
                    <a:lnTo>
                      <a:pt x="473" y="125"/>
                    </a:lnTo>
                    <a:lnTo>
                      <a:pt x="473" y="127"/>
                    </a:lnTo>
                    <a:lnTo>
                      <a:pt x="473" y="129"/>
                    </a:lnTo>
                    <a:lnTo>
                      <a:pt x="473" y="131"/>
                    </a:lnTo>
                    <a:lnTo>
                      <a:pt x="471" y="135"/>
                    </a:lnTo>
                    <a:lnTo>
                      <a:pt x="471" y="137"/>
                    </a:lnTo>
                    <a:lnTo>
                      <a:pt x="471" y="139"/>
                    </a:lnTo>
                    <a:lnTo>
                      <a:pt x="469" y="140"/>
                    </a:lnTo>
                    <a:lnTo>
                      <a:pt x="469" y="142"/>
                    </a:lnTo>
                    <a:lnTo>
                      <a:pt x="467" y="142"/>
                    </a:lnTo>
                    <a:lnTo>
                      <a:pt x="465" y="142"/>
                    </a:lnTo>
                    <a:lnTo>
                      <a:pt x="465" y="144"/>
                    </a:lnTo>
                    <a:lnTo>
                      <a:pt x="463" y="144"/>
                    </a:lnTo>
                    <a:lnTo>
                      <a:pt x="463" y="146"/>
                    </a:lnTo>
                    <a:lnTo>
                      <a:pt x="461" y="148"/>
                    </a:lnTo>
                    <a:lnTo>
                      <a:pt x="461" y="150"/>
                    </a:lnTo>
                    <a:lnTo>
                      <a:pt x="459" y="152"/>
                    </a:lnTo>
                    <a:lnTo>
                      <a:pt x="457" y="152"/>
                    </a:lnTo>
                    <a:lnTo>
                      <a:pt x="457" y="154"/>
                    </a:lnTo>
                    <a:lnTo>
                      <a:pt x="459" y="154"/>
                    </a:lnTo>
                    <a:lnTo>
                      <a:pt x="459" y="156"/>
                    </a:lnTo>
                    <a:lnTo>
                      <a:pt x="459" y="158"/>
                    </a:lnTo>
                    <a:lnTo>
                      <a:pt x="459" y="160"/>
                    </a:lnTo>
                    <a:lnTo>
                      <a:pt x="461" y="160"/>
                    </a:lnTo>
                    <a:lnTo>
                      <a:pt x="461" y="162"/>
                    </a:lnTo>
                    <a:lnTo>
                      <a:pt x="461" y="163"/>
                    </a:lnTo>
                    <a:lnTo>
                      <a:pt x="461" y="165"/>
                    </a:lnTo>
                    <a:lnTo>
                      <a:pt x="459" y="165"/>
                    </a:lnTo>
                    <a:lnTo>
                      <a:pt x="459" y="167"/>
                    </a:lnTo>
                    <a:lnTo>
                      <a:pt x="459" y="169"/>
                    </a:lnTo>
                    <a:lnTo>
                      <a:pt x="459" y="171"/>
                    </a:lnTo>
                    <a:lnTo>
                      <a:pt x="459" y="173"/>
                    </a:lnTo>
                    <a:lnTo>
                      <a:pt x="457" y="173"/>
                    </a:lnTo>
                    <a:lnTo>
                      <a:pt x="457" y="175"/>
                    </a:lnTo>
                    <a:lnTo>
                      <a:pt x="457" y="177"/>
                    </a:lnTo>
                    <a:lnTo>
                      <a:pt x="455" y="177"/>
                    </a:lnTo>
                    <a:lnTo>
                      <a:pt x="453" y="177"/>
                    </a:lnTo>
                    <a:lnTo>
                      <a:pt x="451" y="177"/>
                    </a:lnTo>
                    <a:lnTo>
                      <a:pt x="451" y="179"/>
                    </a:lnTo>
                    <a:lnTo>
                      <a:pt x="450" y="179"/>
                    </a:lnTo>
                    <a:lnTo>
                      <a:pt x="450" y="181"/>
                    </a:lnTo>
                    <a:lnTo>
                      <a:pt x="450" y="183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7" name="Freeform 4987">
                <a:extLst>
                  <a:ext uri="{FF2B5EF4-FFF2-40B4-BE49-F238E27FC236}">
                    <a16:creationId xmlns:a16="http://schemas.microsoft.com/office/drawing/2014/main" id="{B0C2B23F-CEAD-39B4-67A4-A765D4AB8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23" y="3391466"/>
                <a:ext cx="575746" cy="883619"/>
              </a:xfrm>
              <a:custGeom>
                <a:avLst/>
                <a:gdLst/>
                <a:ahLst/>
                <a:cxnLst>
                  <a:cxn ang="0">
                    <a:pos x="296" y="36"/>
                  </a:cxn>
                  <a:cxn ang="0">
                    <a:pos x="303" y="67"/>
                  </a:cxn>
                  <a:cxn ang="0">
                    <a:pos x="334" y="73"/>
                  </a:cxn>
                  <a:cxn ang="0">
                    <a:pos x="351" y="96"/>
                  </a:cxn>
                  <a:cxn ang="0">
                    <a:pos x="359" y="123"/>
                  </a:cxn>
                  <a:cxn ang="0">
                    <a:pos x="372" y="146"/>
                  </a:cxn>
                  <a:cxn ang="0">
                    <a:pos x="372" y="173"/>
                  </a:cxn>
                  <a:cxn ang="0">
                    <a:pos x="380" y="200"/>
                  </a:cxn>
                  <a:cxn ang="0">
                    <a:pos x="382" y="225"/>
                  </a:cxn>
                  <a:cxn ang="0">
                    <a:pos x="371" y="242"/>
                  </a:cxn>
                  <a:cxn ang="0">
                    <a:pos x="365" y="257"/>
                  </a:cxn>
                  <a:cxn ang="0">
                    <a:pos x="363" y="282"/>
                  </a:cxn>
                  <a:cxn ang="0">
                    <a:pos x="376" y="298"/>
                  </a:cxn>
                  <a:cxn ang="0">
                    <a:pos x="382" y="315"/>
                  </a:cxn>
                  <a:cxn ang="0">
                    <a:pos x="376" y="349"/>
                  </a:cxn>
                  <a:cxn ang="0">
                    <a:pos x="361" y="388"/>
                  </a:cxn>
                  <a:cxn ang="0">
                    <a:pos x="340" y="409"/>
                  </a:cxn>
                  <a:cxn ang="0">
                    <a:pos x="349" y="449"/>
                  </a:cxn>
                  <a:cxn ang="0">
                    <a:pos x="342" y="484"/>
                  </a:cxn>
                  <a:cxn ang="0">
                    <a:pos x="319" y="516"/>
                  </a:cxn>
                  <a:cxn ang="0">
                    <a:pos x="301" y="547"/>
                  </a:cxn>
                  <a:cxn ang="0">
                    <a:pos x="311" y="564"/>
                  </a:cxn>
                  <a:cxn ang="0">
                    <a:pos x="301" y="584"/>
                  </a:cxn>
                  <a:cxn ang="0">
                    <a:pos x="288" y="605"/>
                  </a:cxn>
                  <a:cxn ang="0">
                    <a:pos x="267" y="588"/>
                  </a:cxn>
                  <a:cxn ang="0">
                    <a:pos x="250" y="576"/>
                  </a:cxn>
                  <a:cxn ang="0">
                    <a:pos x="244" y="570"/>
                  </a:cxn>
                  <a:cxn ang="0">
                    <a:pos x="227" y="557"/>
                  </a:cxn>
                  <a:cxn ang="0">
                    <a:pos x="209" y="538"/>
                  </a:cxn>
                  <a:cxn ang="0">
                    <a:pos x="186" y="528"/>
                  </a:cxn>
                  <a:cxn ang="0">
                    <a:pos x="169" y="513"/>
                  </a:cxn>
                  <a:cxn ang="0">
                    <a:pos x="154" y="534"/>
                  </a:cxn>
                  <a:cxn ang="0">
                    <a:pos x="157" y="563"/>
                  </a:cxn>
                  <a:cxn ang="0">
                    <a:pos x="175" y="588"/>
                  </a:cxn>
                  <a:cxn ang="0">
                    <a:pos x="157" y="597"/>
                  </a:cxn>
                  <a:cxn ang="0">
                    <a:pos x="140" y="586"/>
                  </a:cxn>
                  <a:cxn ang="0">
                    <a:pos x="127" y="578"/>
                  </a:cxn>
                  <a:cxn ang="0">
                    <a:pos x="108" y="570"/>
                  </a:cxn>
                  <a:cxn ang="0">
                    <a:pos x="88" y="568"/>
                  </a:cxn>
                  <a:cxn ang="0">
                    <a:pos x="63" y="564"/>
                  </a:cxn>
                  <a:cxn ang="0">
                    <a:pos x="44" y="547"/>
                  </a:cxn>
                  <a:cxn ang="0">
                    <a:pos x="23" y="526"/>
                  </a:cxn>
                  <a:cxn ang="0">
                    <a:pos x="6" y="503"/>
                  </a:cxn>
                  <a:cxn ang="0">
                    <a:pos x="6" y="478"/>
                  </a:cxn>
                  <a:cxn ang="0">
                    <a:pos x="8" y="445"/>
                  </a:cxn>
                  <a:cxn ang="0">
                    <a:pos x="17" y="420"/>
                  </a:cxn>
                  <a:cxn ang="0">
                    <a:pos x="44" y="405"/>
                  </a:cxn>
                  <a:cxn ang="0">
                    <a:pos x="67" y="384"/>
                  </a:cxn>
                  <a:cxn ang="0">
                    <a:pos x="94" y="371"/>
                  </a:cxn>
                  <a:cxn ang="0">
                    <a:pos x="117" y="351"/>
                  </a:cxn>
                  <a:cxn ang="0">
                    <a:pos x="133" y="323"/>
                  </a:cxn>
                  <a:cxn ang="0">
                    <a:pos x="138" y="298"/>
                  </a:cxn>
                  <a:cxn ang="0">
                    <a:pos x="138" y="263"/>
                  </a:cxn>
                  <a:cxn ang="0">
                    <a:pos x="156" y="236"/>
                  </a:cxn>
                  <a:cxn ang="0">
                    <a:pos x="165" y="205"/>
                  </a:cxn>
                  <a:cxn ang="0">
                    <a:pos x="175" y="179"/>
                  </a:cxn>
                  <a:cxn ang="0">
                    <a:pos x="196" y="154"/>
                  </a:cxn>
                  <a:cxn ang="0">
                    <a:pos x="209" y="121"/>
                  </a:cxn>
                  <a:cxn ang="0">
                    <a:pos x="230" y="102"/>
                  </a:cxn>
                  <a:cxn ang="0">
                    <a:pos x="252" y="77"/>
                  </a:cxn>
                  <a:cxn ang="0">
                    <a:pos x="265" y="52"/>
                  </a:cxn>
                  <a:cxn ang="0">
                    <a:pos x="276" y="25"/>
                  </a:cxn>
                  <a:cxn ang="0">
                    <a:pos x="280" y="0"/>
                  </a:cxn>
                </a:cxnLst>
                <a:rect l="0" t="0" r="r" b="b"/>
                <a:pathLst>
                  <a:path w="386" h="605">
                    <a:moveTo>
                      <a:pt x="300" y="6"/>
                    </a:moveTo>
                    <a:lnTo>
                      <a:pt x="298" y="8"/>
                    </a:lnTo>
                    <a:lnTo>
                      <a:pt x="296" y="10"/>
                    </a:lnTo>
                    <a:lnTo>
                      <a:pt x="294" y="10"/>
                    </a:lnTo>
                    <a:lnTo>
                      <a:pt x="294" y="11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21"/>
                    </a:lnTo>
                    <a:lnTo>
                      <a:pt x="296" y="23"/>
                    </a:lnTo>
                    <a:lnTo>
                      <a:pt x="296" y="25"/>
                    </a:lnTo>
                    <a:lnTo>
                      <a:pt x="296" y="27"/>
                    </a:lnTo>
                    <a:lnTo>
                      <a:pt x="296" y="29"/>
                    </a:lnTo>
                    <a:lnTo>
                      <a:pt x="298" y="29"/>
                    </a:lnTo>
                    <a:lnTo>
                      <a:pt x="298" y="31"/>
                    </a:lnTo>
                    <a:lnTo>
                      <a:pt x="298" y="33"/>
                    </a:lnTo>
                    <a:lnTo>
                      <a:pt x="298" y="34"/>
                    </a:lnTo>
                    <a:lnTo>
                      <a:pt x="298" y="36"/>
                    </a:lnTo>
                    <a:lnTo>
                      <a:pt x="296" y="36"/>
                    </a:lnTo>
                    <a:lnTo>
                      <a:pt x="296" y="38"/>
                    </a:lnTo>
                    <a:lnTo>
                      <a:pt x="298" y="40"/>
                    </a:lnTo>
                    <a:lnTo>
                      <a:pt x="298" y="42"/>
                    </a:lnTo>
                    <a:lnTo>
                      <a:pt x="298" y="44"/>
                    </a:lnTo>
                    <a:lnTo>
                      <a:pt x="296" y="44"/>
                    </a:lnTo>
                    <a:lnTo>
                      <a:pt x="296" y="46"/>
                    </a:lnTo>
                    <a:lnTo>
                      <a:pt x="298" y="48"/>
                    </a:lnTo>
                    <a:lnTo>
                      <a:pt x="298" y="50"/>
                    </a:lnTo>
                    <a:lnTo>
                      <a:pt x="298" y="52"/>
                    </a:lnTo>
                    <a:lnTo>
                      <a:pt x="298" y="54"/>
                    </a:lnTo>
                    <a:lnTo>
                      <a:pt x="300" y="54"/>
                    </a:lnTo>
                    <a:lnTo>
                      <a:pt x="300" y="56"/>
                    </a:lnTo>
                    <a:lnTo>
                      <a:pt x="300" y="58"/>
                    </a:lnTo>
                    <a:lnTo>
                      <a:pt x="300" y="59"/>
                    </a:lnTo>
                    <a:lnTo>
                      <a:pt x="301" y="59"/>
                    </a:lnTo>
                    <a:lnTo>
                      <a:pt x="301" y="61"/>
                    </a:lnTo>
                    <a:lnTo>
                      <a:pt x="301" y="63"/>
                    </a:lnTo>
                    <a:lnTo>
                      <a:pt x="303" y="63"/>
                    </a:lnTo>
                    <a:lnTo>
                      <a:pt x="303" y="65"/>
                    </a:lnTo>
                    <a:lnTo>
                      <a:pt x="303" y="67"/>
                    </a:lnTo>
                    <a:lnTo>
                      <a:pt x="305" y="67"/>
                    </a:lnTo>
                    <a:lnTo>
                      <a:pt x="307" y="67"/>
                    </a:lnTo>
                    <a:lnTo>
                      <a:pt x="309" y="67"/>
                    </a:lnTo>
                    <a:lnTo>
                      <a:pt x="311" y="67"/>
                    </a:lnTo>
                    <a:lnTo>
                      <a:pt x="313" y="67"/>
                    </a:lnTo>
                    <a:lnTo>
                      <a:pt x="315" y="67"/>
                    </a:lnTo>
                    <a:lnTo>
                      <a:pt x="317" y="65"/>
                    </a:lnTo>
                    <a:lnTo>
                      <a:pt x="319" y="65"/>
                    </a:lnTo>
                    <a:lnTo>
                      <a:pt x="319" y="67"/>
                    </a:lnTo>
                    <a:lnTo>
                      <a:pt x="321" y="67"/>
                    </a:lnTo>
                    <a:lnTo>
                      <a:pt x="323" y="67"/>
                    </a:lnTo>
                    <a:lnTo>
                      <a:pt x="323" y="69"/>
                    </a:lnTo>
                    <a:lnTo>
                      <a:pt x="324" y="69"/>
                    </a:lnTo>
                    <a:lnTo>
                      <a:pt x="326" y="69"/>
                    </a:lnTo>
                    <a:lnTo>
                      <a:pt x="328" y="69"/>
                    </a:lnTo>
                    <a:lnTo>
                      <a:pt x="330" y="69"/>
                    </a:lnTo>
                    <a:lnTo>
                      <a:pt x="332" y="69"/>
                    </a:lnTo>
                    <a:lnTo>
                      <a:pt x="332" y="71"/>
                    </a:lnTo>
                    <a:lnTo>
                      <a:pt x="332" y="73"/>
                    </a:lnTo>
                    <a:lnTo>
                      <a:pt x="334" y="73"/>
                    </a:lnTo>
                    <a:lnTo>
                      <a:pt x="334" y="75"/>
                    </a:lnTo>
                    <a:lnTo>
                      <a:pt x="336" y="75"/>
                    </a:lnTo>
                    <a:lnTo>
                      <a:pt x="338" y="75"/>
                    </a:lnTo>
                    <a:lnTo>
                      <a:pt x="340" y="75"/>
                    </a:lnTo>
                    <a:lnTo>
                      <a:pt x="340" y="77"/>
                    </a:lnTo>
                    <a:lnTo>
                      <a:pt x="340" y="79"/>
                    </a:lnTo>
                    <a:lnTo>
                      <a:pt x="342" y="81"/>
                    </a:lnTo>
                    <a:lnTo>
                      <a:pt x="342" y="83"/>
                    </a:lnTo>
                    <a:lnTo>
                      <a:pt x="344" y="83"/>
                    </a:lnTo>
                    <a:lnTo>
                      <a:pt x="344" y="84"/>
                    </a:lnTo>
                    <a:lnTo>
                      <a:pt x="344" y="86"/>
                    </a:lnTo>
                    <a:lnTo>
                      <a:pt x="346" y="86"/>
                    </a:lnTo>
                    <a:lnTo>
                      <a:pt x="346" y="88"/>
                    </a:lnTo>
                    <a:lnTo>
                      <a:pt x="348" y="88"/>
                    </a:lnTo>
                    <a:lnTo>
                      <a:pt x="348" y="90"/>
                    </a:lnTo>
                    <a:lnTo>
                      <a:pt x="349" y="90"/>
                    </a:lnTo>
                    <a:lnTo>
                      <a:pt x="349" y="92"/>
                    </a:lnTo>
                    <a:lnTo>
                      <a:pt x="351" y="92"/>
                    </a:lnTo>
                    <a:lnTo>
                      <a:pt x="351" y="94"/>
                    </a:lnTo>
                    <a:lnTo>
                      <a:pt x="351" y="96"/>
                    </a:lnTo>
                    <a:lnTo>
                      <a:pt x="353" y="96"/>
                    </a:lnTo>
                    <a:lnTo>
                      <a:pt x="351" y="98"/>
                    </a:lnTo>
                    <a:lnTo>
                      <a:pt x="351" y="100"/>
                    </a:lnTo>
                    <a:lnTo>
                      <a:pt x="351" y="102"/>
                    </a:lnTo>
                    <a:lnTo>
                      <a:pt x="351" y="104"/>
                    </a:lnTo>
                    <a:lnTo>
                      <a:pt x="351" y="106"/>
                    </a:lnTo>
                    <a:lnTo>
                      <a:pt x="353" y="106"/>
                    </a:lnTo>
                    <a:lnTo>
                      <a:pt x="353" y="104"/>
                    </a:lnTo>
                    <a:lnTo>
                      <a:pt x="353" y="106"/>
                    </a:lnTo>
                    <a:lnTo>
                      <a:pt x="355" y="107"/>
                    </a:lnTo>
                    <a:lnTo>
                      <a:pt x="355" y="109"/>
                    </a:lnTo>
                    <a:lnTo>
                      <a:pt x="355" y="111"/>
                    </a:lnTo>
                    <a:lnTo>
                      <a:pt x="355" y="113"/>
                    </a:lnTo>
                    <a:lnTo>
                      <a:pt x="357" y="113"/>
                    </a:lnTo>
                    <a:lnTo>
                      <a:pt x="357" y="115"/>
                    </a:lnTo>
                    <a:lnTo>
                      <a:pt x="359" y="117"/>
                    </a:lnTo>
                    <a:lnTo>
                      <a:pt x="359" y="119"/>
                    </a:lnTo>
                    <a:lnTo>
                      <a:pt x="357" y="121"/>
                    </a:lnTo>
                    <a:lnTo>
                      <a:pt x="359" y="121"/>
                    </a:lnTo>
                    <a:lnTo>
                      <a:pt x="359" y="123"/>
                    </a:lnTo>
                    <a:lnTo>
                      <a:pt x="361" y="123"/>
                    </a:lnTo>
                    <a:lnTo>
                      <a:pt x="361" y="125"/>
                    </a:lnTo>
                    <a:lnTo>
                      <a:pt x="363" y="125"/>
                    </a:lnTo>
                    <a:lnTo>
                      <a:pt x="363" y="127"/>
                    </a:lnTo>
                    <a:lnTo>
                      <a:pt x="363" y="129"/>
                    </a:lnTo>
                    <a:lnTo>
                      <a:pt x="363" y="131"/>
                    </a:lnTo>
                    <a:lnTo>
                      <a:pt x="363" y="132"/>
                    </a:lnTo>
                    <a:lnTo>
                      <a:pt x="365" y="132"/>
                    </a:lnTo>
                    <a:lnTo>
                      <a:pt x="365" y="134"/>
                    </a:lnTo>
                    <a:lnTo>
                      <a:pt x="365" y="136"/>
                    </a:lnTo>
                    <a:lnTo>
                      <a:pt x="363" y="136"/>
                    </a:lnTo>
                    <a:lnTo>
                      <a:pt x="363" y="138"/>
                    </a:lnTo>
                    <a:lnTo>
                      <a:pt x="365" y="140"/>
                    </a:lnTo>
                    <a:lnTo>
                      <a:pt x="367" y="140"/>
                    </a:lnTo>
                    <a:lnTo>
                      <a:pt x="369" y="140"/>
                    </a:lnTo>
                    <a:lnTo>
                      <a:pt x="371" y="140"/>
                    </a:lnTo>
                    <a:lnTo>
                      <a:pt x="372" y="140"/>
                    </a:lnTo>
                    <a:lnTo>
                      <a:pt x="372" y="142"/>
                    </a:lnTo>
                    <a:lnTo>
                      <a:pt x="372" y="144"/>
                    </a:lnTo>
                    <a:lnTo>
                      <a:pt x="372" y="146"/>
                    </a:lnTo>
                    <a:lnTo>
                      <a:pt x="371" y="148"/>
                    </a:lnTo>
                    <a:lnTo>
                      <a:pt x="371" y="150"/>
                    </a:lnTo>
                    <a:lnTo>
                      <a:pt x="371" y="152"/>
                    </a:lnTo>
                    <a:lnTo>
                      <a:pt x="369" y="152"/>
                    </a:lnTo>
                    <a:lnTo>
                      <a:pt x="367" y="154"/>
                    </a:lnTo>
                    <a:lnTo>
                      <a:pt x="367" y="155"/>
                    </a:lnTo>
                    <a:lnTo>
                      <a:pt x="367" y="157"/>
                    </a:lnTo>
                    <a:lnTo>
                      <a:pt x="369" y="157"/>
                    </a:lnTo>
                    <a:lnTo>
                      <a:pt x="369" y="159"/>
                    </a:lnTo>
                    <a:lnTo>
                      <a:pt x="367" y="159"/>
                    </a:lnTo>
                    <a:lnTo>
                      <a:pt x="367" y="161"/>
                    </a:lnTo>
                    <a:lnTo>
                      <a:pt x="367" y="163"/>
                    </a:lnTo>
                    <a:lnTo>
                      <a:pt x="367" y="165"/>
                    </a:lnTo>
                    <a:lnTo>
                      <a:pt x="367" y="167"/>
                    </a:lnTo>
                    <a:lnTo>
                      <a:pt x="367" y="169"/>
                    </a:lnTo>
                    <a:lnTo>
                      <a:pt x="367" y="171"/>
                    </a:lnTo>
                    <a:lnTo>
                      <a:pt x="369" y="171"/>
                    </a:lnTo>
                    <a:lnTo>
                      <a:pt x="371" y="171"/>
                    </a:lnTo>
                    <a:lnTo>
                      <a:pt x="371" y="173"/>
                    </a:lnTo>
                    <a:lnTo>
                      <a:pt x="372" y="173"/>
                    </a:lnTo>
                    <a:lnTo>
                      <a:pt x="374" y="173"/>
                    </a:lnTo>
                    <a:lnTo>
                      <a:pt x="374" y="175"/>
                    </a:lnTo>
                    <a:lnTo>
                      <a:pt x="376" y="175"/>
                    </a:lnTo>
                    <a:lnTo>
                      <a:pt x="378" y="175"/>
                    </a:lnTo>
                    <a:lnTo>
                      <a:pt x="378" y="177"/>
                    </a:lnTo>
                    <a:lnTo>
                      <a:pt x="378" y="179"/>
                    </a:lnTo>
                    <a:lnTo>
                      <a:pt x="380" y="179"/>
                    </a:lnTo>
                    <a:lnTo>
                      <a:pt x="380" y="180"/>
                    </a:lnTo>
                    <a:lnTo>
                      <a:pt x="380" y="182"/>
                    </a:lnTo>
                    <a:lnTo>
                      <a:pt x="380" y="184"/>
                    </a:lnTo>
                    <a:lnTo>
                      <a:pt x="382" y="184"/>
                    </a:lnTo>
                    <a:lnTo>
                      <a:pt x="382" y="186"/>
                    </a:lnTo>
                    <a:lnTo>
                      <a:pt x="380" y="186"/>
                    </a:lnTo>
                    <a:lnTo>
                      <a:pt x="380" y="188"/>
                    </a:lnTo>
                    <a:lnTo>
                      <a:pt x="382" y="190"/>
                    </a:lnTo>
                    <a:lnTo>
                      <a:pt x="382" y="192"/>
                    </a:lnTo>
                    <a:lnTo>
                      <a:pt x="380" y="194"/>
                    </a:lnTo>
                    <a:lnTo>
                      <a:pt x="380" y="196"/>
                    </a:lnTo>
                    <a:lnTo>
                      <a:pt x="380" y="198"/>
                    </a:lnTo>
                    <a:lnTo>
                      <a:pt x="380" y="200"/>
                    </a:lnTo>
                    <a:lnTo>
                      <a:pt x="380" y="202"/>
                    </a:lnTo>
                    <a:lnTo>
                      <a:pt x="382" y="202"/>
                    </a:lnTo>
                    <a:lnTo>
                      <a:pt x="382" y="203"/>
                    </a:lnTo>
                    <a:lnTo>
                      <a:pt x="382" y="205"/>
                    </a:lnTo>
                    <a:lnTo>
                      <a:pt x="382" y="207"/>
                    </a:lnTo>
                    <a:lnTo>
                      <a:pt x="384" y="207"/>
                    </a:lnTo>
                    <a:lnTo>
                      <a:pt x="384" y="209"/>
                    </a:lnTo>
                    <a:lnTo>
                      <a:pt x="382" y="209"/>
                    </a:lnTo>
                    <a:lnTo>
                      <a:pt x="382" y="211"/>
                    </a:lnTo>
                    <a:lnTo>
                      <a:pt x="382" y="213"/>
                    </a:lnTo>
                    <a:lnTo>
                      <a:pt x="382" y="215"/>
                    </a:lnTo>
                    <a:lnTo>
                      <a:pt x="382" y="217"/>
                    </a:lnTo>
                    <a:lnTo>
                      <a:pt x="382" y="219"/>
                    </a:lnTo>
                    <a:lnTo>
                      <a:pt x="384" y="219"/>
                    </a:lnTo>
                    <a:lnTo>
                      <a:pt x="386" y="219"/>
                    </a:lnTo>
                    <a:lnTo>
                      <a:pt x="386" y="221"/>
                    </a:lnTo>
                    <a:lnTo>
                      <a:pt x="384" y="221"/>
                    </a:lnTo>
                    <a:lnTo>
                      <a:pt x="384" y="223"/>
                    </a:lnTo>
                    <a:lnTo>
                      <a:pt x="384" y="225"/>
                    </a:lnTo>
                    <a:lnTo>
                      <a:pt x="382" y="225"/>
                    </a:lnTo>
                    <a:lnTo>
                      <a:pt x="382" y="227"/>
                    </a:lnTo>
                    <a:lnTo>
                      <a:pt x="382" y="228"/>
                    </a:lnTo>
                    <a:lnTo>
                      <a:pt x="380" y="228"/>
                    </a:lnTo>
                    <a:lnTo>
                      <a:pt x="378" y="228"/>
                    </a:lnTo>
                    <a:lnTo>
                      <a:pt x="376" y="227"/>
                    </a:lnTo>
                    <a:lnTo>
                      <a:pt x="376" y="228"/>
                    </a:lnTo>
                    <a:lnTo>
                      <a:pt x="374" y="228"/>
                    </a:lnTo>
                    <a:lnTo>
                      <a:pt x="374" y="230"/>
                    </a:lnTo>
                    <a:lnTo>
                      <a:pt x="374" y="232"/>
                    </a:lnTo>
                    <a:lnTo>
                      <a:pt x="376" y="232"/>
                    </a:lnTo>
                    <a:lnTo>
                      <a:pt x="376" y="234"/>
                    </a:lnTo>
                    <a:lnTo>
                      <a:pt x="378" y="234"/>
                    </a:lnTo>
                    <a:lnTo>
                      <a:pt x="376" y="234"/>
                    </a:lnTo>
                    <a:lnTo>
                      <a:pt x="376" y="236"/>
                    </a:lnTo>
                    <a:lnTo>
                      <a:pt x="374" y="236"/>
                    </a:lnTo>
                    <a:lnTo>
                      <a:pt x="372" y="236"/>
                    </a:lnTo>
                    <a:lnTo>
                      <a:pt x="372" y="238"/>
                    </a:lnTo>
                    <a:lnTo>
                      <a:pt x="371" y="238"/>
                    </a:lnTo>
                    <a:lnTo>
                      <a:pt x="371" y="240"/>
                    </a:lnTo>
                    <a:lnTo>
                      <a:pt x="371" y="242"/>
                    </a:lnTo>
                    <a:lnTo>
                      <a:pt x="371" y="244"/>
                    </a:lnTo>
                    <a:lnTo>
                      <a:pt x="369" y="244"/>
                    </a:lnTo>
                    <a:lnTo>
                      <a:pt x="369" y="246"/>
                    </a:lnTo>
                    <a:lnTo>
                      <a:pt x="369" y="248"/>
                    </a:lnTo>
                    <a:lnTo>
                      <a:pt x="371" y="248"/>
                    </a:lnTo>
                    <a:lnTo>
                      <a:pt x="372" y="248"/>
                    </a:lnTo>
                    <a:lnTo>
                      <a:pt x="372" y="250"/>
                    </a:lnTo>
                    <a:lnTo>
                      <a:pt x="372" y="251"/>
                    </a:lnTo>
                    <a:lnTo>
                      <a:pt x="374" y="251"/>
                    </a:lnTo>
                    <a:lnTo>
                      <a:pt x="374" y="253"/>
                    </a:lnTo>
                    <a:lnTo>
                      <a:pt x="372" y="253"/>
                    </a:lnTo>
                    <a:lnTo>
                      <a:pt x="371" y="253"/>
                    </a:lnTo>
                    <a:lnTo>
                      <a:pt x="372" y="253"/>
                    </a:lnTo>
                    <a:lnTo>
                      <a:pt x="372" y="255"/>
                    </a:lnTo>
                    <a:lnTo>
                      <a:pt x="371" y="255"/>
                    </a:lnTo>
                    <a:lnTo>
                      <a:pt x="371" y="253"/>
                    </a:lnTo>
                    <a:lnTo>
                      <a:pt x="369" y="253"/>
                    </a:lnTo>
                    <a:lnTo>
                      <a:pt x="367" y="253"/>
                    </a:lnTo>
                    <a:lnTo>
                      <a:pt x="367" y="255"/>
                    </a:lnTo>
                    <a:lnTo>
                      <a:pt x="365" y="257"/>
                    </a:lnTo>
                    <a:lnTo>
                      <a:pt x="365" y="259"/>
                    </a:lnTo>
                    <a:lnTo>
                      <a:pt x="365" y="261"/>
                    </a:lnTo>
                    <a:lnTo>
                      <a:pt x="365" y="263"/>
                    </a:lnTo>
                    <a:lnTo>
                      <a:pt x="363" y="263"/>
                    </a:lnTo>
                    <a:lnTo>
                      <a:pt x="363" y="265"/>
                    </a:lnTo>
                    <a:lnTo>
                      <a:pt x="363" y="267"/>
                    </a:lnTo>
                    <a:lnTo>
                      <a:pt x="361" y="267"/>
                    </a:lnTo>
                    <a:lnTo>
                      <a:pt x="361" y="269"/>
                    </a:lnTo>
                    <a:lnTo>
                      <a:pt x="363" y="269"/>
                    </a:lnTo>
                    <a:lnTo>
                      <a:pt x="363" y="271"/>
                    </a:lnTo>
                    <a:lnTo>
                      <a:pt x="361" y="271"/>
                    </a:lnTo>
                    <a:lnTo>
                      <a:pt x="361" y="273"/>
                    </a:lnTo>
                    <a:lnTo>
                      <a:pt x="361" y="275"/>
                    </a:lnTo>
                    <a:lnTo>
                      <a:pt x="363" y="275"/>
                    </a:lnTo>
                    <a:lnTo>
                      <a:pt x="365" y="275"/>
                    </a:lnTo>
                    <a:lnTo>
                      <a:pt x="365" y="276"/>
                    </a:lnTo>
                    <a:lnTo>
                      <a:pt x="365" y="278"/>
                    </a:lnTo>
                    <a:lnTo>
                      <a:pt x="365" y="280"/>
                    </a:lnTo>
                    <a:lnTo>
                      <a:pt x="365" y="282"/>
                    </a:lnTo>
                    <a:lnTo>
                      <a:pt x="363" y="282"/>
                    </a:lnTo>
                    <a:lnTo>
                      <a:pt x="363" y="284"/>
                    </a:lnTo>
                    <a:lnTo>
                      <a:pt x="365" y="284"/>
                    </a:lnTo>
                    <a:lnTo>
                      <a:pt x="365" y="286"/>
                    </a:lnTo>
                    <a:lnTo>
                      <a:pt x="367" y="286"/>
                    </a:lnTo>
                    <a:lnTo>
                      <a:pt x="369" y="286"/>
                    </a:lnTo>
                    <a:lnTo>
                      <a:pt x="367" y="288"/>
                    </a:lnTo>
                    <a:lnTo>
                      <a:pt x="367" y="290"/>
                    </a:lnTo>
                    <a:lnTo>
                      <a:pt x="367" y="292"/>
                    </a:lnTo>
                    <a:lnTo>
                      <a:pt x="365" y="292"/>
                    </a:lnTo>
                    <a:lnTo>
                      <a:pt x="365" y="294"/>
                    </a:lnTo>
                    <a:lnTo>
                      <a:pt x="365" y="296"/>
                    </a:lnTo>
                    <a:lnTo>
                      <a:pt x="367" y="296"/>
                    </a:lnTo>
                    <a:lnTo>
                      <a:pt x="369" y="296"/>
                    </a:lnTo>
                    <a:lnTo>
                      <a:pt x="369" y="298"/>
                    </a:lnTo>
                    <a:lnTo>
                      <a:pt x="371" y="298"/>
                    </a:lnTo>
                    <a:lnTo>
                      <a:pt x="371" y="299"/>
                    </a:lnTo>
                    <a:lnTo>
                      <a:pt x="372" y="299"/>
                    </a:lnTo>
                    <a:lnTo>
                      <a:pt x="372" y="298"/>
                    </a:lnTo>
                    <a:lnTo>
                      <a:pt x="374" y="298"/>
                    </a:lnTo>
                    <a:lnTo>
                      <a:pt x="376" y="298"/>
                    </a:lnTo>
                    <a:lnTo>
                      <a:pt x="376" y="299"/>
                    </a:lnTo>
                    <a:lnTo>
                      <a:pt x="376" y="301"/>
                    </a:lnTo>
                    <a:lnTo>
                      <a:pt x="376" y="303"/>
                    </a:lnTo>
                    <a:lnTo>
                      <a:pt x="378" y="303"/>
                    </a:lnTo>
                    <a:lnTo>
                      <a:pt x="378" y="305"/>
                    </a:lnTo>
                    <a:lnTo>
                      <a:pt x="380" y="305"/>
                    </a:lnTo>
                    <a:lnTo>
                      <a:pt x="382" y="305"/>
                    </a:lnTo>
                    <a:lnTo>
                      <a:pt x="382" y="303"/>
                    </a:lnTo>
                    <a:lnTo>
                      <a:pt x="384" y="303"/>
                    </a:lnTo>
                    <a:lnTo>
                      <a:pt x="384" y="301"/>
                    </a:lnTo>
                    <a:lnTo>
                      <a:pt x="384" y="299"/>
                    </a:lnTo>
                    <a:lnTo>
                      <a:pt x="384" y="301"/>
                    </a:lnTo>
                    <a:lnTo>
                      <a:pt x="384" y="303"/>
                    </a:lnTo>
                    <a:lnTo>
                      <a:pt x="384" y="305"/>
                    </a:lnTo>
                    <a:lnTo>
                      <a:pt x="384" y="307"/>
                    </a:lnTo>
                    <a:lnTo>
                      <a:pt x="384" y="309"/>
                    </a:lnTo>
                    <a:lnTo>
                      <a:pt x="382" y="309"/>
                    </a:lnTo>
                    <a:lnTo>
                      <a:pt x="382" y="311"/>
                    </a:lnTo>
                    <a:lnTo>
                      <a:pt x="382" y="313"/>
                    </a:lnTo>
                    <a:lnTo>
                      <a:pt x="382" y="315"/>
                    </a:lnTo>
                    <a:lnTo>
                      <a:pt x="380" y="315"/>
                    </a:lnTo>
                    <a:lnTo>
                      <a:pt x="382" y="317"/>
                    </a:lnTo>
                    <a:lnTo>
                      <a:pt x="382" y="319"/>
                    </a:lnTo>
                    <a:lnTo>
                      <a:pt x="382" y="321"/>
                    </a:lnTo>
                    <a:lnTo>
                      <a:pt x="382" y="323"/>
                    </a:lnTo>
                    <a:lnTo>
                      <a:pt x="380" y="323"/>
                    </a:lnTo>
                    <a:lnTo>
                      <a:pt x="380" y="324"/>
                    </a:lnTo>
                    <a:lnTo>
                      <a:pt x="382" y="324"/>
                    </a:lnTo>
                    <a:lnTo>
                      <a:pt x="382" y="323"/>
                    </a:lnTo>
                    <a:lnTo>
                      <a:pt x="384" y="323"/>
                    </a:lnTo>
                    <a:lnTo>
                      <a:pt x="384" y="324"/>
                    </a:lnTo>
                    <a:lnTo>
                      <a:pt x="384" y="326"/>
                    </a:lnTo>
                    <a:lnTo>
                      <a:pt x="384" y="328"/>
                    </a:lnTo>
                    <a:lnTo>
                      <a:pt x="384" y="330"/>
                    </a:lnTo>
                    <a:lnTo>
                      <a:pt x="384" y="332"/>
                    </a:lnTo>
                    <a:lnTo>
                      <a:pt x="384" y="334"/>
                    </a:lnTo>
                    <a:lnTo>
                      <a:pt x="382" y="336"/>
                    </a:lnTo>
                    <a:lnTo>
                      <a:pt x="378" y="342"/>
                    </a:lnTo>
                    <a:lnTo>
                      <a:pt x="378" y="346"/>
                    </a:lnTo>
                    <a:lnTo>
                      <a:pt x="376" y="349"/>
                    </a:lnTo>
                    <a:lnTo>
                      <a:pt x="374" y="353"/>
                    </a:lnTo>
                    <a:lnTo>
                      <a:pt x="372" y="353"/>
                    </a:lnTo>
                    <a:lnTo>
                      <a:pt x="372" y="355"/>
                    </a:lnTo>
                    <a:lnTo>
                      <a:pt x="372" y="357"/>
                    </a:lnTo>
                    <a:lnTo>
                      <a:pt x="372" y="359"/>
                    </a:lnTo>
                    <a:lnTo>
                      <a:pt x="372" y="361"/>
                    </a:lnTo>
                    <a:lnTo>
                      <a:pt x="372" y="363"/>
                    </a:lnTo>
                    <a:lnTo>
                      <a:pt x="371" y="365"/>
                    </a:lnTo>
                    <a:lnTo>
                      <a:pt x="371" y="367"/>
                    </a:lnTo>
                    <a:lnTo>
                      <a:pt x="369" y="371"/>
                    </a:lnTo>
                    <a:lnTo>
                      <a:pt x="369" y="372"/>
                    </a:lnTo>
                    <a:lnTo>
                      <a:pt x="367" y="374"/>
                    </a:lnTo>
                    <a:lnTo>
                      <a:pt x="367" y="378"/>
                    </a:lnTo>
                    <a:lnTo>
                      <a:pt x="367" y="380"/>
                    </a:lnTo>
                    <a:lnTo>
                      <a:pt x="367" y="382"/>
                    </a:lnTo>
                    <a:lnTo>
                      <a:pt x="367" y="384"/>
                    </a:lnTo>
                    <a:lnTo>
                      <a:pt x="365" y="386"/>
                    </a:lnTo>
                    <a:lnTo>
                      <a:pt x="365" y="388"/>
                    </a:lnTo>
                    <a:lnTo>
                      <a:pt x="363" y="388"/>
                    </a:lnTo>
                    <a:lnTo>
                      <a:pt x="361" y="388"/>
                    </a:lnTo>
                    <a:lnTo>
                      <a:pt x="361" y="386"/>
                    </a:lnTo>
                    <a:lnTo>
                      <a:pt x="359" y="386"/>
                    </a:lnTo>
                    <a:lnTo>
                      <a:pt x="359" y="388"/>
                    </a:lnTo>
                    <a:lnTo>
                      <a:pt x="357" y="388"/>
                    </a:lnTo>
                    <a:lnTo>
                      <a:pt x="357" y="390"/>
                    </a:lnTo>
                    <a:lnTo>
                      <a:pt x="355" y="390"/>
                    </a:lnTo>
                    <a:lnTo>
                      <a:pt x="353" y="390"/>
                    </a:lnTo>
                    <a:lnTo>
                      <a:pt x="351" y="390"/>
                    </a:lnTo>
                    <a:lnTo>
                      <a:pt x="351" y="392"/>
                    </a:lnTo>
                    <a:lnTo>
                      <a:pt x="349" y="392"/>
                    </a:lnTo>
                    <a:lnTo>
                      <a:pt x="349" y="394"/>
                    </a:lnTo>
                    <a:lnTo>
                      <a:pt x="346" y="394"/>
                    </a:lnTo>
                    <a:lnTo>
                      <a:pt x="346" y="395"/>
                    </a:lnTo>
                    <a:lnTo>
                      <a:pt x="344" y="395"/>
                    </a:lnTo>
                    <a:lnTo>
                      <a:pt x="342" y="395"/>
                    </a:lnTo>
                    <a:lnTo>
                      <a:pt x="340" y="397"/>
                    </a:lnTo>
                    <a:lnTo>
                      <a:pt x="338" y="399"/>
                    </a:lnTo>
                    <a:lnTo>
                      <a:pt x="338" y="403"/>
                    </a:lnTo>
                    <a:lnTo>
                      <a:pt x="338" y="407"/>
                    </a:lnTo>
                    <a:lnTo>
                      <a:pt x="340" y="409"/>
                    </a:lnTo>
                    <a:lnTo>
                      <a:pt x="342" y="411"/>
                    </a:lnTo>
                    <a:lnTo>
                      <a:pt x="342" y="413"/>
                    </a:lnTo>
                    <a:lnTo>
                      <a:pt x="342" y="417"/>
                    </a:lnTo>
                    <a:lnTo>
                      <a:pt x="342" y="419"/>
                    </a:lnTo>
                    <a:lnTo>
                      <a:pt x="342" y="420"/>
                    </a:lnTo>
                    <a:lnTo>
                      <a:pt x="340" y="422"/>
                    </a:lnTo>
                    <a:lnTo>
                      <a:pt x="340" y="428"/>
                    </a:lnTo>
                    <a:lnTo>
                      <a:pt x="338" y="430"/>
                    </a:lnTo>
                    <a:lnTo>
                      <a:pt x="338" y="432"/>
                    </a:lnTo>
                    <a:lnTo>
                      <a:pt x="338" y="434"/>
                    </a:lnTo>
                    <a:lnTo>
                      <a:pt x="340" y="436"/>
                    </a:lnTo>
                    <a:lnTo>
                      <a:pt x="342" y="438"/>
                    </a:lnTo>
                    <a:lnTo>
                      <a:pt x="342" y="440"/>
                    </a:lnTo>
                    <a:lnTo>
                      <a:pt x="344" y="440"/>
                    </a:lnTo>
                    <a:lnTo>
                      <a:pt x="346" y="442"/>
                    </a:lnTo>
                    <a:lnTo>
                      <a:pt x="346" y="444"/>
                    </a:lnTo>
                    <a:lnTo>
                      <a:pt x="348" y="445"/>
                    </a:lnTo>
                    <a:lnTo>
                      <a:pt x="348" y="447"/>
                    </a:lnTo>
                    <a:lnTo>
                      <a:pt x="349" y="447"/>
                    </a:lnTo>
                    <a:lnTo>
                      <a:pt x="349" y="449"/>
                    </a:lnTo>
                    <a:lnTo>
                      <a:pt x="351" y="451"/>
                    </a:lnTo>
                    <a:lnTo>
                      <a:pt x="353" y="453"/>
                    </a:lnTo>
                    <a:lnTo>
                      <a:pt x="353" y="455"/>
                    </a:lnTo>
                    <a:lnTo>
                      <a:pt x="355" y="457"/>
                    </a:lnTo>
                    <a:lnTo>
                      <a:pt x="355" y="459"/>
                    </a:lnTo>
                    <a:lnTo>
                      <a:pt x="355" y="461"/>
                    </a:lnTo>
                    <a:lnTo>
                      <a:pt x="353" y="461"/>
                    </a:lnTo>
                    <a:lnTo>
                      <a:pt x="353" y="463"/>
                    </a:lnTo>
                    <a:lnTo>
                      <a:pt x="353" y="465"/>
                    </a:lnTo>
                    <a:lnTo>
                      <a:pt x="351" y="467"/>
                    </a:lnTo>
                    <a:lnTo>
                      <a:pt x="349" y="468"/>
                    </a:lnTo>
                    <a:lnTo>
                      <a:pt x="349" y="470"/>
                    </a:lnTo>
                    <a:lnTo>
                      <a:pt x="348" y="472"/>
                    </a:lnTo>
                    <a:lnTo>
                      <a:pt x="348" y="474"/>
                    </a:lnTo>
                    <a:lnTo>
                      <a:pt x="346" y="474"/>
                    </a:lnTo>
                    <a:lnTo>
                      <a:pt x="344" y="476"/>
                    </a:lnTo>
                    <a:lnTo>
                      <a:pt x="344" y="478"/>
                    </a:lnTo>
                    <a:lnTo>
                      <a:pt x="342" y="480"/>
                    </a:lnTo>
                    <a:lnTo>
                      <a:pt x="342" y="482"/>
                    </a:lnTo>
                    <a:lnTo>
                      <a:pt x="342" y="484"/>
                    </a:lnTo>
                    <a:lnTo>
                      <a:pt x="342" y="488"/>
                    </a:lnTo>
                    <a:lnTo>
                      <a:pt x="342" y="490"/>
                    </a:lnTo>
                    <a:lnTo>
                      <a:pt x="342" y="492"/>
                    </a:lnTo>
                    <a:lnTo>
                      <a:pt x="340" y="493"/>
                    </a:lnTo>
                    <a:lnTo>
                      <a:pt x="340" y="497"/>
                    </a:lnTo>
                    <a:lnTo>
                      <a:pt x="338" y="497"/>
                    </a:lnTo>
                    <a:lnTo>
                      <a:pt x="338" y="499"/>
                    </a:lnTo>
                    <a:lnTo>
                      <a:pt x="336" y="501"/>
                    </a:lnTo>
                    <a:lnTo>
                      <a:pt x="334" y="503"/>
                    </a:lnTo>
                    <a:lnTo>
                      <a:pt x="334" y="505"/>
                    </a:lnTo>
                    <a:lnTo>
                      <a:pt x="332" y="507"/>
                    </a:lnTo>
                    <a:lnTo>
                      <a:pt x="330" y="509"/>
                    </a:lnTo>
                    <a:lnTo>
                      <a:pt x="328" y="509"/>
                    </a:lnTo>
                    <a:lnTo>
                      <a:pt x="326" y="511"/>
                    </a:lnTo>
                    <a:lnTo>
                      <a:pt x="324" y="511"/>
                    </a:lnTo>
                    <a:lnTo>
                      <a:pt x="323" y="513"/>
                    </a:lnTo>
                    <a:lnTo>
                      <a:pt x="321" y="513"/>
                    </a:lnTo>
                    <a:lnTo>
                      <a:pt x="321" y="515"/>
                    </a:lnTo>
                    <a:lnTo>
                      <a:pt x="319" y="515"/>
                    </a:lnTo>
                    <a:lnTo>
                      <a:pt x="319" y="516"/>
                    </a:lnTo>
                    <a:lnTo>
                      <a:pt x="319" y="518"/>
                    </a:lnTo>
                    <a:lnTo>
                      <a:pt x="319" y="520"/>
                    </a:lnTo>
                    <a:lnTo>
                      <a:pt x="317" y="522"/>
                    </a:lnTo>
                    <a:lnTo>
                      <a:pt x="317" y="524"/>
                    </a:lnTo>
                    <a:lnTo>
                      <a:pt x="315" y="524"/>
                    </a:lnTo>
                    <a:lnTo>
                      <a:pt x="313" y="524"/>
                    </a:lnTo>
                    <a:lnTo>
                      <a:pt x="313" y="526"/>
                    </a:lnTo>
                    <a:lnTo>
                      <a:pt x="311" y="526"/>
                    </a:lnTo>
                    <a:lnTo>
                      <a:pt x="311" y="528"/>
                    </a:lnTo>
                    <a:lnTo>
                      <a:pt x="309" y="530"/>
                    </a:lnTo>
                    <a:lnTo>
                      <a:pt x="309" y="532"/>
                    </a:lnTo>
                    <a:lnTo>
                      <a:pt x="309" y="534"/>
                    </a:lnTo>
                    <a:lnTo>
                      <a:pt x="307" y="536"/>
                    </a:lnTo>
                    <a:lnTo>
                      <a:pt x="305" y="536"/>
                    </a:lnTo>
                    <a:lnTo>
                      <a:pt x="305" y="538"/>
                    </a:lnTo>
                    <a:lnTo>
                      <a:pt x="305" y="540"/>
                    </a:lnTo>
                    <a:lnTo>
                      <a:pt x="305" y="541"/>
                    </a:lnTo>
                    <a:lnTo>
                      <a:pt x="305" y="543"/>
                    </a:lnTo>
                    <a:lnTo>
                      <a:pt x="303" y="545"/>
                    </a:lnTo>
                    <a:lnTo>
                      <a:pt x="301" y="547"/>
                    </a:lnTo>
                    <a:lnTo>
                      <a:pt x="301" y="549"/>
                    </a:lnTo>
                    <a:lnTo>
                      <a:pt x="303" y="549"/>
                    </a:lnTo>
                    <a:lnTo>
                      <a:pt x="303" y="551"/>
                    </a:lnTo>
                    <a:lnTo>
                      <a:pt x="305" y="551"/>
                    </a:lnTo>
                    <a:lnTo>
                      <a:pt x="305" y="553"/>
                    </a:lnTo>
                    <a:lnTo>
                      <a:pt x="307" y="553"/>
                    </a:lnTo>
                    <a:lnTo>
                      <a:pt x="309" y="553"/>
                    </a:lnTo>
                    <a:lnTo>
                      <a:pt x="309" y="555"/>
                    </a:lnTo>
                    <a:lnTo>
                      <a:pt x="311" y="555"/>
                    </a:lnTo>
                    <a:lnTo>
                      <a:pt x="311" y="553"/>
                    </a:lnTo>
                    <a:lnTo>
                      <a:pt x="311" y="555"/>
                    </a:lnTo>
                    <a:lnTo>
                      <a:pt x="313" y="555"/>
                    </a:lnTo>
                    <a:lnTo>
                      <a:pt x="311" y="555"/>
                    </a:lnTo>
                    <a:lnTo>
                      <a:pt x="311" y="557"/>
                    </a:lnTo>
                    <a:lnTo>
                      <a:pt x="309" y="557"/>
                    </a:lnTo>
                    <a:lnTo>
                      <a:pt x="309" y="559"/>
                    </a:lnTo>
                    <a:lnTo>
                      <a:pt x="309" y="561"/>
                    </a:lnTo>
                    <a:lnTo>
                      <a:pt x="309" y="563"/>
                    </a:lnTo>
                    <a:lnTo>
                      <a:pt x="309" y="564"/>
                    </a:lnTo>
                    <a:lnTo>
                      <a:pt x="311" y="564"/>
                    </a:lnTo>
                    <a:lnTo>
                      <a:pt x="311" y="566"/>
                    </a:lnTo>
                    <a:lnTo>
                      <a:pt x="309" y="568"/>
                    </a:lnTo>
                    <a:lnTo>
                      <a:pt x="309" y="570"/>
                    </a:lnTo>
                    <a:lnTo>
                      <a:pt x="307" y="572"/>
                    </a:lnTo>
                    <a:lnTo>
                      <a:pt x="307" y="570"/>
                    </a:lnTo>
                    <a:lnTo>
                      <a:pt x="305" y="570"/>
                    </a:lnTo>
                    <a:lnTo>
                      <a:pt x="305" y="572"/>
                    </a:lnTo>
                    <a:lnTo>
                      <a:pt x="303" y="572"/>
                    </a:lnTo>
                    <a:lnTo>
                      <a:pt x="303" y="574"/>
                    </a:lnTo>
                    <a:lnTo>
                      <a:pt x="303" y="572"/>
                    </a:lnTo>
                    <a:lnTo>
                      <a:pt x="301" y="572"/>
                    </a:lnTo>
                    <a:lnTo>
                      <a:pt x="300" y="572"/>
                    </a:lnTo>
                    <a:lnTo>
                      <a:pt x="300" y="574"/>
                    </a:lnTo>
                    <a:lnTo>
                      <a:pt x="300" y="576"/>
                    </a:lnTo>
                    <a:lnTo>
                      <a:pt x="301" y="576"/>
                    </a:lnTo>
                    <a:lnTo>
                      <a:pt x="301" y="578"/>
                    </a:lnTo>
                    <a:lnTo>
                      <a:pt x="301" y="580"/>
                    </a:lnTo>
                    <a:lnTo>
                      <a:pt x="301" y="582"/>
                    </a:lnTo>
                    <a:lnTo>
                      <a:pt x="303" y="582"/>
                    </a:lnTo>
                    <a:lnTo>
                      <a:pt x="301" y="584"/>
                    </a:lnTo>
                    <a:lnTo>
                      <a:pt x="301" y="582"/>
                    </a:lnTo>
                    <a:lnTo>
                      <a:pt x="300" y="582"/>
                    </a:lnTo>
                    <a:lnTo>
                      <a:pt x="300" y="584"/>
                    </a:lnTo>
                    <a:lnTo>
                      <a:pt x="298" y="584"/>
                    </a:lnTo>
                    <a:lnTo>
                      <a:pt x="296" y="584"/>
                    </a:lnTo>
                    <a:lnTo>
                      <a:pt x="294" y="584"/>
                    </a:lnTo>
                    <a:lnTo>
                      <a:pt x="292" y="584"/>
                    </a:lnTo>
                    <a:lnTo>
                      <a:pt x="290" y="584"/>
                    </a:lnTo>
                    <a:lnTo>
                      <a:pt x="290" y="586"/>
                    </a:lnTo>
                    <a:lnTo>
                      <a:pt x="290" y="588"/>
                    </a:lnTo>
                    <a:lnTo>
                      <a:pt x="290" y="589"/>
                    </a:lnTo>
                    <a:lnTo>
                      <a:pt x="290" y="591"/>
                    </a:lnTo>
                    <a:lnTo>
                      <a:pt x="290" y="593"/>
                    </a:lnTo>
                    <a:lnTo>
                      <a:pt x="290" y="595"/>
                    </a:lnTo>
                    <a:lnTo>
                      <a:pt x="290" y="597"/>
                    </a:lnTo>
                    <a:lnTo>
                      <a:pt x="290" y="599"/>
                    </a:lnTo>
                    <a:lnTo>
                      <a:pt x="290" y="601"/>
                    </a:lnTo>
                    <a:lnTo>
                      <a:pt x="290" y="603"/>
                    </a:lnTo>
                    <a:lnTo>
                      <a:pt x="290" y="605"/>
                    </a:lnTo>
                    <a:lnTo>
                      <a:pt x="288" y="605"/>
                    </a:lnTo>
                    <a:lnTo>
                      <a:pt x="288" y="603"/>
                    </a:lnTo>
                    <a:lnTo>
                      <a:pt x="286" y="603"/>
                    </a:lnTo>
                    <a:lnTo>
                      <a:pt x="284" y="603"/>
                    </a:lnTo>
                    <a:lnTo>
                      <a:pt x="284" y="601"/>
                    </a:lnTo>
                    <a:lnTo>
                      <a:pt x="282" y="601"/>
                    </a:lnTo>
                    <a:lnTo>
                      <a:pt x="280" y="601"/>
                    </a:lnTo>
                    <a:lnTo>
                      <a:pt x="278" y="603"/>
                    </a:lnTo>
                    <a:lnTo>
                      <a:pt x="276" y="601"/>
                    </a:lnTo>
                    <a:lnTo>
                      <a:pt x="275" y="601"/>
                    </a:lnTo>
                    <a:lnTo>
                      <a:pt x="275" y="599"/>
                    </a:lnTo>
                    <a:lnTo>
                      <a:pt x="275" y="597"/>
                    </a:lnTo>
                    <a:lnTo>
                      <a:pt x="273" y="597"/>
                    </a:lnTo>
                    <a:lnTo>
                      <a:pt x="273" y="595"/>
                    </a:lnTo>
                    <a:lnTo>
                      <a:pt x="271" y="595"/>
                    </a:lnTo>
                    <a:lnTo>
                      <a:pt x="269" y="595"/>
                    </a:lnTo>
                    <a:lnTo>
                      <a:pt x="269" y="593"/>
                    </a:lnTo>
                    <a:lnTo>
                      <a:pt x="269" y="591"/>
                    </a:lnTo>
                    <a:lnTo>
                      <a:pt x="269" y="589"/>
                    </a:lnTo>
                    <a:lnTo>
                      <a:pt x="267" y="589"/>
                    </a:lnTo>
                    <a:lnTo>
                      <a:pt x="267" y="588"/>
                    </a:lnTo>
                    <a:lnTo>
                      <a:pt x="267" y="589"/>
                    </a:lnTo>
                    <a:lnTo>
                      <a:pt x="265" y="588"/>
                    </a:lnTo>
                    <a:lnTo>
                      <a:pt x="263" y="588"/>
                    </a:lnTo>
                    <a:lnTo>
                      <a:pt x="261" y="588"/>
                    </a:lnTo>
                    <a:lnTo>
                      <a:pt x="259" y="588"/>
                    </a:lnTo>
                    <a:lnTo>
                      <a:pt x="261" y="588"/>
                    </a:lnTo>
                    <a:lnTo>
                      <a:pt x="261" y="586"/>
                    </a:lnTo>
                    <a:lnTo>
                      <a:pt x="259" y="586"/>
                    </a:lnTo>
                    <a:lnTo>
                      <a:pt x="257" y="586"/>
                    </a:lnTo>
                    <a:lnTo>
                      <a:pt x="257" y="584"/>
                    </a:lnTo>
                    <a:lnTo>
                      <a:pt x="255" y="584"/>
                    </a:lnTo>
                    <a:lnTo>
                      <a:pt x="255" y="582"/>
                    </a:lnTo>
                    <a:lnTo>
                      <a:pt x="255" y="580"/>
                    </a:lnTo>
                    <a:lnTo>
                      <a:pt x="255" y="582"/>
                    </a:lnTo>
                    <a:lnTo>
                      <a:pt x="255" y="580"/>
                    </a:lnTo>
                    <a:lnTo>
                      <a:pt x="253" y="580"/>
                    </a:lnTo>
                    <a:lnTo>
                      <a:pt x="253" y="578"/>
                    </a:lnTo>
                    <a:lnTo>
                      <a:pt x="252" y="578"/>
                    </a:lnTo>
                    <a:lnTo>
                      <a:pt x="250" y="578"/>
                    </a:lnTo>
                    <a:lnTo>
                      <a:pt x="250" y="576"/>
                    </a:lnTo>
                    <a:lnTo>
                      <a:pt x="250" y="578"/>
                    </a:lnTo>
                    <a:lnTo>
                      <a:pt x="250" y="576"/>
                    </a:lnTo>
                    <a:lnTo>
                      <a:pt x="248" y="576"/>
                    </a:lnTo>
                    <a:lnTo>
                      <a:pt x="248" y="578"/>
                    </a:lnTo>
                    <a:lnTo>
                      <a:pt x="248" y="576"/>
                    </a:lnTo>
                    <a:lnTo>
                      <a:pt x="246" y="576"/>
                    </a:lnTo>
                    <a:lnTo>
                      <a:pt x="246" y="574"/>
                    </a:lnTo>
                    <a:lnTo>
                      <a:pt x="246" y="576"/>
                    </a:lnTo>
                    <a:lnTo>
                      <a:pt x="244" y="576"/>
                    </a:lnTo>
                    <a:lnTo>
                      <a:pt x="244" y="574"/>
                    </a:lnTo>
                    <a:lnTo>
                      <a:pt x="246" y="574"/>
                    </a:lnTo>
                    <a:lnTo>
                      <a:pt x="244" y="574"/>
                    </a:lnTo>
                    <a:lnTo>
                      <a:pt x="246" y="574"/>
                    </a:lnTo>
                    <a:lnTo>
                      <a:pt x="246" y="572"/>
                    </a:lnTo>
                    <a:lnTo>
                      <a:pt x="246" y="570"/>
                    </a:lnTo>
                    <a:lnTo>
                      <a:pt x="246" y="572"/>
                    </a:lnTo>
                    <a:lnTo>
                      <a:pt x="244" y="572"/>
                    </a:lnTo>
                    <a:lnTo>
                      <a:pt x="244" y="570"/>
                    </a:lnTo>
                    <a:lnTo>
                      <a:pt x="246" y="570"/>
                    </a:lnTo>
                    <a:lnTo>
                      <a:pt x="244" y="570"/>
                    </a:lnTo>
                    <a:lnTo>
                      <a:pt x="246" y="570"/>
                    </a:lnTo>
                    <a:lnTo>
                      <a:pt x="246" y="568"/>
                    </a:lnTo>
                    <a:lnTo>
                      <a:pt x="244" y="568"/>
                    </a:lnTo>
                    <a:lnTo>
                      <a:pt x="244" y="566"/>
                    </a:lnTo>
                    <a:lnTo>
                      <a:pt x="242" y="566"/>
                    </a:lnTo>
                    <a:lnTo>
                      <a:pt x="240" y="566"/>
                    </a:lnTo>
                    <a:lnTo>
                      <a:pt x="240" y="564"/>
                    </a:lnTo>
                    <a:lnTo>
                      <a:pt x="242" y="564"/>
                    </a:lnTo>
                    <a:lnTo>
                      <a:pt x="240" y="564"/>
                    </a:lnTo>
                    <a:lnTo>
                      <a:pt x="240" y="563"/>
                    </a:lnTo>
                    <a:lnTo>
                      <a:pt x="238" y="563"/>
                    </a:lnTo>
                    <a:lnTo>
                      <a:pt x="236" y="563"/>
                    </a:lnTo>
                    <a:lnTo>
                      <a:pt x="236" y="561"/>
                    </a:lnTo>
                    <a:lnTo>
                      <a:pt x="236" y="559"/>
                    </a:lnTo>
                    <a:lnTo>
                      <a:pt x="234" y="559"/>
                    </a:lnTo>
                    <a:lnTo>
                      <a:pt x="232" y="559"/>
                    </a:lnTo>
                    <a:lnTo>
                      <a:pt x="232" y="557"/>
                    </a:lnTo>
                    <a:lnTo>
                      <a:pt x="230" y="557"/>
                    </a:lnTo>
                    <a:lnTo>
                      <a:pt x="229" y="557"/>
                    </a:lnTo>
                    <a:lnTo>
                      <a:pt x="227" y="557"/>
                    </a:lnTo>
                    <a:lnTo>
                      <a:pt x="227" y="555"/>
                    </a:lnTo>
                    <a:lnTo>
                      <a:pt x="227" y="557"/>
                    </a:lnTo>
                    <a:lnTo>
                      <a:pt x="225" y="557"/>
                    </a:lnTo>
                    <a:lnTo>
                      <a:pt x="225" y="555"/>
                    </a:lnTo>
                    <a:lnTo>
                      <a:pt x="223" y="555"/>
                    </a:lnTo>
                    <a:lnTo>
                      <a:pt x="223" y="553"/>
                    </a:lnTo>
                    <a:lnTo>
                      <a:pt x="221" y="553"/>
                    </a:lnTo>
                    <a:lnTo>
                      <a:pt x="221" y="551"/>
                    </a:lnTo>
                    <a:lnTo>
                      <a:pt x="219" y="551"/>
                    </a:lnTo>
                    <a:lnTo>
                      <a:pt x="219" y="549"/>
                    </a:lnTo>
                    <a:lnTo>
                      <a:pt x="217" y="549"/>
                    </a:lnTo>
                    <a:lnTo>
                      <a:pt x="217" y="547"/>
                    </a:lnTo>
                    <a:lnTo>
                      <a:pt x="215" y="547"/>
                    </a:lnTo>
                    <a:lnTo>
                      <a:pt x="215" y="545"/>
                    </a:lnTo>
                    <a:lnTo>
                      <a:pt x="213" y="545"/>
                    </a:lnTo>
                    <a:lnTo>
                      <a:pt x="215" y="545"/>
                    </a:lnTo>
                    <a:lnTo>
                      <a:pt x="213" y="545"/>
                    </a:lnTo>
                    <a:lnTo>
                      <a:pt x="213" y="543"/>
                    </a:lnTo>
                    <a:lnTo>
                      <a:pt x="211" y="541"/>
                    </a:lnTo>
                    <a:lnTo>
                      <a:pt x="209" y="538"/>
                    </a:lnTo>
                    <a:lnTo>
                      <a:pt x="209" y="536"/>
                    </a:lnTo>
                    <a:lnTo>
                      <a:pt x="207" y="534"/>
                    </a:lnTo>
                    <a:lnTo>
                      <a:pt x="205" y="534"/>
                    </a:lnTo>
                    <a:lnTo>
                      <a:pt x="204" y="534"/>
                    </a:lnTo>
                    <a:lnTo>
                      <a:pt x="202" y="534"/>
                    </a:lnTo>
                    <a:lnTo>
                      <a:pt x="202" y="536"/>
                    </a:lnTo>
                    <a:lnTo>
                      <a:pt x="200" y="536"/>
                    </a:lnTo>
                    <a:lnTo>
                      <a:pt x="200" y="534"/>
                    </a:lnTo>
                    <a:lnTo>
                      <a:pt x="198" y="534"/>
                    </a:lnTo>
                    <a:lnTo>
                      <a:pt x="196" y="534"/>
                    </a:lnTo>
                    <a:lnTo>
                      <a:pt x="196" y="532"/>
                    </a:lnTo>
                    <a:lnTo>
                      <a:pt x="194" y="532"/>
                    </a:lnTo>
                    <a:lnTo>
                      <a:pt x="192" y="532"/>
                    </a:lnTo>
                    <a:lnTo>
                      <a:pt x="192" y="530"/>
                    </a:lnTo>
                    <a:lnTo>
                      <a:pt x="190" y="530"/>
                    </a:lnTo>
                    <a:lnTo>
                      <a:pt x="190" y="532"/>
                    </a:lnTo>
                    <a:lnTo>
                      <a:pt x="190" y="530"/>
                    </a:lnTo>
                    <a:lnTo>
                      <a:pt x="188" y="530"/>
                    </a:lnTo>
                    <a:lnTo>
                      <a:pt x="188" y="528"/>
                    </a:lnTo>
                    <a:lnTo>
                      <a:pt x="186" y="528"/>
                    </a:lnTo>
                    <a:lnTo>
                      <a:pt x="186" y="526"/>
                    </a:lnTo>
                    <a:lnTo>
                      <a:pt x="186" y="524"/>
                    </a:lnTo>
                    <a:lnTo>
                      <a:pt x="184" y="524"/>
                    </a:lnTo>
                    <a:lnTo>
                      <a:pt x="184" y="522"/>
                    </a:lnTo>
                    <a:lnTo>
                      <a:pt x="182" y="522"/>
                    </a:lnTo>
                    <a:lnTo>
                      <a:pt x="182" y="520"/>
                    </a:lnTo>
                    <a:lnTo>
                      <a:pt x="181" y="520"/>
                    </a:lnTo>
                    <a:lnTo>
                      <a:pt x="181" y="518"/>
                    </a:lnTo>
                    <a:lnTo>
                      <a:pt x="179" y="518"/>
                    </a:lnTo>
                    <a:lnTo>
                      <a:pt x="179" y="516"/>
                    </a:lnTo>
                    <a:lnTo>
                      <a:pt x="179" y="515"/>
                    </a:lnTo>
                    <a:lnTo>
                      <a:pt x="177" y="515"/>
                    </a:lnTo>
                    <a:lnTo>
                      <a:pt x="177" y="513"/>
                    </a:lnTo>
                    <a:lnTo>
                      <a:pt x="177" y="511"/>
                    </a:lnTo>
                    <a:lnTo>
                      <a:pt x="175" y="511"/>
                    </a:lnTo>
                    <a:lnTo>
                      <a:pt x="175" y="509"/>
                    </a:lnTo>
                    <a:lnTo>
                      <a:pt x="173" y="509"/>
                    </a:lnTo>
                    <a:lnTo>
                      <a:pt x="171" y="511"/>
                    </a:lnTo>
                    <a:lnTo>
                      <a:pt x="169" y="511"/>
                    </a:lnTo>
                    <a:lnTo>
                      <a:pt x="169" y="513"/>
                    </a:lnTo>
                    <a:lnTo>
                      <a:pt x="167" y="513"/>
                    </a:lnTo>
                    <a:lnTo>
                      <a:pt x="165" y="513"/>
                    </a:lnTo>
                    <a:lnTo>
                      <a:pt x="163" y="513"/>
                    </a:lnTo>
                    <a:lnTo>
                      <a:pt x="161" y="513"/>
                    </a:lnTo>
                    <a:lnTo>
                      <a:pt x="159" y="513"/>
                    </a:lnTo>
                    <a:lnTo>
                      <a:pt x="159" y="515"/>
                    </a:lnTo>
                    <a:lnTo>
                      <a:pt x="157" y="515"/>
                    </a:lnTo>
                    <a:lnTo>
                      <a:pt x="157" y="516"/>
                    </a:lnTo>
                    <a:lnTo>
                      <a:pt x="159" y="516"/>
                    </a:lnTo>
                    <a:lnTo>
                      <a:pt x="159" y="518"/>
                    </a:lnTo>
                    <a:lnTo>
                      <a:pt x="159" y="520"/>
                    </a:lnTo>
                    <a:lnTo>
                      <a:pt x="157" y="522"/>
                    </a:lnTo>
                    <a:lnTo>
                      <a:pt x="157" y="524"/>
                    </a:lnTo>
                    <a:lnTo>
                      <a:pt x="157" y="526"/>
                    </a:lnTo>
                    <a:lnTo>
                      <a:pt x="156" y="526"/>
                    </a:lnTo>
                    <a:lnTo>
                      <a:pt x="156" y="528"/>
                    </a:lnTo>
                    <a:lnTo>
                      <a:pt x="156" y="530"/>
                    </a:lnTo>
                    <a:lnTo>
                      <a:pt x="156" y="532"/>
                    </a:lnTo>
                    <a:lnTo>
                      <a:pt x="154" y="532"/>
                    </a:lnTo>
                    <a:lnTo>
                      <a:pt x="154" y="534"/>
                    </a:lnTo>
                    <a:lnTo>
                      <a:pt x="152" y="534"/>
                    </a:lnTo>
                    <a:lnTo>
                      <a:pt x="150" y="534"/>
                    </a:lnTo>
                    <a:lnTo>
                      <a:pt x="148" y="534"/>
                    </a:lnTo>
                    <a:lnTo>
                      <a:pt x="148" y="536"/>
                    </a:lnTo>
                    <a:lnTo>
                      <a:pt x="148" y="538"/>
                    </a:lnTo>
                    <a:lnTo>
                      <a:pt x="148" y="540"/>
                    </a:lnTo>
                    <a:lnTo>
                      <a:pt x="148" y="541"/>
                    </a:lnTo>
                    <a:lnTo>
                      <a:pt x="148" y="543"/>
                    </a:lnTo>
                    <a:lnTo>
                      <a:pt x="148" y="545"/>
                    </a:lnTo>
                    <a:lnTo>
                      <a:pt x="148" y="547"/>
                    </a:lnTo>
                    <a:lnTo>
                      <a:pt x="150" y="549"/>
                    </a:lnTo>
                    <a:lnTo>
                      <a:pt x="150" y="551"/>
                    </a:lnTo>
                    <a:lnTo>
                      <a:pt x="152" y="553"/>
                    </a:lnTo>
                    <a:lnTo>
                      <a:pt x="154" y="555"/>
                    </a:lnTo>
                    <a:lnTo>
                      <a:pt x="154" y="557"/>
                    </a:lnTo>
                    <a:lnTo>
                      <a:pt x="156" y="557"/>
                    </a:lnTo>
                    <a:lnTo>
                      <a:pt x="156" y="559"/>
                    </a:lnTo>
                    <a:lnTo>
                      <a:pt x="157" y="559"/>
                    </a:lnTo>
                    <a:lnTo>
                      <a:pt x="157" y="561"/>
                    </a:lnTo>
                    <a:lnTo>
                      <a:pt x="157" y="563"/>
                    </a:lnTo>
                    <a:lnTo>
                      <a:pt x="157" y="564"/>
                    </a:lnTo>
                    <a:lnTo>
                      <a:pt x="159" y="566"/>
                    </a:lnTo>
                    <a:lnTo>
                      <a:pt x="159" y="568"/>
                    </a:lnTo>
                    <a:lnTo>
                      <a:pt x="161" y="568"/>
                    </a:lnTo>
                    <a:lnTo>
                      <a:pt x="161" y="570"/>
                    </a:lnTo>
                    <a:lnTo>
                      <a:pt x="163" y="570"/>
                    </a:lnTo>
                    <a:lnTo>
                      <a:pt x="163" y="572"/>
                    </a:lnTo>
                    <a:lnTo>
                      <a:pt x="163" y="574"/>
                    </a:lnTo>
                    <a:lnTo>
                      <a:pt x="163" y="576"/>
                    </a:lnTo>
                    <a:lnTo>
                      <a:pt x="165" y="578"/>
                    </a:lnTo>
                    <a:lnTo>
                      <a:pt x="165" y="580"/>
                    </a:lnTo>
                    <a:lnTo>
                      <a:pt x="165" y="582"/>
                    </a:lnTo>
                    <a:lnTo>
                      <a:pt x="165" y="584"/>
                    </a:lnTo>
                    <a:lnTo>
                      <a:pt x="165" y="586"/>
                    </a:lnTo>
                    <a:lnTo>
                      <a:pt x="167" y="586"/>
                    </a:lnTo>
                    <a:lnTo>
                      <a:pt x="167" y="588"/>
                    </a:lnTo>
                    <a:lnTo>
                      <a:pt x="169" y="588"/>
                    </a:lnTo>
                    <a:lnTo>
                      <a:pt x="171" y="588"/>
                    </a:lnTo>
                    <a:lnTo>
                      <a:pt x="173" y="588"/>
                    </a:lnTo>
                    <a:lnTo>
                      <a:pt x="175" y="588"/>
                    </a:lnTo>
                    <a:lnTo>
                      <a:pt x="175" y="589"/>
                    </a:lnTo>
                    <a:lnTo>
                      <a:pt x="175" y="591"/>
                    </a:lnTo>
                    <a:lnTo>
                      <a:pt x="175" y="593"/>
                    </a:lnTo>
                    <a:lnTo>
                      <a:pt x="177" y="593"/>
                    </a:lnTo>
                    <a:lnTo>
                      <a:pt x="177" y="595"/>
                    </a:lnTo>
                    <a:lnTo>
                      <a:pt x="175" y="597"/>
                    </a:lnTo>
                    <a:lnTo>
                      <a:pt x="175" y="599"/>
                    </a:lnTo>
                    <a:lnTo>
                      <a:pt x="175" y="601"/>
                    </a:lnTo>
                    <a:lnTo>
                      <a:pt x="173" y="603"/>
                    </a:lnTo>
                    <a:lnTo>
                      <a:pt x="173" y="601"/>
                    </a:lnTo>
                    <a:lnTo>
                      <a:pt x="171" y="601"/>
                    </a:lnTo>
                    <a:lnTo>
                      <a:pt x="169" y="601"/>
                    </a:lnTo>
                    <a:lnTo>
                      <a:pt x="169" y="599"/>
                    </a:lnTo>
                    <a:lnTo>
                      <a:pt x="167" y="599"/>
                    </a:lnTo>
                    <a:lnTo>
                      <a:pt x="165" y="599"/>
                    </a:lnTo>
                    <a:lnTo>
                      <a:pt x="163" y="599"/>
                    </a:lnTo>
                    <a:lnTo>
                      <a:pt x="161" y="599"/>
                    </a:lnTo>
                    <a:lnTo>
                      <a:pt x="161" y="597"/>
                    </a:lnTo>
                    <a:lnTo>
                      <a:pt x="159" y="597"/>
                    </a:lnTo>
                    <a:lnTo>
                      <a:pt x="157" y="597"/>
                    </a:lnTo>
                    <a:lnTo>
                      <a:pt x="157" y="595"/>
                    </a:lnTo>
                    <a:lnTo>
                      <a:pt x="157" y="593"/>
                    </a:lnTo>
                    <a:lnTo>
                      <a:pt x="157" y="591"/>
                    </a:lnTo>
                    <a:lnTo>
                      <a:pt x="156" y="591"/>
                    </a:lnTo>
                    <a:lnTo>
                      <a:pt x="154" y="591"/>
                    </a:lnTo>
                    <a:lnTo>
                      <a:pt x="154" y="589"/>
                    </a:lnTo>
                    <a:lnTo>
                      <a:pt x="156" y="589"/>
                    </a:lnTo>
                    <a:lnTo>
                      <a:pt x="154" y="589"/>
                    </a:lnTo>
                    <a:lnTo>
                      <a:pt x="154" y="591"/>
                    </a:lnTo>
                    <a:lnTo>
                      <a:pt x="154" y="589"/>
                    </a:lnTo>
                    <a:lnTo>
                      <a:pt x="152" y="589"/>
                    </a:lnTo>
                    <a:lnTo>
                      <a:pt x="150" y="589"/>
                    </a:lnTo>
                    <a:lnTo>
                      <a:pt x="150" y="588"/>
                    </a:lnTo>
                    <a:lnTo>
                      <a:pt x="148" y="588"/>
                    </a:lnTo>
                    <a:lnTo>
                      <a:pt x="148" y="586"/>
                    </a:lnTo>
                    <a:lnTo>
                      <a:pt x="146" y="586"/>
                    </a:lnTo>
                    <a:lnTo>
                      <a:pt x="144" y="586"/>
                    </a:lnTo>
                    <a:lnTo>
                      <a:pt x="142" y="588"/>
                    </a:lnTo>
                    <a:lnTo>
                      <a:pt x="142" y="586"/>
                    </a:lnTo>
                    <a:lnTo>
                      <a:pt x="140" y="586"/>
                    </a:lnTo>
                    <a:lnTo>
                      <a:pt x="140" y="584"/>
                    </a:lnTo>
                    <a:lnTo>
                      <a:pt x="138" y="584"/>
                    </a:lnTo>
                    <a:lnTo>
                      <a:pt x="138" y="582"/>
                    </a:lnTo>
                    <a:lnTo>
                      <a:pt x="138" y="580"/>
                    </a:lnTo>
                    <a:lnTo>
                      <a:pt x="136" y="580"/>
                    </a:lnTo>
                    <a:lnTo>
                      <a:pt x="134" y="580"/>
                    </a:lnTo>
                    <a:lnTo>
                      <a:pt x="133" y="580"/>
                    </a:lnTo>
                    <a:lnTo>
                      <a:pt x="133" y="582"/>
                    </a:lnTo>
                    <a:lnTo>
                      <a:pt x="131" y="582"/>
                    </a:lnTo>
                    <a:lnTo>
                      <a:pt x="131" y="584"/>
                    </a:lnTo>
                    <a:lnTo>
                      <a:pt x="131" y="582"/>
                    </a:lnTo>
                    <a:lnTo>
                      <a:pt x="131" y="580"/>
                    </a:lnTo>
                    <a:lnTo>
                      <a:pt x="129" y="580"/>
                    </a:lnTo>
                    <a:lnTo>
                      <a:pt x="129" y="582"/>
                    </a:lnTo>
                    <a:lnTo>
                      <a:pt x="129" y="580"/>
                    </a:lnTo>
                    <a:lnTo>
                      <a:pt x="127" y="580"/>
                    </a:lnTo>
                    <a:lnTo>
                      <a:pt x="129" y="580"/>
                    </a:lnTo>
                    <a:lnTo>
                      <a:pt x="129" y="578"/>
                    </a:lnTo>
                    <a:lnTo>
                      <a:pt x="127" y="580"/>
                    </a:lnTo>
                    <a:lnTo>
                      <a:pt x="127" y="578"/>
                    </a:lnTo>
                    <a:lnTo>
                      <a:pt x="125" y="578"/>
                    </a:lnTo>
                    <a:lnTo>
                      <a:pt x="125" y="580"/>
                    </a:lnTo>
                    <a:lnTo>
                      <a:pt x="125" y="582"/>
                    </a:lnTo>
                    <a:lnTo>
                      <a:pt x="125" y="580"/>
                    </a:lnTo>
                    <a:lnTo>
                      <a:pt x="123" y="580"/>
                    </a:lnTo>
                    <a:lnTo>
                      <a:pt x="121" y="580"/>
                    </a:lnTo>
                    <a:lnTo>
                      <a:pt x="121" y="578"/>
                    </a:lnTo>
                    <a:lnTo>
                      <a:pt x="119" y="578"/>
                    </a:lnTo>
                    <a:lnTo>
                      <a:pt x="117" y="578"/>
                    </a:lnTo>
                    <a:lnTo>
                      <a:pt x="115" y="578"/>
                    </a:lnTo>
                    <a:lnTo>
                      <a:pt x="115" y="576"/>
                    </a:lnTo>
                    <a:lnTo>
                      <a:pt x="115" y="574"/>
                    </a:lnTo>
                    <a:lnTo>
                      <a:pt x="115" y="576"/>
                    </a:lnTo>
                    <a:lnTo>
                      <a:pt x="113" y="576"/>
                    </a:lnTo>
                    <a:lnTo>
                      <a:pt x="111" y="576"/>
                    </a:lnTo>
                    <a:lnTo>
                      <a:pt x="111" y="574"/>
                    </a:lnTo>
                    <a:lnTo>
                      <a:pt x="109" y="574"/>
                    </a:lnTo>
                    <a:lnTo>
                      <a:pt x="109" y="572"/>
                    </a:lnTo>
                    <a:lnTo>
                      <a:pt x="109" y="570"/>
                    </a:lnTo>
                    <a:lnTo>
                      <a:pt x="108" y="570"/>
                    </a:lnTo>
                    <a:lnTo>
                      <a:pt x="106" y="570"/>
                    </a:lnTo>
                    <a:lnTo>
                      <a:pt x="106" y="572"/>
                    </a:lnTo>
                    <a:lnTo>
                      <a:pt x="104" y="572"/>
                    </a:lnTo>
                    <a:lnTo>
                      <a:pt x="102" y="570"/>
                    </a:lnTo>
                    <a:lnTo>
                      <a:pt x="102" y="572"/>
                    </a:lnTo>
                    <a:lnTo>
                      <a:pt x="100" y="572"/>
                    </a:lnTo>
                    <a:lnTo>
                      <a:pt x="100" y="570"/>
                    </a:lnTo>
                    <a:lnTo>
                      <a:pt x="100" y="568"/>
                    </a:lnTo>
                    <a:lnTo>
                      <a:pt x="100" y="566"/>
                    </a:lnTo>
                    <a:lnTo>
                      <a:pt x="98" y="566"/>
                    </a:lnTo>
                    <a:lnTo>
                      <a:pt x="96" y="566"/>
                    </a:lnTo>
                    <a:lnTo>
                      <a:pt x="96" y="564"/>
                    </a:lnTo>
                    <a:lnTo>
                      <a:pt x="94" y="564"/>
                    </a:lnTo>
                    <a:lnTo>
                      <a:pt x="94" y="566"/>
                    </a:lnTo>
                    <a:lnTo>
                      <a:pt x="92" y="566"/>
                    </a:lnTo>
                    <a:lnTo>
                      <a:pt x="90" y="566"/>
                    </a:lnTo>
                    <a:lnTo>
                      <a:pt x="88" y="566"/>
                    </a:lnTo>
                    <a:lnTo>
                      <a:pt x="88" y="568"/>
                    </a:lnTo>
                    <a:lnTo>
                      <a:pt x="88" y="570"/>
                    </a:lnTo>
                    <a:lnTo>
                      <a:pt x="88" y="568"/>
                    </a:lnTo>
                    <a:lnTo>
                      <a:pt x="86" y="568"/>
                    </a:lnTo>
                    <a:lnTo>
                      <a:pt x="86" y="566"/>
                    </a:lnTo>
                    <a:lnTo>
                      <a:pt x="85" y="566"/>
                    </a:lnTo>
                    <a:lnTo>
                      <a:pt x="85" y="568"/>
                    </a:lnTo>
                    <a:lnTo>
                      <a:pt x="83" y="568"/>
                    </a:lnTo>
                    <a:lnTo>
                      <a:pt x="83" y="566"/>
                    </a:lnTo>
                    <a:lnTo>
                      <a:pt x="81" y="566"/>
                    </a:lnTo>
                    <a:lnTo>
                      <a:pt x="81" y="564"/>
                    </a:lnTo>
                    <a:lnTo>
                      <a:pt x="79" y="566"/>
                    </a:lnTo>
                    <a:lnTo>
                      <a:pt x="77" y="566"/>
                    </a:lnTo>
                    <a:lnTo>
                      <a:pt x="75" y="564"/>
                    </a:lnTo>
                    <a:lnTo>
                      <a:pt x="75" y="563"/>
                    </a:lnTo>
                    <a:lnTo>
                      <a:pt x="77" y="563"/>
                    </a:lnTo>
                    <a:lnTo>
                      <a:pt x="75" y="563"/>
                    </a:lnTo>
                    <a:lnTo>
                      <a:pt x="73" y="563"/>
                    </a:lnTo>
                    <a:lnTo>
                      <a:pt x="71" y="564"/>
                    </a:lnTo>
                    <a:lnTo>
                      <a:pt x="71" y="566"/>
                    </a:lnTo>
                    <a:lnTo>
                      <a:pt x="69" y="566"/>
                    </a:lnTo>
                    <a:lnTo>
                      <a:pt x="67" y="566"/>
                    </a:lnTo>
                    <a:lnTo>
                      <a:pt x="63" y="564"/>
                    </a:lnTo>
                    <a:lnTo>
                      <a:pt x="61" y="564"/>
                    </a:lnTo>
                    <a:lnTo>
                      <a:pt x="60" y="564"/>
                    </a:lnTo>
                    <a:lnTo>
                      <a:pt x="58" y="563"/>
                    </a:lnTo>
                    <a:lnTo>
                      <a:pt x="56" y="563"/>
                    </a:lnTo>
                    <a:lnTo>
                      <a:pt x="58" y="561"/>
                    </a:lnTo>
                    <a:lnTo>
                      <a:pt x="58" y="559"/>
                    </a:lnTo>
                    <a:lnTo>
                      <a:pt x="56" y="559"/>
                    </a:lnTo>
                    <a:lnTo>
                      <a:pt x="56" y="557"/>
                    </a:lnTo>
                    <a:lnTo>
                      <a:pt x="56" y="555"/>
                    </a:lnTo>
                    <a:lnTo>
                      <a:pt x="54" y="555"/>
                    </a:lnTo>
                    <a:lnTo>
                      <a:pt x="52" y="553"/>
                    </a:lnTo>
                    <a:lnTo>
                      <a:pt x="50" y="553"/>
                    </a:lnTo>
                    <a:lnTo>
                      <a:pt x="52" y="553"/>
                    </a:lnTo>
                    <a:lnTo>
                      <a:pt x="52" y="555"/>
                    </a:lnTo>
                    <a:lnTo>
                      <a:pt x="50" y="555"/>
                    </a:lnTo>
                    <a:lnTo>
                      <a:pt x="48" y="555"/>
                    </a:lnTo>
                    <a:lnTo>
                      <a:pt x="46" y="555"/>
                    </a:lnTo>
                    <a:lnTo>
                      <a:pt x="46" y="553"/>
                    </a:lnTo>
                    <a:lnTo>
                      <a:pt x="46" y="549"/>
                    </a:lnTo>
                    <a:lnTo>
                      <a:pt x="44" y="547"/>
                    </a:lnTo>
                    <a:lnTo>
                      <a:pt x="44" y="545"/>
                    </a:lnTo>
                    <a:lnTo>
                      <a:pt x="42" y="543"/>
                    </a:lnTo>
                    <a:lnTo>
                      <a:pt x="40" y="543"/>
                    </a:lnTo>
                    <a:lnTo>
                      <a:pt x="40" y="541"/>
                    </a:lnTo>
                    <a:lnTo>
                      <a:pt x="38" y="541"/>
                    </a:lnTo>
                    <a:lnTo>
                      <a:pt x="37" y="541"/>
                    </a:lnTo>
                    <a:lnTo>
                      <a:pt x="37" y="540"/>
                    </a:lnTo>
                    <a:lnTo>
                      <a:pt x="35" y="538"/>
                    </a:lnTo>
                    <a:lnTo>
                      <a:pt x="35" y="536"/>
                    </a:lnTo>
                    <a:lnTo>
                      <a:pt x="33" y="536"/>
                    </a:lnTo>
                    <a:lnTo>
                      <a:pt x="31" y="536"/>
                    </a:lnTo>
                    <a:lnTo>
                      <a:pt x="31" y="534"/>
                    </a:lnTo>
                    <a:lnTo>
                      <a:pt x="29" y="534"/>
                    </a:lnTo>
                    <a:lnTo>
                      <a:pt x="29" y="532"/>
                    </a:lnTo>
                    <a:lnTo>
                      <a:pt x="27" y="532"/>
                    </a:lnTo>
                    <a:lnTo>
                      <a:pt x="27" y="530"/>
                    </a:lnTo>
                    <a:lnTo>
                      <a:pt x="25" y="530"/>
                    </a:lnTo>
                    <a:lnTo>
                      <a:pt x="23" y="530"/>
                    </a:lnTo>
                    <a:lnTo>
                      <a:pt x="23" y="528"/>
                    </a:lnTo>
                    <a:lnTo>
                      <a:pt x="23" y="526"/>
                    </a:lnTo>
                    <a:lnTo>
                      <a:pt x="21" y="526"/>
                    </a:lnTo>
                    <a:lnTo>
                      <a:pt x="19" y="526"/>
                    </a:lnTo>
                    <a:lnTo>
                      <a:pt x="17" y="526"/>
                    </a:lnTo>
                    <a:lnTo>
                      <a:pt x="17" y="524"/>
                    </a:lnTo>
                    <a:lnTo>
                      <a:pt x="17" y="522"/>
                    </a:lnTo>
                    <a:lnTo>
                      <a:pt x="15" y="522"/>
                    </a:lnTo>
                    <a:lnTo>
                      <a:pt x="15" y="520"/>
                    </a:lnTo>
                    <a:lnTo>
                      <a:pt x="13" y="520"/>
                    </a:lnTo>
                    <a:lnTo>
                      <a:pt x="13" y="518"/>
                    </a:lnTo>
                    <a:lnTo>
                      <a:pt x="12" y="518"/>
                    </a:lnTo>
                    <a:lnTo>
                      <a:pt x="10" y="516"/>
                    </a:lnTo>
                    <a:lnTo>
                      <a:pt x="10" y="515"/>
                    </a:lnTo>
                    <a:lnTo>
                      <a:pt x="10" y="513"/>
                    </a:lnTo>
                    <a:lnTo>
                      <a:pt x="10" y="511"/>
                    </a:lnTo>
                    <a:lnTo>
                      <a:pt x="10" y="509"/>
                    </a:lnTo>
                    <a:lnTo>
                      <a:pt x="10" y="507"/>
                    </a:lnTo>
                    <a:lnTo>
                      <a:pt x="8" y="507"/>
                    </a:lnTo>
                    <a:lnTo>
                      <a:pt x="8" y="505"/>
                    </a:lnTo>
                    <a:lnTo>
                      <a:pt x="8" y="503"/>
                    </a:lnTo>
                    <a:lnTo>
                      <a:pt x="6" y="503"/>
                    </a:lnTo>
                    <a:lnTo>
                      <a:pt x="6" y="501"/>
                    </a:lnTo>
                    <a:lnTo>
                      <a:pt x="4" y="501"/>
                    </a:lnTo>
                    <a:lnTo>
                      <a:pt x="6" y="501"/>
                    </a:lnTo>
                    <a:lnTo>
                      <a:pt x="6" y="499"/>
                    </a:lnTo>
                    <a:lnTo>
                      <a:pt x="6" y="497"/>
                    </a:lnTo>
                    <a:lnTo>
                      <a:pt x="6" y="495"/>
                    </a:lnTo>
                    <a:lnTo>
                      <a:pt x="4" y="495"/>
                    </a:lnTo>
                    <a:lnTo>
                      <a:pt x="2" y="495"/>
                    </a:lnTo>
                    <a:lnTo>
                      <a:pt x="2" y="493"/>
                    </a:lnTo>
                    <a:lnTo>
                      <a:pt x="0" y="493"/>
                    </a:lnTo>
                    <a:lnTo>
                      <a:pt x="0" y="492"/>
                    </a:lnTo>
                    <a:lnTo>
                      <a:pt x="2" y="490"/>
                    </a:lnTo>
                    <a:lnTo>
                      <a:pt x="2" y="488"/>
                    </a:lnTo>
                    <a:lnTo>
                      <a:pt x="2" y="486"/>
                    </a:lnTo>
                    <a:lnTo>
                      <a:pt x="2" y="484"/>
                    </a:lnTo>
                    <a:lnTo>
                      <a:pt x="4" y="484"/>
                    </a:lnTo>
                    <a:lnTo>
                      <a:pt x="4" y="482"/>
                    </a:lnTo>
                    <a:lnTo>
                      <a:pt x="4" y="480"/>
                    </a:lnTo>
                    <a:lnTo>
                      <a:pt x="6" y="480"/>
                    </a:lnTo>
                    <a:lnTo>
                      <a:pt x="6" y="478"/>
                    </a:lnTo>
                    <a:lnTo>
                      <a:pt x="6" y="476"/>
                    </a:lnTo>
                    <a:lnTo>
                      <a:pt x="6" y="474"/>
                    </a:lnTo>
                    <a:lnTo>
                      <a:pt x="6" y="472"/>
                    </a:lnTo>
                    <a:lnTo>
                      <a:pt x="6" y="470"/>
                    </a:lnTo>
                    <a:lnTo>
                      <a:pt x="6" y="468"/>
                    </a:lnTo>
                    <a:lnTo>
                      <a:pt x="6" y="467"/>
                    </a:lnTo>
                    <a:lnTo>
                      <a:pt x="6" y="465"/>
                    </a:lnTo>
                    <a:lnTo>
                      <a:pt x="6" y="463"/>
                    </a:lnTo>
                    <a:lnTo>
                      <a:pt x="4" y="463"/>
                    </a:lnTo>
                    <a:lnTo>
                      <a:pt x="4" y="461"/>
                    </a:lnTo>
                    <a:lnTo>
                      <a:pt x="4" y="459"/>
                    </a:lnTo>
                    <a:lnTo>
                      <a:pt x="4" y="457"/>
                    </a:lnTo>
                    <a:lnTo>
                      <a:pt x="4" y="455"/>
                    </a:lnTo>
                    <a:lnTo>
                      <a:pt x="6" y="455"/>
                    </a:lnTo>
                    <a:lnTo>
                      <a:pt x="6" y="453"/>
                    </a:lnTo>
                    <a:lnTo>
                      <a:pt x="6" y="451"/>
                    </a:lnTo>
                    <a:lnTo>
                      <a:pt x="6" y="449"/>
                    </a:lnTo>
                    <a:lnTo>
                      <a:pt x="8" y="449"/>
                    </a:lnTo>
                    <a:lnTo>
                      <a:pt x="8" y="447"/>
                    </a:lnTo>
                    <a:lnTo>
                      <a:pt x="8" y="445"/>
                    </a:lnTo>
                    <a:lnTo>
                      <a:pt x="10" y="445"/>
                    </a:lnTo>
                    <a:lnTo>
                      <a:pt x="10" y="444"/>
                    </a:lnTo>
                    <a:lnTo>
                      <a:pt x="10" y="442"/>
                    </a:lnTo>
                    <a:lnTo>
                      <a:pt x="10" y="440"/>
                    </a:lnTo>
                    <a:lnTo>
                      <a:pt x="12" y="440"/>
                    </a:lnTo>
                    <a:lnTo>
                      <a:pt x="13" y="440"/>
                    </a:lnTo>
                    <a:lnTo>
                      <a:pt x="13" y="438"/>
                    </a:lnTo>
                    <a:lnTo>
                      <a:pt x="13" y="436"/>
                    </a:lnTo>
                    <a:lnTo>
                      <a:pt x="13" y="434"/>
                    </a:lnTo>
                    <a:lnTo>
                      <a:pt x="13" y="432"/>
                    </a:lnTo>
                    <a:lnTo>
                      <a:pt x="13" y="430"/>
                    </a:lnTo>
                    <a:lnTo>
                      <a:pt x="15" y="430"/>
                    </a:lnTo>
                    <a:lnTo>
                      <a:pt x="15" y="428"/>
                    </a:lnTo>
                    <a:lnTo>
                      <a:pt x="15" y="426"/>
                    </a:lnTo>
                    <a:lnTo>
                      <a:pt x="13" y="426"/>
                    </a:lnTo>
                    <a:lnTo>
                      <a:pt x="13" y="424"/>
                    </a:lnTo>
                    <a:lnTo>
                      <a:pt x="15" y="424"/>
                    </a:lnTo>
                    <a:lnTo>
                      <a:pt x="15" y="422"/>
                    </a:lnTo>
                    <a:lnTo>
                      <a:pt x="17" y="422"/>
                    </a:lnTo>
                    <a:lnTo>
                      <a:pt x="17" y="420"/>
                    </a:lnTo>
                    <a:lnTo>
                      <a:pt x="19" y="420"/>
                    </a:lnTo>
                    <a:lnTo>
                      <a:pt x="19" y="419"/>
                    </a:lnTo>
                    <a:lnTo>
                      <a:pt x="21" y="419"/>
                    </a:lnTo>
                    <a:lnTo>
                      <a:pt x="23" y="419"/>
                    </a:lnTo>
                    <a:lnTo>
                      <a:pt x="25" y="419"/>
                    </a:lnTo>
                    <a:lnTo>
                      <a:pt x="27" y="419"/>
                    </a:lnTo>
                    <a:lnTo>
                      <a:pt x="29" y="417"/>
                    </a:lnTo>
                    <a:lnTo>
                      <a:pt x="31" y="417"/>
                    </a:lnTo>
                    <a:lnTo>
                      <a:pt x="33" y="415"/>
                    </a:lnTo>
                    <a:lnTo>
                      <a:pt x="35" y="415"/>
                    </a:lnTo>
                    <a:lnTo>
                      <a:pt x="37" y="415"/>
                    </a:lnTo>
                    <a:lnTo>
                      <a:pt x="37" y="413"/>
                    </a:lnTo>
                    <a:lnTo>
                      <a:pt x="38" y="413"/>
                    </a:lnTo>
                    <a:lnTo>
                      <a:pt x="40" y="413"/>
                    </a:lnTo>
                    <a:lnTo>
                      <a:pt x="42" y="413"/>
                    </a:lnTo>
                    <a:lnTo>
                      <a:pt x="42" y="411"/>
                    </a:lnTo>
                    <a:lnTo>
                      <a:pt x="44" y="411"/>
                    </a:lnTo>
                    <a:lnTo>
                      <a:pt x="44" y="409"/>
                    </a:lnTo>
                    <a:lnTo>
                      <a:pt x="44" y="407"/>
                    </a:lnTo>
                    <a:lnTo>
                      <a:pt x="44" y="405"/>
                    </a:lnTo>
                    <a:lnTo>
                      <a:pt x="44" y="403"/>
                    </a:lnTo>
                    <a:lnTo>
                      <a:pt x="46" y="403"/>
                    </a:lnTo>
                    <a:lnTo>
                      <a:pt x="46" y="401"/>
                    </a:lnTo>
                    <a:lnTo>
                      <a:pt x="46" y="399"/>
                    </a:lnTo>
                    <a:lnTo>
                      <a:pt x="46" y="397"/>
                    </a:lnTo>
                    <a:lnTo>
                      <a:pt x="48" y="395"/>
                    </a:lnTo>
                    <a:lnTo>
                      <a:pt x="48" y="394"/>
                    </a:lnTo>
                    <a:lnTo>
                      <a:pt x="50" y="394"/>
                    </a:lnTo>
                    <a:lnTo>
                      <a:pt x="50" y="392"/>
                    </a:lnTo>
                    <a:lnTo>
                      <a:pt x="52" y="390"/>
                    </a:lnTo>
                    <a:lnTo>
                      <a:pt x="54" y="390"/>
                    </a:lnTo>
                    <a:lnTo>
                      <a:pt x="54" y="388"/>
                    </a:lnTo>
                    <a:lnTo>
                      <a:pt x="56" y="388"/>
                    </a:lnTo>
                    <a:lnTo>
                      <a:pt x="58" y="388"/>
                    </a:lnTo>
                    <a:lnTo>
                      <a:pt x="60" y="388"/>
                    </a:lnTo>
                    <a:lnTo>
                      <a:pt x="61" y="386"/>
                    </a:lnTo>
                    <a:lnTo>
                      <a:pt x="63" y="386"/>
                    </a:lnTo>
                    <a:lnTo>
                      <a:pt x="63" y="384"/>
                    </a:lnTo>
                    <a:lnTo>
                      <a:pt x="65" y="384"/>
                    </a:lnTo>
                    <a:lnTo>
                      <a:pt x="67" y="384"/>
                    </a:lnTo>
                    <a:lnTo>
                      <a:pt x="67" y="382"/>
                    </a:lnTo>
                    <a:lnTo>
                      <a:pt x="69" y="382"/>
                    </a:lnTo>
                    <a:lnTo>
                      <a:pt x="71" y="382"/>
                    </a:lnTo>
                    <a:lnTo>
                      <a:pt x="73" y="382"/>
                    </a:lnTo>
                    <a:lnTo>
                      <a:pt x="75" y="382"/>
                    </a:lnTo>
                    <a:lnTo>
                      <a:pt x="75" y="380"/>
                    </a:lnTo>
                    <a:lnTo>
                      <a:pt x="77" y="380"/>
                    </a:lnTo>
                    <a:lnTo>
                      <a:pt x="79" y="380"/>
                    </a:lnTo>
                    <a:lnTo>
                      <a:pt x="79" y="378"/>
                    </a:lnTo>
                    <a:lnTo>
                      <a:pt x="81" y="378"/>
                    </a:lnTo>
                    <a:lnTo>
                      <a:pt x="81" y="376"/>
                    </a:lnTo>
                    <a:lnTo>
                      <a:pt x="83" y="376"/>
                    </a:lnTo>
                    <a:lnTo>
                      <a:pt x="85" y="376"/>
                    </a:lnTo>
                    <a:lnTo>
                      <a:pt x="85" y="374"/>
                    </a:lnTo>
                    <a:lnTo>
                      <a:pt x="86" y="374"/>
                    </a:lnTo>
                    <a:lnTo>
                      <a:pt x="88" y="374"/>
                    </a:lnTo>
                    <a:lnTo>
                      <a:pt x="90" y="372"/>
                    </a:lnTo>
                    <a:lnTo>
                      <a:pt x="92" y="372"/>
                    </a:lnTo>
                    <a:lnTo>
                      <a:pt x="92" y="371"/>
                    </a:lnTo>
                    <a:lnTo>
                      <a:pt x="94" y="371"/>
                    </a:lnTo>
                    <a:lnTo>
                      <a:pt x="94" y="369"/>
                    </a:lnTo>
                    <a:lnTo>
                      <a:pt x="96" y="369"/>
                    </a:lnTo>
                    <a:lnTo>
                      <a:pt x="98" y="369"/>
                    </a:lnTo>
                    <a:lnTo>
                      <a:pt x="98" y="367"/>
                    </a:lnTo>
                    <a:lnTo>
                      <a:pt x="100" y="367"/>
                    </a:lnTo>
                    <a:lnTo>
                      <a:pt x="102" y="367"/>
                    </a:lnTo>
                    <a:lnTo>
                      <a:pt x="104" y="367"/>
                    </a:lnTo>
                    <a:lnTo>
                      <a:pt x="106" y="365"/>
                    </a:lnTo>
                    <a:lnTo>
                      <a:pt x="108" y="365"/>
                    </a:lnTo>
                    <a:lnTo>
                      <a:pt x="108" y="363"/>
                    </a:lnTo>
                    <a:lnTo>
                      <a:pt x="109" y="363"/>
                    </a:lnTo>
                    <a:lnTo>
                      <a:pt x="109" y="361"/>
                    </a:lnTo>
                    <a:lnTo>
                      <a:pt x="111" y="361"/>
                    </a:lnTo>
                    <a:lnTo>
                      <a:pt x="111" y="359"/>
                    </a:lnTo>
                    <a:lnTo>
                      <a:pt x="113" y="357"/>
                    </a:lnTo>
                    <a:lnTo>
                      <a:pt x="113" y="355"/>
                    </a:lnTo>
                    <a:lnTo>
                      <a:pt x="113" y="353"/>
                    </a:lnTo>
                    <a:lnTo>
                      <a:pt x="115" y="353"/>
                    </a:lnTo>
                    <a:lnTo>
                      <a:pt x="115" y="351"/>
                    </a:lnTo>
                    <a:lnTo>
                      <a:pt x="117" y="351"/>
                    </a:lnTo>
                    <a:lnTo>
                      <a:pt x="117" y="349"/>
                    </a:lnTo>
                    <a:lnTo>
                      <a:pt x="117" y="347"/>
                    </a:lnTo>
                    <a:lnTo>
                      <a:pt x="119" y="346"/>
                    </a:lnTo>
                    <a:lnTo>
                      <a:pt x="121" y="344"/>
                    </a:lnTo>
                    <a:lnTo>
                      <a:pt x="121" y="342"/>
                    </a:lnTo>
                    <a:lnTo>
                      <a:pt x="123" y="342"/>
                    </a:lnTo>
                    <a:lnTo>
                      <a:pt x="123" y="340"/>
                    </a:lnTo>
                    <a:lnTo>
                      <a:pt x="123" y="338"/>
                    </a:lnTo>
                    <a:lnTo>
                      <a:pt x="125" y="338"/>
                    </a:lnTo>
                    <a:lnTo>
                      <a:pt x="123" y="336"/>
                    </a:lnTo>
                    <a:lnTo>
                      <a:pt x="123" y="334"/>
                    </a:lnTo>
                    <a:lnTo>
                      <a:pt x="125" y="332"/>
                    </a:lnTo>
                    <a:lnTo>
                      <a:pt x="127" y="332"/>
                    </a:lnTo>
                    <a:lnTo>
                      <a:pt x="127" y="330"/>
                    </a:lnTo>
                    <a:lnTo>
                      <a:pt x="129" y="330"/>
                    </a:lnTo>
                    <a:lnTo>
                      <a:pt x="131" y="328"/>
                    </a:lnTo>
                    <a:lnTo>
                      <a:pt x="133" y="328"/>
                    </a:lnTo>
                    <a:lnTo>
                      <a:pt x="133" y="326"/>
                    </a:lnTo>
                    <a:lnTo>
                      <a:pt x="133" y="324"/>
                    </a:lnTo>
                    <a:lnTo>
                      <a:pt x="133" y="323"/>
                    </a:lnTo>
                    <a:lnTo>
                      <a:pt x="133" y="321"/>
                    </a:lnTo>
                    <a:lnTo>
                      <a:pt x="133" y="319"/>
                    </a:lnTo>
                    <a:lnTo>
                      <a:pt x="131" y="319"/>
                    </a:lnTo>
                    <a:lnTo>
                      <a:pt x="131" y="317"/>
                    </a:lnTo>
                    <a:lnTo>
                      <a:pt x="131" y="315"/>
                    </a:lnTo>
                    <a:lnTo>
                      <a:pt x="133" y="315"/>
                    </a:lnTo>
                    <a:lnTo>
                      <a:pt x="133" y="313"/>
                    </a:lnTo>
                    <a:lnTo>
                      <a:pt x="134" y="313"/>
                    </a:lnTo>
                    <a:lnTo>
                      <a:pt x="134" y="311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6" y="307"/>
                    </a:lnTo>
                    <a:lnTo>
                      <a:pt x="136" y="305"/>
                    </a:lnTo>
                    <a:lnTo>
                      <a:pt x="136" y="303"/>
                    </a:lnTo>
                    <a:lnTo>
                      <a:pt x="138" y="303"/>
                    </a:lnTo>
                    <a:lnTo>
                      <a:pt x="138" y="301"/>
                    </a:lnTo>
                    <a:lnTo>
                      <a:pt x="140" y="301"/>
                    </a:lnTo>
                    <a:lnTo>
                      <a:pt x="140" y="299"/>
                    </a:lnTo>
                    <a:lnTo>
                      <a:pt x="138" y="299"/>
                    </a:lnTo>
                    <a:lnTo>
                      <a:pt x="138" y="298"/>
                    </a:lnTo>
                    <a:lnTo>
                      <a:pt x="138" y="296"/>
                    </a:lnTo>
                    <a:lnTo>
                      <a:pt x="138" y="294"/>
                    </a:lnTo>
                    <a:lnTo>
                      <a:pt x="138" y="292"/>
                    </a:lnTo>
                    <a:lnTo>
                      <a:pt x="138" y="290"/>
                    </a:lnTo>
                    <a:lnTo>
                      <a:pt x="138" y="288"/>
                    </a:lnTo>
                    <a:lnTo>
                      <a:pt x="140" y="288"/>
                    </a:lnTo>
                    <a:lnTo>
                      <a:pt x="140" y="286"/>
                    </a:lnTo>
                    <a:lnTo>
                      <a:pt x="140" y="284"/>
                    </a:lnTo>
                    <a:lnTo>
                      <a:pt x="140" y="282"/>
                    </a:lnTo>
                    <a:lnTo>
                      <a:pt x="140" y="280"/>
                    </a:lnTo>
                    <a:lnTo>
                      <a:pt x="140" y="278"/>
                    </a:lnTo>
                    <a:lnTo>
                      <a:pt x="140" y="276"/>
                    </a:lnTo>
                    <a:lnTo>
                      <a:pt x="140" y="275"/>
                    </a:lnTo>
                    <a:lnTo>
                      <a:pt x="140" y="273"/>
                    </a:lnTo>
                    <a:lnTo>
                      <a:pt x="140" y="271"/>
                    </a:lnTo>
                    <a:lnTo>
                      <a:pt x="140" y="269"/>
                    </a:lnTo>
                    <a:lnTo>
                      <a:pt x="140" y="267"/>
                    </a:lnTo>
                    <a:lnTo>
                      <a:pt x="140" y="265"/>
                    </a:lnTo>
                    <a:lnTo>
                      <a:pt x="140" y="263"/>
                    </a:lnTo>
                    <a:lnTo>
                      <a:pt x="138" y="263"/>
                    </a:lnTo>
                    <a:lnTo>
                      <a:pt x="138" y="261"/>
                    </a:lnTo>
                    <a:lnTo>
                      <a:pt x="138" y="259"/>
                    </a:lnTo>
                    <a:lnTo>
                      <a:pt x="138" y="257"/>
                    </a:lnTo>
                    <a:lnTo>
                      <a:pt x="138" y="255"/>
                    </a:lnTo>
                    <a:lnTo>
                      <a:pt x="138" y="253"/>
                    </a:lnTo>
                    <a:lnTo>
                      <a:pt x="140" y="253"/>
                    </a:lnTo>
                    <a:lnTo>
                      <a:pt x="140" y="251"/>
                    </a:lnTo>
                    <a:lnTo>
                      <a:pt x="142" y="251"/>
                    </a:lnTo>
                    <a:lnTo>
                      <a:pt x="142" y="250"/>
                    </a:lnTo>
                    <a:lnTo>
                      <a:pt x="144" y="250"/>
                    </a:lnTo>
                    <a:lnTo>
                      <a:pt x="146" y="248"/>
                    </a:lnTo>
                    <a:lnTo>
                      <a:pt x="148" y="246"/>
                    </a:lnTo>
                    <a:lnTo>
                      <a:pt x="150" y="246"/>
                    </a:lnTo>
                    <a:lnTo>
                      <a:pt x="150" y="244"/>
                    </a:lnTo>
                    <a:lnTo>
                      <a:pt x="152" y="244"/>
                    </a:lnTo>
                    <a:lnTo>
                      <a:pt x="152" y="242"/>
                    </a:lnTo>
                    <a:lnTo>
                      <a:pt x="152" y="240"/>
                    </a:lnTo>
                    <a:lnTo>
                      <a:pt x="154" y="240"/>
                    </a:lnTo>
                    <a:lnTo>
                      <a:pt x="154" y="238"/>
                    </a:lnTo>
                    <a:lnTo>
                      <a:pt x="156" y="236"/>
                    </a:lnTo>
                    <a:lnTo>
                      <a:pt x="157" y="236"/>
                    </a:lnTo>
                    <a:lnTo>
                      <a:pt x="159" y="234"/>
                    </a:lnTo>
                    <a:lnTo>
                      <a:pt x="159" y="232"/>
                    </a:lnTo>
                    <a:lnTo>
                      <a:pt x="161" y="230"/>
                    </a:lnTo>
                    <a:lnTo>
                      <a:pt x="161" y="228"/>
                    </a:lnTo>
                    <a:lnTo>
                      <a:pt x="163" y="228"/>
                    </a:lnTo>
                    <a:lnTo>
                      <a:pt x="163" y="227"/>
                    </a:lnTo>
                    <a:lnTo>
                      <a:pt x="163" y="225"/>
                    </a:lnTo>
                    <a:lnTo>
                      <a:pt x="165" y="225"/>
                    </a:lnTo>
                    <a:lnTo>
                      <a:pt x="165" y="223"/>
                    </a:lnTo>
                    <a:lnTo>
                      <a:pt x="165" y="221"/>
                    </a:lnTo>
                    <a:lnTo>
                      <a:pt x="165" y="219"/>
                    </a:lnTo>
                    <a:lnTo>
                      <a:pt x="165" y="217"/>
                    </a:lnTo>
                    <a:lnTo>
                      <a:pt x="165" y="215"/>
                    </a:lnTo>
                    <a:lnTo>
                      <a:pt x="165" y="213"/>
                    </a:lnTo>
                    <a:lnTo>
                      <a:pt x="165" y="211"/>
                    </a:lnTo>
                    <a:lnTo>
                      <a:pt x="165" y="209"/>
                    </a:lnTo>
                    <a:lnTo>
                      <a:pt x="167" y="207"/>
                    </a:lnTo>
                    <a:lnTo>
                      <a:pt x="167" y="205"/>
                    </a:lnTo>
                    <a:lnTo>
                      <a:pt x="165" y="205"/>
                    </a:lnTo>
                    <a:lnTo>
                      <a:pt x="165" y="203"/>
                    </a:lnTo>
                    <a:lnTo>
                      <a:pt x="165" y="202"/>
                    </a:lnTo>
                    <a:lnTo>
                      <a:pt x="167" y="202"/>
                    </a:lnTo>
                    <a:lnTo>
                      <a:pt x="169" y="202"/>
                    </a:lnTo>
                    <a:lnTo>
                      <a:pt x="169" y="200"/>
                    </a:lnTo>
                    <a:lnTo>
                      <a:pt x="169" y="198"/>
                    </a:lnTo>
                    <a:lnTo>
                      <a:pt x="171" y="198"/>
                    </a:lnTo>
                    <a:lnTo>
                      <a:pt x="171" y="196"/>
                    </a:lnTo>
                    <a:lnTo>
                      <a:pt x="173" y="194"/>
                    </a:lnTo>
                    <a:lnTo>
                      <a:pt x="173" y="192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73" y="190"/>
                    </a:lnTo>
                    <a:lnTo>
                      <a:pt x="173" y="188"/>
                    </a:lnTo>
                    <a:lnTo>
                      <a:pt x="175" y="188"/>
                    </a:lnTo>
                    <a:lnTo>
                      <a:pt x="175" y="186"/>
                    </a:lnTo>
                    <a:lnTo>
                      <a:pt x="175" y="184"/>
                    </a:lnTo>
                    <a:lnTo>
                      <a:pt x="175" y="182"/>
                    </a:lnTo>
                    <a:lnTo>
                      <a:pt x="175" y="180"/>
                    </a:lnTo>
                    <a:lnTo>
                      <a:pt x="175" y="179"/>
                    </a:lnTo>
                    <a:lnTo>
                      <a:pt x="177" y="179"/>
                    </a:lnTo>
                    <a:lnTo>
                      <a:pt x="177" y="177"/>
                    </a:lnTo>
                    <a:lnTo>
                      <a:pt x="177" y="175"/>
                    </a:lnTo>
                    <a:lnTo>
                      <a:pt x="179" y="175"/>
                    </a:lnTo>
                    <a:lnTo>
                      <a:pt x="179" y="173"/>
                    </a:lnTo>
                    <a:lnTo>
                      <a:pt x="181" y="173"/>
                    </a:lnTo>
                    <a:lnTo>
                      <a:pt x="181" y="171"/>
                    </a:lnTo>
                    <a:lnTo>
                      <a:pt x="181" y="169"/>
                    </a:lnTo>
                    <a:lnTo>
                      <a:pt x="181" y="167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4" y="163"/>
                    </a:lnTo>
                    <a:lnTo>
                      <a:pt x="186" y="163"/>
                    </a:lnTo>
                    <a:lnTo>
                      <a:pt x="186" y="161"/>
                    </a:lnTo>
                    <a:lnTo>
                      <a:pt x="188" y="161"/>
                    </a:lnTo>
                    <a:lnTo>
                      <a:pt x="188" y="159"/>
                    </a:lnTo>
                    <a:lnTo>
                      <a:pt x="190" y="157"/>
                    </a:lnTo>
                    <a:lnTo>
                      <a:pt x="192" y="157"/>
                    </a:lnTo>
                    <a:lnTo>
                      <a:pt x="194" y="155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8" y="148"/>
                    </a:ln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2"/>
                    </a:lnTo>
                    <a:lnTo>
                      <a:pt x="200" y="140"/>
                    </a:lnTo>
                    <a:lnTo>
                      <a:pt x="200" y="138"/>
                    </a:lnTo>
                    <a:lnTo>
                      <a:pt x="202" y="138"/>
                    </a:lnTo>
                    <a:lnTo>
                      <a:pt x="202" y="136"/>
                    </a:lnTo>
                    <a:lnTo>
                      <a:pt x="204" y="136"/>
                    </a:lnTo>
                    <a:lnTo>
                      <a:pt x="204" y="134"/>
                    </a:lnTo>
                    <a:lnTo>
                      <a:pt x="205" y="134"/>
                    </a:lnTo>
                    <a:lnTo>
                      <a:pt x="205" y="132"/>
                    </a:lnTo>
                    <a:lnTo>
                      <a:pt x="207" y="131"/>
                    </a:lnTo>
                    <a:lnTo>
                      <a:pt x="207" y="129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11" y="121"/>
                    </a:lnTo>
                    <a:lnTo>
                      <a:pt x="213" y="121"/>
                    </a:lnTo>
                    <a:lnTo>
                      <a:pt x="213" y="119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3" y="117"/>
                    </a:lnTo>
                    <a:lnTo>
                      <a:pt x="215" y="115"/>
                    </a:lnTo>
                    <a:lnTo>
                      <a:pt x="217" y="113"/>
                    </a:lnTo>
                    <a:lnTo>
                      <a:pt x="219" y="113"/>
                    </a:lnTo>
                    <a:lnTo>
                      <a:pt x="221" y="113"/>
                    </a:lnTo>
                    <a:lnTo>
                      <a:pt x="221" y="111"/>
                    </a:lnTo>
                    <a:lnTo>
                      <a:pt x="223" y="111"/>
                    </a:lnTo>
                    <a:lnTo>
                      <a:pt x="223" y="109"/>
                    </a:lnTo>
                    <a:lnTo>
                      <a:pt x="225" y="109"/>
                    </a:lnTo>
                    <a:lnTo>
                      <a:pt x="225" y="107"/>
                    </a:lnTo>
                    <a:lnTo>
                      <a:pt x="227" y="107"/>
                    </a:lnTo>
                    <a:lnTo>
                      <a:pt x="227" y="106"/>
                    </a:lnTo>
                    <a:lnTo>
                      <a:pt x="229" y="104"/>
                    </a:lnTo>
                    <a:lnTo>
                      <a:pt x="230" y="104"/>
                    </a:lnTo>
                    <a:lnTo>
                      <a:pt x="230" y="102"/>
                    </a:lnTo>
                    <a:lnTo>
                      <a:pt x="232" y="102"/>
                    </a:lnTo>
                    <a:lnTo>
                      <a:pt x="232" y="100"/>
                    </a:lnTo>
                    <a:lnTo>
                      <a:pt x="234" y="100"/>
                    </a:lnTo>
                    <a:lnTo>
                      <a:pt x="234" y="98"/>
                    </a:lnTo>
                    <a:lnTo>
                      <a:pt x="236" y="98"/>
                    </a:lnTo>
                    <a:lnTo>
                      <a:pt x="238" y="98"/>
                    </a:lnTo>
                    <a:lnTo>
                      <a:pt x="240" y="96"/>
                    </a:lnTo>
                    <a:lnTo>
                      <a:pt x="242" y="96"/>
                    </a:lnTo>
                    <a:lnTo>
                      <a:pt x="242" y="94"/>
                    </a:lnTo>
                    <a:lnTo>
                      <a:pt x="244" y="92"/>
                    </a:lnTo>
                    <a:lnTo>
                      <a:pt x="246" y="90"/>
                    </a:lnTo>
                    <a:lnTo>
                      <a:pt x="246" y="88"/>
                    </a:lnTo>
                    <a:lnTo>
                      <a:pt x="248" y="88"/>
                    </a:lnTo>
                    <a:lnTo>
                      <a:pt x="248" y="86"/>
                    </a:lnTo>
                    <a:lnTo>
                      <a:pt x="248" y="84"/>
                    </a:lnTo>
                    <a:lnTo>
                      <a:pt x="248" y="83"/>
                    </a:lnTo>
                    <a:lnTo>
                      <a:pt x="248" y="81"/>
                    </a:lnTo>
                    <a:lnTo>
                      <a:pt x="250" y="79"/>
                    </a:lnTo>
                    <a:lnTo>
                      <a:pt x="250" y="77"/>
                    </a:lnTo>
                    <a:lnTo>
                      <a:pt x="252" y="77"/>
                    </a:lnTo>
                    <a:lnTo>
                      <a:pt x="252" y="75"/>
                    </a:lnTo>
                    <a:lnTo>
                      <a:pt x="253" y="75"/>
                    </a:lnTo>
                    <a:lnTo>
                      <a:pt x="253" y="73"/>
                    </a:lnTo>
                    <a:lnTo>
                      <a:pt x="255" y="73"/>
                    </a:lnTo>
                    <a:lnTo>
                      <a:pt x="255" y="71"/>
                    </a:lnTo>
                    <a:lnTo>
                      <a:pt x="257" y="71"/>
                    </a:lnTo>
                    <a:lnTo>
                      <a:pt x="257" y="69"/>
                    </a:lnTo>
                    <a:lnTo>
                      <a:pt x="259" y="69"/>
                    </a:lnTo>
                    <a:lnTo>
                      <a:pt x="259" y="67"/>
                    </a:lnTo>
                    <a:lnTo>
                      <a:pt x="259" y="65"/>
                    </a:lnTo>
                    <a:lnTo>
                      <a:pt x="261" y="65"/>
                    </a:lnTo>
                    <a:lnTo>
                      <a:pt x="261" y="63"/>
                    </a:lnTo>
                    <a:lnTo>
                      <a:pt x="261" y="61"/>
                    </a:lnTo>
                    <a:lnTo>
                      <a:pt x="261" y="59"/>
                    </a:lnTo>
                    <a:lnTo>
                      <a:pt x="263" y="59"/>
                    </a:lnTo>
                    <a:lnTo>
                      <a:pt x="263" y="58"/>
                    </a:lnTo>
                    <a:lnTo>
                      <a:pt x="263" y="56"/>
                    </a:lnTo>
                    <a:lnTo>
                      <a:pt x="265" y="56"/>
                    </a:lnTo>
                    <a:lnTo>
                      <a:pt x="265" y="54"/>
                    </a:lnTo>
                    <a:lnTo>
                      <a:pt x="265" y="52"/>
                    </a:lnTo>
                    <a:lnTo>
                      <a:pt x="267" y="52"/>
                    </a:lnTo>
                    <a:lnTo>
                      <a:pt x="269" y="52"/>
                    </a:lnTo>
                    <a:lnTo>
                      <a:pt x="269" y="50"/>
                    </a:lnTo>
                    <a:lnTo>
                      <a:pt x="271" y="50"/>
                    </a:lnTo>
                    <a:lnTo>
                      <a:pt x="273" y="48"/>
                    </a:lnTo>
                    <a:lnTo>
                      <a:pt x="275" y="48"/>
                    </a:lnTo>
                    <a:lnTo>
                      <a:pt x="275" y="46"/>
                    </a:lnTo>
                    <a:lnTo>
                      <a:pt x="276" y="46"/>
                    </a:lnTo>
                    <a:lnTo>
                      <a:pt x="276" y="44"/>
                    </a:lnTo>
                    <a:lnTo>
                      <a:pt x="278" y="42"/>
                    </a:lnTo>
                    <a:lnTo>
                      <a:pt x="278" y="40"/>
                    </a:lnTo>
                    <a:lnTo>
                      <a:pt x="278" y="38"/>
                    </a:lnTo>
                    <a:lnTo>
                      <a:pt x="280" y="36"/>
                    </a:lnTo>
                    <a:lnTo>
                      <a:pt x="280" y="34"/>
                    </a:lnTo>
                    <a:lnTo>
                      <a:pt x="278" y="34"/>
                    </a:lnTo>
                    <a:lnTo>
                      <a:pt x="278" y="33"/>
                    </a:lnTo>
                    <a:lnTo>
                      <a:pt x="278" y="31"/>
                    </a:lnTo>
                    <a:lnTo>
                      <a:pt x="276" y="29"/>
                    </a:lnTo>
                    <a:lnTo>
                      <a:pt x="276" y="27"/>
                    </a:lnTo>
                    <a:lnTo>
                      <a:pt x="276" y="25"/>
                    </a:lnTo>
                    <a:lnTo>
                      <a:pt x="275" y="25"/>
                    </a:lnTo>
                    <a:lnTo>
                      <a:pt x="275" y="23"/>
                    </a:lnTo>
                    <a:lnTo>
                      <a:pt x="275" y="21"/>
                    </a:lnTo>
                    <a:lnTo>
                      <a:pt x="275" y="19"/>
                    </a:lnTo>
                    <a:lnTo>
                      <a:pt x="275" y="17"/>
                    </a:lnTo>
                    <a:lnTo>
                      <a:pt x="273" y="17"/>
                    </a:lnTo>
                    <a:lnTo>
                      <a:pt x="273" y="15"/>
                    </a:lnTo>
                    <a:lnTo>
                      <a:pt x="271" y="13"/>
                    </a:lnTo>
                    <a:lnTo>
                      <a:pt x="271" y="11"/>
                    </a:lnTo>
                    <a:lnTo>
                      <a:pt x="271" y="10"/>
                    </a:lnTo>
                    <a:lnTo>
                      <a:pt x="273" y="10"/>
                    </a:lnTo>
                    <a:lnTo>
                      <a:pt x="273" y="8"/>
                    </a:lnTo>
                    <a:lnTo>
                      <a:pt x="273" y="6"/>
                    </a:lnTo>
                    <a:lnTo>
                      <a:pt x="273" y="4"/>
                    </a:lnTo>
                    <a:lnTo>
                      <a:pt x="275" y="4"/>
                    </a:lnTo>
                    <a:lnTo>
                      <a:pt x="275" y="2"/>
                    </a:lnTo>
                    <a:lnTo>
                      <a:pt x="276" y="2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2" y="0"/>
                    </a:lnTo>
                    <a:lnTo>
                      <a:pt x="284" y="2"/>
                    </a:lnTo>
                    <a:lnTo>
                      <a:pt x="286" y="2"/>
                    </a:lnTo>
                    <a:lnTo>
                      <a:pt x="288" y="4"/>
                    </a:lnTo>
                    <a:lnTo>
                      <a:pt x="290" y="4"/>
                    </a:lnTo>
                    <a:lnTo>
                      <a:pt x="292" y="6"/>
                    </a:lnTo>
                    <a:lnTo>
                      <a:pt x="294" y="6"/>
                    </a:lnTo>
                    <a:lnTo>
                      <a:pt x="296" y="6"/>
                    </a:lnTo>
                    <a:lnTo>
                      <a:pt x="298" y="6"/>
                    </a:lnTo>
                    <a:lnTo>
                      <a:pt x="300" y="6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8" name="Freeform 5009">
                <a:extLst>
                  <a:ext uri="{FF2B5EF4-FFF2-40B4-BE49-F238E27FC236}">
                    <a16:creationId xmlns:a16="http://schemas.microsoft.com/office/drawing/2014/main" id="{EA99F427-5D60-55DE-E03A-75269C5B6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1267" y="4130949"/>
                <a:ext cx="1173276" cy="537790"/>
              </a:xfrm>
              <a:custGeom>
                <a:avLst/>
                <a:gdLst/>
                <a:ahLst/>
                <a:cxnLst>
                  <a:cxn ang="0">
                    <a:pos x="327" y="119"/>
                  </a:cxn>
                  <a:cxn ang="0">
                    <a:pos x="294" y="136"/>
                  </a:cxn>
                  <a:cxn ang="0">
                    <a:pos x="288" y="171"/>
                  </a:cxn>
                  <a:cxn ang="0">
                    <a:pos x="323" y="194"/>
                  </a:cxn>
                  <a:cxn ang="0">
                    <a:pos x="340" y="217"/>
                  </a:cxn>
                  <a:cxn ang="0">
                    <a:pos x="388" y="209"/>
                  </a:cxn>
                  <a:cxn ang="0">
                    <a:pos x="430" y="215"/>
                  </a:cxn>
                  <a:cxn ang="0">
                    <a:pos x="465" y="194"/>
                  </a:cxn>
                  <a:cxn ang="0">
                    <a:pos x="488" y="192"/>
                  </a:cxn>
                  <a:cxn ang="0">
                    <a:pos x="519" y="186"/>
                  </a:cxn>
                  <a:cxn ang="0">
                    <a:pos x="551" y="175"/>
                  </a:cxn>
                  <a:cxn ang="0">
                    <a:pos x="572" y="169"/>
                  </a:cxn>
                  <a:cxn ang="0">
                    <a:pos x="601" y="171"/>
                  </a:cxn>
                  <a:cxn ang="0">
                    <a:pos x="620" y="150"/>
                  </a:cxn>
                  <a:cxn ang="0">
                    <a:pos x="649" y="163"/>
                  </a:cxn>
                  <a:cxn ang="0">
                    <a:pos x="678" y="140"/>
                  </a:cxn>
                  <a:cxn ang="0">
                    <a:pos x="711" y="132"/>
                  </a:cxn>
                  <a:cxn ang="0">
                    <a:pos x="759" y="136"/>
                  </a:cxn>
                  <a:cxn ang="0">
                    <a:pos x="785" y="153"/>
                  </a:cxn>
                  <a:cxn ang="0">
                    <a:pos x="759" y="184"/>
                  </a:cxn>
                  <a:cxn ang="0">
                    <a:pos x="726" y="209"/>
                  </a:cxn>
                  <a:cxn ang="0">
                    <a:pos x="699" y="213"/>
                  </a:cxn>
                  <a:cxn ang="0">
                    <a:pos x="659" y="201"/>
                  </a:cxn>
                  <a:cxn ang="0">
                    <a:pos x="645" y="219"/>
                  </a:cxn>
                  <a:cxn ang="0">
                    <a:pos x="618" y="234"/>
                  </a:cxn>
                  <a:cxn ang="0">
                    <a:pos x="595" y="244"/>
                  </a:cxn>
                  <a:cxn ang="0">
                    <a:pos x="561" y="244"/>
                  </a:cxn>
                  <a:cxn ang="0">
                    <a:pos x="526" y="259"/>
                  </a:cxn>
                  <a:cxn ang="0">
                    <a:pos x="471" y="263"/>
                  </a:cxn>
                  <a:cxn ang="0">
                    <a:pos x="413" y="265"/>
                  </a:cxn>
                  <a:cxn ang="0">
                    <a:pos x="396" y="342"/>
                  </a:cxn>
                  <a:cxn ang="0">
                    <a:pos x="396" y="367"/>
                  </a:cxn>
                  <a:cxn ang="0">
                    <a:pos x="355" y="359"/>
                  </a:cxn>
                  <a:cxn ang="0">
                    <a:pos x="327" y="349"/>
                  </a:cxn>
                  <a:cxn ang="0">
                    <a:pos x="290" y="340"/>
                  </a:cxn>
                  <a:cxn ang="0">
                    <a:pos x="254" y="332"/>
                  </a:cxn>
                  <a:cxn ang="0">
                    <a:pos x="219" y="322"/>
                  </a:cxn>
                  <a:cxn ang="0">
                    <a:pos x="192" y="320"/>
                  </a:cxn>
                  <a:cxn ang="0">
                    <a:pos x="175" y="292"/>
                  </a:cxn>
                  <a:cxn ang="0">
                    <a:pos x="140" y="278"/>
                  </a:cxn>
                  <a:cxn ang="0">
                    <a:pos x="117" y="294"/>
                  </a:cxn>
                  <a:cxn ang="0">
                    <a:pos x="79" y="315"/>
                  </a:cxn>
                  <a:cxn ang="0">
                    <a:pos x="39" y="317"/>
                  </a:cxn>
                  <a:cxn ang="0">
                    <a:pos x="0" y="309"/>
                  </a:cxn>
                  <a:cxn ang="0">
                    <a:pos x="27" y="276"/>
                  </a:cxn>
                  <a:cxn ang="0">
                    <a:pos x="52" y="251"/>
                  </a:cxn>
                  <a:cxn ang="0">
                    <a:pos x="62" y="211"/>
                  </a:cxn>
                  <a:cxn ang="0">
                    <a:pos x="94" y="188"/>
                  </a:cxn>
                  <a:cxn ang="0">
                    <a:pos x="90" y="155"/>
                  </a:cxn>
                  <a:cxn ang="0">
                    <a:pos x="104" y="125"/>
                  </a:cxn>
                  <a:cxn ang="0">
                    <a:pos x="94" y="88"/>
                  </a:cxn>
                  <a:cxn ang="0">
                    <a:pos x="113" y="59"/>
                  </a:cxn>
                  <a:cxn ang="0">
                    <a:pos x="142" y="67"/>
                  </a:cxn>
                  <a:cxn ang="0">
                    <a:pos x="167" y="75"/>
                  </a:cxn>
                  <a:cxn ang="0">
                    <a:pos x="198" y="92"/>
                  </a:cxn>
                  <a:cxn ang="0">
                    <a:pos x="184" y="55"/>
                  </a:cxn>
                  <a:cxn ang="0">
                    <a:pos x="186" y="11"/>
                  </a:cxn>
                  <a:cxn ang="0">
                    <a:pos x="213" y="17"/>
                  </a:cxn>
                  <a:cxn ang="0">
                    <a:pos x="244" y="40"/>
                  </a:cxn>
                  <a:cxn ang="0">
                    <a:pos x="273" y="61"/>
                  </a:cxn>
                  <a:cxn ang="0">
                    <a:pos x="282" y="75"/>
                  </a:cxn>
                  <a:cxn ang="0">
                    <a:pos x="315" y="94"/>
                  </a:cxn>
                </a:cxnLst>
                <a:rect l="0" t="0" r="r" b="b"/>
                <a:pathLst>
                  <a:path w="787" h="368">
                    <a:moveTo>
                      <a:pt x="317" y="96"/>
                    </a:moveTo>
                    <a:lnTo>
                      <a:pt x="319" y="96"/>
                    </a:lnTo>
                    <a:lnTo>
                      <a:pt x="319" y="94"/>
                    </a:lnTo>
                    <a:lnTo>
                      <a:pt x="319" y="92"/>
                    </a:lnTo>
                    <a:lnTo>
                      <a:pt x="321" y="92"/>
                    </a:lnTo>
                    <a:lnTo>
                      <a:pt x="323" y="92"/>
                    </a:lnTo>
                    <a:lnTo>
                      <a:pt x="325" y="92"/>
                    </a:lnTo>
                    <a:lnTo>
                      <a:pt x="327" y="92"/>
                    </a:lnTo>
                    <a:lnTo>
                      <a:pt x="325" y="92"/>
                    </a:lnTo>
                    <a:lnTo>
                      <a:pt x="325" y="94"/>
                    </a:lnTo>
                    <a:lnTo>
                      <a:pt x="325" y="96"/>
                    </a:lnTo>
                    <a:lnTo>
                      <a:pt x="327" y="96"/>
                    </a:lnTo>
                    <a:lnTo>
                      <a:pt x="327" y="98"/>
                    </a:lnTo>
                    <a:lnTo>
                      <a:pt x="327" y="100"/>
                    </a:lnTo>
                    <a:lnTo>
                      <a:pt x="328" y="100"/>
                    </a:lnTo>
                    <a:lnTo>
                      <a:pt x="328" y="102"/>
                    </a:lnTo>
                    <a:lnTo>
                      <a:pt x="327" y="102"/>
                    </a:lnTo>
                    <a:lnTo>
                      <a:pt x="327" y="103"/>
                    </a:lnTo>
                    <a:lnTo>
                      <a:pt x="328" y="103"/>
                    </a:lnTo>
                    <a:lnTo>
                      <a:pt x="330" y="103"/>
                    </a:lnTo>
                    <a:lnTo>
                      <a:pt x="330" y="105"/>
                    </a:lnTo>
                    <a:lnTo>
                      <a:pt x="332" y="105"/>
                    </a:lnTo>
                    <a:lnTo>
                      <a:pt x="332" y="107"/>
                    </a:lnTo>
                    <a:lnTo>
                      <a:pt x="332" y="109"/>
                    </a:lnTo>
                    <a:lnTo>
                      <a:pt x="330" y="111"/>
                    </a:lnTo>
                    <a:lnTo>
                      <a:pt x="328" y="113"/>
                    </a:lnTo>
                    <a:lnTo>
                      <a:pt x="328" y="115"/>
                    </a:lnTo>
                    <a:lnTo>
                      <a:pt x="327" y="115"/>
                    </a:lnTo>
                    <a:lnTo>
                      <a:pt x="327" y="117"/>
                    </a:lnTo>
                    <a:lnTo>
                      <a:pt x="327" y="119"/>
                    </a:lnTo>
                    <a:lnTo>
                      <a:pt x="325" y="119"/>
                    </a:lnTo>
                    <a:lnTo>
                      <a:pt x="323" y="119"/>
                    </a:lnTo>
                    <a:lnTo>
                      <a:pt x="323" y="121"/>
                    </a:lnTo>
                    <a:lnTo>
                      <a:pt x="321" y="121"/>
                    </a:lnTo>
                    <a:lnTo>
                      <a:pt x="319" y="121"/>
                    </a:lnTo>
                    <a:lnTo>
                      <a:pt x="319" y="123"/>
                    </a:lnTo>
                    <a:lnTo>
                      <a:pt x="317" y="123"/>
                    </a:lnTo>
                    <a:lnTo>
                      <a:pt x="315" y="123"/>
                    </a:lnTo>
                    <a:lnTo>
                      <a:pt x="313" y="123"/>
                    </a:lnTo>
                    <a:lnTo>
                      <a:pt x="313" y="125"/>
                    </a:lnTo>
                    <a:lnTo>
                      <a:pt x="313" y="127"/>
                    </a:lnTo>
                    <a:lnTo>
                      <a:pt x="315" y="127"/>
                    </a:lnTo>
                    <a:lnTo>
                      <a:pt x="315" y="128"/>
                    </a:lnTo>
                    <a:lnTo>
                      <a:pt x="315" y="130"/>
                    </a:lnTo>
                    <a:lnTo>
                      <a:pt x="313" y="130"/>
                    </a:lnTo>
                    <a:lnTo>
                      <a:pt x="311" y="130"/>
                    </a:lnTo>
                    <a:lnTo>
                      <a:pt x="309" y="130"/>
                    </a:lnTo>
                    <a:lnTo>
                      <a:pt x="309" y="128"/>
                    </a:lnTo>
                    <a:lnTo>
                      <a:pt x="307" y="128"/>
                    </a:lnTo>
                    <a:lnTo>
                      <a:pt x="305" y="128"/>
                    </a:lnTo>
                    <a:lnTo>
                      <a:pt x="305" y="130"/>
                    </a:lnTo>
                    <a:lnTo>
                      <a:pt x="305" y="132"/>
                    </a:lnTo>
                    <a:lnTo>
                      <a:pt x="303" y="132"/>
                    </a:lnTo>
                    <a:lnTo>
                      <a:pt x="302" y="132"/>
                    </a:lnTo>
                    <a:lnTo>
                      <a:pt x="302" y="134"/>
                    </a:lnTo>
                    <a:lnTo>
                      <a:pt x="300" y="134"/>
                    </a:lnTo>
                    <a:lnTo>
                      <a:pt x="300" y="136"/>
                    </a:lnTo>
                    <a:lnTo>
                      <a:pt x="298" y="136"/>
                    </a:lnTo>
                    <a:lnTo>
                      <a:pt x="296" y="136"/>
                    </a:lnTo>
                    <a:lnTo>
                      <a:pt x="294" y="136"/>
                    </a:lnTo>
                    <a:lnTo>
                      <a:pt x="292" y="136"/>
                    </a:lnTo>
                    <a:lnTo>
                      <a:pt x="292" y="138"/>
                    </a:lnTo>
                    <a:lnTo>
                      <a:pt x="290" y="138"/>
                    </a:lnTo>
                    <a:lnTo>
                      <a:pt x="288" y="140"/>
                    </a:lnTo>
                    <a:lnTo>
                      <a:pt x="288" y="138"/>
                    </a:lnTo>
                    <a:lnTo>
                      <a:pt x="288" y="140"/>
                    </a:lnTo>
                    <a:lnTo>
                      <a:pt x="286" y="142"/>
                    </a:lnTo>
                    <a:lnTo>
                      <a:pt x="286" y="140"/>
                    </a:lnTo>
                    <a:lnTo>
                      <a:pt x="286" y="142"/>
                    </a:lnTo>
                    <a:lnTo>
                      <a:pt x="284" y="144"/>
                    </a:lnTo>
                    <a:lnTo>
                      <a:pt x="286" y="144"/>
                    </a:lnTo>
                    <a:lnTo>
                      <a:pt x="286" y="146"/>
                    </a:lnTo>
                    <a:lnTo>
                      <a:pt x="288" y="148"/>
                    </a:lnTo>
                    <a:lnTo>
                      <a:pt x="288" y="150"/>
                    </a:lnTo>
                    <a:lnTo>
                      <a:pt x="288" y="151"/>
                    </a:lnTo>
                    <a:lnTo>
                      <a:pt x="290" y="151"/>
                    </a:lnTo>
                    <a:lnTo>
                      <a:pt x="290" y="153"/>
                    </a:lnTo>
                    <a:lnTo>
                      <a:pt x="290" y="155"/>
                    </a:lnTo>
                    <a:lnTo>
                      <a:pt x="290" y="157"/>
                    </a:lnTo>
                    <a:lnTo>
                      <a:pt x="288" y="157"/>
                    </a:lnTo>
                    <a:lnTo>
                      <a:pt x="288" y="159"/>
                    </a:lnTo>
                    <a:lnTo>
                      <a:pt x="286" y="159"/>
                    </a:lnTo>
                    <a:lnTo>
                      <a:pt x="286" y="161"/>
                    </a:lnTo>
                    <a:lnTo>
                      <a:pt x="288" y="161"/>
                    </a:lnTo>
                    <a:lnTo>
                      <a:pt x="288" y="163"/>
                    </a:lnTo>
                    <a:lnTo>
                      <a:pt x="290" y="165"/>
                    </a:lnTo>
                    <a:lnTo>
                      <a:pt x="288" y="165"/>
                    </a:lnTo>
                    <a:lnTo>
                      <a:pt x="288" y="167"/>
                    </a:lnTo>
                    <a:lnTo>
                      <a:pt x="288" y="169"/>
                    </a:lnTo>
                    <a:lnTo>
                      <a:pt x="288" y="171"/>
                    </a:lnTo>
                    <a:lnTo>
                      <a:pt x="288" y="173"/>
                    </a:lnTo>
                    <a:lnTo>
                      <a:pt x="288" y="175"/>
                    </a:lnTo>
                    <a:lnTo>
                      <a:pt x="290" y="175"/>
                    </a:lnTo>
                    <a:lnTo>
                      <a:pt x="290" y="176"/>
                    </a:lnTo>
                    <a:lnTo>
                      <a:pt x="288" y="178"/>
                    </a:lnTo>
                    <a:lnTo>
                      <a:pt x="288" y="180"/>
                    </a:lnTo>
                    <a:lnTo>
                      <a:pt x="288" y="182"/>
                    </a:lnTo>
                    <a:lnTo>
                      <a:pt x="288" y="184"/>
                    </a:lnTo>
                    <a:lnTo>
                      <a:pt x="290" y="184"/>
                    </a:lnTo>
                    <a:lnTo>
                      <a:pt x="292" y="184"/>
                    </a:lnTo>
                    <a:lnTo>
                      <a:pt x="294" y="186"/>
                    </a:lnTo>
                    <a:lnTo>
                      <a:pt x="296" y="186"/>
                    </a:lnTo>
                    <a:lnTo>
                      <a:pt x="296" y="188"/>
                    </a:lnTo>
                    <a:lnTo>
                      <a:pt x="298" y="188"/>
                    </a:lnTo>
                    <a:lnTo>
                      <a:pt x="300" y="188"/>
                    </a:lnTo>
                    <a:lnTo>
                      <a:pt x="300" y="190"/>
                    </a:lnTo>
                    <a:lnTo>
                      <a:pt x="302" y="190"/>
                    </a:lnTo>
                    <a:lnTo>
                      <a:pt x="303" y="190"/>
                    </a:lnTo>
                    <a:lnTo>
                      <a:pt x="305" y="190"/>
                    </a:lnTo>
                    <a:lnTo>
                      <a:pt x="305" y="192"/>
                    </a:lnTo>
                    <a:lnTo>
                      <a:pt x="307" y="192"/>
                    </a:lnTo>
                    <a:lnTo>
                      <a:pt x="309" y="192"/>
                    </a:lnTo>
                    <a:lnTo>
                      <a:pt x="311" y="192"/>
                    </a:lnTo>
                    <a:lnTo>
                      <a:pt x="313" y="192"/>
                    </a:lnTo>
                    <a:lnTo>
                      <a:pt x="315" y="192"/>
                    </a:lnTo>
                    <a:lnTo>
                      <a:pt x="315" y="194"/>
                    </a:lnTo>
                    <a:lnTo>
                      <a:pt x="317" y="194"/>
                    </a:lnTo>
                    <a:lnTo>
                      <a:pt x="319" y="194"/>
                    </a:lnTo>
                    <a:lnTo>
                      <a:pt x="321" y="194"/>
                    </a:lnTo>
                    <a:lnTo>
                      <a:pt x="323" y="194"/>
                    </a:lnTo>
                    <a:lnTo>
                      <a:pt x="325" y="194"/>
                    </a:lnTo>
                    <a:lnTo>
                      <a:pt x="327" y="194"/>
                    </a:lnTo>
                    <a:lnTo>
                      <a:pt x="327" y="196"/>
                    </a:lnTo>
                    <a:lnTo>
                      <a:pt x="327" y="198"/>
                    </a:lnTo>
                    <a:lnTo>
                      <a:pt x="327" y="199"/>
                    </a:lnTo>
                    <a:lnTo>
                      <a:pt x="328" y="199"/>
                    </a:lnTo>
                    <a:lnTo>
                      <a:pt x="328" y="201"/>
                    </a:lnTo>
                    <a:lnTo>
                      <a:pt x="328" y="203"/>
                    </a:lnTo>
                    <a:lnTo>
                      <a:pt x="328" y="205"/>
                    </a:lnTo>
                    <a:lnTo>
                      <a:pt x="328" y="207"/>
                    </a:lnTo>
                    <a:lnTo>
                      <a:pt x="328" y="209"/>
                    </a:lnTo>
                    <a:lnTo>
                      <a:pt x="327" y="209"/>
                    </a:lnTo>
                    <a:lnTo>
                      <a:pt x="325" y="209"/>
                    </a:lnTo>
                    <a:lnTo>
                      <a:pt x="323" y="211"/>
                    </a:lnTo>
                    <a:lnTo>
                      <a:pt x="325" y="211"/>
                    </a:lnTo>
                    <a:lnTo>
                      <a:pt x="325" y="213"/>
                    </a:lnTo>
                    <a:lnTo>
                      <a:pt x="325" y="215"/>
                    </a:lnTo>
                    <a:lnTo>
                      <a:pt x="325" y="217"/>
                    </a:lnTo>
                    <a:lnTo>
                      <a:pt x="327" y="217"/>
                    </a:lnTo>
                    <a:lnTo>
                      <a:pt x="327" y="219"/>
                    </a:lnTo>
                    <a:lnTo>
                      <a:pt x="328" y="219"/>
                    </a:lnTo>
                    <a:lnTo>
                      <a:pt x="330" y="217"/>
                    </a:lnTo>
                    <a:lnTo>
                      <a:pt x="332" y="217"/>
                    </a:lnTo>
                    <a:lnTo>
                      <a:pt x="334" y="217"/>
                    </a:lnTo>
                    <a:lnTo>
                      <a:pt x="336" y="217"/>
                    </a:lnTo>
                    <a:lnTo>
                      <a:pt x="336" y="215"/>
                    </a:lnTo>
                    <a:lnTo>
                      <a:pt x="336" y="217"/>
                    </a:lnTo>
                    <a:lnTo>
                      <a:pt x="336" y="219"/>
                    </a:lnTo>
                    <a:lnTo>
                      <a:pt x="338" y="217"/>
                    </a:lnTo>
                    <a:lnTo>
                      <a:pt x="340" y="217"/>
                    </a:lnTo>
                    <a:lnTo>
                      <a:pt x="342" y="217"/>
                    </a:lnTo>
                    <a:lnTo>
                      <a:pt x="344" y="217"/>
                    </a:lnTo>
                    <a:lnTo>
                      <a:pt x="346" y="215"/>
                    </a:lnTo>
                    <a:lnTo>
                      <a:pt x="348" y="215"/>
                    </a:lnTo>
                    <a:lnTo>
                      <a:pt x="350" y="215"/>
                    </a:lnTo>
                    <a:lnTo>
                      <a:pt x="351" y="215"/>
                    </a:lnTo>
                    <a:lnTo>
                      <a:pt x="351" y="217"/>
                    </a:lnTo>
                    <a:lnTo>
                      <a:pt x="353" y="217"/>
                    </a:lnTo>
                    <a:lnTo>
                      <a:pt x="355" y="215"/>
                    </a:lnTo>
                    <a:lnTo>
                      <a:pt x="355" y="217"/>
                    </a:lnTo>
                    <a:lnTo>
                      <a:pt x="357" y="215"/>
                    </a:lnTo>
                    <a:lnTo>
                      <a:pt x="359" y="217"/>
                    </a:lnTo>
                    <a:lnTo>
                      <a:pt x="359" y="215"/>
                    </a:lnTo>
                    <a:lnTo>
                      <a:pt x="361" y="215"/>
                    </a:lnTo>
                    <a:lnTo>
                      <a:pt x="363" y="215"/>
                    </a:lnTo>
                    <a:lnTo>
                      <a:pt x="365" y="217"/>
                    </a:lnTo>
                    <a:lnTo>
                      <a:pt x="365" y="215"/>
                    </a:lnTo>
                    <a:lnTo>
                      <a:pt x="367" y="215"/>
                    </a:lnTo>
                    <a:lnTo>
                      <a:pt x="369" y="215"/>
                    </a:lnTo>
                    <a:lnTo>
                      <a:pt x="371" y="215"/>
                    </a:lnTo>
                    <a:lnTo>
                      <a:pt x="371" y="213"/>
                    </a:lnTo>
                    <a:lnTo>
                      <a:pt x="373" y="213"/>
                    </a:lnTo>
                    <a:lnTo>
                      <a:pt x="375" y="213"/>
                    </a:lnTo>
                    <a:lnTo>
                      <a:pt x="376" y="213"/>
                    </a:lnTo>
                    <a:lnTo>
                      <a:pt x="378" y="213"/>
                    </a:lnTo>
                    <a:lnTo>
                      <a:pt x="380" y="213"/>
                    </a:lnTo>
                    <a:lnTo>
                      <a:pt x="382" y="211"/>
                    </a:lnTo>
                    <a:lnTo>
                      <a:pt x="384" y="211"/>
                    </a:lnTo>
                    <a:lnTo>
                      <a:pt x="386" y="211"/>
                    </a:lnTo>
                    <a:lnTo>
                      <a:pt x="388" y="209"/>
                    </a:lnTo>
                    <a:lnTo>
                      <a:pt x="390" y="209"/>
                    </a:lnTo>
                    <a:lnTo>
                      <a:pt x="392" y="209"/>
                    </a:lnTo>
                    <a:lnTo>
                      <a:pt x="394" y="209"/>
                    </a:lnTo>
                    <a:lnTo>
                      <a:pt x="396" y="209"/>
                    </a:lnTo>
                    <a:lnTo>
                      <a:pt x="398" y="209"/>
                    </a:lnTo>
                    <a:lnTo>
                      <a:pt x="399" y="209"/>
                    </a:lnTo>
                    <a:lnTo>
                      <a:pt x="399" y="207"/>
                    </a:lnTo>
                    <a:lnTo>
                      <a:pt x="401" y="207"/>
                    </a:lnTo>
                    <a:lnTo>
                      <a:pt x="401" y="205"/>
                    </a:lnTo>
                    <a:lnTo>
                      <a:pt x="403" y="205"/>
                    </a:lnTo>
                    <a:lnTo>
                      <a:pt x="405" y="205"/>
                    </a:lnTo>
                    <a:lnTo>
                      <a:pt x="407" y="205"/>
                    </a:lnTo>
                    <a:lnTo>
                      <a:pt x="409" y="205"/>
                    </a:lnTo>
                    <a:lnTo>
                      <a:pt x="411" y="205"/>
                    </a:lnTo>
                    <a:lnTo>
                      <a:pt x="411" y="203"/>
                    </a:lnTo>
                    <a:lnTo>
                      <a:pt x="413" y="203"/>
                    </a:lnTo>
                    <a:lnTo>
                      <a:pt x="415" y="203"/>
                    </a:lnTo>
                    <a:lnTo>
                      <a:pt x="415" y="205"/>
                    </a:lnTo>
                    <a:lnTo>
                      <a:pt x="417" y="205"/>
                    </a:lnTo>
                    <a:lnTo>
                      <a:pt x="419" y="205"/>
                    </a:lnTo>
                    <a:lnTo>
                      <a:pt x="421" y="205"/>
                    </a:lnTo>
                    <a:lnTo>
                      <a:pt x="423" y="205"/>
                    </a:lnTo>
                    <a:lnTo>
                      <a:pt x="423" y="207"/>
                    </a:lnTo>
                    <a:lnTo>
                      <a:pt x="424" y="207"/>
                    </a:lnTo>
                    <a:lnTo>
                      <a:pt x="426" y="209"/>
                    </a:lnTo>
                    <a:lnTo>
                      <a:pt x="428" y="209"/>
                    </a:lnTo>
                    <a:lnTo>
                      <a:pt x="428" y="211"/>
                    </a:lnTo>
                    <a:lnTo>
                      <a:pt x="428" y="213"/>
                    </a:lnTo>
                    <a:lnTo>
                      <a:pt x="430" y="213"/>
                    </a:lnTo>
                    <a:lnTo>
                      <a:pt x="430" y="215"/>
                    </a:lnTo>
                    <a:lnTo>
                      <a:pt x="432" y="215"/>
                    </a:lnTo>
                    <a:lnTo>
                      <a:pt x="432" y="213"/>
                    </a:lnTo>
                    <a:lnTo>
                      <a:pt x="434" y="213"/>
                    </a:lnTo>
                    <a:lnTo>
                      <a:pt x="436" y="213"/>
                    </a:lnTo>
                    <a:lnTo>
                      <a:pt x="438" y="213"/>
                    </a:lnTo>
                    <a:lnTo>
                      <a:pt x="440" y="213"/>
                    </a:lnTo>
                    <a:lnTo>
                      <a:pt x="442" y="213"/>
                    </a:lnTo>
                    <a:lnTo>
                      <a:pt x="444" y="213"/>
                    </a:lnTo>
                    <a:lnTo>
                      <a:pt x="446" y="213"/>
                    </a:lnTo>
                    <a:lnTo>
                      <a:pt x="446" y="211"/>
                    </a:lnTo>
                    <a:lnTo>
                      <a:pt x="447" y="211"/>
                    </a:lnTo>
                    <a:lnTo>
                      <a:pt x="449" y="213"/>
                    </a:lnTo>
                    <a:lnTo>
                      <a:pt x="449" y="211"/>
                    </a:lnTo>
                    <a:lnTo>
                      <a:pt x="451" y="211"/>
                    </a:lnTo>
                    <a:lnTo>
                      <a:pt x="453" y="211"/>
                    </a:lnTo>
                    <a:lnTo>
                      <a:pt x="453" y="209"/>
                    </a:lnTo>
                    <a:lnTo>
                      <a:pt x="453" y="207"/>
                    </a:lnTo>
                    <a:lnTo>
                      <a:pt x="455" y="207"/>
                    </a:lnTo>
                    <a:lnTo>
                      <a:pt x="455" y="205"/>
                    </a:lnTo>
                    <a:lnTo>
                      <a:pt x="455" y="203"/>
                    </a:lnTo>
                    <a:lnTo>
                      <a:pt x="455" y="201"/>
                    </a:lnTo>
                    <a:lnTo>
                      <a:pt x="457" y="201"/>
                    </a:lnTo>
                    <a:lnTo>
                      <a:pt x="459" y="201"/>
                    </a:lnTo>
                    <a:lnTo>
                      <a:pt x="459" y="199"/>
                    </a:lnTo>
                    <a:lnTo>
                      <a:pt x="459" y="198"/>
                    </a:lnTo>
                    <a:lnTo>
                      <a:pt x="461" y="198"/>
                    </a:lnTo>
                    <a:lnTo>
                      <a:pt x="461" y="196"/>
                    </a:lnTo>
                    <a:lnTo>
                      <a:pt x="463" y="196"/>
                    </a:lnTo>
                    <a:lnTo>
                      <a:pt x="463" y="194"/>
                    </a:lnTo>
                    <a:lnTo>
                      <a:pt x="465" y="194"/>
                    </a:lnTo>
                    <a:lnTo>
                      <a:pt x="467" y="194"/>
                    </a:lnTo>
                    <a:lnTo>
                      <a:pt x="467" y="196"/>
                    </a:lnTo>
                    <a:lnTo>
                      <a:pt x="469" y="196"/>
                    </a:lnTo>
                    <a:lnTo>
                      <a:pt x="471" y="196"/>
                    </a:lnTo>
                    <a:lnTo>
                      <a:pt x="472" y="194"/>
                    </a:lnTo>
                    <a:lnTo>
                      <a:pt x="472" y="192"/>
                    </a:lnTo>
                    <a:lnTo>
                      <a:pt x="472" y="194"/>
                    </a:lnTo>
                    <a:lnTo>
                      <a:pt x="474" y="194"/>
                    </a:lnTo>
                    <a:lnTo>
                      <a:pt x="474" y="192"/>
                    </a:lnTo>
                    <a:lnTo>
                      <a:pt x="476" y="192"/>
                    </a:lnTo>
                    <a:lnTo>
                      <a:pt x="476" y="190"/>
                    </a:lnTo>
                    <a:lnTo>
                      <a:pt x="476" y="188"/>
                    </a:lnTo>
                    <a:lnTo>
                      <a:pt x="474" y="188"/>
                    </a:lnTo>
                    <a:lnTo>
                      <a:pt x="474" y="186"/>
                    </a:lnTo>
                    <a:lnTo>
                      <a:pt x="476" y="186"/>
                    </a:lnTo>
                    <a:lnTo>
                      <a:pt x="478" y="186"/>
                    </a:lnTo>
                    <a:lnTo>
                      <a:pt x="480" y="186"/>
                    </a:lnTo>
                    <a:lnTo>
                      <a:pt x="480" y="184"/>
                    </a:lnTo>
                    <a:lnTo>
                      <a:pt x="482" y="184"/>
                    </a:lnTo>
                    <a:lnTo>
                      <a:pt x="482" y="186"/>
                    </a:lnTo>
                    <a:lnTo>
                      <a:pt x="482" y="188"/>
                    </a:lnTo>
                    <a:lnTo>
                      <a:pt x="484" y="188"/>
                    </a:lnTo>
                    <a:lnTo>
                      <a:pt x="484" y="190"/>
                    </a:lnTo>
                    <a:lnTo>
                      <a:pt x="484" y="188"/>
                    </a:lnTo>
                    <a:lnTo>
                      <a:pt x="486" y="188"/>
                    </a:lnTo>
                    <a:lnTo>
                      <a:pt x="488" y="188"/>
                    </a:lnTo>
                    <a:lnTo>
                      <a:pt x="490" y="188"/>
                    </a:lnTo>
                    <a:lnTo>
                      <a:pt x="490" y="190"/>
                    </a:lnTo>
                    <a:lnTo>
                      <a:pt x="488" y="190"/>
                    </a:lnTo>
                    <a:lnTo>
                      <a:pt x="488" y="192"/>
                    </a:lnTo>
                    <a:lnTo>
                      <a:pt x="490" y="192"/>
                    </a:lnTo>
                    <a:lnTo>
                      <a:pt x="490" y="194"/>
                    </a:lnTo>
                    <a:lnTo>
                      <a:pt x="488" y="196"/>
                    </a:lnTo>
                    <a:lnTo>
                      <a:pt x="486" y="196"/>
                    </a:lnTo>
                    <a:lnTo>
                      <a:pt x="488" y="196"/>
                    </a:lnTo>
                    <a:lnTo>
                      <a:pt x="490" y="196"/>
                    </a:lnTo>
                    <a:lnTo>
                      <a:pt x="492" y="196"/>
                    </a:lnTo>
                    <a:lnTo>
                      <a:pt x="494" y="196"/>
                    </a:lnTo>
                    <a:lnTo>
                      <a:pt x="495" y="196"/>
                    </a:lnTo>
                    <a:lnTo>
                      <a:pt x="497" y="196"/>
                    </a:lnTo>
                    <a:lnTo>
                      <a:pt x="497" y="198"/>
                    </a:lnTo>
                    <a:lnTo>
                      <a:pt x="499" y="198"/>
                    </a:lnTo>
                    <a:lnTo>
                      <a:pt x="499" y="199"/>
                    </a:lnTo>
                    <a:lnTo>
                      <a:pt x="499" y="198"/>
                    </a:lnTo>
                    <a:lnTo>
                      <a:pt x="501" y="198"/>
                    </a:lnTo>
                    <a:lnTo>
                      <a:pt x="501" y="196"/>
                    </a:lnTo>
                    <a:lnTo>
                      <a:pt x="503" y="196"/>
                    </a:lnTo>
                    <a:lnTo>
                      <a:pt x="505" y="196"/>
                    </a:lnTo>
                    <a:lnTo>
                      <a:pt x="507" y="198"/>
                    </a:lnTo>
                    <a:lnTo>
                      <a:pt x="509" y="198"/>
                    </a:lnTo>
                    <a:lnTo>
                      <a:pt x="511" y="198"/>
                    </a:lnTo>
                    <a:lnTo>
                      <a:pt x="513" y="198"/>
                    </a:lnTo>
                    <a:lnTo>
                      <a:pt x="515" y="196"/>
                    </a:lnTo>
                    <a:lnTo>
                      <a:pt x="517" y="196"/>
                    </a:lnTo>
                    <a:lnTo>
                      <a:pt x="519" y="196"/>
                    </a:lnTo>
                    <a:lnTo>
                      <a:pt x="519" y="194"/>
                    </a:lnTo>
                    <a:lnTo>
                      <a:pt x="519" y="192"/>
                    </a:lnTo>
                    <a:lnTo>
                      <a:pt x="519" y="190"/>
                    </a:lnTo>
                    <a:lnTo>
                      <a:pt x="519" y="188"/>
                    </a:lnTo>
                    <a:lnTo>
                      <a:pt x="519" y="186"/>
                    </a:lnTo>
                    <a:lnTo>
                      <a:pt x="517" y="186"/>
                    </a:lnTo>
                    <a:lnTo>
                      <a:pt x="517" y="184"/>
                    </a:lnTo>
                    <a:lnTo>
                      <a:pt x="519" y="182"/>
                    </a:lnTo>
                    <a:lnTo>
                      <a:pt x="520" y="182"/>
                    </a:lnTo>
                    <a:lnTo>
                      <a:pt x="522" y="182"/>
                    </a:lnTo>
                    <a:lnTo>
                      <a:pt x="522" y="180"/>
                    </a:lnTo>
                    <a:lnTo>
                      <a:pt x="524" y="180"/>
                    </a:lnTo>
                    <a:lnTo>
                      <a:pt x="526" y="180"/>
                    </a:lnTo>
                    <a:lnTo>
                      <a:pt x="526" y="182"/>
                    </a:lnTo>
                    <a:lnTo>
                      <a:pt x="528" y="182"/>
                    </a:lnTo>
                    <a:lnTo>
                      <a:pt x="528" y="180"/>
                    </a:lnTo>
                    <a:lnTo>
                      <a:pt x="530" y="180"/>
                    </a:lnTo>
                    <a:lnTo>
                      <a:pt x="532" y="182"/>
                    </a:lnTo>
                    <a:lnTo>
                      <a:pt x="534" y="182"/>
                    </a:lnTo>
                    <a:lnTo>
                      <a:pt x="534" y="180"/>
                    </a:lnTo>
                    <a:lnTo>
                      <a:pt x="536" y="180"/>
                    </a:lnTo>
                    <a:lnTo>
                      <a:pt x="538" y="180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38" y="175"/>
                    </a:lnTo>
                    <a:lnTo>
                      <a:pt x="540" y="175"/>
                    </a:lnTo>
                    <a:lnTo>
                      <a:pt x="540" y="173"/>
                    </a:lnTo>
                    <a:lnTo>
                      <a:pt x="542" y="175"/>
                    </a:lnTo>
                    <a:lnTo>
                      <a:pt x="543" y="175"/>
                    </a:lnTo>
                    <a:lnTo>
                      <a:pt x="543" y="176"/>
                    </a:lnTo>
                    <a:lnTo>
                      <a:pt x="545" y="176"/>
                    </a:lnTo>
                    <a:lnTo>
                      <a:pt x="547" y="176"/>
                    </a:lnTo>
                    <a:lnTo>
                      <a:pt x="547" y="175"/>
                    </a:lnTo>
                    <a:lnTo>
                      <a:pt x="549" y="175"/>
                    </a:lnTo>
                    <a:lnTo>
                      <a:pt x="551" y="175"/>
                    </a:lnTo>
                    <a:lnTo>
                      <a:pt x="551" y="173"/>
                    </a:lnTo>
                    <a:lnTo>
                      <a:pt x="549" y="173"/>
                    </a:lnTo>
                    <a:lnTo>
                      <a:pt x="549" y="171"/>
                    </a:lnTo>
                    <a:lnTo>
                      <a:pt x="551" y="171"/>
                    </a:lnTo>
                    <a:lnTo>
                      <a:pt x="551" y="173"/>
                    </a:lnTo>
                    <a:lnTo>
                      <a:pt x="553" y="171"/>
                    </a:lnTo>
                    <a:lnTo>
                      <a:pt x="555" y="173"/>
                    </a:lnTo>
                    <a:lnTo>
                      <a:pt x="555" y="171"/>
                    </a:lnTo>
                    <a:lnTo>
                      <a:pt x="555" y="169"/>
                    </a:lnTo>
                    <a:lnTo>
                      <a:pt x="555" y="167"/>
                    </a:lnTo>
                    <a:lnTo>
                      <a:pt x="555" y="165"/>
                    </a:lnTo>
                    <a:lnTo>
                      <a:pt x="557" y="165"/>
                    </a:lnTo>
                    <a:lnTo>
                      <a:pt x="557" y="163"/>
                    </a:lnTo>
                    <a:lnTo>
                      <a:pt x="557" y="161"/>
                    </a:lnTo>
                    <a:lnTo>
                      <a:pt x="559" y="161"/>
                    </a:lnTo>
                    <a:lnTo>
                      <a:pt x="559" y="159"/>
                    </a:lnTo>
                    <a:lnTo>
                      <a:pt x="561" y="159"/>
                    </a:lnTo>
                    <a:lnTo>
                      <a:pt x="561" y="157"/>
                    </a:lnTo>
                    <a:lnTo>
                      <a:pt x="563" y="157"/>
                    </a:lnTo>
                    <a:lnTo>
                      <a:pt x="565" y="157"/>
                    </a:lnTo>
                    <a:lnTo>
                      <a:pt x="567" y="157"/>
                    </a:lnTo>
                    <a:lnTo>
                      <a:pt x="567" y="159"/>
                    </a:lnTo>
                    <a:lnTo>
                      <a:pt x="568" y="159"/>
                    </a:lnTo>
                    <a:lnTo>
                      <a:pt x="568" y="161"/>
                    </a:lnTo>
                    <a:lnTo>
                      <a:pt x="568" y="163"/>
                    </a:lnTo>
                    <a:lnTo>
                      <a:pt x="568" y="165"/>
                    </a:lnTo>
                    <a:lnTo>
                      <a:pt x="570" y="165"/>
                    </a:lnTo>
                    <a:lnTo>
                      <a:pt x="570" y="167"/>
                    </a:lnTo>
                    <a:lnTo>
                      <a:pt x="572" y="167"/>
                    </a:lnTo>
                    <a:lnTo>
                      <a:pt x="572" y="169"/>
                    </a:lnTo>
                    <a:lnTo>
                      <a:pt x="570" y="169"/>
                    </a:lnTo>
                    <a:lnTo>
                      <a:pt x="570" y="171"/>
                    </a:lnTo>
                    <a:lnTo>
                      <a:pt x="572" y="171"/>
                    </a:lnTo>
                    <a:lnTo>
                      <a:pt x="572" y="173"/>
                    </a:lnTo>
                    <a:lnTo>
                      <a:pt x="574" y="173"/>
                    </a:lnTo>
                    <a:lnTo>
                      <a:pt x="574" y="175"/>
                    </a:lnTo>
                    <a:lnTo>
                      <a:pt x="576" y="173"/>
                    </a:lnTo>
                    <a:lnTo>
                      <a:pt x="576" y="175"/>
                    </a:lnTo>
                    <a:lnTo>
                      <a:pt x="578" y="176"/>
                    </a:lnTo>
                    <a:lnTo>
                      <a:pt x="580" y="176"/>
                    </a:lnTo>
                    <a:lnTo>
                      <a:pt x="582" y="176"/>
                    </a:lnTo>
                    <a:lnTo>
                      <a:pt x="582" y="178"/>
                    </a:lnTo>
                    <a:lnTo>
                      <a:pt x="582" y="180"/>
                    </a:lnTo>
                    <a:lnTo>
                      <a:pt x="584" y="180"/>
                    </a:lnTo>
                    <a:lnTo>
                      <a:pt x="586" y="180"/>
                    </a:lnTo>
                    <a:lnTo>
                      <a:pt x="588" y="180"/>
                    </a:lnTo>
                    <a:lnTo>
                      <a:pt x="590" y="180"/>
                    </a:lnTo>
                    <a:lnTo>
                      <a:pt x="590" y="178"/>
                    </a:lnTo>
                    <a:lnTo>
                      <a:pt x="591" y="178"/>
                    </a:lnTo>
                    <a:lnTo>
                      <a:pt x="593" y="178"/>
                    </a:lnTo>
                    <a:lnTo>
                      <a:pt x="595" y="178"/>
                    </a:lnTo>
                    <a:lnTo>
                      <a:pt x="595" y="176"/>
                    </a:lnTo>
                    <a:lnTo>
                      <a:pt x="597" y="176"/>
                    </a:lnTo>
                    <a:lnTo>
                      <a:pt x="597" y="178"/>
                    </a:lnTo>
                    <a:lnTo>
                      <a:pt x="597" y="176"/>
                    </a:lnTo>
                    <a:lnTo>
                      <a:pt x="599" y="176"/>
                    </a:lnTo>
                    <a:lnTo>
                      <a:pt x="599" y="175"/>
                    </a:lnTo>
                    <a:lnTo>
                      <a:pt x="599" y="173"/>
                    </a:lnTo>
                    <a:lnTo>
                      <a:pt x="599" y="171"/>
                    </a:lnTo>
                    <a:lnTo>
                      <a:pt x="601" y="171"/>
                    </a:lnTo>
                    <a:lnTo>
                      <a:pt x="601" y="169"/>
                    </a:lnTo>
                    <a:lnTo>
                      <a:pt x="603" y="169"/>
                    </a:lnTo>
                    <a:lnTo>
                      <a:pt x="605" y="169"/>
                    </a:lnTo>
                    <a:lnTo>
                      <a:pt x="607" y="169"/>
                    </a:lnTo>
                    <a:lnTo>
                      <a:pt x="607" y="167"/>
                    </a:lnTo>
                    <a:lnTo>
                      <a:pt x="607" y="165"/>
                    </a:lnTo>
                    <a:lnTo>
                      <a:pt x="609" y="165"/>
                    </a:lnTo>
                    <a:lnTo>
                      <a:pt x="609" y="163"/>
                    </a:lnTo>
                    <a:lnTo>
                      <a:pt x="611" y="163"/>
                    </a:lnTo>
                    <a:lnTo>
                      <a:pt x="613" y="163"/>
                    </a:lnTo>
                    <a:lnTo>
                      <a:pt x="613" y="165"/>
                    </a:lnTo>
                    <a:lnTo>
                      <a:pt x="615" y="163"/>
                    </a:lnTo>
                    <a:lnTo>
                      <a:pt x="615" y="165"/>
                    </a:lnTo>
                    <a:lnTo>
                      <a:pt x="616" y="165"/>
                    </a:lnTo>
                    <a:lnTo>
                      <a:pt x="616" y="163"/>
                    </a:lnTo>
                    <a:lnTo>
                      <a:pt x="616" y="161"/>
                    </a:lnTo>
                    <a:lnTo>
                      <a:pt x="615" y="161"/>
                    </a:lnTo>
                    <a:lnTo>
                      <a:pt x="613" y="161"/>
                    </a:lnTo>
                    <a:lnTo>
                      <a:pt x="613" y="159"/>
                    </a:lnTo>
                    <a:lnTo>
                      <a:pt x="615" y="159"/>
                    </a:lnTo>
                    <a:lnTo>
                      <a:pt x="615" y="157"/>
                    </a:lnTo>
                    <a:lnTo>
                      <a:pt x="616" y="157"/>
                    </a:lnTo>
                    <a:lnTo>
                      <a:pt x="616" y="159"/>
                    </a:lnTo>
                    <a:lnTo>
                      <a:pt x="616" y="157"/>
                    </a:lnTo>
                    <a:lnTo>
                      <a:pt x="618" y="157"/>
                    </a:lnTo>
                    <a:lnTo>
                      <a:pt x="618" y="155"/>
                    </a:lnTo>
                    <a:lnTo>
                      <a:pt x="616" y="153"/>
                    </a:lnTo>
                    <a:lnTo>
                      <a:pt x="618" y="151"/>
                    </a:lnTo>
                    <a:lnTo>
                      <a:pt x="618" y="150"/>
                    </a:lnTo>
                    <a:lnTo>
                      <a:pt x="620" y="150"/>
                    </a:lnTo>
                    <a:lnTo>
                      <a:pt x="622" y="150"/>
                    </a:lnTo>
                    <a:lnTo>
                      <a:pt x="622" y="151"/>
                    </a:lnTo>
                    <a:lnTo>
                      <a:pt x="624" y="151"/>
                    </a:lnTo>
                    <a:lnTo>
                      <a:pt x="626" y="151"/>
                    </a:lnTo>
                    <a:lnTo>
                      <a:pt x="628" y="151"/>
                    </a:lnTo>
                    <a:lnTo>
                      <a:pt x="628" y="150"/>
                    </a:lnTo>
                    <a:lnTo>
                      <a:pt x="628" y="148"/>
                    </a:lnTo>
                    <a:lnTo>
                      <a:pt x="630" y="148"/>
                    </a:lnTo>
                    <a:lnTo>
                      <a:pt x="632" y="150"/>
                    </a:lnTo>
                    <a:lnTo>
                      <a:pt x="630" y="150"/>
                    </a:lnTo>
                    <a:lnTo>
                      <a:pt x="630" y="151"/>
                    </a:lnTo>
                    <a:lnTo>
                      <a:pt x="632" y="151"/>
                    </a:lnTo>
                    <a:lnTo>
                      <a:pt x="632" y="153"/>
                    </a:lnTo>
                    <a:lnTo>
                      <a:pt x="634" y="153"/>
                    </a:lnTo>
                    <a:lnTo>
                      <a:pt x="634" y="155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61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61"/>
                    </a:lnTo>
                    <a:lnTo>
                      <a:pt x="639" y="159"/>
                    </a:lnTo>
                    <a:lnTo>
                      <a:pt x="641" y="159"/>
                    </a:lnTo>
                    <a:lnTo>
                      <a:pt x="641" y="161"/>
                    </a:lnTo>
                    <a:lnTo>
                      <a:pt x="641" y="163"/>
                    </a:lnTo>
                    <a:lnTo>
                      <a:pt x="643" y="165"/>
                    </a:lnTo>
                    <a:lnTo>
                      <a:pt x="645" y="165"/>
                    </a:lnTo>
                    <a:lnTo>
                      <a:pt x="647" y="165"/>
                    </a:lnTo>
                    <a:lnTo>
                      <a:pt x="649" y="165"/>
                    </a:lnTo>
                    <a:lnTo>
                      <a:pt x="649" y="163"/>
                    </a:lnTo>
                    <a:lnTo>
                      <a:pt x="649" y="161"/>
                    </a:lnTo>
                    <a:lnTo>
                      <a:pt x="651" y="161"/>
                    </a:lnTo>
                    <a:lnTo>
                      <a:pt x="653" y="161"/>
                    </a:lnTo>
                    <a:lnTo>
                      <a:pt x="653" y="159"/>
                    </a:lnTo>
                    <a:lnTo>
                      <a:pt x="653" y="157"/>
                    </a:lnTo>
                    <a:lnTo>
                      <a:pt x="655" y="157"/>
                    </a:lnTo>
                    <a:lnTo>
                      <a:pt x="655" y="155"/>
                    </a:lnTo>
                    <a:lnTo>
                      <a:pt x="655" y="153"/>
                    </a:lnTo>
                    <a:lnTo>
                      <a:pt x="657" y="151"/>
                    </a:lnTo>
                    <a:lnTo>
                      <a:pt x="657" y="153"/>
                    </a:lnTo>
                    <a:lnTo>
                      <a:pt x="657" y="151"/>
                    </a:lnTo>
                    <a:lnTo>
                      <a:pt x="659" y="151"/>
                    </a:lnTo>
                    <a:lnTo>
                      <a:pt x="659" y="150"/>
                    </a:lnTo>
                    <a:lnTo>
                      <a:pt x="661" y="150"/>
                    </a:lnTo>
                    <a:lnTo>
                      <a:pt x="663" y="150"/>
                    </a:lnTo>
                    <a:lnTo>
                      <a:pt x="663" y="151"/>
                    </a:lnTo>
                    <a:lnTo>
                      <a:pt x="664" y="151"/>
                    </a:lnTo>
                    <a:lnTo>
                      <a:pt x="664" y="150"/>
                    </a:lnTo>
                    <a:lnTo>
                      <a:pt x="666" y="148"/>
                    </a:lnTo>
                    <a:lnTo>
                      <a:pt x="666" y="146"/>
                    </a:lnTo>
                    <a:lnTo>
                      <a:pt x="668" y="146"/>
                    </a:lnTo>
                    <a:lnTo>
                      <a:pt x="668" y="144"/>
                    </a:lnTo>
                    <a:lnTo>
                      <a:pt x="668" y="142"/>
                    </a:lnTo>
                    <a:lnTo>
                      <a:pt x="670" y="142"/>
                    </a:lnTo>
                    <a:lnTo>
                      <a:pt x="670" y="144"/>
                    </a:lnTo>
                    <a:lnTo>
                      <a:pt x="672" y="142"/>
                    </a:lnTo>
                    <a:lnTo>
                      <a:pt x="674" y="142"/>
                    </a:lnTo>
                    <a:lnTo>
                      <a:pt x="674" y="140"/>
                    </a:lnTo>
                    <a:lnTo>
                      <a:pt x="676" y="140"/>
                    </a:lnTo>
                    <a:lnTo>
                      <a:pt x="678" y="140"/>
                    </a:lnTo>
                    <a:lnTo>
                      <a:pt x="678" y="142"/>
                    </a:lnTo>
                    <a:lnTo>
                      <a:pt x="680" y="142"/>
                    </a:lnTo>
                    <a:lnTo>
                      <a:pt x="680" y="144"/>
                    </a:lnTo>
                    <a:lnTo>
                      <a:pt x="682" y="144"/>
                    </a:lnTo>
                    <a:lnTo>
                      <a:pt x="682" y="142"/>
                    </a:lnTo>
                    <a:lnTo>
                      <a:pt x="684" y="142"/>
                    </a:lnTo>
                    <a:lnTo>
                      <a:pt x="686" y="144"/>
                    </a:lnTo>
                    <a:lnTo>
                      <a:pt x="687" y="144"/>
                    </a:lnTo>
                    <a:lnTo>
                      <a:pt x="689" y="144"/>
                    </a:lnTo>
                    <a:lnTo>
                      <a:pt x="691" y="144"/>
                    </a:lnTo>
                    <a:lnTo>
                      <a:pt x="691" y="146"/>
                    </a:lnTo>
                    <a:lnTo>
                      <a:pt x="693" y="146"/>
                    </a:lnTo>
                    <a:lnTo>
                      <a:pt x="693" y="148"/>
                    </a:lnTo>
                    <a:lnTo>
                      <a:pt x="695" y="148"/>
                    </a:lnTo>
                    <a:lnTo>
                      <a:pt x="697" y="148"/>
                    </a:lnTo>
                    <a:lnTo>
                      <a:pt x="697" y="146"/>
                    </a:lnTo>
                    <a:lnTo>
                      <a:pt x="697" y="144"/>
                    </a:lnTo>
                    <a:lnTo>
                      <a:pt x="697" y="142"/>
                    </a:lnTo>
                    <a:lnTo>
                      <a:pt x="697" y="140"/>
                    </a:lnTo>
                    <a:lnTo>
                      <a:pt x="699" y="140"/>
                    </a:lnTo>
                    <a:lnTo>
                      <a:pt x="699" y="138"/>
                    </a:lnTo>
                    <a:lnTo>
                      <a:pt x="701" y="138"/>
                    </a:lnTo>
                    <a:lnTo>
                      <a:pt x="703" y="138"/>
                    </a:lnTo>
                    <a:lnTo>
                      <a:pt x="705" y="138"/>
                    </a:lnTo>
                    <a:lnTo>
                      <a:pt x="705" y="136"/>
                    </a:lnTo>
                    <a:lnTo>
                      <a:pt x="705" y="134"/>
                    </a:lnTo>
                    <a:lnTo>
                      <a:pt x="707" y="134"/>
                    </a:lnTo>
                    <a:lnTo>
                      <a:pt x="709" y="134"/>
                    </a:lnTo>
                    <a:lnTo>
                      <a:pt x="711" y="134"/>
                    </a:lnTo>
                    <a:lnTo>
                      <a:pt x="711" y="132"/>
                    </a:lnTo>
                    <a:lnTo>
                      <a:pt x="712" y="132"/>
                    </a:lnTo>
                    <a:lnTo>
                      <a:pt x="714" y="132"/>
                    </a:lnTo>
                    <a:lnTo>
                      <a:pt x="716" y="132"/>
                    </a:lnTo>
                    <a:lnTo>
                      <a:pt x="718" y="132"/>
                    </a:lnTo>
                    <a:lnTo>
                      <a:pt x="718" y="130"/>
                    </a:lnTo>
                    <a:lnTo>
                      <a:pt x="720" y="130"/>
                    </a:lnTo>
                    <a:lnTo>
                      <a:pt x="722" y="130"/>
                    </a:lnTo>
                    <a:lnTo>
                      <a:pt x="724" y="130"/>
                    </a:lnTo>
                    <a:lnTo>
                      <a:pt x="726" y="130"/>
                    </a:lnTo>
                    <a:lnTo>
                      <a:pt x="728" y="130"/>
                    </a:lnTo>
                    <a:lnTo>
                      <a:pt x="730" y="130"/>
                    </a:lnTo>
                    <a:lnTo>
                      <a:pt x="732" y="130"/>
                    </a:lnTo>
                    <a:lnTo>
                      <a:pt x="734" y="130"/>
                    </a:lnTo>
                    <a:lnTo>
                      <a:pt x="735" y="132"/>
                    </a:lnTo>
                    <a:lnTo>
                      <a:pt x="737" y="132"/>
                    </a:lnTo>
                    <a:lnTo>
                      <a:pt x="739" y="132"/>
                    </a:lnTo>
                    <a:lnTo>
                      <a:pt x="739" y="134"/>
                    </a:lnTo>
                    <a:lnTo>
                      <a:pt x="741" y="134"/>
                    </a:lnTo>
                    <a:lnTo>
                      <a:pt x="743" y="134"/>
                    </a:lnTo>
                    <a:lnTo>
                      <a:pt x="745" y="136"/>
                    </a:lnTo>
                    <a:lnTo>
                      <a:pt x="747" y="136"/>
                    </a:lnTo>
                    <a:lnTo>
                      <a:pt x="749" y="136"/>
                    </a:lnTo>
                    <a:lnTo>
                      <a:pt x="749" y="138"/>
                    </a:lnTo>
                    <a:lnTo>
                      <a:pt x="751" y="138"/>
                    </a:lnTo>
                    <a:lnTo>
                      <a:pt x="753" y="138"/>
                    </a:lnTo>
                    <a:lnTo>
                      <a:pt x="753" y="136"/>
                    </a:lnTo>
                    <a:lnTo>
                      <a:pt x="755" y="136"/>
                    </a:lnTo>
                    <a:lnTo>
                      <a:pt x="757" y="138"/>
                    </a:lnTo>
                    <a:lnTo>
                      <a:pt x="757" y="136"/>
                    </a:lnTo>
                    <a:lnTo>
                      <a:pt x="759" y="136"/>
                    </a:lnTo>
                    <a:lnTo>
                      <a:pt x="760" y="136"/>
                    </a:lnTo>
                    <a:lnTo>
                      <a:pt x="760" y="138"/>
                    </a:lnTo>
                    <a:lnTo>
                      <a:pt x="762" y="138"/>
                    </a:lnTo>
                    <a:lnTo>
                      <a:pt x="762" y="140"/>
                    </a:lnTo>
                    <a:lnTo>
                      <a:pt x="764" y="138"/>
                    </a:lnTo>
                    <a:lnTo>
                      <a:pt x="764" y="140"/>
                    </a:lnTo>
                    <a:lnTo>
                      <a:pt x="764" y="142"/>
                    </a:lnTo>
                    <a:lnTo>
                      <a:pt x="764" y="144"/>
                    </a:lnTo>
                    <a:lnTo>
                      <a:pt x="766" y="144"/>
                    </a:lnTo>
                    <a:lnTo>
                      <a:pt x="768" y="146"/>
                    </a:lnTo>
                    <a:lnTo>
                      <a:pt x="768" y="144"/>
                    </a:lnTo>
                    <a:lnTo>
                      <a:pt x="770" y="144"/>
                    </a:lnTo>
                    <a:lnTo>
                      <a:pt x="772" y="144"/>
                    </a:lnTo>
                    <a:lnTo>
                      <a:pt x="774" y="144"/>
                    </a:lnTo>
                    <a:lnTo>
                      <a:pt x="774" y="146"/>
                    </a:lnTo>
                    <a:lnTo>
                      <a:pt x="776" y="146"/>
                    </a:lnTo>
                    <a:lnTo>
                      <a:pt x="778" y="146"/>
                    </a:lnTo>
                    <a:lnTo>
                      <a:pt x="778" y="144"/>
                    </a:lnTo>
                    <a:lnTo>
                      <a:pt x="780" y="144"/>
                    </a:lnTo>
                    <a:lnTo>
                      <a:pt x="780" y="146"/>
                    </a:lnTo>
                    <a:lnTo>
                      <a:pt x="782" y="144"/>
                    </a:lnTo>
                    <a:lnTo>
                      <a:pt x="783" y="144"/>
                    </a:lnTo>
                    <a:lnTo>
                      <a:pt x="785" y="144"/>
                    </a:lnTo>
                    <a:lnTo>
                      <a:pt x="785" y="146"/>
                    </a:lnTo>
                    <a:lnTo>
                      <a:pt x="787" y="146"/>
                    </a:lnTo>
                    <a:lnTo>
                      <a:pt x="787" y="148"/>
                    </a:lnTo>
                    <a:lnTo>
                      <a:pt x="787" y="150"/>
                    </a:lnTo>
                    <a:lnTo>
                      <a:pt x="785" y="150"/>
                    </a:lnTo>
                    <a:lnTo>
                      <a:pt x="785" y="151"/>
                    </a:lnTo>
                    <a:lnTo>
                      <a:pt x="785" y="153"/>
                    </a:lnTo>
                    <a:lnTo>
                      <a:pt x="783" y="153"/>
                    </a:lnTo>
                    <a:lnTo>
                      <a:pt x="782" y="155"/>
                    </a:lnTo>
                    <a:lnTo>
                      <a:pt x="782" y="157"/>
                    </a:lnTo>
                    <a:lnTo>
                      <a:pt x="780" y="157"/>
                    </a:lnTo>
                    <a:lnTo>
                      <a:pt x="780" y="159"/>
                    </a:lnTo>
                    <a:lnTo>
                      <a:pt x="778" y="159"/>
                    </a:lnTo>
                    <a:lnTo>
                      <a:pt x="778" y="161"/>
                    </a:lnTo>
                    <a:lnTo>
                      <a:pt x="776" y="161"/>
                    </a:lnTo>
                    <a:lnTo>
                      <a:pt x="776" y="163"/>
                    </a:lnTo>
                    <a:lnTo>
                      <a:pt x="774" y="163"/>
                    </a:lnTo>
                    <a:lnTo>
                      <a:pt x="774" y="165"/>
                    </a:lnTo>
                    <a:lnTo>
                      <a:pt x="772" y="167"/>
                    </a:lnTo>
                    <a:lnTo>
                      <a:pt x="772" y="169"/>
                    </a:lnTo>
                    <a:lnTo>
                      <a:pt x="770" y="169"/>
                    </a:lnTo>
                    <a:lnTo>
                      <a:pt x="770" y="167"/>
                    </a:lnTo>
                    <a:lnTo>
                      <a:pt x="770" y="169"/>
                    </a:lnTo>
                    <a:lnTo>
                      <a:pt x="768" y="169"/>
                    </a:lnTo>
                    <a:lnTo>
                      <a:pt x="768" y="171"/>
                    </a:lnTo>
                    <a:lnTo>
                      <a:pt x="770" y="171"/>
                    </a:lnTo>
                    <a:lnTo>
                      <a:pt x="768" y="171"/>
                    </a:lnTo>
                    <a:lnTo>
                      <a:pt x="768" y="173"/>
                    </a:lnTo>
                    <a:lnTo>
                      <a:pt x="766" y="173"/>
                    </a:lnTo>
                    <a:lnTo>
                      <a:pt x="766" y="175"/>
                    </a:lnTo>
                    <a:lnTo>
                      <a:pt x="764" y="176"/>
                    </a:lnTo>
                    <a:lnTo>
                      <a:pt x="764" y="178"/>
                    </a:lnTo>
                    <a:lnTo>
                      <a:pt x="762" y="178"/>
                    </a:lnTo>
                    <a:lnTo>
                      <a:pt x="762" y="180"/>
                    </a:lnTo>
                    <a:lnTo>
                      <a:pt x="760" y="180"/>
                    </a:lnTo>
                    <a:lnTo>
                      <a:pt x="760" y="182"/>
                    </a:lnTo>
                    <a:lnTo>
                      <a:pt x="759" y="184"/>
                    </a:lnTo>
                    <a:lnTo>
                      <a:pt x="757" y="184"/>
                    </a:lnTo>
                    <a:lnTo>
                      <a:pt x="757" y="186"/>
                    </a:lnTo>
                    <a:lnTo>
                      <a:pt x="755" y="186"/>
                    </a:lnTo>
                    <a:lnTo>
                      <a:pt x="755" y="188"/>
                    </a:lnTo>
                    <a:lnTo>
                      <a:pt x="753" y="188"/>
                    </a:lnTo>
                    <a:lnTo>
                      <a:pt x="753" y="190"/>
                    </a:lnTo>
                    <a:lnTo>
                      <a:pt x="751" y="190"/>
                    </a:lnTo>
                    <a:lnTo>
                      <a:pt x="749" y="190"/>
                    </a:lnTo>
                    <a:lnTo>
                      <a:pt x="749" y="192"/>
                    </a:lnTo>
                    <a:lnTo>
                      <a:pt x="749" y="194"/>
                    </a:lnTo>
                    <a:lnTo>
                      <a:pt x="747" y="194"/>
                    </a:lnTo>
                    <a:lnTo>
                      <a:pt x="747" y="196"/>
                    </a:lnTo>
                    <a:lnTo>
                      <a:pt x="747" y="194"/>
                    </a:lnTo>
                    <a:lnTo>
                      <a:pt x="745" y="194"/>
                    </a:lnTo>
                    <a:lnTo>
                      <a:pt x="745" y="196"/>
                    </a:lnTo>
                    <a:lnTo>
                      <a:pt x="745" y="198"/>
                    </a:lnTo>
                    <a:lnTo>
                      <a:pt x="743" y="198"/>
                    </a:lnTo>
                    <a:lnTo>
                      <a:pt x="741" y="198"/>
                    </a:lnTo>
                    <a:lnTo>
                      <a:pt x="739" y="198"/>
                    </a:lnTo>
                    <a:lnTo>
                      <a:pt x="737" y="198"/>
                    </a:lnTo>
                    <a:lnTo>
                      <a:pt x="735" y="198"/>
                    </a:lnTo>
                    <a:lnTo>
                      <a:pt x="734" y="199"/>
                    </a:lnTo>
                    <a:lnTo>
                      <a:pt x="734" y="201"/>
                    </a:lnTo>
                    <a:lnTo>
                      <a:pt x="734" y="203"/>
                    </a:lnTo>
                    <a:lnTo>
                      <a:pt x="732" y="203"/>
                    </a:lnTo>
                    <a:lnTo>
                      <a:pt x="732" y="205"/>
                    </a:lnTo>
                    <a:lnTo>
                      <a:pt x="730" y="205"/>
                    </a:lnTo>
                    <a:lnTo>
                      <a:pt x="730" y="207"/>
                    </a:lnTo>
                    <a:lnTo>
                      <a:pt x="728" y="207"/>
                    </a:lnTo>
                    <a:lnTo>
                      <a:pt x="726" y="209"/>
                    </a:lnTo>
                    <a:lnTo>
                      <a:pt x="726" y="211"/>
                    </a:lnTo>
                    <a:lnTo>
                      <a:pt x="724" y="211"/>
                    </a:lnTo>
                    <a:lnTo>
                      <a:pt x="724" y="213"/>
                    </a:lnTo>
                    <a:lnTo>
                      <a:pt x="722" y="213"/>
                    </a:lnTo>
                    <a:lnTo>
                      <a:pt x="720" y="213"/>
                    </a:lnTo>
                    <a:lnTo>
                      <a:pt x="720" y="215"/>
                    </a:lnTo>
                    <a:lnTo>
                      <a:pt x="722" y="215"/>
                    </a:lnTo>
                    <a:lnTo>
                      <a:pt x="722" y="217"/>
                    </a:lnTo>
                    <a:lnTo>
                      <a:pt x="720" y="217"/>
                    </a:lnTo>
                    <a:lnTo>
                      <a:pt x="718" y="217"/>
                    </a:lnTo>
                    <a:lnTo>
                      <a:pt x="716" y="217"/>
                    </a:lnTo>
                    <a:lnTo>
                      <a:pt x="716" y="215"/>
                    </a:lnTo>
                    <a:lnTo>
                      <a:pt x="714" y="215"/>
                    </a:lnTo>
                    <a:lnTo>
                      <a:pt x="712" y="215"/>
                    </a:lnTo>
                    <a:lnTo>
                      <a:pt x="711" y="215"/>
                    </a:lnTo>
                    <a:lnTo>
                      <a:pt x="711" y="213"/>
                    </a:lnTo>
                    <a:lnTo>
                      <a:pt x="709" y="213"/>
                    </a:lnTo>
                    <a:lnTo>
                      <a:pt x="707" y="213"/>
                    </a:lnTo>
                    <a:lnTo>
                      <a:pt x="707" y="211"/>
                    </a:lnTo>
                    <a:lnTo>
                      <a:pt x="705" y="211"/>
                    </a:lnTo>
                    <a:lnTo>
                      <a:pt x="705" y="209"/>
                    </a:lnTo>
                    <a:lnTo>
                      <a:pt x="703" y="209"/>
                    </a:lnTo>
                    <a:lnTo>
                      <a:pt x="703" y="211"/>
                    </a:lnTo>
                    <a:lnTo>
                      <a:pt x="703" y="213"/>
                    </a:lnTo>
                    <a:lnTo>
                      <a:pt x="703" y="215"/>
                    </a:lnTo>
                    <a:lnTo>
                      <a:pt x="703" y="217"/>
                    </a:lnTo>
                    <a:lnTo>
                      <a:pt x="701" y="217"/>
                    </a:lnTo>
                    <a:lnTo>
                      <a:pt x="701" y="215"/>
                    </a:lnTo>
                    <a:lnTo>
                      <a:pt x="701" y="213"/>
                    </a:lnTo>
                    <a:lnTo>
                      <a:pt x="699" y="213"/>
                    </a:lnTo>
                    <a:lnTo>
                      <a:pt x="697" y="211"/>
                    </a:lnTo>
                    <a:lnTo>
                      <a:pt x="697" y="209"/>
                    </a:lnTo>
                    <a:lnTo>
                      <a:pt x="695" y="209"/>
                    </a:lnTo>
                    <a:lnTo>
                      <a:pt x="695" y="207"/>
                    </a:lnTo>
                    <a:lnTo>
                      <a:pt x="693" y="207"/>
                    </a:lnTo>
                    <a:lnTo>
                      <a:pt x="691" y="205"/>
                    </a:lnTo>
                    <a:lnTo>
                      <a:pt x="689" y="205"/>
                    </a:lnTo>
                    <a:lnTo>
                      <a:pt x="687" y="205"/>
                    </a:lnTo>
                    <a:lnTo>
                      <a:pt x="687" y="203"/>
                    </a:lnTo>
                    <a:lnTo>
                      <a:pt x="686" y="203"/>
                    </a:lnTo>
                    <a:lnTo>
                      <a:pt x="686" y="201"/>
                    </a:lnTo>
                    <a:lnTo>
                      <a:pt x="684" y="201"/>
                    </a:lnTo>
                    <a:lnTo>
                      <a:pt x="682" y="201"/>
                    </a:lnTo>
                    <a:lnTo>
                      <a:pt x="680" y="201"/>
                    </a:lnTo>
                    <a:lnTo>
                      <a:pt x="678" y="201"/>
                    </a:lnTo>
                    <a:lnTo>
                      <a:pt x="676" y="201"/>
                    </a:lnTo>
                    <a:lnTo>
                      <a:pt x="674" y="201"/>
                    </a:lnTo>
                    <a:lnTo>
                      <a:pt x="672" y="201"/>
                    </a:lnTo>
                    <a:lnTo>
                      <a:pt x="672" y="199"/>
                    </a:lnTo>
                    <a:lnTo>
                      <a:pt x="672" y="198"/>
                    </a:lnTo>
                    <a:lnTo>
                      <a:pt x="670" y="198"/>
                    </a:lnTo>
                    <a:lnTo>
                      <a:pt x="670" y="196"/>
                    </a:lnTo>
                    <a:lnTo>
                      <a:pt x="670" y="198"/>
                    </a:lnTo>
                    <a:lnTo>
                      <a:pt x="668" y="198"/>
                    </a:lnTo>
                    <a:lnTo>
                      <a:pt x="666" y="198"/>
                    </a:lnTo>
                    <a:lnTo>
                      <a:pt x="664" y="198"/>
                    </a:lnTo>
                    <a:lnTo>
                      <a:pt x="663" y="199"/>
                    </a:lnTo>
                    <a:lnTo>
                      <a:pt x="661" y="199"/>
                    </a:lnTo>
                    <a:lnTo>
                      <a:pt x="659" y="199"/>
                    </a:lnTo>
                    <a:lnTo>
                      <a:pt x="659" y="201"/>
                    </a:lnTo>
                    <a:lnTo>
                      <a:pt x="657" y="201"/>
                    </a:lnTo>
                    <a:lnTo>
                      <a:pt x="655" y="201"/>
                    </a:lnTo>
                    <a:lnTo>
                      <a:pt x="653" y="201"/>
                    </a:lnTo>
                    <a:lnTo>
                      <a:pt x="651" y="201"/>
                    </a:lnTo>
                    <a:lnTo>
                      <a:pt x="649" y="201"/>
                    </a:lnTo>
                    <a:lnTo>
                      <a:pt x="647" y="201"/>
                    </a:lnTo>
                    <a:lnTo>
                      <a:pt x="647" y="203"/>
                    </a:lnTo>
                    <a:lnTo>
                      <a:pt x="649" y="203"/>
                    </a:lnTo>
                    <a:lnTo>
                      <a:pt x="649" y="205"/>
                    </a:lnTo>
                    <a:lnTo>
                      <a:pt x="647" y="205"/>
                    </a:lnTo>
                    <a:lnTo>
                      <a:pt x="649" y="205"/>
                    </a:lnTo>
                    <a:lnTo>
                      <a:pt x="649" y="207"/>
                    </a:lnTo>
                    <a:lnTo>
                      <a:pt x="647" y="207"/>
                    </a:lnTo>
                    <a:lnTo>
                      <a:pt x="645" y="207"/>
                    </a:lnTo>
                    <a:lnTo>
                      <a:pt x="645" y="209"/>
                    </a:lnTo>
                    <a:lnTo>
                      <a:pt x="647" y="209"/>
                    </a:lnTo>
                    <a:lnTo>
                      <a:pt x="649" y="209"/>
                    </a:lnTo>
                    <a:lnTo>
                      <a:pt x="649" y="211"/>
                    </a:lnTo>
                    <a:lnTo>
                      <a:pt x="647" y="211"/>
                    </a:lnTo>
                    <a:lnTo>
                      <a:pt x="647" y="213"/>
                    </a:lnTo>
                    <a:lnTo>
                      <a:pt x="647" y="215"/>
                    </a:lnTo>
                    <a:lnTo>
                      <a:pt x="645" y="215"/>
                    </a:lnTo>
                    <a:lnTo>
                      <a:pt x="645" y="217"/>
                    </a:lnTo>
                    <a:lnTo>
                      <a:pt x="647" y="217"/>
                    </a:lnTo>
                    <a:lnTo>
                      <a:pt x="645" y="217"/>
                    </a:lnTo>
                    <a:lnTo>
                      <a:pt x="645" y="219"/>
                    </a:lnTo>
                    <a:lnTo>
                      <a:pt x="643" y="219"/>
                    </a:lnTo>
                    <a:lnTo>
                      <a:pt x="643" y="217"/>
                    </a:lnTo>
                    <a:lnTo>
                      <a:pt x="643" y="219"/>
                    </a:lnTo>
                    <a:lnTo>
                      <a:pt x="645" y="219"/>
                    </a:lnTo>
                    <a:lnTo>
                      <a:pt x="645" y="221"/>
                    </a:lnTo>
                    <a:lnTo>
                      <a:pt x="643" y="221"/>
                    </a:lnTo>
                    <a:lnTo>
                      <a:pt x="643" y="223"/>
                    </a:lnTo>
                    <a:lnTo>
                      <a:pt x="641" y="223"/>
                    </a:lnTo>
                    <a:lnTo>
                      <a:pt x="643" y="224"/>
                    </a:lnTo>
                    <a:lnTo>
                      <a:pt x="641" y="224"/>
                    </a:lnTo>
                    <a:lnTo>
                      <a:pt x="641" y="226"/>
                    </a:lnTo>
                    <a:lnTo>
                      <a:pt x="643" y="226"/>
                    </a:lnTo>
                    <a:lnTo>
                      <a:pt x="641" y="226"/>
                    </a:lnTo>
                    <a:lnTo>
                      <a:pt x="641" y="228"/>
                    </a:lnTo>
                    <a:lnTo>
                      <a:pt x="639" y="228"/>
                    </a:lnTo>
                    <a:lnTo>
                      <a:pt x="639" y="230"/>
                    </a:lnTo>
                    <a:lnTo>
                      <a:pt x="639" y="232"/>
                    </a:lnTo>
                    <a:lnTo>
                      <a:pt x="638" y="232"/>
                    </a:lnTo>
                    <a:lnTo>
                      <a:pt x="636" y="232"/>
                    </a:lnTo>
                    <a:lnTo>
                      <a:pt x="634" y="232"/>
                    </a:lnTo>
                    <a:lnTo>
                      <a:pt x="632" y="232"/>
                    </a:lnTo>
                    <a:lnTo>
                      <a:pt x="632" y="234"/>
                    </a:lnTo>
                    <a:lnTo>
                      <a:pt x="630" y="234"/>
                    </a:lnTo>
                    <a:lnTo>
                      <a:pt x="630" y="236"/>
                    </a:lnTo>
                    <a:lnTo>
                      <a:pt x="628" y="236"/>
                    </a:lnTo>
                    <a:lnTo>
                      <a:pt x="626" y="236"/>
                    </a:lnTo>
                    <a:lnTo>
                      <a:pt x="626" y="238"/>
                    </a:lnTo>
                    <a:lnTo>
                      <a:pt x="624" y="238"/>
                    </a:lnTo>
                    <a:lnTo>
                      <a:pt x="624" y="236"/>
                    </a:lnTo>
                    <a:lnTo>
                      <a:pt x="622" y="236"/>
                    </a:lnTo>
                    <a:lnTo>
                      <a:pt x="620" y="238"/>
                    </a:lnTo>
                    <a:lnTo>
                      <a:pt x="618" y="238"/>
                    </a:lnTo>
                    <a:lnTo>
                      <a:pt x="618" y="236"/>
                    </a:lnTo>
                    <a:lnTo>
                      <a:pt x="618" y="234"/>
                    </a:lnTo>
                    <a:lnTo>
                      <a:pt x="616" y="234"/>
                    </a:lnTo>
                    <a:lnTo>
                      <a:pt x="615" y="234"/>
                    </a:lnTo>
                    <a:lnTo>
                      <a:pt x="613" y="232"/>
                    </a:lnTo>
                    <a:lnTo>
                      <a:pt x="613" y="234"/>
                    </a:lnTo>
                    <a:lnTo>
                      <a:pt x="611" y="234"/>
                    </a:lnTo>
                    <a:lnTo>
                      <a:pt x="609" y="234"/>
                    </a:lnTo>
                    <a:lnTo>
                      <a:pt x="607" y="234"/>
                    </a:lnTo>
                    <a:lnTo>
                      <a:pt x="605" y="234"/>
                    </a:lnTo>
                    <a:lnTo>
                      <a:pt x="605" y="232"/>
                    </a:lnTo>
                    <a:lnTo>
                      <a:pt x="603" y="232"/>
                    </a:lnTo>
                    <a:lnTo>
                      <a:pt x="603" y="234"/>
                    </a:lnTo>
                    <a:lnTo>
                      <a:pt x="601" y="234"/>
                    </a:lnTo>
                    <a:lnTo>
                      <a:pt x="601" y="236"/>
                    </a:lnTo>
                    <a:lnTo>
                      <a:pt x="601" y="238"/>
                    </a:lnTo>
                    <a:lnTo>
                      <a:pt x="603" y="238"/>
                    </a:lnTo>
                    <a:lnTo>
                      <a:pt x="601" y="238"/>
                    </a:lnTo>
                    <a:lnTo>
                      <a:pt x="599" y="238"/>
                    </a:lnTo>
                    <a:lnTo>
                      <a:pt x="597" y="238"/>
                    </a:lnTo>
                    <a:lnTo>
                      <a:pt x="597" y="236"/>
                    </a:lnTo>
                    <a:lnTo>
                      <a:pt x="597" y="238"/>
                    </a:lnTo>
                    <a:lnTo>
                      <a:pt x="599" y="238"/>
                    </a:lnTo>
                    <a:lnTo>
                      <a:pt x="599" y="240"/>
                    </a:lnTo>
                    <a:lnTo>
                      <a:pt x="597" y="240"/>
                    </a:lnTo>
                    <a:lnTo>
                      <a:pt x="597" y="242"/>
                    </a:lnTo>
                    <a:lnTo>
                      <a:pt x="597" y="244"/>
                    </a:lnTo>
                    <a:lnTo>
                      <a:pt x="597" y="246"/>
                    </a:lnTo>
                    <a:lnTo>
                      <a:pt x="595" y="246"/>
                    </a:lnTo>
                    <a:lnTo>
                      <a:pt x="595" y="247"/>
                    </a:lnTo>
                    <a:lnTo>
                      <a:pt x="595" y="246"/>
                    </a:lnTo>
                    <a:lnTo>
                      <a:pt x="595" y="244"/>
                    </a:lnTo>
                    <a:lnTo>
                      <a:pt x="593" y="244"/>
                    </a:lnTo>
                    <a:lnTo>
                      <a:pt x="593" y="246"/>
                    </a:lnTo>
                    <a:lnTo>
                      <a:pt x="593" y="247"/>
                    </a:lnTo>
                    <a:lnTo>
                      <a:pt x="593" y="249"/>
                    </a:lnTo>
                    <a:lnTo>
                      <a:pt x="591" y="249"/>
                    </a:lnTo>
                    <a:lnTo>
                      <a:pt x="591" y="251"/>
                    </a:lnTo>
                    <a:lnTo>
                      <a:pt x="590" y="251"/>
                    </a:lnTo>
                    <a:lnTo>
                      <a:pt x="590" y="253"/>
                    </a:lnTo>
                    <a:lnTo>
                      <a:pt x="588" y="255"/>
                    </a:lnTo>
                    <a:lnTo>
                      <a:pt x="586" y="255"/>
                    </a:lnTo>
                    <a:lnTo>
                      <a:pt x="584" y="255"/>
                    </a:lnTo>
                    <a:lnTo>
                      <a:pt x="584" y="257"/>
                    </a:lnTo>
                    <a:lnTo>
                      <a:pt x="582" y="257"/>
                    </a:lnTo>
                    <a:lnTo>
                      <a:pt x="580" y="257"/>
                    </a:lnTo>
                    <a:lnTo>
                      <a:pt x="578" y="257"/>
                    </a:lnTo>
                    <a:lnTo>
                      <a:pt x="576" y="255"/>
                    </a:lnTo>
                    <a:lnTo>
                      <a:pt x="576" y="253"/>
                    </a:lnTo>
                    <a:lnTo>
                      <a:pt x="574" y="253"/>
                    </a:lnTo>
                    <a:lnTo>
                      <a:pt x="574" y="251"/>
                    </a:lnTo>
                    <a:lnTo>
                      <a:pt x="572" y="251"/>
                    </a:lnTo>
                    <a:lnTo>
                      <a:pt x="572" y="249"/>
                    </a:lnTo>
                    <a:lnTo>
                      <a:pt x="572" y="247"/>
                    </a:lnTo>
                    <a:lnTo>
                      <a:pt x="570" y="247"/>
                    </a:lnTo>
                    <a:lnTo>
                      <a:pt x="568" y="246"/>
                    </a:lnTo>
                    <a:lnTo>
                      <a:pt x="567" y="247"/>
                    </a:lnTo>
                    <a:lnTo>
                      <a:pt x="565" y="247"/>
                    </a:lnTo>
                    <a:lnTo>
                      <a:pt x="565" y="246"/>
                    </a:lnTo>
                    <a:lnTo>
                      <a:pt x="563" y="246"/>
                    </a:lnTo>
                    <a:lnTo>
                      <a:pt x="561" y="246"/>
                    </a:lnTo>
                    <a:lnTo>
                      <a:pt x="561" y="244"/>
                    </a:lnTo>
                    <a:lnTo>
                      <a:pt x="559" y="244"/>
                    </a:lnTo>
                    <a:lnTo>
                      <a:pt x="559" y="246"/>
                    </a:lnTo>
                    <a:lnTo>
                      <a:pt x="557" y="246"/>
                    </a:lnTo>
                    <a:lnTo>
                      <a:pt x="555" y="246"/>
                    </a:lnTo>
                    <a:lnTo>
                      <a:pt x="555" y="247"/>
                    </a:lnTo>
                    <a:lnTo>
                      <a:pt x="553" y="247"/>
                    </a:lnTo>
                    <a:lnTo>
                      <a:pt x="551" y="247"/>
                    </a:lnTo>
                    <a:lnTo>
                      <a:pt x="551" y="249"/>
                    </a:lnTo>
                    <a:lnTo>
                      <a:pt x="549" y="249"/>
                    </a:lnTo>
                    <a:lnTo>
                      <a:pt x="547" y="251"/>
                    </a:lnTo>
                    <a:lnTo>
                      <a:pt x="547" y="253"/>
                    </a:lnTo>
                    <a:lnTo>
                      <a:pt x="545" y="253"/>
                    </a:lnTo>
                    <a:lnTo>
                      <a:pt x="543" y="255"/>
                    </a:lnTo>
                    <a:lnTo>
                      <a:pt x="542" y="255"/>
                    </a:lnTo>
                    <a:lnTo>
                      <a:pt x="542" y="253"/>
                    </a:lnTo>
                    <a:lnTo>
                      <a:pt x="540" y="253"/>
                    </a:lnTo>
                    <a:lnTo>
                      <a:pt x="538" y="253"/>
                    </a:lnTo>
                    <a:lnTo>
                      <a:pt x="538" y="255"/>
                    </a:lnTo>
                    <a:lnTo>
                      <a:pt x="536" y="255"/>
                    </a:lnTo>
                    <a:lnTo>
                      <a:pt x="536" y="257"/>
                    </a:lnTo>
                    <a:lnTo>
                      <a:pt x="536" y="259"/>
                    </a:lnTo>
                    <a:lnTo>
                      <a:pt x="534" y="259"/>
                    </a:lnTo>
                    <a:lnTo>
                      <a:pt x="532" y="259"/>
                    </a:lnTo>
                    <a:lnTo>
                      <a:pt x="532" y="261"/>
                    </a:lnTo>
                    <a:lnTo>
                      <a:pt x="532" y="263"/>
                    </a:lnTo>
                    <a:lnTo>
                      <a:pt x="530" y="263"/>
                    </a:lnTo>
                    <a:lnTo>
                      <a:pt x="528" y="263"/>
                    </a:lnTo>
                    <a:lnTo>
                      <a:pt x="528" y="261"/>
                    </a:lnTo>
                    <a:lnTo>
                      <a:pt x="528" y="259"/>
                    </a:lnTo>
                    <a:lnTo>
                      <a:pt x="526" y="259"/>
                    </a:lnTo>
                    <a:lnTo>
                      <a:pt x="526" y="257"/>
                    </a:lnTo>
                    <a:lnTo>
                      <a:pt x="524" y="255"/>
                    </a:lnTo>
                    <a:lnTo>
                      <a:pt x="522" y="255"/>
                    </a:lnTo>
                    <a:lnTo>
                      <a:pt x="522" y="257"/>
                    </a:lnTo>
                    <a:lnTo>
                      <a:pt x="520" y="257"/>
                    </a:lnTo>
                    <a:lnTo>
                      <a:pt x="519" y="257"/>
                    </a:lnTo>
                    <a:lnTo>
                      <a:pt x="517" y="257"/>
                    </a:lnTo>
                    <a:lnTo>
                      <a:pt x="515" y="257"/>
                    </a:lnTo>
                    <a:lnTo>
                      <a:pt x="513" y="257"/>
                    </a:lnTo>
                    <a:lnTo>
                      <a:pt x="511" y="257"/>
                    </a:lnTo>
                    <a:lnTo>
                      <a:pt x="509" y="257"/>
                    </a:lnTo>
                    <a:lnTo>
                      <a:pt x="507" y="259"/>
                    </a:lnTo>
                    <a:lnTo>
                      <a:pt x="505" y="259"/>
                    </a:lnTo>
                    <a:lnTo>
                      <a:pt x="503" y="259"/>
                    </a:lnTo>
                    <a:lnTo>
                      <a:pt x="501" y="259"/>
                    </a:lnTo>
                    <a:lnTo>
                      <a:pt x="499" y="259"/>
                    </a:lnTo>
                    <a:lnTo>
                      <a:pt x="497" y="259"/>
                    </a:lnTo>
                    <a:lnTo>
                      <a:pt x="495" y="259"/>
                    </a:lnTo>
                    <a:lnTo>
                      <a:pt x="494" y="261"/>
                    </a:lnTo>
                    <a:lnTo>
                      <a:pt x="492" y="261"/>
                    </a:lnTo>
                    <a:lnTo>
                      <a:pt x="490" y="261"/>
                    </a:lnTo>
                    <a:lnTo>
                      <a:pt x="488" y="261"/>
                    </a:lnTo>
                    <a:lnTo>
                      <a:pt x="486" y="261"/>
                    </a:lnTo>
                    <a:lnTo>
                      <a:pt x="484" y="261"/>
                    </a:lnTo>
                    <a:lnTo>
                      <a:pt x="480" y="263"/>
                    </a:lnTo>
                    <a:lnTo>
                      <a:pt x="478" y="263"/>
                    </a:lnTo>
                    <a:lnTo>
                      <a:pt x="476" y="263"/>
                    </a:lnTo>
                    <a:lnTo>
                      <a:pt x="474" y="263"/>
                    </a:lnTo>
                    <a:lnTo>
                      <a:pt x="472" y="263"/>
                    </a:lnTo>
                    <a:lnTo>
                      <a:pt x="471" y="263"/>
                    </a:lnTo>
                    <a:lnTo>
                      <a:pt x="471" y="265"/>
                    </a:lnTo>
                    <a:lnTo>
                      <a:pt x="469" y="265"/>
                    </a:lnTo>
                    <a:lnTo>
                      <a:pt x="467" y="265"/>
                    </a:lnTo>
                    <a:lnTo>
                      <a:pt x="461" y="265"/>
                    </a:lnTo>
                    <a:lnTo>
                      <a:pt x="459" y="265"/>
                    </a:lnTo>
                    <a:lnTo>
                      <a:pt x="457" y="265"/>
                    </a:lnTo>
                    <a:lnTo>
                      <a:pt x="455" y="265"/>
                    </a:lnTo>
                    <a:lnTo>
                      <a:pt x="453" y="265"/>
                    </a:lnTo>
                    <a:lnTo>
                      <a:pt x="451" y="265"/>
                    </a:lnTo>
                    <a:lnTo>
                      <a:pt x="449" y="265"/>
                    </a:lnTo>
                    <a:lnTo>
                      <a:pt x="447" y="265"/>
                    </a:lnTo>
                    <a:lnTo>
                      <a:pt x="446" y="265"/>
                    </a:lnTo>
                    <a:lnTo>
                      <a:pt x="444" y="265"/>
                    </a:lnTo>
                    <a:lnTo>
                      <a:pt x="442" y="265"/>
                    </a:lnTo>
                    <a:lnTo>
                      <a:pt x="440" y="265"/>
                    </a:lnTo>
                    <a:lnTo>
                      <a:pt x="438" y="265"/>
                    </a:lnTo>
                    <a:lnTo>
                      <a:pt x="436" y="265"/>
                    </a:lnTo>
                    <a:lnTo>
                      <a:pt x="434" y="265"/>
                    </a:lnTo>
                    <a:lnTo>
                      <a:pt x="432" y="265"/>
                    </a:lnTo>
                    <a:lnTo>
                      <a:pt x="430" y="265"/>
                    </a:lnTo>
                    <a:lnTo>
                      <a:pt x="428" y="263"/>
                    </a:lnTo>
                    <a:lnTo>
                      <a:pt x="426" y="263"/>
                    </a:lnTo>
                    <a:lnTo>
                      <a:pt x="424" y="263"/>
                    </a:lnTo>
                    <a:lnTo>
                      <a:pt x="423" y="263"/>
                    </a:lnTo>
                    <a:lnTo>
                      <a:pt x="421" y="263"/>
                    </a:lnTo>
                    <a:lnTo>
                      <a:pt x="419" y="263"/>
                    </a:lnTo>
                    <a:lnTo>
                      <a:pt x="417" y="263"/>
                    </a:lnTo>
                    <a:lnTo>
                      <a:pt x="415" y="263"/>
                    </a:lnTo>
                    <a:lnTo>
                      <a:pt x="415" y="265"/>
                    </a:lnTo>
                    <a:lnTo>
                      <a:pt x="413" y="265"/>
                    </a:lnTo>
                    <a:lnTo>
                      <a:pt x="413" y="267"/>
                    </a:lnTo>
                    <a:lnTo>
                      <a:pt x="411" y="267"/>
                    </a:lnTo>
                    <a:lnTo>
                      <a:pt x="411" y="269"/>
                    </a:lnTo>
                    <a:lnTo>
                      <a:pt x="409" y="269"/>
                    </a:lnTo>
                    <a:lnTo>
                      <a:pt x="409" y="271"/>
                    </a:lnTo>
                    <a:lnTo>
                      <a:pt x="407" y="271"/>
                    </a:lnTo>
                    <a:lnTo>
                      <a:pt x="407" y="272"/>
                    </a:lnTo>
                    <a:lnTo>
                      <a:pt x="407" y="274"/>
                    </a:lnTo>
                    <a:lnTo>
                      <a:pt x="405" y="274"/>
                    </a:lnTo>
                    <a:lnTo>
                      <a:pt x="405" y="276"/>
                    </a:lnTo>
                    <a:lnTo>
                      <a:pt x="403" y="276"/>
                    </a:lnTo>
                    <a:lnTo>
                      <a:pt x="399" y="286"/>
                    </a:lnTo>
                    <a:lnTo>
                      <a:pt x="386" y="311"/>
                    </a:lnTo>
                    <a:lnTo>
                      <a:pt x="378" y="324"/>
                    </a:lnTo>
                    <a:lnTo>
                      <a:pt x="375" y="334"/>
                    </a:lnTo>
                    <a:lnTo>
                      <a:pt x="376" y="336"/>
                    </a:lnTo>
                    <a:lnTo>
                      <a:pt x="378" y="336"/>
                    </a:lnTo>
                    <a:lnTo>
                      <a:pt x="378" y="338"/>
                    </a:lnTo>
                    <a:lnTo>
                      <a:pt x="380" y="338"/>
                    </a:lnTo>
                    <a:lnTo>
                      <a:pt x="380" y="336"/>
                    </a:lnTo>
                    <a:lnTo>
                      <a:pt x="382" y="338"/>
                    </a:lnTo>
                    <a:lnTo>
                      <a:pt x="384" y="338"/>
                    </a:lnTo>
                    <a:lnTo>
                      <a:pt x="386" y="338"/>
                    </a:lnTo>
                    <a:lnTo>
                      <a:pt x="388" y="338"/>
                    </a:lnTo>
                    <a:lnTo>
                      <a:pt x="390" y="338"/>
                    </a:lnTo>
                    <a:lnTo>
                      <a:pt x="392" y="338"/>
                    </a:lnTo>
                    <a:lnTo>
                      <a:pt x="394" y="338"/>
                    </a:lnTo>
                    <a:lnTo>
                      <a:pt x="394" y="340"/>
                    </a:lnTo>
                    <a:lnTo>
                      <a:pt x="396" y="340"/>
                    </a:lnTo>
                    <a:lnTo>
                      <a:pt x="396" y="342"/>
                    </a:lnTo>
                    <a:lnTo>
                      <a:pt x="398" y="342"/>
                    </a:lnTo>
                    <a:lnTo>
                      <a:pt x="398" y="344"/>
                    </a:lnTo>
                    <a:lnTo>
                      <a:pt x="399" y="344"/>
                    </a:lnTo>
                    <a:lnTo>
                      <a:pt x="399" y="345"/>
                    </a:lnTo>
                    <a:lnTo>
                      <a:pt x="401" y="345"/>
                    </a:lnTo>
                    <a:lnTo>
                      <a:pt x="401" y="347"/>
                    </a:lnTo>
                    <a:lnTo>
                      <a:pt x="401" y="345"/>
                    </a:lnTo>
                    <a:lnTo>
                      <a:pt x="403" y="345"/>
                    </a:lnTo>
                    <a:lnTo>
                      <a:pt x="403" y="347"/>
                    </a:lnTo>
                    <a:lnTo>
                      <a:pt x="401" y="347"/>
                    </a:lnTo>
                    <a:lnTo>
                      <a:pt x="403" y="347"/>
                    </a:lnTo>
                    <a:lnTo>
                      <a:pt x="405" y="347"/>
                    </a:lnTo>
                    <a:lnTo>
                      <a:pt x="405" y="349"/>
                    </a:lnTo>
                    <a:lnTo>
                      <a:pt x="405" y="351"/>
                    </a:lnTo>
                    <a:lnTo>
                      <a:pt x="407" y="351"/>
                    </a:lnTo>
                    <a:lnTo>
                      <a:pt x="407" y="353"/>
                    </a:lnTo>
                    <a:lnTo>
                      <a:pt x="407" y="355"/>
                    </a:lnTo>
                    <a:lnTo>
                      <a:pt x="407" y="357"/>
                    </a:lnTo>
                    <a:lnTo>
                      <a:pt x="409" y="357"/>
                    </a:lnTo>
                    <a:lnTo>
                      <a:pt x="409" y="359"/>
                    </a:lnTo>
                    <a:lnTo>
                      <a:pt x="409" y="361"/>
                    </a:lnTo>
                    <a:lnTo>
                      <a:pt x="407" y="361"/>
                    </a:lnTo>
                    <a:lnTo>
                      <a:pt x="405" y="363"/>
                    </a:lnTo>
                    <a:lnTo>
                      <a:pt x="403" y="363"/>
                    </a:lnTo>
                    <a:lnTo>
                      <a:pt x="401" y="363"/>
                    </a:lnTo>
                    <a:lnTo>
                      <a:pt x="401" y="361"/>
                    </a:lnTo>
                    <a:lnTo>
                      <a:pt x="399" y="361"/>
                    </a:lnTo>
                    <a:lnTo>
                      <a:pt x="399" y="363"/>
                    </a:lnTo>
                    <a:lnTo>
                      <a:pt x="398" y="365"/>
                    </a:lnTo>
                    <a:lnTo>
                      <a:pt x="396" y="367"/>
                    </a:lnTo>
                    <a:lnTo>
                      <a:pt x="394" y="367"/>
                    </a:lnTo>
                    <a:lnTo>
                      <a:pt x="394" y="368"/>
                    </a:lnTo>
                    <a:lnTo>
                      <a:pt x="392" y="368"/>
                    </a:lnTo>
                    <a:lnTo>
                      <a:pt x="390" y="367"/>
                    </a:lnTo>
                    <a:lnTo>
                      <a:pt x="388" y="367"/>
                    </a:lnTo>
                    <a:lnTo>
                      <a:pt x="386" y="367"/>
                    </a:lnTo>
                    <a:lnTo>
                      <a:pt x="384" y="367"/>
                    </a:lnTo>
                    <a:lnTo>
                      <a:pt x="384" y="365"/>
                    </a:lnTo>
                    <a:lnTo>
                      <a:pt x="384" y="363"/>
                    </a:lnTo>
                    <a:lnTo>
                      <a:pt x="382" y="363"/>
                    </a:lnTo>
                    <a:lnTo>
                      <a:pt x="380" y="363"/>
                    </a:lnTo>
                    <a:lnTo>
                      <a:pt x="378" y="363"/>
                    </a:lnTo>
                    <a:lnTo>
                      <a:pt x="378" y="361"/>
                    </a:lnTo>
                    <a:lnTo>
                      <a:pt x="376" y="361"/>
                    </a:lnTo>
                    <a:lnTo>
                      <a:pt x="375" y="361"/>
                    </a:lnTo>
                    <a:lnTo>
                      <a:pt x="373" y="361"/>
                    </a:lnTo>
                    <a:lnTo>
                      <a:pt x="373" y="359"/>
                    </a:lnTo>
                    <a:lnTo>
                      <a:pt x="371" y="359"/>
                    </a:lnTo>
                    <a:lnTo>
                      <a:pt x="371" y="361"/>
                    </a:lnTo>
                    <a:lnTo>
                      <a:pt x="371" y="359"/>
                    </a:lnTo>
                    <a:lnTo>
                      <a:pt x="369" y="359"/>
                    </a:lnTo>
                    <a:lnTo>
                      <a:pt x="367" y="359"/>
                    </a:lnTo>
                    <a:lnTo>
                      <a:pt x="365" y="359"/>
                    </a:lnTo>
                    <a:lnTo>
                      <a:pt x="363" y="359"/>
                    </a:lnTo>
                    <a:lnTo>
                      <a:pt x="363" y="357"/>
                    </a:lnTo>
                    <a:lnTo>
                      <a:pt x="361" y="357"/>
                    </a:lnTo>
                    <a:lnTo>
                      <a:pt x="359" y="357"/>
                    </a:lnTo>
                    <a:lnTo>
                      <a:pt x="357" y="357"/>
                    </a:lnTo>
                    <a:lnTo>
                      <a:pt x="357" y="359"/>
                    </a:lnTo>
                    <a:lnTo>
                      <a:pt x="355" y="359"/>
                    </a:lnTo>
                    <a:lnTo>
                      <a:pt x="355" y="357"/>
                    </a:lnTo>
                    <a:lnTo>
                      <a:pt x="353" y="357"/>
                    </a:lnTo>
                    <a:lnTo>
                      <a:pt x="353" y="355"/>
                    </a:lnTo>
                    <a:lnTo>
                      <a:pt x="351" y="355"/>
                    </a:lnTo>
                    <a:lnTo>
                      <a:pt x="350" y="355"/>
                    </a:lnTo>
                    <a:lnTo>
                      <a:pt x="350" y="353"/>
                    </a:lnTo>
                    <a:lnTo>
                      <a:pt x="348" y="353"/>
                    </a:lnTo>
                    <a:lnTo>
                      <a:pt x="346" y="353"/>
                    </a:lnTo>
                    <a:lnTo>
                      <a:pt x="344" y="353"/>
                    </a:lnTo>
                    <a:lnTo>
                      <a:pt x="344" y="351"/>
                    </a:lnTo>
                    <a:lnTo>
                      <a:pt x="342" y="351"/>
                    </a:lnTo>
                    <a:lnTo>
                      <a:pt x="342" y="353"/>
                    </a:lnTo>
                    <a:lnTo>
                      <a:pt x="340" y="353"/>
                    </a:lnTo>
                    <a:lnTo>
                      <a:pt x="340" y="355"/>
                    </a:lnTo>
                    <a:lnTo>
                      <a:pt x="342" y="355"/>
                    </a:lnTo>
                    <a:lnTo>
                      <a:pt x="340" y="355"/>
                    </a:lnTo>
                    <a:lnTo>
                      <a:pt x="340" y="357"/>
                    </a:lnTo>
                    <a:lnTo>
                      <a:pt x="340" y="355"/>
                    </a:lnTo>
                    <a:lnTo>
                      <a:pt x="340" y="353"/>
                    </a:lnTo>
                    <a:lnTo>
                      <a:pt x="338" y="353"/>
                    </a:lnTo>
                    <a:lnTo>
                      <a:pt x="336" y="351"/>
                    </a:lnTo>
                    <a:lnTo>
                      <a:pt x="334" y="353"/>
                    </a:lnTo>
                    <a:lnTo>
                      <a:pt x="332" y="353"/>
                    </a:lnTo>
                    <a:lnTo>
                      <a:pt x="330" y="353"/>
                    </a:lnTo>
                    <a:lnTo>
                      <a:pt x="330" y="355"/>
                    </a:lnTo>
                    <a:lnTo>
                      <a:pt x="330" y="353"/>
                    </a:lnTo>
                    <a:lnTo>
                      <a:pt x="328" y="353"/>
                    </a:lnTo>
                    <a:lnTo>
                      <a:pt x="328" y="351"/>
                    </a:lnTo>
                    <a:lnTo>
                      <a:pt x="327" y="351"/>
                    </a:lnTo>
                    <a:lnTo>
                      <a:pt x="327" y="349"/>
                    </a:lnTo>
                    <a:lnTo>
                      <a:pt x="327" y="347"/>
                    </a:lnTo>
                    <a:lnTo>
                      <a:pt x="327" y="345"/>
                    </a:lnTo>
                    <a:lnTo>
                      <a:pt x="327" y="344"/>
                    </a:lnTo>
                    <a:lnTo>
                      <a:pt x="325" y="344"/>
                    </a:lnTo>
                    <a:lnTo>
                      <a:pt x="323" y="344"/>
                    </a:lnTo>
                    <a:lnTo>
                      <a:pt x="321" y="344"/>
                    </a:lnTo>
                    <a:lnTo>
                      <a:pt x="319" y="342"/>
                    </a:lnTo>
                    <a:lnTo>
                      <a:pt x="317" y="342"/>
                    </a:lnTo>
                    <a:lnTo>
                      <a:pt x="315" y="344"/>
                    </a:lnTo>
                    <a:lnTo>
                      <a:pt x="313" y="344"/>
                    </a:lnTo>
                    <a:lnTo>
                      <a:pt x="311" y="344"/>
                    </a:lnTo>
                    <a:lnTo>
                      <a:pt x="311" y="342"/>
                    </a:lnTo>
                    <a:lnTo>
                      <a:pt x="309" y="342"/>
                    </a:lnTo>
                    <a:lnTo>
                      <a:pt x="307" y="342"/>
                    </a:lnTo>
                    <a:lnTo>
                      <a:pt x="305" y="342"/>
                    </a:lnTo>
                    <a:lnTo>
                      <a:pt x="303" y="342"/>
                    </a:lnTo>
                    <a:lnTo>
                      <a:pt x="303" y="340"/>
                    </a:lnTo>
                    <a:lnTo>
                      <a:pt x="303" y="338"/>
                    </a:lnTo>
                    <a:lnTo>
                      <a:pt x="305" y="338"/>
                    </a:lnTo>
                    <a:lnTo>
                      <a:pt x="303" y="336"/>
                    </a:lnTo>
                    <a:lnTo>
                      <a:pt x="302" y="336"/>
                    </a:lnTo>
                    <a:lnTo>
                      <a:pt x="300" y="336"/>
                    </a:lnTo>
                    <a:lnTo>
                      <a:pt x="298" y="334"/>
                    </a:lnTo>
                    <a:lnTo>
                      <a:pt x="296" y="334"/>
                    </a:lnTo>
                    <a:lnTo>
                      <a:pt x="296" y="336"/>
                    </a:lnTo>
                    <a:lnTo>
                      <a:pt x="294" y="336"/>
                    </a:lnTo>
                    <a:lnTo>
                      <a:pt x="292" y="336"/>
                    </a:lnTo>
                    <a:lnTo>
                      <a:pt x="292" y="338"/>
                    </a:lnTo>
                    <a:lnTo>
                      <a:pt x="290" y="338"/>
                    </a:lnTo>
                    <a:lnTo>
                      <a:pt x="290" y="340"/>
                    </a:lnTo>
                    <a:lnTo>
                      <a:pt x="288" y="340"/>
                    </a:lnTo>
                    <a:lnTo>
                      <a:pt x="286" y="340"/>
                    </a:lnTo>
                    <a:lnTo>
                      <a:pt x="286" y="338"/>
                    </a:lnTo>
                    <a:lnTo>
                      <a:pt x="284" y="338"/>
                    </a:lnTo>
                    <a:lnTo>
                      <a:pt x="282" y="338"/>
                    </a:lnTo>
                    <a:lnTo>
                      <a:pt x="282" y="336"/>
                    </a:lnTo>
                    <a:lnTo>
                      <a:pt x="284" y="336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2" y="332"/>
                    </a:lnTo>
                    <a:lnTo>
                      <a:pt x="280" y="334"/>
                    </a:lnTo>
                    <a:lnTo>
                      <a:pt x="279" y="334"/>
                    </a:lnTo>
                    <a:lnTo>
                      <a:pt x="277" y="334"/>
                    </a:lnTo>
                    <a:lnTo>
                      <a:pt x="277" y="332"/>
                    </a:lnTo>
                    <a:lnTo>
                      <a:pt x="275" y="332"/>
                    </a:lnTo>
                    <a:lnTo>
                      <a:pt x="275" y="330"/>
                    </a:lnTo>
                    <a:lnTo>
                      <a:pt x="273" y="330"/>
                    </a:lnTo>
                    <a:lnTo>
                      <a:pt x="271" y="330"/>
                    </a:lnTo>
                    <a:lnTo>
                      <a:pt x="269" y="330"/>
                    </a:lnTo>
                    <a:lnTo>
                      <a:pt x="269" y="328"/>
                    </a:lnTo>
                    <a:lnTo>
                      <a:pt x="267" y="328"/>
                    </a:lnTo>
                    <a:lnTo>
                      <a:pt x="265" y="328"/>
                    </a:lnTo>
                    <a:lnTo>
                      <a:pt x="265" y="330"/>
                    </a:lnTo>
                    <a:lnTo>
                      <a:pt x="263" y="330"/>
                    </a:lnTo>
                    <a:lnTo>
                      <a:pt x="263" y="332"/>
                    </a:lnTo>
                    <a:lnTo>
                      <a:pt x="261" y="332"/>
                    </a:lnTo>
                    <a:lnTo>
                      <a:pt x="259" y="332"/>
                    </a:lnTo>
                    <a:lnTo>
                      <a:pt x="257" y="332"/>
                    </a:lnTo>
                    <a:lnTo>
                      <a:pt x="256" y="332"/>
                    </a:lnTo>
                    <a:lnTo>
                      <a:pt x="254" y="332"/>
                    </a:lnTo>
                    <a:lnTo>
                      <a:pt x="254" y="330"/>
                    </a:lnTo>
                    <a:lnTo>
                      <a:pt x="252" y="328"/>
                    </a:lnTo>
                    <a:lnTo>
                      <a:pt x="252" y="326"/>
                    </a:lnTo>
                    <a:lnTo>
                      <a:pt x="250" y="326"/>
                    </a:lnTo>
                    <a:lnTo>
                      <a:pt x="250" y="324"/>
                    </a:lnTo>
                    <a:lnTo>
                      <a:pt x="248" y="324"/>
                    </a:lnTo>
                    <a:lnTo>
                      <a:pt x="248" y="322"/>
                    </a:lnTo>
                    <a:lnTo>
                      <a:pt x="246" y="322"/>
                    </a:lnTo>
                    <a:lnTo>
                      <a:pt x="246" y="320"/>
                    </a:lnTo>
                    <a:lnTo>
                      <a:pt x="244" y="320"/>
                    </a:lnTo>
                    <a:lnTo>
                      <a:pt x="244" y="319"/>
                    </a:lnTo>
                    <a:lnTo>
                      <a:pt x="242" y="317"/>
                    </a:lnTo>
                    <a:lnTo>
                      <a:pt x="240" y="319"/>
                    </a:lnTo>
                    <a:lnTo>
                      <a:pt x="240" y="320"/>
                    </a:lnTo>
                    <a:lnTo>
                      <a:pt x="240" y="322"/>
                    </a:lnTo>
                    <a:lnTo>
                      <a:pt x="238" y="322"/>
                    </a:lnTo>
                    <a:lnTo>
                      <a:pt x="236" y="322"/>
                    </a:lnTo>
                    <a:lnTo>
                      <a:pt x="236" y="324"/>
                    </a:lnTo>
                    <a:lnTo>
                      <a:pt x="234" y="326"/>
                    </a:lnTo>
                    <a:lnTo>
                      <a:pt x="232" y="326"/>
                    </a:lnTo>
                    <a:lnTo>
                      <a:pt x="231" y="326"/>
                    </a:lnTo>
                    <a:lnTo>
                      <a:pt x="229" y="324"/>
                    </a:lnTo>
                    <a:lnTo>
                      <a:pt x="227" y="324"/>
                    </a:lnTo>
                    <a:lnTo>
                      <a:pt x="227" y="322"/>
                    </a:lnTo>
                    <a:lnTo>
                      <a:pt x="225" y="322"/>
                    </a:lnTo>
                    <a:lnTo>
                      <a:pt x="225" y="320"/>
                    </a:lnTo>
                    <a:lnTo>
                      <a:pt x="223" y="320"/>
                    </a:lnTo>
                    <a:lnTo>
                      <a:pt x="221" y="320"/>
                    </a:lnTo>
                    <a:lnTo>
                      <a:pt x="221" y="322"/>
                    </a:lnTo>
                    <a:lnTo>
                      <a:pt x="219" y="322"/>
                    </a:lnTo>
                    <a:lnTo>
                      <a:pt x="217" y="322"/>
                    </a:lnTo>
                    <a:lnTo>
                      <a:pt x="215" y="322"/>
                    </a:lnTo>
                    <a:lnTo>
                      <a:pt x="215" y="324"/>
                    </a:lnTo>
                    <a:lnTo>
                      <a:pt x="213" y="324"/>
                    </a:lnTo>
                    <a:lnTo>
                      <a:pt x="213" y="326"/>
                    </a:lnTo>
                    <a:lnTo>
                      <a:pt x="211" y="326"/>
                    </a:lnTo>
                    <a:lnTo>
                      <a:pt x="209" y="326"/>
                    </a:lnTo>
                    <a:lnTo>
                      <a:pt x="208" y="326"/>
                    </a:lnTo>
                    <a:lnTo>
                      <a:pt x="208" y="328"/>
                    </a:lnTo>
                    <a:lnTo>
                      <a:pt x="208" y="326"/>
                    </a:lnTo>
                    <a:lnTo>
                      <a:pt x="206" y="326"/>
                    </a:lnTo>
                    <a:lnTo>
                      <a:pt x="206" y="328"/>
                    </a:lnTo>
                    <a:lnTo>
                      <a:pt x="204" y="328"/>
                    </a:lnTo>
                    <a:lnTo>
                      <a:pt x="204" y="326"/>
                    </a:lnTo>
                    <a:lnTo>
                      <a:pt x="202" y="328"/>
                    </a:lnTo>
                    <a:lnTo>
                      <a:pt x="200" y="328"/>
                    </a:lnTo>
                    <a:lnTo>
                      <a:pt x="200" y="326"/>
                    </a:lnTo>
                    <a:lnTo>
                      <a:pt x="198" y="326"/>
                    </a:lnTo>
                    <a:lnTo>
                      <a:pt x="198" y="328"/>
                    </a:lnTo>
                    <a:lnTo>
                      <a:pt x="198" y="330"/>
                    </a:lnTo>
                    <a:lnTo>
                      <a:pt x="196" y="330"/>
                    </a:lnTo>
                    <a:lnTo>
                      <a:pt x="196" y="328"/>
                    </a:lnTo>
                    <a:lnTo>
                      <a:pt x="194" y="328"/>
                    </a:lnTo>
                    <a:lnTo>
                      <a:pt x="192" y="328"/>
                    </a:lnTo>
                    <a:lnTo>
                      <a:pt x="192" y="326"/>
                    </a:lnTo>
                    <a:lnTo>
                      <a:pt x="192" y="324"/>
                    </a:lnTo>
                    <a:lnTo>
                      <a:pt x="192" y="322"/>
                    </a:lnTo>
                    <a:lnTo>
                      <a:pt x="194" y="322"/>
                    </a:lnTo>
                    <a:lnTo>
                      <a:pt x="194" y="320"/>
                    </a:lnTo>
                    <a:lnTo>
                      <a:pt x="192" y="320"/>
                    </a:lnTo>
                    <a:lnTo>
                      <a:pt x="192" y="319"/>
                    </a:lnTo>
                    <a:lnTo>
                      <a:pt x="190" y="319"/>
                    </a:lnTo>
                    <a:lnTo>
                      <a:pt x="190" y="320"/>
                    </a:lnTo>
                    <a:lnTo>
                      <a:pt x="190" y="319"/>
                    </a:lnTo>
                    <a:lnTo>
                      <a:pt x="190" y="317"/>
                    </a:lnTo>
                    <a:lnTo>
                      <a:pt x="188" y="317"/>
                    </a:lnTo>
                    <a:lnTo>
                      <a:pt x="188" y="315"/>
                    </a:lnTo>
                    <a:lnTo>
                      <a:pt x="186" y="315"/>
                    </a:lnTo>
                    <a:lnTo>
                      <a:pt x="186" y="313"/>
                    </a:lnTo>
                    <a:lnTo>
                      <a:pt x="184" y="313"/>
                    </a:lnTo>
                    <a:lnTo>
                      <a:pt x="183" y="311"/>
                    </a:lnTo>
                    <a:lnTo>
                      <a:pt x="181" y="311"/>
                    </a:lnTo>
                    <a:lnTo>
                      <a:pt x="181" y="309"/>
                    </a:lnTo>
                    <a:lnTo>
                      <a:pt x="181" y="307"/>
                    </a:lnTo>
                    <a:lnTo>
                      <a:pt x="179" y="307"/>
                    </a:lnTo>
                    <a:lnTo>
                      <a:pt x="177" y="307"/>
                    </a:lnTo>
                    <a:lnTo>
                      <a:pt x="177" y="305"/>
                    </a:lnTo>
                    <a:lnTo>
                      <a:pt x="177" y="303"/>
                    </a:lnTo>
                    <a:lnTo>
                      <a:pt x="177" y="301"/>
                    </a:lnTo>
                    <a:lnTo>
                      <a:pt x="175" y="301"/>
                    </a:lnTo>
                    <a:lnTo>
                      <a:pt x="173" y="299"/>
                    </a:lnTo>
                    <a:lnTo>
                      <a:pt x="173" y="297"/>
                    </a:lnTo>
                    <a:lnTo>
                      <a:pt x="171" y="297"/>
                    </a:lnTo>
                    <a:lnTo>
                      <a:pt x="173" y="297"/>
                    </a:lnTo>
                    <a:lnTo>
                      <a:pt x="173" y="296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5" y="292"/>
                    </a:lnTo>
                    <a:lnTo>
                      <a:pt x="173" y="292"/>
                    </a:lnTo>
                    <a:lnTo>
                      <a:pt x="173" y="290"/>
                    </a:lnTo>
                    <a:lnTo>
                      <a:pt x="171" y="290"/>
                    </a:lnTo>
                    <a:lnTo>
                      <a:pt x="169" y="290"/>
                    </a:lnTo>
                    <a:lnTo>
                      <a:pt x="169" y="288"/>
                    </a:lnTo>
                    <a:lnTo>
                      <a:pt x="167" y="288"/>
                    </a:lnTo>
                    <a:lnTo>
                      <a:pt x="167" y="286"/>
                    </a:lnTo>
                    <a:lnTo>
                      <a:pt x="167" y="284"/>
                    </a:lnTo>
                    <a:lnTo>
                      <a:pt x="167" y="282"/>
                    </a:lnTo>
                    <a:lnTo>
                      <a:pt x="165" y="282"/>
                    </a:lnTo>
                    <a:lnTo>
                      <a:pt x="165" y="284"/>
                    </a:lnTo>
                    <a:lnTo>
                      <a:pt x="163" y="284"/>
                    </a:lnTo>
                    <a:lnTo>
                      <a:pt x="163" y="286"/>
                    </a:lnTo>
                    <a:lnTo>
                      <a:pt x="161" y="284"/>
                    </a:lnTo>
                    <a:lnTo>
                      <a:pt x="161" y="282"/>
                    </a:lnTo>
                    <a:lnTo>
                      <a:pt x="160" y="282"/>
                    </a:lnTo>
                    <a:lnTo>
                      <a:pt x="158" y="282"/>
                    </a:lnTo>
                    <a:lnTo>
                      <a:pt x="158" y="280"/>
                    </a:lnTo>
                    <a:lnTo>
                      <a:pt x="156" y="280"/>
                    </a:lnTo>
                    <a:lnTo>
                      <a:pt x="154" y="280"/>
                    </a:lnTo>
                    <a:lnTo>
                      <a:pt x="152" y="280"/>
                    </a:lnTo>
                    <a:lnTo>
                      <a:pt x="150" y="280"/>
                    </a:lnTo>
                    <a:lnTo>
                      <a:pt x="150" y="282"/>
                    </a:lnTo>
                    <a:lnTo>
                      <a:pt x="148" y="282"/>
                    </a:lnTo>
                    <a:lnTo>
                      <a:pt x="146" y="282"/>
                    </a:lnTo>
                    <a:lnTo>
                      <a:pt x="146" y="280"/>
                    </a:lnTo>
                    <a:lnTo>
                      <a:pt x="144" y="280"/>
                    </a:lnTo>
                    <a:lnTo>
                      <a:pt x="144" y="278"/>
                    </a:lnTo>
                    <a:lnTo>
                      <a:pt x="142" y="278"/>
                    </a:lnTo>
                    <a:lnTo>
                      <a:pt x="140" y="278"/>
                    </a:lnTo>
                    <a:lnTo>
                      <a:pt x="140" y="276"/>
                    </a:lnTo>
                    <a:lnTo>
                      <a:pt x="138" y="276"/>
                    </a:lnTo>
                    <a:lnTo>
                      <a:pt x="138" y="278"/>
                    </a:lnTo>
                    <a:lnTo>
                      <a:pt x="136" y="278"/>
                    </a:lnTo>
                    <a:lnTo>
                      <a:pt x="136" y="276"/>
                    </a:lnTo>
                    <a:lnTo>
                      <a:pt x="136" y="278"/>
                    </a:lnTo>
                    <a:lnTo>
                      <a:pt x="135" y="278"/>
                    </a:lnTo>
                    <a:lnTo>
                      <a:pt x="135" y="276"/>
                    </a:lnTo>
                    <a:lnTo>
                      <a:pt x="133" y="276"/>
                    </a:lnTo>
                    <a:lnTo>
                      <a:pt x="131" y="276"/>
                    </a:lnTo>
                    <a:lnTo>
                      <a:pt x="129" y="278"/>
                    </a:lnTo>
                    <a:lnTo>
                      <a:pt x="127" y="278"/>
                    </a:lnTo>
                    <a:lnTo>
                      <a:pt x="129" y="280"/>
                    </a:lnTo>
                    <a:lnTo>
                      <a:pt x="127" y="280"/>
                    </a:lnTo>
                    <a:lnTo>
                      <a:pt x="129" y="282"/>
                    </a:lnTo>
                    <a:lnTo>
                      <a:pt x="129" y="284"/>
                    </a:lnTo>
                    <a:lnTo>
                      <a:pt x="129" y="286"/>
                    </a:lnTo>
                    <a:lnTo>
                      <a:pt x="127" y="286"/>
                    </a:lnTo>
                    <a:lnTo>
                      <a:pt x="129" y="286"/>
                    </a:lnTo>
                    <a:lnTo>
                      <a:pt x="129" y="288"/>
                    </a:lnTo>
                    <a:lnTo>
                      <a:pt x="129" y="290"/>
                    </a:lnTo>
                    <a:lnTo>
                      <a:pt x="127" y="290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7" y="294"/>
                    </a:lnTo>
                    <a:lnTo>
                      <a:pt x="125" y="294"/>
                    </a:lnTo>
                    <a:lnTo>
                      <a:pt x="123" y="294"/>
                    </a:lnTo>
                    <a:lnTo>
                      <a:pt x="121" y="294"/>
                    </a:lnTo>
                    <a:lnTo>
                      <a:pt x="119" y="294"/>
                    </a:lnTo>
                    <a:lnTo>
                      <a:pt x="117" y="294"/>
                    </a:lnTo>
                    <a:lnTo>
                      <a:pt x="115" y="294"/>
                    </a:lnTo>
                    <a:lnTo>
                      <a:pt x="115" y="296"/>
                    </a:lnTo>
                    <a:lnTo>
                      <a:pt x="113" y="296"/>
                    </a:lnTo>
                    <a:lnTo>
                      <a:pt x="112" y="296"/>
                    </a:lnTo>
                    <a:lnTo>
                      <a:pt x="110" y="296"/>
                    </a:lnTo>
                    <a:lnTo>
                      <a:pt x="108" y="296"/>
                    </a:lnTo>
                    <a:lnTo>
                      <a:pt x="106" y="294"/>
                    </a:lnTo>
                    <a:lnTo>
                      <a:pt x="104" y="294"/>
                    </a:lnTo>
                    <a:lnTo>
                      <a:pt x="102" y="294"/>
                    </a:lnTo>
                    <a:lnTo>
                      <a:pt x="100" y="294"/>
                    </a:lnTo>
                    <a:lnTo>
                      <a:pt x="98" y="296"/>
                    </a:lnTo>
                    <a:lnTo>
                      <a:pt x="98" y="297"/>
                    </a:lnTo>
                    <a:lnTo>
                      <a:pt x="96" y="299"/>
                    </a:lnTo>
                    <a:lnTo>
                      <a:pt x="96" y="301"/>
                    </a:lnTo>
                    <a:lnTo>
                      <a:pt x="96" y="303"/>
                    </a:lnTo>
                    <a:lnTo>
                      <a:pt x="94" y="303"/>
                    </a:lnTo>
                    <a:lnTo>
                      <a:pt x="94" y="305"/>
                    </a:lnTo>
                    <a:lnTo>
                      <a:pt x="92" y="305"/>
                    </a:lnTo>
                    <a:lnTo>
                      <a:pt x="92" y="307"/>
                    </a:lnTo>
                    <a:lnTo>
                      <a:pt x="90" y="307"/>
                    </a:lnTo>
                    <a:lnTo>
                      <a:pt x="90" y="309"/>
                    </a:lnTo>
                    <a:lnTo>
                      <a:pt x="88" y="309"/>
                    </a:lnTo>
                    <a:lnTo>
                      <a:pt x="88" y="311"/>
                    </a:lnTo>
                    <a:lnTo>
                      <a:pt x="87" y="313"/>
                    </a:lnTo>
                    <a:lnTo>
                      <a:pt x="85" y="313"/>
                    </a:lnTo>
                    <a:lnTo>
                      <a:pt x="85" y="315"/>
                    </a:lnTo>
                    <a:lnTo>
                      <a:pt x="83" y="315"/>
                    </a:lnTo>
                    <a:lnTo>
                      <a:pt x="83" y="317"/>
                    </a:lnTo>
                    <a:lnTo>
                      <a:pt x="81" y="317"/>
                    </a:lnTo>
                    <a:lnTo>
                      <a:pt x="79" y="315"/>
                    </a:lnTo>
                    <a:lnTo>
                      <a:pt x="77" y="315"/>
                    </a:lnTo>
                    <a:lnTo>
                      <a:pt x="75" y="315"/>
                    </a:lnTo>
                    <a:lnTo>
                      <a:pt x="75" y="317"/>
                    </a:lnTo>
                    <a:lnTo>
                      <a:pt x="73" y="317"/>
                    </a:lnTo>
                    <a:lnTo>
                      <a:pt x="71" y="317"/>
                    </a:lnTo>
                    <a:lnTo>
                      <a:pt x="69" y="317"/>
                    </a:lnTo>
                    <a:lnTo>
                      <a:pt x="67" y="317"/>
                    </a:lnTo>
                    <a:lnTo>
                      <a:pt x="65" y="317"/>
                    </a:lnTo>
                    <a:lnTo>
                      <a:pt x="64" y="317"/>
                    </a:lnTo>
                    <a:lnTo>
                      <a:pt x="62" y="317"/>
                    </a:lnTo>
                    <a:lnTo>
                      <a:pt x="60" y="317"/>
                    </a:lnTo>
                    <a:lnTo>
                      <a:pt x="58" y="319"/>
                    </a:lnTo>
                    <a:lnTo>
                      <a:pt x="58" y="320"/>
                    </a:lnTo>
                    <a:lnTo>
                      <a:pt x="56" y="320"/>
                    </a:lnTo>
                    <a:lnTo>
                      <a:pt x="54" y="320"/>
                    </a:lnTo>
                    <a:lnTo>
                      <a:pt x="52" y="320"/>
                    </a:lnTo>
                    <a:lnTo>
                      <a:pt x="52" y="322"/>
                    </a:lnTo>
                    <a:lnTo>
                      <a:pt x="50" y="322"/>
                    </a:lnTo>
                    <a:lnTo>
                      <a:pt x="50" y="320"/>
                    </a:lnTo>
                    <a:lnTo>
                      <a:pt x="50" y="322"/>
                    </a:lnTo>
                    <a:lnTo>
                      <a:pt x="48" y="320"/>
                    </a:lnTo>
                    <a:lnTo>
                      <a:pt x="46" y="320"/>
                    </a:lnTo>
                    <a:lnTo>
                      <a:pt x="46" y="319"/>
                    </a:lnTo>
                    <a:lnTo>
                      <a:pt x="44" y="319"/>
                    </a:lnTo>
                    <a:lnTo>
                      <a:pt x="42" y="319"/>
                    </a:lnTo>
                    <a:lnTo>
                      <a:pt x="42" y="317"/>
                    </a:lnTo>
                    <a:lnTo>
                      <a:pt x="40" y="317"/>
                    </a:lnTo>
                    <a:lnTo>
                      <a:pt x="40" y="315"/>
                    </a:lnTo>
                    <a:lnTo>
                      <a:pt x="39" y="315"/>
                    </a:lnTo>
                    <a:lnTo>
                      <a:pt x="39" y="317"/>
                    </a:lnTo>
                    <a:lnTo>
                      <a:pt x="39" y="315"/>
                    </a:lnTo>
                    <a:lnTo>
                      <a:pt x="37" y="315"/>
                    </a:lnTo>
                    <a:lnTo>
                      <a:pt x="35" y="315"/>
                    </a:lnTo>
                    <a:lnTo>
                      <a:pt x="33" y="315"/>
                    </a:lnTo>
                    <a:lnTo>
                      <a:pt x="31" y="315"/>
                    </a:lnTo>
                    <a:lnTo>
                      <a:pt x="29" y="313"/>
                    </a:lnTo>
                    <a:lnTo>
                      <a:pt x="29" y="315"/>
                    </a:lnTo>
                    <a:lnTo>
                      <a:pt x="27" y="315"/>
                    </a:lnTo>
                    <a:lnTo>
                      <a:pt x="27" y="313"/>
                    </a:lnTo>
                    <a:lnTo>
                      <a:pt x="25" y="313"/>
                    </a:lnTo>
                    <a:lnTo>
                      <a:pt x="25" y="311"/>
                    </a:lnTo>
                    <a:lnTo>
                      <a:pt x="23" y="311"/>
                    </a:lnTo>
                    <a:lnTo>
                      <a:pt x="23" y="313"/>
                    </a:lnTo>
                    <a:lnTo>
                      <a:pt x="21" y="313"/>
                    </a:lnTo>
                    <a:lnTo>
                      <a:pt x="19" y="311"/>
                    </a:lnTo>
                    <a:lnTo>
                      <a:pt x="19" y="313"/>
                    </a:lnTo>
                    <a:lnTo>
                      <a:pt x="17" y="313"/>
                    </a:lnTo>
                    <a:lnTo>
                      <a:pt x="17" y="311"/>
                    </a:lnTo>
                    <a:lnTo>
                      <a:pt x="16" y="311"/>
                    </a:lnTo>
                    <a:lnTo>
                      <a:pt x="16" y="313"/>
                    </a:lnTo>
                    <a:lnTo>
                      <a:pt x="14" y="313"/>
                    </a:lnTo>
                    <a:lnTo>
                      <a:pt x="12" y="313"/>
                    </a:lnTo>
                    <a:lnTo>
                      <a:pt x="10" y="313"/>
                    </a:lnTo>
                    <a:lnTo>
                      <a:pt x="10" y="311"/>
                    </a:lnTo>
                    <a:lnTo>
                      <a:pt x="8" y="311"/>
                    </a:lnTo>
                    <a:lnTo>
                      <a:pt x="6" y="311"/>
                    </a:lnTo>
                    <a:lnTo>
                      <a:pt x="6" y="313"/>
                    </a:lnTo>
                    <a:lnTo>
                      <a:pt x="4" y="311"/>
                    </a:lnTo>
                    <a:lnTo>
                      <a:pt x="2" y="311"/>
                    </a:lnTo>
                    <a:lnTo>
                      <a:pt x="0" y="309"/>
                    </a:lnTo>
                    <a:lnTo>
                      <a:pt x="0" y="307"/>
                    </a:lnTo>
                    <a:lnTo>
                      <a:pt x="0" y="305"/>
                    </a:lnTo>
                    <a:lnTo>
                      <a:pt x="2" y="305"/>
                    </a:lnTo>
                    <a:lnTo>
                      <a:pt x="2" y="303"/>
                    </a:lnTo>
                    <a:lnTo>
                      <a:pt x="4" y="301"/>
                    </a:lnTo>
                    <a:lnTo>
                      <a:pt x="4" y="299"/>
                    </a:lnTo>
                    <a:lnTo>
                      <a:pt x="4" y="297"/>
                    </a:lnTo>
                    <a:lnTo>
                      <a:pt x="6" y="297"/>
                    </a:lnTo>
                    <a:lnTo>
                      <a:pt x="6" y="296"/>
                    </a:lnTo>
                    <a:lnTo>
                      <a:pt x="4" y="294"/>
                    </a:lnTo>
                    <a:lnTo>
                      <a:pt x="6" y="294"/>
                    </a:lnTo>
                    <a:lnTo>
                      <a:pt x="6" y="292"/>
                    </a:lnTo>
                    <a:lnTo>
                      <a:pt x="8" y="292"/>
                    </a:lnTo>
                    <a:lnTo>
                      <a:pt x="10" y="292"/>
                    </a:lnTo>
                    <a:lnTo>
                      <a:pt x="10" y="290"/>
                    </a:lnTo>
                    <a:lnTo>
                      <a:pt x="12" y="290"/>
                    </a:lnTo>
                    <a:lnTo>
                      <a:pt x="12" y="288"/>
                    </a:lnTo>
                    <a:lnTo>
                      <a:pt x="12" y="286"/>
                    </a:lnTo>
                    <a:lnTo>
                      <a:pt x="14" y="286"/>
                    </a:lnTo>
                    <a:lnTo>
                      <a:pt x="14" y="284"/>
                    </a:lnTo>
                    <a:lnTo>
                      <a:pt x="16" y="284"/>
                    </a:lnTo>
                    <a:lnTo>
                      <a:pt x="17" y="284"/>
                    </a:lnTo>
                    <a:lnTo>
                      <a:pt x="19" y="284"/>
                    </a:lnTo>
                    <a:lnTo>
                      <a:pt x="21" y="284"/>
                    </a:lnTo>
                    <a:lnTo>
                      <a:pt x="21" y="282"/>
                    </a:lnTo>
                    <a:lnTo>
                      <a:pt x="23" y="282"/>
                    </a:lnTo>
                    <a:lnTo>
                      <a:pt x="25" y="280"/>
                    </a:lnTo>
                    <a:lnTo>
                      <a:pt x="27" y="280"/>
                    </a:lnTo>
                    <a:lnTo>
                      <a:pt x="27" y="278"/>
                    </a:lnTo>
                    <a:lnTo>
                      <a:pt x="27" y="276"/>
                    </a:lnTo>
                    <a:lnTo>
                      <a:pt x="29" y="276"/>
                    </a:lnTo>
                    <a:lnTo>
                      <a:pt x="31" y="276"/>
                    </a:lnTo>
                    <a:lnTo>
                      <a:pt x="33" y="278"/>
                    </a:lnTo>
                    <a:lnTo>
                      <a:pt x="35" y="278"/>
                    </a:lnTo>
                    <a:lnTo>
                      <a:pt x="37" y="278"/>
                    </a:lnTo>
                    <a:lnTo>
                      <a:pt x="37" y="276"/>
                    </a:lnTo>
                    <a:lnTo>
                      <a:pt x="39" y="276"/>
                    </a:lnTo>
                    <a:lnTo>
                      <a:pt x="40" y="276"/>
                    </a:lnTo>
                    <a:lnTo>
                      <a:pt x="42" y="278"/>
                    </a:lnTo>
                    <a:lnTo>
                      <a:pt x="44" y="278"/>
                    </a:lnTo>
                    <a:lnTo>
                      <a:pt x="46" y="276"/>
                    </a:lnTo>
                    <a:lnTo>
                      <a:pt x="48" y="276"/>
                    </a:lnTo>
                    <a:lnTo>
                      <a:pt x="50" y="276"/>
                    </a:lnTo>
                    <a:lnTo>
                      <a:pt x="50" y="274"/>
                    </a:lnTo>
                    <a:lnTo>
                      <a:pt x="50" y="272"/>
                    </a:lnTo>
                    <a:lnTo>
                      <a:pt x="52" y="272"/>
                    </a:lnTo>
                    <a:lnTo>
                      <a:pt x="52" y="271"/>
                    </a:lnTo>
                    <a:lnTo>
                      <a:pt x="52" y="269"/>
                    </a:lnTo>
                    <a:lnTo>
                      <a:pt x="52" y="267"/>
                    </a:lnTo>
                    <a:lnTo>
                      <a:pt x="52" y="265"/>
                    </a:lnTo>
                    <a:lnTo>
                      <a:pt x="52" y="263"/>
                    </a:lnTo>
                    <a:lnTo>
                      <a:pt x="52" y="261"/>
                    </a:lnTo>
                    <a:lnTo>
                      <a:pt x="52" y="259"/>
                    </a:lnTo>
                    <a:lnTo>
                      <a:pt x="50" y="259"/>
                    </a:lnTo>
                    <a:lnTo>
                      <a:pt x="48" y="257"/>
                    </a:lnTo>
                    <a:lnTo>
                      <a:pt x="48" y="255"/>
                    </a:lnTo>
                    <a:lnTo>
                      <a:pt x="50" y="255"/>
                    </a:lnTo>
                    <a:lnTo>
                      <a:pt x="52" y="255"/>
                    </a:lnTo>
                    <a:lnTo>
                      <a:pt x="52" y="253"/>
                    </a:lnTo>
                    <a:lnTo>
                      <a:pt x="52" y="251"/>
                    </a:lnTo>
                    <a:lnTo>
                      <a:pt x="54" y="251"/>
                    </a:lnTo>
                    <a:lnTo>
                      <a:pt x="54" y="249"/>
                    </a:lnTo>
                    <a:lnTo>
                      <a:pt x="56" y="249"/>
                    </a:lnTo>
                    <a:lnTo>
                      <a:pt x="56" y="247"/>
                    </a:lnTo>
                    <a:lnTo>
                      <a:pt x="56" y="246"/>
                    </a:lnTo>
                    <a:lnTo>
                      <a:pt x="58" y="244"/>
                    </a:lnTo>
                    <a:lnTo>
                      <a:pt x="60" y="244"/>
                    </a:lnTo>
                    <a:lnTo>
                      <a:pt x="60" y="242"/>
                    </a:lnTo>
                    <a:lnTo>
                      <a:pt x="60" y="240"/>
                    </a:lnTo>
                    <a:lnTo>
                      <a:pt x="58" y="240"/>
                    </a:lnTo>
                    <a:lnTo>
                      <a:pt x="58" y="238"/>
                    </a:lnTo>
                    <a:lnTo>
                      <a:pt x="60" y="238"/>
                    </a:lnTo>
                    <a:lnTo>
                      <a:pt x="60" y="236"/>
                    </a:lnTo>
                    <a:lnTo>
                      <a:pt x="60" y="234"/>
                    </a:lnTo>
                    <a:lnTo>
                      <a:pt x="58" y="234"/>
                    </a:lnTo>
                    <a:lnTo>
                      <a:pt x="58" y="232"/>
                    </a:lnTo>
                    <a:lnTo>
                      <a:pt x="58" y="230"/>
                    </a:lnTo>
                    <a:lnTo>
                      <a:pt x="56" y="230"/>
                    </a:lnTo>
                    <a:lnTo>
                      <a:pt x="56" y="228"/>
                    </a:lnTo>
                    <a:lnTo>
                      <a:pt x="56" y="226"/>
                    </a:lnTo>
                    <a:lnTo>
                      <a:pt x="56" y="224"/>
                    </a:lnTo>
                    <a:lnTo>
                      <a:pt x="56" y="223"/>
                    </a:lnTo>
                    <a:lnTo>
                      <a:pt x="56" y="221"/>
                    </a:lnTo>
                    <a:lnTo>
                      <a:pt x="56" y="219"/>
                    </a:lnTo>
                    <a:lnTo>
                      <a:pt x="56" y="217"/>
                    </a:lnTo>
                    <a:lnTo>
                      <a:pt x="56" y="215"/>
                    </a:lnTo>
                    <a:lnTo>
                      <a:pt x="58" y="215"/>
                    </a:lnTo>
                    <a:lnTo>
                      <a:pt x="60" y="215"/>
                    </a:lnTo>
                    <a:lnTo>
                      <a:pt x="62" y="213"/>
                    </a:lnTo>
                    <a:lnTo>
                      <a:pt x="62" y="211"/>
                    </a:lnTo>
                    <a:lnTo>
                      <a:pt x="62" y="209"/>
                    </a:lnTo>
                    <a:lnTo>
                      <a:pt x="62" y="207"/>
                    </a:lnTo>
                    <a:lnTo>
                      <a:pt x="64" y="205"/>
                    </a:lnTo>
                    <a:lnTo>
                      <a:pt x="65" y="205"/>
                    </a:lnTo>
                    <a:lnTo>
                      <a:pt x="67" y="203"/>
                    </a:lnTo>
                    <a:lnTo>
                      <a:pt x="69" y="201"/>
                    </a:lnTo>
                    <a:lnTo>
                      <a:pt x="71" y="201"/>
                    </a:lnTo>
                    <a:lnTo>
                      <a:pt x="73" y="201"/>
                    </a:lnTo>
                    <a:lnTo>
                      <a:pt x="75" y="201"/>
                    </a:lnTo>
                    <a:lnTo>
                      <a:pt x="75" y="199"/>
                    </a:lnTo>
                    <a:lnTo>
                      <a:pt x="77" y="199"/>
                    </a:lnTo>
                    <a:lnTo>
                      <a:pt x="79" y="199"/>
                    </a:lnTo>
                    <a:lnTo>
                      <a:pt x="79" y="201"/>
                    </a:lnTo>
                    <a:lnTo>
                      <a:pt x="81" y="199"/>
                    </a:lnTo>
                    <a:lnTo>
                      <a:pt x="83" y="199"/>
                    </a:lnTo>
                    <a:lnTo>
                      <a:pt x="83" y="198"/>
                    </a:lnTo>
                    <a:lnTo>
                      <a:pt x="85" y="196"/>
                    </a:lnTo>
                    <a:lnTo>
                      <a:pt x="87" y="196"/>
                    </a:lnTo>
                    <a:lnTo>
                      <a:pt x="88" y="196"/>
                    </a:lnTo>
                    <a:lnTo>
                      <a:pt x="90" y="196"/>
                    </a:lnTo>
                    <a:lnTo>
                      <a:pt x="92" y="196"/>
                    </a:lnTo>
                    <a:lnTo>
                      <a:pt x="92" y="198"/>
                    </a:lnTo>
                    <a:lnTo>
                      <a:pt x="94" y="198"/>
                    </a:lnTo>
                    <a:lnTo>
                      <a:pt x="94" y="196"/>
                    </a:lnTo>
                    <a:lnTo>
                      <a:pt x="94" y="194"/>
                    </a:lnTo>
                    <a:lnTo>
                      <a:pt x="96" y="194"/>
                    </a:lnTo>
                    <a:lnTo>
                      <a:pt x="96" y="192"/>
                    </a:lnTo>
                    <a:lnTo>
                      <a:pt x="94" y="192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4" y="186"/>
                    </a:lnTo>
                    <a:lnTo>
                      <a:pt x="94" y="184"/>
                    </a:lnTo>
                    <a:lnTo>
                      <a:pt x="92" y="184"/>
                    </a:lnTo>
                    <a:lnTo>
                      <a:pt x="90" y="184"/>
                    </a:lnTo>
                    <a:lnTo>
                      <a:pt x="88" y="182"/>
                    </a:lnTo>
                    <a:lnTo>
                      <a:pt x="87" y="182"/>
                    </a:lnTo>
                    <a:lnTo>
                      <a:pt x="87" y="180"/>
                    </a:lnTo>
                    <a:lnTo>
                      <a:pt x="87" y="178"/>
                    </a:lnTo>
                    <a:lnTo>
                      <a:pt x="88" y="178"/>
                    </a:lnTo>
                    <a:lnTo>
                      <a:pt x="90" y="176"/>
                    </a:lnTo>
                    <a:lnTo>
                      <a:pt x="90" y="175"/>
                    </a:lnTo>
                    <a:lnTo>
                      <a:pt x="92" y="175"/>
                    </a:lnTo>
                    <a:lnTo>
                      <a:pt x="92" y="173"/>
                    </a:lnTo>
                    <a:lnTo>
                      <a:pt x="94" y="173"/>
                    </a:lnTo>
                    <a:lnTo>
                      <a:pt x="94" y="171"/>
                    </a:lnTo>
                    <a:lnTo>
                      <a:pt x="94" y="169"/>
                    </a:lnTo>
                    <a:lnTo>
                      <a:pt x="94" y="167"/>
                    </a:lnTo>
                    <a:lnTo>
                      <a:pt x="92" y="167"/>
                    </a:lnTo>
                    <a:lnTo>
                      <a:pt x="90" y="167"/>
                    </a:lnTo>
                    <a:lnTo>
                      <a:pt x="90" y="165"/>
                    </a:lnTo>
                    <a:lnTo>
                      <a:pt x="88" y="165"/>
                    </a:lnTo>
                    <a:lnTo>
                      <a:pt x="88" y="163"/>
                    </a:lnTo>
                    <a:lnTo>
                      <a:pt x="90" y="161"/>
                    </a:lnTo>
                    <a:lnTo>
                      <a:pt x="92" y="161"/>
                    </a:lnTo>
                    <a:lnTo>
                      <a:pt x="92" y="159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0" y="155"/>
                    </a:lnTo>
                    <a:lnTo>
                      <a:pt x="92" y="153"/>
                    </a:lnTo>
                    <a:lnTo>
                      <a:pt x="92" y="151"/>
                    </a:lnTo>
                    <a:lnTo>
                      <a:pt x="92" y="150"/>
                    </a:lnTo>
                    <a:lnTo>
                      <a:pt x="94" y="150"/>
                    </a:lnTo>
                    <a:lnTo>
                      <a:pt x="96" y="150"/>
                    </a:lnTo>
                    <a:lnTo>
                      <a:pt x="96" y="148"/>
                    </a:lnTo>
                    <a:lnTo>
                      <a:pt x="96" y="146"/>
                    </a:lnTo>
                    <a:lnTo>
                      <a:pt x="96" y="148"/>
                    </a:lnTo>
                    <a:lnTo>
                      <a:pt x="98" y="148"/>
                    </a:lnTo>
                    <a:lnTo>
                      <a:pt x="98" y="146"/>
                    </a:lnTo>
                    <a:lnTo>
                      <a:pt x="100" y="146"/>
                    </a:lnTo>
                    <a:lnTo>
                      <a:pt x="100" y="144"/>
                    </a:lnTo>
                    <a:lnTo>
                      <a:pt x="102" y="144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4" y="140"/>
                    </a:lnTo>
                    <a:lnTo>
                      <a:pt x="106" y="140"/>
                    </a:lnTo>
                    <a:lnTo>
                      <a:pt x="106" y="138"/>
                    </a:lnTo>
                    <a:lnTo>
                      <a:pt x="108" y="136"/>
                    </a:lnTo>
                    <a:lnTo>
                      <a:pt x="108" y="134"/>
                    </a:lnTo>
                    <a:lnTo>
                      <a:pt x="110" y="134"/>
                    </a:lnTo>
                    <a:lnTo>
                      <a:pt x="110" y="132"/>
                    </a:lnTo>
                    <a:lnTo>
                      <a:pt x="112" y="132"/>
                    </a:lnTo>
                    <a:lnTo>
                      <a:pt x="112" y="130"/>
                    </a:lnTo>
                    <a:lnTo>
                      <a:pt x="112" y="128"/>
                    </a:lnTo>
                    <a:lnTo>
                      <a:pt x="110" y="128"/>
                    </a:lnTo>
                    <a:lnTo>
                      <a:pt x="108" y="128"/>
                    </a:lnTo>
                    <a:lnTo>
                      <a:pt x="108" y="127"/>
                    </a:lnTo>
                    <a:lnTo>
                      <a:pt x="106" y="127"/>
                    </a:lnTo>
                    <a:lnTo>
                      <a:pt x="104" y="125"/>
                    </a:lnTo>
                    <a:lnTo>
                      <a:pt x="102" y="125"/>
                    </a:lnTo>
                    <a:lnTo>
                      <a:pt x="102" y="123"/>
                    </a:lnTo>
                    <a:lnTo>
                      <a:pt x="100" y="123"/>
                    </a:lnTo>
                    <a:lnTo>
                      <a:pt x="100" y="121"/>
                    </a:lnTo>
                    <a:lnTo>
                      <a:pt x="100" y="119"/>
                    </a:lnTo>
                    <a:lnTo>
                      <a:pt x="100" y="117"/>
                    </a:lnTo>
                    <a:lnTo>
                      <a:pt x="98" y="117"/>
                    </a:lnTo>
                    <a:lnTo>
                      <a:pt x="96" y="117"/>
                    </a:lnTo>
                    <a:lnTo>
                      <a:pt x="96" y="115"/>
                    </a:lnTo>
                    <a:lnTo>
                      <a:pt x="94" y="115"/>
                    </a:lnTo>
                    <a:lnTo>
                      <a:pt x="94" y="113"/>
                    </a:lnTo>
                    <a:lnTo>
                      <a:pt x="92" y="111"/>
                    </a:lnTo>
                    <a:lnTo>
                      <a:pt x="92" y="109"/>
                    </a:lnTo>
                    <a:lnTo>
                      <a:pt x="90" y="109"/>
                    </a:lnTo>
                    <a:lnTo>
                      <a:pt x="90" y="107"/>
                    </a:lnTo>
                    <a:lnTo>
                      <a:pt x="88" y="105"/>
                    </a:lnTo>
                    <a:lnTo>
                      <a:pt x="88" y="103"/>
                    </a:lnTo>
                    <a:lnTo>
                      <a:pt x="90" y="103"/>
                    </a:lnTo>
                    <a:lnTo>
                      <a:pt x="90" y="102"/>
                    </a:lnTo>
                    <a:lnTo>
                      <a:pt x="90" y="100"/>
                    </a:lnTo>
                    <a:lnTo>
                      <a:pt x="90" y="98"/>
                    </a:lnTo>
                    <a:lnTo>
                      <a:pt x="92" y="98"/>
                    </a:lnTo>
                    <a:lnTo>
                      <a:pt x="92" y="96"/>
                    </a:lnTo>
                    <a:lnTo>
                      <a:pt x="92" y="94"/>
                    </a:lnTo>
                    <a:lnTo>
                      <a:pt x="92" y="92"/>
                    </a:lnTo>
                    <a:lnTo>
                      <a:pt x="94" y="92"/>
                    </a:lnTo>
                    <a:lnTo>
                      <a:pt x="96" y="92"/>
                    </a:lnTo>
                    <a:lnTo>
                      <a:pt x="96" y="90"/>
                    </a:lnTo>
                    <a:lnTo>
                      <a:pt x="94" y="90"/>
                    </a:lnTo>
                    <a:lnTo>
                      <a:pt x="94" y="88"/>
                    </a:lnTo>
                    <a:lnTo>
                      <a:pt x="96" y="88"/>
                    </a:lnTo>
                    <a:lnTo>
                      <a:pt x="96" y="86"/>
                    </a:lnTo>
                    <a:lnTo>
                      <a:pt x="98" y="86"/>
                    </a:lnTo>
                    <a:lnTo>
                      <a:pt x="98" y="84"/>
                    </a:lnTo>
                    <a:lnTo>
                      <a:pt x="100" y="82"/>
                    </a:lnTo>
                    <a:lnTo>
                      <a:pt x="100" y="80"/>
                    </a:lnTo>
                    <a:lnTo>
                      <a:pt x="102" y="80"/>
                    </a:lnTo>
                    <a:lnTo>
                      <a:pt x="102" y="79"/>
                    </a:lnTo>
                    <a:lnTo>
                      <a:pt x="102" y="77"/>
                    </a:lnTo>
                    <a:lnTo>
                      <a:pt x="102" y="75"/>
                    </a:lnTo>
                    <a:lnTo>
                      <a:pt x="100" y="75"/>
                    </a:lnTo>
                    <a:lnTo>
                      <a:pt x="100" y="73"/>
                    </a:lnTo>
                    <a:lnTo>
                      <a:pt x="98" y="73"/>
                    </a:lnTo>
                    <a:lnTo>
                      <a:pt x="98" y="71"/>
                    </a:lnTo>
                    <a:lnTo>
                      <a:pt x="100" y="71"/>
                    </a:lnTo>
                    <a:lnTo>
                      <a:pt x="102" y="71"/>
                    </a:lnTo>
                    <a:lnTo>
                      <a:pt x="102" y="69"/>
                    </a:lnTo>
                    <a:lnTo>
                      <a:pt x="102" y="67"/>
                    </a:lnTo>
                    <a:lnTo>
                      <a:pt x="104" y="67"/>
                    </a:lnTo>
                    <a:lnTo>
                      <a:pt x="106" y="65"/>
                    </a:lnTo>
                    <a:lnTo>
                      <a:pt x="106" y="63"/>
                    </a:lnTo>
                    <a:lnTo>
                      <a:pt x="108" y="63"/>
                    </a:lnTo>
                    <a:lnTo>
                      <a:pt x="108" y="61"/>
                    </a:lnTo>
                    <a:lnTo>
                      <a:pt x="108" y="59"/>
                    </a:lnTo>
                    <a:lnTo>
                      <a:pt x="110" y="57"/>
                    </a:lnTo>
                    <a:lnTo>
                      <a:pt x="110" y="59"/>
                    </a:lnTo>
                    <a:lnTo>
                      <a:pt x="112" y="59"/>
                    </a:lnTo>
                    <a:lnTo>
                      <a:pt x="112" y="57"/>
                    </a:lnTo>
                    <a:lnTo>
                      <a:pt x="113" y="57"/>
                    </a:lnTo>
                    <a:lnTo>
                      <a:pt x="113" y="59"/>
                    </a:lnTo>
                    <a:lnTo>
                      <a:pt x="115" y="59"/>
                    </a:lnTo>
                    <a:lnTo>
                      <a:pt x="115" y="61"/>
                    </a:lnTo>
                    <a:lnTo>
                      <a:pt x="115" y="59"/>
                    </a:lnTo>
                    <a:lnTo>
                      <a:pt x="115" y="57"/>
                    </a:lnTo>
                    <a:lnTo>
                      <a:pt x="117" y="57"/>
                    </a:lnTo>
                    <a:lnTo>
                      <a:pt x="119" y="57"/>
                    </a:lnTo>
                    <a:lnTo>
                      <a:pt x="121" y="57"/>
                    </a:lnTo>
                    <a:lnTo>
                      <a:pt x="121" y="55"/>
                    </a:lnTo>
                    <a:lnTo>
                      <a:pt x="123" y="55"/>
                    </a:lnTo>
                    <a:lnTo>
                      <a:pt x="123" y="57"/>
                    </a:lnTo>
                    <a:lnTo>
                      <a:pt x="125" y="57"/>
                    </a:lnTo>
                    <a:lnTo>
                      <a:pt x="127" y="57"/>
                    </a:lnTo>
                    <a:lnTo>
                      <a:pt x="127" y="59"/>
                    </a:lnTo>
                    <a:lnTo>
                      <a:pt x="127" y="61"/>
                    </a:lnTo>
                    <a:lnTo>
                      <a:pt x="127" y="63"/>
                    </a:lnTo>
                    <a:lnTo>
                      <a:pt x="129" y="63"/>
                    </a:lnTo>
                    <a:lnTo>
                      <a:pt x="129" y="61"/>
                    </a:lnTo>
                    <a:lnTo>
                      <a:pt x="131" y="63"/>
                    </a:lnTo>
                    <a:lnTo>
                      <a:pt x="133" y="63"/>
                    </a:lnTo>
                    <a:lnTo>
                      <a:pt x="133" y="61"/>
                    </a:lnTo>
                    <a:lnTo>
                      <a:pt x="135" y="61"/>
                    </a:lnTo>
                    <a:lnTo>
                      <a:pt x="136" y="61"/>
                    </a:lnTo>
                    <a:lnTo>
                      <a:pt x="136" y="63"/>
                    </a:lnTo>
                    <a:lnTo>
                      <a:pt x="136" y="65"/>
                    </a:lnTo>
                    <a:lnTo>
                      <a:pt x="138" y="65"/>
                    </a:lnTo>
                    <a:lnTo>
                      <a:pt x="138" y="67"/>
                    </a:lnTo>
                    <a:lnTo>
                      <a:pt x="140" y="67"/>
                    </a:lnTo>
                    <a:lnTo>
                      <a:pt x="142" y="67"/>
                    </a:lnTo>
                    <a:lnTo>
                      <a:pt x="142" y="65"/>
                    </a:lnTo>
                    <a:lnTo>
                      <a:pt x="142" y="67"/>
                    </a:lnTo>
                    <a:lnTo>
                      <a:pt x="142" y="69"/>
                    </a:lnTo>
                    <a:lnTo>
                      <a:pt x="144" y="69"/>
                    </a:lnTo>
                    <a:lnTo>
                      <a:pt x="146" y="69"/>
                    </a:lnTo>
                    <a:lnTo>
                      <a:pt x="148" y="69"/>
                    </a:lnTo>
                    <a:lnTo>
                      <a:pt x="148" y="71"/>
                    </a:lnTo>
                    <a:lnTo>
                      <a:pt x="150" y="71"/>
                    </a:lnTo>
                    <a:lnTo>
                      <a:pt x="152" y="71"/>
                    </a:lnTo>
                    <a:lnTo>
                      <a:pt x="152" y="73"/>
                    </a:lnTo>
                    <a:lnTo>
                      <a:pt x="152" y="71"/>
                    </a:lnTo>
                    <a:lnTo>
                      <a:pt x="152" y="69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6" y="69"/>
                    </a:lnTo>
                    <a:lnTo>
                      <a:pt x="156" y="71"/>
                    </a:lnTo>
                    <a:lnTo>
                      <a:pt x="154" y="71"/>
                    </a:lnTo>
                    <a:lnTo>
                      <a:pt x="156" y="71"/>
                    </a:lnTo>
                    <a:lnTo>
                      <a:pt x="156" y="73"/>
                    </a:lnTo>
                    <a:lnTo>
                      <a:pt x="156" y="71"/>
                    </a:lnTo>
                    <a:lnTo>
                      <a:pt x="158" y="71"/>
                    </a:lnTo>
                    <a:lnTo>
                      <a:pt x="158" y="73"/>
                    </a:lnTo>
                    <a:lnTo>
                      <a:pt x="158" y="75"/>
                    </a:lnTo>
                    <a:lnTo>
                      <a:pt x="158" y="73"/>
                    </a:lnTo>
                    <a:lnTo>
                      <a:pt x="160" y="73"/>
                    </a:lnTo>
                    <a:lnTo>
                      <a:pt x="160" y="71"/>
                    </a:lnTo>
                    <a:lnTo>
                      <a:pt x="161" y="71"/>
                    </a:lnTo>
                    <a:lnTo>
                      <a:pt x="163" y="71"/>
                    </a:lnTo>
                    <a:lnTo>
                      <a:pt x="165" y="71"/>
                    </a:lnTo>
                    <a:lnTo>
                      <a:pt x="165" y="73"/>
                    </a:lnTo>
                    <a:lnTo>
                      <a:pt x="165" y="75"/>
                    </a:lnTo>
                    <a:lnTo>
                      <a:pt x="167" y="75"/>
                    </a:lnTo>
                    <a:lnTo>
                      <a:pt x="167" y="77"/>
                    </a:lnTo>
                    <a:lnTo>
                      <a:pt x="169" y="77"/>
                    </a:lnTo>
                    <a:lnTo>
                      <a:pt x="169" y="79"/>
                    </a:lnTo>
                    <a:lnTo>
                      <a:pt x="171" y="77"/>
                    </a:lnTo>
                    <a:lnTo>
                      <a:pt x="173" y="77"/>
                    </a:lnTo>
                    <a:lnTo>
                      <a:pt x="175" y="77"/>
                    </a:lnTo>
                    <a:lnTo>
                      <a:pt x="175" y="79"/>
                    </a:lnTo>
                    <a:lnTo>
                      <a:pt x="177" y="79"/>
                    </a:lnTo>
                    <a:lnTo>
                      <a:pt x="177" y="80"/>
                    </a:lnTo>
                    <a:lnTo>
                      <a:pt x="179" y="80"/>
                    </a:lnTo>
                    <a:lnTo>
                      <a:pt x="181" y="80"/>
                    </a:lnTo>
                    <a:lnTo>
                      <a:pt x="181" y="82"/>
                    </a:lnTo>
                    <a:lnTo>
                      <a:pt x="181" y="80"/>
                    </a:lnTo>
                    <a:lnTo>
                      <a:pt x="183" y="80"/>
                    </a:lnTo>
                    <a:lnTo>
                      <a:pt x="181" y="80"/>
                    </a:lnTo>
                    <a:lnTo>
                      <a:pt x="181" y="82"/>
                    </a:lnTo>
                    <a:lnTo>
                      <a:pt x="183" y="82"/>
                    </a:lnTo>
                    <a:lnTo>
                      <a:pt x="184" y="82"/>
                    </a:lnTo>
                    <a:lnTo>
                      <a:pt x="184" y="84"/>
                    </a:lnTo>
                    <a:lnTo>
                      <a:pt x="184" y="86"/>
                    </a:lnTo>
                    <a:lnTo>
                      <a:pt x="184" y="88"/>
                    </a:lnTo>
                    <a:lnTo>
                      <a:pt x="186" y="88"/>
                    </a:lnTo>
                    <a:lnTo>
                      <a:pt x="188" y="88"/>
                    </a:lnTo>
                    <a:lnTo>
                      <a:pt x="188" y="90"/>
                    </a:lnTo>
                    <a:lnTo>
                      <a:pt x="190" y="90"/>
                    </a:lnTo>
                    <a:lnTo>
                      <a:pt x="192" y="90"/>
                    </a:lnTo>
                    <a:lnTo>
                      <a:pt x="194" y="90"/>
                    </a:lnTo>
                    <a:lnTo>
                      <a:pt x="196" y="90"/>
                    </a:lnTo>
                    <a:lnTo>
                      <a:pt x="196" y="92"/>
                    </a:lnTo>
                    <a:lnTo>
                      <a:pt x="198" y="92"/>
                    </a:lnTo>
                    <a:lnTo>
                      <a:pt x="200" y="92"/>
                    </a:lnTo>
                    <a:lnTo>
                      <a:pt x="200" y="94"/>
                    </a:lnTo>
                    <a:lnTo>
                      <a:pt x="202" y="92"/>
                    </a:lnTo>
                    <a:lnTo>
                      <a:pt x="202" y="90"/>
                    </a:lnTo>
                    <a:lnTo>
                      <a:pt x="202" y="88"/>
                    </a:lnTo>
                    <a:lnTo>
                      <a:pt x="204" y="86"/>
                    </a:lnTo>
                    <a:lnTo>
                      <a:pt x="204" y="84"/>
                    </a:lnTo>
                    <a:lnTo>
                      <a:pt x="202" y="84"/>
                    </a:lnTo>
                    <a:lnTo>
                      <a:pt x="202" y="82"/>
                    </a:lnTo>
                    <a:lnTo>
                      <a:pt x="202" y="80"/>
                    </a:lnTo>
                    <a:lnTo>
                      <a:pt x="202" y="79"/>
                    </a:lnTo>
                    <a:lnTo>
                      <a:pt x="200" y="79"/>
                    </a:lnTo>
                    <a:lnTo>
                      <a:pt x="198" y="79"/>
                    </a:lnTo>
                    <a:lnTo>
                      <a:pt x="196" y="79"/>
                    </a:lnTo>
                    <a:lnTo>
                      <a:pt x="194" y="79"/>
                    </a:lnTo>
                    <a:lnTo>
                      <a:pt x="194" y="77"/>
                    </a:lnTo>
                    <a:lnTo>
                      <a:pt x="192" y="77"/>
                    </a:lnTo>
                    <a:lnTo>
                      <a:pt x="192" y="75"/>
                    </a:lnTo>
                    <a:lnTo>
                      <a:pt x="192" y="73"/>
                    </a:lnTo>
                    <a:lnTo>
                      <a:pt x="192" y="71"/>
                    </a:lnTo>
                    <a:lnTo>
                      <a:pt x="192" y="69"/>
                    </a:lnTo>
                    <a:lnTo>
                      <a:pt x="190" y="67"/>
                    </a:lnTo>
                    <a:lnTo>
                      <a:pt x="190" y="65"/>
                    </a:lnTo>
                    <a:lnTo>
                      <a:pt x="190" y="63"/>
                    </a:lnTo>
                    <a:lnTo>
                      <a:pt x="190" y="61"/>
                    </a:lnTo>
                    <a:lnTo>
                      <a:pt x="188" y="61"/>
                    </a:lnTo>
                    <a:lnTo>
                      <a:pt x="188" y="59"/>
                    </a:lnTo>
                    <a:lnTo>
                      <a:pt x="186" y="59"/>
                    </a:lnTo>
                    <a:lnTo>
                      <a:pt x="186" y="57"/>
                    </a:lnTo>
                    <a:lnTo>
                      <a:pt x="184" y="55"/>
                    </a:lnTo>
                    <a:lnTo>
                      <a:pt x="184" y="54"/>
                    </a:lnTo>
                    <a:lnTo>
                      <a:pt x="184" y="52"/>
                    </a:lnTo>
                    <a:lnTo>
                      <a:pt x="184" y="50"/>
                    </a:lnTo>
                    <a:lnTo>
                      <a:pt x="183" y="50"/>
                    </a:lnTo>
                    <a:lnTo>
                      <a:pt x="183" y="48"/>
                    </a:lnTo>
                    <a:lnTo>
                      <a:pt x="181" y="48"/>
                    </a:lnTo>
                    <a:lnTo>
                      <a:pt x="181" y="46"/>
                    </a:lnTo>
                    <a:lnTo>
                      <a:pt x="179" y="44"/>
                    </a:lnTo>
                    <a:lnTo>
                      <a:pt x="177" y="42"/>
                    </a:lnTo>
                    <a:lnTo>
                      <a:pt x="177" y="40"/>
                    </a:lnTo>
                    <a:lnTo>
                      <a:pt x="175" y="38"/>
                    </a:lnTo>
                    <a:lnTo>
                      <a:pt x="175" y="36"/>
                    </a:lnTo>
                    <a:lnTo>
                      <a:pt x="175" y="34"/>
                    </a:lnTo>
                    <a:lnTo>
                      <a:pt x="175" y="32"/>
                    </a:lnTo>
                    <a:lnTo>
                      <a:pt x="175" y="31"/>
                    </a:lnTo>
                    <a:lnTo>
                      <a:pt x="175" y="29"/>
                    </a:lnTo>
                    <a:lnTo>
                      <a:pt x="175" y="27"/>
                    </a:lnTo>
                    <a:lnTo>
                      <a:pt x="175" y="25"/>
                    </a:lnTo>
                    <a:lnTo>
                      <a:pt x="177" y="25"/>
                    </a:lnTo>
                    <a:lnTo>
                      <a:pt x="179" y="25"/>
                    </a:lnTo>
                    <a:lnTo>
                      <a:pt x="181" y="25"/>
                    </a:lnTo>
                    <a:lnTo>
                      <a:pt x="181" y="23"/>
                    </a:lnTo>
                    <a:lnTo>
                      <a:pt x="183" y="23"/>
                    </a:lnTo>
                    <a:lnTo>
                      <a:pt x="183" y="21"/>
                    </a:lnTo>
                    <a:lnTo>
                      <a:pt x="183" y="19"/>
                    </a:lnTo>
                    <a:lnTo>
                      <a:pt x="183" y="17"/>
                    </a:lnTo>
                    <a:lnTo>
                      <a:pt x="184" y="17"/>
                    </a:lnTo>
                    <a:lnTo>
                      <a:pt x="184" y="15"/>
                    </a:lnTo>
                    <a:lnTo>
                      <a:pt x="184" y="13"/>
                    </a:lnTo>
                    <a:lnTo>
                      <a:pt x="186" y="11"/>
                    </a:lnTo>
                    <a:lnTo>
                      <a:pt x="186" y="9"/>
                    </a:lnTo>
                    <a:lnTo>
                      <a:pt x="186" y="7"/>
                    </a:lnTo>
                    <a:lnTo>
                      <a:pt x="184" y="7"/>
                    </a:lnTo>
                    <a:lnTo>
                      <a:pt x="184" y="6"/>
                    </a:lnTo>
                    <a:lnTo>
                      <a:pt x="186" y="6"/>
                    </a:lnTo>
                    <a:lnTo>
                      <a:pt x="186" y="4"/>
                    </a:lnTo>
                    <a:lnTo>
                      <a:pt x="188" y="4"/>
                    </a:lnTo>
                    <a:lnTo>
                      <a:pt x="190" y="4"/>
                    </a:lnTo>
                    <a:lnTo>
                      <a:pt x="192" y="4"/>
                    </a:lnTo>
                    <a:lnTo>
                      <a:pt x="194" y="4"/>
                    </a:lnTo>
                    <a:lnTo>
                      <a:pt x="196" y="4"/>
                    </a:lnTo>
                    <a:lnTo>
                      <a:pt x="196" y="2"/>
                    </a:lnTo>
                    <a:lnTo>
                      <a:pt x="198" y="2"/>
                    </a:lnTo>
                    <a:lnTo>
                      <a:pt x="200" y="0"/>
                    </a:lnTo>
                    <a:lnTo>
                      <a:pt x="202" y="0"/>
                    </a:lnTo>
                    <a:lnTo>
                      <a:pt x="202" y="2"/>
                    </a:lnTo>
                    <a:lnTo>
                      <a:pt x="204" y="2"/>
                    </a:lnTo>
                    <a:lnTo>
                      <a:pt x="204" y="4"/>
                    </a:lnTo>
                    <a:lnTo>
                      <a:pt x="204" y="6"/>
                    </a:lnTo>
                    <a:lnTo>
                      <a:pt x="206" y="6"/>
                    </a:lnTo>
                    <a:lnTo>
                      <a:pt x="206" y="7"/>
                    </a:lnTo>
                    <a:lnTo>
                      <a:pt x="206" y="9"/>
                    </a:lnTo>
                    <a:lnTo>
                      <a:pt x="208" y="9"/>
                    </a:lnTo>
                    <a:lnTo>
                      <a:pt x="208" y="11"/>
                    </a:lnTo>
                    <a:lnTo>
                      <a:pt x="209" y="11"/>
                    </a:lnTo>
                    <a:lnTo>
                      <a:pt x="209" y="13"/>
                    </a:lnTo>
                    <a:lnTo>
                      <a:pt x="211" y="13"/>
                    </a:lnTo>
                    <a:lnTo>
                      <a:pt x="211" y="15"/>
                    </a:lnTo>
                    <a:lnTo>
                      <a:pt x="213" y="15"/>
                    </a:lnTo>
                    <a:lnTo>
                      <a:pt x="213" y="17"/>
                    </a:lnTo>
                    <a:lnTo>
                      <a:pt x="213" y="19"/>
                    </a:lnTo>
                    <a:lnTo>
                      <a:pt x="215" y="19"/>
                    </a:lnTo>
                    <a:lnTo>
                      <a:pt x="215" y="21"/>
                    </a:lnTo>
                    <a:lnTo>
                      <a:pt x="217" y="21"/>
                    </a:lnTo>
                    <a:lnTo>
                      <a:pt x="217" y="23"/>
                    </a:lnTo>
                    <a:lnTo>
                      <a:pt x="217" y="21"/>
                    </a:lnTo>
                    <a:lnTo>
                      <a:pt x="219" y="21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3" y="23"/>
                    </a:lnTo>
                    <a:lnTo>
                      <a:pt x="223" y="25"/>
                    </a:lnTo>
                    <a:lnTo>
                      <a:pt x="225" y="25"/>
                    </a:lnTo>
                    <a:lnTo>
                      <a:pt x="227" y="25"/>
                    </a:lnTo>
                    <a:lnTo>
                      <a:pt x="227" y="27"/>
                    </a:lnTo>
                    <a:lnTo>
                      <a:pt x="229" y="27"/>
                    </a:lnTo>
                    <a:lnTo>
                      <a:pt x="229" y="25"/>
                    </a:lnTo>
                    <a:lnTo>
                      <a:pt x="231" y="25"/>
                    </a:lnTo>
                    <a:lnTo>
                      <a:pt x="232" y="25"/>
                    </a:lnTo>
                    <a:lnTo>
                      <a:pt x="234" y="25"/>
                    </a:lnTo>
                    <a:lnTo>
                      <a:pt x="236" y="27"/>
                    </a:lnTo>
                    <a:lnTo>
                      <a:pt x="236" y="29"/>
                    </a:lnTo>
                    <a:lnTo>
                      <a:pt x="238" y="32"/>
                    </a:lnTo>
                    <a:lnTo>
                      <a:pt x="240" y="34"/>
                    </a:lnTo>
                    <a:lnTo>
                      <a:pt x="240" y="36"/>
                    </a:lnTo>
                    <a:lnTo>
                      <a:pt x="242" y="36"/>
                    </a:lnTo>
                    <a:lnTo>
                      <a:pt x="240" y="36"/>
                    </a:lnTo>
                    <a:lnTo>
                      <a:pt x="242" y="36"/>
                    </a:lnTo>
                    <a:lnTo>
                      <a:pt x="242" y="38"/>
                    </a:lnTo>
                    <a:lnTo>
                      <a:pt x="244" y="38"/>
                    </a:lnTo>
                    <a:lnTo>
                      <a:pt x="244" y="40"/>
                    </a:lnTo>
                    <a:lnTo>
                      <a:pt x="246" y="40"/>
                    </a:lnTo>
                    <a:lnTo>
                      <a:pt x="246" y="42"/>
                    </a:lnTo>
                    <a:lnTo>
                      <a:pt x="248" y="42"/>
                    </a:lnTo>
                    <a:lnTo>
                      <a:pt x="248" y="44"/>
                    </a:lnTo>
                    <a:lnTo>
                      <a:pt x="250" y="44"/>
                    </a:lnTo>
                    <a:lnTo>
                      <a:pt x="250" y="46"/>
                    </a:lnTo>
                    <a:lnTo>
                      <a:pt x="252" y="46"/>
                    </a:lnTo>
                    <a:lnTo>
                      <a:pt x="252" y="48"/>
                    </a:lnTo>
                    <a:lnTo>
                      <a:pt x="254" y="48"/>
                    </a:lnTo>
                    <a:lnTo>
                      <a:pt x="254" y="46"/>
                    </a:lnTo>
                    <a:lnTo>
                      <a:pt x="254" y="48"/>
                    </a:lnTo>
                    <a:lnTo>
                      <a:pt x="256" y="48"/>
                    </a:lnTo>
                    <a:lnTo>
                      <a:pt x="257" y="48"/>
                    </a:lnTo>
                    <a:lnTo>
                      <a:pt x="259" y="48"/>
                    </a:lnTo>
                    <a:lnTo>
                      <a:pt x="259" y="50"/>
                    </a:lnTo>
                    <a:lnTo>
                      <a:pt x="261" y="50"/>
                    </a:lnTo>
                    <a:lnTo>
                      <a:pt x="263" y="50"/>
                    </a:lnTo>
                    <a:lnTo>
                      <a:pt x="263" y="52"/>
                    </a:lnTo>
                    <a:lnTo>
                      <a:pt x="263" y="54"/>
                    </a:lnTo>
                    <a:lnTo>
                      <a:pt x="265" y="54"/>
                    </a:lnTo>
                    <a:lnTo>
                      <a:pt x="267" y="54"/>
                    </a:lnTo>
                    <a:lnTo>
                      <a:pt x="267" y="55"/>
                    </a:lnTo>
                    <a:lnTo>
                      <a:pt x="269" y="55"/>
                    </a:lnTo>
                    <a:lnTo>
                      <a:pt x="267" y="55"/>
                    </a:lnTo>
                    <a:lnTo>
                      <a:pt x="267" y="57"/>
                    </a:lnTo>
                    <a:lnTo>
                      <a:pt x="269" y="57"/>
                    </a:lnTo>
                    <a:lnTo>
                      <a:pt x="271" y="57"/>
                    </a:lnTo>
                    <a:lnTo>
                      <a:pt x="271" y="59"/>
                    </a:lnTo>
                    <a:lnTo>
                      <a:pt x="273" y="59"/>
                    </a:lnTo>
                    <a:lnTo>
                      <a:pt x="273" y="61"/>
                    </a:lnTo>
                    <a:lnTo>
                      <a:pt x="271" y="61"/>
                    </a:lnTo>
                    <a:lnTo>
                      <a:pt x="273" y="61"/>
                    </a:lnTo>
                    <a:lnTo>
                      <a:pt x="271" y="61"/>
                    </a:lnTo>
                    <a:lnTo>
                      <a:pt x="271" y="63"/>
                    </a:lnTo>
                    <a:lnTo>
                      <a:pt x="273" y="63"/>
                    </a:lnTo>
                    <a:lnTo>
                      <a:pt x="273" y="61"/>
                    </a:lnTo>
                    <a:lnTo>
                      <a:pt x="273" y="63"/>
                    </a:lnTo>
                    <a:lnTo>
                      <a:pt x="273" y="65"/>
                    </a:lnTo>
                    <a:lnTo>
                      <a:pt x="271" y="65"/>
                    </a:lnTo>
                    <a:lnTo>
                      <a:pt x="273" y="65"/>
                    </a:lnTo>
                    <a:lnTo>
                      <a:pt x="271" y="65"/>
                    </a:lnTo>
                    <a:lnTo>
                      <a:pt x="271" y="67"/>
                    </a:lnTo>
                    <a:lnTo>
                      <a:pt x="273" y="67"/>
                    </a:lnTo>
                    <a:lnTo>
                      <a:pt x="273" y="65"/>
                    </a:lnTo>
                    <a:lnTo>
                      <a:pt x="273" y="67"/>
                    </a:lnTo>
                    <a:lnTo>
                      <a:pt x="275" y="67"/>
                    </a:lnTo>
                    <a:lnTo>
                      <a:pt x="275" y="69"/>
                    </a:lnTo>
                    <a:lnTo>
                      <a:pt x="275" y="67"/>
                    </a:lnTo>
                    <a:lnTo>
                      <a:pt x="277" y="67"/>
                    </a:lnTo>
                    <a:lnTo>
                      <a:pt x="277" y="69"/>
                    </a:lnTo>
                    <a:lnTo>
                      <a:pt x="277" y="67"/>
                    </a:lnTo>
                    <a:lnTo>
                      <a:pt x="277" y="69"/>
                    </a:lnTo>
                    <a:lnTo>
                      <a:pt x="279" y="69"/>
                    </a:lnTo>
                    <a:lnTo>
                      <a:pt x="280" y="69"/>
                    </a:lnTo>
                    <a:lnTo>
                      <a:pt x="280" y="71"/>
                    </a:lnTo>
                    <a:lnTo>
                      <a:pt x="282" y="71"/>
                    </a:lnTo>
                    <a:lnTo>
                      <a:pt x="282" y="73"/>
                    </a:lnTo>
                    <a:lnTo>
                      <a:pt x="282" y="71"/>
                    </a:lnTo>
                    <a:lnTo>
                      <a:pt x="282" y="73"/>
                    </a:lnTo>
                    <a:lnTo>
                      <a:pt x="282" y="75"/>
                    </a:lnTo>
                    <a:lnTo>
                      <a:pt x="284" y="75"/>
                    </a:lnTo>
                    <a:lnTo>
                      <a:pt x="284" y="77"/>
                    </a:lnTo>
                    <a:lnTo>
                      <a:pt x="286" y="77"/>
                    </a:lnTo>
                    <a:lnTo>
                      <a:pt x="288" y="77"/>
                    </a:lnTo>
                    <a:lnTo>
                      <a:pt x="288" y="79"/>
                    </a:lnTo>
                    <a:lnTo>
                      <a:pt x="286" y="79"/>
                    </a:lnTo>
                    <a:lnTo>
                      <a:pt x="288" y="79"/>
                    </a:lnTo>
                    <a:lnTo>
                      <a:pt x="290" y="79"/>
                    </a:lnTo>
                    <a:lnTo>
                      <a:pt x="292" y="79"/>
                    </a:lnTo>
                    <a:lnTo>
                      <a:pt x="294" y="80"/>
                    </a:lnTo>
                    <a:lnTo>
                      <a:pt x="294" y="79"/>
                    </a:lnTo>
                    <a:lnTo>
                      <a:pt x="294" y="80"/>
                    </a:lnTo>
                    <a:lnTo>
                      <a:pt x="296" y="80"/>
                    </a:lnTo>
                    <a:lnTo>
                      <a:pt x="296" y="82"/>
                    </a:lnTo>
                    <a:lnTo>
                      <a:pt x="296" y="84"/>
                    </a:lnTo>
                    <a:lnTo>
                      <a:pt x="296" y="86"/>
                    </a:lnTo>
                    <a:lnTo>
                      <a:pt x="298" y="86"/>
                    </a:lnTo>
                    <a:lnTo>
                      <a:pt x="300" y="86"/>
                    </a:lnTo>
                    <a:lnTo>
                      <a:pt x="300" y="88"/>
                    </a:lnTo>
                    <a:lnTo>
                      <a:pt x="302" y="88"/>
                    </a:lnTo>
                    <a:lnTo>
                      <a:pt x="302" y="90"/>
                    </a:lnTo>
                    <a:lnTo>
                      <a:pt x="302" y="92"/>
                    </a:lnTo>
                    <a:lnTo>
                      <a:pt x="303" y="92"/>
                    </a:lnTo>
                    <a:lnTo>
                      <a:pt x="305" y="94"/>
                    </a:lnTo>
                    <a:lnTo>
                      <a:pt x="307" y="92"/>
                    </a:lnTo>
                    <a:lnTo>
                      <a:pt x="309" y="92"/>
                    </a:lnTo>
                    <a:lnTo>
                      <a:pt x="311" y="92"/>
                    </a:lnTo>
                    <a:lnTo>
                      <a:pt x="311" y="94"/>
                    </a:lnTo>
                    <a:lnTo>
                      <a:pt x="313" y="94"/>
                    </a:lnTo>
                    <a:lnTo>
                      <a:pt x="315" y="94"/>
                    </a:lnTo>
                    <a:lnTo>
                      <a:pt x="315" y="96"/>
                    </a:lnTo>
                    <a:lnTo>
                      <a:pt x="317" y="9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9" name="Freeform 5023">
                <a:extLst>
                  <a:ext uri="{FF2B5EF4-FFF2-40B4-BE49-F238E27FC236}">
                    <a16:creationId xmlns:a16="http://schemas.microsoft.com/office/drawing/2014/main" id="{FC6658F2-7993-4693-8B64-3861FAD4B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72" y="4534673"/>
                <a:ext cx="172724" cy="126449"/>
              </a:xfrm>
              <a:custGeom>
                <a:avLst/>
                <a:gdLst/>
                <a:ahLst/>
                <a:cxnLst>
                  <a:cxn ang="0">
                    <a:pos x="109" y="50"/>
                  </a:cxn>
                  <a:cxn ang="0">
                    <a:pos x="105" y="54"/>
                  </a:cxn>
                  <a:cxn ang="0">
                    <a:pos x="100" y="56"/>
                  </a:cxn>
                  <a:cxn ang="0">
                    <a:pos x="94" y="54"/>
                  </a:cxn>
                  <a:cxn ang="0">
                    <a:pos x="88" y="56"/>
                  </a:cxn>
                  <a:cxn ang="0">
                    <a:pos x="84" y="56"/>
                  </a:cxn>
                  <a:cxn ang="0">
                    <a:pos x="81" y="56"/>
                  </a:cxn>
                  <a:cxn ang="0">
                    <a:pos x="79" y="64"/>
                  </a:cxn>
                  <a:cxn ang="0">
                    <a:pos x="77" y="69"/>
                  </a:cxn>
                  <a:cxn ang="0">
                    <a:pos x="75" y="75"/>
                  </a:cxn>
                  <a:cxn ang="0">
                    <a:pos x="73" y="81"/>
                  </a:cxn>
                  <a:cxn ang="0">
                    <a:pos x="67" y="85"/>
                  </a:cxn>
                  <a:cxn ang="0">
                    <a:pos x="61" y="85"/>
                  </a:cxn>
                  <a:cxn ang="0">
                    <a:pos x="57" y="81"/>
                  </a:cxn>
                  <a:cxn ang="0">
                    <a:pos x="54" y="77"/>
                  </a:cxn>
                  <a:cxn ang="0">
                    <a:pos x="50" y="73"/>
                  </a:cxn>
                  <a:cxn ang="0">
                    <a:pos x="50" y="69"/>
                  </a:cxn>
                  <a:cxn ang="0">
                    <a:pos x="50" y="62"/>
                  </a:cxn>
                  <a:cxn ang="0">
                    <a:pos x="48" y="56"/>
                  </a:cxn>
                  <a:cxn ang="0">
                    <a:pos x="48" y="54"/>
                  </a:cxn>
                  <a:cxn ang="0">
                    <a:pos x="42" y="52"/>
                  </a:cxn>
                  <a:cxn ang="0">
                    <a:pos x="38" y="52"/>
                  </a:cxn>
                  <a:cxn ang="0">
                    <a:pos x="34" y="52"/>
                  </a:cxn>
                  <a:cxn ang="0">
                    <a:pos x="29" y="56"/>
                  </a:cxn>
                  <a:cxn ang="0">
                    <a:pos x="21" y="56"/>
                  </a:cxn>
                  <a:cxn ang="0">
                    <a:pos x="15" y="56"/>
                  </a:cxn>
                  <a:cxn ang="0">
                    <a:pos x="13" y="50"/>
                  </a:cxn>
                  <a:cxn ang="0">
                    <a:pos x="11" y="44"/>
                  </a:cxn>
                  <a:cxn ang="0">
                    <a:pos x="6" y="43"/>
                  </a:cxn>
                  <a:cxn ang="0">
                    <a:pos x="0" y="44"/>
                  </a:cxn>
                  <a:cxn ang="0">
                    <a:pos x="4" y="41"/>
                  </a:cxn>
                  <a:cxn ang="0">
                    <a:pos x="8" y="37"/>
                  </a:cxn>
                  <a:cxn ang="0">
                    <a:pos x="11" y="31"/>
                  </a:cxn>
                  <a:cxn ang="0">
                    <a:pos x="15" y="27"/>
                  </a:cxn>
                  <a:cxn ang="0">
                    <a:pos x="19" y="21"/>
                  </a:cxn>
                  <a:cxn ang="0">
                    <a:pos x="25" y="18"/>
                  </a:cxn>
                  <a:cxn ang="0">
                    <a:pos x="33" y="20"/>
                  </a:cxn>
                  <a:cxn ang="0">
                    <a:pos x="38" y="18"/>
                  </a:cxn>
                  <a:cxn ang="0">
                    <a:pos x="46" y="18"/>
                  </a:cxn>
                  <a:cxn ang="0">
                    <a:pos x="48" y="14"/>
                  </a:cxn>
                  <a:cxn ang="0">
                    <a:pos x="48" y="10"/>
                  </a:cxn>
                  <a:cxn ang="0">
                    <a:pos x="48" y="4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0"/>
                  </a:cxn>
                  <a:cxn ang="0">
                    <a:pos x="65" y="2"/>
                  </a:cxn>
                  <a:cxn ang="0">
                    <a:pos x="69" y="6"/>
                  </a:cxn>
                  <a:cxn ang="0">
                    <a:pos x="75" y="4"/>
                  </a:cxn>
                  <a:cxn ang="0">
                    <a:pos x="81" y="6"/>
                  </a:cxn>
                  <a:cxn ang="0">
                    <a:pos x="84" y="8"/>
                  </a:cxn>
                  <a:cxn ang="0">
                    <a:pos x="88" y="8"/>
                  </a:cxn>
                  <a:cxn ang="0">
                    <a:pos x="90" y="14"/>
                  </a:cxn>
                  <a:cxn ang="0">
                    <a:pos x="96" y="16"/>
                  </a:cxn>
                  <a:cxn ang="0">
                    <a:pos x="94" y="18"/>
                  </a:cxn>
                  <a:cxn ang="0">
                    <a:pos x="94" y="21"/>
                  </a:cxn>
                  <a:cxn ang="0">
                    <a:pos x="98" y="27"/>
                  </a:cxn>
                  <a:cxn ang="0">
                    <a:pos x="102" y="31"/>
                  </a:cxn>
                  <a:cxn ang="0">
                    <a:pos x="105" y="37"/>
                  </a:cxn>
                  <a:cxn ang="0">
                    <a:pos x="109" y="41"/>
                  </a:cxn>
                  <a:cxn ang="0">
                    <a:pos x="111" y="43"/>
                  </a:cxn>
                  <a:cxn ang="0">
                    <a:pos x="115" y="46"/>
                  </a:cxn>
                  <a:cxn ang="0">
                    <a:pos x="113" y="52"/>
                  </a:cxn>
                </a:cxnLst>
                <a:rect l="0" t="0" r="r" b="b"/>
                <a:pathLst>
                  <a:path w="115" h="87">
                    <a:moveTo>
                      <a:pt x="113" y="52"/>
                    </a:moveTo>
                    <a:lnTo>
                      <a:pt x="111" y="52"/>
                    </a:lnTo>
                    <a:lnTo>
                      <a:pt x="111" y="50"/>
                    </a:lnTo>
                    <a:lnTo>
                      <a:pt x="109" y="50"/>
                    </a:lnTo>
                    <a:lnTo>
                      <a:pt x="109" y="52"/>
                    </a:lnTo>
                    <a:lnTo>
                      <a:pt x="107" y="52"/>
                    </a:lnTo>
                    <a:lnTo>
                      <a:pt x="105" y="52"/>
                    </a:lnTo>
                    <a:lnTo>
                      <a:pt x="105" y="54"/>
                    </a:lnTo>
                    <a:lnTo>
                      <a:pt x="105" y="56"/>
                    </a:lnTo>
                    <a:lnTo>
                      <a:pt x="104" y="56"/>
                    </a:lnTo>
                    <a:lnTo>
                      <a:pt x="102" y="56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8" y="54"/>
                    </a:lnTo>
                    <a:lnTo>
                      <a:pt x="96" y="54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2" y="56"/>
                    </a:lnTo>
                    <a:lnTo>
                      <a:pt x="90" y="56"/>
                    </a:lnTo>
                    <a:lnTo>
                      <a:pt x="88" y="56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86" y="56"/>
                    </a:lnTo>
                    <a:lnTo>
                      <a:pt x="84" y="56"/>
                    </a:lnTo>
                    <a:lnTo>
                      <a:pt x="82" y="56"/>
                    </a:lnTo>
                    <a:lnTo>
                      <a:pt x="81" y="56"/>
                    </a:lnTo>
                    <a:lnTo>
                      <a:pt x="79" y="56"/>
                    </a:lnTo>
                    <a:lnTo>
                      <a:pt x="81" y="56"/>
                    </a:lnTo>
                    <a:lnTo>
                      <a:pt x="81" y="58"/>
                    </a:lnTo>
                    <a:lnTo>
                      <a:pt x="79" y="60"/>
                    </a:lnTo>
                    <a:lnTo>
                      <a:pt x="79" y="62"/>
                    </a:lnTo>
                    <a:lnTo>
                      <a:pt x="79" y="64"/>
                    </a:lnTo>
                    <a:lnTo>
                      <a:pt x="79" y="66"/>
                    </a:lnTo>
                    <a:lnTo>
                      <a:pt x="77" y="66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1"/>
                    </a:lnTo>
                    <a:lnTo>
                      <a:pt x="77" y="73"/>
                    </a:lnTo>
                    <a:lnTo>
                      <a:pt x="77" y="75"/>
                    </a:lnTo>
                    <a:lnTo>
                      <a:pt x="75" y="75"/>
                    </a:lnTo>
                    <a:lnTo>
                      <a:pt x="75" y="77"/>
                    </a:lnTo>
                    <a:lnTo>
                      <a:pt x="75" y="79"/>
                    </a:lnTo>
                    <a:lnTo>
                      <a:pt x="75" y="81"/>
                    </a:lnTo>
                    <a:lnTo>
                      <a:pt x="73" y="81"/>
                    </a:lnTo>
                    <a:lnTo>
                      <a:pt x="71" y="83"/>
                    </a:lnTo>
                    <a:lnTo>
                      <a:pt x="69" y="83"/>
                    </a:lnTo>
                    <a:lnTo>
                      <a:pt x="67" y="83"/>
                    </a:lnTo>
                    <a:lnTo>
                      <a:pt x="67" y="85"/>
                    </a:lnTo>
                    <a:lnTo>
                      <a:pt x="65" y="85"/>
                    </a:lnTo>
                    <a:lnTo>
                      <a:pt x="63" y="87"/>
                    </a:lnTo>
                    <a:lnTo>
                      <a:pt x="61" y="87"/>
                    </a:lnTo>
                    <a:lnTo>
                      <a:pt x="61" y="85"/>
                    </a:lnTo>
                    <a:lnTo>
                      <a:pt x="59" y="85"/>
                    </a:lnTo>
                    <a:lnTo>
                      <a:pt x="59" y="83"/>
                    </a:lnTo>
                    <a:lnTo>
                      <a:pt x="57" y="83"/>
                    </a:lnTo>
                    <a:lnTo>
                      <a:pt x="57" y="81"/>
                    </a:lnTo>
                    <a:lnTo>
                      <a:pt x="57" y="79"/>
                    </a:lnTo>
                    <a:lnTo>
                      <a:pt x="56" y="79"/>
                    </a:lnTo>
                    <a:lnTo>
                      <a:pt x="54" y="79"/>
                    </a:lnTo>
                    <a:lnTo>
                      <a:pt x="54" y="77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2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48" y="71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50" y="68"/>
                    </a:lnTo>
                    <a:lnTo>
                      <a:pt x="50" y="66"/>
                    </a:lnTo>
                    <a:lnTo>
                      <a:pt x="50" y="64"/>
                    </a:lnTo>
                    <a:lnTo>
                      <a:pt x="50" y="62"/>
                    </a:lnTo>
                    <a:lnTo>
                      <a:pt x="50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6"/>
                    </a:lnTo>
                    <a:lnTo>
                      <a:pt x="50" y="56"/>
                    </a:lnTo>
                    <a:lnTo>
                      <a:pt x="48" y="54"/>
                    </a:lnTo>
                    <a:lnTo>
                      <a:pt x="50" y="54"/>
                    </a:lnTo>
                    <a:lnTo>
                      <a:pt x="48" y="54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4" y="52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0" y="52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4" y="52"/>
                    </a:lnTo>
                    <a:lnTo>
                      <a:pt x="33" y="54"/>
                    </a:lnTo>
                    <a:lnTo>
                      <a:pt x="31" y="54"/>
                    </a:lnTo>
                    <a:lnTo>
                      <a:pt x="29" y="54"/>
                    </a:lnTo>
                    <a:lnTo>
                      <a:pt x="29" y="56"/>
                    </a:lnTo>
                    <a:lnTo>
                      <a:pt x="27" y="56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1" y="56"/>
                    </a:lnTo>
                    <a:lnTo>
                      <a:pt x="19" y="56"/>
                    </a:lnTo>
                    <a:lnTo>
                      <a:pt x="19" y="58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5" y="50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11" y="44"/>
                    </a:lnTo>
                    <a:lnTo>
                      <a:pt x="9" y="44"/>
                    </a:lnTo>
                    <a:lnTo>
                      <a:pt x="9" y="43"/>
                    </a:lnTo>
                    <a:lnTo>
                      <a:pt x="8" y="43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2" y="41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11" y="33"/>
                    </a:lnTo>
                    <a:lnTo>
                      <a:pt x="11" y="31"/>
                    </a:lnTo>
                    <a:lnTo>
                      <a:pt x="13" y="31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3" y="20"/>
                    </a:lnTo>
                    <a:lnTo>
                      <a:pt x="34" y="20"/>
                    </a:lnTo>
                    <a:lnTo>
                      <a:pt x="36" y="20"/>
                    </a:lnTo>
                    <a:lnTo>
                      <a:pt x="36" y="18"/>
                    </a:lnTo>
                    <a:lnTo>
                      <a:pt x="38" y="18"/>
                    </a:lnTo>
                    <a:lnTo>
                      <a:pt x="40" y="18"/>
                    </a:lnTo>
                    <a:lnTo>
                      <a:pt x="42" y="18"/>
                    </a:lnTo>
                    <a:lnTo>
                      <a:pt x="44" y="18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0" y="12"/>
                    </a:lnTo>
                    <a:lnTo>
                      <a:pt x="50" y="10"/>
                    </a:lnTo>
                    <a:lnTo>
                      <a:pt x="48" y="10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7" y="4"/>
                    </a:lnTo>
                    <a:lnTo>
                      <a:pt x="67" y="6"/>
                    </a:lnTo>
                    <a:lnTo>
                      <a:pt x="69" y="6"/>
                    </a:lnTo>
                    <a:lnTo>
                      <a:pt x="71" y="6"/>
                    </a:lnTo>
                    <a:lnTo>
                      <a:pt x="71" y="4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7" y="4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81" y="6"/>
                    </a:lnTo>
                    <a:lnTo>
                      <a:pt x="82" y="6"/>
                    </a:lnTo>
                    <a:lnTo>
                      <a:pt x="82" y="8"/>
                    </a:lnTo>
                    <a:lnTo>
                      <a:pt x="84" y="10"/>
                    </a:lnTo>
                    <a:lnTo>
                      <a:pt x="84" y="8"/>
                    </a:lnTo>
                    <a:lnTo>
                      <a:pt x="86" y="8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88" y="8"/>
                    </a:lnTo>
                    <a:lnTo>
                      <a:pt x="88" y="10"/>
                    </a:lnTo>
                    <a:lnTo>
                      <a:pt x="88" y="12"/>
                    </a:lnTo>
                    <a:lnTo>
                      <a:pt x="90" y="12"/>
                    </a:lnTo>
                    <a:lnTo>
                      <a:pt x="90" y="14"/>
                    </a:lnTo>
                    <a:lnTo>
                      <a:pt x="92" y="14"/>
                    </a:lnTo>
                    <a:lnTo>
                      <a:pt x="94" y="14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4" y="18"/>
                    </a:lnTo>
                    <a:lnTo>
                      <a:pt x="96" y="18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4" y="21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4" y="23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98" y="27"/>
                    </a:lnTo>
                    <a:lnTo>
                      <a:pt x="98" y="29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2" y="31"/>
                    </a:lnTo>
                    <a:lnTo>
                      <a:pt x="102" y="33"/>
                    </a:lnTo>
                    <a:lnTo>
                      <a:pt x="102" y="35"/>
                    </a:lnTo>
                    <a:lnTo>
                      <a:pt x="104" y="35"/>
                    </a:lnTo>
                    <a:lnTo>
                      <a:pt x="105" y="37"/>
                    </a:lnTo>
                    <a:lnTo>
                      <a:pt x="107" y="37"/>
                    </a:lnTo>
                    <a:lnTo>
                      <a:pt x="107" y="39"/>
                    </a:lnTo>
                    <a:lnTo>
                      <a:pt x="109" y="39"/>
                    </a:lnTo>
                    <a:lnTo>
                      <a:pt x="109" y="41"/>
                    </a:lnTo>
                    <a:lnTo>
                      <a:pt x="111" y="41"/>
                    </a:lnTo>
                    <a:lnTo>
                      <a:pt x="111" y="43"/>
                    </a:lnTo>
                    <a:lnTo>
                      <a:pt x="111" y="44"/>
                    </a:lnTo>
                    <a:lnTo>
                      <a:pt x="111" y="43"/>
                    </a:lnTo>
                    <a:lnTo>
                      <a:pt x="113" y="43"/>
                    </a:lnTo>
                    <a:lnTo>
                      <a:pt x="113" y="44"/>
                    </a:lnTo>
                    <a:lnTo>
                      <a:pt x="115" y="44"/>
                    </a:lnTo>
                    <a:lnTo>
                      <a:pt x="115" y="46"/>
                    </a:lnTo>
                    <a:lnTo>
                      <a:pt x="113" y="46"/>
                    </a:lnTo>
                    <a:lnTo>
                      <a:pt x="113" y="48"/>
                    </a:lnTo>
                    <a:lnTo>
                      <a:pt x="113" y="50"/>
                    </a:lnTo>
                    <a:lnTo>
                      <a:pt x="113" y="5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0" name="Freeform 5025">
                <a:extLst>
                  <a:ext uri="{FF2B5EF4-FFF2-40B4-BE49-F238E27FC236}">
                    <a16:creationId xmlns:a16="http://schemas.microsoft.com/office/drawing/2014/main" id="{3FF2674A-3837-E8A8-3367-1CE2ABE38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6347" y="4581900"/>
                <a:ext cx="406134" cy="263562"/>
              </a:xfrm>
              <a:custGeom>
                <a:avLst/>
                <a:gdLst/>
                <a:ahLst/>
                <a:cxnLst>
                  <a:cxn ang="0">
                    <a:pos x="151" y="11"/>
                  </a:cxn>
                  <a:cxn ang="0">
                    <a:pos x="161" y="25"/>
                  </a:cxn>
                  <a:cxn ang="0">
                    <a:pos x="176" y="21"/>
                  </a:cxn>
                  <a:cxn ang="0">
                    <a:pos x="190" y="21"/>
                  </a:cxn>
                  <a:cxn ang="0">
                    <a:pos x="192" y="35"/>
                  </a:cxn>
                  <a:cxn ang="0">
                    <a:pos x="198" y="46"/>
                  </a:cxn>
                  <a:cxn ang="0">
                    <a:pos x="209" y="50"/>
                  </a:cxn>
                  <a:cxn ang="0">
                    <a:pos x="219" y="36"/>
                  </a:cxn>
                  <a:cxn ang="0">
                    <a:pos x="224" y="23"/>
                  </a:cxn>
                  <a:cxn ang="0">
                    <a:pos x="240" y="21"/>
                  </a:cxn>
                  <a:cxn ang="0">
                    <a:pos x="253" y="17"/>
                  </a:cxn>
                  <a:cxn ang="0">
                    <a:pos x="265" y="19"/>
                  </a:cxn>
                  <a:cxn ang="0">
                    <a:pos x="271" y="23"/>
                  </a:cxn>
                  <a:cxn ang="0">
                    <a:pos x="271" y="40"/>
                  </a:cxn>
                  <a:cxn ang="0">
                    <a:pos x="257" y="46"/>
                  </a:cxn>
                  <a:cxn ang="0">
                    <a:pos x="244" y="52"/>
                  </a:cxn>
                  <a:cxn ang="0">
                    <a:pos x="230" y="59"/>
                  </a:cxn>
                  <a:cxn ang="0">
                    <a:pos x="219" y="69"/>
                  </a:cxn>
                  <a:cxn ang="0">
                    <a:pos x="205" y="73"/>
                  </a:cxn>
                  <a:cxn ang="0">
                    <a:pos x="194" y="84"/>
                  </a:cxn>
                  <a:cxn ang="0">
                    <a:pos x="178" y="81"/>
                  </a:cxn>
                  <a:cxn ang="0">
                    <a:pos x="182" y="96"/>
                  </a:cxn>
                  <a:cxn ang="0">
                    <a:pos x="190" y="104"/>
                  </a:cxn>
                  <a:cxn ang="0">
                    <a:pos x="203" y="111"/>
                  </a:cxn>
                  <a:cxn ang="0">
                    <a:pos x="221" y="121"/>
                  </a:cxn>
                  <a:cxn ang="0">
                    <a:pos x="234" y="131"/>
                  </a:cxn>
                  <a:cxn ang="0">
                    <a:pos x="246" y="140"/>
                  </a:cxn>
                  <a:cxn ang="0">
                    <a:pos x="257" y="154"/>
                  </a:cxn>
                  <a:cxn ang="0">
                    <a:pos x="240" y="159"/>
                  </a:cxn>
                  <a:cxn ang="0">
                    <a:pos x="224" y="167"/>
                  </a:cxn>
                  <a:cxn ang="0">
                    <a:pos x="207" y="177"/>
                  </a:cxn>
                  <a:cxn ang="0">
                    <a:pos x="190" y="180"/>
                  </a:cxn>
                  <a:cxn ang="0">
                    <a:pos x="175" y="175"/>
                  </a:cxn>
                  <a:cxn ang="0">
                    <a:pos x="157" y="167"/>
                  </a:cxn>
                  <a:cxn ang="0">
                    <a:pos x="138" y="161"/>
                  </a:cxn>
                  <a:cxn ang="0">
                    <a:pos x="121" y="157"/>
                  </a:cxn>
                  <a:cxn ang="0">
                    <a:pos x="107" y="154"/>
                  </a:cxn>
                  <a:cxn ang="0">
                    <a:pos x="100" y="148"/>
                  </a:cxn>
                  <a:cxn ang="0">
                    <a:pos x="92" y="138"/>
                  </a:cxn>
                  <a:cxn ang="0">
                    <a:pos x="86" y="129"/>
                  </a:cxn>
                  <a:cxn ang="0">
                    <a:pos x="77" y="123"/>
                  </a:cxn>
                  <a:cxn ang="0">
                    <a:pos x="61" y="117"/>
                  </a:cxn>
                  <a:cxn ang="0">
                    <a:pos x="48" y="115"/>
                  </a:cxn>
                  <a:cxn ang="0">
                    <a:pos x="31" y="119"/>
                  </a:cxn>
                  <a:cxn ang="0">
                    <a:pos x="27" y="121"/>
                  </a:cxn>
                  <a:cxn ang="0">
                    <a:pos x="29" y="106"/>
                  </a:cxn>
                  <a:cxn ang="0">
                    <a:pos x="38" y="94"/>
                  </a:cxn>
                  <a:cxn ang="0">
                    <a:pos x="44" y="86"/>
                  </a:cxn>
                  <a:cxn ang="0">
                    <a:pos x="50" y="75"/>
                  </a:cxn>
                  <a:cxn ang="0">
                    <a:pos x="38" y="67"/>
                  </a:cxn>
                  <a:cxn ang="0">
                    <a:pos x="23" y="61"/>
                  </a:cxn>
                  <a:cxn ang="0">
                    <a:pos x="11" y="54"/>
                  </a:cxn>
                  <a:cxn ang="0">
                    <a:pos x="6" y="48"/>
                  </a:cxn>
                  <a:cxn ang="0">
                    <a:pos x="15" y="36"/>
                  </a:cxn>
                  <a:cxn ang="0">
                    <a:pos x="27" y="25"/>
                  </a:cxn>
                  <a:cxn ang="0">
                    <a:pos x="36" y="10"/>
                  </a:cxn>
                  <a:cxn ang="0">
                    <a:pos x="54" y="8"/>
                  </a:cxn>
                  <a:cxn ang="0">
                    <a:pos x="69" y="2"/>
                  </a:cxn>
                  <a:cxn ang="0">
                    <a:pos x="82" y="2"/>
                  </a:cxn>
                  <a:cxn ang="0">
                    <a:pos x="96" y="6"/>
                  </a:cxn>
                  <a:cxn ang="0">
                    <a:pos x="109" y="10"/>
                  </a:cxn>
                  <a:cxn ang="0">
                    <a:pos x="121" y="10"/>
                  </a:cxn>
                  <a:cxn ang="0">
                    <a:pos x="140" y="6"/>
                  </a:cxn>
                </a:cxnLst>
                <a:rect l="0" t="0" r="r" b="b"/>
                <a:pathLst>
                  <a:path w="272" h="180">
                    <a:moveTo>
                      <a:pt x="144" y="8"/>
                    </a:moveTo>
                    <a:lnTo>
                      <a:pt x="142" y="8"/>
                    </a:lnTo>
                    <a:lnTo>
                      <a:pt x="142" y="10"/>
                    </a:lnTo>
                    <a:lnTo>
                      <a:pt x="142" y="11"/>
                    </a:lnTo>
                    <a:lnTo>
                      <a:pt x="144" y="11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8" y="10"/>
                    </a:lnTo>
                    <a:lnTo>
                      <a:pt x="150" y="10"/>
                    </a:lnTo>
                    <a:lnTo>
                      <a:pt x="151" y="10"/>
                    </a:lnTo>
                    <a:lnTo>
                      <a:pt x="151" y="11"/>
                    </a:lnTo>
                    <a:lnTo>
                      <a:pt x="153" y="11"/>
                    </a:lnTo>
                    <a:lnTo>
                      <a:pt x="153" y="13"/>
                    </a:lnTo>
                    <a:lnTo>
                      <a:pt x="153" y="15"/>
                    </a:lnTo>
                    <a:lnTo>
                      <a:pt x="155" y="15"/>
                    </a:lnTo>
                    <a:lnTo>
                      <a:pt x="155" y="17"/>
                    </a:lnTo>
                    <a:lnTo>
                      <a:pt x="157" y="17"/>
                    </a:lnTo>
                    <a:lnTo>
                      <a:pt x="157" y="19"/>
                    </a:lnTo>
                    <a:lnTo>
                      <a:pt x="157" y="21"/>
                    </a:lnTo>
                    <a:lnTo>
                      <a:pt x="157" y="23"/>
                    </a:lnTo>
                    <a:lnTo>
                      <a:pt x="159" y="23"/>
                    </a:lnTo>
                    <a:lnTo>
                      <a:pt x="161" y="25"/>
                    </a:lnTo>
                    <a:lnTo>
                      <a:pt x="161" y="23"/>
                    </a:lnTo>
                    <a:lnTo>
                      <a:pt x="163" y="23"/>
                    </a:lnTo>
                    <a:lnTo>
                      <a:pt x="165" y="23"/>
                    </a:lnTo>
                    <a:lnTo>
                      <a:pt x="167" y="23"/>
                    </a:lnTo>
                    <a:lnTo>
                      <a:pt x="169" y="23"/>
                    </a:lnTo>
                    <a:lnTo>
                      <a:pt x="171" y="23"/>
                    </a:lnTo>
                    <a:lnTo>
                      <a:pt x="171" y="21"/>
                    </a:lnTo>
                    <a:lnTo>
                      <a:pt x="173" y="21"/>
                    </a:lnTo>
                    <a:lnTo>
                      <a:pt x="175" y="21"/>
                    </a:lnTo>
                    <a:lnTo>
                      <a:pt x="176" y="19"/>
                    </a:lnTo>
                    <a:lnTo>
                      <a:pt x="176" y="21"/>
                    </a:lnTo>
                    <a:lnTo>
                      <a:pt x="178" y="21"/>
                    </a:lnTo>
                    <a:lnTo>
                      <a:pt x="180" y="21"/>
                    </a:lnTo>
                    <a:lnTo>
                      <a:pt x="180" y="19"/>
                    </a:lnTo>
                    <a:lnTo>
                      <a:pt x="182" y="19"/>
                    </a:lnTo>
                    <a:lnTo>
                      <a:pt x="184" y="19"/>
                    </a:lnTo>
                    <a:lnTo>
                      <a:pt x="184" y="17"/>
                    </a:lnTo>
                    <a:lnTo>
                      <a:pt x="184" y="19"/>
                    </a:lnTo>
                    <a:lnTo>
                      <a:pt x="186" y="19"/>
                    </a:lnTo>
                    <a:lnTo>
                      <a:pt x="188" y="19"/>
                    </a:lnTo>
                    <a:lnTo>
                      <a:pt x="190" y="19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0" y="21"/>
                    </a:lnTo>
                    <a:lnTo>
                      <a:pt x="192" y="23"/>
                    </a:lnTo>
                    <a:lnTo>
                      <a:pt x="190" y="23"/>
                    </a:lnTo>
                    <a:lnTo>
                      <a:pt x="190" y="25"/>
                    </a:lnTo>
                    <a:lnTo>
                      <a:pt x="190" y="27"/>
                    </a:lnTo>
                    <a:lnTo>
                      <a:pt x="192" y="27"/>
                    </a:lnTo>
                    <a:lnTo>
                      <a:pt x="192" y="29"/>
                    </a:lnTo>
                    <a:lnTo>
                      <a:pt x="192" y="31"/>
                    </a:lnTo>
                    <a:lnTo>
                      <a:pt x="192" y="33"/>
                    </a:lnTo>
                    <a:lnTo>
                      <a:pt x="192" y="35"/>
                    </a:lnTo>
                    <a:lnTo>
                      <a:pt x="192" y="36"/>
                    </a:lnTo>
                    <a:lnTo>
                      <a:pt x="192" y="38"/>
                    </a:lnTo>
                    <a:lnTo>
                      <a:pt x="190" y="38"/>
                    </a:lnTo>
                    <a:lnTo>
                      <a:pt x="192" y="38"/>
                    </a:lnTo>
                    <a:lnTo>
                      <a:pt x="192" y="40"/>
                    </a:lnTo>
                    <a:lnTo>
                      <a:pt x="194" y="40"/>
                    </a:lnTo>
                    <a:lnTo>
                      <a:pt x="194" y="42"/>
                    </a:lnTo>
                    <a:lnTo>
                      <a:pt x="194" y="44"/>
                    </a:lnTo>
                    <a:lnTo>
                      <a:pt x="196" y="44"/>
                    </a:lnTo>
                    <a:lnTo>
                      <a:pt x="196" y="46"/>
                    </a:lnTo>
                    <a:lnTo>
                      <a:pt x="198" y="46"/>
                    </a:lnTo>
                    <a:lnTo>
                      <a:pt x="199" y="46"/>
                    </a:lnTo>
                    <a:lnTo>
                      <a:pt x="199" y="48"/>
                    </a:lnTo>
                    <a:lnTo>
                      <a:pt x="199" y="50"/>
                    </a:lnTo>
                    <a:lnTo>
                      <a:pt x="201" y="50"/>
                    </a:lnTo>
                    <a:lnTo>
                      <a:pt x="201" y="52"/>
                    </a:lnTo>
                    <a:lnTo>
                      <a:pt x="203" y="52"/>
                    </a:lnTo>
                    <a:lnTo>
                      <a:pt x="203" y="54"/>
                    </a:lnTo>
                    <a:lnTo>
                      <a:pt x="205" y="54"/>
                    </a:lnTo>
                    <a:lnTo>
                      <a:pt x="207" y="52"/>
                    </a:lnTo>
                    <a:lnTo>
                      <a:pt x="209" y="52"/>
                    </a:lnTo>
                    <a:lnTo>
                      <a:pt x="209" y="50"/>
                    </a:lnTo>
                    <a:lnTo>
                      <a:pt x="211" y="50"/>
                    </a:lnTo>
                    <a:lnTo>
                      <a:pt x="213" y="50"/>
                    </a:lnTo>
                    <a:lnTo>
                      <a:pt x="215" y="48"/>
                    </a:lnTo>
                    <a:lnTo>
                      <a:pt x="217" y="48"/>
                    </a:lnTo>
                    <a:lnTo>
                      <a:pt x="217" y="46"/>
                    </a:lnTo>
                    <a:lnTo>
                      <a:pt x="217" y="44"/>
                    </a:lnTo>
                    <a:lnTo>
                      <a:pt x="217" y="42"/>
                    </a:lnTo>
                    <a:lnTo>
                      <a:pt x="219" y="42"/>
                    </a:lnTo>
                    <a:lnTo>
                      <a:pt x="219" y="40"/>
                    </a:lnTo>
                    <a:lnTo>
                      <a:pt x="219" y="38"/>
                    </a:lnTo>
                    <a:lnTo>
                      <a:pt x="219" y="36"/>
                    </a:lnTo>
                    <a:lnTo>
                      <a:pt x="219" y="35"/>
                    </a:lnTo>
                    <a:lnTo>
                      <a:pt x="219" y="33"/>
                    </a:lnTo>
                    <a:lnTo>
                      <a:pt x="221" y="33"/>
                    </a:lnTo>
                    <a:lnTo>
                      <a:pt x="221" y="31"/>
                    </a:lnTo>
                    <a:lnTo>
                      <a:pt x="221" y="29"/>
                    </a:lnTo>
                    <a:lnTo>
                      <a:pt x="221" y="27"/>
                    </a:lnTo>
                    <a:lnTo>
                      <a:pt x="223" y="25"/>
                    </a:lnTo>
                    <a:lnTo>
                      <a:pt x="223" y="23"/>
                    </a:lnTo>
                    <a:lnTo>
                      <a:pt x="221" y="23"/>
                    </a:lnTo>
                    <a:lnTo>
                      <a:pt x="223" y="23"/>
                    </a:lnTo>
                    <a:lnTo>
                      <a:pt x="224" y="23"/>
                    </a:lnTo>
                    <a:lnTo>
                      <a:pt x="226" y="23"/>
                    </a:lnTo>
                    <a:lnTo>
                      <a:pt x="228" y="23"/>
                    </a:lnTo>
                    <a:lnTo>
                      <a:pt x="228" y="25"/>
                    </a:lnTo>
                    <a:lnTo>
                      <a:pt x="230" y="25"/>
                    </a:lnTo>
                    <a:lnTo>
                      <a:pt x="230" y="23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6" y="23"/>
                    </a:lnTo>
                    <a:lnTo>
                      <a:pt x="236" y="21"/>
                    </a:lnTo>
                    <a:lnTo>
                      <a:pt x="238" y="21"/>
                    </a:lnTo>
                    <a:lnTo>
                      <a:pt x="240" y="21"/>
                    </a:lnTo>
                    <a:lnTo>
                      <a:pt x="240" y="23"/>
                    </a:lnTo>
                    <a:lnTo>
                      <a:pt x="242" y="23"/>
                    </a:lnTo>
                    <a:lnTo>
                      <a:pt x="244" y="23"/>
                    </a:lnTo>
                    <a:lnTo>
                      <a:pt x="246" y="23"/>
                    </a:lnTo>
                    <a:lnTo>
                      <a:pt x="247" y="23"/>
                    </a:lnTo>
                    <a:lnTo>
                      <a:pt x="247" y="21"/>
                    </a:lnTo>
                    <a:lnTo>
                      <a:pt x="247" y="19"/>
                    </a:lnTo>
                    <a:lnTo>
                      <a:pt x="249" y="19"/>
                    </a:lnTo>
                    <a:lnTo>
                      <a:pt x="251" y="19"/>
                    </a:lnTo>
                    <a:lnTo>
                      <a:pt x="251" y="17"/>
                    </a:lnTo>
                    <a:lnTo>
                      <a:pt x="253" y="17"/>
                    </a:lnTo>
                    <a:lnTo>
                      <a:pt x="253" y="19"/>
                    </a:lnTo>
                    <a:lnTo>
                      <a:pt x="255" y="19"/>
                    </a:lnTo>
                    <a:lnTo>
                      <a:pt x="257" y="19"/>
                    </a:lnTo>
                    <a:lnTo>
                      <a:pt x="259" y="19"/>
                    </a:lnTo>
                    <a:lnTo>
                      <a:pt x="259" y="21"/>
                    </a:lnTo>
                    <a:lnTo>
                      <a:pt x="261" y="21"/>
                    </a:lnTo>
                    <a:lnTo>
                      <a:pt x="261" y="19"/>
                    </a:lnTo>
                    <a:lnTo>
                      <a:pt x="261" y="17"/>
                    </a:lnTo>
                    <a:lnTo>
                      <a:pt x="263" y="17"/>
                    </a:lnTo>
                    <a:lnTo>
                      <a:pt x="263" y="19"/>
                    </a:lnTo>
                    <a:lnTo>
                      <a:pt x="265" y="19"/>
                    </a:lnTo>
                    <a:lnTo>
                      <a:pt x="267" y="17"/>
                    </a:lnTo>
                    <a:lnTo>
                      <a:pt x="267" y="19"/>
                    </a:lnTo>
                    <a:lnTo>
                      <a:pt x="269" y="19"/>
                    </a:lnTo>
                    <a:lnTo>
                      <a:pt x="269" y="17"/>
                    </a:lnTo>
                    <a:lnTo>
                      <a:pt x="271" y="17"/>
                    </a:lnTo>
                    <a:lnTo>
                      <a:pt x="271" y="19"/>
                    </a:lnTo>
                    <a:lnTo>
                      <a:pt x="271" y="17"/>
                    </a:lnTo>
                    <a:lnTo>
                      <a:pt x="272" y="17"/>
                    </a:lnTo>
                    <a:lnTo>
                      <a:pt x="271" y="19"/>
                    </a:lnTo>
                    <a:lnTo>
                      <a:pt x="269" y="21"/>
                    </a:lnTo>
                    <a:lnTo>
                      <a:pt x="271" y="23"/>
                    </a:lnTo>
                    <a:lnTo>
                      <a:pt x="272" y="23"/>
                    </a:lnTo>
                    <a:lnTo>
                      <a:pt x="272" y="25"/>
                    </a:lnTo>
                    <a:lnTo>
                      <a:pt x="272" y="27"/>
                    </a:lnTo>
                    <a:lnTo>
                      <a:pt x="272" y="29"/>
                    </a:lnTo>
                    <a:lnTo>
                      <a:pt x="272" y="31"/>
                    </a:lnTo>
                    <a:lnTo>
                      <a:pt x="272" y="33"/>
                    </a:lnTo>
                    <a:lnTo>
                      <a:pt x="272" y="35"/>
                    </a:lnTo>
                    <a:lnTo>
                      <a:pt x="272" y="36"/>
                    </a:lnTo>
                    <a:lnTo>
                      <a:pt x="271" y="36"/>
                    </a:lnTo>
                    <a:lnTo>
                      <a:pt x="271" y="38"/>
                    </a:lnTo>
                    <a:lnTo>
                      <a:pt x="271" y="40"/>
                    </a:lnTo>
                    <a:lnTo>
                      <a:pt x="269" y="40"/>
                    </a:lnTo>
                    <a:lnTo>
                      <a:pt x="269" y="42"/>
                    </a:lnTo>
                    <a:lnTo>
                      <a:pt x="267" y="44"/>
                    </a:lnTo>
                    <a:lnTo>
                      <a:pt x="265" y="44"/>
                    </a:lnTo>
                    <a:lnTo>
                      <a:pt x="263" y="44"/>
                    </a:lnTo>
                    <a:lnTo>
                      <a:pt x="263" y="42"/>
                    </a:lnTo>
                    <a:lnTo>
                      <a:pt x="263" y="44"/>
                    </a:lnTo>
                    <a:lnTo>
                      <a:pt x="261" y="44"/>
                    </a:lnTo>
                    <a:lnTo>
                      <a:pt x="259" y="44"/>
                    </a:lnTo>
                    <a:lnTo>
                      <a:pt x="259" y="46"/>
                    </a:lnTo>
                    <a:lnTo>
                      <a:pt x="257" y="46"/>
                    </a:lnTo>
                    <a:lnTo>
                      <a:pt x="257" y="48"/>
                    </a:lnTo>
                    <a:lnTo>
                      <a:pt x="257" y="46"/>
                    </a:lnTo>
                    <a:lnTo>
                      <a:pt x="255" y="46"/>
                    </a:lnTo>
                    <a:lnTo>
                      <a:pt x="255" y="48"/>
                    </a:lnTo>
                    <a:lnTo>
                      <a:pt x="253" y="48"/>
                    </a:lnTo>
                    <a:lnTo>
                      <a:pt x="251" y="48"/>
                    </a:lnTo>
                    <a:lnTo>
                      <a:pt x="251" y="50"/>
                    </a:lnTo>
                    <a:lnTo>
                      <a:pt x="249" y="50"/>
                    </a:lnTo>
                    <a:lnTo>
                      <a:pt x="247" y="50"/>
                    </a:lnTo>
                    <a:lnTo>
                      <a:pt x="246" y="52"/>
                    </a:lnTo>
                    <a:lnTo>
                      <a:pt x="244" y="52"/>
                    </a:lnTo>
                    <a:lnTo>
                      <a:pt x="242" y="52"/>
                    </a:lnTo>
                    <a:lnTo>
                      <a:pt x="242" y="54"/>
                    </a:lnTo>
                    <a:lnTo>
                      <a:pt x="240" y="54"/>
                    </a:lnTo>
                    <a:lnTo>
                      <a:pt x="238" y="54"/>
                    </a:lnTo>
                    <a:lnTo>
                      <a:pt x="238" y="56"/>
                    </a:lnTo>
                    <a:lnTo>
                      <a:pt x="236" y="56"/>
                    </a:lnTo>
                    <a:lnTo>
                      <a:pt x="234" y="56"/>
                    </a:lnTo>
                    <a:lnTo>
                      <a:pt x="234" y="58"/>
                    </a:lnTo>
                    <a:lnTo>
                      <a:pt x="232" y="58"/>
                    </a:lnTo>
                    <a:lnTo>
                      <a:pt x="230" y="58"/>
                    </a:lnTo>
                    <a:lnTo>
                      <a:pt x="230" y="59"/>
                    </a:lnTo>
                    <a:lnTo>
                      <a:pt x="228" y="59"/>
                    </a:lnTo>
                    <a:lnTo>
                      <a:pt x="226" y="59"/>
                    </a:lnTo>
                    <a:lnTo>
                      <a:pt x="226" y="61"/>
                    </a:lnTo>
                    <a:lnTo>
                      <a:pt x="224" y="61"/>
                    </a:lnTo>
                    <a:lnTo>
                      <a:pt x="226" y="63"/>
                    </a:lnTo>
                    <a:lnTo>
                      <a:pt x="224" y="63"/>
                    </a:lnTo>
                    <a:lnTo>
                      <a:pt x="223" y="65"/>
                    </a:lnTo>
                    <a:lnTo>
                      <a:pt x="223" y="67"/>
                    </a:lnTo>
                    <a:lnTo>
                      <a:pt x="221" y="67"/>
                    </a:lnTo>
                    <a:lnTo>
                      <a:pt x="221" y="69"/>
                    </a:lnTo>
                    <a:lnTo>
                      <a:pt x="219" y="69"/>
                    </a:lnTo>
                    <a:lnTo>
                      <a:pt x="219" y="71"/>
                    </a:lnTo>
                    <a:lnTo>
                      <a:pt x="217" y="71"/>
                    </a:lnTo>
                    <a:lnTo>
                      <a:pt x="215" y="71"/>
                    </a:lnTo>
                    <a:lnTo>
                      <a:pt x="213" y="71"/>
                    </a:lnTo>
                    <a:lnTo>
                      <a:pt x="213" y="69"/>
                    </a:lnTo>
                    <a:lnTo>
                      <a:pt x="211" y="69"/>
                    </a:lnTo>
                    <a:lnTo>
                      <a:pt x="209" y="69"/>
                    </a:lnTo>
                    <a:lnTo>
                      <a:pt x="209" y="71"/>
                    </a:lnTo>
                    <a:lnTo>
                      <a:pt x="207" y="71"/>
                    </a:lnTo>
                    <a:lnTo>
                      <a:pt x="207" y="73"/>
                    </a:lnTo>
                    <a:lnTo>
                      <a:pt x="205" y="73"/>
                    </a:lnTo>
                    <a:lnTo>
                      <a:pt x="203" y="73"/>
                    </a:lnTo>
                    <a:lnTo>
                      <a:pt x="203" y="75"/>
                    </a:lnTo>
                    <a:lnTo>
                      <a:pt x="201" y="75"/>
                    </a:lnTo>
                    <a:lnTo>
                      <a:pt x="201" y="77"/>
                    </a:lnTo>
                    <a:lnTo>
                      <a:pt x="201" y="79"/>
                    </a:lnTo>
                    <a:lnTo>
                      <a:pt x="199" y="79"/>
                    </a:lnTo>
                    <a:lnTo>
                      <a:pt x="199" y="81"/>
                    </a:lnTo>
                    <a:lnTo>
                      <a:pt x="198" y="81"/>
                    </a:lnTo>
                    <a:lnTo>
                      <a:pt x="198" y="83"/>
                    </a:lnTo>
                    <a:lnTo>
                      <a:pt x="196" y="84"/>
                    </a:lnTo>
                    <a:lnTo>
                      <a:pt x="194" y="84"/>
                    </a:lnTo>
                    <a:lnTo>
                      <a:pt x="192" y="84"/>
                    </a:lnTo>
                    <a:lnTo>
                      <a:pt x="190" y="83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86" y="81"/>
                    </a:lnTo>
                    <a:lnTo>
                      <a:pt x="184" y="81"/>
                    </a:lnTo>
                    <a:lnTo>
                      <a:pt x="182" y="81"/>
                    </a:lnTo>
                    <a:lnTo>
                      <a:pt x="182" y="79"/>
                    </a:lnTo>
                    <a:lnTo>
                      <a:pt x="180" y="79"/>
                    </a:lnTo>
                    <a:lnTo>
                      <a:pt x="180" y="81"/>
                    </a:lnTo>
                    <a:lnTo>
                      <a:pt x="178" y="81"/>
                    </a:lnTo>
                    <a:lnTo>
                      <a:pt x="178" y="83"/>
                    </a:lnTo>
                    <a:lnTo>
                      <a:pt x="178" y="84"/>
                    </a:lnTo>
                    <a:lnTo>
                      <a:pt x="178" y="86"/>
                    </a:lnTo>
                    <a:lnTo>
                      <a:pt x="178" y="88"/>
                    </a:lnTo>
                    <a:lnTo>
                      <a:pt x="178" y="90"/>
                    </a:lnTo>
                    <a:lnTo>
                      <a:pt x="178" y="92"/>
                    </a:lnTo>
                    <a:lnTo>
                      <a:pt x="176" y="92"/>
                    </a:lnTo>
                    <a:lnTo>
                      <a:pt x="178" y="92"/>
                    </a:lnTo>
                    <a:lnTo>
                      <a:pt x="180" y="92"/>
                    </a:lnTo>
                    <a:lnTo>
                      <a:pt x="180" y="94"/>
                    </a:lnTo>
                    <a:lnTo>
                      <a:pt x="182" y="96"/>
                    </a:lnTo>
                    <a:lnTo>
                      <a:pt x="184" y="96"/>
                    </a:lnTo>
                    <a:lnTo>
                      <a:pt x="186" y="96"/>
                    </a:lnTo>
                    <a:lnTo>
                      <a:pt x="186" y="98"/>
                    </a:lnTo>
                    <a:lnTo>
                      <a:pt x="184" y="98"/>
                    </a:lnTo>
                    <a:lnTo>
                      <a:pt x="182" y="100"/>
                    </a:lnTo>
                    <a:lnTo>
                      <a:pt x="184" y="100"/>
                    </a:lnTo>
                    <a:lnTo>
                      <a:pt x="184" y="102"/>
                    </a:lnTo>
                    <a:lnTo>
                      <a:pt x="186" y="102"/>
                    </a:lnTo>
                    <a:lnTo>
                      <a:pt x="186" y="104"/>
                    </a:lnTo>
                    <a:lnTo>
                      <a:pt x="188" y="104"/>
                    </a:lnTo>
                    <a:lnTo>
                      <a:pt x="190" y="104"/>
                    </a:lnTo>
                    <a:lnTo>
                      <a:pt x="192" y="104"/>
                    </a:lnTo>
                    <a:lnTo>
                      <a:pt x="192" y="106"/>
                    </a:lnTo>
                    <a:lnTo>
                      <a:pt x="194" y="106"/>
                    </a:lnTo>
                    <a:lnTo>
                      <a:pt x="196" y="106"/>
                    </a:lnTo>
                    <a:lnTo>
                      <a:pt x="196" y="107"/>
                    </a:lnTo>
                    <a:lnTo>
                      <a:pt x="198" y="107"/>
                    </a:lnTo>
                    <a:lnTo>
                      <a:pt x="199" y="107"/>
                    </a:lnTo>
                    <a:lnTo>
                      <a:pt x="199" y="109"/>
                    </a:lnTo>
                    <a:lnTo>
                      <a:pt x="199" y="111"/>
                    </a:lnTo>
                    <a:lnTo>
                      <a:pt x="201" y="111"/>
                    </a:lnTo>
                    <a:lnTo>
                      <a:pt x="203" y="111"/>
                    </a:lnTo>
                    <a:lnTo>
                      <a:pt x="205" y="113"/>
                    </a:lnTo>
                    <a:lnTo>
                      <a:pt x="207" y="113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3" y="115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7" y="119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4" y="121"/>
                    </a:lnTo>
                    <a:lnTo>
                      <a:pt x="224" y="123"/>
                    </a:lnTo>
                    <a:lnTo>
                      <a:pt x="226" y="125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30" y="127"/>
                    </a:lnTo>
                    <a:lnTo>
                      <a:pt x="230" y="129"/>
                    </a:lnTo>
                    <a:lnTo>
                      <a:pt x="232" y="129"/>
                    </a:lnTo>
                    <a:lnTo>
                      <a:pt x="232" y="131"/>
                    </a:lnTo>
                    <a:lnTo>
                      <a:pt x="234" y="131"/>
                    </a:lnTo>
                    <a:lnTo>
                      <a:pt x="234" y="132"/>
                    </a:lnTo>
                    <a:lnTo>
                      <a:pt x="236" y="132"/>
                    </a:lnTo>
                    <a:lnTo>
                      <a:pt x="238" y="132"/>
                    </a:lnTo>
                    <a:lnTo>
                      <a:pt x="238" y="134"/>
                    </a:lnTo>
                    <a:lnTo>
                      <a:pt x="240" y="134"/>
                    </a:lnTo>
                    <a:lnTo>
                      <a:pt x="240" y="136"/>
                    </a:lnTo>
                    <a:lnTo>
                      <a:pt x="242" y="136"/>
                    </a:lnTo>
                    <a:lnTo>
                      <a:pt x="244" y="136"/>
                    </a:lnTo>
                    <a:lnTo>
                      <a:pt x="244" y="138"/>
                    </a:lnTo>
                    <a:lnTo>
                      <a:pt x="246" y="138"/>
                    </a:lnTo>
                    <a:lnTo>
                      <a:pt x="246" y="140"/>
                    </a:lnTo>
                    <a:lnTo>
                      <a:pt x="247" y="140"/>
                    </a:lnTo>
                    <a:lnTo>
                      <a:pt x="249" y="142"/>
                    </a:lnTo>
                    <a:lnTo>
                      <a:pt x="249" y="144"/>
                    </a:lnTo>
                    <a:lnTo>
                      <a:pt x="251" y="144"/>
                    </a:lnTo>
                    <a:lnTo>
                      <a:pt x="253" y="146"/>
                    </a:lnTo>
                    <a:lnTo>
                      <a:pt x="253" y="148"/>
                    </a:lnTo>
                    <a:lnTo>
                      <a:pt x="255" y="148"/>
                    </a:lnTo>
                    <a:lnTo>
                      <a:pt x="255" y="150"/>
                    </a:lnTo>
                    <a:lnTo>
                      <a:pt x="257" y="150"/>
                    </a:lnTo>
                    <a:lnTo>
                      <a:pt x="257" y="152"/>
                    </a:lnTo>
                    <a:lnTo>
                      <a:pt x="257" y="154"/>
                    </a:lnTo>
                    <a:lnTo>
                      <a:pt x="255" y="154"/>
                    </a:lnTo>
                    <a:lnTo>
                      <a:pt x="253" y="154"/>
                    </a:lnTo>
                    <a:lnTo>
                      <a:pt x="251" y="154"/>
                    </a:lnTo>
                    <a:lnTo>
                      <a:pt x="249" y="154"/>
                    </a:lnTo>
                    <a:lnTo>
                      <a:pt x="247" y="154"/>
                    </a:lnTo>
                    <a:lnTo>
                      <a:pt x="247" y="155"/>
                    </a:lnTo>
                    <a:lnTo>
                      <a:pt x="246" y="155"/>
                    </a:lnTo>
                    <a:lnTo>
                      <a:pt x="244" y="155"/>
                    </a:lnTo>
                    <a:lnTo>
                      <a:pt x="242" y="155"/>
                    </a:lnTo>
                    <a:lnTo>
                      <a:pt x="242" y="157"/>
                    </a:lnTo>
                    <a:lnTo>
                      <a:pt x="240" y="159"/>
                    </a:lnTo>
                    <a:lnTo>
                      <a:pt x="238" y="159"/>
                    </a:lnTo>
                    <a:lnTo>
                      <a:pt x="238" y="161"/>
                    </a:lnTo>
                    <a:lnTo>
                      <a:pt x="236" y="161"/>
                    </a:lnTo>
                    <a:lnTo>
                      <a:pt x="234" y="163"/>
                    </a:lnTo>
                    <a:lnTo>
                      <a:pt x="232" y="165"/>
                    </a:lnTo>
                    <a:lnTo>
                      <a:pt x="230" y="165"/>
                    </a:lnTo>
                    <a:lnTo>
                      <a:pt x="228" y="167"/>
                    </a:lnTo>
                    <a:lnTo>
                      <a:pt x="226" y="167"/>
                    </a:lnTo>
                    <a:lnTo>
                      <a:pt x="224" y="167"/>
                    </a:lnTo>
                    <a:lnTo>
                      <a:pt x="224" y="169"/>
                    </a:lnTo>
                    <a:lnTo>
                      <a:pt x="224" y="167"/>
                    </a:lnTo>
                    <a:lnTo>
                      <a:pt x="223" y="167"/>
                    </a:lnTo>
                    <a:lnTo>
                      <a:pt x="221" y="169"/>
                    </a:lnTo>
                    <a:lnTo>
                      <a:pt x="219" y="169"/>
                    </a:lnTo>
                    <a:lnTo>
                      <a:pt x="217" y="169"/>
                    </a:lnTo>
                    <a:lnTo>
                      <a:pt x="217" y="171"/>
                    </a:lnTo>
                    <a:lnTo>
                      <a:pt x="215" y="171"/>
                    </a:lnTo>
                    <a:lnTo>
                      <a:pt x="213" y="171"/>
                    </a:lnTo>
                    <a:lnTo>
                      <a:pt x="211" y="173"/>
                    </a:lnTo>
                    <a:lnTo>
                      <a:pt x="209" y="175"/>
                    </a:lnTo>
                    <a:lnTo>
                      <a:pt x="207" y="175"/>
                    </a:lnTo>
                    <a:lnTo>
                      <a:pt x="207" y="177"/>
                    </a:lnTo>
                    <a:lnTo>
                      <a:pt x="205" y="177"/>
                    </a:lnTo>
                    <a:lnTo>
                      <a:pt x="203" y="177"/>
                    </a:lnTo>
                    <a:lnTo>
                      <a:pt x="203" y="179"/>
                    </a:lnTo>
                    <a:lnTo>
                      <a:pt x="201" y="179"/>
                    </a:lnTo>
                    <a:lnTo>
                      <a:pt x="199" y="179"/>
                    </a:lnTo>
                    <a:lnTo>
                      <a:pt x="198" y="179"/>
                    </a:lnTo>
                    <a:lnTo>
                      <a:pt x="198" y="180"/>
                    </a:lnTo>
                    <a:lnTo>
                      <a:pt x="196" y="180"/>
                    </a:lnTo>
                    <a:lnTo>
                      <a:pt x="194" y="180"/>
                    </a:lnTo>
                    <a:lnTo>
                      <a:pt x="192" y="180"/>
                    </a:lnTo>
                    <a:lnTo>
                      <a:pt x="190" y="180"/>
                    </a:lnTo>
                    <a:lnTo>
                      <a:pt x="190" y="179"/>
                    </a:lnTo>
                    <a:lnTo>
                      <a:pt x="188" y="177"/>
                    </a:lnTo>
                    <a:lnTo>
                      <a:pt x="186" y="177"/>
                    </a:lnTo>
                    <a:lnTo>
                      <a:pt x="184" y="175"/>
                    </a:lnTo>
                    <a:lnTo>
                      <a:pt x="182" y="175"/>
                    </a:lnTo>
                    <a:lnTo>
                      <a:pt x="180" y="175"/>
                    </a:lnTo>
                    <a:lnTo>
                      <a:pt x="178" y="175"/>
                    </a:lnTo>
                    <a:lnTo>
                      <a:pt x="176" y="175"/>
                    </a:lnTo>
                    <a:lnTo>
                      <a:pt x="176" y="173"/>
                    </a:lnTo>
                    <a:lnTo>
                      <a:pt x="175" y="173"/>
                    </a:lnTo>
                    <a:lnTo>
                      <a:pt x="175" y="175"/>
                    </a:lnTo>
                    <a:lnTo>
                      <a:pt x="173" y="175"/>
                    </a:lnTo>
                    <a:lnTo>
                      <a:pt x="173" y="173"/>
                    </a:lnTo>
                    <a:lnTo>
                      <a:pt x="171" y="173"/>
                    </a:lnTo>
                    <a:lnTo>
                      <a:pt x="169" y="173"/>
                    </a:lnTo>
                    <a:lnTo>
                      <a:pt x="167" y="171"/>
                    </a:lnTo>
                    <a:lnTo>
                      <a:pt x="165" y="171"/>
                    </a:lnTo>
                    <a:lnTo>
                      <a:pt x="165" y="169"/>
                    </a:lnTo>
                    <a:lnTo>
                      <a:pt x="163" y="169"/>
                    </a:lnTo>
                    <a:lnTo>
                      <a:pt x="161" y="167"/>
                    </a:lnTo>
                    <a:lnTo>
                      <a:pt x="159" y="167"/>
                    </a:lnTo>
                    <a:lnTo>
                      <a:pt x="157" y="167"/>
                    </a:lnTo>
                    <a:lnTo>
                      <a:pt x="157" y="165"/>
                    </a:lnTo>
                    <a:lnTo>
                      <a:pt x="155" y="165"/>
                    </a:lnTo>
                    <a:lnTo>
                      <a:pt x="153" y="165"/>
                    </a:lnTo>
                    <a:lnTo>
                      <a:pt x="151" y="165"/>
                    </a:lnTo>
                    <a:lnTo>
                      <a:pt x="150" y="165"/>
                    </a:lnTo>
                    <a:lnTo>
                      <a:pt x="148" y="163"/>
                    </a:lnTo>
                    <a:lnTo>
                      <a:pt x="146" y="163"/>
                    </a:lnTo>
                    <a:lnTo>
                      <a:pt x="144" y="163"/>
                    </a:lnTo>
                    <a:lnTo>
                      <a:pt x="142" y="161"/>
                    </a:lnTo>
                    <a:lnTo>
                      <a:pt x="140" y="161"/>
                    </a:lnTo>
                    <a:lnTo>
                      <a:pt x="138" y="161"/>
                    </a:lnTo>
                    <a:lnTo>
                      <a:pt x="136" y="161"/>
                    </a:lnTo>
                    <a:lnTo>
                      <a:pt x="134" y="161"/>
                    </a:lnTo>
                    <a:lnTo>
                      <a:pt x="132" y="161"/>
                    </a:lnTo>
                    <a:lnTo>
                      <a:pt x="132" y="159"/>
                    </a:lnTo>
                    <a:lnTo>
                      <a:pt x="130" y="159"/>
                    </a:lnTo>
                    <a:lnTo>
                      <a:pt x="128" y="159"/>
                    </a:lnTo>
                    <a:lnTo>
                      <a:pt x="128" y="157"/>
                    </a:lnTo>
                    <a:lnTo>
                      <a:pt x="127" y="157"/>
                    </a:lnTo>
                    <a:lnTo>
                      <a:pt x="125" y="157"/>
                    </a:lnTo>
                    <a:lnTo>
                      <a:pt x="123" y="157"/>
                    </a:lnTo>
                    <a:lnTo>
                      <a:pt x="121" y="157"/>
                    </a:lnTo>
                    <a:lnTo>
                      <a:pt x="121" y="155"/>
                    </a:lnTo>
                    <a:lnTo>
                      <a:pt x="119" y="155"/>
                    </a:lnTo>
                    <a:lnTo>
                      <a:pt x="119" y="154"/>
                    </a:lnTo>
                    <a:lnTo>
                      <a:pt x="117" y="154"/>
                    </a:lnTo>
                    <a:lnTo>
                      <a:pt x="117" y="152"/>
                    </a:lnTo>
                    <a:lnTo>
                      <a:pt x="115" y="152"/>
                    </a:lnTo>
                    <a:lnTo>
                      <a:pt x="113" y="152"/>
                    </a:lnTo>
                    <a:lnTo>
                      <a:pt x="111" y="152"/>
                    </a:lnTo>
                    <a:lnTo>
                      <a:pt x="111" y="154"/>
                    </a:lnTo>
                    <a:lnTo>
                      <a:pt x="109" y="154"/>
                    </a:lnTo>
                    <a:lnTo>
                      <a:pt x="107" y="154"/>
                    </a:lnTo>
                    <a:lnTo>
                      <a:pt x="107" y="152"/>
                    </a:lnTo>
                    <a:lnTo>
                      <a:pt x="107" y="150"/>
                    </a:lnTo>
                    <a:lnTo>
                      <a:pt x="105" y="150"/>
                    </a:lnTo>
                    <a:lnTo>
                      <a:pt x="105" y="152"/>
                    </a:lnTo>
                    <a:lnTo>
                      <a:pt x="103" y="152"/>
                    </a:lnTo>
                    <a:lnTo>
                      <a:pt x="103" y="154"/>
                    </a:lnTo>
                    <a:lnTo>
                      <a:pt x="102" y="152"/>
                    </a:lnTo>
                    <a:lnTo>
                      <a:pt x="100" y="152"/>
                    </a:lnTo>
                    <a:lnTo>
                      <a:pt x="100" y="150"/>
                    </a:lnTo>
                    <a:lnTo>
                      <a:pt x="98" y="150"/>
                    </a:lnTo>
                    <a:lnTo>
                      <a:pt x="100" y="148"/>
                    </a:lnTo>
                    <a:lnTo>
                      <a:pt x="98" y="148"/>
                    </a:lnTo>
                    <a:lnTo>
                      <a:pt x="96" y="148"/>
                    </a:lnTo>
                    <a:lnTo>
                      <a:pt x="96" y="146"/>
                    </a:lnTo>
                    <a:lnTo>
                      <a:pt x="96" y="144"/>
                    </a:lnTo>
                    <a:lnTo>
                      <a:pt x="96" y="142"/>
                    </a:lnTo>
                    <a:lnTo>
                      <a:pt x="96" y="144"/>
                    </a:lnTo>
                    <a:lnTo>
                      <a:pt x="94" y="144"/>
                    </a:lnTo>
                    <a:lnTo>
                      <a:pt x="94" y="142"/>
                    </a:lnTo>
                    <a:lnTo>
                      <a:pt x="94" y="140"/>
                    </a:lnTo>
                    <a:lnTo>
                      <a:pt x="92" y="140"/>
                    </a:lnTo>
                    <a:lnTo>
                      <a:pt x="92" y="138"/>
                    </a:lnTo>
                    <a:lnTo>
                      <a:pt x="92" y="136"/>
                    </a:lnTo>
                    <a:lnTo>
                      <a:pt x="94" y="134"/>
                    </a:lnTo>
                    <a:lnTo>
                      <a:pt x="92" y="134"/>
                    </a:lnTo>
                    <a:lnTo>
                      <a:pt x="92" y="132"/>
                    </a:lnTo>
                    <a:lnTo>
                      <a:pt x="90" y="132"/>
                    </a:lnTo>
                    <a:lnTo>
                      <a:pt x="90" y="131"/>
                    </a:lnTo>
                    <a:lnTo>
                      <a:pt x="90" y="129"/>
                    </a:lnTo>
                    <a:lnTo>
                      <a:pt x="90" y="131"/>
                    </a:lnTo>
                    <a:lnTo>
                      <a:pt x="88" y="131"/>
                    </a:lnTo>
                    <a:lnTo>
                      <a:pt x="88" y="129"/>
                    </a:lnTo>
                    <a:lnTo>
                      <a:pt x="86" y="129"/>
                    </a:lnTo>
                    <a:lnTo>
                      <a:pt x="86" y="131"/>
                    </a:lnTo>
                    <a:lnTo>
                      <a:pt x="84" y="131"/>
                    </a:lnTo>
                    <a:lnTo>
                      <a:pt x="84" y="129"/>
                    </a:lnTo>
                    <a:lnTo>
                      <a:pt x="82" y="129"/>
                    </a:lnTo>
                    <a:lnTo>
                      <a:pt x="80" y="129"/>
                    </a:lnTo>
                    <a:lnTo>
                      <a:pt x="79" y="129"/>
                    </a:lnTo>
                    <a:lnTo>
                      <a:pt x="79" y="127"/>
                    </a:lnTo>
                    <a:lnTo>
                      <a:pt x="77" y="127"/>
                    </a:lnTo>
                    <a:lnTo>
                      <a:pt x="77" y="125"/>
                    </a:lnTo>
                    <a:lnTo>
                      <a:pt x="79" y="123"/>
                    </a:lnTo>
                    <a:lnTo>
                      <a:pt x="77" y="123"/>
                    </a:lnTo>
                    <a:lnTo>
                      <a:pt x="75" y="123"/>
                    </a:lnTo>
                    <a:lnTo>
                      <a:pt x="75" y="121"/>
                    </a:lnTo>
                    <a:lnTo>
                      <a:pt x="75" y="119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69" y="119"/>
                    </a:lnTo>
                    <a:lnTo>
                      <a:pt x="67" y="119"/>
                    </a:lnTo>
                    <a:lnTo>
                      <a:pt x="65" y="119"/>
                    </a:lnTo>
                    <a:lnTo>
                      <a:pt x="63" y="119"/>
                    </a:lnTo>
                    <a:lnTo>
                      <a:pt x="63" y="117"/>
                    </a:lnTo>
                    <a:lnTo>
                      <a:pt x="61" y="117"/>
                    </a:lnTo>
                    <a:lnTo>
                      <a:pt x="59" y="117"/>
                    </a:lnTo>
                    <a:lnTo>
                      <a:pt x="57" y="115"/>
                    </a:lnTo>
                    <a:lnTo>
                      <a:pt x="57" y="117"/>
                    </a:lnTo>
                    <a:lnTo>
                      <a:pt x="57" y="115"/>
                    </a:lnTo>
                    <a:lnTo>
                      <a:pt x="55" y="115"/>
                    </a:lnTo>
                    <a:lnTo>
                      <a:pt x="54" y="115"/>
                    </a:lnTo>
                    <a:lnTo>
                      <a:pt x="52" y="115"/>
                    </a:lnTo>
                    <a:lnTo>
                      <a:pt x="50" y="115"/>
                    </a:lnTo>
                    <a:lnTo>
                      <a:pt x="50" y="117"/>
                    </a:lnTo>
                    <a:lnTo>
                      <a:pt x="48" y="117"/>
                    </a:lnTo>
                    <a:lnTo>
                      <a:pt x="48" y="115"/>
                    </a:lnTo>
                    <a:lnTo>
                      <a:pt x="46" y="115"/>
                    </a:lnTo>
                    <a:lnTo>
                      <a:pt x="44" y="115"/>
                    </a:lnTo>
                    <a:lnTo>
                      <a:pt x="44" y="117"/>
                    </a:lnTo>
                    <a:lnTo>
                      <a:pt x="42" y="117"/>
                    </a:lnTo>
                    <a:lnTo>
                      <a:pt x="40" y="117"/>
                    </a:lnTo>
                    <a:lnTo>
                      <a:pt x="40" y="119"/>
                    </a:lnTo>
                    <a:lnTo>
                      <a:pt x="38" y="119"/>
                    </a:lnTo>
                    <a:lnTo>
                      <a:pt x="36" y="119"/>
                    </a:lnTo>
                    <a:lnTo>
                      <a:pt x="34" y="119"/>
                    </a:lnTo>
                    <a:lnTo>
                      <a:pt x="32" y="119"/>
                    </a:lnTo>
                    <a:lnTo>
                      <a:pt x="31" y="119"/>
                    </a:lnTo>
                    <a:lnTo>
                      <a:pt x="29" y="121"/>
                    </a:lnTo>
                    <a:lnTo>
                      <a:pt x="27" y="123"/>
                    </a:lnTo>
                    <a:lnTo>
                      <a:pt x="25" y="123"/>
                    </a:lnTo>
                    <a:lnTo>
                      <a:pt x="25" y="125"/>
                    </a:lnTo>
                    <a:lnTo>
                      <a:pt x="23" y="125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5" y="123"/>
                    </a:lnTo>
                    <a:lnTo>
                      <a:pt x="25" y="121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7" y="117"/>
                    </a:lnTo>
                    <a:lnTo>
                      <a:pt x="29" y="117"/>
                    </a:lnTo>
                    <a:lnTo>
                      <a:pt x="29" y="115"/>
                    </a:lnTo>
                    <a:lnTo>
                      <a:pt x="29" y="113"/>
                    </a:lnTo>
                    <a:lnTo>
                      <a:pt x="31" y="113"/>
                    </a:lnTo>
                    <a:lnTo>
                      <a:pt x="31" y="111"/>
                    </a:lnTo>
                    <a:lnTo>
                      <a:pt x="31" y="109"/>
                    </a:lnTo>
                    <a:lnTo>
                      <a:pt x="31" y="107"/>
                    </a:lnTo>
                    <a:lnTo>
                      <a:pt x="29" y="107"/>
                    </a:lnTo>
                    <a:lnTo>
                      <a:pt x="29" y="106"/>
                    </a:lnTo>
                    <a:lnTo>
                      <a:pt x="29" y="104"/>
                    </a:lnTo>
                    <a:lnTo>
                      <a:pt x="29" y="102"/>
                    </a:lnTo>
                    <a:lnTo>
                      <a:pt x="31" y="102"/>
                    </a:lnTo>
                    <a:lnTo>
                      <a:pt x="31" y="100"/>
                    </a:lnTo>
                    <a:lnTo>
                      <a:pt x="32" y="100"/>
                    </a:lnTo>
                    <a:lnTo>
                      <a:pt x="34" y="100"/>
                    </a:lnTo>
                    <a:lnTo>
                      <a:pt x="34" y="98"/>
                    </a:lnTo>
                    <a:lnTo>
                      <a:pt x="36" y="98"/>
                    </a:lnTo>
                    <a:lnTo>
                      <a:pt x="38" y="98"/>
                    </a:lnTo>
                    <a:lnTo>
                      <a:pt x="38" y="96"/>
                    </a:lnTo>
                    <a:lnTo>
                      <a:pt x="38" y="94"/>
                    </a:lnTo>
                    <a:lnTo>
                      <a:pt x="38" y="92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4" y="9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40" y="86"/>
                    </a:lnTo>
                    <a:lnTo>
                      <a:pt x="42" y="86"/>
                    </a:lnTo>
                    <a:lnTo>
                      <a:pt x="44" y="86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50" y="83"/>
                    </a:lnTo>
                    <a:lnTo>
                      <a:pt x="52" y="83"/>
                    </a:lnTo>
                    <a:lnTo>
                      <a:pt x="52" y="81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0" y="75"/>
                    </a:lnTo>
                    <a:lnTo>
                      <a:pt x="48" y="75"/>
                    </a:lnTo>
                    <a:lnTo>
                      <a:pt x="46" y="75"/>
                    </a:lnTo>
                    <a:lnTo>
                      <a:pt x="44" y="73"/>
                    </a:lnTo>
                    <a:lnTo>
                      <a:pt x="44" y="71"/>
                    </a:lnTo>
                    <a:lnTo>
                      <a:pt x="44" y="69"/>
                    </a:lnTo>
                    <a:lnTo>
                      <a:pt x="42" y="69"/>
                    </a:lnTo>
                    <a:lnTo>
                      <a:pt x="42" y="67"/>
                    </a:lnTo>
                    <a:lnTo>
                      <a:pt x="40" y="67"/>
                    </a:lnTo>
                    <a:lnTo>
                      <a:pt x="38" y="67"/>
                    </a:lnTo>
                    <a:lnTo>
                      <a:pt x="38" y="65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34" y="65"/>
                    </a:lnTo>
                    <a:lnTo>
                      <a:pt x="32" y="65"/>
                    </a:lnTo>
                    <a:lnTo>
                      <a:pt x="32" y="63"/>
                    </a:lnTo>
                    <a:lnTo>
                      <a:pt x="31" y="65"/>
                    </a:lnTo>
                    <a:lnTo>
                      <a:pt x="31" y="63"/>
                    </a:lnTo>
                    <a:lnTo>
                      <a:pt x="29" y="63"/>
                    </a:lnTo>
                    <a:lnTo>
                      <a:pt x="27" y="63"/>
                    </a:lnTo>
                    <a:lnTo>
                      <a:pt x="25" y="63"/>
                    </a:lnTo>
                    <a:lnTo>
                      <a:pt x="23" y="61"/>
                    </a:lnTo>
                    <a:lnTo>
                      <a:pt x="23" y="63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21" y="58"/>
                    </a:lnTo>
                    <a:lnTo>
                      <a:pt x="19" y="58"/>
                    </a:lnTo>
                    <a:lnTo>
                      <a:pt x="19" y="56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15" y="54"/>
                    </a:lnTo>
                    <a:lnTo>
                      <a:pt x="13" y="54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2" y="50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5" y="38"/>
                    </a:lnTo>
                    <a:lnTo>
                      <a:pt x="15" y="36"/>
                    </a:lnTo>
                    <a:lnTo>
                      <a:pt x="15" y="35"/>
                    </a:lnTo>
                    <a:lnTo>
                      <a:pt x="15" y="33"/>
                    </a:lnTo>
                    <a:lnTo>
                      <a:pt x="15" y="31"/>
                    </a:lnTo>
                    <a:lnTo>
                      <a:pt x="17" y="31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21" y="27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1" y="21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2" y="15"/>
                    </a:lnTo>
                    <a:lnTo>
                      <a:pt x="32" y="13"/>
                    </a:lnTo>
                    <a:lnTo>
                      <a:pt x="34" y="11"/>
                    </a:lnTo>
                    <a:lnTo>
                      <a:pt x="36" y="11"/>
                    </a:lnTo>
                    <a:lnTo>
                      <a:pt x="36" y="10"/>
                    </a:lnTo>
                    <a:lnTo>
                      <a:pt x="38" y="10"/>
                    </a:lnTo>
                    <a:lnTo>
                      <a:pt x="40" y="10"/>
                    </a:lnTo>
                    <a:lnTo>
                      <a:pt x="42" y="10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50" y="10"/>
                    </a:lnTo>
                    <a:lnTo>
                      <a:pt x="52" y="11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5" y="6"/>
                    </a:lnTo>
                    <a:lnTo>
                      <a:pt x="57" y="6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61" y="2"/>
                    </a:lnTo>
                    <a:lnTo>
                      <a:pt x="63" y="0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9" y="4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7" y="4"/>
                    </a:lnTo>
                    <a:lnTo>
                      <a:pt x="79" y="4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88" y="4"/>
                    </a:lnTo>
                    <a:lnTo>
                      <a:pt x="90" y="4"/>
                    </a:lnTo>
                    <a:lnTo>
                      <a:pt x="90" y="6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4" y="6"/>
                    </a:lnTo>
                    <a:lnTo>
                      <a:pt x="96" y="6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2" y="6"/>
                    </a:lnTo>
                    <a:lnTo>
                      <a:pt x="102" y="8"/>
                    </a:lnTo>
                    <a:lnTo>
                      <a:pt x="102" y="6"/>
                    </a:lnTo>
                    <a:lnTo>
                      <a:pt x="103" y="6"/>
                    </a:lnTo>
                    <a:lnTo>
                      <a:pt x="103" y="8"/>
                    </a:lnTo>
                    <a:lnTo>
                      <a:pt x="105" y="8"/>
                    </a:lnTo>
                    <a:lnTo>
                      <a:pt x="105" y="10"/>
                    </a:lnTo>
                    <a:lnTo>
                      <a:pt x="107" y="10"/>
                    </a:lnTo>
                    <a:lnTo>
                      <a:pt x="109" y="10"/>
                    </a:lnTo>
                    <a:lnTo>
                      <a:pt x="109" y="11"/>
                    </a:lnTo>
                    <a:lnTo>
                      <a:pt x="111" y="11"/>
                    </a:lnTo>
                    <a:lnTo>
                      <a:pt x="113" y="13"/>
                    </a:lnTo>
                    <a:lnTo>
                      <a:pt x="113" y="11"/>
                    </a:lnTo>
                    <a:lnTo>
                      <a:pt x="113" y="13"/>
                    </a:lnTo>
                    <a:lnTo>
                      <a:pt x="115" y="13"/>
                    </a:lnTo>
                    <a:lnTo>
                      <a:pt x="115" y="11"/>
                    </a:lnTo>
                    <a:lnTo>
                      <a:pt x="117" y="11"/>
                    </a:lnTo>
                    <a:lnTo>
                      <a:pt x="119" y="11"/>
                    </a:lnTo>
                    <a:lnTo>
                      <a:pt x="121" y="11"/>
                    </a:lnTo>
                    <a:lnTo>
                      <a:pt x="121" y="10"/>
                    </a:lnTo>
                    <a:lnTo>
                      <a:pt x="123" y="8"/>
                    </a:lnTo>
                    <a:lnTo>
                      <a:pt x="125" y="8"/>
                    </a:lnTo>
                    <a:lnTo>
                      <a:pt x="127" y="8"/>
                    </a:lnTo>
                    <a:lnTo>
                      <a:pt x="128" y="8"/>
                    </a:lnTo>
                    <a:lnTo>
                      <a:pt x="130" y="8"/>
                    </a:lnTo>
                    <a:lnTo>
                      <a:pt x="132" y="8"/>
                    </a:lnTo>
                    <a:lnTo>
                      <a:pt x="134" y="8"/>
                    </a:lnTo>
                    <a:lnTo>
                      <a:pt x="136" y="8"/>
                    </a:lnTo>
                    <a:lnTo>
                      <a:pt x="138" y="8"/>
                    </a:lnTo>
                    <a:lnTo>
                      <a:pt x="138" y="6"/>
                    </a:lnTo>
                    <a:lnTo>
                      <a:pt x="140" y="6"/>
                    </a:lnTo>
                    <a:lnTo>
                      <a:pt x="142" y="6"/>
                    </a:lnTo>
                    <a:lnTo>
                      <a:pt x="144" y="8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1" name="Freeform 5026">
                <a:extLst>
                  <a:ext uri="{FF2B5EF4-FFF2-40B4-BE49-F238E27FC236}">
                    <a16:creationId xmlns:a16="http://schemas.microsoft.com/office/drawing/2014/main" id="{0856DBF2-B9D9-A32F-E628-A5A19BD74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9322" y="4594088"/>
                <a:ext cx="530620" cy="382394"/>
              </a:xfrm>
              <a:custGeom>
                <a:avLst/>
                <a:gdLst/>
                <a:ahLst/>
                <a:cxnLst>
                  <a:cxn ang="0">
                    <a:pos x="304" y="55"/>
                  </a:cxn>
                  <a:cxn ang="0">
                    <a:pos x="315" y="65"/>
                  </a:cxn>
                  <a:cxn ang="0">
                    <a:pos x="317" y="82"/>
                  </a:cxn>
                  <a:cxn ang="0">
                    <a:pos x="323" y="88"/>
                  </a:cxn>
                  <a:cxn ang="0">
                    <a:pos x="323" y="103"/>
                  </a:cxn>
                  <a:cxn ang="0">
                    <a:pos x="313" y="115"/>
                  </a:cxn>
                  <a:cxn ang="0">
                    <a:pos x="298" y="119"/>
                  </a:cxn>
                  <a:cxn ang="0">
                    <a:pos x="304" y="134"/>
                  </a:cxn>
                  <a:cxn ang="0">
                    <a:pos x="306" y="153"/>
                  </a:cxn>
                  <a:cxn ang="0">
                    <a:pos x="315" y="163"/>
                  </a:cxn>
                  <a:cxn ang="0">
                    <a:pos x="331" y="161"/>
                  </a:cxn>
                  <a:cxn ang="0">
                    <a:pos x="340" y="174"/>
                  </a:cxn>
                  <a:cxn ang="0">
                    <a:pos x="346" y="194"/>
                  </a:cxn>
                  <a:cxn ang="0">
                    <a:pos x="342" y="209"/>
                  </a:cxn>
                  <a:cxn ang="0">
                    <a:pos x="354" y="224"/>
                  </a:cxn>
                  <a:cxn ang="0">
                    <a:pos x="350" y="243"/>
                  </a:cxn>
                  <a:cxn ang="0">
                    <a:pos x="350" y="259"/>
                  </a:cxn>
                  <a:cxn ang="0">
                    <a:pos x="333" y="253"/>
                  </a:cxn>
                  <a:cxn ang="0">
                    <a:pos x="313" y="238"/>
                  </a:cxn>
                  <a:cxn ang="0">
                    <a:pos x="298" y="228"/>
                  </a:cxn>
                  <a:cxn ang="0">
                    <a:pos x="283" y="219"/>
                  </a:cxn>
                  <a:cxn ang="0">
                    <a:pos x="267" y="209"/>
                  </a:cxn>
                  <a:cxn ang="0">
                    <a:pos x="254" y="197"/>
                  </a:cxn>
                  <a:cxn ang="0">
                    <a:pos x="237" y="186"/>
                  </a:cxn>
                  <a:cxn ang="0">
                    <a:pos x="223" y="174"/>
                  </a:cxn>
                  <a:cxn ang="0">
                    <a:pos x="206" y="161"/>
                  </a:cxn>
                  <a:cxn ang="0">
                    <a:pos x="189" y="165"/>
                  </a:cxn>
                  <a:cxn ang="0">
                    <a:pos x="175" y="163"/>
                  </a:cxn>
                  <a:cxn ang="0">
                    <a:pos x="158" y="171"/>
                  </a:cxn>
                  <a:cxn ang="0">
                    <a:pos x="146" y="178"/>
                  </a:cxn>
                  <a:cxn ang="0">
                    <a:pos x="127" y="180"/>
                  </a:cxn>
                  <a:cxn ang="0">
                    <a:pos x="110" y="178"/>
                  </a:cxn>
                  <a:cxn ang="0">
                    <a:pos x="102" y="167"/>
                  </a:cxn>
                  <a:cxn ang="0">
                    <a:pos x="93" y="155"/>
                  </a:cxn>
                  <a:cxn ang="0">
                    <a:pos x="81" y="146"/>
                  </a:cxn>
                  <a:cxn ang="0">
                    <a:pos x="70" y="130"/>
                  </a:cxn>
                  <a:cxn ang="0">
                    <a:pos x="56" y="121"/>
                  </a:cxn>
                  <a:cxn ang="0">
                    <a:pos x="41" y="111"/>
                  </a:cxn>
                  <a:cxn ang="0">
                    <a:pos x="23" y="99"/>
                  </a:cxn>
                  <a:cxn ang="0">
                    <a:pos x="8" y="92"/>
                  </a:cxn>
                  <a:cxn ang="0">
                    <a:pos x="2" y="82"/>
                  </a:cxn>
                  <a:cxn ang="0">
                    <a:pos x="12" y="73"/>
                  </a:cxn>
                  <a:cxn ang="0">
                    <a:pos x="25" y="67"/>
                  </a:cxn>
                  <a:cxn ang="0">
                    <a:pos x="41" y="63"/>
                  </a:cxn>
                  <a:cxn ang="0">
                    <a:pos x="52" y="51"/>
                  </a:cxn>
                  <a:cxn ang="0">
                    <a:pos x="68" y="44"/>
                  </a:cxn>
                  <a:cxn ang="0">
                    <a:pos x="83" y="38"/>
                  </a:cxn>
                  <a:cxn ang="0">
                    <a:pos x="95" y="28"/>
                  </a:cxn>
                  <a:cxn ang="0">
                    <a:pos x="96" y="9"/>
                  </a:cxn>
                  <a:cxn ang="0">
                    <a:pos x="112" y="5"/>
                  </a:cxn>
                  <a:cxn ang="0">
                    <a:pos x="127" y="2"/>
                  </a:cxn>
                  <a:cxn ang="0">
                    <a:pos x="141" y="13"/>
                  </a:cxn>
                  <a:cxn ang="0">
                    <a:pos x="156" y="13"/>
                  </a:cxn>
                  <a:cxn ang="0">
                    <a:pos x="171" y="19"/>
                  </a:cxn>
                  <a:cxn ang="0">
                    <a:pos x="183" y="19"/>
                  </a:cxn>
                  <a:cxn ang="0">
                    <a:pos x="196" y="25"/>
                  </a:cxn>
                  <a:cxn ang="0">
                    <a:pos x="214" y="30"/>
                  </a:cxn>
                  <a:cxn ang="0">
                    <a:pos x="227" y="36"/>
                  </a:cxn>
                  <a:cxn ang="0">
                    <a:pos x="235" y="36"/>
                  </a:cxn>
                  <a:cxn ang="0">
                    <a:pos x="250" y="40"/>
                  </a:cxn>
                  <a:cxn ang="0">
                    <a:pos x="265" y="44"/>
                  </a:cxn>
                  <a:cxn ang="0">
                    <a:pos x="281" y="50"/>
                  </a:cxn>
                </a:cxnLst>
                <a:rect l="0" t="0" r="r" b="b"/>
                <a:pathLst>
                  <a:path w="356" h="261">
                    <a:moveTo>
                      <a:pt x="296" y="44"/>
                    </a:moveTo>
                    <a:lnTo>
                      <a:pt x="298" y="42"/>
                    </a:lnTo>
                    <a:lnTo>
                      <a:pt x="300" y="44"/>
                    </a:lnTo>
                    <a:lnTo>
                      <a:pt x="302" y="44"/>
                    </a:lnTo>
                    <a:lnTo>
                      <a:pt x="302" y="46"/>
                    </a:lnTo>
                    <a:lnTo>
                      <a:pt x="302" y="48"/>
                    </a:lnTo>
                    <a:lnTo>
                      <a:pt x="302" y="50"/>
                    </a:lnTo>
                    <a:lnTo>
                      <a:pt x="304" y="51"/>
                    </a:lnTo>
                    <a:lnTo>
                      <a:pt x="304" y="53"/>
                    </a:lnTo>
                    <a:lnTo>
                      <a:pt x="306" y="53"/>
                    </a:lnTo>
                    <a:lnTo>
                      <a:pt x="304" y="53"/>
                    </a:lnTo>
                    <a:lnTo>
                      <a:pt x="304" y="55"/>
                    </a:lnTo>
                    <a:lnTo>
                      <a:pt x="306" y="55"/>
                    </a:lnTo>
                    <a:lnTo>
                      <a:pt x="308" y="55"/>
                    </a:lnTo>
                    <a:lnTo>
                      <a:pt x="308" y="57"/>
                    </a:lnTo>
                    <a:lnTo>
                      <a:pt x="310" y="57"/>
                    </a:lnTo>
                    <a:lnTo>
                      <a:pt x="311" y="57"/>
                    </a:lnTo>
                    <a:lnTo>
                      <a:pt x="311" y="59"/>
                    </a:lnTo>
                    <a:lnTo>
                      <a:pt x="313" y="59"/>
                    </a:lnTo>
                    <a:lnTo>
                      <a:pt x="311" y="59"/>
                    </a:lnTo>
                    <a:lnTo>
                      <a:pt x="313" y="61"/>
                    </a:lnTo>
                    <a:lnTo>
                      <a:pt x="313" y="63"/>
                    </a:lnTo>
                    <a:lnTo>
                      <a:pt x="315" y="63"/>
                    </a:lnTo>
                    <a:lnTo>
                      <a:pt x="315" y="65"/>
                    </a:lnTo>
                    <a:lnTo>
                      <a:pt x="317" y="65"/>
                    </a:lnTo>
                    <a:lnTo>
                      <a:pt x="317" y="67"/>
                    </a:lnTo>
                    <a:lnTo>
                      <a:pt x="317" y="69"/>
                    </a:lnTo>
                    <a:lnTo>
                      <a:pt x="317" y="71"/>
                    </a:lnTo>
                    <a:lnTo>
                      <a:pt x="319" y="71"/>
                    </a:lnTo>
                    <a:lnTo>
                      <a:pt x="319" y="73"/>
                    </a:lnTo>
                    <a:lnTo>
                      <a:pt x="319" y="75"/>
                    </a:lnTo>
                    <a:lnTo>
                      <a:pt x="319" y="76"/>
                    </a:lnTo>
                    <a:lnTo>
                      <a:pt x="317" y="76"/>
                    </a:lnTo>
                    <a:lnTo>
                      <a:pt x="317" y="78"/>
                    </a:lnTo>
                    <a:lnTo>
                      <a:pt x="317" y="80"/>
                    </a:lnTo>
                    <a:lnTo>
                      <a:pt x="317" y="82"/>
                    </a:lnTo>
                    <a:lnTo>
                      <a:pt x="319" y="82"/>
                    </a:lnTo>
                    <a:lnTo>
                      <a:pt x="319" y="80"/>
                    </a:lnTo>
                    <a:lnTo>
                      <a:pt x="321" y="80"/>
                    </a:lnTo>
                    <a:lnTo>
                      <a:pt x="321" y="82"/>
                    </a:lnTo>
                    <a:lnTo>
                      <a:pt x="319" y="82"/>
                    </a:lnTo>
                    <a:lnTo>
                      <a:pt x="319" y="84"/>
                    </a:lnTo>
                    <a:lnTo>
                      <a:pt x="321" y="84"/>
                    </a:lnTo>
                    <a:lnTo>
                      <a:pt x="321" y="86"/>
                    </a:lnTo>
                    <a:lnTo>
                      <a:pt x="319" y="86"/>
                    </a:lnTo>
                    <a:lnTo>
                      <a:pt x="319" y="88"/>
                    </a:lnTo>
                    <a:lnTo>
                      <a:pt x="321" y="88"/>
                    </a:lnTo>
                    <a:lnTo>
                      <a:pt x="323" y="88"/>
                    </a:lnTo>
                    <a:lnTo>
                      <a:pt x="323" y="90"/>
                    </a:lnTo>
                    <a:lnTo>
                      <a:pt x="325" y="90"/>
                    </a:lnTo>
                    <a:lnTo>
                      <a:pt x="325" y="92"/>
                    </a:lnTo>
                    <a:lnTo>
                      <a:pt x="327" y="92"/>
                    </a:lnTo>
                    <a:lnTo>
                      <a:pt x="327" y="94"/>
                    </a:lnTo>
                    <a:lnTo>
                      <a:pt x="327" y="96"/>
                    </a:lnTo>
                    <a:lnTo>
                      <a:pt x="327" y="98"/>
                    </a:lnTo>
                    <a:lnTo>
                      <a:pt x="327" y="99"/>
                    </a:lnTo>
                    <a:lnTo>
                      <a:pt x="325" y="99"/>
                    </a:lnTo>
                    <a:lnTo>
                      <a:pt x="325" y="101"/>
                    </a:lnTo>
                    <a:lnTo>
                      <a:pt x="323" y="101"/>
                    </a:lnTo>
                    <a:lnTo>
                      <a:pt x="323" y="103"/>
                    </a:lnTo>
                    <a:lnTo>
                      <a:pt x="321" y="103"/>
                    </a:lnTo>
                    <a:lnTo>
                      <a:pt x="321" y="105"/>
                    </a:lnTo>
                    <a:lnTo>
                      <a:pt x="321" y="107"/>
                    </a:lnTo>
                    <a:lnTo>
                      <a:pt x="319" y="107"/>
                    </a:lnTo>
                    <a:lnTo>
                      <a:pt x="319" y="109"/>
                    </a:lnTo>
                    <a:lnTo>
                      <a:pt x="317" y="109"/>
                    </a:lnTo>
                    <a:lnTo>
                      <a:pt x="317" y="111"/>
                    </a:lnTo>
                    <a:lnTo>
                      <a:pt x="317" y="113"/>
                    </a:lnTo>
                    <a:lnTo>
                      <a:pt x="315" y="113"/>
                    </a:lnTo>
                    <a:lnTo>
                      <a:pt x="313" y="111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1" y="115"/>
                    </a:lnTo>
                    <a:lnTo>
                      <a:pt x="310" y="115"/>
                    </a:lnTo>
                    <a:lnTo>
                      <a:pt x="308" y="115"/>
                    </a:lnTo>
                    <a:lnTo>
                      <a:pt x="308" y="117"/>
                    </a:lnTo>
                    <a:lnTo>
                      <a:pt x="306" y="117"/>
                    </a:lnTo>
                    <a:lnTo>
                      <a:pt x="306" y="119"/>
                    </a:lnTo>
                    <a:lnTo>
                      <a:pt x="304" y="117"/>
                    </a:lnTo>
                    <a:lnTo>
                      <a:pt x="304" y="115"/>
                    </a:lnTo>
                    <a:lnTo>
                      <a:pt x="302" y="115"/>
                    </a:lnTo>
                    <a:lnTo>
                      <a:pt x="302" y="117"/>
                    </a:lnTo>
                    <a:lnTo>
                      <a:pt x="300" y="117"/>
                    </a:lnTo>
                    <a:lnTo>
                      <a:pt x="298" y="119"/>
                    </a:lnTo>
                    <a:lnTo>
                      <a:pt x="298" y="121"/>
                    </a:lnTo>
                    <a:lnTo>
                      <a:pt x="296" y="123"/>
                    </a:lnTo>
                    <a:lnTo>
                      <a:pt x="296" y="124"/>
                    </a:lnTo>
                    <a:lnTo>
                      <a:pt x="296" y="126"/>
                    </a:lnTo>
                    <a:lnTo>
                      <a:pt x="298" y="126"/>
                    </a:lnTo>
                    <a:lnTo>
                      <a:pt x="298" y="128"/>
                    </a:lnTo>
                    <a:lnTo>
                      <a:pt x="300" y="128"/>
                    </a:lnTo>
                    <a:lnTo>
                      <a:pt x="300" y="130"/>
                    </a:lnTo>
                    <a:lnTo>
                      <a:pt x="302" y="130"/>
                    </a:lnTo>
                    <a:lnTo>
                      <a:pt x="304" y="130"/>
                    </a:lnTo>
                    <a:lnTo>
                      <a:pt x="304" y="132"/>
                    </a:lnTo>
                    <a:lnTo>
                      <a:pt x="304" y="134"/>
                    </a:lnTo>
                    <a:lnTo>
                      <a:pt x="302" y="134"/>
                    </a:lnTo>
                    <a:lnTo>
                      <a:pt x="300" y="134"/>
                    </a:lnTo>
                    <a:lnTo>
                      <a:pt x="302" y="136"/>
                    </a:lnTo>
                    <a:lnTo>
                      <a:pt x="302" y="138"/>
                    </a:lnTo>
                    <a:lnTo>
                      <a:pt x="302" y="140"/>
                    </a:lnTo>
                    <a:lnTo>
                      <a:pt x="304" y="142"/>
                    </a:lnTo>
                    <a:lnTo>
                      <a:pt x="304" y="144"/>
                    </a:lnTo>
                    <a:lnTo>
                      <a:pt x="304" y="146"/>
                    </a:lnTo>
                    <a:lnTo>
                      <a:pt x="306" y="147"/>
                    </a:lnTo>
                    <a:lnTo>
                      <a:pt x="306" y="149"/>
                    </a:lnTo>
                    <a:lnTo>
                      <a:pt x="306" y="151"/>
                    </a:lnTo>
                    <a:lnTo>
                      <a:pt x="306" y="153"/>
                    </a:lnTo>
                    <a:lnTo>
                      <a:pt x="304" y="153"/>
                    </a:lnTo>
                    <a:lnTo>
                      <a:pt x="304" y="155"/>
                    </a:lnTo>
                    <a:lnTo>
                      <a:pt x="306" y="155"/>
                    </a:lnTo>
                    <a:lnTo>
                      <a:pt x="306" y="157"/>
                    </a:lnTo>
                    <a:lnTo>
                      <a:pt x="308" y="157"/>
                    </a:lnTo>
                    <a:lnTo>
                      <a:pt x="310" y="157"/>
                    </a:lnTo>
                    <a:lnTo>
                      <a:pt x="310" y="159"/>
                    </a:lnTo>
                    <a:lnTo>
                      <a:pt x="311" y="159"/>
                    </a:lnTo>
                    <a:lnTo>
                      <a:pt x="313" y="159"/>
                    </a:lnTo>
                    <a:lnTo>
                      <a:pt x="313" y="161"/>
                    </a:lnTo>
                    <a:lnTo>
                      <a:pt x="315" y="161"/>
                    </a:lnTo>
                    <a:lnTo>
                      <a:pt x="315" y="163"/>
                    </a:lnTo>
                    <a:lnTo>
                      <a:pt x="317" y="163"/>
                    </a:lnTo>
                    <a:lnTo>
                      <a:pt x="319" y="163"/>
                    </a:lnTo>
                    <a:lnTo>
                      <a:pt x="321" y="163"/>
                    </a:lnTo>
                    <a:lnTo>
                      <a:pt x="321" y="161"/>
                    </a:lnTo>
                    <a:lnTo>
                      <a:pt x="323" y="161"/>
                    </a:lnTo>
                    <a:lnTo>
                      <a:pt x="325" y="161"/>
                    </a:lnTo>
                    <a:lnTo>
                      <a:pt x="327" y="161"/>
                    </a:lnTo>
                    <a:lnTo>
                      <a:pt x="327" y="159"/>
                    </a:lnTo>
                    <a:lnTo>
                      <a:pt x="329" y="159"/>
                    </a:lnTo>
                    <a:lnTo>
                      <a:pt x="331" y="159"/>
                    </a:lnTo>
                    <a:lnTo>
                      <a:pt x="333" y="161"/>
                    </a:lnTo>
                    <a:lnTo>
                      <a:pt x="331" y="161"/>
                    </a:lnTo>
                    <a:lnTo>
                      <a:pt x="333" y="161"/>
                    </a:lnTo>
                    <a:lnTo>
                      <a:pt x="333" y="163"/>
                    </a:lnTo>
                    <a:lnTo>
                      <a:pt x="333" y="165"/>
                    </a:lnTo>
                    <a:lnTo>
                      <a:pt x="333" y="167"/>
                    </a:lnTo>
                    <a:lnTo>
                      <a:pt x="333" y="169"/>
                    </a:lnTo>
                    <a:lnTo>
                      <a:pt x="331" y="171"/>
                    </a:lnTo>
                    <a:lnTo>
                      <a:pt x="333" y="171"/>
                    </a:lnTo>
                    <a:lnTo>
                      <a:pt x="334" y="171"/>
                    </a:lnTo>
                    <a:lnTo>
                      <a:pt x="336" y="171"/>
                    </a:lnTo>
                    <a:lnTo>
                      <a:pt x="338" y="172"/>
                    </a:lnTo>
                    <a:lnTo>
                      <a:pt x="340" y="172"/>
                    </a:lnTo>
                    <a:lnTo>
                      <a:pt x="340" y="174"/>
                    </a:lnTo>
                    <a:lnTo>
                      <a:pt x="340" y="176"/>
                    </a:lnTo>
                    <a:lnTo>
                      <a:pt x="340" y="178"/>
                    </a:lnTo>
                    <a:lnTo>
                      <a:pt x="342" y="178"/>
                    </a:lnTo>
                    <a:lnTo>
                      <a:pt x="342" y="180"/>
                    </a:lnTo>
                    <a:lnTo>
                      <a:pt x="344" y="182"/>
                    </a:lnTo>
                    <a:lnTo>
                      <a:pt x="344" y="184"/>
                    </a:lnTo>
                    <a:lnTo>
                      <a:pt x="346" y="186"/>
                    </a:lnTo>
                    <a:lnTo>
                      <a:pt x="348" y="188"/>
                    </a:lnTo>
                    <a:lnTo>
                      <a:pt x="348" y="190"/>
                    </a:lnTo>
                    <a:lnTo>
                      <a:pt x="348" y="192"/>
                    </a:lnTo>
                    <a:lnTo>
                      <a:pt x="348" y="194"/>
                    </a:lnTo>
                    <a:lnTo>
                      <a:pt x="346" y="194"/>
                    </a:lnTo>
                    <a:lnTo>
                      <a:pt x="346" y="195"/>
                    </a:lnTo>
                    <a:lnTo>
                      <a:pt x="346" y="197"/>
                    </a:lnTo>
                    <a:lnTo>
                      <a:pt x="346" y="199"/>
                    </a:lnTo>
                    <a:lnTo>
                      <a:pt x="344" y="199"/>
                    </a:lnTo>
                    <a:lnTo>
                      <a:pt x="342" y="199"/>
                    </a:lnTo>
                    <a:lnTo>
                      <a:pt x="340" y="201"/>
                    </a:lnTo>
                    <a:lnTo>
                      <a:pt x="340" y="203"/>
                    </a:lnTo>
                    <a:lnTo>
                      <a:pt x="338" y="205"/>
                    </a:lnTo>
                    <a:lnTo>
                      <a:pt x="340" y="205"/>
                    </a:lnTo>
                    <a:lnTo>
                      <a:pt x="340" y="207"/>
                    </a:lnTo>
                    <a:lnTo>
                      <a:pt x="340" y="209"/>
                    </a:lnTo>
                    <a:lnTo>
                      <a:pt x="342" y="209"/>
                    </a:lnTo>
                    <a:lnTo>
                      <a:pt x="344" y="211"/>
                    </a:lnTo>
                    <a:lnTo>
                      <a:pt x="344" y="213"/>
                    </a:lnTo>
                    <a:lnTo>
                      <a:pt x="346" y="213"/>
                    </a:lnTo>
                    <a:lnTo>
                      <a:pt x="346" y="215"/>
                    </a:lnTo>
                    <a:lnTo>
                      <a:pt x="348" y="217"/>
                    </a:lnTo>
                    <a:lnTo>
                      <a:pt x="350" y="219"/>
                    </a:lnTo>
                    <a:lnTo>
                      <a:pt x="352" y="219"/>
                    </a:lnTo>
                    <a:lnTo>
                      <a:pt x="352" y="220"/>
                    </a:lnTo>
                    <a:lnTo>
                      <a:pt x="354" y="220"/>
                    </a:lnTo>
                    <a:lnTo>
                      <a:pt x="356" y="220"/>
                    </a:lnTo>
                    <a:lnTo>
                      <a:pt x="356" y="222"/>
                    </a:lnTo>
                    <a:lnTo>
                      <a:pt x="354" y="224"/>
                    </a:lnTo>
                    <a:lnTo>
                      <a:pt x="352" y="226"/>
                    </a:lnTo>
                    <a:lnTo>
                      <a:pt x="350" y="228"/>
                    </a:lnTo>
                    <a:lnTo>
                      <a:pt x="348" y="230"/>
                    </a:lnTo>
                    <a:lnTo>
                      <a:pt x="346" y="232"/>
                    </a:lnTo>
                    <a:lnTo>
                      <a:pt x="348" y="232"/>
                    </a:lnTo>
                    <a:lnTo>
                      <a:pt x="348" y="234"/>
                    </a:lnTo>
                    <a:lnTo>
                      <a:pt x="348" y="236"/>
                    </a:lnTo>
                    <a:lnTo>
                      <a:pt x="350" y="236"/>
                    </a:lnTo>
                    <a:lnTo>
                      <a:pt x="350" y="238"/>
                    </a:lnTo>
                    <a:lnTo>
                      <a:pt x="350" y="240"/>
                    </a:lnTo>
                    <a:lnTo>
                      <a:pt x="350" y="242"/>
                    </a:lnTo>
                    <a:lnTo>
                      <a:pt x="350" y="243"/>
                    </a:lnTo>
                    <a:lnTo>
                      <a:pt x="348" y="243"/>
                    </a:lnTo>
                    <a:lnTo>
                      <a:pt x="346" y="243"/>
                    </a:lnTo>
                    <a:lnTo>
                      <a:pt x="346" y="245"/>
                    </a:lnTo>
                    <a:lnTo>
                      <a:pt x="346" y="247"/>
                    </a:lnTo>
                    <a:lnTo>
                      <a:pt x="346" y="249"/>
                    </a:lnTo>
                    <a:lnTo>
                      <a:pt x="346" y="251"/>
                    </a:lnTo>
                    <a:lnTo>
                      <a:pt x="346" y="253"/>
                    </a:lnTo>
                    <a:lnTo>
                      <a:pt x="348" y="253"/>
                    </a:lnTo>
                    <a:lnTo>
                      <a:pt x="348" y="255"/>
                    </a:lnTo>
                    <a:lnTo>
                      <a:pt x="350" y="255"/>
                    </a:lnTo>
                    <a:lnTo>
                      <a:pt x="350" y="257"/>
                    </a:lnTo>
                    <a:lnTo>
                      <a:pt x="350" y="259"/>
                    </a:lnTo>
                    <a:lnTo>
                      <a:pt x="348" y="259"/>
                    </a:lnTo>
                    <a:lnTo>
                      <a:pt x="346" y="259"/>
                    </a:lnTo>
                    <a:lnTo>
                      <a:pt x="346" y="261"/>
                    </a:lnTo>
                    <a:lnTo>
                      <a:pt x="344" y="261"/>
                    </a:lnTo>
                    <a:lnTo>
                      <a:pt x="344" y="259"/>
                    </a:lnTo>
                    <a:lnTo>
                      <a:pt x="342" y="259"/>
                    </a:lnTo>
                    <a:lnTo>
                      <a:pt x="342" y="257"/>
                    </a:lnTo>
                    <a:lnTo>
                      <a:pt x="340" y="257"/>
                    </a:lnTo>
                    <a:lnTo>
                      <a:pt x="338" y="257"/>
                    </a:lnTo>
                    <a:lnTo>
                      <a:pt x="336" y="255"/>
                    </a:lnTo>
                    <a:lnTo>
                      <a:pt x="334" y="253"/>
                    </a:lnTo>
                    <a:lnTo>
                      <a:pt x="333" y="253"/>
                    </a:lnTo>
                    <a:lnTo>
                      <a:pt x="331" y="253"/>
                    </a:lnTo>
                    <a:lnTo>
                      <a:pt x="329" y="251"/>
                    </a:lnTo>
                    <a:lnTo>
                      <a:pt x="327" y="249"/>
                    </a:lnTo>
                    <a:lnTo>
                      <a:pt x="325" y="247"/>
                    </a:lnTo>
                    <a:lnTo>
                      <a:pt x="323" y="247"/>
                    </a:lnTo>
                    <a:lnTo>
                      <a:pt x="323" y="245"/>
                    </a:lnTo>
                    <a:lnTo>
                      <a:pt x="321" y="243"/>
                    </a:lnTo>
                    <a:lnTo>
                      <a:pt x="319" y="243"/>
                    </a:lnTo>
                    <a:lnTo>
                      <a:pt x="317" y="242"/>
                    </a:lnTo>
                    <a:lnTo>
                      <a:pt x="317" y="240"/>
                    </a:lnTo>
                    <a:lnTo>
                      <a:pt x="315" y="240"/>
                    </a:lnTo>
                    <a:lnTo>
                      <a:pt x="313" y="238"/>
                    </a:lnTo>
                    <a:lnTo>
                      <a:pt x="311" y="238"/>
                    </a:lnTo>
                    <a:lnTo>
                      <a:pt x="311" y="236"/>
                    </a:lnTo>
                    <a:lnTo>
                      <a:pt x="310" y="236"/>
                    </a:lnTo>
                    <a:lnTo>
                      <a:pt x="310" y="234"/>
                    </a:lnTo>
                    <a:lnTo>
                      <a:pt x="308" y="234"/>
                    </a:lnTo>
                    <a:lnTo>
                      <a:pt x="308" y="232"/>
                    </a:lnTo>
                    <a:lnTo>
                      <a:pt x="306" y="232"/>
                    </a:lnTo>
                    <a:lnTo>
                      <a:pt x="304" y="230"/>
                    </a:lnTo>
                    <a:lnTo>
                      <a:pt x="302" y="230"/>
                    </a:lnTo>
                    <a:lnTo>
                      <a:pt x="302" y="228"/>
                    </a:lnTo>
                    <a:lnTo>
                      <a:pt x="300" y="228"/>
                    </a:lnTo>
                    <a:lnTo>
                      <a:pt x="298" y="228"/>
                    </a:lnTo>
                    <a:lnTo>
                      <a:pt x="296" y="226"/>
                    </a:lnTo>
                    <a:lnTo>
                      <a:pt x="294" y="226"/>
                    </a:lnTo>
                    <a:lnTo>
                      <a:pt x="292" y="226"/>
                    </a:lnTo>
                    <a:lnTo>
                      <a:pt x="292" y="224"/>
                    </a:lnTo>
                    <a:lnTo>
                      <a:pt x="290" y="224"/>
                    </a:lnTo>
                    <a:lnTo>
                      <a:pt x="288" y="224"/>
                    </a:lnTo>
                    <a:lnTo>
                      <a:pt x="288" y="222"/>
                    </a:lnTo>
                    <a:lnTo>
                      <a:pt x="286" y="222"/>
                    </a:lnTo>
                    <a:lnTo>
                      <a:pt x="285" y="222"/>
                    </a:lnTo>
                    <a:lnTo>
                      <a:pt x="285" y="220"/>
                    </a:lnTo>
                    <a:lnTo>
                      <a:pt x="283" y="220"/>
                    </a:lnTo>
                    <a:lnTo>
                      <a:pt x="283" y="219"/>
                    </a:lnTo>
                    <a:lnTo>
                      <a:pt x="281" y="219"/>
                    </a:lnTo>
                    <a:lnTo>
                      <a:pt x="279" y="217"/>
                    </a:lnTo>
                    <a:lnTo>
                      <a:pt x="277" y="217"/>
                    </a:lnTo>
                    <a:lnTo>
                      <a:pt x="277" y="215"/>
                    </a:lnTo>
                    <a:lnTo>
                      <a:pt x="275" y="215"/>
                    </a:lnTo>
                    <a:lnTo>
                      <a:pt x="275" y="213"/>
                    </a:lnTo>
                    <a:lnTo>
                      <a:pt x="273" y="213"/>
                    </a:lnTo>
                    <a:lnTo>
                      <a:pt x="271" y="213"/>
                    </a:lnTo>
                    <a:lnTo>
                      <a:pt x="271" y="211"/>
                    </a:lnTo>
                    <a:lnTo>
                      <a:pt x="269" y="211"/>
                    </a:lnTo>
                    <a:lnTo>
                      <a:pt x="269" y="209"/>
                    </a:lnTo>
                    <a:lnTo>
                      <a:pt x="267" y="209"/>
                    </a:lnTo>
                    <a:lnTo>
                      <a:pt x="267" y="207"/>
                    </a:lnTo>
                    <a:lnTo>
                      <a:pt x="265" y="207"/>
                    </a:lnTo>
                    <a:lnTo>
                      <a:pt x="265" y="205"/>
                    </a:lnTo>
                    <a:lnTo>
                      <a:pt x="263" y="205"/>
                    </a:lnTo>
                    <a:lnTo>
                      <a:pt x="263" y="203"/>
                    </a:lnTo>
                    <a:lnTo>
                      <a:pt x="262" y="203"/>
                    </a:lnTo>
                    <a:lnTo>
                      <a:pt x="260" y="201"/>
                    </a:lnTo>
                    <a:lnTo>
                      <a:pt x="258" y="201"/>
                    </a:lnTo>
                    <a:lnTo>
                      <a:pt x="258" y="199"/>
                    </a:lnTo>
                    <a:lnTo>
                      <a:pt x="256" y="199"/>
                    </a:lnTo>
                    <a:lnTo>
                      <a:pt x="256" y="197"/>
                    </a:lnTo>
                    <a:lnTo>
                      <a:pt x="254" y="197"/>
                    </a:lnTo>
                    <a:lnTo>
                      <a:pt x="252" y="197"/>
                    </a:lnTo>
                    <a:lnTo>
                      <a:pt x="252" y="195"/>
                    </a:lnTo>
                    <a:lnTo>
                      <a:pt x="250" y="194"/>
                    </a:lnTo>
                    <a:lnTo>
                      <a:pt x="248" y="192"/>
                    </a:lnTo>
                    <a:lnTo>
                      <a:pt x="246" y="192"/>
                    </a:lnTo>
                    <a:lnTo>
                      <a:pt x="244" y="190"/>
                    </a:lnTo>
                    <a:lnTo>
                      <a:pt x="242" y="190"/>
                    </a:lnTo>
                    <a:lnTo>
                      <a:pt x="242" y="188"/>
                    </a:lnTo>
                    <a:lnTo>
                      <a:pt x="240" y="188"/>
                    </a:lnTo>
                    <a:lnTo>
                      <a:pt x="238" y="188"/>
                    </a:lnTo>
                    <a:lnTo>
                      <a:pt x="238" y="186"/>
                    </a:lnTo>
                    <a:lnTo>
                      <a:pt x="237" y="186"/>
                    </a:lnTo>
                    <a:lnTo>
                      <a:pt x="237" y="184"/>
                    </a:lnTo>
                    <a:lnTo>
                      <a:pt x="235" y="184"/>
                    </a:lnTo>
                    <a:lnTo>
                      <a:pt x="233" y="184"/>
                    </a:lnTo>
                    <a:lnTo>
                      <a:pt x="233" y="182"/>
                    </a:lnTo>
                    <a:lnTo>
                      <a:pt x="231" y="182"/>
                    </a:lnTo>
                    <a:lnTo>
                      <a:pt x="231" y="180"/>
                    </a:lnTo>
                    <a:lnTo>
                      <a:pt x="229" y="180"/>
                    </a:lnTo>
                    <a:lnTo>
                      <a:pt x="229" y="178"/>
                    </a:lnTo>
                    <a:lnTo>
                      <a:pt x="227" y="178"/>
                    </a:lnTo>
                    <a:lnTo>
                      <a:pt x="227" y="176"/>
                    </a:lnTo>
                    <a:lnTo>
                      <a:pt x="225" y="174"/>
                    </a:lnTo>
                    <a:lnTo>
                      <a:pt x="223" y="174"/>
                    </a:lnTo>
                    <a:lnTo>
                      <a:pt x="221" y="172"/>
                    </a:lnTo>
                    <a:lnTo>
                      <a:pt x="221" y="171"/>
                    </a:lnTo>
                    <a:lnTo>
                      <a:pt x="219" y="171"/>
                    </a:lnTo>
                    <a:lnTo>
                      <a:pt x="217" y="169"/>
                    </a:lnTo>
                    <a:lnTo>
                      <a:pt x="215" y="169"/>
                    </a:lnTo>
                    <a:lnTo>
                      <a:pt x="215" y="167"/>
                    </a:lnTo>
                    <a:lnTo>
                      <a:pt x="214" y="165"/>
                    </a:lnTo>
                    <a:lnTo>
                      <a:pt x="214" y="163"/>
                    </a:lnTo>
                    <a:lnTo>
                      <a:pt x="212" y="163"/>
                    </a:lnTo>
                    <a:lnTo>
                      <a:pt x="210" y="163"/>
                    </a:lnTo>
                    <a:lnTo>
                      <a:pt x="208" y="161"/>
                    </a:lnTo>
                    <a:lnTo>
                      <a:pt x="206" y="161"/>
                    </a:lnTo>
                    <a:lnTo>
                      <a:pt x="204" y="159"/>
                    </a:lnTo>
                    <a:lnTo>
                      <a:pt x="202" y="159"/>
                    </a:lnTo>
                    <a:lnTo>
                      <a:pt x="200" y="159"/>
                    </a:lnTo>
                    <a:lnTo>
                      <a:pt x="200" y="161"/>
                    </a:lnTo>
                    <a:lnTo>
                      <a:pt x="200" y="159"/>
                    </a:lnTo>
                    <a:lnTo>
                      <a:pt x="198" y="159"/>
                    </a:lnTo>
                    <a:lnTo>
                      <a:pt x="196" y="159"/>
                    </a:lnTo>
                    <a:lnTo>
                      <a:pt x="194" y="161"/>
                    </a:lnTo>
                    <a:lnTo>
                      <a:pt x="192" y="161"/>
                    </a:lnTo>
                    <a:lnTo>
                      <a:pt x="190" y="163"/>
                    </a:lnTo>
                    <a:lnTo>
                      <a:pt x="189" y="163"/>
                    </a:lnTo>
                    <a:lnTo>
                      <a:pt x="189" y="165"/>
                    </a:lnTo>
                    <a:lnTo>
                      <a:pt x="187" y="165"/>
                    </a:lnTo>
                    <a:lnTo>
                      <a:pt x="187" y="163"/>
                    </a:lnTo>
                    <a:lnTo>
                      <a:pt x="185" y="163"/>
                    </a:lnTo>
                    <a:lnTo>
                      <a:pt x="185" y="165"/>
                    </a:lnTo>
                    <a:lnTo>
                      <a:pt x="183" y="165"/>
                    </a:lnTo>
                    <a:lnTo>
                      <a:pt x="181" y="165"/>
                    </a:lnTo>
                    <a:lnTo>
                      <a:pt x="181" y="163"/>
                    </a:lnTo>
                    <a:lnTo>
                      <a:pt x="179" y="163"/>
                    </a:lnTo>
                    <a:lnTo>
                      <a:pt x="179" y="165"/>
                    </a:lnTo>
                    <a:lnTo>
                      <a:pt x="179" y="163"/>
                    </a:lnTo>
                    <a:lnTo>
                      <a:pt x="177" y="163"/>
                    </a:lnTo>
                    <a:lnTo>
                      <a:pt x="175" y="163"/>
                    </a:lnTo>
                    <a:lnTo>
                      <a:pt x="173" y="163"/>
                    </a:lnTo>
                    <a:lnTo>
                      <a:pt x="171" y="163"/>
                    </a:lnTo>
                    <a:lnTo>
                      <a:pt x="171" y="165"/>
                    </a:lnTo>
                    <a:lnTo>
                      <a:pt x="169" y="167"/>
                    </a:lnTo>
                    <a:lnTo>
                      <a:pt x="169" y="169"/>
                    </a:lnTo>
                    <a:lnTo>
                      <a:pt x="169" y="171"/>
                    </a:lnTo>
                    <a:lnTo>
                      <a:pt x="167" y="171"/>
                    </a:lnTo>
                    <a:lnTo>
                      <a:pt x="166" y="171"/>
                    </a:lnTo>
                    <a:lnTo>
                      <a:pt x="164" y="171"/>
                    </a:lnTo>
                    <a:lnTo>
                      <a:pt x="162" y="171"/>
                    </a:lnTo>
                    <a:lnTo>
                      <a:pt x="160" y="171"/>
                    </a:lnTo>
                    <a:lnTo>
                      <a:pt x="158" y="171"/>
                    </a:lnTo>
                    <a:lnTo>
                      <a:pt x="156" y="171"/>
                    </a:lnTo>
                    <a:lnTo>
                      <a:pt x="156" y="172"/>
                    </a:lnTo>
                    <a:lnTo>
                      <a:pt x="154" y="172"/>
                    </a:lnTo>
                    <a:lnTo>
                      <a:pt x="154" y="171"/>
                    </a:lnTo>
                    <a:lnTo>
                      <a:pt x="154" y="172"/>
                    </a:lnTo>
                    <a:lnTo>
                      <a:pt x="152" y="172"/>
                    </a:lnTo>
                    <a:lnTo>
                      <a:pt x="152" y="174"/>
                    </a:lnTo>
                    <a:lnTo>
                      <a:pt x="150" y="174"/>
                    </a:lnTo>
                    <a:lnTo>
                      <a:pt x="150" y="176"/>
                    </a:lnTo>
                    <a:lnTo>
                      <a:pt x="148" y="176"/>
                    </a:lnTo>
                    <a:lnTo>
                      <a:pt x="146" y="176"/>
                    </a:lnTo>
                    <a:lnTo>
                      <a:pt x="146" y="178"/>
                    </a:lnTo>
                    <a:lnTo>
                      <a:pt x="144" y="178"/>
                    </a:lnTo>
                    <a:lnTo>
                      <a:pt x="144" y="180"/>
                    </a:lnTo>
                    <a:lnTo>
                      <a:pt x="143" y="180"/>
                    </a:lnTo>
                    <a:lnTo>
                      <a:pt x="143" y="182"/>
                    </a:lnTo>
                    <a:lnTo>
                      <a:pt x="141" y="184"/>
                    </a:lnTo>
                    <a:lnTo>
                      <a:pt x="139" y="184"/>
                    </a:lnTo>
                    <a:lnTo>
                      <a:pt x="137" y="184"/>
                    </a:lnTo>
                    <a:lnTo>
                      <a:pt x="135" y="182"/>
                    </a:lnTo>
                    <a:lnTo>
                      <a:pt x="133" y="182"/>
                    </a:lnTo>
                    <a:lnTo>
                      <a:pt x="131" y="182"/>
                    </a:lnTo>
                    <a:lnTo>
                      <a:pt x="129" y="180"/>
                    </a:lnTo>
                    <a:lnTo>
                      <a:pt x="127" y="180"/>
                    </a:lnTo>
                    <a:lnTo>
                      <a:pt x="125" y="180"/>
                    </a:lnTo>
                    <a:lnTo>
                      <a:pt x="123" y="180"/>
                    </a:lnTo>
                    <a:lnTo>
                      <a:pt x="121" y="180"/>
                    </a:lnTo>
                    <a:lnTo>
                      <a:pt x="121" y="178"/>
                    </a:lnTo>
                    <a:lnTo>
                      <a:pt x="119" y="178"/>
                    </a:lnTo>
                    <a:lnTo>
                      <a:pt x="119" y="180"/>
                    </a:lnTo>
                    <a:lnTo>
                      <a:pt x="118" y="180"/>
                    </a:lnTo>
                    <a:lnTo>
                      <a:pt x="116" y="180"/>
                    </a:lnTo>
                    <a:lnTo>
                      <a:pt x="114" y="180"/>
                    </a:lnTo>
                    <a:lnTo>
                      <a:pt x="112" y="180"/>
                    </a:lnTo>
                    <a:lnTo>
                      <a:pt x="110" y="180"/>
                    </a:lnTo>
                    <a:lnTo>
                      <a:pt x="110" y="178"/>
                    </a:lnTo>
                    <a:lnTo>
                      <a:pt x="108" y="178"/>
                    </a:lnTo>
                    <a:lnTo>
                      <a:pt x="106" y="178"/>
                    </a:lnTo>
                    <a:lnTo>
                      <a:pt x="106" y="176"/>
                    </a:lnTo>
                    <a:lnTo>
                      <a:pt x="106" y="174"/>
                    </a:lnTo>
                    <a:lnTo>
                      <a:pt x="108" y="174"/>
                    </a:lnTo>
                    <a:lnTo>
                      <a:pt x="106" y="174"/>
                    </a:lnTo>
                    <a:lnTo>
                      <a:pt x="106" y="172"/>
                    </a:lnTo>
                    <a:lnTo>
                      <a:pt x="106" y="171"/>
                    </a:lnTo>
                    <a:lnTo>
                      <a:pt x="104" y="172"/>
                    </a:lnTo>
                    <a:lnTo>
                      <a:pt x="102" y="171"/>
                    </a:lnTo>
                    <a:lnTo>
                      <a:pt x="102" y="169"/>
                    </a:lnTo>
                    <a:lnTo>
                      <a:pt x="102" y="167"/>
                    </a:lnTo>
                    <a:lnTo>
                      <a:pt x="100" y="167"/>
                    </a:lnTo>
                    <a:lnTo>
                      <a:pt x="98" y="165"/>
                    </a:lnTo>
                    <a:lnTo>
                      <a:pt x="96" y="165"/>
                    </a:lnTo>
                    <a:lnTo>
                      <a:pt x="95" y="165"/>
                    </a:lnTo>
                    <a:lnTo>
                      <a:pt x="95" y="163"/>
                    </a:lnTo>
                    <a:lnTo>
                      <a:pt x="96" y="163"/>
                    </a:lnTo>
                    <a:lnTo>
                      <a:pt x="96" y="161"/>
                    </a:lnTo>
                    <a:lnTo>
                      <a:pt x="96" y="159"/>
                    </a:lnTo>
                    <a:lnTo>
                      <a:pt x="95" y="159"/>
                    </a:lnTo>
                    <a:lnTo>
                      <a:pt x="95" y="157"/>
                    </a:lnTo>
                    <a:lnTo>
                      <a:pt x="93" y="157"/>
                    </a:lnTo>
                    <a:lnTo>
                      <a:pt x="93" y="155"/>
                    </a:lnTo>
                    <a:lnTo>
                      <a:pt x="91" y="155"/>
                    </a:lnTo>
                    <a:lnTo>
                      <a:pt x="91" y="153"/>
                    </a:lnTo>
                    <a:lnTo>
                      <a:pt x="89" y="153"/>
                    </a:lnTo>
                    <a:lnTo>
                      <a:pt x="89" y="151"/>
                    </a:lnTo>
                    <a:lnTo>
                      <a:pt x="89" y="149"/>
                    </a:lnTo>
                    <a:lnTo>
                      <a:pt x="87" y="149"/>
                    </a:lnTo>
                    <a:lnTo>
                      <a:pt x="85" y="147"/>
                    </a:lnTo>
                    <a:lnTo>
                      <a:pt x="85" y="149"/>
                    </a:lnTo>
                    <a:lnTo>
                      <a:pt x="85" y="147"/>
                    </a:lnTo>
                    <a:lnTo>
                      <a:pt x="83" y="147"/>
                    </a:lnTo>
                    <a:lnTo>
                      <a:pt x="81" y="147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1" y="142"/>
                    </a:lnTo>
                    <a:lnTo>
                      <a:pt x="79" y="142"/>
                    </a:lnTo>
                    <a:lnTo>
                      <a:pt x="79" y="140"/>
                    </a:lnTo>
                    <a:lnTo>
                      <a:pt x="77" y="140"/>
                    </a:lnTo>
                    <a:lnTo>
                      <a:pt x="77" y="138"/>
                    </a:lnTo>
                    <a:lnTo>
                      <a:pt x="75" y="136"/>
                    </a:lnTo>
                    <a:lnTo>
                      <a:pt x="73" y="136"/>
                    </a:lnTo>
                    <a:lnTo>
                      <a:pt x="73" y="134"/>
                    </a:lnTo>
                    <a:lnTo>
                      <a:pt x="71" y="132"/>
                    </a:lnTo>
                    <a:lnTo>
                      <a:pt x="70" y="132"/>
                    </a:lnTo>
                    <a:lnTo>
                      <a:pt x="70" y="130"/>
                    </a:lnTo>
                    <a:lnTo>
                      <a:pt x="68" y="130"/>
                    </a:lnTo>
                    <a:lnTo>
                      <a:pt x="68" y="128"/>
                    </a:lnTo>
                    <a:lnTo>
                      <a:pt x="66" y="128"/>
                    </a:lnTo>
                    <a:lnTo>
                      <a:pt x="64" y="128"/>
                    </a:lnTo>
                    <a:lnTo>
                      <a:pt x="64" y="126"/>
                    </a:lnTo>
                    <a:lnTo>
                      <a:pt x="62" y="126"/>
                    </a:lnTo>
                    <a:lnTo>
                      <a:pt x="62" y="124"/>
                    </a:lnTo>
                    <a:lnTo>
                      <a:pt x="60" y="124"/>
                    </a:lnTo>
                    <a:lnTo>
                      <a:pt x="58" y="124"/>
                    </a:lnTo>
                    <a:lnTo>
                      <a:pt x="58" y="123"/>
                    </a:lnTo>
                    <a:lnTo>
                      <a:pt x="56" y="123"/>
                    </a:lnTo>
                    <a:lnTo>
                      <a:pt x="56" y="121"/>
                    </a:lnTo>
                    <a:lnTo>
                      <a:pt x="54" y="121"/>
                    </a:lnTo>
                    <a:lnTo>
                      <a:pt x="54" y="119"/>
                    </a:lnTo>
                    <a:lnTo>
                      <a:pt x="52" y="119"/>
                    </a:lnTo>
                    <a:lnTo>
                      <a:pt x="52" y="117"/>
                    </a:lnTo>
                    <a:lnTo>
                      <a:pt x="50" y="117"/>
                    </a:lnTo>
                    <a:lnTo>
                      <a:pt x="48" y="115"/>
                    </a:lnTo>
                    <a:lnTo>
                      <a:pt x="48" y="113"/>
                    </a:lnTo>
                    <a:lnTo>
                      <a:pt x="47" y="113"/>
                    </a:lnTo>
                    <a:lnTo>
                      <a:pt x="45" y="113"/>
                    </a:lnTo>
                    <a:lnTo>
                      <a:pt x="45" y="111"/>
                    </a:lnTo>
                    <a:lnTo>
                      <a:pt x="43" y="111"/>
                    </a:lnTo>
                    <a:lnTo>
                      <a:pt x="41" y="111"/>
                    </a:lnTo>
                    <a:lnTo>
                      <a:pt x="39" y="109"/>
                    </a:lnTo>
                    <a:lnTo>
                      <a:pt x="37" y="109"/>
                    </a:lnTo>
                    <a:lnTo>
                      <a:pt x="37" y="107"/>
                    </a:lnTo>
                    <a:lnTo>
                      <a:pt x="35" y="107"/>
                    </a:lnTo>
                    <a:lnTo>
                      <a:pt x="33" y="107"/>
                    </a:lnTo>
                    <a:lnTo>
                      <a:pt x="31" y="105"/>
                    </a:lnTo>
                    <a:lnTo>
                      <a:pt x="29" y="105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99"/>
                    </a:lnTo>
                    <a:lnTo>
                      <a:pt x="22" y="99"/>
                    </a:lnTo>
                    <a:lnTo>
                      <a:pt x="20" y="99"/>
                    </a:lnTo>
                    <a:lnTo>
                      <a:pt x="20" y="98"/>
                    </a:lnTo>
                    <a:lnTo>
                      <a:pt x="18" y="98"/>
                    </a:lnTo>
                    <a:lnTo>
                      <a:pt x="16" y="98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2" y="96"/>
                    </a:lnTo>
                    <a:lnTo>
                      <a:pt x="10" y="96"/>
                    </a:lnTo>
                    <a:lnTo>
                      <a:pt x="10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6" y="92"/>
                    </a:lnTo>
                    <a:lnTo>
                      <a:pt x="8" y="90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6" y="88"/>
                    </a:lnTo>
                    <a:lnTo>
                      <a:pt x="4" y="86"/>
                    </a:lnTo>
                    <a:lnTo>
                      <a:pt x="4" y="84"/>
                    </a:lnTo>
                    <a:lnTo>
                      <a:pt x="2" y="84"/>
                    </a:lnTo>
                    <a:lnTo>
                      <a:pt x="0" y="84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2" y="80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2" y="75"/>
                    </a:lnTo>
                    <a:lnTo>
                      <a:pt x="2" y="73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6" y="71"/>
                    </a:lnTo>
                    <a:lnTo>
                      <a:pt x="6" y="73"/>
                    </a:lnTo>
                    <a:lnTo>
                      <a:pt x="8" y="73"/>
                    </a:lnTo>
                    <a:lnTo>
                      <a:pt x="10" y="73"/>
                    </a:lnTo>
                    <a:lnTo>
                      <a:pt x="12" y="73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6" y="76"/>
                    </a:lnTo>
                    <a:lnTo>
                      <a:pt x="18" y="76"/>
                    </a:lnTo>
                    <a:lnTo>
                      <a:pt x="20" y="76"/>
                    </a:lnTo>
                    <a:lnTo>
                      <a:pt x="22" y="75"/>
                    </a:lnTo>
                    <a:lnTo>
                      <a:pt x="22" y="73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5"/>
                    </a:lnTo>
                    <a:lnTo>
                      <a:pt x="29" y="65"/>
                    </a:lnTo>
                    <a:lnTo>
                      <a:pt x="31" y="65"/>
                    </a:lnTo>
                    <a:lnTo>
                      <a:pt x="31" y="63"/>
                    </a:lnTo>
                    <a:lnTo>
                      <a:pt x="33" y="63"/>
                    </a:lnTo>
                    <a:lnTo>
                      <a:pt x="33" y="61"/>
                    </a:lnTo>
                    <a:lnTo>
                      <a:pt x="35" y="61"/>
                    </a:lnTo>
                    <a:lnTo>
                      <a:pt x="37" y="61"/>
                    </a:lnTo>
                    <a:lnTo>
                      <a:pt x="37" y="63"/>
                    </a:lnTo>
                    <a:lnTo>
                      <a:pt x="39" y="63"/>
                    </a:lnTo>
                    <a:lnTo>
                      <a:pt x="41" y="63"/>
                    </a:lnTo>
                    <a:lnTo>
                      <a:pt x="43" y="63"/>
                    </a:lnTo>
                    <a:lnTo>
                      <a:pt x="43" y="61"/>
                    </a:lnTo>
                    <a:lnTo>
                      <a:pt x="45" y="61"/>
                    </a:lnTo>
                    <a:lnTo>
                      <a:pt x="45" y="59"/>
                    </a:lnTo>
                    <a:lnTo>
                      <a:pt x="47" y="59"/>
                    </a:lnTo>
                    <a:lnTo>
                      <a:pt x="47" y="57"/>
                    </a:lnTo>
                    <a:lnTo>
                      <a:pt x="48" y="55"/>
                    </a:lnTo>
                    <a:lnTo>
                      <a:pt x="50" y="55"/>
                    </a:lnTo>
                    <a:lnTo>
                      <a:pt x="48" y="53"/>
                    </a:lnTo>
                    <a:lnTo>
                      <a:pt x="50" y="53"/>
                    </a:lnTo>
                    <a:lnTo>
                      <a:pt x="50" y="51"/>
                    </a:lnTo>
                    <a:lnTo>
                      <a:pt x="52" y="51"/>
                    </a:lnTo>
                    <a:lnTo>
                      <a:pt x="54" y="51"/>
                    </a:lnTo>
                    <a:lnTo>
                      <a:pt x="54" y="50"/>
                    </a:lnTo>
                    <a:lnTo>
                      <a:pt x="56" y="50"/>
                    </a:lnTo>
                    <a:lnTo>
                      <a:pt x="58" y="50"/>
                    </a:lnTo>
                    <a:lnTo>
                      <a:pt x="58" y="48"/>
                    </a:lnTo>
                    <a:lnTo>
                      <a:pt x="60" y="48"/>
                    </a:lnTo>
                    <a:lnTo>
                      <a:pt x="62" y="48"/>
                    </a:lnTo>
                    <a:lnTo>
                      <a:pt x="62" y="46"/>
                    </a:lnTo>
                    <a:lnTo>
                      <a:pt x="64" y="46"/>
                    </a:lnTo>
                    <a:lnTo>
                      <a:pt x="66" y="46"/>
                    </a:lnTo>
                    <a:lnTo>
                      <a:pt x="66" y="44"/>
                    </a:lnTo>
                    <a:lnTo>
                      <a:pt x="68" y="44"/>
                    </a:lnTo>
                    <a:lnTo>
                      <a:pt x="70" y="44"/>
                    </a:lnTo>
                    <a:lnTo>
                      <a:pt x="71" y="42"/>
                    </a:lnTo>
                    <a:lnTo>
                      <a:pt x="73" y="42"/>
                    </a:lnTo>
                    <a:lnTo>
                      <a:pt x="75" y="42"/>
                    </a:lnTo>
                    <a:lnTo>
                      <a:pt x="75" y="40"/>
                    </a:lnTo>
                    <a:lnTo>
                      <a:pt x="77" y="40"/>
                    </a:lnTo>
                    <a:lnTo>
                      <a:pt x="79" y="40"/>
                    </a:lnTo>
                    <a:lnTo>
                      <a:pt x="79" y="38"/>
                    </a:lnTo>
                    <a:lnTo>
                      <a:pt x="81" y="38"/>
                    </a:lnTo>
                    <a:lnTo>
                      <a:pt x="81" y="40"/>
                    </a:lnTo>
                    <a:lnTo>
                      <a:pt x="81" y="38"/>
                    </a:lnTo>
                    <a:lnTo>
                      <a:pt x="83" y="38"/>
                    </a:lnTo>
                    <a:lnTo>
                      <a:pt x="83" y="36"/>
                    </a:lnTo>
                    <a:lnTo>
                      <a:pt x="85" y="36"/>
                    </a:lnTo>
                    <a:lnTo>
                      <a:pt x="87" y="36"/>
                    </a:lnTo>
                    <a:lnTo>
                      <a:pt x="87" y="34"/>
                    </a:lnTo>
                    <a:lnTo>
                      <a:pt x="87" y="36"/>
                    </a:lnTo>
                    <a:lnTo>
                      <a:pt x="89" y="36"/>
                    </a:lnTo>
                    <a:lnTo>
                      <a:pt x="91" y="36"/>
                    </a:lnTo>
                    <a:lnTo>
                      <a:pt x="93" y="34"/>
                    </a:lnTo>
                    <a:lnTo>
                      <a:pt x="93" y="32"/>
                    </a:lnTo>
                    <a:lnTo>
                      <a:pt x="95" y="32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6" y="28"/>
                    </a:lnTo>
                    <a:lnTo>
                      <a:pt x="96" y="27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6" y="17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3" y="13"/>
                    </a:lnTo>
                    <a:lnTo>
                      <a:pt x="95" y="11"/>
                    </a:lnTo>
                    <a:lnTo>
                      <a:pt x="96" y="9"/>
                    </a:lnTo>
                    <a:lnTo>
                      <a:pt x="98" y="9"/>
                    </a:lnTo>
                    <a:lnTo>
                      <a:pt x="100" y="9"/>
                    </a:lnTo>
                    <a:lnTo>
                      <a:pt x="100" y="7"/>
                    </a:lnTo>
                    <a:lnTo>
                      <a:pt x="102" y="7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6" y="5"/>
                    </a:lnTo>
                    <a:lnTo>
                      <a:pt x="108" y="5"/>
                    </a:lnTo>
                    <a:lnTo>
                      <a:pt x="108" y="3"/>
                    </a:lnTo>
                    <a:lnTo>
                      <a:pt x="110" y="3"/>
                    </a:lnTo>
                    <a:lnTo>
                      <a:pt x="112" y="3"/>
                    </a:lnTo>
                    <a:lnTo>
                      <a:pt x="112" y="5"/>
                    </a:lnTo>
                    <a:lnTo>
                      <a:pt x="114" y="5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21" y="9"/>
                    </a:lnTo>
                    <a:lnTo>
                      <a:pt x="123" y="7"/>
                    </a:lnTo>
                    <a:lnTo>
                      <a:pt x="123" y="5"/>
                    </a:lnTo>
                    <a:lnTo>
                      <a:pt x="125" y="5"/>
                    </a:lnTo>
                    <a:lnTo>
                      <a:pt x="127" y="5"/>
                    </a:lnTo>
                    <a:lnTo>
                      <a:pt x="127" y="3"/>
                    </a:lnTo>
                    <a:lnTo>
                      <a:pt x="127" y="2"/>
                    </a:lnTo>
                    <a:lnTo>
                      <a:pt x="129" y="0"/>
                    </a:lnTo>
                    <a:lnTo>
                      <a:pt x="131" y="2"/>
                    </a:lnTo>
                    <a:lnTo>
                      <a:pt x="131" y="3"/>
                    </a:lnTo>
                    <a:lnTo>
                      <a:pt x="133" y="3"/>
                    </a:lnTo>
                    <a:lnTo>
                      <a:pt x="133" y="5"/>
                    </a:lnTo>
                    <a:lnTo>
                      <a:pt x="135" y="5"/>
                    </a:lnTo>
                    <a:lnTo>
                      <a:pt x="135" y="7"/>
                    </a:lnTo>
                    <a:lnTo>
                      <a:pt x="137" y="7"/>
                    </a:lnTo>
                    <a:lnTo>
                      <a:pt x="137" y="9"/>
                    </a:lnTo>
                    <a:lnTo>
                      <a:pt x="139" y="9"/>
                    </a:lnTo>
                    <a:lnTo>
                      <a:pt x="139" y="11"/>
                    </a:lnTo>
                    <a:lnTo>
                      <a:pt x="141" y="13"/>
                    </a:lnTo>
                    <a:lnTo>
                      <a:pt x="141" y="15"/>
                    </a:lnTo>
                    <a:lnTo>
                      <a:pt x="143" y="15"/>
                    </a:lnTo>
                    <a:lnTo>
                      <a:pt x="144" y="15"/>
                    </a:lnTo>
                    <a:lnTo>
                      <a:pt x="146" y="15"/>
                    </a:lnTo>
                    <a:lnTo>
                      <a:pt x="148" y="15"/>
                    </a:lnTo>
                    <a:lnTo>
                      <a:pt x="150" y="15"/>
                    </a:lnTo>
                    <a:lnTo>
                      <a:pt x="150" y="13"/>
                    </a:lnTo>
                    <a:lnTo>
                      <a:pt x="152" y="13"/>
                    </a:lnTo>
                    <a:lnTo>
                      <a:pt x="152" y="11"/>
                    </a:lnTo>
                    <a:lnTo>
                      <a:pt x="154" y="11"/>
                    </a:lnTo>
                    <a:lnTo>
                      <a:pt x="156" y="11"/>
                    </a:lnTo>
                    <a:lnTo>
                      <a:pt x="156" y="13"/>
                    </a:lnTo>
                    <a:lnTo>
                      <a:pt x="158" y="13"/>
                    </a:lnTo>
                    <a:lnTo>
                      <a:pt x="160" y="13"/>
                    </a:lnTo>
                    <a:lnTo>
                      <a:pt x="162" y="13"/>
                    </a:lnTo>
                    <a:lnTo>
                      <a:pt x="162" y="15"/>
                    </a:lnTo>
                    <a:lnTo>
                      <a:pt x="164" y="15"/>
                    </a:lnTo>
                    <a:lnTo>
                      <a:pt x="164" y="17"/>
                    </a:lnTo>
                    <a:lnTo>
                      <a:pt x="166" y="17"/>
                    </a:lnTo>
                    <a:lnTo>
                      <a:pt x="167" y="17"/>
                    </a:lnTo>
                    <a:lnTo>
                      <a:pt x="169" y="15"/>
                    </a:lnTo>
                    <a:lnTo>
                      <a:pt x="171" y="15"/>
                    </a:lnTo>
                    <a:lnTo>
                      <a:pt x="171" y="17"/>
                    </a:lnTo>
                    <a:lnTo>
                      <a:pt x="171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1" y="21"/>
                    </a:lnTo>
                    <a:lnTo>
                      <a:pt x="173" y="21"/>
                    </a:lnTo>
                    <a:lnTo>
                      <a:pt x="173" y="23"/>
                    </a:lnTo>
                    <a:lnTo>
                      <a:pt x="175" y="23"/>
                    </a:lnTo>
                    <a:lnTo>
                      <a:pt x="177" y="23"/>
                    </a:lnTo>
                    <a:lnTo>
                      <a:pt x="177" y="21"/>
                    </a:lnTo>
                    <a:lnTo>
                      <a:pt x="179" y="21"/>
                    </a:lnTo>
                    <a:lnTo>
                      <a:pt x="179" y="19"/>
                    </a:lnTo>
                    <a:lnTo>
                      <a:pt x="181" y="19"/>
                    </a:lnTo>
                    <a:lnTo>
                      <a:pt x="183" y="19"/>
                    </a:lnTo>
                    <a:lnTo>
                      <a:pt x="183" y="17"/>
                    </a:lnTo>
                    <a:lnTo>
                      <a:pt x="185" y="17"/>
                    </a:lnTo>
                    <a:lnTo>
                      <a:pt x="187" y="19"/>
                    </a:lnTo>
                    <a:lnTo>
                      <a:pt x="189" y="19"/>
                    </a:lnTo>
                    <a:lnTo>
                      <a:pt x="190" y="19"/>
                    </a:lnTo>
                    <a:lnTo>
                      <a:pt x="192" y="21"/>
                    </a:lnTo>
                    <a:lnTo>
                      <a:pt x="190" y="21"/>
                    </a:lnTo>
                    <a:lnTo>
                      <a:pt x="190" y="23"/>
                    </a:lnTo>
                    <a:lnTo>
                      <a:pt x="190" y="25"/>
                    </a:lnTo>
                    <a:lnTo>
                      <a:pt x="192" y="25"/>
                    </a:lnTo>
                    <a:lnTo>
                      <a:pt x="194" y="25"/>
                    </a:lnTo>
                    <a:lnTo>
                      <a:pt x="196" y="25"/>
                    </a:lnTo>
                    <a:lnTo>
                      <a:pt x="198" y="25"/>
                    </a:lnTo>
                    <a:lnTo>
                      <a:pt x="198" y="27"/>
                    </a:lnTo>
                    <a:lnTo>
                      <a:pt x="200" y="27"/>
                    </a:lnTo>
                    <a:lnTo>
                      <a:pt x="202" y="27"/>
                    </a:lnTo>
                    <a:lnTo>
                      <a:pt x="204" y="25"/>
                    </a:lnTo>
                    <a:lnTo>
                      <a:pt x="206" y="25"/>
                    </a:lnTo>
                    <a:lnTo>
                      <a:pt x="208" y="27"/>
                    </a:lnTo>
                    <a:lnTo>
                      <a:pt x="210" y="27"/>
                    </a:lnTo>
                    <a:lnTo>
                      <a:pt x="212" y="27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4" y="30"/>
                    </a:lnTo>
                    <a:lnTo>
                      <a:pt x="214" y="32"/>
                    </a:lnTo>
                    <a:lnTo>
                      <a:pt x="214" y="34"/>
                    </a:lnTo>
                    <a:lnTo>
                      <a:pt x="215" y="34"/>
                    </a:lnTo>
                    <a:lnTo>
                      <a:pt x="215" y="36"/>
                    </a:lnTo>
                    <a:lnTo>
                      <a:pt x="217" y="36"/>
                    </a:lnTo>
                    <a:lnTo>
                      <a:pt x="217" y="38"/>
                    </a:lnTo>
                    <a:lnTo>
                      <a:pt x="217" y="36"/>
                    </a:lnTo>
                    <a:lnTo>
                      <a:pt x="219" y="36"/>
                    </a:lnTo>
                    <a:lnTo>
                      <a:pt x="221" y="36"/>
                    </a:lnTo>
                    <a:lnTo>
                      <a:pt x="223" y="34"/>
                    </a:lnTo>
                    <a:lnTo>
                      <a:pt x="225" y="36"/>
                    </a:lnTo>
                    <a:lnTo>
                      <a:pt x="227" y="36"/>
                    </a:lnTo>
                    <a:lnTo>
                      <a:pt x="227" y="38"/>
                    </a:lnTo>
                    <a:lnTo>
                      <a:pt x="227" y="40"/>
                    </a:lnTo>
                    <a:lnTo>
                      <a:pt x="227" y="38"/>
                    </a:lnTo>
                    <a:lnTo>
                      <a:pt x="229" y="38"/>
                    </a:lnTo>
                    <a:lnTo>
                      <a:pt x="227" y="38"/>
                    </a:lnTo>
                    <a:lnTo>
                      <a:pt x="227" y="36"/>
                    </a:lnTo>
                    <a:lnTo>
                      <a:pt x="229" y="36"/>
                    </a:lnTo>
                    <a:lnTo>
                      <a:pt x="229" y="34"/>
                    </a:lnTo>
                    <a:lnTo>
                      <a:pt x="231" y="34"/>
                    </a:lnTo>
                    <a:lnTo>
                      <a:pt x="231" y="36"/>
                    </a:lnTo>
                    <a:lnTo>
                      <a:pt x="233" y="36"/>
                    </a:lnTo>
                    <a:lnTo>
                      <a:pt x="235" y="36"/>
                    </a:lnTo>
                    <a:lnTo>
                      <a:pt x="237" y="36"/>
                    </a:lnTo>
                    <a:lnTo>
                      <a:pt x="237" y="38"/>
                    </a:lnTo>
                    <a:lnTo>
                      <a:pt x="238" y="38"/>
                    </a:lnTo>
                    <a:lnTo>
                      <a:pt x="240" y="38"/>
                    </a:lnTo>
                    <a:lnTo>
                      <a:pt x="240" y="40"/>
                    </a:lnTo>
                    <a:lnTo>
                      <a:pt x="242" y="40"/>
                    </a:lnTo>
                    <a:lnTo>
                      <a:pt x="242" y="42"/>
                    </a:lnTo>
                    <a:lnTo>
                      <a:pt x="244" y="42"/>
                    </a:lnTo>
                    <a:lnTo>
                      <a:pt x="244" y="40"/>
                    </a:lnTo>
                    <a:lnTo>
                      <a:pt x="246" y="40"/>
                    </a:lnTo>
                    <a:lnTo>
                      <a:pt x="248" y="40"/>
                    </a:lnTo>
                    <a:lnTo>
                      <a:pt x="250" y="40"/>
                    </a:lnTo>
                    <a:lnTo>
                      <a:pt x="250" y="42"/>
                    </a:lnTo>
                    <a:lnTo>
                      <a:pt x="252" y="42"/>
                    </a:lnTo>
                    <a:lnTo>
                      <a:pt x="254" y="42"/>
                    </a:lnTo>
                    <a:lnTo>
                      <a:pt x="256" y="42"/>
                    </a:lnTo>
                    <a:lnTo>
                      <a:pt x="258" y="42"/>
                    </a:lnTo>
                    <a:lnTo>
                      <a:pt x="258" y="44"/>
                    </a:lnTo>
                    <a:lnTo>
                      <a:pt x="258" y="42"/>
                    </a:lnTo>
                    <a:lnTo>
                      <a:pt x="260" y="42"/>
                    </a:lnTo>
                    <a:lnTo>
                      <a:pt x="260" y="44"/>
                    </a:lnTo>
                    <a:lnTo>
                      <a:pt x="262" y="44"/>
                    </a:lnTo>
                    <a:lnTo>
                      <a:pt x="263" y="44"/>
                    </a:lnTo>
                    <a:lnTo>
                      <a:pt x="265" y="44"/>
                    </a:lnTo>
                    <a:lnTo>
                      <a:pt x="265" y="46"/>
                    </a:lnTo>
                    <a:lnTo>
                      <a:pt x="267" y="46"/>
                    </a:lnTo>
                    <a:lnTo>
                      <a:pt x="269" y="46"/>
                    </a:lnTo>
                    <a:lnTo>
                      <a:pt x="271" y="46"/>
                    </a:lnTo>
                    <a:lnTo>
                      <a:pt x="271" y="48"/>
                    </a:lnTo>
                    <a:lnTo>
                      <a:pt x="271" y="50"/>
                    </a:lnTo>
                    <a:lnTo>
                      <a:pt x="273" y="50"/>
                    </a:lnTo>
                    <a:lnTo>
                      <a:pt x="275" y="50"/>
                    </a:lnTo>
                    <a:lnTo>
                      <a:pt x="277" y="50"/>
                    </a:lnTo>
                    <a:lnTo>
                      <a:pt x="279" y="51"/>
                    </a:lnTo>
                    <a:lnTo>
                      <a:pt x="281" y="51"/>
                    </a:lnTo>
                    <a:lnTo>
                      <a:pt x="281" y="50"/>
                    </a:lnTo>
                    <a:lnTo>
                      <a:pt x="283" y="50"/>
                    </a:lnTo>
                    <a:lnTo>
                      <a:pt x="285" y="48"/>
                    </a:lnTo>
                    <a:lnTo>
                      <a:pt x="286" y="46"/>
                    </a:lnTo>
                    <a:lnTo>
                      <a:pt x="286" y="44"/>
                    </a:lnTo>
                    <a:lnTo>
                      <a:pt x="288" y="44"/>
                    </a:lnTo>
                    <a:lnTo>
                      <a:pt x="288" y="46"/>
                    </a:lnTo>
                    <a:lnTo>
                      <a:pt x="290" y="46"/>
                    </a:lnTo>
                    <a:lnTo>
                      <a:pt x="292" y="46"/>
                    </a:lnTo>
                    <a:lnTo>
                      <a:pt x="294" y="44"/>
                    </a:lnTo>
                    <a:lnTo>
                      <a:pt x="296" y="4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2" name="Freeform 5020">
                <a:extLst>
                  <a:ext uri="{FF2B5EF4-FFF2-40B4-BE49-F238E27FC236}">
                    <a16:creationId xmlns:a16="http://schemas.microsoft.com/office/drawing/2014/main" id="{C232C208-80EE-39DC-EA1E-C9686683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8339" y="4418888"/>
                <a:ext cx="508834" cy="428099"/>
              </a:xfrm>
              <a:custGeom>
                <a:avLst/>
                <a:gdLst/>
                <a:ahLst/>
                <a:cxnLst>
                  <a:cxn ang="0">
                    <a:pos x="332" y="34"/>
                  </a:cxn>
                  <a:cxn ang="0">
                    <a:pos x="322" y="42"/>
                  </a:cxn>
                  <a:cxn ang="0">
                    <a:pos x="312" y="46"/>
                  </a:cxn>
                  <a:cxn ang="0">
                    <a:pos x="307" y="65"/>
                  </a:cxn>
                  <a:cxn ang="0">
                    <a:pos x="293" y="75"/>
                  </a:cxn>
                  <a:cxn ang="0">
                    <a:pos x="280" y="90"/>
                  </a:cxn>
                  <a:cxn ang="0">
                    <a:pos x="266" y="103"/>
                  </a:cxn>
                  <a:cxn ang="0">
                    <a:pos x="274" y="123"/>
                  </a:cxn>
                  <a:cxn ang="0">
                    <a:pos x="268" y="144"/>
                  </a:cxn>
                  <a:cxn ang="0">
                    <a:pos x="261" y="165"/>
                  </a:cxn>
                  <a:cxn ang="0">
                    <a:pos x="257" y="184"/>
                  </a:cxn>
                  <a:cxn ang="0">
                    <a:pos x="249" y="203"/>
                  </a:cxn>
                  <a:cxn ang="0">
                    <a:pos x="243" y="228"/>
                  </a:cxn>
                  <a:cxn ang="0">
                    <a:pos x="230" y="232"/>
                  </a:cxn>
                  <a:cxn ang="0">
                    <a:pos x="220" y="226"/>
                  </a:cxn>
                  <a:cxn ang="0">
                    <a:pos x="213" y="211"/>
                  </a:cxn>
                  <a:cxn ang="0">
                    <a:pos x="192" y="199"/>
                  </a:cxn>
                  <a:cxn ang="0">
                    <a:pos x="168" y="194"/>
                  </a:cxn>
                  <a:cxn ang="0">
                    <a:pos x="147" y="199"/>
                  </a:cxn>
                  <a:cxn ang="0">
                    <a:pos x="130" y="192"/>
                  </a:cxn>
                  <a:cxn ang="0">
                    <a:pos x="130" y="205"/>
                  </a:cxn>
                  <a:cxn ang="0">
                    <a:pos x="136" y="228"/>
                  </a:cxn>
                  <a:cxn ang="0">
                    <a:pos x="142" y="232"/>
                  </a:cxn>
                  <a:cxn ang="0">
                    <a:pos x="157" y="236"/>
                  </a:cxn>
                  <a:cxn ang="0">
                    <a:pos x="167" y="245"/>
                  </a:cxn>
                  <a:cxn ang="0">
                    <a:pos x="161" y="265"/>
                  </a:cxn>
                  <a:cxn ang="0">
                    <a:pos x="165" y="284"/>
                  </a:cxn>
                  <a:cxn ang="0">
                    <a:pos x="167" y="293"/>
                  </a:cxn>
                  <a:cxn ang="0">
                    <a:pos x="149" y="284"/>
                  </a:cxn>
                  <a:cxn ang="0">
                    <a:pos x="136" y="272"/>
                  </a:cxn>
                  <a:cxn ang="0">
                    <a:pos x="122" y="278"/>
                  </a:cxn>
                  <a:cxn ang="0">
                    <a:pos x="124" y="261"/>
                  </a:cxn>
                  <a:cxn ang="0">
                    <a:pos x="107" y="257"/>
                  </a:cxn>
                  <a:cxn ang="0">
                    <a:pos x="94" y="240"/>
                  </a:cxn>
                  <a:cxn ang="0">
                    <a:pos x="82" y="222"/>
                  </a:cxn>
                  <a:cxn ang="0">
                    <a:pos x="69" y="222"/>
                  </a:cxn>
                  <a:cxn ang="0">
                    <a:pos x="59" y="209"/>
                  </a:cxn>
                  <a:cxn ang="0">
                    <a:pos x="57" y="197"/>
                  </a:cxn>
                  <a:cxn ang="0">
                    <a:pos x="49" y="178"/>
                  </a:cxn>
                  <a:cxn ang="0">
                    <a:pos x="36" y="163"/>
                  </a:cxn>
                  <a:cxn ang="0">
                    <a:pos x="26" y="149"/>
                  </a:cxn>
                  <a:cxn ang="0">
                    <a:pos x="9" y="142"/>
                  </a:cxn>
                  <a:cxn ang="0">
                    <a:pos x="32" y="76"/>
                  </a:cxn>
                  <a:cxn ang="0">
                    <a:pos x="51" y="67"/>
                  </a:cxn>
                  <a:cxn ang="0">
                    <a:pos x="80" y="69"/>
                  </a:cxn>
                  <a:cxn ang="0">
                    <a:pos x="113" y="65"/>
                  </a:cxn>
                  <a:cxn ang="0">
                    <a:pos x="142" y="61"/>
                  </a:cxn>
                  <a:cxn ang="0">
                    <a:pos x="159" y="63"/>
                  </a:cxn>
                  <a:cxn ang="0">
                    <a:pos x="176" y="51"/>
                  </a:cxn>
                  <a:cxn ang="0">
                    <a:pos x="197" y="51"/>
                  </a:cxn>
                  <a:cxn ang="0">
                    <a:pos x="215" y="55"/>
                  </a:cxn>
                  <a:cxn ang="0">
                    <a:pos x="224" y="44"/>
                  </a:cxn>
                  <a:cxn ang="0">
                    <a:pos x="232" y="38"/>
                  </a:cxn>
                  <a:cxn ang="0">
                    <a:pos x="251" y="40"/>
                  </a:cxn>
                  <a:cxn ang="0">
                    <a:pos x="266" y="30"/>
                  </a:cxn>
                  <a:cxn ang="0">
                    <a:pos x="270" y="19"/>
                  </a:cxn>
                  <a:cxn ang="0">
                    <a:pos x="272" y="7"/>
                  </a:cxn>
                  <a:cxn ang="0">
                    <a:pos x="295" y="0"/>
                  </a:cxn>
                  <a:cxn ang="0">
                    <a:pos x="314" y="9"/>
                  </a:cxn>
                  <a:cxn ang="0">
                    <a:pos x="328" y="13"/>
                  </a:cxn>
                </a:cxnLst>
                <a:rect l="0" t="0" r="r" b="b"/>
                <a:pathLst>
                  <a:path w="341" h="293">
                    <a:moveTo>
                      <a:pt x="341" y="21"/>
                    </a:moveTo>
                    <a:lnTo>
                      <a:pt x="341" y="23"/>
                    </a:lnTo>
                    <a:lnTo>
                      <a:pt x="339" y="23"/>
                    </a:lnTo>
                    <a:lnTo>
                      <a:pt x="339" y="25"/>
                    </a:lnTo>
                    <a:lnTo>
                      <a:pt x="339" y="27"/>
                    </a:lnTo>
                    <a:lnTo>
                      <a:pt x="337" y="27"/>
                    </a:lnTo>
                    <a:lnTo>
                      <a:pt x="337" y="28"/>
                    </a:lnTo>
                    <a:lnTo>
                      <a:pt x="339" y="28"/>
                    </a:lnTo>
                    <a:lnTo>
                      <a:pt x="339" y="30"/>
                    </a:lnTo>
                    <a:lnTo>
                      <a:pt x="337" y="30"/>
                    </a:lnTo>
                    <a:lnTo>
                      <a:pt x="336" y="30"/>
                    </a:lnTo>
                    <a:lnTo>
                      <a:pt x="336" y="32"/>
                    </a:lnTo>
                    <a:lnTo>
                      <a:pt x="334" y="32"/>
                    </a:lnTo>
                    <a:lnTo>
                      <a:pt x="332" y="32"/>
                    </a:lnTo>
                    <a:lnTo>
                      <a:pt x="332" y="34"/>
                    </a:lnTo>
                    <a:lnTo>
                      <a:pt x="330" y="34"/>
                    </a:lnTo>
                    <a:lnTo>
                      <a:pt x="328" y="34"/>
                    </a:lnTo>
                    <a:lnTo>
                      <a:pt x="326" y="34"/>
                    </a:lnTo>
                    <a:lnTo>
                      <a:pt x="326" y="32"/>
                    </a:lnTo>
                    <a:lnTo>
                      <a:pt x="324" y="32"/>
                    </a:lnTo>
                    <a:lnTo>
                      <a:pt x="324" y="34"/>
                    </a:lnTo>
                    <a:lnTo>
                      <a:pt x="322" y="34"/>
                    </a:lnTo>
                    <a:lnTo>
                      <a:pt x="322" y="36"/>
                    </a:lnTo>
                    <a:lnTo>
                      <a:pt x="322" y="38"/>
                    </a:lnTo>
                    <a:lnTo>
                      <a:pt x="324" y="38"/>
                    </a:lnTo>
                    <a:lnTo>
                      <a:pt x="324" y="40"/>
                    </a:lnTo>
                    <a:lnTo>
                      <a:pt x="324" y="42"/>
                    </a:lnTo>
                    <a:lnTo>
                      <a:pt x="324" y="40"/>
                    </a:lnTo>
                    <a:lnTo>
                      <a:pt x="322" y="40"/>
                    </a:lnTo>
                    <a:lnTo>
                      <a:pt x="322" y="42"/>
                    </a:lnTo>
                    <a:lnTo>
                      <a:pt x="320" y="42"/>
                    </a:lnTo>
                    <a:lnTo>
                      <a:pt x="320" y="44"/>
                    </a:lnTo>
                    <a:lnTo>
                      <a:pt x="322" y="44"/>
                    </a:lnTo>
                    <a:lnTo>
                      <a:pt x="322" y="46"/>
                    </a:lnTo>
                    <a:lnTo>
                      <a:pt x="320" y="46"/>
                    </a:lnTo>
                    <a:lnTo>
                      <a:pt x="320" y="48"/>
                    </a:lnTo>
                    <a:lnTo>
                      <a:pt x="320" y="46"/>
                    </a:lnTo>
                    <a:lnTo>
                      <a:pt x="318" y="46"/>
                    </a:lnTo>
                    <a:lnTo>
                      <a:pt x="318" y="44"/>
                    </a:lnTo>
                    <a:lnTo>
                      <a:pt x="318" y="42"/>
                    </a:lnTo>
                    <a:lnTo>
                      <a:pt x="316" y="42"/>
                    </a:lnTo>
                    <a:lnTo>
                      <a:pt x="316" y="44"/>
                    </a:lnTo>
                    <a:lnTo>
                      <a:pt x="316" y="46"/>
                    </a:lnTo>
                    <a:lnTo>
                      <a:pt x="314" y="46"/>
                    </a:lnTo>
                    <a:lnTo>
                      <a:pt x="312" y="46"/>
                    </a:lnTo>
                    <a:lnTo>
                      <a:pt x="312" y="48"/>
                    </a:lnTo>
                    <a:lnTo>
                      <a:pt x="311" y="48"/>
                    </a:lnTo>
                    <a:lnTo>
                      <a:pt x="309" y="48"/>
                    </a:lnTo>
                    <a:lnTo>
                      <a:pt x="311" y="50"/>
                    </a:lnTo>
                    <a:lnTo>
                      <a:pt x="309" y="50"/>
                    </a:lnTo>
                    <a:lnTo>
                      <a:pt x="309" y="51"/>
                    </a:lnTo>
                    <a:lnTo>
                      <a:pt x="309" y="53"/>
                    </a:lnTo>
                    <a:lnTo>
                      <a:pt x="309" y="55"/>
                    </a:lnTo>
                    <a:lnTo>
                      <a:pt x="307" y="55"/>
                    </a:lnTo>
                    <a:lnTo>
                      <a:pt x="307" y="57"/>
                    </a:lnTo>
                    <a:lnTo>
                      <a:pt x="307" y="59"/>
                    </a:lnTo>
                    <a:lnTo>
                      <a:pt x="307" y="61"/>
                    </a:lnTo>
                    <a:lnTo>
                      <a:pt x="305" y="61"/>
                    </a:lnTo>
                    <a:lnTo>
                      <a:pt x="305" y="63"/>
                    </a:lnTo>
                    <a:lnTo>
                      <a:pt x="307" y="65"/>
                    </a:lnTo>
                    <a:lnTo>
                      <a:pt x="305" y="65"/>
                    </a:lnTo>
                    <a:lnTo>
                      <a:pt x="303" y="63"/>
                    </a:lnTo>
                    <a:lnTo>
                      <a:pt x="303" y="65"/>
                    </a:lnTo>
                    <a:lnTo>
                      <a:pt x="301" y="65"/>
                    </a:lnTo>
                    <a:lnTo>
                      <a:pt x="301" y="67"/>
                    </a:lnTo>
                    <a:lnTo>
                      <a:pt x="301" y="69"/>
                    </a:lnTo>
                    <a:lnTo>
                      <a:pt x="301" y="71"/>
                    </a:lnTo>
                    <a:lnTo>
                      <a:pt x="299" y="71"/>
                    </a:lnTo>
                    <a:lnTo>
                      <a:pt x="299" y="73"/>
                    </a:lnTo>
                    <a:lnTo>
                      <a:pt x="299" y="75"/>
                    </a:lnTo>
                    <a:lnTo>
                      <a:pt x="297" y="75"/>
                    </a:lnTo>
                    <a:lnTo>
                      <a:pt x="297" y="73"/>
                    </a:lnTo>
                    <a:lnTo>
                      <a:pt x="295" y="73"/>
                    </a:lnTo>
                    <a:lnTo>
                      <a:pt x="293" y="73"/>
                    </a:lnTo>
                    <a:lnTo>
                      <a:pt x="293" y="75"/>
                    </a:lnTo>
                    <a:lnTo>
                      <a:pt x="291" y="75"/>
                    </a:lnTo>
                    <a:lnTo>
                      <a:pt x="291" y="76"/>
                    </a:lnTo>
                    <a:lnTo>
                      <a:pt x="291" y="78"/>
                    </a:lnTo>
                    <a:lnTo>
                      <a:pt x="291" y="80"/>
                    </a:lnTo>
                    <a:lnTo>
                      <a:pt x="291" y="82"/>
                    </a:lnTo>
                    <a:lnTo>
                      <a:pt x="289" y="82"/>
                    </a:lnTo>
                    <a:lnTo>
                      <a:pt x="289" y="84"/>
                    </a:lnTo>
                    <a:lnTo>
                      <a:pt x="288" y="84"/>
                    </a:lnTo>
                    <a:lnTo>
                      <a:pt x="286" y="84"/>
                    </a:lnTo>
                    <a:lnTo>
                      <a:pt x="286" y="86"/>
                    </a:lnTo>
                    <a:lnTo>
                      <a:pt x="284" y="86"/>
                    </a:lnTo>
                    <a:lnTo>
                      <a:pt x="284" y="88"/>
                    </a:lnTo>
                    <a:lnTo>
                      <a:pt x="282" y="88"/>
                    </a:lnTo>
                    <a:lnTo>
                      <a:pt x="280" y="88"/>
                    </a:lnTo>
                    <a:lnTo>
                      <a:pt x="280" y="90"/>
                    </a:lnTo>
                    <a:lnTo>
                      <a:pt x="278" y="90"/>
                    </a:lnTo>
                    <a:lnTo>
                      <a:pt x="278" y="88"/>
                    </a:lnTo>
                    <a:lnTo>
                      <a:pt x="276" y="88"/>
                    </a:lnTo>
                    <a:lnTo>
                      <a:pt x="276" y="90"/>
                    </a:lnTo>
                    <a:lnTo>
                      <a:pt x="274" y="90"/>
                    </a:lnTo>
                    <a:lnTo>
                      <a:pt x="274" y="92"/>
                    </a:lnTo>
                    <a:lnTo>
                      <a:pt x="272" y="92"/>
                    </a:lnTo>
                    <a:lnTo>
                      <a:pt x="270" y="94"/>
                    </a:lnTo>
                    <a:lnTo>
                      <a:pt x="268" y="94"/>
                    </a:lnTo>
                    <a:lnTo>
                      <a:pt x="266" y="94"/>
                    </a:lnTo>
                    <a:lnTo>
                      <a:pt x="266" y="96"/>
                    </a:lnTo>
                    <a:lnTo>
                      <a:pt x="266" y="98"/>
                    </a:lnTo>
                    <a:lnTo>
                      <a:pt x="266" y="100"/>
                    </a:lnTo>
                    <a:lnTo>
                      <a:pt x="266" y="101"/>
                    </a:lnTo>
                    <a:lnTo>
                      <a:pt x="266" y="103"/>
                    </a:lnTo>
                    <a:lnTo>
                      <a:pt x="266" y="105"/>
                    </a:lnTo>
                    <a:lnTo>
                      <a:pt x="268" y="107"/>
                    </a:lnTo>
                    <a:lnTo>
                      <a:pt x="270" y="107"/>
                    </a:lnTo>
                    <a:lnTo>
                      <a:pt x="270" y="109"/>
                    </a:lnTo>
                    <a:lnTo>
                      <a:pt x="272" y="109"/>
                    </a:lnTo>
                    <a:lnTo>
                      <a:pt x="272" y="111"/>
                    </a:lnTo>
                    <a:lnTo>
                      <a:pt x="274" y="111"/>
                    </a:lnTo>
                    <a:lnTo>
                      <a:pt x="276" y="113"/>
                    </a:lnTo>
                    <a:lnTo>
                      <a:pt x="276" y="115"/>
                    </a:lnTo>
                    <a:lnTo>
                      <a:pt x="274" y="117"/>
                    </a:lnTo>
                    <a:lnTo>
                      <a:pt x="274" y="119"/>
                    </a:lnTo>
                    <a:lnTo>
                      <a:pt x="276" y="119"/>
                    </a:lnTo>
                    <a:lnTo>
                      <a:pt x="276" y="121"/>
                    </a:lnTo>
                    <a:lnTo>
                      <a:pt x="274" y="121"/>
                    </a:lnTo>
                    <a:lnTo>
                      <a:pt x="274" y="123"/>
                    </a:lnTo>
                    <a:lnTo>
                      <a:pt x="276" y="124"/>
                    </a:lnTo>
                    <a:lnTo>
                      <a:pt x="274" y="124"/>
                    </a:lnTo>
                    <a:lnTo>
                      <a:pt x="274" y="126"/>
                    </a:lnTo>
                    <a:lnTo>
                      <a:pt x="276" y="126"/>
                    </a:lnTo>
                    <a:lnTo>
                      <a:pt x="276" y="128"/>
                    </a:lnTo>
                    <a:lnTo>
                      <a:pt x="274" y="130"/>
                    </a:lnTo>
                    <a:lnTo>
                      <a:pt x="274" y="132"/>
                    </a:lnTo>
                    <a:lnTo>
                      <a:pt x="272" y="132"/>
                    </a:lnTo>
                    <a:lnTo>
                      <a:pt x="272" y="134"/>
                    </a:lnTo>
                    <a:lnTo>
                      <a:pt x="270" y="134"/>
                    </a:lnTo>
                    <a:lnTo>
                      <a:pt x="270" y="136"/>
                    </a:lnTo>
                    <a:lnTo>
                      <a:pt x="270" y="138"/>
                    </a:lnTo>
                    <a:lnTo>
                      <a:pt x="270" y="140"/>
                    </a:lnTo>
                    <a:lnTo>
                      <a:pt x="268" y="142"/>
                    </a:lnTo>
                    <a:lnTo>
                      <a:pt x="268" y="144"/>
                    </a:lnTo>
                    <a:lnTo>
                      <a:pt x="268" y="146"/>
                    </a:lnTo>
                    <a:lnTo>
                      <a:pt x="268" y="148"/>
                    </a:lnTo>
                    <a:lnTo>
                      <a:pt x="266" y="148"/>
                    </a:lnTo>
                    <a:lnTo>
                      <a:pt x="266" y="149"/>
                    </a:lnTo>
                    <a:lnTo>
                      <a:pt x="266" y="151"/>
                    </a:lnTo>
                    <a:lnTo>
                      <a:pt x="266" y="153"/>
                    </a:lnTo>
                    <a:lnTo>
                      <a:pt x="266" y="155"/>
                    </a:lnTo>
                    <a:lnTo>
                      <a:pt x="266" y="157"/>
                    </a:lnTo>
                    <a:lnTo>
                      <a:pt x="264" y="157"/>
                    </a:lnTo>
                    <a:lnTo>
                      <a:pt x="264" y="159"/>
                    </a:lnTo>
                    <a:lnTo>
                      <a:pt x="264" y="161"/>
                    </a:lnTo>
                    <a:lnTo>
                      <a:pt x="263" y="161"/>
                    </a:lnTo>
                    <a:lnTo>
                      <a:pt x="263" y="163"/>
                    </a:lnTo>
                    <a:lnTo>
                      <a:pt x="263" y="165"/>
                    </a:lnTo>
                    <a:lnTo>
                      <a:pt x="261" y="165"/>
                    </a:lnTo>
                    <a:lnTo>
                      <a:pt x="261" y="167"/>
                    </a:lnTo>
                    <a:lnTo>
                      <a:pt x="259" y="167"/>
                    </a:lnTo>
                    <a:lnTo>
                      <a:pt x="259" y="169"/>
                    </a:lnTo>
                    <a:lnTo>
                      <a:pt x="259" y="171"/>
                    </a:lnTo>
                    <a:lnTo>
                      <a:pt x="257" y="171"/>
                    </a:lnTo>
                    <a:lnTo>
                      <a:pt x="257" y="172"/>
                    </a:lnTo>
                    <a:lnTo>
                      <a:pt x="259" y="172"/>
                    </a:lnTo>
                    <a:lnTo>
                      <a:pt x="259" y="174"/>
                    </a:lnTo>
                    <a:lnTo>
                      <a:pt x="257" y="174"/>
                    </a:lnTo>
                    <a:lnTo>
                      <a:pt x="257" y="176"/>
                    </a:lnTo>
                    <a:lnTo>
                      <a:pt x="257" y="178"/>
                    </a:lnTo>
                    <a:lnTo>
                      <a:pt x="257" y="180"/>
                    </a:lnTo>
                    <a:lnTo>
                      <a:pt x="259" y="180"/>
                    </a:lnTo>
                    <a:lnTo>
                      <a:pt x="257" y="182"/>
                    </a:lnTo>
                    <a:lnTo>
                      <a:pt x="257" y="184"/>
                    </a:lnTo>
                    <a:lnTo>
                      <a:pt x="255" y="184"/>
                    </a:lnTo>
                    <a:lnTo>
                      <a:pt x="257" y="186"/>
                    </a:lnTo>
                    <a:lnTo>
                      <a:pt x="255" y="186"/>
                    </a:lnTo>
                    <a:lnTo>
                      <a:pt x="255" y="188"/>
                    </a:lnTo>
                    <a:lnTo>
                      <a:pt x="255" y="190"/>
                    </a:lnTo>
                    <a:lnTo>
                      <a:pt x="253" y="190"/>
                    </a:lnTo>
                    <a:lnTo>
                      <a:pt x="253" y="192"/>
                    </a:lnTo>
                    <a:lnTo>
                      <a:pt x="253" y="194"/>
                    </a:lnTo>
                    <a:lnTo>
                      <a:pt x="253" y="196"/>
                    </a:lnTo>
                    <a:lnTo>
                      <a:pt x="253" y="197"/>
                    </a:lnTo>
                    <a:lnTo>
                      <a:pt x="251" y="197"/>
                    </a:lnTo>
                    <a:lnTo>
                      <a:pt x="251" y="199"/>
                    </a:lnTo>
                    <a:lnTo>
                      <a:pt x="251" y="201"/>
                    </a:lnTo>
                    <a:lnTo>
                      <a:pt x="249" y="201"/>
                    </a:lnTo>
                    <a:lnTo>
                      <a:pt x="249" y="203"/>
                    </a:lnTo>
                    <a:lnTo>
                      <a:pt x="251" y="205"/>
                    </a:lnTo>
                    <a:lnTo>
                      <a:pt x="249" y="207"/>
                    </a:lnTo>
                    <a:lnTo>
                      <a:pt x="249" y="209"/>
                    </a:lnTo>
                    <a:lnTo>
                      <a:pt x="247" y="211"/>
                    </a:lnTo>
                    <a:lnTo>
                      <a:pt x="247" y="213"/>
                    </a:lnTo>
                    <a:lnTo>
                      <a:pt x="247" y="215"/>
                    </a:lnTo>
                    <a:lnTo>
                      <a:pt x="245" y="215"/>
                    </a:lnTo>
                    <a:lnTo>
                      <a:pt x="247" y="217"/>
                    </a:lnTo>
                    <a:lnTo>
                      <a:pt x="245" y="217"/>
                    </a:lnTo>
                    <a:lnTo>
                      <a:pt x="245" y="219"/>
                    </a:lnTo>
                    <a:lnTo>
                      <a:pt x="245" y="220"/>
                    </a:lnTo>
                    <a:lnTo>
                      <a:pt x="245" y="222"/>
                    </a:lnTo>
                    <a:lnTo>
                      <a:pt x="245" y="224"/>
                    </a:lnTo>
                    <a:lnTo>
                      <a:pt x="245" y="226"/>
                    </a:lnTo>
                    <a:lnTo>
                      <a:pt x="243" y="228"/>
                    </a:lnTo>
                    <a:lnTo>
                      <a:pt x="243" y="230"/>
                    </a:lnTo>
                    <a:lnTo>
                      <a:pt x="241" y="230"/>
                    </a:lnTo>
                    <a:lnTo>
                      <a:pt x="240" y="228"/>
                    </a:lnTo>
                    <a:lnTo>
                      <a:pt x="238" y="228"/>
                    </a:lnTo>
                    <a:lnTo>
                      <a:pt x="236" y="230"/>
                    </a:lnTo>
                    <a:lnTo>
                      <a:pt x="234" y="230"/>
                    </a:lnTo>
                    <a:lnTo>
                      <a:pt x="234" y="228"/>
                    </a:lnTo>
                    <a:lnTo>
                      <a:pt x="232" y="228"/>
                    </a:lnTo>
                    <a:lnTo>
                      <a:pt x="232" y="230"/>
                    </a:lnTo>
                    <a:lnTo>
                      <a:pt x="232" y="228"/>
                    </a:lnTo>
                    <a:lnTo>
                      <a:pt x="232" y="230"/>
                    </a:lnTo>
                    <a:lnTo>
                      <a:pt x="230" y="230"/>
                    </a:lnTo>
                    <a:lnTo>
                      <a:pt x="232" y="230"/>
                    </a:lnTo>
                    <a:lnTo>
                      <a:pt x="232" y="232"/>
                    </a:lnTo>
                    <a:lnTo>
                      <a:pt x="230" y="232"/>
                    </a:lnTo>
                    <a:lnTo>
                      <a:pt x="230" y="230"/>
                    </a:lnTo>
                    <a:lnTo>
                      <a:pt x="228" y="230"/>
                    </a:lnTo>
                    <a:lnTo>
                      <a:pt x="230" y="230"/>
                    </a:lnTo>
                    <a:lnTo>
                      <a:pt x="230" y="228"/>
                    </a:lnTo>
                    <a:lnTo>
                      <a:pt x="228" y="228"/>
                    </a:lnTo>
                    <a:lnTo>
                      <a:pt x="230" y="228"/>
                    </a:lnTo>
                    <a:lnTo>
                      <a:pt x="228" y="228"/>
                    </a:lnTo>
                    <a:lnTo>
                      <a:pt x="228" y="226"/>
                    </a:lnTo>
                    <a:lnTo>
                      <a:pt x="230" y="226"/>
                    </a:lnTo>
                    <a:lnTo>
                      <a:pt x="230" y="224"/>
                    </a:lnTo>
                    <a:lnTo>
                      <a:pt x="228" y="224"/>
                    </a:lnTo>
                    <a:lnTo>
                      <a:pt x="226" y="224"/>
                    </a:lnTo>
                    <a:lnTo>
                      <a:pt x="224" y="226"/>
                    </a:lnTo>
                    <a:lnTo>
                      <a:pt x="222" y="226"/>
                    </a:lnTo>
                    <a:lnTo>
                      <a:pt x="220" y="226"/>
                    </a:lnTo>
                    <a:lnTo>
                      <a:pt x="218" y="226"/>
                    </a:lnTo>
                    <a:lnTo>
                      <a:pt x="218" y="224"/>
                    </a:lnTo>
                    <a:lnTo>
                      <a:pt x="216" y="224"/>
                    </a:lnTo>
                    <a:lnTo>
                      <a:pt x="215" y="224"/>
                    </a:lnTo>
                    <a:lnTo>
                      <a:pt x="213" y="224"/>
                    </a:lnTo>
                    <a:lnTo>
                      <a:pt x="213" y="222"/>
                    </a:lnTo>
                    <a:lnTo>
                      <a:pt x="213" y="220"/>
                    </a:lnTo>
                    <a:lnTo>
                      <a:pt x="213" y="219"/>
                    </a:lnTo>
                    <a:lnTo>
                      <a:pt x="215" y="219"/>
                    </a:lnTo>
                    <a:lnTo>
                      <a:pt x="215" y="217"/>
                    </a:lnTo>
                    <a:lnTo>
                      <a:pt x="213" y="217"/>
                    </a:lnTo>
                    <a:lnTo>
                      <a:pt x="211" y="215"/>
                    </a:lnTo>
                    <a:lnTo>
                      <a:pt x="211" y="213"/>
                    </a:lnTo>
                    <a:lnTo>
                      <a:pt x="213" y="213"/>
                    </a:lnTo>
                    <a:lnTo>
                      <a:pt x="213" y="211"/>
                    </a:lnTo>
                    <a:lnTo>
                      <a:pt x="213" y="209"/>
                    </a:lnTo>
                    <a:lnTo>
                      <a:pt x="213" y="207"/>
                    </a:lnTo>
                    <a:lnTo>
                      <a:pt x="211" y="207"/>
                    </a:lnTo>
                    <a:lnTo>
                      <a:pt x="209" y="207"/>
                    </a:lnTo>
                    <a:lnTo>
                      <a:pt x="207" y="207"/>
                    </a:lnTo>
                    <a:lnTo>
                      <a:pt x="205" y="205"/>
                    </a:lnTo>
                    <a:lnTo>
                      <a:pt x="205" y="203"/>
                    </a:lnTo>
                    <a:lnTo>
                      <a:pt x="203" y="203"/>
                    </a:lnTo>
                    <a:lnTo>
                      <a:pt x="201" y="203"/>
                    </a:lnTo>
                    <a:lnTo>
                      <a:pt x="199" y="203"/>
                    </a:lnTo>
                    <a:lnTo>
                      <a:pt x="197" y="203"/>
                    </a:lnTo>
                    <a:lnTo>
                      <a:pt x="195" y="201"/>
                    </a:lnTo>
                    <a:lnTo>
                      <a:pt x="193" y="201"/>
                    </a:lnTo>
                    <a:lnTo>
                      <a:pt x="193" y="199"/>
                    </a:lnTo>
                    <a:lnTo>
                      <a:pt x="192" y="199"/>
                    </a:lnTo>
                    <a:lnTo>
                      <a:pt x="190" y="199"/>
                    </a:lnTo>
                    <a:lnTo>
                      <a:pt x="188" y="199"/>
                    </a:lnTo>
                    <a:lnTo>
                      <a:pt x="186" y="199"/>
                    </a:lnTo>
                    <a:lnTo>
                      <a:pt x="184" y="199"/>
                    </a:lnTo>
                    <a:lnTo>
                      <a:pt x="182" y="199"/>
                    </a:lnTo>
                    <a:lnTo>
                      <a:pt x="182" y="197"/>
                    </a:lnTo>
                    <a:lnTo>
                      <a:pt x="180" y="197"/>
                    </a:lnTo>
                    <a:lnTo>
                      <a:pt x="178" y="197"/>
                    </a:lnTo>
                    <a:lnTo>
                      <a:pt x="178" y="196"/>
                    </a:lnTo>
                    <a:lnTo>
                      <a:pt x="176" y="196"/>
                    </a:lnTo>
                    <a:lnTo>
                      <a:pt x="174" y="196"/>
                    </a:lnTo>
                    <a:lnTo>
                      <a:pt x="174" y="194"/>
                    </a:lnTo>
                    <a:lnTo>
                      <a:pt x="172" y="194"/>
                    </a:lnTo>
                    <a:lnTo>
                      <a:pt x="170" y="194"/>
                    </a:lnTo>
                    <a:lnTo>
                      <a:pt x="168" y="194"/>
                    </a:lnTo>
                    <a:lnTo>
                      <a:pt x="167" y="194"/>
                    </a:lnTo>
                    <a:lnTo>
                      <a:pt x="165" y="194"/>
                    </a:lnTo>
                    <a:lnTo>
                      <a:pt x="163" y="194"/>
                    </a:lnTo>
                    <a:lnTo>
                      <a:pt x="163" y="196"/>
                    </a:lnTo>
                    <a:lnTo>
                      <a:pt x="161" y="196"/>
                    </a:lnTo>
                    <a:lnTo>
                      <a:pt x="159" y="196"/>
                    </a:lnTo>
                    <a:lnTo>
                      <a:pt x="157" y="196"/>
                    </a:lnTo>
                    <a:lnTo>
                      <a:pt x="157" y="197"/>
                    </a:lnTo>
                    <a:lnTo>
                      <a:pt x="155" y="197"/>
                    </a:lnTo>
                    <a:lnTo>
                      <a:pt x="153" y="197"/>
                    </a:lnTo>
                    <a:lnTo>
                      <a:pt x="153" y="199"/>
                    </a:lnTo>
                    <a:lnTo>
                      <a:pt x="151" y="199"/>
                    </a:lnTo>
                    <a:lnTo>
                      <a:pt x="149" y="201"/>
                    </a:lnTo>
                    <a:lnTo>
                      <a:pt x="149" y="199"/>
                    </a:lnTo>
                    <a:lnTo>
                      <a:pt x="147" y="199"/>
                    </a:lnTo>
                    <a:lnTo>
                      <a:pt x="145" y="199"/>
                    </a:lnTo>
                    <a:lnTo>
                      <a:pt x="144" y="199"/>
                    </a:lnTo>
                    <a:lnTo>
                      <a:pt x="144" y="197"/>
                    </a:lnTo>
                    <a:lnTo>
                      <a:pt x="142" y="197"/>
                    </a:lnTo>
                    <a:lnTo>
                      <a:pt x="140" y="197"/>
                    </a:lnTo>
                    <a:lnTo>
                      <a:pt x="140" y="196"/>
                    </a:lnTo>
                    <a:lnTo>
                      <a:pt x="138" y="196"/>
                    </a:lnTo>
                    <a:lnTo>
                      <a:pt x="138" y="194"/>
                    </a:lnTo>
                    <a:lnTo>
                      <a:pt x="136" y="194"/>
                    </a:lnTo>
                    <a:lnTo>
                      <a:pt x="136" y="192"/>
                    </a:lnTo>
                    <a:lnTo>
                      <a:pt x="136" y="190"/>
                    </a:lnTo>
                    <a:lnTo>
                      <a:pt x="134" y="190"/>
                    </a:lnTo>
                    <a:lnTo>
                      <a:pt x="134" y="192"/>
                    </a:lnTo>
                    <a:lnTo>
                      <a:pt x="132" y="190"/>
                    </a:lnTo>
                    <a:lnTo>
                      <a:pt x="130" y="192"/>
                    </a:lnTo>
                    <a:lnTo>
                      <a:pt x="128" y="192"/>
                    </a:lnTo>
                    <a:lnTo>
                      <a:pt x="128" y="190"/>
                    </a:lnTo>
                    <a:lnTo>
                      <a:pt x="126" y="190"/>
                    </a:lnTo>
                    <a:lnTo>
                      <a:pt x="126" y="192"/>
                    </a:lnTo>
                    <a:lnTo>
                      <a:pt x="126" y="194"/>
                    </a:lnTo>
                    <a:lnTo>
                      <a:pt x="126" y="196"/>
                    </a:lnTo>
                    <a:lnTo>
                      <a:pt x="126" y="197"/>
                    </a:lnTo>
                    <a:lnTo>
                      <a:pt x="128" y="197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0" y="201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2" y="205"/>
                    </a:lnTo>
                    <a:lnTo>
                      <a:pt x="130" y="205"/>
                    </a:lnTo>
                    <a:lnTo>
                      <a:pt x="132" y="205"/>
                    </a:lnTo>
                    <a:lnTo>
                      <a:pt x="130" y="207"/>
                    </a:lnTo>
                    <a:lnTo>
                      <a:pt x="132" y="207"/>
                    </a:lnTo>
                    <a:lnTo>
                      <a:pt x="132" y="209"/>
                    </a:lnTo>
                    <a:lnTo>
                      <a:pt x="132" y="211"/>
                    </a:lnTo>
                    <a:lnTo>
                      <a:pt x="132" y="213"/>
                    </a:lnTo>
                    <a:lnTo>
                      <a:pt x="132" y="215"/>
                    </a:lnTo>
                    <a:lnTo>
                      <a:pt x="134" y="217"/>
                    </a:lnTo>
                    <a:lnTo>
                      <a:pt x="134" y="219"/>
                    </a:lnTo>
                    <a:lnTo>
                      <a:pt x="134" y="220"/>
                    </a:lnTo>
                    <a:lnTo>
                      <a:pt x="134" y="222"/>
                    </a:lnTo>
                    <a:lnTo>
                      <a:pt x="134" y="224"/>
                    </a:lnTo>
                    <a:lnTo>
                      <a:pt x="134" y="226"/>
                    </a:lnTo>
                    <a:lnTo>
                      <a:pt x="136" y="226"/>
                    </a:lnTo>
                    <a:lnTo>
                      <a:pt x="136" y="228"/>
                    </a:lnTo>
                    <a:lnTo>
                      <a:pt x="134" y="230"/>
                    </a:lnTo>
                    <a:lnTo>
                      <a:pt x="134" y="232"/>
                    </a:lnTo>
                    <a:lnTo>
                      <a:pt x="134" y="234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4" y="236"/>
                    </a:lnTo>
                    <a:lnTo>
                      <a:pt x="134" y="238"/>
                    </a:lnTo>
                    <a:lnTo>
                      <a:pt x="136" y="238"/>
                    </a:lnTo>
                    <a:lnTo>
                      <a:pt x="138" y="238"/>
                    </a:lnTo>
                    <a:lnTo>
                      <a:pt x="138" y="236"/>
                    </a:lnTo>
                    <a:lnTo>
                      <a:pt x="140" y="236"/>
                    </a:lnTo>
                    <a:lnTo>
                      <a:pt x="140" y="238"/>
                    </a:lnTo>
                    <a:lnTo>
                      <a:pt x="142" y="236"/>
                    </a:lnTo>
                    <a:lnTo>
                      <a:pt x="142" y="234"/>
                    </a:lnTo>
                    <a:lnTo>
                      <a:pt x="142" y="232"/>
                    </a:lnTo>
                    <a:lnTo>
                      <a:pt x="140" y="232"/>
                    </a:lnTo>
                    <a:lnTo>
                      <a:pt x="140" y="230"/>
                    </a:lnTo>
                    <a:lnTo>
                      <a:pt x="142" y="230"/>
                    </a:lnTo>
                    <a:lnTo>
                      <a:pt x="142" y="232"/>
                    </a:lnTo>
                    <a:lnTo>
                      <a:pt x="142" y="234"/>
                    </a:lnTo>
                    <a:lnTo>
                      <a:pt x="144" y="234"/>
                    </a:lnTo>
                    <a:lnTo>
                      <a:pt x="145" y="234"/>
                    </a:lnTo>
                    <a:lnTo>
                      <a:pt x="147" y="236"/>
                    </a:lnTo>
                    <a:lnTo>
                      <a:pt x="149" y="236"/>
                    </a:lnTo>
                    <a:lnTo>
                      <a:pt x="149" y="234"/>
                    </a:lnTo>
                    <a:lnTo>
                      <a:pt x="151" y="234"/>
                    </a:lnTo>
                    <a:lnTo>
                      <a:pt x="153" y="234"/>
                    </a:lnTo>
                    <a:lnTo>
                      <a:pt x="155" y="234"/>
                    </a:lnTo>
                    <a:lnTo>
                      <a:pt x="155" y="236"/>
                    </a:lnTo>
                    <a:lnTo>
                      <a:pt x="157" y="236"/>
                    </a:lnTo>
                    <a:lnTo>
                      <a:pt x="159" y="238"/>
                    </a:lnTo>
                    <a:lnTo>
                      <a:pt x="161" y="238"/>
                    </a:lnTo>
                    <a:lnTo>
                      <a:pt x="161" y="240"/>
                    </a:lnTo>
                    <a:lnTo>
                      <a:pt x="163" y="240"/>
                    </a:lnTo>
                    <a:lnTo>
                      <a:pt x="165" y="240"/>
                    </a:lnTo>
                    <a:lnTo>
                      <a:pt x="165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7" y="242"/>
                    </a:lnTo>
                    <a:lnTo>
                      <a:pt x="168" y="242"/>
                    </a:lnTo>
                    <a:lnTo>
                      <a:pt x="167" y="242"/>
                    </a:lnTo>
                    <a:lnTo>
                      <a:pt x="167" y="244"/>
                    </a:lnTo>
                    <a:lnTo>
                      <a:pt x="165" y="244"/>
                    </a:lnTo>
                    <a:lnTo>
                      <a:pt x="165" y="245"/>
                    </a:lnTo>
                    <a:lnTo>
                      <a:pt x="167" y="245"/>
                    </a:lnTo>
                    <a:lnTo>
                      <a:pt x="165" y="245"/>
                    </a:lnTo>
                    <a:lnTo>
                      <a:pt x="165" y="247"/>
                    </a:lnTo>
                    <a:lnTo>
                      <a:pt x="163" y="247"/>
                    </a:lnTo>
                    <a:lnTo>
                      <a:pt x="163" y="249"/>
                    </a:lnTo>
                    <a:lnTo>
                      <a:pt x="161" y="249"/>
                    </a:lnTo>
                    <a:lnTo>
                      <a:pt x="161" y="251"/>
                    </a:lnTo>
                    <a:lnTo>
                      <a:pt x="161" y="253"/>
                    </a:lnTo>
                    <a:lnTo>
                      <a:pt x="161" y="255"/>
                    </a:lnTo>
                    <a:lnTo>
                      <a:pt x="161" y="257"/>
                    </a:lnTo>
                    <a:lnTo>
                      <a:pt x="161" y="259"/>
                    </a:lnTo>
                    <a:lnTo>
                      <a:pt x="159" y="259"/>
                    </a:lnTo>
                    <a:lnTo>
                      <a:pt x="159" y="261"/>
                    </a:lnTo>
                    <a:lnTo>
                      <a:pt x="159" y="263"/>
                    </a:lnTo>
                    <a:lnTo>
                      <a:pt x="159" y="265"/>
                    </a:lnTo>
                    <a:lnTo>
                      <a:pt x="161" y="265"/>
                    </a:lnTo>
                    <a:lnTo>
                      <a:pt x="161" y="267"/>
                    </a:lnTo>
                    <a:lnTo>
                      <a:pt x="161" y="268"/>
                    </a:lnTo>
                    <a:lnTo>
                      <a:pt x="163" y="268"/>
                    </a:lnTo>
                    <a:lnTo>
                      <a:pt x="163" y="270"/>
                    </a:lnTo>
                    <a:lnTo>
                      <a:pt x="163" y="272"/>
                    </a:lnTo>
                    <a:lnTo>
                      <a:pt x="165" y="272"/>
                    </a:lnTo>
                    <a:lnTo>
                      <a:pt x="165" y="274"/>
                    </a:lnTo>
                    <a:lnTo>
                      <a:pt x="163" y="274"/>
                    </a:lnTo>
                    <a:lnTo>
                      <a:pt x="163" y="276"/>
                    </a:lnTo>
                    <a:lnTo>
                      <a:pt x="165" y="276"/>
                    </a:lnTo>
                    <a:lnTo>
                      <a:pt x="165" y="278"/>
                    </a:lnTo>
                    <a:lnTo>
                      <a:pt x="165" y="280"/>
                    </a:lnTo>
                    <a:lnTo>
                      <a:pt x="163" y="282"/>
                    </a:lnTo>
                    <a:lnTo>
                      <a:pt x="163" y="284"/>
                    </a:lnTo>
                    <a:lnTo>
                      <a:pt x="165" y="284"/>
                    </a:lnTo>
                    <a:lnTo>
                      <a:pt x="165" y="286"/>
                    </a:lnTo>
                    <a:lnTo>
                      <a:pt x="167" y="286"/>
                    </a:lnTo>
                    <a:lnTo>
                      <a:pt x="165" y="286"/>
                    </a:lnTo>
                    <a:lnTo>
                      <a:pt x="163" y="286"/>
                    </a:lnTo>
                    <a:lnTo>
                      <a:pt x="163" y="288"/>
                    </a:lnTo>
                    <a:lnTo>
                      <a:pt x="165" y="288"/>
                    </a:lnTo>
                    <a:lnTo>
                      <a:pt x="165" y="290"/>
                    </a:lnTo>
                    <a:lnTo>
                      <a:pt x="167" y="290"/>
                    </a:lnTo>
                    <a:lnTo>
                      <a:pt x="167" y="288"/>
                    </a:lnTo>
                    <a:lnTo>
                      <a:pt x="168" y="288"/>
                    </a:lnTo>
                    <a:lnTo>
                      <a:pt x="168" y="290"/>
                    </a:lnTo>
                    <a:lnTo>
                      <a:pt x="167" y="290"/>
                    </a:lnTo>
                    <a:lnTo>
                      <a:pt x="168" y="292"/>
                    </a:lnTo>
                    <a:lnTo>
                      <a:pt x="167" y="292"/>
                    </a:lnTo>
                    <a:lnTo>
                      <a:pt x="167" y="293"/>
                    </a:lnTo>
                    <a:lnTo>
                      <a:pt x="165" y="293"/>
                    </a:lnTo>
                    <a:lnTo>
                      <a:pt x="165" y="292"/>
                    </a:lnTo>
                    <a:lnTo>
                      <a:pt x="163" y="292"/>
                    </a:lnTo>
                    <a:lnTo>
                      <a:pt x="161" y="292"/>
                    </a:lnTo>
                    <a:lnTo>
                      <a:pt x="161" y="293"/>
                    </a:lnTo>
                    <a:lnTo>
                      <a:pt x="159" y="293"/>
                    </a:lnTo>
                    <a:lnTo>
                      <a:pt x="157" y="293"/>
                    </a:lnTo>
                    <a:lnTo>
                      <a:pt x="157" y="292"/>
                    </a:lnTo>
                    <a:lnTo>
                      <a:pt x="155" y="292"/>
                    </a:lnTo>
                    <a:lnTo>
                      <a:pt x="153" y="292"/>
                    </a:lnTo>
                    <a:lnTo>
                      <a:pt x="151" y="292"/>
                    </a:lnTo>
                    <a:lnTo>
                      <a:pt x="151" y="290"/>
                    </a:lnTo>
                    <a:lnTo>
                      <a:pt x="151" y="288"/>
                    </a:lnTo>
                    <a:lnTo>
                      <a:pt x="149" y="286"/>
                    </a:lnTo>
                    <a:lnTo>
                      <a:pt x="149" y="284"/>
                    </a:lnTo>
                    <a:lnTo>
                      <a:pt x="149" y="282"/>
                    </a:lnTo>
                    <a:lnTo>
                      <a:pt x="147" y="282"/>
                    </a:lnTo>
                    <a:lnTo>
                      <a:pt x="147" y="280"/>
                    </a:lnTo>
                    <a:lnTo>
                      <a:pt x="149" y="280"/>
                    </a:lnTo>
                    <a:lnTo>
                      <a:pt x="147" y="278"/>
                    </a:lnTo>
                    <a:lnTo>
                      <a:pt x="147" y="276"/>
                    </a:lnTo>
                    <a:lnTo>
                      <a:pt x="147" y="274"/>
                    </a:lnTo>
                    <a:lnTo>
                      <a:pt x="145" y="274"/>
                    </a:lnTo>
                    <a:lnTo>
                      <a:pt x="145" y="272"/>
                    </a:lnTo>
                    <a:lnTo>
                      <a:pt x="144" y="272"/>
                    </a:lnTo>
                    <a:lnTo>
                      <a:pt x="142" y="270"/>
                    </a:lnTo>
                    <a:lnTo>
                      <a:pt x="140" y="270"/>
                    </a:lnTo>
                    <a:lnTo>
                      <a:pt x="138" y="270"/>
                    </a:lnTo>
                    <a:lnTo>
                      <a:pt x="136" y="270"/>
                    </a:lnTo>
                    <a:lnTo>
                      <a:pt x="136" y="272"/>
                    </a:lnTo>
                    <a:lnTo>
                      <a:pt x="134" y="272"/>
                    </a:lnTo>
                    <a:lnTo>
                      <a:pt x="132" y="272"/>
                    </a:lnTo>
                    <a:lnTo>
                      <a:pt x="132" y="270"/>
                    </a:lnTo>
                    <a:lnTo>
                      <a:pt x="132" y="272"/>
                    </a:lnTo>
                    <a:lnTo>
                      <a:pt x="130" y="272"/>
                    </a:lnTo>
                    <a:lnTo>
                      <a:pt x="128" y="272"/>
                    </a:lnTo>
                    <a:lnTo>
                      <a:pt x="126" y="272"/>
                    </a:lnTo>
                    <a:lnTo>
                      <a:pt x="126" y="274"/>
                    </a:lnTo>
                    <a:lnTo>
                      <a:pt x="126" y="276"/>
                    </a:lnTo>
                    <a:lnTo>
                      <a:pt x="126" y="278"/>
                    </a:lnTo>
                    <a:lnTo>
                      <a:pt x="126" y="280"/>
                    </a:lnTo>
                    <a:lnTo>
                      <a:pt x="124" y="282"/>
                    </a:lnTo>
                    <a:lnTo>
                      <a:pt x="122" y="282"/>
                    </a:lnTo>
                    <a:lnTo>
                      <a:pt x="122" y="280"/>
                    </a:lnTo>
                    <a:lnTo>
                      <a:pt x="122" y="278"/>
                    </a:lnTo>
                    <a:lnTo>
                      <a:pt x="124" y="278"/>
                    </a:lnTo>
                    <a:lnTo>
                      <a:pt x="124" y="276"/>
                    </a:lnTo>
                    <a:lnTo>
                      <a:pt x="122" y="276"/>
                    </a:lnTo>
                    <a:lnTo>
                      <a:pt x="122" y="274"/>
                    </a:lnTo>
                    <a:lnTo>
                      <a:pt x="122" y="272"/>
                    </a:lnTo>
                    <a:lnTo>
                      <a:pt x="124" y="272"/>
                    </a:lnTo>
                    <a:lnTo>
                      <a:pt x="122" y="270"/>
                    </a:lnTo>
                    <a:lnTo>
                      <a:pt x="120" y="268"/>
                    </a:lnTo>
                    <a:lnTo>
                      <a:pt x="122" y="268"/>
                    </a:lnTo>
                    <a:lnTo>
                      <a:pt x="124" y="270"/>
                    </a:lnTo>
                    <a:lnTo>
                      <a:pt x="124" y="268"/>
                    </a:lnTo>
                    <a:lnTo>
                      <a:pt x="124" y="267"/>
                    </a:lnTo>
                    <a:lnTo>
                      <a:pt x="124" y="265"/>
                    </a:lnTo>
                    <a:lnTo>
                      <a:pt x="124" y="263"/>
                    </a:lnTo>
                    <a:lnTo>
                      <a:pt x="124" y="261"/>
                    </a:lnTo>
                    <a:lnTo>
                      <a:pt x="122" y="261"/>
                    </a:lnTo>
                    <a:lnTo>
                      <a:pt x="122" y="259"/>
                    </a:lnTo>
                    <a:lnTo>
                      <a:pt x="120" y="259"/>
                    </a:lnTo>
                    <a:lnTo>
                      <a:pt x="119" y="259"/>
                    </a:lnTo>
                    <a:lnTo>
                      <a:pt x="119" y="261"/>
                    </a:lnTo>
                    <a:lnTo>
                      <a:pt x="117" y="261"/>
                    </a:lnTo>
                    <a:lnTo>
                      <a:pt x="117" y="259"/>
                    </a:lnTo>
                    <a:lnTo>
                      <a:pt x="115" y="259"/>
                    </a:lnTo>
                    <a:lnTo>
                      <a:pt x="115" y="257"/>
                    </a:lnTo>
                    <a:lnTo>
                      <a:pt x="113" y="257"/>
                    </a:lnTo>
                    <a:lnTo>
                      <a:pt x="113" y="255"/>
                    </a:lnTo>
                    <a:lnTo>
                      <a:pt x="111" y="255"/>
                    </a:lnTo>
                    <a:lnTo>
                      <a:pt x="109" y="255"/>
                    </a:lnTo>
                    <a:lnTo>
                      <a:pt x="107" y="255"/>
                    </a:lnTo>
                    <a:lnTo>
                      <a:pt x="107" y="257"/>
                    </a:lnTo>
                    <a:lnTo>
                      <a:pt x="105" y="255"/>
                    </a:lnTo>
                    <a:lnTo>
                      <a:pt x="103" y="255"/>
                    </a:lnTo>
                    <a:lnTo>
                      <a:pt x="101" y="255"/>
                    </a:lnTo>
                    <a:lnTo>
                      <a:pt x="99" y="255"/>
                    </a:lnTo>
                    <a:lnTo>
                      <a:pt x="99" y="253"/>
                    </a:lnTo>
                    <a:lnTo>
                      <a:pt x="97" y="253"/>
                    </a:lnTo>
                    <a:lnTo>
                      <a:pt x="97" y="251"/>
                    </a:lnTo>
                    <a:lnTo>
                      <a:pt x="97" y="249"/>
                    </a:lnTo>
                    <a:lnTo>
                      <a:pt x="97" y="247"/>
                    </a:lnTo>
                    <a:lnTo>
                      <a:pt x="96" y="247"/>
                    </a:lnTo>
                    <a:lnTo>
                      <a:pt x="96" y="245"/>
                    </a:lnTo>
                    <a:lnTo>
                      <a:pt x="96" y="244"/>
                    </a:lnTo>
                    <a:lnTo>
                      <a:pt x="94" y="244"/>
                    </a:lnTo>
                    <a:lnTo>
                      <a:pt x="94" y="242"/>
                    </a:lnTo>
                    <a:lnTo>
                      <a:pt x="94" y="240"/>
                    </a:lnTo>
                    <a:lnTo>
                      <a:pt x="92" y="240"/>
                    </a:lnTo>
                    <a:lnTo>
                      <a:pt x="92" y="238"/>
                    </a:lnTo>
                    <a:lnTo>
                      <a:pt x="92" y="236"/>
                    </a:lnTo>
                    <a:lnTo>
                      <a:pt x="90" y="236"/>
                    </a:lnTo>
                    <a:lnTo>
                      <a:pt x="90" y="234"/>
                    </a:lnTo>
                    <a:lnTo>
                      <a:pt x="90" y="232"/>
                    </a:lnTo>
                    <a:lnTo>
                      <a:pt x="88" y="232"/>
                    </a:lnTo>
                    <a:lnTo>
                      <a:pt x="88" y="230"/>
                    </a:lnTo>
                    <a:lnTo>
                      <a:pt x="88" y="228"/>
                    </a:lnTo>
                    <a:lnTo>
                      <a:pt x="88" y="226"/>
                    </a:lnTo>
                    <a:lnTo>
                      <a:pt x="88" y="224"/>
                    </a:lnTo>
                    <a:lnTo>
                      <a:pt x="86" y="224"/>
                    </a:lnTo>
                    <a:lnTo>
                      <a:pt x="84" y="224"/>
                    </a:lnTo>
                    <a:lnTo>
                      <a:pt x="84" y="222"/>
                    </a:lnTo>
                    <a:lnTo>
                      <a:pt x="82" y="222"/>
                    </a:lnTo>
                    <a:lnTo>
                      <a:pt x="80" y="222"/>
                    </a:lnTo>
                    <a:lnTo>
                      <a:pt x="78" y="222"/>
                    </a:lnTo>
                    <a:lnTo>
                      <a:pt x="78" y="220"/>
                    </a:lnTo>
                    <a:lnTo>
                      <a:pt x="78" y="222"/>
                    </a:lnTo>
                    <a:lnTo>
                      <a:pt x="76" y="222"/>
                    </a:lnTo>
                    <a:lnTo>
                      <a:pt x="76" y="224"/>
                    </a:lnTo>
                    <a:lnTo>
                      <a:pt x="74" y="224"/>
                    </a:lnTo>
                    <a:lnTo>
                      <a:pt x="74" y="222"/>
                    </a:lnTo>
                    <a:lnTo>
                      <a:pt x="74" y="224"/>
                    </a:lnTo>
                    <a:lnTo>
                      <a:pt x="72" y="224"/>
                    </a:lnTo>
                    <a:lnTo>
                      <a:pt x="72" y="226"/>
                    </a:lnTo>
                    <a:lnTo>
                      <a:pt x="71" y="226"/>
                    </a:lnTo>
                    <a:lnTo>
                      <a:pt x="71" y="224"/>
                    </a:lnTo>
                    <a:lnTo>
                      <a:pt x="69" y="224"/>
                    </a:lnTo>
                    <a:lnTo>
                      <a:pt x="69" y="222"/>
                    </a:lnTo>
                    <a:lnTo>
                      <a:pt x="67" y="222"/>
                    </a:lnTo>
                    <a:lnTo>
                      <a:pt x="67" y="220"/>
                    </a:lnTo>
                    <a:lnTo>
                      <a:pt x="69" y="219"/>
                    </a:lnTo>
                    <a:lnTo>
                      <a:pt x="67" y="219"/>
                    </a:lnTo>
                    <a:lnTo>
                      <a:pt x="67" y="217"/>
                    </a:lnTo>
                    <a:lnTo>
                      <a:pt x="67" y="219"/>
                    </a:lnTo>
                    <a:lnTo>
                      <a:pt x="65" y="219"/>
                    </a:lnTo>
                    <a:lnTo>
                      <a:pt x="65" y="217"/>
                    </a:lnTo>
                    <a:lnTo>
                      <a:pt x="65" y="215"/>
                    </a:lnTo>
                    <a:lnTo>
                      <a:pt x="65" y="213"/>
                    </a:lnTo>
                    <a:lnTo>
                      <a:pt x="63" y="213"/>
                    </a:lnTo>
                    <a:lnTo>
                      <a:pt x="63" y="211"/>
                    </a:lnTo>
                    <a:lnTo>
                      <a:pt x="61" y="211"/>
                    </a:lnTo>
                    <a:lnTo>
                      <a:pt x="61" y="209"/>
                    </a:lnTo>
                    <a:lnTo>
                      <a:pt x="59" y="209"/>
                    </a:lnTo>
                    <a:lnTo>
                      <a:pt x="57" y="209"/>
                    </a:lnTo>
                    <a:lnTo>
                      <a:pt x="57" y="207"/>
                    </a:lnTo>
                    <a:lnTo>
                      <a:pt x="59" y="207"/>
                    </a:lnTo>
                    <a:lnTo>
                      <a:pt x="59" y="205"/>
                    </a:lnTo>
                    <a:lnTo>
                      <a:pt x="57" y="205"/>
                    </a:lnTo>
                    <a:lnTo>
                      <a:pt x="57" y="203"/>
                    </a:lnTo>
                    <a:lnTo>
                      <a:pt x="59" y="203"/>
                    </a:lnTo>
                    <a:lnTo>
                      <a:pt x="59" y="201"/>
                    </a:lnTo>
                    <a:lnTo>
                      <a:pt x="57" y="201"/>
                    </a:lnTo>
                    <a:lnTo>
                      <a:pt x="57" y="203"/>
                    </a:lnTo>
                    <a:lnTo>
                      <a:pt x="55" y="203"/>
                    </a:lnTo>
                    <a:lnTo>
                      <a:pt x="55" y="201"/>
                    </a:lnTo>
                    <a:lnTo>
                      <a:pt x="55" y="199"/>
                    </a:lnTo>
                    <a:lnTo>
                      <a:pt x="55" y="197"/>
                    </a:lnTo>
                    <a:lnTo>
                      <a:pt x="57" y="197"/>
                    </a:lnTo>
                    <a:lnTo>
                      <a:pt x="57" y="196"/>
                    </a:lnTo>
                    <a:lnTo>
                      <a:pt x="57" y="194"/>
                    </a:lnTo>
                    <a:lnTo>
                      <a:pt x="57" y="192"/>
                    </a:lnTo>
                    <a:lnTo>
                      <a:pt x="55" y="192"/>
                    </a:lnTo>
                    <a:lnTo>
                      <a:pt x="55" y="190"/>
                    </a:lnTo>
                    <a:lnTo>
                      <a:pt x="55" y="188"/>
                    </a:lnTo>
                    <a:lnTo>
                      <a:pt x="55" y="186"/>
                    </a:lnTo>
                    <a:lnTo>
                      <a:pt x="53" y="186"/>
                    </a:lnTo>
                    <a:lnTo>
                      <a:pt x="53" y="184"/>
                    </a:lnTo>
                    <a:lnTo>
                      <a:pt x="51" y="184"/>
                    </a:lnTo>
                    <a:lnTo>
                      <a:pt x="51" y="182"/>
                    </a:lnTo>
                    <a:lnTo>
                      <a:pt x="49" y="180"/>
                    </a:lnTo>
                    <a:lnTo>
                      <a:pt x="51" y="180"/>
                    </a:lnTo>
                    <a:lnTo>
                      <a:pt x="49" y="180"/>
                    </a:lnTo>
                    <a:lnTo>
                      <a:pt x="49" y="178"/>
                    </a:lnTo>
                    <a:lnTo>
                      <a:pt x="48" y="178"/>
                    </a:lnTo>
                    <a:lnTo>
                      <a:pt x="46" y="178"/>
                    </a:lnTo>
                    <a:lnTo>
                      <a:pt x="46" y="176"/>
                    </a:lnTo>
                    <a:lnTo>
                      <a:pt x="44" y="176"/>
                    </a:lnTo>
                    <a:lnTo>
                      <a:pt x="42" y="176"/>
                    </a:lnTo>
                    <a:lnTo>
                      <a:pt x="42" y="174"/>
                    </a:lnTo>
                    <a:lnTo>
                      <a:pt x="44" y="174"/>
                    </a:lnTo>
                    <a:lnTo>
                      <a:pt x="42" y="174"/>
                    </a:lnTo>
                    <a:lnTo>
                      <a:pt x="42" y="172"/>
                    </a:lnTo>
                    <a:lnTo>
                      <a:pt x="40" y="171"/>
                    </a:lnTo>
                    <a:lnTo>
                      <a:pt x="40" y="169"/>
                    </a:lnTo>
                    <a:lnTo>
                      <a:pt x="40" y="167"/>
                    </a:lnTo>
                    <a:lnTo>
                      <a:pt x="40" y="165"/>
                    </a:lnTo>
                    <a:lnTo>
                      <a:pt x="38" y="165"/>
                    </a:lnTo>
                    <a:lnTo>
                      <a:pt x="36" y="163"/>
                    </a:lnTo>
                    <a:lnTo>
                      <a:pt x="34" y="165"/>
                    </a:lnTo>
                    <a:lnTo>
                      <a:pt x="34" y="163"/>
                    </a:lnTo>
                    <a:lnTo>
                      <a:pt x="34" y="161"/>
                    </a:lnTo>
                    <a:lnTo>
                      <a:pt x="32" y="161"/>
                    </a:lnTo>
                    <a:lnTo>
                      <a:pt x="32" y="159"/>
                    </a:lnTo>
                    <a:lnTo>
                      <a:pt x="32" y="157"/>
                    </a:lnTo>
                    <a:lnTo>
                      <a:pt x="32" y="155"/>
                    </a:lnTo>
                    <a:lnTo>
                      <a:pt x="30" y="155"/>
                    </a:lnTo>
                    <a:lnTo>
                      <a:pt x="30" y="153"/>
                    </a:lnTo>
                    <a:lnTo>
                      <a:pt x="30" y="151"/>
                    </a:lnTo>
                    <a:lnTo>
                      <a:pt x="28" y="151"/>
                    </a:lnTo>
                    <a:lnTo>
                      <a:pt x="26" y="151"/>
                    </a:lnTo>
                    <a:lnTo>
                      <a:pt x="28" y="151"/>
                    </a:lnTo>
                    <a:lnTo>
                      <a:pt x="28" y="149"/>
                    </a:lnTo>
                    <a:lnTo>
                      <a:pt x="26" y="149"/>
                    </a:lnTo>
                    <a:lnTo>
                      <a:pt x="26" y="151"/>
                    </a:lnTo>
                    <a:lnTo>
                      <a:pt x="26" y="149"/>
                    </a:lnTo>
                    <a:lnTo>
                      <a:pt x="24" y="149"/>
                    </a:lnTo>
                    <a:lnTo>
                      <a:pt x="24" y="148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7" y="142"/>
                    </a:lnTo>
                    <a:lnTo>
                      <a:pt x="15" y="142"/>
                    </a:lnTo>
                    <a:lnTo>
                      <a:pt x="13" y="142"/>
                    </a:lnTo>
                    <a:lnTo>
                      <a:pt x="11" y="142"/>
                    </a:lnTo>
                    <a:lnTo>
                      <a:pt x="9" y="142"/>
                    </a:lnTo>
                    <a:lnTo>
                      <a:pt x="7" y="142"/>
                    </a:lnTo>
                    <a:lnTo>
                      <a:pt x="5" y="140"/>
                    </a:lnTo>
                    <a:lnTo>
                      <a:pt x="5" y="142"/>
                    </a:lnTo>
                    <a:lnTo>
                      <a:pt x="3" y="142"/>
                    </a:lnTo>
                    <a:lnTo>
                      <a:pt x="3" y="140"/>
                    </a:lnTo>
                    <a:lnTo>
                      <a:pt x="1" y="140"/>
                    </a:lnTo>
                    <a:lnTo>
                      <a:pt x="0" y="138"/>
                    </a:lnTo>
                    <a:lnTo>
                      <a:pt x="3" y="128"/>
                    </a:lnTo>
                    <a:lnTo>
                      <a:pt x="11" y="115"/>
                    </a:lnTo>
                    <a:lnTo>
                      <a:pt x="24" y="90"/>
                    </a:lnTo>
                    <a:lnTo>
                      <a:pt x="28" y="80"/>
                    </a:lnTo>
                    <a:lnTo>
                      <a:pt x="30" y="80"/>
                    </a:lnTo>
                    <a:lnTo>
                      <a:pt x="30" y="78"/>
                    </a:lnTo>
                    <a:lnTo>
                      <a:pt x="32" y="78"/>
                    </a:lnTo>
                    <a:lnTo>
                      <a:pt x="32" y="76"/>
                    </a:lnTo>
                    <a:lnTo>
                      <a:pt x="32" y="75"/>
                    </a:lnTo>
                    <a:lnTo>
                      <a:pt x="34" y="75"/>
                    </a:lnTo>
                    <a:lnTo>
                      <a:pt x="34" y="73"/>
                    </a:lnTo>
                    <a:lnTo>
                      <a:pt x="36" y="73"/>
                    </a:lnTo>
                    <a:lnTo>
                      <a:pt x="36" y="71"/>
                    </a:lnTo>
                    <a:lnTo>
                      <a:pt x="38" y="71"/>
                    </a:lnTo>
                    <a:lnTo>
                      <a:pt x="38" y="69"/>
                    </a:lnTo>
                    <a:lnTo>
                      <a:pt x="40" y="69"/>
                    </a:lnTo>
                    <a:lnTo>
                      <a:pt x="40" y="67"/>
                    </a:lnTo>
                    <a:lnTo>
                      <a:pt x="42" y="67"/>
                    </a:lnTo>
                    <a:lnTo>
                      <a:pt x="44" y="67"/>
                    </a:lnTo>
                    <a:lnTo>
                      <a:pt x="46" y="67"/>
                    </a:lnTo>
                    <a:lnTo>
                      <a:pt x="48" y="67"/>
                    </a:lnTo>
                    <a:lnTo>
                      <a:pt x="49" y="67"/>
                    </a:lnTo>
                    <a:lnTo>
                      <a:pt x="51" y="67"/>
                    </a:lnTo>
                    <a:lnTo>
                      <a:pt x="53" y="67"/>
                    </a:lnTo>
                    <a:lnTo>
                      <a:pt x="55" y="69"/>
                    </a:lnTo>
                    <a:lnTo>
                      <a:pt x="57" y="69"/>
                    </a:lnTo>
                    <a:lnTo>
                      <a:pt x="59" y="69"/>
                    </a:lnTo>
                    <a:lnTo>
                      <a:pt x="61" y="69"/>
                    </a:lnTo>
                    <a:lnTo>
                      <a:pt x="63" y="69"/>
                    </a:lnTo>
                    <a:lnTo>
                      <a:pt x="65" y="69"/>
                    </a:lnTo>
                    <a:lnTo>
                      <a:pt x="67" y="69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72" y="69"/>
                    </a:lnTo>
                    <a:lnTo>
                      <a:pt x="74" y="69"/>
                    </a:lnTo>
                    <a:lnTo>
                      <a:pt x="76" y="69"/>
                    </a:lnTo>
                    <a:lnTo>
                      <a:pt x="78" y="69"/>
                    </a:lnTo>
                    <a:lnTo>
                      <a:pt x="80" y="69"/>
                    </a:lnTo>
                    <a:lnTo>
                      <a:pt x="82" y="69"/>
                    </a:lnTo>
                    <a:lnTo>
                      <a:pt x="84" y="69"/>
                    </a:lnTo>
                    <a:lnTo>
                      <a:pt x="86" y="69"/>
                    </a:lnTo>
                    <a:lnTo>
                      <a:pt x="92" y="69"/>
                    </a:lnTo>
                    <a:lnTo>
                      <a:pt x="94" y="69"/>
                    </a:lnTo>
                    <a:lnTo>
                      <a:pt x="96" y="69"/>
                    </a:lnTo>
                    <a:lnTo>
                      <a:pt x="96" y="67"/>
                    </a:lnTo>
                    <a:lnTo>
                      <a:pt x="97" y="67"/>
                    </a:lnTo>
                    <a:lnTo>
                      <a:pt x="99" y="67"/>
                    </a:lnTo>
                    <a:lnTo>
                      <a:pt x="101" y="67"/>
                    </a:lnTo>
                    <a:lnTo>
                      <a:pt x="103" y="67"/>
                    </a:lnTo>
                    <a:lnTo>
                      <a:pt x="105" y="67"/>
                    </a:lnTo>
                    <a:lnTo>
                      <a:pt x="109" y="65"/>
                    </a:lnTo>
                    <a:lnTo>
                      <a:pt x="111" y="65"/>
                    </a:lnTo>
                    <a:lnTo>
                      <a:pt x="113" y="65"/>
                    </a:lnTo>
                    <a:lnTo>
                      <a:pt x="115" y="65"/>
                    </a:lnTo>
                    <a:lnTo>
                      <a:pt x="117" y="65"/>
                    </a:lnTo>
                    <a:lnTo>
                      <a:pt x="119" y="65"/>
                    </a:lnTo>
                    <a:lnTo>
                      <a:pt x="120" y="63"/>
                    </a:lnTo>
                    <a:lnTo>
                      <a:pt x="122" y="63"/>
                    </a:lnTo>
                    <a:lnTo>
                      <a:pt x="124" y="63"/>
                    </a:lnTo>
                    <a:lnTo>
                      <a:pt x="126" y="63"/>
                    </a:lnTo>
                    <a:lnTo>
                      <a:pt x="128" y="63"/>
                    </a:lnTo>
                    <a:lnTo>
                      <a:pt x="130" y="63"/>
                    </a:lnTo>
                    <a:lnTo>
                      <a:pt x="132" y="63"/>
                    </a:lnTo>
                    <a:lnTo>
                      <a:pt x="134" y="61"/>
                    </a:lnTo>
                    <a:lnTo>
                      <a:pt x="136" y="61"/>
                    </a:lnTo>
                    <a:lnTo>
                      <a:pt x="138" y="61"/>
                    </a:lnTo>
                    <a:lnTo>
                      <a:pt x="140" y="61"/>
                    </a:lnTo>
                    <a:lnTo>
                      <a:pt x="142" y="61"/>
                    </a:lnTo>
                    <a:lnTo>
                      <a:pt x="144" y="61"/>
                    </a:lnTo>
                    <a:lnTo>
                      <a:pt x="145" y="61"/>
                    </a:lnTo>
                    <a:lnTo>
                      <a:pt x="147" y="61"/>
                    </a:lnTo>
                    <a:lnTo>
                      <a:pt x="147" y="59"/>
                    </a:lnTo>
                    <a:lnTo>
                      <a:pt x="149" y="59"/>
                    </a:lnTo>
                    <a:lnTo>
                      <a:pt x="151" y="61"/>
                    </a:lnTo>
                    <a:lnTo>
                      <a:pt x="151" y="63"/>
                    </a:lnTo>
                    <a:lnTo>
                      <a:pt x="153" y="63"/>
                    </a:lnTo>
                    <a:lnTo>
                      <a:pt x="153" y="65"/>
                    </a:lnTo>
                    <a:lnTo>
                      <a:pt x="153" y="67"/>
                    </a:lnTo>
                    <a:lnTo>
                      <a:pt x="155" y="67"/>
                    </a:lnTo>
                    <a:lnTo>
                      <a:pt x="157" y="67"/>
                    </a:lnTo>
                    <a:lnTo>
                      <a:pt x="157" y="65"/>
                    </a:lnTo>
                    <a:lnTo>
                      <a:pt x="157" y="63"/>
                    </a:lnTo>
                    <a:lnTo>
                      <a:pt x="159" y="63"/>
                    </a:lnTo>
                    <a:lnTo>
                      <a:pt x="161" y="63"/>
                    </a:lnTo>
                    <a:lnTo>
                      <a:pt x="161" y="61"/>
                    </a:lnTo>
                    <a:lnTo>
                      <a:pt x="161" y="59"/>
                    </a:lnTo>
                    <a:lnTo>
                      <a:pt x="163" y="59"/>
                    </a:lnTo>
                    <a:lnTo>
                      <a:pt x="163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9"/>
                    </a:lnTo>
                    <a:lnTo>
                      <a:pt x="168" y="59"/>
                    </a:lnTo>
                    <a:lnTo>
                      <a:pt x="170" y="57"/>
                    </a:lnTo>
                    <a:lnTo>
                      <a:pt x="172" y="57"/>
                    </a:lnTo>
                    <a:lnTo>
                      <a:pt x="172" y="55"/>
                    </a:lnTo>
                    <a:lnTo>
                      <a:pt x="174" y="53"/>
                    </a:lnTo>
                    <a:lnTo>
                      <a:pt x="176" y="53"/>
                    </a:lnTo>
                    <a:lnTo>
                      <a:pt x="176" y="51"/>
                    </a:lnTo>
                    <a:lnTo>
                      <a:pt x="178" y="51"/>
                    </a:lnTo>
                    <a:lnTo>
                      <a:pt x="180" y="51"/>
                    </a:lnTo>
                    <a:lnTo>
                      <a:pt x="180" y="50"/>
                    </a:lnTo>
                    <a:lnTo>
                      <a:pt x="182" y="50"/>
                    </a:lnTo>
                    <a:lnTo>
                      <a:pt x="184" y="50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6" y="50"/>
                    </a:lnTo>
                    <a:lnTo>
                      <a:pt x="188" y="50"/>
                    </a:lnTo>
                    <a:lnTo>
                      <a:pt x="190" y="50"/>
                    </a:lnTo>
                    <a:lnTo>
                      <a:pt x="190" y="51"/>
                    </a:lnTo>
                    <a:lnTo>
                      <a:pt x="192" y="51"/>
                    </a:lnTo>
                    <a:lnTo>
                      <a:pt x="193" y="50"/>
                    </a:lnTo>
                    <a:lnTo>
                      <a:pt x="195" y="51"/>
                    </a:lnTo>
                    <a:lnTo>
                      <a:pt x="197" y="51"/>
                    </a:lnTo>
                    <a:lnTo>
                      <a:pt x="197" y="53"/>
                    </a:lnTo>
                    <a:lnTo>
                      <a:pt x="197" y="55"/>
                    </a:lnTo>
                    <a:lnTo>
                      <a:pt x="199" y="55"/>
                    </a:lnTo>
                    <a:lnTo>
                      <a:pt x="199" y="57"/>
                    </a:lnTo>
                    <a:lnTo>
                      <a:pt x="201" y="57"/>
                    </a:lnTo>
                    <a:lnTo>
                      <a:pt x="201" y="59"/>
                    </a:lnTo>
                    <a:lnTo>
                      <a:pt x="203" y="61"/>
                    </a:lnTo>
                    <a:lnTo>
                      <a:pt x="205" y="61"/>
                    </a:lnTo>
                    <a:lnTo>
                      <a:pt x="207" y="61"/>
                    </a:lnTo>
                    <a:lnTo>
                      <a:pt x="209" y="61"/>
                    </a:lnTo>
                    <a:lnTo>
                      <a:pt x="209" y="59"/>
                    </a:lnTo>
                    <a:lnTo>
                      <a:pt x="211" y="59"/>
                    </a:lnTo>
                    <a:lnTo>
                      <a:pt x="213" y="59"/>
                    </a:lnTo>
                    <a:lnTo>
                      <a:pt x="215" y="57"/>
                    </a:lnTo>
                    <a:lnTo>
                      <a:pt x="215" y="55"/>
                    </a:lnTo>
                    <a:lnTo>
                      <a:pt x="216" y="55"/>
                    </a:lnTo>
                    <a:lnTo>
                      <a:pt x="216" y="53"/>
                    </a:lnTo>
                    <a:lnTo>
                      <a:pt x="218" y="53"/>
                    </a:lnTo>
                    <a:lnTo>
                      <a:pt x="218" y="51"/>
                    </a:lnTo>
                    <a:lnTo>
                      <a:pt x="218" y="50"/>
                    </a:lnTo>
                    <a:lnTo>
                      <a:pt x="218" y="48"/>
                    </a:lnTo>
                    <a:lnTo>
                      <a:pt x="220" y="48"/>
                    </a:lnTo>
                    <a:lnTo>
                      <a:pt x="220" y="50"/>
                    </a:lnTo>
                    <a:lnTo>
                      <a:pt x="220" y="51"/>
                    </a:lnTo>
                    <a:lnTo>
                      <a:pt x="220" y="50"/>
                    </a:lnTo>
                    <a:lnTo>
                      <a:pt x="222" y="50"/>
                    </a:lnTo>
                    <a:lnTo>
                      <a:pt x="222" y="48"/>
                    </a:lnTo>
                    <a:lnTo>
                      <a:pt x="222" y="46"/>
                    </a:lnTo>
                    <a:lnTo>
                      <a:pt x="222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2" y="42"/>
                    </a:lnTo>
                    <a:lnTo>
                      <a:pt x="222" y="40"/>
                    </a:lnTo>
                    <a:lnTo>
                      <a:pt x="222" y="42"/>
                    </a:lnTo>
                    <a:lnTo>
                      <a:pt x="224" y="42"/>
                    </a:lnTo>
                    <a:lnTo>
                      <a:pt x="226" y="42"/>
                    </a:lnTo>
                    <a:lnTo>
                      <a:pt x="228" y="42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6" y="38"/>
                    </a:lnTo>
                    <a:lnTo>
                      <a:pt x="228" y="38"/>
                    </a:lnTo>
                    <a:lnTo>
                      <a:pt x="228" y="36"/>
                    </a:lnTo>
                    <a:lnTo>
                      <a:pt x="230" y="36"/>
                    </a:lnTo>
                    <a:lnTo>
                      <a:pt x="230" y="38"/>
                    </a:lnTo>
                    <a:lnTo>
                      <a:pt x="232" y="38"/>
                    </a:lnTo>
                    <a:lnTo>
                      <a:pt x="234" y="38"/>
                    </a:lnTo>
                    <a:lnTo>
                      <a:pt x="236" y="38"/>
                    </a:lnTo>
                    <a:lnTo>
                      <a:pt x="238" y="38"/>
                    </a:lnTo>
                    <a:lnTo>
                      <a:pt x="238" y="36"/>
                    </a:lnTo>
                    <a:lnTo>
                      <a:pt x="240" y="38"/>
                    </a:lnTo>
                    <a:lnTo>
                      <a:pt x="241" y="38"/>
                    </a:lnTo>
                    <a:lnTo>
                      <a:pt x="243" y="38"/>
                    </a:lnTo>
                    <a:lnTo>
                      <a:pt x="243" y="40"/>
                    </a:lnTo>
                    <a:lnTo>
                      <a:pt x="243" y="42"/>
                    </a:lnTo>
                    <a:lnTo>
                      <a:pt x="245" y="42"/>
                    </a:lnTo>
                    <a:lnTo>
                      <a:pt x="247" y="40"/>
                    </a:lnTo>
                    <a:lnTo>
                      <a:pt x="249" y="40"/>
                    </a:lnTo>
                    <a:lnTo>
                      <a:pt x="249" y="42"/>
                    </a:lnTo>
                    <a:lnTo>
                      <a:pt x="251" y="42"/>
                    </a:lnTo>
                    <a:lnTo>
                      <a:pt x="251" y="40"/>
                    </a:lnTo>
                    <a:lnTo>
                      <a:pt x="253" y="40"/>
                    </a:lnTo>
                    <a:lnTo>
                      <a:pt x="255" y="40"/>
                    </a:lnTo>
                    <a:lnTo>
                      <a:pt x="255" y="38"/>
                    </a:lnTo>
                    <a:lnTo>
                      <a:pt x="257" y="38"/>
                    </a:lnTo>
                    <a:lnTo>
                      <a:pt x="257" y="36"/>
                    </a:lnTo>
                    <a:lnTo>
                      <a:pt x="259" y="36"/>
                    </a:lnTo>
                    <a:lnTo>
                      <a:pt x="261" y="36"/>
                    </a:lnTo>
                    <a:lnTo>
                      <a:pt x="263" y="36"/>
                    </a:lnTo>
                    <a:lnTo>
                      <a:pt x="264" y="36"/>
                    </a:lnTo>
                    <a:lnTo>
                      <a:pt x="264" y="34"/>
                    </a:lnTo>
                    <a:lnTo>
                      <a:pt x="264" y="32"/>
                    </a:lnTo>
                    <a:lnTo>
                      <a:pt x="266" y="32"/>
                    </a:lnTo>
                    <a:lnTo>
                      <a:pt x="266" y="30"/>
                    </a:lnTo>
                    <a:lnTo>
                      <a:pt x="268" y="30"/>
                    </a:lnTo>
                    <a:lnTo>
                      <a:pt x="266" y="30"/>
                    </a:lnTo>
                    <a:lnTo>
                      <a:pt x="266" y="28"/>
                    </a:lnTo>
                    <a:lnTo>
                      <a:pt x="268" y="28"/>
                    </a:lnTo>
                    <a:lnTo>
                      <a:pt x="266" y="27"/>
                    </a:lnTo>
                    <a:lnTo>
                      <a:pt x="268" y="27"/>
                    </a:lnTo>
                    <a:lnTo>
                      <a:pt x="268" y="25"/>
                    </a:lnTo>
                    <a:lnTo>
                      <a:pt x="270" y="25"/>
                    </a:lnTo>
                    <a:lnTo>
                      <a:pt x="270" y="23"/>
                    </a:lnTo>
                    <a:lnTo>
                      <a:pt x="268" y="23"/>
                    </a:lnTo>
                    <a:lnTo>
                      <a:pt x="268" y="21"/>
                    </a:lnTo>
                    <a:lnTo>
                      <a:pt x="268" y="23"/>
                    </a:lnTo>
                    <a:lnTo>
                      <a:pt x="270" y="23"/>
                    </a:lnTo>
                    <a:lnTo>
                      <a:pt x="270" y="21"/>
                    </a:lnTo>
                    <a:lnTo>
                      <a:pt x="272" y="21"/>
                    </a:lnTo>
                    <a:lnTo>
                      <a:pt x="270" y="21"/>
                    </a:lnTo>
                    <a:lnTo>
                      <a:pt x="270" y="19"/>
                    </a:lnTo>
                    <a:lnTo>
                      <a:pt x="272" y="19"/>
                    </a:lnTo>
                    <a:lnTo>
                      <a:pt x="272" y="17"/>
                    </a:lnTo>
                    <a:lnTo>
                      <a:pt x="272" y="15"/>
                    </a:lnTo>
                    <a:lnTo>
                      <a:pt x="274" y="15"/>
                    </a:lnTo>
                    <a:lnTo>
                      <a:pt x="274" y="13"/>
                    </a:lnTo>
                    <a:lnTo>
                      <a:pt x="272" y="13"/>
                    </a:lnTo>
                    <a:lnTo>
                      <a:pt x="270" y="13"/>
                    </a:lnTo>
                    <a:lnTo>
                      <a:pt x="270" y="11"/>
                    </a:lnTo>
                    <a:lnTo>
                      <a:pt x="272" y="11"/>
                    </a:lnTo>
                    <a:lnTo>
                      <a:pt x="274" y="11"/>
                    </a:lnTo>
                    <a:lnTo>
                      <a:pt x="274" y="9"/>
                    </a:lnTo>
                    <a:lnTo>
                      <a:pt x="272" y="9"/>
                    </a:lnTo>
                    <a:lnTo>
                      <a:pt x="274" y="9"/>
                    </a:lnTo>
                    <a:lnTo>
                      <a:pt x="274" y="7"/>
                    </a:lnTo>
                    <a:lnTo>
                      <a:pt x="272" y="7"/>
                    </a:lnTo>
                    <a:lnTo>
                      <a:pt x="272" y="5"/>
                    </a:lnTo>
                    <a:lnTo>
                      <a:pt x="274" y="5"/>
                    </a:lnTo>
                    <a:lnTo>
                      <a:pt x="276" y="5"/>
                    </a:lnTo>
                    <a:lnTo>
                      <a:pt x="278" y="5"/>
                    </a:lnTo>
                    <a:lnTo>
                      <a:pt x="280" y="5"/>
                    </a:lnTo>
                    <a:lnTo>
                      <a:pt x="282" y="5"/>
                    </a:lnTo>
                    <a:lnTo>
                      <a:pt x="284" y="5"/>
                    </a:lnTo>
                    <a:lnTo>
                      <a:pt x="284" y="3"/>
                    </a:lnTo>
                    <a:lnTo>
                      <a:pt x="286" y="3"/>
                    </a:lnTo>
                    <a:lnTo>
                      <a:pt x="288" y="3"/>
                    </a:lnTo>
                    <a:lnTo>
                      <a:pt x="289" y="2"/>
                    </a:lnTo>
                    <a:lnTo>
                      <a:pt x="291" y="2"/>
                    </a:lnTo>
                    <a:lnTo>
                      <a:pt x="293" y="2"/>
                    </a:lnTo>
                    <a:lnTo>
                      <a:pt x="295" y="2"/>
                    </a:lnTo>
                    <a:lnTo>
                      <a:pt x="295" y="0"/>
                    </a:lnTo>
                    <a:lnTo>
                      <a:pt x="295" y="2"/>
                    </a:lnTo>
                    <a:lnTo>
                      <a:pt x="297" y="2"/>
                    </a:lnTo>
                    <a:lnTo>
                      <a:pt x="297" y="3"/>
                    </a:lnTo>
                    <a:lnTo>
                      <a:pt x="297" y="5"/>
                    </a:lnTo>
                    <a:lnTo>
                      <a:pt x="299" y="5"/>
                    </a:lnTo>
                    <a:lnTo>
                      <a:pt x="301" y="5"/>
                    </a:lnTo>
                    <a:lnTo>
                      <a:pt x="303" y="5"/>
                    </a:lnTo>
                    <a:lnTo>
                      <a:pt x="305" y="5"/>
                    </a:lnTo>
                    <a:lnTo>
                      <a:pt x="307" y="5"/>
                    </a:lnTo>
                    <a:lnTo>
                      <a:pt x="309" y="5"/>
                    </a:lnTo>
                    <a:lnTo>
                      <a:pt x="311" y="5"/>
                    </a:lnTo>
                    <a:lnTo>
                      <a:pt x="311" y="7"/>
                    </a:lnTo>
                    <a:lnTo>
                      <a:pt x="312" y="7"/>
                    </a:lnTo>
                    <a:lnTo>
                      <a:pt x="312" y="9"/>
                    </a:lnTo>
                    <a:lnTo>
                      <a:pt x="314" y="9"/>
                    </a:lnTo>
                    <a:lnTo>
                      <a:pt x="316" y="9"/>
                    </a:lnTo>
                    <a:lnTo>
                      <a:pt x="318" y="11"/>
                    </a:lnTo>
                    <a:lnTo>
                      <a:pt x="320" y="11"/>
                    </a:lnTo>
                    <a:lnTo>
                      <a:pt x="320" y="13"/>
                    </a:lnTo>
                    <a:lnTo>
                      <a:pt x="322" y="13"/>
                    </a:lnTo>
                    <a:lnTo>
                      <a:pt x="322" y="15"/>
                    </a:lnTo>
                    <a:lnTo>
                      <a:pt x="324" y="17"/>
                    </a:lnTo>
                    <a:lnTo>
                      <a:pt x="326" y="17"/>
                    </a:lnTo>
                    <a:lnTo>
                      <a:pt x="326" y="19"/>
                    </a:lnTo>
                    <a:lnTo>
                      <a:pt x="326" y="21"/>
                    </a:lnTo>
                    <a:lnTo>
                      <a:pt x="328" y="21"/>
                    </a:lnTo>
                    <a:lnTo>
                      <a:pt x="328" y="19"/>
                    </a:lnTo>
                    <a:lnTo>
                      <a:pt x="328" y="17"/>
                    </a:lnTo>
                    <a:lnTo>
                      <a:pt x="328" y="15"/>
                    </a:lnTo>
                    <a:lnTo>
                      <a:pt x="328" y="13"/>
                    </a:lnTo>
                    <a:lnTo>
                      <a:pt x="330" y="13"/>
                    </a:lnTo>
                    <a:lnTo>
                      <a:pt x="330" y="15"/>
                    </a:lnTo>
                    <a:lnTo>
                      <a:pt x="332" y="15"/>
                    </a:lnTo>
                    <a:lnTo>
                      <a:pt x="332" y="17"/>
                    </a:lnTo>
                    <a:lnTo>
                      <a:pt x="334" y="17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7" y="19"/>
                    </a:lnTo>
                    <a:lnTo>
                      <a:pt x="339" y="19"/>
                    </a:lnTo>
                    <a:lnTo>
                      <a:pt x="341" y="19"/>
                    </a:lnTo>
                    <a:lnTo>
                      <a:pt x="341" y="2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3" name="Freeform 5031">
                <a:extLst>
                  <a:ext uri="{FF2B5EF4-FFF2-40B4-BE49-F238E27FC236}">
                    <a16:creationId xmlns:a16="http://schemas.microsoft.com/office/drawing/2014/main" id="{7D807534-05A0-6ADB-CF15-CD61CEA1B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689" y="4736590"/>
                <a:ext cx="357896" cy="373254"/>
              </a:xfrm>
              <a:custGeom>
                <a:avLst/>
                <a:gdLst/>
                <a:ahLst/>
                <a:cxnLst>
                  <a:cxn ang="0">
                    <a:pos x="142" y="78"/>
                  </a:cxn>
                  <a:cxn ang="0">
                    <a:pos x="156" y="78"/>
                  </a:cxn>
                  <a:cxn ang="0">
                    <a:pos x="156" y="94"/>
                  </a:cxn>
                  <a:cxn ang="0">
                    <a:pos x="163" y="105"/>
                  </a:cxn>
                  <a:cxn ang="0">
                    <a:pos x="175" y="107"/>
                  </a:cxn>
                  <a:cxn ang="0">
                    <a:pos x="177" y="123"/>
                  </a:cxn>
                  <a:cxn ang="0">
                    <a:pos x="181" y="134"/>
                  </a:cxn>
                  <a:cxn ang="0">
                    <a:pos x="190" y="146"/>
                  </a:cxn>
                  <a:cxn ang="0">
                    <a:pos x="202" y="149"/>
                  </a:cxn>
                  <a:cxn ang="0">
                    <a:pos x="217" y="147"/>
                  </a:cxn>
                  <a:cxn ang="0">
                    <a:pos x="227" y="157"/>
                  </a:cxn>
                  <a:cxn ang="0">
                    <a:pos x="238" y="165"/>
                  </a:cxn>
                  <a:cxn ang="0">
                    <a:pos x="232" y="176"/>
                  </a:cxn>
                  <a:cxn ang="0">
                    <a:pos x="230" y="190"/>
                  </a:cxn>
                  <a:cxn ang="0">
                    <a:pos x="229" y="207"/>
                  </a:cxn>
                  <a:cxn ang="0">
                    <a:pos x="229" y="226"/>
                  </a:cxn>
                  <a:cxn ang="0">
                    <a:pos x="227" y="249"/>
                  </a:cxn>
                  <a:cxn ang="0">
                    <a:pos x="215" y="251"/>
                  </a:cxn>
                  <a:cxn ang="0">
                    <a:pos x="206" y="238"/>
                  </a:cxn>
                  <a:cxn ang="0">
                    <a:pos x="196" y="222"/>
                  </a:cxn>
                  <a:cxn ang="0">
                    <a:pos x="182" y="203"/>
                  </a:cxn>
                  <a:cxn ang="0">
                    <a:pos x="173" y="192"/>
                  </a:cxn>
                  <a:cxn ang="0">
                    <a:pos x="159" y="190"/>
                  </a:cxn>
                  <a:cxn ang="0">
                    <a:pos x="152" y="213"/>
                  </a:cxn>
                  <a:cxn ang="0">
                    <a:pos x="144" y="230"/>
                  </a:cxn>
                  <a:cxn ang="0">
                    <a:pos x="140" y="247"/>
                  </a:cxn>
                  <a:cxn ang="0">
                    <a:pos x="121" y="244"/>
                  </a:cxn>
                  <a:cxn ang="0">
                    <a:pos x="102" y="245"/>
                  </a:cxn>
                  <a:cxn ang="0">
                    <a:pos x="94" y="232"/>
                  </a:cxn>
                  <a:cxn ang="0">
                    <a:pos x="86" y="220"/>
                  </a:cxn>
                  <a:cxn ang="0">
                    <a:pos x="75" y="209"/>
                  </a:cxn>
                  <a:cxn ang="0">
                    <a:pos x="69" y="195"/>
                  </a:cxn>
                  <a:cxn ang="0">
                    <a:pos x="67" y="180"/>
                  </a:cxn>
                  <a:cxn ang="0">
                    <a:pos x="54" y="169"/>
                  </a:cxn>
                  <a:cxn ang="0">
                    <a:pos x="50" y="157"/>
                  </a:cxn>
                  <a:cxn ang="0">
                    <a:pos x="54" y="142"/>
                  </a:cxn>
                  <a:cxn ang="0">
                    <a:pos x="60" y="126"/>
                  </a:cxn>
                  <a:cxn ang="0">
                    <a:pos x="48" y="115"/>
                  </a:cxn>
                  <a:cxn ang="0">
                    <a:pos x="50" y="103"/>
                  </a:cxn>
                  <a:cxn ang="0">
                    <a:pos x="48" y="86"/>
                  </a:cxn>
                  <a:cxn ang="0">
                    <a:pos x="37" y="75"/>
                  </a:cxn>
                  <a:cxn ang="0">
                    <a:pos x="33" y="63"/>
                  </a:cxn>
                  <a:cxn ang="0">
                    <a:pos x="19" y="65"/>
                  </a:cxn>
                  <a:cxn ang="0">
                    <a:pos x="8" y="57"/>
                  </a:cxn>
                  <a:cxn ang="0">
                    <a:pos x="6" y="40"/>
                  </a:cxn>
                  <a:cxn ang="0">
                    <a:pos x="2" y="30"/>
                  </a:cxn>
                  <a:cxn ang="0">
                    <a:pos x="8" y="21"/>
                  </a:cxn>
                  <a:cxn ang="0">
                    <a:pos x="19" y="17"/>
                  </a:cxn>
                  <a:cxn ang="0">
                    <a:pos x="27" y="5"/>
                  </a:cxn>
                  <a:cxn ang="0">
                    <a:pos x="35" y="2"/>
                  </a:cxn>
                  <a:cxn ang="0">
                    <a:pos x="40" y="5"/>
                  </a:cxn>
                  <a:cxn ang="0">
                    <a:pos x="50" y="7"/>
                  </a:cxn>
                  <a:cxn ang="0">
                    <a:pos x="58" y="19"/>
                  </a:cxn>
                  <a:cxn ang="0">
                    <a:pos x="63" y="32"/>
                  </a:cxn>
                  <a:cxn ang="0">
                    <a:pos x="75" y="38"/>
                  </a:cxn>
                  <a:cxn ang="0">
                    <a:pos x="86" y="42"/>
                  </a:cxn>
                  <a:cxn ang="0">
                    <a:pos x="86" y="51"/>
                  </a:cxn>
                  <a:cxn ang="0">
                    <a:pos x="88" y="65"/>
                  </a:cxn>
                  <a:cxn ang="0">
                    <a:pos x="98" y="53"/>
                  </a:cxn>
                  <a:cxn ang="0">
                    <a:pos x="111" y="57"/>
                  </a:cxn>
                  <a:cxn ang="0">
                    <a:pos x="117" y="71"/>
                  </a:cxn>
                  <a:cxn ang="0">
                    <a:pos x="129" y="75"/>
                  </a:cxn>
                </a:cxnLst>
                <a:rect l="0" t="0" r="r" b="b"/>
                <a:pathLst>
                  <a:path w="240" h="255">
                    <a:moveTo>
                      <a:pt x="134" y="73"/>
                    </a:moveTo>
                    <a:lnTo>
                      <a:pt x="136" y="73"/>
                    </a:lnTo>
                    <a:lnTo>
                      <a:pt x="138" y="73"/>
                    </a:lnTo>
                    <a:lnTo>
                      <a:pt x="138" y="71"/>
                    </a:lnTo>
                    <a:lnTo>
                      <a:pt x="140" y="71"/>
                    </a:lnTo>
                    <a:lnTo>
                      <a:pt x="140" y="73"/>
                    </a:lnTo>
                    <a:lnTo>
                      <a:pt x="140" y="75"/>
                    </a:lnTo>
                    <a:lnTo>
                      <a:pt x="140" y="76"/>
                    </a:lnTo>
                    <a:lnTo>
                      <a:pt x="142" y="76"/>
                    </a:lnTo>
                    <a:lnTo>
                      <a:pt x="142" y="78"/>
                    </a:lnTo>
                    <a:lnTo>
                      <a:pt x="144" y="78"/>
                    </a:lnTo>
                    <a:lnTo>
                      <a:pt x="144" y="76"/>
                    </a:lnTo>
                    <a:lnTo>
                      <a:pt x="146" y="76"/>
                    </a:lnTo>
                    <a:lnTo>
                      <a:pt x="146" y="75"/>
                    </a:lnTo>
                    <a:lnTo>
                      <a:pt x="148" y="75"/>
                    </a:lnTo>
                    <a:lnTo>
                      <a:pt x="148" y="76"/>
                    </a:lnTo>
                    <a:lnTo>
                      <a:pt x="150" y="76"/>
                    </a:lnTo>
                    <a:lnTo>
                      <a:pt x="152" y="76"/>
                    </a:lnTo>
                    <a:lnTo>
                      <a:pt x="154" y="78"/>
                    </a:lnTo>
                    <a:lnTo>
                      <a:pt x="156" y="78"/>
                    </a:lnTo>
                    <a:lnTo>
                      <a:pt x="156" y="80"/>
                    </a:lnTo>
                    <a:lnTo>
                      <a:pt x="154" y="80"/>
                    </a:lnTo>
                    <a:lnTo>
                      <a:pt x="154" y="82"/>
                    </a:lnTo>
                    <a:lnTo>
                      <a:pt x="156" y="82"/>
                    </a:lnTo>
                    <a:lnTo>
                      <a:pt x="156" y="84"/>
                    </a:lnTo>
                    <a:lnTo>
                      <a:pt x="156" y="86"/>
                    </a:lnTo>
                    <a:lnTo>
                      <a:pt x="156" y="88"/>
                    </a:lnTo>
                    <a:lnTo>
                      <a:pt x="156" y="90"/>
                    </a:lnTo>
                    <a:lnTo>
                      <a:pt x="156" y="92"/>
                    </a:lnTo>
                    <a:lnTo>
                      <a:pt x="156" y="94"/>
                    </a:lnTo>
                    <a:lnTo>
                      <a:pt x="156" y="96"/>
                    </a:lnTo>
                    <a:lnTo>
                      <a:pt x="156" y="98"/>
                    </a:lnTo>
                    <a:lnTo>
                      <a:pt x="158" y="98"/>
                    </a:lnTo>
                    <a:lnTo>
                      <a:pt x="158" y="99"/>
                    </a:lnTo>
                    <a:lnTo>
                      <a:pt x="158" y="101"/>
                    </a:lnTo>
                    <a:lnTo>
                      <a:pt x="159" y="101"/>
                    </a:lnTo>
                    <a:lnTo>
                      <a:pt x="159" y="103"/>
                    </a:lnTo>
                    <a:lnTo>
                      <a:pt x="159" y="105"/>
                    </a:lnTo>
                    <a:lnTo>
                      <a:pt x="161" y="105"/>
                    </a:lnTo>
                    <a:lnTo>
                      <a:pt x="163" y="105"/>
                    </a:lnTo>
                    <a:lnTo>
                      <a:pt x="163" y="103"/>
                    </a:lnTo>
                    <a:lnTo>
                      <a:pt x="163" y="105"/>
                    </a:lnTo>
                    <a:lnTo>
                      <a:pt x="165" y="105"/>
                    </a:lnTo>
                    <a:lnTo>
                      <a:pt x="167" y="105"/>
                    </a:lnTo>
                    <a:lnTo>
                      <a:pt x="167" y="107"/>
                    </a:lnTo>
                    <a:lnTo>
                      <a:pt x="169" y="107"/>
                    </a:lnTo>
                    <a:lnTo>
                      <a:pt x="169" y="105"/>
                    </a:lnTo>
                    <a:lnTo>
                      <a:pt x="171" y="107"/>
                    </a:lnTo>
                    <a:lnTo>
                      <a:pt x="173" y="107"/>
                    </a:lnTo>
                    <a:lnTo>
                      <a:pt x="175" y="107"/>
                    </a:lnTo>
                    <a:lnTo>
                      <a:pt x="175" y="109"/>
                    </a:lnTo>
                    <a:lnTo>
                      <a:pt x="175" y="111"/>
                    </a:lnTo>
                    <a:lnTo>
                      <a:pt x="177" y="113"/>
                    </a:lnTo>
                    <a:lnTo>
                      <a:pt x="179" y="113"/>
                    </a:lnTo>
                    <a:lnTo>
                      <a:pt x="179" y="115"/>
                    </a:lnTo>
                    <a:lnTo>
                      <a:pt x="179" y="117"/>
                    </a:lnTo>
                    <a:lnTo>
                      <a:pt x="177" y="117"/>
                    </a:lnTo>
                    <a:lnTo>
                      <a:pt x="177" y="119"/>
                    </a:lnTo>
                    <a:lnTo>
                      <a:pt x="177" y="121"/>
                    </a:lnTo>
                    <a:lnTo>
                      <a:pt x="177" y="123"/>
                    </a:lnTo>
                    <a:lnTo>
                      <a:pt x="175" y="123"/>
                    </a:lnTo>
                    <a:lnTo>
                      <a:pt x="175" y="124"/>
                    </a:lnTo>
                    <a:lnTo>
                      <a:pt x="175" y="126"/>
                    </a:lnTo>
                    <a:lnTo>
                      <a:pt x="175" y="128"/>
                    </a:lnTo>
                    <a:lnTo>
                      <a:pt x="175" y="130"/>
                    </a:lnTo>
                    <a:lnTo>
                      <a:pt x="175" y="132"/>
                    </a:lnTo>
                    <a:lnTo>
                      <a:pt x="177" y="132"/>
                    </a:lnTo>
                    <a:lnTo>
                      <a:pt x="179" y="132"/>
                    </a:lnTo>
                    <a:lnTo>
                      <a:pt x="181" y="132"/>
                    </a:lnTo>
                    <a:lnTo>
                      <a:pt x="181" y="134"/>
                    </a:lnTo>
                    <a:lnTo>
                      <a:pt x="181" y="136"/>
                    </a:lnTo>
                    <a:lnTo>
                      <a:pt x="181" y="138"/>
                    </a:lnTo>
                    <a:lnTo>
                      <a:pt x="182" y="140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6" y="142"/>
                    </a:lnTo>
                    <a:lnTo>
                      <a:pt x="186" y="144"/>
                    </a:lnTo>
                    <a:lnTo>
                      <a:pt x="188" y="144"/>
                    </a:lnTo>
                    <a:lnTo>
                      <a:pt x="190" y="144"/>
                    </a:lnTo>
                    <a:lnTo>
                      <a:pt x="190" y="146"/>
                    </a:lnTo>
                    <a:lnTo>
                      <a:pt x="192" y="146"/>
                    </a:lnTo>
                    <a:lnTo>
                      <a:pt x="192" y="147"/>
                    </a:lnTo>
                    <a:lnTo>
                      <a:pt x="192" y="149"/>
                    </a:lnTo>
                    <a:lnTo>
                      <a:pt x="194" y="149"/>
                    </a:lnTo>
                    <a:lnTo>
                      <a:pt x="196" y="149"/>
                    </a:lnTo>
                    <a:lnTo>
                      <a:pt x="196" y="151"/>
                    </a:lnTo>
                    <a:lnTo>
                      <a:pt x="198" y="151"/>
                    </a:lnTo>
                    <a:lnTo>
                      <a:pt x="200" y="151"/>
                    </a:lnTo>
                    <a:lnTo>
                      <a:pt x="202" y="151"/>
                    </a:lnTo>
                    <a:lnTo>
                      <a:pt x="202" y="149"/>
                    </a:lnTo>
                    <a:lnTo>
                      <a:pt x="204" y="149"/>
                    </a:lnTo>
                    <a:lnTo>
                      <a:pt x="204" y="147"/>
                    </a:lnTo>
                    <a:lnTo>
                      <a:pt x="206" y="147"/>
                    </a:lnTo>
                    <a:lnTo>
                      <a:pt x="207" y="147"/>
                    </a:lnTo>
                    <a:lnTo>
                      <a:pt x="209" y="147"/>
                    </a:lnTo>
                    <a:lnTo>
                      <a:pt x="211" y="147"/>
                    </a:lnTo>
                    <a:lnTo>
                      <a:pt x="213" y="147"/>
                    </a:lnTo>
                    <a:lnTo>
                      <a:pt x="215" y="149"/>
                    </a:lnTo>
                    <a:lnTo>
                      <a:pt x="215" y="147"/>
                    </a:lnTo>
                    <a:lnTo>
                      <a:pt x="217" y="147"/>
                    </a:lnTo>
                    <a:lnTo>
                      <a:pt x="217" y="149"/>
                    </a:lnTo>
                    <a:lnTo>
                      <a:pt x="219" y="149"/>
                    </a:lnTo>
                    <a:lnTo>
                      <a:pt x="221" y="149"/>
                    </a:lnTo>
                    <a:lnTo>
                      <a:pt x="221" y="151"/>
                    </a:lnTo>
                    <a:lnTo>
                      <a:pt x="223" y="151"/>
                    </a:lnTo>
                    <a:lnTo>
                      <a:pt x="223" y="153"/>
                    </a:lnTo>
                    <a:lnTo>
                      <a:pt x="225" y="153"/>
                    </a:lnTo>
                    <a:lnTo>
                      <a:pt x="225" y="155"/>
                    </a:lnTo>
                    <a:lnTo>
                      <a:pt x="227" y="155"/>
                    </a:lnTo>
                    <a:lnTo>
                      <a:pt x="227" y="157"/>
                    </a:lnTo>
                    <a:lnTo>
                      <a:pt x="229" y="157"/>
                    </a:lnTo>
                    <a:lnTo>
                      <a:pt x="229" y="159"/>
                    </a:lnTo>
                    <a:lnTo>
                      <a:pt x="230" y="159"/>
                    </a:lnTo>
                    <a:lnTo>
                      <a:pt x="232" y="159"/>
                    </a:lnTo>
                    <a:lnTo>
                      <a:pt x="232" y="161"/>
                    </a:lnTo>
                    <a:lnTo>
                      <a:pt x="234" y="161"/>
                    </a:lnTo>
                    <a:lnTo>
                      <a:pt x="234" y="163"/>
                    </a:lnTo>
                    <a:lnTo>
                      <a:pt x="236" y="163"/>
                    </a:lnTo>
                    <a:lnTo>
                      <a:pt x="238" y="163"/>
                    </a:lnTo>
                    <a:lnTo>
                      <a:pt x="238" y="165"/>
                    </a:lnTo>
                    <a:lnTo>
                      <a:pt x="240" y="167"/>
                    </a:lnTo>
                    <a:lnTo>
                      <a:pt x="240" y="169"/>
                    </a:lnTo>
                    <a:lnTo>
                      <a:pt x="238" y="169"/>
                    </a:lnTo>
                    <a:lnTo>
                      <a:pt x="236" y="169"/>
                    </a:lnTo>
                    <a:lnTo>
                      <a:pt x="236" y="171"/>
                    </a:lnTo>
                    <a:lnTo>
                      <a:pt x="234" y="171"/>
                    </a:lnTo>
                    <a:lnTo>
                      <a:pt x="234" y="172"/>
                    </a:lnTo>
                    <a:lnTo>
                      <a:pt x="234" y="174"/>
                    </a:lnTo>
                    <a:lnTo>
                      <a:pt x="232" y="174"/>
                    </a:lnTo>
                    <a:lnTo>
                      <a:pt x="232" y="176"/>
                    </a:lnTo>
                    <a:lnTo>
                      <a:pt x="232" y="178"/>
                    </a:lnTo>
                    <a:lnTo>
                      <a:pt x="230" y="178"/>
                    </a:lnTo>
                    <a:lnTo>
                      <a:pt x="230" y="180"/>
                    </a:lnTo>
                    <a:lnTo>
                      <a:pt x="232" y="180"/>
                    </a:lnTo>
                    <a:lnTo>
                      <a:pt x="232" y="182"/>
                    </a:lnTo>
                    <a:lnTo>
                      <a:pt x="232" y="184"/>
                    </a:lnTo>
                    <a:lnTo>
                      <a:pt x="230" y="186"/>
                    </a:lnTo>
                    <a:lnTo>
                      <a:pt x="232" y="188"/>
                    </a:lnTo>
                    <a:lnTo>
                      <a:pt x="232" y="190"/>
                    </a:lnTo>
                    <a:lnTo>
                      <a:pt x="230" y="190"/>
                    </a:lnTo>
                    <a:lnTo>
                      <a:pt x="230" y="192"/>
                    </a:lnTo>
                    <a:lnTo>
                      <a:pt x="230" y="194"/>
                    </a:lnTo>
                    <a:lnTo>
                      <a:pt x="229" y="194"/>
                    </a:lnTo>
                    <a:lnTo>
                      <a:pt x="229" y="195"/>
                    </a:lnTo>
                    <a:lnTo>
                      <a:pt x="229" y="197"/>
                    </a:lnTo>
                    <a:lnTo>
                      <a:pt x="229" y="199"/>
                    </a:lnTo>
                    <a:lnTo>
                      <a:pt x="229" y="201"/>
                    </a:lnTo>
                    <a:lnTo>
                      <a:pt x="229" y="203"/>
                    </a:lnTo>
                    <a:lnTo>
                      <a:pt x="229" y="205"/>
                    </a:lnTo>
                    <a:lnTo>
                      <a:pt x="229" y="207"/>
                    </a:lnTo>
                    <a:lnTo>
                      <a:pt x="229" y="209"/>
                    </a:lnTo>
                    <a:lnTo>
                      <a:pt x="229" y="211"/>
                    </a:lnTo>
                    <a:lnTo>
                      <a:pt x="229" y="213"/>
                    </a:lnTo>
                    <a:lnTo>
                      <a:pt x="229" y="215"/>
                    </a:lnTo>
                    <a:lnTo>
                      <a:pt x="229" y="217"/>
                    </a:lnTo>
                    <a:lnTo>
                      <a:pt x="229" y="219"/>
                    </a:lnTo>
                    <a:lnTo>
                      <a:pt x="229" y="220"/>
                    </a:lnTo>
                    <a:lnTo>
                      <a:pt x="229" y="222"/>
                    </a:lnTo>
                    <a:lnTo>
                      <a:pt x="229" y="224"/>
                    </a:lnTo>
                    <a:lnTo>
                      <a:pt x="229" y="226"/>
                    </a:lnTo>
                    <a:lnTo>
                      <a:pt x="229" y="228"/>
                    </a:lnTo>
                    <a:lnTo>
                      <a:pt x="229" y="230"/>
                    </a:lnTo>
                    <a:lnTo>
                      <a:pt x="229" y="232"/>
                    </a:lnTo>
                    <a:lnTo>
                      <a:pt x="227" y="234"/>
                    </a:lnTo>
                    <a:lnTo>
                      <a:pt x="227" y="236"/>
                    </a:lnTo>
                    <a:lnTo>
                      <a:pt x="227" y="240"/>
                    </a:lnTo>
                    <a:lnTo>
                      <a:pt x="227" y="244"/>
                    </a:lnTo>
                    <a:lnTo>
                      <a:pt x="227" y="245"/>
                    </a:lnTo>
                    <a:lnTo>
                      <a:pt x="227" y="247"/>
                    </a:lnTo>
                    <a:lnTo>
                      <a:pt x="227" y="249"/>
                    </a:lnTo>
                    <a:lnTo>
                      <a:pt x="227" y="251"/>
                    </a:lnTo>
                    <a:lnTo>
                      <a:pt x="227" y="253"/>
                    </a:lnTo>
                    <a:lnTo>
                      <a:pt x="227" y="255"/>
                    </a:lnTo>
                    <a:lnTo>
                      <a:pt x="225" y="255"/>
                    </a:lnTo>
                    <a:lnTo>
                      <a:pt x="225" y="253"/>
                    </a:lnTo>
                    <a:lnTo>
                      <a:pt x="223" y="253"/>
                    </a:lnTo>
                    <a:lnTo>
                      <a:pt x="219" y="253"/>
                    </a:lnTo>
                    <a:lnTo>
                      <a:pt x="217" y="253"/>
                    </a:lnTo>
                    <a:lnTo>
                      <a:pt x="217" y="251"/>
                    </a:lnTo>
                    <a:lnTo>
                      <a:pt x="215" y="251"/>
                    </a:lnTo>
                    <a:lnTo>
                      <a:pt x="215" y="249"/>
                    </a:lnTo>
                    <a:lnTo>
                      <a:pt x="213" y="249"/>
                    </a:lnTo>
                    <a:lnTo>
                      <a:pt x="213" y="247"/>
                    </a:lnTo>
                    <a:lnTo>
                      <a:pt x="211" y="247"/>
                    </a:lnTo>
                    <a:lnTo>
                      <a:pt x="211" y="245"/>
                    </a:lnTo>
                    <a:lnTo>
                      <a:pt x="211" y="244"/>
                    </a:lnTo>
                    <a:lnTo>
                      <a:pt x="209" y="242"/>
                    </a:lnTo>
                    <a:lnTo>
                      <a:pt x="207" y="240"/>
                    </a:lnTo>
                    <a:lnTo>
                      <a:pt x="207" y="238"/>
                    </a:lnTo>
                    <a:lnTo>
                      <a:pt x="206" y="238"/>
                    </a:lnTo>
                    <a:lnTo>
                      <a:pt x="206" y="236"/>
                    </a:lnTo>
                    <a:lnTo>
                      <a:pt x="204" y="236"/>
                    </a:lnTo>
                    <a:lnTo>
                      <a:pt x="204" y="234"/>
                    </a:lnTo>
                    <a:lnTo>
                      <a:pt x="202" y="234"/>
                    </a:lnTo>
                    <a:lnTo>
                      <a:pt x="202" y="232"/>
                    </a:lnTo>
                    <a:lnTo>
                      <a:pt x="200" y="230"/>
                    </a:lnTo>
                    <a:lnTo>
                      <a:pt x="200" y="228"/>
                    </a:lnTo>
                    <a:lnTo>
                      <a:pt x="198" y="226"/>
                    </a:lnTo>
                    <a:lnTo>
                      <a:pt x="198" y="224"/>
                    </a:lnTo>
                    <a:lnTo>
                      <a:pt x="196" y="222"/>
                    </a:lnTo>
                    <a:lnTo>
                      <a:pt x="196" y="220"/>
                    </a:lnTo>
                    <a:lnTo>
                      <a:pt x="194" y="219"/>
                    </a:lnTo>
                    <a:lnTo>
                      <a:pt x="192" y="217"/>
                    </a:lnTo>
                    <a:lnTo>
                      <a:pt x="190" y="215"/>
                    </a:lnTo>
                    <a:lnTo>
                      <a:pt x="188" y="213"/>
                    </a:lnTo>
                    <a:lnTo>
                      <a:pt x="186" y="211"/>
                    </a:lnTo>
                    <a:lnTo>
                      <a:pt x="184" y="209"/>
                    </a:lnTo>
                    <a:lnTo>
                      <a:pt x="184" y="207"/>
                    </a:lnTo>
                    <a:lnTo>
                      <a:pt x="182" y="205"/>
                    </a:lnTo>
                    <a:lnTo>
                      <a:pt x="182" y="203"/>
                    </a:lnTo>
                    <a:lnTo>
                      <a:pt x="181" y="203"/>
                    </a:lnTo>
                    <a:lnTo>
                      <a:pt x="181" y="201"/>
                    </a:lnTo>
                    <a:lnTo>
                      <a:pt x="179" y="199"/>
                    </a:lnTo>
                    <a:lnTo>
                      <a:pt x="179" y="197"/>
                    </a:lnTo>
                    <a:lnTo>
                      <a:pt x="179" y="195"/>
                    </a:lnTo>
                    <a:lnTo>
                      <a:pt x="177" y="195"/>
                    </a:lnTo>
                    <a:lnTo>
                      <a:pt x="177" y="194"/>
                    </a:lnTo>
                    <a:lnTo>
                      <a:pt x="175" y="194"/>
                    </a:lnTo>
                    <a:lnTo>
                      <a:pt x="175" y="192"/>
                    </a:lnTo>
                    <a:lnTo>
                      <a:pt x="173" y="192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67" y="190"/>
                    </a:lnTo>
                    <a:lnTo>
                      <a:pt x="167" y="188"/>
                    </a:lnTo>
                    <a:lnTo>
                      <a:pt x="165" y="188"/>
                    </a:lnTo>
                    <a:lnTo>
                      <a:pt x="165" y="186"/>
                    </a:lnTo>
                    <a:lnTo>
                      <a:pt x="163" y="188"/>
                    </a:lnTo>
                    <a:lnTo>
                      <a:pt x="161" y="188"/>
                    </a:lnTo>
                    <a:lnTo>
                      <a:pt x="159" y="190"/>
                    </a:lnTo>
                    <a:lnTo>
                      <a:pt x="158" y="192"/>
                    </a:lnTo>
                    <a:lnTo>
                      <a:pt x="158" y="194"/>
                    </a:lnTo>
                    <a:lnTo>
                      <a:pt x="158" y="195"/>
                    </a:lnTo>
                    <a:lnTo>
                      <a:pt x="158" y="197"/>
                    </a:lnTo>
                    <a:lnTo>
                      <a:pt x="158" y="201"/>
                    </a:lnTo>
                    <a:lnTo>
                      <a:pt x="156" y="203"/>
                    </a:lnTo>
                    <a:lnTo>
                      <a:pt x="154" y="205"/>
                    </a:lnTo>
                    <a:lnTo>
                      <a:pt x="154" y="207"/>
                    </a:lnTo>
                    <a:lnTo>
                      <a:pt x="152" y="211"/>
                    </a:lnTo>
                    <a:lnTo>
                      <a:pt x="152" y="213"/>
                    </a:lnTo>
                    <a:lnTo>
                      <a:pt x="152" y="215"/>
                    </a:lnTo>
                    <a:lnTo>
                      <a:pt x="150" y="217"/>
                    </a:lnTo>
                    <a:lnTo>
                      <a:pt x="150" y="219"/>
                    </a:lnTo>
                    <a:lnTo>
                      <a:pt x="150" y="220"/>
                    </a:lnTo>
                    <a:lnTo>
                      <a:pt x="150" y="222"/>
                    </a:lnTo>
                    <a:lnTo>
                      <a:pt x="150" y="224"/>
                    </a:lnTo>
                    <a:lnTo>
                      <a:pt x="148" y="224"/>
                    </a:lnTo>
                    <a:lnTo>
                      <a:pt x="148" y="226"/>
                    </a:lnTo>
                    <a:lnTo>
                      <a:pt x="146" y="228"/>
                    </a:lnTo>
                    <a:lnTo>
                      <a:pt x="144" y="230"/>
                    </a:lnTo>
                    <a:lnTo>
                      <a:pt x="144" y="232"/>
                    </a:lnTo>
                    <a:lnTo>
                      <a:pt x="144" y="234"/>
                    </a:lnTo>
                    <a:lnTo>
                      <a:pt x="144" y="236"/>
                    </a:lnTo>
                    <a:lnTo>
                      <a:pt x="144" y="238"/>
                    </a:lnTo>
                    <a:lnTo>
                      <a:pt x="144" y="240"/>
                    </a:lnTo>
                    <a:lnTo>
                      <a:pt x="144" y="242"/>
                    </a:lnTo>
                    <a:lnTo>
                      <a:pt x="142" y="242"/>
                    </a:lnTo>
                    <a:lnTo>
                      <a:pt x="142" y="244"/>
                    </a:lnTo>
                    <a:lnTo>
                      <a:pt x="140" y="245"/>
                    </a:lnTo>
                    <a:lnTo>
                      <a:pt x="140" y="247"/>
                    </a:lnTo>
                    <a:lnTo>
                      <a:pt x="138" y="245"/>
                    </a:lnTo>
                    <a:lnTo>
                      <a:pt x="136" y="245"/>
                    </a:lnTo>
                    <a:lnTo>
                      <a:pt x="136" y="244"/>
                    </a:lnTo>
                    <a:lnTo>
                      <a:pt x="134" y="244"/>
                    </a:lnTo>
                    <a:lnTo>
                      <a:pt x="133" y="244"/>
                    </a:lnTo>
                    <a:lnTo>
                      <a:pt x="129" y="244"/>
                    </a:lnTo>
                    <a:lnTo>
                      <a:pt x="127" y="244"/>
                    </a:lnTo>
                    <a:lnTo>
                      <a:pt x="125" y="244"/>
                    </a:lnTo>
                    <a:lnTo>
                      <a:pt x="123" y="244"/>
                    </a:lnTo>
                    <a:lnTo>
                      <a:pt x="121" y="244"/>
                    </a:lnTo>
                    <a:lnTo>
                      <a:pt x="119" y="242"/>
                    </a:lnTo>
                    <a:lnTo>
                      <a:pt x="117" y="242"/>
                    </a:lnTo>
                    <a:lnTo>
                      <a:pt x="115" y="244"/>
                    </a:lnTo>
                    <a:lnTo>
                      <a:pt x="113" y="244"/>
                    </a:lnTo>
                    <a:lnTo>
                      <a:pt x="111" y="245"/>
                    </a:lnTo>
                    <a:lnTo>
                      <a:pt x="110" y="245"/>
                    </a:lnTo>
                    <a:lnTo>
                      <a:pt x="108" y="245"/>
                    </a:lnTo>
                    <a:lnTo>
                      <a:pt x="106" y="245"/>
                    </a:lnTo>
                    <a:lnTo>
                      <a:pt x="104" y="245"/>
                    </a:lnTo>
                    <a:lnTo>
                      <a:pt x="102" y="245"/>
                    </a:lnTo>
                    <a:lnTo>
                      <a:pt x="102" y="244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98" y="240"/>
                    </a:lnTo>
                    <a:lnTo>
                      <a:pt x="98" y="238"/>
                    </a:lnTo>
                    <a:lnTo>
                      <a:pt x="98" y="236"/>
                    </a:lnTo>
                    <a:lnTo>
                      <a:pt x="96" y="236"/>
                    </a:lnTo>
                    <a:lnTo>
                      <a:pt x="96" y="234"/>
                    </a:lnTo>
                    <a:lnTo>
                      <a:pt x="94" y="234"/>
                    </a:lnTo>
                    <a:lnTo>
                      <a:pt x="94" y="232"/>
                    </a:lnTo>
                    <a:lnTo>
                      <a:pt x="94" y="230"/>
                    </a:lnTo>
                    <a:lnTo>
                      <a:pt x="94" y="226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4" y="220"/>
                    </a:lnTo>
                    <a:lnTo>
                      <a:pt x="92" y="220"/>
                    </a:lnTo>
                    <a:lnTo>
                      <a:pt x="92" y="219"/>
                    </a:lnTo>
                    <a:lnTo>
                      <a:pt x="90" y="219"/>
                    </a:lnTo>
                    <a:lnTo>
                      <a:pt x="88" y="219"/>
                    </a:lnTo>
                    <a:lnTo>
                      <a:pt x="86" y="220"/>
                    </a:lnTo>
                    <a:lnTo>
                      <a:pt x="85" y="220"/>
                    </a:lnTo>
                    <a:lnTo>
                      <a:pt x="83" y="220"/>
                    </a:lnTo>
                    <a:lnTo>
                      <a:pt x="81" y="219"/>
                    </a:lnTo>
                    <a:lnTo>
                      <a:pt x="79" y="219"/>
                    </a:lnTo>
                    <a:lnTo>
                      <a:pt x="79" y="217"/>
                    </a:lnTo>
                    <a:lnTo>
                      <a:pt x="77" y="217"/>
                    </a:lnTo>
                    <a:lnTo>
                      <a:pt x="77" y="215"/>
                    </a:lnTo>
                    <a:lnTo>
                      <a:pt x="77" y="213"/>
                    </a:lnTo>
                    <a:lnTo>
                      <a:pt x="77" y="211"/>
                    </a:lnTo>
                    <a:lnTo>
                      <a:pt x="75" y="209"/>
                    </a:lnTo>
                    <a:lnTo>
                      <a:pt x="75" y="207"/>
                    </a:lnTo>
                    <a:lnTo>
                      <a:pt x="75" y="205"/>
                    </a:lnTo>
                    <a:lnTo>
                      <a:pt x="75" y="203"/>
                    </a:lnTo>
                    <a:lnTo>
                      <a:pt x="73" y="203"/>
                    </a:lnTo>
                    <a:lnTo>
                      <a:pt x="73" y="201"/>
                    </a:lnTo>
                    <a:lnTo>
                      <a:pt x="71" y="201"/>
                    </a:lnTo>
                    <a:lnTo>
                      <a:pt x="71" y="199"/>
                    </a:lnTo>
                    <a:lnTo>
                      <a:pt x="71" y="197"/>
                    </a:lnTo>
                    <a:lnTo>
                      <a:pt x="69" y="197"/>
                    </a:lnTo>
                    <a:lnTo>
                      <a:pt x="69" y="195"/>
                    </a:lnTo>
                    <a:lnTo>
                      <a:pt x="69" y="194"/>
                    </a:lnTo>
                    <a:lnTo>
                      <a:pt x="71" y="192"/>
                    </a:lnTo>
                    <a:lnTo>
                      <a:pt x="71" y="190"/>
                    </a:lnTo>
                    <a:lnTo>
                      <a:pt x="71" y="188"/>
                    </a:lnTo>
                    <a:lnTo>
                      <a:pt x="69" y="188"/>
                    </a:lnTo>
                    <a:lnTo>
                      <a:pt x="69" y="186"/>
                    </a:lnTo>
                    <a:lnTo>
                      <a:pt x="69" y="184"/>
                    </a:lnTo>
                    <a:lnTo>
                      <a:pt x="69" y="182"/>
                    </a:lnTo>
                    <a:lnTo>
                      <a:pt x="67" y="182"/>
                    </a:lnTo>
                    <a:lnTo>
                      <a:pt x="67" y="180"/>
                    </a:lnTo>
                    <a:lnTo>
                      <a:pt x="67" y="178"/>
                    </a:lnTo>
                    <a:lnTo>
                      <a:pt x="65" y="176"/>
                    </a:lnTo>
                    <a:lnTo>
                      <a:pt x="65" y="174"/>
                    </a:lnTo>
                    <a:lnTo>
                      <a:pt x="63" y="172"/>
                    </a:lnTo>
                    <a:lnTo>
                      <a:pt x="62" y="172"/>
                    </a:lnTo>
                    <a:lnTo>
                      <a:pt x="62" y="171"/>
                    </a:lnTo>
                    <a:lnTo>
                      <a:pt x="60" y="171"/>
                    </a:lnTo>
                    <a:lnTo>
                      <a:pt x="58" y="171"/>
                    </a:lnTo>
                    <a:lnTo>
                      <a:pt x="56" y="169"/>
                    </a:lnTo>
                    <a:lnTo>
                      <a:pt x="54" y="169"/>
                    </a:lnTo>
                    <a:lnTo>
                      <a:pt x="52" y="167"/>
                    </a:lnTo>
                    <a:lnTo>
                      <a:pt x="50" y="165"/>
                    </a:lnTo>
                    <a:lnTo>
                      <a:pt x="50" y="163"/>
                    </a:lnTo>
                    <a:lnTo>
                      <a:pt x="52" y="163"/>
                    </a:lnTo>
                    <a:lnTo>
                      <a:pt x="54" y="163"/>
                    </a:lnTo>
                    <a:lnTo>
                      <a:pt x="54" y="161"/>
                    </a:lnTo>
                    <a:lnTo>
                      <a:pt x="54" y="159"/>
                    </a:lnTo>
                    <a:lnTo>
                      <a:pt x="52" y="159"/>
                    </a:lnTo>
                    <a:lnTo>
                      <a:pt x="52" y="157"/>
                    </a:lnTo>
                    <a:lnTo>
                      <a:pt x="50" y="157"/>
                    </a:lnTo>
                    <a:lnTo>
                      <a:pt x="50" y="155"/>
                    </a:lnTo>
                    <a:lnTo>
                      <a:pt x="50" y="153"/>
                    </a:lnTo>
                    <a:lnTo>
                      <a:pt x="50" y="151"/>
                    </a:lnTo>
                    <a:lnTo>
                      <a:pt x="50" y="149"/>
                    </a:lnTo>
                    <a:lnTo>
                      <a:pt x="50" y="147"/>
                    </a:lnTo>
                    <a:lnTo>
                      <a:pt x="52" y="147"/>
                    </a:lnTo>
                    <a:lnTo>
                      <a:pt x="54" y="147"/>
                    </a:lnTo>
                    <a:lnTo>
                      <a:pt x="54" y="146"/>
                    </a:lnTo>
                    <a:lnTo>
                      <a:pt x="54" y="144"/>
                    </a:lnTo>
                    <a:lnTo>
                      <a:pt x="54" y="142"/>
                    </a:lnTo>
                    <a:lnTo>
                      <a:pt x="54" y="140"/>
                    </a:lnTo>
                    <a:lnTo>
                      <a:pt x="52" y="140"/>
                    </a:lnTo>
                    <a:lnTo>
                      <a:pt x="52" y="138"/>
                    </a:lnTo>
                    <a:lnTo>
                      <a:pt x="52" y="136"/>
                    </a:lnTo>
                    <a:lnTo>
                      <a:pt x="50" y="136"/>
                    </a:lnTo>
                    <a:lnTo>
                      <a:pt x="52" y="134"/>
                    </a:lnTo>
                    <a:lnTo>
                      <a:pt x="54" y="132"/>
                    </a:lnTo>
                    <a:lnTo>
                      <a:pt x="56" y="130"/>
                    </a:lnTo>
                    <a:lnTo>
                      <a:pt x="58" y="128"/>
                    </a:lnTo>
                    <a:lnTo>
                      <a:pt x="60" y="126"/>
                    </a:lnTo>
                    <a:lnTo>
                      <a:pt x="60" y="124"/>
                    </a:lnTo>
                    <a:lnTo>
                      <a:pt x="58" y="124"/>
                    </a:lnTo>
                    <a:lnTo>
                      <a:pt x="56" y="124"/>
                    </a:lnTo>
                    <a:lnTo>
                      <a:pt x="56" y="123"/>
                    </a:lnTo>
                    <a:lnTo>
                      <a:pt x="54" y="123"/>
                    </a:lnTo>
                    <a:lnTo>
                      <a:pt x="52" y="121"/>
                    </a:lnTo>
                    <a:lnTo>
                      <a:pt x="50" y="119"/>
                    </a:lnTo>
                    <a:lnTo>
                      <a:pt x="50" y="117"/>
                    </a:lnTo>
                    <a:lnTo>
                      <a:pt x="48" y="117"/>
                    </a:lnTo>
                    <a:lnTo>
                      <a:pt x="48" y="115"/>
                    </a:lnTo>
                    <a:lnTo>
                      <a:pt x="46" y="113"/>
                    </a:lnTo>
                    <a:lnTo>
                      <a:pt x="44" y="113"/>
                    </a:lnTo>
                    <a:lnTo>
                      <a:pt x="44" y="111"/>
                    </a:lnTo>
                    <a:lnTo>
                      <a:pt x="44" y="109"/>
                    </a:lnTo>
                    <a:lnTo>
                      <a:pt x="42" y="109"/>
                    </a:lnTo>
                    <a:lnTo>
                      <a:pt x="44" y="107"/>
                    </a:lnTo>
                    <a:lnTo>
                      <a:pt x="44" y="105"/>
                    </a:lnTo>
                    <a:lnTo>
                      <a:pt x="46" y="103"/>
                    </a:lnTo>
                    <a:lnTo>
                      <a:pt x="48" y="103"/>
                    </a:lnTo>
                    <a:lnTo>
                      <a:pt x="50" y="103"/>
                    </a:lnTo>
                    <a:lnTo>
                      <a:pt x="50" y="101"/>
                    </a:lnTo>
                    <a:lnTo>
                      <a:pt x="50" y="99"/>
                    </a:lnTo>
                    <a:lnTo>
                      <a:pt x="50" y="98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52" y="94"/>
                    </a:lnTo>
                    <a:lnTo>
                      <a:pt x="52" y="92"/>
                    </a:lnTo>
                    <a:lnTo>
                      <a:pt x="50" y="90"/>
                    </a:lnTo>
                    <a:lnTo>
                      <a:pt x="48" y="88"/>
                    </a:lnTo>
                    <a:lnTo>
                      <a:pt x="48" y="86"/>
                    </a:lnTo>
                    <a:lnTo>
                      <a:pt x="46" y="84"/>
                    </a:lnTo>
                    <a:lnTo>
                      <a:pt x="46" y="82"/>
                    </a:lnTo>
                    <a:lnTo>
                      <a:pt x="44" y="82"/>
                    </a:lnTo>
                    <a:lnTo>
                      <a:pt x="44" y="80"/>
                    </a:lnTo>
                    <a:lnTo>
                      <a:pt x="44" y="78"/>
                    </a:lnTo>
                    <a:lnTo>
                      <a:pt x="44" y="76"/>
                    </a:lnTo>
                    <a:lnTo>
                      <a:pt x="42" y="76"/>
                    </a:lnTo>
                    <a:lnTo>
                      <a:pt x="40" y="75"/>
                    </a:lnTo>
                    <a:lnTo>
                      <a:pt x="38" y="75"/>
                    </a:lnTo>
                    <a:lnTo>
                      <a:pt x="37" y="75"/>
                    </a:lnTo>
                    <a:lnTo>
                      <a:pt x="35" y="75"/>
                    </a:lnTo>
                    <a:lnTo>
                      <a:pt x="37" y="73"/>
                    </a:lnTo>
                    <a:lnTo>
                      <a:pt x="37" y="71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5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5" y="63"/>
                    </a:lnTo>
                    <a:lnTo>
                      <a:pt x="33" y="63"/>
                    </a:lnTo>
                    <a:lnTo>
                      <a:pt x="31" y="63"/>
                    </a:lnTo>
                    <a:lnTo>
                      <a:pt x="31" y="65"/>
                    </a:lnTo>
                    <a:lnTo>
                      <a:pt x="29" y="65"/>
                    </a:lnTo>
                    <a:lnTo>
                      <a:pt x="27" y="65"/>
                    </a:lnTo>
                    <a:lnTo>
                      <a:pt x="25" y="65"/>
                    </a:lnTo>
                    <a:lnTo>
                      <a:pt x="25" y="67"/>
                    </a:lnTo>
                    <a:lnTo>
                      <a:pt x="23" y="67"/>
                    </a:lnTo>
                    <a:lnTo>
                      <a:pt x="21" y="67"/>
                    </a:lnTo>
                    <a:lnTo>
                      <a:pt x="19" y="67"/>
                    </a:lnTo>
                    <a:lnTo>
                      <a:pt x="19" y="65"/>
                    </a:lnTo>
                    <a:lnTo>
                      <a:pt x="17" y="65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4" y="63"/>
                    </a:lnTo>
                    <a:lnTo>
                      <a:pt x="14" y="61"/>
                    </a:lnTo>
                    <a:lnTo>
                      <a:pt x="12" y="61"/>
                    </a:lnTo>
                    <a:lnTo>
                      <a:pt x="10" y="61"/>
                    </a:lnTo>
                    <a:lnTo>
                      <a:pt x="10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10" y="57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1"/>
                    </a:lnTo>
                    <a:lnTo>
                      <a:pt x="8" y="50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6" y="40"/>
                    </a:lnTo>
                    <a:lnTo>
                      <a:pt x="4" y="38"/>
                    </a:lnTo>
                    <a:lnTo>
                      <a:pt x="6" y="38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10" y="23"/>
                    </a:lnTo>
                    <a:lnTo>
                      <a:pt x="10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9" y="17"/>
                    </a:lnTo>
                    <a:lnTo>
                      <a:pt x="21" y="17"/>
                    </a:lnTo>
                    <a:lnTo>
                      <a:pt x="21" y="15"/>
                    </a:lnTo>
                    <a:lnTo>
                      <a:pt x="21" y="13"/>
                    </a:lnTo>
                    <a:lnTo>
                      <a:pt x="23" y="13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5" y="7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3" y="3"/>
                    </a:lnTo>
                    <a:lnTo>
                      <a:pt x="33" y="5"/>
                    </a:lnTo>
                    <a:lnTo>
                      <a:pt x="35" y="5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4" y="3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4" y="9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5"/>
                    </a:lnTo>
                    <a:lnTo>
                      <a:pt x="56" y="15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8" y="19"/>
                    </a:lnTo>
                    <a:lnTo>
                      <a:pt x="58" y="21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0" y="25"/>
                    </a:lnTo>
                    <a:lnTo>
                      <a:pt x="60" y="27"/>
                    </a:lnTo>
                    <a:lnTo>
                      <a:pt x="62" y="27"/>
                    </a:lnTo>
                    <a:lnTo>
                      <a:pt x="62" y="28"/>
                    </a:lnTo>
                    <a:lnTo>
                      <a:pt x="62" y="30"/>
                    </a:lnTo>
                    <a:lnTo>
                      <a:pt x="63" y="30"/>
                    </a:lnTo>
                    <a:lnTo>
                      <a:pt x="63" y="32"/>
                    </a:lnTo>
                    <a:lnTo>
                      <a:pt x="63" y="34"/>
                    </a:lnTo>
                    <a:lnTo>
                      <a:pt x="63" y="36"/>
                    </a:lnTo>
                    <a:lnTo>
                      <a:pt x="65" y="36"/>
                    </a:lnTo>
                    <a:lnTo>
                      <a:pt x="65" y="38"/>
                    </a:lnTo>
                    <a:lnTo>
                      <a:pt x="67" y="38"/>
                    </a:lnTo>
                    <a:lnTo>
                      <a:pt x="69" y="38"/>
                    </a:lnTo>
                    <a:lnTo>
                      <a:pt x="71" y="38"/>
                    </a:lnTo>
                    <a:lnTo>
                      <a:pt x="73" y="40"/>
                    </a:lnTo>
                    <a:lnTo>
                      <a:pt x="73" y="38"/>
                    </a:lnTo>
                    <a:lnTo>
                      <a:pt x="75" y="38"/>
                    </a:lnTo>
                    <a:lnTo>
                      <a:pt x="77" y="38"/>
                    </a:lnTo>
                    <a:lnTo>
                      <a:pt x="79" y="38"/>
                    </a:lnTo>
                    <a:lnTo>
                      <a:pt x="79" y="40"/>
                    </a:lnTo>
                    <a:lnTo>
                      <a:pt x="81" y="40"/>
                    </a:lnTo>
                    <a:lnTo>
                      <a:pt x="81" y="42"/>
                    </a:lnTo>
                    <a:lnTo>
                      <a:pt x="83" y="42"/>
                    </a:lnTo>
                    <a:lnTo>
                      <a:pt x="83" y="44"/>
                    </a:lnTo>
                    <a:lnTo>
                      <a:pt x="85" y="44"/>
                    </a:lnTo>
                    <a:lnTo>
                      <a:pt x="85" y="42"/>
                    </a:lnTo>
                    <a:lnTo>
                      <a:pt x="86" y="42"/>
                    </a:lnTo>
                    <a:lnTo>
                      <a:pt x="88" y="42"/>
                    </a:lnTo>
                    <a:lnTo>
                      <a:pt x="88" y="44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90" y="48"/>
                    </a:lnTo>
                    <a:lnTo>
                      <a:pt x="90" y="50"/>
                    </a:lnTo>
                    <a:lnTo>
                      <a:pt x="90" y="51"/>
                    </a:lnTo>
                    <a:lnTo>
                      <a:pt x="90" y="53"/>
                    </a:lnTo>
                    <a:lnTo>
                      <a:pt x="88" y="51"/>
                    </a:lnTo>
                    <a:lnTo>
                      <a:pt x="86" y="51"/>
                    </a:lnTo>
                    <a:lnTo>
                      <a:pt x="88" y="53"/>
                    </a:lnTo>
                    <a:lnTo>
                      <a:pt x="90" y="55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9"/>
                    </a:lnTo>
                    <a:lnTo>
                      <a:pt x="90" y="59"/>
                    </a:lnTo>
                    <a:lnTo>
                      <a:pt x="90" y="61"/>
                    </a:lnTo>
                    <a:lnTo>
                      <a:pt x="88" y="61"/>
                    </a:lnTo>
                    <a:lnTo>
                      <a:pt x="88" y="63"/>
                    </a:lnTo>
                    <a:lnTo>
                      <a:pt x="88" y="65"/>
                    </a:lnTo>
                    <a:lnTo>
                      <a:pt x="90" y="65"/>
                    </a:lnTo>
                    <a:lnTo>
                      <a:pt x="92" y="63"/>
                    </a:lnTo>
                    <a:lnTo>
                      <a:pt x="92" y="61"/>
                    </a:lnTo>
                    <a:lnTo>
                      <a:pt x="92" y="59"/>
                    </a:lnTo>
                    <a:lnTo>
                      <a:pt x="92" y="57"/>
                    </a:lnTo>
                    <a:lnTo>
                      <a:pt x="92" y="55"/>
                    </a:lnTo>
                    <a:lnTo>
                      <a:pt x="94" y="55"/>
                    </a:lnTo>
                    <a:lnTo>
                      <a:pt x="96" y="55"/>
                    </a:lnTo>
                    <a:lnTo>
                      <a:pt x="98" y="55"/>
                    </a:lnTo>
                    <a:lnTo>
                      <a:pt x="98" y="53"/>
                    </a:lnTo>
                    <a:lnTo>
                      <a:pt x="98" y="55"/>
                    </a:lnTo>
                    <a:lnTo>
                      <a:pt x="100" y="55"/>
                    </a:lnTo>
                    <a:lnTo>
                      <a:pt x="102" y="55"/>
                    </a:lnTo>
                    <a:lnTo>
                      <a:pt x="102" y="53"/>
                    </a:lnTo>
                    <a:lnTo>
                      <a:pt x="104" y="53"/>
                    </a:lnTo>
                    <a:lnTo>
                      <a:pt x="106" y="53"/>
                    </a:lnTo>
                    <a:lnTo>
                      <a:pt x="108" y="53"/>
                    </a:lnTo>
                    <a:lnTo>
                      <a:pt x="110" y="55"/>
                    </a:lnTo>
                    <a:lnTo>
                      <a:pt x="111" y="55"/>
                    </a:lnTo>
                    <a:lnTo>
                      <a:pt x="111" y="57"/>
                    </a:lnTo>
                    <a:lnTo>
                      <a:pt x="113" y="57"/>
                    </a:lnTo>
                    <a:lnTo>
                      <a:pt x="113" y="59"/>
                    </a:lnTo>
                    <a:lnTo>
                      <a:pt x="113" y="61"/>
                    </a:lnTo>
                    <a:lnTo>
                      <a:pt x="115" y="63"/>
                    </a:lnTo>
                    <a:lnTo>
                      <a:pt x="113" y="63"/>
                    </a:lnTo>
                    <a:lnTo>
                      <a:pt x="113" y="65"/>
                    </a:lnTo>
                    <a:lnTo>
                      <a:pt x="115" y="65"/>
                    </a:lnTo>
                    <a:lnTo>
                      <a:pt x="115" y="67"/>
                    </a:lnTo>
                    <a:lnTo>
                      <a:pt x="115" y="69"/>
                    </a:lnTo>
                    <a:lnTo>
                      <a:pt x="117" y="71"/>
                    </a:lnTo>
                    <a:lnTo>
                      <a:pt x="117" y="73"/>
                    </a:lnTo>
                    <a:lnTo>
                      <a:pt x="117" y="75"/>
                    </a:lnTo>
                    <a:lnTo>
                      <a:pt x="119" y="75"/>
                    </a:lnTo>
                    <a:lnTo>
                      <a:pt x="121" y="75"/>
                    </a:lnTo>
                    <a:lnTo>
                      <a:pt x="123" y="75"/>
                    </a:lnTo>
                    <a:lnTo>
                      <a:pt x="123" y="76"/>
                    </a:lnTo>
                    <a:lnTo>
                      <a:pt x="125" y="76"/>
                    </a:lnTo>
                    <a:lnTo>
                      <a:pt x="127" y="76"/>
                    </a:lnTo>
                    <a:lnTo>
                      <a:pt x="127" y="75"/>
                    </a:lnTo>
                    <a:lnTo>
                      <a:pt x="129" y="75"/>
                    </a:lnTo>
                    <a:lnTo>
                      <a:pt x="131" y="75"/>
                    </a:lnTo>
                    <a:lnTo>
                      <a:pt x="131" y="76"/>
                    </a:lnTo>
                    <a:lnTo>
                      <a:pt x="133" y="76"/>
                    </a:lnTo>
                    <a:lnTo>
                      <a:pt x="133" y="75"/>
                    </a:lnTo>
                    <a:lnTo>
                      <a:pt x="134" y="75"/>
                    </a:lnTo>
                    <a:lnTo>
                      <a:pt x="133" y="73"/>
                    </a:lnTo>
                    <a:lnTo>
                      <a:pt x="134" y="73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1" name="ORIENTE">
              <a:extLst>
                <a:ext uri="{FF2B5EF4-FFF2-40B4-BE49-F238E27FC236}">
                  <a16:creationId xmlns:a16="http://schemas.microsoft.com/office/drawing/2014/main" id="{89FA4666-87EF-5B29-89F9-544FEC2E34C0}"/>
                </a:ext>
              </a:extLst>
            </p:cNvPr>
            <p:cNvGrpSpPr/>
            <p:nvPr/>
          </p:nvGrpSpPr>
          <p:grpSpPr>
            <a:xfrm>
              <a:off x="6253065" y="4280061"/>
              <a:ext cx="1696846" cy="1677355"/>
              <a:chOff x="6579502" y="4756507"/>
              <a:chExt cx="1696846" cy="1677355"/>
            </a:xfrm>
            <a:grpFill/>
          </p:grpSpPr>
          <p:sp>
            <p:nvSpPr>
              <p:cNvPr id="128" name="Freeform 5045">
                <a:extLst>
                  <a:ext uri="{FF2B5EF4-FFF2-40B4-BE49-F238E27FC236}">
                    <a16:creationId xmlns:a16="http://schemas.microsoft.com/office/drawing/2014/main" id="{DE5837D9-1296-3727-6A63-57FB0E1A3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824" y="4953036"/>
                <a:ext cx="133822" cy="233093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90" y="38"/>
                  </a:cxn>
                  <a:cxn ang="0">
                    <a:pos x="84" y="42"/>
                  </a:cxn>
                  <a:cxn ang="0">
                    <a:pos x="75" y="42"/>
                  </a:cxn>
                  <a:cxn ang="0">
                    <a:pos x="67" y="42"/>
                  </a:cxn>
                  <a:cxn ang="0">
                    <a:pos x="61" y="46"/>
                  </a:cxn>
                  <a:cxn ang="0">
                    <a:pos x="55" y="51"/>
                  </a:cxn>
                  <a:cxn ang="0">
                    <a:pos x="55" y="61"/>
                  </a:cxn>
                  <a:cxn ang="0">
                    <a:pos x="55" y="69"/>
                  </a:cxn>
                  <a:cxn ang="0">
                    <a:pos x="57" y="80"/>
                  </a:cxn>
                  <a:cxn ang="0">
                    <a:pos x="61" y="88"/>
                  </a:cxn>
                  <a:cxn ang="0">
                    <a:pos x="67" y="90"/>
                  </a:cxn>
                  <a:cxn ang="0">
                    <a:pos x="73" y="94"/>
                  </a:cxn>
                  <a:cxn ang="0">
                    <a:pos x="76" y="101"/>
                  </a:cxn>
                  <a:cxn ang="0">
                    <a:pos x="84" y="103"/>
                  </a:cxn>
                  <a:cxn ang="0">
                    <a:pos x="82" y="111"/>
                  </a:cxn>
                  <a:cxn ang="0">
                    <a:pos x="80" y="121"/>
                  </a:cxn>
                  <a:cxn ang="0">
                    <a:pos x="76" y="126"/>
                  </a:cxn>
                  <a:cxn ang="0">
                    <a:pos x="73" y="132"/>
                  </a:cxn>
                  <a:cxn ang="0">
                    <a:pos x="65" y="138"/>
                  </a:cxn>
                  <a:cxn ang="0">
                    <a:pos x="61" y="144"/>
                  </a:cxn>
                  <a:cxn ang="0">
                    <a:pos x="57" y="149"/>
                  </a:cxn>
                  <a:cxn ang="0">
                    <a:pos x="61" y="155"/>
                  </a:cxn>
                  <a:cxn ang="0">
                    <a:pos x="53" y="157"/>
                  </a:cxn>
                  <a:cxn ang="0">
                    <a:pos x="50" y="155"/>
                  </a:cxn>
                  <a:cxn ang="0">
                    <a:pos x="46" y="153"/>
                  </a:cxn>
                  <a:cxn ang="0">
                    <a:pos x="46" y="147"/>
                  </a:cxn>
                  <a:cxn ang="0">
                    <a:pos x="40" y="147"/>
                  </a:cxn>
                  <a:cxn ang="0">
                    <a:pos x="36" y="149"/>
                  </a:cxn>
                  <a:cxn ang="0">
                    <a:pos x="34" y="153"/>
                  </a:cxn>
                  <a:cxn ang="0">
                    <a:pos x="27" y="155"/>
                  </a:cxn>
                  <a:cxn ang="0">
                    <a:pos x="19" y="157"/>
                  </a:cxn>
                  <a:cxn ang="0">
                    <a:pos x="15" y="151"/>
                  </a:cxn>
                  <a:cxn ang="0">
                    <a:pos x="11" y="146"/>
                  </a:cxn>
                  <a:cxn ang="0">
                    <a:pos x="7" y="140"/>
                  </a:cxn>
                  <a:cxn ang="0">
                    <a:pos x="7" y="136"/>
                  </a:cxn>
                  <a:cxn ang="0">
                    <a:pos x="11" y="130"/>
                  </a:cxn>
                  <a:cxn ang="0">
                    <a:pos x="7" y="124"/>
                  </a:cxn>
                  <a:cxn ang="0">
                    <a:pos x="7" y="119"/>
                  </a:cxn>
                  <a:cxn ang="0">
                    <a:pos x="4" y="111"/>
                  </a:cxn>
                  <a:cxn ang="0">
                    <a:pos x="0" y="103"/>
                  </a:cxn>
                  <a:cxn ang="0">
                    <a:pos x="2" y="96"/>
                  </a:cxn>
                  <a:cxn ang="0">
                    <a:pos x="7" y="94"/>
                  </a:cxn>
                  <a:cxn ang="0">
                    <a:pos x="5" y="90"/>
                  </a:cxn>
                  <a:cxn ang="0">
                    <a:pos x="4" y="82"/>
                  </a:cxn>
                  <a:cxn ang="0">
                    <a:pos x="7" y="78"/>
                  </a:cxn>
                  <a:cxn ang="0">
                    <a:pos x="7" y="71"/>
                  </a:cxn>
                  <a:cxn ang="0">
                    <a:pos x="4" y="67"/>
                  </a:cxn>
                  <a:cxn ang="0">
                    <a:pos x="4" y="61"/>
                  </a:cxn>
                  <a:cxn ang="0">
                    <a:pos x="7" y="53"/>
                  </a:cxn>
                  <a:cxn ang="0">
                    <a:pos x="19" y="49"/>
                  </a:cxn>
                  <a:cxn ang="0">
                    <a:pos x="25" y="42"/>
                  </a:cxn>
                  <a:cxn ang="0">
                    <a:pos x="28" y="34"/>
                  </a:cxn>
                  <a:cxn ang="0">
                    <a:pos x="32" y="28"/>
                  </a:cxn>
                  <a:cxn ang="0">
                    <a:pos x="80" y="19"/>
                  </a:cxn>
                  <a:cxn ang="0">
                    <a:pos x="88" y="26"/>
                  </a:cxn>
                </a:cxnLst>
                <a:rect l="0" t="0" r="r" b="b"/>
                <a:pathLst>
                  <a:path w="90" h="159">
                    <a:moveTo>
                      <a:pt x="90" y="26"/>
                    </a:moveTo>
                    <a:lnTo>
                      <a:pt x="88" y="26"/>
                    </a:lnTo>
                    <a:lnTo>
                      <a:pt x="88" y="28"/>
                    </a:lnTo>
                    <a:lnTo>
                      <a:pt x="88" y="30"/>
                    </a:lnTo>
                    <a:lnTo>
                      <a:pt x="90" y="30"/>
                    </a:lnTo>
                    <a:lnTo>
                      <a:pt x="88" y="30"/>
                    </a:lnTo>
                    <a:lnTo>
                      <a:pt x="88" y="32"/>
                    </a:lnTo>
                    <a:lnTo>
                      <a:pt x="88" y="34"/>
                    </a:lnTo>
                    <a:lnTo>
                      <a:pt x="88" y="36"/>
                    </a:lnTo>
                    <a:lnTo>
                      <a:pt x="90" y="38"/>
                    </a:lnTo>
                    <a:lnTo>
                      <a:pt x="88" y="38"/>
                    </a:lnTo>
                    <a:lnTo>
                      <a:pt x="88" y="40"/>
                    </a:lnTo>
                    <a:lnTo>
                      <a:pt x="86" y="40"/>
                    </a:lnTo>
                    <a:lnTo>
                      <a:pt x="86" y="42"/>
                    </a:lnTo>
                    <a:lnTo>
                      <a:pt x="84" y="42"/>
                    </a:lnTo>
                    <a:lnTo>
                      <a:pt x="82" y="42"/>
                    </a:lnTo>
                    <a:lnTo>
                      <a:pt x="80" y="42"/>
                    </a:lnTo>
                    <a:lnTo>
                      <a:pt x="78" y="42"/>
                    </a:lnTo>
                    <a:lnTo>
                      <a:pt x="76" y="42"/>
                    </a:lnTo>
                    <a:lnTo>
                      <a:pt x="75" y="42"/>
                    </a:lnTo>
                    <a:lnTo>
                      <a:pt x="75" y="40"/>
                    </a:lnTo>
                    <a:lnTo>
                      <a:pt x="73" y="40"/>
                    </a:lnTo>
                    <a:lnTo>
                      <a:pt x="71" y="40"/>
                    </a:lnTo>
                    <a:lnTo>
                      <a:pt x="69" y="40"/>
                    </a:lnTo>
                    <a:lnTo>
                      <a:pt x="67" y="42"/>
                    </a:lnTo>
                    <a:lnTo>
                      <a:pt x="65" y="42"/>
                    </a:lnTo>
                    <a:lnTo>
                      <a:pt x="65" y="44"/>
                    </a:lnTo>
                    <a:lnTo>
                      <a:pt x="63" y="44"/>
                    </a:lnTo>
                    <a:lnTo>
                      <a:pt x="61" y="44"/>
                    </a:lnTo>
                    <a:lnTo>
                      <a:pt x="61" y="46"/>
                    </a:lnTo>
                    <a:lnTo>
                      <a:pt x="59" y="46"/>
                    </a:lnTo>
                    <a:lnTo>
                      <a:pt x="59" y="48"/>
                    </a:lnTo>
                    <a:lnTo>
                      <a:pt x="57" y="48"/>
                    </a:lnTo>
                    <a:lnTo>
                      <a:pt x="57" y="49"/>
                    </a:lnTo>
                    <a:lnTo>
                      <a:pt x="55" y="51"/>
                    </a:lnTo>
                    <a:lnTo>
                      <a:pt x="55" y="53"/>
                    </a:lnTo>
                    <a:lnTo>
                      <a:pt x="55" y="55"/>
                    </a:lnTo>
                    <a:lnTo>
                      <a:pt x="55" y="57"/>
                    </a:lnTo>
                    <a:lnTo>
                      <a:pt x="55" y="59"/>
                    </a:lnTo>
                    <a:lnTo>
                      <a:pt x="55" y="61"/>
                    </a:lnTo>
                    <a:lnTo>
                      <a:pt x="55" y="63"/>
                    </a:lnTo>
                    <a:lnTo>
                      <a:pt x="55" y="65"/>
                    </a:lnTo>
                    <a:lnTo>
                      <a:pt x="57" y="67"/>
                    </a:lnTo>
                    <a:lnTo>
                      <a:pt x="55" y="67"/>
                    </a:lnTo>
                    <a:lnTo>
                      <a:pt x="55" y="69"/>
                    </a:lnTo>
                    <a:lnTo>
                      <a:pt x="55" y="71"/>
                    </a:lnTo>
                    <a:lnTo>
                      <a:pt x="55" y="73"/>
                    </a:lnTo>
                    <a:lnTo>
                      <a:pt x="55" y="74"/>
                    </a:lnTo>
                    <a:lnTo>
                      <a:pt x="55" y="78"/>
                    </a:lnTo>
                    <a:lnTo>
                      <a:pt x="57" y="80"/>
                    </a:lnTo>
                    <a:lnTo>
                      <a:pt x="57" y="82"/>
                    </a:lnTo>
                    <a:lnTo>
                      <a:pt x="59" y="84"/>
                    </a:lnTo>
                    <a:lnTo>
                      <a:pt x="59" y="86"/>
                    </a:lnTo>
                    <a:lnTo>
                      <a:pt x="61" y="86"/>
                    </a:lnTo>
                    <a:lnTo>
                      <a:pt x="61" y="88"/>
                    </a:lnTo>
                    <a:lnTo>
                      <a:pt x="63" y="88"/>
                    </a:lnTo>
                    <a:lnTo>
                      <a:pt x="63" y="86"/>
                    </a:lnTo>
                    <a:lnTo>
                      <a:pt x="65" y="86"/>
                    </a:lnTo>
                    <a:lnTo>
                      <a:pt x="67" y="88"/>
                    </a:lnTo>
                    <a:lnTo>
                      <a:pt x="67" y="90"/>
                    </a:lnTo>
                    <a:lnTo>
                      <a:pt x="69" y="90"/>
                    </a:lnTo>
                    <a:lnTo>
                      <a:pt x="69" y="92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73" y="94"/>
                    </a:lnTo>
                    <a:lnTo>
                      <a:pt x="73" y="96"/>
                    </a:lnTo>
                    <a:lnTo>
                      <a:pt x="75" y="96"/>
                    </a:lnTo>
                    <a:lnTo>
                      <a:pt x="76" y="98"/>
                    </a:lnTo>
                    <a:lnTo>
                      <a:pt x="76" y="99"/>
                    </a:lnTo>
                    <a:lnTo>
                      <a:pt x="76" y="101"/>
                    </a:lnTo>
                    <a:lnTo>
                      <a:pt x="78" y="101"/>
                    </a:lnTo>
                    <a:lnTo>
                      <a:pt x="80" y="101"/>
                    </a:lnTo>
                    <a:lnTo>
                      <a:pt x="82" y="101"/>
                    </a:lnTo>
                    <a:lnTo>
                      <a:pt x="82" y="103"/>
                    </a:lnTo>
                    <a:lnTo>
                      <a:pt x="84" y="103"/>
                    </a:lnTo>
                    <a:lnTo>
                      <a:pt x="86" y="105"/>
                    </a:lnTo>
                    <a:lnTo>
                      <a:pt x="86" y="107"/>
                    </a:lnTo>
                    <a:lnTo>
                      <a:pt x="84" y="107"/>
                    </a:lnTo>
                    <a:lnTo>
                      <a:pt x="84" y="109"/>
                    </a:lnTo>
                    <a:lnTo>
                      <a:pt x="82" y="111"/>
                    </a:lnTo>
                    <a:lnTo>
                      <a:pt x="82" y="113"/>
                    </a:lnTo>
                    <a:lnTo>
                      <a:pt x="82" y="115"/>
                    </a:lnTo>
                    <a:lnTo>
                      <a:pt x="82" y="117"/>
                    </a:lnTo>
                    <a:lnTo>
                      <a:pt x="82" y="119"/>
                    </a:lnTo>
                    <a:lnTo>
                      <a:pt x="80" y="121"/>
                    </a:lnTo>
                    <a:lnTo>
                      <a:pt x="78" y="121"/>
                    </a:lnTo>
                    <a:lnTo>
                      <a:pt x="78" y="122"/>
                    </a:lnTo>
                    <a:lnTo>
                      <a:pt x="78" y="124"/>
                    </a:lnTo>
                    <a:lnTo>
                      <a:pt x="76" y="124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5" y="128"/>
                    </a:lnTo>
                    <a:lnTo>
                      <a:pt x="75" y="130"/>
                    </a:lnTo>
                    <a:lnTo>
                      <a:pt x="75" y="132"/>
                    </a:lnTo>
                    <a:lnTo>
                      <a:pt x="73" y="132"/>
                    </a:lnTo>
                    <a:lnTo>
                      <a:pt x="71" y="132"/>
                    </a:lnTo>
                    <a:lnTo>
                      <a:pt x="69" y="134"/>
                    </a:lnTo>
                    <a:lnTo>
                      <a:pt x="67" y="134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5" y="140"/>
                    </a:lnTo>
                    <a:lnTo>
                      <a:pt x="63" y="140"/>
                    </a:lnTo>
                    <a:lnTo>
                      <a:pt x="63" y="142"/>
                    </a:lnTo>
                    <a:lnTo>
                      <a:pt x="61" y="142"/>
                    </a:lnTo>
                    <a:lnTo>
                      <a:pt x="61" y="144"/>
                    </a:lnTo>
                    <a:lnTo>
                      <a:pt x="59" y="144"/>
                    </a:lnTo>
                    <a:lnTo>
                      <a:pt x="59" y="146"/>
                    </a:lnTo>
                    <a:lnTo>
                      <a:pt x="57" y="146"/>
                    </a:lnTo>
                    <a:lnTo>
                      <a:pt x="57" y="147"/>
                    </a:lnTo>
                    <a:lnTo>
                      <a:pt x="57" y="149"/>
                    </a:lnTo>
                    <a:lnTo>
                      <a:pt x="57" y="151"/>
                    </a:lnTo>
                    <a:lnTo>
                      <a:pt x="59" y="151"/>
                    </a:lnTo>
                    <a:lnTo>
                      <a:pt x="59" y="153"/>
                    </a:lnTo>
                    <a:lnTo>
                      <a:pt x="59" y="155"/>
                    </a:lnTo>
                    <a:lnTo>
                      <a:pt x="61" y="155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7" y="157"/>
                    </a:lnTo>
                    <a:lnTo>
                      <a:pt x="55" y="157"/>
                    </a:lnTo>
                    <a:lnTo>
                      <a:pt x="53" y="157"/>
                    </a:lnTo>
                    <a:lnTo>
                      <a:pt x="53" y="159"/>
                    </a:lnTo>
                    <a:lnTo>
                      <a:pt x="53" y="157"/>
                    </a:lnTo>
                    <a:lnTo>
                      <a:pt x="52" y="157"/>
                    </a:lnTo>
                    <a:lnTo>
                      <a:pt x="50" y="157"/>
                    </a:lnTo>
                    <a:lnTo>
                      <a:pt x="50" y="155"/>
                    </a:lnTo>
                    <a:lnTo>
                      <a:pt x="48" y="155"/>
                    </a:lnTo>
                    <a:lnTo>
                      <a:pt x="48" y="157"/>
                    </a:lnTo>
                    <a:lnTo>
                      <a:pt x="48" y="155"/>
                    </a:lnTo>
                    <a:lnTo>
                      <a:pt x="46" y="155"/>
                    </a:lnTo>
                    <a:lnTo>
                      <a:pt x="46" y="153"/>
                    </a:lnTo>
                    <a:lnTo>
                      <a:pt x="46" y="151"/>
                    </a:lnTo>
                    <a:lnTo>
                      <a:pt x="48" y="151"/>
                    </a:lnTo>
                    <a:lnTo>
                      <a:pt x="46" y="151"/>
                    </a:lnTo>
                    <a:lnTo>
                      <a:pt x="46" y="149"/>
                    </a:lnTo>
                    <a:lnTo>
                      <a:pt x="46" y="147"/>
                    </a:lnTo>
                    <a:lnTo>
                      <a:pt x="44" y="147"/>
                    </a:lnTo>
                    <a:lnTo>
                      <a:pt x="44" y="146"/>
                    </a:lnTo>
                    <a:lnTo>
                      <a:pt x="42" y="146"/>
                    </a:lnTo>
                    <a:lnTo>
                      <a:pt x="40" y="146"/>
                    </a:lnTo>
                    <a:lnTo>
                      <a:pt x="40" y="147"/>
                    </a:lnTo>
                    <a:lnTo>
                      <a:pt x="38" y="147"/>
                    </a:lnTo>
                    <a:lnTo>
                      <a:pt x="36" y="147"/>
                    </a:lnTo>
                    <a:lnTo>
                      <a:pt x="36" y="149"/>
                    </a:lnTo>
                    <a:lnTo>
                      <a:pt x="38" y="149"/>
                    </a:lnTo>
                    <a:lnTo>
                      <a:pt x="36" y="149"/>
                    </a:lnTo>
                    <a:lnTo>
                      <a:pt x="34" y="149"/>
                    </a:lnTo>
                    <a:lnTo>
                      <a:pt x="34" y="151"/>
                    </a:lnTo>
                    <a:lnTo>
                      <a:pt x="36" y="151"/>
                    </a:lnTo>
                    <a:lnTo>
                      <a:pt x="36" y="153"/>
                    </a:lnTo>
                    <a:lnTo>
                      <a:pt x="34" y="153"/>
                    </a:lnTo>
                    <a:lnTo>
                      <a:pt x="34" y="155"/>
                    </a:lnTo>
                    <a:lnTo>
                      <a:pt x="32" y="155"/>
                    </a:lnTo>
                    <a:lnTo>
                      <a:pt x="30" y="155"/>
                    </a:lnTo>
                    <a:lnTo>
                      <a:pt x="28" y="155"/>
                    </a:lnTo>
                    <a:lnTo>
                      <a:pt x="27" y="155"/>
                    </a:lnTo>
                    <a:lnTo>
                      <a:pt x="25" y="155"/>
                    </a:lnTo>
                    <a:lnTo>
                      <a:pt x="23" y="155"/>
                    </a:lnTo>
                    <a:lnTo>
                      <a:pt x="23" y="157"/>
                    </a:lnTo>
                    <a:lnTo>
                      <a:pt x="21" y="157"/>
                    </a:lnTo>
                    <a:lnTo>
                      <a:pt x="19" y="157"/>
                    </a:lnTo>
                    <a:lnTo>
                      <a:pt x="19" y="155"/>
                    </a:lnTo>
                    <a:lnTo>
                      <a:pt x="17" y="155"/>
                    </a:lnTo>
                    <a:lnTo>
                      <a:pt x="17" y="153"/>
                    </a:lnTo>
                    <a:lnTo>
                      <a:pt x="15" y="153"/>
                    </a:lnTo>
                    <a:lnTo>
                      <a:pt x="15" y="151"/>
                    </a:lnTo>
                    <a:lnTo>
                      <a:pt x="15" y="149"/>
                    </a:lnTo>
                    <a:lnTo>
                      <a:pt x="15" y="147"/>
                    </a:lnTo>
                    <a:lnTo>
                      <a:pt x="13" y="147"/>
                    </a:lnTo>
                    <a:lnTo>
                      <a:pt x="13" y="146"/>
                    </a:lnTo>
                    <a:lnTo>
                      <a:pt x="11" y="146"/>
                    </a:lnTo>
                    <a:lnTo>
                      <a:pt x="9" y="146"/>
                    </a:lnTo>
                    <a:lnTo>
                      <a:pt x="9" y="144"/>
                    </a:lnTo>
                    <a:lnTo>
                      <a:pt x="7" y="144"/>
                    </a:lnTo>
                    <a:lnTo>
                      <a:pt x="7" y="142"/>
                    </a:lnTo>
                    <a:lnTo>
                      <a:pt x="7" y="140"/>
                    </a:lnTo>
                    <a:lnTo>
                      <a:pt x="9" y="140"/>
                    </a:lnTo>
                    <a:lnTo>
                      <a:pt x="9" y="138"/>
                    </a:lnTo>
                    <a:lnTo>
                      <a:pt x="7" y="138"/>
                    </a:lnTo>
                    <a:lnTo>
                      <a:pt x="9" y="136"/>
                    </a:lnTo>
                    <a:lnTo>
                      <a:pt x="7" y="136"/>
                    </a:lnTo>
                    <a:lnTo>
                      <a:pt x="9" y="136"/>
                    </a:lnTo>
                    <a:lnTo>
                      <a:pt x="9" y="134"/>
                    </a:lnTo>
                    <a:lnTo>
                      <a:pt x="11" y="134"/>
                    </a:lnTo>
                    <a:lnTo>
                      <a:pt x="11" y="132"/>
                    </a:lnTo>
                    <a:lnTo>
                      <a:pt x="11" y="130"/>
                    </a:lnTo>
                    <a:lnTo>
                      <a:pt x="11" y="128"/>
                    </a:lnTo>
                    <a:lnTo>
                      <a:pt x="11" y="126"/>
                    </a:lnTo>
                    <a:lnTo>
                      <a:pt x="9" y="126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7" y="122"/>
                    </a:lnTo>
                    <a:lnTo>
                      <a:pt x="7" y="121"/>
                    </a:lnTo>
                    <a:lnTo>
                      <a:pt x="5" y="121"/>
                    </a:lnTo>
                    <a:lnTo>
                      <a:pt x="5" y="119"/>
                    </a:lnTo>
                    <a:lnTo>
                      <a:pt x="7" y="119"/>
                    </a:lnTo>
                    <a:lnTo>
                      <a:pt x="7" y="117"/>
                    </a:lnTo>
                    <a:lnTo>
                      <a:pt x="7" y="115"/>
                    </a:lnTo>
                    <a:lnTo>
                      <a:pt x="5" y="115"/>
                    </a:lnTo>
                    <a:lnTo>
                      <a:pt x="4" y="113"/>
                    </a:lnTo>
                    <a:lnTo>
                      <a:pt x="4" y="111"/>
                    </a:lnTo>
                    <a:lnTo>
                      <a:pt x="2" y="109"/>
                    </a:lnTo>
                    <a:lnTo>
                      <a:pt x="2" y="107"/>
                    </a:lnTo>
                    <a:lnTo>
                      <a:pt x="2" y="105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4" y="96"/>
                    </a:lnTo>
                    <a:lnTo>
                      <a:pt x="4" y="98"/>
                    </a:lnTo>
                    <a:lnTo>
                      <a:pt x="5" y="98"/>
                    </a:lnTo>
                    <a:lnTo>
                      <a:pt x="5" y="96"/>
                    </a:lnTo>
                    <a:lnTo>
                      <a:pt x="7" y="94"/>
                    </a:lnTo>
                    <a:lnTo>
                      <a:pt x="7" y="92"/>
                    </a:lnTo>
                    <a:lnTo>
                      <a:pt x="9" y="92"/>
                    </a:lnTo>
                    <a:lnTo>
                      <a:pt x="9" y="90"/>
                    </a:lnTo>
                    <a:lnTo>
                      <a:pt x="7" y="90"/>
                    </a:lnTo>
                    <a:lnTo>
                      <a:pt x="5" y="90"/>
                    </a:lnTo>
                    <a:lnTo>
                      <a:pt x="5" y="88"/>
                    </a:lnTo>
                    <a:lnTo>
                      <a:pt x="4" y="88"/>
                    </a:lnTo>
                    <a:lnTo>
                      <a:pt x="4" y="86"/>
                    </a:lnTo>
                    <a:lnTo>
                      <a:pt x="4" y="84"/>
                    </a:lnTo>
                    <a:lnTo>
                      <a:pt x="4" y="82"/>
                    </a:lnTo>
                    <a:lnTo>
                      <a:pt x="2" y="82"/>
                    </a:lnTo>
                    <a:lnTo>
                      <a:pt x="2" y="80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7" y="78"/>
                    </a:lnTo>
                    <a:lnTo>
                      <a:pt x="5" y="76"/>
                    </a:lnTo>
                    <a:lnTo>
                      <a:pt x="4" y="74"/>
                    </a:lnTo>
                    <a:lnTo>
                      <a:pt x="5" y="73"/>
                    </a:lnTo>
                    <a:lnTo>
                      <a:pt x="7" y="73"/>
                    </a:lnTo>
                    <a:lnTo>
                      <a:pt x="7" y="71"/>
                    </a:lnTo>
                    <a:lnTo>
                      <a:pt x="5" y="71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5" y="67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3"/>
                    </a:lnTo>
                    <a:lnTo>
                      <a:pt x="4" y="61"/>
                    </a:lnTo>
                    <a:lnTo>
                      <a:pt x="4" y="59"/>
                    </a:lnTo>
                    <a:lnTo>
                      <a:pt x="5" y="59"/>
                    </a:lnTo>
                    <a:lnTo>
                      <a:pt x="5" y="57"/>
                    </a:lnTo>
                    <a:lnTo>
                      <a:pt x="5" y="55"/>
                    </a:lnTo>
                    <a:lnTo>
                      <a:pt x="7" y="53"/>
                    </a:lnTo>
                    <a:lnTo>
                      <a:pt x="9" y="53"/>
                    </a:lnTo>
                    <a:lnTo>
                      <a:pt x="13" y="51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5" y="40"/>
                    </a:lnTo>
                    <a:lnTo>
                      <a:pt x="27" y="38"/>
                    </a:lnTo>
                    <a:lnTo>
                      <a:pt x="28" y="38"/>
                    </a:lnTo>
                    <a:lnTo>
                      <a:pt x="28" y="36"/>
                    </a:lnTo>
                    <a:lnTo>
                      <a:pt x="28" y="34"/>
                    </a:lnTo>
                    <a:lnTo>
                      <a:pt x="28" y="32"/>
                    </a:lnTo>
                    <a:lnTo>
                      <a:pt x="28" y="30"/>
                    </a:lnTo>
                    <a:lnTo>
                      <a:pt x="28" y="28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8" y="28"/>
                    </a:lnTo>
                    <a:lnTo>
                      <a:pt x="50" y="19"/>
                    </a:lnTo>
                    <a:lnTo>
                      <a:pt x="71" y="0"/>
                    </a:lnTo>
                    <a:lnTo>
                      <a:pt x="80" y="19"/>
                    </a:lnTo>
                    <a:lnTo>
                      <a:pt x="82" y="21"/>
                    </a:lnTo>
                    <a:lnTo>
                      <a:pt x="84" y="23"/>
                    </a:lnTo>
                    <a:lnTo>
                      <a:pt x="86" y="25"/>
                    </a:lnTo>
                    <a:lnTo>
                      <a:pt x="86" y="26"/>
                    </a:lnTo>
                    <a:lnTo>
                      <a:pt x="88" y="26"/>
                    </a:lnTo>
                    <a:lnTo>
                      <a:pt x="90" y="2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9" name="Freeform 5069">
                <a:extLst>
                  <a:ext uri="{FF2B5EF4-FFF2-40B4-BE49-F238E27FC236}">
                    <a16:creationId xmlns:a16="http://schemas.microsoft.com/office/drawing/2014/main" id="{6FFFEEA4-7505-8369-148E-2BE3D6A05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0190" y="5405511"/>
                <a:ext cx="476158" cy="316885"/>
              </a:xfrm>
              <a:custGeom>
                <a:avLst/>
                <a:gdLst/>
                <a:ahLst/>
                <a:cxnLst>
                  <a:cxn ang="0">
                    <a:pos x="312" y="4"/>
                  </a:cxn>
                  <a:cxn ang="0">
                    <a:pos x="312" y="15"/>
                  </a:cxn>
                  <a:cxn ang="0">
                    <a:pos x="313" y="29"/>
                  </a:cxn>
                  <a:cxn ang="0">
                    <a:pos x="315" y="46"/>
                  </a:cxn>
                  <a:cxn ang="0">
                    <a:pos x="315" y="67"/>
                  </a:cxn>
                  <a:cxn ang="0">
                    <a:pos x="298" y="77"/>
                  </a:cxn>
                  <a:cxn ang="0">
                    <a:pos x="275" y="78"/>
                  </a:cxn>
                  <a:cxn ang="0">
                    <a:pos x="262" y="86"/>
                  </a:cxn>
                  <a:cxn ang="0">
                    <a:pos x="262" y="103"/>
                  </a:cxn>
                  <a:cxn ang="0">
                    <a:pos x="267" y="123"/>
                  </a:cxn>
                  <a:cxn ang="0">
                    <a:pos x="279" y="142"/>
                  </a:cxn>
                  <a:cxn ang="0">
                    <a:pos x="290" y="157"/>
                  </a:cxn>
                  <a:cxn ang="0">
                    <a:pos x="285" y="174"/>
                  </a:cxn>
                  <a:cxn ang="0">
                    <a:pos x="260" y="180"/>
                  </a:cxn>
                  <a:cxn ang="0">
                    <a:pos x="240" y="192"/>
                  </a:cxn>
                  <a:cxn ang="0">
                    <a:pos x="231" y="207"/>
                  </a:cxn>
                  <a:cxn ang="0">
                    <a:pos x="225" y="217"/>
                  </a:cxn>
                  <a:cxn ang="0">
                    <a:pos x="217" y="217"/>
                  </a:cxn>
                  <a:cxn ang="0">
                    <a:pos x="116" y="182"/>
                  </a:cxn>
                  <a:cxn ang="0">
                    <a:pos x="4" y="138"/>
                  </a:cxn>
                  <a:cxn ang="0">
                    <a:pos x="4" y="128"/>
                  </a:cxn>
                  <a:cxn ang="0">
                    <a:pos x="14" y="121"/>
                  </a:cxn>
                  <a:cxn ang="0">
                    <a:pos x="24" y="119"/>
                  </a:cxn>
                  <a:cxn ang="0">
                    <a:pos x="27" y="111"/>
                  </a:cxn>
                  <a:cxn ang="0">
                    <a:pos x="35" y="103"/>
                  </a:cxn>
                  <a:cxn ang="0">
                    <a:pos x="37" y="94"/>
                  </a:cxn>
                  <a:cxn ang="0">
                    <a:pos x="47" y="92"/>
                  </a:cxn>
                  <a:cxn ang="0">
                    <a:pos x="50" y="80"/>
                  </a:cxn>
                  <a:cxn ang="0">
                    <a:pos x="58" y="73"/>
                  </a:cxn>
                  <a:cxn ang="0">
                    <a:pos x="68" y="71"/>
                  </a:cxn>
                  <a:cxn ang="0">
                    <a:pos x="77" y="73"/>
                  </a:cxn>
                  <a:cxn ang="0">
                    <a:pos x="87" y="67"/>
                  </a:cxn>
                  <a:cxn ang="0">
                    <a:pos x="98" y="63"/>
                  </a:cxn>
                  <a:cxn ang="0">
                    <a:pos x="112" y="61"/>
                  </a:cxn>
                  <a:cxn ang="0">
                    <a:pos x="123" y="65"/>
                  </a:cxn>
                  <a:cxn ang="0">
                    <a:pos x="133" y="71"/>
                  </a:cxn>
                  <a:cxn ang="0">
                    <a:pos x="143" y="73"/>
                  </a:cxn>
                  <a:cxn ang="0">
                    <a:pos x="141" y="63"/>
                  </a:cxn>
                  <a:cxn ang="0">
                    <a:pos x="148" y="55"/>
                  </a:cxn>
                  <a:cxn ang="0">
                    <a:pos x="156" y="46"/>
                  </a:cxn>
                  <a:cxn ang="0">
                    <a:pos x="152" y="38"/>
                  </a:cxn>
                  <a:cxn ang="0">
                    <a:pos x="156" y="30"/>
                  </a:cxn>
                  <a:cxn ang="0">
                    <a:pos x="162" y="25"/>
                  </a:cxn>
                  <a:cxn ang="0">
                    <a:pos x="171" y="27"/>
                  </a:cxn>
                  <a:cxn ang="0">
                    <a:pos x="183" y="23"/>
                  </a:cxn>
                  <a:cxn ang="0">
                    <a:pos x="191" y="13"/>
                  </a:cxn>
                  <a:cxn ang="0">
                    <a:pos x="200" y="4"/>
                  </a:cxn>
                  <a:cxn ang="0">
                    <a:pos x="206" y="5"/>
                  </a:cxn>
                  <a:cxn ang="0">
                    <a:pos x="214" y="5"/>
                  </a:cxn>
                  <a:cxn ang="0">
                    <a:pos x="219" y="15"/>
                  </a:cxn>
                  <a:cxn ang="0">
                    <a:pos x="229" y="15"/>
                  </a:cxn>
                  <a:cxn ang="0">
                    <a:pos x="231" y="19"/>
                  </a:cxn>
                  <a:cxn ang="0">
                    <a:pos x="237" y="13"/>
                  </a:cxn>
                  <a:cxn ang="0">
                    <a:pos x="240" y="19"/>
                  </a:cxn>
                  <a:cxn ang="0">
                    <a:pos x="252" y="17"/>
                  </a:cxn>
                  <a:cxn ang="0">
                    <a:pos x="260" y="17"/>
                  </a:cxn>
                  <a:cxn ang="0">
                    <a:pos x="269" y="21"/>
                  </a:cxn>
                  <a:cxn ang="0">
                    <a:pos x="271" y="19"/>
                  </a:cxn>
                  <a:cxn ang="0">
                    <a:pos x="281" y="13"/>
                  </a:cxn>
                  <a:cxn ang="0">
                    <a:pos x="288" y="5"/>
                  </a:cxn>
                  <a:cxn ang="0">
                    <a:pos x="294" y="9"/>
                  </a:cxn>
                  <a:cxn ang="0">
                    <a:pos x="304" y="2"/>
                  </a:cxn>
                </a:cxnLst>
                <a:rect l="0" t="0" r="r" b="b"/>
                <a:pathLst>
                  <a:path w="319" h="217">
                    <a:moveTo>
                      <a:pt x="304" y="2"/>
                    </a:moveTo>
                    <a:lnTo>
                      <a:pt x="306" y="2"/>
                    </a:lnTo>
                    <a:lnTo>
                      <a:pt x="308" y="2"/>
                    </a:lnTo>
                    <a:lnTo>
                      <a:pt x="308" y="0"/>
                    </a:lnTo>
                    <a:lnTo>
                      <a:pt x="310" y="0"/>
                    </a:lnTo>
                    <a:lnTo>
                      <a:pt x="312" y="0"/>
                    </a:lnTo>
                    <a:lnTo>
                      <a:pt x="312" y="2"/>
                    </a:lnTo>
                    <a:lnTo>
                      <a:pt x="312" y="4"/>
                    </a:lnTo>
                    <a:lnTo>
                      <a:pt x="310" y="5"/>
                    </a:lnTo>
                    <a:lnTo>
                      <a:pt x="310" y="7"/>
                    </a:lnTo>
                    <a:lnTo>
                      <a:pt x="312" y="7"/>
                    </a:lnTo>
                    <a:lnTo>
                      <a:pt x="312" y="9"/>
                    </a:lnTo>
                    <a:lnTo>
                      <a:pt x="313" y="11"/>
                    </a:lnTo>
                    <a:lnTo>
                      <a:pt x="313" y="13"/>
                    </a:lnTo>
                    <a:lnTo>
                      <a:pt x="312" y="13"/>
                    </a:lnTo>
                    <a:lnTo>
                      <a:pt x="312" y="15"/>
                    </a:lnTo>
                    <a:lnTo>
                      <a:pt x="312" y="17"/>
                    </a:lnTo>
                    <a:lnTo>
                      <a:pt x="312" y="19"/>
                    </a:lnTo>
                    <a:lnTo>
                      <a:pt x="312" y="21"/>
                    </a:lnTo>
                    <a:lnTo>
                      <a:pt x="312" y="23"/>
                    </a:lnTo>
                    <a:lnTo>
                      <a:pt x="313" y="23"/>
                    </a:lnTo>
                    <a:lnTo>
                      <a:pt x="313" y="25"/>
                    </a:lnTo>
                    <a:lnTo>
                      <a:pt x="313" y="27"/>
                    </a:lnTo>
                    <a:lnTo>
                      <a:pt x="313" y="29"/>
                    </a:lnTo>
                    <a:lnTo>
                      <a:pt x="313" y="30"/>
                    </a:lnTo>
                    <a:lnTo>
                      <a:pt x="315" y="32"/>
                    </a:lnTo>
                    <a:lnTo>
                      <a:pt x="315" y="34"/>
                    </a:lnTo>
                    <a:lnTo>
                      <a:pt x="313" y="36"/>
                    </a:lnTo>
                    <a:lnTo>
                      <a:pt x="313" y="38"/>
                    </a:lnTo>
                    <a:lnTo>
                      <a:pt x="313" y="40"/>
                    </a:lnTo>
                    <a:lnTo>
                      <a:pt x="313" y="42"/>
                    </a:lnTo>
                    <a:lnTo>
                      <a:pt x="315" y="46"/>
                    </a:lnTo>
                    <a:lnTo>
                      <a:pt x="315" y="50"/>
                    </a:lnTo>
                    <a:lnTo>
                      <a:pt x="317" y="52"/>
                    </a:lnTo>
                    <a:lnTo>
                      <a:pt x="317" y="53"/>
                    </a:lnTo>
                    <a:lnTo>
                      <a:pt x="319" y="57"/>
                    </a:lnTo>
                    <a:lnTo>
                      <a:pt x="317" y="61"/>
                    </a:lnTo>
                    <a:lnTo>
                      <a:pt x="317" y="63"/>
                    </a:lnTo>
                    <a:lnTo>
                      <a:pt x="317" y="65"/>
                    </a:lnTo>
                    <a:lnTo>
                      <a:pt x="315" y="67"/>
                    </a:lnTo>
                    <a:lnTo>
                      <a:pt x="315" y="69"/>
                    </a:lnTo>
                    <a:lnTo>
                      <a:pt x="313" y="71"/>
                    </a:lnTo>
                    <a:lnTo>
                      <a:pt x="313" y="73"/>
                    </a:lnTo>
                    <a:lnTo>
                      <a:pt x="312" y="73"/>
                    </a:lnTo>
                    <a:lnTo>
                      <a:pt x="308" y="75"/>
                    </a:lnTo>
                    <a:lnTo>
                      <a:pt x="306" y="77"/>
                    </a:lnTo>
                    <a:lnTo>
                      <a:pt x="302" y="77"/>
                    </a:lnTo>
                    <a:lnTo>
                      <a:pt x="298" y="77"/>
                    </a:lnTo>
                    <a:lnTo>
                      <a:pt x="296" y="77"/>
                    </a:lnTo>
                    <a:lnTo>
                      <a:pt x="292" y="77"/>
                    </a:lnTo>
                    <a:lnTo>
                      <a:pt x="290" y="77"/>
                    </a:lnTo>
                    <a:lnTo>
                      <a:pt x="288" y="77"/>
                    </a:lnTo>
                    <a:lnTo>
                      <a:pt x="283" y="75"/>
                    </a:lnTo>
                    <a:lnTo>
                      <a:pt x="281" y="77"/>
                    </a:lnTo>
                    <a:lnTo>
                      <a:pt x="279" y="77"/>
                    </a:lnTo>
                    <a:lnTo>
                      <a:pt x="275" y="78"/>
                    </a:lnTo>
                    <a:lnTo>
                      <a:pt x="273" y="78"/>
                    </a:lnTo>
                    <a:lnTo>
                      <a:pt x="271" y="80"/>
                    </a:lnTo>
                    <a:lnTo>
                      <a:pt x="269" y="80"/>
                    </a:lnTo>
                    <a:lnTo>
                      <a:pt x="267" y="82"/>
                    </a:lnTo>
                    <a:lnTo>
                      <a:pt x="265" y="84"/>
                    </a:lnTo>
                    <a:lnTo>
                      <a:pt x="264" y="84"/>
                    </a:lnTo>
                    <a:lnTo>
                      <a:pt x="264" y="86"/>
                    </a:lnTo>
                    <a:lnTo>
                      <a:pt x="262" y="86"/>
                    </a:lnTo>
                    <a:lnTo>
                      <a:pt x="262" y="88"/>
                    </a:lnTo>
                    <a:lnTo>
                      <a:pt x="262" y="90"/>
                    </a:lnTo>
                    <a:lnTo>
                      <a:pt x="262" y="92"/>
                    </a:lnTo>
                    <a:lnTo>
                      <a:pt x="262" y="94"/>
                    </a:lnTo>
                    <a:lnTo>
                      <a:pt x="260" y="98"/>
                    </a:lnTo>
                    <a:lnTo>
                      <a:pt x="260" y="100"/>
                    </a:lnTo>
                    <a:lnTo>
                      <a:pt x="262" y="101"/>
                    </a:lnTo>
                    <a:lnTo>
                      <a:pt x="262" y="103"/>
                    </a:lnTo>
                    <a:lnTo>
                      <a:pt x="264" y="107"/>
                    </a:lnTo>
                    <a:lnTo>
                      <a:pt x="264" y="109"/>
                    </a:lnTo>
                    <a:lnTo>
                      <a:pt x="265" y="111"/>
                    </a:lnTo>
                    <a:lnTo>
                      <a:pt x="265" y="113"/>
                    </a:lnTo>
                    <a:lnTo>
                      <a:pt x="265" y="115"/>
                    </a:lnTo>
                    <a:lnTo>
                      <a:pt x="265" y="117"/>
                    </a:lnTo>
                    <a:lnTo>
                      <a:pt x="267" y="119"/>
                    </a:lnTo>
                    <a:lnTo>
                      <a:pt x="267" y="123"/>
                    </a:lnTo>
                    <a:lnTo>
                      <a:pt x="269" y="126"/>
                    </a:lnTo>
                    <a:lnTo>
                      <a:pt x="271" y="126"/>
                    </a:lnTo>
                    <a:lnTo>
                      <a:pt x="273" y="128"/>
                    </a:lnTo>
                    <a:lnTo>
                      <a:pt x="273" y="130"/>
                    </a:lnTo>
                    <a:lnTo>
                      <a:pt x="275" y="134"/>
                    </a:lnTo>
                    <a:lnTo>
                      <a:pt x="275" y="138"/>
                    </a:lnTo>
                    <a:lnTo>
                      <a:pt x="277" y="140"/>
                    </a:lnTo>
                    <a:lnTo>
                      <a:pt x="279" y="142"/>
                    </a:lnTo>
                    <a:lnTo>
                      <a:pt x="281" y="144"/>
                    </a:lnTo>
                    <a:lnTo>
                      <a:pt x="281" y="146"/>
                    </a:lnTo>
                    <a:lnTo>
                      <a:pt x="283" y="148"/>
                    </a:lnTo>
                    <a:lnTo>
                      <a:pt x="285" y="150"/>
                    </a:lnTo>
                    <a:lnTo>
                      <a:pt x="287" y="151"/>
                    </a:lnTo>
                    <a:lnTo>
                      <a:pt x="288" y="153"/>
                    </a:lnTo>
                    <a:lnTo>
                      <a:pt x="290" y="155"/>
                    </a:lnTo>
                    <a:lnTo>
                      <a:pt x="290" y="157"/>
                    </a:lnTo>
                    <a:lnTo>
                      <a:pt x="290" y="159"/>
                    </a:lnTo>
                    <a:lnTo>
                      <a:pt x="290" y="163"/>
                    </a:lnTo>
                    <a:lnTo>
                      <a:pt x="288" y="167"/>
                    </a:lnTo>
                    <a:lnTo>
                      <a:pt x="288" y="169"/>
                    </a:lnTo>
                    <a:lnTo>
                      <a:pt x="287" y="171"/>
                    </a:lnTo>
                    <a:lnTo>
                      <a:pt x="287" y="173"/>
                    </a:lnTo>
                    <a:lnTo>
                      <a:pt x="287" y="174"/>
                    </a:lnTo>
                    <a:lnTo>
                      <a:pt x="285" y="174"/>
                    </a:lnTo>
                    <a:lnTo>
                      <a:pt x="285" y="176"/>
                    </a:lnTo>
                    <a:lnTo>
                      <a:pt x="283" y="178"/>
                    </a:lnTo>
                    <a:lnTo>
                      <a:pt x="281" y="178"/>
                    </a:lnTo>
                    <a:lnTo>
                      <a:pt x="279" y="180"/>
                    </a:lnTo>
                    <a:lnTo>
                      <a:pt x="275" y="180"/>
                    </a:lnTo>
                    <a:lnTo>
                      <a:pt x="269" y="180"/>
                    </a:lnTo>
                    <a:lnTo>
                      <a:pt x="264" y="180"/>
                    </a:lnTo>
                    <a:lnTo>
                      <a:pt x="260" y="180"/>
                    </a:lnTo>
                    <a:lnTo>
                      <a:pt x="258" y="182"/>
                    </a:lnTo>
                    <a:lnTo>
                      <a:pt x="256" y="182"/>
                    </a:lnTo>
                    <a:lnTo>
                      <a:pt x="254" y="182"/>
                    </a:lnTo>
                    <a:lnTo>
                      <a:pt x="252" y="182"/>
                    </a:lnTo>
                    <a:lnTo>
                      <a:pt x="250" y="184"/>
                    </a:lnTo>
                    <a:lnTo>
                      <a:pt x="244" y="188"/>
                    </a:lnTo>
                    <a:lnTo>
                      <a:pt x="242" y="190"/>
                    </a:lnTo>
                    <a:lnTo>
                      <a:pt x="240" y="192"/>
                    </a:lnTo>
                    <a:lnTo>
                      <a:pt x="239" y="194"/>
                    </a:lnTo>
                    <a:lnTo>
                      <a:pt x="239" y="196"/>
                    </a:lnTo>
                    <a:lnTo>
                      <a:pt x="237" y="198"/>
                    </a:lnTo>
                    <a:lnTo>
                      <a:pt x="235" y="199"/>
                    </a:lnTo>
                    <a:lnTo>
                      <a:pt x="233" y="201"/>
                    </a:lnTo>
                    <a:lnTo>
                      <a:pt x="233" y="203"/>
                    </a:lnTo>
                    <a:lnTo>
                      <a:pt x="233" y="205"/>
                    </a:lnTo>
                    <a:lnTo>
                      <a:pt x="231" y="207"/>
                    </a:lnTo>
                    <a:lnTo>
                      <a:pt x="231" y="209"/>
                    </a:lnTo>
                    <a:lnTo>
                      <a:pt x="231" y="211"/>
                    </a:lnTo>
                    <a:lnTo>
                      <a:pt x="231" y="213"/>
                    </a:lnTo>
                    <a:lnTo>
                      <a:pt x="229" y="213"/>
                    </a:lnTo>
                    <a:lnTo>
                      <a:pt x="229" y="215"/>
                    </a:lnTo>
                    <a:lnTo>
                      <a:pt x="227" y="215"/>
                    </a:lnTo>
                    <a:lnTo>
                      <a:pt x="225" y="215"/>
                    </a:lnTo>
                    <a:lnTo>
                      <a:pt x="225" y="217"/>
                    </a:lnTo>
                    <a:lnTo>
                      <a:pt x="223" y="217"/>
                    </a:lnTo>
                    <a:lnTo>
                      <a:pt x="223" y="215"/>
                    </a:lnTo>
                    <a:lnTo>
                      <a:pt x="221" y="215"/>
                    </a:lnTo>
                    <a:lnTo>
                      <a:pt x="221" y="213"/>
                    </a:lnTo>
                    <a:lnTo>
                      <a:pt x="219" y="213"/>
                    </a:lnTo>
                    <a:lnTo>
                      <a:pt x="219" y="215"/>
                    </a:lnTo>
                    <a:lnTo>
                      <a:pt x="219" y="217"/>
                    </a:lnTo>
                    <a:lnTo>
                      <a:pt x="217" y="217"/>
                    </a:lnTo>
                    <a:lnTo>
                      <a:pt x="217" y="215"/>
                    </a:lnTo>
                    <a:lnTo>
                      <a:pt x="216" y="215"/>
                    </a:lnTo>
                    <a:lnTo>
                      <a:pt x="214" y="215"/>
                    </a:lnTo>
                    <a:lnTo>
                      <a:pt x="214" y="213"/>
                    </a:lnTo>
                    <a:lnTo>
                      <a:pt x="214" y="211"/>
                    </a:lnTo>
                    <a:lnTo>
                      <a:pt x="175" y="199"/>
                    </a:lnTo>
                    <a:lnTo>
                      <a:pt x="118" y="184"/>
                    </a:lnTo>
                    <a:lnTo>
                      <a:pt x="116" y="182"/>
                    </a:lnTo>
                    <a:lnTo>
                      <a:pt x="104" y="176"/>
                    </a:lnTo>
                    <a:lnTo>
                      <a:pt x="102" y="174"/>
                    </a:lnTo>
                    <a:lnTo>
                      <a:pt x="50" y="159"/>
                    </a:lnTo>
                    <a:lnTo>
                      <a:pt x="43" y="155"/>
                    </a:lnTo>
                    <a:lnTo>
                      <a:pt x="2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38"/>
                    </a:lnTo>
                    <a:lnTo>
                      <a:pt x="2" y="136"/>
                    </a:lnTo>
                    <a:lnTo>
                      <a:pt x="2" y="134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2" y="132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4" y="128"/>
                    </a:lnTo>
                    <a:lnTo>
                      <a:pt x="6" y="128"/>
                    </a:lnTo>
                    <a:lnTo>
                      <a:pt x="8" y="128"/>
                    </a:lnTo>
                    <a:lnTo>
                      <a:pt x="10" y="126"/>
                    </a:lnTo>
                    <a:lnTo>
                      <a:pt x="10" y="125"/>
                    </a:lnTo>
                    <a:lnTo>
                      <a:pt x="12" y="125"/>
                    </a:lnTo>
                    <a:lnTo>
                      <a:pt x="12" y="123"/>
                    </a:lnTo>
                    <a:lnTo>
                      <a:pt x="14" y="123"/>
                    </a:lnTo>
                    <a:lnTo>
                      <a:pt x="14" y="121"/>
                    </a:lnTo>
                    <a:lnTo>
                      <a:pt x="14" y="123"/>
                    </a:lnTo>
                    <a:lnTo>
                      <a:pt x="16" y="123"/>
                    </a:lnTo>
                    <a:lnTo>
                      <a:pt x="16" y="121"/>
                    </a:lnTo>
                    <a:lnTo>
                      <a:pt x="18" y="121"/>
                    </a:lnTo>
                    <a:lnTo>
                      <a:pt x="20" y="121"/>
                    </a:lnTo>
                    <a:lnTo>
                      <a:pt x="22" y="121"/>
                    </a:lnTo>
                    <a:lnTo>
                      <a:pt x="22" y="119"/>
                    </a:lnTo>
                    <a:lnTo>
                      <a:pt x="24" y="119"/>
                    </a:lnTo>
                    <a:lnTo>
                      <a:pt x="22" y="119"/>
                    </a:lnTo>
                    <a:lnTo>
                      <a:pt x="22" y="117"/>
                    </a:lnTo>
                    <a:lnTo>
                      <a:pt x="22" y="115"/>
                    </a:lnTo>
                    <a:lnTo>
                      <a:pt x="24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7" y="113"/>
                    </a:lnTo>
                    <a:lnTo>
                      <a:pt x="27" y="111"/>
                    </a:lnTo>
                    <a:lnTo>
                      <a:pt x="27" y="109"/>
                    </a:lnTo>
                    <a:lnTo>
                      <a:pt x="27" y="107"/>
                    </a:lnTo>
                    <a:lnTo>
                      <a:pt x="29" y="107"/>
                    </a:lnTo>
                    <a:lnTo>
                      <a:pt x="31" y="107"/>
                    </a:lnTo>
                    <a:lnTo>
                      <a:pt x="31" y="105"/>
                    </a:lnTo>
                    <a:lnTo>
                      <a:pt x="33" y="105"/>
                    </a:lnTo>
                    <a:lnTo>
                      <a:pt x="35" y="105"/>
                    </a:lnTo>
                    <a:lnTo>
                      <a:pt x="35" y="103"/>
                    </a:lnTo>
                    <a:lnTo>
                      <a:pt x="37" y="103"/>
                    </a:lnTo>
                    <a:lnTo>
                      <a:pt x="37" y="101"/>
                    </a:lnTo>
                    <a:lnTo>
                      <a:pt x="37" y="100"/>
                    </a:lnTo>
                    <a:lnTo>
                      <a:pt x="37" y="98"/>
                    </a:lnTo>
                    <a:lnTo>
                      <a:pt x="37" y="96"/>
                    </a:lnTo>
                    <a:lnTo>
                      <a:pt x="39" y="96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2"/>
                    </a:lnTo>
                    <a:lnTo>
                      <a:pt x="39" y="92"/>
                    </a:lnTo>
                    <a:lnTo>
                      <a:pt x="41" y="92"/>
                    </a:lnTo>
                    <a:lnTo>
                      <a:pt x="41" y="94"/>
                    </a:lnTo>
                    <a:lnTo>
                      <a:pt x="43" y="94"/>
                    </a:lnTo>
                    <a:lnTo>
                      <a:pt x="45" y="94"/>
                    </a:lnTo>
                    <a:lnTo>
                      <a:pt x="47" y="94"/>
                    </a:lnTo>
                    <a:lnTo>
                      <a:pt x="47" y="92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48" y="88"/>
                    </a:lnTo>
                    <a:lnTo>
                      <a:pt x="50" y="88"/>
                    </a:lnTo>
                    <a:lnTo>
                      <a:pt x="50" y="86"/>
                    </a:lnTo>
                    <a:lnTo>
                      <a:pt x="50" y="84"/>
                    </a:lnTo>
                    <a:lnTo>
                      <a:pt x="50" y="82"/>
                    </a:lnTo>
                    <a:lnTo>
                      <a:pt x="50" y="80"/>
                    </a:lnTo>
                    <a:lnTo>
                      <a:pt x="50" y="78"/>
                    </a:lnTo>
                    <a:lnTo>
                      <a:pt x="52" y="78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4" y="75"/>
                    </a:lnTo>
                    <a:lnTo>
                      <a:pt x="56" y="75"/>
                    </a:lnTo>
                    <a:lnTo>
                      <a:pt x="56" y="73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2" y="71"/>
                    </a:lnTo>
                    <a:lnTo>
                      <a:pt x="64" y="71"/>
                    </a:lnTo>
                    <a:lnTo>
                      <a:pt x="64" y="73"/>
                    </a:lnTo>
                    <a:lnTo>
                      <a:pt x="66" y="73"/>
                    </a:lnTo>
                    <a:lnTo>
                      <a:pt x="66" y="71"/>
                    </a:lnTo>
                    <a:lnTo>
                      <a:pt x="68" y="71"/>
                    </a:lnTo>
                    <a:lnTo>
                      <a:pt x="68" y="73"/>
                    </a:lnTo>
                    <a:lnTo>
                      <a:pt x="70" y="73"/>
                    </a:lnTo>
                    <a:lnTo>
                      <a:pt x="72" y="73"/>
                    </a:lnTo>
                    <a:lnTo>
                      <a:pt x="72" y="71"/>
                    </a:lnTo>
                    <a:lnTo>
                      <a:pt x="73" y="71"/>
                    </a:lnTo>
                    <a:lnTo>
                      <a:pt x="75" y="71"/>
                    </a:lnTo>
                    <a:lnTo>
                      <a:pt x="75" y="73"/>
                    </a:lnTo>
                    <a:lnTo>
                      <a:pt x="77" y="73"/>
                    </a:lnTo>
                    <a:lnTo>
                      <a:pt x="79" y="73"/>
                    </a:lnTo>
                    <a:lnTo>
                      <a:pt x="81" y="73"/>
                    </a:lnTo>
                    <a:lnTo>
                      <a:pt x="83" y="73"/>
                    </a:lnTo>
                    <a:lnTo>
                      <a:pt x="85" y="73"/>
                    </a:lnTo>
                    <a:lnTo>
                      <a:pt x="85" y="71"/>
                    </a:lnTo>
                    <a:lnTo>
                      <a:pt x="85" y="69"/>
                    </a:lnTo>
                    <a:lnTo>
                      <a:pt x="85" y="67"/>
                    </a:lnTo>
                    <a:lnTo>
                      <a:pt x="87" y="67"/>
                    </a:lnTo>
                    <a:lnTo>
                      <a:pt x="87" y="65"/>
                    </a:lnTo>
                    <a:lnTo>
                      <a:pt x="89" y="65"/>
                    </a:lnTo>
                    <a:lnTo>
                      <a:pt x="91" y="65"/>
                    </a:lnTo>
                    <a:lnTo>
                      <a:pt x="91" y="63"/>
                    </a:lnTo>
                    <a:lnTo>
                      <a:pt x="93" y="63"/>
                    </a:lnTo>
                    <a:lnTo>
                      <a:pt x="95" y="63"/>
                    </a:lnTo>
                    <a:lnTo>
                      <a:pt x="96" y="63"/>
                    </a:lnTo>
                    <a:lnTo>
                      <a:pt x="98" y="63"/>
                    </a:lnTo>
                    <a:lnTo>
                      <a:pt x="100" y="63"/>
                    </a:lnTo>
                    <a:lnTo>
                      <a:pt x="102" y="63"/>
                    </a:lnTo>
                    <a:lnTo>
                      <a:pt x="102" y="61"/>
                    </a:lnTo>
                    <a:lnTo>
                      <a:pt x="104" y="61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10" y="61"/>
                    </a:lnTo>
                    <a:lnTo>
                      <a:pt x="112" y="61"/>
                    </a:lnTo>
                    <a:lnTo>
                      <a:pt x="114" y="61"/>
                    </a:lnTo>
                    <a:lnTo>
                      <a:pt x="114" y="63"/>
                    </a:lnTo>
                    <a:lnTo>
                      <a:pt x="116" y="63"/>
                    </a:lnTo>
                    <a:lnTo>
                      <a:pt x="118" y="63"/>
                    </a:lnTo>
                    <a:lnTo>
                      <a:pt x="120" y="63"/>
                    </a:lnTo>
                    <a:lnTo>
                      <a:pt x="121" y="63"/>
                    </a:lnTo>
                    <a:lnTo>
                      <a:pt x="121" y="65"/>
                    </a:lnTo>
                    <a:lnTo>
                      <a:pt x="123" y="65"/>
                    </a:lnTo>
                    <a:lnTo>
                      <a:pt x="123" y="67"/>
                    </a:lnTo>
                    <a:lnTo>
                      <a:pt x="125" y="67"/>
                    </a:lnTo>
                    <a:lnTo>
                      <a:pt x="127" y="67"/>
                    </a:lnTo>
                    <a:lnTo>
                      <a:pt x="127" y="69"/>
                    </a:lnTo>
                    <a:lnTo>
                      <a:pt x="129" y="69"/>
                    </a:lnTo>
                    <a:lnTo>
                      <a:pt x="131" y="69"/>
                    </a:lnTo>
                    <a:lnTo>
                      <a:pt x="131" y="71"/>
                    </a:lnTo>
                    <a:lnTo>
                      <a:pt x="133" y="71"/>
                    </a:lnTo>
                    <a:lnTo>
                      <a:pt x="133" y="69"/>
                    </a:lnTo>
                    <a:lnTo>
                      <a:pt x="133" y="71"/>
                    </a:lnTo>
                    <a:lnTo>
                      <a:pt x="135" y="71"/>
                    </a:lnTo>
                    <a:lnTo>
                      <a:pt x="137" y="71"/>
                    </a:lnTo>
                    <a:lnTo>
                      <a:pt x="139" y="71"/>
                    </a:lnTo>
                    <a:lnTo>
                      <a:pt x="141" y="71"/>
                    </a:lnTo>
                    <a:lnTo>
                      <a:pt x="141" y="73"/>
                    </a:lnTo>
                    <a:lnTo>
                      <a:pt x="143" y="73"/>
                    </a:lnTo>
                    <a:lnTo>
                      <a:pt x="143" y="71"/>
                    </a:lnTo>
                    <a:lnTo>
                      <a:pt x="144" y="71"/>
                    </a:lnTo>
                    <a:lnTo>
                      <a:pt x="144" y="69"/>
                    </a:lnTo>
                    <a:lnTo>
                      <a:pt x="144" y="67"/>
                    </a:lnTo>
                    <a:lnTo>
                      <a:pt x="144" y="65"/>
                    </a:lnTo>
                    <a:lnTo>
                      <a:pt x="144" y="63"/>
                    </a:lnTo>
                    <a:lnTo>
                      <a:pt x="143" y="63"/>
                    </a:lnTo>
                    <a:lnTo>
                      <a:pt x="141" y="63"/>
                    </a:lnTo>
                    <a:lnTo>
                      <a:pt x="141" y="61"/>
                    </a:lnTo>
                    <a:lnTo>
                      <a:pt x="141" y="59"/>
                    </a:lnTo>
                    <a:lnTo>
                      <a:pt x="141" y="57"/>
                    </a:lnTo>
                    <a:lnTo>
                      <a:pt x="143" y="57"/>
                    </a:lnTo>
                    <a:lnTo>
                      <a:pt x="144" y="57"/>
                    </a:lnTo>
                    <a:lnTo>
                      <a:pt x="146" y="57"/>
                    </a:lnTo>
                    <a:lnTo>
                      <a:pt x="148" y="57"/>
                    </a:lnTo>
                    <a:lnTo>
                      <a:pt x="148" y="55"/>
                    </a:lnTo>
                    <a:lnTo>
                      <a:pt x="150" y="55"/>
                    </a:lnTo>
                    <a:lnTo>
                      <a:pt x="150" y="53"/>
                    </a:lnTo>
                    <a:lnTo>
                      <a:pt x="150" y="52"/>
                    </a:lnTo>
                    <a:lnTo>
                      <a:pt x="152" y="52"/>
                    </a:lnTo>
                    <a:lnTo>
                      <a:pt x="152" y="50"/>
                    </a:lnTo>
                    <a:lnTo>
                      <a:pt x="154" y="50"/>
                    </a:lnTo>
                    <a:lnTo>
                      <a:pt x="156" y="48"/>
                    </a:lnTo>
                    <a:lnTo>
                      <a:pt x="156" y="46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56" y="42"/>
                    </a:lnTo>
                    <a:lnTo>
                      <a:pt x="156" y="40"/>
                    </a:lnTo>
                    <a:lnTo>
                      <a:pt x="154" y="40"/>
                    </a:lnTo>
                    <a:lnTo>
                      <a:pt x="154" y="38"/>
                    </a:lnTo>
                    <a:lnTo>
                      <a:pt x="152" y="38"/>
                    </a:lnTo>
                    <a:lnTo>
                      <a:pt x="154" y="38"/>
                    </a:lnTo>
                    <a:lnTo>
                      <a:pt x="154" y="36"/>
                    </a:lnTo>
                    <a:lnTo>
                      <a:pt x="156" y="36"/>
                    </a:lnTo>
                    <a:lnTo>
                      <a:pt x="156" y="34"/>
                    </a:lnTo>
                    <a:lnTo>
                      <a:pt x="154" y="34"/>
                    </a:lnTo>
                    <a:lnTo>
                      <a:pt x="154" y="32"/>
                    </a:lnTo>
                    <a:lnTo>
                      <a:pt x="156" y="32"/>
                    </a:lnTo>
                    <a:lnTo>
                      <a:pt x="156" y="30"/>
                    </a:lnTo>
                    <a:lnTo>
                      <a:pt x="156" y="29"/>
                    </a:lnTo>
                    <a:lnTo>
                      <a:pt x="156" y="27"/>
                    </a:lnTo>
                    <a:lnTo>
                      <a:pt x="158" y="27"/>
                    </a:lnTo>
                    <a:lnTo>
                      <a:pt x="158" y="25"/>
                    </a:lnTo>
                    <a:lnTo>
                      <a:pt x="160" y="25"/>
                    </a:lnTo>
                    <a:lnTo>
                      <a:pt x="160" y="23"/>
                    </a:lnTo>
                    <a:lnTo>
                      <a:pt x="162" y="23"/>
                    </a:lnTo>
                    <a:lnTo>
                      <a:pt x="162" y="25"/>
                    </a:lnTo>
                    <a:lnTo>
                      <a:pt x="164" y="25"/>
                    </a:lnTo>
                    <a:lnTo>
                      <a:pt x="166" y="25"/>
                    </a:lnTo>
                    <a:lnTo>
                      <a:pt x="166" y="27"/>
                    </a:lnTo>
                    <a:lnTo>
                      <a:pt x="168" y="27"/>
                    </a:lnTo>
                    <a:lnTo>
                      <a:pt x="168" y="29"/>
                    </a:lnTo>
                    <a:lnTo>
                      <a:pt x="169" y="29"/>
                    </a:lnTo>
                    <a:lnTo>
                      <a:pt x="171" y="29"/>
                    </a:lnTo>
                    <a:lnTo>
                      <a:pt x="171" y="27"/>
                    </a:lnTo>
                    <a:lnTo>
                      <a:pt x="171" y="25"/>
                    </a:lnTo>
                    <a:lnTo>
                      <a:pt x="171" y="23"/>
                    </a:lnTo>
                    <a:lnTo>
                      <a:pt x="171" y="21"/>
                    </a:lnTo>
                    <a:lnTo>
                      <a:pt x="173" y="21"/>
                    </a:lnTo>
                    <a:lnTo>
                      <a:pt x="175" y="21"/>
                    </a:lnTo>
                    <a:lnTo>
                      <a:pt x="177" y="21"/>
                    </a:lnTo>
                    <a:lnTo>
                      <a:pt x="179" y="21"/>
                    </a:lnTo>
                    <a:lnTo>
                      <a:pt x="183" y="23"/>
                    </a:lnTo>
                    <a:lnTo>
                      <a:pt x="185" y="23"/>
                    </a:lnTo>
                    <a:lnTo>
                      <a:pt x="187" y="23"/>
                    </a:lnTo>
                    <a:lnTo>
                      <a:pt x="189" y="23"/>
                    </a:lnTo>
                    <a:lnTo>
                      <a:pt x="191" y="21"/>
                    </a:lnTo>
                    <a:lnTo>
                      <a:pt x="191" y="19"/>
                    </a:lnTo>
                    <a:lnTo>
                      <a:pt x="191" y="17"/>
                    </a:lnTo>
                    <a:lnTo>
                      <a:pt x="191" y="15"/>
                    </a:lnTo>
                    <a:lnTo>
                      <a:pt x="191" y="13"/>
                    </a:lnTo>
                    <a:lnTo>
                      <a:pt x="192" y="13"/>
                    </a:lnTo>
                    <a:lnTo>
                      <a:pt x="194" y="11"/>
                    </a:lnTo>
                    <a:lnTo>
                      <a:pt x="196" y="11"/>
                    </a:lnTo>
                    <a:lnTo>
                      <a:pt x="196" y="9"/>
                    </a:lnTo>
                    <a:lnTo>
                      <a:pt x="198" y="9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200" y="4"/>
                    </a:lnTo>
                    <a:lnTo>
                      <a:pt x="200" y="2"/>
                    </a:lnTo>
                    <a:lnTo>
                      <a:pt x="200" y="0"/>
                    </a:lnTo>
                    <a:lnTo>
                      <a:pt x="202" y="0"/>
                    </a:lnTo>
                    <a:lnTo>
                      <a:pt x="204" y="0"/>
                    </a:lnTo>
                    <a:lnTo>
                      <a:pt x="204" y="2"/>
                    </a:lnTo>
                    <a:lnTo>
                      <a:pt x="204" y="4"/>
                    </a:lnTo>
                    <a:lnTo>
                      <a:pt x="206" y="4"/>
                    </a:lnTo>
                    <a:lnTo>
                      <a:pt x="206" y="5"/>
                    </a:lnTo>
                    <a:lnTo>
                      <a:pt x="208" y="5"/>
                    </a:lnTo>
                    <a:lnTo>
                      <a:pt x="210" y="5"/>
                    </a:lnTo>
                    <a:lnTo>
                      <a:pt x="210" y="4"/>
                    </a:lnTo>
                    <a:lnTo>
                      <a:pt x="212" y="4"/>
                    </a:lnTo>
                    <a:lnTo>
                      <a:pt x="212" y="2"/>
                    </a:lnTo>
                    <a:lnTo>
                      <a:pt x="214" y="2"/>
                    </a:lnTo>
                    <a:lnTo>
                      <a:pt x="214" y="4"/>
                    </a:lnTo>
                    <a:lnTo>
                      <a:pt x="214" y="5"/>
                    </a:lnTo>
                    <a:lnTo>
                      <a:pt x="214" y="7"/>
                    </a:lnTo>
                    <a:lnTo>
                      <a:pt x="214" y="9"/>
                    </a:lnTo>
                    <a:lnTo>
                      <a:pt x="216" y="9"/>
                    </a:lnTo>
                    <a:lnTo>
                      <a:pt x="216" y="11"/>
                    </a:lnTo>
                    <a:lnTo>
                      <a:pt x="217" y="11"/>
                    </a:lnTo>
                    <a:lnTo>
                      <a:pt x="217" y="13"/>
                    </a:lnTo>
                    <a:lnTo>
                      <a:pt x="217" y="15"/>
                    </a:lnTo>
                    <a:lnTo>
                      <a:pt x="219" y="15"/>
                    </a:lnTo>
                    <a:lnTo>
                      <a:pt x="221" y="15"/>
                    </a:lnTo>
                    <a:lnTo>
                      <a:pt x="221" y="13"/>
                    </a:lnTo>
                    <a:lnTo>
                      <a:pt x="221" y="11"/>
                    </a:lnTo>
                    <a:lnTo>
                      <a:pt x="223" y="13"/>
                    </a:lnTo>
                    <a:lnTo>
                      <a:pt x="225" y="13"/>
                    </a:lnTo>
                    <a:lnTo>
                      <a:pt x="227" y="13"/>
                    </a:lnTo>
                    <a:lnTo>
                      <a:pt x="229" y="13"/>
                    </a:lnTo>
                    <a:lnTo>
                      <a:pt x="229" y="15"/>
                    </a:lnTo>
                    <a:lnTo>
                      <a:pt x="231" y="15"/>
                    </a:lnTo>
                    <a:lnTo>
                      <a:pt x="229" y="17"/>
                    </a:lnTo>
                    <a:lnTo>
                      <a:pt x="227" y="17"/>
                    </a:lnTo>
                    <a:lnTo>
                      <a:pt x="227" y="19"/>
                    </a:lnTo>
                    <a:lnTo>
                      <a:pt x="229" y="19"/>
                    </a:lnTo>
                    <a:lnTo>
                      <a:pt x="229" y="21"/>
                    </a:lnTo>
                    <a:lnTo>
                      <a:pt x="231" y="21"/>
                    </a:lnTo>
                    <a:lnTo>
                      <a:pt x="231" y="19"/>
                    </a:lnTo>
                    <a:lnTo>
                      <a:pt x="231" y="17"/>
                    </a:lnTo>
                    <a:lnTo>
                      <a:pt x="233" y="17"/>
                    </a:lnTo>
                    <a:lnTo>
                      <a:pt x="235" y="17"/>
                    </a:lnTo>
                    <a:lnTo>
                      <a:pt x="237" y="17"/>
                    </a:lnTo>
                    <a:lnTo>
                      <a:pt x="239" y="17"/>
                    </a:lnTo>
                    <a:lnTo>
                      <a:pt x="239" y="15"/>
                    </a:lnTo>
                    <a:lnTo>
                      <a:pt x="237" y="15"/>
                    </a:lnTo>
                    <a:lnTo>
                      <a:pt x="237" y="13"/>
                    </a:lnTo>
                    <a:lnTo>
                      <a:pt x="237" y="11"/>
                    </a:lnTo>
                    <a:lnTo>
                      <a:pt x="239" y="11"/>
                    </a:lnTo>
                    <a:lnTo>
                      <a:pt x="240" y="13"/>
                    </a:lnTo>
                    <a:lnTo>
                      <a:pt x="240" y="15"/>
                    </a:lnTo>
                    <a:lnTo>
                      <a:pt x="240" y="17"/>
                    </a:lnTo>
                    <a:lnTo>
                      <a:pt x="239" y="17"/>
                    </a:lnTo>
                    <a:lnTo>
                      <a:pt x="239" y="19"/>
                    </a:lnTo>
                    <a:lnTo>
                      <a:pt x="240" y="19"/>
                    </a:lnTo>
                    <a:lnTo>
                      <a:pt x="240" y="17"/>
                    </a:lnTo>
                    <a:lnTo>
                      <a:pt x="242" y="17"/>
                    </a:lnTo>
                    <a:lnTo>
                      <a:pt x="244" y="19"/>
                    </a:lnTo>
                    <a:lnTo>
                      <a:pt x="246" y="21"/>
                    </a:lnTo>
                    <a:lnTo>
                      <a:pt x="248" y="21"/>
                    </a:lnTo>
                    <a:lnTo>
                      <a:pt x="248" y="19"/>
                    </a:lnTo>
                    <a:lnTo>
                      <a:pt x="250" y="19"/>
                    </a:lnTo>
                    <a:lnTo>
                      <a:pt x="252" y="17"/>
                    </a:lnTo>
                    <a:lnTo>
                      <a:pt x="254" y="17"/>
                    </a:lnTo>
                    <a:lnTo>
                      <a:pt x="254" y="15"/>
                    </a:lnTo>
                    <a:lnTo>
                      <a:pt x="256" y="15"/>
                    </a:lnTo>
                    <a:lnTo>
                      <a:pt x="258" y="15"/>
                    </a:lnTo>
                    <a:lnTo>
                      <a:pt x="260" y="13"/>
                    </a:lnTo>
                    <a:lnTo>
                      <a:pt x="262" y="13"/>
                    </a:lnTo>
                    <a:lnTo>
                      <a:pt x="262" y="15"/>
                    </a:lnTo>
                    <a:lnTo>
                      <a:pt x="260" y="17"/>
                    </a:lnTo>
                    <a:lnTo>
                      <a:pt x="262" y="17"/>
                    </a:lnTo>
                    <a:lnTo>
                      <a:pt x="264" y="17"/>
                    </a:lnTo>
                    <a:lnTo>
                      <a:pt x="264" y="15"/>
                    </a:lnTo>
                    <a:lnTo>
                      <a:pt x="265" y="15"/>
                    </a:lnTo>
                    <a:lnTo>
                      <a:pt x="265" y="17"/>
                    </a:lnTo>
                    <a:lnTo>
                      <a:pt x="265" y="19"/>
                    </a:lnTo>
                    <a:lnTo>
                      <a:pt x="267" y="21"/>
                    </a:lnTo>
                    <a:lnTo>
                      <a:pt x="269" y="21"/>
                    </a:lnTo>
                    <a:lnTo>
                      <a:pt x="269" y="19"/>
                    </a:lnTo>
                    <a:lnTo>
                      <a:pt x="269" y="17"/>
                    </a:lnTo>
                    <a:lnTo>
                      <a:pt x="267" y="17"/>
                    </a:lnTo>
                    <a:lnTo>
                      <a:pt x="267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lnTo>
                      <a:pt x="271" y="19"/>
                    </a:lnTo>
                    <a:lnTo>
                      <a:pt x="273" y="19"/>
                    </a:ln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275" y="13"/>
                    </a:lnTo>
                    <a:lnTo>
                      <a:pt x="277" y="13"/>
                    </a:lnTo>
                    <a:lnTo>
                      <a:pt x="279" y="13"/>
                    </a:lnTo>
                    <a:lnTo>
                      <a:pt x="281" y="13"/>
                    </a:lnTo>
                    <a:lnTo>
                      <a:pt x="283" y="13"/>
                    </a:lnTo>
                    <a:lnTo>
                      <a:pt x="283" y="11"/>
                    </a:lnTo>
                    <a:lnTo>
                      <a:pt x="283" y="9"/>
                    </a:lnTo>
                    <a:lnTo>
                      <a:pt x="283" y="7"/>
                    </a:lnTo>
                    <a:lnTo>
                      <a:pt x="285" y="7"/>
                    </a:lnTo>
                    <a:lnTo>
                      <a:pt x="287" y="7"/>
                    </a:lnTo>
                    <a:lnTo>
                      <a:pt x="288" y="7"/>
                    </a:lnTo>
                    <a:lnTo>
                      <a:pt x="288" y="5"/>
                    </a:lnTo>
                    <a:lnTo>
                      <a:pt x="290" y="7"/>
                    </a:lnTo>
                    <a:lnTo>
                      <a:pt x="290" y="9"/>
                    </a:lnTo>
                    <a:lnTo>
                      <a:pt x="290" y="11"/>
                    </a:lnTo>
                    <a:lnTo>
                      <a:pt x="290" y="13"/>
                    </a:lnTo>
                    <a:lnTo>
                      <a:pt x="290" y="11"/>
                    </a:lnTo>
                    <a:lnTo>
                      <a:pt x="292" y="11"/>
                    </a:lnTo>
                    <a:lnTo>
                      <a:pt x="292" y="9"/>
                    </a:lnTo>
                    <a:lnTo>
                      <a:pt x="294" y="9"/>
                    </a:lnTo>
                    <a:lnTo>
                      <a:pt x="296" y="9"/>
                    </a:lnTo>
                    <a:lnTo>
                      <a:pt x="298" y="11"/>
                    </a:lnTo>
                    <a:lnTo>
                      <a:pt x="298" y="9"/>
                    </a:lnTo>
                    <a:lnTo>
                      <a:pt x="300" y="9"/>
                    </a:lnTo>
                    <a:lnTo>
                      <a:pt x="300" y="7"/>
                    </a:lnTo>
                    <a:lnTo>
                      <a:pt x="300" y="5"/>
                    </a:lnTo>
                    <a:lnTo>
                      <a:pt x="302" y="4"/>
                    </a:lnTo>
                    <a:lnTo>
                      <a:pt x="304" y="2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0" name="Freeform 5032">
                <a:extLst>
                  <a:ext uri="{FF2B5EF4-FFF2-40B4-BE49-F238E27FC236}">
                    <a16:creationId xmlns:a16="http://schemas.microsoft.com/office/drawing/2014/main" id="{2E785553-AD55-3C3B-00A2-73E142AFA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3048" y="4756507"/>
                <a:ext cx="289429" cy="237663"/>
              </a:xfrm>
              <a:custGeom>
                <a:avLst/>
                <a:gdLst/>
                <a:ahLst/>
                <a:cxnLst>
                  <a:cxn ang="0">
                    <a:pos x="182" y="58"/>
                  </a:cxn>
                  <a:cxn ang="0">
                    <a:pos x="190" y="67"/>
                  </a:cxn>
                  <a:cxn ang="0">
                    <a:pos x="192" y="77"/>
                  </a:cxn>
                  <a:cxn ang="0">
                    <a:pos x="177" y="81"/>
                  </a:cxn>
                  <a:cxn ang="0">
                    <a:pos x="169" y="88"/>
                  </a:cxn>
                  <a:cxn ang="0">
                    <a:pos x="173" y="102"/>
                  </a:cxn>
                  <a:cxn ang="0">
                    <a:pos x="173" y="110"/>
                  </a:cxn>
                  <a:cxn ang="0">
                    <a:pos x="171" y="119"/>
                  </a:cxn>
                  <a:cxn ang="0">
                    <a:pos x="171" y="131"/>
                  </a:cxn>
                  <a:cxn ang="0">
                    <a:pos x="167" y="138"/>
                  </a:cxn>
                  <a:cxn ang="0">
                    <a:pos x="159" y="140"/>
                  </a:cxn>
                  <a:cxn ang="0">
                    <a:pos x="148" y="142"/>
                  </a:cxn>
                  <a:cxn ang="0">
                    <a:pos x="148" y="150"/>
                  </a:cxn>
                  <a:cxn ang="0">
                    <a:pos x="157" y="158"/>
                  </a:cxn>
                  <a:cxn ang="0">
                    <a:pos x="148" y="163"/>
                  </a:cxn>
                  <a:cxn ang="0">
                    <a:pos x="136" y="156"/>
                  </a:cxn>
                  <a:cxn ang="0">
                    <a:pos x="125" y="150"/>
                  </a:cxn>
                  <a:cxn ang="0">
                    <a:pos x="121" y="142"/>
                  </a:cxn>
                  <a:cxn ang="0">
                    <a:pos x="113" y="135"/>
                  </a:cxn>
                  <a:cxn ang="0">
                    <a:pos x="106" y="125"/>
                  </a:cxn>
                  <a:cxn ang="0">
                    <a:pos x="96" y="113"/>
                  </a:cxn>
                  <a:cxn ang="0">
                    <a:pos x="83" y="115"/>
                  </a:cxn>
                  <a:cxn ang="0">
                    <a:pos x="71" y="123"/>
                  </a:cxn>
                  <a:cxn ang="0">
                    <a:pos x="69" y="133"/>
                  </a:cxn>
                  <a:cxn ang="0">
                    <a:pos x="59" y="135"/>
                  </a:cxn>
                  <a:cxn ang="0">
                    <a:pos x="56" y="125"/>
                  </a:cxn>
                  <a:cxn ang="0">
                    <a:pos x="56" y="113"/>
                  </a:cxn>
                  <a:cxn ang="0">
                    <a:pos x="50" y="115"/>
                  </a:cxn>
                  <a:cxn ang="0">
                    <a:pos x="38" y="119"/>
                  </a:cxn>
                  <a:cxn ang="0">
                    <a:pos x="27" y="112"/>
                  </a:cxn>
                  <a:cxn ang="0">
                    <a:pos x="15" y="104"/>
                  </a:cxn>
                  <a:cxn ang="0">
                    <a:pos x="10" y="92"/>
                  </a:cxn>
                  <a:cxn ang="0">
                    <a:pos x="6" y="85"/>
                  </a:cxn>
                  <a:cxn ang="0">
                    <a:pos x="6" y="77"/>
                  </a:cxn>
                  <a:cxn ang="0">
                    <a:pos x="4" y="65"/>
                  </a:cxn>
                  <a:cxn ang="0">
                    <a:pos x="6" y="56"/>
                  </a:cxn>
                  <a:cxn ang="0">
                    <a:pos x="17" y="50"/>
                  </a:cxn>
                  <a:cxn ang="0">
                    <a:pos x="31" y="44"/>
                  </a:cxn>
                  <a:cxn ang="0">
                    <a:pos x="38" y="37"/>
                  </a:cxn>
                  <a:cxn ang="0">
                    <a:pos x="46" y="33"/>
                  </a:cxn>
                  <a:cxn ang="0">
                    <a:pos x="54" y="29"/>
                  </a:cxn>
                  <a:cxn ang="0">
                    <a:pos x="63" y="23"/>
                  </a:cxn>
                  <a:cxn ang="0">
                    <a:pos x="73" y="17"/>
                  </a:cxn>
                  <a:cxn ang="0">
                    <a:pos x="77" y="10"/>
                  </a:cxn>
                  <a:cxn ang="0">
                    <a:pos x="90" y="4"/>
                  </a:cxn>
                  <a:cxn ang="0">
                    <a:pos x="100" y="2"/>
                  </a:cxn>
                  <a:cxn ang="0">
                    <a:pos x="109" y="0"/>
                  </a:cxn>
                  <a:cxn ang="0">
                    <a:pos x="123" y="4"/>
                  </a:cxn>
                  <a:cxn ang="0">
                    <a:pos x="129" y="12"/>
                  </a:cxn>
                  <a:cxn ang="0">
                    <a:pos x="138" y="14"/>
                  </a:cxn>
                  <a:cxn ang="0">
                    <a:pos x="144" y="19"/>
                  </a:cxn>
                  <a:cxn ang="0">
                    <a:pos x="148" y="29"/>
                  </a:cxn>
                  <a:cxn ang="0">
                    <a:pos x="152" y="35"/>
                  </a:cxn>
                  <a:cxn ang="0">
                    <a:pos x="159" y="37"/>
                  </a:cxn>
                  <a:cxn ang="0">
                    <a:pos x="169" y="39"/>
                  </a:cxn>
                  <a:cxn ang="0">
                    <a:pos x="180" y="42"/>
                  </a:cxn>
                </a:cxnLst>
                <a:rect l="0" t="0" r="r" b="b"/>
                <a:pathLst>
                  <a:path w="194" h="163">
                    <a:moveTo>
                      <a:pt x="184" y="44"/>
                    </a:moveTo>
                    <a:lnTo>
                      <a:pt x="182" y="46"/>
                    </a:lnTo>
                    <a:lnTo>
                      <a:pt x="182" y="48"/>
                    </a:lnTo>
                    <a:lnTo>
                      <a:pt x="182" y="50"/>
                    </a:lnTo>
                    <a:lnTo>
                      <a:pt x="180" y="52"/>
                    </a:lnTo>
                    <a:lnTo>
                      <a:pt x="180" y="54"/>
                    </a:lnTo>
                    <a:lnTo>
                      <a:pt x="182" y="56"/>
                    </a:lnTo>
                    <a:lnTo>
                      <a:pt x="182" y="58"/>
                    </a:lnTo>
                    <a:lnTo>
                      <a:pt x="184" y="58"/>
                    </a:lnTo>
                    <a:lnTo>
                      <a:pt x="184" y="60"/>
                    </a:lnTo>
                    <a:lnTo>
                      <a:pt x="186" y="62"/>
                    </a:lnTo>
                    <a:lnTo>
                      <a:pt x="188" y="62"/>
                    </a:lnTo>
                    <a:lnTo>
                      <a:pt x="188" y="64"/>
                    </a:lnTo>
                    <a:lnTo>
                      <a:pt x="188" y="65"/>
                    </a:lnTo>
                    <a:lnTo>
                      <a:pt x="188" y="67"/>
                    </a:lnTo>
                    <a:lnTo>
                      <a:pt x="190" y="67"/>
                    </a:lnTo>
                    <a:lnTo>
                      <a:pt x="190" y="69"/>
                    </a:lnTo>
                    <a:lnTo>
                      <a:pt x="192" y="69"/>
                    </a:lnTo>
                    <a:lnTo>
                      <a:pt x="192" y="71"/>
                    </a:lnTo>
                    <a:lnTo>
                      <a:pt x="192" y="73"/>
                    </a:lnTo>
                    <a:lnTo>
                      <a:pt x="194" y="73"/>
                    </a:lnTo>
                    <a:lnTo>
                      <a:pt x="194" y="75"/>
                    </a:lnTo>
                    <a:lnTo>
                      <a:pt x="194" y="77"/>
                    </a:lnTo>
                    <a:lnTo>
                      <a:pt x="192" y="77"/>
                    </a:lnTo>
                    <a:lnTo>
                      <a:pt x="190" y="77"/>
                    </a:lnTo>
                    <a:lnTo>
                      <a:pt x="188" y="79"/>
                    </a:lnTo>
                    <a:lnTo>
                      <a:pt x="186" y="79"/>
                    </a:lnTo>
                    <a:lnTo>
                      <a:pt x="184" y="79"/>
                    </a:lnTo>
                    <a:lnTo>
                      <a:pt x="182" y="81"/>
                    </a:lnTo>
                    <a:lnTo>
                      <a:pt x="180" y="81"/>
                    </a:lnTo>
                    <a:lnTo>
                      <a:pt x="179" y="81"/>
                    </a:lnTo>
                    <a:lnTo>
                      <a:pt x="177" y="81"/>
                    </a:lnTo>
                    <a:lnTo>
                      <a:pt x="175" y="81"/>
                    </a:lnTo>
                    <a:lnTo>
                      <a:pt x="175" y="83"/>
                    </a:lnTo>
                    <a:lnTo>
                      <a:pt x="173" y="83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1" y="87"/>
                    </a:lnTo>
                    <a:lnTo>
                      <a:pt x="171" y="88"/>
                    </a:lnTo>
                    <a:lnTo>
                      <a:pt x="169" y="88"/>
                    </a:lnTo>
                    <a:lnTo>
                      <a:pt x="169" y="90"/>
                    </a:lnTo>
                    <a:lnTo>
                      <a:pt x="169" y="92"/>
                    </a:lnTo>
                    <a:lnTo>
                      <a:pt x="169" y="94"/>
                    </a:lnTo>
                    <a:lnTo>
                      <a:pt x="171" y="96"/>
                    </a:lnTo>
                    <a:lnTo>
                      <a:pt x="173" y="96"/>
                    </a:lnTo>
                    <a:lnTo>
                      <a:pt x="173" y="98"/>
                    </a:lnTo>
                    <a:lnTo>
                      <a:pt x="173" y="100"/>
                    </a:lnTo>
                    <a:lnTo>
                      <a:pt x="173" y="102"/>
                    </a:lnTo>
                    <a:lnTo>
                      <a:pt x="171" y="102"/>
                    </a:lnTo>
                    <a:lnTo>
                      <a:pt x="171" y="104"/>
                    </a:lnTo>
                    <a:lnTo>
                      <a:pt x="171" y="106"/>
                    </a:lnTo>
                    <a:lnTo>
                      <a:pt x="173" y="106"/>
                    </a:lnTo>
                    <a:lnTo>
                      <a:pt x="175" y="106"/>
                    </a:lnTo>
                    <a:lnTo>
                      <a:pt x="175" y="108"/>
                    </a:lnTo>
                    <a:lnTo>
                      <a:pt x="173" y="108"/>
                    </a:lnTo>
                    <a:lnTo>
                      <a:pt x="173" y="110"/>
                    </a:lnTo>
                    <a:lnTo>
                      <a:pt x="175" y="110"/>
                    </a:lnTo>
                    <a:lnTo>
                      <a:pt x="175" y="112"/>
                    </a:lnTo>
                    <a:lnTo>
                      <a:pt x="173" y="112"/>
                    </a:lnTo>
                    <a:lnTo>
                      <a:pt x="173" y="113"/>
                    </a:lnTo>
                    <a:lnTo>
                      <a:pt x="173" y="115"/>
                    </a:lnTo>
                    <a:lnTo>
                      <a:pt x="171" y="115"/>
                    </a:lnTo>
                    <a:lnTo>
                      <a:pt x="171" y="117"/>
                    </a:lnTo>
                    <a:lnTo>
                      <a:pt x="171" y="119"/>
                    </a:lnTo>
                    <a:lnTo>
                      <a:pt x="169" y="119"/>
                    </a:lnTo>
                    <a:lnTo>
                      <a:pt x="169" y="121"/>
                    </a:lnTo>
                    <a:lnTo>
                      <a:pt x="169" y="123"/>
                    </a:lnTo>
                    <a:lnTo>
                      <a:pt x="169" y="125"/>
                    </a:lnTo>
                    <a:lnTo>
                      <a:pt x="171" y="125"/>
                    </a:lnTo>
                    <a:lnTo>
                      <a:pt x="171" y="127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1" y="133"/>
                    </a:lnTo>
                    <a:lnTo>
                      <a:pt x="171" y="135"/>
                    </a:lnTo>
                    <a:lnTo>
                      <a:pt x="173" y="135"/>
                    </a:lnTo>
                    <a:lnTo>
                      <a:pt x="171" y="135"/>
                    </a:lnTo>
                    <a:lnTo>
                      <a:pt x="171" y="136"/>
                    </a:lnTo>
                    <a:lnTo>
                      <a:pt x="169" y="136"/>
                    </a:lnTo>
                    <a:lnTo>
                      <a:pt x="167" y="136"/>
                    </a:lnTo>
                    <a:lnTo>
                      <a:pt x="167" y="138"/>
                    </a:lnTo>
                    <a:lnTo>
                      <a:pt x="169" y="138"/>
                    </a:lnTo>
                    <a:lnTo>
                      <a:pt x="169" y="140"/>
                    </a:lnTo>
                    <a:lnTo>
                      <a:pt x="169" y="142"/>
                    </a:lnTo>
                    <a:lnTo>
                      <a:pt x="167" y="142"/>
                    </a:lnTo>
                    <a:lnTo>
                      <a:pt x="167" y="144"/>
                    </a:lnTo>
                    <a:lnTo>
                      <a:pt x="165" y="144"/>
                    </a:lnTo>
                    <a:lnTo>
                      <a:pt x="163" y="142"/>
                    </a:lnTo>
                    <a:lnTo>
                      <a:pt x="159" y="140"/>
                    </a:lnTo>
                    <a:lnTo>
                      <a:pt x="157" y="140"/>
                    </a:lnTo>
                    <a:lnTo>
                      <a:pt x="155" y="138"/>
                    </a:lnTo>
                    <a:lnTo>
                      <a:pt x="154" y="138"/>
                    </a:lnTo>
                    <a:lnTo>
                      <a:pt x="152" y="138"/>
                    </a:lnTo>
                    <a:lnTo>
                      <a:pt x="152" y="140"/>
                    </a:lnTo>
                    <a:lnTo>
                      <a:pt x="150" y="140"/>
                    </a:lnTo>
                    <a:lnTo>
                      <a:pt x="148" y="140"/>
                    </a:lnTo>
                    <a:lnTo>
                      <a:pt x="148" y="142"/>
                    </a:lnTo>
                    <a:lnTo>
                      <a:pt x="148" y="144"/>
                    </a:lnTo>
                    <a:lnTo>
                      <a:pt x="146" y="144"/>
                    </a:lnTo>
                    <a:lnTo>
                      <a:pt x="146" y="146"/>
                    </a:lnTo>
                    <a:lnTo>
                      <a:pt x="144" y="146"/>
                    </a:lnTo>
                    <a:lnTo>
                      <a:pt x="144" y="148"/>
                    </a:lnTo>
                    <a:lnTo>
                      <a:pt x="146" y="148"/>
                    </a:lnTo>
                    <a:lnTo>
                      <a:pt x="148" y="148"/>
                    </a:lnTo>
                    <a:lnTo>
                      <a:pt x="148" y="150"/>
                    </a:lnTo>
                    <a:lnTo>
                      <a:pt x="150" y="150"/>
                    </a:lnTo>
                    <a:lnTo>
                      <a:pt x="150" y="152"/>
                    </a:lnTo>
                    <a:lnTo>
                      <a:pt x="152" y="152"/>
                    </a:lnTo>
                    <a:lnTo>
                      <a:pt x="152" y="154"/>
                    </a:lnTo>
                    <a:lnTo>
                      <a:pt x="154" y="154"/>
                    </a:lnTo>
                    <a:lnTo>
                      <a:pt x="155" y="156"/>
                    </a:lnTo>
                    <a:lnTo>
                      <a:pt x="157" y="156"/>
                    </a:lnTo>
                    <a:lnTo>
                      <a:pt x="157" y="158"/>
                    </a:lnTo>
                    <a:lnTo>
                      <a:pt x="157" y="160"/>
                    </a:lnTo>
                    <a:lnTo>
                      <a:pt x="157" y="161"/>
                    </a:lnTo>
                    <a:lnTo>
                      <a:pt x="157" y="163"/>
                    </a:lnTo>
                    <a:lnTo>
                      <a:pt x="155" y="163"/>
                    </a:lnTo>
                    <a:lnTo>
                      <a:pt x="154" y="163"/>
                    </a:lnTo>
                    <a:lnTo>
                      <a:pt x="152" y="163"/>
                    </a:lnTo>
                    <a:lnTo>
                      <a:pt x="150" y="163"/>
                    </a:lnTo>
                    <a:lnTo>
                      <a:pt x="148" y="163"/>
                    </a:lnTo>
                    <a:lnTo>
                      <a:pt x="148" y="161"/>
                    </a:lnTo>
                    <a:lnTo>
                      <a:pt x="146" y="161"/>
                    </a:lnTo>
                    <a:lnTo>
                      <a:pt x="144" y="160"/>
                    </a:lnTo>
                    <a:lnTo>
                      <a:pt x="142" y="160"/>
                    </a:lnTo>
                    <a:lnTo>
                      <a:pt x="140" y="158"/>
                    </a:lnTo>
                    <a:lnTo>
                      <a:pt x="138" y="158"/>
                    </a:lnTo>
                    <a:lnTo>
                      <a:pt x="138" y="156"/>
                    </a:lnTo>
                    <a:lnTo>
                      <a:pt x="136" y="156"/>
                    </a:lnTo>
                    <a:lnTo>
                      <a:pt x="132" y="154"/>
                    </a:lnTo>
                    <a:lnTo>
                      <a:pt x="131" y="152"/>
                    </a:lnTo>
                    <a:lnTo>
                      <a:pt x="129" y="152"/>
                    </a:lnTo>
                    <a:lnTo>
                      <a:pt x="129" y="150"/>
                    </a:lnTo>
                    <a:lnTo>
                      <a:pt x="127" y="150"/>
                    </a:lnTo>
                    <a:lnTo>
                      <a:pt x="127" y="148"/>
                    </a:lnTo>
                    <a:lnTo>
                      <a:pt x="125" y="148"/>
                    </a:lnTo>
                    <a:lnTo>
                      <a:pt x="125" y="150"/>
                    </a:lnTo>
                    <a:lnTo>
                      <a:pt x="125" y="148"/>
                    </a:lnTo>
                    <a:lnTo>
                      <a:pt x="123" y="148"/>
                    </a:lnTo>
                    <a:lnTo>
                      <a:pt x="123" y="146"/>
                    </a:lnTo>
                    <a:lnTo>
                      <a:pt x="123" y="144"/>
                    </a:lnTo>
                    <a:lnTo>
                      <a:pt x="121" y="144"/>
                    </a:lnTo>
                    <a:lnTo>
                      <a:pt x="121" y="146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19" y="142"/>
                    </a:lnTo>
                    <a:lnTo>
                      <a:pt x="117" y="142"/>
                    </a:lnTo>
                    <a:lnTo>
                      <a:pt x="117" y="140"/>
                    </a:lnTo>
                    <a:lnTo>
                      <a:pt x="117" y="138"/>
                    </a:lnTo>
                    <a:lnTo>
                      <a:pt x="117" y="136"/>
                    </a:lnTo>
                    <a:lnTo>
                      <a:pt x="115" y="136"/>
                    </a:lnTo>
                    <a:lnTo>
                      <a:pt x="113" y="136"/>
                    </a:lnTo>
                    <a:lnTo>
                      <a:pt x="113" y="135"/>
                    </a:lnTo>
                    <a:lnTo>
                      <a:pt x="111" y="135"/>
                    </a:lnTo>
                    <a:lnTo>
                      <a:pt x="111" y="133"/>
                    </a:lnTo>
                    <a:lnTo>
                      <a:pt x="109" y="133"/>
                    </a:lnTo>
                    <a:lnTo>
                      <a:pt x="107" y="133"/>
                    </a:lnTo>
                    <a:lnTo>
                      <a:pt x="107" y="131"/>
                    </a:lnTo>
                    <a:lnTo>
                      <a:pt x="107" y="129"/>
                    </a:lnTo>
                    <a:lnTo>
                      <a:pt x="106" y="127"/>
                    </a:lnTo>
                    <a:lnTo>
                      <a:pt x="106" y="125"/>
                    </a:lnTo>
                    <a:lnTo>
                      <a:pt x="104" y="125"/>
                    </a:lnTo>
                    <a:lnTo>
                      <a:pt x="104" y="123"/>
                    </a:lnTo>
                    <a:lnTo>
                      <a:pt x="104" y="121"/>
                    </a:lnTo>
                    <a:lnTo>
                      <a:pt x="102" y="121"/>
                    </a:lnTo>
                    <a:lnTo>
                      <a:pt x="100" y="119"/>
                    </a:lnTo>
                    <a:lnTo>
                      <a:pt x="98" y="117"/>
                    </a:lnTo>
                    <a:lnTo>
                      <a:pt x="96" y="115"/>
                    </a:lnTo>
                    <a:lnTo>
                      <a:pt x="96" y="113"/>
                    </a:lnTo>
                    <a:lnTo>
                      <a:pt x="94" y="113"/>
                    </a:lnTo>
                    <a:lnTo>
                      <a:pt x="92" y="113"/>
                    </a:lnTo>
                    <a:lnTo>
                      <a:pt x="90" y="113"/>
                    </a:lnTo>
                    <a:lnTo>
                      <a:pt x="88" y="113"/>
                    </a:lnTo>
                    <a:lnTo>
                      <a:pt x="88" y="115"/>
                    </a:lnTo>
                    <a:lnTo>
                      <a:pt x="86" y="115"/>
                    </a:lnTo>
                    <a:lnTo>
                      <a:pt x="84" y="115"/>
                    </a:lnTo>
                    <a:lnTo>
                      <a:pt x="83" y="115"/>
                    </a:lnTo>
                    <a:lnTo>
                      <a:pt x="81" y="113"/>
                    </a:lnTo>
                    <a:lnTo>
                      <a:pt x="81" y="115"/>
                    </a:lnTo>
                    <a:lnTo>
                      <a:pt x="79" y="115"/>
                    </a:lnTo>
                    <a:lnTo>
                      <a:pt x="79" y="117"/>
                    </a:lnTo>
                    <a:lnTo>
                      <a:pt x="77" y="119"/>
                    </a:lnTo>
                    <a:lnTo>
                      <a:pt x="75" y="121"/>
                    </a:lnTo>
                    <a:lnTo>
                      <a:pt x="73" y="121"/>
                    </a:lnTo>
                    <a:lnTo>
                      <a:pt x="71" y="123"/>
                    </a:lnTo>
                    <a:lnTo>
                      <a:pt x="71" y="125"/>
                    </a:lnTo>
                    <a:lnTo>
                      <a:pt x="73" y="125"/>
                    </a:lnTo>
                    <a:lnTo>
                      <a:pt x="73" y="127"/>
                    </a:lnTo>
                    <a:lnTo>
                      <a:pt x="73" y="129"/>
                    </a:lnTo>
                    <a:lnTo>
                      <a:pt x="73" y="131"/>
                    </a:lnTo>
                    <a:lnTo>
                      <a:pt x="71" y="131"/>
                    </a:lnTo>
                    <a:lnTo>
                      <a:pt x="71" y="133"/>
                    </a:lnTo>
                    <a:lnTo>
                      <a:pt x="69" y="133"/>
                    </a:lnTo>
                    <a:lnTo>
                      <a:pt x="69" y="135"/>
                    </a:lnTo>
                    <a:lnTo>
                      <a:pt x="67" y="135"/>
                    </a:lnTo>
                    <a:lnTo>
                      <a:pt x="65" y="135"/>
                    </a:lnTo>
                    <a:lnTo>
                      <a:pt x="63" y="135"/>
                    </a:lnTo>
                    <a:lnTo>
                      <a:pt x="63" y="133"/>
                    </a:lnTo>
                    <a:lnTo>
                      <a:pt x="61" y="133"/>
                    </a:lnTo>
                    <a:lnTo>
                      <a:pt x="59" y="133"/>
                    </a:lnTo>
                    <a:lnTo>
                      <a:pt x="59" y="135"/>
                    </a:lnTo>
                    <a:lnTo>
                      <a:pt x="59" y="133"/>
                    </a:lnTo>
                    <a:lnTo>
                      <a:pt x="58" y="133"/>
                    </a:lnTo>
                    <a:lnTo>
                      <a:pt x="56" y="133"/>
                    </a:lnTo>
                    <a:lnTo>
                      <a:pt x="56" y="131"/>
                    </a:lnTo>
                    <a:lnTo>
                      <a:pt x="54" y="131"/>
                    </a:lnTo>
                    <a:lnTo>
                      <a:pt x="56" y="129"/>
                    </a:lnTo>
                    <a:lnTo>
                      <a:pt x="56" y="127"/>
                    </a:lnTo>
                    <a:lnTo>
                      <a:pt x="56" y="125"/>
                    </a:lnTo>
                    <a:lnTo>
                      <a:pt x="56" y="123"/>
                    </a:lnTo>
                    <a:lnTo>
                      <a:pt x="56" y="121"/>
                    </a:lnTo>
                    <a:lnTo>
                      <a:pt x="56" y="119"/>
                    </a:lnTo>
                    <a:lnTo>
                      <a:pt x="56" y="117"/>
                    </a:lnTo>
                    <a:lnTo>
                      <a:pt x="54" y="117"/>
                    </a:lnTo>
                    <a:lnTo>
                      <a:pt x="54" y="115"/>
                    </a:lnTo>
                    <a:lnTo>
                      <a:pt x="56" y="115"/>
                    </a:lnTo>
                    <a:lnTo>
                      <a:pt x="56" y="113"/>
                    </a:lnTo>
                    <a:lnTo>
                      <a:pt x="58" y="113"/>
                    </a:lnTo>
                    <a:lnTo>
                      <a:pt x="58" y="112"/>
                    </a:lnTo>
                    <a:lnTo>
                      <a:pt x="56" y="112"/>
                    </a:lnTo>
                    <a:lnTo>
                      <a:pt x="54" y="112"/>
                    </a:lnTo>
                    <a:lnTo>
                      <a:pt x="52" y="112"/>
                    </a:lnTo>
                    <a:lnTo>
                      <a:pt x="50" y="112"/>
                    </a:lnTo>
                    <a:lnTo>
                      <a:pt x="50" y="113"/>
                    </a:lnTo>
                    <a:lnTo>
                      <a:pt x="50" y="115"/>
                    </a:lnTo>
                    <a:lnTo>
                      <a:pt x="48" y="117"/>
                    </a:lnTo>
                    <a:lnTo>
                      <a:pt x="46" y="119"/>
                    </a:lnTo>
                    <a:lnTo>
                      <a:pt x="44" y="119"/>
                    </a:lnTo>
                    <a:lnTo>
                      <a:pt x="44" y="121"/>
                    </a:lnTo>
                    <a:lnTo>
                      <a:pt x="42" y="121"/>
                    </a:lnTo>
                    <a:lnTo>
                      <a:pt x="40" y="121"/>
                    </a:lnTo>
                    <a:lnTo>
                      <a:pt x="38" y="121"/>
                    </a:lnTo>
                    <a:lnTo>
                      <a:pt x="38" y="119"/>
                    </a:lnTo>
                    <a:lnTo>
                      <a:pt x="36" y="117"/>
                    </a:lnTo>
                    <a:lnTo>
                      <a:pt x="35" y="117"/>
                    </a:lnTo>
                    <a:lnTo>
                      <a:pt x="33" y="117"/>
                    </a:lnTo>
                    <a:lnTo>
                      <a:pt x="33" y="115"/>
                    </a:lnTo>
                    <a:lnTo>
                      <a:pt x="31" y="115"/>
                    </a:lnTo>
                    <a:lnTo>
                      <a:pt x="29" y="113"/>
                    </a:lnTo>
                    <a:lnTo>
                      <a:pt x="29" y="112"/>
                    </a:lnTo>
                    <a:lnTo>
                      <a:pt x="27" y="112"/>
                    </a:lnTo>
                    <a:lnTo>
                      <a:pt x="27" y="110"/>
                    </a:lnTo>
                    <a:lnTo>
                      <a:pt x="27" y="108"/>
                    </a:lnTo>
                    <a:lnTo>
                      <a:pt x="25" y="108"/>
                    </a:lnTo>
                    <a:lnTo>
                      <a:pt x="23" y="108"/>
                    </a:lnTo>
                    <a:lnTo>
                      <a:pt x="21" y="108"/>
                    </a:lnTo>
                    <a:lnTo>
                      <a:pt x="19" y="108"/>
                    </a:lnTo>
                    <a:lnTo>
                      <a:pt x="17" y="106"/>
                    </a:lnTo>
                    <a:lnTo>
                      <a:pt x="15" y="104"/>
                    </a:lnTo>
                    <a:lnTo>
                      <a:pt x="13" y="104"/>
                    </a:lnTo>
                    <a:lnTo>
                      <a:pt x="13" y="102"/>
                    </a:lnTo>
                    <a:lnTo>
                      <a:pt x="11" y="100"/>
                    </a:lnTo>
                    <a:lnTo>
                      <a:pt x="11" y="98"/>
                    </a:lnTo>
                    <a:lnTo>
                      <a:pt x="11" y="96"/>
                    </a:lnTo>
                    <a:lnTo>
                      <a:pt x="10" y="96"/>
                    </a:lnTo>
                    <a:lnTo>
                      <a:pt x="10" y="94"/>
                    </a:lnTo>
                    <a:lnTo>
                      <a:pt x="10" y="92"/>
                    </a:lnTo>
                    <a:lnTo>
                      <a:pt x="8" y="92"/>
                    </a:lnTo>
                    <a:lnTo>
                      <a:pt x="6" y="92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6" y="87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6" y="81"/>
                    </a:lnTo>
                    <a:lnTo>
                      <a:pt x="6" y="79"/>
                    </a:lnTo>
                    <a:lnTo>
                      <a:pt x="6" y="77"/>
                    </a:lnTo>
                    <a:lnTo>
                      <a:pt x="8" y="77"/>
                    </a:lnTo>
                    <a:lnTo>
                      <a:pt x="6" y="77"/>
                    </a:lnTo>
                    <a:lnTo>
                      <a:pt x="6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8" y="67"/>
                    </a:lnTo>
                    <a:lnTo>
                      <a:pt x="6" y="67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0" y="64"/>
                    </a:lnTo>
                    <a:lnTo>
                      <a:pt x="0" y="62"/>
                    </a:lnTo>
                    <a:lnTo>
                      <a:pt x="2" y="62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8" y="54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1" y="52"/>
                    </a:lnTo>
                    <a:lnTo>
                      <a:pt x="13" y="52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25" y="46"/>
                    </a:lnTo>
                    <a:lnTo>
                      <a:pt x="27" y="46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5" y="40"/>
                    </a:lnTo>
                    <a:lnTo>
                      <a:pt x="36" y="40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8" y="37"/>
                    </a:lnTo>
                    <a:lnTo>
                      <a:pt x="38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1"/>
                    </a:lnTo>
                    <a:lnTo>
                      <a:pt x="44" y="31"/>
                    </a:lnTo>
                    <a:lnTo>
                      <a:pt x="46" y="31"/>
                    </a:lnTo>
                    <a:lnTo>
                      <a:pt x="46" y="33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50" y="31"/>
                    </a:lnTo>
                    <a:lnTo>
                      <a:pt x="48" y="31"/>
                    </a:lnTo>
                    <a:lnTo>
                      <a:pt x="48" y="29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9" y="27"/>
                    </a:lnTo>
                    <a:lnTo>
                      <a:pt x="59" y="25"/>
                    </a:lnTo>
                    <a:lnTo>
                      <a:pt x="61" y="25"/>
                    </a:lnTo>
                    <a:lnTo>
                      <a:pt x="63" y="25"/>
                    </a:lnTo>
                    <a:lnTo>
                      <a:pt x="63" y="23"/>
                    </a:lnTo>
                    <a:lnTo>
                      <a:pt x="65" y="23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71" y="19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3" y="16"/>
                    </a:lnTo>
                    <a:lnTo>
                      <a:pt x="73" y="14"/>
                    </a:lnTo>
                    <a:lnTo>
                      <a:pt x="75" y="14"/>
                    </a:lnTo>
                    <a:lnTo>
                      <a:pt x="75" y="12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2" y="2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0"/>
                    </a:lnTo>
                    <a:lnTo>
                      <a:pt x="111" y="2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5" y="4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7" y="4"/>
                    </a:lnTo>
                    <a:lnTo>
                      <a:pt x="127" y="6"/>
                    </a:lnTo>
                    <a:lnTo>
                      <a:pt x="127" y="8"/>
                    </a:lnTo>
                    <a:lnTo>
                      <a:pt x="129" y="8"/>
                    </a:lnTo>
                    <a:lnTo>
                      <a:pt x="131" y="8"/>
                    </a:lnTo>
                    <a:lnTo>
                      <a:pt x="129" y="10"/>
                    </a:lnTo>
                    <a:lnTo>
                      <a:pt x="129" y="12"/>
                    </a:lnTo>
                    <a:lnTo>
                      <a:pt x="131" y="12"/>
                    </a:lnTo>
                    <a:lnTo>
                      <a:pt x="131" y="14"/>
                    </a:lnTo>
                    <a:lnTo>
                      <a:pt x="132" y="14"/>
                    </a:lnTo>
                    <a:lnTo>
                      <a:pt x="134" y="14"/>
                    </a:lnTo>
                    <a:lnTo>
                      <a:pt x="136" y="14"/>
                    </a:lnTo>
                    <a:lnTo>
                      <a:pt x="136" y="16"/>
                    </a:lnTo>
                    <a:lnTo>
                      <a:pt x="138" y="16"/>
                    </a:lnTo>
                    <a:lnTo>
                      <a:pt x="138" y="14"/>
                    </a:lnTo>
                    <a:lnTo>
                      <a:pt x="140" y="14"/>
                    </a:lnTo>
                    <a:lnTo>
                      <a:pt x="140" y="16"/>
                    </a:lnTo>
                    <a:lnTo>
                      <a:pt x="142" y="16"/>
                    </a:lnTo>
                    <a:lnTo>
                      <a:pt x="142" y="14"/>
                    </a:lnTo>
                    <a:lnTo>
                      <a:pt x="142" y="16"/>
                    </a:lnTo>
                    <a:lnTo>
                      <a:pt x="142" y="17"/>
                    </a:lnTo>
                    <a:lnTo>
                      <a:pt x="144" y="17"/>
                    </a:lnTo>
                    <a:lnTo>
                      <a:pt x="144" y="19"/>
                    </a:lnTo>
                    <a:lnTo>
                      <a:pt x="146" y="19"/>
                    </a:lnTo>
                    <a:lnTo>
                      <a:pt x="144" y="21"/>
                    </a:lnTo>
                    <a:lnTo>
                      <a:pt x="144" y="23"/>
                    </a:lnTo>
                    <a:lnTo>
                      <a:pt x="144" y="25"/>
                    </a:lnTo>
                    <a:lnTo>
                      <a:pt x="146" y="25"/>
                    </a:lnTo>
                    <a:lnTo>
                      <a:pt x="146" y="27"/>
                    </a:lnTo>
                    <a:lnTo>
                      <a:pt x="146" y="29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8" y="29"/>
                    </a:lnTo>
                    <a:lnTo>
                      <a:pt x="148" y="31"/>
                    </a:lnTo>
                    <a:lnTo>
                      <a:pt x="148" y="33"/>
                    </a:lnTo>
                    <a:lnTo>
                      <a:pt x="150" y="33"/>
                    </a:lnTo>
                    <a:lnTo>
                      <a:pt x="152" y="33"/>
                    </a:lnTo>
                    <a:lnTo>
                      <a:pt x="150" y="35"/>
                    </a:lnTo>
                    <a:lnTo>
                      <a:pt x="152" y="35"/>
                    </a:lnTo>
                    <a:lnTo>
                      <a:pt x="152" y="37"/>
                    </a:lnTo>
                    <a:lnTo>
                      <a:pt x="154" y="37"/>
                    </a:lnTo>
                    <a:lnTo>
                      <a:pt x="155" y="39"/>
                    </a:lnTo>
                    <a:lnTo>
                      <a:pt x="155" y="37"/>
                    </a:lnTo>
                    <a:lnTo>
                      <a:pt x="157" y="37"/>
                    </a:lnTo>
                    <a:lnTo>
                      <a:pt x="157" y="35"/>
                    </a:lnTo>
                    <a:lnTo>
                      <a:pt x="159" y="35"/>
                    </a:lnTo>
                    <a:lnTo>
                      <a:pt x="159" y="37"/>
                    </a:lnTo>
                    <a:lnTo>
                      <a:pt x="159" y="39"/>
                    </a:lnTo>
                    <a:lnTo>
                      <a:pt x="161" y="39"/>
                    </a:lnTo>
                    <a:lnTo>
                      <a:pt x="163" y="39"/>
                    </a:lnTo>
                    <a:lnTo>
                      <a:pt x="163" y="37"/>
                    </a:lnTo>
                    <a:lnTo>
                      <a:pt x="165" y="37"/>
                    </a:lnTo>
                    <a:lnTo>
                      <a:pt x="167" y="37"/>
                    </a:lnTo>
                    <a:lnTo>
                      <a:pt x="169" y="37"/>
                    </a:lnTo>
                    <a:lnTo>
                      <a:pt x="169" y="39"/>
                    </a:lnTo>
                    <a:lnTo>
                      <a:pt x="171" y="39"/>
                    </a:lnTo>
                    <a:lnTo>
                      <a:pt x="171" y="40"/>
                    </a:lnTo>
                    <a:lnTo>
                      <a:pt x="173" y="40"/>
                    </a:lnTo>
                    <a:lnTo>
                      <a:pt x="173" y="42"/>
                    </a:lnTo>
                    <a:lnTo>
                      <a:pt x="175" y="42"/>
                    </a:lnTo>
                    <a:lnTo>
                      <a:pt x="177" y="42"/>
                    </a:lnTo>
                    <a:lnTo>
                      <a:pt x="179" y="42"/>
                    </a:lnTo>
                    <a:lnTo>
                      <a:pt x="180" y="42"/>
                    </a:lnTo>
                    <a:lnTo>
                      <a:pt x="180" y="44"/>
                    </a:lnTo>
                    <a:lnTo>
                      <a:pt x="182" y="44"/>
                    </a:lnTo>
                    <a:lnTo>
                      <a:pt x="184" y="4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Freeform 5037">
                <a:extLst>
                  <a:ext uri="{FF2B5EF4-FFF2-40B4-BE49-F238E27FC236}">
                    <a16:creationId xmlns:a16="http://schemas.microsoft.com/office/drawing/2014/main" id="{1B219428-B52B-8CB5-AA6F-EF860132D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7785" y="4812876"/>
                <a:ext cx="329887" cy="181294"/>
              </a:xfrm>
              <a:custGeom>
                <a:avLst/>
                <a:gdLst/>
                <a:ahLst/>
                <a:cxnLst>
                  <a:cxn ang="0">
                    <a:pos x="171" y="3"/>
                  </a:cxn>
                  <a:cxn ang="0">
                    <a:pos x="177" y="11"/>
                  </a:cxn>
                  <a:cxn ang="0">
                    <a:pos x="179" y="19"/>
                  </a:cxn>
                  <a:cxn ang="0">
                    <a:pos x="188" y="26"/>
                  </a:cxn>
                  <a:cxn ang="0">
                    <a:pos x="190" y="32"/>
                  </a:cxn>
                  <a:cxn ang="0">
                    <a:pos x="202" y="34"/>
                  </a:cxn>
                  <a:cxn ang="0">
                    <a:pos x="211" y="34"/>
                  </a:cxn>
                  <a:cxn ang="0">
                    <a:pos x="221" y="42"/>
                  </a:cxn>
                  <a:cxn ang="0">
                    <a:pos x="213" y="48"/>
                  </a:cxn>
                  <a:cxn ang="0">
                    <a:pos x="205" y="48"/>
                  </a:cxn>
                  <a:cxn ang="0">
                    <a:pos x="200" y="51"/>
                  </a:cxn>
                  <a:cxn ang="0">
                    <a:pos x="188" y="53"/>
                  </a:cxn>
                  <a:cxn ang="0">
                    <a:pos x="182" y="61"/>
                  </a:cxn>
                  <a:cxn ang="0">
                    <a:pos x="173" y="61"/>
                  </a:cxn>
                  <a:cxn ang="0">
                    <a:pos x="163" y="61"/>
                  </a:cxn>
                  <a:cxn ang="0">
                    <a:pos x="155" y="65"/>
                  </a:cxn>
                  <a:cxn ang="0">
                    <a:pos x="150" y="67"/>
                  </a:cxn>
                  <a:cxn ang="0">
                    <a:pos x="146" y="76"/>
                  </a:cxn>
                  <a:cxn ang="0">
                    <a:pos x="136" y="71"/>
                  </a:cxn>
                  <a:cxn ang="0">
                    <a:pos x="134" y="78"/>
                  </a:cxn>
                  <a:cxn ang="0">
                    <a:pos x="127" y="80"/>
                  </a:cxn>
                  <a:cxn ang="0">
                    <a:pos x="129" y="86"/>
                  </a:cxn>
                  <a:cxn ang="0">
                    <a:pos x="121" y="92"/>
                  </a:cxn>
                  <a:cxn ang="0">
                    <a:pos x="111" y="94"/>
                  </a:cxn>
                  <a:cxn ang="0">
                    <a:pos x="102" y="99"/>
                  </a:cxn>
                  <a:cxn ang="0">
                    <a:pos x="90" y="103"/>
                  </a:cxn>
                  <a:cxn ang="0">
                    <a:pos x="83" y="101"/>
                  </a:cxn>
                  <a:cxn ang="0">
                    <a:pos x="77" y="109"/>
                  </a:cxn>
                  <a:cxn ang="0">
                    <a:pos x="73" y="121"/>
                  </a:cxn>
                  <a:cxn ang="0">
                    <a:pos x="63" y="115"/>
                  </a:cxn>
                  <a:cxn ang="0">
                    <a:pos x="11" y="124"/>
                  </a:cxn>
                  <a:cxn ang="0">
                    <a:pos x="10" y="115"/>
                  </a:cxn>
                  <a:cxn ang="0">
                    <a:pos x="2" y="109"/>
                  </a:cxn>
                  <a:cxn ang="0">
                    <a:pos x="4" y="101"/>
                  </a:cxn>
                  <a:cxn ang="0">
                    <a:pos x="15" y="101"/>
                  </a:cxn>
                  <a:cxn ang="0">
                    <a:pos x="25" y="99"/>
                  </a:cxn>
                  <a:cxn ang="0">
                    <a:pos x="27" y="96"/>
                  </a:cxn>
                  <a:cxn ang="0">
                    <a:pos x="25" y="84"/>
                  </a:cxn>
                  <a:cxn ang="0">
                    <a:pos x="29" y="74"/>
                  </a:cxn>
                  <a:cxn ang="0">
                    <a:pos x="31" y="67"/>
                  </a:cxn>
                  <a:cxn ang="0">
                    <a:pos x="29" y="59"/>
                  </a:cxn>
                  <a:cxn ang="0">
                    <a:pos x="27" y="49"/>
                  </a:cxn>
                  <a:cxn ang="0">
                    <a:pos x="33" y="42"/>
                  </a:cxn>
                  <a:cxn ang="0">
                    <a:pos x="46" y="38"/>
                  </a:cxn>
                  <a:cxn ang="0">
                    <a:pos x="48" y="30"/>
                  </a:cxn>
                  <a:cxn ang="0">
                    <a:pos x="42" y="23"/>
                  </a:cxn>
                  <a:cxn ang="0">
                    <a:pos x="38" y="11"/>
                  </a:cxn>
                  <a:cxn ang="0">
                    <a:pos x="46" y="7"/>
                  </a:cxn>
                  <a:cxn ang="0">
                    <a:pos x="59" y="11"/>
                  </a:cxn>
                  <a:cxn ang="0">
                    <a:pos x="71" y="15"/>
                  </a:cxn>
                  <a:cxn ang="0">
                    <a:pos x="81" y="21"/>
                  </a:cxn>
                  <a:cxn ang="0">
                    <a:pos x="90" y="21"/>
                  </a:cxn>
                  <a:cxn ang="0">
                    <a:pos x="102" y="26"/>
                  </a:cxn>
                  <a:cxn ang="0">
                    <a:pos x="111" y="23"/>
                  </a:cxn>
                  <a:cxn ang="0">
                    <a:pos x="123" y="17"/>
                  </a:cxn>
                  <a:cxn ang="0">
                    <a:pos x="132" y="15"/>
                  </a:cxn>
                  <a:cxn ang="0">
                    <a:pos x="144" y="7"/>
                  </a:cxn>
                  <a:cxn ang="0">
                    <a:pos x="154" y="1"/>
                  </a:cxn>
                  <a:cxn ang="0">
                    <a:pos x="165" y="0"/>
                  </a:cxn>
                </a:cxnLst>
                <a:rect l="0" t="0" r="r" b="b"/>
                <a:pathLst>
                  <a:path w="221" h="124">
                    <a:moveTo>
                      <a:pt x="165" y="0"/>
                    </a:moveTo>
                    <a:lnTo>
                      <a:pt x="165" y="1"/>
                    </a:lnTo>
                    <a:lnTo>
                      <a:pt x="167" y="1"/>
                    </a:lnTo>
                    <a:lnTo>
                      <a:pt x="169" y="1"/>
                    </a:lnTo>
                    <a:lnTo>
                      <a:pt x="169" y="3"/>
                    </a:lnTo>
                    <a:lnTo>
                      <a:pt x="169" y="1"/>
                    </a:lnTo>
                    <a:lnTo>
                      <a:pt x="171" y="3"/>
                    </a:lnTo>
                    <a:lnTo>
                      <a:pt x="173" y="3"/>
                    </a:lnTo>
                    <a:lnTo>
                      <a:pt x="173" y="5"/>
                    </a:lnTo>
                    <a:lnTo>
                      <a:pt x="173" y="7"/>
                    </a:lnTo>
                    <a:lnTo>
                      <a:pt x="175" y="7"/>
                    </a:lnTo>
                    <a:lnTo>
                      <a:pt x="175" y="9"/>
                    </a:lnTo>
                    <a:lnTo>
                      <a:pt x="177" y="9"/>
                    </a:lnTo>
                    <a:lnTo>
                      <a:pt x="177" y="11"/>
                    </a:lnTo>
                    <a:lnTo>
                      <a:pt x="179" y="11"/>
                    </a:lnTo>
                    <a:lnTo>
                      <a:pt x="179" y="13"/>
                    </a:lnTo>
                    <a:lnTo>
                      <a:pt x="180" y="13"/>
                    </a:lnTo>
                    <a:lnTo>
                      <a:pt x="180" y="15"/>
                    </a:lnTo>
                    <a:lnTo>
                      <a:pt x="180" y="17"/>
                    </a:lnTo>
                    <a:lnTo>
                      <a:pt x="179" y="17"/>
                    </a:lnTo>
                    <a:lnTo>
                      <a:pt x="179" y="19"/>
                    </a:lnTo>
                    <a:lnTo>
                      <a:pt x="180" y="19"/>
                    </a:lnTo>
                    <a:lnTo>
                      <a:pt x="182" y="19"/>
                    </a:lnTo>
                    <a:lnTo>
                      <a:pt x="184" y="21"/>
                    </a:lnTo>
                    <a:lnTo>
                      <a:pt x="186" y="21"/>
                    </a:lnTo>
                    <a:lnTo>
                      <a:pt x="186" y="23"/>
                    </a:lnTo>
                    <a:lnTo>
                      <a:pt x="186" y="25"/>
                    </a:lnTo>
                    <a:lnTo>
                      <a:pt x="188" y="26"/>
                    </a:lnTo>
                    <a:lnTo>
                      <a:pt x="190" y="25"/>
                    </a:lnTo>
                    <a:lnTo>
                      <a:pt x="190" y="26"/>
                    </a:lnTo>
                    <a:lnTo>
                      <a:pt x="190" y="28"/>
                    </a:lnTo>
                    <a:lnTo>
                      <a:pt x="192" y="28"/>
                    </a:lnTo>
                    <a:lnTo>
                      <a:pt x="190" y="28"/>
                    </a:lnTo>
                    <a:lnTo>
                      <a:pt x="190" y="30"/>
                    </a:lnTo>
                    <a:lnTo>
                      <a:pt x="190" y="32"/>
                    </a:lnTo>
                    <a:lnTo>
                      <a:pt x="192" y="32"/>
                    </a:lnTo>
                    <a:lnTo>
                      <a:pt x="194" y="32"/>
                    </a:lnTo>
                    <a:lnTo>
                      <a:pt x="194" y="34"/>
                    </a:lnTo>
                    <a:lnTo>
                      <a:pt x="196" y="34"/>
                    </a:lnTo>
                    <a:lnTo>
                      <a:pt x="198" y="34"/>
                    </a:lnTo>
                    <a:lnTo>
                      <a:pt x="200" y="34"/>
                    </a:lnTo>
                    <a:lnTo>
                      <a:pt x="202" y="34"/>
                    </a:lnTo>
                    <a:lnTo>
                      <a:pt x="203" y="34"/>
                    </a:lnTo>
                    <a:lnTo>
                      <a:pt x="203" y="32"/>
                    </a:lnTo>
                    <a:lnTo>
                      <a:pt x="205" y="32"/>
                    </a:lnTo>
                    <a:lnTo>
                      <a:pt x="205" y="34"/>
                    </a:lnTo>
                    <a:lnTo>
                      <a:pt x="207" y="34"/>
                    </a:lnTo>
                    <a:lnTo>
                      <a:pt x="209" y="34"/>
                    </a:lnTo>
                    <a:lnTo>
                      <a:pt x="211" y="34"/>
                    </a:lnTo>
                    <a:lnTo>
                      <a:pt x="213" y="34"/>
                    </a:lnTo>
                    <a:lnTo>
                      <a:pt x="215" y="36"/>
                    </a:lnTo>
                    <a:lnTo>
                      <a:pt x="217" y="36"/>
                    </a:lnTo>
                    <a:lnTo>
                      <a:pt x="219" y="36"/>
                    </a:lnTo>
                    <a:lnTo>
                      <a:pt x="221" y="38"/>
                    </a:lnTo>
                    <a:lnTo>
                      <a:pt x="221" y="40"/>
                    </a:lnTo>
                    <a:lnTo>
                      <a:pt x="221" y="42"/>
                    </a:lnTo>
                    <a:lnTo>
                      <a:pt x="219" y="42"/>
                    </a:lnTo>
                    <a:lnTo>
                      <a:pt x="219" y="44"/>
                    </a:lnTo>
                    <a:lnTo>
                      <a:pt x="219" y="46"/>
                    </a:lnTo>
                    <a:lnTo>
                      <a:pt x="217" y="46"/>
                    </a:lnTo>
                    <a:lnTo>
                      <a:pt x="217" y="48"/>
                    </a:lnTo>
                    <a:lnTo>
                      <a:pt x="215" y="48"/>
                    </a:lnTo>
                    <a:lnTo>
                      <a:pt x="213" y="48"/>
                    </a:lnTo>
                    <a:lnTo>
                      <a:pt x="211" y="48"/>
                    </a:lnTo>
                    <a:lnTo>
                      <a:pt x="211" y="46"/>
                    </a:lnTo>
                    <a:lnTo>
                      <a:pt x="211" y="48"/>
                    </a:lnTo>
                    <a:lnTo>
                      <a:pt x="209" y="48"/>
                    </a:lnTo>
                    <a:lnTo>
                      <a:pt x="207" y="48"/>
                    </a:lnTo>
                    <a:lnTo>
                      <a:pt x="207" y="46"/>
                    </a:lnTo>
                    <a:lnTo>
                      <a:pt x="205" y="48"/>
                    </a:lnTo>
                    <a:lnTo>
                      <a:pt x="205" y="46"/>
                    </a:lnTo>
                    <a:lnTo>
                      <a:pt x="205" y="48"/>
                    </a:lnTo>
                    <a:lnTo>
                      <a:pt x="203" y="48"/>
                    </a:lnTo>
                    <a:lnTo>
                      <a:pt x="203" y="49"/>
                    </a:lnTo>
                    <a:lnTo>
                      <a:pt x="202" y="49"/>
                    </a:lnTo>
                    <a:lnTo>
                      <a:pt x="202" y="51"/>
                    </a:lnTo>
                    <a:lnTo>
                      <a:pt x="200" y="51"/>
                    </a:lnTo>
                    <a:lnTo>
                      <a:pt x="198" y="51"/>
                    </a:lnTo>
                    <a:lnTo>
                      <a:pt x="196" y="51"/>
                    </a:lnTo>
                    <a:lnTo>
                      <a:pt x="194" y="51"/>
                    </a:lnTo>
                    <a:lnTo>
                      <a:pt x="192" y="51"/>
                    </a:lnTo>
                    <a:lnTo>
                      <a:pt x="192" y="53"/>
                    </a:lnTo>
                    <a:lnTo>
                      <a:pt x="190" y="53"/>
                    </a:lnTo>
                    <a:lnTo>
                      <a:pt x="188" y="53"/>
                    </a:lnTo>
                    <a:lnTo>
                      <a:pt x="188" y="55"/>
                    </a:lnTo>
                    <a:lnTo>
                      <a:pt x="188" y="57"/>
                    </a:lnTo>
                    <a:lnTo>
                      <a:pt x="186" y="57"/>
                    </a:lnTo>
                    <a:lnTo>
                      <a:pt x="186" y="59"/>
                    </a:lnTo>
                    <a:lnTo>
                      <a:pt x="184" y="59"/>
                    </a:lnTo>
                    <a:lnTo>
                      <a:pt x="184" y="61"/>
                    </a:lnTo>
                    <a:lnTo>
                      <a:pt x="182" y="61"/>
                    </a:lnTo>
                    <a:lnTo>
                      <a:pt x="182" y="63"/>
                    </a:lnTo>
                    <a:lnTo>
                      <a:pt x="180" y="63"/>
                    </a:lnTo>
                    <a:lnTo>
                      <a:pt x="179" y="63"/>
                    </a:lnTo>
                    <a:lnTo>
                      <a:pt x="177" y="63"/>
                    </a:lnTo>
                    <a:lnTo>
                      <a:pt x="175" y="63"/>
                    </a:lnTo>
                    <a:lnTo>
                      <a:pt x="175" y="61"/>
                    </a:lnTo>
                    <a:lnTo>
                      <a:pt x="173" y="61"/>
                    </a:lnTo>
                    <a:lnTo>
                      <a:pt x="173" y="63"/>
                    </a:lnTo>
                    <a:lnTo>
                      <a:pt x="171" y="63"/>
                    </a:lnTo>
                    <a:lnTo>
                      <a:pt x="169" y="63"/>
                    </a:lnTo>
                    <a:lnTo>
                      <a:pt x="167" y="63"/>
                    </a:lnTo>
                    <a:lnTo>
                      <a:pt x="167" y="61"/>
                    </a:lnTo>
                    <a:lnTo>
                      <a:pt x="165" y="61"/>
                    </a:lnTo>
                    <a:lnTo>
                      <a:pt x="163" y="61"/>
                    </a:lnTo>
                    <a:lnTo>
                      <a:pt x="161" y="61"/>
                    </a:lnTo>
                    <a:lnTo>
                      <a:pt x="159" y="61"/>
                    </a:lnTo>
                    <a:lnTo>
                      <a:pt x="159" y="63"/>
                    </a:lnTo>
                    <a:lnTo>
                      <a:pt x="157" y="61"/>
                    </a:lnTo>
                    <a:lnTo>
                      <a:pt x="157" y="63"/>
                    </a:lnTo>
                    <a:lnTo>
                      <a:pt x="155" y="63"/>
                    </a:lnTo>
                    <a:lnTo>
                      <a:pt x="155" y="65"/>
                    </a:lnTo>
                    <a:lnTo>
                      <a:pt x="155" y="67"/>
                    </a:lnTo>
                    <a:lnTo>
                      <a:pt x="154" y="67"/>
                    </a:lnTo>
                    <a:lnTo>
                      <a:pt x="154" y="65"/>
                    </a:lnTo>
                    <a:lnTo>
                      <a:pt x="152" y="65"/>
                    </a:lnTo>
                    <a:lnTo>
                      <a:pt x="152" y="63"/>
                    </a:lnTo>
                    <a:lnTo>
                      <a:pt x="150" y="65"/>
                    </a:lnTo>
                    <a:lnTo>
                      <a:pt x="150" y="67"/>
                    </a:lnTo>
                    <a:lnTo>
                      <a:pt x="150" y="69"/>
                    </a:lnTo>
                    <a:lnTo>
                      <a:pt x="150" y="71"/>
                    </a:lnTo>
                    <a:lnTo>
                      <a:pt x="150" y="73"/>
                    </a:lnTo>
                    <a:lnTo>
                      <a:pt x="150" y="74"/>
                    </a:lnTo>
                    <a:lnTo>
                      <a:pt x="150" y="76"/>
                    </a:lnTo>
                    <a:lnTo>
                      <a:pt x="148" y="76"/>
                    </a:lnTo>
                    <a:lnTo>
                      <a:pt x="146" y="76"/>
                    </a:lnTo>
                    <a:lnTo>
                      <a:pt x="146" y="74"/>
                    </a:lnTo>
                    <a:lnTo>
                      <a:pt x="144" y="74"/>
                    </a:lnTo>
                    <a:lnTo>
                      <a:pt x="144" y="73"/>
                    </a:lnTo>
                    <a:lnTo>
                      <a:pt x="142" y="73"/>
                    </a:lnTo>
                    <a:lnTo>
                      <a:pt x="140" y="71"/>
                    </a:lnTo>
                    <a:lnTo>
                      <a:pt x="138" y="71"/>
                    </a:lnTo>
                    <a:lnTo>
                      <a:pt x="136" y="71"/>
                    </a:lnTo>
                    <a:lnTo>
                      <a:pt x="136" y="73"/>
                    </a:lnTo>
                    <a:lnTo>
                      <a:pt x="134" y="73"/>
                    </a:lnTo>
                    <a:lnTo>
                      <a:pt x="134" y="74"/>
                    </a:lnTo>
                    <a:lnTo>
                      <a:pt x="136" y="74"/>
                    </a:lnTo>
                    <a:lnTo>
                      <a:pt x="134" y="74"/>
                    </a:lnTo>
                    <a:lnTo>
                      <a:pt x="134" y="76"/>
                    </a:lnTo>
                    <a:lnTo>
                      <a:pt x="134" y="78"/>
                    </a:lnTo>
                    <a:lnTo>
                      <a:pt x="132" y="78"/>
                    </a:lnTo>
                    <a:lnTo>
                      <a:pt x="131" y="78"/>
                    </a:lnTo>
                    <a:lnTo>
                      <a:pt x="129" y="78"/>
                    </a:lnTo>
                    <a:lnTo>
                      <a:pt x="129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7" y="80"/>
                    </a:lnTo>
                    <a:lnTo>
                      <a:pt x="125" y="80"/>
                    </a:lnTo>
                    <a:lnTo>
                      <a:pt x="127" y="82"/>
                    </a:lnTo>
                    <a:lnTo>
                      <a:pt x="127" y="84"/>
                    </a:lnTo>
                    <a:lnTo>
                      <a:pt x="127" y="86"/>
                    </a:lnTo>
                    <a:lnTo>
                      <a:pt x="129" y="86"/>
                    </a:lnTo>
                    <a:lnTo>
                      <a:pt x="129" y="88"/>
                    </a:lnTo>
                    <a:lnTo>
                      <a:pt x="129" y="86"/>
                    </a:lnTo>
                    <a:lnTo>
                      <a:pt x="129" y="88"/>
                    </a:lnTo>
                    <a:lnTo>
                      <a:pt x="129" y="90"/>
                    </a:lnTo>
                    <a:lnTo>
                      <a:pt x="127" y="90"/>
                    </a:lnTo>
                    <a:lnTo>
                      <a:pt x="125" y="90"/>
                    </a:lnTo>
                    <a:lnTo>
                      <a:pt x="123" y="90"/>
                    </a:lnTo>
                    <a:lnTo>
                      <a:pt x="121" y="90"/>
                    </a:lnTo>
                    <a:lnTo>
                      <a:pt x="121" y="92"/>
                    </a:lnTo>
                    <a:lnTo>
                      <a:pt x="119" y="92"/>
                    </a:lnTo>
                    <a:lnTo>
                      <a:pt x="119" y="90"/>
                    </a:lnTo>
                    <a:lnTo>
                      <a:pt x="117" y="92"/>
                    </a:lnTo>
                    <a:lnTo>
                      <a:pt x="115" y="92"/>
                    </a:lnTo>
                    <a:lnTo>
                      <a:pt x="113" y="92"/>
                    </a:lnTo>
                    <a:lnTo>
                      <a:pt x="111" y="92"/>
                    </a:lnTo>
                    <a:lnTo>
                      <a:pt x="111" y="94"/>
                    </a:lnTo>
                    <a:lnTo>
                      <a:pt x="109" y="94"/>
                    </a:lnTo>
                    <a:lnTo>
                      <a:pt x="109" y="96"/>
                    </a:lnTo>
                    <a:lnTo>
                      <a:pt x="107" y="97"/>
                    </a:lnTo>
                    <a:lnTo>
                      <a:pt x="106" y="97"/>
                    </a:lnTo>
                    <a:lnTo>
                      <a:pt x="104" y="97"/>
                    </a:lnTo>
                    <a:lnTo>
                      <a:pt x="104" y="99"/>
                    </a:lnTo>
                    <a:lnTo>
                      <a:pt x="102" y="99"/>
                    </a:lnTo>
                    <a:lnTo>
                      <a:pt x="102" y="101"/>
                    </a:lnTo>
                    <a:lnTo>
                      <a:pt x="100" y="101"/>
                    </a:lnTo>
                    <a:lnTo>
                      <a:pt x="98" y="101"/>
                    </a:lnTo>
                    <a:lnTo>
                      <a:pt x="96" y="101"/>
                    </a:lnTo>
                    <a:lnTo>
                      <a:pt x="94" y="101"/>
                    </a:lnTo>
                    <a:lnTo>
                      <a:pt x="92" y="101"/>
                    </a:lnTo>
                    <a:lnTo>
                      <a:pt x="90" y="103"/>
                    </a:lnTo>
                    <a:lnTo>
                      <a:pt x="90" y="101"/>
                    </a:lnTo>
                    <a:lnTo>
                      <a:pt x="88" y="101"/>
                    </a:lnTo>
                    <a:lnTo>
                      <a:pt x="88" y="103"/>
                    </a:lnTo>
                    <a:lnTo>
                      <a:pt x="86" y="103"/>
                    </a:lnTo>
                    <a:lnTo>
                      <a:pt x="84" y="103"/>
                    </a:lnTo>
                    <a:lnTo>
                      <a:pt x="84" y="101"/>
                    </a:lnTo>
                    <a:lnTo>
                      <a:pt x="83" y="101"/>
                    </a:lnTo>
                    <a:lnTo>
                      <a:pt x="83" y="103"/>
                    </a:lnTo>
                    <a:lnTo>
                      <a:pt x="81" y="103"/>
                    </a:lnTo>
                    <a:lnTo>
                      <a:pt x="81" y="105"/>
                    </a:lnTo>
                    <a:lnTo>
                      <a:pt x="79" y="105"/>
                    </a:lnTo>
                    <a:lnTo>
                      <a:pt x="79" y="107"/>
                    </a:lnTo>
                    <a:lnTo>
                      <a:pt x="77" y="107"/>
                    </a:lnTo>
                    <a:lnTo>
                      <a:pt x="77" y="109"/>
                    </a:lnTo>
                    <a:lnTo>
                      <a:pt x="77" y="111"/>
                    </a:lnTo>
                    <a:lnTo>
                      <a:pt x="77" y="113"/>
                    </a:lnTo>
                    <a:lnTo>
                      <a:pt x="77" y="115"/>
                    </a:lnTo>
                    <a:lnTo>
                      <a:pt x="77" y="117"/>
                    </a:lnTo>
                    <a:lnTo>
                      <a:pt x="75" y="119"/>
                    </a:lnTo>
                    <a:lnTo>
                      <a:pt x="73" y="119"/>
                    </a:lnTo>
                    <a:lnTo>
                      <a:pt x="73" y="121"/>
                    </a:lnTo>
                    <a:lnTo>
                      <a:pt x="73" y="122"/>
                    </a:lnTo>
                    <a:lnTo>
                      <a:pt x="71" y="122"/>
                    </a:lnTo>
                    <a:lnTo>
                      <a:pt x="69" y="122"/>
                    </a:lnTo>
                    <a:lnTo>
                      <a:pt x="69" y="121"/>
                    </a:lnTo>
                    <a:lnTo>
                      <a:pt x="67" y="119"/>
                    </a:lnTo>
                    <a:lnTo>
                      <a:pt x="65" y="117"/>
                    </a:lnTo>
                    <a:lnTo>
                      <a:pt x="63" y="115"/>
                    </a:lnTo>
                    <a:lnTo>
                      <a:pt x="54" y="96"/>
                    </a:lnTo>
                    <a:lnTo>
                      <a:pt x="33" y="115"/>
                    </a:lnTo>
                    <a:lnTo>
                      <a:pt x="21" y="124"/>
                    </a:lnTo>
                    <a:lnTo>
                      <a:pt x="17" y="124"/>
                    </a:lnTo>
                    <a:lnTo>
                      <a:pt x="15" y="124"/>
                    </a:lnTo>
                    <a:lnTo>
                      <a:pt x="13" y="124"/>
                    </a:lnTo>
                    <a:lnTo>
                      <a:pt x="11" y="124"/>
                    </a:lnTo>
                    <a:lnTo>
                      <a:pt x="13" y="124"/>
                    </a:lnTo>
                    <a:lnTo>
                      <a:pt x="13" y="122"/>
                    </a:lnTo>
                    <a:lnTo>
                      <a:pt x="13" y="121"/>
                    </a:lnTo>
                    <a:lnTo>
                      <a:pt x="13" y="119"/>
                    </a:lnTo>
                    <a:lnTo>
                      <a:pt x="13" y="117"/>
                    </a:lnTo>
                    <a:lnTo>
                      <a:pt x="11" y="117"/>
                    </a:lnTo>
                    <a:lnTo>
                      <a:pt x="10" y="115"/>
                    </a:lnTo>
                    <a:lnTo>
                      <a:pt x="8" y="115"/>
                    </a:lnTo>
                    <a:lnTo>
                      <a:pt x="8" y="113"/>
                    </a:lnTo>
                    <a:lnTo>
                      <a:pt x="6" y="113"/>
                    </a:lnTo>
                    <a:lnTo>
                      <a:pt x="6" y="111"/>
                    </a:lnTo>
                    <a:lnTo>
                      <a:pt x="4" y="111"/>
                    </a:lnTo>
                    <a:lnTo>
                      <a:pt x="4" y="109"/>
                    </a:lnTo>
                    <a:lnTo>
                      <a:pt x="2" y="109"/>
                    </a:lnTo>
                    <a:lnTo>
                      <a:pt x="0" y="109"/>
                    </a:lnTo>
                    <a:lnTo>
                      <a:pt x="0" y="107"/>
                    </a:lnTo>
                    <a:lnTo>
                      <a:pt x="2" y="107"/>
                    </a:lnTo>
                    <a:lnTo>
                      <a:pt x="2" y="105"/>
                    </a:lnTo>
                    <a:lnTo>
                      <a:pt x="4" y="105"/>
                    </a:lnTo>
                    <a:lnTo>
                      <a:pt x="4" y="103"/>
                    </a:lnTo>
                    <a:lnTo>
                      <a:pt x="4" y="101"/>
                    </a:lnTo>
                    <a:lnTo>
                      <a:pt x="6" y="101"/>
                    </a:lnTo>
                    <a:lnTo>
                      <a:pt x="8" y="101"/>
                    </a:lnTo>
                    <a:lnTo>
                      <a:pt x="8" y="99"/>
                    </a:lnTo>
                    <a:lnTo>
                      <a:pt x="10" y="99"/>
                    </a:lnTo>
                    <a:lnTo>
                      <a:pt x="11" y="99"/>
                    </a:lnTo>
                    <a:lnTo>
                      <a:pt x="13" y="101"/>
                    </a:lnTo>
                    <a:lnTo>
                      <a:pt x="15" y="101"/>
                    </a:lnTo>
                    <a:lnTo>
                      <a:pt x="19" y="103"/>
                    </a:lnTo>
                    <a:lnTo>
                      <a:pt x="21" y="105"/>
                    </a:lnTo>
                    <a:lnTo>
                      <a:pt x="23" y="105"/>
                    </a:lnTo>
                    <a:lnTo>
                      <a:pt x="23" y="103"/>
                    </a:lnTo>
                    <a:lnTo>
                      <a:pt x="25" y="103"/>
                    </a:lnTo>
                    <a:lnTo>
                      <a:pt x="25" y="101"/>
                    </a:lnTo>
                    <a:lnTo>
                      <a:pt x="25" y="99"/>
                    </a:lnTo>
                    <a:lnTo>
                      <a:pt x="23" y="99"/>
                    </a:lnTo>
                    <a:lnTo>
                      <a:pt x="23" y="97"/>
                    </a:lnTo>
                    <a:lnTo>
                      <a:pt x="25" y="97"/>
                    </a:lnTo>
                    <a:lnTo>
                      <a:pt x="27" y="97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27" y="96"/>
                    </a:lnTo>
                    <a:lnTo>
                      <a:pt x="27" y="94"/>
                    </a:lnTo>
                    <a:lnTo>
                      <a:pt x="27" y="92"/>
                    </a:lnTo>
                    <a:lnTo>
                      <a:pt x="27" y="90"/>
                    </a:lnTo>
                    <a:lnTo>
                      <a:pt x="27" y="88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5" y="84"/>
                    </a:lnTo>
                    <a:lnTo>
                      <a:pt x="25" y="82"/>
                    </a:lnTo>
                    <a:lnTo>
                      <a:pt x="25" y="80"/>
                    </a:lnTo>
                    <a:lnTo>
                      <a:pt x="27" y="80"/>
                    </a:lnTo>
                    <a:lnTo>
                      <a:pt x="27" y="78"/>
                    </a:lnTo>
                    <a:lnTo>
                      <a:pt x="27" y="76"/>
                    </a:lnTo>
                    <a:lnTo>
                      <a:pt x="29" y="76"/>
                    </a:lnTo>
                    <a:lnTo>
                      <a:pt x="29" y="74"/>
                    </a:lnTo>
                    <a:lnTo>
                      <a:pt x="29" y="73"/>
                    </a:lnTo>
                    <a:lnTo>
                      <a:pt x="31" y="73"/>
                    </a:lnTo>
                    <a:lnTo>
                      <a:pt x="31" y="71"/>
                    </a:lnTo>
                    <a:lnTo>
                      <a:pt x="29" y="71"/>
                    </a:lnTo>
                    <a:lnTo>
                      <a:pt x="29" y="69"/>
                    </a:lnTo>
                    <a:lnTo>
                      <a:pt x="31" y="69"/>
                    </a:lnTo>
                    <a:lnTo>
                      <a:pt x="31" y="67"/>
                    </a:lnTo>
                    <a:lnTo>
                      <a:pt x="29" y="67"/>
                    </a:lnTo>
                    <a:lnTo>
                      <a:pt x="27" y="67"/>
                    </a:lnTo>
                    <a:lnTo>
                      <a:pt x="27" y="65"/>
                    </a:lnTo>
                    <a:lnTo>
                      <a:pt x="27" y="63"/>
                    </a:lnTo>
                    <a:lnTo>
                      <a:pt x="29" y="63"/>
                    </a:lnTo>
                    <a:lnTo>
                      <a:pt x="29" y="61"/>
                    </a:lnTo>
                    <a:lnTo>
                      <a:pt x="29" y="59"/>
                    </a:lnTo>
                    <a:lnTo>
                      <a:pt x="29" y="57"/>
                    </a:lnTo>
                    <a:lnTo>
                      <a:pt x="27" y="57"/>
                    </a:lnTo>
                    <a:lnTo>
                      <a:pt x="25" y="55"/>
                    </a:lnTo>
                    <a:lnTo>
                      <a:pt x="25" y="53"/>
                    </a:lnTo>
                    <a:lnTo>
                      <a:pt x="25" y="51"/>
                    </a:lnTo>
                    <a:lnTo>
                      <a:pt x="25" y="49"/>
                    </a:lnTo>
                    <a:lnTo>
                      <a:pt x="27" y="49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29" y="46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1" y="42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6" y="42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42" y="40"/>
                    </a:lnTo>
                    <a:lnTo>
                      <a:pt x="44" y="40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0" y="38"/>
                    </a:lnTo>
                    <a:lnTo>
                      <a:pt x="50" y="36"/>
                    </a:lnTo>
                    <a:lnTo>
                      <a:pt x="50" y="34"/>
                    </a:lnTo>
                    <a:lnTo>
                      <a:pt x="48" y="34"/>
                    </a:lnTo>
                    <a:lnTo>
                      <a:pt x="48" y="32"/>
                    </a:lnTo>
                    <a:lnTo>
                      <a:pt x="48" y="30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4" y="28"/>
                    </a:lnTo>
                    <a:lnTo>
                      <a:pt x="44" y="26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2" y="23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38" y="19"/>
                    </a:lnTo>
                    <a:lnTo>
                      <a:pt x="38" y="17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8" y="11"/>
                    </a:lnTo>
                    <a:lnTo>
                      <a:pt x="38" y="9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7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8" y="11"/>
                    </a:lnTo>
                    <a:lnTo>
                      <a:pt x="59" y="11"/>
                    </a:lnTo>
                    <a:lnTo>
                      <a:pt x="61" y="11"/>
                    </a:lnTo>
                    <a:lnTo>
                      <a:pt x="63" y="11"/>
                    </a:lnTo>
                    <a:lnTo>
                      <a:pt x="65" y="11"/>
                    </a:lnTo>
                    <a:lnTo>
                      <a:pt x="65" y="13"/>
                    </a:lnTo>
                    <a:lnTo>
                      <a:pt x="67" y="13"/>
                    </a:lnTo>
                    <a:lnTo>
                      <a:pt x="69" y="13"/>
                    </a:lnTo>
                    <a:lnTo>
                      <a:pt x="71" y="15"/>
                    </a:lnTo>
                    <a:lnTo>
                      <a:pt x="73" y="15"/>
                    </a:lnTo>
                    <a:lnTo>
                      <a:pt x="73" y="17"/>
                    </a:lnTo>
                    <a:lnTo>
                      <a:pt x="75" y="17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3" y="19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1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2" y="21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8" y="25"/>
                    </a:lnTo>
                    <a:lnTo>
                      <a:pt x="98" y="26"/>
                    </a:lnTo>
                    <a:lnTo>
                      <a:pt x="100" y="26"/>
                    </a:lnTo>
                    <a:lnTo>
                      <a:pt x="102" y="26"/>
                    </a:lnTo>
                    <a:lnTo>
                      <a:pt x="104" y="26"/>
                    </a:lnTo>
                    <a:lnTo>
                      <a:pt x="106" y="26"/>
                    </a:lnTo>
                    <a:lnTo>
                      <a:pt x="106" y="25"/>
                    </a:lnTo>
                    <a:lnTo>
                      <a:pt x="107" y="25"/>
                    </a:lnTo>
                    <a:lnTo>
                      <a:pt x="109" y="25"/>
                    </a:lnTo>
                    <a:lnTo>
                      <a:pt x="111" y="25"/>
                    </a:lnTo>
                    <a:lnTo>
                      <a:pt x="111" y="23"/>
                    </a:lnTo>
                    <a:lnTo>
                      <a:pt x="113" y="23"/>
                    </a:lnTo>
                    <a:lnTo>
                      <a:pt x="115" y="23"/>
                    </a:lnTo>
                    <a:lnTo>
                      <a:pt x="115" y="21"/>
                    </a:lnTo>
                    <a:lnTo>
                      <a:pt x="117" y="21"/>
                    </a:lnTo>
                    <a:lnTo>
                      <a:pt x="119" y="19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5" y="17"/>
                    </a:lnTo>
                    <a:lnTo>
                      <a:pt x="125" y="15"/>
                    </a:lnTo>
                    <a:lnTo>
                      <a:pt x="127" y="15"/>
                    </a:lnTo>
                    <a:lnTo>
                      <a:pt x="129" y="15"/>
                    </a:lnTo>
                    <a:lnTo>
                      <a:pt x="131" y="13"/>
                    </a:lnTo>
                    <a:lnTo>
                      <a:pt x="132" y="13"/>
                    </a:lnTo>
                    <a:lnTo>
                      <a:pt x="132" y="15"/>
                    </a:lnTo>
                    <a:lnTo>
                      <a:pt x="132" y="13"/>
                    </a:lnTo>
                    <a:lnTo>
                      <a:pt x="134" y="13"/>
                    </a:lnTo>
                    <a:lnTo>
                      <a:pt x="136" y="13"/>
                    </a:lnTo>
                    <a:lnTo>
                      <a:pt x="138" y="11"/>
                    </a:lnTo>
                    <a:lnTo>
                      <a:pt x="140" y="11"/>
                    </a:lnTo>
                    <a:lnTo>
                      <a:pt x="142" y="9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6" y="5"/>
                    </a:lnTo>
                    <a:lnTo>
                      <a:pt x="148" y="5"/>
                    </a:lnTo>
                    <a:lnTo>
                      <a:pt x="150" y="3"/>
                    </a:lnTo>
                    <a:lnTo>
                      <a:pt x="150" y="1"/>
                    </a:lnTo>
                    <a:lnTo>
                      <a:pt x="152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5" y="0"/>
                    </a:lnTo>
                    <a:lnTo>
                      <a:pt x="157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3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2" name="Freeform 5039">
                <a:extLst>
                  <a:ext uri="{FF2B5EF4-FFF2-40B4-BE49-F238E27FC236}">
                    <a16:creationId xmlns:a16="http://schemas.microsoft.com/office/drawing/2014/main" id="{F08C04DE-48FA-8CF1-11C9-CA097DA7D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360" y="4832681"/>
                <a:ext cx="527507" cy="316884"/>
              </a:xfrm>
              <a:custGeom>
                <a:avLst/>
                <a:gdLst/>
                <a:ahLst/>
                <a:cxnLst>
                  <a:cxn ang="0">
                    <a:pos x="340" y="83"/>
                  </a:cxn>
                  <a:cxn ang="0">
                    <a:pos x="327" y="92"/>
                  </a:cxn>
                  <a:cxn ang="0">
                    <a:pos x="317" y="106"/>
                  </a:cxn>
                  <a:cxn ang="0">
                    <a:pos x="306" y="102"/>
                  </a:cxn>
                  <a:cxn ang="0">
                    <a:pos x="290" y="104"/>
                  </a:cxn>
                  <a:cxn ang="0">
                    <a:pos x="275" y="104"/>
                  </a:cxn>
                  <a:cxn ang="0">
                    <a:pos x="261" y="108"/>
                  </a:cxn>
                  <a:cxn ang="0">
                    <a:pos x="244" y="106"/>
                  </a:cxn>
                  <a:cxn ang="0">
                    <a:pos x="240" y="92"/>
                  </a:cxn>
                  <a:cxn ang="0">
                    <a:pos x="227" y="94"/>
                  </a:cxn>
                  <a:cxn ang="0">
                    <a:pos x="212" y="102"/>
                  </a:cxn>
                  <a:cxn ang="0">
                    <a:pos x="200" y="102"/>
                  </a:cxn>
                  <a:cxn ang="0">
                    <a:pos x="189" y="106"/>
                  </a:cxn>
                  <a:cxn ang="0">
                    <a:pos x="192" y="113"/>
                  </a:cxn>
                  <a:cxn ang="0">
                    <a:pos x="196" y="129"/>
                  </a:cxn>
                  <a:cxn ang="0">
                    <a:pos x="204" y="140"/>
                  </a:cxn>
                  <a:cxn ang="0">
                    <a:pos x="198" y="150"/>
                  </a:cxn>
                  <a:cxn ang="0">
                    <a:pos x="185" y="157"/>
                  </a:cxn>
                  <a:cxn ang="0">
                    <a:pos x="171" y="171"/>
                  </a:cxn>
                  <a:cxn ang="0">
                    <a:pos x="154" y="171"/>
                  </a:cxn>
                  <a:cxn ang="0">
                    <a:pos x="142" y="165"/>
                  </a:cxn>
                  <a:cxn ang="0">
                    <a:pos x="129" y="159"/>
                  </a:cxn>
                  <a:cxn ang="0">
                    <a:pos x="123" y="179"/>
                  </a:cxn>
                  <a:cxn ang="0">
                    <a:pos x="119" y="196"/>
                  </a:cxn>
                  <a:cxn ang="0">
                    <a:pos x="108" y="209"/>
                  </a:cxn>
                  <a:cxn ang="0">
                    <a:pos x="93" y="217"/>
                  </a:cxn>
                  <a:cxn ang="0">
                    <a:pos x="75" y="215"/>
                  </a:cxn>
                  <a:cxn ang="0">
                    <a:pos x="56" y="211"/>
                  </a:cxn>
                  <a:cxn ang="0">
                    <a:pos x="48" y="194"/>
                  </a:cxn>
                  <a:cxn ang="0">
                    <a:pos x="29" y="186"/>
                  </a:cxn>
                  <a:cxn ang="0">
                    <a:pos x="16" y="175"/>
                  </a:cxn>
                  <a:cxn ang="0">
                    <a:pos x="2" y="165"/>
                  </a:cxn>
                  <a:cxn ang="0">
                    <a:pos x="0" y="142"/>
                  </a:cxn>
                  <a:cxn ang="0">
                    <a:pos x="10" y="127"/>
                  </a:cxn>
                  <a:cxn ang="0">
                    <a:pos x="29" y="125"/>
                  </a:cxn>
                  <a:cxn ang="0">
                    <a:pos x="33" y="111"/>
                  </a:cxn>
                  <a:cxn ang="0">
                    <a:pos x="41" y="94"/>
                  </a:cxn>
                  <a:cxn ang="0">
                    <a:pos x="52" y="90"/>
                  </a:cxn>
                  <a:cxn ang="0">
                    <a:pos x="71" y="83"/>
                  </a:cxn>
                  <a:cxn ang="0">
                    <a:pos x="87" y="77"/>
                  </a:cxn>
                  <a:cxn ang="0">
                    <a:pos x="89" y="65"/>
                  </a:cxn>
                  <a:cxn ang="0">
                    <a:pos x="98" y="60"/>
                  </a:cxn>
                  <a:cxn ang="0">
                    <a:pos x="112" y="60"/>
                  </a:cxn>
                  <a:cxn ang="0">
                    <a:pos x="119" y="50"/>
                  </a:cxn>
                  <a:cxn ang="0">
                    <a:pos x="135" y="48"/>
                  </a:cxn>
                  <a:cxn ang="0">
                    <a:pos x="150" y="44"/>
                  </a:cxn>
                  <a:cxn ang="0">
                    <a:pos x="165" y="36"/>
                  </a:cxn>
                  <a:cxn ang="0">
                    <a:pos x="177" y="35"/>
                  </a:cxn>
                  <a:cxn ang="0">
                    <a:pos x="189" y="21"/>
                  </a:cxn>
                  <a:cxn ang="0">
                    <a:pos x="200" y="13"/>
                  </a:cxn>
                  <a:cxn ang="0">
                    <a:pos x="217" y="6"/>
                  </a:cxn>
                  <a:cxn ang="0">
                    <a:pos x="231" y="4"/>
                  </a:cxn>
                  <a:cxn ang="0">
                    <a:pos x="246" y="0"/>
                  </a:cxn>
                  <a:cxn ang="0">
                    <a:pos x="265" y="12"/>
                  </a:cxn>
                  <a:cxn ang="0">
                    <a:pos x="279" y="25"/>
                  </a:cxn>
                  <a:cxn ang="0">
                    <a:pos x="296" y="35"/>
                  </a:cxn>
                  <a:cxn ang="0">
                    <a:pos x="311" y="46"/>
                  </a:cxn>
                  <a:cxn ang="0">
                    <a:pos x="323" y="58"/>
                  </a:cxn>
                  <a:cxn ang="0">
                    <a:pos x="338" y="67"/>
                  </a:cxn>
                </a:cxnLst>
                <a:rect l="0" t="0" r="r" b="b"/>
                <a:pathLst>
                  <a:path w="354" h="217">
                    <a:moveTo>
                      <a:pt x="354" y="75"/>
                    </a:moveTo>
                    <a:lnTo>
                      <a:pt x="352" y="75"/>
                    </a:lnTo>
                    <a:lnTo>
                      <a:pt x="350" y="75"/>
                    </a:lnTo>
                    <a:lnTo>
                      <a:pt x="350" y="77"/>
                    </a:lnTo>
                    <a:lnTo>
                      <a:pt x="348" y="77"/>
                    </a:lnTo>
                    <a:lnTo>
                      <a:pt x="348" y="79"/>
                    </a:lnTo>
                    <a:lnTo>
                      <a:pt x="346" y="79"/>
                    </a:lnTo>
                    <a:lnTo>
                      <a:pt x="344" y="79"/>
                    </a:lnTo>
                    <a:lnTo>
                      <a:pt x="342" y="79"/>
                    </a:lnTo>
                    <a:lnTo>
                      <a:pt x="342" y="81"/>
                    </a:lnTo>
                    <a:lnTo>
                      <a:pt x="340" y="81"/>
                    </a:lnTo>
                    <a:lnTo>
                      <a:pt x="340" y="83"/>
                    </a:lnTo>
                    <a:lnTo>
                      <a:pt x="338" y="83"/>
                    </a:lnTo>
                    <a:lnTo>
                      <a:pt x="338" y="84"/>
                    </a:lnTo>
                    <a:lnTo>
                      <a:pt x="336" y="84"/>
                    </a:lnTo>
                    <a:lnTo>
                      <a:pt x="336" y="86"/>
                    </a:lnTo>
                    <a:lnTo>
                      <a:pt x="334" y="86"/>
                    </a:lnTo>
                    <a:lnTo>
                      <a:pt x="332" y="86"/>
                    </a:lnTo>
                    <a:lnTo>
                      <a:pt x="331" y="86"/>
                    </a:lnTo>
                    <a:lnTo>
                      <a:pt x="329" y="86"/>
                    </a:lnTo>
                    <a:lnTo>
                      <a:pt x="329" y="88"/>
                    </a:lnTo>
                    <a:lnTo>
                      <a:pt x="327" y="88"/>
                    </a:lnTo>
                    <a:lnTo>
                      <a:pt x="327" y="90"/>
                    </a:lnTo>
                    <a:lnTo>
                      <a:pt x="327" y="92"/>
                    </a:lnTo>
                    <a:lnTo>
                      <a:pt x="325" y="92"/>
                    </a:lnTo>
                    <a:lnTo>
                      <a:pt x="325" y="94"/>
                    </a:lnTo>
                    <a:lnTo>
                      <a:pt x="325" y="96"/>
                    </a:lnTo>
                    <a:lnTo>
                      <a:pt x="325" y="98"/>
                    </a:lnTo>
                    <a:lnTo>
                      <a:pt x="323" y="98"/>
                    </a:lnTo>
                    <a:lnTo>
                      <a:pt x="323" y="100"/>
                    </a:lnTo>
                    <a:lnTo>
                      <a:pt x="323" y="102"/>
                    </a:lnTo>
                    <a:lnTo>
                      <a:pt x="321" y="102"/>
                    </a:lnTo>
                    <a:lnTo>
                      <a:pt x="321" y="104"/>
                    </a:lnTo>
                    <a:lnTo>
                      <a:pt x="319" y="104"/>
                    </a:lnTo>
                    <a:lnTo>
                      <a:pt x="317" y="104"/>
                    </a:lnTo>
                    <a:lnTo>
                      <a:pt x="317" y="106"/>
                    </a:lnTo>
                    <a:lnTo>
                      <a:pt x="317" y="108"/>
                    </a:lnTo>
                    <a:lnTo>
                      <a:pt x="317" y="109"/>
                    </a:lnTo>
                    <a:lnTo>
                      <a:pt x="317" y="111"/>
                    </a:lnTo>
                    <a:lnTo>
                      <a:pt x="315" y="111"/>
                    </a:lnTo>
                    <a:lnTo>
                      <a:pt x="313" y="111"/>
                    </a:lnTo>
                    <a:lnTo>
                      <a:pt x="313" y="109"/>
                    </a:lnTo>
                    <a:lnTo>
                      <a:pt x="311" y="108"/>
                    </a:lnTo>
                    <a:lnTo>
                      <a:pt x="309" y="106"/>
                    </a:lnTo>
                    <a:lnTo>
                      <a:pt x="308" y="106"/>
                    </a:lnTo>
                    <a:lnTo>
                      <a:pt x="308" y="104"/>
                    </a:lnTo>
                    <a:lnTo>
                      <a:pt x="306" y="104"/>
                    </a:lnTo>
                    <a:lnTo>
                      <a:pt x="306" y="102"/>
                    </a:lnTo>
                    <a:lnTo>
                      <a:pt x="306" y="100"/>
                    </a:lnTo>
                    <a:lnTo>
                      <a:pt x="304" y="100"/>
                    </a:lnTo>
                    <a:lnTo>
                      <a:pt x="302" y="100"/>
                    </a:lnTo>
                    <a:lnTo>
                      <a:pt x="300" y="100"/>
                    </a:lnTo>
                    <a:lnTo>
                      <a:pt x="300" y="102"/>
                    </a:lnTo>
                    <a:lnTo>
                      <a:pt x="298" y="102"/>
                    </a:lnTo>
                    <a:lnTo>
                      <a:pt x="296" y="104"/>
                    </a:lnTo>
                    <a:lnTo>
                      <a:pt x="296" y="102"/>
                    </a:lnTo>
                    <a:lnTo>
                      <a:pt x="294" y="102"/>
                    </a:lnTo>
                    <a:lnTo>
                      <a:pt x="292" y="102"/>
                    </a:lnTo>
                    <a:lnTo>
                      <a:pt x="292" y="104"/>
                    </a:lnTo>
                    <a:lnTo>
                      <a:pt x="290" y="104"/>
                    </a:lnTo>
                    <a:lnTo>
                      <a:pt x="288" y="104"/>
                    </a:lnTo>
                    <a:lnTo>
                      <a:pt x="288" y="102"/>
                    </a:lnTo>
                    <a:lnTo>
                      <a:pt x="286" y="102"/>
                    </a:lnTo>
                    <a:lnTo>
                      <a:pt x="284" y="102"/>
                    </a:lnTo>
                    <a:lnTo>
                      <a:pt x="283" y="102"/>
                    </a:lnTo>
                    <a:lnTo>
                      <a:pt x="281" y="102"/>
                    </a:lnTo>
                    <a:lnTo>
                      <a:pt x="279" y="102"/>
                    </a:lnTo>
                    <a:lnTo>
                      <a:pt x="279" y="104"/>
                    </a:lnTo>
                    <a:lnTo>
                      <a:pt x="279" y="106"/>
                    </a:lnTo>
                    <a:lnTo>
                      <a:pt x="277" y="106"/>
                    </a:lnTo>
                    <a:lnTo>
                      <a:pt x="275" y="106"/>
                    </a:lnTo>
                    <a:lnTo>
                      <a:pt x="275" y="104"/>
                    </a:lnTo>
                    <a:lnTo>
                      <a:pt x="273" y="104"/>
                    </a:lnTo>
                    <a:lnTo>
                      <a:pt x="271" y="104"/>
                    </a:lnTo>
                    <a:lnTo>
                      <a:pt x="271" y="106"/>
                    </a:lnTo>
                    <a:lnTo>
                      <a:pt x="273" y="106"/>
                    </a:lnTo>
                    <a:lnTo>
                      <a:pt x="271" y="108"/>
                    </a:lnTo>
                    <a:lnTo>
                      <a:pt x="271" y="106"/>
                    </a:lnTo>
                    <a:lnTo>
                      <a:pt x="269" y="106"/>
                    </a:lnTo>
                    <a:lnTo>
                      <a:pt x="267" y="106"/>
                    </a:lnTo>
                    <a:lnTo>
                      <a:pt x="265" y="106"/>
                    </a:lnTo>
                    <a:lnTo>
                      <a:pt x="263" y="106"/>
                    </a:lnTo>
                    <a:lnTo>
                      <a:pt x="263" y="108"/>
                    </a:lnTo>
                    <a:lnTo>
                      <a:pt x="261" y="108"/>
                    </a:lnTo>
                    <a:lnTo>
                      <a:pt x="261" y="106"/>
                    </a:lnTo>
                    <a:lnTo>
                      <a:pt x="260" y="106"/>
                    </a:lnTo>
                    <a:lnTo>
                      <a:pt x="258" y="106"/>
                    </a:lnTo>
                    <a:lnTo>
                      <a:pt x="256" y="106"/>
                    </a:lnTo>
                    <a:lnTo>
                      <a:pt x="254" y="106"/>
                    </a:lnTo>
                    <a:lnTo>
                      <a:pt x="252" y="106"/>
                    </a:lnTo>
                    <a:lnTo>
                      <a:pt x="250" y="106"/>
                    </a:lnTo>
                    <a:lnTo>
                      <a:pt x="248" y="106"/>
                    </a:lnTo>
                    <a:lnTo>
                      <a:pt x="248" y="104"/>
                    </a:lnTo>
                    <a:lnTo>
                      <a:pt x="246" y="104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4" y="104"/>
                    </a:lnTo>
                    <a:lnTo>
                      <a:pt x="246" y="102"/>
                    </a:lnTo>
                    <a:lnTo>
                      <a:pt x="246" y="100"/>
                    </a:lnTo>
                    <a:lnTo>
                      <a:pt x="244" y="100"/>
                    </a:lnTo>
                    <a:lnTo>
                      <a:pt x="242" y="100"/>
                    </a:lnTo>
                    <a:lnTo>
                      <a:pt x="240" y="100"/>
                    </a:lnTo>
                    <a:lnTo>
                      <a:pt x="240" y="98"/>
                    </a:lnTo>
                    <a:lnTo>
                      <a:pt x="240" y="96"/>
                    </a:lnTo>
                    <a:lnTo>
                      <a:pt x="240" y="94"/>
                    </a:lnTo>
                    <a:lnTo>
                      <a:pt x="240" y="92"/>
                    </a:lnTo>
                    <a:lnTo>
                      <a:pt x="238" y="92"/>
                    </a:lnTo>
                    <a:lnTo>
                      <a:pt x="240" y="92"/>
                    </a:lnTo>
                    <a:lnTo>
                      <a:pt x="240" y="90"/>
                    </a:lnTo>
                    <a:lnTo>
                      <a:pt x="238" y="90"/>
                    </a:lnTo>
                    <a:lnTo>
                      <a:pt x="238" y="88"/>
                    </a:lnTo>
                    <a:lnTo>
                      <a:pt x="236" y="88"/>
                    </a:lnTo>
                    <a:lnTo>
                      <a:pt x="235" y="88"/>
                    </a:lnTo>
                    <a:lnTo>
                      <a:pt x="233" y="88"/>
                    </a:lnTo>
                    <a:lnTo>
                      <a:pt x="233" y="90"/>
                    </a:lnTo>
                    <a:lnTo>
                      <a:pt x="231" y="90"/>
                    </a:lnTo>
                    <a:lnTo>
                      <a:pt x="229" y="90"/>
                    </a:lnTo>
                    <a:lnTo>
                      <a:pt x="229" y="92"/>
                    </a:lnTo>
                    <a:lnTo>
                      <a:pt x="227" y="92"/>
                    </a:lnTo>
                    <a:lnTo>
                      <a:pt x="227" y="94"/>
                    </a:lnTo>
                    <a:lnTo>
                      <a:pt x="225" y="96"/>
                    </a:lnTo>
                    <a:lnTo>
                      <a:pt x="223" y="98"/>
                    </a:lnTo>
                    <a:lnTo>
                      <a:pt x="223" y="100"/>
                    </a:lnTo>
                    <a:lnTo>
                      <a:pt x="221" y="100"/>
                    </a:lnTo>
                    <a:lnTo>
                      <a:pt x="219" y="100"/>
                    </a:lnTo>
                    <a:lnTo>
                      <a:pt x="217" y="100"/>
                    </a:lnTo>
                    <a:lnTo>
                      <a:pt x="217" y="102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3" y="100"/>
                    </a:lnTo>
                    <a:lnTo>
                      <a:pt x="212" y="100"/>
                    </a:lnTo>
                    <a:lnTo>
                      <a:pt x="212" y="102"/>
                    </a:lnTo>
                    <a:lnTo>
                      <a:pt x="210" y="102"/>
                    </a:lnTo>
                    <a:lnTo>
                      <a:pt x="210" y="104"/>
                    </a:lnTo>
                    <a:lnTo>
                      <a:pt x="208" y="104"/>
                    </a:lnTo>
                    <a:lnTo>
                      <a:pt x="208" y="106"/>
                    </a:lnTo>
                    <a:lnTo>
                      <a:pt x="206" y="106"/>
                    </a:lnTo>
                    <a:lnTo>
                      <a:pt x="206" y="104"/>
                    </a:lnTo>
                    <a:lnTo>
                      <a:pt x="206" y="102"/>
                    </a:lnTo>
                    <a:lnTo>
                      <a:pt x="204" y="102"/>
                    </a:lnTo>
                    <a:lnTo>
                      <a:pt x="202" y="102"/>
                    </a:lnTo>
                    <a:lnTo>
                      <a:pt x="202" y="104"/>
                    </a:lnTo>
                    <a:lnTo>
                      <a:pt x="200" y="104"/>
                    </a:lnTo>
                    <a:lnTo>
                      <a:pt x="200" y="102"/>
                    </a:lnTo>
                    <a:lnTo>
                      <a:pt x="198" y="102"/>
                    </a:lnTo>
                    <a:lnTo>
                      <a:pt x="196" y="102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2" y="100"/>
                    </a:lnTo>
                    <a:lnTo>
                      <a:pt x="192" y="102"/>
                    </a:lnTo>
                    <a:lnTo>
                      <a:pt x="190" y="102"/>
                    </a:lnTo>
                    <a:lnTo>
                      <a:pt x="190" y="104"/>
                    </a:lnTo>
                    <a:lnTo>
                      <a:pt x="189" y="104"/>
                    </a:lnTo>
                    <a:lnTo>
                      <a:pt x="189" y="106"/>
                    </a:lnTo>
                    <a:lnTo>
                      <a:pt x="187" y="106"/>
                    </a:lnTo>
                    <a:lnTo>
                      <a:pt x="187" y="108"/>
                    </a:lnTo>
                    <a:lnTo>
                      <a:pt x="185" y="108"/>
                    </a:lnTo>
                    <a:lnTo>
                      <a:pt x="187" y="108"/>
                    </a:lnTo>
                    <a:lnTo>
                      <a:pt x="187" y="109"/>
                    </a:lnTo>
                    <a:lnTo>
                      <a:pt x="187" y="111"/>
                    </a:lnTo>
                    <a:lnTo>
                      <a:pt x="187" y="109"/>
                    </a:lnTo>
                    <a:lnTo>
                      <a:pt x="187" y="111"/>
                    </a:lnTo>
                    <a:lnTo>
                      <a:pt x="189" y="111"/>
                    </a:lnTo>
                    <a:lnTo>
                      <a:pt x="190" y="111"/>
                    </a:lnTo>
                    <a:lnTo>
                      <a:pt x="190" y="113"/>
                    </a:lnTo>
                    <a:lnTo>
                      <a:pt x="192" y="113"/>
                    </a:lnTo>
                    <a:lnTo>
                      <a:pt x="192" y="115"/>
                    </a:lnTo>
                    <a:lnTo>
                      <a:pt x="194" y="115"/>
                    </a:lnTo>
                    <a:lnTo>
                      <a:pt x="194" y="117"/>
                    </a:lnTo>
                    <a:lnTo>
                      <a:pt x="192" y="117"/>
                    </a:lnTo>
                    <a:lnTo>
                      <a:pt x="192" y="119"/>
                    </a:lnTo>
                    <a:lnTo>
                      <a:pt x="194" y="119"/>
                    </a:lnTo>
                    <a:lnTo>
                      <a:pt x="194" y="121"/>
                    </a:lnTo>
                    <a:lnTo>
                      <a:pt x="194" y="123"/>
                    </a:lnTo>
                    <a:lnTo>
                      <a:pt x="196" y="123"/>
                    </a:lnTo>
                    <a:lnTo>
                      <a:pt x="196" y="125"/>
                    </a:lnTo>
                    <a:lnTo>
                      <a:pt x="196" y="127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6" y="132"/>
                    </a:lnTo>
                    <a:lnTo>
                      <a:pt x="198" y="132"/>
                    </a:lnTo>
                    <a:lnTo>
                      <a:pt x="198" y="134"/>
                    </a:lnTo>
                    <a:lnTo>
                      <a:pt x="200" y="134"/>
                    </a:lnTo>
                    <a:lnTo>
                      <a:pt x="200" y="136"/>
                    </a:lnTo>
                    <a:lnTo>
                      <a:pt x="200" y="134"/>
                    </a:lnTo>
                    <a:lnTo>
                      <a:pt x="200" y="136"/>
                    </a:lnTo>
                    <a:lnTo>
                      <a:pt x="202" y="136"/>
                    </a:lnTo>
                    <a:lnTo>
                      <a:pt x="202" y="138"/>
                    </a:lnTo>
                    <a:lnTo>
                      <a:pt x="204" y="138"/>
                    </a:lnTo>
                    <a:lnTo>
                      <a:pt x="204" y="140"/>
                    </a:lnTo>
                    <a:lnTo>
                      <a:pt x="206" y="142"/>
                    </a:lnTo>
                    <a:lnTo>
                      <a:pt x="208" y="142"/>
                    </a:lnTo>
                    <a:lnTo>
                      <a:pt x="208" y="144"/>
                    </a:lnTo>
                    <a:lnTo>
                      <a:pt x="206" y="146"/>
                    </a:lnTo>
                    <a:lnTo>
                      <a:pt x="208" y="146"/>
                    </a:lnTo>
                    <a:lnTo>
                      <a:pt x="208" y="148"/>
                    </a:lnTo>
                    <a:lnTo>
                      <a:pt x="206" y="148"/>
                    </a:lnTo>
                    <a:lnTo>
                      <a:pt x="206" y="150"/>
                    </a:lnTo>
                    <a:lnTo>
                      <a:pt x="204" y="150"/>
                    </a:lnTo>
                    <a:lnTo>
                      <a:pt x="202" y="150"/>
                    </a:lnTo>
                    <a:lnTo>
                      <a:pt x="200" y="150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2" y="148"/>
                    </a:lnTo>
                    <a:lnTo>
                      <a:pt x="190" y="148"/>
                    </a:lnTo>
                    <a:lnTo>
                      <a:pt x="189" y="148"/>
                    </a:lnTo>
                    <a:lnTo>
                      <a:pt x="187" y="150"/>
                    </a:lnTo>
                    <a:lnTo>
                      <a:pt x="187" y="152"/>
                    </a:lnTo>
                    <a:lnTo>
                      <a:pt x="187" y="154"/>
                    </a:lnTo>
                    <a:lnTo>
                      <a:pt x="185" y="154"/>
                    </a:lnTo>
                    <a:lnTo>
                      <a:pt x="185" y="156"/>
                    </a:lnTo>
                    <a:lnTo>
                      <a:pt x="185" y="157"/>
                    </a:lnTo>
                    <a:lnTo>
                      <a:pt x="183" y="157"/>
                    </a:lnTo>
                    <a:lnTo>
                      <a:pt x="181" y="157"/>
                    </a:lnTo>
                    <a:lnTo>
                      <a:pt x="179" y="159"/>
                    </a:lnTo>
                    <a:lnTo>
                      <a:pt x="179" y="161"/>
                    </a:lnTo>
                    <a:lnTo>
                      <a:pt x="177" y="161"/>
                    </a:lnTo>
                    <a:lnTo>
                      <a:pt x="175" y="161"/>
                    </a:lnTo>
                    <a:lnTo>
                      <a:pt x="173" y="163"/>
                    </a:lnTo>
                    <a:lnTo>
                      <a:pt x="173" y="165"/>
                    </a:lnTo>
                    <a:lnTo>
                      <a:pt x="173" y="167"/>
                    </a:lnTo>
                    <a:lnTo>
                      <a:pt x="173" y="169"/>
                    </a:lnTo>
                    <a:lnTo>
                      <a:pt x="171" y="169"/>
                    </a:lnTo>
                    <a:lnTo>
                      <a:pt x="171" y="171"/>
                    </a:lnTo>
                    <a:lnTo>
                      <a:pt x="169" y="171"/>
                    </a:lnTo>
                    <a:lnTo>
                      <a:pt x="167" y="171"/>
                    </a:lnTo>
                    <a:lnTo>
                      <a:pt x="165" y="171"/>
                    </a:lnTo>
                    <a:lnTo>
                      <a:pt x="164" y="171"/>
                    </a:lnTo>
                    <a:lnTo>
                      <a:pt x="162" y="171"/>
                    </a:lnTo>
                    <a:lnTo>
                      <a:pt x="160" y="171"/>
                    </a:lnTo>
                    <a:lnTo>
                      <a:pt x="160" y="169"/>
                    </a:lnTo>
                    <a:lnTo>
                      <a:pt x="158" y="169"/>
                    </a:lnTo>
                    <a:lnTo>
                      <a:pt x="156" y="171"/>
                    </a:lnTo>
                    <a:lnTo>
                      <a:pt x="156" y="169"/>
                    </a:lnTo>
                    <a:lnTo>
                      <a:pt x="154" y="169"/>
                    </a:lnTo>
                    <a:lnTo>
                      <a:pt x="154" y="171"/>
                    </a:lnTo>
                    <a:lnTo>
                      <a:pt x="152" y="171"/>
                    </a:lnTo>
                    <a:lnTo>
                      <a:pt x="150" y="171"/>
                    </a:lnTo>
                    <a:lnTo>
                      <a:pt x="150" y="173"/>
                    </a:lnTo>
                    <a:lnTo>
                      <a:pt x="148" y="173"/>
                    </a:lnTo>
                    <a:lnTo>
                      <a:pt x="148" y="171"/>
                    </a:lnTo>
                    <a:lnTo>
                      <a:pt x="146" y="169"/>
                    </a:lnTo>
                    <a:lnTo>
                      <a:pt x="146" y="167"/>
                    </a:lnTo>
                    <a:lnTo>
                      <a:pt x="144" y="167"/>
                    </a:lnTo>
                    <a:lnTo>
                      <a:pt x="142" y="167"/>
                    </a:lnTo>
                    <a:lnTo>
                      <a:pt x="142" y="165"/>
                    </a:lnTo>
                    <a:lnTo>
                      <a:pt x="142" y="167"/>
                    </a:lnTo>
                    <a:lnTo>
                      <a:pt x="142" y="165"/>
                    </a:lnTo>
                    <a:lnTo>
                      <a:pt x="141" y="165"/>
                    </a:lnTo>
                    <a:lnTo>
                      <a:pt x="141" y="163"/>
                    </a:lnTo>
                    <a:lnTo>
                      <a:pt x="139" y="163"/>
                    </a:lnTo>
                    <a:lnTo>
                      <a:pt x="137" y="163"/>
                    </a:lnTo>
                    <a:lnTo>
                      <a:pt x="137" y="161"/>
                    </a:lnTo>
                    <a:lnTo>
                      <a:pt x="135" y="159"/>
                    </a:lnTo>
                    <a:lnTo>
                      <a:pt x="135" y="157"/>
                    </a:lnTo>
                    <a:lnTo>
                      <a:pt x="135" y="156"/>
                    </a:lnTo>
                    <a:lnTo>
                      <a:pt x="135" y="157"/>
                    </a:lnTo>
                    <a:lnTo>
                      <a:pt x="133" y="157"/>
                    </a:lnTo>
                    <a:lnTo>
                      <a:pt x="131" y="159"/>
                    </a:lnTo>
                    <a:lnTo>
                      <a:pt x="129" y="159"/>
                    </a:lnTo>
                    <a:lnTo>
                      <a:pt x="129" y="161"/>
                    </a:lnTo>
                    <a:lnTo>
                      <a:pt x="131" y="161"/>
                    </a:lnTo>
                    <a:lnTo>
                      <a:pt x="131" y="163"/>
                    </a:lnTo>
                    <a:lnTo>
                      <a:pt x="129" y="165"/>
                    </a:lnTo>
                    <a:lnTo>
                      <a:pt x="127" y="167"/>
                    </a:lnTo>
                    <a:lnTo>
                      <a:pt x="125" y="169"/>
                    </a:lnTo>
                    <a:lnTo>
                      <a:pt x="125" y="171"/>
                    </a:lnTo>
                    <a:lnTo>
                      <a:pt x="125" y="173"/>
                    </a:lnTo>
                    <a:lnTo>
                      <a:pt x="125" y="175"/>
                    </a:lnTo>
                    <a:lnTo>
                      <a:pt x="123" y="175"/>
                    </a:lnTo>
                    <a:lnTo>
                      <a:pt x="123" y="177"/>
                    </a:lnTo>
                    <a:lnTo>
                      <a:pt x="123" y="179"/>
                    </a:lnTo>
                    <a:lnTo>
                      <a:pt x="123" y="181"/>
                    </a:lnTo>
                    <a:lnTo>
                      <a:pt x="121" y="182"/>
                    </a:lnTo>
                    <a:lnTo>
                      <a:pt x="123" y="182"/>
                    </a:lnTo>
                    <a:lnTo>
                      <a:pt x="121" y="184"/>
                    </a:lnTo>
                    <a:lnTo>
                      <a:pt x="123" y="186"/>
                    </a:lnTo>
                    <a:lnTo>
                      <a:pt x="123" y="188"/>
                    </a:lnTo>
                    <a:lnTo>
                      <a:pt x="121" y="188"/>
                    </a:lnTo>
                    <a:lnTo>
                      <a:pt x="121" y="190"/>
                    </a:lnTo>
                    <a:lnTo>
                      <a:pt x="121" y="192"/>
                    </a:lnTo>
                    <a:lnTo>
                      <a:pt x="121" y="194"/>
                    </a:lnTo>
                    <a:lnTo>
                      <a:pt x="119" y="194"/>
                    </a:lnTo>
                    <a:lnTo>
                      <a:pt x="119" y="196"/>
                    </a:lnTo>
                    <a:lnTo>
                      <a:pt x="119" y="198"/>
                    </a:lnTo>
                    <a:lnTo>
                      <a:pt x="119" y="200"/>
                    </a:lnTo>
                    <a:lnTo>
                      <a:pt x="119" y="202"/>
                    </a:lnTo>
                    <a:lnTo>
                      <a:pt x="117" y="202"/>
                    </a:lnTo>
                    <a:lnTo>
                      <a:pt x="116" y="204"/>
                    </a:lnTo>
                    <a:lnTo>
                      <a:pt x="114" y="204"/>
                    </a:lnTo>
                    <a:lnTo>
                      <a:pt x="114" y="205"/>
                    </a:lnTo>
                    <a:lnTo>
                      <a:pt x="112" y="205"/>
                    </a:lnTo>
                    <a:lnTo>
                      <a:pt x="112" y="207"/>
                    </a:lnTo>
                    <a:lnTo>
                      <a:pt x="110" y="207"/>
                    </a:lnTo>
                    <a:lnTo>
                      <a:pt x="108" y="207"/>
                    </a:lnTo>
                    <a:lnTo>
                      <a:pt x="108" y="209"/>
                    </a:lnTo>
                    <a:lnTo>
                      <a:pt x="106" y="209"/>
                    </a:lnTo>
                    <a:lnTo>
                      <a:pt x="106" y="211"/>
                    </a:lnTo>
                    <a:lnTo>
                      <a:pt x="104" y="211"/>
                    </a:lnTo>
                    <a:lnTo>
                      <a:pt x="104" y="213"/>
                    </a:lnTo>
                    <a:lnTo>
                      <a:pt x="102" y="213"/>
                    </a:lnTo>
                    <a:lnTo>
                      <a:pt x="102" y="215"/>
                    </a:lnTo>
                    <a:lnTo>
                      <a:pt x="100" y="215"/>
                    </a:lnTo>
                    <a:lnTo>
                      <a:pt x="100" y="217"/>
                    </a:lnTo>
                    <a:lnTo>
                      <a:pt x="98" y="217"/>
                    </a:lnTo>
                    <a:lnTo>
                      <a:pt x="96" y="217"/>
                    </a:lnTo>
                    <a:lnTo>
                      <a:pt x="94" y="217"/>
                    </a:lnTo>
                    <a:lnTo>
                      <a:pt x="93" y="217"/>
                    </a:lnTo>
                    <a:lnTo>
                      <a:pt x="91" y="217"/>
                    </a:lnTo>
                    <a:lnTo>
                      <a:pt x="89" y="217"/>
                    </a:lnTo>
                    <a:lnTo>
                      <a:pt x="89" y="215"/>
                    </a:lnTo>
                    <a:lnTo>
                      <a:pt x="87" y="215"/>
                    </a:lnTo>
                    <a:lnTo>
                      <a:pt x="85" y="215"/>
                    </a:lnTo>
                    <a:lnTo>
                      <a:pt x="85" y="213"/>
                    </a:lnTo>
                    <a:lnTo>
                      <a:pt x="83" y="213"/>
                    </a:lnTo>
                    <a:lnTo>
                      <a:pt x="81" y="213"/>
                    </a:lnTo>
                    <a:lnTo>
                      <a:pt x="79" y="213"/>
                    </a:lnTo>
                    <a:lnTo>
                      <a:pt x="77" y="213"/>
                    </a:lnTo>
                    <a:lnTo>
                      <a:pt x="77" y="215"/>
                    </a:lnTo>
                    <a:lnTo>
                      <a:pt x="75" y="215"/>
                    </a:lnTo>
                    <a:lnTo>
                      <a:pt x="73" y="215"/>
                    </a:lnTo>
                    <a:lnTo>
                      <a:pt x="71" y="215"/>
                    </a:lnTo>
                    <a:lnTo>
                      <a:pt x="69" y="215"/>
                    </a:lnTo>
                    <a:lnTo>
                      <a:pt x="69" y="213"/>
                    </a:lnTo>
                    <a:lnTo>
                      <a:pt x="68" y="213"/>
                    </a:lnTo>
                    <a:lnTo>
                      <a:pt x="66" y="213"/>
                    </a:lnTo>
                    <a:lnTo>
                      <a:pt x="64" y="213"/>
                    </a:lnTo>
                    <a:lnTo>
                      <a:pt x="62" y="213"/>
                    </a:lnTo>
                    <a:lnTo>
                      <a:pt x="60" y="213"/>
                    </a:lnTo>
                    <a:lnTo>
                      <a:pt x="58" y="213"/>
                    </a:lnTo>
                    <a:lnTo>
                      <a:pt x="58" y="211"/>
                    </a:lnTo>
                    <a:lnTo>
                      <a:pt x="56" y="211"/>
                    </a:lnTo>
                    <a:lnTo>
                      <a:pt x="56" y="209"/>
                    </a:lnTo>
                    <a:lnTo>
                      <a:pt x="56" y="207"/>
                    </a:lnTo>
                    <a:lnTo>
                      <a:pt x="54" y="205"/>
                    </a:lnTo>
                    <a:lnTo>
                      <a:pt x="54" y="204"/>
                    </a:lnTo>
                    <a:lnTo>
                      <a:pt x="52" y="204"/>
                    </a:lnTo>
                    <a:lnTo>
                      <a:pt x="52" y="202"/>
                    </a:lnTo>
                    <a:lnTo>
                      <a:pt x="52" y="200"/>
                    </a:lnTo>
                    <a:lnTo>
                      <a:pt x="50" y="200"/>
                    </a:lnTo>
                    <a:lnTo>
                      <a:pt x="50" y="198"/>
                    </a:lnTo>
                    <a:lnTo>
                      <a:pt x="50" y="196"/>
                    </a:lnTo>
                    <a:lnTo>
                      <a:pt x="50" y="194"/>
                    </a:lnTo>
                    <a:lnTo>
                      <a:pt x="48" y="194"/>
                    </a:lnTo>
                    <a:lnTo>
                      <a:pt x="46" y="192"/>
                    </a:lnTo>
                    <a:lnTo>
                      <a:pt x="46" y="190"/>
                    </a:lnTo>
                    <a:lnTo>
                      <a:pt x="46" y="188"/>
                    </a:lnTo>
                    <a:lnTo>
                      <a:pt x="45" y="186"/>
                    </a:lnTo>
                    <a:lnTo>
                      <a:pt x="43" y="188"/>
                    </a:lnTo>
                    <a:lnTo>
                      <a:pt x="41" y="188"/>
                    </a:lnTo>
                    <a:lnTo>
                      <a:pt x="39" y="188"/>
                    </a:lnTo>
                    <a:lnTo>
                      <a:pt x="37" y="190"/>
                    </a:lnTo>
                    <a:lnTo>
                      <a:pt x="35" y="190"/>
                    </a:lnTo>
                    <a:lnTo>
                      <a:pt x="33" y="188"/>
                    </a:lnTo>
                    <a:lnTo>
                      <a:pt x="31" y="188"/>
                    </a:lnTo>
                    <a:lnTo>
                      <a:pt x="29" y="186"/>
                    </a:lnTo>
                    <a:lnTo>
                      <a:pt x="27" y="186"/>
                    </a:lnTo>
                    <a:lnTo>
                      <a:pt x="27" y="184"/>
                    </a:lnTo>
                    <a:lnTo>
                      <a:pt x="25" y="184"/>
                    </a:lnTo>
                    <a:lnTo>
                      <a:pt x="23" y="184"/>
                    </a:lnTo>
                    <a:lnTo>
                      <a:pt x="21" y="184"/>
                    </a:lnTo>
                    <a:lnTo>
                      <a:pt x="21" y="182"/>
                    </a:lnTo>
                    <a:lnTo>
                      <a:pt x="21" y="181"/>
                    </a:lnTo>
                    <a:lnTo>
                      <a:pt x="20" y="179"/>
                    </a:lnTo>
                    <a:lnTo>
                      <a:pt x="18" y="179"/>
                    </a:lnTo>
                    <a:lnTo>
                      <a:pt x="18" y="177"/>
                    </a:lnTo>
                    <a:lnTo>
                      <a:pt x="16" y="177"/>
                    </a:lnTo>
                    <a:lnTo>
                      <a:pt x="16" y="175"/>
                    </a:lnTo>
                    <a:lnTo>
                      <a:pt x="14" y="175"/>
                    </a:lnTo>
                    <a:lnTo>
                      <a:pt x="14" y="173"/>
                    </a:lnTo>
                    <a:lnTo>
                      <a:pt x="12" y="173"/>
                    </a:lnTo>
                    <a:lnTo>
                      <a:pt x="12" y="171"/>
                    </a:lnTo>
                    <a:lnTo>
                      <a:pt x="10" y="169"/>
                    </a:lnTo>
                    <a:lnTo>
                      <a:pt x="8" y="169"/>
                    </a:lnTo>
                    <a:lnTo>
                      <a:pt x="8" y="171"/>
                    </a:lnTo>
                    <a:lnTo>
                      <a:pt x="6" y="171"/>
                    </a:lnTo>
                    <a:lnTo>
                      <a:pt x="6" y="169"/>
                    </a:lnTo>
                    <a:lnTo>
                      <a:pt x="4" y="169"/>
                    </a:lnTo>
                    <a:lnTo>
                      <a:pt x="4" y="167"/>
                    </a:lnTo>
                    <a:lnTo>
                      <a:pt x="2" y="165"/>
                    </a:lnTo>
                    <a:lnTo>
                      <a:pt x="2" y="163"/>
                    </a:lnTo>
                    <a:lnTo>
                      <a:pt x="0" y="161"/>
                    </a:lnTo>
                    <a:lnTo>
                      <a:pt x="0" y="157"/>
                    </a:lnTo>
                    <a:lnTo>
                      <a:pt x="0" y="156"/>
                    </a:lnTo>
                    <a:lnTo>
                      <a:pt x="0" y="154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2" y="150"/>
                    </a:lnTo>
                    <a:lnTo>
                      <a:pt x="0" y="148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2"/>
                    </a:lnTo>
                    <a:lnTo>
                      <a:pt x="0" y="140"/>
                    </a:lnTo>
                    <a:lnTo>
                      <a:pt x="0" y="138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6" y="129"/>
                    </a:lnTo>
                    <a:lnTo>
                      <a:pt x="6" y="127"/>
                    </a:lnTo>
                    <a:lnTo>
                      <a:pt x="8" y="127"/>
                    </a:lnTo>
                    <a:lnTo>
                      <a:pt x="10" y="127"/>
                    </a:lnTo>
                    <a:lnTo>
                      <a:pt x="10" y="125"/>
                    </a:lnTo>
                    <a:lnTo>
                      <a:pt x="12" y="125"/>
                    </a:lnTo>
                    <a:lnTo>
                      <a:pt x="14" y="123"/>
                    </a:lnTo>
                    <a:lnTo>
                      <a:pt x="16" y="123"/>
                    </a:lnTo>
                    <a:lnTo>
                      <a:pt x="18" y="123"/>
                    </a:lnTo>
                    <a:lnTo>
                      <a:pt x="20" y="123"/>
                    </a:lnTo>
                    <a:lnTo>
                      <a:pt x="20" y="125"/>
                    </a:lnTo>
                    <a:lnTo>
                      <a:pt x="21" y="125"/>
                    </a:lnTo>
                    <a:lnTo>
                      <a:pt x="23" y="125"/>
                    </a:lnTo>
                    <a:lnTo>
                      <a:pt x="25" y="125"/>
                    </a:lnTo>
                    <a:lnTo>
                      <a:pt x="27" y="125"/>
                    </a:lnTo>
                    <a:lnTo>
                      <a:pt x="29" y="125"/>
                    </a:lnTo>
                    <a:lnTo>
                      <a:pt x="31" y="125"/>
                    </a:lnTo>
                    <a:lnTo>
                      <a:pt x="31" y="123"/>
                    </a:lnTo>
                    <a:lnTo>
                      <a:pt x="33" y="123"/>
                    </a:lnTo>
                    <a:lnTo>
                      <a:pt x="33" y="121"/>
                    </a:lnTo>
                    <a:lnTo>
                      <a:pt x="35" y="121"/>
                    </a:lnTo>
                    <a:lnTo>
                      <a:pt x="33" y="119"/>
                    </a:lnTo>
                    <a:lnTo>
                      <a:pt x="33" y="117"/>
                    </a:lnTo>
                    <a:lnTo>
                      <a:pt x="33" y="115"/>
                    </a:lnTo>
                    <a:lnTo>
                      <a:pt x="33" y="113"/>
                    </a:lnTo>
                    <a:lnTo>
                      <a:pt x="35" y="113"/>
                    </a:lnTo>
                    <a:lnTo>
                      <a:pt x="33" y="113"/>
                    </a:lnTo>
                    <a:lnTo>
                      <a:pt x="33" y="111"/>
                    </a:lnTo>
                    <a:lnTo>
                      <a:pt x="33" y="109"/>
                    </a:lnTo>
                    <a:lnTo>
                      <a:pt x="35" y="109"/>
                    </a:lnTo>
                    <a:lnTo>
                      <a:pt x="35" y="108"/>
                    </a:lnTo>
                    <a:lnTo>
                      <a:pt x="35" y="106"/>
                    </a:lnTo>
                    <a:lnTo>
                      <a:pt x="37" y="106"/>
                    </a:lnTo>
                    <a:lnTo>
                      <a:pt x="39" y="104"/>
                    </a:lnTo>
                    <a:lnTo>
                      <a:pt x="39" y="102"/>
                    </a:lnTo>
                    <a:lnTo>
                      <a:pt x="39" y="100"/>
                    </a:lnTo>
                    <a:lnTo>
                      <a:pt x="39" y="98"/>
                    </a:lnTo>
                    <a:lnTo>
                      <a:pt x="39" y="96"/>
                    </a:lnTo>
                    <a:lnTo>
                      <a:pt x="39" y="94"/>
                    </a:lnTo>
                    <a:lnTo>
                      <a:pt x="41" y="94"/>
                    </a:lnTo>
                    <a:lnTo>
                      <a:pt x="41" y="92"/>
                    </a:lnTo>
                    <a:lnTo>
                      <a:pt x="43" y="92"/>
                    </a:lnTo>
                    <a:lnTo>
                      <a:pt x="43" y="90"/>
                    </a:lnTo>
                    <a:lnTo>
                      <a:pt x="45" y="90"/>
                    </a:lnTo>
                    <a:lnTo>
                      <a:pt x="45" y="88"/>
                    </a:lnTo>
                    <a:lnTo>
                      <a:pt x="46" y="88"/>
                    </a:lnTo>
                    <a:lnTo>
                      <a:pt x="46" y="90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2" y="88"/>
                    </a:lnTo>
                    <a:lnTo>
                      <a:pt x="52" y="90"/>
                    </a:lnTo>
                    <a:lnTo>
                      <a:pt x="54" y="88"/>
                    </a:lnTo>
                    <a:lnTo>
                      <a:pt x="56" y="88"/>
                    </a:lnTo>
                    <a:lnTo>
                      <a:pt x="58" y="88"/>
                    </a:lnTo>
                    <a:lnTo>
                      <a:pt x="60" y="88"/>
                    </a:lnTo>
                    <a:lnTo>
                      <a:pt x="62" y="88"/>
                    </a:lnTo>
                    <a:lnTo>
                      <a:pt x="64" y="88"/>
                    </a:lnTo>
                    <a:lnTo>
                      <a:pt x="64" y="86"/>
                    </a:lnTo>
                    <a:lnTo>
                      <a:pt x="66" y="86"/>
                    </a:lnTo>
                    <a:lnTo>
                      <a:pt x="66" y="84"/>
                    </a:lnTo>
                    <a:lnTo>
                      <a:pt x="68" y="84"/>
                    </a:lnTo>
                    <a:lnTo>
                      <a:pt x="69" y="84"/>
                    </a:lnTo>
                    <a:lnTo>
                      <a:pt x="71" y="83"/>
                    </a:lnTo>
                    <a:lnTo>
                      <a:pt x="71" y="81"/>
                    </a:lnTo>
                    <a:lnTo>
                      <a:pt x="73" y="81"/>
                    </a:lnTo>
                    <a:lnTo>
                      <a:pt x="73" y="79"/>
                    </a:lnTo>
                    <a:lnTo>
                      <a:pt x="75" y="79"/>
                    </a:lnTo>
                    <a:lnTo>
                      <a:pt x="77" y="79"/>
                    </a:lnTo>
                    <a:lnTo>
                      <a:pt x="79" y="79"/>
                    </a:lnTo>
                    <a:lnTo>
                      <a:pt x="81" y="77"/>
                    </a:lnTo>
                    <a:lnTo>
                      <a:pt x="81" y="79"/>
                    </a:lnTo>
                    <a:lnTo>
                      <a:pt x="83" y="79"/>
                    </a:lnTo>
                    <a:lnTo>
                      <a:pt x="83" y="77"/>
                    </a:lnTo>
                    <a:lnTo>
                      <a:pt x="85" y="77"/>
                    </a:lnTo>
                    <a:lnTo>
                      <a:pt x="87" y="77"/>
                    </a:lnTo>
                    <a:lnTo>
                      <a:pt x="89" y="77"/>
                    </a:lnTo>
                    <a:lnTo>
                      <a:pt x="91" y="77"/>
                    </a:lnTo>
                    <a:lnTo>
                      <a:pt x="91" y="75"/>
                    </a:lnTo>
                    <a:lnTo>
                      <a:pt x="91" y="73"/>
                    </a:lnTo>
                    <a:lnTo>
                      <a:pt x="91" y="75"/>
                    </a:lnTo>
                    <a:lnTo>
                      <a:pt x="91" y="73"/>
                    </a:lnTo>
                    <a:lnTo>
                      <a:pt x="89" y="73"/>
                    </a:lnTo>
                    <a:lnTo>
                      <a:pt x="89" y="71"/>
                    </a:lnTo>
                    <a:lnTo>
                      <a:pt x="89" y="69"/>
                    </a:lnTo>
                    <a:lnTo>
                      <a:pt x="87" y="67"/>
                    </a:lnTo>
                    <a:lnTo>
                      <a:pt x="89" y="67"/>
                    </a:lnTo>
                    <a:lnTo>
                      <a:pt x="89" y="65"/>
                    </a:lnTo>
                    <a:lnTo>
                      <a:pt x="89" y="67"/>
                    </a:lnTo>
                    <a:lnTo>
                      <a:pt x="91" y="67"/>
                    </a:lnTo>
                    <a:lnTo>
                      <a:pt x="91" y="65"/>
                    </a:lnTo>
                    <a:lnTo>
                      <a:pt x="93" y="65"/>
                    </a:lnTo>
                    <a:lnTo>
                      <a:pt x="94" y="65"/>
                    </a:lnTo>
                    <a:lnTo>
                      <a:pt x="96" y="65"/>
                    </a:lnTo>
                    <a:lnTo>
                      <a:pt x="96" y="63"/>
                    </a:lnTo>
                    <a:lnTo>
                      <a:pt x="96" y="61"/>
                    </a:lnTo>
                    <a:lnTo>
                      <a:pt x="98" y="61"/>
                    </a:lnTo>
                    <a:lnTo>
                      <a:pt x="96" y="61"/>
                    </a:lnTo>
                    <a:lnTo>
                      <a:pt x="96" y="60"/>
                    </a:lnTo>
                    <a:lnTo>
                      <a:pt x="98" y="60"/>
                    </a:lnTo>
                    <a:lnTo>
                      <a:pt x="98" y="58"/>
                    </a:lnTo>
                    <a:lnTo>
                      <a:pt x="100" y="58"/>
                    </a:lnTo>
                    <a:lnTo>
                      <a:pt x="102" y="58"/>
                    </a:lnTo>
                    <a:lnTo>
                      <a:pt x="104" y="60"/>
                    </a:lnTo>
                    <a:lnTo>
                      <a:pt x="106" y="60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10" y="63"/>
                    </a:lnTo>
                    <a:lnTo>
                      <a:pt x="112" y="63"/>
                    </a:lnTo>
                    <a:lnTo>
                      <a:pt x="112" y="61"/>
                    </a:lnTo>
                    <a:lnTo>
                      <a:pt x="112" y="60"/>
                    </a:lnTo>
                    <a:lnTo>
                      <a:pt x="112" y="58"/>
                    </a:lnTo>
                    <a:lnTo>
                      <a:pt x="112" y="56"/>
                    </a:lnTo>
                    <a:lnTo>
                      <a:pt x="112" y="54"/>
                    </a:lnTo>
                    <a:lnTo>
                      <a:pt x="112" y="52"/>
                    </a:lnTo>
                    <a:lnTo>
                      <a:pt x="114" y="50"/>
                    </a:lnTo>
                    <a:lnTo>
                      <a:pt x="114" y="52"/>
                    </a:lnTo>
                    <a:lnTo>
                      <a:pt x="116" y="52"/>
                    </a:lnTo>
                    <a:lnTo>
                      <a:pt x="116" y="54"/>
                    </a:lnTo>
                    <a:lnTo>
                      <a:pt x="117" y="54"/>
                    </a:lnTo>
                    <a:lnTo>
                      <a:pt x="117" y="52"/>
                    </a:lnTo>
                    <a:lnTo>
                      <a:pt x="117" y="50"/>
                    </a:lnTo>
                    <a:lnTo>
                      <a:pt x="119" y="50"/>
                    </a:lnTo>
                    <a:lnTo>
                      <a:pt x="119" y="48"/>
                    </a:lnTo>
                    <a:lnTo>
                      <a:pt x="121" y="50"/>
                    </a:lnTo>
                    <a:lnTo>
                      <a:pt x="121" y="48"/>
                    </a:lnTo>
                    <a:lnTo>
                      <a:pt x="123" y="48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129" y="48"/>
                    </a:lnTo>
                    <a:lnTo>
                      <a:pt x="129" y="50"/>
                    </a:lnTo>
                    <a:lnTo>
                      <a:pt x="131" y="50"/>
                    </a:lnTo>
                    <a:lnTo>
                      <a:pt x="133" y="50"/>
                    </a:lnTo>
                    <a:lnTo>
                      <a:pt x="135" y="50"/>
                    </a:lnTo>
                    <a:lnTo>
                      <a:pt x="135" y="48"/>
                    </a:lnTo>
                    <a:lnTo>
                      <a:pt x="137" y="48"/>
                    </a:lnTo>
                    <a:lnTo>
                      <a:pt x="137" y="50"/>
                    </a:lnTo>
                    <a:lnTo>
                      <a:pt x="139" y="50"/>
                    </a:lnTo>
                    <a:lnTo>
                      <a:pt x="141" y="50"/>
                    </a:lnTo>
                    <a:lnTo>
                      <a:pt x="142" y="50"/>
                    </a:lnTo>
                    <a:lnTo>
                      <a:pt x="144" y="50"/>
                    </a:lnTo>
                    <a:lnTo>
                      <a:pt x="144" y="48"/>
                    </a:lnTo>
                    <a:lnTo>
                      <a:pt x="146" y="48"/>
                    </a:lnTo>
                    <a:lnTo>
                      <a:pt x="146" y="46"/>
                    </a:lnTo>
                    <a:lnTo>
                      <a:pt x="148" y="46"/>
                    </a:lnTo>
                    <a:lnTo>
                      <a:pt x="148" y="44"/>
                    </a:lnTo>
                    <a:lnTo>
                      <a:pt x="150" y="44"/>
                    </a:lnTo>
                    <a:lnTo>
                      <a:pt x="150" y="42"/>
                    </a:lnTo>
                    <a:lnTo>
                      <a:pt x="150" y="40"/>
                    </a:lnTo>
                    <a:lnTo>
                      <a:pt x="152" y="40"/>
                    </a:lnTo>
                    <a:lnTo>
                      <a:pt x="154" y="40"/>
                    </a:lnTo>
                    <a:lnTo>
                      <a:pt x="154" y="38"/>
                    </a:lnTo>
                    <a:lnTo>
                      <a:pt x="156" y="38"/>
                    </a:lnTo>
                    <a:lnTo>
                      <a:pt x="158" y="38"/>
                    </a:lnTo>
                    <a:lnTo>
                      <a:pt x="160" y="38"/>
                    </a:lnTo>
                    <a:lnTo>
                      <a:pt x="162" y="38"/>
                    </a:lnTo>
                    <a:lnTo>
                      <a:pt x="164" y="38"/>
                    </a:lnTo>
                    <a:lnTo>
                      <a:pt x="164" y="36"/>
                    </a:lnTo>
                    <a:lnTo>
                      <a:pt x="165" y="36"/>
                    </a:lnTo>
                    <a:lnTo>
                      <a:pt x="165" y="35"/>
                    </a:lnTo>
                    <a:lnTo>
                      <a:pt x="167" y="35"/>
                    </a:lnTo>
                    <a:lnTo>
                      <a:pt x="167" y="33"/>
                    </a:lnTo>
                    <a:lnTo>
                      <a:pt x="167" y="35"/>
                    </a:lnTo>
                    <a:lnTo>
                      <a:pt x="169" y="33"/>
                    </a:lnTo>
                    <a:lnTo>
                      <a:pt x="169" y="35"/>
                    </a:lnTo>
                    <a:lnTo>
                      <a:pt x="171" y="35"/>
                    </a:lnTo>
                    <a:lnTo>
                      <a:pt x="173" y="35"/>
                    </a:lnTo>
                    <a:lnTo>
                      <a:pt x="173" y="33"/>
                    </a:lnTo>
                    <a:lnTo>
                      <a:pt x="173" y="35"/>
                    </a:lnTo>
                    <a:lnTo>
                      <a:pt x="175" y="35"/>
                    </a:lnTo>
                    <a:lnTo>
                      <a:pt x="177" y="35"/>
                    </a:lnTo>
                    <a:lnTo>
                      <a:pt x="179" y="35"/>
                    </a:lnTo>
                    <a:lnTo>
                      <a:pt x="179" y="33"/>
                    </a:lnTo>
                    <a:lnTo>
                      <a:pt x="181" y="33"/>
                    </a:lnTo>
                    <a:lnTo>
                      <a:pt x="181" y="31"/>
                    </a:lnTo>
                    <a:lnTo>
                      <a:pt x="181" y="29"/>
                    </a:lnTo>
                    <a:lnTo>
                      <a:pt x="183" y="29"/>
                    </a:lnTo>
                    <a:lnTo>
                      <a:pt x="183" y="27"/>
                    </a:lnTo>
                    <a:lnTo>
                      <a:pt x="183" y="25"/>
                    </a:lnTo>
                    <a:lnTo>
                      <a:pt x="185" y="25"/>
                    </a:lnTo>
                    <a:lnTo>
                      <a:pt x="187" y="25"/>
                    </a:lnTo>
                    <a:lnTo>
                      <a:pt x="189" y="23"/>
                    </a:lnTo>
                    <a:lnTo>
                      <a:pt x="189" y="21"/>
                    </a:lnTo>
                    <a:lnTo>
                      <a:pt x="190" y="21"/>
                    </a:lnTo>
                    <a:lnTo>
                      <a:pt x="190" y="19"/>
                    </a:lnTo>
                    <a:lnTo>
                      <a:pt x="192" y="19"/>
                    </a:lnTo>
                    <a:lnTo>
                      <a:pt x="192" y="17"/>
                    </a:lnTo>
                    <a:lnTo>
                      <a:pt x="194" y="17"/>
                    </a:lnTo>
                    <a:lnTo>
                      <a:pt x="196" y="17"/>
                    </a:lnTo>
                    <a:lnTo>
                      <a:pt x="196" y="15"/>
                    </a:lnTo>
                    <a:lnTo>
                      <a:pt x="198" y="15"/>
                    </a:lnTo>
                    <a:lnTo>
                      <a:pt x="198" y="13"/>
                    </a:lnTo>
                    <a:lnTo>
                      <a:pt x="200" y="13"/>
                    </a:lnTo>
                    <a:lnTo>
                      <a:pt x="200" y="12"/>
                    </a:lnTo>
                    <a:lnTo>
                      <a:pt x="200" y="13"/>
                    </a:lnTo>
                    <a:lnTo>
                      <a:pt x="202" y="13"/>
                    </a:lnTo>
                    <a:lnTo>
                      <a:pt x="202" y="12"/>
                    </a:lnTo>
                    <a:lnTo>
                      <a:pt x="204" y="12"/>
                    </a:lnTo>
                    <a:lnTo>
                      <a:pt x="206" y="12"/>
                    </a:lnTo>
                    <a:lnTo>
                      <a:pt x="208" y="12"/>
                    </a:lnTo>
                    <a:lnTo>
                      <a:pt x="210" y="12"/>
                    </a:lnTo>
                    <a:lnTo>
                      <a:pt x="212" y="12"/>
                    </a:lnTo>
                    <a:lnTo>
                      <a:pt x="213" y="12"/>
                    </a:lnTo>
                    <a:lnTo>
                      <a:pt x="215" y="12"/>
                    </a:lnTo>
                    <a:lnTo>
                      <a:pt x="215" y="10"/>
                    </a:lnTo>
                    <a:lnTo>
                      <a:pt x="215" y="8"/>
                    </a:lnTo>
                    <a:lnTo>
                      <a:pt x="217" y="6"/>
                    </a:lnTo>
                    <a:lnTo>
                      <a:pt x="217" y="4"/>
                    </a:lnTo>
                    <a:lnTo>
                      <a:pt x="219" y="4"/>
                    </a:lnTo>
                    <a:lnTo>
                      <a:pt x="221" y="4"/>
                    </a:lnTo>
                    <a:lnTo>
                      <a:pt x="223" y="4"/>
                    </a:lnTo>
                    <a:lnTo>
                      <a:pt x="225" y="4"/>
                    </a:lnTo>
                    <a:lnTo>
                      <a:pt x="225" y="6"/>
                    </a:lnTo>
                    <a:lnTo>
                      <a:pt x="225" y="4"/>
                    </a:lnTo>
                    <a:lnTo>
                      <a:pt x="227" y="4"/>
                    </a:lnTo>
                    <a:lnTo>
                      <a:pt x="227" y="6"/>
                    </a:lnTo>
                    <a:lnTo>
                      <a:pt x="229" y="6"/>
                    </a:lnTo>
                    <a:lnTo>
                      <a:pt x="231" y="6"/>
                    </a:lnTo>
                    <a:lnTo>
                      <a:pt x="231" y="4"/>
                    </a:lnTo>
                    <a:lnTo>
                      <a:pt x="233" y="4"/>
                    </a:lnTo>
                    <a:lnTo>
                      <a:pt x="233" y="6"/>
                    </a:lnTo>
                    <a:lnTo>
                      <a:pt x="235" y="6"/>
                    </a:lnTo>
                    <a:lnTo>
                      <a:pt x="235" y="4"/>
                    </a:lnTo>
                    <a:lnTo>
                      <a:pt x="236" y="4"/>
                    </a:lnTo>
                    <a:lnTo>
                      <a:pt x="238" y="2"/>
                    </a:lnTo>
                    <a:lnTo>
                      <a:pt x="240" y="2"/>
                    </a:lnTo>
                    <a:lnTo>
                      <a:pt x="242" y="0"/>
                    </a:lnTo>
                    <a:lnTo>
                      <a:pt x="244" y="0"/>
                    </a:lnTo>
                    <a:lnTo>
                      <a:pt x="246" y="0"/>
                    </a:lnTo>
                    <a:lnTo>
                      <a:pt x="246" y="2"/>
                    </a:lnTo>
                    <a:lnTo>
                      <a:pt x="246" y="0"/>
                    </a:lnTo>
                    <a:lnTo>
                      <a:pt x="248" y="0"/>
                    </a:lnTo>
                    <a:lnTo>
                      <a:pt x="250" y="0"/>
                    </a:lnTo>
                    <a:lnTo>
                      <a:pt x="252" y="2"/>
                    </a:lnTo>
                    <a:lnTo>
                      <a:pt x="254" y="2"/>
                    </a:lnTo>
                    <a:lnTo>
                      <a:pt x="256" y="4"/>
                    </a:lnTo>
                    <a:lnTo>
                      <a:pt x="258" y="4"/>
                    </a:lnTo>
                    <a:lnTo>
                      <a:pt x="260" y="4"/>
                    </a:lnTo>
                    <a:lnTo>
                      <a:pt x="260" y="6"/>
                    </a:lnTo>
                    <a:lnTo>
                      <a:pt x="261" y="8"/>
                    </a:lnTo>
                    <a:lnTo>
                      <a:pt x="261" y="10"/>
                    </a:lnTo>
                    <a:lnTo>
                      <a:pt x="263" y="10"/>
                    </a:lnTo>
                    <a:lnTo>
                      <a:pt x="265" y="12"/>
                    </a:lnTo>
                    <a:lnTo>
                      <a:pt x="267" y="12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3" y="17"/>
                    </a:lnTo>
                    <a:lnTo>
                      <a:pt x="273" y="19"/>
                    </a:lnTo>
                    <a:lnTo>
                      <a:pt x="275" y="19"/>
                    </a:lnTo>
                    <a:lnTo>
                      <a:pt x="275" y="21"/>
                    </a:lnTo>
                    <a:lnTo>
                      <a:pt x="277" y="21"/>
                    </a:lnTo>
                    <a:lnTo>
                      <a:pt x="277" y="23"/>
                    </a:lnTo>
                    <a:lnTo>
                      <a:pt x="279" y="23"/>
                    </a:lnTo>
                    <a:lnTo>
                      <a:pt x="279" y="25"/>
                    </a:lnTo>
                    <a:lnTo>
                      <a:pt x="281" y="25"/>
                    </a:lnTo>
                    <a:lnTo>
                      <a:pt x="283" y="25"/>
                    </a:lnTo>
                    <a:lnTo>
                      <a:pt x="283" y="27"/>
                    </a:lnTo>
                    <a:lnTo>
                      <a:pt x="284" y="27"/>
                    </a:lnTo>
                    <a:lnTo>
                      <a:pt x="284" y="29"/>
                    </a:lnTo>
                    <a:lnTo>
                      <a:pt x="286" y="29"/>
                    </a:lnTo>
                    <a:lnTo>
                      <a:pt x="288" y="29"/>
                    </a:lnTo>
                    <a:lnTo>
                      <a:pt x="288" y="31"/>
                    </a:lnTo>
                    <a:lnTo>
                      <a:pt x="290" y="31"/>
                    </a:lnTo>
                    <a:lnTo>
                      <a:pt x="292" y="33"/>
                    </a:lnTo>
                    <a:lnTo>
                      <a:pt x="294" y="33"/>
                    </a:lnTo>
                    <a:lnTo>
                      <a:pt x="296" y="35"/>
                    </a:lnTo>
                    <a:lnTo>
                      <a:pt x="298" y="36"/>
                    </a:lnTo>
                    <a:lnTo>
                      <a:pt x="298" y="38"/>
                    </a:lnTo>
                    <a:lnTo>
                      <a:pt x="300" y="38"/>
                    </a:lnTo>
                    <a:lnTo>
                      <a:pt x="302" y="38"/>
                    </a:lnTo>
                    <a:lnTo>
                      <a:pt x="302" y="40"/>
                    </a:lnTo>
                    <a:lnTo>
                      <a:pt x="304" y="40"/>
                    </a:lnTo>
                    <a:lnTo>
                      <a:pt x="304" y="42"/>
                    </a:lnTo>
                    <a:lnTo>
                      <a:pt x="306" y="42"/>
                    </a:lnTo>
                    <a:lnTo>
                      <a:pt x="308" y="44"/>
                    </a:lnTo>
                    <a:lnTo>
                      <a:pt x="309" y="44"/>
                    </a:lnTo>
                    <a:lnTo>
                      <a:pt x="309" y="46"/>
                    </a:lnTo>
                    <a:lnTo>
                      <a:pt x="311" y="46"/>
                    </a:lnTo>
                    <a:lnTo>
                      <a:pt x="311" y="48"/>
                    </a:lnTo>
                    <a:lnTo>
                      <a:pt x="313" y="48"/>
                    </a:lnTo>
                    <a:lnTo>
                      <a:pt x="313" y="50"/>
                    </a:lnTo>
                    <a:lnTo>
                      <a:pt x="315" y="50"/>
                    </a:lnTo>
                    <a:lnTo>
                      <a:pt x="315" y="52"/>
                    </a:lnTo>
                    <a:lnTo>
                      <a:pt x="317" y="52"/>
                    </a:lnTo>
                    <a:lnTo>
                      <a:pt x="317" y="54"/>
                    </a:lnTo>
                    <a:lnTo>
                      <a:pt x="319" y="54"/>
                    </a:lnTo>
                    <a:lnTo>
                      <a:pt x="321" y="54"/>
                    </a:lnTo>
                    <a:lnTo>
                      <a:pt x="321" y="56"/>
                    </a:lnTo>
                    <a:lnTo>
                      <a:pt x="323" y="56"/>
                    </a:lnTo>
                    <a:lnTo>
                      <a:pt x="323" y="58"/>
                    </a:lnTo>
                    <a:lnTo>
                      <a:pt x="325" y="58"/>
                    </a:lnTo>
                    <a:lnTo>
                      <a:pt x="327" y="60"/>
                    </a:lnTo>
                    <a:lnTo>
                      <a:pt x="329" y="60"/>
                    </a:lnTo>
                    <a:lnTo>
                      <a:pt x="329" y="61"/>
                    </a:lnTo>
                    <a:lnTo>
                      <a:pt x="331" y="61"/>
                    </a:lnTo>
                    <a:lnTo>
                      <a:pt x="331" y="63"/>
                    </a:lnTo>
                    <a:lnTo>
                      <a:pt x="332" y="63"/>
                    </a:lnTo>
                    <a:lnTo>
                      <a:pt x="334" y="63"/>
                    </a:lnTo>
                    <a:lnTo>
                      <a:pt x="334" y="65"/>
                    </a:lnTo>
                    <a:lnTo>
                      <a:pt x="336" y="65"/>
                    </a:lnTo>
                    <a:lnTo>
                      <a:pt x="338" y="65"/>
                    </a:lnTo>
                    <a:lnTo>
                      <a:pt x="338" y="67"/>
                    </a:lnTo>
                    <a:lnTo>
                      <a:pt x="340" y="67"/>
                    </a:lnTo>
                    <a:lnTo>
                      <a:pt x="342" y="67"/>
                    </a:lnTo>
                    <a:lnTo>
                      <a:pt x="344" y="69"/>
                    </a:lnTo>
                    <a:lnTo>
                      <a:pt x="346" y="69"/>
                    </a:lnTo>
                    <a:lnTo>
                      <a:pt x="348" y="69"/>
                    </a:lnTo>
                    <a:lnTo>
                      <a:pt x="348" y="71"/>
                    </a:lnTo>
                    <a:lnTo>
                      <a:pt x="350" y="71"/>
                    </a:lnTo>
                    <a:lnTo>
                      <a:pt x="352" y="73"/>
                    </a:lnTo>
                    <a:lnTo>
                      <a:pt x="354" y="73"/>
                    </a:lnTo>
                    <a:lnTo>
                      <a:pt x="354" y="7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Freeform 5040">
                <a:extLst>
                  <a:ext uri="{FF2B5EF4-FFF2-40B4-BE49-F238E27FC236}">
                    <a16:creationId xmlns:a16="http://schemas.microsoft.com/office/drawing/2014/main" id="{4AE9F3DA-0A46-A587-2957-03EF52784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6089" y="4843734"/>
                <a:ext cx="295653" cy="283368"/>
              </a:xfrm>
              <a:custGeom>
                <a:avLst/>
                <a:gdLst/>
                <a:ahLst/>
                <a:cxnLst>
                  <a:cxn ang="0">
                    <a:pos x="114" y="17"/>
                  </a:cxn>
                  <a:cxn ang="0">
                    <a:pos x="112" y="28"/>
                  </a:cxn>
                  <a:cxn ang="0">
                    <a:pos x="117" y="36"/>
                  </a:cxn>
                  <a:cxn ang="0">
                    <a:pos x="129" y="48"/>
                  </a:cxn>
                  <a:cxn ang="0">
                    <a:pos x="139" y="57"/>
                  </a:cxn>
                  <a:cxn ang="0">
                    <a:pos x="152" y="59"/>
                  </a:cxn>
                  <a:cxn ang="0">
                    <a:pos x="164" y="53"/>
                  </a:cxn>
                  <a:cxn ang="0">
                    <a:pos x="162" y="65"/>
                  </a:cxn>
                  <a:cxn ang="0">
                    <a:pos x="165" y="73"/>
                  </a:cxn>
                  <a:cxn ang="0">
                    <a:pos x="177" y="75"/>
                  </a:cxn>
                  <a:cxn ang="0">
                    <a:pos x="177" y="82"/>
                  </a:cxn>
                  <a:cxn ang="0">
                    <a:pos x="187" y="94"/>
                  </a:cxn>
                  <a:cxn ang="0">
                    <a:pos x="194" y="107"/>
                  </a:cxn>
                  <a:cxn ang="0">
                    <a:pos x="194" y="124"/>
                  </a:cxn>
                  <a:cxn ang="0">
                    <a:pos x="183" y="126"/>
                  </a:cxn>
                  <a:cxn ang="0">
                    <a:pos x="177" y="130"/>
                  </a:cxn>
                  <a:cxn ang="0">
                    <a:pos x="169" y="134"/>
                  </a:cxn>
                  <a:cxn ang="0">
                    <a:pos x="160" y="142"/>
                  </a:cxn>
                  <a:cxn ang="0">
                    <a:pos x="146" y="146"/>
                  </a:cxn>
                  <a:cxn ang="0">
                    <a:pos x="139" y="144"/>
                  </a:cxn>
                  <a:cxn ang="0">
                    <a:pos x="135" y="149"/>
                  </a:cxn>
                  <a:cxn ang="0">
                    <a:pos x="127" y="153"/>
                  </a:cxn>
                  <a:cxn ang="0">
                    <a:pos x="116" y="153"/>
                  </a:cxn>
                  <a:cxn ang="0">
                    <a:pos x="112" y="171"/>
                  </a:cxn>
                  <a:cxn ang="0">
                    <a:pos x="100" y="178"/>
                  </a:cxn>
                  <a:cxn ang="0">
                    <a:pos x="87" y="182"/>
                  </a:cxn>
                  <a:cxn ang="0">
                    <a:pos x="91" y="188"/>
                  </a:cxn>
                  <a:cxn ang="0">
                    <a:pos x="81" y="192"/>
                  </a:cxn>
                  <a:cxn ang="0">
                    <a:pos x="69" y="194"/>
                  </a:cxn>
                  <a:cxn ang="0">
                    <a:pos x="66" y="184"/>
                  </a:cxn>
                  <a:cxn ang="0">
                    <a:pos x="52" y="184"/>
                  </a:cxn>
                  <a:cxn ang="0">
                    <a:pos x="43" y="180"/>
                  </a:cxn>
                  <a:cxn ang="0">
                    <a:pos x="35" y="184"/>
                  </a:cxn>
                  <a:cxn ang="0">
                    <a:pos x="29" y="192"/>
                  </a:cxn>
                  <a:cxn ang="0">
                    <a:pos x="29" y="182"/>
                  </a:cxn>
                  <a:cxn ang="0">
                    <a:pos x="23" y="173"/>
                  </a:cxn>
                  <a:cxn ang="0">
                    <a:pos x="21" y="157"/>
                  </a:cxn>
                  <a:cxn ang="0">
                    <a:pos x="29" y="148"/>
                  </a:cxn>
                  <a:cxn ang="0">
                    <a:pos x="27" y="136"/>
                  </a:cxn>
                  <a:cxn ang="0">
                    <a:pos x="23" y="128"/>
                  </a:cxn>
                  <a:cxn ang="0">
                    <a:pos x="25" y="117"/>
                  </a:cxn>
                  <a:cxn ang="0">
                    <a:pos x="18" y="113"/>
                  </a:cxn>
                  <a:cxn ang="0">
                    <a:pos x="21" y="100"/>
                  </a:cxn>
                  <a:cxn ang="0">
                    <a:pos x="18" y="86"/>
                  </a:cxn>
                  <a:cxn ang="0">
                    <a:pos x="21" y="76"/>
                  </a:cxn>
                  <a:cxn ang="0">
                    <a:pos x="20" y="65"/>
                  </a:cxn>
                  <a:cxn ang="0">
                    <a:pos x="25" y="53"/>
                  </a:cxn>
                  <a:cxn ang="0">
                    <a:pos x="14" y="50"/>
                  </a:cxn>
                  <a:cxn ang="0">
                    <a:pos x="6" y="46"/>
                  </a:cxn>
                  <a:cxn ang="0">
                    <a:pos x="2" y="36"/>
                  </a:cxn>
                  <a:cxn ang="0">
                    <a:pos x="16" y="32"/>
                  </a:cxn>
                  <a:cxn ang="0">
                    <a:pos x="25" y="28"/>
                  </a:cxn>
                  <a:cxn ang="0">
                    <a:pos x="37" y="23"/>
                  </a:cxn>
                  <a:cxn ang="0">
                    <a:pos x="46" y="15"/>
                  </a:cxn>
                  <a:cxn ang="0">
                    <a:pos x="58" y="7"/>
                  </a:cxn>
                  <a:cxn ang="0">
                    <a:pos x="69" y="2"/>
                  </a:cxn>
                  <a:cxn ang="0">
                    <a:pos x="85" y="4"/>
                  </a:cxn>
                  <a:cxn ang="0">
                    <a:pos x="96" y="13"/>
                  </a:cxn>
                  <a:cxn ang="0">
                    <a:pos x="108" y="7"/>
                  </a:cxn>
                </a:cxnLst>
                <a:rect l="0" t="0" r="r" b="b"/>
                <a:pathLst>
                  <a:path w="198" h="194">
                    <a:moveTo>
                      <a:pt x="112" y="7"/>
                    </a:moveTo>
                    <a:lnTo>
                      <a:pt x="114" y="7"/>
                    </a:lnTo>
                    <a:lnTo>
                      <a:pt x="114" y="9"/>
                    </a:lnTo>
                    <a:lnTo>
                      <a:pt x="114" y="11"/>
                    </a:lnTo>
                    <a:lnTo>
                      <a:pt x="114" y="13"/>
                    </a:lnTo>
                    <a:lnTo>
                      <a:pt x="114" y="15"/>
                    </a:lnTo>
                    <a:lnTo>
                      <a:pt x="112" y="15"/>
                    </a:lnTo>
                    <a:lnTo>
                      <a:pt x="112" y="17"/>
                    </a:lnTo>
                    <a:lnTo>
                      <a:pt x="114" y="17"/>
                    </a:lnTo>
                    <a:lnTo>
                      <a:pt x="112" y="17"/>
                    </a:lnTo>
                    <a:lnTo>
                      <a:pt x="112" y="19"/>
                    </a:lnTo>
                    <a:lnTo>
                      <a:pt x="112" y="21"/>
                    </a:lnTo>
                    <a:lnTo>
                      <a:pt x="112" y="23"/>
                    </a:lnTo>
                    <a:lnTo>
                      <a:pt x="112" y="25"/>
                    </a:lnTo>
                    <a:lnTo>
                      <a:pt x="110" y="25"/>
                    </a:lnTo>
                    <a:lnTo>
                      <a:pt x="112" y="25"/>
                    </a:lnTo>
                    <a:lnTo>
                      <a:pt x="112" y="27"/>
                    </a:lnTo>
                    <a:lnTo>
                      <a:pt x="112" y="28"/>
                    </a:lnTo>
                    <a:lnTo>
                      <a:pt x="110" y="28"/>
                    </a:lnTo>
                    <a:lnTo>
                      <a:pt x="112" y="28"/>
                    </a:lnTo>
                    <a:lnTo>
                      <a:pt x="112" y="30"/>
                    </a:lnTo>
                    <a:lnTo>
                      <a:pt x="112" y="32"/>
                    </a:lnTo>
                    <a:lnTo>
                      <a:pt x="114" y="32"/>
                    </a:lnTo>
                    <a:lnTo>
                      <a:pt x="116" y="32"/>
                    </a:lnTo>
                    <a:lnTo>
                      <a:pt x="116" y="34"/>
                    </a:lnTo>
                    <a:lnTo>
                      <a:pt x="116" y="36"/>
                    </a:lnTo>
                    <a:lnTo>
                      <a:pt x="117" y="36"/>
                    </a:lnTo>
                    <a:lnTo>
                      <a:pt x="117" y="38"/>
                    </a:lnTo>
                    <a:lnTo>
                      <a:pt x="117" y="40"/>
                    </a:lnTo>
                    <a:lnTo>
                      <a:pt x="119" y="42"/>
                    </a:lnTo>
                    <a:lnTo>
                      <a:pt x="119" y="44"/>
                    </a:lnTo>
                    <a:lnTo>
                      <a:pt x="121" y="44"/>
                    </a:lnTo>
                    <a:lnTo>
                      <a:pt x="123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129" y="48"/>
                    </a:lnTo>
                    <a:lnTo>
                      <a:pt x="131" y="48"/>
                    </a:lnTo>
                    <a:lnTo>
                      <a:pt x="133" y="48"/>
                    </a:lnTo>
                    <a:lnTo>
                      <a:pt x="133" y="50"/>
                    </a:lnTo>
                    <a:lnTo>
                      <a:pt x="133" y="52"/>
                    </a:lnTo>
                    <a:lnTo>
                      <a:pt x="135" y="52"/>
                    </a:lnTo>
                    <a:lnTo>
                      <a:pt x="135" y="53"/>
                    </a:lnTo>
                    <a:lnTo>
                      <a:pt x="137" y="55"/>
                    </a:lnTo>
                    <a:lnTo>
                      <a:pt x="139" y="55"/>
                    </a:lnTo>
                    <a:lnTo>
                      <a:pt x="139" y="57"/>
                    </a:lnTo>
                    <a:lnTo>
                      <a:pt x="141" y="57"/>
                    </a:lnTo>
                    <a:lnTo>
                      <a:pt x="142" y="57"/>
                    </a:lnTo>
                    <a:lnTo>
                      <a:pt x="144" y="59"/>
                    </a:lnTo>
                    <a:lnTo>
                      <a:pt x="144" y="61"/>
                    </a:lnTo>
                    <a:lnTo>
                      <a:pt x="146" y="61"/>
                    </a:lnTo>
                    <a:lnTo>
                      <a:pt x="148" y="61"/>
                    </a:lnTo>
                    <a:lnTo>
                      <a:pt x="150" y="61"/>
                    </a:lnTo>
                    <a:lnTo>
                      <a:pt x="150" y="59"/>
                    </a:lnTo>
                    <a:lnTo>
                      <a:pt x="152" y="59"/>
                    </a:lnTo>
                    <a:lnTo>
                      <a:pt x="154" y="57"/>
                    </a:lnTo>
                    <a:lnTo>
                      <a:pt x="156" y="55"/>
                    </a:lnTo>
                    <a:lnTo>
                      <a:pt x="156" y="53"/>
                    </a:lnTo>
                    <a:lnTo>
                      <a:pt x="156" y="52"/>
                    </a:lnTo>
                    <a:lnTo>
                      <a:pt x="158" y="52"/>
                    </a:lnTo>
                    <a:lnTo>
                      <a:pt x="160" y="52"/>
                    </a:lnTo>
                    <a:lnTo>
                      <a:pt x="162" y="52"/>
                    </a:lnTo>
                    <a:lnTo>
                      <a:pt x="164" y="52"/>
                    </a:lnTo>
                    <a:lnTo>
                      <a:pt x="164" y="53"/>
                    </a:lnTo>
                    <a:lnTo>
                      <a:pt x="162" y="53"/>
                    </a:lnTo>
                    <a:lnTo>
                      <a:pt x="162" y="55"/>
                    </a:lnTo>
                    <a:lnTo>
                      <a:pt x="160" y="55"/>
                    </a:lnTo>
                    <a:lnTo>
                      <a:pt x="160" y="57"/>
                    </a:lnTo>
                    <a:lnTo>
                      <a:pt x="162" y="57"/>
                    </a:lnTo>
                    <a:lnTo>
                      <a:pt x="162" y="59"/>
                    </a:lnTo>
                    <a:lnTo>
                      <a:pt x="162" y="61"/>
                    </a:lnTo>
                    <a:lnTo>
                      <a:pt x="162" y="63"/>
                    </a:lnTo>
                    <a:lnTo>
                      <a:pt x="162" y="65"/>
                    </a:lnTo>
                    <a:lnTo>
                      <a:pt x="162" y="67"/>
                    </a:lnTo>
                    <a:lnTo>
                      <a:pt x="162" y="69"/>
                    </a:lnTo>
                    <a:lnTo>
                      <a:pt x="160" y="71"/>
                    </a:lnTo>
                    <a:lnTo>
                      <a:pt x="162" y="71"/>
                    </a:lnTo>
                    <a:lnTo>
                      <a:pt x="162" y="73"/>
                    </a:lnTo>
                    <a:lnTo>
                      <a:pt x="164" y="73"/>
                    </a:lnTo>
                    <a:lnTo>
                      <a:pt x="165" y="73"/>
                    </a:lnTo>
                    <a:lnTo>
                      <a:pt x="165" y="75"/>
                    </a:lnTo>
                    <a:lnTo>
                      <a:pt x="165" y="73"/>
                    </a:lnTo>
                    <a:lnTo>
                      <a:pt x="167" y="73"/>
                    </a:lnTo>
                    <a:lnTo>
                      <a:pt x="169" y="73"/>
                    </a:lnTo>
                    <a:lnTo>
                      <a:pt x="169" y="75"/>
                    </a:lnTo>
                    <a:lnTo>
                      <a:pt x="171" y="75"/>
                    </a:lnTo>
                    <a:lnTo>
                      <a:pt x="173" y="75"/>
                    </a:lnTo>
                    <a:lnTo>
                      <a:pt x="175" y="75"/>
                    </a:lnTo>
                    <a:lnTo>
                      <a:pt x="175" y="73"/>
                    </a:lnTo>
                    <a:lnTo>
                      <a:pt x="177" y="73"/>
                    </a:lnTo>
                    <a:lnTo>
                      <a:pt x="177" y="75"/>
                    </a:lnTo>
                    <a:lnTo>
                      <a:pt x="175" y="75"/>
                    </a:lnTo>
                    <a:lnTo>
                      <a:pt x="175" y="76"/>
                    </a:lnTo>
                    <a:lnTo>
                      <a:pt x="175" y="78"/>
                    </a:lnTo>
                    <a:lnTo>
                      <a:pt x="173" y="78"/>
                    </a:lnTo>
                    <a:lnTo>
                      <a:pt x="173" y="80"/>
                    </a:lnTo>
                    <a:lnTo>
                      <a:pt x="173" y="82"/>
                    </a:lnTo>
                    <a:lnTo>
                      <a:pt x="175" y="82"/>
                    </a:lnTo>
                    <a:lnTo>
                      <a:pt x="175" y="80"/>
                    </a:lnTo>
                    <a:lnTo>
                      <a:pt x="177" y="82"/>
                    </a:lnTo>
                    <a:lnTo>
                      <a:pt x="177" y="84"/>
                    </a:lnTo>
                    <a:lnTo>
                      <a:pt x="179" y="86"/>
                    </a:lnTo>
                    <a:lnTo>
                      <a:pt x="181" y="86"/>
                    </a:lnTo>
                    <a:lnTo>
                      <a:pt x="183" y="86"/>
                    </a:lnTo>
                    <a:lnTo>
                      <a:pt x="183" y="88"/>
                    </a:lnTo>
                    <a:lnTo>
                      <a:pt x="185" y="90"/>
                    </a:lnTo>
                    <a:lnTo>
                      <a:pt x="185" y="92"/>
                    </a:lnTo>
                    <a:lnTo>
                      <a:pt x="187" y="92"/>
                    </a:lnTo>
                    <a:lnTo>
                      <a:pt x="187" y="94"/>
                    </a:lnTo>
                    <a:lnTo>
                      <a:pt x="187" y="96"/>
                    </a:lnTo>
                    <a:lnTo>
                      <a:pt x="189" y="98"/>
                    </a:lnTo>
                    <a:lnTo>
                      <a:pt x="189" y="100"/>
                    </a:lnTo>
                    <a:lnTo>
                      <a:pt x="190" y="100"/>
                    </a:lnTo>
                    <a:lnTo>
                      <a:pt x="192" y="101"/>
                    </a:lnTo>
                    <a:lnTo>
                      <a:pt x="192" y="103"/>
                    </a:lnTo>
                    <a:lnTo>
                      <a:pt x="194" y="103"/>
                    </a:lnTo>
                    <a:lnTo>
                      <a:pt x="194" y="105"/>
                    </a:lnTo>
                    <a:lnTo>
                      <a:pt x="194" y="107"/>
                    </a:lnTo>
                    <a:lnTo>
                      <a:pt x="196" y="109"/>
                    </a:lnTo>
                    <a:lnTo>
                      <a:pt x="196" y="111"/>
                    </a:lnTo>
                    <a:lnTo>
                      <a:pt x="198" y="113"/>
                    </a:lnTo>
                    <a:lnTo>
                      <a:pt x="196" y="115"/>
                    </a:lnTo>
                    <a:lnTo>
                      <a:pt x="196" y="117"/>
                    </a:lnTo>
                    <a:lnTo>
                      <a:pt x="196" y="119"/>
                    </a:lnTo>
                    <a:lnTo>
                      <a:pt x="196" y="121"/>
                    </a:lnTo>
                    <a:lnTo>
                      <a:pt x="196" y="123"/>
                    </a:lnTo>
                    <a:lnTo>
                      <a:pt x="194" y="124"/>
                    </a:lnTo>
                    <a:lnTo>
                      <a:pt x="194" y="123"/>
                    </a:lnTo>
                    <a:lnTo>
                      <a:pt x="192" y="123"/>
                    </a:lnTo>
                    <a:lnTo>
                      <a:pt x="192" y="124"/>
                    </a:lnTo>
                    <a:lnTo>
                      <a:pt x="190" y="124"/>
                    </a:lnTo>
                    <a:lnTo>
                      <a:pt x="189" y="124"/>
                    </a:lnTo>
                    <a:lnTo>
                      <a:pt x="189" y="126"/>
                    </a:lnTo>
                    <a:lnTo>
                      <a:pt x="187" y="126"/>
                    </a:lnTo>
                    <a:lnTo>
                      <a:pt x="185" y="126"/>
                    </a:lnTo>
                    <a:lnTo>
                      <a:pt x="183" y="126"/>
                    </a:lnTo>
                    <a:lnTo>
                      <a:pt x="183" y="128"/>
                    </a:lnTo>
                    <a:lnTo>
                      <a:pt x="183" y="126"/>
                    </a:lnTo>
                    <a:lnTo>
                      <a:pt x="181" y="126"/>
                    </a:lnTo>
                    <a:lnTo>
                      <a:pt x="181" y="128"/>
                    </a:lnTo>
                    <a:lnTo>
                      <a:pt x="179" y="128"/>
                    </a:lnTo>
                    <a:lnTo>
                      <a:pt x="181" y="128"/>
                    </a:lnTo>
                    <a:lnTo>
                      <a:pt x="179" y="128"/>
                    </a:lnTo>
                    <a:lnTo>
                      <a:pt x="177" y="128"/>
                    </a:lnTo>
                    <a:lnTo>
                      <a:pt x="177" y="130"/>
                    </a:lnTo>
                    <a:lnTo>
                      <a:pt x="175" y="130"/>
                    </a:lnTo>
                    <a:lnTo>
                      <a:pt x="173" y="130"/>
                    </a:lnTo>
                    <a:lnTo>
                      <a:pt x="171" y="130"/>
                    </a:lnTo>
                    <a:lnTo>
                      <a:pt x="173" y="132"/>
                    </a:lnTo>
                    <a:lnTo>
                      <a:pt x="171" y="132"/>
                    </a:lnTo>
                    <a:lnTo>
                      <a:pt x="171" y="130"/>
                    </a:lnTo>
                    <a:lnTo>
                      <a:pt x="171" y="132"/>
                    </a:lnTo>
                    <a:lnTo>
                      <a:pt x="169" y="132"/>
                    </a:lnTo>
                    <a:lnTo>
                      <a:pt x="169" y="134"/>
                    </a:lnTo>
                    <a:lnTo>
                      <a:pt x="167" y="134"/>
                    </a:lnTo>
                    <a:lnTo>
                      <a:pt x="167" y="136"/>
                    </a:lnTo>
                    <a:lnTo>
                      <a:pt x="167" y="138"/>
                    </a:lnTo>
                    <a:lnTo>
                      <a:pt x="167" y="140"/>
                    </a:lnTo>
                    <a:lnTo>
                      <a:pt x="165" y="140"/>
                    </a:lnTo>
                    <a:lnTo>
                      <a:pt x="165" y="142"/>
                    </a:lnTo>
                    <a:lnTo>
                      <a:pt x="164" y="142"/>
                    </a:lnTo>
                    <a:lnTo>
                      <a:pt x="162" y="142"/>
                    </a:lnTo>
                    <a:lnTo>
                      <a:pt x="160" y="142"/>
                    </a:lnTo>
                    <a:lnTo>
                      <a:pt x="160" y="144"/>
                    </a:lnTo>
                    <a:lnTo>
                      <a:pt x="158" y="144"/>
                    </a:lnTo>
                    <a:lnTo>
                      <a:pt x="158" y="146"/>
                    </a:lnTo>
                    <a:lnTo>
                      <a:pt x="156" y="146"/>
                    </a:lnTo>
                    <a:lnTo>
                      <a:pt x="154" y="146"/>
                    </a:lnTo>
                    <a:lnTo>
                      <a:pt x="152" y="146"/>
                    </a:lnTo>
                    <a:lnTo>
                      <a:pt x="150" y="146"/>
                    </a:lnTo>
                    <a:lnTo>
                      <a:pt x="148" y="146"/>
                    </a:lnTo>
                    <a:lnTo>
                      <a:pt x="146" y="146"/>
                    </a:lnTo>
                    <a:lnTo>
                      <a:pt x="146" y="148"/>
                    </a:lnTo>
                    <a:lnTo>
                      <a:pt x="144" y="148"/>
                    </a:lnTo>
                    <a:lnTo>
                      <a:pt x="144" y="146"/>
                    </a:lnTo>
                    <a:lnTo>
                      <a:pt x="142" y="146"/>
                    </a:lnTo>
                    <a:lnTo>
                      <a:pt x="142" y="144"/>
                    </a:lnTo>
                    <a:lnTo>
                      <a:pt x="142" y="142"/>
                    </a:lnTo>
                    <a:lnTo>
                      <a:pt x="141" y="142"/>
                    </a:lnTo>
                    <a:lnTo>
                      <a:pt x="139" y="142"/>
                    </a:lnTo>
                    <a:lnTo>
                      <a:pt x="139" y="144"/>
                    </a:lnTo>
                    <a:lnTo>
                      <a:pt x="137" y="144"/>
                    </a:lnTo>
                    <a:lnTo>
                      <a:pt x="137" y="146"/>
                    </a:lnTo>
                    <a:lnTo>
                      <a:pt x="139" y="146"/>
                    </a:lnTo>
                    <a:lnTo>
                      <a:pt x="139" y="148"/>
                    </a:lnTo>
                    <a:lnTo>
                      <a:pt x="137" y="148"/>
                    </a:lnTo>
                    <a:lnTo>
                      <a:pt x="137" y="149"/>
                    </a:lnTo>
                    <a:lnTo>
                      <a:pt x="135" y="149"/>
                    </a:lnTo>
                    <a:lnTo>
                      <a:pt x="137" y="149"/>
                    </a:lnTo>
                    <a:lnTo>
                      <a:pt x="135" y="149"/>
                    </a:lnTo>
                    <a:lnTo>
                      <a:pt x="135" y="151"/>
                    </a:lnTo>
                    <a:lnTo>
                      <a:pt x="135" y="153"/>
                    </a:lnTo>
                    <a:lnTo>
                      <a:pt x="137" y="153"/>
                    </a:lnTo>
                    <a:lnTo>
                      <a:pt x="135" y="153"/>
                    </a:lnTo>
                    <a:lnTo>
                      <a:pt x="135" y="155"/>
                    </a:lnTo>
                    <a:lnTo>
                      <a:pt x="133" y="155"/>
                    </a:lnTo>
                    <a:lnTo>
                      <a:pt x="131" y="153"/>
                    </a:lnTo>
                    <a:lnTo>
                      <a:pt x="129" y="151"/>
                    </a:lnTo>
                    <a:lnTo>
                      <a:pt x="127" y="153"/>
                    </a:lnTo>
                    <a:lnTo>
                      <a:pt x="125" y="153"/>
                    </a:lnTo>
                    <a:lnTo>
                      <a:pt x="125" y="155"/>
                    </a:lnTo>
                    <a:lnTo>
                      <a:pt x="123" y="153"/>
                    </a:lnTo>
                    <a:lnTo>
                      <a:pt x="121" y="151"/>
                    </a:lnTo>
                    <a:lnTo>
                      <a:pt x="119" y="151"/>
                    </a:lnTo>
                    <a:lnTo>
                      <a:pt x="119" y="149"/>
                    </a:lnTo>
                    <a:lnTo>
                      <a:pt x="117" y="149"/>
                    </a:lnTo>
                    <a:lnTo>
                      <a:pt x="117" y="151"/>
                    </a:lnTo>
                    <a:lnTo>
                      <a:pt x="116" y="153"/>
                    </a:lnTo>
                    <a:lnTo>
                      <a:pt x="117" y="157"/>
                    </a:lnTo>
                    <a:lnTo>
                      <a:pt x="116" y="159"/>
                    </a:lnTo>
                    <a:lnTo>
                      <a:pt x="116" y="161"/>
                    </a:lnTo>
                    <a:lnTo>
                      <a:pt x="116" y="163"/>
                    </a:lnTo>
                    <a:lnTo>
                      <a:pt x="114" y="163"/>
                    </a:lnTo>
                    <a:lnTo>
                      <a:pt x="114" y="165"/>
                    </a:lnTo>
                    <a:lnTo>
                      <a:pt x="112" y="167"/>
                    </a:lnTo>
                    <a:lnTo>
                      <a:pt x="112" y="169"/>
                    </a:lnTo>
                    <a:lnTo>
                      <a:pt x="112" y="171"/>
                    </a:lnTo>
                    <a:lnTo>
                      <a:pt x="110" y="173"/>
                    </a:lnTo>
                    <a:lnTo>
                      <a:pt x="110" y="174"/>
                    </a:lnTo>
                    <a:lnTo>
                      <a:pt x="108" y="174"/>
                    </a:lnTo>
                    <a:lnTo>
                      <a:pt x="108" y="176"/>
                    </a:lnTo>
                    <a:lnTo>
                      <a:pt x="106" y="176"/>
                    </a:lnTo>
                    <a:lnTo>
                      <a:pt x="104" y="176"/>
                    </a:lnTo>
                    <a:lnTo>
                      <a:pt x="102" y="176"/>
                    </a:lnTo>
                    <a:lnTo>
                      <a:pt x="100" y="176"/>
                    </a:lnTo>
                    <a:lnTo>
                      <a:pt x="100" y="178"/>
                    </a:lnTo>
                    <a:lnTo>
                      <a:pt x="98" y="178"/>
                    </a:lnTo>
                    <a:lnTo>
                      <a:pt x="96" y="178"/>
                    </a:lnTo>
                    <a:lnTo>
                      <a:pt x="96" y="176"/>
                    </a:lnTo>
                    <a:lnTo>
                      <a:pt x="94" y="178"/>
                    </a:lnTo>
                    <a:lnTo>
                      <a:pt x="93" y="180"/>
                    </a:lnTo>
                    <a:lnTo>
                      <a:pt x="91" y="180"/>
                    </a:lnTo>
                    <a:lnTo>
                      <a:pt x="91" y="182"/>
                    </a:lnTo>
                    <a:lnTo>
                      <a:pt x="89" y="182"/>
                    </a:lnTo>
                    <a:lnTo>
                      <a:pt x="87" y="182"/>
                    </a:lnTo>
                    <a:lnTo>
                      <a:pt x="87" y="184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7" y="186"/>
                    </a:lnTo>
                    <a:lnTo>
                      <a:pt x="87" y="188"/>
                    </a:lnTo>
                    <a:lnTo>
                      <a:pt x="89" y="188"/>
                    </a:lnTo>
                    <a:lnTo>
                      <a:pt x="89" y="190"/>
                    </a:lnTo>
                    <a:lnTo>
                      <a:pt x="91" y="190"/>
                    </a:lnTo>
                    <a:lnTo>
                      <a:pt x="91" y="188"/>
                    </a:lnTo>
                    <a:lnTo>
                      <a:pt x="93" y="188"/>
                    </a:lnTo>
                    <a:lnTo>
                      <a:pt x="93" y="190"/>
                    </a:lnTo>
                    <a:lnTo>
                      <a:pt x="91" y="192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5" y="194"/>
                    </a:lnTo>
                    <a:lnTo>
                      <a:pt x="85" y="192"/>
                    </a:lnTo>
                    <a:lnTo>
                      <a:pt x="83" y="192"/>
                    </a:lnTo>
                    <a:lnTo>
                      <a:pt x="81" y="192"/>
                    </a:lnTo>
                    <a:lnTo>
                      <a:pt x="81" y="190"/>
                    </a:lnTo>
                    <a:lnTo>
                      <a:pt x="79" y="190"/>
                    </a:lnTo>
                    <a:lnTo>
                      <a:pt x="77" y="190"/>
                    </a:lnTo>
                    <a:lnTo>
                      <a:pt x="75" y="190"/>
                    </a:lnTo>
                    <a:lnTo>
                      <a:pt x="75" y="192"/>
                    </a:lnTo>
                    <a:lnTo>
                      <a:pt x="73" y="192"/>
                    </a:lnTo>
                    <a:lnTo>
                      <a:pt x="73" y="194"/>
                    </a:lnTo>
                    <a:lnTo>
                      <a:pt x="71" y="194"/>
                    </a:lnTo>
                    <a:lnTo>
                      <a:pt x="69" y="194"/>
                    </a:lnTo>
                    <a:lnTo>
                      <a:pt x="68" y="194"/>
                    </a:lnTo>
                    <a:lnTo>
                      <a:pt x="68" y="192"/>
                    </a:lnTo>
                    <a:lnTo>
                      <a:pt x="68" y="190"/>
                    </a:lnTo>
                    <a:lnTo>
                      <a:pt x="68" y="188"/>
                    </a:lnTo>
                    <a:lnTo>
                      <a:pt x="69" y="188"/>
                    </a:lnTo>
                    <a:lnTo>
                      <a:pt x="69" y="186"/>
                    </a:lnTo>
                    <a:lnTo>
                      <a:pt x="69" y="184"/>
                    </a:lnTo>
                    <a:lnTo>
                      <a:pt x="68" y="184"/>
                    </a:lnTo>
                    <a:lnTo>
                      <a:pt x="66" y="184"/>
                    </a:lnTo>
                    <a:lnTo>
                      <a:pt x="64" y="184"/>
                    </a:lnTo>
                    <a:lnTo>
                      <a:pt x="62" y="184"/>
                    </a:lnTo>
                    <a:lnTo>
                      <a:pt x="62" y="182"/>
                    </a:lnTo>
                    <a:lnTo>
                      <a:pt x="60" y="182"/>
                    </a:lnTo>
                    <a:lnTo>
                      <a:pt x="60" y="184"/>
                    </a:lnTo>
                    <a:lnTo>
                      <a:pt x="58" y="184"/>
                    </a:lnTo>
                    <a:lnTo>
                      <a:pt x="56" y="184"/>
                    </a:lnTo>
                    <a:lnTo>
                      <a:pt x="54" y="184"/>
                    </a:lnTo>
                    <a:lnTo>
                      <a:pt x="52" y="184"/>
                    </a:lnTo>
                    <a:lnTo>
                      <a:pt x="52" y="186"/>
                    </a:lnTo>
                    <a:lnTo>
                      <a:pt x="50" y="186"/>
                    </a:lnTo>
                    <a:lnTo>
                      <a:pt x="50" y="184"/>
                    </a:lnTo>
                    <a:lnTo>
                      <a:pt x="48" y="184"/>
                    </a:lnTo>
                    <a:lnTo>
                      <a:pt x="48" y="182"/>
                    </a:lnTo>
                    <a:lnTo>
                      <a:pt x="46" y="182"/>
                    </a:lnTo>
                    <a:lnTo>
                      <a:pt x="45" y="182"/>
                    </a:lnTo>
                    <a:lnTo>
                      <a:pt x="45" y="180"/>
                    </a:lnTo>
                    <a:lnTo>
                      <a:pt x="43" y="180"/>
                    </a:lnTo>
                    <a:lnTo>
                      <a:pt x="43" y="178"/>
                    </a:lnTo>
                    <a:lnTo>
                      <a:pt x="41" y="178"/>
                    </a:lnTo>
                    <a:lnTo>
                      <a:pt x="41" y="180"/>
                    </a:lnTo>
                    <a:lnTo>
                      <a:pt x="39" y="180"/>
                    </a:lnTo>
                    <a:lnTo>
                      <a:pt x="39" y="182"/>
                    </a:lnTo>
                    <a:lnTo>
                      <a:pt x="39" y="184"/>
                    </a:lnTo>
                    <a:lnTo>
                      <a:pt x="37" y="184"/>
                    </a:lnTo>
                    <a:lnTo>
                      <a:pt x="37" y="186"/>
                    </a:lnTo>
                    <a:lnTo>
                      <a:pt x="35" y="184"/>
                    </a:lnTo>
                    <a:lnTo>
                      <a:pt x="35" y="186"/>
                    </a:lnTo>
                    <a:lnTo>
                      <a:pt x="33" y="186"/>
                    </a:lnTo>
                    <a:lnTo>
                      <a:pt x="31" y="186"/>
                    </a:lnTo>
                    <a:lnTo>
                      <a:pt x="31" y="188"/>
                    </a:lnTo>
                    <a:lnTo>
                      <a:pt x="29" y="188"/>
                    </a:lnTo>
                    <a:lnTo>
                      <a:pt x="29" y="190"/>
                    </a:lnTo>
                    <a:lnTo>
                      <a:pt x="31" y="190"/>
                    </a:lnTo>
                    <a:lnTo>
                      <a:pt x="29" y="190"/>
                    </a:lnTo>
                    <a:lnTo>
                      <a:pt x="29" y="192"/>
                    </a:lnTo>
                    <a:lnTo>
                      <a:pt x="29" y="190"/>
                    </a:lnTo>
                    <a:lnTo>
                      <a:pt x="27" y="190"/>
                    </a:lnTo>
                    <a:lnTo>
                      <a:pt x="27" y="188"/>
                    </a:lnTo>
                    <a:lnTo>
                      <a:pt x="29" y="188"/>
                    </a:lnTo>
                    <a:lnTo>
                      <a:pt x="29" y="186"/>
                    </a:lnTo>
                    <a:lnTo>
                      <a:pt x="31" y="186"/>
                    </a:lnTo>
                    <a:lnTo>
                      <a:pt x="31" y="184"/>
                    </a:lnTo>
                    <a:lnTo>
                      <a:pt x="29" y="184"/>
                    </a:lnTo>
                    <a:lnTo>
                      <a:pt x="29" y="182"/>
                    </a:lnTo>
                    <a:lnTo>
                      <a:pt x="27" y="180"/>
                    </a:lnTo>
                    <a:lnTo>
                      <a:pt x="27" y="178"/>
                    </a:lnTo>
                    <a:lnTo>
                      <a:pt x="25" y="178"/>
                    </a:lnTo>
                    <a:lnTo>
                      <a:pt x="23" y="178"/>
                    </a:lnTo>
                    <a:lnTo>
                      <a:pt x="23" y="176"/>
                    </a:lnTo>
                    <a:lnTo>
                      <a:pt x="23" y="174"/>
                    </a:lnTo>
                    <a:lnTo>
                      <a:pt x="25" y="174"/>
                    </a:lnTo>
                    <a:lnTo>
                      <a:pt x="25" y="173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1" y="169"/>
                    </a:lnTo>
                    <a:lnTo>
                      <a:pt x="21" y="167"/>
                    </a:lnTo>
                    <a:lnTo>
                      <a:pt x="23" y="167"/>
                    </a:lnTo>
                    <a:lnTo>
                      <a:pt x="23" y="165"/>
                    </a:lnTo>
                    <a:lnTo>
                      <a:pt x="21" y="163"/>
                    </a:lnTo>
                    <a:lnTo>
                      <a:pt x="21" y="161"/>
                    </a:lnTo>
                    <a:lnTo>
                      <a:pt x="21" y="159"/>
                    </a:lnTo>
                    <a:lnTo>
                      <a:pt x="21" y="157"/>
                    </a:lnTo>
                    <a:lnTo>
                      <a:pt x="21" y="155"/>
                    </a:lnTo>
                    <a:lnTo>
                      <a:pt x="23" y="155"/>
                    </a:lnTo>
                    <a:lnTo>
                      <a:pt x="25" y="155"/>
                    </a:lnTo>
                    <a:lnTo>
                      <a:pt x="27" y="155"/>
                    </a:lnTo>
                    <a:lnTo>
                      <a:pt x="29" y="155"/>
                    </a:lnTo>
                    <a:lnTo>
                      <a:pt x="29" y="153"/>
                    </a:lnTo>
                    <a:lnTo>
                      <a:pt x="29" y="151"/>
                    </a:lnTo>
                    <a:lnTo>
                      <a:pt x="29" y="149"/>
                    </a:lnTo>
                    <a:lnTo>
                      <a:pt x="29" y="148"/>
                    </a:lnTo>
                    <a:lnTo>
                      <a:pt x="29" y="146"/>
                    </a:lnTo>
                    <a:lnTo>
                      <a:pt x="29" y="144"/>
                    </a:lnTo>
                    <a:lnTo>
                      <a:pt x="27" y="144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5" y="140"/>
                    </a:lnTo>
                    <a:lnTo>
                      <a:pt x="25" y="138"/>
                    </a:lnTo>
                    <a:lnTo>
                      <a:pt x="25" y="136"/>
                    </a:lnTo>
                    <a:lnTo>
                      <a:pt x="27" y="136"/>
                    </a:lnTo>
                    <a:lnTo>
                      <a:pt x="25" y="134"/>
                    </a:lnTo>
                    <a:lnTo>
                      <a:pt x="25" y="132"/>
                    </a:lnTo>
                    <a:lnTo>
                      <a:pt x="23" y="132"/>
                    </a:lnTo>
                    <a:lnTo>
                      <a:pt x="23" y="130"/>
                    </a:lnTo>
                    <a:lnTo>
                      <a:pt x="21" y="130"/>
                    </a:lnTo>
                    <a:lnTo>
                      <a:pt x="21" y="128"/>
                    </a:lnTo>
                    <a:lnTo>
                      <a:pt x="23" y="128"/>
                    </a:lnTo>
                    <a:lnTo>
                      <a:pt x="23" y="126"/>
                    </a:lnTo>
                    <a:lnTo>
                      <a:pt x="23" y="128"/>
                    </a:lnTo>
                    <a:lnTo>
                      <a:pt x="23" y="126"/>
                    </a:lnTo>
                    <a:lnTo>
                      <a:pt x="25" y="126"/>
                    </a:lnTo>
                    <a:lnTo>
                      <a:pt x="25" y="124"/>
                    </a:lnTo>
                    <a:lnTo>
                      <a:pt x="25" y="123"/>
                    </a:lnTo>
                    <a:lnTo>
                      <a:pt x="25" y="121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5" y="119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1" y="115"/>
                    </a:lnTo>
                    <a:lnTo>
                      <a:pt x="21" y="117"/>
                    </a:lnTo>
                    <a:lnTo>
                      <a:pt x="20" y="117"/>
                    </a:lnTo>
                    <a:lnTo>
                      <a:pt x="18" y="117"/>
                    </a:lnTo>
                    <a:lnTo>
                      <a:pt x="16" y="115"/>
                    </a:lnTo>
                    <a:lnTo>
                      <a:pt x="18" y="115"/>
                    </a:lnTo>
                    <a:lnTo>
                      <a:pt x="18" y="113"/>
                    </a:lnTo>
                    <a:lnTo>
                      <a:pt x="18" y="111"/>
                    </a:lnTo>
                    <a:lnTo>
                      <a:pt x="20" y="111"/>
                    </a:lnTo>
                    <a:lnTo>
                      <a:pt x="20" y="109"/>
                    </a:lnTo>
                    <a:lnTo>
                      <a:pt x="20" y="107"/>
                    </a:lnTo>
                    <a:lnTo>
                      <a:pt x="20" y="105"/>
                    </a:lnTo>
                    <a:lnTo>
                      <a:pt x="21" y="105"/>
                    </a:lnTo>
                    <a:lnTo>
                      <a:pt x="21" y="103"/>
                    </a:lnTo>
                    <a:lnTo>
                      <a:pt x="21" y="101"/>
                    </a:lnTo>
                    <a:lnTo>
                      <a:pt x="21" y="100"/>
                    </a:lnTo>
                    <a:lnTo>
                      <a:pt x="21" y="98"/>
                    </a:lnTo>
                    <a:lnTo>
                      <a:pt x="20" y="98"/>
                    </a:lnTo>
                    <a:lnTo>
                      <a:pt x="20" y="96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8" y="92"/>
                    </a:lnTo>
                    <a:lnTo>
                      <a:pt x="18" y="90"/>
                    </a:lnTo>
                    <a:lnTo>
                      <a:pt x="18" y="88"/>
                    </a:lnTo>
                    <a:lnTo>
                      <a:pt x="18" y="86"/>
                    </a:lnTo>
                    <a:lnTo>
                      <a:pt x="16" y="86"/>
                    </a:lnTo>
                    <a:lnTo>
                      <a:pt x="16" y="84"/>
                    </a:lnTo>
                    <a:lnTo>
                      <a:pt x="16" y="82"/>
                    </a:lnTo>
                    <a:lnTo>
                      <a:pt x="18" y="82"/>
                    </a:lnTo>
                    <a:lnTo>
                      <a:pt x="18" y="80"/>
                    </a:lnTo>
                    <a:lnTo>
                      <a:pt x="20" y="80"/>
                    </a:lnTo>
                    <a:lnTo>
                      <a:pt x="20" y="78"/>
                    </a:lnTo>
                    <a:lnTo>
                      <a:pt x="21" y="78"/>
                    </a:lnTo>
                    <a:lnTo>
                      <a:pt x="21" y="76"/>
                    </a:lnTo>
                    <a:lnTo>
                      <a:pt x="21" y="75"/>
                    </a:lnTo>
                    <a:lnTo>
                      <a:pt x="20" y="75"/>
                    </a:lnTo>
                    <a:lnTo>
                      <a:pt x="20" y="73"/>
                    </a:lnTo>
                    <a:lnTo>
                      <a:pt x="20" y="71"/>
                    </a:lnTo>
                    <a:lnTo>
                      <a:pt x="20" y="69"/>
                    </a:lnTo>
                    <a:lnTo>
                      <a:pt x="21" y="69"/>
                    </a:lnTo>
                    <a:lnTo>
                      <a:pt x="21" y="67"/>
                    </a:lnTo>
                    <a:lnTo>
                      <a:pt x="21" y="65"/>
                    </a:lnTo>
                    <a:lnTo>
                      <a:pt x="20" y="65"/>
                    </a:lnTo>
                    <a:lnTo>
                      <a:pt x="20" y="63"/>
                    </a:lnTo>
                    <a:lnTo>
                      <a:pt x="21" y="63"/>
                    </a:lnTo>
                    <a:lnTo>
                      <a:pt x="21" y="61"/>
                    </a:lnTo>
                    <a:lnTo>
                      <a:pt x="21" y="59"/>
                    </a:lnTo>
                    <a:lnTo>
                      <a:pt x="21" y="57"/>
                    </a:lnTo>
                    <a:lnTo>
                      <a:pt x="23" y="57"/>
                    </a:lnTo>
                    <a:lnTo>
                      <a:pt x="23" y="55"/>
                    </a:lnTo>
                    <a:lnTo>
                      <a:pt x="23" y="53"/>
                    </a:lnTo>
                    <a:lnTo>
                      <a:pt x="25" y="53"/>
                    </a:lnTo>
                    <a:lnTo>
                      <a:pt x="25" y="52"/>
                    </a:lnTo>
                    <a:lnTo>
                      <a:pt x="23" y="52"/>
                    </a:lnTo>
                    <a:lnTo>
                      <a:pt x="21" y="52"/>
                    </a:lnTo>
                    <a:lnTo>
                      <a:pt x="20" y="52"/>
                    </a:lnTo>
                    <a:lnTo>
                      <a:pt x="18" y="50"/>
                    </a:lnTo>
                    <a:lnTo>
                      <a:pt x="18" y="52"/>
                    </a:lnTo>
                    <a:lnTo>
                      <a:pt x="16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2" y="50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6" y="52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4" y="34"/>
                    </a:lnTo>
                    <a:lnTo>
                      <a:pt x="14" y="32"/>
                    </a:lnTo>
                    <a:lnTo>
                      <a:pt x="16" y="32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21" y="28"/>
                    </a:lnTo>
                    <a:lnTo>
                      <a:pt x="21" y="27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8"/>
                    </a:lnTo>
                    <a:lnTo>
                      <a:pt x="27" y="28"/>
                    </a:lnTo>
                    <a:lnTo>
                      <a:pt x="29" y="28"/>
                    </a:lnTo>
                    <a:lnTo>
                      <a:pt x="31" y="28"/>
                    </a:lnTo>
                    <a:lnTo>
                      <a:pt x="33" y="28"/>
                    </a:lnTo>
                    <a:lnTo>
                      <a:pt x="33" y="27"/>
                    </a:lnTo>
                    <a:lnTo>
                      <a:pt x="33" y="25"/>
                    </a:lnTo>
                    <a:lnTo>
                      <a:pt x="35" y="25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9" y="21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6" y="17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8" y="13"/>
                    </a:lnTo>
                    <a:lnTo>
                      <a:pt x="50" y="13"/>
                    </a:lnTo>
                    <a:lnTo>
                      <a:pt x="50" y="11"/>
                    </a:lnTo>
                    <a:lnTo>
                      <a:pt x="52" y="11"/>
                    </a:lnTo>
                    <a:lnTo>
                      <a:pt x="54" y="9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8" y="7"/>
                    </a:lnTo>
                    <a:lnTo>
                      <a:pt x="58" y="5"/>
                    </a:lnTo>
                    <a:lnTo>
                      <a:pt x="60" y="5"/>
                    </a:lnTo>
                    <a:lnTo>
                      <a:pt x="62" y="5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6" y="2"/>
                    </a:lnTo>
                    <a:lnTo>
                      <a:pt x="68" y="2"/>
                    </a:lnTo>
                    <a:lnTo>
                      <a:pt x="68" y="4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2"/>
                    </a:lnTo>
                    <a:lnTo>
                      <a:pt x="85" y="4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91" y="7"/>
                    </a:lnTo>
                    <a:lnTo>
                      <a:pt x="93" y="7"/>
                    </a:lnTo>
                    <a:lnTo>
                      <a:pt x="94" y="7"/>
                    </a:lnTo>
                    <a:lnTo>
                      <a:pt x="94" y="9"/>
                    </a:lnTo>
                    <a:lnTo>
                      <a:pt x="94" y="11"/>
                    </a:lnTo>
                    <a:lnTo>
                      <a:pt x="96" y="13"/>
                    </a:lnTo>
                    <a:lnTo>
                      <a:pt x="98" y="13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2" y="7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0" y="7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4" name="Freeform 5043">
                <a:extLst>
                  <a:ext uri="{FF2B5EF4-FFF2-40B4-BE49-F238E27FC236}">
                    <a16:creationId xmlns:a16="http://schemas.microsoft.com/office/drawing/2014/main" id="{F18F50D0-A8FB-47E5-9D77-70ECAB398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985" y="4921432"/>
                <a:ext cx="200733" cy="312314"/>
              </a:xfrm>
              <a:custGeom>
                <a:avLst/>
                <a:gdLst/>
                <a:ahLst/>
                <a:cxnLst>
                  <a:cxn ang="0">
                    <a:pos x="123" y="62"/>
                  </a:cxn>
                  <a:cxn ang="0">
                    <a:pos x="113" y="73"/>
                  </a:cxn>
                  <a:cxn ang="0">
                    <a:pos x="102" y="83"/>
                  </a:cxn>
                  <a:cxn ang="0">
                    <a:pos x="105" y="91"/>
                  </a:cxn>
                  <a:cxn ang="0">
                    <a:pos x="103" y="102"/>
                  </a:cxn>
                  <a:cxn ang="0">
                    <a:pos x="103" y="110"/>
                  </a:cxn>
                  <a:cxn ang="0">
                    <a:pos x="103" y="120"/>
                  </a:cxn>
                  <a:cxn ang="0">
                    <a:pos x="98" y="125"/>
                  </a:cxn>
                  <a:cxn ang="0">
                    <a:pos x="105" y="137"/>
                  </a:cxn>
                  <a:cxn ang="0">
                    <a:pos x="107" y="146"/>
                  </a:cxn>
                  <a:cxn ang="0">
                    <a:pos x="107" y="158"/>
                  </a:cxn>
                  <a:cxn ang="0">
                    <a:pos x="105" y="166"/>
                  </a:cxn>
                  <a:cxn ang="0">
                    <a:pos x="113" y="173"/>
                  </a:cxn>
                  <a:cxn ang="0">
                    <a:pos x="121" y="181"/>
                  </a:cxn>
                  <a:cxn ang="0">
                    <a:pos x="128" y="191"/>
                  </a:cxn>
                  <a:cxn ang="0">
                    <a:pos x="134" y="200"/>
                  </a:cxn>
                  <a:cxn ang="0">
                    <a:pos x="123" y="210"/>
                  </a:cxn>
                  <a:cxn ang="0">
                    <a:pos x="113" y="200"/>
                  </a:cxn>
                  <a:cxn ang="0">
                    <a:pos x="105" y="196"/>
                  </a:cxn>
                  <a:cxn ang="0">
                    <a:pos x="96" y="198"/>
                  </a:cxn>
                  <a:cxn ang="0">
                    <a:pos x="84" y="202"/>
                  </a:cxn>
                  <a:cxn ang="0">
                    <a:pos x="78" y="214"/>
                  </a:cxn>
                  <a:cxn ang="0">
                    <a:pos x="63" y="208"/>
                  </a:cxn>
                  <a:cxn ang="0">
                    <a:pos x="50" y="202"/>
                  </a:cxn>
                  <a:cxn ang="0">
                    <a:pos x="34" y="198"/>
                  </a:cxn>
                  <a:cxn ang="0">
                    <a:pos x="36" y="189"/>
                  </a:cxn>
                  <a:cxn ang="0">
                    <a:pos x="36" y="177"/>
                  </a:cxn>
                  <a:cxn ang="0">
                    <a:pos x="44" y="169"/>
                  </a:cxn>
                  <a:cxn ang="0">
                    <a:pos x="38" y="160"/>
                  </a:cxn>
                  <a:cxn ang="0">
                    <a:pos x="34" y="152"/>
                  </a:cxn>
                  <a:cxn ang="0">
                    <a:pos x="29" y="141"/>
                  </a:cxn>
                  <a:cxn ang="0">
                    <a:pos x="19" y="129"/>
                  </a:cxn>
                  <a:cxn ang="0">
                    <a:pos x="11" y="118"/>
                  </a:cxn>
                  <a:cxn ang="0">
                    <a:pos x="4" y="106"/>
                  </a:cxn>
                  <a:cxn ang="0">
                    <a:pos x="0" y="98"/>
                  </a:cxn>
                  <a:cxn ang="0">
                    <a:pos x="2" y="93"/>
                  </a:cxn>
                  <a:cxn ang="0">
                    <a:pos x="9" y="93"/>
                  </a:cxn>
                  <a:cxn ang="0">
                    <a:pos x="21" y="93"/>
                  </a:cxn>
                  <a:cxn ang="0">
                    <a:pos x="30" y="87"/>
                  </a:cxn>
                  <a:cxn ang="0">
                    <a:pos x="36" y="77"/>
                  </a:cxn>
                  <a:cxn ang="0">
                    <a:pos x="44" y="75"/>
                  </a:cxn>
                  <a:cxn ang="0">
                    <a:pos x="50" y="73"/>
                  </a:cxn>
                  <a:cxn ang="0">
                    <a:pos x="59" y="71"/>
                  </a:cxn>
                  <a:cxn ang="0">
                    <a:pos x="61" y="56"/>
                  </a:cxn>
                  <a:cxn ang="0">
                    <a:pos x="54" y="45"/>
                  </a:cxn>
                  <a:cxn ang="0">
                    <a:pos x="46" y="33"/>
                  </a:cxn>
                  <a:cxn ang="0">
                    <a:pos x="38" y="25"/>
                  </a:cxn>
                  <a:cxn ang="0">
                    <a:pos x="44" y="16"/>
                  </a:cxn>
                  <a:cxn ang="0">
                    <a:pos x="50" y="4"/>
                  </a:cxn>
                  <a:cxn ang="0">
                    <a:pos x="59" y="0"/>
                  </a:cxn>
                  <a:cxn ang="0">
                    <a:pos x="73" y="8"/>
                  </a:cxn>
                  <a:cxn ang="0">
                    <a:pos x="78" y="20"/>
                  </a:cxn>
                  <a:cxn ang="0">
                    <a:pos x="88" y="25"/>
                  </a:cxn>
                  <a:cxn ang="0">
                    <a:pos x="94" y="31"/>
                  </a:cxn>
                  <a:cxn ang="0">
                    <a:pos x="100" y="37"/>
                  </a:cxn>
                  <a:cxn ang="0">
                    <a:pos x="113" y="47"/>
                  </a:cxn>
                  <a:cxn ang="0">
                    <a:pos x="126" y="50"/>
                  </a:cxn>
                </a:cxnLst>
                <a:rect l="0" t="0" r="r" b="b"/>
                <a:pathLst>
                  <a:path w="134" h="214">
                    <a:moveTo>
                      <a:pt x="126" y="50"/>
                    </a:moveTo>
                    <a:lnTo>
                      <a:pt x="126" y="52"/>
                    </a:lnTo>
                    <a:lnTo>
                      <a:pt x="126" y="54"/>
                    </a:lnTo>
                    <a:lnTo>
                      <a:pt x="126" y="56"/>
                    </a:lnTo>
                    <a:lnTo>
                      <a:pt x="126" y="58"/>
                    </a:lnTo>
                    <a:lnTo>
                      <a:pt x="126" y="60"/>
                    </a:lnTo>
                    <a:lnTo>
                      <a:pt x="125" y="60"/>
                    </a:lnTo>
                    <a:lnTo>
                      <a:pt x="123" y="62"/>
                    </a:lnTo>
                    <a:lnTo>
                      <a:pt x="123" y="64"/>
                    </a:lnTo>
                    <a:lnTo>
                      <a:pt x="123" y="66"/>
                    </a:lnTo>
                    <a:lnTo>
                      <a:pt x="121" y="68"/>
                    </a:lnTo>
                    <a:lnTo>
                      <a:pt x="121" y="70"/>
                    </a:lnTo>
                    <a:lnTo>
                      <a:pt x="119" y="70"/>
                    </a:lnTo>
                    <a:lnTo>
                      <a:pt x="117" y="71"/>
                    </a:lnTo>
                    <a:lnTo>
                      <a:pt x="115" y="73"/>
                    </a:lnTo>
                    <a:lnTo>
                      <a:pt x="113" y="73"/>
                    </a:lnTo>
                    <a:lnTo>
                      <a:pt x="111" y="73"/>
                    </a:lnTo>
                    <a:lnTo>
                      <a:pt x="107" y="75"/>
                    </a:lnTo>
                    <a:lnTo>
                      <a:pt x="105" y="75"/>
                    </a:lnTo>
                    <a:lnTo>
                      <a:pt x="103" y="77"/>
                    </a:lnTo>
                    <a:lnTo>
                      <a:pt x="103" y="79"/>
                    </a:lnTo>
                    <a:lnTo>
                      <a:pt x="103" y="81"/>
                    </a:lnTo>
                    <a:lnTo>
                      <a:pt x="102" y="81"/>
                    </a:lnTo>
                    <a:lnTo>
                      <a:pt x="102" y="83"/>
                    </a:lnTo>
                    <a:lnTo>
                      <a:pt x="102" y="85"/>
                    </a:lnTo>
                    <a:lnTo>
                      <a:pt x="102" y="87"/>
                    </a:lnTo>
                    <a:lnTo>
                      <a:pt x="100" y="87"/>
                    </a:lnTo>
                    <a:lnTo>
                      <a:pt x="100" y="89"/>
                    </a:lnTo>
                    <a:lnTo>
                      <a:pt x="102" y="89"/>
                    </a:lnTo>
                    <a:lnTo>
                      <a:pt x="103" y="89"/>
                    </a:lnTo>
                    <a:lnTo>
                      <a:pt x="105" y="89"/>
                    </a:lnTo>
                    <a:lnTo>
                      <a:pt x="105" y="91"/>
                    </a:lnTo>
                    <a:lnTo>
                      <a:pt x="103" y="93"/>
                    </a:lnTo>
                    <a:lnTo>
                      <a:pt x="105" y="93"/>
                    </a:lnTo>
                    <a:lnTo>
                      <a:pt x="105" y="95"/>
                    </a:lnTo>
                    <a:lnTo>
                      <a:pt x="103" y="95"/>
                    </a:lnTo>
                    <a:lnTo>
                      <a:pt x="102" y="96"/>
                    </a:lnTo>
                    <a:lnTo>
                      <a:pt x="103" y="98"/>
                    </a:lnTo>
                    <a:lnTo>
                      <a:pt x="105" y="100"/>
                    </a:lnTo>
                    <a:lnTo>
                      <a:pt x="103" y="102"/>
                    </a:lnTo>
                    <a:lnTo>
                      <a:pt x="102" y="102"/>
                    </a:lnTo>
                    <a:lnTo>
                      <a:pt x="100" y="102"/>
                    </a:lnTo>
                    <a:lnTo>
                      <a:pt x="100" y="104"/>
                    </a:lnTo>
                    <a:lnTo>
                      <a:pt x="102" y="104"/>
                    </a:lnTo>
                    <a:lnTo>
                      <a:pt x="102" y="106"/>
                    </a:lnTo>
                    <a:lnTo>
                      <a:pt x="102" y="108"/>
                    </a:lnTo>
                    <a:lnTo>
                      <a:pt x="102" y="110"/>
                    </a:lnTo>
                    <a:lnTo>
                      <a:pt x="103" y="110"/>
                    </a:lnTo>
                    <a:lnTo>
                      <a:pt x="103" y="112"/>
                    </a:lnTo>
                    <a:lnTo>
                      <a:pt x="105" y="112"/>
                    </a:lnTo>
                    <a:lnTo>
                      <a:pt x="107" y="112"/>
                    </a:lnTo>
                    <a:lnTo>
                      <a:pt x="107" y="114"/>
                    </a:lnTo>
                    <a:lnTo>
                      <a:pt x="105" y="114"/>
                    </a:lnTo>
                    <a:lnTo>
                      <a:pt x="105" y="116"/>
                    </a:lnTo>
                    <a:lnTo>
                      <a:pt x="103" y="118"/>
                    </a:lnTo>
                    <a:lnTo>
                      <a:pt x="103" y="120"/>
                    </a:lnTo>
                    <a:lnTo>
                      <a:pt x="102" y="120"/>
                    </a:lnTo>
                    <a:lnTo>
                      <a:pt x="102" y="118"/>
                    </a:lnTo>
                    <a:lnTo>
                      <a:pt x="100" y="118"/>
                    </a:lnTo>
                    <a:lnTo>
                      <a:pt x="98" y="118"/>
                    </a:lnTo>
                    <a:lnTo>
                      <a:pt x="98" y="120"/>
                    </a:lnTo>
                    <a:lnTo>
                      <a:pt x="98" y="121"/>
                    </a:lnTo>
                    <a:lnTo>
                      <a:pt x="98" y="123"/>
                    </a:lnTo>
                    <a:lnTo>
                      <a:pt x="98" y="125"/>
                    </a:lnTo>
                    <a:lnTo>
                      <a:pt x="98" y="127"/>
                    </a:lnTo>
                    <a:lnTo>
                      <a:pt x="100" y="127"/>
                    </a:lnTo>
                    <a:lnTo>
                      <a:pt x="100" y="129"/>
                    </a:lnTo>
                    <a:lnTo>
                      <a:pt x="100" y="131"/>
                    </a:lnTo>
                    <a:lnTo>
                      <a:pt x="102" y="133"/>
                    </a:lnTo>
                    <a:lnTo>
                      <a:pt x="102" y="135"/>
                    </a:lnTo>
                    <a:lnTo>
                      <a:pt x="103" y="137"/>
                    </a:lnTo>
                    <a:lnTo>
                      <a:pt x="105" y="137"/>
                    </a:lnTo>
                    <a:lnTo>
                      <a:pt x="105" y="139"/>
                    </a:lnTo>
                    <a:lnTo>
                      <a:pt x="105" y="141"/>
                    </a:lnTo>
                    <a:lnTo>
                      <a:pt x="103" y="141"/>
                    </a:lnTo>
                    <a:lnTo>
                      <a:pt x="103" y="143"/>
                    </a:lnTo>
                    <a:lnTo>
                      <a:pt x="105" y="143"/>
                    </a:lnTo>
                    <a:lnTo>
                      <a:pt x="105" y="144"/>
                    </a:lnTo>
                    <a:lnTo>
                      <a:pt x="105" y="146"/>
                    </a:lnTo>
                    <a:lnTo>
                      <a:pt x="107" y="146"/>
                    </a:lnTo>
                    <a:lnTo>
                      <a:pt x="107" y="148"/>
                    </a:lnTo>
                    <a:lnTo>
                      <a:pt x="109" y="148"/>
                    </a:lnTo>
                    <a:lnTo>
                      <a:pt x="109" y="150"/>
                    </a:lnTo>
                    <a:lnTo>
                      <a:pt x="109" y="152"/>
                    </a:lnTo>
                    <a:lnTo>
                      <a:pt x="109" y="154"/>
                    </a:lnTo>
                    <a:lnTo>
                      <a:pt x="109" y="156"/>
                    </a:lnTo>
                    <a:lnTo>
                      <a:pt x="107" y="156"/>
                    </a:lnTo>
                    <a:lnTo>
                      <a:pt x="107" y="158"/>
                    </a:lnTo>
                    <a:lnTo>
                      <a:pt x="105" y="158"/>
                    </a:lnTo>
                    <a:lnTo>
                      <a:pt x="107" y="158"/>
                    </a:lnTo>
                    <a:lnTo>
                      <a:pt x="105" y="160"/>
                    </a:lnTo>
                    <a:lnTo>
                      <a:pt x="107" y="160"/>
                    </a:lnTo>
                    <a:lnTo>
                      <a:pt x="107" y="162"/>
                    </a:lnTo>
                    <a:lnTo>
                      <a:pt x="105" y="162"/>
                    </a:lnTo>
                    <a:lnTo>
                      <a:pt x="105" y="164"/>
                    </a:lnTo>
                    <a:lnTo>
                      <a:pt x="105" y="166"/>
                    </a:lnTo>
                    <a:lnTo>
                      <a:pt x="107" y="166"/>
                    </a:lnTo>
                    <a:lnTo>
                      <a:pt x="107" y="168"/>
                    </a:lnTo>
                    <a:lnTo>
                      <a:pt x="109" y="168"/>
                    </a:lnTo>
                    <a:lnTo>
                      <a:pt x="111" y="168"/>
                    </a:lnTo>
                    <a:lnTo>
                      <a:pt x="111" y="169"/>
                    </a:lnTo>
                    <a:lnTo>
                      <a:pt x="113" y="169"/>
                    </a:lnTo>
                    <a:lnTo>
                      <a:pt x="113" y="171"/>
                    </a:lnTo>
                    <a:lnTo>
                      <a:pt x="113" y="173"/>
                    </a:lnTo>
                    <a:lnTo>
                      <a:pt x="113" y="175"/>
                    </a:lnTo>
                    <a:lnTo>
                      <a:pt x="115" y="175"/>
                    </a:lnTo>
                    <a:lnTo>
                      <a:pt x="115" y="177"/>
                    </a:lnTo>
                    <a:lnTo>
                      <a:pt x="117" y="177"/>
                    </a:lnTo>
                    <a:lnTo>
                      <a:pt x="117" y="179"/>
                    </a:lnTo>
                    <a:lnTo>
                      <a:pt x="119" y="179"/>
                    </a:lnTo>
                    <a:lnTo>
                      <a:pt x="119" y="181"/>
                    </a:lnTo>
                    <a:lnTo>
                      <a:pt x="121" y="181"/>
                    </a:lnTo>
                    <a:lnTo>
                      <a:pt x="121" y="183"/>
                    </a:lnTo>
                    <a:lnTo>
                      <a:pt x="123" y="183"/>
                    </a:lnTo>
                    <a:lnTo>
                      <a:pt x="123" y="185"/>
                    </a:lnTo>
                    <a:lnTo>
                      <a:pt x="125" y="187"/>
                    </a:lnTo>
                    <a:lnTo>
                      <a:pt x="125" y="189"/>
                    </a:lnTo>
                    <a:lnTo>
                      <a:pt x="126" y="189"/>
                    </a:lnTo>
                    <a:lnTo>
                      <a:pt x="128" y="189"/>
                    </a:lnTo>
                    <a:lnTo>
                      <a:pt x="128" y="191"/>
                    </a:lnTo>
                    <a:lnTo>
                      <a:pt x="128" y="192"/>
                    </a:lnTo>
                    <a:lnTo>
                      <a:pt x="130" y="192"/>
                    </a:lnTo>
                    <a:lnTo>
                      <a:pt x="130" y="194"/>
                    </a:lnTo>
                    <a:lnTo>
                      <a:pt x="130" y="196"/>
                    </a:lnTo>
                    <a:lnTo>
                      <a:pt x="132" y="196"/>
                    </a:lnTo>
                    <a:lnTo>
                      <a:pt x="132" y="198"/>
                    </a:lnTo>
                    <a:lnTo>
                      <a:pt x="134" y="198"/>
                    </a:lnTo>
                    <a:lnTo>
                      <a:pt x="134" y="200"/>
                    </a:lnTo>
                    <a:lnTo>
                      <a:pt x="132" y="200"/>
                    </a:lnTo>
                    <a:lnTo>
                      <a:pt x="130" y="202"/>
                    </a:lnTo>
                    <a:lnTo>
                      <a:pt x="128" y="204"/>
                    </a:lnTo>
                    <a:lnTo>
                      <a:pt x="126" y="204"/>
                    </a:lnTo>
                    <a:lnTo>
                      <a:pt x="126" y="206"/>
                    </a:lnTo>
                    <a:lnTo>
                      <a:pt x="125" y="208"/>
                    </a:lnTo>
                    <a:lnTo>
                      <a:pt x="123" y="208"/>
                    </a:lnTo>
                    <a:lnTo>
                      <a:pt x="123" y="210"/>
                    </a:lnTo>
                    <a:lnTo>
                      <a:pt x="121" y="212"/>
                    </a:lnTo>
                    <a:lnTo>
                      <a:pt x="119" y="210"/>
                    </a:lnTo>
                    <a:lnTo>
                      <a:pt x="119" y="208"/>
                    </a:lnTo>
                    <a:lnTo>
                      <a:pt x="117" y="208"/>
                    </a:lnTo>
                    <a:lnTo>
                      <a:pt x="115" y="206"/>
                    </a:lnTo>
                    <a:lnTo>
                      <a:pt x="115" y="204"/>
                    </a:lnTo>
                    <a:lnTo>
                      <a:pt x="115" y="202"/>
                    </a:lnTo>
                    <a:lnTo>
                      <a:pt x="113" y="200"/>
                    </a:lnTo>
                    <a:lnTo>
                      <a:pt x="113" y="198"/>
                    </a:lnTo>
                    <a:lnTo>
                      <a:pt x="113" y="196"/>
                    </a:lnTo>
                    <a:lnTo>
                      <a:pt x="111" y="196"/>
                    </a:lnTo>
                    <a:lnTo>
                      <a:pt x="111" y="194"/>
                    </a:lnTo>
                    <a:lnTo>
                      <a:pt x="109" y="194"/>
                    </a:lnTo>
                    <a:lnTo>
                      <a:pt x="109" y="196"/>
                    </a:lnTo>
                    <a:lnTo>
                      <a:pt x="107" y="196"/>
                    </a:lnTo>
                    <a:lnTo>
                      <a:pt x="105" y="196"/>
                    </a:lnTo>
                    <a:lnTo>
                      <a:pt x="103" y="196"/>
                    </a:lnTo>
                    <a:lnTo>
                      <a:pt x="103" y="198"/>
                    </a:lnTo>
                    <a:lnTo>
                      <a:pt x="102" y="198"/>
                    </a:lnTo>
                    <a:lnTo>
                      <a:pt x="100" y="198"/>
                    </a:lnTo>
                    <a:lnTo>
                      <a:pt x="100" y="196"/>
                    </a:lnTo>
                    <a:lnTo>
                      <a:pt x="98" y="196"/>
                    </a:lnTo>
                    <a:lnTo>
                      <a:pt x="98" y="198"/>
                    </a:lnTo>
                    <a:lnTo>
                      <a:pt x="96" y="198"/>
                    </a:lnTo>
                    <a:lnTo>
                      <a:pt x="96" y="200"/>
                    </a:lnTo>
                    <a:lnTo>
                      <a:pt x="94" y="198"/>
                    </a:lnTo>
                    <a:lnTo>
                      <a:pt x="92" y="198"/>
                    </a:lnTo>
                    <a:lnTo>
                      <a:pt x="90" y="198"/>
                    </a:lnTo>
                    <a:lnTo>
                      <a:pt x="88" y="200"/>
                    </a:lnTo>
                    <a:lnTo>
                      <a:pt x="86" y="200"/>
                    </a:lnTo>
                    <a:lnTo>
                      <a:pt x="86" y="202"/>
                    </a:lnTo>
                    <a:lnTo>
                      <a:pt x="84" y="202"/>
                    </a:lnTo>
                    <a:lnTo>
                      <a:pt x="84" y="204"/>
                    </a:lnTo>
                    <a:lnTo>
                      <a:pt x="82" y="206"/>
                    </a:lnTo>
                    <a:lnTo>
                      <a:pt x="82" y="208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14"/>
                    </a:lnTo>
                    <a:lnTo>
                      <a:pt x="80" y="214"/>
                    </a:lnTo>
                    <a:lnTo>
                      <a:pt x="78" y="214"/>
                    </a:lnTo>
                    <a:lnTo>
                      <a:pt x="75" y="214"/>
                    </a:lnTo>
                    <a:lnTo>
                      <a:pt x="73" y="212"/>
                    </a:lnTo>
                    <a:lnTo>
                      <a:pt x="71" y="212"/>
                    </a:lnTo>
                    <a:lnTo>
                      <a:pt x="69" y="210"/>
                    </a:lnTo>
                    <a:lnTo>
                      <a:pt x="67" y="210"/>
                    </a:lnTo>
                    <a:lnTo>
                      <a:pt x="67" y="208"/>
                    </a:lnTo>
                    <a:lnTo>
                      <a:pt x="65" y="208"/>
                    </a:lnTo>
                    <a:lnTo>
                      <a:pt x="63" y="208"/>
                    </a:lnTo>
                    <a:lnTo>
                      <a:pt x="59" y="206"/>
                    </a:lnTo>
                    <a:lnTo>
                      <a:pt x="57" y="206"/>
                    </a:lnTo>
                    <a:lnTo>
                      <a:pt x="57" y="208"/>
                    </a:lnTo>
                    <a:lnTo>
                      <a:pt x="55" y="208"/>
                    </a:lnTo>
                    <a:lnTo>
                      <a:pt x="55" y="206"/>
                    </a:lnTo>
                    <a:lnTo>
                      <a:pt x="54" y="206"/>
                    </a:lnTo>
                    <a:lnTo>
                      <a:pt x="52" y="204"/>
                    </a:lnTo>
                    <a:lnTo>
                      <a:pt x="50" y="202"/>
                    </a:lnTo>
                    <a:lnTo>
                      <a:pt x="48" y="200"/>
                    </a:lnTo>
                    <a:lnTo>
                      <a:pt x="46" y="198"/>
                    </a:lnTo>
                    <a:lnTo>
                      <a:pt x="44" y="198"/>
                    </a:lnTo>
                    <a:lnTo>
                      <a:pt x="42" y="198"/>
                    </a:lnTo>
                    <a:lnTo>
                      <a:pt x="40" y="198"/>
                    </a:lnTo>
                    <a:lnTo>
                      <a:pt x="38" y="198"/>
                    </a:lnTo>
                    <a:lnTo>
                      <a:pt x="36" y="198"/>
                    </a:lnTo>
                    <a:lnTo>
                      <a:pt x="34" y="198"/>
                    </a:lnTo>
                    <a:lnTo>
                      <a:pt x="32" y="198"/>
                    </a:lnTo>
                    <a:lnTo>
                      <a:pt x="32" y="196"/>
                    </a:lnTo>
                    <a:lnTo>
                      <a:pt x="32" y="194"/>
                    </a:lnTo>
                    <a:lnTo>
                      <a:pt x="32" y="192"/>
                    </a:lnTo>
                    <a:lnTo>
                      <a:pt x="34" y="192"/>
                    </a:lnTo>
                    <a:lnTo>
                      <a:pt x="34" y="191"/>
                    </a:lnTo>
                    <a:lnTo>
                      <a:pt x="36" y="191"/>
                    </a:lnTo>
                    <a:lnTo>
                      <a:pt x="36" y="189"/>
                    </a:lnTo>
                    <a:lnTo>
                      <a:pt x="36" y="187"/>
                    </a:lnTo>
                    <a:lnTo>
                      <a:pt x="36" y="185"/>
                    </a:lnTo>
                    <a:lnTo>
                      <a:pt x="34" y="185"/>
                    </a:lnTo>
                    <a:lnTo>
                      <a:pt x="34" y="183"/>
                    </a:lnTo>
                    <a:lnTo>
                      <a:pt x="36" y="183"/>
                    </a:lnTo>
                    <a:lnTo>
                      <a:pt x="36" y="181"/>
                    </a:lnTo>
                    <a:lnTo>
                      <a:pt x="36" y="179"/>
                    </a:lnTo>
                    <a:lnTo>
                      <a:pt x="36" y="177"/>
                    </a:lnTo>
                    <a:lnTo>
                      <a:pt x="36" y="175"/>
                    </a:lnTo>
                    <a:lnTo>
                      <a:pt x="36" y="173"/>
                    </a:lnTo>
                    <a:lnTo>
                      <a:pt x="38" y="173"/>
                    </a:lnTo>
                    <a:lnTo>
                      <a:pt x="40" y="173"/>
                    </a:lnTo>
                    <a:lnTo>
                      <a:pt x="42" y="173"/>
                    </a:lnTo>
                    <a:lnTo>
                      <a:pt x="44" y="173"/>
                    </a:lnTo>
                    <a:lnTo>
                      <a:pt x="44" y="171"/>
                    </a:lnTo>
                    <a:lnTo>
                      <a:pt x="44" y="169"/>
                    </a:lnTo>
                    <a:lnTo>
                      <a:pt x="42" y="169"/>
                    </a:lnTo>
                    <a:lnTo>
                      <a:pt x="42" y="168"/>
                    </a:lnTo>
                    <a:lnTo>
                      <a:pt x="40" y="168"/>
                    </a:lnTo>
                    <a:lnTo>
                      <a:pt x="40" y="166"/>
                    </a:lnTo>
                    <a:lnTo>
                      <a:pt x="40" y="164"/>
                    </a:lnTo>
                    <a:lnTo>
                      <a:pt x="38" y="164"/>
                    </a:lnTo>
                    <a:lnTo>
                      <a:pt x="38" y="162"/>
                    </a:lnTo>
                    <a:lnTo>
                      <a:pt x="38" y="160"/>
                    </a:lnTo>
                    <a:lnTo>
                      <a:pt x="38" y="158"/>
                    </a:lnTo>
                    <a:lnTo>
                      <a:pt x="40" y="158"/>
                    </a:lnTo>
                    <a:lnTo>
                      <a:pt x="38" y="158"/>
                    </a:lnTo>
                    <a:lnTo>
                      <a:pt x="38" y="156"/>
                    </a:lnTo>
                    <a:lnTo>
                      <a:pt x="36" y="156"/>
                    </a:lnTo>
                    <a:lnTo>
                      <a:pt x="36" y="154"/>
                    </a:lnTo>
                    <a:lnTo>
                      <a:pt x="36" y="152"/>
                    </a:lnTo>
                    <a:lnTo>
                      <a:pt x="34" y="152"/>
                    </a:lnTo>
                    <a:lnTo>
                      <a:pt x="34" y="150"/>
                    </a:lnTo>
                    <a:lnTo>
                      <a:pt x="32" y="150"/>
                    </a:lnTo>
                    <a:lnTo>
                      <a:pt x="32" y="148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29" y="144"/>
                    </a:lnTo>
                    <a:lnTo>
                      <a:pt x="29" y="143"/>
                    </a:lnTo>
                    <a:lnTo>
                      <a:pt x="29" y="141"/>
                    </a:lnTo>
                    <a:lnTo>
                      <a:pt x="27" y="141"/>
                    </a:lnTo>
                    <a:lnTo>
                      <a:pt x="27" y="139"/>
                    </a:lnTo>
                    <a:lnTo>
                      <a:pt x="25" y="139"/>
                    </a:lnTo>
                    <a:lnTo>
                      <a:pt x="25" y="137"/>
                    </a:lnTo>
                    <a:lnTo>
                      <a:pt x="23" y="135"/>
                    </a:lnTo>
                    <a:lnTo>
                      <a:pt x="23" y="133"/>
                    </a:lnTo>
                    <a:lnTo>
                      <a:pt x="21" y="131"/>
                    </a:lnTo>
                    <a:lnTo>
                      <a:pt x="19" y="129"/>
                    </a:lnTo>
                    <a:lnTo>
                      <a:pt x="17" y="125"/>
                    </a:lnTo>
                    <a:lnTo>
                      <a:pt x="15" y="123"/>
                    </a:lnTo>
                    <a:lnTo>
                      <a:pt x="15" y="121"/>
                    </a:lnTo>
                    <a:lnTo>
                      <a:pt x="13" y="120"/>
                    </a:lnTo>
                    <a:lnTo>
                      <a:pt x="13" y="118"/>
                    </a:lnTo>
                    <a:lnTo>
                      <a:pt x="13" y="116"/>
                    </a:lnTo>
                    <a:lnTo>
                      <a:pt x="11" y="116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6"/>
                    </a:lnTo>
                    <a:lnTo>
                      <a:pt x="9" y="114"/>
                    </a:lnTo>
                    <a:lnTo>
                      <a:pt x="7" y="114"/>
                    </a:lnTo>
                    <a:lnTo>
                      <a:pt x="7" y="112"/>
                    </a:lnTo>
                    <a:lnTo>
                      <a:pt x="6" y="110"/>
                    </a:lnTo>
                    <a:lnTo>
                      <a:pt x="6" y="108"/>
                    </a:lnTo>
                    <a:lnTo>
                      <a:pt x="4" y="106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0" y="102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0" y="100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2" y="9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9" y="93"/>
                    </a:lnTo>
                    <a:lnTo>
                      <a:pt x="9" y="95"/>
                    </a:lnTo>
                    <a:lnTo>
                      <a:pt x="11" y="95"/>
                    </a:lnTo>
                    <a:lnTo>
                      <a:pt x="11" y="93"/>
                    </a:lnTo>
                    <a:lnTo>
                      <a:pt x="13" y="93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23" y="93"/>
                    </a:lnTo>
                    <a:lnTo>
                      <a:pt x="23" y="91"/>
                    </a:lnTo>
                    <a:lnTo>
                      <a:pt x="25" y="91"/>
                    </a:lnTo>
                    <a:lnTo>
                      <a:pt x="25" y="89"/>
                    </a:lnTo>
                    <a:lnTo>
                      <a:pt x="27" y="89"/>
                    </a:lnTo>
                    <a:lnTo>
                      <a:pt x="29" y="89"/>
                    </a:lnTo>
                    <a:lnTo>
                      <a:pt x="30" y="89"/>
                    </a:lnTo>
                    <a:lnTo>
                      <a:pt x="30" y="87"/>
                    </a:lnTo>
                    <a:lnTo>
                      <a:pt x="32" y="87"/>
                    </a:lnTo>
                    <a:lnTo>
                      <a:pt x="32" y="85"/>
                    </a:lnTo>
                    <a:lnTo>
                      <a:pt x="32" y="83"/>
                    </a:lnTo>
                    <a:lnTo>
                      <a:pt x="32" y="81"/>
                    </a:lnTo>
                    <a:lnTo>
                      <a:pt x="34" y="81"/>
                    </a:lnTo>
                    <a:lnTo>
                      <a:pt x="34" y="79"/>
                    </a:lnTo>
                    <a:lnTo>
                      <a:pt x="36" y="79"/>
                    </a:lnTo>
                    <a:lnTo>
                      <a:pt x="36" y="77"/>
                    </a:lnTo>
                    <a:lnTo>
                      <a:pt x="36" y="79"/>
                    </a:lnTo>
                    <a:lnTo>
                      <a:pt x="38" y="79"/>
                    </a:lnTo>
                    <a:lnTo>
                      <a:pt x="36" y="77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2" y="77"/>
                    </a:lnTo>
                    <a:lnTo>
                      <a:pt x="42" y="75"/>
                    </a:lnTo>
                    <a:lnTo>
                      <a:pt x="44" y="75"/>
                    </a:lnTo>
                    <a:lnTo>
                      <a:pt x="46" y="75"/>
                    </a:lnTo>
                    <a:lnTo>
                      <a:pt x="44" y="75"/>
                    </a:lnTo>
                    <a:lnTo>
                      <a:pt x="46" y="75"/>
                    </a:lnTo>
                    <a:lnTo>
                      <a:pt x="46" y="73"/>
                    </a:lnTo>
                    <a:lnTo>
                      <a:pt x="48" y="73"/>
                    </a:lnTo>
                    <a:lnTo>
                      <a:pt x="48" y="75"/>
                    </a:lnTo>
                    <a:lnTo>
                      <a:pt x="48" y="73"/>
                    </a:lnTo>
                    <a:lnTo>
                      <a:pt x="50" y="73"/>
                    </a:lnTo>
                    <a:lnTo>
                      <a:pt x="52" y="73"/>
                    </a:lnTo>
                    <a:lnTo>
                      <a:pt x="54" y="73"/>
                    </a:lnTo>
                    <a:lnTo>
                      <a:pt x="54" y="71"/>
                    </a:lnTo>
                    <a:lnTo>
                      <a:pt x="55" y="71"/>
                    </a:lnTo>
                    <a:lnTo>
                      <a:pt x="57" y="71"/>
                    </a:lnTo>
                    <a:lnTo>
                      <a:pt x="57" y="70"/>
                    </a:lnTo>
                    <a:lnTo>
                      <a:pt x="59" y="70"/>
                    </a:lnTo>
                    <a:lnTo>
                      <a:pt x="59" y="71"/>
                    </a:lnTo>
                    <a:lnTo>
                      <a:pt x="61" y="70"/>
                    </a:lnTo>
                    <a:lnTo>
                      <a:pt x="61" y="68"/>
                    </a:lnTo>
                    <a:lnTo>
                      <a:pt x="61" y="66"/>
                    </a:lnTo>
                    <a:lnTo>
                      <a:pt x="61" y="64"/>
                    </a:lnTo>
                    <a:lnTo>
                      <a:pt x="61" y="62"/>
                    </a:lnTo>
                    <a:lnTo>
                      <a:pt x="63" y="60"/>
                    </a:lnTo>
                    <a:lnTo>
                      <a:pt x="61" y="58"/>
                    </a:lnTo>
                    <a:lnTo>
                      <a:pt x="61" y="56"/>
                    </a:lnTo>
                    <a:lnTo>
                      <a:pt x="59" y="54"/>
                    </a:lnTo>
                    <a:lnTo>
                      <a:pt x="59" y="52"/>
                    </a:lnTo>
                    <a:lnTo>
                      <a:pt x="59" y="50"/>
                    </a:lnTo>
                    <a:lnTo>
                      <a:pt x="57" y="50"/>
                    </a:lnTo>
                    <a:lnTo>
                      <a:pt x="57" y="48"/>
                    </a:lnTo>
                    <a:lnTo>
                      <a:pt x="55" y="47"/>
                    </a:lnTo>
                    <a:lnTo>
                      <a:pt x="54" y="47"/>
                    </a:lnTo>
                    <a:lnTo>
                      <a:pt x="54" y="45"/>
                    </a:lnTo>
                    <a:lnTo>
                      <a:pt x="52" y="43"/>
                    </a:lnTo>
                    <a:lnTo>
                      <a:pt x="52" y="41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0" y="37"/>
                    </a:lnTo>
                    <a:lnTo>
                      <a:pt x="48" y="35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3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0" y="27"/>
                    </a:lnTo>
                    <a:lnTo>
                      <a:pt x="40" y="29"/>
                    </a:lnTo>
                    <a:lnTo>
                      <a:pt x="38" y="29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2" y="20"/>
                    </a:lnTo>
                    <a:lnTo>
                      <a:pt x="42" y="18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44" y="14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2" y="10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8" y="6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7" y="2"/>
                    </a:lnTo>
                    <a:lnTo>
                      <a:pt x="69" y="4"/>
                    </a:lnTo>
                    <a:lnTo>
                      <a:pt x="71" y="6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5" y="12"/>
                    </a:lnTo>
                    <a:lnTo>
                      <a:pt x="77" y="12"/>
                    </a:lnTo>
                    <a:lnTo>
                      <a:pt x="77" y="14"/>
                    </a:lnTo>
                    <a:lnTo>
                      <a:pt x="78" y="16"/>
                    </a:lnTo>
                    <a:lnTo>
                      <a:pt x="78" y="18"/>
                    </a:lnTo>
                    <a:lnTo>
                      <a:pt x="78" y="20"/>
                    </a:lnTo>
                    <a:lnTo>
                      <a:pt x="80" y="20"/>
                    </a:lnTo>
                    <a:lnTo>
                      <a:pt x="82" y="20"/>
                    </a:lnTo>
                    <a:lnTo>
                      <a:pt x="82" y="22"/>
                    </a:lnTo>
                    <a:lnTo>
                      <a:pt x="84" y="22"/>
                    </a:lnTo>
                    <a:lnTo>
                      <a:pt x="84" y="23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88" y="29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2" y="31"/>
                    </a:lnTo>
                    <a:lnTo>
                      <a:pt x="92" y="33"/>
                    </a:lnTo>
                    <a:lnTo>
                      <a:pt x="92" y="31"/>
                    </a:lnTo>
                    <a:lnTo>
                      <a:pt x="94" y="31"/>
                    </a:lnTo>
                    <a:lnTo>
                      <a:pt x="94" y="33"/>
                    </a:lnTo>
                    <a:lnTo>
                      <a:pt x="94" y="35"/>
                    </a:lnTo>
                    <a:lnTo>
                      <a:pt x="96" y="35"/>
                    </a:lnTo>
                    <a:lnTo>
                      <a:pt x="96" y="37"/>
                    </a:lnTo>
                    <a:lnTo>
                      <a:pt x="96" y="35"/>
                    </a:lnTo>
                    <a:lnTo>
                      <a:pt x="98" y="35"/>
                    </a:lnTo>
                    <a:lnTo>
                      <a:pt x="98" y="37"/>
                    </a:lnTo>
                    <a:lnTo>
                      <a:pt x="100" y="37"/>
                    </a:lnTo>
                    <a:lnTo>
                      <a:pt x="100" y="39"/>
                    </a:lnTo>
                    <a:lnTo>
                      <a:pt x="102" y="39"/>
                    </a:lnTo>
                    <a:lnTo>
                      <a:pt x="103" y="41"/>
                    </a:lnTo>
                    <a:lnTo>
                      <a:pt x="107" y="43"/>
                    </a:lnTo>
                    <a:lnTo>
                      <a:pt x="109" y="43"/>
                    </a:lnTo>
                    <a:lnTo>
                      <a:pt x="109" y="45"/>
                    </a:lnTo>
                    <a:lnTo>
                      <a:pt x="111" y="45"/>
                    </a:lnTo>
                    <a:lnTo>
                      <a:pt x="113" y="47"/>
                    </a:lnTo>
                    <a:lnTo>
                      <a:pt x="115" y="47"/>
                    </a:lnTo>
                    <a:lnTo>
                      <a:pt x="117" y="48"/>
                    </a:lnTo>
                    <a:lnTo>
                      <a:pt x="119" y="48"/>
                    </a:lnTo>
                    <a:lnTo>
                      <a:pt x="119" y="50"/>
                    </a:lnTo>
                    <a:lnTo>
                      <a:pt x="121" y="50"/>
                    </a:lnTo>
                    <a:lnTo>
                      <a:pt x="123" y="50"/>
                    </a:lnTo>
                    <a:lnTo>
                      <a:pt x="125" y="50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5" name="Freeform 5044">
                <a:extLst>
                  <a:ext uri="{FF2B5EF4-FFF2-40B4-BE49-F238E27FC236}">
                    <a16:creationId xmlns:a16="http://schemas.microsoft.com/office/drawing/2014/main" id="{DB5431A0-9D22-72C0-6CC3-C27ABD843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6047" y="4942372"/>
                <a:ext cx="658217" cy="478374"/>
              </a:xfrm>
              <a:custGeom>
                <a:avLst/>
                <a:gdLst/>
                <a:ahLst/>
                <a:cxnLst>
                  <a:cxn ang="0">
                    <a:pos x="368" y="44"/>
                  </a:cxn>
                  <a:cxn ang="0">
                    <a:pos x="374" y="63"/>
                  </a:cxn>
                  <a:cxn ang="0">
                    <a:pos x="386" y="82"/>
                  </a:cxn>
                  <a:cxn ang="0">
                    <a:pos x="397" y="98"/>
                  </a:cxn>
                  <a:cxn ang="0">
                    <a:pos x="416" y="106"/>
                  </a:cxn>
                  <a:cxn ang="0">
                    <a:pos x="439" y="111"/>
                  </a:cxn>
                  <a:cxn ang="0">
                    <a:pos x="426" y="136"/>
                  </a:cxn>
                  <a:cxn ang="0">
                    <a:pos x="409" y="148"/>
                  </a:cxn>
                  <a:cxn ang="0">
                    <a:pos x="382" y="150"/>
                  </a:cxn>
                  <a:cxn ang="0">
                    <a:pos x="361" y="163"/>
                  </a:cxn>
                  <a:cxn ang="0">
                    <a:pos x="349" y="190"/>
                  </a:cxn>
                  <a:cxn ang="0">
                    <a:pos x="334" y="205"/>
                  </a:cxn>
                  <a:cxn ang="0">
                    <a:pos x="324" y="228"/>
                  </a:cxn>
                  <a:cxn ang="0">
                    <a:pos x="326" y="255"/>
                  </a:cxn>
                  <a:cxn ang="0">
                    <a:pos x="322" y="280"/>
                  </a:cxn>
                  <a:cxn ang="0">
                    <a:pos x="299" y="299"/>
                  </a:cxn>
                  <a:cxn ang="0">
                    <a:pos x="274" y="305"/>
                  </a:cxn>
                  <a:cxn ang="0">
                    <a:pos x="253" y="305"/>
                  </a:cxn>
                  <a:cxn ang="0">
                    <a:pos x="238" y="317"/>
                  </a:cxn>
                  <a:cxn ang="0">
                    <a:pos x="217" y="324"/>
                  </a:cxn>
                  <a:cxn ang="0">
                    <a:pos x="209" y="311"/>
                  </a:cxn>
                  <a:cxn ang="0">
                    <a:pos x="197" y="298"/>
                  </a:cxn>
                  <a:cxn ang="0">
                    <a:pos x="184" y="284"/>
                  </a:cxn>
                  <a:cxn ang="0">
                    <a:pos x="174" y="265"/>
                  </a:cxn>
                  <a:cxn ang="0">
                    <a:pos x="153" y="255"/>
                  </a:cxn>
                  <a:cxn ang="0">
                    <a:pos x="134" y="248"/>
                  </a:cxn>
                  <a:cxn ang="0">
                    <a:pos x="113" y="236"/>
                  </a:cxn>
                  <a:cxn ang="0">
                    <a:pos x="92" y="242"/>
                  </a:cxn>
                  <a:cxn ang="0">
                    <a:pos x="71" y="244"/>
                  </a:cxn>
                  <a:cxn ang="0">
                    <a:pos x="55" y="236"/>
                  </a:cxn>
                  <a:cxn ang="0">
                    <a:pos x="53" y="219"/>
                  </a:cxn>
                  <a:cxn ang="0">
                    <a:pos x="34" y="215"/>
                  </a:cxn>
                  <a:cxn ang="0">
                    <a:pos x="36" y="200"/>
                  </a:cxn>
                  <a:cxn ang="0">
                    <a:pos x="25" y="186"/>
                  </a:cxn>
                  <a:cxn ang="0">
                    <a:pos x="17" y="173"/>
                  </a:cxn>
                  <a:cxn ang="0">
                    <a:pos x="5" y="155"/>
                  </a:cxn>
                  <a:cxn ang="0">
                    <a:pos x="4" y="144"/>
                  </a:cxn>
                  <a:cxn ang="0">
                    <a:pos x="21" y="138"/>
                  </a:cxn>
                  <a:cxn ang="0">
                    <a:pos x="44" y="138"/>
                  </a:cxn>
                  <a:cxn ang="0">
                    <a:pos x="63" y="138"/>
                  </a:cxn>
                  <a:cxn ang="0">
                    <a:pos x="78" y="125"/>
                  </a:cxn>
                  <a:cxn ang="0">
                    <a:pos x="82" y="104"/>
                  </a:cxn>
                  <a:cxn ang="0">
                    <a:pos x="92" y="82"/>
                  </a:cxn>
                  <a:cxn ang="0">
                    <a:pos x="103" y="92"/>
                  </a:cxn>
                  <a:cxn ang="0">
                    <a:pos x="119" y="96"/>
                  </a:cxn>
                  <a:cxn ang="0">
                    <a:pos x="138" y="86"/>
                  </a:cxn>
                  <a:cxn ang="0">
                    <a:pos x="153" y="75"/>
                  </a:cxn>
                  <a:cxn ang="0">
                    <a:pos x="163" y="65"/>
                  </a:cxn>
                  <a:cxn ang="0">
                    <a:pos x="155" y="50"/>
                  </a:cxn>
                  <a:cxn ang="0">
                    <a:pos x="146" y="36"/>
                  </a:cxn>
                  <a:cxn ang="0">
                    <a:pos x="153" y="25"/>
                  </a:cxn>
                  <a:cxn ang="0">
                    <a:pos x="167" y="31"/>
                  </a:cxn>
                  <a:cxn ang="0">
                    <a:pos x="182" y="23"/>
                  </a:cxn>
                  <a:cxn ang="0">
                    <a:pos x="199" y="17"/>
                  </a:cxn>
                  <a:cxn ang="0">
                    <a:pos x="205" y="29"/>
                  </a:cxn>
                  <a:cxn ang="0">
                    <a:pos x="226" y="31"/>
                  </a:cxn>
                  <a:cxn ang="0">
                    <a:pos x="240" y="27"/>
                  </a:cxn>
                  <a:cxn ang="0">
                    <a:pos x="259" y="25"/>
                  </a:cxn>
                  <a:cxn ang="0">
                    <a:pos x="276" y="34"/>
                  </a:cxn>
                  <a:cxn ang="0">
                    <a:pos x="286" y="17"/>
                  </a:cxn>
                  <a:cxn ang="0">
                    <a:pos x="301" y="6"/>
                  </a:cxn>
                  <a:cxn ang="0">
                    <a:pos x="318" y="4"/>
                  </a:cxn>
                  <a:cxn ang="0">
                    <a:pos x="341" y="21"/>
                  </a:cxn>
                </a:cxnLst>
                <a:rect l="0" t="0" r="r" b="b"/>
                <a:pathLst>
                  <a:path w="441" h="328">
                    <a:moveTo>
                      <a:pt x="351" y="27"/>
                    </a:moveTo>
                    <a:lnTo>
                      <a:pt x="353" y="29"/>
                    </a:lnTo>
                    <a:lnTo>
                      <a:pt x="355" y="31"/>
                    </a:lnTo>
                    <a:lnTo>
                      <a:pt x="357" y="31"/>
                    </a:lnTo>
                    <a:lnTo>
                      <a:pt x="359" y="33"/>
                    </a:lnTo>
                    <a:lnTo>
                      <a:pt x="361" y="33"/>
                    </a:lnTo>
                    <a:lnTo>
                      <a:pt x="363" y="33"/>
                    </a:lnTo>
                    <a:lnTo>
                      <a:pt x="363" y="34"/>
                    </a:lnTo>
                    <a:lnTo>
                      <a:pt x="364" y="34"/>
                    </a:lnTo>
                    <a:lnTo>
                      <a:pt x="366" y="36"/>
                    </a:lnTo>
                    <a:lnTo>
                      <a:pt x="366" y="38"/>
                    </a:lnTo>
                    <a:lnTo>
                      <a:pt x="368" y="40"/>
                    </a:lnTo>
                    <a:lnTo>
                      <a:pt x="368" y="42"/>
                    </a:lnTo>
                    <a:lnTo>
                      <a:pt x="368" y="44"/>
                    </a:lnTo>
                    <a:lnTo>
                      <a:pt x="370" y="44"/>
                    </a:lnTo>
                    <a:lnTo>
                      <a:pt x="370" y="46"/>
                    </a:lnTo>
                    <a:lnTo>
                      <a:pt x="370" y="48"/>
                    </a:lnTo>
                    <a:lnTo>
                      <a:pt x="370" y="50"/>
                    </a:lnTo>
                    <a:lnTo>
                      <a:pt x="372" y="50"/>
                    </a:lnTo>
                    <a:lnTo>
                      <a:pt x="372" y="52"/>
                    </a:lnTo>
                    <a:lnTo>
                      <a:pt x="372" y="54"/>
                    </a:lnTo>
                    <a:lnTo>
                      <a:pt x="370" y="56"/>
                    </a:lnTo>
                    <a:lnTo>
                      <a:pt x="370" y="57"/>
                    </a:lnTo>
                    <a:lnTo>
                      <a:pt x="370" y="59"/>
                    </a:lnTo>
                    <a:lnTo>
                      <a:pt x="372" y="59"/>
                    </a:lnTo>
                    <a:lnTo>
                      <a:pt x="372" y="61"/>
                    </a:lnTo>
                    <a:lnTo>
                      <a:pt x="372" y="63"/>
                    </a:lnTo>
                    <a:lnTo>
                      <a:pt x="374" y="63"/>
                    </a:lnTo>
                    <a:lnTo>
                      <a:pt x="374" y="65"/>
                    </a:lnTo>
                    <a:lnTo>
                      <a:pt x="376" y="65"/>
                    </a:lnTo>
                    <a:lnTo>
                      <a:pt x="376" y="67"/>
                    </a:lnTo>
                    <a:lnTo>
                      <a:pt x="376" y="69"/>
                    </a:lnTo>
                    <a:lnTo>
                      <a:pt x="376" y="71"/>
                    </a:lnTo>
                    <a:lnTo>
                      <a:pt x="378" y="73"/>
                    </a:lnTo>
                    <a:lnTo>
                      <a:pt x="378" y="75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80" y="79"/>
                    </a:lnTo>
                    <a:lnTo>
                      <a:pt x="380" y="81"/>
                    </a:lnTo>
                    <a:lnTo>
                      <a:pt x="382" y="81"/>
                    </a:lnTo>
                    <a:lnTo>
                      <a:pt x="384" y="82"/>
                    </a:lnTo>
                    <a:lnTo>
                      <a:pt x="386" y="82"/>
                    </a:lnTo>
                    <a:lnTo>
                      <a:pt x="387" y="82"/>
                    </a:lnTo>
                    <a:lnTo>
                      <a:pt x="389" y="81"/>
                    </a:lnTo>
                    <a:lnTo>
                      <a:pt x="391" y="81"/>
                    </a:lnTo>
                    <a:lnTo>
                      <a:pt x="393" y="81"/>
                    </a:lnTo>
                    <a:lnTo>
                      <a:pt x="393" y="82"/>
                    </a:lnTo>
                    <a:lnTo>
                      <a:pt x="395" y="82"/>
                    </a:lnTo>
                    <a:lnTo>
                      <a:pt x="395" y="84"/>
                    </a:lnTo>
                    <a:lnTo>
                      <a:pt x="395" y="86"/>
                    </a:lnTo>
                    <a:lnTo>
                      <a:pt x="395" y="88"/>
                    </a:lnTo>
                    <a:lnTo>
                      <a:pt x="395" y="92"/>
                    </a:lnTo>
                    <a:lnTo>
                      <a:pt x="395" y="94"/>
                    </a:lnTo>
                    <a:lnTo>
                      <a:pt x="395" y="96"/>
                    </a:lnTo>
                    <a:lnTo>
                      <a:pt x="397" y="96"/>
                    </a:lnTo>
                    <a:lnTo>
                      <a:pt x="397" y="98"/>
                    </a:lnTo>
                    <a:lnTo>
                      <a:pt x="399" y="98"/>
                    </a:lnTo>
                    <a:lnTo>
                      <a:pt x="399" y="100"/>
                    </a:lnTo>
                    <a:lnTo>
                      <a:pt x="399" y="102"/>
                    </a:lnTo>
                    <a:lnTo>
                      <a:pt x="401" y="104"/>
                    </a:lnTo>
                    <a:lnTo>
                      <a:pt x="401" y="106"/>
                    </a:lnTo>
                    <a:lnTo>
                      <a:pt x="403" y="106"/>
                    </a:lnTo>
                    <a:lnTo>
                      <a:pt x="403" y="107"/>
                    </a:lnTo>
                    <a:lnTo>
                      <a:pt x="405" y="107"/>
                    </a:lnTo>
                    <a:lnTo>
                      <a:pt x="407" y="107"/>
                    </a:lnTo>
                    <a:lnTo>
                      <a:pt x="409" y="107"/>
                    </a:lnTo>
                    <a:lnTo>
                      <a:pt x="411" y="107"/>
                    </a:lnTo>
                    <a:lnTo>
                      <a:pt x="412" y="107"/>
                    </a:lnTo>
                    <a:lnTo>
                      <a:pt x="414" y="106"/>
                    </a:lnTo>
                    <a:lnTo>
                      <a:pt x="416" y="106"/>
                    </a:lnTo>
                    <a:lnTo>
                      <a:pt x="418" y="104"/>
                    </a:lnTo>
                    <a:lnTo>
                      <a:pt x="420" y="104"/>
                    </a:lnTo>
                    <a:lnTo>
                      <a:pt x="422" y="106"/>
                    </a:lnTo>
                    <a:lnTo>
                      <a:pt x="424" y="106"/>
                    </a:lnTo>
                    <a:lnTo>
                      <a:pt x="426" y="106"/>
                    </a:lnTo>
                    <a:lnTo>
                      <a:pt x="428" y="106"/>
                    </a:lnTo>
                    <a:lnTo>
                      <a:pt x="430" y="106"/>
                    </a:lnTo>
                    <a:lnTo>
                      <a:pt x="434" y="106"/>
                    </a:lnTo>
                    <a:lnTo>
                      <a:pt x="435" y="106"/>
                    </a:lnTo>
                    <a:lnTo>
                      <a:pt x="437" y="106"/>
                    </a:lnTo>
                    <a:lnTo>
                      <a:pt x="437" y="107"/>
                    </a:lnTo>
                    <a:lnTo>
                      <a:pt x="439" y="107"/>
                    </a:lnTo>
                    <a:lnTo>
                      <a:pt x="441" y="109"/>
                    </a:lnTo>
                    <a:lnTo>
                      <a:pt x="439" y="111"/>
                    </a:lnTo>
                    <a:lnTo>
                      <a:pt x="439" y="113"/>
                    </a:lnTo>
                    <a:lnTo>
                      <a:pt x="437" y="117"/>
                    </a:lnTo>
                    <a:lnTo>
                      <a:pt x="437" y="119"/>
                    </a:lnTo>
                    <a:lnTo>
                      <a:pt x="435" y="119"/>
                    </a:lnTo>
                    <a:lnTo>
                      <a:pt x="435" y="121"/>
                    </a:lnTo>
                    <a:lnTo>
                      <a:pt x="434" y="123"/>
                    </a:lnTo>
                    <a:lnTo>
                      <a:pt x="434" y="125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0" y="129"/>
                    </a:lnTo>
                    <a:lnTo>
                      <a:pt x="430" y="130"/>
                    </a:lnTo>
                    <a:lnTo>
                      <a:pt x="428" y="132"/>
                    </a:lnTo>
                    <a:lnTo>
                      <a:pt x="426" y="134"/>
                    </a:lnTo>
                    <a:lnTo>
                      <a:pt x="426" y="136"/>
                    </a:lnTo>
                    <a:lnTo>
                      <a:pt x="424" y="136"/>
                    </a:lnTo>
                    <a:lnTo>
                      <a:pt x="422" y="136"/>
                    </a:lnTo>
                    <a:lnTo>
                      <a:pt x="422" y="138"/>
                    </a:lnTo>
                    <a:lnTo>
                      <a:pt x="420" y="138"/>
                    </a:lnTo>
                    <a:lnTo>
                      <a:pt x="418" y="138"/>
                    </a:lnTo>
                    <a:lnTo>
                      <a:pt x="418" y="140"/>
                    </a:lnTo>
                    <a:lnTo>
                      <a:pt x="416" y="140"/>
                    </a:lnTo>
                    <a:lnTo>
                      <a:pt x="416" y="142"/>
                    </a:lnTo>
                    <a:lnTo>
                      <a:pt x="414" y="142"/>
                    </a:lnTo>
                    <a:lnTo>
                      <a:pt x="414" y="144"/>
                    </a:lnTo>
                    <a:lnTo>
                      <a:pt x="412" y="144"/>
                    </a:lnTo>
                    <a:lnTo>
                      <a:pt x="412" y="146"/>
                    </a:lnTo>
                    <a:lnTo>
                      <a:pt x="411" y="146"/>
                    </a:lnTo>
                    <a:lnTo>
                      <a:pt x="409" y="148"/>
                    </a:lnTo>
                    <a:lnTo>
                      <a:pt x="407" y="148"/>
                    </a:lnTo>
                    <a:lnTo>
                      <a:pt x="405" y="148"/>
                    </a:lnTo>
                    <a:lnTo>
                      <a:pt x="403" y="148"/>
                    </a:lnTo>
                    <a:lnTo>
                      <a:pt x="401" y="148"/>
                    </a:lnTo>
                    <a:lnTo>
                      <a:pt x="399" y="148"/>
                    </a:lnTo>
                    <a:lnTo>
                      <a:pt x="397" y="146"/>
                    </a:lnTo>
                    <a:lnTo>
                      <a:pt x="395" y="146"/>
                    </a:lnTo>
                    <a:lnTo>
                      <a:pt x="393" y="148"/>
                    </a:lnTo>
                    <a:lnTo>
                      <a:pt x="391" y="148"/>
                    </a:lnTo>
                    <a:lnTo>
                      <a:pt x="389" y="148"/>
                    </a:lnTo>
                    <a:lnTo>
                      <a:pt x="387" y="150"/>
                    </a:lnTo>
                    <a:lnTo>
                      <a:pt x="386" y="150"/>
                    </a:lnTo>
                    <a:lnTo>
                      <a:pt x="384" y="150"/>
                    </a:lnTo>
                    <a:lnTo>
                      <a:pt x="382" y="150"/>
                    </a:lnTo>
                    <a:lnTo>
                      <a:pt x="380" y="150"/>
                    </a:lnTo>
                    <a:lnTo>
                      <a:pt x="380" y="152"/>
                    </a:lnTo>
                    <a:lnTo>
                      <a:pt x="378" y="152"/>
                    </a:lnTo>
                    <a:lnTo>
                      <a:pt x="376" y="152"/>
                    </a:lnTo>
                    <a:lnTo>
                      <a:pt x="374" y="152"/>
                    </a:lnTo>
                    <a:lnTo>
                      <a:pt x="372" y="154"/>
                    </a:lnTo>
                    <a:lnTo>
                      <a:pt x="370" y="155"/>
                    </a:lnTo>
                    <a:lnTo>
                      <a:pt x="368" y="157"/>
                    </a:lnTo>
                    <a:lnTo>
                      <a:pt x="366" y="157"/>
                    </a:lnTo>
                    <a:lnTo>
                      <a:pt x="366" y="159"/>
                    </a:lnTo>
                    <a:lnTo>
                      <a:pt x="364" y="159"/>
                    </a:lnTo>
                    <a:lnTo>
                      <a:pt x="363" y="161"/>
                    </a:lnTo>
                    <a:lnTo>
                      <a:pt x="363" y="163"/>
                    </a:lnTo>
                    <a:lnTo>
                      <a:pt x="361" y="163"/>
                    </a:lnTo>
                    <a:lnTo>
                      <a:pt x="361" y="165"/>
                    </a:lnTo>
                    <a:lnTo>
                      <a:pt x="361" y="167"/>
                    </a:lnTo>
                    <a:lnTo>
                      <a:pt x="359" y="169"/>
                    </a:lnTo>
                    <a:lnTo>
                      <a:pt x="357" y="171"/>
                    </a:lnTo>
                    <a:lnTo>
                      <a:pt x="357" y="173"/>
                    </a:lnTo>
                    <a:lnTo>
                      <a:pt x="355" y="175"/>
                    </a:lnTo>
                    <a:lnTo>
                      <a:pt x="353" y="177"/>
                    </a:lnTo>
                    <a:lnTo>
                      <a:pt x="353" y="178"/>
                    </a:lnTo>
                    <a:lnTo>
                      <a:pt x="351" y="180"/>
                    </a:lnTo>
                    <a:lnTo>
                      <a:pt x="351" y="182"/>
                    </a:lnTo>
                    <a:lnTo>
                      <a:pt x="349" y="184"/>
                    </a:lnTo>
                    <a:lnTo>
                      <a:pt x="349" y="186"/>
                    </a:lnTo>
                    <a:lnTo>
                      <a:pt x="349" y="188"/>
                    </a:lnTo>
                    <a:lnTo>
                      <a:pt x="349" y="190"/>
                    </a:lnTo>
                    <a:lnTo>
                      <a:pt x="349" y="192"/>
                    </a:lnTo>
                    <a:lnTo>
                      <a:pt x="347" y="194"/>
                    </a:lnTo>
                    <a:lnTo>
                      <a:pt x="347" y="196"/>
                    </a:lnTo>
                    <a:lnTo>
                      <a:pt x="347" y="198"/>
                    </a:lnTo>
                    <a:lnTo>
                      <a:pt x="345" y="198"/>
                    </a:lnTo>
                    <a:lnTo>
                      <a:pt x="343" y="198"/>
                    </a:lnTo>
                    <a:lnTo>
                      <a:pt x="343" y="200"/>
                    </a:lnTo>
                    <a:lnTo>
                      <a:pt x="341" y="200"/>
                    </a:lnTo>
                    <a:lnTo>
                      <a:pt x="341" y="202"/>
                    </a:lnTo>
                    <a:lnTo>
                      <a:pt x="339" y="202"/>
                    </a:lnTo>
                    <a:lnTo>
                      <a:pt x="339" y="203"/>
                    </a:lnTo>
                    <a:lnTo>
                      <a:pt x="338" y="203"/>
                    </a:lnTo>
                    <a:lnTo>
                      <a:pt x="336" y="203"/>
                    </a:lnTo>
                    <a:lnTo>
                      <a:pt x="334" y="205"/>
                    </a:lnTo>
                    <a:lnTo>
                      <a:pt x="334" y="207"/>
                    </a:lnTo>
                    <a:lnTo>
                      <a:pt x="332" y="207"/>
                    </a:lnTo>
                    <a:lnTo>
                      <a:pt x="332" y="209"/>
                    </a:lnTo>
                    <a:lnTo>
                      <a:pt x="330" y="211"/>
                    </a:lnTo>
                    <a:lnTo>
                      <a:pt x="330" y="213"/>
                    </a:lnTo>
                    <a:lnTo>
                      <a:pt x="330" y="215"/>
                    </a:lnTo>
                    <a:lnTo>
                      <a:pt x="330" y="217"/>
                    </a:lnTo>
                    <a:lnTo>
                      <a:pt x="328" y="219"/>
                    </a:lnTo>
                    <a:lnTo>
                      <a:pt x="328" y="221"/>
                    </a:lnTo>
                    <a:lnTo>
                      <a:pt x="326" y="221"/>
                    </a:lnTo>
                    <a:lnTo>
                      <a:pt x="326" y="223"/>
                    </a:lnTo>
                    <a:lnTo>
                      <a:pt x="324" y="225"/>
                    </a:lnTo>
                    <a:lnTo>
                      <a:pt x="324" y="226"/>
                    </a:lnTo>
                    <a:lnTo>
                      <a:pt x="324" y="228"/>
                    </a:lnTo>
                    <a:lnTo>
                      <a:pt x="324" y="230"/>
                    </a:lnTo>
                    <a:lnTo>
                      <a:pt x="324" y="232"/>
                    </a:lnTo>
                    <a:lnTo>
                      <a:pt x="326" y="232"/>
                    </a:lnTo>
                    <a:lnTo>
                      <a:pt x="326" y="234"/>
                    </a:lnTo>
                    <a:lnTo>
                      <a:pt x="326" y="236"/>
                    </a:lnTo>
                    <a:lnTo>
                      <a:pt x="326" y="238"/>
                    </a:lnTo>
                    <a:lnTo>
                      <a:pt x="326" y="240"/>
                    </a:lnTo>
                    <a:lnTo>
                      <a:pt x="326" y="242"/>
                    </a:lnTo>
                    <a:lnTo>
                      <a:pt x="326" y="244"/>
                    </a:lnTo>
                    <a:lnTo>
                      <a:pt x="326" y="248"/>
                    </a:lnTo>
                    <a:lnTo>
                      <a:pt x="326" y="250"/>
                    </a:lnTo>
                    <a:lnTo>
                      <a:pt x="326" y="251"/>
                    </a:lnTo>
                    <a:lnTo>
                      <a:pt x="326" y="253"/>
                    </a:lnTo>
                    <a:lnTo>
                      <a:pt x="326" y="255"/>
                    </a:lnTo>
                    <a:lnTo>
                      <a:pt x="324" y="255"/>
                    </a:lnTo>
                    <a:lnTo>
                      <a:pt x="326" y="257"/>
                    </a:lnTo>
                    <a:lnTo>
                      <a:pt x="324" y="257"/>
                    </a:lnTo>
                    <a:lnTo>
                      <a:pt x="324" y="259"/>
                    </a:lnTo>
                    <a:lnTo>
                      <a:pt x="324" y="261"/>
                    </a:lnTo>
                    <a:lnTo>
                      <a:pt x="324" y="263"/>
                    </a:lnTo>
                    <a:lnTo>
                      <a:pt x="324" y="265"/>
                    </a:lnTo>
                    <a:lnTo>
                      <a:pt x="324" y="267"/>
                    </a:lnTo>
                    <a:lnTo>
                      <a:pt x="322" y="267"/>
                    </a:lnTo>
                    <a:lnTo>
                      <a:pt x="322" y="269"/>
                    </a:lnTo>
                    <a:lnTo>
                      <a:pt x="322" y="271"/>
                    </a:lnTo>
                    <a:lnTo>
                      <a:pt x="322" y="273"/>
                    </a:lnTo>
                    <a:lnTo>
                      <a:pt x="322" y="278"/>
                    </a:lnTo>
                    <a:lnTo>
                      <a:pt x="322" y="280"/>
                    </a:lnTo>
                    <a:lnTo>
                      <a:pt x="320" y="282"/>
                    </a:lnTo>
                    <a:lnTo>
                      <a:pt x="318" y="284"/>
                    </a:lnTo>
                    <a:lnTo>
                      <a:pt x="316" y="284"/>
                    </a:lnTo>
                    <a:lnTo>
                      <a:pt x="316" y="286"/>
                    </a:lnTo>
                    <a:lnTo>
                      <a:pt x="315" y="288"/>
                    </a:lnTo>
                    <a:lnTo>
                      <a:pt x="313" y="290"/>
                    </a:lnTo>
                    <a:lnTo>
                      <a:pt x="311" y="292"/>
                    </a:lnTo>
                    <a:lnTo>
                      <a:pt x="309" y="292"/>
                    </a:lnTo>
                    <a:lnTo>
                      <a:pt x="309" y="294"/>
                    </a:lnTo>
                    <a:lnTo>
                      <a:pt x="307" y="294"/>
                    </a:lnTo>
                    <a:lnTo>
                      <a:pt x="305" y="296"/>
                    </a:lnTo>
                    <a:lnTo>
                      <a:pt x="303" y="296"/>
                    </a:lnTo>
                    <a:lnTo>
                      <a:pt x="301" y="298"/>
                    </a:lnTo>
                    <a:lnTo>
                      <a:pt x="299" y="299"/>
                    </a:lnTo>
                    <a:lnTo>
                      <a:pt x="297" y="301"/>
                    </a:lnTo>
                    <a:lnTo>
                      <a:pt x="295" y="301"/>
                    </a:lnTo>
                    <a:lnTo>
                      <a:pt x="295" y="303"/>
                    </a:lnTo>
                    <a:lnTo>
                      <a:pt x="293" y="303"/>
                    </a:lnTo>
                    <a:lnTo>
                      <a:pt x="291" y="303"/>
                    </a:lnTo>
                    <a:lnTo>
                      <a:pt x="290" y="303"/>
                    </a:lnTo>
                    <a:lnTo>
                      <a:pt x="288" y="303"/>
                    </a:lnTo>
                    <a:lnTo>
                      <a:pt x="286" y="303"/>
                    </a:lnTo>
                    <a:lnTo>
                      <a:pt x="284" y="303"/>
                    </a:lnTo>
                    <a:lnTo>
                      <a:pt x="282" y="303"/>
                    </a:lnTo>
                    <a:lnTo>
                      <a:pt x="280" y="303"/>
                    </a:lnTo>
                    <a:lnTo>
                      <a:pt x="278" y="305"/>
                    </a:lnTo>
                    <a:lnTo>
                      <a:pt x="276" y="305"/>
                    </a:lnTo>
                    <a:lnTo>
                      <a:pt x="274" y="305"/>
                    </a:lnTo>
                    <a:lnTo>
                      <a:pt x="272" y="305"/>
                    </a:lnTo>
                    <a:lnTo>
                      <a:pt x="272" y="303"/>
                    </a:lnTo>
                    <a:lnTo>
                      <a:pt x="270" y="303"/>
                    </a:lnTo>
                    <a:lnTo>
                      <a:pt x="268" y="305"/>
                    </a:lnTo>
                    <a:lnTo>
                      <a:pt x="267" y="305"/>
                    </a:lnTo>
                    <a:lnTo>
                      <a:pt x="265" y="307"/>
                    </a:lnTo>
                    <a:lnTo>
                      <a:pt x="263" y="309"/>
                    </a:lnTo>
                    <a:lnTo>
                      <a:pt x="261" y="309"/>
                    </a:lnTo>
                    <a:lnTo>
                      <a:pt x="259" y="309"/>
                    </a:lnTo>
                    <a:lnTo>
                      <a:pt x="259" y="307"/>
                    </a:lnTo>
                    <a:lnTo>
                      <a:pt x="257" y="307"/>
                    </a:lnTo>
                    <a:lnTo>
                      <a:pt x="255" y="307"/>
                    </a:lnTo>
                    <a:lnTo>
                      <a:pt x="253" y="307"/>
                    </a:lnTo>
                    <a:lnTo>
                      <a:pt x="253" y="305"/>
                    </a:lnTo>
                    <a:lnTo>
                      <a:pt x="251" y="305"/>
                    </a:lnTo>
                    <a:lnTo>
                      <a:pt x="251" y="303"/>
                    </a:lnTo>
                    <a:lnTo>
                      <a:pt x="249" y="303"/>
                    </a:lnTo>
                    <a:lnTo>
                      <a:pt x="247" y="303"/>
                    </a:lnTo>
                    <a:lnTo>
                      <a:pt x="245" y="303"/>
                    </a:lnTo>
                    <a:lnTo>
                      <a:pt x="245" y="305"/>
                    </a:lnTo>
                    <a:lnTo>
                      <a:pt x="245" y="307"/>
                    </a:lnTo>
                    <a:lnTo>
                      <a:pt x="245" y="309"/>
                    </a:lnTo>
                    <a:lnTo>
                      <a:pt x="245" y="311"/>
                    </a:lnTo>
                    <a:lnTo>
                      <a:pt x="243" y="313"/>
                    </a:lnTo>
                    <a:lnTo>
                      <a:pt x="242" y="315"/>
                    </a:lnTo>
                    <a:lnTo>
                      <a:pt x="242" y="317"/>
                    </a:lnTo>
                    <a:lnTo>
                      <a:pt x="240" y="317"/>
                    </a:lnTo>
                    <a:lnTo>
                      <a:pt x="238" y="317"/>
                    </a:lnTo>
                    <a:lnTo>
                      <a:pt x="236" y="319"/>
                    </a:lnTo>
                    <a:lnTo>
                      <a:pt x="236" y="317"/>
                    </a:lnTo>
                    <a:lnTo>
                      <a:pt x="234" y="317"/>
                    </a:lnTo>
                    <a:lnTo>
                      <a:pt x="232" y="317"/>
                    </a:lnTo>
                    <a:lnTo>
                      <a:pt x="230" y="317"/>
                    </a:lnTo>
                    <a:lnTo>
                      <a:pt x="230" y="319"/>
                    </a:lnTo>
                    <a:lnTo>
                      <a:pt x="228" y="319"/>
                    </a:lnTo>
                    <a:lnTo>
                      <a:pt x="226" y="319"/>
                    </a:lnTo>
                    <a:lnTo>
                      <a:pt x="226" y="321"/>
                    </a:lnTo>
                    <a:lnTo>
                      <a:pt x="224" y="321"/>
                    </a:lnTo>
                    <a:lnTo>
                      <a:pt x="222" y="322"/>
                    </a:lnTo>
                    <a:lnTo>
                      <a:pt x="220" y="324"/>
                    </a:lnTo>
                    <a:lnTo>
                      <a:pt x="219" y="324"/>
                    </a:lnTo>
                    <a:lnTo>
                      <a:pt x="217" y="324"/>
                    </a:lnTo>
                    <a:lnTo>
                      <a:pt x="215" y="326"/>
                    </a:lnTo>
                    <a:lnTo>
                      <a:pt x="213" y="328"/>
                    </a:lnTo>
                    <a:lnTo>
                      <a:pt x="211" y="326"/>
                    </a:lnTo>
                    <a:lnTo>
                      <a:pt x="211" y="324"/>
                    </a:lnTo>
                    <a:lnTo>
                      <a:pt x="211" y="322"/>
                    </a:lnTo>
                    <a:lnTo>
                      <a:pt x="209" y="322"/>
                    </a:lnTo>
                    <a:lnTo>
                      <a:pt x="209" y="321"/>
                    </a:lnTo>
                    <a:lnTo>
                      <a:pt x="211" y="321"/>
                    </a:lnTo>
                    <a:lnTo>
                      <a:pt x="209" y="319"/>
                    </a:lnTo>
                    <a:lnTo>
                      <a:pt x="209" y="317"/>
                    </a:lnTo>
                    <a:lnTo>
                      <a:pt x="209" y="315"/>
                    </a:lnTo>
                    <a:lnTo>
                      <a:pt x="207" y="315"/>
                    </a:lnTo>
                    <a:lnTo>
                      <a:pt x="207" y="313"/>
                    </a:lnTo>
                    <a:lnTo>
                      <a:pt x="209" y="311"/>
                    </a:lnTo>
                    <a:lnTo>
                      <a:pt x="207" y="311"/>
                    </a:lnTo>
                    <a:lnTo>
                      <a:pt x="207" y="309"/>
                    </a:lnTo>
                    <a:lnTo>
                      <a:pt x="207" y="307"/>
                    </a:lnTo>
                    <a:lnTo>
                      <a:pt x="205" y="305"/>
                    </a:lnTo>
                    <a:lnTo>
                      <a:pt x="205" y="303"/>
                    </a:lnTo>
                    <a:lnTo>
                      <a:pt x="203" y="303"/>
                    </a:lnTo>
                    <a:lnTo>
                      <a:pt x="203" y="305"/>
                    </a:lnTo>
                    <a:lnTo>
                      <a:pt x="201" y="305"/>
                    </a:lnTo>
                    <a:lnTo>
                      <a:pt x="201" y="303"/>
                    </a:lnTo>
                    <a:lnTo>
                      <a:pt x="199" y="303"/>
                    </a:lnTo>
                    <a:lnTo>
                      <a:pt x="197" y="303"/>
                    </a:lnTo>
                    <a:lnTo>
                      <a:pt x="197" y="301"/>
                    </a:lnTo>
                    <a:lnTo>
                      <a:pt x="197" y="299"/>
                    </a:lnTo>
                    <a:lnTo>
                      <a:pt x="197" y="298"/>
                    </a:lnTo>
                    <a:lnTo>
                      <a:pt x="195" y="298"/>
                    </a:lnTo>
                    <a:lnTo>
                      <a:pt x="194" y="298"/>
                    </a:lnTo>
                    <a:lnTo>
                      <a:pt x="192" y="298"/>
                    </a:lnTo>
                    <a:lnTo>
                      <a:pt x="192" y="296"/>
                    </a:lnTo>
                    <a:lnTo>
                      <a:pt x="190" y="296"/>
                    </a:lnTo>
                    <a:lnTo>
                      <a:pt x="188" y="296"/>
                    </a:lnTo>
                    <a:lnTo>
                      <a:pt x="186" y="296"/>
                    </a:lnTo>
                    <a:lnTo>
                      <a:pt x="186" y="294"/>
                    </a:lnTo>
                    <a:lnTo>
                      <a:pt x="186" y="292"/>
                    </a:lnTo>
                    <a:lnTo>
                      <a:pt x="186" y="290"/>
                    </a:lnTo>
                    <a:lnTo>
                      <a:pt x="186" y="288"/>
                    </a:lnTo>
                    <a:lnTo>
                      <a:pt x="184" y="288"/>
                    </a:lnTo>
                    <a:lnTo>
                      <a:pt x="184" y="286"/>
                    </a:lnTo>
                    <a:lnTo>
                      <a:pt x="184" y="284"/>
                    </a:lnTo>
                    <a:lnTo>
                      <a:pt x="184" y="282"/>
                    </a:lnTo>
                    <a:lnTo>
                      <a:pt x="184" y="280"/>
                    </a:lnTo>
                    <a:lnTo>
                      <a:pt x="184" y="278"/>
                    </a:lnTo>
                    <a:lnTo>
                      <a:pt x="182" y="278"/>
                    </a:lnTo>
                    <a:lnTo>
                      <a:pt x="182" y="276"/>
                    </a:lnTo>
                    <a:lnTo>
                      <a:pt x="180" y="274"/>
                    </a:lnTo>
                    <a:lnTo>
                      <a:pt x="178" y="274"/>
                    </a:lnTo>
                    <a:lnTo>
                      <a:pt x="178" y="273"/>
                    </a:lnTo>
                    <a:lnTo>
                      <a:pt x="176" y="273"/>
                    </a:lnTo>
                    <a:lnTo>
                      <a:pt x="176" y="271"/>
                    </a:lnTo>
                    <a:lnTo>
                      <a:pt x="174" y="271"/>
                    </a:lnTo>
                    <a:lnTo>
                      <a:pt x="174" y="269"/>
                    </a:lnTo>
                    <a:lnTo>
                      <a:pt x="174" y="267"/>
                    </a:lnTo>
                    <a:lnTo>
                      <a:pt x="174" y="265"/>
                    </a:lnTo>
                    <a:lnTo>
                      <a:pt x="172" y="265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7" y="265"/>
                    </a:lnTo>
                    <a:lnTo>
                      <a:pt x="167" y="263"/>
                    </a:lnTo>
                    <a:lnTo>
                      <a:pt x="165" y="263"/>
                    </a:lnTo>
                    <a:lnTo>
                      <a:pt x="163" y="263"/>
                    </a:lnTo>
                    <a:lnTo>
                      <a:pt x="163" y="261"/>
                    </a:lnTo>
                    <a:lnTo>
                      <a:pt x="161" y="261"/>
                    </a:lnTo>
                    <a:lnTo>
                      <a:pt x="159" y="259"/>
                    </a:lnTo>
                    <a:lnTo>
                      <a:pt x="157" y="259"/>
                    </a:lnTo>
                    <a:lnTo>
                      <a:pt x="155" y="257"/>
                    </a:lnTo>
                    <a:lnTo>
                      <a:pt x="153" y="257"/>
                    </a:lnTo>
                    <a:lnTo>
                      <a:pt x="153" y="255"/>
                    </a:lnTo>
                    <a:lnTo>
                      <a:pt x="151" y="255"/>
                    </a:lnTo>
                    <a:lnTo>
                      <a:pt x="151" y="253"/>
                    </a:lnTo>
                    <a:lnTo>
                      <a:pt x="149" y="253"/>
                    </a:lnTo>
                    <a:lnTo>
                      <a:pt x="148" y="253"/>
                    </a:lnTo>
                    <a:lnTo>
                      <a:pt x="146" y="253"/>
                    </a:lnTo>
                    <a:lnTo>
                      <a:pt x="144" y="253"/>
                    </a:lnTo>
                    <a:lnTo>
                      <a:pt x="142" y="253"/>
                    </a:lnTo>
                    <a:lnTo>
                      <a:pt x="142" y="251"/>
                    </a:lnTo>
                    <a:lnTo>
                      <a:pt x="140" y="251"/>
                    </a:lnTo>
                    <a:lnTo>
                      <a:pt x="140" y="250"/>
                    </a:lnTo>
                    <a:lnTo>
                      <a:pt x="138" y="250"/>
                    </a:lnTo>
                    <a:lnTo>
                      <a:pt x="136" y="250"/>
                    </a:lnTo>
                    <a:lnTo>
                      <a:pt x="134" y="250"/>
                    </a:lnTo>
                    <a:lnTo>
                      <a:pt x="134" y="248"/>
                    </a:lnTo>
                    <a:lnTo>
                      <a:pt x="132" y="248"/>
                    </a:lnTo>
                    <a:lnTo>
                      <a:pt x="130" y="248"/>
                    </a:lnTo>
                    <a:lnTo>
                      <a:pt x="130" y="246"/>
                    </a:lnTo>
                    <a:lnTo>
                      <a:pt x="128" y="246"/>
                    </a:lnTo>
                    <a:lnTo>
                      <a:pt x="126" y="244"/>
                    </a:lnTo>
                    <a:lnTo>
                      <a:pt x="124" y="244"/>
                    </a:lnTo>
                    <a:lnTo>
                      <a:pt x="123" y="244"/>
                    </a:lnTo>
                    <a:lnTo>
                      <a:pt x="123" y="242"/>
                    </a:lnTo>
                    <a:lnTo>
                      <a:pt x="121" y="240"/>
                    </a:lnTo>
                    <a:lnTo>
                      <a:pt x="119" y="240"/>
                    </a:lnTo>
                    <a:lnTo>
                      <a:pt x="117" y="240"/>
                    </a:lnTo>
                    <a:lnTo>
                      <a:pt x="117" y="238"/>
                    </a:lnTo>
                    <a:lnTo>
                      <a:pt x="115" y="238"/>
                    </a:lnTo>
                    <a:lnTo>
                      <a:pt x="113" y="236"/>
                    </a:lnTo>
                    <a:lnTo>
                      <a:pt x="111" y="236"/>
                    </a:lnTo>
                    <a:lnTo>
                      <a:pt x="109" y="236"/>
                    </a:lnTo>
                    <a:lnTo>
                      <a:pt x="107" y="236"/>
                    </a:lnTo>
                    <a:lnTo>
                      <a:pt x="105" y="236"/>
                    </a:lnTo>
                    <a:lnTo>
                      <a:pt x="103" y="236"/>
                    </a:lnTo>
                    <a:lnTo>
                      <a:pt x="103" y="238"/>
                    </a:lnTo>
                    <a:lnTo>
                      <a:pt x="101" y="238"/>
                    </a:lnTo>
                    <a:lnTo>
                      <a:pt x="101" y="240"/>
                    </a:lnTo>
                    <a:lnTo>
                      <a:pt x="100" y="242"/>
                    </a:lnTo>
                    <a:lnTo>
                      <a:pt x="98" y="244"/>
                    </a:lnTo>
                    <a:lnTo>
                      <a:pt x="96" y="244"/>
                    </a:lnTo>
                    <a:lnTo>
                      <a:pt x="94" y="244"/>
                    </a:lnTo>
                    <a:lnTo>
                      <a:pt x="92" y="244"/>
                    </a:lnTo>
                    <a:lnTo>
                      <a:pt x="92" y="242"/>
                    </a:lnTo>
                    <a:lnTo>
                      <a:pt x="90" y="242"/>
                    </a:lnTo>
                    <a:lnTo>
                      <a:pt x="88" y="242"/>
                    </a:lnTo>
                    <a:lnTo>
                      <a:pt x="88" y="240"/>
                    </a:lnTo>
                    <a:lnTo>
                      <a:pt x="86" y="240"/>
                    </a:lnTo>
                    <a:lnTo>
                      <a:pt x="84" y="240"/>
                    </a:lnTo>
                    <a:lnTo>
                      <a:pt x="82" y="240"/>
                    </a:lnTo>
                    <a:lnTo>
                      <a:pt x="82" y="242"/>
                    </a:lnTo>
                    <a:lnTo>
                      <a:pt x="80" y="242"/>
                    </a:lnTo>
                    <a:lnTo>
                      <a:pt x="80" y="244"/>
                    </a:lnTo>
                    <a:lnTo>
                      <a:pt x="78" y="246"/>
                    </a:lnTo>
                    <a:lnTo>
                      <a:pt x="76" y="246"/>
                    </a:lnTo>
                    <a:lnTo>
                      <a:pt x="75" y="246"/>
                    </a:lnTo>
                    <a:lnTo>
                      <a:pt x="73" y="246"/>
                    </a:lnTo>
                    <a:lnTo>
                      <a:pt x="71" y="244"/>
                    </a:lnTo>
                    <a:lnTo>
                      <a:pt x="71" y="242"/>
                    </a:lnTo>
                    <a:lnTo>
                      <a:pt x="69" y="240"/>
                    </a:lnTo>
                    <a:lnTo>
                      <a:pt x="69" y="238"/>
                    </a:lnTo>
                    <a:lnTo>
                      <a:pt x="67" y="238"/>
                    </a:lnTo>
                    <a:lnTo>
                      <a:pt x="67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3" y="234"/>
                    </a:lnTo>
                    <a:lnTo>
                      <a:pt x="63" y="232"/>
                    </a:lnTo>
                    <a:lnTo>
                      <a:pt x="61" y="232"/>
                    </a:lnTo>
                    <a:lnTo>
                      <a:pt x="59" y="232"/>
                    </a:lnTo>
                    <a:lnTo>
                      <a:pt x="57" y="232"/>
                    </a:lnTo>
                    <a:lnTo>
                      <a:pt x="55" y="234"/>
                    </a:lnTo>
                    <a:lnTo>
                      <a:pt x="55" y="236"/>
                    </a:lnTo>
                    <a:lnTo>
                      <a:pt x="53" y="236"/>
                    </a:lnTo>
                    <a:lnTo>
                      <a:pt x="53" y="234"/>
                    </a:lnTo>
                    <a:lnTo>
                      <a:pt x="53" y="232"/>
                    </a:lnTo>
                    <a:lnTo>
                      <a:pt x="53" y="230"/>
                    </a:lnTo>
                    <a:lnTo>
                      <a:pt x="55" y="230"/>
                    </a:lnTo>
                    <a:lnTo>
                      <a:pt x="55" y="228"/>
                    </a:lnTo>
                    <a:lnTo>
                      <a:pt x="53" y="228"/>
                    </a:lnTo>
                    <a:lnTo>
                      <a:pt x="53" y="226"/>
                    </a:lnTo>
                    <a:lnTo>
                      <a:pt x="53" y="225"/>
                    </a:lnTo>
                    <a:lnTo>
                      <a:pt x="53" y="223"/>
                    </a:lnTo>
                    <a:lnTo>
                      <a:pt x="52" y="223"/>
                    </a:lnTo>
                    <a:lnTo>
                      <a:pt x="52" y="221"/>
                    </a:lnTo>
                    <a:lnTo>
                      <a:pt x="53" y="221"/>
                    </a:lnTo>
                    <a:lnTo>
                      <a:pt x="53" y="219"/>
                    </a:lnTo>
                    <a:lnTo>
                      <a:pt x="52" y="219"/>
                    </a:lnTo>
                    <a:lnTo>
                      <a:pt x="52" y="217"/>
                    </a:lnTo>
                    <a:lnTo>
                      <a:pt x="50" y="217"/>
                    </a:lnTo>
                    <a:lnTo>
                      <a:pt x="50" y="219"/>
                    </a:lnTo>
                    <a:lnTo>
                      <a:pt x="48" y="219"/>
                    </a:lnTo>
                    <a:lnTo>
                      <a:pt x="46" y="219"/>
                    </a:lnTo>
                    <a:lnTo>
                      <a:pt x="44" y="219"/>
                    </a:lnTo>
                    <a:lnTo>
                      <a:pt x="44" y="217"/>
                    </a:lnTo>
                    <a:lnTo>
                      <a:pt x="42" y="217"/>
                    </a:lnTo>
                    <a:lnTo>
                      <a:pt x="40" y="217"/>
                    </a:lnTo>
                    <a:lnTo>
                      <a:pt x="38" y="217"/>
                    </a:lnTo>
                    <a:lnTo>
                      <a:pt x="36" y="217"/>
                    </a:lnTo>
                    <a:lnTo>
                      <a:pt x="34" y="217"/>
                    </a:lnTo>
                    <a:lnTo>
                      <a:pt x="34" y="215"/>
                    </a:lnTo>
                    <a:lnTo>
                      <a:pt x="32" y="215"/>
                    </a:lnTo>
                    <a:lnTo>
                      <a:pt x="30" y="213"/>
                    </a:lnTo>
                    <a:lnTo>
                      <a:pt x="30" y="211"/>
                    </a:lnTo>
                    <a:lnTo>
                      <a:pt x="30" y="209"/>
                    </a:lnTo>
                    <a:lnTo>
                      <a:pt x="28" y="209"/>
                    </a:lnTo>
                    <a:lnTo>
                      <a:pt x="30" y="207"/>
                    </a:lnTo>
                    <a:lnTo>
                      <a:pt x="32" y="207"/>
                    </a:lnTo>
                    <a:lnTo>
                      <a:pt x="30" y="205"/>
                    </a:lnTo>
                    <a:lnTo>
                      <a:pt x="30" y="203"/>
                    </a:lnTo>
                    <a:lnTo>
                      <a:pt x="32" y="203"/>
                    </a:lnTo>
                    <a:lnTo>
                      <a:pt x="32" y="202"/>
                    </a:lnTo>
                    <a:lnTo>
                      <a:pt x="34" y="202"/>
                    </a:lnTo>
                    <a:lnTo>
                      <a:pt x="36" y="202"/>
                    </a:lnTo>
                    <a:lnTo>
                      <a:pt x="36" y="200"/>
                    </a:lnTo>
                    <a:lnTo>
                      <a:pt x="34" y="200"/>
                    </a:lnTo>
                    <a:lnTo>
                      <a:pt x="34" y="198"/>
                    </a:lnTo>
                    <a:lnTo>
                      <a:pt x="32" y="198"/>
                    </a:lnTo>
                    <a:lnTo>
                      <a:pt x="32" y="196"/>
                    </a:lnTo>
                    <a:lnTo>
                      <a:pt x="30" y="196"/>
                    </a:lnTo>
                    <a:lnTo>
                      <a:pt x="30" y="194"/>
                    </a:lnTo>
                    <a:lnTo>
                      <a:pt x="28" y="194"/>
                    </a:lnTo>
                    <a:lnTo>
                      <a:pt x="28" y="192"/>
                    </a:lnTo>
                    <a:lnTo>
                      <a:pt x="28" y="190"/>
                    </a:lnTo>
                    <a:lnTo>
                      <a:pt x="27" y="190"/>
                    </a:lnTo>
                    <a:lnTo>
                      <a:pt x="27" y="188"/>
                    </a:lnTo>
                    <a:lnTo>
                      <a:pt x="25" y="186"/>
                    </a:lnTo>
                    <a:lnTo>
                      <a:pt x="27" y="186"/>
                    </a:lnTo>
                    <a:lnTo>
                      <a:pt x="25" y="186"/>
                    </a:lnTo>
                    <a:lnTo>
                      <a:pt x="23" y="184"/>
                    </a:lnTo>
                    <a:lnTo>
                      <a:pt x="23" y="182"/>
                    </a:lnTo>
                    <a:lnTo>
                      <a:pt x="21" y="182"/>
                    </a:lnTo>
                    <a:lnTo>
                      <a:pt x="21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7"/>
                    </a:lnTo>
                    <a:lnTo>
                      <a:pt x="19" y="178"/>
                    </a:lnTo>
                    <a:lnTo>
                      <a:pt x="19" y="177"/>
                    </a:lnTo>
                    <a:lnTo>
                      <a:pt x="17" y="177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17" y="175"/>
                    </a:lnTo>
                    <a:lnTo>
                      <a:pt x="17" y="173"/>
                    </a:lnTo>
                    <a:lnTo>
                      <a:pt x="15" y="173"/>
                    </a:lnTo>
                    <a:lnTo>
                      <a:pt x="15" y="171"/>
                    </a:lnTo>
                    <a:lnTo>
                      <a:pt x="15" y="169"/>
                    </a:lnTo>
                    <a:lnTo>
                      <a:pt x="13" y="169"/>
                    </a:lnTo>
                    <a:lnTo>
                      <a:pt x="13" y="167"/>
                    </a:lnTo>
                    <a:lnTo>
                      <a:pt x="11" y="165"/>
                    </a:lnTo>
                    <a:lnTo>
                      <a:pt x="9" y="165"/>
                    </a:lnTo>
                    <a:lnTo>
                      <a:pt x="9" y="163"/>
                    </a:lnTo>
                    <a:lnTo>
                      <a:pt x="7" y="163"/>
                    </a:lnTo>
                    <a:lnTo>
                      <a:pt x="7" y="161"/>
                    </a:lnTo>
                    <a:lnTo>
                      <a:pt x="7" y="159"/>
                    </a:lnTo>
                    <a:lnTo>
                      <a:pt x="5" y="159"/>
                    </a:lnTo>
                    <a:lnTo>
                      <a:pt x="5" y="157"/>
                    </a:lnTo>
                    <a:lnTo>
                      <a:pt x="5" y="155"/>
                    </a:lnTo>
                    <a:lnTo>
                      <a:pt x="4" y="155"/>
                    </a:lnTo>
                    <a:lnTo>
                      <a:pt x="2" y="154"/>
                    </a:lnTo>
                    <a:lnTo>
                      <a:pt x="4" y="154"/>
                    </a:lnTo>
                    <a:lnTo>
                      <a:pt x="2" y="154"/>
                    </a:lnTo>
                    <a:lnTo>
                      <a:pt x="2" y="152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0" y="148"/>
                    </a:lnTo>
                    <a:lnTo>
                      <a:pt x="0" y="146"/>
                    </a:lnTo>
                    <a:lnTo>
                      <a:pt x="2" y="146"/>
                    </a:lnTo>
                    <a:lnTo>
                      <a:pt x="2" y="144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4" y="144"/>
                    </a:lnTo>
                    <a:lnTo>
                      <a:pt x="5" y="144"/>
                    </a:lnTo>
                    <a:lnTo>
                      <a:pt x="5" y="142"/>
                    </a:lnTo>
                    <a:lnTo>
                      <a:pt x="7" y="142"/>
                    </a:lnTo>
                    <a:lnTo>
                      <a:pt x="9" y="142"/>
                    </a:lnTo>
                    <a:lnTo>
                      <a:pt x="11" y="142"/>
                    </a:lnTo>
                    <a:lnTo>
                      <a:pt x="11" y="140"/>
                    </a:lnTo>
                    <a:lnTo>
                      <a:pt x="13" y="140"/>
                    </a:lnTo>
                    <a:lnTo>
                      <a:pt x="15" y="140"/>
                    </a:lnTo>
                    <a:lnTo>
                      <a:pt x="15" y="138"/>
                    </a:lnTo>
                    <a:lnTo>
                      <a:pt x="17" y="138"/>
                    </a:lnTo>
                    <a:lnTo>
                      <a:pt x="19" y="138"/>
                    </a:lnTo>
                    <a:lnTo>
                      <a:pt x="21" y="138"/>
                    </a:lnTo>
                    <a:lnTo>
                      <a:pt x="23" y="138"/>
                    </a:lnTo>
                    <a:lnTo>
                      <a:pt x="25" y="138"/>
                    </a:lnTo>
                    <a:lnTo>
                      <a:pt x="27" y="138"/>
                    </a:lnTo>
                    <a:lnTo>
                      <a:pt x="28" y="138"/>
                    </a:lnTo>
                    <a:lnTo>
                      <a:pt x="28" y="140"/>
                    </a:lnTo>
                    <a:lnTo>
                      <a:pt x="30" y="140"/>
                    </a:lnTo>
                    <a:lnTo>
                      <a:pt x="32" y="140"/>
                    </a:lnTo>
                    <a:lnTo>
                      <a:pt x="34" y="140"/>
                    </a:lnTo>
                    <a:lnTo>
                      <a:pt x="36" y="140"/>
                    </a:lnTo>
                    <a:lnTo>
                      <a:pt x="36" y="138"/>
                    </a:lnTo>
                    <a:lnTo>
                      <a:pt x="38" y="138"/>
                    </a:lnTo>
                    <a:lnTo>
                      <a:pt x="40" y="138"/>
                    </a:lnTo>
                    <a:lnTo>
                      <a:pt x="42" y="138"/>
                    </a:lnTo>
                    <a:lnTo>
                      <a:pt x="44" y="138"/>
                    </a:lnTo>
                    <a:lnTo>
                      <a:pt x="44" y="140"/>
                    </a:lnTo>
                    <a:lnTo>
                      <a:pt x="46" y="140"/>
                    </a:lnTo>
                    <a:lnTo>
                      <a:pt x="48" y="140"/>
                    </a:lnTo>
                    <a:lnTo>
                      <a:pt x="48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3" y="142"/>
                    </a:lnTo>
                    <a:lnTo>
                      <a:pt x="55" y="142"/>
                    </a:lnTo>
                    <a:lnTo>
                      <a:pt x="57" y="142"/>
                    </a:lnTo>
                    <a:lnTo>
                      <a:pt x="59" y="142"/>
                    </a:lnTo>
                    <a:lnTo>
                      <a:pt x="59" y="140"/>
                    </a:lnTo>
                    <a:lnTo>
                      <a:pt x="61" y="140"/>
                    </a:lnTo>
                    <a:lnTo>
                      <a:pt x="61" y="138"/>
                    </a:lnTo>
                    <a:lnTo>
                      <a:pt x="63" y="138"/>
                    </a:lnTo>
                    <a:lnTo>
                      <a:pt x="63" y="136"/>
                    </a:lnTo>
                    <a:lnTo>
                      <a:pt x="65" y="136"/>
                    </a:lnTo>
                    <a:lnTo>
                      <a:pt x="65" y="134"/>
                    </a:lnTo>
                    <a:lnTo>
                      <a:pt x="67" y="134"/>
                    </a:lnTo>
                    <a:lnTo>
                      <a:pt x="67" y="132"/>
                    </a:lnTo>
                    <a:lnTo>
                      <a:pt x="69" y="132"/>
                    </a:lnTo>
                    <a:lnTo>
                      <a:pt x="71" y="132"/>
                    </a:lnTo>
                    <a:lnTo>
                      <a:pt x="71" y="130"/>
                    </a:lnTo>
                    <a:lnTo>
                      <a:pt x="73" y="130"/>
                    </a:lnTo>
                    <a:lnTo>
                      <a:pt x="73" y="129"/>
                    </a:lnTo>
                    <a:lnTo>
                      <a:pt x="75" y="129"/>
                    </a:lnTo>
                    <a:lnTo>
                      <a:pt x="76" y="127"/>
                    </a:lnTo>
                    <a:lnTo>
                      <a:pt x="78" y="127"/>
                    </a:lnTo>
                    <a:lnTo>
                      <a:pt x="78" y="125"/>
                    </a:lnTo>
                    <a:lnTo>
                      <a:pt x="78" y="123"/>
                    </a:lnTo>
                    <a:lnTo>
                      <a:pt x="78" y="121"/>
                    </a:lnTo>
                    <a:lnTo>
                      <a:pt x="78" y="119"/>
                    </a:lnTo>
                    <a:lnTo>
                      <a:pt x="80" y="119"/>
                    </a:lnTo>
                    <a:lnTo>
                      <a:pt x="80" y="117"/>
                    </a:lnTo>
                    <a:lnTo>
                      <a:pt x="80" y="115"/>
                    </a:lnTo>
                    <a:lnTo>
                      <a:pt x="80" y="113"/>
                    </a:lnTo>
                    <a:lnTo>
                      <a:pt x="82" y="113"/>
                    </a:lnTo>
                    <a:lnTo>
                      <a:pt x="82" y="111"/>
                    </a:lnTo>
                    <a:lnTo>
                      <a:pt x="80" y="109"/>
                    </a:lnTo>
                    <a:lnTo>
                      <a:pt x="82" y="107"/>
                    </a:lnTo>
                    <a:lnTo>
                      <a:pt x="80" y="107"/>
                    </a:lnTo>
                    <a:lnTo>
                      <a:pt x="82" y="106"/>
                    </a:lnTo>
                    <a:lnTo>
                      <a:pt x="82" y="104"/>
                    </a:lnTo>
                    <a:lnTo>
                      <a:pt x="82" y="102"/>
                    </a:lnTo>
                    <a:lnTo>
                      <a:pt x="82" y="100"/>
                    </a:lnTo>
                    <a:lnTo>
                      <a:pt x="84" y="100"/>
                    </a:lnTo>
                    <a:lnTo>
                      <a:pt x="84" y="98"/>
                    </a:lnTo>
                    <a:lnTo>
                      <a:pt x="84" y="96"/>
                    </a:lnTo>
                    <a:lnTo>
                      <a:pt x="84" y="94"/>
                    </a:lnTo>
                    <a:lnTo>
                      <a:pt x="86" y="92"/>
                    </a:lnTo>
                    <a:lnTo>
                      <a:pt x="88" y="90"/>
                    </a:lnTo>
                    <a:lnTo>
                      <a:pt x="90" y="88"/>
                    </a:lnTo>
                    <a:lnTo>
                      <a:pt x="90" y="86"/>
                    </a:lnTo>
                    <a:lnTo>
                      <a:pt x="88" y="86"/>
                    </a:lnTo>
                    <a:lnTo>
                      <a:pt x="88" y="84"/>
                    </a:lnTo>
                    <a:lnTo>
                      <a:pt x="90" y="84"/>
                    </a:lnTo>
                    <a:lnTo>
                      <a:pt x="92" y="82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4" y="82"/>
                    </a:lnTo>
                    <a:lnTo>
                      <a:pt x="94" y="84"/>
                    </a:lnTo>
                    <a:lnTo>
                      <a:pt x="96" y="86"/>
                    </a:lnTo>
                    <a:lnTo>
                      <a:pt x="96" y="88"/>
                    </a:lnTo>
                    <a:lnTo>
                      <a:pt x="98" y="88"/>
                    </a:lnTo>
                    <a:lnTo>
                      <a:pt x="100" y="88"/>
                    </a:lnTo>
                    <a:lnTo>
                      <a:pt x="100" y="90"/>
                    </a:lnTo>
                    <a:lnTo>
                      <a:pt x="101" y="90"/>
                    </a:lnTo>
                    <a:lnTo>
                      <a:pt x="101" y="92"/>
                    </a:lnTo>
                    <a:lnTo>
                      <a:pt x="101" y="90"/>
                    </a:lnTo>
                    <a:lnTo>
                      <a:pt x="101" y="92"/>
                    </a:lnTo>
                    <a:lnTo>
                      <a:pt x="103" y="92"/>
                    </a:lnTo>
                    <a:lnTo>
                      <a:pt x="105" y="92"/>
                    </a:lnTo>
                    <a:lnTo>
                      <a:pt x="105" y="94"/>
                    </a:lnTo>
                    <a:lnTo>
                      <a:pt x="107" y="96"/>
                    </a:lnTo>
                    <a:lnTo>
                      <a:pt x="107" y="98"/>
                    </a:lnTo>
                    <a:lnTo>
                      <a:pt x="109" y="98"/>
                    </a:lnTo>
                    <a:lnTo>
                      <a:pt x="109" y="96"/>
                    </a:lnTo>
                    <a:lnTo>
                      <a:pt x="111" y="96"/>
                    </a:lnTo>
                    <a:lnTo>
                      <a:pt x="113" y="96"/>
                    </a:lnTo>
                    <a:lnTo>
                      <a:pt x="113" y="94"/>
                    </a:lnTo>
                    <a:lnTo>
                      <a:pt x="115" y="94"/>
                    </a:lnTo>
                    <a:lnTo>
                      <a:pt x="115" y="96"/>
                    </a:lnTo>
                    <a:lnTo>
                      <a:pt x="117" y="94"/>
                    </a:lnTo>
                    <a:lnTo>
                      <a:pt x="119" y="94"/>
                    </a:lnTo>
                    <a:lnTo>
                      <a:pt x="119" y="96"/>
                    </a:lnTo>
                    <a:lnTo>
                      <a:pt x="121" y="96"/>
                    </a:lnTo>
                    <a:lnTo>
                      <a:pt x="123" y="96"/>
                    </a:lnTo>
                    <a:lnTo>
                      <a:pt x="124" y="96"/>
                    </a:lnTo>
                    <a:lnTo>
                      <a:pt x="126" y="96"/>
                    </a:lnTo>
                    <a:lnTo>
                      <a:pt x="128" y="96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2" y="94"/>
                    </a:lnTo>
                    <a:lnTo>
                      <a:pt x="132" y="92"/>
                    </a:lnTo>
                    <a:lnTo>
                      <a:pt x="132" y="90"/>
                    </a:lnTo>
                    <a:lnTo>
                      <a:pt x="132" y="88"/>
                    </a:lnTo>
                    <a:lnTo>
                      <a:pt x="134" y="86"/>
                    </a:lnTo>
                    <a:lnTo>
                      <a:pt x="136" y="86"/>
                    </a:lnTo>
                    <a:lnTo>
                      <a:pt x="138" y="86"/>
                    </a:lnTo>
                    <a:lnTo>
                      <a:pt x="138" y="84"/>
                    </a:lnTo>
                    <a:lnTo>
                      <a:pt x="140" y="82"/>
                    </a:lnTo>
                    <a:lnTo>
                      <a:pt x="142" y="82"/>
                    </a:lnTo>
                    <a:lnTo>
                      <a:pt x="144" y="82"/>
                    </a:lnTo>
                    <a:lnTo>
                      <a:pt x="144" y="81"/>
                    </a:lnTo>
                    <a:lnTo>
                      <a:pt x="144" y="79"/>
                    </a:lnTo>
                    <a:lnTo>
                      <a:pt x="146" y="79"/>
                    </a:lnTo>
                    <a:lnTo>
                      <a:pt x="146" y="77"/>
                    </a:lnTo>
                    <a:lnTo>
                      <a:pt x="146" y="75"/>
                    </a:lnTo>
                    <a:lnTo>
                      <a:pt x="148" y="73"/>
                    </a:lnTo>
                    <a:lnTo>
                      <a:pt x="149" y="73"/>
                    </a:lnTo>
                    <a:lnTo>
                      <a:pt x="151" y="73"/>
                    </a:lnTo>
                    <a:lnTo>
                      <a:pt x="151" y="75"/>
                    </a:lnTo>
                    <a:lnTo>
                      <a:pt x="153" y="75"/>
                    </a:lnTo>
                    <a:lnTo>
                      <a:pt x="155" y="75"/>
                    </a:lnTo>
                    <a:lnTo>
                      <a:pt x="157" y="75"/>
                    </a:lnTo>
                    <a:lnTo>
                      <a:pt x="159" y="75"/>
                    </a:lnTo>
                    <a:lnTo>
                      <a:pt x="161" y="75"/>
                    </a:lnTo>
                    <a:lnTo>
                      <a:pt x="163" y="75"/>
                    </a:lnTo>
                    <a:lnTo>
                      <a:pt x="165" y="75"/>
                    </a:lnTo>
                    <a:lnTo>
                      <a:pt x="165" y="73"/>
                    </a:lnTo>
                    <a:lnTo>
                      <a:pt x="167" y="73"/>
                    </a:lnTo>
                    <a:lnTo>
                      <a:pt x="167" y="71"/>
                    </a:lnTo>
                    <a:lnTo>
                      <a:pt x="165" y="71"/>
                    </a:lnTo>
                    <a:lnTo>
                      <a:pt x="167" y="69"/>
                    </a:lnTo>
                    <a:lnTo>
                      <a:pt x="167" y="67"/>
                    </a:lnTo>
                    <a:lnTo>
                      <a:pt x="165" y="67"/>
                    </a:lnTo>
                    <a:lnTo>
                      <a:pt x="163" y="65"/>
                    </a:lnTo>
                    <a:lnTo>
                      <a:pt x="163" y="63"/>
                    </a:lnTo>
                    <a:lnTo>
                      <a:pt x="161" y="63"/>
                    </a:lnTo>
                    <a:lnTo>
                      <a:pt x="161" y="61"/>
                    </a:lnTo>
                    <a:lnTo>
                      <a:pt x="159" y="61"/>
                    </a:lnTo>
                    <a:lnTo>
                      <a:pt x="159" y="59"/>
                    </a:lnTo>
                    <a:lnTo>
                      <a:pt x="159" y="61"/>
                    </a:lnTo>
                    <a:lnTo>
                      <a:pt x="159" y="59"/>
                    </a:lnTo>
                    <a:lnTo>
                      <a:pt x="157" y="59"/>
                    </a:lnTo>
                    <a:lnTo>
                      <a:pt x="157" y="57"/>
                    </a:lnTo>
                    <a:lnTo>
                      <a:pt x="155" y="57"/>
                    </a:lnTo>
                    <a:lnTo>
                      <a:pt x="155" y="56"/>
                    </a:lnTo>
                    <a:lnTo>
                      <a:pt x="155" y="54"/>
                    </a:lnTo>
                    <a:lnTo>
                      <a:pt x="155" y="52"/>
                    </a:lnTo>
                    <a:lnTo>
                      <a:pt x="155" y="50"/>
                    </a:lnTo>
                    <a:lnTo>
                      <a:pt x="155" y="48"/>
                    </a:lnTo>
                    <a:lnTo>
                      <a:pt x="153" y="48"/>
                    </a:lnTo>
                    <a:lnTo>
                      <a:pt x="153" y="46"/>
                    </a:lnTo>
                    <a:lnTo>
                      <a:pt x="153" y="44"/>
                    </a:lnTo>
                    <a:lnTo>
                      <a:pt x="151" y="44"/>
                    </a:lnTo>
                    <a:lnTo>
                      <a:pt x="151" y="42"/>
                    </a:lnTo>
                    <a:lnTo>
                      <a:pt x="153" y="42"/>
                    </a:lnTo>
                    <a:lnTo>
                      <a:pt x="153" y="40"/>
                    </a:lnTo>
                    <a:lnTo>
                      <a:pt x="151" y="40"/>
                    </a:lnTo>
                    <a:lnTo>
                      <a:pt x="151" y="38"/>
                    </a:lnTo>
                    <a:lnTo>
                      <a:pt x="149" y="38"/>
                    </a:lnTo>
                    <a:lnTo>
                      <a:pt x="149" y="36"/>
                    </a:lnTo>
                    <a:lnTo>
                      <a:pt x="148" y="36"/>
                    </a:lnTo>
                    <a:lnTo>
                      <a:pt x="146" y="36"/>
                    </a:lnTo>
                    <a:lnTo>
                      <a:pt x="146" y="34"/>
                    </a:lnTo>
                    <a:lnTo>
                      <a:pt x="146" y="36"/>
                    </a:lnTo>
                    <a:lnTo>
                      <a:pt x="146" y="34"/>
                    </a:lnTo>
                    <a:lnTo>
                      <a:pt x="146" y="33"/>
                    </a:lnTo>
                    <a:lnTo>
                      <a:pt x="144" y="33"/>
                    </a:lnTo>
                    <a:lnTo>
                      <a:pt x="146" y="33"/>
                    </a:lnTo>
                    <a:lnTo>
                      <a:pt x="146" y="31"/>
                    </a:lnTo>
                    <a:lnTo>
                      <a:pt x="148" y="31"/>
                    </a:lnTo>
                    <a:lnTo>
                      <a:pt x="148" y="29"/>
                    </a:lnTo>
                    <a:lnTo>
                      <a:pt x="149" y="29"/>
                    </a:lnTo>
                    <a:lnTo>
                      <a:pt x="149" y="27"/>
                    </a:lnTo>
                    <a:lnTo>
                      <a:pt x="151" y="27"/>
                    </a:lnTo>
                    <a:lnTo>
                      <a:pt x="151" y="25"/>
                    </a:lnTo>
                    <a:lnTo>
                      <a:pt x="153" y="25"/>
                    </a:lnTo>
                    <a:lnTo>
                      <a:pt x="153" y="27"/>
                    </a:lnTo>
                    <a:lnTo>
                      <a:pt x="155" y="27"/>
                    </a:lnTo>
                    <a:lnTo>
                      <a:pt x="155" y="25"/>
                    </a:lnTo>
                    <a:lnTo>
                      <a:pt x="155" y="27"/>
                    </a:lnTo>
                    <a:lnTo>
                      <a:pt x="157" y="27"/>
                    </a:lnTo>
                    <a:lnTo>
                      <a:pt x="159" y="27"/>
                    </a:lnTo>
                    <a:lnTo>
                      <a:pt x="159" y="29"/>
                    </a:lnTo>
                    <a:lnTo>
                      <a:pt x="161" y="29"/>
                    </a:lnTo>
                    <a:lnTo>
                      <a:pt x="161" y="27"/>
                    </a:lnTo>
                    <a:lnTo>
                      <a:pt x="163" y="27"/>
                    </a:lnTo>
                    <a:lnTo>
                      <a:pt x="165" y="27"/>
                    </a:lnTo>
                    <a:lnTo>
                      <a:pt x="165" y="29"/>
                    </a:lnTo>
                    <a:lnTo>
                      <a:pt x="165" y="31"/>
                    </a:lnTo>
                    <a:lnTo>
                      <a:pt x="167" y="31"/>
                    </a:lnTo>
                    <a:lnTo>
                      <a:pt x="167" y="29"/>
                    </a:lnTo>
                    <a:lnTo>
                      <a:pt x="169" y="29"/>
                    </a:lnTo>
                    <a:lnTo>
                      <a:pt x="169" y="27"/>
                    </a:lnTo>
                    <a:lnTo>
                      <a:pt x="171" y="27"/>
                    </a:lnTo>
                    <a:lnTo>
                      <a:pt x="171" y="25"/>
                    </a:lnTo>
                    <a:lnTo>
                      <a:pt x="172" y="25"/>
                    </a:lnTo>
                    <a:lnTo>
                      <a:pt x="174" y="25"/>
                    </a:lnTo>
                    <a:lnTo>
                      <a:pt x="174" y="27"/>
                    </a:lnTo>
                    <a:lnTo>
                      <a:pt x="176" y="27"/>
                    </a:lnTo>
                    <a:lnTo>
                      <a:pt x="176" y="25"/>
                    </a:lnTo>
                    <a:lnTo>
                      <a:pt x="178" y="25"/>
                    </a:lnTo>
                    <a:lnTo>
                      <a:pt x="180" y="25"/>
                    </a:lnTo>
                    <a:lnTo>
                      <a:pt x="182" y="25"/>
                    </a:lnTo>
                    <a:lnTo>
                      <a:pt x="182" y="23"/>
                    </a:lnTo>
                    <a:lnTo>
                      <a:pt x="184" y="21"/>
                    </a:lnTo>
                    <a:lnTo>
                      <a:pt x="186" y="19"/>
                    </a:lnTo>
                    <a:lnTo>
                      <a:pt x="186" y="17"/>
                    </a:lnTo>
                    <a:lnTo>
                      <a:pt x="188" y="17"/>
                    </a:lnTo>
                    <a:lnTo>
                      <a:pt x="188" y="15"/>
                    </a:lnTo>
                    <a:lnTo>
                      <a:pt x="190" y="15"/>
                    </a:lnTo>
                    <a:lnTo>
                      <a:pt x="192" y="15"/>
                    </a:lnTo>
                    <a:lnTo>
                      <a:pt x="192" y="13"/>
                    </a:lnTo>
                    <a:lnTo>
                      <a:pt x="194" y="13"/>
                    </a:lnTo>
                    <a:lnTo>
                      <a:pt x="195" y="13"/>
                    </a:lnTo>
                    <a:lnTo>
                      <a:pt x="197" y="13"/>
                    </a:lnTo>
                    <a:lnTo>
                      <a:pt x="197" y="15"/>
                    </a:lnTo>
                    <a:lnTo>
                      <a:pt x="199" y="15"/>
                    </a:lnTo>
                    <a:lnTo>
                      <a:pt x="199" y="17"/>
                    </a:lnTo>
                    <a:lnTo>
                      <a:pt x="197" y="17"/>
                    </a:lnTo>
                    <a:lnTo>
                      <a:pt x="199" y="17"/>
                    </a:lnTo>
                    <a:lnTo>
                      <a:pt x="199" y="19"/>
                    </a:lnTo>
                    <a:lnTo>
                      <a:pt x="199" y="21"/>
                    </a:lnTo>
                    <a:lnTo>
                      <a:pt x="199" y="23"/>
                    </a:lnTo>
                    <a:lnTo>
                      <a:pt x="199" y="25"/>
                    </a:lnTo>
                    <a:lnTo>
                      <a:pt x="201" y="25"/>
                    </a:lnTo>
                    <a:lnTo>
                      <a:pt x="203" y="25"/>
                    </a:lnTo>
                    <a:lnTo>
                      <a:pt x="205" y="25"/>
                    </a:lnTo>
                    <a:lnTo>
                      <a:pt x="205" y="27"/>
                    </a:lnTo>
                    <a:lnTo>
                      <a:pt x="203" y="29"/>
                    </a:lnTo>
                    <a:lnTo>
                      <a:pt x="203" y="31"/>
                    </a:lnTo>
                    <a:lnTo>
                      <a:pt x="205" y="31"/>
                    </a:lnTo>
                    <a:lnTo>
                      <a:pt x="205" y="29"/>
                    </a:lnTo>
                    <a:lnTo>
                      <a:pt x="207" y="29"/>
                    </a:lnTo>
                    <a:lnTo>
                      <a:pt x="207" y="31"/>
                    </a:lnTo>
                    <a:lnTo>
                      <a:pt x="209" y="31"/>
                    </a:lnTo>
                    <a:lnTo>
                      <a:pt x="211" y="31"/>
                    </a:lnTo>
                    <a:lnTo>
                      <a:pt x="213" y="31"/>
                    </a:lnTo>
                    <a:lnTo>
                      <a:pt x="215" y="31"/>
                    </a:lnTo>
                    <a:lnTo>
                      <a:pt x="217" y="31"/>
                    </a:lnTo>
                    <a:lnTo>
                      <a:pt x="219" y="31"/>
                    </a:lnTo>
                    <a:lnTo>
                      <a:pt x="220" y="31"/>
                    </a:lnTo>
                    <a:lnTo>
                      <a:pt x="220" y="33"/>
                    </a:lnTo>
                    <a:lnTo>
                      <a:pt x="222" y="33"/>
                    </a:lnTo>
                    <a:lnTo>
                      <a:pt x="222" y="31"/>
                    </a:lnTo>
                    <a:lnTo>
                      <a:pt x="224" y="31"/>
                    </a:lnTo>
                    <a:lnTo>
                      <a:pt x="226" y="31"/>
                    </a:lnTo>
                    <a:lnTo>
                      <a:pt x="228" y="31"/>
                    </a:lnTo>
                    <a:lnTo>
                      <a:pt x="230" y="31"/>
                    </a:lnTo>
                    <a:lnTo>
                      <a:pt x="230" y="33"/>
                    </a:lnTo>
                    <a:lnTo>
                      <a:pt x="232" y="31"/>
                    </a:lnTo>
                    <a:lnTo>
                      <a:pt x="230" y="31"/>
                    </a:lnTo>
                    <a:lnTo>
                      <a:pt x="230" y="29"/>
                    </a:lnTo>
                    <a:lnTo>
                      <a:pt x="232" y="29"/>
                    </a:lnTo>
                    <a:lnTo>
                      <a:pt x="234" y="29"/>
                    </a:lnTo>
                    <a:lnTo>
                      <a:pt x="234" y="31"/>
                    </a:lnTo>
                    <a:lnTo>
                      <a:pt x="236" y="31"/>
                    </a:lnTo>
                    <a:lnTo>
                      <a:pt x="238" y="31"/>
                    </a:lnTo>
                    <a:lnTo>
                      <a:pt x="238" y="29"/>
                    </a:lnTo>
                    <a:lnTo>
                      <a:pt x="238" y="27"/>
                    </a:lnTo>
                    <a:lnTo>
                      <a:pt x="240" y="27"/>
                    </a:lnTo>
                    <a:lnTo>
                      <a:pt x="242" y="27"/>
                    </a:lnTo>
                    <a:lnTo>
                      <a:pt x="243" y="27"/>
                    </a:lnTo>
                    <a:lnTo>
                      <a:pt x="245" y="27"/>
                    </a:lnTo>
                    <a:lnTo>
                      <a:pt x="247" y="27"/>
                    </a:lnTo>
                    <a:lnTo>
                      <a:pt x="247" y="29"/>
                    </a:lnTo>
                    <a:lnTo>
                      <a:pt x="249" y="29"/>
                    </a:lnTo>
                    <a:lnTo>
                      <a:pt x="251" y="29"/>
                    </a:lnTo>
                    <a:lnTo>
                      <a:pt x="251" y="27"/>
                    </a:lnTo>
                    <a:lnTo>
                      <a:pt x="253" y="27"/>
                    </a:lnTo>
                    <a:lnTo>
                      <a:pt x="255" y="27"/>
                    </a:lnTo>
                    <a:lnTo>
                      <a:pt x="255" y="29"/>
                    </a:lnTo>
                    <a:lnTo>
                      <a:pt x="257" y="27"/>
                    </a:lnTo>
                    <a:lnTo>
                      <a:pt x="259" y="27"/>
                    </a:lnTo>
                    <a:lnTo>
                      <a:pt x="259" y="25"/>
                    </a:lnTo>
                    <a:lnTo>
                      <a:pt x="261" y="25"/>
                    </a:lnTo>
                    <a:lnTo>
                      <a:pt x="263" y="25"/>
                    </a:lnTo>
                    <a:lnTo>
                      <a:pt x="265" y="25"/>
                    </a:lnTo>
                    <a:lnTo>
                      <a:pt x="265" y="27"/>
                    </a:lnTo>
                    <a:lnTo>
                      <a:pt x="265" y="29"/>
                    </a:lnTo>
                    <a:lnTo>
                      <a:pt x="267" y="29"/>
                    </a:lnTo>
                    <a:lnTo>
                      <a:pt x="267" y="31"/>
                    </a:lnTo>
                    <a:lnTo>
                      <a:pt x="268" y="31"/>
                    </a:lnTo>
                    <a:lnTo>
                      <a:pt x="270" y="33"/>
                    </a:lnTo>
                    <a:lnTo>
                      <a:pt x="272" y="34"/>
                    </a:lnTo>
                    <a:lnTo>
                      <a:pt x="272" y="36"/>
                    </a:lnTo>
                    <a:lnTo>
                      <a:pt x="274" y="36"/>
                    </a:lnTo>
                    <a:lnTo>
                      <a:pt x="276" y="36"/>
                    </a:lnTo>
                    <a:lnTo>
                      <a:pt x="276" y="34"/>
                    </a:lnTo>
                    <a:lnTo>
                      <a:pt x="276" y="33"/>
                    </a:lnTo>
                    <a:lnTo>
                      <a:pt x="276" y="31"/>
                    </a:lnTo>
                    <a:lnTo>
                      <a:pt x="276" y="29"/>
                    </a:lnTo>
                    <a:lnTo>
                      <a:pt x="278" y="29"/>
                    </a:lnTo>
                    <a:lnTo>
                      <a:pt x="280" y="29"/>
                    </a:lnTo>
                    <a:lnTo>
                      <a:pt x="280" y="27"/>
                    </a:lnTo>
                    <a:lnTo>
                      <a:pt x="282" y="27"/>
                    </a:lnTo>
                    <a:lnTo>
                      <a:pt x="282" y="25"/>
                    </a:lnTo>
                    <a:lnTo>
                      <a:pt x="282" y="23"/>
                    </a:lnTo>
                    <a:lnTo>
                      <a:pt x="284" y="23"/>
                    </a:lnTo>
                    <a:lnTo>
                      <a:pt x="284" y="21"/>
                    </a:ln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286" y="13"/>
                    </a:lnTo>
                    <a:lnTo>
                      <a:pt x="288" y="13"/>
                    </a:lnTo>
                    <a:lnTo>
                      <a:pt x="288" y="11"/>
                    </a:lnTo>
                    <a:lnTo>
                      <a:pt x="290" y="11"/>
                    </a:lnTo>
                    <a:lnTo>
                      <a:pt x="291" y="11"/>
                    </a:lnTo>
                    <a:lnTo>
                      <a:pt x="293" y="11"/>
                    </a:lnTo>
                    <a:lnTo>
                      <a:pt x="295" y="11"/>
                    </a:lnTo>
                    <a:lnTo>
                      <a:pt x="295" y="9"/>
                    </a:lnTo>
                    <a:lnTo>
                      <a:pt x="297" y="9"/>
                    </a:lnTo>
                    <a:lnTo>
                      <a:pt x="297" y="8"/>
                    </a:lnTo>
                    <a:lnTo>
                      <a:pt x="299" y="8"/>
                    </a:lnTo>
                    <a:lnTo>
                      <a:pt x="299" y="6"/>
                    </a:lnTo>
                    <a:lnTo>
                      <a:pt x="301" y="6"/>
                    </a:lnTo>
                    <a:lnTo>
                      <a:pt x="301" y="4"/>
                    </a:lnTo>
                    <a:lnTo>
                      <a:pt x="303" y="4"/>
                    </a:lnTo>
                    <a:lnTo>
                      <a:pt x="305" y="4"/>
                    </a:lnTo>
                    <a:lnTo>
                      <a:pt x="307" y="4"/>
                    </a:lnTo>
                    <a:lnTo>
                      <a:pt x="307" y="2"/>
                    </a:lnTo>
                    <a:lnTo>
                      <a:pt x="309" y="2"/>
                    </a:lnTo>
                    <a:lnTo>
                      <a:pt x="309" y="0"/>
                    </a:lnTo>
                    <a:lnTo>
                      <a:pt x="311" y="0"/>
                    </a:lnTo>
                    <a:lnTo>
                      <a:pt x="313" y="0"/>
                    </a:lnTo>
                    <a:lnTo>
                      <a:pt x="315" y="0"/>
                    </a:lnTo>
                    <a:lnTo>
                      <a:pt x="315" y="2"/>
                    </a:lnTo>
                    <a:lnTo>
                      <a:pt x="316" y="2"/>
                    </a:lnTo>
                    <a:lnTo>
                      <a:pt x="316" y="4"/>
                    </a:lnTo>
                    <a:lnTo>
                      <a:pt x="318" y="4"/>
                    </a:lnTo>
                    <a:lnTo>
                      <a:pt x="320" y="6"/>
                    </a:lnTo>
                    <a:lnTo>
                      <a:pt x="322" y="6"/>
                    </a:lnTo>
                    <a:lnTo>
                      <a:pt x="322" y="8"/>
                    </a:lnTo>
                    <a:lnTo>
                      <a:pt x="324" y="9"/>
                    </a:lnTo>
                    <a:lnTo>
                      <a:pt x="326" y="9"/>
                    </a:lnTo>
                    <a:lnTo>
                      <a:pt x="328" y="11"/>
                    </a:lnTo>
                    <a:lnTo>
                      <a:pt x="328" y="13"/>
                    </a:lnTo>
                    <a:lnTo>
                      <a:pt x="330" y="13"/>
                    </a:lnTo>
                    <a:lnTo>
                      <a:pt x="332" y="15"/>
                    </a:lnTo>
                    <a:lnTo>
                      <a:pt x="334" y="17"/>
                    </a:lnTo>
                    <a:lnTo>
                      <a:pt x="336" y="19"/>
                    </a:lnTo>
                    <a:lnTo>
                      <a:pt x="338" y="19"/>
                    </a:lnTo>
                    <a:lnTo>
                      <a:pt x="339" y="19"/>
                    </a:lnTo>
                    <a:lnTo>
                      <a:pt x="341" y="21"/>
                    </a:lnTo>
                    <a:lnTo>
                      <a:pt x="343" y="23"/>
                    </a:lnTo>
                    <a:lnTo>
                      <a:pt x="345" y="23"/>
                    </a:lnTo>
                    <a:lnTo>
                      <a:pt x="347" y="23"/>
                    </a:lnTo>
                    <a:lnTo>
                      <a:pt x="347" y="25"/>
                    </a:lnTo>
                    <a:lnTo>
                      <a:pt x="349" y="25"/>
                    </a:lnTo>
                    <a:lnTo>
                      <a:pt x="349" y="27"/>
                    </a:lnTo>
                    <a:lnTo>
                      <a:pt x="351" y="27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6" name="Freeform 5049">
                <a:extLst>
                  <a:ext uri="{FF2B5EF4-FFF2-40B4-BE49-F238E27FC236}">
                    <a16:creationId xmlns:a16="http://schemas.microsoft.com/office/drawing/2014/main" id="{3B9C7213-C58B-896F-31E0-3BD04BCB1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4215" y="5061202"/>
                <a:ext cx="197622" cy="249851"/>
              </a:xfrm>
              <a:custGeom>
                <a:avLst/>
                <a:gdLst/>
                <a:ahLst/>
                <a:cxnLst>
                  <a:cxn ang="0">
                    <a:pos x="95" y="14"/>
                  </a:cxn>
                  <a:cxn ang="0">
                    <a:pos x="100" y="20"/>
                  </a:cxn>
                  <a:cxn ang="0">
                    <a:pos x="108" y="33"/>
                  </a:cxn>
                  <a:cxn ang="0">
                    <a:pos x="116" y="45"/>
                  </a:cxn>
                  <a:cxn ang="0">
                    <a:pos x="121" y="54"/>
                  </a:cxn>
                  <a:cxn ang="0">
                    <a:pos x="127" y="62"/>
                  </a:cxn>
                  <a:cxn ang="0">
                    <a:pos x="129" y="70"/>
                  </a:cxn>
                  <a:cxn ang="0">
                    <a:pos x="131" y="77"/>
                  </a:cxn>
                  <a:cxn ang="0">
                    <a:pos x="125" y="85"/>
                  </a:cxn>
                  <a:cxn ang="0">
                    <a:pos x="125" y="95"/>
                  </a:cxn>
                  <a:cxn ang="0">
                    <a:pos x="123" y="102"/>
                  </a:cxn>
                  <a:cxn ang="0">
                    <a:pos x="116" y="106"/>
                  </a:cxn>
                  <a:cxn ang="0">
                    <a:pos x="106" y="108"/>
                  </a:cxn>
                  <a:cxn ang="0">
                    <a:pos x="96" y="112"/>
                  </a:cxn>
                  <a:cxn ang="0">
                    <a:pos x="91" y="120"/>
                  </a:cxn>
                  <a:cxn ang="0">
                    <a:pos x="81" y="120"/>
                  </a:cxn>
                  <a:cxn ang="0">
                    <a:pos x="73" y="125"/>
                  </a:cxn>
                  <a:cxn ang="0">
                    <a:pos x="64" y="121"/>
                  </a:cxn>
                  <a:cxn ang="0">
                    <a:pos x="60" y="127"/>
                  </a:cxn>
                  <a:cxn ang="0">
                    <a:pos x="62" y="141"/>
                  </a:cxn>
                  <a:cxn ang="0">
                    <a:pos x="62" y="150"/>
                  </a:cxn>
                  <a:cxn ang="0">
                    <a:pos x="62" y="160"/>
                  </a:cxn>
                  <a:cxn ang="0">
                    <a:pos x="66" y="168"/>
                  </a:cxn>
                  <a:cxn ang="0">
                    <a:pos x="58" y="169"/>
                  </a:cxn>
                  <a:cxn ang="0">
                    <a:pos x="47" y="168"/>
                  </a:cxn>
                  <a:cxn ang="0">
                    <a:pos x="39" y="162"/>
                  </a:cxn>
                  <a:cxn ang="0">
                    <a:pos x="31" y="160"/>
                  </a:cxn>
                  <a:cxn ang="0">
                    <a:pos x="22" y="156"/>
                  </a:cxn>
                  <a:cxn ang="0">
                    <a:pos x="18" y="154"/>
                  </a:cxn>
                  <a:cxn ang="0">
                    <a:pos x="20" y="146"/>
                  </a:cxn>
                  <a:cxn ang="0">
                    <a:pos x="22" y="141"/>
                  </a:cxn>
                  <a:cxn ang="0">
                    <a:pos x="18" y="135"/>
                  </a:cxn>
                  <a:cxn ang="0">
                    <a:pos x="16" y="129"/>
                  </a:cxn>
                  <a:cxn ang="0">
                    <a:pos x="14" y="123"/>
                  </a:cxn>
                  <a:cxn ang="0">
                    <a:pos x="12" y="116"/>
                  </a:cxn>
                  <a:cxn ang="0">
                    <a:pos x="10" y="116"/>
                  </a:cxn>
                  <a:cxn ang="0">
                    <a:pos x="8" y="108"/>
                  </a:cxn>
                  <a:cxn ang="0">
                    <a:pos x="6" y="100"/>
                  </a:cxn>
                  <a:cxn ang="0">
                    <a:pos x="4" y="95"/>
                  </a:cxn>
                  <a:cxn ang="0">
                    <a:pos x="8" y="85"/>
                  </a:cxn>
                  <a:cxn ang="0">
                    <a:pos x="18" y="79"/>
                  </a:cxn>
                  <a:cxn ang="0">
                    <a:pos x="22" y="73"/>
                  </a:cxn>
                  <a:cxn ang="0">
                    <a:pos x="31" y="70"/>
                  </a:cxn>
                  <a:cxn ang="0">
                    <a:pos x="41" y="70"/>
                  </a:cxn>
                  <a:cxn ang="0">
                    <a:pos x="47" y="64"/>
                  </a:cxn>
                  <a:cxn ang="0">
                    <a:pos x="41" y="60"/>
                  </a:cxn>
                  <a:cxn ang="0">
                    <a:pos x="39" y="50"/>
                  </a:cxn>
                  <a:cxn ang="0">
                    <a:pos x="39" y="48"/>
                  </a:cxn>
                  <a:cxn ang="0">
                    <a:pos x="47" y="41"/>
                  </a:cxn>
                  <a:cxn ang="0">
                    <a:pos x="41" y="37"/>
                  </a:cxn>
                  <a:cxn ang="0">
                    <a:pos x="45" y="31"/>
                  </a:cxn>
                  <a:cxn ang="0">
                    <a:pos x="54" y="27"/>
                  </a:cxn>
                  <a:cxn ang="0">
                    <a:pos x="64" y="24"/>
                  </a:cxn>
                  <a:cxn ang="0">
                    <a:pos x="70" y="12"/>
                  </a:cxn>
                  <a:cxn ang="0">
                    <a:pos x="73" y="2"/>
                  </a:cxn>
                  <a:cxn ang="0">
                    <a:pos x="85" y="4"/>
                  </a:cxn>
                </a:cxnLst>
                <a:rect l="0" t="0" r="r" b="b"/>
                <a:pathLst>
                  <a:path w="133" h="171">
                    <a:moveTo>
                      <a:pt x="89" y="6"/>
                    </a:moveTo>
                    <a:lnTo>
                      <a:pt x="91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3" y="10"/>
                    </a:lnTo>
                    <a:lnTo>
                      <a:pt x="95" y="12"/>
                    </a:lnTo>
                    <a:lnTo>
                      <a:pt x="95" y="14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8" y="18"/>
                    </a:lnTo>
                    <a:lnTo>
                      <a:pt x="98" y="20"/>
                    </a:lnTo>
                    <a:lnTo>
                      <a:pt x="98" y="22"/>
                    </a:lnTo>
                    <a:lnTo>
                      <a:pt x="100" y="22"/>
                    </a:lnTo>
                    <a:lnTo>
                      <a:pt x="100" y="20"/>
                    </a:lnTo>
                    <a:lnTo>
                      <a:pt x="102" y="20"/>
                    </a:lnTo>
                    <a:lnTo>
                      <a:pt x="102" y="22"/>
                    </a:lnTo>
                    <a:lnTo>
                      <a:pt x="102" y="24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9"/>
                    </a:lnTo>
                    <a:lnTo>
                      <a:pt x="108" y="33"/>
                    </a:lnTo>
                    <a:lnTo>
                      <a:pt x="110" y="35"/>
                    </a:lnTo>
                    <a:lnTo>
                      <a:pt x="112" y="37"/>
                    </a:lnTo>
                    <a:lnTo>
                      <a:pt x="112" y="39"/>
                    </a:lnTo>
                    <a:lnTo>
                      <a:pt x="114" y="41"/>
                    </a:lnTo>
                    <a:lnTo>
                      <a:pt x="114" y="43"/>
                    </a:lnTo>
                    <a:lnTo>
                      <a:pt x="116" y="43"/>
                    </a:lnTo>
                    <a:lnTo>
                      <a:pt x="116" y="45"/>
                    </a:lnTo>
                    <a:lnTo>
                      <a:pt x="118" y="45"/>
                    </a:lnTo>
                    <a:lnTo>
                      <a:pt x="118" y="47"/>
                    </a:lnTo>
                    <a:lnTo>
                      <a:pt x="118" y="48"/>
                    </a:lnTo>
                    <a:lnTo>
                      <a:pt x="119" y="50"/>
                    </a:lnTo>
                    <a:lnTo>
                      <a:pt x="119" y="52"/>
                    </a:lnTo>
                    <a:lnTo>
                      <a:pt x="121" y="52"/>
                    </a:lnTo>
                    <a:lnTo>
                      <a:pt x="121" y="54"/>
                    </a:lnTo>
                    <a:lnTo>
                      <a:pt x="123" y="54"/>
                    </a:lnTo>
                    <a:lnTo>
                      <a:pt x="123" y="56"/>
                    </a:lnTo>
                    <a:lnTo>
                      <a:pt x="125" y="56"/>
                    </a:lnTo>
                    <a:lnTo>
                      <a:pt x="125" y="58"/>
                    </a:lnTo>
                    <a:lnTo>
                      <a:pt x="125" y="60"/>
                    </a:lnTo>
                    <a:lnTo>
                      <a:pt x="127" y="60"/>
                    </a:lnTo>
                    <a:lnTo>
                      <a:pt x="127" y="62"/>
                    </a:lnTo>
                    <a:lnTo>
                      <a:pt x="129" y="62"/>
                    </a:lnTo>
                    <a:lnTo>
                      <a:pt x="127" y="62"/>
                    </a:lnTo>
                    <a:lnTo>
                      <a:pt x="127" y="64"/>
                    </a:lnTo>
                    <a:lnTo>
                      <a:pt x="127" y="66"/>
                    </a:lnTo>
                    <a:lnTo>
                      <a:pt x="127" y="68"/>
                    </a:lnTo>
                    <a:lnTo>
                      <a:pt x="129" y="68"/>
                    </a:lnTo>
                    <a:lnTo>
                      <a:pt x="129" y="70"/>
                    </a:lnTo>
                    <a:lnTo>
                      <a:pt x="129" y="72"/>
                    </a:lnTo>
                    <a:lnTo>
                      <a:pt x="131" y="72"/>
                    </a:lnTo>
                    <a:lnTo>
                      <a:pt x="131" y="73"/>
                    </a:lnTo>
                    <a:lnTo>
                      <a:pt x="133" y="73"/>
                    </a:lnTo>
                    <a:lnTo>
                      <a:pt x="133" y="75"/>
                    </a:lnTo>
                    <a:lnTo>
                      <a:pt x="133" y="77"/>
                    </a:lnTo>
                    <a:lnTo>
                      <a:pt x="131" y="77"/>
                    </a:lnTo>
                    <a:lnTo>
                      <a:pt x="129" y="77"/>
                    </a:lnTo>
                    <a:lnTo>
                      <a:pt x="127" y="77"/>
                    </a:lnTo>
                    <a:lnTo>
                      <a:pt x="125" y="77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5" y="83"/>
                    </a:lnTo>
                    <a:lnTo>
                      <a:pt x="125" y="85"/>
                    </a:lnTo>
                    <a:lnTo>
                      <a:pt x="125" y="87"/>
                    </a:lnTo>
                    <a:lnTo>
                      <a:pt x="123" y="87"/>
                    </a:lnTo>
                    <a:lnTo>
                      <a:pt x="123" y="89"/>
                    </a:lnTo>
                    <a:lnTo>
                      <a:pt x="125" y="89"/>
                    </a:lnTo>
                    <a:lnTo>
                      <a:pt x="125" y="91"/>
                    </a:lnTo>
                    <a:lnTo>
                      <a:pt x="125" y="93"/>
                    </a:lnTo>
                    <a:lnTo>
                      <a:pt x="125" y="95"/>
                    </a:lnTo>
                    <a:lnTo>
                      <a:pt x="123" y="95"/>
                    </a:lnTo>
                    <a:lnTo>
                      <a:pt x="123" y="96"/>
                    </a:lnTo>
                    <a:lnTo>
                      <a:pt x="121" y="96"/>
                    </a:lnTo>
                    <a:lnTo>
                      <a:pt x="121" y="98"/>
                    </a:lnTo>
                    <a:lnTo>
                      <a:pt x="121" y="100"/>
                    </a:lnTo>
                    <a:lnTo>
                      <a:pt x="121" y="102"/>
                    </a:lnTo>
                    <a:lnTo>
                      <a:pt x="123" y="102"/>
                    </a:lnTo>
                    <a:lnTo>
                      <a:pt x="123" y="104"/>
                    </a:lnTo>
                    <a:lnTo>
                      <a:pt x="121" y="104"/>
                    </a:lnTo>
                    <a:lnTo>
                      <a:pt x="121" y="102"/>
                    </a:lnTo>
                    <a:lnTo>
                      <a:pt x="121" y="104"/>
                    </a:lnTo>
                    <a:lnTo>
                      <a:pt x="119" y="104"/>
                    </a:lnTo>
                    <a:lnTo>
                      <a:pt x="118" y="104"/>
                    </a:lnTo>
                    <a:lnTo>
                      <a:pt x="116" y="106"/>
                    </a:lnTo>
                    <a:lnTo>
                      <a:pt x="114" y="106"/>
                    </a:lnTo>
                    <a:lnTo>
                      <a:pt x="112" y="106"/>
                    </a:lnTo>
                    <a:lnTo>
                      <a:pt x="110" y="106"/>
                    </a:lnTo>
                    <a:lnTo>
                      <a:pt x="108" y="106"/>
                    </a:lnTo>
                    <a:lnTo>
                      <a:pt x="108" y="104"/>
                    </a:lnTo>
                    <a:lnTo>
                      <a:pt x="106" y="106"/>
                    </a:lnTo>
                    <a:lnTo>
                      <a:pt x="106" y="108"/>
                    </a:lnTo>
                    <a:lnTo>
                      <a:pt x="106" y="110"/>
                    </a:lnTo>
                    <a:lnTo>
                      <a:pt x="104" y="110"/>
                    </a:lnTo>
                    <a:lnTo>
                      <a:pt x="102" y="110"/>
                    </a:lnTo>
                    <a:lnTo>
                      <a:pt x="102" y="108"/>
                    </a:lnTo>
                    <a:lnTo>
                      <a:pt x="100" y="108"/>
                    </a:lnTo>
                    <a:lnTo>
                      <a:pt x="98" y="110"/>
                    </a:lnTo>
                    <a:lnTo>
                      <a:pt x="96" y="112"/>
                    </a:lnTo>
                    <a:lnTo>
                      <a:pt x="95" y="112"/>
                    </a:lnTo>
                    <a:lnTo>
                      <a:pt x="95" y="114"/>
                    </a:lnTo>
                    <a:lnTo>
                      <a:pt x="95" y="116"/>
                    </a:lnTo>
                    <a:lnTo>
                      <a:pt x="95" y="118"/>
                    </a:lnTo>
                    <a:lnTo>
                      <a:pt x="93" y="118"/>
                    </a:lnTo>
                    <a:lnTo>
                      <a:pt x="93" y="120"/>
                    </a:lnTo>
                    <a:lnTo>
                      <a:pt x="91" y="120"/>
                    </a:lnTo>
                    <a:lnTo>
                      <a:pt x="89" y="120"/>
                    </a:lnTo>
                    <a:lnTo>
                      <a:pt x="87" y="120"/>
                    </a:lnTo>
                    <a:lnTo>
                      <a:pt x="87" y="118"/>
                    </a:lnTo>
                    <a:lnTo>
                      <a:pt x="85" y="118"/>
                    </a:lnTo>
                    <a:lnTo>
                      <a:pt x="83" y="118"/>
                    </a:lnTo>
                    <a:lnTo>
                      <a:pt x="83" y="120"/>
                    </a:lnTo>
                    <a:lnTo>
                      <a:pt x="81" y="120"/>
                    </a:lnTo>
                    <a:lnTo>
                      <a:pt x="81" y="121"/>
                    </a:lnTo>
                    <a:lnTo>
                      <a:pt x="81" y="123"/>
                    </a:lnTo>
                    <a:lnTo>
                      <a:pt x="79" y="123"/>
                    </a:lnTo>
                    <a:lnTo>
                      <a:pt x="79" y="125"/>
                    </a:lnTo>
                    <a:lnTo>
                      <a:pt x="77" y="125"/>
                    </a:lnTo>
                    <a:lnTo>
                      <a:pt x="75" y="125"/>
                    </a:lnTo>
                    <a:lnTo>
                      <a:pt x="73" y="125"/>
                    </a:lnTo>
                    <a:lnTo>
                      <a:pt x="71" y="125"/>
                    </a:lnTo>
                    <a:lnTo>
                      <a:pt x="70" y="125"/>
                    </a:lnTo>
                    <a:lnTo>
                      <a:pt x="70" y="123"/>
                    </a:lnTo>
                    <a:lnTo>
                      <a:pt x="68" y="123"/>
                    </a:lnTo>
                    <a:lnTo>
                      <a:pt x="66" y="123"/>
                    </a:lnTo>
                    <a:lnTo>
                      <a:pt x="66" y="121"/>
                    </a:lnTo>
                    <a:lnTo>
                      <a:pt x="64" y="121"/>
                    </a:lnTo>
                    <a:lnTo>
                      <a:pt x="62" y="121"/>
                    </a:lnTo>
                    <a:lnTo>
                      <a:pt x="60" y="121"/>
                    </a:lnTo>
                    <a:lnTo>
                      <a:pt x="60" y="123"/>
                    </a:lnTo>
                    <a:lnTo>
                      <a:pt x="58" y="123"/>
                    </a:lnTo>
                    <a:lnTo>
                      <a:pt x="58" y="125"/>
                    </a:lnTo>
                    <a:lnTo>
                      <a:pt x="58" y="127"/>
                    </a:lnTo>
                    <a:lnTo>
                      <a:pt x="60" y="127"/>
                    </a:lnTo>
                    <a:lnTo>
                      <a:pt x="62" y="129"/>
                    </a:lnTo>
                    <a:lnTo>
                      <a:pt x="62" y="131"/>
                    </a:lnTo>
                    <a:lnTo>
                      <a:pt x="62" y="133"/>
                    </a:lnTo>
                    <a:lnTo>
                      <a:pt x="62" y="135"/>
                    </a:lnTo>
                    <a:lnTo>
                      <a:pt x="62" y="137"/>
                    </a:lnTo>
                    <a:lnTo>
                      <a:pt x="62" y="139"/>
                    </a:lnTo>
                    <a:lnTo>
                      <a:pt x="62" y="141"/>
                    </a:lnTo>
                    <a:lnTo>
                      <a:pt x="62" y="143"/>
                    </a:lnTo>
                    <a:lnTo>
                      <a:pt x="64" y="143"/>
                    </a:lnTo>
                    <a:lnTo>
                      <a:pt x="64" y="144"/>
                    </a:lnTo>
                    <a:lnTo>
                      <a:pt x="62" y="144"/>
                    </a:lnTo>
                    <a:lnTo>
                      <a:pt x="62" y="146"/>
                    </a:lnTo>
                    <a:lnTo>
                      <a:pt x="62" y="148"/>
                    </a:lnTo>
                    <a:lnTo>
                      <a:pt x="62" y="150"/>
                    </a:lnTo>
                    <a:lnTo>
                      <a:pt x="60" y="150"/>
                    </a:lnTo>
                    <a:lnTo>
                      <a:pt x="60" y="152"/>
                    </a:lnTo>
                    <a:lnTo>
                      <a:pt x="60" y="154"/>
                    </a:lnTo>
                    <a:lnTo>
                      <a:pt x="62" y="154"/>
                    </a:lnTo>
                    <a:lnTo>
                      <a:pt x="62" y="156"/>
                    </a:lnTo>
                    <a:lnTo>
                      <a:pt x="62" y="158"/>
                    </a:lnTo>
                    <a:lnTo>
                      <a:pt x="62" y="160"/>
                    </a:lnTo>
                    <a:lnTo>
                      <a:pt x="62" y="162"/>
                    </a:lnTo>
                    <a:lnTo>
                      <a:pt x="62" y="164"/>
                    </a:lnTo>
                    <a:lnTo>
                      <a:pt x="64" y="164"/>
                    </a:lnTo>
                    <a:lnTo>
                      <a:pt x="64" y="166"/>
                    </a:lnTo>
                    <a:lnTo>
                      <a:pt x="66" y="166"/>
                    </a:lnTo>
                    <a:lnTo>
                      <a:pt x="68" y="168"/>
                    </a:lnTo>
                    <a:lnTo>
                      <a:pt x="66" y="168"/>
                    </a:lnTo>
                    <a:lnTo>
                      <a:pt x="66" y="169"/>
                    </a:lnTo>
                    <a:lnTo>
                      <a:pt x="66" y="171"/>
                    </a:lnTo>
                    <a:lnTo>
                      <a:pt x="64" y="171"/>
                    </a:lnTo>
                    <a:lnTo>
                      <a:pt x="62" y="171"/>
                    </a:lnTo>
                    <a:lnTo>
                      <a:pt x="62" y="169"/>
                    </a:lnTo>
                    <a:lnTo>
                      <a:pt x="60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4" y="169"/>
                    </a:lnTo>
                    <a:lnTo>
                      <a:pt x="52" y="169"/>
                    </a:lnTo>
                    <a:lnTo>
                      <a:pt x="50" y="169"/>
                    </a:lnTo>
                    <a:lnTo>
                      <a:pt x="48" y="169"/>
                    </a:lnTo>
                    <a:lnTo>
                      <a:pt x="48" y="168"/>
                    </a:lnTo>
                    <a:lnTo>
                      <a:pt x="47" y="168"/>
                    </a:lnTo>
                    <a:lnTo>
                      <a:pt x="45" y="168"/>
                    </a:lnTo>
                    <a:lnTo>
                      <a:pt x="43" y="168"/>
                    </a:lnTo>
                    <a:lnTo>
                      <a:pt x="43" y="166"/>
                    </a:lnTo>
                    <a:lnTo>
                      <a:pt x="41" y="166"/>
                    </a:lnTo>
                    <a:lnTo>
                      <a:pt x="41" y="164"/>
                    </a:lnTo>
                    <a:lnTo>
                      <a:pt x="39" y="164"/>
                    </a:lnTo>
                    <a:lnTo>
                      <a:pt x="39" y="162"/>
                    </a:lnTo>
                    <a:lnTo>
                      <a:pt x="37" y="162"/>
                    </a:lnTo>
                    <a:lnTo>
                      <a:pt x="37" y="164"/>
                    </a:lnTo>
                    <a:lnTo>
                      <a:pt x="35" y="164"/>
                    </a:lnTo>
                    <a:lnTo>
                      <a:pt x="35" y="162"/>
                    </a:lnTo>
                    <a:lnTo>
                      <a:pt x="33" y="162"/>
                    </a:lnTo>
                    <a:lnTo>
                      <a:pt x="33" y="160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7" y="160"/>
                    </a:lnTo>
                    <a:lnTo>
                      <a:pt x="25" y="160"/>
                    </a:lnTo>
                    <a:lnTo>
                      <a:pt x="25" y="158"/>
                    </a:lnTo>
                    <a:lnTo>
                      <a:pt x="23" y="158"/>
                    </a:lnTo>
                    <a:lnTo>
                      <a:pt x="22" y="158"/>
                    </a:lnTo>
                    <a:lnTo>
                      <a:pt x="22" y="156"/>
                    </a:lnTo>
                    <a:lnTo>
                      <a:pt x="22" y="158"/>
                    </a:lnTo>
                    <a:lnTo>
                      <a:pt x="22" y="156"/>
                    </a:lnTo>
                    <a:lnTo>
                      <a:pt x="20" y="156"/>
                    </a:lnTo>
                    <a:lnTo>
                      <a:pt x="20" y="154"/>
                    </a:lnTo>
                    <a:lnTo>
                      <a:pt x="20" y="156"/>
                    </a:lnTo>
                    <a:lnTo>
                      <a:pt x="20" y="154"/>
                    </a:lnTo>
                    <a:lnTo>
                      <a:pt x="18" y="154"/>
                    </a:lnTo>
                    <a:lnTo>
                      <a:pt x="18" y="152"/>
                    </a:lnTo>
                    <a:lnTo>
                      <a:pt x="20" y="152"/>
                    </a:lnTo>
                    <a:lnTo>
                      <a:pt x="20" y="150"/>
                    </a:lnTo>
                    <a:lnTo>
                      <a:pt x="22" y="150"/>
                    </a:lnTo>
                    <a:lnTo>
                      <a:pt x="22" y="148"/>
                    </a:lnTo>
                    <a:lnTo>
                      <a:pt x="22" y="146"/>
                    </a:lnTo>
                    <a:lnTo>
                      <a:pt x="20" y="146"/>
                    </a:lnTo>
                    <a:lnTo>
                      <a:pt x="22" y="146"/>
                    </a:lnTo>
                    <a:lnTo>
                      <a:pt x="22" y="144"/>
                    </a:lnTo>
                    <a:lnTo>
                      <a:pt x="22" y="143"/>
                    </a:lnTo>
                    <a:lnTo>
                      <a:pt x="22" y="141"/>
                    </a:lnTo>
                    <a:lnTo>
                      <a:pt x="20" y="141"/>
                    </a:lnTo>
                    <a:lnTo>
                      <a:pt x="20" y="139"/>
                    </a:lnTo>
                    <a:lnTo>
                      <a:pt x="22" y="141"/>
                    </a:lnTo>
                    <a:lnTo>
                      <a:pt x="22" y="139"/>
                    </a:lnTo>
                    <a:lnTo>
                      <a:pt x="20" y="139"/>
                    </a:lnTo>
                    <a:lnTo>
                      <a:pt x="20" y="137"/>
                    </a:lnTo>
                    <a:lnTo>
                      <a:pt x="22" y="137"/>
                    </a:lnTo>
                    <a:lnTo>
                      <a:pt x="20" y="137"/>
                    </a:lnTo>
                    <a:lnTo>
                      <a:pt x="20" y="135"/>
                    </a:lnTo>
                    <a:lnTo>
                      <a:pt x="18" y="135"/>
                    </a:lnTo>
                    <a:lnTo>
                      <a:pt x="18" y="133"/>
                    </a:lnTo>
                    <a:lnTo>
                      <a:pt x="16" y="131"/>
                    </a:lnTo>
                    <a:lnTo>
                      <a:pt x="16" y="133"/>
                    </a:lnTo>
                    <a:lnTo>
                      <a:pt x="14" y="133"/>
                    </a:lnTo>
                    <a:lnTo>
                      <a:pt x="14" y="131"/>
                    </a:lnTo>
                    <a:lnTo>
                      <a:pt x="16" y="131"/>
                    </a:lnTo>
                    <a:lnTo>
                      <a:pt x="16" y="129"/>
                    </a:lnTo>
                    <a:lnTo>
                      <a:pt x="14" y="129"/>
                    </a:lnTo>
                    <a:lnTo>
                      <a:pt x="16" y="129"/>
                    </a:lnTo>
                    <a:lnTo>
                      <a:pt x="14" y="127"/>
                    </a:lnTo>
                    <a:lnTo>
                      <a:pt x="14" y="125"/>
                    </a:lnTo>
                    <a:lnTo>
                      <a:pt x="14" y="123"/>
                    </a:lnTo>
                    <a:lnTo>
                      <a:pt x="12" y="123"/>
                    </a:lnTo>
                    <a:lnTo>
                      <a:pt x="14" y="123"/>
                    </a:lnTo>
                    <a:lnTo>
                      <a:pt x="14" y="121"/>
                    </a:lnTo>
                    <a:lnTo>
                      <a:pt x="14" y="120"/>
                    </a:lnTo>
                    <a:lnTo>
                      <a:pt x="14" y="118"/>
                    </a:lnTo>
                    <a:lnTo>
                      <a:pt x="12" y="118"/>
                    </a:lnTo>
                    <a:lnTo>
                      <a:pt x="12" y="116"/>
                    </a:lnTo>
                    <a:lnTo>
                      <a:pt x="12" y="118"/>
                    </a:lnTo>
                    <a:lnTo>
                      <a:pt x="12" y="116"/>
                    </a:lnTo>
                    <a:lnTo>
                      <a:pt x="12" y="118"/>
                    </a:lnTo>
                    <a:lnTo>
                      <a:pt x="12" y="116"/>
                    </a:lnTo>
                    <a:lnTo>
                      <a:pt x="10" y="116"/>
                    </a:lnTo>
                    <a:lnTo>
                      <a:pt x="12" y="116"/>
                    </a:lnTo>
                    <a:lnTo>
                      <a:pt x="10" y="116"/>
                    </a:lnTo>
                    <a:lnTo>
                      <a:pt x="12" y="116"/>
                    </a:lnTo>
                    <a:lnTo>
                      <a:pt x="10" y="116"/>
                    </a:lnTo>
                    <a:lnTo>
                      <a:pt x="10" y="114"/>
                    </a:lnTo>
                    <a:lnTo>
                      <a:pt x="8" y="114"/>
                    </a:lnTo>
                    <a:lnTo>
                      <a:pt x="8" y="112"/>
                    </a:lnTo>
                    <a:lnTo>
                      <a:pt x="8" y="110"/>
                    </a:lnTo>
                    <a:lnTo>
                      <a:pt x="8" y="112"/>
                    </a:lnTo>
                    <a:lnTo>
                      <a:pt x="8" y="110"/>
                    </a:lnTo>
                    <a:lnTo>
                      <a:pt x="8" y="108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8" y="106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4" y="100"/>
                    </a:lnTo>
                    <a:lnTo>
                      <a:pt x="2" y="100"/>
                    </a:lnTo>
                    <a:lnTo>
                      <a:pt x="0" y="100"/>
                    </a:lnTo>
                    <a:lnTo>
                      <a:pt x="0" y="98"/>
                    </a:lnTo>
                    <a:lnTo>
                      <a:pt x="2" y="96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10" y="85"/>
                    </a:lnTo>
                    <a:lnTo>
                      <a:pt x="12" y="83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20" y="79"/>
                    </a:lnTo>
                    <a:lnTo>
                      <a:pt x="20" y="77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18" y="73"/>
                    </a:lnTo>
                    <a:lnTo>
                      <a:pt x="20" y="73"/>
                    </a:lnTo>
                    <a:lnTo>
                      <a:pt x="22" y="73"/>
                    </a:lnTo>
                    <a:lnTo>
                      <a:pt x="22" y="72"/>
                    </a:lnTo>
                    <a:lnTo>
                      <a:pt x="22" y="70"/>
                    </a:lnTo>
                    <a:lnTo>
                      <a:pt x="23" y="70"/>
                    </a:lnTo>
                    <a:lnTo>
                      <a:pt x="25" y="70"/>
                    </a:lnTo>
                    <a:lnTo>
                      <a:pt x="27" y="70"/>
                    </a:lnTo>
                    <a:lnTo>
                      <a:pt x="29" y="70"/>
                    </a:lnTo>
                    <a:lnTo>
                      <a:pt x="31" y="70"/>
                    </a:lnTo>
                    <a:lnTo>
                      <a:pt x="31" y="72"/>
                    </a:lnTo>
                    <a:lnTo>
                      <a:pt x="33" y="72"/>
                    </a:lnTo>
                    <a:lnTo>
                      <a:pt x="35" y="72"/>
                    </a:lnTo>
                    <a:lnTo>
                      <a:pt x="37" y="72"/>
                    </a:lnTo>
                    <a:lnTo>
                      <a:pt x="39" y="72"/>
                    </a:lnTo>
                    <a:lnTo>
                      <a:pt x="39" y="70"/>
                    </a:lnTo>
                    <a:lnTo>
                      <a:pt x="41" y="70"/>
                    </a:lnTo>
                    <a:lnTo>
                      <a:pt x="43" y="70"/>
                    </a:lnTo>
                    <a:lnTo>
                      <a:pt x="43" y="68"/>
                    </a:lnTo>
                    <a:lnTo>
                      <a:pt x="41" y="66"/>
                    </a:lnTo>
                    <a:lnTo>
                      <a:pt x="41" y="64"/>
                    </a:lnTo>
                    <a:lnTo>
                      <a:pt x="43" y="64"/>
                    </a:lnTo>
                    <a:lnTo>
                      <a:pt x="45" y="64"/>
                    </a:lnTo>
                    <a:lnTo>
                      <a:pt x="47" y="64"/>
                    </a:lnTo>
                    <a:lnTo>
                      <a:pt x="45" y="64"/>
                    </a:lnTo>
                    <a:lnTo>
                      <a:pt x="45" y="62"/>
                    </a:lnTo>
                    <a:lnTo>
                      <a:pt x="43" y="62"/>
                    </a:lnTo>
                    <a:lnTo>
                      <a:pt x="41" y="62"/>
                    </a:lnTo>
                    <a:lnTo>
                      <a:pt x="41" y="60"/>
                    </a:lnTo>
                    <a:lnTo>
                      <a:pt x="41" y="58"/>
                    </a:lnTo>
                    <a:lnTo>
                      <a:pt x="41" y="60"/>
                    </a:lnTo>
                    <a:lnTo>
                      <a:pt x="39" y="60"/>
                    </a:lnTo>
                    <a:lnTo>
                      <a:pt x="39" y="58"/>
                    </a:lnTo>
                    <a:lnTo>
                      <a:pt x="39" y="56"/>
                    </a:lnTo>
                    <a:lnTo>
                      <a:pt x="37" y="56"/>
                    </a:lnTo>
                    <a:lnTo>
                      <a:pt x="39" y="54"/>
                    </a:lnTo>
                    <a:lnTo>
                      <a:pt x="39" y="52"/>
                    </a:lnTo>
                    <a:lnTo>
                      <a:pt x="39" y="50"/>
                    </a:lnTo>
                    <a:lnTo>
                      <a:pt x="41" y="50"/>
                    </a:lnTo>
                    <a:lnTo>
                      <a:pt x="41" y="52"/>
                    </a:lnTo>
                    <a:lnTo>
                      <a:pt x="41" y="50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8"/>
                    </a:lnTo>
                    <a:lnTo>
                      <a:pt x="39" y="48"/>
                    </a:lnTo>
                    <a:lnTo>
                      <a:pt x="39" y="47"/>
                    </a:lnTo>
                    <a:lnTo>
                      <a:pt x="39" y="45"/>
                    </a:lnTo>
                    <a:lnTo>
                      <a:pt x="41" y="45"/>
                    </a:lnTo>
                    <a:lnTo>
                      <a:pt x="41" y="43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7" y="41"/>
                    </a:lnTo>
                    <a:lnTo>
                      <a:pt x="47" y="39"/>
                    </a:lnTo>
                    <a:lnTo>
                      <a:pt x="45" y="39"/>
                    </a:lnTo>
                    <a:lnTo>
                      <a:pt x="45" y="41"/>
                    </a:lnTo>
                    <a:lnTo>
                      <a:pt x="43" y="41"/>
                    </a:lnTo>
                    <a:lnTo>
                      <a:pt x="43" y="39"/>
                    </a:lnTo>
                    <a:lnTo>
                      <a:pt x="41" y="39"/>
                    </a:lnTo>
                    <a:lnTo>
                      <a:pt x="41" y="37"/>
                    </a:lnTo>
                    <a:lnTo>
                      <a:pt x="39" y="37"/>
                    </a:lnTo>
                    <a:lnTo>
                      <a:pt x="39" y="35"/>
                    </a:lnTo>
                    <a:lnTo>
                      <a:pt x="41" y="35"/>
                    </a:lnTo>
                    <a:lnTo>
                      <a:pt x="41" y="33"/>
                    </a:lnTo>
                    <a:lnTo>
                      <a:pt x="43" y="33"/>
                    </a:lnTo>
                    <a:lnTo>
                      <a:pt x="45" y="33"/>
                    </a:lnTo>
                    <a:lnTo>
                      <a:pt x="45" y="31"/>
                    </a:lnTo>
                    <a:lnTo>
                      <a:pt x="47" y="31"/>
                    </a:lnTo>
                    <a:lnTo>
                      <a:pt x="48" y="29"/>
                    </a:lnTo>
                    <a:lnTo>
                      <a:pt x="50" y="27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60" y="27"/>
                    </a:lnTo>
                    <a:lnTo>
                      <a:pt x="62" y="27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4" y="24"/>
                    </a:lnTo>
                    <a:lnTo>
                      <a:pt x="66" y="22"/>
                    </a:lnTo>
                    <a:lnTo>
                      <a:pt x="66" y="20"/>
                    </a:lnTo>
                    <a:lnTo>
                      <a:pt x="66" y="18"/>
                    </a:lnTo>
                    <a:lnTo>
                      <a:pt x="68" y="16"/>
                    </a:lnTo>
                    <a:lnTo>
                      <a:pt x="68" y="14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70" y="10"/>
                    </a:lnTo>
                    <a:lnTo>
                      <a:pt x="71" y="8"/>
                    </a:lnTo>
                    <a:lnTo>
                      <a:pt x="70" y="4"/>
                    </a:lnTo>
                    <a:lnTo>
                      <a:pt x="71" y="2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7" y="4"/>
                    </a:lnTo>
                    <a:lnTo>
                      <a:pt x="79" y="6"/>
                    </a:lnTo>
                    <a:lnTo>
                      <a:pt x="79" y="4"/>
                    </a:lnTo>
                    <a:lnTo>
                      <a:pt x="81" y="4"/>
                    </a:lnTo>
                    <a:lnTo>
                      <a:pt x="83" y="2"/>
                    </a:lnTo>
                    <a:lnTo>
                      <a:pt x="85" y="4"/>
                    </a:lnTo>
                    <a:lnTo>
                      <a:pt x="87" y="6"/>
                    </a:lnTo>
                    <a:lnTo>
                      <a:pt x="89" y="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7" name="Freeform 5052">
                <a:extLst>
                  <a:ext uri="{FF2B5EF4-FFF2-40B4-BE49-F238E27FC236}">
                    <a16:creationId xmlns:a16="http://schemas.microsoft.com/office/drawing/2014/main" id="{13287D10-5459-2C87-8D35-5E6C6B8A4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422" y="5103861"/>
                <a:ext cx="294097" cy="356495"/>
              </a:xfrm>
              <a:custGeom>
                <a:avLst/>
                <a:gdLst/>
                <a:ahLst/>
                <a:cxnLst>
                  <a:cxn ang="0">
                    <a:pos x="147" y="33"/>
                  </a:cxn>
                  <a:cxn ang="0">
                    <a:pos x="142" y="39"/>
                  </a:cxn>
                  <a:cxn ang="0">
                    <a:pos x="149" y="48"/>
                  </a:cxn>
                  <a:cxn ang="0">
                    <a:pos x="157" y="62"/>
                  </a:cxn>
                  <a:cxn ang="0">
                    <a:pos x="161" y="69"/>
                  </a:cxn>
                  <a:cxn ang="0">
                    <a:pos x="170" y="79"/>
                  </a:cxn>
                  <a:cxn ang="0">
                    <a:pos x="178" y="91"/>
                  </a:cxn>
                  <a:cxn ang="0">
                    <a:pos x="172" y="100"/>
                  </a:cxn>
                  <a:cxn ang="0">
                    <a:pos x="186" y="108"/>
                  </a:cxn>
                  <a:cxn ang="0">
                    <a:pos x="194" y="112"/>
                  </a:cxn>
                  <a:cxn ang="0">
                    <a:pos x="195" y="125"/>
                  </a:cxn>
                  <a:cxn ang="0">
                    <a:pos x="190" y="137"/>
                  </a:cxn>
                  <a:cxn ang="0">
                    <a:pos x="186" y="148"/>
                  </a:cxn>
                  <a:cxn ang="0">
                    <a:pos x="182" y="163"/>
                  </a:cxn>
                  <a:cxn ang="0">
                    <a:pos x="184" y="173"/>
                  </a:cxn>
                  <a:cxn ang="0">
                    <a:pos x="180" y="187"/>
                  </a:cxn>
                  <a:cxn ang="0">
                    <a:pos x="180" y="198"/>
                  </a:cxn>
                  <a:cxn ang="0">
                    <a:pos x="174" y="202"/>
                  </a:cxn>
                  <a:cxn ang="0">
                    <a:pos x="169" y="213"/>
                  </a:cxn>
                  <a:cxn ang="0">
                    <a:pos x="167" y="223"/>
                  </a:cxn>
                  <a:cxn ang="0">
                    <a:pos x="170" y="238"/>
                  </a:cxn>
                  <a:cxn ang="0">
                    <a:pos x="163" y="242"/>
                  </a:cxn>
                  <a:cxn ang="0">
                    <a:pos x="157" y="233"/>
                  </a:cxn>
                  <a:cxn ang="0">
                    <a:pos x="146" y="225"/>
                  </a:cxn>
                  <a:cxn ang="0">
                    <a:pos x="138" y="217"/>
                  </a:cxn>
                  <a:cxn ang="0">
                    <a:pos x="124" y="215"/>
                  </a:cxn>
                  <a:cxn ang="0">
                    <a:pos x="113" y="208"/>
                  </a:cxn>
                  <a:cxn ang="0">
                    <a:pos x="103" y="196"/>
                  </a:cxn>
                  <a:cxn ang="0">
                    <a:pos x="90" y="190"/>
                  </a:cxn>
                  <a:cxn ang="0">
                    <a:pos x="90" y="177"/>
                  </a:cxn>
                  <a:cxn ang="0">
                    <a:pos x="84" y="162"/>
                  </a:cxn>
                  <a:cxn ang="0">
                    <a:pos x="76" y="148"/>
                  </a:cxn>
                  <a:cxn ang="0">
                    <a:pos x="67" y="139"/>
                  </a:cxn>
                  <a:cxn ang="0">
                    <a:pos x="55" y="131"/>
                  </a:cxn>
                  <a:cxn ang="0">
                    <a:pos x="42" y="123"/>
                  </a:cxn>
                  <a:cxn ang="0">
                    <a:pos x="36" y="108"/>
                  </a:cxn>
                  <a:cxn ang="0">
                    <a:pos x="26" y="106"/>
                  </a:cxn>
                  <a:cxn ang="0">
                    <a:pos x="15" y="98"/>
                  </a:cxn>
                  <a:cxn ang="0">
                    <a:pos x="9" y="87"/>
                  </a:cxn>
                  <a:cxn ang="0">
                    <a:pos x="3" y="83"/>
                  </a:cxn>
                  <a:cxn ang="0">
                    <a:pos x="21" y="87"/>
                  </a:cxn>
                  <a:cxn ang="0">
                    <a:pos x="32" y="77"/>
                  </a:cxn>
                  <a:cxn ang="0">
                    <a:pos x="46" y="71"/>
                  </a:cxn>
                  <a:cxn ang="0">
                    <a:pos x="59" y="69"/>
                  </a:cxn>
                  <a:cxn ang="0">
                    <a:pos x="67" y="85"/>
                  </a:cxn>
                  <a:cxn ang="0">
                    <a:pos x="82" y="75"/>
                  </a:cxn>
                  <a:cxn ang="0">
                    <a:pos x="74" y="64"/>
                  </a:cxn>
                  <a:cxn ang="0">
                    <a:pos x="69" y="52"/>
                  </a:cxn>
                  <a:cxn ang="0">
                    <a:pos x="80" y="48"/>
                  </a:cxn>
                  <a:cxn ang="0">
                    <a:pos x="90" y="43"/>
                  </a:cxn>
                  <a:cxn ang="0">
                    <a:pos x="94" y="54"/>
                  </a:cxn>
                  <a:cxn ang="0">
                    <a:pos x="103" y="52"/>
                  </a:cxn>
                  <a:cxn ang="0">
                    <a:pos x="105" y="43"/>
                  </a:cxn>
                  <a:cxn ang="0">
                    <a:pos x="115" y="31"/>
                  </a:cxn>
                  <a:cxn ang="0">
                    <a:pos x="124" y="19"/>
                  </a:cxn>
                  <a:cxn ang="0">
                    <a:pos x="132" y="4"/>
                  </a:cxn>
                  <a:cxn ang="0">
                    <a:pos x="147" y="4"/>
                  </a:cxn>
                  <a:cxn ang="0">
                    <a:pos x="155" y="18"/>
                  </a:cxn>
                </a:cxnLst>
                <a:rect l="0" t="0" r="r" b="b"/>
                <a:pathLst>
                  <a:path w="197" h="244">
                    <a:moveTo>
                      <a:pt x="159" y="27"/>
                    </a:moveTo>
                    <a:lnTo>
                      <a:pt x="157" y="27"/>
                    </a:lnTo>
                    <a:lnTo>
                      <a:pt x="157" y="29"/>
                    </a:lnTo>
                    <a:lnTo>
                      <a:pt x="155" y="29"/>
                    </a:lnTo>
                    <a:lnTo>
                      <a:pt x="153" y="29"/>
                    </a:lnTo>
                    <a:lnTo>
                      <a:pt x="153" y="31"/>
                    </a:lnTo>
                    <a:lnTo>
                      <a:pt x="151" y="31"/>
                    </a:lnTo>
                    <a:lnTo>
                      <a:pt x="149" y="31"/>
                    </a:lnTo>
                    <a:lnTo>
                      <a:pt x="147" y="31"/>
                    </a:lnTo>
                    <a:lnTo>
                      <a:pt x="147" y="33"/>
                    </a:lnTo>
                    <a:lnTo>
                      <a:pt x="146" y="33"/>
                    </a:lnTo>
                    <a:lnTo>
                      <a:pt x="146" y="31"/>
                    </a:lnTo>
                    <a:lnTo>
                      <a:pt x="146" y="33"/>
                    </a:lnTo>
                    <a:lnTo>
                      <a:pt x="144" y="33"/>
                    </a:lnTo>
                    <a:lnTo>
                      <a:pt x="144" y="35"/>
                    </a:lnTo>
                    <a:lnTo>
                      <a:pt x="142" y="35"/>
                    </a:lnTo>
                    <a:lnTo>
                      <a:pt x="142" y="37"/>
                    </a:lnTo>
                    <a:lnTo>
                      <a:pt x="144" y="37"/>
                    </a:lnTo>
                    <a:lnTo>
                      <a:pt x="144" y="39"/>
                    </a:lnTo>
                    <a:lnTo>
                      <a:pt x="142" y="39"/>
                    </a:lnTo>
                    <a:lnTo>
                      <a:pt x="142" y="41"/>
                    </a:lnTo>
                    <a:lnTo>
                      <a:pt x="144" y="41"/>
                    </a:lnTo>
                    <a:lnTo>
                      <a:pt x="144" y="43"/>
                    </a:lnTo>
                    <a:lnTo>
                      <a:pt x="146" y="43"/>
                    </a:lnTo>
                    <a:lnTo>
                      <a:pt x="144" y="43"/>
                    </a:lnTo>
                    <a:lnTo>
                      <a:pt x="146" y="44"/>
                    </a:lnTo>
                    <a:lnTo>
                      <a:pt x="147" y="44"/>
                    </a:lnTo>
                    <a:lnTo>
                      <a:pt x="147" y="46"/>
                    </a:lnTo>
                    <a:lnTo>
                      <a:pt x="147" y="48"/>
                    </a:lnTo>
                    <a:lnTo>
                      <a:pt x="149" y="48"/>
                    </a:lnTo>
                    <a:lnTo>
                      <a:pt x="149" y="50"/>
                    </a:lnTo>
                    <a:lnTo>
                      <a:pt x="149" y="52"/>
                    </a:lnTo>
                    <a:lnTo>
                      <a:pt x="151" y="52"/>
                    </a:lnTo>
                    <a:lnTo>
                      <a:pt x="151" y="54"/>
                    </a:lnTo>
                    <a:lnTo>
                      <a:pt x="153" y="54"/>
                    </a:lnTo>
                    <a:lnTo>
                      <a:pt x="155" y="56"/>
                    </a:lnTo>
                    <a:lnTo>
                      <a:pt x="155" y="58"/>
                    </a:lnTo>
                    <a:lnTo>
                      <a:pt x="157" y="58"/>
                    </a:lnTo>
                    <a:lnTo>
                      <a:pt x="157" y="60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4"/>
                    </a:lnTo>
                    <a:lnTo>
                      <a:pt x="161" y="64"/>
                    </a:lnTo>
                    <a:lnTo>
                      <a:pt x="161" y="66"/>
                    </a:lnTo>
                    <a:lnTo>
                      <a:pt x="159" y="66"/>
                    </a:lnTo>
                    <a:lnTo>
                      <a:pt x="161" y="66"/>
                    </a:lnTo>
                    <a:lnTo>
                      <a:pt x="161" y="67"/>
                    </a:lnTo>
                    <a:lnTo>
                      <a:pt x="161" y="66"/>
                    </a:lnTo>
                    <a:lnTo>
                      <a:pt x="161" y="67"/>
                    </a:lnTo>
                    <a:lnTo>
                      <a:pt x="161" y="69"/>
                    </a:lnTo>
                    <a:lnTo>
                      <a:pt x="163" y="69"/>
                    </a:lnTo>
                    <a:lnTo>
                      <a:pt x="163" y="71"/>
                    </a:lnTo>
                    <a:lnTo>
                      <a:pt x="165" y="71"/>
                    </a:lnTo>
                    <a:lnTo>
                      <a:pt x="165" y="73"/>
                    </a:lnTo>
                    <a:lnTo>
                      <a:pt x="167" y="75"/>
                    </a:lnTo>
                    <a:lnTo>
                      <a:pt x="169" y="75"/>
                    </a:lnTo>
                    <a:lnTo>
                      <a:pt x="167" y="75"/>
                    </a:lnTo>
                    <a:lnTo>
                      <a:pt x="169" y="77"/>
                    </a:lnTo>
                    <a:lnTo>
                      <a:pt x="169" y="79"/>
                    </a:lnTo>
                    <a:lnTo>
                      <a:pt x="170" y="79"/>
                    </a:lnTo>
                    <a:lnTo>
                      <a:pt x="170" y="81"/>
                    </a:lnTo>
                    <a:lnTo>
                      <a:pt x="170" y="83"/>
                    </a:lnTo>
                    <a:lnTo>
                      <a:pt x="172" y="83"/>
                    </a:lnTo>
                    <a:lnTo>
                      <a:pt x="172" y="85"/>
                    </a:lnTo>
                    <a:lnTo>
                      <a:pt x="174" y="85"/>
                    </a:lnTo>
                    <a:lnTo>
                      <a:pt x="174" y="87"/>
                    </a:lnTo>
                    <a:lnTo>
                      <a:pt x="176" y="87"/>
                    </a:lnTo>
                    <a:lnTo>
                      <a:pt x="176" y="89"/>
                    </a:lnTo>
                    <a:lnTo>
                      <a:pt x="178" y="89"/>
                    </a:lnTo>
                    <a:lnTo>
                      <a:pt x="178" y="91"/>
                    </a:lnTo>
                    <a:lnTo>
                      <a:pt x="176" y="91"/>
                    </a:lnTo>
                    <a:lnTo>
                      <a:pt x="174" y="91"/>
                    </a:lnTo>
                    <a:lnTo>
                      <a:pt x="174" y="92"/>
                    </a:lnTo>
                    <a:lnTo>
                      <a:pt x="172" y="92"/>
                    </a:lnTo>
                    <a:lnTo>
                      <a:pt x="172" y="94"/>
                    </a:lnTo>
                    <a:lnTo>
                      <a:pt x="174" y="96"/>
                    </a:lnTo>
                    <a:lnTo>
                      <a:pt x="172" y="96"/>
                    </a:lnTo>
                    <a:lnTo>
                      <a:pt x="170" y="98"/>
                    </a:lnTo>
                    <a:lnTo>
                      <a:pt x="172" y="98"/>
                    </a:lnTo>
                    <a:lnTo>
                      <a:pt x="172" y="100"/>
                    </a:lnTo>
                    <a:lnTo>
                      <a:pt x="172" y="102"/>
                    </a:lnTo>
                    <a:lnTo>
                      <a:pt x="174" y="104"/>
                    </a:lnTo>
                    <a:lnTo>
                      <a:pt x="176" y="104"/>
                    </a:lnTo>
                    <a:lnTo>
                      <a:pt x="176" y="106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2" y="106"/>
                    </a:lnTo>
                    <a:lnTo>
                      <a:pt x="184" y="106"/>
                    </a:lnTo>
                    <a:lnTo>
                      <a:pt x="186" y="106"/>
                    </a:lnTo>
                    <a:lnTo>
                      <a:pt x="186" y="108"/>
                    </a:lnTo>
                    <a:lnTo>
                      <a:pt x="188" y="108"/>
                    </a:lnTo>
                    <a:lnTo>
                      <a:pt x="190" y="108"/>
                    </a:lnTo>
                    <a:lnTo>
                      <a:pt x="192" y="108"/>
                    </a:lnTo>
                    <a:lnTo>
                      <a:pt x="192" y="106"/>
                    </a:lnTo>
                    <a:lnTo>
                      <a:pt x="194" y="106"/>
                    </a:lnTo>
                    <a:lnTo>
                      <a:pt x="194" y="108"/>
                    </a:lnTo>
                    <a:lnTo>
                      <a:pt x="195" y="108"/>
                    </a:lnTo>
                    <a:lnTo>
                      <a:pt x="195" y="110"/>
                    </a:lnTo>
                    <a:lnTo>
                      <a:pt x="194" y="110"/>
                    </a:lnTo>
                    <a:lnTo>
                      <a:pt x="194" y="112"/>
                    </a:lnTo>
                    <a:lnTo>
                      <a:pt x="195" y="112"/>
                    </a:lnTo>
                    <a:lnTo>
                      <a:pt x="195" y="114"/>
                    </a:lnTo>
                    <a:lnTo>
                      <a:pt x="195" y="115"/>
                    </a:lnTo>
                    <a:lnTo>
                      <a:pt x="195" y="117"/>
                    </a:lnTo>
                    <a:lnTo>
                      <a:pt x="197" y="117"/>
                    </a:lnTo>
                    <a:lnTo>
                      <a:pt x="197" y="119"/>
                    </a:lnTo>
                    <a:lnTo>
                      <a:pt x="195" y="119"/>
                    </a:lnTo>
                    <a:lnTo>
                      <a:pt x="195" y="121"/>
                    </a:lnTo>
                    <a:lnTo>
                      <a:pt x="195" y="123"/>
                    </a:lnTo>
                    <a:lnTo>
                      <a:pt x="195" y="125"/>
                    </a:lnTo>
                    <a:lnTo>
                      <a:pt x="197" y="125"/>
                    </a:lnTo>
                    <a:lnTo>
                      <a:pt x="195" y="125"/>
                    </a:lnTo>
                    <a:lnTo>
                      <a:pt x="195" y="127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2" y="133"/>
                    </a:lnTo>
                    <a:lnTo>
                      <a:pt x="192" y="135"/>
                    </a:lnTo>
                    <a:lnTo>
                      <a:pt x="192" y="137"/>
                    </a:lnTo>
                    <a:lnTo>
                      <a:pt x="190" y="137"/>
                    </a:lnTo>
                    <a:lnTo>
                      <a:pt x="190" y="139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2" y="144"/>
                    </a:lnTo>
                    <a:lnTo>
                      <a:pt x="190" y="144"/>
                    </a:lnTo>
                    <a:lnTo>
                      <a:pt x="190" y="146"/>
                    </a:lnTo>
                    <a:lnTo>
                      <a:pt x="188" y="146"/>
                    </a:lnTo>
                    <a:lnTo>
                      <a:pt x="188" y="148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4" y="150"/>
                    </a:lnTo>
                    <a:lnTo>
                      <a:pt x="184" y="152"/>
                    </a:lnTo>
                    <a:lnTo>
                      <a:pt x="184" y="154"/>
                    </a:lnTo>
                    <a:lnTo>
                      <a:pt x="184" y="156"/>
                    </a:lnTo>
                    <a:lnTo>
                      <a:pt x="184" y="158"/>
                    </a:lnTo>
                    <a:lnTo>
                      <a:pt x="184" y="160"/>
                    </a:lnTo>
                    <a:lnTo>
                      <a:pt x="184" y="162"/>
                    </a:lnTo>
                    <a:lnTo>
                      <a:pt x="184" y="163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4" y="165"/>
                    </a:lnTo>
                    <a:lnTo>
                      <a:pt x="184" y="167"/>
                    </a:lnTo>
                    <a:lnTo>
                      <a:pt x="186" y="167"/>
                    </a:lnTo>
                    <a:lnTo>
                      <a:pt x="186" y="169"/>
                    </a:lnTo>
                    <a:lnTo>
                      <a:pt x="184" y="169"/>
                    </a:lnTo>
                    <a:lnTo>
                      <a:pt x="186" y="169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4" y="173"/>
                    </a:lnTo>
                    <a:lnTo>
                      <a:pt x="184" y="175"/>
                    </a:lnTo>
                    <a:lnTo>
                      <a:pt x="182" y="175"/>
                    </a:lnTo>
                    <a:lnTo>
                      <a:pt x="182" y="177"/>
                    </a:lnTo>
                    <a:lnTo>
                      <a:pt x="184" y="177"/>
                    </a:lnTo>
                    <a:lnTo>
                      <a:pt x="184" y="179"/>
                    </a:lnTo>
                    <a:lnTo>
                      <a:pt x="182" y="181"/>
                    </a:lnTo>
                    <a:lnTo>
                      <a:pt x="182" y="183"/>
                    </a:lnTo>
                    <a:lnTo>
                      <a:pt x="182" y="185"/>
                    </a:lnTo>
                    <a:lnTo>
                      <a:pt x="180" y="185"/>
                    </a:lnTo>
                    <a:lnTo>
                      <a:pt x="180" y="187"/>
                    </a:lnTo>
                    <a:lnTo>
                      <a:pt x="180" y="188"/>
                    </a:lnTo>
                    <a:lnTo>
                      <a:pt x="182" y="188"/>
                    </a:lnTo>
                    <a:lnTo>
                      <a:pt x="182" y="190"/>
                    </a:lnTo>
                    <a:lnTo>
                      <a:pt x="180" y="190"/>
                    </a:lnTo>
                    <a:lnTo>
                      <a:pt x="178" y="190"/>
                    </a:lnTo>
                    <a:lnTo>
                      <a:pt x="178" y="192"/>
                    </a:lnTo>
                    <a:lnTo>
                      <a:pt x="180" y="192"/>
                    </a:lnTo>
                    <a:lnTo>
                      <a:pt x="180" y="194"/>
                    </a:lnTo>
                    <a:lnTo>
                      <a:pt x="180" y="196"/>
                    </a:lnTo>
                    <a:lnTo>
                      <a:pt x="180" y="198"/>
                    </a:lnTo>
                    <a:lnTo>
                      <a:pt x="180" y="200"/>
                    </a:lnTo>
                    <a:lnTo>
                      <a:pt x="180" y="202"/>
                    </a:lnTo>
                    <a:lnTo>
                      <a:pt x="182" y="204"/>
                    </a:lnTo>
                    <a:lnTo>
                      <a:pt x="180" y="204"/>
                    </a:lnTo>
                    <a:lnTo>
                      <a:pt x="180" y="206"/>
                    </a:lnTo>
                    <a:lnTo>
                      <a:pt x="178" y="206"/>
                    </a:lnTo>
                    <a:lnTo>
                      <a:pt x="176" y="206"/>
                    </a:lnTo>
                    <a:lnTo>
                      <a:pt x="176" y="204"/>
                    </a:lnTo>
                    <a:lnTo>
                      <a:pt x="176" y="202"/>
                    </a:lnTo>
                    <a:lnTo>
                      <a:pt x="174" y="202"/>
                    </a:lnTo>
                    <a:lnTo>
                      <a:pt x="174" y="204"/>
                    </a:lnTo>
                    <a:lnTo>
                      <a:pt x="172" y="204"/>
                    </a:lnTo>
                    <a:lnTo>
                      <a:pt x="174" y="206"/>
                    </a:lnTo>
                    <a:lnTo>
                      <a:pt x="172" y="206"/>
                    </a:lnTo>
                    <a:lnTo>
                      <a:pt x="172" y="208"/>
                    </a:lnTo>
                    <a:lnTo>
                      <a:pt x="172" y="210"/>
                    </a:lnTo>
                    <a:lnTo>
                      <a:pt x="170" y="210"/>
                    </a:lnTo>
                    <a:lnTo>
                      <a:pt x="170" y="211"/>
                    </a:lnTo>
                    <a:lnTo>
                      <a:pt x="170" y="213"/>
                    </a:lnTo>
                    <a:lnTo>
                      <a:pt x="169" y="213"/>
                    </a:lnTo>
                    <a:lnTo>
                      <a:pt x="169" y="215"/>
                    </a:lnTo>
                    <a:lnTo>
                      <a:pt x="170" y="215"/>
                    </a:lnTo>
                    <a:lnTo>
                      <a:pt x="170" y="217"/>
                    </a:lnTo>
                    <a:lnTo>
                      <a:pt x="170" y="219"/>
                    </a:lnTo>
                    <a:lnTo>
                      <a:pt x="170" y="221"/>
                    </a:lnTo>
                    <a:lnTo>
                      <a:pt x="170" y="223"/>
                    </a:lnTo>
                    <a:lnTo>
                      <a:pt x="170" y="225"/>
                    </a:lnTo>
                    <a:lnTo>
                      <a:pt x="169" y="225"/>
                    </a:lnTo>
                    <a:lnTo>
                      <a:pt x="169" y="223"/>
                    </a:lnTo>
                    <a:lnTo>
                      <a:pt x="167" y="223"/>
                    </a:lnTo>
                    <a:lnTo>
                      <a:pt x="167" y="225"/>
                    </a:lnTo>
                    <a:lnTo>
                      <a:pt x="167" y="227"/>
                    </a:lnTo>
                    <a:lnTo>
                      <a:pt x="169" y="227"/>
                    </a:lnTo>
                    <a:lnTo>
                      <a:pt x="169" y="229"/>
                    </a:lnTo>
                    <a:lnTo>
                      <a:pt x="169" y="231"/>
                    </a:lnTo>
                    <a:lnTo>
                      <a:pt x="170" y="231"/>
                    </a:lnTo>
                    <a:lnTo>
                      <a:pt x="170" y="233"/>
                    </a:lnTo>
                    <a:lnTo>
                      <a:pt x="170" y="235"/>
                    </a:lnTo>
                    <a:lnTo>
                      <a:pt x="170" y="236"/>
                    </a:lnTo>
                    <a:lnTo>
                      <a:pt x="170" y="238"/>
                    </a:lnTo>
                    <a:lnTo>
                      <a:pt x="170" y="240"/>
                    </a:lnTo>
                    <a:lnTo>
                      <a:pt x="169" y="240"/>
                    </a:lnTo>
                    <a:lnTo>
                      <a:pt x="169" y="242"/>
                    </a:lnTo>
                    <a:lnTo>
                      <a:pt x="167" y="242"/>
                    </a:lnTo>
                    <a:lnTo>
                      <a:pt x="167" y="240"/>
                    </a:lnTo>
                    <a:lnTo>
                      <a:pt x="167" y="242"/>
                    </a:lnTo>
                    <a:lnTo>
                      <a:pt x="165" y="242"/>
                    </a:lnTo>
                    <a:lnTo>
                      <a:pt x="165" y="244"/>
                    </a:lnTo>
                    <a:lnTo>
                      <a:pt x="163" y="244"/>
                    </a:lnTo>
                    <a:lnTo>
                      <a:pt x="163" y="242"/>
                    </a:lnTo>
                    <a:lnTo>
                      <a:pt x="163" y="240"/>
                    </a:lnTo>
                    <a:lnTo>
                      <a:pt x="163" y="238"/>
                    </a:lnTo>
                    <a:lnTo>
                      <a:pt x="161" y="238"/>
                    </a:lnTo>
                    <a:lnTo>
                      <a:pt x="161" y="236"/>
                    </a:lnTo>
                    <a:lnTo>
                      <a:pt x="159" y="236"/>
                    </a:lnTo>
                    <a:lnTo>
                      <a:pt x="161" y="236"/>
                    </a:lnTo>
                    <a:lnTo>
                      <a:pt x="161" y="235"/>
                    </a:lnTo>
                    <a:lnTo>
                      <a:pt x="159" y="235"/>
                    </a:lnTo>
                    <a:lnTo>
                      <a:pt x="159" y="233"/>
                    </a:lnTo>
                    <a:lnTo>
                      <a:pt x="157" y="233"/>
                    </a:lnTo>
                    <a:lnTo>
                      <a:pt x="157" y="231"/>
                    </a:lnTo>
                    <a:lnTo>
                      <a:pt x="155" y="231"/>
                    </a:lnTo>
                    <a:lnTo>
                      <a:pt x="155" y="229"/>
                    </a:lnTo>
                    <a:lnTo>
                      <a:pt x="153" y="229"/>
                    </a:lnTo>
                    <a:lnTo>
                      <a:pt x="151" y="229"/>
                    </a:lnTo>
                    <a:lnTo>
                      <a:pt x="149" y="229"/>
                    </a:lnTo>
                    <a:lnTo>
                      <a:pt x="147" y="229"/>
                    </a:lnTo>
                    <a:lnTo>
                      <a:pt x="147" y="227"/>
                    </a:lnTo>
                    <a:lnTo>
                      <a:pt x="147" y="225"/>
                    </a:lnTo>
                    <a:lnTo>
                      <a:pt x="146" y="225"/>
                    </a:lnTo>
                    <a:lnTo>
                      <a:pt x="144" y="225"/>
                    </a:lnTo>
                    <a:lnTo>
                      <a:pt x="144" y="223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6" y="219"/>
                    </a:lnTo>
                    <a:lnTo>
                      <a:pt x="144" y="219"/>
                    </a:lnTo>
                    <a:lnTo>
                      <a:pt x="144" y="217"/>
                    </a:lnTo>
                    <a:lnTo>
                      <a:pt x="142" y="217"/>
                    </a:lnTo>
                    <a:lnTo>
                      <a:pt x="140" y="217"/>
                    </a:lnTo>
                    <a:lnTo>
                      <a:pt x="138" y="217"/>
                    </a:lnTo>
                    <a:lnTo>
                      <a:pt x="138" y="219"/>
                    </a:lnTo>
                    <a:lnTo>
                      <a:pt x="136" y="219"/>
                    </a:lnTo>
                    <a:lnTo>
                      <a:pt x="134" y="219"/>
                    </a:lnTo>
                    <a:lnTo>
                      <a:pt x="132" y="219"/>
                    </a:lnTo>
                    <a:lnTo>
                      <a:pt x="130" y="219"/>
                    </a:lnTo>
                    <a:lnTo>
                      <a:pt x="130" y="217"/>
                    </a:lnTo>
                    <a:lnTo>
                      <a:pt x="128" y="217"/>
                    </a:lnTo>
                    <a:lnTo>
                      <a:pt x="128" y="215"/>
                    </a:lnTo>
                    <a:lnTo>
                      <a:pt x="126" y="215"/>
                    </a:lnTo>
                    <a:lnTo>
                      <a:pt x="124" y="215"/>
                    </a:lnTo>
                    <a:lnTo>
                      <a:pt x="124" y="213"/>
                    </a:lnTo>
                    <a:lnTo>
                      <a:pt x="122" y="213"/>
                    </a:lnTo>
                    <a:lnTo>
                      <a:pt x="122" y="211"/>
                    </a:lnTo>
                    <a:lnTo>
                      <a:pt x="121" y="211"/>
                    </a:lnTo>
                    <a:lnTo>
                      <a:pt x="119" y="211"/>
                    </a:lnTo>
                    <a:lnTo>
                      <a:pt x="119" y="210"/>
                    </a:lnTo>
                    <a:lnTo>
                      <a:pt x="117" y="210"/>
                    </a:lnTo>
                    <a:lnTo>
                      <a:pt x="115" y="210"/>
                    </a:lnTo>
                    <a:lnTo>
                      <a:pt x="115" y="208"/>
                    </a:lnTo>
                    <a:lnTo>
                      <a:pt x="113" y="208"/>
                    </a:lnTo>
                    <a:lnTo>
                      <a:pt x="111" y="208"/>
                    </a:lnTo>
                    <a:lnTo>
                      <a:pt x="111" y="206"/>
                    </a:lnTo>
                    <a:lnTo>
                      <a:pt x="111" y="204"/>
                    </a:lnTo>
                    <a:lnTo>
                      <a:pt x="109" y="204"/>
                    </a:lnTo>
                    <a:lnTo>
                      <a:pt x="109" y="202"/>
                    </a:lnTo>
                    <a:lnTo>
                      <a:pt x="107" y="202"/>
                    </a:lnTo>
                    <a:lnTo>
                      <a:pt x="105" y="200"/>
                    </a:lnTo>
                    <a:lnTo>
                      <a:pt x="103" y="200"/>
                    </a:lnTo>
                    <a:lnTo>
                      <a:pt x="103" y="198"/>
                    </a:lnTo>
                    <a:lnTo>
                      <a:pt x="103" y="196"/>
                    </a:lnTo>
                    <a:lnTo>
                      <a:pt x="103" y="194"/>
                    </a:lnTo>
                    <a:lnTo>
                      <a:pt x="101" y="194"/>
                    </a:lnTo>
                    <a:lnTo>
                      <a:pt x="99" y="192"/>
                    </a:lnTo>
                    <a:lnTo>
                      <a:pt x="98" y="192"/>
                    </a:lnTo>
                    <a:lnTo>
                      <a:pt x="96" y="192"/>
                    </a:lnTo>
                    <a:lnTo>
                      <a:pt x="94" y="192"/>
                    </a:lnTo>
                    <a:lnTo>
                      <a:pt x="94" y="190"/>
                    </a:lnTo>
                    <a:lnTo>
                      <a:pt x="92" y="192"/>
                    </a:lnTo>
                    <a:lnTo>
                      <a:pt x="90" y="192"/>
                    </a:lnTo>
                    <a:lnTo>
                      <a:pt x="90" y="190"/>
                    </a:lnTo>
                    <a:lnTo>
                      <a:pt x="90" y="188"/>
                    </a:lnTo>
                    <a:lnTo>
                      <a:pt x="90" y="187"/>
                    </a:lnTo>
                    <a:lnTo>
                      <a:pt x="88" y="187"/>
                    </a:lnTo>
                    <a:lnTo>
                      <a:pt x="90" y="185"/>
                    </a:lnTo>
                    <a:lnTo>
                      <a:pt x="88" y="185"/>
                    </a:lnTo>
                    <a:lnTo>
                      <a:pt x="88" y="183"/>
                    </a:lnTo>
                    <a:lnTo>
                      <a:pt x="88" y="181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0" y="177"/>
                    </a:lnTo>
                    <a:lnTo>
                      <a:pt x="90" y="175"/>
                    </a:lnTo>
                    <a:lnTo>
                      <a:pt x="90" y="173"/>
                    </a:lnTo>
                    <a:lnTo>
                      <a:pt x="90" y="171"/>
                    </a:lnTo>
                    <a:lnTo>
                      <a:pt x="88" y="171"/>
                    </a:lnTo>
                    <a:lnTo>
                      <a:pt x="88" y="169"/>
                    </a:lnTo>
                    <a:lnTo>
                      <a:pt x="88" y="167"/>
                    </a:lnTo>
                    <a:lnTo>
                      <a:pt x="86" y="167"/>
                    </a:lnTo>
                    <a:lnTo>
                      <a:pt x="84" y="165"/>
                    </a:lnTo>
                    <a:lnTo>
                      <a:pt x="84" y="163"/>
                    </a:lnTo>
                    <a:lnTo>
                      <a:pt x="84" y="162"/>
                    </a:lnTo>
                    <a:lnTo>
                      <a:pt x="82" y="162"/>
                    </a:lnTo>
                    <a:lnTo>
                      <a:pt x="82" y="160"/>
                    </a:lnTo>
                    <a:lnTo>
                      <a:pt x="82" y="158"/>
                    </a:lnTo>
                    <a:lnTo>
                      <a:pt x="80" y="158"/>
                    </a:lnTo>
                    <a:lnTo>
                      <a:pt x="80" y="156"/>
                    </a:lnTo>
                    <a:lnTo>
                      <a:pt x="80" y="154"/>
                    </a:lnTo>
                    <a:lnTo>
                      <a:pt x="78" y="152"/>
                    </a:lnTo>
                    <a:lnTo>
                      <a:pt x="78" y="150"/>
                    </a:lnTo>
                    <a:lnTo>
                      <a:pt x="76" y="150"/>
                    </a:lnTo>
                    <a:lnTo>
                      <a:pt x="76" y="148"/>
                    </a:lnTo>
                    <a:lnTo>
                      <a:pt x="76" y="146"/>
                    </a:lnTo>
                    <a:lnTo>
                      <a:pt x="76" y="144"/>
                    </a:lnTo>
                    <a:lnTo>
                      <a:pt x="74" y="144"/>
                    </a:lnTo>
                    <a:lnTo>
                      <a:pt x="74" y="142"/>
                    </a:lnTo>
                    <a:lnTo>
                      <a:pt x="73" y="142"/>
                    </a:lnTo>
                    <a:lnTo>
                      <a:pt x="73" y="140"/>
                    </a:lnTo>
                    <a:lnTo>
                      <a:pt x="71" y="140"/>
                    </a:lnTo>
                    <a:lnTo>
                      <a:pt x="69" y="140"/>
                    </a:lnTo>
                    <a:lnTo>
                      <a:pt x="69" y="139"/>
                    </a:lnTo>
                    <a:lnTo>
                      <a:pt x="67" y="139"/>
                    </a:lnTo>
                    <a:lnTo>
                      <a:pt x="67" y="137"/>
                    </a:lnTo>
                    <a:lnTo>
                      <a:pt x="65" y="137"/>
                    </a:lnTo>
                    <a:lnTo>
                      <a:pt x="65" y="135"/>
                    </a:lnTo>
                    <a:lnTo>
                      <a:pt x="63" y="133"/>
                    </a:lnTo>
                    <a:lnTo>
                      <a:pt x="63" y="131"/>
                    </a:lnTo>
                    <a:lnTo>
                      <a:pt x="61" y="131"/>
                    </a:lnTo>
                    <a:lnTo>
                      <a:pt x="59" y="129"/>
                    </a:lnTo>
                    <a:lnTo>
                      <a:pt x="57" y="129"/>
                    </a:lnTo>
                    <a:lnTo>
                      <a:pt x="55" y="129"/>
                    </a:lnTo>
                    <a:lnTo>
                      <a:pt x="55" y="131"/>
                    </a:lnTo>
                    <a:lnTo>
                      <a:pt x="53" y="129"/>
                    </a:lnTo>
                    <a:lnTo>
                      <a:pt x="51" y="129"/>
                    </a:lnTo>
                    <a:lnTo>
                      <a:pt x="50" y="129"/>
                    </a:lnTo>
                    <a:lnTo>
                      <a:pt x="50" y="127"/>
                    </a:lnTo>
                    <a:lnTo>
                      <a:pt x="48" y="127"/>
                    </a:lnTo>
                    <a:lnTo>
                      <a:pt x="48" y="125"/>
                    </a:lnTo>
                    <a:lnTo>
                      <a:pt x="46" y="125"/>
                    </a:lnTo>
                    <a:lnTo>
                      <a:pt x="44" y="125"/>
                    </a:lnTo>
                    <a:lnTo>
                      <a:pt x="44" y="123"/>
                    </a:lnTo>
                    <a:lnTo>
                      <a:pt x="42" y="123"/>
                    </a:lnTo>
                    <a:lnTo>
                      <a:pt x="42" y="121"/>
                    </a:lnTo>
                    <a:lnTo>
                      <a:pt x="42" y="119"/>
                    </a:lnTo>
                    <a:lnTo>
                      <a:pt x="40" y="119"/>
                    </a:lnTo>
                    <a:lnTo>
                      <a:pt x="40" y="117"/>
                    </a:lnTo>
                    <a:lnTo>
                      <a:pt x="40" y="115"/>
                    </a:lnTo>
                    <a:lnTo>
                      <a:pt x="40" y="114"/>
                    </a:lnTo>
                    <a:lnTo>
                      <a:pt x="40" y="112"/>
                    </a:lnTo>
                    <a:lnTo>
                      <a:pt x="40" y="110"/>
                    </a:lnTo>
                    <a:lnTo>
                      <a:pt x="38" y="110"/>
                    </a:lnTo>
                    <a:lnTo>
                      <a:pt x="36" y="108"/>
                    </a:lnTo>
                    <a:lnTo>
                      <a:pt x="38" y="108"/>
                    </a:lnTo>
                    <a:lnTo>
                      <a:pt x="38" y="106"/>
                    </a:lnTo>
                    <a:lnTo>
                      <a:pt x="36" y="106"/>
                    </a:lnTo>
                    <a:lnTo>
                      <a:pt x="36" y="104"/>
                    </a:lnTo>
                    <a:lnTo>
                      <a:pt x="34" y="104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0" y="106"/>
                    </a:lnTo>
                    <a:lnTo>
                      <a:pt x="28" y="106"/>
                    </a:lnTo>
                    <a:lnTo>
                      <a:pt x="26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1" y="104"/>
                    </a:lnTo>
                    <a:lnTo>
                      <a:pt x="21" y="102"/>
                    </a:lnTo>
                    <a:lnTo>
                      <a:pt x="19" y="102"/>
                    </a:lnTo>
                    <a:lnTo>
                      <a:pt x="19" y="100"/>
                    </a:lnTo>
                    <a:lnTo>
                      <a:pt x="17" y="100"/>
                    </a:lnTo>
                    <a:lnTo>
                      <a:pt x="17" y="98"/>
                    </a:lnTo>
                    <a:lnTo>
                      <a:pt x="15" y="98"/>
                    </a:lnTo>
                    <a:lnTo>
                      <a:pt x="15" y="96"/>
                    </a:lnTo>
                    <a:lnTo>
                      <a:pt x="15" y="94"/>
                    </a:lnTo>
                    <a:lnTo>
                      <a:pt x="13" y="94"/>
                    </a:lnTo>
                    <a:lnTo>
                      <a:pt x="11" y="92"/>
                    </a:lnTo>
                    <a:lnTo>
                      <a:pt x="11" y="91"/>
                    </a:lnTo>
                    <a:lnTo>
                      <a:pt x="9" y="91"/>
                    </a:lnTo>
                    <a:lnTo>
                      <a:pt x="9" y="89"/>
                    </a:lnTo>
                    <a:lnTo>
                      <a:pt x="7" y="89"/>
                    </a:lnTo>
                    <a:lnTo>
                      <a:pt x="7" y="87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7" y="85"/>
                    </a:lnTo>
                    <a:lnTo>
                      <a:pt x="5" y="85"/>
                    </a:lnTo>
                    <a:lnTo>
                      <a:pt x="3" y="85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0" y="83"/>
                    </a:lnTo>
                    <a:lnTo>
                      <a:pt x="2" y="81"/>
                    </a:lnTo>
                    <a:lnTo>
                      <a:pt x="3" y="81"/>
                    </a:lnTo>
                    <a:lnTo>
                      <a:pt x="3" y="83"/>
                    </a:lnTo>
                    <a:lnTo>
                      <a:pt x="5" y="83"/>
                    </a:lnTo>
                    <a:lnTo>
                      <a:pt x="5" y="81"/>
                    </a:lnTo>
                    <a:lnTo>
                      <a:pt x="7" y="81"/>
                    </a:lnTo>
                    <a:lnTo>
                      <a:pt x="11" y="83"/>
                    </a:lnTo>
                    <a:lnTo>
                      <a:pt x="13" y="83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17" y="85"/>
                    </a:lnTo>
                    <a:lnTo>
                      <a:pt x="19" y="87"/>
                    </a:lnTo>
                    <a:lnTo>
                      <a:pt x="21" y="87"/>
                    </a:lnTo>
                    <a:lnTo>
                      <a:pt x="23" y="89"/>
                    </a:lnTo>
                    <a:lnTo>
                      <a:pt x="26" y="89"/>
                    </a:lnTo>
                    <a:lnTo>
                      <a:pt x="28" y="89"/>
                    </a:lnTo>
                    <a:lnTo>
                      <a:pt x="30" y="89"/>
                    </a:lnTo>
                    <a:lnTo>
                      <a:pt x="30" y="87"/>
                    </a:lnTo>
                    <a:lnTo>
                      <a:pt x="30" y="85"/>
                    </a:lnTo>
                    <a:lnTo>
                      <a:pt x="30" y="83"/>
                    </a:lnTo>
                    <a:lnTo>
                      <a:pt x="30" y="81"/>
                    </a:lnTo>
                    <a:lnTo>
                      <a:pt x="32" y="79"/>
                    </a:lnTo>
                    <a:lnTo>
                      <a:pt x="32" y="77"/>
                    </a:lnTo>
                    <a:lnTo>
                      <a:pt x="34" y="77"/>
                    </a:lnTo>
                    <a:lnTo>
                      <a:pt x="34" y="75"/>
                    </a:lnTo>
                    <a:lnTo>
                      <a:pt x="36" y="75"/>
                    </a:lnTo>
                    <a:lnTo>
                      <a:pt x="38" y="73"/>
                    </a:lnTo>
                    <a:lnTo>
                      <a:pt x="40" y="73"/>
                    </a:lnTo>
                    <a:lnTo>
                      <a:pt x="42" y="73"/>
                    </a:lnTo>
                    <a:lnTo>
                      <a:pt x="44" y="75"/>
                    </a:lnTo>
                    <a:lnTo>
                      <a:pt x="44" y="73"/>
                    </a:lnTo>
                    <a:lnTo>
                      <a:pt x="46" y="73"/>
                    </a:lnTo>
                    <a:lnTo>
                      <a:pt x="46" y="71"/>
                    </a:lnTo>
                    <a:lnTo>
                      <a:pt x="48" y="71"/>
                    </a:lnTo>
                    <a:lnTo>
                      <a:pt x="48" y="73"/>
                    </a:lnTo>
                    <a:lnTo>
                      <a:pt x="50" y="73"/>
                    </a:lnTo>
                    <a:lnTo>
                      <a:pt x="51" y="73"/>
                    </a:lnTo>
                    <a:lnTo>
                      <a:pt x="51" y="71"/>
                    </a:lnTo>
                    <a:lnTo>
                      <a:pt x="53" y="71"/>
                    </a:lnTo>
                    <a:lnTo>
                      <a:pt x="55" y="71"/>
                    </a:lnTo>
                    <a:lnTo>
                      <a:pt x="57" y="71"/>
                    </a:lnTo>
                    <a:lnTo>
                      <a:pt x="57" y="69"/>
                    </a:lnTo>
                    <a:lnTo>
                      <a:pt x="59" y="69"/>
                    </a:lnTo>
                    <a:lnTo>
                      <a:pt x="59" y="71"/>
                    </a:lnTo>
                    <a:lnTo>
                      <a:pt x="61" y="71"/>
                    </a:lnTo>
                    <a:lnTo>
                      <a:pt x="61" y="73"/>
                    </a:lnTo>
                    <a:lnTo>
                      <a:pt x="61" y="75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3" y="81"/>
                    </a:lnTo>
                    <a:lnTo>
                      <a:pt x="65" y="83"/>
                    </a:lnTo>
                    <a:lnTo>
                      <a:pt x="67" y="83"/>
                    </a:lnTo>
                    <a:lnTo>
                      <a:pt x="67" y="85"/>
                    </a:lnTo>
                    <a:lnTo>
                      <a:pt x="69" y="87"/>
                    </a:lnTo>
                    <a:lnTo>
                      <a:pt x="71" y="85"/>
                    </a:lnTo>
                    <a:lnTo>
                      <a:pt x="71" y="83"/>
                    </a:lnTo>
                    <a:lnTo>
                      <a:pt x="73" y="83"/>
                    </a:lnTo>
                    <a:lnTo>
                      <a:pt x="74" y="81"/>
                    </a:lnTo>
                    <a:lnTo>
                      <a:pt x="74" y="79"/>
                    </a:lnTo>
                    <a:lnTo>
                      <a:pt x="76" y="79"/>
                    </a:lnTo>
                    <a:lnTo>
                      <a:pt x="78" y="77"/>
                    </a:lnTo>
                    <a:lnTo>
                      <a:pt x="80" y="75"/>
                    </a:lnTo>
                    <a:lnTo>
                      <a:pt x="82" y="75"/>
                    </a:lnTo>
                    <a:lnTo>
                      <a:pt x="82" y="73"/>
                    </a:lnTo>
                    <a:lnTo>
                      <a:pt x="80" y="73"/>
                    </a:lnTo>
                    <a:lnTo>
                      <a:pt x="80" y="71"/>
                    </a:lnTo>
                    <a:lnTo>
                      <a:pt x="78" y="71"/>
                    </a:lnTo>
                    <a:lnTo>
                      <a:pt x="78" y="69"/>
                    </a:lnTo>
                    <a:lnTo>
                      <a:pt x="78" y="67"/>
                    </a:lnTo>
                    <a:lnTo>
                      <a:pt x="76" y="67"/>
                    </a:lnTo>
                    <a:lnTo>
                      <a:pt x="76" y="66"/>
                    </a:lnTo>
                    <a:lnTo>
                      <a:pt x="76" y="64"/>
                    </a:lnTo>
                    <a:lnTo>
                      <a:pt x="74" y="64"/>
                    </a:lnTo>
                    <a:lnTo>
                      <a:pt x="73" y="64"/>
                    </a:lnTo>
                    <a:lnTo>
                      <a:pt x="73" y="62"/>
                    </a:lnTo>
                    <a:lnTo>
                      <a:pt x="71" y="60"/>
                    </a:lnTo>
                    <a:lnTo>
                      <a:pt x="71" y="58"/>
                    </a:lnTo>
                    <a:lnTo>
                      <a:pt x="69" y="58"/>
                    </a:lnTo>
                    <a:lnTo>
                      <a:pt x="69" y="56"/>
                    </a:lnTo>
                    <a:lnTo>
                      <a:pt x="67" y="56"/>
                    </a:lnTo>
                    <a:lnTo>
                      <a:pt x="67" y="54"/>
                    </a:lnTo>
                    <a:lnTo>
                      <a:pt x="69" y="54"/>
                    </a:lnTo>
                    <a:lnTo>
                      <a:pt x="69" y="52"/>
                    </a:lnTo>
                    <a:lnTo>
                      <a:pt x="71" y="52"/>
                    </a:lnTo>
                    <a:lnTo>
                      <a:pt x="73" y="52"/>
                    </a:lnTo>
                    <a:lnTo>
                      <a:pt x="74" y="52"/>
                    </a:lnTo>
                    <a:lnTo>
                      <a:pt x="76" y="52"/>
                    </a:lnTo>
                    <a:lnTo>
                      <a:pt x="78" y="52"/>
                    </a:lnTo>
                    <a:lnTo>
                      <a:pt x="80" y="52"/>
                    </a:lnTo>
                    <a:lnTo>
                      <a:pt x="80" y="50"/>
                    </a:lnTo>
                    <a:lnTo>
                      <a:pt x="82" y="50"/>
                    </a:lnTo>
                    <a:lnTo>
                      <a:pt x="82" y="48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82" y="46"/>
                    </a:lnTo>
                    <a:lnTo>
                      <a:pt x="84" y="46"/>
                    </a:lnTo>
                    <a:lnTo>
                      <a:pt x="82" y="46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43"/>
                    </a:lnTo>
                    <a:lnTo>
                      <a:pt x="88" y="43"/>
                    </a:lnTo>
                    <a:lnTo>
                      <a:pt x="90" y="43"/>
                    </a:lnTo>
                    <a:lnTo>
                      <a:pt x="90" y="44"/>
                    </a:lnTo>
                    <a:lnTo>
                      <a:pt x="92" y="44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94" y="48"/>
                    </a:lnTo>
                    <a:lnTo>
                      <a:pt x="92" y="48"/>
                    </a:lnTo>
                    <a:lnTo>
                      <a:pt x="92" y="50"/>
                    </a:lnTo>
                    <a:lnTo>
                      <a:pt x="92" y="52"/>
                    </a:lnTo>
                    <a:lnTo>
                      <a:pt x="94" y="52"/>
                    </a:lnTo>
                    <a:lnTo>
                      <a:pt x="94" y="54"/>
                    </a:lnTo>
                    <a:lnTo>
                      <a:pt x="94" y="52"/>
                    </a:lnTo>
                    <a:lnTo>
                      <a:pt x="96" y="52"/>
                    </a:lnTo>
                    <a:lnTo>
                      <a:pt x="96" y="54"/>
                    </a:lnTo>
                    <a:lnTo>
                      <a:pt x="98" y="54"/>
                    </a:lnTo>
                    <a:lnTo>
                      <a:pt x="99" y="54"/>
                    </a:lnTo>
                    <a:lnTo>
                      <a:pt x="99" y="56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3" y="54"/>
                    </a:lnTo>
                    <a:lnTo>
                      <a:pt x="103" y="52"/>
                    </a:lnTo>
                    <a:lnTo>
                      <a:pt x="105" y="52"/>
                    </a:lnTo>
                    <a:lnTo>
                      <a:pt x="107" y="52"/>
                    </a:lnTo>
                    <a:lnTo>
                      <a:pt x="105" y="52"/>
                    </a:lnTo>
                    <a:lnTo>
                      <a:pt x="105" y="50"/>
                    </a:lnTo>
                    <a:lnTo>
                      <a:pt x="105" y="48"/>
                    </a:lnTo>
                    <a:lnTo>
                      <a:pt x="103" y="48"/>
                    </a:lnTo>
                    <a:lnTo>
                      <a:pt x="103" y="46"/>
                    </a:lnTo>
                    <a:lnTo>
                      <a:pt x="103" y="44"/>
                    </a:lnTo>
                    <a:lnTo>
                      <a:pt x="103" y="43"/>
                    </a:lnTo>
                    <a:lnTo>
                      <a:pt x="105" y="43"/>
                    </a:lnTo>
                    <a:lnTo>
                      <a:pt x="105" y="41"/>
                    </a:lnTo>
                    <a:lnTo>
                      <a:pt x="107" y="41"/>
                    </a:lnTo>
                    <a:lnTo>
                      <a:pt x="107" y="39"/>
                    </a:lnTo>
                    <a:lnTo>
                      <a:pt x="109" y="39"/>
                    </a:lnTo>
                    <a:lnTo>
                      <a:pt x="109" y="37"/>
                    </a:lnTo>
                    <a:lnTo>
                      <a:pt x="111" y="37"/>
                    </a:lnTo>
                    <a:lnTo>
                      <a:pt x="111" y="35"/>
                    </a:lnTo>
                    <a:lnTo>
                      <a:pt x="111" y="33"/>
                    </a:lnTo>
                    <a:lnTo>
                      <a:pt x="113" y="31"/>
                    </a:lnTo>
                    <a:lnTo>
                      <a:pt x="115" y="31"/>
                    </a:lnTo>
                    <a:lnTo>
                      <a:pt x="117" y="29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21" y="27"/>
                    </a:lnTo>
                    <a:lnTo>
                      <a:pt x="121" y="25"/>
                    </a:lnTo>
                    <a:lnTo>
                      <a:pt x="121" y="23"/>
                    </a:lnTo>
                    <a:lnTo>
                      <a:pt x="122" y="23"/>
                    </a:lnTo>
                    <a:lnTo>
                      <a:pt x="122" y="21"/>
                    </a:lnTo>
                    <a:lnTo>
                      <a:pt x="124" y="21"/>
                    </a:lnTo>
                    <a:lnTo>
                      <a:pt x="124" y="19"/>
                    </a:lnTo>
                    <a:lnTo>
                      <a:pt x="124" y="18"/>
                    </a:lnTo>
                    <a:lnTo>
                      <a:pt x="126" y="18"/>
                    </a:lnTo>
                    <a:lnTo>
                      <a:pt x="128" y="16"/>
                    </a:lnTo>
                    <a:lnTo>
                      <a:pt x="128" y="14"/>
                    </a:lnTo>
                    <a:lnTo>
                      <a:pt x="128" y="12"/>
                    </a:lnTo>
                    <a:lnTo>
                      <a:pt x="128" y="10"/>
                    </a:lnTo>
                    <a:lnTo>
                      <a:pt x="128" y="8"/>
                    </a:lnTo>
                    <a:lnTo>
                      <a:pt x="130" y="6"/>
                    </a:lnTo>
                    <a:lnTo>
                      <a:pt x="130" y="4"/>
                    </a:lnTo>
                    <a:lnTo>
                      <a:pt x="132" y="4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6" y="4"/>
                    </a:lnTo>
                    <a:lnTo>
                      <a:pt x="138" y="4"/>
                    </a:lnTo>
                    <a:lnTo>
                      <a:pt x="140" y="2"/>
                    </a:lnTo>
                    <a:lnTo>
                      <a:pt x="142" y="2"/>
                    </a:lnTo>
                    <a:lnTo>
                      <a:pt x="144" y="2"/>
                    </a:lnTo>
                    <a:lnTo>
                      <a:pt x="146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7" y="6"/>
                    </a:lnTo>
                    <a:lnTo>
                      <a:pt x="149" y="8"/>
                    </a:lnTo>
                    <a:lnTo>
                      <a:pt x="151" y="8"/>
                    </a:lnTo>
                    <a:lnTo>
                      <a:pt x="151" y="10"/>
                    </a:lnTo>
                    <a:lnTo>
                      <a:pt x="151" y="12"/>
                    </a:lnTo>
                    <a:lnTo>
                      <a:pt x="151" y="14"/>
                    </a:lnTo>
                    <a:lnTo>
                      <a:pt x="153" y="14"/>
                    </a:lnTo>
                    <a:lnTo>
                      <a:pt x="153" y="16"/>
                    </a:lnTo>
                    <a:lnTo>
                      <a:pt x="153" y="18"/>
                    </a:lnTo>
                    <a:lnTo>
                      <a:pt x="155" y="18"/>
                    </a:lnTo>
                    <a:lnTo>
                      <a:pt x="155" y="19"/>
                    </a:lnTo>
                    <a:lnTo>
                      <a:pt x="157" y="21"/>
                    </a:lnTo>
                    <a:lnTo>
                      <a:pt x="157" y="23"/>
                    </a:lnTo>
                    <a:lnTo>
                      <a:pt x="157" y="25"/>
                    </a:lnTo>
                    <a:lnTo>
                      <a:pt x="159" y="25"/>
                    </a:lnTo>
                    <a:lnTo>
                      <a:pt x="159" y="27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8" name="Freeform 5056">
                <a:extLst>
                  <a:ext uri="{FF2B5EF4-FFF2-40B4-BE49-F238E27FC236}">
                    <a16:creationId xmlns:a16="http://schemas.microsoft.com/office/drawing/2014/main" id="{7456F5B7-B1B9-1747-F486-5D7F9319B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9936" y="5210505"/>
                <a:ext cx="244303" cy="158442"/>
              </a:xfrm>
              <a:custGeom>
                <a:avLst/>
                <a:gdLst/>
                <a:ahLst/>
                <a:cxnLst>
                  <a:cxn ang="0">
                    <a:pos x="88" y="12"/>
                  </a:cxn>
                  <a:cxn ang="0">
                    <a:pos x="92" y="16"/>
                  </a:cxn>
                  <a:cxn ang="0">
                    <a:pos x="98" y="23"/>
                  </a:cxn>
                  <a:cxn ang="0">
                    <a:pos x="104" y="29"/>
                  </a:cxn>
                  <a:cxn ang="0">
                    <a:pos x="111" y="33"/>
                  </a:cxn>
                  <a:cxn ang="0">
                    <a:pos x="119" y="33"/>
                  </a:cxn>
                  <a:cxn ang="0">
                    <a:pos x="123" y="39"/>
                  </a:cxn>
                  <a:cxn ang="0">
                    <a:pos x="125" y="48"/>
                  </a:cxn>
                  <a:cxn ang="0">
                    <a:pos x="131" y="54"/>
                  </a:cxn>
                  <a:cxn ang="0">
                    <a:pos x="138" y="56"/>
                  </a:cxn>
                  <a:cxn ang="0">
                    <a:pos x="148" y="62"/>
                  </a:cxn>
                  <a:cxn ang="0">
                    <a:pos x="154" y="67"/>
                  </a:cxn>
                  <a:cxn ang="0">
                    <a:pos x="159" y="73"/>
                  </a:cxn>
                  <a:cxn ang="0">
                    <a:pos x="163" y="83"/>
                  </a:cxn>
                  <a:cxn ang="0">
                    <a:pos x="157" y="81"/>
                  </a:cxn>
                  <a:cxn ang="0">
                    <a:pos x="148" y="79"/>
                  </a:cxn>
                  <a:cxn ang="0">
                    <a:pos x="142" y="73"/>
                  </a:cxn>
                  <a:cxn ang="0">
                    <a:pos x="134" y="71"/>
                  </a:cxn>
                  <a:cxn ang="0">
                    <a:pos x="127" y="71"/>
                  </a:cxn>
                  <a:cxn ang="0">
                    <a:pos x="119" y="73"/>
                  </a:cxn>
                  <a:cxn ang="0">
                    <a:pos x="111" y="73"/>
                  </a:cxn>
                  <a:cxn ang="0">
                    <a:pos x="106" y="66"/>
                  </a:cxn>
                  <a:cxn ang="0">
                    <a:pos x="100" y="60"/>
                  </a:cxn>
                  <a:cxn ang="0">
                    <a:pos x="92" y="54"/>
                  </a:cxn>
                  <a:cxn ang="0">
                    <a:pos x="90" y="62"/>
                  </a:cxn>
                  <a:cxn ang="0">
                    <a:pos x="86" y="66"/>
                  </a:cxn>
                  <a:cxn ang="0">
                    <a:pos x="83" y="75"/>
                  </a:cxn>
                  <a:cxn ang="0">
                    <a:pos x="75" y="79"/>
                  </a:cxn>
                  <a:cxn ang="0">
                    <a:pos x="67" y="83"/>
                  </a:cxn>
                  <a:cxn ang="0">
                    <a:pos x="56" y="83"/>
                  </a:cxn>
                  <a:cxn ang="0">
                    <a:pos x="50" y="89"/>
                  </a:cxn>
                  <a:cxn ang="0">
                    <a:pos x="44" y="92"/>
                  </a:cxn>
                  <a:cxn ang="0">
                    <a:pos x="38" y="98"/>
                  </a:cxn>
                  <a:cxn ang="0">
                    <a:pos x="37" y="106"/>
                  </a:cxn>
                  <a:cxn ang="0">
                    <a:pos x="31" y="108"/>
                  </a:cxn>
                  <a:cxn ang="0">
                    <a:pos x="25" y="102"/>
                  </a:cxn>
                  <a:cxn ang="0">
                    <a:pos x="17" y="96"/>
                  </a:cxn>
                  <a:cxn ang="0">
                    <a:pos x="23" y="89"/>
                  </a:cxn>
                  <a:cxn ang="0">
                    <a:pos x="29" y="83"/>
                  </a:cxn>
                  <a:cxn ang="0">
                    <a:pos x="25" y="75"/>
                  </a:cxn>
                  <a:cxn ang="0">
                    <a:pos x="21" y="71"/>
                  </a:cxn>
                  <a:cxn ang="0">
                    <a:pos x="15" y="69"/>
                  </a:cxn>
                  <a:cxn ang="0">
                    <a:pos x="15" y="66"/>
                  </a:cxn>
                  <a:cxn ang="0">
                    <a:pos x="13" y="60"/>
                  </a:cxn>
                  <a:cxn ang="0">
                    <a:pos x="12" y="54"/>
                  </a:cxn>
                  <a:cxn ang="0">
                    <a:pos x="13" y="48"/>
                  </a:cxn>
                  <a:cxn ang="0">
                    <a:pos x="12" y="42"/>
                  </a:cxn>
                  <a:cxn ang="0">
                    <a:pos x="10" y="33"/>
                  </a:cxn>
                  <a:cxn ang="0">
                    <a:pos x="4" y="31"/>
                  </a:cxn>
                  <a:cxn ang="0">
                    <a:pos x="0" y="21"/>
                  </a:cxn>
                  <a:cxn ang="0">
                    <a:pos x="8" y="21"/>
                  </a:cxn>
                  <a:cxn ang="0">
                    <a:pos x="17" y="23"/>
                  </a:cxn>
                  <a:cxn ang="0">
                    <a:pos x="23" y="18"/>
                  </a:cxn>
                  <a:cxn ang="0">
                    <a:pos x="31" y="18"/>
                  </a:cxn>
                  <a:cxn ang="0">
                    <a:pos x="37" y="12"/>
                  </a:cxn>
                  <a:cxn ang="0">
                    <a:pos x="44" y="8"/>
                  </a:cxn>
                  <a:cxn ang="0">
                    <a:pos x="50" y="4"/>
                  </a:cxn>
                  <a:cxn ang="0">
                    <a:pos x="61" y="2"/>
                  </a:cxn>
                  <a:cxn ang="0">
                    <a:pos x="67" y="0"/>
                  </a:cxn>
                  <a:cxn ang="0">
                    <a:pos x="79" y="2"/>
                  </a:cxn>
                </a:cxnLst>
                <a:rect l="0" t="0" r="r" b="b"/>
                <a:pathLst>
                  <a:path w="163" h="108">
                    <a:moveTo>
                      <a:pt x="85" y="8"/>
                    </a:moveTo>
                    <a:lnTo>
                      <a:pt x="83" y="10"/>
                    </a:lnTo>
                    <a:lnTo>
                      <a:pt x="85" y="10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88" y="12"/>
                    </a:lnTo>
                    <a:lnTo>
                      <a:pt x="90" y="12"/>
                    </a:lnTo>
                    <a:lnTo>
                      <a:pt x="90" y="14"/>
                    </a:lnTo>
                    <a:lnTo>
                      <a:pt x="92" y="14"/>
                    </a:lnTo>
                    <a:lnTo>
                      <a:pt x="90" y="14"/>
                    </a:lnTo>
                    <a:lnTo>
                      <a:pt x="90" y="16"/>
                    </a:lnTo>
                    <a:lnTo>
                      <a:pt x="92" y="16"/>
                    </a:lnTo>
                    <a:lnTo>
                      <a:pt x="92" y="18"/>
                    </a:lnTo>
                    <a:lnTo>
                      <a:pt x="94" y="18"/>
                    </a:lnTo>
                    <a:lnTo>
                      <a:pt x="94" y="19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8" y="23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0" y="27"/>
                    </a:lnTo>
                    <a:lnTo>
                      <a:pt x="102" y="27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4" y="31"/>
                    </a:lnTo>
                    <a:lnTo>
                      <a:pt x="106" y="31"/>
                    </a:lnTo>
                    <a:lnTo>
                      <a:pt x="108" y="31"/>
                    </a:lnTo>
                    <a:lnTo>
                      <a:pt x="108" y="33"/>
                    </a:lnTo>
                    <a:lnTo>
                      <a:pt x="109" y="33"/>
                    </a:lnTo>
                    <a:lnTo>
                      <a:pt x="111" y="33"/>
                    </a:lnTo>
                    <a:lnTo>
                      <a:pt x="113" y="33"/>
                    </a:lnTo>
                    <a:lnTo>
                      <a:pt x="115" y="33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9" y="31"/>
                    </a:lnTo>
                    <a:lnTo>
                      <a:pt x="119" y="33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19" y="35"/>
                    </a:lnTo>
                    <a:lnTo>
                      <a:pt x="121" y="37"/>
                    </a:lnTo>
                    <a:lnTo>
                      <a:pt x="123" y="37"/>
                    </a:lnTo>
                    <a:lnTo>
                      <a:pt x="123" y="39"/>
                    </a:lnTo>
                    <a:lnTo>
                      <a:pt x="123" y="41"/>
                    </a:lnTo>
                    <a:lnTo>
                      <a:pt x="123" y="42"/>
                    </a:lnTo>
                    <a:lnTo>
                      <a:pt x="123" y="44"/>
                    </a:lnTo>
                    <a:lnTo>
                      <a:pt x="123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5" y="50"/>
                    </a:lnTo>
                    <a:lnTo>
                      <a:pt x="127" y="50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31" y="52"/>
                    </a:lnTo>
                    <a:lnTo>
                      <a:pt x="131" y="54"/>
                    </a:lnTo>
                    <a:lnTo>
                      <a:pt x="133" y="54"/>
                    </a:lnTo>
                    <a:lnTo>
                      <a:pt x="133" y="56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8" y="58"/>
                    </a:lnTo>
                    <a:lnTo>
                      <a:pt x="138" y="56"/>
                    </a:lnTo>
                    <a:lnTo>
                      <a:pt x="140" y="56"/>
                    </a:lnTo>
                    <a:lnTo>
                      <a:pt x="142" y="56"/>
                    </a:lnTo>
                    <a:lnTo>
                      <a:pt x="144" y="58"/>
                    </a:lnTo>
                    <a:lnTo>
                      <a:pt x="146" y="58"/>
                    </a:lnTo>
                    <a:lnTo>
                      <a:pt x="146" y="60"/>
                    </a:lnTo>
                    <a:lnTo>
                      <a:pt x="148" y="62"/>
                    </a:lnTo>
                    <a:lnTo>
                      <a:pt x="148" y="64"/>
                    </a:lnTo>
                    <a:lnTo>
                      <a:pt x="150" y="64"/>
                    </a:lnTo>
                    <a:lnTo>
                      <a:pt x="150" y="66"/>
                    </a:lnTo>
                    <a:lnTo>
                      <a:pt x="152" y="66"/>
                    </a:lnTo>
                    <a:lnTo>
                      <a:pt x="152" y="67"/>
                    </a:lnTo>
                    <a:lnTo>
                      <a:pt x="154" y="67"/>
                    </a:lnTo>
                    <a:lnTo>
                      <a:pt x="156" y="67"/>
                    </a:lnTo>
                    <a:lnTo>
                      <a:pt x="156" y="69"/>
                    </a:lnTo>
                    <a:lnTo>
                      <a:pt x="157" y="69"/>
                    </a:lnTo>
                    <a:lnTo>
                      <a:pt x="157" y="71"/>
                    </a:lnTo>
                    <a:lnTo>
                      <a:pt x="159" y="71"/>
                    </a:lnTo>
                    <a:lnTo>
                      <a:pt x="159" y="73"/>
                    </a:lnTo>
                    <a:lnTo>
                      <a:pt x="159" y="75"/>
                    </a:lnTo>
                    <a:lnTo>
                      <a:pt x="159" y="77"/>
                    </a:lnTo>
                    <a:lnTo>
                      <a:pt x="161" y="77"/>
                    </a:lnTo>
                    <a:lnTo>
                      <a:pt x="161" y="79"/>
                    </a:lnTo>
                    <a:lnTo>
                      <a:pt x="163" y="81"/>
                    </a:lnTo>
                    <a:lnTo>
                      <a:pt x="163" y="83"/>
                    </a:lnTo>
                    <a:lnTo>
                      <a:pt x="161" y="83"/>
                    </a:lnTo>
                    <a:lnTo>
                      <a:pt x="161" y="81"/>
                    </a:lnTo>
                    <a:lnTo>
                      <a:pt x="159" y="81"/>
                    </a:lnTo>
                    <a:lnTo>
                      <a:pt x="157" y="81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6" y="81"/>
                    </a:lnTo>
                    <a:lnTo>
                      <a:pt x="154" y="81"/>
                    </a:lnTo>
                    <a:lnTo>
                      <a:pt x="152" y="81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48" y="79"/>
                    </a:lnTo>
                    <a:lnTo>
                      <a:pt x="148" y="77"/>
                    </a:lnTo>
                    <a:lnTo>
                      <a:pt x="148" y="75"/>
                    </a:lnTo>
                    <a:lnTo>
                      <a:pt x="146" y="75"/>
                    </a:lnTo>
                    <a:lnTo>
                      <a:pt x="144" y="75"/>
                    </a:lnTo>
                    <a:lnTo>
                      <a:pt x="144" y="73"/>
                    </a:lnTo>
                    <a:lnTo>
                      <a:pt x="142" y="73"/>
                    </a:lnTo>
                    <a:lnTo>
                      <a:pt x="142" y="75"/>
                    </a:lnTo>
                    <a:lnTo>
                      <a:pt x="142" y="73"/>
                    </a:lnTo>
                    <a:lnTo>
                      <a:pt x="140" y="73"/>
                    </a:lnTo>
                    <a:lnTo>
                      <a:pt x="138" y="71"/>
                    </a:lnTo>
                    <a:lnTo>
                      <a:pt x="136" y="71"/>
                    </a:lnTo>
                    <a:lnTo>
                      <a:pt x="134" y="71"/>
                    </a:lnTo>
                    <a:lnTo>
                      <a:pt x="134" y="73"/>
                    </a:lnTo>
                    <a:lnTo>
                      <a:pt x="133" y="73"/>
                    </a:lnTo>
                    <a:lnTo>
                      <a:pt x="133" y="71"/>
                    </a:lnTo>
                    <a:lnTo>
                      <a:pt x="131" y="71"/>
                    </a:lnTo>
                    <a:lnTo>
                      <a:pt x="129" y="71"/>
                    </a:lnTo>
                    <a:lnTo>
                      <a:pt x="127" y="71"/>
                    </a:lnTo>
                    <a:lnTo>
                      <a:pt x="125" y="71"/>
                    </a:lnTo>
                    <a:lnTo>
                      <a:pt x="123" y="71"/>
                    </a:lnTo>
                    <a:lnTo>
                      <a:pt x="123" y="73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19" y="73"/>
                    </a:lnTo>
                    <a:lnTo>
                      <a:pt x="117" y="73"/>
                    </a:lnTo>
                    <a:lnTo>
                      <a:pt x="115" y="73"/>
                    </a:lnTo>
                    <a:lnTo>
                      <a:pt x="113" y="73"/>
                    </a:lnTo>
                    <a:lnTo>
                      <a:pt x="113" y="75"/>
                    </a:lnTo>
                    <a:lnTo>
                      <a:pt x="111" y="75"/>
                    </a:lnTo>
                    <a:lnTo>
                      <a:pt x="111" y="73"/>
                    </a:lnTo>
                    <a:lnTo>
                      <a:pt x="109" y="71"/>
                    </a:lnTo>
                    <a:lnTo>
                      <a:pt x="109" y="69"/>
                    </a:lnTo>
                    <a:lnTo>
                      <a:pt x="108" y="69"/>
                    </a:lnTo>
                    <a:lnTo>
                      <a:pt x="108" y="67"/>
                    </a:lnTo>
                    <a:lnTo>
                      <a:pt x="106" y="67"/>
                    </a:lnTo>
                    <a:lnTo>
                      <a:pt x="106" y="66"/>
                    </a:lnTo>
                    <a:lnTo>
                      <a:pt x="104" y="66"/>
                    </a:lnTo>
                    <a:lnTo>
                      <a:pt x="102" y="66"/>
                    </a:lnTo>
                    <a:lnTo>
                      <a:pt x="102" y="64"/>
                    </a:lnTo>
                    <a:lnTo>
                      <a:pt x="102" y="62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98" y="58"/>
                    </a:lnTo>
                    <a:lnTo>
                      <a:pt x="96" y="58"/>
                    </a:lnTo>
                    <a:lnTo>
                      <a:pt x="96" y="56"/>
                    </a:lnTo>
                    <a:lnTo>
                      <a:pt x="96" y="54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2" y="54"/>
                    </a:lnTo>
                    <a:lnTo>
                      <a:pt x="90" y="56"/>
                    </a:lnTo>
                    <a:lnTo>
                      <a:pt x="90" y="58"/>
                    </a:lnTo>
                    <a:lnTo>
                      <a:pt x="90" y="60"/>
                    </a:lnTo>
                    <a:lnTo>
                      <a:pt x="90" y="62"/>
                    </a:lnTo>
                    <a:lnTo>
                      <a:pt x="92" y="62"/>
                    </a:lnTo>
                    <a:lnTo>
                      <a:pt x="92" y="64"/>
                    </a:lnTo>
                    <a:lnTo>
                      <a:pt x="92" y="66"/>
                    </a:lnTo>
                    <a:lnTo>
                      <a:pt x="90" y="66"/>
                    </a:lnTo>
                    <a:lnTo>
                      <a:pt x="88" y="66"/>
                    </a:lnTo>
                    <a:lnTo>
                      <a:pt x="86" y="66"/>
                    </a:lnTo>
                    <a:lnTo>
                      <a:pt x="86" y="67"/>
                    </a:lnTo>
                    <a:lnTo>
                      <a:pt x="85" y="69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83" y="73"/>
                    </a:lnTo>
                    <a:lnTo>
                      <a:pt x="83" y="75"/>
                    </a:lnTo>
                    <a:lnTo>
                      <a:pt x="81" y="75"/>
                    </a:lnTo>
                    <a:lnTo>
                      <a:pt x="81" y="77"/>
                    </a:lnTo>
                    <a:lnTo>
                      <a:pt x="79" y="77"/>
                    </a:lnTo>
                    <a:lnTo>
                      <a:pt x="77" y="77"/>
                    </a:lnTo>
                    <a:lnTo>
                      <a:pt x="75" y="77"/>
                    </a:lnTo>
                    <a:lnTo>
                      <a:pt x="75" y="79"/>
                    </a:lnTo>
                    <a:lnTo>
                      <a:pt x="73" y="79"/>
                    </a:lnTo>
                    <a:lnTo>
                      <a:pt x="73" y="81"/>
                    </a:lnTo>
                    <a:lnTo>
                      <a:pt x="71" y="81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3"/>
                    </a:lnTo>
                    <a:lnTo>
                      <a:pt x="65" y="83"/>
                    </a:lnTo>
                    <a:lnTo>
                      <a:pt x="63" y="83"/>
                    </a:lnTo>
                    <a:lnTo>
                      <a:pt x="61" y="83"/>
                    </a:lnTo>
                    <a:lnTo>
                      <a:pt x="60" y="83"/>
                    </a:lnTo>
                    <a:lnTo>
                      <a:pt x="58" y="83"/>
                    </a:lnTo>
                    <a:lnTo>
                      <a:pt x="56" y="83"/>
                    </a:lnTo>
                    <a:lnTo>
                      <a:pt x="56" y="85"/>
                    </a:lnTo>
                    <a:lnTo>
                      <a:pt x="54" y="85"/>
                    </a:lnTo>
                    <a:lnTo>
                      <a:pt x="52" y="85"/>
                    </a:lnTo>
                    <a:lnTo>
                      <a:pt x="52" y="87"/>
                    </a:lnTo>
                    <a:lnTo>
                      <a:pt x="50" y="87"/>
                    </a:lnTo>
                    <a:lnTo>
                      <a:pt x="50" y="89"/>
                    </a:lnTo>
                    <a:lnTo>
                      <a:pt x="48" y="90"/>
                    </a:lnTo>
                    <a:lnTo>
                      <a:pt x="50" y="92"/>
                    </a:lnTo>
                    <a:lnTo>
                      <a:pt x="48" y="94"/>
                    </a:lnTo>
                    <a:lnTo>
                      <a:pt x="46" y="94"/>
                    </a:lnTo>
                    <a:lnTo>
                      <a:pt x="44" y="94"/>
                    </a:lnTo>
                    <a:lnTo>
                      <a:pt x="44" y="92"/>
                    </a:lnTo>
                    <a:lnTo>
                      <a:pt x="42" y="92"/>
                    </a:lnTo>
                    <a:lnTo>
                      <a:pt x="42" y="94"/>
                    </a:lnTo>
                    <a:lnTo>
                      <a:pt x="40" y="94"/>
                    </a:lnTo>
                    <a:lnTo>
                      <a:pt x="38" y="94"/>
                    </a:lnTo>
                    <a:lnTo>
                      <a:pt x="38" y="96"/>
                    </a:lnTo>
                    <a:lnTo>
                      <a:pt x="38" y="98"/>
                    </a:lnTo>
                    <a:lnTo>
                      <a:pt x="40" y="98"/>
                    </a:lnTo>
                    <a:lnTo>
                      <a:pt x="40" y="100"/>
                    </a:lnTo>
                    <a:lnTo>
                      <a:pt x="38" y="100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7" y="106"/>
                    </a:lnTo>
                    <a:lnTo>
                      <a:pt x="35" y="106"/>
                    </a:lnTo>
                    <a:lnTo>
                      <a:pt x="35" y="108"/>
                    </a:lnTo>
                    <a:lnTo>
                      <a:pt x="35" y="106"/>
                    </a:lnTo>
                    <a:lnTo>
                      <a:pt x="33" y="106"/>
                    </a:lnTo>
                    <a:lnTo>
                      <a:pt x="33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29" y="106"/>
                    </a:lnTo>
                    <a:lnTo>
                      <a:pt x="29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25" y="102"/>
                    </a:lnTo>
                    <a:lnTo>
                      <a:pt x="23" y="102"/>
                    </a:lnTo>
                    <a:lnTo>
                      <a:pt x="21" y="100"/>
                    </a:lnTo>
                    <a:lnTo>
                      <a:pt x="19" y="100"/>
                    </a:lnTo>
                    <a:lnTo>
                      <a:pt x="19" y="98"/>
                    </a:lnTo>
                    <a:lnTo>
                      <a:pt x="17" y="98"/>
                    </a:lnTo>
                    <a:lnTo>
                      <a:pt x="17" y="96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19" y="92"/>
                    </a:lnTo>
                    <a:lnTo>
                      <a:pt x="21" y="90"/>
                    </a:lnTo>
                    <a:lnTo>
                      <a:pt x="23" y="90"/>
                    </a:lnTo>
                    <a:lnTo>
                      <a:pt x="23" y="89"/>
                    </a:lnTo>
                    <a:lnTo>
                      <a:pt x="25" y="89"/>
                    </a:lnTo>
                    <a:lnTo>
                      <a:pt x="27" y="89"/>
                    </a:lnTo>
                    <a:lnTo>
                      <a:pt x="27" y="87"/>
                    </a:lnTo>
                    <a:lnTo>
                      <a:pt x="27" y="85"/>
                    </a:lnTo>
                    <a:lnTo>
                      <a:pt x="29" y="85"/>
                    </a:lnTo>
                    <a:lnTo>
                      <a:pt x="29" y="83"/>
                    </a:lnTo>
                    <a:lnTo>
                      <a:pt x="27" y="83"/>
                    </a:lnTo>
                    <a:lnTo>
                      <a:pt x="27" y="81"/>
                    </a:lnTo>
                    <a:lnTo>
                      <a:pt x="27" y="79"/>
                    </a:lnTo>
                    <a:lnTo>
                      <a:pt x="27" y="77"/>
                    </a:lnTo>
                    <a:lnTo>
                      <a:pt x="25" y="77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9" y="69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9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5" y="67"/>
                    </a:lnTo>
                    <a:lnTo>
                      <a:pt x="15" y="66"/>
                    </a:lnTo>
                    <a:lnTo>
                      <a:pt x="13" y="66"/>
                    </a:lnTo>
                    <a:lnTo>
                      <a:pt x="13" y="64"/>
                    </a:lnTo>
                    <a:lnTo>
                      <a:pt x="15" y="64"/>
                    </a:lnTo>
                    <a:lnTo>
                      <a:pt x="13" y="64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2" y="60"/>
                    </a:lnTo>
                    <a:lnTo>
                      <a:pt x="13" y="60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4"/>
                    </a:lnTo>
                    <a:lnTo>
                      <a:pt x="13" y="54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5" y="48"/>
                    </a:lnTo>
                    <a:lnTo>
                      <a:pt x="13" y="48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3" y="42"/>
                    </a:lnTo>
                    <a:lnTo>
                      <a:pt x="12" y="42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8" y="31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6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10" y="21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5" y="23"/>
                    </a:lnTo>
                    <a:lnTo>
                      <a:pt x="17" y="23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1" y="21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29" y="18"/>
                    </a:lnTo>
                    <a:lnTo>
                      <a:pt x="31" y="18"/>
                    </a:lnTo>
                    <a:lnTo>
                      <a:pt x="33" y="18"/>
                    </a:lnTo>
                    <a:lnTo>
                      <a:pt x="35" y="18"/>
                    </a:lnTo>
                    <a:lnTo>
                      <a:pt x="35" y="16"/>
                    </a:lnTo>
                    <a:lnTo>
                      <a:pt x="37" y="16"/>
                    </a:lnTo>
                    <a:lnTo>
                      <a:pt x="37" y="14"/>
                    </a:lnTo>
                    <a:lnTo>
                      <a:pt x="37" y="12"/>
                    </a:lnTo>
                    <a:lnTo>
                      <a:pt x="37" y="10"/>
                    </a:lnTo>
                    <a:lnTo>
                      <a:pt x="38" y="10"/>
                    </a:lnTo>
                    <a:lnTo>
                      <a:pt x="40" y="8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8" y="8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50" y="2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2"/>
                    </a:lnTo>
                    <a:lnTo>
                      <a:pt x="81" y="4"/>
                    </a:lnTo>
                    <a:lnTo>
                      <a:pt x="83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9" name="Freeform 5063">
                <a:extLst>
                  <a:ext uri="{FF2B5EF4-FFF2-40B4-BE49-F238E27FC236}">
                    <a16:creationId xmlns:a16="http://schemas.microsoft.com/office/drawing/2014/main" id="{871C5FFF-01B7-675C-7231-93FDDE962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3392" y="5280585"/>
                <a:ext cx="536844" cy="350401"/>
              </a:xfrm>
              <a:custGeom>
                <a:avLst/>
                <a:gdLst/>
                <a:ahLst/>
                <a:cxnLst>
                  <a:cxn ang="0">
                    <a:pos x="316" y="33"/>
                  </a:cxn>
                  <a:cxn ang="0">
                    <a:pos x="318" y="50"/>
                  </a:cxn>
                  <a:cxn ang="0">
                    <a:pos x="328" y="60"/>
                  </a:cxn>
                  <a:cxn ang="0">
                    <a:pos x="338" y="73"/>
                  </a:cxn>
                  <a:cxn ang="0">
                    <a:pos x="345" y="79"/>
                  </a:cxn>
                  <a:cxn ang="0">
                    <a:pos x="355" y="85"/>
                  </a:cxn>
                  <a:cxn ang="0">
                    <a:pos x="355" y="98"/>
                  </a:cxn>
                  <a:cxn ang="0">
                    <a:pos x="349" y="117"/>
                  </a:cxn>
                  <a:cxn ang="0">
                    <a:pos x="351" y="131"/>
                  </a:cxn>
                  <a:cxn ang="0">
                    <a:pos x="353" y="148"/>
                  </a:cxn>
                  <a:cxn ang="0">
                    <a:pos x="343" y="158"/>
                  </a:cxn>
                  <a:cxn ang="0">
                    <a:pos x="330" y="156"/>
                  </a:cxn>
                  <a:cxn ang="0">
                    <a:pos x="316" y="165"/>
                  </a:cxn>
                  <a:cxn ang="0">
                    <a:pos x="307" y="179"/>
                  </a:cxn>
                  <a:cxn ang="0">
                    <a:pos x="301" y="188"/>
                  </a:cxn>
                  <a:cxn ang="0">
                    <a:pos x="290" y="200"/>
                  </a:cxn>
                  <a:cxn ang="0">
                    <a:pos x="280" y="206"/>
                  </a:cxn>
                  <a:cxn ang="0">
                    <a:pos x="266" y="217"/>
                  </a:cxn>
                  <a:cxn ang="0">
                    <a:pos x="157" y="190"/>
                  </a:cxn>
                  <a:cxn ang="0">
                    <a:pos x="142" y="210"/>
                  </a:cxn>
                  <a:cxn ang="0">
                    <a:pos x="128" y="231"/>
                  </a:cxn>
                  <a:cxn ang="0">
                    <a:pos x="109" y="238"/>
                  </a:cxn>
                  <a:cxn ang="0">
                    <a:pos x="94" y="227"/>
                  </a:cxn>
                  <a:cxn ang="0">
                    <a:pos x="80" y="215"/>
                  </a:cxn>
                  <a:cxn ang="0">
                    <a:pos x="63" y="206"/>
                  </a:cxn>
                  <a:cxn ang="0">
                    <a:pos x="48" y="190"/>
                  </a:cxn>
                  <a:cxn ang="0">
                    <a:pos x="42" y="177"/>
                  </a:cxn>
                  <a:cxn ang="0">
                    <a:pos x="30" y="169"/>
                  </a:cxn>
                  <a:cxn ang="0">
                    <a:pos x="19" y="158"/>
                  </a:cxn>
                  <a:cxn ang="0">
                    <a:pos x="19" y="142"/>
                  </a:cxn>
                  <a:cxn ang="0">
                    <a:pos x="9" y="129"/>
                  </a:cxn>
                  <a:cxn ang="0">
                    <a:pos x="3" y="119"/>
                  </a:cxn>
                  <a:cxn ang="0">
                    <a:pos x="2" y="102"/>
                  </a:cxn>
                  <a:cxn ang="0">
                    <a:pos x="3" y="89"/>
                  </a:cxn>
                  <a:cxn ang="0">
                    <a:pos x="13" y="85"/>
                  </a:cxn>
                  <a:cxn ang="0">
                    <a:pos x="15" y="69"/>
                  </a:cxn>
                  <a:cxn ang="0">
                    <a:pos x="17" y="54"/>
                  </a:cxn>
                  <a:cxn ang="0">
                    <a:pos x="17" y="42"/>
                  </a:cxn>
                  <a:cxn ang="0">
                    <a:pos x="23" y="25"/>
                  </a:cxn>
                  <a:cxn ang="0">
                    <a:pos x="27" y="10"/>
                  </a:cxn>
                  <a:cxn ang="0">
                    <a:pos x="40" y="4"/>
                  </a:cxn>
                  <a:cxn ang="0">
                    <a:pos x="55" y="10"/>
                  </a:cxn>
                  <a:cxn ang="0">
                    <a:pos x="73" y="12"/>
                  </a:cxn>
                  <a:cxn ang="0">
                    <a:pos x="92" y="6"/>
                  </a:cxn>
                  <a:cxn ang="0">
                    <a:pos x="109" y="16"/>
                  </a:cxn>
                  <a:cxn ang="0">
                    <a:pos x="126" y="21"/>
                  </a:cxn>
                  <a:cxn ang="0">
                    <a:pos x="142" y="33"/>
                  </a:cxn>
                  <a:cxn ang="0">
                    <a:pos x="155" y="42"/>
                  </a:cxn>
                  <a:cxn ang="0">
                    <a:pos x="161" y="62"/>
                  </a:cxn>
                  <a:cxn ang="0">
                    <a:pos x="174" y="71"/>
                  </a:cxn>
                  <a:cxn ang="0">
                    <a:pos x="182" y="83"/>
                  </a:cxn>
                  <a:cxn ang="0">
                    <a:pos x="192" y="92"/>
                  </a:cxn>
                  <a:cxn ang="0">
                    <a:pos x="211" y="85"/>
                  </a:cxn>
                  <a:cxn ang="0">
                    <a:pos x="222" y="71"/>
                  </a:cxn>
                  <a:cxn ang="0">
                    <a:pos x="240" y="75"/>
                  </a:cxn>
                  <a:cxn ang="0">
                    <a:pos x="261" y="71"/>
                  </a:cxn>
                  <a:cxn ang="0">
                    <a:pos x="282" y="62"/>
                  </a:cxn>
                  <a:cxn ang="0">
                    <a:pos x="297" y="41"/>
                  </a:cxn>
                </a:cxnLst>
                <a:rect l="0" t="0" r="r" b="b"/>
                <a:pathLst>
                  <a:path w="359" h="240">
                    <a:moveTo>
                      <a:pt x="299" y="25"/>
                    </a:moveTo>
                    <a:lnTo>
                      <a:pt x="301" y="27"/>
                    </a:lnTo>
                    <a:lnTo>
                      <a:pt x="303" y="27"/>
                    </a:lnTo>
                    <a:lnTo>
                      <a:pt x="303" y="29"/>
                    </a:lnTo>
                    <a:lnTo>
                      <a:pt x="305" y="29"/>
                    </a:lnTo>
                    <a:lnTo>
                      <a:pt x="307" y="29"/>
                    </a:lnTo>
                    <a:lnTo>
                      <a:pt x="309" y="31"/>
                    </a:lnTo>
                    <a:lnTo>
                      <a:pt x="311" y="31"/>
                    </a:lnTo>
                    <a:lnTo>
                      <a:pt x="313" y="31"/>
                    </a:lnTo>
                    <a:lnTo>
                      <a:pt x="313" y="33"/>
                    </a:lnTo>
                    <a:lnTo>
                      <a:pt x="314" y="33"/>
                    </a:lnTo>
                    <a:lnTo>
                      <a:pt x="316" y="33"/>
                    </a:lnTo>
                    <a:lnTo>
                      <a:pt x="318" y="33"/>
                    </a:lnTo>
                    <a:lnTo>
                      <a:pt x="318" y="35"/>
                    </a:lnTo>
                    <a:lnTo>
                      <a:pt x="318" y="37"/>
                    </a:lnTo>
                    <a:lnTo>
                      <a:pt x="318" y="39"/>
                    </a:lnTo>
                    <a:lnTo>
                      <a:pt x="318" y="41"/>
                    </a:lnTo>
                    <a:lnTo>
                      <a:pt x="318" y="42"/>
                    </a:lnTo>
                    <a:lnTo>
                      <a:pt x="320" y="42"/>
                    </a:lnTo>
                    <a:lnTo>
                      <a:pt x="320" y="44"/>
                    </a:lnTo>
                    <a:lnTo>
                      <a:pt x="318" y="44"/>
                    </a:lnTo>
                    <a:lnTo>
                      <a:pt x="318" y="46"/>
                    </a:lnTo>
                    <a:lnTo>
                      <a:pt x="318" y="48"/>
                    </a:lnTo>
                    <a:lnTo>
                      <a:pt x="318" y="50"/>
                    </a:lnTo>
                    <a:lnTo>
                      <a:pt x="318" y="52"/>
                    </a:lnTo>
                    <a:lnTo>
                      <a:pt x="320" y="52"/>
                    </a:lnTo>
                    <a:lnTo>
                      <a:pt x="322" y="52"/>
                    </a:lnTo>
                    <a:lnTo>
                      <a:pt x="324" y="52"/>
                    </a:lnTo>
                    <a:lnTo>
                      <a:pt x="324" y="54"/>
                    </a:lnTo>
                    <a:lnTo>
                      <a:pt x="324" y="56"/>
                    </a:lnTo>
                    <a:lnTo>
                      <a:pt x="324" y="58"/>
                    </a:lnTo>
                    <a:lnTo>
                      <a:pt x="326" y="58"/>
                    </a:lnTo>
                    <a:lnTo>
                      <a:pt x="326" y="60"/>
                    </a:lnTo>
                    <a:lnTo>
                      <a:pt x="326" y="62"/>
                    </a:lnTo>
                    <a:lnTo>
                      <a:pt x="328" y="62"/>
                    </a:lnTo>
                    <a:lnTo>
                      <a:pt x="328" y="60"/>
                    </a:lnTo>
                    <a:lnTo>
                      <a:pt x="330" y="60"/>
                    </a:lnTo>
                    <a:lnTo>
                      <a:pt x="330" y="62"/>
                    </a:lnTo>
                    <a:lnTo>
                      <a:pt x="330" y="64"/>
                    </a:lnTo>
                    <a:lnTo>
                      <a:pt x="332" y="64"/>
                    </a:lnTo>
                    <a:lnTo>
                      <a:pt x="332" y="66"/>
                    </a:lnTo>
                    <a:lnTo>
                      <a:pt x="332" y="67"/>
                    </a:lnTo>
                    <a:lnTo>
                      <a:pt x="334" y="67"/>
                    </a:lnTo>
                    <a:lnTo>
                      <a:pt x="334" y="69"/>
                    </a:lnTo>
                    <a:lnTo>
                      <a:pt x="334" y="71"/>
                    </a:lnTo>
                    <a:lnTo>
                      <a:pt x="336" y="71"/>
                    </a:lnTo>
                    <a:lnTo>
                      <a:pt x="336" y="73"/>
                    </a:lnTo>
                    <a:lnTo>
                      <a:pt x="338" y="73"/>
                    </a:lnTo>
                    <a:lnTo>
                      <a:pt x="339" y="75"/>
                    </a:lnTo>
                    <a:lnTo>
                      <a:pt x="341" y="75"/>
                    </a:lnTo>
                    <a:lnTo>
                      <a:pt x="341" y="77"/>
                    </a:lnTo>
                    <a:lnTo>
                      <a:pt x="339" y="77"/>
                    </a:lnTo>
                    <a:lnTo>
                      <a:pt x="341" y="77"/>
                    </a:lnTo>
                    <a:lnTo>
                      <a:pt x="341" y="79"/>
                    </a:lnTo>
                    <a:lnTo>
                      <a:pt x="339" y="79"/>
                    </a:lnTo>
                    <a:lnTo>
                      <a:pt x="341" y="79"/>
                    </a:lnTo>
                    <a:lnTo>
                      <a:pt x="341" y="77"/>
                    </a:lnTo>
                    <a:lnTo>
                      <a:pt x="343" y="77"/>
                    </a:lnTo>
                    <a:lnTo>
                      <a:pt x="343" y="79"/>
                    </a:lnTo>
                    <a:lnTo>
                      <a:pt x="345" y="79"/>
                    </a:lnTo>
                    <a:lnTo>
                      <a:pt x="347" y="79"/>
                    </a:lnTo>
                    <a:lnTo>
                      <a:pt x="347" y="81"/>
                    </a:lnTo>
                    <a:lnTo>
                      <a:pt x="349" y="81"/>
                    </a:lnTo>
                    <a:lnTo>
                      <a:pt x="349" y="79"/>
                    </a:lnTo>
                    <a:lnTo>
                      <a:pt x="351" y="79"/>
                    </a:lnTo>
                    <a:lnTo>
                      <a:pt x="353" y="79"/>
                    </a:lnTo>
                    <a:lnTo>
                      <a:pt x="355" y="79"/>
                    </a:lnTo>
                    <a:lnTo>
                      <a:pt x="355" y="81"/>
                    </a:lnTo>
                    <a:lnTo>
                      <a:pt x="353" y="81"/>
                    </a:lnTo>
                    <a:lnTo>
                      <a:pt x="353" y="83"/>
                    </a:lnTo>
                    <a:lnTo>
                      <a:pt x="355" y="83"/>
                    </a:lnTo>
                    <a:lnTo>
                      <a:pt x="355" y="85"/>
                    </a:lnTo>
                    <a:lnTo>
                      <a:pt x="355" y="87"/>
                    </a:lnTo>
                    <a:lnTo>
                      <a:pt x="357" y="87"/>
                    </a:lnTo>
                    <a:lnTo>
                      <a:pt x="357" y="89"/>
                    </a:lnTo>
                    <a:lnTo>
                      <a:pt x="357" y="90"/>
                    </a:lnTo>
                    <a:lnTo>
                      <a:pt x="359" y="90"/>
                    </a:lnTo>
                    <a:lnTo>
                      <a:pt x="357" y="90"/>
                    </a:lnTo>
                    <a:lnTo>
                      <a:pt x="357" y="92"/>
                    </a:lnTo>
                    <a:lnTo>
                      <a:pt x="355" y="92"/>
                    </a:lnTo>
                    <a:lnTo>
                      <a:pt x="357" y="94"/>
                    </a:lnTo>
                    <a:lnTo>
                      <a:pt x="357" y="96"/>
                    </a:lnTo>
                    <a:lnTo>
                      <a:pt x="357" y="98"/>
                    </a:lnTo>
                    <a:lnTo>
                      <a:pt x="355" y="98"/>
                    </a:lnTo>
                    <a:lnTo>
                      <a:pt x="355" y="100"/>
                    </a:lnTo>
                    <a:lnTo>
                      <a:pt x="353" y="102"/>
                    </a:lnTo>
                    <a:lnTo>
                      <a:pt x="353" y="104"/>
                    </a:lnTo>
                    <a:lnTo>
                      <a:pt x="351" y="104"/>
                    </a:lnTo>
                    <a:lnTo>
                      <a:pt x="351" y="106"/>
                    </a:lnTo>
                    <a:lnTo>
                      <a:pt x="351" y="108"/>
                    </a:lnTo>
                    <a:lnTo>
                      <a:pt x="351" y="110"/>
                    </a:lnTo>
                    <a:lnTo>
                      <a:pt x="351" y="112"/>
                    </a:lnTo>
                    <a:lnTo>
                      <a:pt x="351" y="114"/>
                    </a:lnTo>
                    <a:lnTo>
                      <a:pt x="351" y="115"/>
                    </a:lnTo>
                    <a:lnTo>
                      <a:pt x="351" y="117"/>
                    </a:lnTo>
                    <a:lnTo>
                      <a:pt x="349" y="117"/>
                    </a:lnTo>
                    <a:lnTo>
                      <a:pt x="347" y="117"/>
                    </a:lnTo>
                    <a:lnTo>
                      <a:pt x="347" y="119"/>
                    </a:lnTo>
                    <a:lnTo>
                      <a:pt x="347" y="121"/>
                    </a:lnTo>
                    <a:lnTo>
                      <a:pt x="349" y="121"/>
                    </a:lnTo>
                    <a:lnTo>
                      <a:pt x="349" y="123"/>
                    </a:lnTo>
                    <a:lnTo>
                      <a:pt x="351" y="123"/>
                    </a:lnTo>
                    <a:lnTo>
                      <a:pt x="351" y="125"/>
                    </a:lnTo>
                    <a:lnTo>
                      <a:pt x="351" y="127"/>
                    </a:lnTo>
                    <a:lnTo>
                      <a:pt x="351" y="129"/>
                    </a:lnTo>
                    <a:lnTo>
                      <a:pt x="349" y="129"/>
                    </a:lnTo>
                    <a:lnTo>
                      <a:pt x="349" y="131"/>
                    </a:lnTo>
                    <a:lnTo>
                      <a:pt x="351" y="131"/>
                    </a:lnTo>
                    <a:lnTo>
                      <a:pt x="351" y="133"/>
                    </a:lnTo>
                    <a:lnTo>
                      <a:pt x="351" y="135"/>
                    </a:lnTo>
                    <a:lnTo>
                      <a:pt x="349" y="135"/>
                    </a:lnTo>
                    <a:lnTo>
                      <a:pt x="349" y="137"/>
                    </a:lnTo>
                    <a:lnTo>
                      <a:pt x="349" y="138"/>
                    </a:lnTo>
                    <a:lnTo>
                      <a:pt x="349" y="140"/>
                    </a:lnTo>
                    <a:lnTo>
                      <a:pt x="351" y="140"/>
                    </a:lnTo>
                    <a:lnTo>
                      <a:pt x="351" y="142"/>
                    </a:lnTo>
                    <a:lnTo>
                      <a:pt x="351" y="144"/>
                    </a:lnTo>
                    <a:lnTo>
                      <a:pt x="351" y="146"/>
                    </a:lnTo>
                    <a:lnTo>
                      <a:pt x="353" y="146"/>
                    </a:lnTo>
                    <a:lnTo>
                      <a:pt x="353" y="148"/>
                    </a:lnTo>
                    <a:lnTo>
                      <a:pt x="353" y="150"/>
                    </a:lnTo>
                    <a:lnTo>
                      <a:pt x="355" y="150"/>
                    </a:lnTo>
                    <a:lnTo>
                      <a:pt x="353" y="150"/>
                    </a:lnTo>
                    <a:lnTo>
                      <a:pt x="353" y="152"/>
                    </a:lnTo>
                    <a:lnTo>
                      <a:pt x="351" y="152"/>
                    </a:lnTo>
                    <a:lnTo>
                      <a:pt x="351" y="154"/>
                    </a:lnTo>
                    <a:lnTo>
                      <a:pt x="351" y="156"/>
                    </a:lnTo>
                    <a:lnTo>
                      <a:pt x="351" y="158"/>
                    </a:lnTo>
                    <a:lnTo>
                      <a:pt x="349" y="158"/>
                    </a:lnTo>
                    <a:lnTo>
                      <a:pt x="347" y="158"/>
                    </a:lnTo>
                    <a:lnTo>
                      <a:pt x="345" y="158"/>
                    </a:lnTo>
                    <a:lnTo>
                      <a:pt x="343" y="158"/>
                    </a:lnTo>
                    <a:lnTo>
                      <a:pt x="341" y="158"/>
                    </a:lnTo>
                    <a:lnTo>
                      <a:pt x="341" y="156"/>
                    </a:lnTo>
                    <a:lnTo>
                      <a:pt x="339" y="156"/>
                    </a:lnTo>
                    <a:lnTo>
                      <a:pt x="338" y="156"/>
                    </a:lnTo>
                    <a:lnTo>
                      <a:pt x="338" y="158"/>
                    </a:lnTo>
                    <a:lnTo>
                      <a:pt x="336" y="158"/>
                    </a:lnTo>
                    <a:lnTo>
                      <a:pt x="334" y="158"/>
                    </a:lnTo>
                    <a:lnTo>
                      <a:pt x="334" y="156"/>
                    </a:lnTo>
                    <a:lnTo>
                      <a:pt x="332" y="156"/>
                    </a:lnTo>
                    <a:lnTo>
                      <a:pt x="332" y="158"/>
                    </a:lnTo>
                    <a:lnTo>
                      <a:pt x="330" y="158"/>
                    </a:lnTo>
                    <a:lnTo>
                      <a:pt x="330" y="156"/>
                    </a:lnTo>
                    <a:lnTo>
                      <a:pt x="328" y="156"/>
                    </a:lnTo>
                    <a:lnTo>
                      <a:pt x="328" y="158"/>
                    </a:lnTo>
                    <a:lnTo>
                      <a:pt x="326" y="158"/>
                    </a:lnTo>
                    <a:lnTo>
                      <a:pt x="324" y="158"/>
                    </a:lnTo>
                    <a:lnTo>
                      <a:pt x="322" y="158"/>
                    </a:lnTo>
                    <a:lnTo>
                      <a:pt x="322" y="160"/>
                    </a:lnTo>
                    <a:lnTo>
                      <a:pt x="320" y="160"/>
                    </a:lnTo>
                    <a:lnTo>
                      <a:pt x="318" y="160"/>
                    </a:lnTo>
                    <a:lnTo>
                      <a:pt x="318" y="162"/>
                    </a:lnTo>
                    <a:lnTo>
                      <a:pt x="318" y="163"/>
                    </a:lnTo>
                    <a:lnTo>
                      <a:pt x="316" y="163"/>
                    </a:lnTo>
                    <a:lnTo>
                      <a:pt x="316" y="165"/>
                    </a:lnTo>
                    <a:lnTo>
                      <a:pt x="316" y="167"/>
                    </a:lnTo>
                    <a:lnTo>
                      <a:pt x="316" y="169"/>
                    </a:lnTo>
                    <a:lnTo>
                      <a:pt x="316" y="171"/>
                    </a:lnTo>
                    <a:lnTo>
                      <a:pt x="316" y="173"/>
                    </a:lnTo>
                    <a:lnTo>
                      <a:pt x="314" y="173"/>
                    </a:lnTo>
                    <a:lnTo>
                      <a:pt x="314" y="175"/>
                    </a:lnTo>
                    <a:lnTo>
                      <a:pt x="314" y="177"/>
                    </a:lnTo>
                    <a:lnTo>
                      <a:pt x="313" y="177"/>
                    </a:lnTo>
                    <a:lnTo>
                      <a:pt x="313" y="179"/>
                    </a:lnTo>
                    <a:lnTo>
                      <a:pt x="311" y="179"/>
                    </a:lnTo>
                    <a:lnTo>
                      <a:pt x="309" y="179"/>
                    </a:lnTo>
                    <a:lnTo>
                      <a:pt x="307" y="179"/>
                    </a:lnTo>
                    <a:lnTo>
                      <a:pt x="307" y="177"/>
                    </a:lnTo>
                    <a:lnTo>
                      <a:pt x="305" y="177"/>
                    </a:lnTo>
                    <a:lnTo>
                      <a:pt x="303" y="177"/>
                    </a:lnTo>
                    <a:lnTo>
                      <a:pt x="303" y="179"/>
                    </a:lnTo>
                    <a:lnTo>
                      <a:pt x="305" y="179"/>
                    </a:lnTo>
                    <a:lnTo>
                      <a:pt x="305" y="181"/>
                    </a:lnTo>
                    <a:lnTo>
                      <a:pt x="303" y="181"/>
                    </a:lnTo>
                    <a:lnTo>
                      <a:pt x="303" y="183"/>
                    </a:lnTo>
                    <a:lnTo>
                      <a:pt x="303" y="185"/>
                    </a:lnTo>
                    <a:lnTo>
                      <a:pt x="303" y="186"/>
                    </a:lnTo>
                    <a:lnTo>
                      <a:pt x="303" y="188"/>
                    </a:lnTo>
                    <a:lnTo>
                      <a:pt x="301" y="188"/>
                    </a:lnTo>
                    <a:lnTo>
                      <a:pt x="301" y="190"/>
                    </a:lnTo>
                    <a:lnTo>
                      <a:pt x="299" y="190"/>
                    </a:lnTo>
                    <a:lnTo>
                      <a:pt x="297" y="190"/>
                    </a:lnTo>
                    <a:lnTo>
                      <a:pt x="297" y="192"/>
                    </a:lnTo>
                    <a:lnTo>
                      <a:pt x="295" y="192"/>
                    </a:lnTo>
                    <a:lnTo>
                      <a:pt x="293" y="192"/>
                    </a:lnTo>
                    <a:lnTo>
                      <a:pt x="293" y="194"/>
                    </a:lnTo>
                    <a:lnTo>
                      <a:pt x="293" y="196"/>
                    </a:lnTo>
                    <a:lnTo>
                      <a:pt x="293" y="198"/>
                    </a:lnTo>
                    <a:lnTo>
                      <a:pt x="291" y="198"/>
                    </a:lnTo>
                    <a:lnTo>
                      <a:pt x="291" y="200"/>
                    </a:lnTo>
                    <a:lnTo>
                      <a:pt x="290" y="200"/>
                    </a:lnTo>
                    <a:lnTo>
                      <a:pt x="288" y="200"/>
                    </a:lnTo>
                    <a:lnTo>
                      <a:pt x="288" y="202"/>
                    </a:lnTo>
                    <a:lnTo>
                      <a:pt x="288" y="204"/>
                    </a:lnTo>
                    <a:lnTo>
                      <a:pt x="290" y="204"/>
                    </a:lnTo>
                    <a:lnTo>
                      <a:pt x="288" y="204"/>
                    </a:lnTo>
                    <a:lnTo>
                      <a:pt x="288" y="206"/>
                    </a:lnTo>
                    <a:lnTo>
                      <a:pt x="286" y="206"/>
                    </a:lnTo>
                    <a:lnTo>
                      <a:pt x="284" y="206"/>
                    </a:lnTo>
                    <a:lnTo>
                      <a:pt x="282" y="206"/>
                    </a:lnTo>
                    <a:lnTo>
                      <a:pt x="282" y="208"/>
                    </a:lnTo>
                    <a:lnTo>
                      <a:pt x="280" y="208"/>
                    </a:lnTo>
                    <a:lnTo>
                      <a:pt x="280" y="206"/>
                    </a:lnTo>
                    <a:lnTo>
                      <a:pt x="280" y="208"/>
                    </a:lnTo>
                    <a:lnTo>
                      <a:pt x="278" y="208"/>
                    </a:lnTo>
                    <a:lnTo>
                      <a:pt x="278" y="210"/>
                    </a:lnTo>
                    <a:lnTo>
                      <a:pt x="276" y="210"/>
                    </a:lnTo>
                    <a:lnTo>
                      <a:pt x="276" y="211"/>
                    </a:lnTo>
                    <a:lnTo>
                      <a:pt x="274" y="213"/>
                    </a:lnTo>
                    <a:lnTo>
                      <a:pt x="272" y="213"/>
                    </a:lnTo>
                    <a:lnTo>
                      <a:pt x="270" y="213"/>
                    </a:lnTo>
                    <a:lnTo>
                      <a:pt x="270" y="215"/>
                    </a:lnTo>
                    <a:lnTo>
                      <a:pt x="270" y="217"/>
                    </a:lnTo>
                    <a:lnTo>
                      <a:pt x="268" y="217"/>
                    </a:lnTo>
                    <a:lnTo>
                      <a:pt x="266" y="217"/>
                    </a:lnTo>
                    <a:lnTo>
                      <a:pt x="266" y="219"/>
                    </a:lnTo>
                    <a:lnTo>
                      <a:pt x="268" y="219"/>
                    </a:lnTo>
                    <a:lnTo>
                      <a:pt x="268" y="221"/>
                    </a:lnTo>
                    <a:lnTo>
                      <a:pt x="270" y="223"/>
                    </a:lnTo>
                    <a:lnTo>
                      <a:pt x="270" y="225"/>
                    </a:lnTo>
                    <a:lnTo>
                      <a:pt x="270" y="227"/>
                    </a:lnTo>
                    <a:lnTo>
                      <a:pt x="268" y="227"/>
                    </a:lnTo>
                    <a:lnTo>
                      <a:pt x="218" y="211"/>
                    </a:lnTo>
                    <a:lnTo>
                      <a:pt x="209" y="208"/>
                    </a:lnTo>
                    <a:lnTo>
                      <a:pt x="184" y="200"/>
                    </a:lnTo>
                    <a:lnTo>
                      <a:pt x="172" y="196"/>
                    </a:lnTo>
                    <a:lnTo>
                      <a:pt x="157" y="190"/>
                    </a:lnTo>
                    <a:lnTo>
                      <a:pt x="155" y="190"/>
                    </a:lnTo>
                    <a:lnTo>
                      <a:pt x="153" y="192"/>
                    </a:lnTo>
                    <a:lnTo>
                      <a:pt x="151" y="194"/>
                    </a:lnTo>
                    <a:lnTo>
                      <a:pt x="149" y="194"/>
                    </a:lnTo>
                    <a:lnTo>
                      <a:pt x="147" y="196"/>
                    </a:lnTo>
                    <a:lnTo>
                      <a:pt x="147" y="198"/>
                    </a:lnTo>
                    <a:lnTo>
                      <a:pt x="146" y="200"/>
                    </a:lnTo>
                    <a:lnTo>
                      <a:pt x="146" y="204"/>
                    </a:lnTo>
                    <a:lnTo>
                      <a:pt x="146" y="206"/>
                    </a:lnTo>
                    <a:lnTo>
                      <a:pt x="144" y="206"/>
                    </a:lnTo>
                    <a:lnTo>
                      <a:pt x="144" y="208"/>
                    </a:lnTo>
                    <a:lnTo>
                      <a:pt x="142" y="210"/>
                    </a:lnTo>
                    <a:lnTo>
                      <a:pt x="142" y="211"/>
                    </a:lnTo>
                    <a:lnTo>
                      <a:pt x="142" y="213"/>
                    </a:lnTo>
                    <a:lnTo>
                      <a:pt x="142" y="215"/>
                    </a:lnTo>
                    <a:lnTo>
                      <a:pt x="140" y="217"/>
                    </a:lnTo>
                    <a:lnTo>
                      <a:pt x="140" y="219"/>
                    </a:lnTo>
                    <a:lnTo>
                      <a:pt x="138" y="219"/>
                    </a:lnTo>
                    <a:lnTo>
                      <a:pt x="136" y="221"/>
                    </a:lnTo>
                    <a:lnTo>
                      <a:pt x="134" y="223"/>
                    </a:lnTo>
                    <a:lnTo>
                      <a:pt x="132" y="225"/>
                    </a:lnTo>
                    <a:lnTo>
                      <a:pt x="130" y="227"/>
                    </a:lnTo>
                    <a:lnTo>
                      <a:pt x="130" y="229"/>
                    </a:lnTo>
                    <a:lnTo>
                      <a:pt x="128" y="231"/>
                    </a:lnTo>
                    <a:lnTo>
                      <a:pt x="128" y="233"/>
                    </a:lnTo>
                    <a:lnTo>
                      <a:pt x="126" y="233"/>
                    </a:lnTo>
                    <a:lnTo>
                      <a:pt x="124" y="235"/>
                    </a:lnTo>
                    <a:lnTo>
                      <a:pt x="124" y="236"/>
                    </a:lnTo>
                    <a:lnTo>
                      <a:pt x="123" y="236"/>
                    </a:lnTo>
                    <a:lnTo>
                      <a:pt x="121" y="236"/>
                    </a:lnTo>
                    <a:lnTo>
                      <a:pt x="119" y="238"/>
                    </a:lnTo>
                    <a:lnTo>
                      <a:pt x="117" y="240"/>
                    </a:lnTo>
                    <a:lnTo>
                      <a:pt x="115" y="240"/>
                    </a:lnTo>
                    <a:lnTo>
                      <a:pt x="113" y="238"/>
                    </a:lnTo>
                    <a:lnTo>
                      <a:pt x="111" y="238"/>
                    </a:lnTo>
                    <a:lnTo>
                      <a:pt x="109" y="238"/>
                    </a:lnTo>
                    <a:lnTo>
                      <a:pt x="109" y="236"/>
                    </a:lnTo>
                    <a:lnTo>
                      <a:pt x="107" y="236"/>
                    </a:lnTo>
                    <a:lnTo>
                      <a:pt x="105" y="236"/>
                    </a:lnTo>
                    <a:lnTo>
                      <a:pt x="105" y="235"/>
                    </a:lnTo>
                    <a:lnTo>
                      <a:pt x="103" y="233"/>
                    </a:lnTo>
                    <a:lnTo>
                      <a:pt x="101" y="233"/>
                    </a:lnTo>
                    <a:lnTo>
                      <a:pt x="99" y="231"/>
                    </a:lnTo>
                    <a:lnTo>
                      <a:pt x="99" y="229"/>
                    </a:lnTo>
                    <a:lnTo>
                      <a:pt x="98" y="229"/>
                    </a:lnTo>
                    <a:lnTo>
                      <a:pt x="96" y="229"/>
                    </a:lnTo>
                    <a:lnTo>
                      <a:pt x="94" y="229"/>
                    </a:lnTo>
                    <a:lnTo>
                      <a:pt x="94" y="227"/>
                    </a:lnTo>
                    <a:lnTo>
                      <a:pt x="92" y="227"/>
                    </a:lnTo>
                    <a:lnTo>
                      <a:pt x="90" y="227"/>
                    </a:lnTo>
                    <a:lnTo>
                      <a:pt x="88" y="227"/>
                    </a:lnTo>
                    <a:lnTo>
                      <a:pt x="86" y="227"/>
                    </a:lnTo>
                    <a:lnTo>
                      <a:pt x="86" y="225"/>
                    </a:lnTo>
                    <a:lnTo>
                      <a:pt x="84" y="223"/>
                    </a:lnTo>
                    <a:lnTo>
                      <a:pt x="84" y="221"/>
                    </a:lnTo>
                    <a:lnTo>
                      <a:pt x="84" y="219"/>
                    </a:lnTo>
                    <a:lnTo>
                      <a:pt x="84" y="217"/>
                    </a:lnTo>
                    <a:lnTo>
                      <a:pt x="82" y="217"/>
                    </a:lnTo>
                    <a:lnTo>
                      <a:pt x="82" y="215"/>
                    </a:lnTo>
                    <a:lnTo>
                      <a:pt x="80" y="215"/>
                    </a:lnTo>
                    <a:lnTo>
                      <a:pt x="80" y="213"/>
                    </a:lnTo>
                    <a:lnTo>
                      <a:pt x="78" y="213"/>
                    </a:lnTo>
                    <a:lnTo>
                      <a:pt x="78" y="211"/>
                    </a:lnTo>
                    <a:lnTo>
                      <a:pt x="76" y="211"/>
                    </a:lnTo>
                    <a:lnTo>
                      <a:pt x="76" y="210"/>
                    </a:lnTo>
                    <a:lnTo>
                      <a:pt x="75" y="210"/>
                    </a:lnTo>
                    <a:lnTo>
                      <a:pt x="73" y="210"/>
                    </a:lnTo>
                    <a:lnTo>
                      <a:pt x="73" y="208"/>
                    </a:lnTo>
                    <a:lnTo>
                      <a:pt x="71" y="208"/>
                    </a:lnTo>
                    <a:lnTo>
                      <a:pt x="69" y="208"/>
                    </a:lnTo>
                    <a:lnTo>
                      <a:pt x="67" y="206"/>
                    </a:lnTo>
                    <a:lnTo>
                      <a:pt x="63" y="206"/>
                    </a:lnTo>
                    <a:lnTo>
                      <a:pt x="61" y="206"/>
                    </a:lnTo>
                    <a:lnTo>
                      <a:pt x="61" y="204"/>
                    </a:lnTo>
                    <a:lnTo>
                      <a:pt x="59" y="202"/>
                    </a:lnTo>
                    <a:lnTo>
                      <a:pt x="57" y="200"/>
                    </a:lnTo>
                    <a:lnTo>
                      <a:pt x="55" y="198"/>
                    </a:lnTo>
                    <a:lnTo>
                      <a:pt x="53" y="196"/>
                    </a:lnTo>
                    <a:lnTo>
                      <a:pt x="53" y="194"/>
                    </a:lnTo>
                    <a:lnTo>
                      <a:pt x="51" y="194"/>
                    </a:lnTo>
                    <a:lnTo>
                      <a:pt x="50" y="194"/>
                    </a:lnTo>
                    <a:lnTo>
                      <a:pt x="50" y="192"/>
                    </a:lnTo>
                    <a:lnTo>
                      <a:pt x="50" y="190"/>
                    </a:lnTo>
                    <a:lnTo>
                      <a:pt x="48" y="190"/>
                    </a:lnTo>
                    <a:lnTo>
                      <a:pt x="48" y="188"/>
                    </a:lnTo>
                    <a:lnTo>
                      <a:pt x="48" y="186"/>
                    </a:lnTo>
                    <a:lnTo>
                      <a:pt x="50" y="186"/>
                    </a:lnTo>
                    <a:lnTo>
                      <a:pt x="50" y="185"/>
                    </a:lnTo>
                    <a:lnTo>
                      <a:pt x="48" y="185"/>
                    </a:lnTo>
                    <a:lnTo>
                      <a:pt x="48" y="183"/>
                    </a:lnTo>
                    <a:lnTo>
                      <a:pt x="48" y="181"/>
                    </a:lnTo>
                    <a:lnTo>
                      <a:pt x="46" y="181"/>
                    </a:lnTo>
                    <a:lnTo>
                      <a:pt x="46" y="179"/>
                    </a:lnTo>
                    <a:lnTo>
                      <a:pt x="44" y="179"/>
                    </a:lnTo>
                    <a:lnTo>
                      <a:pt x="44" y="177"/>
                    </a:lnTo>
                    <a:lnTo>
                      <a:pt x="42" y="177"/>
                    </a:lnTo>
                    <a:lnTo>
                      <a:pt x="42" y="179"/>
                    </a:lnTo>
                    <a:lnTo>
                      <a:pt x="40" y="179"/>
                    </a:lnTo>
                    <a:lnTo>
                      <a:pt x="40" y="177"/>
                    </a:lnTo>
                    <a:lnTo>
                      <a:pt x="38" y="177"/>
                    </a:lnTo>
                    <a:lnTo>
                      <a:pt x="38" y="175"/>
                    </a:lnTo>
                    <a:lnTo>
                      <a:pt x="36" y="175"/>
                    </a:lnTo>
                    <a:lnTo>
                      <a:pt x="34" y="175"/>
                    </a:lnTo>
                    <a:lnTo>
                      <a:pt x="32" y="175"/>
                    </a:lnTo>
                    <a:lnTo>
                      <a:pt x="32" y="173"/>
                    </a:lnTo>
                    <a:lnTo>
                      <a:pt x="32" y="171"/>
                    </a:lnTo>
                    <a:lnTo>
                      <a:pt x="32" y="169"/>
                    </a:lnTo>
                    <a:lnTo>
                      <a:pt x="30" y="169"/>
                    </a:lnTo>
                    <a:lnTo>
                      <a:pt x="28" y="169"/>
                    </a:lnTo>
                    <a:lnTo>
                      <a:pt x="28" y="167"/>
                    </a:lnTo>
                    <a:lnTo>
                      <a:pt x="28" y="165"/>
                    </a:lnTo>
                    <a:lnTo>
                      <a:pt x="27" y="165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1" y="163"/>
                    </a:lnTo>
                    <a:lnTo>
                      <a:pt x="21" y="162"/>
                    </a:lnTo>
                    <a:lnTo>
                      <a:pt x="19" y="162"/>
                    </a:lnTo>
                    <a:lnTo>
                      <a:pt x="19" y="160"/>
                    </a:lnTo>
                    <a:lnTo>
                      <a:pt x="19" y="158"/>
                    </a:lnTo>
                    <a:lnTo>
                      <a:pt x="19" y="156"/>
                    </a:lnTo>
                    <a:lnTo>
                      <a:pt x="19" y="154"/>
                    </a:lnTo>
                    <a:lnTo>
                      <a:pt x="19" y="152"/>
                    </a:lnTo>
                    <a:lnTo>
                      <a:pt x="19" y="150"/>
                    </a:lnTo>
                    <a:lnTo>
                      <a:pt x="19" y="148"/>
                    </a:lnTo>
                    <a:lnTo>
                      <a:pt x="19" y="146"/>
                    </a:lnTo>
                    <a:lnTo>
                      <a:pt x="21" y="146"/>
                    </a:lnTo>
                    <a:lnTo>
                      <a:pt x="23" y="146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17" y="140"/>
                    </a:lnTo>
                    <a:lnTo>
                      <a:pt x="17" y="138"/>
                    </a:lnTo>
                    <a:lnTo>
                      <a:pt x="15" y="138"/>
                    </a:lnTo>
                    <a:lnTo>
                      <a:pt x="15" y="137"/>
                    </a:lnTo>
                    <a:lnTo>
                      <a:pt x="13" y="137"/>
                    </a:lnTo>
                    <a:lnTo>
                      <a:pt x="13" y="135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1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7" y="125"/>
                    </a:lnTo>
                    <a:lnTo>
                      <a:pt x="7" y="123"/>
                    </a:lnTo>
                    <a:lnTo>
                      <a:pt x="5" y="123"/>
                    </a:lnTo>
                    <a:lnTo>
                      <a:pt x="5" y="121"/>
                    </a:lnTo>
                    <a:lnTo>
                      <a:pt x="3" y="121"/>
                    </a:lnTo>
                    <a:lnTo>
                      <a:pt x="2" y="121"/>
                    </a:lnTo>
                    <a:lnTo>
                      <a:pt x="2" y="119"/>
                    </a:lnTo>
                    <a:lnTo>
                      <a:pt x="3" y="119"/>
                    </a:lnTo>
                    <a:lnTo>
                      <a:pt x="3" y="117"/>
                    </a:lnTo>
                    <a:lnTo>
                      <a:pt x="3" y="115"/>
                    </a:lnTo>
                    <a:lnTo>
                      <a:pt x="3" y="114"/>
                    </a:lnTo>
                    <a:lnTo>
                      <a:pt x="3" y="112"/>
                    </a:lnTo>
                    <a:lnTo>
                      <a:pt x="3" y="110"/>
                    </a:lnTo>
                    <a:lnTo>
                      <a:pt x="2" y="110"/>
                    </a:lnTo>
                    <a:lnTo>
                      <a:pt x="2" y="108"/>
                    </a:lnTo>
                    <a:lnTo>
                      <a:pt x="2" y="106"/>
                    </a:lnTo>
                    <a:lnTo>
                      <a:pt x="0" y="106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2" y="104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3" y="98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3" y="92"/>
                    </a:lnTo>
                    <a:lnTo>
                      <a:pt x="3" y="90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5" y="87"/>
                    </a:lnTo>
                    <a:lnTo>
                      <a:pt x="5" y="85"/>
                    </a:lnTo>
                    <a:lnTo>
                      <a:pt x="7" y="85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7" y="81"/>
                    </a:lnTo>
                    <a:lnTo>
                      <a:pt x="9" y="81"/>
                    </a:lnTo>
                    <a:lnTo>
                      <a:pt x="9" y="83"/>
                    </a:lnTo>
                    <a:lnTo>
                      <a:pt x="9" y="85"/>
                    </a:lnTo>
                    <a:lnTo>
                      <a:pt x="11" y="85"/>
                    </a:lnTo>
                    <a:lnTo>
                      <a:pt x="13" y="85"/>
                    </a:lnTo>
                    <a:lnTo>
                      <a:pt x="13" y="83"/>
                    </a:lnTo>
                    <a:lnTo>
                      <a:pt x="15" y="83"/>
                    </a:lnTo>
                    <a:lnTo>
                      <a:pt x="13" y="81"/>
                    </a:lnTo>
                    <a:lnTo>
                      <a:pt x="13" y="79"/>
                    </a:lnTo>
                    <a:lnTo>
                      <a:pt x="13" y="77"/>
                    </a:lnTo>
                    <a:lnTo>
                      <a:pt x="13" y="75"/>
                    </a:lnTo>
                    <a:lnTo>
                      <a:pt x="13" y="73"/>
                    </a:lnTo>
                    <a:lnTo>
                      <a:pt x="13" y="71"/>
                    </a:lnTo>
                    <a:lnTo>
                      <a:pt x="11" y="71"/>
                    </a:lnTo>
                    <a:lnTo>
                      <a:pt x="11" y="69"/>
                    </a:lnTo>
                    <a:lnTo>
                      <a:pt x="13" y="69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3" y="66"/>
                    </a:lnTo>
                    <a:lnTo>
                      <a:pt x="13" y="64"/>
                    </a:lnTo>
                    <a:lnTo>
                      <a:pt x="15" y="64"/>
                    </a:lnTo>
                    <a:lnTo>
                      <a:pt x="15" y="62"/>
                    </a:lnTo>
                    <a:lnTo>
                      <a:pt x="15" y="60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7" y="50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17" y="48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7" y="46"/>
                    </a:lnTo>
                    <a:lnTo>
                      <a:pt x="17" y="44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7" y="41"/>
                    </a:lnTo>
                    <a:lnTo>
                      <a:pt x="17" y="39"/>
                    </a:lnTo>
                    <a:lnTo>
                      <a:pt x="17" y="37"/>
                    </a:lnTo>
                    <a:lnTo>
                      <a:pt x="17" y="35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5" y="16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6" y="10"/>
                    </a:lnTo>
                    <a:lnTo>
                      <a:pt x="46" y="12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1" y="14"/>
                    </a:lnTo>
                    <a:lnTo>
                      <a:pt x="53" y="14"/>
                    </a:lnTo>
                    <a:lnTo>
                      <a:pt x="55" y="12"/>
                    </a:lnTo>
                    <a:lnTo>
                      <a:pt x="55" y="10"/>
                    </a:lnTo>
                    <a:lnTo>
                      <a:pt x="57" y="10"/>
                    </a:lnTo>
                    <a:lnTo>
                      <a:pt x="57" y="8"/>
                    </a:lnTo>
                    <a:lnTo>
                      <a:pt x="59" y="8"/>
                    </a:lnTo>
                    <a:lnTo>
                      <a:pt x="61" y="8"/>
                    </a:lnTo>
                    <a:lnTo>
                      <a:pt x="63" y="8"/>
                    </a:lnTo>
                    <a:lnTo>
                      <a:pt x="63" y="10"/>
                    </a:lnTo>
                    <a:lnTo>
                      <a:pt x="65" y="10"/>
                    </a:lnTo>
                    <a:lnTo>
                      <a:pt x="67" y="10"/>
                    </a:lnTo>
                    <a:lnTo>
                      <a:pt x="67" y="12"/>
                    </a:lnTo>
                    <a:lnTo>
                      <a:pt x="69" y="12"/>
                    </a:lnTo>
                    <a:lnTo>
                      <a:pt x="71" y="12"/>
                    </a:lnTo>
                    <a:lnTo>
                      <a:pt x="73" y="12"/>
                    </a:lnTo>
                    <a:lnTo>
                      <a:pt x="75" y="10"/>
                    </a:lnTo>
                    <a:lnTo>
                      <a:pt x="76" y="8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90" y="6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4" y="8"/>
                    </a:lnTo>
                    <a:lnTo>
                      <a:pt x="96" y="8"/>
                    </a:lnTo>
                    <a:lnTo>
                      <a:pt x="98" y="10"/>
                    </a:lnTo>
                    <a:lnTo>
                      <a:pt x="98" y="12"/>
                    </a:lnTo>
                    <a:lnTo>
                      <a:pt x="99" y="12"/>
                    </a:lnTo>
                    <a:lnTo>
                      <a:pt x="101" y="12"/>
                    </a:lnTo>
                    <a:lnTo>
                      <a:pt x="103" y="14"/>
                    </a:lnTo>
                    <a:lnTo>
                      <a:pt x="105" y="14"/>
                    </a:lnTo>
                    <a:lnTo>
                      <a:pt x="105" y="16"/>
                    </a:lnTo>
                    <a:lnTo>
                      <a:pt x="107" y="16"/>
                    </a:lnTo>
                    <a:lnTo>
                      <a:pt x="109" y="16"/>
                    </a:lnTo>
                    <a:lnTo>
                      <a:pt x="109" y="18"/>
                    </a:lnTo>
                    <a:lnTo>
                      <a:pt x="111" y="18"/>
                    </a:lnTo>
                    <a:lnTo>
                      <a:pt x="113" y="18"/>
                    </a:lnTo>
                    <a:lnTo>
                      <a:pt x="115" y="18"/>
                    </a:lnTo>
                    <a:lnTo>
                      <a:pt x="115" y="19"/>
                    </a:lnTo>
                    <a:lnTo>
                      <a:pt x="117" y="19"/>
                    </a:lnTo>
                    <a:lnTo>
                      <a:pt x="117" y="21"/>
                    </a:lnTo>
                    <a:lnTo>
                      <a:pt x="119" y="21"/>
                    </a:lnTo>
                    <a:lnTo>
                      <a:pt x="121" y="21"/>
                    </a:lnTo>
                    <a:lnTo>
                      <a:pt x="123" y="21"/>
                    </a:lnTo>
                    <a:lnTo>
                      <a:pt x="124" y="21"/>
                    </a:lnTo>
                    <a:lnTo>
                      <a:pt x="126" y="21"/>
                    </a:lnTo>
                    <a:lnTo>
                      <a:pt x="126" y="23"/>
                    </a:lnTo>
                    <a:lnTo>
                      <a:pt x="128" y="23"/>
                    </a:lnTo>
                    <a:lnTo>
                      <a:pt x="128" y="25"/>
                    </a:lnTo>
                    <a:lnTo>
                      <a:pt x="130" y="25"/>
                    </a:lnTo>
                    <a:lnTo>
                      <a:pt x="132" y="27"/>
                    </a:lnTo>
                    <a:lnTo>
                      <a:pt x="134" y="27"/>
                    </a:lnTo>
                    <a:lnTo>
                      <a:pt x="136" y="29"/>
                    </a:lnTo>
                    <a:lnTo>
                      <a:pt x="138" y="29"/>
                    </a:lnTo>
                    <a:lnTo>
                      <a:pt x="138" y="31"/>
                    </a:lnTo>
                    <a:lnTo>
                      <a:pt x="140" y="31"/>
                    </a:lnTo>
                    <a:lnTo>
                      <a:pt x="142" y="31"/>
                    </a:lnTo>
                    <a:lnTo>
                      <a:pt x="142" y="33"/>
                    </a:lnTo>
                    <a:lnTo>
                      <a:pt x="144" y="33"/>
                    </a:lnTo>
                    <a:lnTo>
                      <a:pt x="146" y="33"/>
                    </a:lnTo>
                    <a:lnTo>
                      <a:pt x="147" y="33"/>
                    </a:lnTo>
                    <a:lnTo>
                      <a:pt x="149" y="33"/>
                    </a:lnTo>
                    <a:lnTo>
                      <a:pt x="149" y="35"/>
                    </a:lnTo>
                    <a:lnTo>
                      <a:pt x="149" y="37"/>
                    </a:lnTo>
                    <a:lnTo>
                      <a:pt x="149" y="39"/>
                    </a:lnTo>
                    <a:lnTo>
                      <a:pt x="151" y="39"/>
                    </a:lnTo>
                    <a:lnTo>
                      <a:pt x="151" y="41"/>
                    </a:lnTo>
                    <a:lnTo>
                      <a:pt x="153" y="41"/>
                    </a:lnTo>
                    <a:lnTo>
                      <a:pt x="153" y="42"/>
                    </a:lnTo>
                    <a:lnTo>
                      <a:pt x="155" y="42"/>
                    </a:lnTo>
                    <a:lnTo>
                      <a:pt x="157" y="44"/>
                    </a:lnTo>
                    <a:lnTo>
                      <a:pt x="157" y="46"/>
                    </a:lnTo>
                    <a:lnTo>
                      <a:pt x="159" y="46"/>
                    </a:lnTo>
                    <a:lnTo>
                      <a:pt x="159" y="48"/>
                    </a:lnTo>
                    <a:lnTo>
                      <a:pt x="159" y="50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59" y="56"/>
                    </a:lnTo>
                    <a:lnTo>
                      <a:pt x="161" y="56"/>
                    </a:lnTo>
                    <a:lnTo>
                      <a:pt x="161" y="58"/>
                    </a:lnTo>
                    <a:lnTo>
                      <a:pt x="161" y="60"/>
                    </a:lnTo>
                    <a:lnTo>
                      <a:pt x="161" y="62"/>
                    </a:lnTo>
                    <a:lnTo>
                      <a:pt x="161" y="64"/>
                    </a:lnTo>
                    <a:lnTo>
                      <a:pt x="163" y="64"/>
                    </a:lnTo>
                    <a:lnTo>
                      <a:pt x="165" y="64"/>
                    </a:lnTo>
                    <a:lnTo>
                      <a:pt x="167" y="64"/>
                    </a:lnTo>
                    <a:lnTo>
                      <a:pt x="167" y="66"/>
                    </a:lnTo>
                    <a:lnTo>
                      <a:pt x="169" y="66"/>
                    </a:lnTo>
                    <a:lnTo>
                      <a:pt x="170" y="66"/>
                    </a:lnTo>
                    <a:lnTo>
                      <a:pt x="172" y="66"/>
                    </a:lnTo>
                    <a:lnTo>
                      <a:pt x="172" y="67"/>
                    </a:lnTo>
                    <a:lnTo>
                      <a:pt x="172" y="69"/>
                    </a:lnTo>
                    <a:lnTo>
                      <a:pt x="172" y="71"/>
                    </a:lnTo>
                    <a:lnTo>
                      <a:pt x="174" y="71"/>
                    </a:lnTo>
                    <a:lnTo>
                      <a:pt x="176" y="71"/>
                    </a:lnTo>
                    <a:lnTo>
                      <a:pt x="176" y="73"/>
                    </a:lnTo>
                    <a:lnTo>
                      <a:pt x="178" y="73"/>
                    </a:lnTo>
                    <a:lnTo>
                      <a:pt x="178" y="71"/>
                    </a:lnTo>
                    <a:lnTo>
                      <a:pt x="180" y="71"/>
                    </a:lnTo>
                    <a:lnTo>
                      <a:pt x="180" y="73"/>
                    </a:lnTo>
                    <a:lnTo>
                      <a:pt x="182" y="75"/>
                    </a:lnTo>
                    <a:lnTo>
                      <a:pt x="182" y="77"/>
                    </a:lnTo>
                    <a:lnTo>
                      <a:pt x="182" y="79"/>
                    </a:lnTo>
                    <a:lnTo>
                      <a:pt x="184" y="79"/>
                    </a:lnTo>
                    <a:lnTo>
                      <a:pt x="182" y="81"/>
                    </a:lnTo>
                    <a:lnTo>
                      <a:pt x="182" y="83"/>
                    </a:lnTo>
                    <a:lnTo>
                      <a:pt x="184" y="83"/>
                    </a:lnTo>
                    <a:lnTo>
                      <a:pt x="184" y="85"/>
                    </a:lnTo>
                    <a:lnTo>
                      <a:pt x="184" y="87"/>
                    </a:lnTo>
                    <a:lnTo>
                      <a:pt x="186" y="89"/>
                    </a:lnTo>
                    <a:lnTo>
                      <a:pt x="184" y="89"/>
                    </a:lnTo>
                    <a:lnTo>
                      <a:pt x="184" y="90"/>
                    </a:lnTo>
                    <a:lnTo>
                      <a:pt x="186" y="90"/>
                    </a:lnTo>
                    <a:lnTo>
                      <a:pt x="186" y="92"/>
                    </a:lnTo>
                    <a:lnTo>
                      <a:pt x="186" y="94"/>
                    </a:lnTo>
                    <a:lnTo>
                      <a:pt x="188" y="96"/>
                    </a:lnTo>
                    <a:lnTo>
                      <a:pt x="190" y="94"/>
                    </a:lnTo>
                    <a:lnTo>
                      <a:pt x="192" y="92"/>
                    </a:lnTo>
                    <a:lnTo>
                      <a:pt x="194" y="92"/>
                    </a:lnTo>
                    <a:lnTo>
                      <a:pt x="195" y="92"/>
                    </a:lnTo>
                    <a:lnTo>
                      <a:pt x="197" y="90"/>
                    </a:lnTo>
                    <a:lnTo>
                      <a:pt x="199" y="89"/>
                    </a:lnTo>
                    <a:lnTo>
                      <a:pt x="201" y="89"/>
                    </a:lnTo>
                    <a:lnTo>
                      <a:pt x="201" y="87"/>
                    </a:lnTo>
                    <a:lnTo>
                      <a:pt x="203" y="87"/>
                    </a:lnTo>
                    <a:lnTo>
                      <a:pt x="205" y="87"/>
                    </a:lnTo>
                    <a:lnTo>
                      <a:pt x="205" y="85"/>
                    </a:lnTo>
                    <a:lnTo>
                      <a:pt x="207" y="85"/>
                    </a:lnTo>
                    <a:lnTo>
                      <a:pt x="209" y="85"/>
                    </a:lnTo>
                    <a:lnTo>
                      <a:pt x="211" y="85"/>
                    </a:lnTo>
                    <a:lnTo>
                      <a:pt x="211" y="87"/>
                    </a:lnTo>
                    <a:lnTo>
                      <a:pt x="213" y="85"/>
                    </a:lnTo>
                    <a:lnTo>
                      <a:pt x="215" y="85"/>
                    </a:lnTo>
                    <a:lnTo>
                      <a:pt x="217" y="85"/>
                    </a:lnTo>
                    <a:lnTo>
                      <a:pt x="217" y="83"/>
                    </a:lnTo>
                    <a:lnTo>
                      <a:pt x="218" y="81"/>
                    </a:lnTo>
                    <a:lnTo>
                      <a:pt x="220" y="79"/>
                    </a:lnTo>
                    <a:lnTo>
                      <a:pt x="220" y="77"/>
                    </a:lnTo>
                    <a:lnTo>
                      <a:pt x="220" y="75"/>
                    </a:lnTo>
                    <a:lnTo>
                      <a:pt x="220" y="73"/>
                    </a:lnTo>
                    <a:lnTo>
                      <a:pt x="220" y="71"/>
                    </a:lnTo>
                    <a:lnTo>
                      <a:pt x="222" y="71"/>
                    </a:lnTo>
                    <a:lnTo>
                      <a:pt x="224" y="71"/>
                    </a:lnTo>
                    <a:lnTo>
                      <a:pt x="226" y="71"/>
                    </a:lnTo>
                    <a:lnTo>
                      <a:pt x="226" y="73"/>
                    </a:lnTo>
                    <a:lnTo>
                      <a:pt x="228" y="73"/>
                    </a:lnTo>
                    <a:lnTo>
                      <a:pt x="228" y="75"/>
                    </a:lnTo>
                    <a:lnTo>
                      <a:pt x="230" y="75"/>
                    </a:lnTo>
                    <a:lnTo>
                      <a:pt x="232" y="75"/>
                    </a:lnTo>
                    <a:lnTo>
                      <a:pt x="234" y="75"/>
                    </a:lnTo>
                    <a:lnTo>
                      <a:pt x="234" y="77"/>
                    </a:lnTo>
                    <a:lnTo>
                      <a:pt x="236" y="77"/>
                    </a:lnTo>
                    <a:lnTo>
                      <a:pt x="238" y="77"/>
                    </a:lnTo>
                    <a:lnTo>
                      <a:pt x="240" y="75"/>
                    </a:lnTo>
                    <a:lnTo>
                      <a:pt x="242" y="73"/>
                    </a:lnTo>
                    <a:lnTo>
                      <a:pt x="243" y="73"/>
                    </a:lnTo>
                    <a:lnTo>
                      <a:pt x="245" y="71"/>
                    </a:lnTo>
                    <a:lnTo>
                      <a:pt x="247" y="71"/>
                    </a:lnTo>
                    <a:lnTo>
                      <a:pt x="247" y="73"/>
                    </a:lnTo>
                    <a:lnTo>
                      <a:pt x="249" y="73"/>
                    </a:lnTo>
                    <a:lnTo>
                      <a:pt x="251" y="73"/>
                    </a:lnTo>
                    <a:lnTo>
                      <a:pt x="253" y="73"/>
                    </a:lnTo>
                    <a:lnTo>
                      <a:pt x="255" y="71"/>
                    </a:lnTo>
                    <a:lnTo>
                      <a:pt x="257" y="71"/>
                    </a:lnTo>
                    <a:lnTo>
                      <a:pt x="259" y="71"/>
                    </a:lnTo>
                    <a:lnTo>
                      <a:pt x="261" y="71"/>
                    </a:lnTo>
                    <a:lnTo>
                      <a:pt x="263" y="71"/>
                    </a:lnTo>
                    <a:lnTo>
                      <a:pt x="265" y="71"/>
                    </a:lnTo>
                    <a:lnTo>
                      <a:pt x="266" y="71"/>
                    </a:lnTo>
                    <a:lnTo>
                      <a:pt x="268" y="71"/>
                    </a:lnTo>
                    <a:lnTo>
                      <a:pt x="270" y="71"/>
                    </a:lnTo>
                    <a:lnTo>
                      <a:pt x="270" y="69"/>
                    </a:lnTo>
                    <a:lnTo>
                      <a:pt x="272" y="69"/>
                    </a:lnTo>
                    <a:lnTo>
                      <a:pt x="274" y="67"/>
                    </a:lnTo>
                    <a:lnTo>
                      <a:pt x="276" y="66"/>
                    </a:lnTo>
                    <a:lnTo>
                      <a:pt x="278" y="64"/>
                    </a:lnTo>
                    <a:lnTo>
                      <a:pt x="280" y="64"/>
                    </a:lnTo>
                    <a:lnTo>
                      <a:pt x="282" y="62"/>
                    </a:lnTo>
                    <a:lnTo>
                      <a:pt x="284" y="62"/>
                    </a:lnTo>
                    <a:lnTo>
                      <a:pt x="284" y="60"/>
                    </a:lnTo>
                    <a:lnTo>
                      <a:pt x="286" y="60"/>
                    </a:lnTo>
                    <a:lnTo>
                      <a:pt x="288" y="58"/>
                    </a:lnTo>
                    <a:lnTo>
                      <a:pt x="290" y="56"/>
                    </a:lnTo>
                    <a:lnTo>
                      <a:pt x="291" y="54"/>
                    </a:lnTo>
                    <a:lnTo>
                      <a:pt x="291" y="52"/>
                    </a:lnTo>
                    <a:lnTo>
                      <a:pt x="293" y="52"/>
                    </a:lnTo>
                    <a:lnTo>
                      <a:pt x="295" y="50"/>
                    </a:lnTo>
                    <a:lnTo>
                      <a:pt x="297" y="48"/>
                    </a:lnTo>
                    <a:lnTo>
                      <a:pt x="297" y="46"/>
                    </a:lnTo>
                    <a:lnTo>
                      <a:pt x="297" y="41"/>
                    </a:lnTo>
                    <a:lnTo>
                      <a:pt x="297" y="39"/>
                    </a:lnTo>
                    <a:lnTo>
                      <a:pt x="297" y="37"/>
                    </a:lnTo>
                    <a:lnTo>
                      <a:pt x="297" y="35"/>
                    </a:lnTo>
                    <a:lnTo>
                      <a:pt x="299" y="35"/>
                    </a:lnTo>
                    <a:lnTo>
                      <a:pt x="299" y="33"/>
                    </a:lnTo>
                    <a:lnTo>
                      <a:pt x="299" y="31"/>
                    </a:lnTo>
                    <a:lnTo>
                      <a:pt x="299" y="29"/>
                    </a:lnTo>
                    <a:lnTo>
                      <a:pt x="299" y="27"/>
                    </a:lnTo>
                    <a:lnTo>
                      <a:pt x="299" y="25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0" name="Freeform 5064">
                <a:extLst>
                  <a:ext uri="{FF2B5EF4-FFF2-40B4-BE49-F238E27FC236}">
                    <a16:creationId xmlns:a16="http://schemas.microsoft.com/office/drawing/2014/main" id="{09D57D82-B0B9-1720-1E15-0332E7A5B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618" y="5286679"/>
                <a:ext cx="381237" cy="426576"/>
              </a:xfrm>
              <a:custGeom>
                <a:avLst/>
                <a:gdLst/>
                <a:ahLst/>
                <a:cxnLst>
                  <a:cxn ang="0">
                    <a:pos x="140" y="46"/>
                  </a:cxn>
                  <a:cxn ang="0">
                    <a:pos x="142" y="62"/>
                  </a:cxn>
                  <a:cxn ang="0">
                    <a:pos x="155" y="71"/>
                  </a:cxn>
                  <a:cxn ang="0">
                    <a:pos x="167" y="85"/>
                  </a:cxn>
                  <a:cxn ang="0">
                    <a:pos x="182" y="92"/>
                  </a:cxn>
                  <a:cxn ang="0">
                    <a:pos x="198" y="96"/>
                  </a:cxn>
                  <a:cxn ang="0">
                    <a:pos x="207" y="106"/>
                  </a:cxn>
                  <a:cxn ang="0">
                    <a:pos x="215" y="117"/>
                  </a:cxn>
                  <a:cxn ang="0">
                    <a:pos x="226" y="121"/>
                  </a:cxn>
                  <a:cxn ang="0">
                    <a:pos x="234" y="133"/>
                  </a:cxn>
                  <a:cxn ang="0">
                    <a:pos x="230" y="140"/>
                  </a:cxn>
                  <a:cxn ang="0">
                    <a:pos x="209" y="144"/>
                  </a:cxn>
                  <a:cxn ang="0">
                    <a:pos x="207" y="158"/>
                  </a:cxn>
                  <a:cxn ang="0">
                    <a:pos x="192" y="165"/>
                  </a:cxn>
                  <a:cxn ang="0">
                    <a:pos x="182" y="175"/>
                  </a:cxn>
                  <a:cxn ang="0">
                    <a:pos x="188" y="192"/>
                  </a:cxn>
                  <a:cxn ang="0">
                    <a:pos x="190" y="206"/>
                  </a:cxn>
                  <a:cxn ang="0">
                    <a:pos x="207" y="213"/>
                  </a:cxn>
                  <a:cxn ang="0">
                    <a:pos x="221" y="223"/>
                  </a:cxn>
                  <a:cxn ang="0">
                    <a:pos x="230" y="236"/>
                  </a:cxn>
                  <a:cxn ang="0">
                    <a:pos x="246" y="232"/>
                  </a:cxn>
                  <a:cxn ang="0">
                    <a:pos x="251" y="234"/>
                  </a:cxn>
                  <a:cxn ang="0">
                    <a:pos x="242" y="248"/>
                  </a:cxn>
                  <a:cxn ang="0">
                    <a:pos x="230" y="259"/>
                  </a:cxn>
                  <a:cxn ang="0">
                    <a:pos x="213" y="261"/>
                  </a:cxn>
                  <a:cxn ang="0">
                    <a:pos x="199" y="263"/>
                  </a:cxn>
                  <a:cxn ang="0">
                    <a:pos x="188" y="267"/>
                  </a:cxn>
                  <a:cxn ang="0">
                    <a:pos x="167" y="269"/>
                  </a:cxn>
                  <a:cxn ang="0">
                    <a:pos x="157" y="279"/>
                  </a:cxn>
                  <a:cxn ang="0">
                    <a:pos x="146" y="290"/>
                  </a:cxn>
                  <a:cxn ang="0">
                    <a:pos x="134" y="282"/>
                  </a:cxn>
                  <a:cxn ang="0">
                    <a:pos x="140" y="255"/>
                  </a:cxn>
                  <a:cxn ang="0">
                    <a:pos x="148" y="234"/>
                  </a:cxn>
                  <a:cxn ang="0">
                    <a:pos x="159" y="225"/>
                  </a:cxn>
                  <a:cxn ang="0">
                    <a:pos x="159" y="204"/>
                  </a:cxn>
                  <a:cxn ang="0">
                    <a:pos x="140" y="192"/>
                  </a:cxn>
                  <a:cxn ang="0">
                    <a:pos x="134" y="182"/>
                  </a:cxn>
                  <a:cxn ang="0">
                    <a:pos x="113" y="179"/>
                  </a:cxn>
                  <a:cxn ang="0">
                    <a:pos x="125" y="167"/>
                  </a:cxn>
                  <a:cxn ang="0">
                    <a:pos x="117" y="150"/>
                  </a:cxn>
                  <a:cxn ang="0">
                    <a:pos x="103" y="140"/>
                  </a:cxn>
                  <a:cxn ang="0">
                    <a:pos x="88" y="133"/>
                  </a:cxn>
                  <a:cxn ang="0">
                    <a:pos x="77" y="121"/>
                  </a:cxn>
                  <a:cxn ang="0">
                    <a:pos x="67" y="108"/>
                  </a:cxn>
                  <a:cxn ang="0">
                    <a:pos x="67" y="90"/>
                  </a:cxn>
                  <a:cxn ang="0">
                    <a:pos x="54" y="79"/>
                  </a:cxn>
                  <a:cxn ang="0">
                    <a:pos x="36" y="85"/>
                  </a:cxn>
                  <a:cxn ang="0">
                    <a:pos x="19" y="79"/>
                  </a:cxn>
                  <a:cxn ang="0">
                    <a:pos x="7" y="67"/>
                  </a:cxn>
                  <a:cxn ang="0">
                    <a:pos x="4" y="56"/>
                  </a:cxn>
                  <a:cxn ang="0">
                    <a:pos x="7" y="50"/>
                  </a:cxn>
                  <a:cxn ang="0">
                    <a:pos x="15" y="42"/>
                  </a:cxn>
                  <a:cxn ang="0">
                    <a:pos x="29" y="31"/>
                  </a:cxn>
                  <a:cxn ang="0">
                    <a:pos x="46" y="25"/>
                  </a:cxn>
                  <a:cxn ang="0">
                    <a:pos x="59" y="14"/>
                  </a:cxn>
                  <a:cxn ang="0">
                    <a:pos x="65" y="2"/>
                  </a:cxn>
                  <a:cxn ang="0">
                    <a:pos x="77" y="15"/>
                  </a:cxn>
                  <a:cxn ang="0">
                    <a:pos x="90" y="21"/>
                  </a:cxn>
                  <a:cxn ang="0">
                    <a:pos x="107" y="19"/>
                  </a:cxn>
                  <a:cxn ang="0">
                    <a:pos x="121" y="27"/>
                  </a:cxn>
                </a:cxnLst>
                <a:rect l="0" t="0" r="r" b="b"/>
                <a:pathLst>
                  <a:path w="255" h="292">
                    <a:moveTo>
                      <a:pt x="132" y="31"/>
                    </a:moveTo>
                    <a:lnTo>
                      <a:pt x="132" y="33"/>
                    </a:lnTo>
                    <a:lnTo>
                      <a:pt x="134" y="33"/>
                    </a:lnTo>
                    <a:lnTo>
                      <a:pt x="134" y="35"/>
                    </a:lnTo>
                    <a:lnTo>
                      <a:pt x="134" y="37"/>
                    </a:lnTo>
                    <a:lnTo>
                      <a:pt x="136" y="37"/>
                    </a:lnTo>
                    <a:lnTo>
                      <a:pt x="136" y="38"/>
                    </a:lnTo>
                    <a:lnTo>
                      <a:pt x="136" y="40"/>
                    </a:lnTo>
                    <a:lnTo>
                      <a:pt x="138" y="42"/>
                    </a:lnTo>
                    <a:lnTo>
                      <a:pt x="140" y="42"/>
                    </a:lnTo>
                    <a:lnTo>
                      <a:pt x="140" y="44"/>
                    </a:lnTo>
                    <a:lnTo>
                      <a:pt x="140" y="46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42" y="50"/>
                    </a:lnTo>
                    <a:lnTo>
                      <a:pt x="142" y="52"/>
                    </a:lnTo>
                    <a:lnTo>
                      <a:pt x="142" y="54"/>
                    </a:lnTo>
                    <a:lnTo>
                      <a:pt x="142" y="56"/>
                    </a:lnTo>
                    <a:lnTo>
                      <a:pt x="140" y="56"/>
                    </a:lnTo>
                    <a:lnTo>
                      <a:pt x="140" y="58"/>
                    </a:lnTo>
                    <a:lnTo>
                      <a:pt x="140" y="60"/>
                    </a:lnTo>
                    <a:lnTo>
                      <a:pt x="142" y="60"/>
                    </a:lnTo>
                    <a:lnTo>
                      <a:pt x="140" y="62"/>
                    </a:lnTo>
                    <a:lnTo>
                      <a:pt x="142" y="62"/>
                    </a:lnTo>
                    <a:lnTo>
                      <a:pt x="142" y="63"/>
                    </a:lnTo>
                    <a:lnTo>
                      <a:pt x="142" y="65"/>
                    </a:lnTo>
                    <a:lnTo>
                      <a:pt x="142" y="67"/>
                    </a:lnTo>
                    <a:lnTo>
                      <a:pt x="144" y="67"/>
                    </a:lnTo>
                    <a:lnTo>
                      <a:pt x="146" y="65"/>
                    </a:lnTo>
                    <a:lnTo>
                      <a:pt x="146" y="67"/>
                    </a:lnTo>
                    <a:lnTo>
                      <a:pt x="148" y="67"/>
                    </a:lnTo>
                    <a:lnTo>
                      <a:pt x="150" y="67"/>
                    </a:lnTo>
                    <a:lnTo>
                      <a:pt x="151" y="67"/>
                    </a:lnTo>
                    <a:lnTo>
                      <a:pt x="153" y="69"/>
                    </a:lnTo>
                    <a:lnTo>
                      <a:pt x="155" y="69"/>
                    </a:lnTo>
                    <a:lnTo>
                      <a:pt x="155" y="71"/>
                    </a:lnTo>
                    <a:lnTo>
                      <a:pt x="155" y="73"/>
                    </a:lnTo>
                    <a:lnTo>
                      <a:pt x="155" y="75"/>
                    </a:lnTo>
                    <a:lnTo>
                      <a:pt x="157" y="75"/>
                    </a:lnTo>
                    <a:lnTo>
                      <a:pt x="159" y="77"/>
                    </a:lnTo>
                    <a:lnTo>
                      <a:pt x="161" y="77"/>
                    </a:lnTo>
                    <a:lnTo>
                      <a:pt x="161" y="79"/>
                    </a:lnTo>
                    <a:lnTo>
                      <a:pt x="163" y="79"/>
                    </a:lnTo>
                    <a:lnTo>
                      <a:pt x="163" y="81"/>
                    </a:lnTo>
                    <a:lnTo>
                      <a:pt x="163" y="83"/>
                    </a:lnTo>
                    <a:lnTo>
                      <a:pt x="165" y="83"/>
                    </a:lnTo>
                    <a:lnTo>
                      <a:pt x="167" y="83"/>
                    </a:lnTo>
                    <a:lnTo>
                      <a:pt x="167" y="85"/>
                    </a:lnTo>
                    <a:lnTo>
                      <a:pt x="169" y="85"/>
                    </a:lnTo>
                    <a:lnTo>
                      <a:pt x="171" y="85"/>
                    </a:lnTo>
                    <a:lnTo>
                      <a:pt x="171" y="86"/>
                    </a:lnTo>
                    <a:lnTo>
                      <a:pt x="173" y="86"/>
                    </a:lnTo>
                    <a:lnTo>
                      <a:pt x="174" y="86"/>
                    </a:lnTo>
                    <a:lnTo>
                      <a:pt x="174" y="88"/>
                    </a:lnTo>
                    <a:lnTo>
                      <a:pt x="176" y="88"/>
                    </a:lnTo>
                    <a:lnTo>
                      <a:pt x="176" y="90"/>
                    </a:lnTo>
                    <a:lnTo>
                      <a:pt x="178" y="90"/>
                    </a:lnTo>
                    <a:lnTo>
                      <a:pt x="180" y="90"/>
                    </a:lnTo>
                    <a:lnTo>
                      <a:pt x="180" y="92"/>
                    </a:lnTo>
                    <a:lnTo>
                      <a:pt x="182" y="92"/>
                    </a:lnTo>
                    <a:lnTo>
                      <a:pt x="182" y="94"/>
                    </a:lnTo>
                    <a:lnTo>
                      <a:pt x="184" y="94"/>
                    </a:lnTo>
                    <a:lnTo>
                      <a:pt x="186" y="94"/>
                    </a:lnTo>
                    <a:lnTo>
                      <a:pt x="188" y="94"/>
                    </a:lnTo>
                    <a:lnTo>
                      <a:pt x="190" y="94"/>
                    </a:lnTo>
                    <a:lnTo>
                      <a:pt x="190" y="92"/>
                    </a:lnTo>
                    <a:lnTo>
                      <a:pt x="192" y="92"/>
                    </a:lnTo>
                    <a:lnTo>
                      <a:pt x="194" y="92"/>
                    </a:lnTo>
                    <a:lnTo>
                      <a:pt x="196" y="92"/>
                    </a:lnTo>
                    <a:lnTo>
                      <a:pt x="196" y="94"/>
                    </a:lnTo>
                    <a:lnTo>
                      <a:pt x="198" y="94"/>
                    </a:lnTo>
                    <a:lnTo>
                      <a:pt x="198" y="96"/>
                    </a:lnTo>
                    <a:lnTo>
                      <a:pt x="198" y="98"/>
                    </a:lnTo>
                    <a:lnTo>
                      <a:pt x="196" y="98"/>
                    </a:lnTo>
                    <a:lnTo>
                      <a:pt x="196" y="100"/>
                    </a:lnTo>
                    <a:lnTo>
                      <a:pt x="198" y="100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9" y="104"/>
                    </a:lnTo>
                    <a:lnTo>
                      <a:pt x="201" y="104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9" y="106"/>
                    </a:lnTo>
                    <a:lnTo>
                      <a:pt x="209" y="108"/>
                    </a:lnTo>
                    <a:lnTo>
                      <a:pt x="211" y="108"/>
                    </a:lnTo>
                    <a:lnTo>
                      <a:pt x="211" y="110"/>
                    </a:lnTo>
                    <a:lnTo>
                      <a:pt x="213" y="110"/>
                    </a:lnTo>
                    <a:lnTo>
                      <a:pt x="213" y="111"/>
                    </a:lnTo>
                    <a:lnTo>
                      <a:pt x="211" y="111"/>
                    </a:lnTo>
                    <a:lnTo>
                      <a:pt x="213" y="111"/>
                    </a:lnTo>
                    <a:lnTo>
                      <a:pt x="213" y="113"/>
                    </a:lnTo>
                    <a:lnTo>
                      <a:pt x="215" y="113"/>
                    </a:lnTo>
                    <a:lnTo>
                      <a:pt x="215" y="115"/>
                    </a:lnTo>
                    <a:lnTo>
                      <a:pt x="215" y="117"/>
                    </a:lnTo>
                    <a:lnTo>
                      <a:pt x="215" y="119"/>
                    </a:lnTo>
                    <a:lnTo>
                      <a:pt x="217" y="119"/>
                    </a:lnTo>
                    <a:lnTo>
                      <a:pt x="217" y="117"/>
                    </a:lnTo>
                    <a:lnTo>
                      <a:pt x="219" y="117"/>
                    </a:lnTo>
                    <a:lnTo>
                      <a:pt x="219" y="115"/>
                    </a:lnTo>
                    <a:lnTo>
                      <a:pt x="219" y="117"/>
                    </a:lnTo>
                    <a:lnTo>
                      <a:pt x="221" y="117"/>
                    </a:lnTo>
                    <a:lnTo>
                      <a:pt x="222" y="117"/>
                    </a:lnTo>
                    <a:lnTo>
                      <a:pt x="224" y="117"/>
                    </a:lnTo>
                    <a:lnTo>
                      <a:pt x="224" y="119"/>
                    </a:lnTo>
                    <a:lnTo>
                      <a:pt x="226" y="119"/>
                    </a:lnTo>
                    <a:lnTo>
                      <a:pt x="226" y="121"/>
                    </a:lnTo>
                    <a:lnTo>
                      <a:pt x="228" y="121"/>
                    </a:lnTo>
                    <a:lnTo>
                      <a:pt x="228" y="123"/>
                    </a:lnTo>
                    <a:lnTo>
                      <a:pt x="230" y="123"/>
                    </a:lnTo>
                    <a:lnTo>
                      <a:pt x="230" y="125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8" y="129"/>
                    </a:lnTo>
                    <a:lnTo>
                      <a:pt x="230" y="129"/>
                    </a:lnTo>
                    <a:lnTo>
                      <a:pt x="230" y="131"/>
                    </a:lnTo>
                    <a:lnTo>
                      <a:pt x="232" y="131"/>
                    </a:lnTo>
                    <a:lnTo>
                      <a:pt x="232" y="133"/>
                    </a:lnTo>
                    <a:lnTo>
                      <a:pt x="234" y="133"/>
                    </a:lnTo>
                    <a:lnTo>
                      <a:pt x="234" y="134"/>
                    </a:lnTo>
                    <a:lnTo>
                      <a:pt x="236" y="134"/>
                    </a:lnTo>
                    <a:lnTo>
                      <a:pt x="236" y="136"/>
                    </a:lnTo>
                    <a:lnTo>
                      <a:pt x="238" y="136"/>
                    </a:lnTo>
                    <a:lnTo>
                      <a:pt x="238" y="138"/>
                    </a:lnTo>
                    <a:lnTo>
                      <a:pt x="238" y="140"/>
                    </a:lnTo>
                    <a:lnTo>
                      <a:pt x="240" y="140"/>
                    </a:lnTo>
                    <a:lnTo>
                      <a:pt x="238" y="140"/>
                    </a:lnTo>
                    <a:lnTo>
                      <a:pt x="236" y="140"/>
                    </a:lnTo>
                    <a:lnTo>
                      <a:pt x="234" y="140"/>
                    </a:lnTo>
                    <a:lnTo>
                      <a:pt x="232" y="140"/>
                    </a:lnTo>
                    <a:lnTo>
                      <a:pt x="230" y="140"/>
                    </a:lnTo>
                    <a:lnTo>
                      <a:pt x="230" y="142"/>
                    </a:lnTo>
                    <a:lnTo>
                      <a:pt x="228" y="142"/>
                    </a:lnTo>
                    <a:lnTo>
                      <a:pt x="226" y="142"/>
                    </a:lnTo>
                    <a:lnTo>
                      <a:pt x="224" y="142"/>
                    </a:lnTo>
                    <a:lnTo>
                      <a:pt x="222" y="142"/>
                    </a:lnTo>
                    <a:lnTo>
                      <a:pt x="221" y="142"/>
                    </a:lnTo>
                    <a:lnTo>
                      <a:pt x="219" y="144"/>
                    </a:lnTo>
                    <a:lnTo>
                      <a:pt x="217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1" y="144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11" y="146"/>
                    </a:lnTo>
                    <a:lnTo>
                      <a:pt x="213" y="146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3" y="152"/>
                    </a:lnTo>
                    <a:lnTo>
                      <a:pt x="211" y="152"/>
                    </a:lnTo>
                    <a:lnTo>
                      <a:pt x="211" y="154"/>
                    </a:lnTo>
                    <a:lnTo>
                      <a:pt x="211" y="156"/>
                    </a:lnTo>
                    <a:lnTo>
                      <a:pt x="209" y="156"/>
                    </a:lnTo>
                    <a:lnTo>
                      <a:pt x="207" y="156"/>
                    </a:lnTo>
                    <a:lnTo>
                      <a:pt x="207" y="158"/>
                    </a:lnTo>
                    <a:lnTo>
                      <a:pt x="205" y="158"/>
                    </a:lnTo>
                    <a:lnTo>
                      <a:pt x="205" y="159"/>
                    </a:lnTo>
                    <a:lnTo>
                      <a:pt x="203" y="159"/>
                    </a:lnTo>
                    <a:lnTo>
                      <a:pt x="203" y="161"/>
                    </a:lnTo>
                    <a:lnTo>
                      <a:pt x="201" y="161"/>
                    </a:lnTo>
                    <a:lnTo>
                      <a:pt x="201" y="163"/>
                    </a:lnTo>
                    <a:lnTo>
                      <a:pt x="199" y="163"/>
                    </a:lnTo>
                    <a:lnTo>
                      <a:pt x="199" y="165"/>
                    </a:lnTo>
                    <a:lnTo>
                      <a:pt x="198" y="165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2" y="165"/>
                    </a:lnTo>
                    <a:lnTo>
                      <a:pt x="192" y="167"/>
                    </a:lnTo>
                    <a:lnTo>
                      <a:pt x="190" y="167"/>
                    </a:lnTo>
                    <a:lnTo>
                      <a:pt x="190" y="165"/>
                    </a:lnTo>
                    <a:lnTo>
                      <a:pt x="188" y="165"/>
                    </a:lnTo>
                    <a:lnTo>
                      <a:pt x="186" y="165"/>
                    </a:lnTo>
                    <a:lnTo>
                      <a:pt x="186" y="167"/>
                    </a:lnTo>
                    <a:lnTo>
                      <a:pt x="186" y="169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4" y="173"/>
                    </a:lnTo>
                    <a:lnTo>
                      <a:pt x="184" y="175"/>
                    </a:lnTo>
                    <a:lnTo>
                      <a:pt x="182" y="175"/>
                    </a:lnTo>
                    <a:lnTo>
                      <a:pt x="182" y="177"/>
                    </a:lnTo>
                    <a:lnTo>
                      <a:pt x="184" y="177"/>
                    </a:lnTo>
                    <a:lnTo>
                      <a:pt x="184" y="179"/>
                    </a:lnTo>
                    <a:lnTo>
                      <a:pt x="184" y="181"/>
                    </a:lnTo>
                    <a:lnTo>
                      <a:pt x="186" y="181"/>
                    </a:lnTo>
                    <a:lnTo>
                      <a:pt x="186" y="182"/>
                    </a:lnTo>
                    <a:lnTo>
                      <a:pt x="186" y="184"/>
                    </a:lnTo>
                    <a:lnTo>
                      <a:pt x="186" y="186"/>
                    </a:lnTo>
                    <a:lnTo>
                      <a:pt x="188" y="186"/>
                    </a:lnTo>
                    <a:lnTo>
                      <a:pt x="188" y="188"/>
                    </a:lnTo>
                    <a:lnTo>
                      <a:pt x="188" y="190"/>
                    </a:lnTo>
                    <a:lnTo>
                      <a:pt x="188" y="192"/>
                    </a:lnTo>
                    <a:lnTo>
                      <a:pt x="188" y="194"/>
                    </a:lnTo>
                    <a:lnTo>
                      <a:pt x="190" y="194"/>
                    </a:lnTo>
                    <a:lnTo>
                      <a:pt x="190" y="196"/>
                    </a:lnTo>
                    <a:lnTo>
                      <a:pt x="192" y="196"/>
                    </a:lnTo>
                    <a:lnTo>
                      <a:pt x="192" y="198"/>
                    </a:lnTo>
                    <a:lnTo>
                      <a:pt x="194" y="198"/>
                    </a:lnTo>
                    <a:lnTo>
                      <a:pt x="194" y="200"/>
                    </a:lnTo>
                    <a:lnTo>
                      <a:pt x="194" y="202"/>
                    </a:lnTo>
                    <a:lnTo>
                      <a:pt x="192" y="202"/>
                    </a:lnTo>
                    <a:lnTo>
                      <a:pt x="192" y="204"/>
                    </a:lnTo>
                    <a:lnTo>
                      <a:pt x="190" y="204"/>
                    </a:lnTo>
                    <a:lnTo>
                      <a:pt x="190" y="206"/>
                    </a:lnTo>
                    <a:lnTo>
                      <a:pt x="192" y="206"/>
                    </a:lnTo>
                    <a:lnTo>
                      <a:pt x="192" y="207"/>
                    </a:lnTo>
                    <a:lnTo>
                      <a:pt x="194" y="207"/>
                    </a:lnTo>
                    <a:lnTo>
                      <a:pt x="196" y="207"/>
                    </a:lnTo>
                    <a:lnTo>
                      <a:pt x="196" y="209"/>
                    </a:lnTo>
                    <a:lnTo>
                      <a:pt x="198" y="209"/>
                    </a:lnTo>
                    <a:lnTo>
                      <a:pt x="199" y="211"/>
                    </a:lnTo>
                    <a:lnTo>
                      <a:pt x="201" y="211"/>
                    </a:lnTo>
                    <a:lnTo>
                      <a:pt x="203" y="211"/>
                    </a:lnTo>
                    <a:lnTo>
                      <a:pt x="203" y="213"/>
                    </a:lnTo>
                    <a:lnTo>
                      <a:pt x="205" y="213"/>
                    </a:lnTo>
                    <a:lnTo>
                      <a:pt x="207" y="213"/>
                    </a:lnTo>
                    <a:lnTo>
                      <a:pt x="209" y="213"/>
                    </a:lnTo>
                    <a:lnTo>
                      <a:pt x="209" y="215"/>
                    </a:lnTo>
                    <a:lnTo>
                      <a:pt x="211" y="215"/>
                    </a:lnTo>
                    <a:lnTo>
                      <a:pt x="213" y="215"/>
                    </a:lnTo>
                    <a:lnTo>
                      <a:pt x="213" y="217"/>
                    </a:lnTo>
                    <a:lnTo>
                      <a:pt x="215" y="217"/>
                    </a:lnTo>
                    <a:lnTo>
                      <a:pt x="217" y="217"/>
                    </a:lnTo>
                    <a:lnTo>
                      <a:pt x="217" y="219"/>
                    </a:lnTo>
                    <a:lnTo>
                      <a:pt x="219" y="219"/>
                    </a:lnTo>
                    <a:lnTo>
                      <a:pt x="221" y="219"/>
                    </a:lnTo>
                    <a:lnTo>
                      <a:pt x="221" y="221"/>
                    </a:lnTo>
                    <a:lnTo>
                      <a:pt x="221" y="223"/>
                    </a:lnTo>
                    <a:lnTo>
                      <a:pt x="221" y="225"/>
                    </a:lnTo>
                    <a:lnTo>
                      <a:pt x="222" y="225"/>
                    </a:lnTo>
                    <a:lnTo>
                      <a:pt x="222" y="227"/>
                    </a:lnTo>
                    <a:lnTo>
                      <a:pt x="222" y="229"/>
                    </a:lnTo>
                    <a:lnTo>
                      <a:pt x="222" y="231"/>
                    </a:lnTo>
                    <a:lnTo>
                      <a:pt x="222" y="232"/>
                    </a:lnTo>
                    <a:lnTo>
                      <a:pt x="222" y="234"/>
                    </a:lnTo>
                    <a:lnTo>
                      <a:pt x="222" y="236"/>
                    </a:lnTo>
                    <a:lnTo>
                      <a:pt x="224" y="236"/>
                    </a:lnTo>
                    <a:lnTo>
                      <a:pt x="226" y="236"/>
                    </a:lnTo>
                    <a:lnTo>
                      <a:pt x="228" y="236"/>
                    </a:lnTo>
                    <a:lnTo>
                      <a:pt x="230" y="236"/>
                    </a:lnTo>
                    <a:lnTo>
                      <a:pt x="232" y="236"/>
                    </a:lnTo>
                    <a:lnTo>
                      <a:pt x="232" y="234"/>
                    </a:lnTo>
                    <a:lnTo>
                      <a:pt x="234" y="234"/>
                    </a:lnTo>
                    <a:lnTo>
                      <a:pt x="236" y="234"/>
                    </a:lnTo>
                    <a:lnTo>
                      <a:pt x="238" y="234"/>
                    </a:lnTo>
                    <a:lnTo>
                      <a:pt x="238" y="232"/>
                    </a:lnTo>
                    <a:lnTo>
                      <a:pt x="240" y="232"/>
                    </a:lnTo>
                    <a:lnTo>
                      <a:pt x="242" y="232"/>
                    </a:lnTo>
                    <a:lnTo>
                      <a:pt x="242" y="231"/>
                    </a:lnTo>
                    <a:lnTo>
                      <a:pt x="244" y="231"/>
                    </a:lnTo>
                    <a:lnTo>
                      <a:pt x="244" y="232"/>
                    </a:lnTo>
                    <a:lnTo>
                      <a:pt x="246" y="232"/>
                    </a:lnTo>
                    <a:lnTo>
                      <a:pt x="247" y="232"/>
                    </a:lnTo>
                    <a:lnTo>
                      <a:pt x="249" y="232"/>
                    </a:lnTo>
                    <a:lnTo>
                      <a:pt x="249" y="231"/>
                    </a:lnTo>
                    <a:lnTo>
                      <a:pt x="251" y="231"/>
                    </a:lnTo>
                    <a:lnTo>
                      <a:pt x="251" y="229"/>
                    </a:lnTo>
                    <a:lnTo>
                      <a:pt x="253" y="229"/>
                    </a:lnTo>
                    <a:lnTo>
                      <a:pt x="255" y="229"/>
                    </a:lnTo>
                    <a:lnTo>
                      <a:pt x="253" y="229"/>
                    </a:lnTo>
                    <a:lnTo>
                      <a:pt x="253" y="231"/>
                    </a:lnTo>
                    <a:lnTo>
                      <a:pt x="251" y="231"/>
                    </a:lnTo>
                    <a:lnTo>
                      <a:pt x="251" y="232"/>
                    </a:lnTo>
                    <a:lnTo>
                      <a:pt x="251" y="234"/>
                    </a:lnTo>
                    <a:lnTo>
                      <a:pt x="249" y="234"/>
                    </a:lnTo>
                    <a:lnTo>
                      <a:pt x="249" y="236"/>
                    </a:lnTo>
                    <a:lnTo>
                      <a:pt x="247" y="236"/>
                    </a:lnTo>
                    <a:lnTo>
                      <a:pt x="247" y="238"/>
                    </a:lnTo>
                    <a:lnTo>
                      <a:pt x="246" y="238"/>
                    </a:lnTo>
                    <a:lnTo>
                      <a:pt x="244" y="238"/>
                    </a:lnTo>
                    <a:lnTo>
                      <a:pt x="244" y="240"/>
                    </a:lnTo>
                    <a:lnTo>
                      <a:pt x="244" y="242"/>
                    </a:lnTo>
                    <a:lnTo>
                      <a:pt x="244" y="244"/>
                    </a:lnTo>
                    <a:lnTo>
                      <a:pt x="244" y="246"/>
                    </a:lnTo>
                    <a:lnTo>
                      <a:pt x="242" y="246"/>
                    </a:lnTo>
                    <a:lnTo>
                      <a:pt x="242" y="248"/>
                    </a:lnTo>
                    <a:lnTo>
                      <a:pt x="242" y="250"/>
                    </a:lnTo>
                    <a:lnTo>
                      <a:pt x="242" y="252"/>
                    </a:lnTo>
                    <a:lnTo>
                      <a:pt x="240" y="252"/>
                    </a:lnTo>
                    <a:lnTo>
                      <a:pt x="240" y="254"/>
                    </a:lnTo>
                    <a:lnTo>
                      <a:pt x="240" y="255"/>
                    </a:lnTo>
                    <a:lnTo>
                      <a:pt x="238" y="255"/>
                    </a:lnTo>
                    <a:lnTo>
                      <a:pt x="238" y="257"/>
                    </a:lnTo>
                    <a:lnTo>
                      <a:pt x="236" y="257"/>
                    </a:lnTo>
                    <a:lnTo>
                      <a:pt x="236" y="259"/>
                    </a:lnTo>
                    <a:lnTo>
                      <a:pt x="234" y="259"/>
                    </a:lnTo>
                    <a:lnTo>
                      <a:pt x="232" y="259"/>
                    </a:lnTo>
                    <a:lnTo>
                      <a:pt x="230" y="259"/>
                    </a:lnTo>
                    <a:lnTo>
                      <a:pt x="228" y="259"/>
                    </a:lnTo>
                    <a:lnTo>
                      <a:pt x="226" y="259"/>
                    </a:lnTo>
                    <a:lnTo>
                      <a:pt x="226" y="261"/>
                    </a:lnTo>
                    <a:lnTo>
                      <a:pt x="224" y="261"/>
                    </a:lnTo>
                    <a:lnTo>
                      <a:pt x="222" y="261"/>
                    </a:lnTo>
                    <a:lnTo>
                      <a:pt x="221" y="261"/>
                    </a:lnTo>
                    <a:lnTo>
                      <a:pt x="219" y="261"/>
                    </a:lnTo>
                    <a:lnTo>
                      <a:pt x="217" y="261"/>
                    </a:lnTo>
                    <a:lnTo>
                      <a:pt x="215" y="261"/>
                    </a:lnTo>
                    <a:lnTo>
                      <a:pt x="215" y="263"/>
                    </a:lnTo>
                    <a:lnTo>
                      <a:pt x="213" y="263"/>
                    </a:lnTo>
                    <a:lnTo>
                      <a:pt x="213" y="261"/>
                    </a:lnTo>
                    <a:lnTo>
                      <a:pt x="211" y="261"/>
                    </a:lnTo>
                    <a:lnTo>
                      <a:pt x="211" y="259"/>
                    </a:lnTo>
                    <a:lnTo>
                      <a:pt x="209" y="259"/>
                    </a:lnTo>
                    <a:lnTo>
                      <a:pt x="207" y="259"/>
                    </a:lnTo>
                    <a:lnTo>
                      <a:pt x="205" y="259"/>
                    </a:lnTo>
                    <a:lnTo>
                      <a:pt x="205" y="257"/>
                    </a:lnTo>
                    <a:lnTo>
                      <a:pt x="203" y="257"/>
                    </a:lnTo>
                    <a:lnTo>
                      <a:pt x="203" y="259"/>
                    </a:lnTo>
                    <a:lnTo>
                      <a:pt x="201" y="259"/>
                    </a:lnTo>
                    <a:lnTo>
                      <a:pt x="201" y="261"/>
                    </a:lnTo>
                    <a:lnTo>
                      <a:pt x="199" y="261"/>
                    </a:lnTo>
                    <a:lnTo>
                      <a:pt x="199" y="263"/>
                    </a:lnTo>
                    <a:lnTo>
                      <a:pt x="198" y="263"/>
                    </a:lnTo>
                    <a:lnTo>
                      <a:pt x="198" y="265"/>
                    </a:lnTo>
                    <a:lnTo>
                      <a:pt x="196" y="265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4" y="269"/>
                    </a:lnTo>
                    <a:lnTo>
                      <a:pt x="192" y="269"/>
                    </a:lnTo>
                    <a:lnTo>
                      <a:pt x="190" y="269"/>
                    </a:lnTo>
                    <a:lnTo>
                      <a:pt x="190" y="267"/>
                    </a:lnTo>
                    <a:lnTo>
                      <a:pt x="190" y="269"/>
                    </a:lnTo>
                    <a:lnTo>
                      <a:pt x="188" y="269"/>
                    </a:lnTo>
                    <a:lnTo>
                      <a:pt x="188" y="267"/>
                    </a:lnTo>
                    <a:lnTo>
                      <a:pt x="186" y="267"/>
                    </a:lnTo>
                    <a:lnTo>
                      <a:pt x="184" y="267"/>
                    </a:lnTo>
                    <a:lnTo>
                      <a:pt x="182" y="267"/>
                    </a:lnTo>
                    <a:lnTo>
                      <a:pt x="180" y="267"/>
                    </a:lnTo>
                    <a:lnTo>
                      <a:pt x="178" y="267"/>
                    </a:lnTo>
                    <a:lnTo>
                      <a:pt x="178" y="269"/>
                    </a:lnTo>
                    <a:lnTo>
                      <a:pt x="176" y="269"/>
                    </a:lnTo>
                    <a:lnTo>
                      <a:pt x="174" y="269"/>
                    </a:lnTo>
                    <a:lnTo>
                      <a:pt x="173" y="269"/>
                    </a:lnTo>
                    <a:lnTo>
                      <a:pt x="171" y="269"/>
                    </a:lnTo>
                    <a:lnTo>
                      <a:pt x="169" y="269"/>
                    </a:lnTo>
                    <a:lnTo>
                      <a:pt x="167" y="269"/>
                    </a:lnTo>
                    <a:lnTo>
                      <a:pt x="167" y="267"/>
                    </a:lnTo>
                    <a:lnTo>
                      <a:pt x="167" y="269"/>
                    </a:lnTo>
                    <a:lnTo>
                      <a:pt x="165" y="269"/>
                    </a:lnTo>
                    <a:lnTo>
                      <a:pt x="165" y="271"/>
                    </a:lnTo>
                    <a:lnTo>
                      <a:pt x="163" y="271"/>
                    </a:lnTo>
                    <a:lnTo>
                      <a:pt x="163" y="273"/>
                    </a:lnTo>
                    <a:lnTo>
                      <a:pt x="163" y="275"/>
                    </a:lnTo>
                    <a:lnTo>
                      <a:pt x="161" y="275"/>
                    </a:lnTo>
                    <a:lnTo>
                      <a:pt x="161" y="277"/>
                    </a:lnTo>
                    <a:lnTo>
                      <a:pt x="159" y="277"/>
                    </a:lnTo>
                    <a:lnTo>
                      <a:pt x="159" y="279"/>
                    </a:lnTo>
                    <a:lnTo>
                      <a:pt x="157" y="279"/>
                    </a:lnTo>
                    <a:lnTo>
                      <a:pt x="157" y="280"/>
                    </a:lnTo>
                    <a:lnTo>
                      <a:pt x="157" y="282"/>
                    </a:lnTo>
                    <a:lnTo>
                      <a:pt x="155" y="282"/>
                    </a:lnTo>
                    <a:lnTo>
                      <a:pt x="155" y="284"/>
                    </a:lnTo>
                    <a:lnTo>
                      <a:pt x="155" y="286"/>
                    </a:lnTo>
                    <a:lnTo>
                      <a:pt x="155" y="288"/>
                    </a:lnTo>
                    <a:lnTo>
                      <a:pt x="153" y="288"/>
                    </a:lnTo>
                    <a:lnTo>
                      <a:pt x="151" y="288"/>
                    </a:lnTo>
                    <a:lnTo>
                      <a:pt x="150" y="288"/>
                    </a:lnTo>
                    <a:lnTo>
                      <a:pt x="148" y="288"/>
                    </a:lnTo>
                    <a:lnTo>
                      <a:pt x="146" y="288"/>
                    </a:lnTo>
                    <a:lnTo>
                      <a:pt x="146" y="290"/>
                    </a:lnTo>
                    <a:lnTo>
                      <a:pt x="144" y="290"/>
                    </a:lnTo>
                    <a:lnTo>
                      <a:pt x="142" y="290"/>
                    </a:lnTo>
                    <a:lnTo>
                      <a:pt x="142" y="292"/>
                    </a:lnTo>
                    <a:lnTo>
                      <a:pt x="140" y="292"/>
                    </a:lnTo>
                    <a:lnTo>
                      <a:pt x="138" y="292"/>
                    </a:lnTo>
                    <a:lnTo>
                      <a:pt x="138" y="290"/>
                    </a:lnTo>
                    <a:lnTo>
                      <a:pt x="136" y="290"/>
                    </a:lnTo>
                    <a:lnTo>
                      <a:pt x="136" y="288"/>
                    </a:lnTo>
                    <a:lnTo>
                      <a:pt x="136" y="286"/>
                    </a:lnTo>
                    <a:lnTo>
                      <a:pt x="136" y="284"/>
                    </a:lnTo>
                    <a:lnTo>
                      <a:pt x="134" y="284"/>
                    </a:lnTo>
                    <a:lnTo>
                      <a:pt x="134" y="282"/>
                    </a:lnTo>
                    <a:lnTo>
                      <a:pt x="134" y="280"/>
                    </a:lnTo>
                    <a:lnTo>
                      <a:pt x="134" y="279"/>
                    </a:lnTo>
                    <a:lnTo>
                      <a:pt x="136" y="277"/>
                    </a:lnTo>
                    <a:lnTo>
                      <a:pt x="136" y="275"/>
                    </a:lnTo>
                    <a:lnTo>
                      <a:pt x="136" y="273"/>
                    </a:lnTo>
                    <a:lnTo>
                      <a:pt x="138" y="271"/>
                    </a:lnTo>
                    <a:lnTo>
                      <a:pt x="140" y="265"/>
                    </a:lnTo>
                    <a:lnTo>
                      <a:pt x="140" y="263"/>
                    </a:lnTo>
                    <a:lnTo>
                      <a:pt x="142" y="261"/>
                    </a:lnTo>
                    <a:lnTo>
                      <a:pt x="142" y="259"/>
                    </a:lnTo>
                    <a:lnTo>
                      <a:pt x="140" y="257"/>
                    </a:lnTo>
                    <a:lnTo>
                      <a:pt x="140" y="255"/>
                    </a:lnTo>
                    <a:lnTo>
                      <a:pt x="142" y="252"/>
                    </a:lnTo>
                    <a:lnTo>
                      <a:pt x="142" y="250"/>
                    </a:lnTo>
                    <a:lnTo>
                      <a:pt x="144" y="248"/>
                    </a:lnTo>
                    <a:lnTo>
                      <a:pt x="144" y="244"/>
                    </a:lnTo>
                    <a:lnTo>
                      <a:pt x="144" y="242"/>
                    </a:lnTo>
                    <a:lnTo>
                      <a:pt x="140" y="238"/>
                    </a:lnTo>
                    <a:lnTo>
                      <a:pt x="142" y="238"/>
                    </a:lnTo>
                    <a:lnTo>
                      <a:pt x="144" y="238"/>
                    </a:lnTo>
                    <a:lnTo>
                      <a:pt x="146" y="238"/>
                    </a:lnTo>
                    <a:lnTo>
                      <a:pt x="146" y="236"/>
                    </a:lnTo>
                    <a:lnTo>
                      <a:pt x="148" y="236"/>
                    </a:lnTo>
                    <a:lnTo>
                      <a:pt x="148" y="234"/>
                    </a:lnTo>
                    <a:lnTo>
                      <a:pt x="150" y="234"/>
                    </a:lnTo>
                    <a:lnTo>
                      <a:pt x="150" y="232"/>
                    </a:lnTo>
                    <a:lnTo>
                      <a:pt x="151" y="232"/>
                    </a:lnTo>
                    <a:lnTo>
                      <a:pt x="153" y="232"/>
                    </a:lnTo>
                    <a:lnTo>
                      <a:pt x="155" y="232"/>
                    </a:lnTo>
                    <a:lnTo>
                      <a:pt x="157" y="232"/>
                    </a:lnTo>
                    <a:lnTo>
                      <a:pt x="159" y="234"/>
                    </a:lnTo>
                    <a:lnTo>
                      <a:pt x="159" y="232"/>
                    </a:lnTo>
                    <a:lnTo>
                      <a:pt x="159" y="231"/>
                    </a:lnTo>
                    <a:lnTo>
                      <a:pt x="159" y="229"/>
                    </a:lnTo>
                    <a:lnTo>
                      <a:pt x="159" y="227"/>
                    </a:lnTo>
                    <a:lnTo>
                      <a:pt x="159" y="225"/>
                    </a:lnTo>
                    <a:lnTo>
                      <a:pt x="159" y="223"/>
                    </a:lnTo>
                    <a:lnTo>
                      <a:pt x="161" y="221"/>
                    </a:lnTo>
                    <a:lnTo>
                      <a:pt x="161" y="219"/>
                    </a:lnTo>
                    <a:lnTo>
                      <a:pt x="161" y="217"/>
                    </a:lnTo>
                    <a:lnTo>
                      <a:pt x="161" y="213"/>
                    </a:lnTo>
                    <a:lnTo>
                      <a:pt x="163" y="213"/>
                    </a:lnTo>
                    <a:lnTo>
                      <a:pt x="163" y="211"/>
                    </a:lnTo>
                    <a:lnTo>
                      <a:pt x="165" y="207"/>
                    </a:lnTo>
                    <a:lnTo>
                      <a:pt x="165" y="206"/>
                    </a:lnTo>
                    <a:lnTo>
                      <a:pt x="163" y="204"/>
                    </a:lnTo>
                    <a:lnTo>
                      <a:pt x="161" y="204"/>
                    </a:lnTo>
                    <a:lnTo>
                      <a:pt x="159" y="204"/>
                    </a:lnTo>
                    <a:lnTo>
                      <a:pt x="157" y="204"/>
                    </a:lnTo>
                    <a:lnTo>
                      <a:pt x="155" y="204"/>
                    </a:lnTo>
                    <a:lnTo>
                      <a:pt x="151" y="204"/>
                    </a:lnTo>
                    <a:lnTo>
                      <a:pt x="150" y="204"/>
                    </a:lnTo>
                    <a:lnTo>
                      <a:pt x="150" y="202"/>
                    </a:lnTo>
                    <a:lnTo>
                      <a:pt x="148" y="202"/>
                    </a:lnTo>
                    <a:lnTo>
                      <a:pt x="144" y="200"/>
                    </a:lnTo>
                    <a:lnTo>
                      <a:pt x="144" y="198"/>
                    </a:lnTo>
                    <a:lnTo>
                      <a:pt x="142" y="198"/>
                    </a:lnTo>
                    <a:lnTo>
                      <a:pt x="142" y="196"/>
                    </a:lnTo>
                    <a:lnTo>
                      <a:pt x="142" y="194"/>
                    </a:lnTo>
                    <a:lnTo>
                      <a:pt x="140" y="192"/>
                    </a:lnTo>
                    <a:lnTo>
                      <a:pt x="140" y="190"/>
                    </a:lnTo>
                    <a:lnTo>
                      <a:pt x="140" y="188"/>
                    </a:lnTo>
                    <a:lnTo>
                      <a:pt x="140" y="186"/>
                    </a:lnTo>
                    <a:lnTo>
                      <a:pt x="140" y="184"/>
                    </a:lnTo>
                    <a:lnTo>
                      <a:pt x="138" y="184"/>
                    </a:lnTo>
                    <a:lnTo>
                      <a:pt x="138" y="182"/>
                    </a:lnTo>
                    <a:lnTo>
                      <a:pt x="140" y="182"/>
                    </a:lnTo>
                    <a:lnTo>
                      <a:pt x="140" y="181"/>
                    </a:lnTo>
                    <a:lnTo>
                      <a:pt x="138" y="181"/>
                    </a:lnTo>
                    <a:lnTo>
                      <a:pt x="136" y="181"/>
                    </a:lnTo>
                    <a:lnTo>
                      <a:pt x="136" y="182"/>
                    </a:lnTo>
                    <a:lnTo>
                      <a:pt x="134" y="182"/>
                    </a:lnTo>
                    <a:lnTo>
                      <a:pt x="132" y="182"/>
                    </a:lnTo>
                    <a:lnTo>
                      <a:pt x="130" y="184"/>
                    </a:lnTo>
                    <a:lnTo>
                      <a:pt x="128" y="182"/>
                    </a:lnTo>
                    <a:lnTo>
                      <a:pt x="126" y="182"/>
                    </a:lnTo>
                    <a:lnTo>
                      <a:pt x="125" y="182"/>
                    </a:lnTo>
                    <a:lnTo>
                      <a:pt x="123" y="182"/>
                    </a:lnTo>
                    <a:lnTo>
                      <a:pt x="121" y="184"/>
                    </a:lnTo>
                    <a:lnTo>
                      <a:pt x="119" y="184"/>
                    </a:lnTo>
                    <a:lnTo>
                      <a:pt x="117" y="182"/>
                    </a:lnTo>
                    <a:lnTo>
                      <a:pt x="115" y="181"/>
                    </a:lnTo>
                    <a:lnTo>
                      <a:pt x="115" y="179"/>
                    </a:lnTo>
                    <a:lnTo>
                      <a:pt x="113" y="179"/>
                    </a:lnTo>
                    <a:lnTo>
                      <a:pt x="111" y="177"/>
                    </a:lnTo>
                    <a:lnTo>
                      <a:pt x="111" y="175"/>
                    </a:lnTo>
                    <a:lnTo>
                      <a:pt x="113" y="173"/>
                    </a:lnTo>
                    <a:lnTo>
                      <a:pt x="113" y="171"/>
                    </a:lnTo>
                    <a:lnTo>
                      <a:pt x="115" y="171"/>
                    </a:lnTo>
                    <a:lnTo>
                      <a:pt x="117" y="171"/>
                    </a:lnTo>
                    <a:lnTo>
                      <a:pt x="119" y="171"/>
                    </a:lnTo>
                    <a:lnTo>
                      <a:pt x="121" y="171"/>
                    </a:lnTo>
                    <a:lnTo>
                      <a:pt x="121" y="169"/>
                    </a:lnTo>
                    <a:lnTo>
                      <a:pt x="123" y="169"/>
                    </a:lnTo>
                    <a:lnTo>
                      <a:pt x="125" y="169"/>
                    </a:lnTo>
                    <a:lnTo>
                      <a:pt x="125" y="167"/>
                    </a:lnTo>
                    <a:lnTo>
                      <a:pt x="125" y="165"/>
                    </a:lnTo>
                    <a:lnTo>
                      <a:pt x="125" y="163"/>
                    </a:lnTo>
                    <a:lnTo>
                      <a:pt x="125" y="161"/>
                    </a:lnTo>
                    <a:lnTo>
                      <a:pt x="125" y="159"/>
                    </a:lnTo>
                    <a:lnTo>
                      <a:pt x="125" y="158"/>
                    </a:lnTo>
                    <a:lnTo>
                      <a:pt x="125" y="156"/>
                    </a:lnTo>
                    <a:lnTo>
                      <a:pt x="123" y="156"/>
                    </a:lnTo>
                    <a:lnTo>
                      <a:pt x="123" y="154"/>
                    </a:lnTo>
                    <a:lnTo>
                      <a:pt x="121" y="154"/>
                    </a:lnTo>
                    <a:lnTo>
                      <a:pt x="121" y="152"/>
                    </a:lnTo>
                    <a:lnTo>
                      <a:pt x="119" y="152"/>
                    </a:lnTo>
                    <a:lnTo>
                      <a:pt x="117" y="150"/>
                    </a:lnTo>
                    <a:lnTo>
                      <a:pt x="115" y="150"/>
                    </a:lnTo>
                    <a:lnTo>
                      <a:pt x="113" y="150"/>
                    </a:lnTo>
                    <a:lnTo>
                      <a:pt x="111" y="150"/>
                    </a:lnTo>
                    <a:lnTo>
                      <a:pt x="111" y="148"/>
                    </a:lnTo>
                    <a:lnTo>
                      <a:pt x="111" y="146"/>
                    </a:lnTo>
                    <a:lnTo>
                      <a:pt x="109" y="146"/>
                    </a:lnTo>
                    <a:lnTo>
                      <a:pt x="107" y="146"/>
                    </a:lnTo>
                    <a:lnTo>
                      <a:pt x="107" y="144"/>
                    </a:lnTo>
                    <a:lnTo>
                      <a:pt x="105" y="144"/>
                    </a:lnTo>
                    <a:lnTo>
                      <a:pt x="105" y="142"/>
                    </a:lnTo>
                    <a:lnTo>
                      <a:pt x="103" y="142"/>
                    </a:lnTo>
                    <a:lnTo>
                      <a:pt x="103" y="140"/>
                    </a:lnTo>
                    <a:lnTo>
                      <a:pt x="102" y="140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98" y="138"/>
                    </a:lnTo>
                    <a:lnTo>
                      <a:pt x="98" y="136"/>
                    </a:lnTo>
                    <a:lnTo>
                      <a:pt x="96" y="136"/>
                    </a:lnTo>
                    <a:lnTo>
                      <a:pt x="96" y="134"/>
                    </a:lnTo>
                    <a:lnTo>
                      <a:pt x="94" y="134"/>
                    </a:lnTo>
                    <a:lnTo>
                      <a:pt x="92" y="134"/>
                    </a:lnTo>
                    <a:lnTo>
                      <a:pt x="92" y="133"/>
                    </a:lnTo>
                    <a:lnTo>
                      <a:pt x="90" y="133"/>
                    </a:lnTo>
                    <a:lnTo>
                      <a:pt x="88" y="133"/>
                    </a:lnTo>
                    <a:lnTo>
                      <a:pt x="86" y="133"/>
                    </a:lnTo>
                    <a:lnTo>
                      <a:pt x="86" y="131"/>
                    </a:lnTo>
                    <a:lnTo>
                      <a:pt x="84" y="131"/>
                    </a:lnTo>
                    <a:lnTo>
                      <a:pt x="84" y="129"/>
                    </a:lnTo>
                    <a:lnTo>
                      <a:pt x="82" y="129"/>
                    </a:lnTo>
                    <a:lnTo>
                      <a:pt x="82" y="127"/>
                    </a:lnTo>
                    <a:lnTo>
                      <a:pt x="80" y="127"/>
                    </a:lnTo>
                    <a:lnTo>
                      <a:pt x="80" y="125"/>
                    </a:lnTo>
                    <a:lnTo>
                      <a:pt x="78" y="125"/>
                    </a:lnTo>
                    <a:lnTo>
                      <a:pt x="78" y="123"/>
                    </a:lnTo>
                    <a:lnTo>
                      <a:pt x="78" y="121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7" y="117"/>
                    </a:lnTo>
                    <a:lnTo>
                      <a:pt x="75" y="117"/>
                    </a:lnTo>
                    <a:lnTo>
                      <a:pt x="75" y="115"/>
                    </a:lnTo>
                    <a:lnTo>
                      <a:pt x="73" y="115"/>
                    </a:lnTo>
                    <a:lnTo>
                      <a:pt x="73" y="113"/>
                    </a:lnTo>
                    <a:lnTo>
                      <a:pt x="71" y="113"/>
                    </a:lnTo>
                    <a:lnTo>
                      <a:pt x="71" y="111"/>
                    </a:lnTo>
                    <a:lnTo>
                      <a:pt x="69" y="111"/>
                    </a:lnTo>
                    <a:lnTo>
                      <a:pt x="69" y="110"/>
                    </a:lnTo>
                    <a:lnTo>
                      <a:pt x="69" y="108"/>
                    </a:lnTo>
                    <a:lnTo>
                      <a:pt x="67" y="108"/>
                    </a:lnTo>
                    <a:lnTo>
                      <a:pt x="67" y="106"/>
                    </a:lnTo>
                    <a:lnTo>
                      <a:pt x="67" y="104"/>
                    </a:lnTo>
                    <a:lnTo>
                      <a:pt x="67" y="102"/>
                    </a:lnTo>
                    <a:lnTo>
                      <a:pt x="69" y="102"/>
                    </a:lnTo>
                    <a:lnTo>
                      <a:pt x="69" y="100"/>
                    </a:lnTo>
                    <a:lnTo>
                      <a:pt x="69" y="98"/>
                    </a:lnTo>
                    <a:lnTo>
                      <a:pt x="71" y="98"/>
                    </a:lnTo>
                    <a:lnTo>
                      <a:pt x="71" y="96"/>
                    </a:lnTo>
                    <a:lnTo>
                      <a:pt x="71" y="94"/>
                    </a:lnTo>
                    <a:lnTo>
                      <a:pt x="71" y="92"/>
                    </a:lnTo>
                    <a:lnTo>
                      <a:pt x="69" y="92"/>
                    </a:lnTo>
                    <a:lnTo>
                      <a:pt x="67" y="90"/>
                    </a:lnTo>
                    <a:lnTo>
                      <a:pt x="67" y="88"/>
                    </a:lnTo>
                    <a:lnTo>
                      <a:pt x="67" y="86"/>
                    </a:lnTo>
                    <a:lnTo>
                      <a:pt x="65" y="86"/>
                    </a:lnTo>
                    <a:lnTo>
                      <a:pt x="65" y="85"/>
                    </a:lnTo>
                    <a:lnTo>
                      <a:pt x="65" y="83"/>
                    </a:lnTo>
                    <a:lnTo>
                      <a:pt x="63" y="83"/>
                    </a:lnTo>
                    <a:lnTo>
                      <a:pt x="63" y="81"/>
                    </a:lnTo>
                    <a:lnTo>
                      <a:pt x="61" y="81"/>
                    </a:lnTo>
                    <a:lnTo>
                      <a:pt x="59" y="81"/>
                    </a:lnTo>
                    <a:lnTo>
                      <a:pt x="57" y="81"/>
                    </a:lnTo>
                    <a:lnTo>
                      <a:pt x="55" y="79"/>
                    </a:lnTo>
                    <a:lnTo>
                      <a:pt x="54" y="79"/>
                    </a:lnTo>
                    <a:lnTo>
                      <a:pt x="52" y="79"/>
                    </a:lnTo>
                    <a:lnTo>
                      <a:pt x="50" y="77"/>
                    </a:lnTo>
                    <a:lnTo>
                      <a:pt x="48" y="77"/>
                    </a:lnTo>
                    <a:lnTo>
                      <a:pt x="46" y="77"/>
                    </a:lnTo>
                    <a:lnTo>
                      <a:pt x="44" y="77"/>
                    </a:lnTo>
                    <a:lnTo>
                      <a:pt x="44" y="79"/>
                    </a:lnTo>
                    <a:lnTo>
                      <a:pt x="44" y="81"/>
                    </a:lnTo>
                    <a:lnTo>
                      <a:pt x="42" y="81"/>
                    </a:lnTo>
                    <a:lnTo>
                      <a:pt x="42" y="83"/>
                    </a:lnTo>
                    <a:lnTo>
                      <a:pt x="40" y="83"/>
                    </a:lnTo>
                    <a:lnTo>
                      <a:pt x="38" y="83"/>
                    </a:lnTo>
                    <a:lnTo>
                      <a:pt x="36" y="85"/>
                    </a:lnTo>
                    <a:lnTo>
                      <a:pt x="36" y="83"/>
                    </a:lnTo>
                    <a:lnTo>
                      <a:pt x="34" y="83"/>
                    </a:lnTo>
                    <a:lnTo>
                      <a:pt x="34" y="81"/>
                    </a:lnTo>
                    <a:lnTo>
                      <a:pt x="34" y="79"/>
                    </a:lnTo>
                    <a:lnTo>
                      <a:pt x="32" y="79"/>
                    </a:lnTo>
                    <a:lnTo>
                      <a:pt x="30" y="79"/>
                    </a:lnTo>
                    <a:lnTo>
                      <a:pt x="29" y="79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3" y="79"/>
                    </a:lnTo>
                    <a:lnTo>
                      <a:pt x="21" y="79"/>
                    </a:lnTo>
                    <a:lnTo>
                      <a:pt x="19" y="79"/>
                    </a:lnTo>
                    <a:lnTo>
                      <a:pt x="19" y="77"/>
                    </a:lnTo>
                    <a:lnTo>
                      <a:pt x="17" y="77"/>
                    </a:lnTo>
                    <a:lnTo>
                      <a:pt x="17" y="75"/>
                    </a:lnTo>
                    <a:lnTo>
                      <a:pt x="17" y="73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1" y="69"/>
                    </a:lnTo>
                    <a:lnTo>
                      <a:pt x="11" y="67"/>
                    </a:lnTo>
                    <a:lnTo>
                      <a:pt x="9" y="67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4" y="63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6" y="60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4" y="54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6" y="54"/>
                    </a:lnTo>
                    <a:lnTo>
                      <a:pt x="7" y="52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9" y="40"/>
                    </a:lnTo>
                    <a:lnTo>
                      <a:pt x="17" y="38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5" y="33"/>
                    </a:lnTo>
                    <a:lnTo>
                      <a:pt x="25" y="31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30" y="31"/>
                    </a:lnTo>
                    <a:lnTo>
                      <a:pt x="32" y="31"/>
                    </a:lnTo>
                    <a:lnTo>
                      <a:pt x="34" y="31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42" y="27"/>
                    </a:lnTo>
                    <a:lnTo>
                      <a:pt x="44" y="27"/>
                    </a:lnTo>
                    <a:lnTo>
                      <a:pt x="44" y="25"/>
                    </a:lnTo>
                    <a:lnTo>
                      <a:pt x="46" y="25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0" y="23"/>
                    </a:lnTo>
                    <a:lnTo>
                      <a:pt x="52" y="23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9"/>
                    </a:lnTo>
                    <a:lnTo>
                      <a:pt x="54" y="17"/>
                    </a:lnTo>
                    <a:lnTo>
                      <a:pt x="55" y="15"/>
                    </a:lnTo>
                    <a:lnTo>
                      <a:pt x="55" y="14"/>
                    </a:lnTo>
                    <a:lnTo>
                      <a:pt x="57" y="14"/>
                    </a:lnTo>
                    <a:lnTo>
                      <a:pt x="59" y="14"/>
                    </a:lnTo>
                    <a:lnTo>
                      <a:pt x="61" y="14"/>
                    </a:lnTo>
                    <a:lnTo>
                      <a:pt x="61" y="12"/>
                    </a:lnTo>
                    <a:lnTo>
                      <a:pt x="61" y="10"/>
                    </a:lnTo>
                    <a:lnTo>
                      <a:pt x="59" y="10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59" y="4"/>
                    </a:lnTo>
                    <a:lnTo>
                      <a:pt x="61" y="2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7" y="6"/>
                    </a:lnTo>
                    <a:lnTo>
                      <a:pt x="69" y="8"/>
                    </a:lnTo>
                    <a:lnTo>
                      <a:pt x="71" y="8"/>
                    </a:lnTo>
                    <a:lnTo>
                      <a:pt x="71" y="10"/>
                    </a:lnTo>
                    <a:lnTo>
                      <a:pt x="71" y="12"/>
                    </a:lnTo>
                    <a:lnTo>
                      <a:pt x="71" y="14"/>
                    </a:lnTo>
                    <a:lnTo>
                      <a:pt x="73" y="14"/>
                    </a:lnTo>
                    <a:lnTo>
                      <a:pt x="75" y="14"/>
                    </a:lnTo>
                    <a:lnTo>
                      <a:pt x="75" y="15"/>
                    </a:lnTo>
                    <a:lnTo>
                      <a:pt x="77" y="15"/>
                    </a:lnTo>
                    <a:lnTo>
                      <a:pt x="77" y="17"/>
                    </a:lnTo>
                    <a:lnTo>
                      <a:pt x="78" y="17"/>
                    </a:lnTo>
                    <a:lnTo>
                      <a:pt x="78" y="19"/>
                    </a:lnTo>
                    <a:lnTo>
                      <a:pt x="80" y="21"/>
                    </a:lnTo>
                    <a:lnTo>
                      <a:pt x="80" y="23"/>
                    </a:lnTo>
                    <a:lnTo>
                      <a:pt x="82" y="23"/>
                    </a:lnTo>
                    <a:lnTo>
                      <a:pt x="82" y="21"/>
                    </a:lnTo>
                    <a:lnTo>
                      <a:pt x="84" y="21"/>
                    </a:lnTo>
                    <a:lnTo>
                      <a:pt x="86" y="21"/>
                    </a:lnTo>
                    <a:lnTo>
                      <a:pt x="88" y="21"/>
                    </a:lnTo>
                    <a:lnTo>
                      <a:pt x="90" y="23"/>
                    </a:lnTo>
                    <a:lnTo>
                      <a:pt x="90" y="21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94" y="19"/>
                    </a:lnTo>
                    <a:lnTo>
                      <a:pt x="96" y="19"/>
                    </a:lnTo>
                    <a:lnTo>
                      <a:pt x="98" y="19"/>
                    </a:lnTo>
                    <a:lnTo>
                      <a:pt x="100" y="19"/>
                    </a:lnTo>
                    <a:lnTo>
                      <a:pt x="102" y="19"/>
                    </a:lnTo>
                    <a:lnTo>
                      <a:pt x="102" y="21"/>
                    </a:lnTo>
                    <a:lnTo>
                      <a:pt x="103" y="21"/>
                    </a:lnTo>
                    <a:lnTo>
                      <a:pt x="103" y="19"/>
                    </a:lnTo>
                    <a:lnTo>
                      <a:pt x="105" y="19"/>
                    </a:lnTo>
                    <a:lnTo>
                      <a:pt x="107" y="19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11" y="23"/>
                    </a:lnTo>
                    <a:lnTo>
                      <a:pt x="111" y="21"/>
                    </a:lnTo>
                    <a:lnTo>
                      <a:pt x="113" y="21"/>
                    </a:lnTo>
                    <a:lnTo>
                      <a:pt x="113" y="23"/>
                    </a:lnTo>
                    <a:lnTo>
                      <a:pt x="115" y="23"/>
                    </a:lnTo>
                    <a:lnTo>
                      <a:pt x="117" y="23"/>
                    </a:lnTo>
                    <a:lnTo>
                      <a:pt x="117" y="25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21" y="27"/>
                    </a:lnTo>
                    <a:lnTo>
                      <a:pt x="121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6" y="29"/>
                    </a:lnTo>
                    <a:lnTo>
                      <a:pt x="126" y="27"/>
                    </a:lnTo>
                    <a:lnTo>
                      <a:pt x="126" y="29"/>
                    </a:lnTo>
                    <a:lnTo>
                      <a:pt x="128" y="29"/>
                    </a:lnTo>
                    <a:lnTo>
                      <a:pt x="130" y="29"/>
                    </a:lnTo>
                    <a:lnTo>
                      <a:pt x="130" y="31"/>
                    </a:lnTo>
                    <a:lnTo>
                      <a:pt x="132" y="31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1" name="Freeform 5042">
                <a:extLst>
                  <a:ext uri="{FF2B5EF4-FFF2-40B4-BE49-F238E27FC236}">
                    <a16:creationId xmlns:a16="http://schemas.microsoft.com/office/drawing/2014/main" id="{256FE366-2007-C537-FEAA-CC1CC295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6436" y="4916473"/>
                <a:ext cx="208513" cy="263562"/>
              </a:xfrm>
              <a:custGeom>
                <a:avLst/>
                <a:gdLst/>
                <a:ahLst/>
                <a:cxnLst>
                  <a:cxn ang="0">
                    <a:pos x="136" y="149"/>
                  </a:cxn>
                  <a:cxn ang="0">
                    <a:pos x="127" y="155"/>
                  </a:cxn>
                  <a:cxn ang="0">
                    <a:pos x="113" y="153"/>
                  </a:cxn>
                  <a:cxn ang="0">
                    <a:pos x="104" y="155"/>
                  </a:cxn>
                  <a:cxn ang="0">
                    <a:pos x="98" y="165"/>
                  </a:cxn>
                  <a:cxn ang="0">
                    <a:pos x="92" y="167"/>
                  </a:cxn>
                  <a:cxn ang="0">
                    <a:pos x="86" y="171"/>
                  </a:cxn>
                  <a:cxn ang="0">
                    <a:pos x="79" y="163"/>
                  </a:cxn>
                  <a:cxn ang="0">
                    <a:pos x="71" y="163"/>
                  </a:cxn>
                  <a:cxn ang="0">
                    <a:pos x="59" y="167"/>
                  </a:cxn>
                  <a:cxn ang="0">
                    <a:pos x="48" y="171"/>
                  </a:cxn>
                  <a:cxn ang="0">
                    <a:pos x="42" y="180"/>
                  </a:cxn>
                  <a:cxn ang="0">
                    <a:pos x="31" y="174"/>
                  </a:cxn>
                  <a:cxn ang="0">
                    <a:pos x="23" y="167"/>
                  </a:cxn>
                  <a:cxn ang="0">
                    <a:pos x="19" y="157"/>
                  </a:cxn>
                  <a:cxn ang="0">
                    <a:pos x="13" y="147"/>
                  </a:cxn>
                  <a:cxn ang="0">
                    <a:pos x="13" y="140"/>
                  </a:cxn>
                  <a:cxn ang="0">
                    <a:pos x="21" y="136"/>
                  </a:cxn>
                  <a:cxn ang="0">
                    <a:pos x="31" y="130"/>
                  </a:cxn>
                  <a:cxn ang="0">
                    <a:pos x="29" y="123"/>
                  </a:cxn>
                  <a:cxn ang="0">
                    <a:pos x="23" y="113"/>
                  </a:cxn>
                  <a:cxn ang="0">
                    <a:pos x="17" y="103"/>
                  </a:cxn>
                  <a:cxn ang="0">
                    <a:pos x="11" y="94"/>
                  </a:cxn>
                  <a:cxn ang="0">
                    <a:pos x="11" y="86"/>
                  </a:cxn>
                  <a:cxn ang="0">
                    <a:pos x="10" y="80"/>
                  </a:cxn>
                  <a:cxn ang="0">
                    <a:pos x="4" y="71"/>
                  </a:cxn>
                  <a:cxn ang="0">
                    <a:pos x="4" y="61"/>
                  </a:cxn>
                  <a:cxn ang="0">
                    <a:pos x="15" y="63"/>
                  </a:cxn>
                  <a:cxn ang="0">
                    <a:pos x="13" y="51"/>
                  </a:cxn>
                  <a:cxn ang="0">
                    <a:pos x="23" y="46"/>
                  </a:cxn>
                  <a:cxn ang="0">
                    <a:pos x="27" y="38"/>
                  </a:cxn>
                  <a:cxn ang="0">
                    <a:pos x="40" y="38"/>
                  </a:cxn>
                  <a:cxn ang="0">
                    <a:pos x="48" y="30"/>
                  </a:cxn>
                  <a:cxn ang="0">
                    <a:pos x="58" y="21"/>
                  </a:cxn>
                  <a:cxn ang="0">
                    <a:pos x="67" y="21"/>
                  </a:cxn>
                  <a:cxn ang="0">
                    <a:pos x="79" y="21"/>
                  </a:cxn>
                  <a:cxn ang="0">
                    <a:pos x="84" y="34"/>
                  </a:cxn>
                  <a:cxn ang="0">
                    <a:pos x="92" y="34"/>
                  </a:cxn>
                  <a:cxn ang="0">
                    <a:pos x="90" y="23"/>
                  </a:cxn>
                  <a:cxn ang="0">
                    <a:pos x="98" y="15"/>
                  </a:cxn>
                  <a:cxn ang="0">
                    <a:pos x="100" y="5"/>
                  </a:cxn>
                  <a:cxn ang="0">
                    <a:pos x="107" y="2"/>
                  </a:cxn>
                  <a:cxn ang="0">
                    <a:pos x="119" y="0"/>
                  </a:cxn>
                  <a:cxn ang="0">
                    <a:pos x="130" y="2"/>
                  </a:cxn>
                  <a:cxn ang="0">
                    <a:pos x="130" y="9"/>
                  </a:cxn>
                  <a:cxn ang="0">
                    <a:pos x="129" y="19"/>
                  </a:cxn>
                  <a:cxn ang="0">
                    <a:pos x="129" y="30"/>
                  </a:cxn>
                  <a:cxn ang="0">
                    <a:pos x="127" y="40"/>
                  </a:cxn>
                  <a:cxn ang="0">
                    <a:pos x="130" y="51"/>
                  </a:cxn>
                  <a:cxn ang="0">
                    <a:pos x="127" y="63"/>
                  </a:cxn>
                  <a:cxn ang="0">
                    <a:pos x="134" y="65"/>
                  </a:cxn>
                  <a:cxn ang="0">
                    <a:pos x="134" y="76"/>
                  </a:cxn>
                  <a:cxn ang="0">
                    <a:pos x="132" y="82"/>
                  </a:cxn>
                  <a:cxn ang="0">
                    <a:pos x="136" y="92"/>
                  </a:cxn>
                  <a:cxn ang="0">
                    <a:pos x="138" y="105"/>
                  </a:cxn>
                  <a:cxn ang="0">
                    <a:pos x="130" y="113"/>
                  </a:cxn>
                  <a:cxn ang="0">
                    <a:pos x="134" y="124"/>
                  </a:cxn>
                  <a:cxn ang="0">
                    <a:pos x="138" y="134"/>
                  </a:cxn>
                  <a:cxn ang="0">
                    <a:pos x="138" y="142"/>
                  </a:cxn>
                </a:cxnLst>
                <a:rect l="0" t="0" r="r" b="b"/>
                <a:pathLst>
                  <a:path w="140" h="180">
                    <a:moveTo>
                      <a:pt x="138" y="142"/>
                    </a:moveTo>
                    <a:lnTo>
                      <a:pt x="138" y="144"/>
                    </a:lnTo>
                    <a:lnTo>
                      <a:pt x="138" y="146"/>
                    </a:lnTo>
                    <a:lnTo>
                      <a:pt x="138" y="147"/>
                    </a:lnTo>
                    <a:lnTo>
                      <a:pt x="138" y="149"/>
                    </a:lnTo>
                    <a:lnTo>
                      <a:pt x="136" y="149"/>
                    </a:lnTo>
                    <a:lnTo>
                      <a:pt x="136" y="151"/>
                    </a:lnTo>
                    <a:lnTo>
                      <a:pt x="136" y="149"/>
                    </a:lnTo>
                    <a:lnTo>
                      <a:pt x="136" y="151"/>
                    </a:lnTo>
                    <a:lnTo>
                      <a:pt x="134" y="151"/>
                    </a:lnTo>
                    <a:lnTo>
                      <a:pt x="132" y="151"/>
                    </a:lnTo>
                    <a:lnTo>
                      <a:pt x="132" y="153"/>
                    </a:lnTo>
                    <a:lnTo>
                      <a:pt x="132" y="155"/>
                    </a:lnTo>
                    <a:lnTo>
                      <a:pt x="130" y="155"/>
                    </a:lnTo>
                    <a:lnTo>
                      <a:pt x="129" y="155"/>
                    </a:lnTo>
                    <a:lnTo>
                      <a:pt x="127" y="155"/>
                    </a:lnTo>
                    <a:lnTo>
                      <a:pt x="125" y="155"/>
                    </a:lnTo>
                    <a:lnTo>
                      <a:pt x="125" y="153"/>
                    </a:lnTo>
                    <a:lnTo>
                      <a:pt x="123" y="153"/>
                    </a:lnTo>
                    <a:lnTo>
                      <a:pt x="121" y="153"/>
                    </a:lnTo>
                    <a:lnTo>
                      <a:pt x="119" y="153"/>
                    </a:lnTo>
                    <a:lnTo>
                      <a:pt x="117" y="153"/>
                    </a:lnTo>
                    <a:lnTo>
                      <a:pt x="115" y="153"/>
                    </a:lnTo>
                    <a:lnTo>
                      <a:pt x="113" y="153"/>
                    </a:lnTo>
                    <a:lnTo>
                      <a:pt x="111" y="153"/>
                    </a:lnTo>
                    <a:lnTo>
                      <a:pt x="109" y="153"/>
                    </a:lnTo>
                    <a:lnTo>
                      <a:pt x="109" y="155"/>
                    </a:lnTo>
                    <a:lnTo>
                      <a:pt x="107" y="155"/>
                    </a:lnTo>
                    <a:lnTo>
                      <a:pt x="107" y="153"/>
                    </a:lnTo>
                    <a:lnTo>
                      <a:pt x="106" y="153"/>
                    </a:lnTo>
                    <a:lnTo>
                      <a:pt x="106" y="155"/>
                    </a:lnTo>
                    <a:lnTo>
                      <a:pt x="104" y="155"/>
                    </a:lnTo>
                    <a:lnTo>
                      <a:pt x="104" y="157"/>
                    </a:lnTo>
                    <a:lnTo>
                      <a:pt x="102" y="157"/>
                    </a:lnTo>
                    <a:lnTo>
                      <a:pt x="102" y="159"/>
                    </a:lnTo>
                    <a:lnTo>
                      <a:pt x="100" y="159"/>
                    </a:lnTo>
                    <a:lnTo>
                      <a:pt x="100" y="161"/>
                    </a:lnTo>
                    <a:lnTo>
                      <a:pt x="100" y="163"/>
                    </a:lnTo>
                    <a:lnTo>
                      <a:pt x="100" y="165"/>
                    </a:lnTo>
                    <a:lnTo>
                      <a:pt x="98" y="165"/>
                    </a:lnTo>
                    <a:lnTo>
                      <a:pt x="98" y="167"/>
                    </a:lnTo>
                    <a:lnTo>
                      <a:pt x="96" y="167"/>
                    </a:lnTo>
                    <a:lnTo>
                      <a:pt x="96" y="165"/>
                    </a:lnTo>
                    <a:lnTo>
                      <a:pt x="96" y="163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4" y="167"/>
                    </a:lnTo>
                    <a:lnTo>
                      <a:pt x="92" y="167"/>
                    </a:lnTo>
                    <a:lnTo>
                      <a:pt x="90" y="169"/>
                    </a:lnTo>
                    <a:lnTo>
                      <a:pt x="90" y="171"/>
                    </a:lnTo>
                    <a:lnTo>
                      <a:pt x="90" y="172"/>
                    </a:lnTo>
                    <a:lnTo>
                      <a:pt x="90" y="171"/>
                    </a:lnTo>
                    <a:lnTo>
                      <a:pt x="88" y="171"/>
                    </a:lnTo>
                    <a:lnTo>
                      <a:pt x="86" y="171"/>
                    </a:lnTo>
                    <a:lnTo>
                      <a:pt x="86" y="169"/>
                    </a:lnTo>
                    <a:lnTo>
                      <a:pt x="86" y="171"/>
                    </a:lnTo>
                    <a:lnTo>
                      <a:pt x="84" y="171"/>
                    </a:lnTo>
                    <a:lnTo>
                      <a:pt x="84" y="169"/>
                    </a:lnTo>
                    <a:lnTo>
                      <a:pt x="82" y="169"/>
                    </a:lnTo>
                    <a:lnTo>
                      <a:pt x="81" y="169"/>
                    </a:lnTo>
                    <a:lnTo>
                      <a:pt x="81" y="167"/>
                    </a:lnTo>
                    <a:lnTo>
                      <a:pt x="79" y="167"/>
                    </a:lnTo>
                    <a:lnTo>
                      <a:pt x="79" y="165"/>
                    </a:lnTo>
                    <a:lnTo>
                      <a:pt x="79" y="163"/>
                    </a:lnTo>
                    <a:lnTo>
                      <a:pt x="77" y="163"/>
                    </a:lnTo>
                    <a:lnTo>
                      <a:pt x="77" y="161"/>
                    </a:lnTo>
                    <a:lnTo>
                      <a:pt x="77" y="159"/>
                    </a:lnTo>
                    <a:lnTo>
                      <a:pt x="75" y="159"/>
                    </a:lnTo>
                    <a:lnTo>
                      <a:pt x="75" y="161"/>
                    </a:lnTo>
                    <a:lnTo>
                      <a:pt x="73" y="161"/>
                    </a:lnTo>
                    <a:lnTo>
                      <a:pt x="71" y="161"/>
                    </a:lnTo>
                    <a:lnTo>
                      <a:pt x="71" y="163"/>
                    </a:lnTo>
                    <a:lnTo>
                      <a:pt x="69" y="163"/>
                    </a:lnTo>
                    <a:lnTo>
                      <a:pt x="67" y="163"/>
                    </a:lnTo>
                    <a:lnTo>
                      <a:pt x="67" y="165"/>
                    </a:lnTo>
                    <a:lnTo>
                      <a:pt x="65" y="165"/>
                    </a:lnTo>
                    <a:lnTo>
                      <a:pt x="63" y="165"/>
                    </a:lnTo>
                    <a:lnTo>
                      <a:pt x="61" y="165"/>
                    </a:lnTo>
                    <a:lnTo>
                      <a:pt x="61" y="167"/>
                    </a:lnTo>
                    <a:lnTo>
                      <a:pt x="59" y="167"/>
                    </a:lnTo>
                    <a:lnTo>
                      <a:pt x="59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6" y="171"/>
                    </a:lnTo>
                    <a:lnTo>
                      <a:pt x="54" y="171"/>
                    </a:lnTo>
                    <a:lnTo>
                      <a:pt x="52" y="171"/>
                    </a:lnTo>
                    <a:lnTo>
                      <a:pt x="50" y="171"/>
                    </a:lnTo>
                    <a:lnTo>
                      <a:pt x="48" y="171"/>
                    </a:lnTo>
                    <a:lnTo>
                      <a:pt x="46" y="171"/>
                    </a:lnTo>
                    <a:lnTo>
                      <a:pt x="46" y="172"/>
                    </a:lnTo>
                    <a:lnTo>
                      <a:pt x="44" y="172"/>
                    </a:lnTo>
                    <a:lnTo>
                      <a:pt x="44" y="174"/>
                    </a:lnTo>
                    <a:lnTo>
                      <a:pt x="42" y="174"/>
                    </a:lnTo>
                    <a:lnTo>
                      <a:pt x="42" y="176"/>
                    </a:lnTo>
                    <a:lnTo>
                      <a:pt x="42" y="178"/>
                    </a:lnTo>
                    <a:lnTo>
                      <a:pt x="42" y="180"/>
                    </a:lnTo>
                    <a:lnTo>
                      <a:pt x="42" y="178"/>
                    </a:lnTo>
                    <a:lnTo>
                      <a:pt x="40" y="178"/>
                    </a:lnTo>
                    <a:lnTo>
                      <a:pt x="40" y="176"/>
                    </a:lnTo>
                    <a:lnTo>
                      <a:pt x="38" y="174"/>
                    </a:lnTo>
                    <a:lnTo>
                      <a:pt x="36" y="174"/>
                    </a:lnTo>
                    <a:lnTo>
                      <a:pt x="34" y="174"/>
                    </a:lnTo>
                    <a:lnTo>
                      <a:pt x="33" y="174"/>
                    </a:lnTo>
                    <a:lnTo>
                      <a:pt x="31" y="174"/>
                    </a:lnTo>
                    <a:lnTo>
                      <a:pt x="31" y="172"/>
                    </a:lnTo>
                    <a:lnTo>
                      <a:pt x="29" y="172"/>
                    </a:lnTo>
                    <a:lnTo>
                      <a:pt x="29" y="171"/>
                    </a:lnTo>
                    <a:lnTo>
                      <a:pt x="29" y="169"/>
                    </a:lnTo>
                    <a:lnTo>
                      <a:pt x="27" y="169"/>
                    </a:lnTo>
                    <a:lnTo>
                      <a:pt x="27" y="167"/>
                    </a:lnTo>
                    <a:lnTo>
                      <a:pt x="25" y="167"/>
                    </a:lnTo>
                    <a:lnTo>
                      <a:pt x="23" y="167"/>
                    </a:lnTo>
                    <a:lnTo>
                      <a:pt x="21" y="167"/>
                    </a:lnTo>
                    <a:lnTo>
                      <a:pt x="21" y="165"/>
                    </a:lnTo>
                    <a:lnTo>
                      <a:pt x="19" y="165"/>
                    </a:lnTo>
                    <a:lnTo>
                      <a:pt x="19" y="163"/>
                    </a:lnTo>
                    <a:lnTo>
                      <a:pt x="21" y="163"/>
                    </a:lnTo>
                    <a:lnTo>
                      <a:pt x="21" y="161"/>
                    </a:lnTo>
                    <a:lnTo>
                      <a:pt x="21" y="159"/>
                    </a:lnTo>
                    <a:lnTo>
                      <a:pt x="19" y="157"/>
                    </a:lnTo>
                    <a:lnTo>
                      <a:pt x="19" y="155"/>
                    </a:lnTo>
                    <a:lnTo>
                      <a:pt x="17" y="155"/>
                    </a:lnTo>
                    <a:lnTo>
                      <a:pt x="17" y="153"/>
                    </a:lnTo>
                    <a:lnTo>
                      <a:pt x="15" y="153"/>
                    </a:lnTo>
                    <a:lnTo>
                      <a:pt x="15" y="151"/>
                    </a:lnTo>
                    <a:lnTo>
                      <a:pt x="13" y="151"/>
                    </a:lnTo>
                    <a:lnTo>
                      <a:pt x="13" y="149"/>
                    </a:lnTo>
                    <a:lnTo>
                      <a:pt x="13" y="147"/>
                    </a:lnTo>
                    <a:lnTo>
                      <a:pt x="13" y="146"/>
                    </a:lnTo>
                    <a:lnTo>
                      <a:pt x="11" y="146"/>
                    </a:lnTo>
                    <a:lnTo>
                      <a:pt x="13" y="146"/>
                    </a:lnTo>
                    <a:lnTo>
                      <a:pt x="13" y="144"/>
                    </a:lnTo>
                    <a:lnTo>
                      <a:pt x="15" y="144"/>
                    </a:lnTo>
                    <a:lnTo>
                      <a:pt x="15" y="142"/>
                    </a:lnTo>
                    <a:lnTo>
                      <a:pt x="15" y="140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5" y="138"/>
                    </a:lnTo>
                    <a:lnTo>
                      <a:pt x="15" y="136"/>
                    </a:lnTo>
                    <a:lnTo>
                      <a:pt x="17" y="136"/>
                    </a:lnTo>
                    <a:lnTo>
                      <a:pt x="19" y="136"/>
                    </a:lnTo>
                    <a:lnTo>
                      <a:pt x="19" y="134"/>
                    </a:lnTo>
                    <a:lnTo>
                      <a:pt x="21" y="134"/>
                    </a:lnTo>
                    <a:lnTo>
                      <a:pt x="21" y="136"/>
                    </a:lnTo>
                    <a:lnTo>
                      <a:pt x="23" y="136"/>
                    </a:lnTo>
                    <a:lnTo>
                      <a:pt x="25" y="136"/>
                    </a:lnTo>
                    <a:lnTo>
                      <a:pt x="25" y="134"/>
                    </a:lnTo>
                    <a:lnTo>
                      <a:pt x="27" y="134"/>
                    </a:lnTo>
                    <a:lnTo>
                      <a:pt x="27" y="132"/>
                    </a:lnTo>
                    <a:lnTo>
                      <a:pt x="29" y="132"/>
                    </a:lnTo>
                    <a:lnTo>
                      <a:pt x="29" y="130"/>
                    </a:lnTo>
                    <a:lnTo>
                      <a:pt x="31" y="130"/>
                    </a:lnTo>
                    <a:lnTo>
                      <a:pt x="33" y="130"/>
                    </a:lnTo>
                    <a:lnTo>
                      <a:pt x="33" y="128"/>
                    </a:lnTo>
                    <a:lnTo>
                      <a:pt x="34" y="128"/>
                    </a:lnTo>
                    <a:lnTo>
                      <a:pt x="33" y="128"/>
                    </a:lnTo>
                    <a:lnTo>
                      <a:pt x="33" y="126"/>
                    </a:lnTo>
                    <a:lnTo>
                      <a:pt x="31" y="126"/>
                    </a:lnTo>
                    <a:lnTo>
                      <a:pt x="29" y="124"/>
                    </a:lnTo>
                    <a:lnTo>
                      <a:pt x="29" y="123"/>
                    </a:lnTo>
                    <a:lnTo>
                      <a:pt x="29" y="121"/>
                    </a:lnTo>
                    <a:lnTo>
                      <a:pt x="29" y="119"/>
                    </a:lnTo>
                    <a:lnTo>
                      <a:pt x="27" y="119"/>
                    </a:lnTo>
                    <a:lnTo>
                      <a:pt x="27" y="117"/>
                    </a:lnTo>
                    <a:lnTo>
                      <a:pt x="27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3" y="113"/>
                    </a:lnTo>
                    <a:lnTo>
                      <a:pt x="21" y="113"/>
                    </a:lnTo>
                    <a:lnTo>
                      <a:pt x="21" y="111"/>
                    </a:lnTo>
                    <a:lnTo>
                      <a:pt x="19" y="111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19" y="105"/>
                    </a:lnTo>
                    <a:lnTo>
                      <a:pt x="17" y="105"/>
                    </a:lnTo>
                    <a:lnTo>
                      <a:pt x="17" y="103"/>
                    </a:lnTo>
                    <a:lnTo>
                      <a:pt x="15" y="103"/>
                    </a:lnTo>
                    <a:lnTo>
                      <a:pt x="15" y="101"/>
                    </a:lnTo>
                    <a:lnTo>
                      <a:pt x="13" y="101"/>
                    </a:lnTo>
                    <a:lnTo>
                      <a:pt x="13" y="99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11" y="94"/>
                    </a:lnTo>
                    <a:lnTo>
                      <a:pt x="11" y="92"/>
                    </a:lnTo>
                    <a:lnTo>
                      <a:pt x="10" y="92"/>
                    </a:lnTo>
                    <a:lnTo>
                      <a:pt x="8" y="92"/>
                    </a:lnTo>
                    <a:lnTo>
                      <a:pt x="8" y="90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1" y="88"/>
                    </a:lnTo>
                    <a:lnTo>
                      <a:pt x="11" y="86"/>
                    </a:lnTo>
                    <a:lnTo>
                      <a:pt x="11" y="84"/>
                    </a:lnTo>
                    <a:lnTo>
                      <a:pt x="10" y="84"/>
                    </a:lnTo>
                    <a:lnTo>
                      <a:pt x="8" y="84"/>
                    </a:lnTo>
                    <a:lnTo>
                      <a:pt x="10" y="84"/>
                    </a:lnTo>
                    <a:lnTo>
                      <a:pt x="8" y="84"/>
                    </a:lnTo>
                    <a:lnTo>
                      <a:pt x="8" y="82"/>
                    </a:lnTo>
                    <a:lnTo>
                      <a:pt x="10" y="82"/>
                    </a:lnTo>
                    <a:lnTo>
                      <a:pt x="10" y="80"/>
                    </a:lnTo>
                    <a:lnTo>
                      <a:pt x="10" y="78"/>
                    </a:lnTo>
                    <a:lnTo>
                      <a:pt x="10" y="76"/>
                    </a:lnTo>
                    <a:lnTo>
                      <a:pt x="8" y="76"/>
                    </a:lnTo>
                    <a:lnTo>
                      <a:pt x="8" y="74"/>
                    </a:lnTo>
                    <a:lnTo>
                      <a:pt x="6" y="74"/>
                    </a:lnTo>
                    <a:lnTo>
                      <a:pt x="6" y="73"/>
                    </a:lnTo>
                    <a:lnTo>
                      <a:pt x="6" y="71"/>
                    </a:lnTo>
                    <a:lnTo>
                      <a:pt x="4" y="71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0" y="63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4" y="61"/>
                    </a:lnTo>
                    <a:lnTo>
                      <a:pt x="6" y="61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7" y="61"/>
                    </a:lnTo>
                    <a:lnTo>
                      <a:pt x="17" y="59"/>
                    </a:lnTo>
                    <a:lnTo>
                      <a:pt x="17" y="57"/>
                    </a:lnTo>
                    <a:lnTo>
                      <a:pt x="15" y="57"/>
                    </a:lnTo>
                    <a:lnTo>
                      <a:pt x="15" y="55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3" y="51"/>
                    </a:lnTo>
                    <a:lnTo>
                      <a:pt x="15" y="51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3" y="46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5" y="36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9" y="38"/>
                    </a:lnTo>
                    <a:lnTo>
                      <a:pt x="31" y="38"/>
                    </a:lnTo>
                    <a:lnTo>
                      <a:pt x="31" y="40"/>
                    </a:lnTo>
                    <a:lnTo>
                      <a:pt x="33" y="40"/>
                    </a:lnTo>
                    <a:lnTo>
                      <a:pt x="34" y="40"/>
                    </a:lnTo>
                    <a:lnTo>
                      <a:pt x="36" y="40"/>
                    </a:lnTo>
                    <a:lnTo>
                      <a:pt x="38" y="40"/>
                    </a:lnTo>
                    <a:lnTo>
                      <a:pt x="40" y="38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4" y="36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6" y="32"/>
                    </a:lnTo>
                    <a:lnTo>
                      <a:pt x="48" y="32"/>
                    </a:lnTo>
                    <a:lnTo>
                      <a:pt x="48" y="30"/>
                    </a:lnTo>
                    <a:lnTo>
                      <a:pt x="50" y="30"/>
                    </a:lnTo>
                    <a:lnTo>
                      <a:pt x="52" y="30"/>
                    </a:lnTo>
                    <a:lnTo>
                      <a:pt x="54" y="28"/>
                    </a:lnTo>
                    <a:lnTo>
                      <a:pt x="56" y="28"/>
                    </a:lnTo>
                    <a:lnTo>
                      <a:pt x="56" y="26"/>
                    </a:lnTo>
                    <a:lnTo>
                      <a:pt x="58" y="25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56" y="19"/>
                    </a:lnTo>
                    <a:lnTo>
                      <a:pt x="58" y="19"/>
                    </a:lnTo>
                    <a:lnTo>
                      <a:pt x="59" y="19"/>
                    </a:lnTo>
                    <a:lnTo>
                      <a:pt x="61" y="19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9" y="21"/>
                    </a:lnTo>
                    <a:lnTo>
                      <a:pt x="69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7" y="21"/>
                    </a:lnTo>
                    <a:lnTo>
                      <a:pt x="79" y="21"/>
                    </a:lnTo>
                    <a:lnTo>
                      <a:pt x="81" y="25"/>
                    </a:lnTo>
                    <a:lnTo>
                      <a:pt x="81" y="26"/>
                    </a:lnTo>
                    <a:lnTo>
                      <a:pt x="81" y="28"/>
                    </a:lnTo>
                    <a:lnTo>
                      <a:pt x="81" y="30"/>
                    </a:lnTo>
                    <a:lnTo>
                      <a:pt x="81" y="32"/>
                    </a:lnTo>
                    <a:lnTo>
                      <a:pt x="82" y="32"/>
                    </a:lnTo>
                    <a:lnTo>
                      <a:pt x="84" y="32"/>
                    </a:lnTo>
                    <a:lnTo>
                      <a:pt x="84" y="34"/>
                    </a:lnTo>
                    <a:lnTo>
                      <a:pt x="86" y="34"/>
                    </a:lnTo>
                    <a:lnTo>
                      <a:pt x="86" y="36"/>
                    </a:lnTo>
                    <a:lnTo>
                      <a:pt x="88" y="36"/>
                    </a:lnTo>
                    <a:lnTo>
                      <a:pt x="88" y="38"/>
                    </a:lnTo>
                    <a:lnTo>
                      <a:pt x="90" y="38"/>
                    </a:lnTo>
                    <a:lnTo>
                      <a:pt x="90" y="36"/>
                    </a:lnTo>
                    <a:lnTo>
                      <a:pt x="90" y="34"/>
                    </a:lnTo>
                    <a:lnTo>
                      <a:pt x="92" y="34"/>
                    </a:lnTo>
                    <a:lnTo>
                      <a:pt x="92" y="32"/>
                    </a:lnTo>
                    <a:lnTo>
                      <a:pt x="92" y="30"/>
                    </a:lnTo>
                    <a:lnTo>
                      <a:pt x="90" y="28"/>
                    </a:lnTo>
                    <a:lnTo>
                      <a:pt x="90" y="26"/>
                    </a:lnTo>
                    <a:lnTo>
                      <a:pt x="88" y="26"/>
                    </a:lnTo>
                    <a:lnTo>
                      <a:pt x="88" y="25"/>
                    </a:lnTo>
                    <a:lnTo>
                      <a:pt x="90" y="25"/>
                    </a:lnTo>
                    <a:lnTo>
                      <a:pt x="90" y="23"/>
                    </a:lnTo>
                    <a:lnTo>
                      <a:pt x="90" y="21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6" y="19"/>
                    </a:lnTo>
                    <a:lnTo>
                      <a:pt x="96" y="17"/>
                    </a:lnTo>
                    <a:lnTo>
                      <a:pt x="98" y="17"/>
                    </a:lnTo>
                    <a:lnTo>
                      <a:pt x="98" y="15"/>
                    </a:lnTo>
                    <a:lnTo>
                      <a:pt x="98" y="13"/>
                    </a:lnTo>
                    <a:lnTo>
                      <a:pt x="98" y="11"/>
                    </a:lnTo>
                    <a:lnTo>
                      <a:pt x="98" y="9"/>
                    </a:lnTo>
                    <a:lnTo>
                      <a:pt x="98" y="7"/>
                    </a:lnTo>
                    <a:lnTo>
                      <a:pt x="98" y="5"/>
                    </a:lnTo>
                    <a:lnTo>
                      <a:pt x="98" y="3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2" y="5"/>
                    </a:lnTo>
                    <a:lnTo>
                      <a:pt x="102" y="3"/>
                    </a:lnTo>
                    <a:lnTo>
                      <a:pt x="104" y="3"/>
                    </a:lnTo>
                    <a:lnTo>
                      <a:pt x="106" y="3"/>
                    </a:lnTo>
                    <a:lnTo>
                      <a:pt x="106" y="5"/>
                    </a:lnTo>
                    <a:lnTo>
                      <a:pt x="107" y="5"/>
                    </a:lnTo>
                    <a:lnTo>
                      <a:pt x="107" y="3"/>
                    </a:lnTo>
                    <a:lnTo>
                      <a:pt x="107" y="2"/>
                    </a:lnTo>
                    <a:lnTo>
                      <a:pt x="109" y="2"/>
                    </a:lnTo>
                    <a:lnTo>
                      <a:pt x="111" y="2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4" y="3"/>
                    </a:lnTo>
                    <a:lnTo>
                      <a:pt x="132" y="3"/>
                    </a:lnTo>
                    <a:lnTo>
                      <a:pt x="132" y="5"/>
                    </a:lnTo>
                    <a:lnTo>
                      <a:pt x="132" y="7"/>
                    </a:lnTo>
                    <a:lnTo>
                      <a:pt x="130" y="7"/>
                    </a:lnTo>
                    <a:lnTo>
                      <a:pt x="130" y="9"/>
                    </a:lnTo>
                    <a:lnTo>
                      <a:pt x="130" y="11"/>
                    </a:lnTo>
                    <a:lnTo>
                      <a:pt x="130" y="13"/>
                    </a:lnTo>
                    <a:lnTo>
                      <a:pt x="129" y="13"/>
                    </a:lnTo>
                    <a:lnTo>
                      <a:pt x="129" y="15"/>
                    </a:lnTo>
                    <a:lnTo>
                      <a:pt x="130" y="15"/>
                    </a:lnTo>
                    <a:lnTo>
                      <a:pt x="130" y="17"/>
                    </a:lnTo>
                    <a:lnTo>
                      <a:pt x="130" y="19"/>
                    </a:lnTo>
                    <a:lnTo>
                      <a:pt x="129" y="19"/>
                    </a:lnTo>
                    <a:lnTo>
                      <a:pt x="129" y="21"/>
                    </a:lnTo>
                    <a:lnTo>
                      <a:pt x="129" y="23"/>
                    </a:lnTo>
                    <a:lnTo>
                      <a:pt x="129" y="25"/>
                    </a:lnTo>
                    <a:lnTo>
                      <a:pt x="130" y="25"/>
                    </a:lnTo>
                    <a:lnTo>
                      <a:pt x="130" y="26"/>
                    </a:lnTo>
                    <a:lnTo>
                      <a:pt x="130" y="28"/>
                    </a:lnTo>
                    <a:lnTo>
                      <a:pt x="129" y="28"/>
                    </a:lnTo>
                    <a:lnTo>
                      <a:pt x="129" y="30"/>
                    </a:lnTo>
                    <a:lnTo>
                      <a:pt x="127" y="30"/>
                    </a:lnTo>
                    <a:lnTo>
                      <a:pt x="127" y="32"/>
                    </a:lnTo>
                    <a:lnTo>
                      <a:pt x="125" y="32"/>
                    </a:lnTo>
                    <a:lnTo>
                      <a:pt x="125" y="34"/>
                    </a:lnTo>
                    <a:lnTo>
                      <a:pt x="125" y="36"/>
                    </a:lnTo>
                    <a:lnTo>
                      <a:pt x="127" y="36"/>
                    </a:lnTo>
                    <a:lnTo>
                      <a:pt x="127" y="38"/>
                    </a:lnTo>
                    <a:lnTo>
                      <a:pt x="127" y="40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9" y="44"/>
                    </a:lnTo>
                    <a:lnTo>
                      <a:pt x="129" y="46"/>
                    </a:lnTo>
                    <a:lnTo>
                      <a:pt x="129" y="48"/>
                    </a:lnTo>
                    <a:lnTo>
                      <a:pt x="130" y="48"/>
                    </a:lnTo>
                    <a:lnTo>
                      <a:pt x="130" y="50"/>
                    </a:lnTo>
                    <a:lnTo>
                      <a:pt x="130" y="51"/>
                    </a:lnTo>
                    <a:lnTo>
                      <a:pt x="130" y="53"/>
                    </a:lnTo>
                    <a:lnTo>
                      <a:pt x="130" y="55"/>
                    </a:lnTo>
                    <a:lnTo>
                      <a:pt x="129" y="55"/>
                    </a:lnTo>
                    <a:lnTo>
                      <a:pt x="129" y="57"/>
                    </a:lnTo>
                    <a:lnTo>
                      <a:pt x="129" y="59"/>
                    </a:lnTo>
                    <a:lnTo>
                      <a:pt x="129" y="61"/>
                    </a:lnTo>
                    <a:lnTo>
                      <a:pt x="127" y="61"/>
                    </a:lnTo>
                    <a:lnTo>
                      <a:pt x="127" y="63"/>
                    </a:lnTo>
                    <a:lnTo>
                      <a:pt x="127" y="65"/>
                    </a:lnTo>
                    <a:lnTo>
                      <a:pt x="125" y="65"/>
                    </a:lnTo>
                    <a:lnTo>
                      <a:pt x="127" y="67"/>
                    </a:lnTo>
                    <a:lnTo>
                      <a:pt x="129" y="67"/>
                    </a:lnTo>
                    <a:lnTo>
                      <a:pt x="130" y="67"/>
                    </a:lnTo>
                    <a:lnTo>
                      <a:pt x="130" y="65"/>
                    </a:lnTo>
                    <a:lnTo>
                      <a:pt x="132" y="65"/>
                    </a:lnTo>
                    <a:lnTo>
                      <a:pt x="134" y="65"/>
                    </a:lnTo>
                    <a:lnTo>
                      <a:pt x="134" y="67"/>
                    </a:lnTo>
                    <a:lnTo>
                      <a:pt x="134" y="69"/>
                    </a:lnTo>
                    <a:lnTo>
                      <a:pt x="136" y="69"/>
                    </a:lnTo>
                    <a:lnTo>
                      <a:pt x="136" y="71"/>
                    </a:lnTo>
                    <a:lnTo>
                      <a:pt x="134" y="71"/>
                    </a:lnTo>
                    <a:lnTo>
                      <a:pt x="134" y="73"/>
                    </a:lnTo>
                    <a:lnTo>
                      <a:pt x="134" y="74"/>
                    </a:lnTo>
                    <a:lnTo>
                      <a:pt x="134" y="76"/>
                    </a:lnTo>
                    <a:lnTo>
                      <a:pt x="132" y="76"/>
                    </a:lnTo>
                    <a:lnTo>
                      <a:pt x="132" y="78"/>
                    </a:lnTo>
                    <a:lnTo>
                      <a:pt x="132" y="76"/>
                    </a:lnTo>
                    <a:lnTo>
                      <a:pt x="132" y="78"/>
                    </a:lnTo>
                    <a:lnTo>
                      <a:pt x="130" y="78"/>
                    </a:lnTo>
                    <a:lnTo>
                      <a:pt x="130" y="80"/>
                    </a:lnTo>
                    <a:lnTo>
                      <a:pt x="132" y="80"/>
                    </a:lnTo>
                    <a:lnTo>
                      <a:pt x="132" y="82"/>
                    </a:lnTo>
                    <a:lnTo>
                      <a:pt x="134" y="82"/>
                    </a:lnTo>
                    <a:lnTo>
                      <a:pt x="134" y="84"/>
                    </a:lnTo>
                    <a:lnTo>
                      <a:pt x="136" y="86"/>
                    </a:lnTo>
                    <a:lnTo>
                      <a:pt x="134" y="86"/>
                    </a:lnTo>
                    <a:lnTo>
                      <a:pt x="134" y="88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6" y="92"/>
                    </a:lnTo>
                    <a:lnTo>
                      <a:pt x="136" y="94"/>
                    </a:lnTo>
                    <a:lnTo>
                      <a:pt x="138" y="94"/>
                    </a:lnTo>
                    <a:lnTo>
                      <a:pt x="138" y="96"/>
                    </a:lnTo>
                    <a:lnTo>
                      <a:pt x="138" y="98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38" y="103"/>
                    </a:lnTo>
                    <a:lnTo>
                      <a:pt x="138" y="105"/>
                    </a:lnTo>
                    <a:lnTo>
                      <a:pt x="136" y="105"/>
                    </a:lnTo>
                    <a:lnTo>
                      <a:pt x="134" y="105"/>
                    </a:lnTo>
                    <a:lnTo>
                      <a:pt x="132" y="105"/>
                    </a:lnTo>
                    <a:lnTo>
                      <a:pt x="130" y="105"/>
                    </a:lnTo>
                    <a:lnTo>
                      <a:pt x="130" y="107"/>
                    </a:lnTo>
                    <a:lnTo>
                      <a:pt x="130" y="109"/>
                    </a:lnTo>
                    <a:lnTo>
                      <a:pt x="130" y="111"/>
                    </a:lnTo>
                    <a:lnTo>
                      <a:pt x="130" y="113"/>
                    </a:lnTo>
                    <a:lnTo>
                      <a:pt x="132" y="115"/>
                    </a:lnTo>
                    <a:lnTo>
                      <a:pt x="132" y="117"/>
                    </a:lnTo>
                    <a:lnTo>
                      <a:pt x="130" y="117"/>
                    </a:lnTo>
                    <a:lnTo>
                      <a:pt x="130" y="119"/>
                    </a:lnTo>
                    <a:lnTo>
                      <a:pt x="132" y="121"/>
                    </a:lnTo>
                    <a:lnTo>
                      <a:pt x="132" y="123"/>
                    </a:lnTo>
                    <a:lnTo>
                      <a:pt x="134" y="123"/>
                    </a:lnTo>
                    <a:lnTo>
                      <a:pt x="134" y="124"/>
                    </a:lnTo>
                    <a:lnTo>
                      <a:pt x="132" y="124"/>
                    </a:lnTo>
                    <a:lnTo>
                      <a:pt x="132" y="126"/>
                    </a:lnTo>
                    <a:lnTo>
                      <a:pt x="132" y="128"/>
                    </a:lnTo>
                    <a:lnTo>
                      <a:pt x="134" y="128"/>
                    </a:lnTo>
                    <a:lnTo>
                      <a:pt x="136" y="128"/>
                    </a:lnTo>
                    <a:lnTo>
                      <a:pt x="136" y="130"/>
                    </a:lnTo>
                    <a:lnTo>
                      <a:pt x="138" y="132"/>
                    </a:lnTo>
                    <a:lnTo>
                      <a:pt x="138" y="134"/>
                    </a:lnTo>
                    <a:lnTo>
                      <a:pt x="140" y="134"/>
                    </a:lnTo>
                    <a:lnTo>
                      <a:pt x="140" y="136"/>
                    </a:lnTo>
                    <a:lnTo>
                      <a:pt x="138" y="136"/>
                    </a:lnTo>
                    <a:lnTo>
                      <a:pt x="138" y="138"/>
                    </a:lnTo>
                    <a:lnTo>
                      <a:pt x="136" y="138"/>
                    </a:lnTo>
                    <a:lnTo>
                      <a:pt x="136" y="140"/>
                    </a:lnTo>
                    <a:lnTo>
                      <a:pt x="138" y="140"/>
                    </a:lnTo>
                    <a:lnTo>
                      <a:pt x="138" y="14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2" name="Freeform 5051">
                <a:extLst>
                  <a:ext uri="{FF2B5EF4-FFF2-40B4-BE49-F238E27FC236}">
                    <a16:creationId xmlns:a16="http://schemas.microsoft.com/office/drawing/2014/main" id="{02C3A1E8-FA23-466B-7F76-1DADB5015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445" y="5103861"/>
                <a:ext cx="273868" cy="286414"/>
              </a:xfrm>
              <a:custGeom>
                <a:avLst/>
                <a:gdLst/>
                <a:ahLst/>
                <a:cxnLst>
                  <a:cxn ang="0">
                    <a:pos x="177" y="21"/>
                  </a:cxn>
                  <a:cxn ang="0">
                    <a:pos x="175" y="31"/>
                  </a:cxn>
                  <a:cxn ang="0">
                    <a:pos x="181" y="35"/>
                  </a:cxn>
                  <a:cxn ang="0">
                    <a:pos x="173" y="43"/>
                  </a:cxn>
                  <a:cxn ang="0">
                    <a:pos x="158" y="41"/>
                  </a:cxn>
                  <a:cxn ang="0">
                    <a:pos x="154" y="50"/>
                  </a:cxn>
                  <a:cxn ang="0">
                    <a:pos x="140" y="58"/>
                  </a:cxn>
                  <a:cxn ang="0">
                    <a:pos x="136" y="71"/>
                  </a:cxn>
                  <a:cxn ang="0">
                    <a:pos x="144" y="77"/>
                  </a:cxn>
                  <a:cxn ang="0">
                    <a:pos x="148" y="87"/>
                  </a:cxn>
                  <a:cxn ang="0">
                    <a:pos x="148" y="89"/>
                  </a:cxn>
                  <a:cxn ang="0">
                    <a:pos x="152" y="100"/>
                  </a:cxn>
                  <a:cxn ang="0">
                    <a:pos x="148" y="110"/>
                  </a:cxn>
                  <a:cxn ang="0">
                    <a:pos x="148" y="123"/>
                  </a:cxn>
                  <a:cxn ang="0">
                    <a:pos x="142" y="135"/>
                  </a:cxn>
                  <a:cxn ang="0">
                    <a:pos x="133" y="140"/>
                  </a:cxn>
                  <a:cxn ang="0">
                    <a:pos x="123" y="133"/>
                  </a:cxn>
                  <a:cxn ang="0">
                    <a:pos x="111" y="139"/>
                  </a:cxn>
                  <a:cxn ang="0">
                    <a:pos x="108" y="148"/>
                  </a:cxn>
                  <a:cxn ang="0">
                    <a:pos x="110" y="158"/>
                  </a:cxn>
                  <a:cxn ang="0">
                    <a:pos x="115" y="162"/>
                  </a:cxn>
                  <a:cxn ang="0">
                    <a:pos x="115" y="175"/>
                  </a:cxn>
                  <a:cxn ang="0">
                    <a:pos x="115" y="181"/>
                  </a:cxn>
                  <a:cxn ang="0">
                    <a:pos x="113" y="188"/>
                  </a:cxn>
                  <a:cxn ang="0">
                    <a:pos x="104" y="190"/>
                  </a:cxn>
                  <a:cxn ang="0">
                    <a:pos x="90" y="194"/>
                  </a:cxn>
                  <a:cxn ang="0">
                    <a:pos x="73" y="190"/>
                  </a:cxn>
                  <a:cxn ang="0">
                    <a:pos x="60" y="194"/>
                  </a:cxn>
                  <a:cxn ang="0">
                    <a:pos x="48" y="188"/>
                  </a:cxn>
                  <a:cxn ang="0">
                    <a:pos x="44" y="173"/>
                  </a:cxn>
                  <a:cxn ang="0">
                    <a:pos x="37" y="162"/>
                  </a:cxn>
                  <a:cxn ang="0">
                    <a:pos x="25" y="152"/>
                  </a:cxn>
                  <a:cxn ang="0">
                    <a:pos x="31" y="142"/>
                  </a:cxn>
                  <a:cxn ang="0">
                    <a:pos x="21" y="133"/>
                  </a:cxn>
                  <a:cxn ang="0">
                    <a:pos x="14" y="123"/>
                  </a:cxn>
                  <a:cxn ang="0">
                    <a:pos x="12" y="112"/>
                  </a:cxn>
                  <a:cxn ang="0">
                    <a:pos x="12" y="94"/>
                  </a:cxn>
                  <a:cxn ang="0">
                    <a:pos x="14" y="79"/>
                  </a:cxn>
                  <a:cxn ang="0">
                    <a:pos x="4" y="67"/>
                  </a:cxn>
                  <a:cxn ang="0">
                    <a:pos x="2" y="54"/>
                  </a:cxn>
                  <a:cxn ang="0">
                    <a:pos x="2" y="41"/>
                  </a:cxn>
                  <a:cxn ang="0">
                    <a:pos x="10" y="41"/>
                  </a:cxn>
                  <a:cxn ang="0">
                    <a:pos x="21" y="48"/>
                  </a:cxn>
                  <a:cxn ang="0">
                    <a:pos x="27" y="44"/>
                  </a:cxn>
                  <a:cxn ang="0">
                    <a:pos x="40" y="41"/>
                  </a:cxn>
                  <a:cxn ang="0">
                    <a:pos x="52" y="35"/>
                  </a:cxn>
                  <a:cxn ang="0">
                    <a:pos x="60" y="37"/>
                  </a:cxn>
                  <a:cxn ang="0">
                    <a:pos x="67" y="43"/>
                  </a:cxn>
                  <a:cxn ang="0">
                    <a:pos x="77" y="37"/>
                  </a:cxn>
                  <a:cxn ang="0">
                    <a:pos x="81" y="31"/>
                  </a:cxn>
                  <a:cxn ang="0">
                    <a:pos x="90" y="27"/>
                  </a:cxn>
                  <a:cxn ang="0">
                    <a:pos x="106" y="25"/>
                  </a:cxn>
                  <a:cxn ang="0">
                    <a:pos x="117" y="23"/>
                  </a:cxn>
                  <a:cxn ang="0">
                    <a:pos x="119" y="12"/>
                  </a:cxn>
                  <a:cxn ang="0">
                    <a:pos x="127" y="8"/>
                  </a:cxn>
                  <a:cxn ang="0">
                    <a:pos x="135" y="2"/>
                  </a:cxn>
                  <a:cxn ang="0">
                    <a:pos x="144" y="6"/>
                  </a:cxn>
                  <a:cxn ang="0">
                    <a:pos x="158" y="6"/>
                  </a:cxn>
                  <a:cxn ang="0">
                    <a:pos x="161" y="16"/>
                  </a:cxn>
                  <a:cxn ang="0">
                    <a:pos x="173" y="14"/>
                  </a:cxn>
                </a:cxnLst>
                <a:rect l="0" t="0" r="r" b="b"/>
                <a:pathLst>
                  <a:path w="183" h="196">
                    <a:moveTo>
                      <a:pt x="177" y="14"/>
                    </a:moveTo>
                    <a:lnTo>
                      <a:pt x="177" y="16"/>
                    </a:lnTo>
                    <a:lnTo>
                      <a:pt x="175" y="16"/>
                    </a:lnTo>
                    <a:lnTo>
                      <a:pt x="175" y="18"/>
                    </a:lnTo>
                    <a:lnTo>
                      <a:pt x="175" y="19"/>
                    </a:lnTo>
                    <a:lnTo>
                      <a:pt x="173" y="19"/>
                    </a:lnTo>
                    <a:lnTo>
                      <a:pt x="173" y="21"/>
                    </a:lnTo>
                    <a:lnTo>
                      <a:pt x="175" y="21"/>
                    </a:lnTo>
                    <a:lnTo>
                      <a:pt x="177" y="21"/>
                    </a:lnTo>
                    <a:lnTo>
                      <a:pt x="177" y="23"/>
                    </a:lnTo>
                    <a:lnTo>
                      <a:pt x="177" y="21"/>
                    </a:lnTo>
                    <a:lnTo>
                      <a:pt x="175" y="21"/>
                    </a:lnTo>
                    <a:lnTo>
                      <a:pt x="175" y="23"/>
                    </a:lnTo>
                    <a:lnTo>
                      <a:pt x="175" y="25"/>
                    </a:lnTo>
                    <a:lnTo>
                      <a:pt x="173" y="27"/>
                    </a:lnTo>
                    <a:lnTo>
                      <a:pt x="175" y="27"/>
                    </a:lnTo>
                    <a:lnTo>
                      <a:pt x="175" y="29"/>
                    </a:lnTo>
                    <a:lnTo>
                      <a:pt x="175" y="31"/>
                    </a:lnTo>
                    <a:lnTo>
                      <a:pt x="177" y="31"/>
                    </a:lnTo>
                    <a:lnTo>
                      <a:pt x="177" y="29"/>
                    </a:lnTo>
                    <a:lnTo>
                      <a:pt x="177" y="31"/>
                    </a:lnTo>
                    <a:lnTo>
                      <a:pt x="177" y="33"/>
                    </a:lnTo>
                    <a:lnTo>
                      <a:pt x="179" y="33"/>
                    </a:lnTo>
                    <a:lnTo>
                      <a:pt x="181" y="33"/>
                    </a:lnTo>
                    <a:lnTo>
                      <a:pt x="181" y="35"/>
                    </a:lnTo>
                    <a:lnTo>
                      <a:pt x="183" y="35"/>
                    </a:lnTo>
                    <a:lnTo>
                      <a:pt x="181" y="35"/>
                    </a:lnTo>
                    <a:lnTo>
                      <a:pt x="179" y="35"/>
                    </a:lnTo>
                    <a:lnTo>
                      <a:pt x="177" y="35"/>
                    </a:lnTo>
                    <a:lnTo>
                      <a:pt x="177" y="37"/>
                    </a:lnTo>
                    <a:lnTo>
                      <a:pt x="179" y="39"/>
                    </a:lnTo>
                    <a:lnTo>
                      <a:pt x="179" y="41"/>
                    </a:lnTo>
                    <a:lnTo>
                      <a:pt x="177" y="41"/>
                    </a:lnTo>
                    <a:lnTo>
                      <a:pt x="175" y="41"/>
                    </a:lnTo>
                    <a:lnTo>
                      <a:pt x="175" y="43"/>
                    </a:lnTo>
                    <a:lnTo>
                      <a:pt x="173" y="43"/>
                    </a:lnTo>
                    <a:lnTo>
                      <a:pt x="171" y="43"/>
                    </a:lnTo>
                    <a:lnTo>
                      <a:pt x="169" y="43"/>
                    </a:lnTo>
                    <a:lnTo>
                      <a:pt x="167" y="43"/>
                    </a:lnTo>
                    <a:lnTo>
                      <a:pt x="167" y="41"/>
                    </a:lnTo>
                    <a:lnTo>
                      <a:pt x="165" y="41"/>
                    </a:lnTo>
                    <a:lnTo>
                      <a:pt x="163" y="41"/>
                    </a:lnTo>
                    <a:lnTo>
                      <a:pt x="161" y="41"/>
                    </a:lnTo>
                    <a:lnTo>
                      <a:pt x="159" y="41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58" y="44"/>
                    </a:lnTo>
                    <a:lnTo>
                      <a:pt x="156" y="44"/>
                    </a:lnTo>
                    <a:lnTo>
                      <a:pt x="154" y="44"/>
                    </a:lnTo>
                    <a:lnTo>
                      <a:pt x="154" y="46"/>
                    </a:lnTo>
                    <a:lnTo>
                      <a:pt x="154" y="48"/>
                    </a:lnTo>
                    <a:lnTo>
                      <a:pt x="156" y="48"/>
                    </a:lnTo>
                    <a:lnTo>
                      <a:pt x="156" y="50"/>
                    </a:lnTo>
                    <a:lnTo>
                      <a:pt x="154" y="50"/>
                    </a:lnTo>
                    <a:lnTo>
                      <a:pt x="152" y="50"/>
                    </a:lnTo>
                    <a:lnTo>
                      <a:pt x="152" y="52"/>
                    </a:lnTo>
                    <a:lnTo>
                      <a:pt x="150" y="52"/>
                    </a:lnTo>
                    <a:lnTo>
                      <a:pt x="150" y="54"/>
                    </a:lnTo>
                    <a:lnTo>
                      <a:pt x="148" y="54"/>
                    </a:lnTo>
                    <a:lnTo>
                      <a:pt x="146" y="56"/>
                    </a:lnTo>
                    <a:lnTo>
                      <a:pt x="144" y="56"/>
                    </a:lnTo>
                    <a:lnTo>
                      <a:pt x="142" y="56"/>
                    </a:lnTo>
                    <a:lnTo>
                      <a:pt x="140" y="58"/>
                    </a:lnTo>
                    <a:lnTo>
                      <a:pt x="140" y="60"/>
                    </a:lnTo>
                    <a:lnTo>
                      <a:pt x="140" y="62"/>
                    </a:lnTo>
                    <a:lnTo>
                      <a:pt x="140" y="64"/>
                    </a:lnTo>
                    <a:lnTo>
                      <a:pt x="138" y="64"/>
                    </a:lnTo>
                    <a:lnTo>
                      <a:pt x="140" y="66"/>
                    </a:lnTo>
                    <a:lnTo>
                      <a:pt x="138" y="66"/>
                    </a:lnTo>
                    <a:lnTo>
                      <a:pt x="138" y="67"/>
                    </a:lnTo>
                    <a:lnTo>
                      <a:pt x="136" y="69"/>
                    </a:lnTo>
                    <a:lnTo>
                      <a:pt x="136" y="71"/>
                    </a:lnTo>
                    <a:lnTo>
                      <a:pt x="138" y="71"/>
                    </a:lnTo>
                    <a:lnTo>
                      <a:pt x="140" y="71"/>
                    </a:ln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5"/>
                    </a:lnTo>
                    <a:lnTo>
                      <a:pt x="144" y="75"/>
                    </a:lnTo>
                    <a:lnTo>
                      <a:pt x="144" y="77"/>
                    </a:lnTo>
                    <a:lnTo>
                      <a:pt x="142" y="77"/>
                    </a:lnTo>
                    <a:lnTo>
                      <a:pt x="144" y="77"/>
                    </a:lnTo>
                    <a:lnTo>
                      <a:pt x="144" y="79"/>
                    </a:lnTo>
                    <a:lnTo>
                      <a:pt x="144" y="81"/>
                    </a:lnTo>
                    <a:lnTo>
                      <a:pt x="144" y="83"/>
                    </a:lnTo>
                    <a:lnTo>
                      <a:pt x="144" y="81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6" y="85"/>
                    </a:lnTo>
                    <a:lnTo>
                      <a:pt x="146" y="87"/>
                    </a:lnTo>
                    <a:lnTo>
                      <a:pt x="148" y="87"/>
                    </a:lnTo>
                    <a:lnTo>
                      <a:pt x="146" y="87"/>
                    </a:lnTo>
                    <a:lnTo>
                      <a:pt x="148" y="87"/>
                    </a:lnTo>
                    <a:lnTo>
                      <a:pt x="146" y="87"/>
                    </a:lnTo>
                    <a:lnTo>
                      <a:pt x="148" y="87"/>
                    </a:lnTo>
                    <a:lnTo>
                      <a:pt x="148" y="89"/>
                    </a:lnTo>
                    <a:lnTo>
                      <a:pt x="148" y="87"/>
                    </a:lnTo>
                    <a:lnTo>
                      <a:pt x="148" y="89"/>
                    </a:lnTo>
                    <a:lnTo>
                      <a:pt x="148" y="87"/>
                    </a:lnTo>
                    <a:lnTo>
                      <a:pt x="148" y="89"/>
                    </a:lnTo>
                    <a:lnTo>
                      <a:pt x="150" y="89"/>
                    </a:lnTo>
                    <a:lnTo>
                      <a:pt x="150" y="91"/>
                    </a:lnTo>
                    <a:lnTo>
                      <a:pt x="150" y="92"/>
                    </a:lnTo>
                    <a:lnTo>
                      <a:pt x="150" y="94"/>
                    </a:lnTo>
                    <a:lnTo>
                      <a:pt x="148" y="94"/>
                    </a:lnTo>
                    <a:lnTo>
                      <a:pt x="150" y="94"/>
                    </a:lnTo>
                    <a:lnTo>
                      <a:pt x="150" y="96"/>
                    </a:lnTo>
                    <a:lnTo>
                      <a:pt x="150" y="98"/>
                    </a:lnTo>
                    <a:lnTo>
                      <a:pt x="152" y="100"/>
                    </a:lnTo>
                    <a:lnTo>
                      <a:pt x="150" y="100"/>
                    </a:lnTo>
                    <a:lnTo>
                      <a:pt x="152" y="100"/>
                    </a:lnTo>
                    <a:lnTo>
                      <a:pt x="152" y="102"/>
                    </a:lnTo>
                    <a:lnTo>
                      <a:pt x="150" y="102"/>
                    </a:lnTo>
                    <a:lnTo>
                      <a:pt x="150" y="104"/>
                    </a:lnTo>
                    <a:lnTo>
                      <a:pt x="150" y="106"/>
                    </a:lnTo>
                    <a:lnTo>
                      <a:pt x="150" y="108"/>
                    </a:lnTo>
                    <a:lnTo>
                      <a:pt x="150" y="110"/>
                    </a:lnTo>
                    <a:lnTo>
                      <a:pt x="148" y="110"/>
                    </a:lnTo>
                    <a:lnTo>
                      <a:pt x="148" y="112"/>
                    </a:lnTo>
                    <a:lnTo>
                      <a:pt x="148" y="114"/>
                    </a:lnTo>
                    <a:lnTo>
                      <a:pt x="146" y="115"/>
                    </a:lnTo>
                    <a:lnTo>
                      <a:pt x="148" y="117"/>
                    </a:lnTo>
                    <a:lnTo>
                      <a:pt x="148" y="119"/>
                    </a:lnTo>
                    <a:lnTo>
                      <a:pt x="148" y="121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8" y="123"/>
                    </a:lnTo>
                    <a:lnTo>
                      <a:pt x="148" y="125"/>
                    </a:lnTo>
                    <a:lnTo>
                      <a:pt x="148" y="127"/>
                    </a:lnTo>
                    <a:lnTo>
                      <a:pt x="146" y="127"/>
                    </a:lnTo>
                    <a:lnTo>
                      <a:pt x="146" y="129"/>
                    </a:lnTo>
                    <a:lnTo>
                      <a:pt x="146" y="131"/>
                    </a:lnTo>
                    <a:lnTo>
                      <a:pt x="144" y="131"/>
                    </a:lnTo>
                    <a:lnTo>
                      <a:pt x="144" y="133"/>
                    </a:lnTo>
                    <a:lnTo>
                      <a:pt x="144" y="135"/>
                    </a:lnTo>
                    <a:lnTo>
                      <a:pt x="142" y="135"/>
                    </a:lnTo>
                    <a:lnTo>
                      <a:pt x="142" y="137"/>
                    </a:lnTo>
                    <a:lnTo>
                      <a:pt x="140" y="137"/>
                    </a:lnTo>
                    <a:lnTo>
                      <a:pt x="140" y="139"/>
                    </a:lnTo>
                    <a:lnTo>
                      <a:pt x="140" y="140"/>
                    </a:lnTo>
                    <a:lnTo>
                      <a:pt x="138" y="142"/>
                    </a:lnTo>
                    <a:lnTo>
                      <a:pt x="136" y="142"/>
                    </a:lnTo>
                    <a:lnTo>
                      <a:pt x="135" y="142"/>
                    </a:lnTo>
                    <a:lnTo>
                      <a:pt x="135" y="140"/>
                    </a:lnTo>
                    <a:lnTo>
                      <a:pt x="133" y="140"/>
                    </a:lnTo>
                    <a:lnTo>
                      <a:pt x="131" y="140"/>
                    </a:lnTo>
                    <a:lnTo>
                      <a:pt x="131" y="139"/>
                    </a:lnTo>
                    <a:lnTo>
                      <a:pt x="129" y="139"/>
                    </a:lnTo>
                    <a:lnTo>
                      <a:pt x="129" y="137"/>
                    </a:lnTo>
                    <a:lnTo>
                      <a:pt x="127" y="137"/>
                    </a:lnTo>
                    <a:lnTo>
                      <a:pt x="125" y="137"/>
                    </a:lnTo>
                    <a:lnTo>
                      <a:pt x="125" y="135"/>
                    </a:lnTo>
                    <a:lnTo>
                      <a:pt x="123" y="135"/>
                    </a:lnTo>
                    <a:lnTo>
                      <a:pt x="123" y="133"/>
                    </a:lnTo>
                    <a:lnTo>
                      <a:pt x="121" y="133"/>
                    </a:lnTo>
                    <a:lnTo>
                      <a:pt x="119" y="133"/>
                    </a:lnTo>
                    <a:lnTo>
                      <a:pt x="117" y="133"/>
                    </a:lnTo>
                    <a:lnTo>
                      <a:pt x="117" y="135"/>
                    </a:lnTo>
                    <a:lnTo>
                      <a:pt x="115" y="135"/>
                    </a:lnTo>
                    <a:lnTo>
                      <a:pt x="115" y="137"/>
                    </a:lnTo>
                    <a:lnTo>
                      <a:pt x="113" y="137"/>
                    </a:lnTo>
                    <a:lnTo>
                      <a:pt x="113" y="139"/>
                    </a:lnTo>
                    <a:lnTo>
                      <a:pt x="111" y="139"/>
                    </a:lnTo>
                    <a:lnTo>
                      <a:pt x="111" y="140"/>
                    </a:lnTo>
                    <a:lnTo>
                      <a:pt x="110" y="140"/>
                    </a:lnTo>
                    <a:lnTo>
                      <a:pt x="110" y="142"/>
                    </a:lnTo>
                    <a:lnTo>
                      <a:pt x="110" y="144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6" y="146"/>
                    </a:lnTo>
                    <a:lnTo>
                      <a:pt x="108" y="146"/>
                    </a:lnTo>
                    <a:lnTo>
                      <a:pt x="108" y="148"/>
                    </a:lnTo>
                    <a:lnTo>
                      <a:pt x="108" y="150"/>
                    </a:lnTo>
                    <a:lnTo>
                      <a:pt x="106" y="150"/>
                    </a:lnTo>
                    <a:lnTo>
                      <a:pt x="108" y="150"/>
                    </a:lnTo>
                    <a:lnTo>
                      <a:pt x="110" y="152"/>
                    </a:lnTo>
                    <a:lnTo>
                      <a:pt x="110" y="154"/>
                    </a:lnTo>
                    <a:lnTo>
                      <a:pt x="111" y="154"/>
                    </a:lnTo>
                    <a:lnTo>
                      <a:pt x="111" y="156"/>
                    </a:lnTo>
                    <a:lnTo>
                      <a:pt x="110" y="156"/>
                    </a:lnTo>
                    <a:lnTo>
                      <a:pt x="110" y="158"/>
                    </a:lnTo>
                    <a:lnTo>
                      <a:pt x="111" y="158"/>
                    </a:lnTo>
                    <a:lnTo>
                      <a:pt x="110" y="158"/>
                    </a:lnTo>
                    <a:lnTo>
                      <a:pt x="111" y="158"/>
                    </a:lnTo>
                    <a:lnTo>
                      <a:pt x="111" y="160"/>
                    </a:lnTo>
                    <a:lnTo>
                      <a:pt x="113" y="160"/>
                    </a:lnTo>
                    <a:lnTo>
                      <a:pt x="115" y="160"/>
                    </a:lnTo>
                    <a:lnTo>
                      <a:pt x="115" y="162"/>
                    </a:lnTo>
                    <a:lnTo>
                      <a:pt x="115" y="160"/>
                    </a:lnTo>
                    <a:lnTo>
                      <a:pt x="115" y="162"/>
                    </a:lnTo>
                    <a:lnTo>
                      <a:pt x="115" y="163"/>
                    </a:lnTo>
                    <a:lnTo>
                      <a:pt x="117" y="163"/>
                    </a:lnTo>
                    <a:lnTo>
                      <a:pt x="117" y="165"/>
                    </a:lnTo>
                    <a:lnTo>
                      <a:pt x="117" y="167"/>
                    </a:lnTo>
                    <a:lnTo>
                      <a:pt x="117" y="169"/>
                    </a:lnTo>
                    <a:lnTo>
                      <a:pt x="117" y="171"/>
                    </a:lnTo>
                    <a:lnTo>
                      <a:pt x="117" y="173"/>
                    </a:lnTo>
                    <a:lnTo>
                      <a:pt x="117" y="175"/>
                    </a:lnTo>
                    <a:lnTo>
                      <a:pt x="115" y="175"/>
                    </a:lnTo>
                    <a:lnTo>
                      <a:pt x="117" y="175"/>
                    </a:lnTo>
                    <a:lnTo>
                      <a:pt x="117" y="177"/>
                    </a:lnTo>
                    <a:lnTo>
                      <a:pt x="115" y="177"/>
                    </a:lnTo>
                    <a:lnTo>
                      <a:pt x="117" y="177"/>
                    </a:lnTo>
                    <a:lnTo>
                      <a:pt x="115" y="177"/>
                    </a:lnTo>
                    <a:lnTo>
                      <a:pt x="117" y="177"/>
                    </a:lnTo>
                    <a:lnTo>
                      <a:pt x="117" y="179"/>
                    </a:lnTo>
                    <a:lnTo>
                      <a:pt x="115" y="179"/>
                    </a:lnTo>
                    <a:lnTo>
                      <a:pt x="115" y="181"/>
                    </a:lnTo>
                    <a:lnTo>
                      <a:pt x="113" y="181"/>
                    </a:lnTo>
                    <a:lnTo>
                      <a:pt x="115" y="181"/>
                    </a:lnTo>
                    <a:lnTo>
                      <a:pt x="113" y="181"/>
                    </a:lnTo>
                    <a:lnTo>
                      <a:pt x="113" y="183"/>
                    </a:lnTo>
                    <a:lnTo>
                      <a:pt x="111" y="183"/>
                    </a:lnTo>
                    <a:lnTo>
                      <a:pt x="113" y="183"/>
                    </a:lnTo>
                    <a:lnTo>
                      <a:pt x="113" y="185"/>
                    </a:lnTo>
                    <a:lnTo>
                      <a:pt x="113" y="187"/>
                    </a:lnTo>
                    <a:lnTo>
                      <a:pt x="113" y="188"/>
                    </a:lnTo>
                    <a:lnTo>
                      <a:pt x="113" y="190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1" y="190"/>
                    </a:lnTo>
                    <a:lnTo>
                      <a:pt x="110" y="190"/>
                    </a:lnTo>
                    <a:lnTo>
                      <a:pt x="108" y="192"/>
                    </a:lnTo>
                    <a:lnTo>
                      <a:pt x="108" y="190"/>
                    </a:lnTo>
                    <a:lnTo>
                      <a:pt x="106" y="190"/>
                    </a:lnTo>
                    <a:lnTo>
                      <a:pt x="104" y="190"/>
                    </a:lnTo>
                    <a:lnTo>
                      <a:pt x="102" y="190"/>
                    </a:lnTo>
                    <a:lnTo>
                      <a:pt x="100" y="190"/>
                    </a:lnTo>
                    <a:lnTo>
                      <a:pt x="98" y="190"/>
                    </a:lnTo>
                    <a:lnTo>
                      <a:pt x="96" y="190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2" y="192"/>
                    </a:lnTo>
                    <a:lnTo>
                      <a:pt x="90" y="194"/>
                    </a:lnTo>
                    <a:lnTo>
                      <a:pt x="88" y="196"/>
                    </a:lnTo>
                    <a:lnTo>
                      <a:pt x="87" y="196"/>
                    </a:lnTo>
                    <a:lnTo>
                      <a:pt x="85" y="196"/>
                    </a:lnTo>
                    <a:lnTo>
                      <a:pt x="83" y="194"/>
                    </a:lnTo>
                    <a:lnTo>
                      <a:pt x="81" y="194"/>
                    </a:lnTo>
                    <a:lnTo>
                      <a:pt x="79" y="192"/>
                    </a:lnTo>
                    <a:lnTo>
                      <a:pt x="77" y="192"/>
                    </a:lnTo>
                    <a:lnTo>
                      <a:pt x="73" y="192"/>
                    </a:lnTo>
                    <a:lnTo>
                      <a:pt x="73" y="190"/>
                    </a:lnTo>
                    <a:lnTo>
                      <a:pt x="71" y="190"/>
                    </a:lnTo>
                    <a:lnTo>
                      <a:pt x="71" y="188"/>
                    </a:lnTo>
                    <a:lnTo>
                      <a:pt x="69" y="188"/>
                    </a:lnTo>
                    <a:lnTo>
                      <a:pt x="69" y="187"/>
                    </a:lnTo>
                    <a:lnTo>
                      <a:pt x="67" y="187"/>
                    </a:lnTo>
                    <a:lnTo>
                      <a:pt x="65" y="188"/>
                    </a:lnTo>
                    <a:lnTo>
                      <a:pt x="63" y="190"/>
                    </a:lnTo>
                    <a:lnTo>
                      <a:pt x="62" y="192"/>
                    </a:lnTo>
                    <a:lnTo>
                      <a:pt x="60" y="194"/>
                    </a:lnTo>
                    <a:lnTo>
                      <a:pt x="58" y="194"/>
                    </a:lnTo>
                    <a:lnTo>
                      <a:pt x="56" y="194"/>
                    </a:lnTo>
                    <a:lnTo>
                      <a:pt x="54" y="194"/>
                    </a:lnTo>
                    <a:lnTo>
                      <a:pt x="54" y="192"/>
                    </a:lnTo>
                    <a:lnTo>
                      <a:pt x="54" y="190"/>
                    </a:lnTo>
                    <a:lnTo>
                      <a:pt x="52" y="190"/>
                    </a:lnTo>
                    <a:lnTo>
                      <a:pt x="50" y="190"/>
                    </a:lnTo>
                    <a:lnTo>
                      <a:pt x="50" y="188"/>
                    </a:lnTo>
                    <a:lnTo>
                      <a:pt x="48" y="188"/>
                    </a:lnTo>
                    <a:lnTo>
                      <a:pt x="48" y="187"/>
                    </a:lnTo>
                    <a:lnTo>
                      <a:pt x="46" y="187"/>
                    </a:lnTo>
                    <a:lnTo>
                      <a:pt x="46" y="185"/>
                    </a:lnTo>
                    <a:lnTo>
                      <a:pt x="46" y="183"/>
                    </a:lnTo>
                    <a:lnTo>
                      <a:pt x="46" y="181"/>
                    </a:lnTo>
                    <a:lnTo>
                      <a:pt x="44" y="179"/>
                    </a:lnTo>
                    <a:lnTo>
                      <a:pt x="44" y="177"/>
                    </a:lnTo>
                    <a:lnTo>
                      <a:pt x="44" y="175"/>
                    </a:lnTo>
                    <a:lnTo>
                      <a:pt x="44" y="173"/>
                    </a:lnTo>
                    <a:lnTo>
                      <a:pt x="44" y="171"/>
                    </a:lnTo>
                    <a:lnTo>
                      <a:pt x="42" y="171"/>
                    </a:lnTo>
                    <a:lnTo>
                      <a:pt x="42" y="169"/>
                    </a:lnTo>
                    <a:lnTo>
                      <a:pt x="42" y="167"/>
                    </a:lnTo>
                    <a:lnTo>
                      <a:pt x="40" y="167"/>
                    </a:lnTo>
                    <a:lnTo>
                      <a:pt x="39" y="165"/>
                    </a:lnTo>
                    <a:lnTo>
                      <a:pt x="37" y="165"/>
                    </a:lnTo>
                    <a:lnTo>
                      <a:pt x="37" y="163"/>
                    </a:lnTo>
                    <a:lnTo>
                      <a:pt x="37" y="162"/>
                    </a:lnTo>
                    <a:lnTo>
                      <a:pt x="35" y="160"/>
                    </a:lnTo>
                    <a:lnTo>
                      <a:pt x="33" y="158"/>
                    </a:lnTo>
                    <a:lnTo>
                      <a:pt x="33" y="156"/>
                    </a:lnTo>
                    <a:lnTo>
                      <a:pt x="31" y="156"/>
                    </a:lnTo>
                    <a:lnTo>
                      <a:pt x="31" y="154"/>
                    </a:lnTo>
                    <a:lnTo>
                      <a:pt x="29" y="154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5" y="152"/>
                    </a:lnTo>
                    <a:lnTo>
                      <a:pt x="23" y="152"/>
                    </a:lnTo>
                    <a:lnTo>
                      <a:pt x="23" y="150"/>
                    </a:lnTo>
                    <a:lnTo>
                      <a:pt x="21" y="150"/>
                    </a:lnTo>
                    <a:lnTo>
                      <a:pt x="23" y="148"/>
                    </a:lnTo>
                    <a:lnTo>
                      <a:pt x="25" y="146"/>
                    </a:lnTo>
                    <a:lnTo>
                      <a:pt x="27" y="144"/>
                    </a:lnTo>
                    <a:lnTo>
                      <a:pt x="29" y="144"/>
                    </a:lnTo>
                    <a:lnTo>
                      <a:pt x="29" y="142"/>
                    </a:lnTo>
                    <a:lnTo>
                      <a:pt x="31" y="142"/>
                    </a:lnTo>
                    <a:lnTo>
                      <a:pt x="29" y="142"/>
                    </a:lnTo>
                    <a:lnTo>
                      <a:pt x="29" y="140"/>
                    </a:lnTo>
                    <a:lnTo>
                      <a:pt x="27" y="140"/>
                    </a:lnTo>
                    <a:lnTo>
                      <a:pt x="27" y="139"/>
                    </a:lnTo>
                    <a:lnTo>
                      <a:pt x="25" y="137"/>
                    </a:lnTo>
                    <a:lnTo>
                      <a:pt x="25" y="135"/>
                    </a:lnTo>
                    <a:lnTo>
                      <a:pt x="23" y="135"/>
                    </a:lnTo>
                    <a:lnTo>
                      <a:pt x="23" y="133"/>
                    </a:lnTo>
                    <a:lnTo>
                      <a:pt x="21" y="133"/>
                    </a:lnTo>
                    <a:lnTo>
                      <a:pt x="19" y="133"/>
                    </a:lnTo>
                    <a:lnTo>
                      <a:pt x="17" y="133"/>
                    </a:lnTo>
                    <a:lnTo>
                      <a:pt x="17" y="131"/>
                    </a:lnTo>
                    <a:lnTo>
                      <a:pt x="15" y="131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4" y="127"/>
                    </a:lnTo>
                    <a:lnTo>
                      <a:pt x="14" y="125"/>
                    </a:lnTo>
                    <a:lnTo>
                      <a:pt x="14" y="123"/>
                    </a:lnTo>
                    <a:lnTo>
                      <a:pt x="14" y="121"/>
                    </a:lnTo>
                    <a:lnTo>
                      <a:pt x="14" y="119"/>
                    </a:lnTo>
                    <a:lnTo>
                      <a:pt x="14" y="117"/>
                    </a:lnTo>
                    <a:lnTo>
                      <a:pt x="12" y="117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12" y="115"/>
                    </a:lnTo>
                    <a:lnTo>
                      <a:pt x="12" y="114"/>
                    </a:lnTo>
                    <a:lnTo>
                      <a:pt x="12" y="112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2" y="106"/>
                    </a:lnTo>
                    <a:lnTo>
                      <a:pt x="12" y="104"/>
                    </a:lnTo>
                    <a:lnTo>
                      <a:pt x="12" y="102"/>
                    </a:lnTo>
                    <a:lnTo>
                      <a:pt x="12" y="100"/>
                    </a:lnTo>
                    <a:lnTo>
                      <a:pt x="12" y="98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2" y="92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4" y="89"/>
                    </a:lnTo>
                    <a:lnTo>
                      <a:pt x="14" y="87"/>
                    </a:lnTo>
                    <a:lnTo>
                      <a:pt x="14" y="85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2" y="73"/>
                    </a:lnTo>
                    <a:lnTo>
                      <a:pt x="10" y="73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6" y="69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4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2" y="37"/>
                    </a:lnTo>
                    <a:lnTo>
                      <a:pt x="2" y="39"/>
                    </a:lnTo>
                    <a:lnTo>
                      <a:pt x="4" y="39"/>
                    </a:lnTo>
                    <a:lnTo>
                      <a:pt x="6" y="39"/>
                    </a:lnTo>
                    <a:lnTo>
                      <a:pt x="8" y="39"/>
                    </a:lnTo>
                    <a:lnTo>
                      <a:pt x="8" y="41"/>
                    </a:lnTo>
                    <a:lnTo>
                      <a:pt x="10" y="41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5" y="46"/>
                    </a:lnTo>
                    <a:lnTo>
                      <a:pt x="17" y="46"/>
                    </a:lnTo>
                    <a:lnTo>
                      <a:pt x="19" y="46"/>
                    </a:lnTo>
                    <a:lnTo>
                      <a:pt x="21" y="48"/>
                    </a:lnTo>
                    <a:lnTo>
                      <a:pt x="21" y="50"/>
                    </a:lnTo>
                    <a:lnTo>
                      <a:pt x="23" y="50"/>
                    </a:lnTo>
                    <a:lnTo>
                      <a:pt x="23" y="52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7" y="43"/>
                    </a:lnTo>
                    <a:lnTo>
                      <a:pt x="29" y="43"/>
                    </a:lnTo>
                    <a:lnTo>
                      <a:pt x="31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7" y="41"/>
                    </a:lnTo>
                    <a:lnTo>
                      <a:pt x="39" y="41"/>
                    </a:lnTo>
                    <a:lnTo>
                      <a:pt x="40" y="41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6" y="37"/>
                    </a:lnTo>
                    <a:lnTo>
                      <a:pt x="48" y="37"/>
                    </a:lnTo>
                    <a:lnTo>
                      <a:pt x="48" y="35"/>
                    </a:lnTo>
                    <a:lnTo>
                      <a:pt x="50" y="35"/>
                    </a:lnTo>
                    <a:lnTo>
                      <a:pt x="52" y="35"/>
                    </a:lnTo>
                    <a:lnTo>
                      <a:pt x="52" y="33"/>
                    </a:lnTo>
                    <a:lnTo>
                      <a:pt x="54" y="33"/>
                    </a:lnTo>
                    <a:lnTo>
                      <a:pt x="56" y="33"/>
                    </a:lnTo>
                    <a:lnTo>
                      <a:pt x="56" y="31"/>
                    </a:lnTo>
                    <a:lnTo>
                      <a:pt x="58" y="31"/>
                    </a:lnTo>
                    <a:lnTo>
                      <a:pt x="58" y="33"/>
                    </a:lnTo>
                    <a:lnTo>
                      <a:pt x="58" y="35"/>
                    </a:lnTo>
                    <a:lnTo>
                      <a:pt x="60" y="35"/>
                    </a:lnTo>
                    <a:lnTo>
                      <a:pt x="60" y="37"/>
                    </a:lnTo>
                    <a:lnTo>
                      <a:pt x="60" y="39"/>
                    </a:lnTo>
                    <a:lnTo>
                      <a:pt x="62" y="39"/>
                    </a:lnTo>
                    <a:lnTo>
                      <a:pt x="62" y="41"/>
                    </a:lnTo>
                    <a:lnTo>
                      <a:pt x="63" y="41"/>
                    </a:lnTo>
                    <a:lnTo>
                      <a:pt x="65" y="41"/>
                    </a:lnTo>
                    <a:lnTo>
                      <a:pt x="65" y="43"/>
                    </a:lnTo>
                    <a:lnTo>
                      <a:pt x="67" y="43"/>
                    </a:lnTo>
                    <a:lnTo>
                      <a:pt x="67" y="41"/>
                    </a:lnTo>
                    <a:lnTo>
                      <a:pt x="67" y="43"/>
                    </a:lnTo>
                    <a:lnTo>
                      <a:pt x="69" y="43"/>
                    </a:lnTo>
                    <a:lnTo>
                      <a:pt x="71" y="43"/>
                    </a:lnTo>
                    <a:lnTo>
                      <a:pt x="71" y="44"/>
                    </a:lnTo>
                    <a:lnTo>
                      <a:pt x="71" y="43"/>
                    </a:lnTo>
                    <a:lnTo>
                      <a:pt x="71" y="41"/>
                    </a:lnTo>
                    <a:lnTo>
                      <a:pt x="73" y="39"/>
                    </a:lnTo>
                    <a:lnTo>
                      <a:pt x="75" y="39"/>
                    </a:lnTo>
                    <a:lnTo>
                      <a:pt x="75" y="37"/>
                    </a:lnTo>
                    <a:lnTo>
                      <a:pt x="77" y="37"/>
                    </a:lnTo>
                    <a:lnTo>
                      <a:pt x="77" y="35"/>
                    </a:lnTo>
                    <a:lnTo>
                      <a:pt x="77" y="37"/>
                    </a:lnTo>
                    <a:lnTo>
                      <a:pt x="77" y="39"/>
                    </a:lnTo>
                    <a:lnTo>
                      <a:pt x="79" y="39"/>
                    </a:lnTo>
                    <a:lnTo>
                      <a:pt x="79" y="37"/>
                    </a:lnTo>
                    <a:lnTo>
                      <a:pt x="81" y="37"/>
                    </a:lnTo>
                    <a:lnTo>
                      <a:pt x="81" y="35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83" y="31"/>
                    </a:lnTo>
                    <a:lnTo>
                      <a:pt x="83" y="29"/>
                    </a:lnTo>
                    <a:lnTo>
                      <a:pt x="85" y="29"/>
                    </a:lnTo>
                    <a:lnTo>
                      <a:pt x="85" y="27"/>
                    </a:lnTo>
                    <a:lnTo>
                      <a:pt x="87" y="27"/>
                    </a:lnTo>
                    <a:lnTo>
                      <a:pt x="87" y="25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6" y="27"/>
                    </a:lnTo>
                    <a:lnTo>
                      <a:pt x="108" y="27"/>
                    </a:lnTo>
                    <a:lnTo>
                      <a:pt x="110" y="27"/>
                    </a:lnTo>
                    <a:lnTo>
                      <a:pt x="111" y="27"/>
                    </a:lnTo>
                    <a:lnTo>
                      <a:pt x="113" y="27"/>
                    </a:lnTo>
                    <a:lnTo>
                      <a:pt x="113" y="25"/>
                    </a:lnTo>
                    <a:lnTo>
                      <a:pt x="113" y="23"/>
                    </a:lnTo>
                    <a:lnTo>
                      <a:pt x="115" y="23"/>
                    </a:lnTo>
                    <a:lnTo>
                      <a:pt x="117" y="23"/>
                    </a:lnTo>
                    <a:lnTo>
                      <a:pt x="117" y="21"/>
                    </a:lnTo>
                    <a:lnTo>
                      <a:pt x="117" y="23"/>
                    </a:lnTo>
                    <a:lnTo>
                      <a:pt x="117" y="21"/>
                    </a:lnTo>
                    <a:lnTo>
                      <a:pt x="119" y="21"/>
                    </a:lnTo>
                    <a:lnTo>
                      <a:pt x="119" y="19"/>
                    </a:lnTo>
                    <a:lnTo>
                      <a:pt x="119" y="18"/>
                    </a:lnTo>
                    <a:lnTo>
                      <a:pt x="119" y="16"/>
                    </a:lnTo>
                    <a:lnTo>
                      <a:pt x="119" y="14"/>
                    </a:lnTo>
                    <a:lnTo>
                      <a:pt x="119" y="12"/>
                    </a:lnTo>
                    <a:lnTo>
                      <a:pt x="121" y="12"/>
                    </a:lnTo>
                    <a:lnTo>
                      <a:pt x="119" y="12"/>
                    </a:lnTo>
                    <a:lnTo>
                      <a:pt x="119" y="10"/>
                    </a:lnTo>
                    <a:lnTo>
                      <a:pt x="121" y="10"/>
                    </a:lnTo>
                    <a:lnTo>
                      <a:pt x="121" y="8"/>
                    </a:lnTo>
                    <a:lnTo>
                      <a:pt x="123" y="8"/>
                    </a:lnTo>
                    <a:lnTo>
                      <a:pt x="125" y="8"/>
                    </a:lnTo>
                    <a:lnTo>
                      <a:pt x="125" y="6"/>
                    </a:lnTo>
                    <a:lnTo>
                      <a:pt x="127" y="8"/>
                    </a:lnTo>
                    <a:lnTo>
                      <a:pt x="127" y="6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1" y="0"/>
                    </a:lnTo>
                    <a:lnTo>
                      <a:pt x="133" y="0"/>
                    </a:lnTo>
                    <a:lnTo>
                      <a:pt x="133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6" y="4"/>
                    </a:lnTo>
                    <a:lnTo>
                      <a:pt x="138" y="4"/>
                    </a:lnTo>
                    <a:lnTo>
                      <a:pt x="138" y="6"/>
                    </a:lnTo>
                    <a:lnTo>
                      <a:pt x="140" y="6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2" y="6"/>
                    </a:lnTo>
                    <a:lnTo>
                      <a:pt x="144" y="6"/>
                    </a:lnTo>
                    <a:lnTo>
                      <a:pt x="146" y="6"/>
                    </a:lnTo>
                    <a:lnTo>
                      <a:pt x="148" y="6"/>
                    </a:lnTo>
                    <a:lnTo>
                      <a:pt x="150" y="6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6"/>
                    </a:lnTo>
                    <a:lnTo>
                      <a:pt x="154" y="6"/>
                    </a:lnTo>
                    <a:lnTo>
                      <a:pt x="156" y="6"/>
                    </a:lnTo>
                    <a:lnTo>
                      <a:pt x="158" y="6"/>
                    </a:lnTo>
                    <a:lnTo>
                      <a:pt x="159" y="6"/>
                    </a:lnTo>
                    <a:lnTo>
                      <a:pt x="159" y="8"/>
                    </a:lnTo>
                    <a:lnTo>
                      <a:pt x="159" y="10"/>
                    </a:lnTo>
                    <a:lnTo>
                      <a:pt x="158" y="10"/>
                    </a:lnTo>
                    <a:lnTo>
                      <a:pt x="158" y="12"/>
                    </a:lnTo>
                    <a:lnTo>
                      <a:pt x="158" y="14"/>
                    </a:lnTo>
                    <a:lnTo>
                      <a:pt x="158" y="16"/>
                    </a:lnTo>
                    <a:lnTo>
                      <a:pt x="159" y="16"/>
                    </a:lnTo>
                    <a:lnTo>
                      <a:pt x="161" y="16"/>
                    </a:lnTo>
                    <a:lnTo>
                      <a:pt x="163" y="16"/>
                    </a:lnTo>
                    <a:lnTo>
                      <a:pt x="163" y="14"/>
                    </a:lnTo>
                    <a:lnTo>
                      <a:pt x="165" y="14"/>
                    </a:lnTo>
                    <a:lnTo>
                      <a:pt x="165" y="12"/>
                    </a:lnTo>
                    <a:lnTo>
                      <a:pt x="167" y="12"/>
                    </a:lnTo>
                    <a:lnTo>
                      <a:pt x="169" y="12"/>
                    </a:lnTo>
                    <a:lnTo>
                      <a:pt x="171" y="12"/>
                    </a:lnTo>
                    <a:lnTo>
                      <a:pt x="171" y="14"/>
                    </a:lnTo>
                    <a:lnTo>
                      <a:pt x="173" y="14"/>
                    </a:lnTo>
                    <a:lnTo>
                      <a:pt x="175" y="14"/>
                    </a:lnTo>
                    <a:lnTo>
                      <a:pt x="175" y="16"/>
                    </a:lnTo>
                    <a:lnTo>
                      <a:pt x="177" y="1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3" name="Freeform 5060">
                <a:extLst>
                  <a:ext uri="{FF2B5EF4-FFF2-40B4-BE49-F238E27FC236}">
                    <a16:creationId xmlns:a16="http://schemas.microsoft.com/office/drawing/2014/main" id="{37B37592-CDBD-2ABD-F231-8CB85FBE0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502" y="5228787"/>
                <a:ext cx="245859" cy="324501"/>
              </a:xfrm>
              <a:custGeom>
                <a:avLst/>
                <a:gdLst/>
                <a:ahLst/>
                <a:cxnLst>
                  <a:cxn ang="0">
                    <a:pos x="123" y="15"/>
                  </a:cxn>
                  <a:cxn ang="0">
                    <a:pos x="123" y="29"/>
                  </a:cxn>
                  <a:cxn ang="0">
                    <a:pos x="125" y="36"/>
                  </a:cxn>
                  <a:cxn ang="0">
                    <a:pos x="128" y="46"/>
                  </a:cxn>
                  <a:cxn ang="0">
                    <a:pos x="136" y="52"/>
                  </a:cxn>
                  <a:cxn ang="0">
                    <a:pos x="140" y="59"/>
                  </a:cxn>
                  <a:cxn ang="0">
                    <a:pos x="136" y="67"/>
                  </a:cxn>
                  <a:cxn ang="0">
                    <a:pos x="144" y="73"/>
                  </a:cxn>
                  <a:cxn ang="0">
                    <a:pos x="153" y="82"/>
                  </a:cxn>
                  <a:cxn ang="0">
                    <a:pos x="155" y="94"/>
                  </a:cxn>
                  <a:cxn ang="0">
                    <a:pos x="161" y="103"/>
                  </a:cxn>
                  <a:cxn ang="0">
                    <a:pos x="161" y="111"/>
                  </a:cxn>
                  <a:cxn ang="0">
                    <a:pos x="157" y="121"/>
                  </a:cxn>
                  <a:cxn ang="0">
                    <a:pos x="157" y="134"/>
                  </a:cxn>
                  <a:cxn ang="0">
                    <a:pos x="150" y="140"/>
                  </a:cxn>
                  <a:cxn ang="0">
                    <a:pos x="146" y="151"/>
                  </a:cxn>
                  <a:cxn ang="0">
                    <a:pos x="142" y="163"/>
                  </a:cxn>
                  <a:cxn ang="0">
                    <a:pos x="140" y="174"/>
                  </a:cxn>
                  <a:cxn ang="0">
                    <a:pos x="132" y="182"/>
                  </a:cxn>
                  <a:cxn ang="0">
                    <a:pos x="123" y="190"/>
                  </a:cxn>
                  <a:cxn ang="0">
                    <a:pos x="115" y="201"/>
                  </a:cxn>
                  <a:cxn ang="0">
                    <a:pos x="102" y="203"/>
                  </a:cxn>
                  <a:cxn ang="0">
                    <a:pos x="92" y="213"/>
                  </a:cxn>
                  <a:cxn ang="0">
                    <a:pos x="88" y="221"/>
                  </a:cxn>
                  <a:cxn ang="0">
                    <a:pos x="84" y="221"/>
                  </a:cxn>
                  <a:cxn ang="0">
                    <a:pos x="77" y="219"/>
                  </a:cxn>
                  <a:cxn ang="0">
                    <a:pos x="65" y="221"/>
                  </a:cxn>
                  <a:cxn ang="0">
                    <a:pos x="59" y="217"/>
                  </a:cxn>
                  <a:cxn ang="0">
                    <a:pos x="54" y="211"/>
                  </a:cxn>
                  <a:cxn ang="0">
                    <a:pos x="46" y="209"/>
                  </a:cxn>
                  <a:cxn ang="0">
                    <a:pos x="38" y="211"/>
                  </a:cxn>
                  <a:cxn ang="0">
                    <a:pos x="32" y="207"/>
                  </a:cxn>
                  <a:cxn ang="0">
                    <a:pos x="25" y="203"/>
                  </a:cxn>
                  <a:cxn ang="0">
                    <a:pos x="17" y="198"/>
                  </a:cxn>
                  <a:cxn ang="0">
                    <a:pos x="9" y="196"/>
                  </a:cxn>
                  <a:cxn ang="0">
                    <a:pos x="9" y="186"/>
                  </a:cxn>
                  <a:cxn ang="0">
                    <a:pos x="13" y="180"/>
                  </a:cxn>
                  <a:cxn ang="0">
                    <a:pos x="15" y="169"/>
                  </a:cxn>
                  <a:cxn ang="0">
                    <a:pos x="17" y="155"/>
                  </a:cxn>
                  <a:cxn ang="0">
                    <a:pos x="15" y="144"/>
                  </a:cxn>
                  <a:cxn ang="0">
                    <a:pos x="13" y="132"/>
                  </a:cxn>
                  <a:cxn ang="0">
                    <a:pos x="7" y="121"/>
                  </a:cxn>
                  <a:cxn ang="0">
                    <a:pos x="6" y="111"/>
                  </a:cxn>
                  <a:cxn ang="0">
                    <a:pos x="2" y="102"/>
                  </a:cxn>
                  <a:cxn ang="0">
                    <a:pos x="0" y="90"/>
                  </a:cxn>
                  <a:cxn ang="0">
                    <a:pos x="7" y="82"/>
                  </a:cxn>
                  <a:cxn ang="0">
                    <a:pos x="11" y="73"/>
                  </a:cxn>
                  <a:cxn ang="0">
                    <a:pos x="21" y="67"/>
                  </a:cxn>
                  <a:cxn ang="0">
                    <a:pos x="29" y="61"/>
                  </a:cxn>
                  <a:cxn ang="0">
                    <a:pos x="44" y="59"/>
                  </a:cxn>
                  <a:cxn ang="0">
                    <a:pos x="50" y="57"/>
                  </a:cxn>
                  <a:cxn ang="0">
                    <a:pos x="48" y="46"/>
                  </a:cxn>
                  <a:cxn ang="0">
                    <a:pos x="55" y="34"/>
                  </a:cxn>
                  <a:cxn ang="0">
                    <a:pos x="65" y="30"/>
                  </a:cxn>
                  <a:cxn ang="0">
                    <a:pos x="73" y="30"/>
                  </a:cxn>
                  <a:cxn ang="0">
                    <a:pos x="73" y="19"/>
                  </a:cxn>
                  <a:cxn ang="0">
                    <a:pos x="82" y="9"/>
                  </a:cxn>
                  <a:cxn ang="0">
                    <a:pos x="86" y="7"/>
                  </a:cxn>
                  <a:cxn ang="0">
                    <a:pos x="94" y="6"/>
                  </a:cxn>
                  <a:cxn ang="0">
                    <a:pos x="103" y="7"/>
                  </a:cxn>
                  <a:cxn ang="0">
                    <a:pos x="109" y="0"/>
                  </a:cxn>
                  <a:cxn ang="0">
                    <a:pos x="121" y="4"/>
                  </a:cxn>
                </a:cxnLst>
                <a:rect l="0" t="0" r="r" b="b"/>
                <a:pathLst>
                  <a:path w="165" h="222">
                    <a:moveTo>
                      <a:pt x="123" y="4"/>
                    </a:moveTo>
                    <a:lnTo>
                      <a:pt x="123" y="6"/>
                    </a:lnTo>
                    <a:lnTo>
                      <a:pt x="123" y="7"/>
                    </a:lnTo>
                    <a:lnTo>
                      <a:pt x="123" y="9"/>
                    </a:lnTo>
                    <a:lnTo>
                      <a:pt x="123" y="11"/>
                    </a:lnTo>
                    <a:lnTo>
                      <a:pt x="123" y="13"/>
                    </a:lnTo>
                    <a:lnTo>
                      <a:pt x="123" y="15"/>
                    </a:lnTo>
                    <a:lnTo>
                      <a:pt x="123" y="17"/>
                    </a:lnTo>
                    <a:lnTo>
                      <a:pt x="123" y="19"/>
                    </a:lnTo>
                    <a:lnTo>
                      <a:pt x="123" y="21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3" y="27"/>
                    </a:lnTo>
                    <a:lnTo>
                      <a:pt x="123" y="29"/>
                    </a:lnTo>
                    <a:lnTo>
                      <a:pt x="123" y="30"/>
                    </a:lnTo>
                    <a:lnTo>
                      <a:pt x="125" y="30"/>
                    </a:lnTo>
                    <a:lnTo>
                      <a:pt x="123" y="30"/>
                    </a:lnTo>
                    <a:lnTo>
                      <a:pt x="123" y="32"/>
                    </a:lnTo>
                    <a:lnTo>
                      <a:pt x="125" y="32"/>
                    </a:lnTo>
                    <a:lnTo>
                      <a:pt x="125" y="34"/>
                    </a:lnTo>
                    <a:lnTo>
                      <a:pt x="125" y="36"/>
                    </a:lnTo>
                    <a:lnTo>
                      <a:pt x="125" y="38"/>
                    </a:lnTo>
                    <a:lnTo>
                      <a:pt x="125" y="40"/>
                    </a:lnTo>
                    <a:lnTo>
                      <a:pt x="125" y="42"/>
                    </a:lnTo>
                    <a:lnTo>
                      <a:pt x="125" y="44"/>
                    </a:lnTo>
                    <a:lnTo>
                      <a:pt x="126" y="44"/>
                    </a:lnTo>
                    <a:lnTo>
                      <a:pt x="126" y="46"/>
                    </a:lnTo>
                    <a:lnTo>
                      <a:pt x="128" y="46"/>
                    </a:lnTo>
                    <a:lnTo>
                      <a:pt x="128" y="48"/>
                    </a:lnTo>
                    <a:lnTo>
                      <a:pt x="130" y="48"/>
                    </a:lnTo>
                    <a:lnTo>
                      <a:pt x="132" y="48"/>
                    </a:lnTo>
                    <a:lnTo>
                      <a:pt x="134" y="48"/>
                    </a:lnTo>
                    <a:lnTo>
                      <a:pt x="134" y="50"/>
                    </a:lnTo>
                    <a:lnTo>
                      <a:pt x="136" y="50"/>
                    </a:lnTo>
                    <a:lnTo>
                      <a:pt x="136" y="52"/>
                    </a:lnTo>
                    <a:lnTo>
                      <a:pt x="138" y="54"/>
                    </a:lnTo>
                    <a:lnTo>
                      <a:pt x="138" y="55"/>
                    </a:lnTo>
                    <a:lnTo>
                      <a:pt x="140" y="55"/>
                    </a:lnTo>
                    <a:lnTo>
                      <a:pt x="140" y="57"/>
                    </a:lnTo>
                    <a:lnTo>
                      <a:pt x="142" y="57"/>
                    </a:lnTo>
                    <a:lnTo>
                      <a:pt x="140" y="57"/>
                    </a:lnTo>
                    <a:lnTo>
                      <a:pt x="140" y="59"/>
                    </a:lnTo>
                    <a:lnTo>
                      <a:pt x="138" y="59"/>
                    </a:lnTo>
                    <a:lnTo>
                      <a:pt x="136" y="61"/>
                    </a:lnTo>
                    <a:lnTo>
                      <a:pt x="134" y="63"/>
                    </a:lnTo>
                    <a:lnTo>
                      <a:pt x="132" y="65"/>
                    </a:lnTo>
                    <a:lnTo>
                      <a:pt x="134" y="65"/>
                    </a:lnTo>
                    <a:lnTo>
                      <a:pt x="134" y="67"/>
                    </a:lnTo>
                    <a:lnTo>
                      <a:pt x="136" y="67"/>
                    </a:lnTo>
                    <a:lnTo>
                      <a:pt x="138" y="67"/>
                    </a:lnTo>
                    <a:lnTo>
                      <a:pt x="140" y="67"/>
                    </a:lnTo>
                    <a:lnTo>
                      <a:pt x="140" y="69"/>
                    </a:lnTo>
                    <a:lnTo>
                      <a:pt x="142" y="69"/>
                    </a:lnTo>
                    <a:lnTo>
                      <a:pt x="142" y="71"/>
                    </a:lnTo>
                    <a:lnTo>
                      <a:pt x="144" y="71"/>
                    </a:lnTo>
                    <a:lnTo>
                      <a:pt x="144" y="73"/>
                    </a:lnTo>
                    <a:lnTo>
                      <a:pt x="146" y="75"/>
                    </a:lnTo>
                    <a:lnTo>
                      <a:pt x="148" y="77"/>
                    </a:lnTo>
                    <a:lnTo>
                      <a:pt x="148" y="78"/>
                    </a:lnTo>
                    <a:lnTo>
                      <a:pt x="148" y="80"/>
                    </a:lnTo>
                    <a:lnTo>
                      <a:pt x="150" y="80"/>
                    </a:lnTo>
                    <a:lnTo>
                      <a:pt x="151" y="82"/>
                    </a:lnTo>
                    <a:lnTo>
                      <a:pt x="153" y="82"/>
                    </a:lnTo>
                    <a:lnTo>
                      <a:pt x="153" y="84"/>
                    </a:lnTo>
                    <a:lnTo>
                      <a:pt x="153" y="86"/>
                    </a:lnTo>
                    <a:lnTo>
                      <a:pt x="155" y="86"/>
                    </a:lnTo>
                    <a:lnTo>
                      <a:pt x="155" y="88"/>
                    </a:lnTo>
                    <a:lnTo>
                      <a:pt x="155" y="90"/>
                    </a:lnTo>
                    <a:lnTo>
                      <a:pt x="155" y="92"/>
                    </a:lnTo>
                    <a:lnTo>
                      <a:pt x="155" y="94"/>
                    </a:lnTo>
                    <a:lnTo>
                      <a:pt x="157" y="96"/>
                    </a:lnTo>
                    <a:lnTo>
                      <a:pt x="157" y="98"/>
                    </a:lnTo>
                    <a:lnTo>
                      <a:pt x="157" y="100"/>
                    </a:lnTo>
                    <a:lnTo>
                      <a:pt x="157" y="102"/>
                    </a:lnTo>
                    <a:lnTo>
                      <a:pt x="159" y="102"/>
                    </a:lnTo>
                    <a:lnTo>
                      <a:pt x="159" y="103"/>
                    </a:lnTo>
                    <a:lnTo>
                      <a:pt x="161" y="103"/>
                    </a:lnTo>
                    <a:lnTo>
                      <a:pt x="161" y="105"/>
                    </a:lnTo>
                    <a:lnTo>
                      <a:pt x="163" y="105"/>
                    </a:lnTo>
                    <a:lnTo>
                      <a:pt x="165" y="105"/>
                    </a:lnTo>
                    <a:lnTo>
                      <a:pt x="165" y="107"/>
                    </a:lnTo>
                    <a:lnTo>
                      <a:pt x="163" y="109"/>
                    </a:lnTo>
                    <a:lnTo>
                      <a:pt x="161" y="109"/>
                    </a:lnTo>
                    <a:lnTo>
                      <a:pt x="161" y="111"/>
                    </a:lnTo>
                    <a:lnTo>
                      <a:pt x="159" y="111"/>
                    </a:lnTo>
                    <a:lnTo>
                      <a:pt x="159" y="113"/>
                    </a:lnTo>
                    <a:lnTo>
                      <a:pt x="157" y="113"/>
                    </a:lnTo>
                    <a:lnTo>
                      <a:pt x="157" y="115"/>
                    </a:lnTo>
                    <a:lnTo>
                      <a:pt x="157" y="117"/>
                    </a:lnTo>
                    <a:lnTo>
                      <a:pt x="157" y="119"/>
                    </a:lnTo>
                    <a:lnTo>
                      <a:pt x="157" y="121"/>
                    </a:lnTo>
                    <a:lnTo>
                      <a:pt x="157" y="123"/>
                    </a:lnTo>
                    <a:lnTo>
                      <a:pt x="157" y="125"/>
                    </a:lnTo>
                    <a:lnTo>
                      <a:pt x="157" y="126"/>
                    </a:lnTo>
                    <a:lnTo>
                      <a:pt x="157" y="128"/>
                    </a:lnTo>
                    <a:lnTo>
                      <a:pt x="157" y="130"/>
                    </a:lnTo>
                    <a:lnTo>
                      <a:pt x="157" y="132"/>
                    </a:lnTo>
                    <a:lnTo>
                      <a:pt x="157" y="134"/>
                    </a:lnTo>
                    <a:lnTo>
                      <a:pt x="155" y="134"/>
                    </a:lnTo>
                    <a:lnTo>
                      <a:pt x="155" y="136"/>
                    </a:lnTo>
                    <a:lnTo>
                      <a:pt x="153" y="136"/>
                    </a:lnTo>
                    <a:lnTo>
                      <a:pt x="151" y="136"/>
                    </a:lnTo>
                    <a:lnTo>
                      <a:pt x="151" y="138"/>
                    </a:lnTo>
                    <a:lnTo>
                      <a:pt x="150" y="138"/>
                    </a:lnTo>
                    <a:lnTo>
                      <a:pt x="150" y="140"/>
                    </a:lnTo>
                    <a:lnTo>
                      <a:pt x="150" y="142"/>
                    </a:lnTo>
                    <a:lnTo>
                      <a:pt x="150" y="144"/>
                    </a:lnTo>
                    <a:lnTo>
                      <a:pt x="148" y="146"/>
                    </a:lnTo>
                    <a:lnTo>
                      <a:pt x="148" y="148"/>
                    </a:lnTo>
                    <a:lnTo>
                      <a:pt x="146" y="148"/>
                    </a:lnTo>
                    <a:lnTo>
                      <a:pt x="146" y="150"/>
                    </a:lnTo>
                    <a:lnTo>
                      <a:pt x="146" y="151"/>
                    </a:lnTo>
                    <a:lnTo>
                      <a:pt x="146" y="153"/>
                    </a:lnTo>
                    <a:lnTo>
                      <a:pt x="146" y="155"/>
                    </a:lnTo>
                    <a:lnTo>
                      <a:pt x="146" y="157"/>
                    </a:lnTo>
                    <a:lnTo>
                      <a:pt x="146" y="159"/>
                    </a:lnTo>
                    <a:lnTo>
                      <a:pt x="146" y="161"/>
                    </a:lnTo>
                    <a:lnTo>
                      <a:pt x="144" y="161"/>
                    </a:lnTo>
                    <a:lnTo>
                      <a:pt x="142" y="163"/>
                    </a:lnTo>
                    <a:lnTo>
                      <a:pt x="140" y="163"/>
                    </a:lnTo>
                    <a:lnTo>
                      <a:pt x="142" y="165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2" y="171"/>
                    </a:lnTo>
                    <a:lnTo>
                      <a:pt x="140" y="173"/>
                    </a:lnTo>
                    <a:lnTo>
                      <a:pt x="140" y="174"/>
                    </a:lnTo>
                    <a:lnTo>
                      <a:pt x="140" y="176"/>
                    </a:lnTo>
                    <a:lnTo>
                      <a:pt x="140" y="178"/>
                    </a:lnTo>
                    <a:lnTo>
                      <a:pt x="138" y="178"/>
                    </a:lnTo>
                    <a:lnTo>
                      <a:pt x="138" y="180"/>
                    </a:lnTo>
                    <a:lnTo>
                      <a:pt x="136" y="182"/>
                    </a:lnTo>
                    <a:lnTo>
                      <a:pt x="134" y="182"/>
                    </a:lnTo>
                    <a:lnTo>
                      <a:pt x="132" y="182"/>
                    </a:lnTo>
                    <a:lnTo>
                      <a:pt x="130" y="184"/>
                    </a:lnTo>
                    <a:lnTo>
                      <a:pt x="128" y="182"/>
                    </a:lnTo>
                    <a:lnTo>
                      <a:pt x="128" y="184"/>
                    </a:lnTo>
                    <a:lnTo>
                      <a:pt x="126" y="184"/>
                    </a:lnTo>
                    <a:lnTo>
                      <a:pt x="126" y="186"/>
                    </a:lnTo>
                    <a:lnTo>
                      <a:pt x="125" y="188"/>
                    </a:lnTo>
                    <a:lnTo>
                      <a:pt x="123" y="190"/>
                    </a:lnTo>
                    <a:lnTo>
                      <a:pt x="121" y="192"/>
                    </a:lnTo>
                    <a:lnTo>
                      <a:pt x="121" y="194"/>
                    </a:lnTo>
                    <a:lnTo>
                      <a:pt x="121" y="196"/>
                    </a:lnTo>
                    <a:lnTo>
                      <a:pt x="119" y="196"/>
                    </a:lnTo>
                    <a:lnTo>
                      <a:pt x="119" y="198"/>
                    </a:lnTo>
                    <a:lnTo>
                      <a:pt x="117" y="199"/>
                    </a:lnTo>
                    <a:lnTo>
                      <a:pt x="115" y="201"/>
                    </a:lnTo>
                    <a:lnTo>
                      <a:pt x="113" y="201"/>
                    </a:lnTo>
                    <a:lnTo>
                      <a:pt x="111" y="201"/>
                    </a:lnTo>
                    <a:lnTo>
                      <a:pt x="109" y="201"/>
                    </a:lnTo>
                    <a:lnTo>
                      <a:pt x="107" y="203"/>
                    </a:lnTo>
                    <a:lnTo>
                      <a:pt x="105" y="203"/>
                    </a:lnTo>
                    <a:lnTo>
                      <a:pt x="103" y="203"/>
                    </a:lnTo>
                    <a:lnTo>
                      <a:pt x="102" y="203"/>
                    </a:lnTo>
                    <a:lnTo>
                      <a:pt x="102" y="205"/>
                    </a:lnTo>
                    <a:lnTo>
                      <a:pt x="100" y="207"/>
                    </a:lnTo>
                    <a:lnTo>
                      <a:pt x="98" y="209"/>
                    </a:lnTo>
                    <a:lnTo>
                      <a:pt x="98" y="211"/>
                    </a:lnTo>
                    <a:lnTo>
                      <a:pt x="96" y="213"/>
                    </a:lnTo>
                    <a:lnTo>
                      <a:pt x="94" y="213"/>
                    </a:lnTo>
                    <a:lnTo>
                      <a:pt x="92" y="213"/>
                    </a:lnTo>
                    <a:lnTo>
                      <a:pt x="90" y="215"/>
                    </a:lnTo>
                    <a:lnTo>
                      <a:pt x="88" y="215"/>
                    </a:lnTo>
                    <a:lnTo>
                      <a:pt x="88" y="217"/>
                    </a:lnTo>
                    <a:lnTo>
                      <a:pt x="86" y="217"/>
                    </a:lnTo>
                    <a:lnTo>
                      <a:pt x="86" y="219"/>
                    </a:lnTo>
                    <a:lnTo>
                      <a:pt x="88" y="219"/>
                    </a:lnTo>
                    <a:lnTo>
                      <a:pt x="88" y="221"/>
                    </a:lnTo>
                    <a:lnTo>
                      <a:pt x="90" y="221"/>
                    </a:lnTo>
                    <a:lnTo>
                      <a:pt x="90" y="222"/>
                    </a:lnTo>
                    <a:lnTo>
                      <a:pt x="86" y="222"/>
                    </a:lnTo>
                    <a:lnTo>
                      <a:pt x="88" y="222"/>
                    </a:lnTo>
                    <a:lnTo>
                      <a:pt x="86" y="222"/>
                    </a:lnTo>
                    <a:lnTo>
                      <a:pt x="86" y="221"/>
                    </a:lnTo>
                    <a:lnTo>
                      <a:pt x="84" y="221"/>
                    </a:lnTo>
                    <a:lnTo>
                      <a:pt x="82" y="221"/>
                    </a:lnTo>
                    <a:lnTo>
                      <a:pt x="82" y="222"/>
                    </a:lnTo>
                    <a:lnTo>
                      <a:pt x="80" y="222"/>
                    </a:lnTo>
                    <a:lnTo>
                      <a:pt x="79" y="222"/>
                    </a:lnTo>
                    <a:lnTo>
                      <a:pt x="79" y="221"/>
                    </a:lnTo>
                    <a:lnTo>
                      <a:pt x="77" y="221"/>
                    </a:lnTo>
                    <a:lnTo>
                      <a:pt x="77" y="219"/>
                    </a:lnTo>
                    <a:lnTo>
                      <a:pt x="75" y="219"/>
                    </a:lnTo>
                    <a:lnTo>
                      <a:pt x="75" y="221"/>
                    </a:lnTo>
                    <a:lnTo>
                      <a:pt x="73" y="221"/>
                    </a:lnTo>
                    <a:lnTo>
                      <a:pt x="71" y="221"/>
                    </a:lnTo>
                    <a:lnTo>
                      <a:pt x="69" y="221"/>
                    </a:lnTo>
                    <a:lnTo>
                      <a:pt x="67" y="221"/>
                    </a:lnTo>
                    <a:lnTo>
                      <a:pt x="65" y="221"/>
                    </a:lnTo>
                    <a:lnTo>
                      <a:pt x="65" y="222"/>
                    </a:lnTo>
                    <a:lnTo>
                      <a:pt x="65" y="221"/>
                    </a:lnTo>
                    <a:lnTo>
                      <a:pt x="63" y="221"/>
                    </a:lnTo>
                    <a:lnTo>
                      <a:pt x="61" y="221"/>
                    </a:lnTo>
                    <a:lnTo>
                      <a:pt x="61" y="219"/>
                    </a:lnTo>
                    <a:lnTo>
                      <a:pt x="59" y="219"/>
                    </a:lnTo>
                    <a:lnTo>
                      <a:pt x="59" y="217"/>
                    </a:lnTo>
                    <a:lnTo>
                      <a:pt x="59" y="215"/>
                    </a:lnTo>
                    <a:lnTo>
                      <a:pt x="59" y="213"/>
                    </a:lnTo>
                    <a:lnTo>
                      <a:pt x="59" y="211"/>
                    </a:lnTo>
                    <a:lnTo>
                      <a:pt x="57" y="209"/>
                    </a:lnTo>
                    <a:lnTo>
                      <a:pt x="57" y="211"/>
                    </a:lnTo>
                    <a:lnTo>
                      <a:pt x="55" y="211"/>
                    </a:lnTo>
                    <a:lnTo>
                      <a:pt x="54" y="211"/>
                    </a:lnTo>
                    <a:lnTo>
                      <a:pt x="54" y="213"/>
                    </a:lnTo>
                    <a:lnTo>
                      <a:pt x="52" y="213"/>
                    </a:lnTo>
                    <a:lnTo>
                      <a:pt x="50" y="213"/>
                    </a:lnTo>
                    <a:lnTo>
                      <a:pt x="50" y="211"/>
                    </a:lnTo>
                    <a:lnTo>
                      <a:pt x="50" y="209"/>
                    </a:lnTo>
                    <a:lnTo>
                      <a:pt x="48" y="209"/>
                    </a:lnTo>
                    <a:lnTo>
                      <a:pt x="46" y="209"/>
                    </a:lnTo>
                    <a:lnTo>
                      <a:pt x="46" y="211"/>
                    </a:lnTo>
                    <a:lnTo>
                      <a:pt x="44" y="211"/>
                    </a:lnTo>
                    <a:lnTo>
                      <a:pt x="44" y="209"/>
                    </a:lnTo>
                    <a:lnTo>
                      <a:pt x="42" y="209"/>
                    </a:lnTo>
                    <a:lnTo>
                      <a:pt x="42" y="211"/>
                    </a:lnTo>
                    <a:lnTo>
                      <a:pt x="40" y="211"/>
                    </a:lnTo>
                    <a:lnTo>
                      <a:pt x="38" y="211"/>
                    </a:lnTo>
                    <a:lnTo>
                      <a:pt x="38" y="213"/>
                    </a:lnTo>
                    <a:lnTo>
                      <a:pt x="36" y="213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4" y="209"/>
                    </a:lnTo>
                    <a:lnTo>
                      <a:pt x="32" y="209"/>
                    </a:lnTo>
                    <a:lnTo>
                      <a:pt x="32" y="207"/>
                    </a:lnTo>
                    <a:lnTo>
                      <a:pt x="31" y="207"/>
                    </a:lnTo>
                    <a:lnTo>
                      <a:pt x="29" y="207"/>
                    </a:lnTo>
                    <a:lnTo>
                      <a:pt x="29" y="205"/>
                    </a:lnTo>
                    <a:lnTo>
                      <a:pt x="27" y="207"/>
                    </a:lnTo>
                    <a:lnTo>
                      <a:pt x="27" y="205"/>
                    </a:lnTo>
                    <a:lnTo>
                      <a:pt x="27" y="203"/>
                    </a:lnTo>
                    <a:lnTo>
                      <a:pt x="25" y="203"/>
                    </a:lnTo>
                    <a:lnTo>
                      <a:pt x="25" y="201"/>
                    </a:lnTo>
                    <a:lnTo>
                      <a:pt x="23" y="201"/>
                    </a:lnTo>
                    <a:lnTo>
                      <a:pt x="23" y="199"/>
                    </a:lnTo>
                    <a:lnTo>
                      <a:pt x="23" y="198"/>
                    </a:lnTo>
                    <a:lnTo>
                      <a:pt x="21" y="198"/>
                    </a:lnTo>
                    <a:lnTo>
                      <a:pt x="19" y="198"/>
                    </a:lnTo>
                    <a:lnTo>
                      <a:pt x="17" y="198"/>
                    </a:lnTo>
                    <a:lnTo>
                      <a:pt x="15" y="198"/>
                    </a:lnTo>
                    <a:lnTo>
                      <a:pt x="15" y="199"/>
                    </a:lnTo>
                    <a:lnTo>
                      <a:pt x="13" y="199"/>
                    </a:lnTo>
                    <a:lnTo>
                      <a:pt x="13" y="198"/>
                    </a:lnTo>
                    <a:lnTo>
                      <a:pt x="11" y="198"/>
                    </a:lnTo>
                    <a:lnTo>
                      <a:pt x="11" y="196"/>
                    </a:lnTo>
                    <a:lnTo>
                      <a:pt x="9" y="196"/>
                    </a:lnTo>
                    <a:lnTo>
                      <a:pt x="9" y="194"/>
                    </a:lnTo>
                    <a:lnTo>
                      <a:pt x="9" y="192"/>
                    </a:lnTo>
                    <a:lnTo>
                      <a:pt x="11" y="192"/>
                    </a:lnTo>
                    <a:lnTo>
                      <a:pt x="9" y="192"/>
                    </a:lnTo>
                    <a:lnTo>
                      <a:pt x="9" y="190"/>
                    </a:lnTo>
                    <a:lnTo>
                      <a:pt x="9" y="188"/>
                    </a:lnTo>
                    <a:lnTo>
                      <a:pt x="9" y="186"/>
                    </a:lnTo>
                    <a:lnTo>
                      <a:pt x="9" y="184"/>
                    </a:lnTo>
                    <a:lnTo>
                      <a:pt x="11" y="184"/>
                    </a:lnTo>
                    <a:lnTo>
                      <a:pt x="9" y="184"/>
                    </a:lnTo>
                    <a:lnTo>
                      <a:pt x="11" y="184"/>
                    </a:lnTo>
                    <a:lnTo>
                      <a:pt x="11" y="182"/>
                    </a:lnTo>
                    <a:lnTo>
                      <a:pt x="11" y="180"/>
                    </a:lnTo>
                    <a:lnTo>
                      <a:pt x="13" y="180"/>
                    </a:lnTo>
                    <a:lnTo>
                      <a:pt x="13" y="178"/>
                    </a:lnTo>
                    <a:lnTo>
                      <a:pt x="13" y="176"/>
                    </a:lnTo>
                    <a:lnTo>
                      <a:pt x="13" y="174"/>
                    </a:lnTo>
                    <a:lnTo>
                      <a:pt x="15" y="174"/>
                    </a:lnTo>
                    <a:lnTo>
                      <a:pt x="15" y="173"/>
                    </a:lnTo>
                    <a:lnTo>
                      <a:pt x="15" y="171"/>
                    </a:lnTo>
                    <a:lnTo>
                      <a:pt x="15" y="169"/>
                    </a:lnTo>
                    <a:lnTo>
                      <a:pt x="15" y="167"/>
                    </a:lnTo>
                    <a:lnTo>
                      <a:pt x="15" y="165"/>
                    </a:lnTo>
                    <a:lnTo>
                      <a:pt x="15" y="163"/>
                    </a:lnTo>
                    <a:lnTo>
                      <a:pt x="17" y="161"/>
                    </a:lnTo>
                    <a:lnTo>
                      <a:pt x="17" y="159"/>
                    </a:lnTo>
                    <a:lnTo>
                      <a:pt x="17" y="157"/>
                    </a:lnTo>
                    <a:lnTo>
                      <a:pt x="17" y="155"/>
                    </a:lnTo>
                    <a:lnTo>
                      <a:pt x="17" y="153"/>
                    </a:lnTo>
                    <a:lnTo>
                      <a:pt x="17" y="151"/>
                    </a:lnTo>
                    <a:lnTo>
                      <a:pt x="17" y="150"/>
                    </a:lnTo>
                    <a:lnTo>
                      <a:pt x="15" y="150"/>
                    </a:lnTo>
                    <a:lnTo>
                      <a:pt x="15" y="148"/>
                    </a:lnTo>
                    <a:lnTo>
                      <a:pt x="15" y="146"/>
                    </a:lnTo>
                    <a:lnTo>
                      <a:pt x="15" y="144"/>
                    </a:lnTo>
                    <a:lnTo>
                      <a:pt x="15" y="142"/>
                    </a:lnTo>
                    <a:lnTo>
                      <a:pt x="13" y="142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3" y="136"/>
                    </a:lnTo>
                    <a:lnTo>
                      <a:pt x="13" y="134"/>
                    </a:lnTo>
                    <a:lnTo>
                      <a:pt x="13" y="132"/>
                    </a:lnTo>
                    <a:lnTo>
                      <a:pt x="13" y="130"/>
                    </a:lnTo>
                    <a:lnTo>
                      <a:pt x="13" y="128"/>
                    </a:lnTo>
                    <a:lnTo>
                      <a:pt x="11" y="128"/>
                    </a:lnTo>
                    <a:lnTo>
                      <a:pt x="11" y="126"/>
                    </a:lnTo>
                    <a:lnTo>
                      <a:pt x="9" y="125"/>
                    </a:lnTo>
                    <a:lnTo>
                      <a:pt x="7" y="123"/>
                    </a:lnTo>
                    <a:lnTo>
                      <a:pt x="7" y="121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4" y="115"/>
                    </a:lnTo>
                    <a:lnTo>
                      <a:pt x="4" y="113"/>
                    </a:lnTo>
                    <a:lnTo>
                      <a:pt x="4" y="111"/>
                    </a:lnTo>
                    <a:lnTo>
                      <a:pt x="6" y="111"/>
                    </a:lnTo>
                    <a:lnTo>
                      <a:pt x="6" y="109"/>
                    </a:lnTo>
                    <a:lnTo>
                      <a:pt x="4" y="107"/>
                    </a:lnTo>
                    <a:lnTo>
                      <a:pt x="4" y="105"/>
                    </a:lnTo>
                    <a:lnTo>
                      <a:pt x="2" y="105"/>
                    </a:lnTo>
                    <a:lnTo>
                      <a:pt x="0" y="103"/>
                    </a:lnTo>
                    <a:lnTo>
                      <a:pt x="2" y="103"/>
                    </a:lnTo>
                    <a:lnTo>
                      <a:pt x="2" y="102"/>
                    </a:lnTo>
                    <a:lnTo>
                      <a:pt x="0" y="102"/>
                    </a:lnTo>
                    <a:lnTo>
                      <a:pt x="0" y="100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" y="84"/>
                    </a:lnTo>
                    <a:lnTo>
                      <a:pt x="6" y="82"/>
                    </a:lnTo>
                    <a:lnTo>
                      <a:pt x="7" y="82"/>
                    </a:lnTo>
                    <a:lnTo>
                      <a:pt x="7" y="80"/>
                    </a:lnTo>
                    <a:lnTo>
                      <a:pt x="7" y="78"/>
                    </a:lnTo>
                    <a:lnTo>
                      <a:pt x="7" y="77"/>
                    </a:lnTo>
                    <a:lnTo>
                      <a:pt x="7" y="75"/>
                    </a:lnTo>
                    <a:lnTo>
                      <a:pt x="9" y="75"/>
                    </a:lnTo>
                    <a:lnTo>
                      <a:pt x="9" y="73"/>
                    </a:lnTo>
                    <a:lnTo>
                      <a:pt x="11" y="73"/>
                    </a:lnTo>
                    <a:lnTo>
                      <a:pt x="11" y="71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5" y="69"/>
                    </a:lnTo>
                    <a:lnTo>
                      <a:pt x="17" y="67"/>
                    </a:lnTo>
                    <a:lnTo>
                      <a:pt x="19" y="67"/>
                    </a:lnTo>
                    <a:lnTo>
                      <a:pt x="21" y="67"/>
                    </a:lnTo>
                    <a:lnTo>
                      <a:pt x="21" y="65"/>
                    </a:lnTo>
                    <a:lnTo>
                      <a:pt x="21" y="63"/>
                    </a:lnTo>
                    <a:lnTo>
                      <a:pt x="23" y="63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27" y="61"/>
                    </a:lnTo>
                    <a:lnTo>
                      <a:pt x="29" y="61"/>
                    </a:lnTo>
                    <a:lnTo>
                      <a:pt x="31" y="61"/>
                    </a:lnTo>
                    <a:lnTo>
                      <a:pt x="34" y="63"/>
                    </a:lnTo>
                    <a:lnTo>
                      <a:pt x="36" y="61"/>
                    </a:lnTo>
                    <a:lnTo>
                      <a:pt x="38" y="61"/>
                    </a:lnTo>
                    <a:lnTo>
                      <a:pt x="40" y="59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44" y="61"/>
                    </a:lnTo>
                    <a:lnTo>
                      <a:pt x="46" y="63"/>
                    </a:lnTo>
                    <a:lnTo>
                      <a:pt x="48" y="65"/>
                    </a:lnTo>
                    <a:lnTo>
                      <a:pt x="50" y="63"/>
                    </a:lnTo>
                    <a:lnTo>
                      <a:pt x="52" y="61"/>
                    </a:lnTo>
                    <a:lnTo>
                      <a:pt x="52" y="59"/>
                    </a:lnTo>
                    <a:lnTo>
                      <a:pt x="50" y="57"/>
                    </a:lnTo>
                    <a:lnTo>
                      <a:pt x="50" y="55"/>
                    </a:lnTo>
                    <a:lnTo>
                      <a:pt x="50" y="54"/>
                    </a:lnTo>
                    <a:lnTo>
                      <a:pt x="50" y="52"/>
                    </a:lnTo>
                    <a:lnTo>
                      <a:pt x="50" y="50"/>
                    </a:lnTo>
                    <a:lnTo>
                      <a:pt x="50" y="48"/>
                    </a:lnTo>
                    <a:lnTo>
                      <a:pt x="50" y="46"/>
                    </a:lnTo>
                    <a:lnTo>
                      <a:pt x="48" y="46"/>
                    </a:lnTo>
                    <a:lnTo>
                      <a:pt x="48" y="44"/>
                    </a:lnTo>
                    <a:lnTo>
                      <a:pt x="48" y="42"/>
                    </a:lnTo>
                    <a:lnTo>
                      <a:pt x="50" y="40"/>
                    </a:lnTo>
                    <a:lnTo>
                      <a:pt x="52" y="40"/>
                    </a:lnTo>
                    <a:lnTo>
                      <a:pt x="54" y="38"/>
                    </a:lnTo>
                    <a:lnTo>
                      <a:pt x="55" y="36"/>
                    </a:lnTo>
                    <a:lnTo>
                      <a:pt x="55" y="34"/>
                    </a:lnTo>
                    <a:lnTo>
                      <a:pt x="55" y="32"/>
                    </a:lnTo>
                    <a:lnTo>
                      <a:pt x="57" y="32"/>
                    </a:lnTo>
                    <a:lnTo>
                      <a:pt x="61" y="32"/>
                    </a:lnTo>
                    <a:lnTo>
                      <a:pt x="61" y="30"/>
                    </a:lnTo>
                    <a:lnTo>
                      <a:pt x="63" y="30"/>
                    </a:lnTo>
                    <a:lnTo>
                      <a:pt x="63" y="32"/>
                    </a:lnTo>
                    <a:lnTo>
                      <a:pt x="65" y="30"/>
                    </a:lnTo>
                    <a:lnTo>
                      <a:pt x="67" y="30"/>
                    </a:lnTo>
                    <a:lnTo>
                      <a:pt x="67" y="32"/>
                    </a:lnTo>
                    <a:lnTo>
                      <a:pt x="69" y="30"/>
                    </a:lnTo>
                    <a:lnTo>
                      <a:pt x="71" y="30"/>
                    </a:lnTo>
                    <a:lnTo>
                      <a:pt x="73" y="30"/>
                    </a:lnTo>
                    <a:lnTo>
                      <a:pt x="73" y="32"/>
                    </a:lnTo>
                    <a:lnTo>
                      <a:pt x="73" y="30"/>
                    </a:lnTo>
                    <a:lnTo>
                      <a:pt x="75" y="30"/>
                    </a:lnTo>
                    <a:lnTo>
                      <a:pt x="75" y="29"/>
                    </a:lnTo>
                    <a:lnTo>
                      <a:pt x="75" y="27"/>
                    </a:lnTo>
                    <a:lnTo>
                      <a:pt x="75" y="25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5" y="17"/>
                    </a:lnTo>
                    <a:lnTo>
                      <a:pt x="77" y="15"/>
                    </a:lnTo>
                    <a:lnTo>
                      <a:pt x="79" y="13"/>
                    </a:lnTo>
                    <a:lnTo>
                      <a:pt x="79" y="11"/>
                    </a:lnTo>
                    <a:lnTo>
                      <a:pt x="80" y="11"/>
                    </a:lnTo>
                    <a:lnTo>
                      <a:pt x="82" y="11"/>
                    </a:lnTo>
                    <a:lnTo>
                      <a:pt x="82" y="9"/>
                    </a:lnTo>
                    <a:lnTo>
                      <a:pt x="80" y="9"/>
                    </a:lnTo>
                    <a:lnTo>
                      <a:pt x="80" y="7"/>
                    </a:lnTo>
                    <a:lnTo>
                      <a:pt x="80" y="6"/>
                    </a:lnTo>
                    <a:lnTo>
                      <a:pt x="82" y="6"/>
                    </a:lnTo>
                    <a:lnTo>
                      <a:pt x="84" y="6"/>
                    </a:lnTo>
                    <a:lnTo>
                      <a:pt x="86" y="6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88" y="9"/>
                    </a:lnTo>
                    <a:lnTo>
                      <a:pt x="90" y="9"/>
                    </a:lnTo>
                    <a:lnTo>
                      <a:pt x="90" y="7"/>
                    </a:lnTo>
                    <a:lnTo>
                      <a:pt x="92" y="7"/>
                    </a:lnTo>
                    <a:lnTo>
                      <a:pt x="94" y="7"/>
                    </a:lnTo>
                    <a:lnTo>
                      <a:pt x="94" y="6"/>
                    </a:lnTo>
                    <a:lnTo>
                      <a:pt x="96" y="6"/>
                    </a:lnTo>
                    <a:lnTo>
                      <a:pt x="96" y="7"/>
                    </a:lnTo>
                    <a:lnTo>
                      <a:pt x="98" y="9"/>
                    </a:lnTo>
                    <a:lnTo>
                      <a:pt x="98" y="7"/>
                    </a:lnTo>
                    <a:lnTo>
                      <a:pt x="100" y="7"/>
                    </a:lnTo>
                    <a:lnTo>
                      <a:pt x="102" y="7"/>
                    </a:lnTo>
                    <a:lnTo>
                      <a:pt x="103" y="7"/>
                    </a:lnTo>
                    <a:lnTo>
                      <a:pt x="103" y="6"/>
                    </a:lnTo>
                    <a:lnTo>
                      <a:pt x="105" y="6"/>
                    </a:lnTo>
                    <a:lnTo>
                      <a:pt x="105" y="4"/>
                    </a:lnTo>
                    <a:lnTo>
                      <a:pt x="107" y="4"/>
                    </a:lnTo>
                    <a:lnTo>
                      <a:pt x="107" y="2"/>
                    </a:lnTo>
                    <a:lnTo>
                      <a:pt x="109" y="2"/>
                    </a:lnTo>
                    <a:lnTo>
                      <a:pt x="109" y="0"/>
                    </a:lnTo>
                    <a:lnTo>
                      <a:pt x="111" y="2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4"/>
                    </a:lnTo>
                    <a:lnTo>
                      <a:pt x="121" y="4"/>
                    </a:lnTo>
                    <a:lnTo>
                      <a:pt x="123" y="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4" name="Freeform 5061">
                <a:extLst>
                  <a:ext uri="{FF2B5EF4-FFF2-40B4-BE49-F238E27FC236}">
                    <a16:creationId xmlns:a16="http://schemas.microsoft.com/office/drawing/2014/main" id="{E1BFA554-6C55-41DC-F3DD-0FDB78D5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4068" y="5252178"/>
                <a:ext cx="423251" cy="545407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100" y="31"/>
                  </a:cxn>
                  <a:cxn ang="0">
                    <a:pos x="103" y="38"/>
                  </a:cxn>
                  <a:cxn ang="0">
                    <a:pos x="113" y="48"/>
                  </a:cxn>
                  <a:cxn ang="0">
                    <a:pos x="107" y="63"/>
                  </a:cxn>
                  <a:cxn ang="0">
                    <a:pos x="119" y="77"/>
                  </a:cxn>
                  <a:cxn ang="0">
                    <a:pos x="123" y="88"/>
                  </a:cxn>
                  <a:cxn ang="0">
                    <a:pos x="138" y="100"/>
                  </a:cxn>
                  <a:cxn ang="0">
                    <a:pos x="157" y="106"/>
                  </a:cxn>
                  <a:cxn ang="0">
                    <a:pos x="178" y="104"/>
                  </a:cxn>
                  <a:cxn ang="0">
                    <a:pos x="190" y="121"/>
                  </a:cxn>
                  <a:cxn ang="0">
                    <a:pos x="192" y="138"/>
                  </a:cxn>
                  <a:cxn ang="0">
                    <a:pos x="203" y="154"/>
                  </a:cxn>
                  <a:cxn ang="0">
                    <a:pos x="221" y="163"/>
                  </a:cxn>
                  <a:cxn ang="0">
                    <a:pos x="238" y="175"/>
                  </a:cxn>
                  <a:cxn ang="0">
                    <a:pos x="240" y="192"/>
                  </a:cxn>
                  <a:cxn ang="0">
                    <a:pos x="240" y="207"/>
                  </a:cxn>
                  <a:cxn ang="0">
                    <a:pos x="257" y="207"/>
                  </a:cxn>
                  <a:cxn ang="0">
                    <a:pos x="270" y="227"/>
                  </a:cxn>
                  <a:cxn ang="0">
                    <a:pos x="278" y="246"/>
                  </a:cxn>
                  <a:cxn ang="0">
                    <a:pos x="267" y="259"/>
                  </a:cxn>
                  <a:cxn ang="0">
                    <a:pos x="261" y="284"/>
                  </a:cxn>
                  <a:cxn ang="0">
                    <a:pos x="240" y="303"/>
                  </a:cxn>
                  <a:cxn ang="0">
                    <a:pos x="221" y="307"/>
                  </a:cxn>
                  <a:cxn ang="0">
                    <a:pos x="201" y="315"/>
                  </a:cxn>
                  <a:cxn ang="0">
                    <a:pos x="186" y="328"/>
                  </a:cxn>
                  <a:cxn ang="0">
                    <a:pos x="173" y="342"/>
                  </a:cxn>
                  <a:cxn ang="0">
                    <a:pos x="167" y="359"/>
                  </a:cxn>
                  <a:cxn ang="0">
                    <a:pos x="149" y="369"/>
                  </a:cxn>
                  <a:cxn ang="0">
                    <a:pos x="138" y="363"/>
                  </a:cxn>
                  <a:cxn ang="0">
                    <a:pos x="136" y="346"/>
                  </a:cxn>
                  <a:cxn ang="0">
                    <a:pos x="140" y="326"/>
                  </a:cxn>
                  <a:cxn ang="0">
                    <a:pos x="126" y="315"/>
                  </a:cxn>
                  <a:cxn ang="0">
                    <a:pos x="119" y="288"/>
                  </a:cxn>
                  <a:cxn ang="0">
                    <a:pos x="109" y="250"/>
                  </a:cxn>
                  <a:cxn ang="0">
                    <a:pos x="109" y="207"/>
                  </a:cxn>
                  <a:cxn ang="0">
                    <a:pos x="101" y="215"/>
                  </a:cxn>
                  <a:cxn ang="0">
                    <a:pos x="82" y="217"/>
                  </a:cxn>
                  <a:cxn ang="0">
                    <a:pos x="75" y="202"/>
                  </a:cxn>
                  <a:cxn ang="0">
                    <a:pos x="67" y="182"/>
                  </a:cxn>
                  <a:cxn ang="0">
                    <a:pos x="57" y="165"/>
                  </a:cxn>
                  <a:cxn ang="0">
                    <a:pos x="55" y="152"/>
                  </a:cxn>
                  <a:cxn ang="0">
                    <a:pos x="59" y="142"/>
                  </a:cxn>
                  <a:cxn ang="0">
                    <a:pos x="53" y="129"/>
                  </a:cxn>
                  <a:cxn ang="0">
                    <a:pos x="29" y="123"/>
                  </a:cxn>
                  <a:cxn ang="0">
                    <a:pos x="21" y="96"/>
                  </a:cxn>
                  <a:cxn ang="0">
                    <a:pos x="7" y="81"/>
                  </a:cxn>
                  <a:cxn ang="0">
                    <a:pos x="11" y="73"/>
                  </a:cxn>
                  <a:cxn ang="0">
                    <a:pos x="7" y="58"/>
                  </a:cxn>
                  <a:cxn ang="0">
                    <a:pos x="2" y="46"/>
                  </a:cxn>
                  <a:cxn ang="0">
                    <a:pos x="11" y="33"/>
                  </a:cxn>
                  <a:cxn ang="0">
                    <a:pos x="29" y="38"/>
                  </a:cxn>
                  <a:cxn ang="0">
                    <a:pos x="40" y="25"/>
                  </a:cxn>
                  <a:cxn ang="0">
                    <a:pos x="44" y="6"/>
                  </a:cxn>
                  <a:cxn ang="0">
                    <a:pos x="50" y="8"/>
                  </a:cxn>
                  <a:cxn ang="0">
                    <a:pos x="50" y="23"/>
                  </a:cxn>
                  <a:cxn ang="0">
                    <a:pos x="63" y="29"/>
                  </a:cxn>
                  <a:cxn ang="0">
                    <a:pos x="78" y="37"/>
                  </a:cxn>
                  <a:cxn ang="0">
                    <a:pos x="98" y="37"/>
                  </a:cxn>
                  <a:cxn ang="0">
                    <a:pos x="92" y="17"/>
                  </a:cxn>
                </a:cxnLst>
                <a:rect l="0" t="0" r="r" b="b"/>
                <a:pathLst>
                  <a:path w="284" h="373">
                    <a:moveTo>
                      <a:pt x="92" y="2"/>
                    </a:moveTo>
                    <a:lnTo>
                      <a:pt x="94" y="2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96" y="4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8" y="10"/>
                    </a:lnTo>
                    <a:lnTo>
                      <a:pt x="100" y="10"/>
                    </a:lnTo>
                    <a:lnTo>
                      <a:pt x="100" y="12"/>
                    </a:lnTo>
                    <a:lnTo>
                      <a:pt x="100" y="13"/>
                    </a:lnTo>
                    <a:lnTo>
                      <a:pt x="101" y="13"/>
                    </a:lnTo>
                    <a:lnTo>
                      <a:pt x="101" y="15"/>
                    </a:lnTo>
                    <a:lnTo>
                      <a:pt x="103" y="15"/>
                    </a:lnTo>
                    <a:lnTo>
                      <a:pt x="103" y="17"/>
                    </a:lnTo>
                    <a:lnTo>
                      <a:pt x="103" y="19"/>
                    </a:lnTo>
                    <a:lnTo>
                      <a:pt x="101" y="19"/>
                    </a:lnTo>
                    <a:lnTo>
                      <a:pt x="103" y="19"/>
                    </a:lnTo>
                    <a:lnTo>
                      <a:pt x="101" y="19"/>
                    </a:lnTo>
                    <a:lnTo>
                      <a:pt x="101" y="21"/>
                    </a:lnTo>
                    <a:lnTo>
                      <a:pt x="101" y="23"/>
                    </a:lnTo>
                    <a:lnTo>
                      <a:pt x="101" y="25"/>
                    </a:lnTo>
                    <a:lnTo>
                      <a:pt x="100" y="25"/>
                    </a:lnTo>
                    <a:lnTo>
                      <a:pt x="100" y="27"/>
                    </a:lnTo>
                    <a:lnTo>
                      <a:pt x="100" y="29"/>
                    </a:lnTo>
                    <a:lnTo>
                      <a:pt x="100" y="31"/>
                    </a:lnTo>
                    <a:lnTo>
                      <a:pt x="101" y="31"/>
                    </a:lnTo>
                    <a:lnTo>
                      <a:pt x="100" y="31"/>
                    </a:lnTo>
                    <a:lnTo>
                      <a:pt x="101" y="31"/>
                    </a:lnTo>
                    <a:lnTo>
                      <a:pt x="101" y="33"/>
                    </a:lnTo>
                    <a:lnTo>
                      <a:pt x="101" y="35"/>
                    </a:lnTo>
                    <a:lnTo>
                      <a:pt x="103" y="35"/>
                    </a:lnTo>
                    <a:lnTo>
                      <a:pt x="101" y="35"/>
                    </a:lnTo>
                    <a:lnTo>
                      <a:pt x="101" y="37"/>
                    </a:lnTo>
                    <a:lnTo>
                      <a:pt x="103" y="37"/>
                    </a:lnTo>
                    <a:lnTo>
                      <a:pt x="103" y="38"/>
                    </a:lnTo>
                    <a:lnTo>
                      <a:pt x="101" y="38"/>
                    </a:lnTo>
                    <a:lnTo>
                      <a:pt x="101" y="40"/>
                    </a:lnTo>
                    <a:lnTo>
                      <a:pt x="103" y="40"/>
                    </a:lnTo>
                    <a:lnTo>
                      <a:pt x="103" y="38"/>
                    </a:lnTo>
                    <a:lnTo>
                      <a:pt x="103" y="40"/>
                    </a:lnTo>
                    <a:lnTo>
                      <a:pt x="103" y="38"/>
                    </a:lnTo>
                    <a:lnTo>
                      <a:pt x="103" y="40"/>
                    </a:lnTo>
                    <a:lnTo>
                      <a:pt x="105" y="40"/>
                    </a:lnTo>
                    <a:lnTo>
                      <a:pt x="107" y="40"/>
                    </a:lnTo>
                    <a:lnTo>
                      <a:pt x="107" y="42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1" y="44"/>
                    </a:lnTo>
                    <a:lnTo>
                      <a:pt x="111" y="46"/>
                    </a:lnTo>
                    <a:lnTo>
                      <a:pt x="113" y="46"/>
                    </a:lnTo>
                    <a:lnTo>
                      <a:pt x="111" y="46"/>
                    </a:lnTo>
                    <a:lnTo>
                      <a:pt x="113" y="46"/>
                    </a:lnTo>
                    <a:lnTo>
                      <a:pt x="113" y="48"/>
                    </a:lnTo>
                    <a:lnTo>
                      <a:pt x="115" y="48"/>
                    </a:lnTo>
                    <a:lnTo>
                      <a:pt x="115" y="50"/>
                    </a:lnTo>
                    <a:lnTo>
                      <a:pt x="115" y="52"/>
                    </a:lnTo>
                    <a:lnTo>
                      <a:pt x="115" y="54"/>
                    </a:lnTo>
                    <a:lnTo>
                      <a:pt x="117" y="54"/>
                    </a:lnTo>
                    <a:lnTo>
                      <a:pt x="117" y="56"/>
                    </a:lnTo>
                    <a:lnTo>
                      <a:pt x="115" y="56"/>
                    </a:lnTo>
                    <a:lnTo>
                      <a:pt x="115" y="58"/>
                    </a:lnTo>
                    <a:lnTo>
                      <a:pt x="115" y="60"/>
                    </a:lnTo>
                    <a:lnTo>
                      <a:pt x="113" y="60"/>
                    </a:lnTo>
                    <a:lnTo>
                      <a:pt x="111" y="60"/>
                    </a:lnTo>
                    <a:lnTo>
                      <a:pt x="111" y="61"/>
                    </a:lnTo>
                    <a:lnTo>
                      <a:pt x="109" y="61"/>
                    </a:lnTo>
                    <a:lnTo>
                      <a:pt x="107" y="63"/>
                    </a:lnTo>
                    <a:lnTo>
                      <a:pt x="107" y="65"/>
                    </a:lnTo>
                    <a:lnTo>
                      <a:pt x="107" y="67"/>
                    </a:lnTo>
                    <a:lnTo>
                      <a:pt x="105" y="67"/>
                    </a:lnTo>
                    <a:lnTo>
                      <a:pt x="105" y="69"/>
                    </a:lnTo>
                    <a:lnTo>
                      <a:pt x="107" y="69"/>
                    </a:lnTo>
                    <a:lnTo>
                      <a:pt x="107" y="71"/>
                    </a:lnTo>
                    <a:lnTo>
                      <a:pt x="109" y="71"/>
                    </a:lnTo>
                    <a:lnTo>
                      <a:pt x="111" y="73"/>
                    </a:lnTo>
                    <a:lnTo>
                      <a:pt x="113" y="73"/>
                    </a:lnTo>
                    <a:lnTo>
                      <a:pt x="115" y="73"/>
                    </a:lnTo>
                    <a:lnTo>
                      <a:pt x="115" y="75"/>
                    </a:lnTo>
                    <a:lnTo>
                      <a:pt x="117" y="75"/>
                    </a:lnTo>
                    <a:lnTo>
                      <a:pt x="117" y="77"/>
                    </a:lnTo>
                    <a:lnTo>
                      <a:pt x="119" y="77"/>
                    </a:lnTo>
                    <a:lnTo>
                      <a:pt x="119" y="79"/>
                    </a:lnTo>
                    <a:lnTo>
                      <a:pt x="121" y="79"/>
                    </a:lnTo>
                    <a:lnTo>
                      <a:pt x="123" y="79"/>
                    </a:lnTo>
                    <a:lnTo>
                      <a:pt x="121" y="79"/>
                    </a:lnTo>
                    <a:lnTo>
                      <a:pt x="123" y="79"/>
                    </a:lnTo>
                    <a:lnTo>
                      <a:pt x="121" y="79"/>
                    </a:lnTo>
                    <a:lnTo>
                      <a:pt x="121" y="81"/>
                    </a:lnTo>
                    <a:lnTo>
                      <a:pt x="123" y="81"/>
                    </a:lnTo>
                    <a:lnTo>
                      <a:pt x="123" y="83"/>
                    </a:lnTo>
                    <a:lnTo>
                      <a:pt x="125" y="83"/>
                    </a:lnTo>
                    <a:lnTo>
                      <a:pt x="125" y="85"/>
                    </a:lnTo>
                    <a:lnTo>
                      <a:pt x="123" y="85"/>
                    </a:lnTo>
                    <a:lnTo>
                      <a:pt x="123" y="86"/>
                    </a:lnTo>
                    <a:lnTo>
                      <a:pt x="123" y="88"/>
                    </a:lnTo>
                    <a:lnTo>
                      <a:pt x="125" y="88"/>
                    </a:lnTo>
                    <a:lnTo>
                      <a:pt x="126" y="88"/>
                    </a:lnTo>
                    <a:lnTo>
                      <a:pt x="126" y="90"/>
                    </a:lnTo>
                    <a:lnTo>
                      <a:pt x="128" y="90"/>
                    </a:lnTo>
                    <a:lnTo>
                      <a:pt x="130" y="90"/>
                    </a:lnTo>
                    <a:lnTo>
                      <a:pt x="130" y="92"/>
                    </a:lnTo>
                    <a:lnTo>
                      <a:pt x="132" y="92"/>
                    </a:lnTo>
                    <a:lnTo>
                      <a:pt x="132" y="94"/>
                    </a:lnTo>
                    <a:lnTo>
                      <a:pt x="134" y="94"/>
                    </a:lnTo>
                    <a:lnTo>
                      <a:pt x="134" y="96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36" y="100"/>
                    </a:lnTo>
                    <a:lnTo>
                      <a:pt x="138" y="100"/>
                    </a:lnTo>
                    <a:lnTo>
                      <a:pt x="138" y="102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4" y="102"/>
                    </a:lnTo>
                    <a:lnTo>
                      <a:pt x="146" y="102"/>
                    </a:lnTo>
                    <a:lnTo>
                      <a:pt x="148" y="102"/>
                    </a:lnTo>
                    <a:lnTo>
                      <a:pt x="149" y="102"/>
                    </a:lnTo>
                    <a:lnTo>
                      <a:pt x="151" y="102"/>
                    </a:lnTo>
                    <a:lnTo>
                      <a:pt x="153" y="102"/>
                    </a:lnTo>
                    <a:lnTo>
                      <a:pt x="153" y="104"/>
                    </a:lnTo>
                    <a:lnTo>
                      <a:pt x="153" y="106"/>
                    </a:lnTo>
                    <a:lnTo>
                      <a:pt x="155" y="106"/>
                    </a:lnTo>
                    <a:lnTo>
                      <a:pt x="155" y="108"/>
                    </a:lnTo>
                    <a:lnTo>
                      <a:pt x="157" y="106"/>
                    </a:lnTo>
                    <a:lnTo>
                      <a:pt x="159" y="106"/>
                    </a:lnTo>
                    <a:lnTo>
                      <a:pt x="161" y="106"/>
                    </a:lnTo>
                    <a:lnTo>
                      <a:pt x="161" y="104"/>
                    </a:lnTo>
                    <a:lnTo>
                      <a:pt x="163" y="104"/>
                    </a:lnTo>
                    <a:lnTo>
                      <a:pt x="163" y="102"/>
                    </a:lnTo>
                    <a:lnTo>
                      <a:pt x="163" y="100"/>
                    </a:lnTo>
                    <a:lnTo>
                      <a:pt x="165" y="100"/>
                    </a:lnTo>
                    <a:lnTo>
                      <a:pt x="167" y="100"/>
                    </a:lnTo>
                    <a:lnTo>
                      <a:pt x="169" y="100"/>
                    </a:lnTo>
                    <a:lnTo>
                      <a:pt x="171" y="102"/>
                    </a:lnTo>
                    <a:lnTo>
                      <a:pt x="173" y="102"/>
                    </a:lnTo>
                    <a:lnTo>
                      <a:pt x="174" y="102"/>
                    </a:lnTo>
                    <a:lnTo>
                      <a:pt x="176" y="104"/>
                    </a:lnTo>
                    <a:lnTo>
                      <a:pt x="178" y="104"/>
                    </a:lnTo>
                    <a:lnTo>
                      <a:pt x="180" y="104"/>
                    </a:lnTo>
                    <a:lnTo>
                      <a:pt x="182" y="104"/>
                    </a:lnTo>
                    <a:lnTo>
                      <a:pt x="182" y="106"/>
                    </a:lnTo>
                    <a:lnTo>
                      <a:pt x="184" y="106"/>
                    </a:lnTo>
                    <a:lnTo>
                      <a:pt x="184" y="108"/>
                    </a:lnTo>
                    <a:lnTo>
                      <a:pt x="184" y="109"/>
                    </a:lnTo>
                    <a:lnTo>
                      <a:pt x="186" y="109"/>
                    </a:lnTo>
                    <a:lnTo>
                      <a:pt x="186" y="111"/>
                    </a:lnTo>
                    <a:lnTo>
                      <a:pt x="186" y="113"/>
                    </a:lnTo>
                    <a:lnTo>
                      <a:pt x="188" y="115"/>
                    </a:lnTo>
                    <a:lnTo>
                      <a:pt x="190" y="115"/>
                    </a:lnTo>
                    <a:lnTo>
                      <a:pt x="190" y="117"/>
                    </a:lnTo>
                    <a:lnTo>
                      <a:pt x="190" y="119"/>
                    </a:lnTo>
                    <a:lnTo>
                      <a:pt x="190" y="121"/>
                    </a:lnTo>
                    <a:lnTo>
                      <a:pt x="188" y="121"/>
                    </a:lnTo>
                    <a:lnTo>
                      <a:pt x="188" y="123"/>
                    </a:lnTo>
                    <a:lnTo>
                      <a:pt x="188" y="125"/>
                    </a:lnTo>
                    <a:lnTo>
                      <a:pt x="186" y="125"/>
                    </a:lnTo>
                    <a:lnTo>
                      <a:pt x="186" y="127"/>
                    </a:lnTo>
                    <a:lnTo>
                      <a:pt x="186" y="129"/>
                    </a:lnTo>
                    <a:lnTo>
                      <a:pt x="186" y="131"/>
                    </a:lnTo>
                    <a:lnTo>
                      <a:pt x="188" y="131"/>
                    </a:lnTo>
                    <a:lnTo>
                      <a:pt x="188" y="133"/>
                    </a:lnTo>
                    <a:lnTo>
                      <a:pt x="188" y="134"/>
                    </a:lnTo>
                    <a:lnTo>
                      <a:pt x="190" y="134"/>
                    </a:lnTo>
                    <a:lnTo>
                      <a:pt x="190" y="136"/>
                    </a:lnTo>
                    <a:lnTo>
                      <a:pt x="192" y="136"/>
                    </a:lnTo>
                    <a:lnTo>
                      <a:pt x="192" y="138"/>
                    </a:lnTo>
                    <a:lnTo>
                      <a:pt x="194" y="138"/>
                    </a:lnTo>
                    <a:lnTo>
                      <a:pt x="194" y="140"/>
                    </a:lnTo>
                    <a:lnTo>
                      <a:pt x="196" y="140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7" y="144"/>
                    </a:lnTo>
                    <a:lnTo>
                      <a:pt x="197" y="146"/>
                    </a:lnTo>
                    <a:lnTo>
                      <a:pt x="197" y="148"/>
                    </a:lnTo>
                    <a:lnTo>
                      <a:pt x="199" y="148"/>
                    </a:lnTo>
                    <a:lnTo>
                      <a:pt x="199" y="150"/>
                    </a:lnTo>
                    <a:lnTo>
                      <a:pt x="201" y="150"/>
                    </a:lnTo>
                    <a:lnTo>
                      <a:pt x="201" y="152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5" y="156"/>
                    </a:lnTo>
                    <a:lnTo>
                      <a:pt x="207" y="156"/>
                    </a:lnTo>
                    <a:lnTo>
                      <a:pt x="209" y="156"/>
                    </a:lnTo>
                    <a:lnTo>
                      <a:pt x="211" y="156"/>
                    </a:lnTo>
                    <a:lnTo>
                      <a:pt x="211" y="157"/>
                    </a:lnTo>
                    <a:lnTo>
                      <a:pt x="213" y="157"/>
                    </a:lnTo>
                    <a:lnTo>
                      <a:pt x="215" y="157"/>
                    </a:lnTo>
                    <a:lnTo>
                      <a:pt x="215" y="159"/>
                    </a:lnTo>
                    <a:lnTo>
                      <a:pt x="217" y="159"/>
                    </a:lnTo>
                    <a:lnTo>
                      <a:pt x="217" y="161"/>
                    </a:lnTo>
                    <a:lnTo>
                      <a:pt x="219" y="161"/>
                    </a:lnTo>
                    <a:lnTo>
                      <a:pt x="219" y="163"/>
                    </a:lnTo>
                    <a:lnTo>
                      <a:pt x="221" y="163"/>
                    </a:lnTo>
                    <a:lnTo>
                      <a:pt x="222" y="163"/>
                    </a:lnTo>
                    <a:lnTo>
                      <a:pt x="222" y="165"/>
                    </a:lnTo>
                    <a:lnTo>
                      <a:pt x="224" y="165"/>
                    </a:lnTo>
                    <a:lnTo>
                      <a:pt x="224" y="167"/>
                    </a:lnTo>
                    <a:lnTo>
                      <a:pt x="226" y="167"/>
                    </a:lnTo>
                    <a:lnTo>
                      <a:pt x="226" y="169"/>
                    </a:lnTo>
                    <a:lnTo>
                      <a:pt x="228" y="169"/>
                    </a:lnTo>
                    <a:lnTo>
                      <a:pt x="230" y="169"/>
                    </a:lnTo>
                    <a:lnTo>
                      <a:pt x="230" y="171"/>
                    </a:lnTo>
                    <a:lnTo>
                      <a:pt x="230" y="173"/>
                    </a:lnTo>
                    <a:lnTo>
                      <a:pt x="232" y="173"/>
                    </a:lnTo>
                    <a:lnTo>
                      <a:pt x="234" y="173"/>
                    </a:lnTo>
                    <a:lnTo>
                      <a:pt x="236" y="173"/>
                    </a:lnTo>
                    <a:lnTo>
                      <a:pt x="238" y="175"/>
                    </a:lnTo>
                    <a:lnTo>
                      <a:pt x="240" y="175"/>
                    </a:lnTo>
                    <a:lnTo>
                      <a:pt x="240" y="177"/>
                    </a:lnTo>
                    <a:lnTo>
                      <a:pt x="242" y="177"/>
                    </a:lnTo>
                    <a:lnTo>
                      <a:pt x="242" y="179"/>
                    </a:lnTo>
                    <a:lnTo>
                      <a:pt x="244" y="179"/>
                    </a:lnTo>
                    <a:lnTo>
                      <a:pt x="244" y="181"/>
                    </a:lnTo>
                    <a:lnTo>
                      <a:pt x="244" y="182"/>
                    </a:lnTo>
                    <a:lnTo>
                      <a:pt x="244" y="184"/>
                    </a:lnTo>
                    <a:lnTo>
                      <a:pt x="244" y="186"/>
                    </a:lnTo>
                    <a:lnTo>
                      <a:pt x="244" y="188"/>
                    </a:lnTo>
                    <a:lnTo>
                      <a:pt x="244" y="190"/>
                    </a:lnTo>
                    <a:lnTo>
                      <a:pt x="244" y="192"/>
                    </a:lnTo>
                    <a:lnTo>
                      <a:pt x="242" y="192"/>
                    </a:lnTo>
                    <a:lnTo>
                      <a:pt x="240" y="192"/>
                    </a:lnTo>
                    <a:lnTo>
                      <a:pt x="240" y="194"/>
                    </a:lnTo>
                    <a:lnTo>
                      <a:pt x="238" y="194"/>
                    </a:lnTo>
                    <a:lnTo>
                      <a:pt x="236" y="194"/>
                    </a:lnTo>
                    <a:lnTo>
                      <a:pt x="234" y="194"/>
                    </a:lnTo>
                    <a:lnTo>
                      <a:pt x="232" y="194"/>
                    </a:lnTo>
                    <a:lnTo>
                      <a:pt x="232" y="196"/>
                    </a:lnTo>
                    <a:lnTo>
                      <a:pt x="230" y="198"/>
                    </a:lnTo>
                    <a:lnTo>
                      <a:pt x="230" y="200"/>
                    </a:lnTo>
                    <a:lnTo>
                      <a:pt x="232" y="202"/>
                    </a:lnTo>
                    <a:lnTo>
                      <a:pt x="234" y="202"/>
                    </a:lnTo>
                    <a:lnTo>
                      <a:pt x="234" y="204"/>
                    </a:lnTo>
                    <a:lnTo>
                      <a:pt x="236" y="205"/>
                    </a:lnTo>
                    <a:lnTo>
                      <a:pt x="238" y="207"/>
                    </a:lnTo>
                    <a:lnTo>
                      <a:pt x="240" y="207"/>
                    </a:lnTo>
                    <a:lnTo>
                      <a:pt x="242" y="205"/>
                    </a:lnTo>
                    <a:lnTo>
                      <a:pt x="244" y="205"/>
                    </a:lnTo>
                    <a:lnTo>
                      <a:pt x="245" y="205"/>
                    </a:lnTo>
                    <a:lnTo>
                      <a:pt x="247" y="205"/>
                    </a:lnTo>
                    <a:lnTo>
                      <a:pt x="249" y="207"/>
                    </a:lnTo>
                    <a:lnTo>
                      <a:pt x="251" y="205"/>
                    </a:lnTo>
                    <a:lnTo>
                      <a:pt x="253" y="205"/>
                    </a:lnTo>
                    <a:lnTo>
                      <a:pt x="255" y="205"/>
                    </a:lnTo>
                    <a:lnTo>
                      <a:pt x="255" y="204"/>
                    </a:lnTo>
                    <a:lnTo>
                      <a:pt x="257" y="204"/>
                    </a:lnTo>
                    <a:lnTo>
                      <a:pt x="259" y="204"/>
                    </a:lnTo>
                    <a:lnTo>
                      <a:pt x="259" y="205"/>
                    </a:lnTo>
                    <a:lnTo>
                      <a:pt x="257" y="205"/>
                    </a:lnTo>
                    <a:lnTo>
                      <a:pt x="257" y="207"/>
                    </a:lnTo>
                    <a:lnTo>
                      <a:pt x="259" y="207"/>
                    </a:lnTo>
                    <a:lnTo>
                      <a:pt x="259" y="209"/>
                    </a:lnTo>
                    <a:lnTo>
                      <a:pt x="259" y="211"/>
                    </a:lnTo>
                    <a:lnTo>
                      <a:pt x="259" y="213"/>
                    </a:lnTo>
                    <a:lnTo>
                      <a:pt x="259" y="215"/>
                    </a:lnTo>
                    <a:lnTo>
                      <a:pt x="261" y="217"/>
                    </a:lnTo>
                    <a:lnTo>
                      <a:pt x="261" y="219"/>
                    </a:lnTo>
                    <a:lnTo>
                      <a:pt x="261" y="221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7" y="225"/>
                    </a:lnTo>
                    <a:lnTo>
                      <a:pt x="269" y="225"/>
                    </a:lnTo>
                    <a:lnTo>
                      <a:pt x="269" y="227"/>
                    </a:lnTo>
                    <a:lnTo>
                      <a:pt x="270" y="227"/>
                    </a:lnTo>
                    <a:lnTo>
                      <a:pt x="274" y="227"/>
                    </a:lnTo>
                    <a:lnTo>
                      <a:pt x="276" y="227"/>
                    </a:lnTo>
                    <a:lnTo>
                      <a:pt x="278" y="227"/>
                    </a:lnTo>
                    <a:lnTo>
                      <a:pt x="280" y="227"/>
                    </a:lnTo>
                    <a:lnTo>
                      <a:pt x="282" y="227"/>
                    </a:lnTo>
                    <a:lnTo>
                      <a:pt x="284" y="229"/>
                    </a:lnTo>
                    <a:lnTo>
                      <a:pt x="284" y="230"/>
                    </a:lnTo>
                    <a:lnTo>
                      <a:pt x="282" y="234"/>
                    </a:lnTo>
                    <a:lnTo>
                      <a:pt x="282" y="236"/>
                    </a:lnTo>
                    <a:lnTo>
                      <a:pt x="280" y="236"/>
                    </a:lnTo>
                    <a:lnTo>
                      <a:pt x="280" y="240"/>
                    </a:lnTo>
                    <a:lnTo>
                      <a:pt x="280" y="242"/>
                    </a:lnTo>
                    <a:lnTo>
                      <a:pt x="280" y="244"/>
                    </a:lnTo>
                    <a:lnTo>
                      <a:pt x="278" y="246"/>
                    </a:lnTo>
                    <a:lnTo>
                      <a:pt x="278" y="248"/>
                    </a:lnTo>
                    <a:lnTo>
                      <a:pt x="278" y="250"/>
                    </a:lnTo>
                    <a:lnTo>
                      <a:pt x="278" y="252"/>
                    </a:lnTo>
                    <a:lnTo>
                      <a:pt x="278" y="254"/>
                    </a:lnTo>
                    <a:lnTo>
                      <a:pt x="278" y="255"/>
                    </a:lnTo>
                    <a:lnTo>
                      <a:pt x="278" y="257"/>
                    </a:lnTo>
                    <a:lnTo>
                      <a:pt x="276" y="255"/>
                    </a:lnTo>
                    <a:lnTo>
                      <a:pt x="274" y="255"/>
                    </a:lnTo>
                    <a:lnTo>
                      <a:pt x="272" y="255"/>
                    </a:lnTo>
                    <a:lnTo>
                      <a:pt x="270" y="255"/>
                    </a:lnTo>
                    <a:lnTo>
                      <a:pt x="269" y="255"/>
                    </a:lnTo>
                    <a:lnTo>
                      <a:pt x="269" y="257"/>
                    </a:lnTo>
                    <a:lnTo>
                      <a:pt x="267" y="257"/>
                    </a:lnTo>
                    <a:lnTo>
                      <a:pt x="267" y="259"/>
                    </a:lnTo>
                    <a:lnTo>
                      <a:pt x="265" y="259"/>
                    </a:lnTo>
                    <a:lnTo>
                      <a:pt x="265" y="261"/>
                    </a:lnTo>
                    <a:lnTo>
                      <a:pt x="263" y="261"/>
                    </a:lnTo>
                    <a:lnTo>
                      <a:pt x="261" y="261"/>
                    </a:lnTo>
                    <a:lnTo>
                      <a:pt x="259" y="261"/>
                    </a:lnTo>
                    <a:lnTo>
                      <a:pt x="263" y="265"/>
                    </a:lnTo>
                    <a:lnTo>
                      <a:pt x="263" y="267"/>
                    </a:lnTo>
                    <a:lnTo>
                      <a:pt x="263" y="271"/>
                    </a:lnTo>
                    <a:lnTo>
                      <a:pt x="261" y="273"/>
                    </a:lnTo>
                    <a:lnTo>
                      <a:pt x="261" y="275"/>
                    </a:lnTo>
                    <a:lnTo>
                      <a:pt x="259" y="278"/>
                    </a:lnTo>
                    <a:lnTo>
                      <a:pt x="259" y="280"/>
                    </a:lnTo>
                    <a:lnTo>
                      <a:pt x="261" y="282"/>
                    </a:lnTo>
                    <a:lnTo>
                      <a:pt x="261" y="284"/>
                    </a:lnTo>
                    <a:lnTo>
                      <a:pt x="259" y="286"/>
                    </a:lnTo>
                    <a:lnTo>
                      <a:pt x="259" y="288"/>
                    </a:lnTo>
                    <a:lnTo>
                      <a:pt x="257" y="294"/>
                    </a:lnTo>
                    <a:lnTo>
                      <a:pt x="255" y="296"/>
                    </a:lnTo>
                    <a:lnTo>
                      <a:pt x="255" y="298"/>
                    </a:lnTo>
                    <a:lnTo>
                      <a:pt x="253" y="298"/>
                    </a:lnTo>
                    <a:lnTo>
                      <a:pt x="253" y="300"/>
                    </a:lnTo>
                    <a:lnTo>
                      <a:pt x="251" y="302"/>
                    </a:lnTo>
                    <a:lnTo>
                      <a:pt x="249" y="302"/>
                    </a:lnTo>
                    <a:lnTo>
                      <a:pt x="247" y="303"/>
                    </a:lnTo>
                    <a:lnTo>
                      <a:pt x="245" y="303"/>
                    </a:lnTo>
                    <a:lnTo>
                      <a:pt x="244" y="303"/>
                    </a:lnTo>
                    <a:lnTo>
                      <a:pt x="242" y="303"/>
                    </a:lnTo>
                    <a:lnTo>
                      <a:pt x="240" y="303"/>
                    </a:lnTo>
                    <a:lnTo>
                      <a:pt x="238" y="303"/>
                    </a:lnTo>
                    <a:lnTo>
                      <a:pt x="238" y="305"/>
                    </a:lnTo>
                    <a:lnTo>
                      <a:pt x="238" y="307"/>
                    </a:lnTo>
                    <a:lnTo>
                      <a:pt x="236" y="307"/>
                    </a:lnTo>
                    <a:lnTo>
                      <a:pt x="236" y="309"/>
                    </a:lnTo>
                    <a:lnTo>
                      <a:pt x="234" y="309"/>
                    </a:lnTo>
                    <a:lnTo>
                      <a:pt x="232" y="309"/>
                    </a:lnTo>
                    <a:lnTo>
                      <a:pt x="230" y="309"/>
                    </a:lnTo>
                    <a:lnTo>
                      <a:pt x="228" y="309"/>
                    </a:lnTo>
                    <a:lnTo>
                      <a:pt x="226" y="309"/>
                    </a:lnTo>
                    <a:lnTo>
                      <a:pt x="224" y="309"/>
                    </a:lnTo>
                    <a:lnTo>
                      <a:pt x="224" y="307"/>
                    </a:lnTo>
                    <a:lnTo>
                      <a:pt x="222" y="307"/>
                    </a:lnTo>
                    <a:lnTo>
                      <a:pt x="221" y="307"/>
                    </a:lnTo>
                    <a:lnTo>
                      <a:pt x="219" y="307"/>
                    </a:lnTo>
                    <a:lnTo>
                      <a:pt x="217" y="307"/>
                    </a:lnTo>
                    <a:lnTo>
                      <a:pt x="215" y="307"/>
                    </a:lnTo>
                    <a:lnTo>
                      <a:pt x="213" y="307"/>
                    </a:lnTo>
                    <a:lnTo>
                      <a:pt x="211" y="305"/>
                    </a:lnTo>
                    <a:lnTo>
                      <a:pt x="209" y="305"/>
                    </a:lnTo>
                    <a:lnTo>
                      <a:pt x="207" y="305"/>
                    </a:lnTo>
                    <a:lnTo>
                      <a:pt x="205" y="305"/>
                    </a:lnTo>
                    <a:lnTo>
                      <a:pt x="203" y="305"/>
                    </a:lnTo>
                    <a:lnTo>
                      <a:pt x="203" y="307"/>
                    </a:lnTo>
                    <a:lnTo>
                      <a:pt x="201" y="309"/>
                    </a:lnTo>
                    <a:lnTo>
                      <a:pt x="201" y="311"/>
                    </a:lnTo>
                    <a:lnTo>
                      <a:pt x="201" y="313"/>
                    </a:lnTo>
                    <a:lnTo>
                      <a:pt x="201" y="315"/>
                    </a:lnTo>
                    <a:lnTo>
                      <a:pt x="201" y="317"/>
                    </a:lnTo>
                    <a:lnTo>
                      <a:pt x="201" y="319"/>
                    </a:lnTo>
                    <a:lnTo>
                      <a:pt x="199" y="319"/>
                    </a:lnTo>
                    <a:lnTo>
                      <a:pt x="199" y="321"/>
                    </a:lnTo>
                    <a:lnTo>
                      <a:pt x="197" y="321"/>
                    </a:lnTo>
                    <a:lnTo>
                      <a:pt x="197" y="323"/>
                    </a:lnTo>
                    <a:lnTo>
                      <a:pt x="196" y="325"/>
                    </a:lnTo>
                    <a:lnTo>
                      <a:pt x="194" y="325"/>
                    </a:lnTo>
                    <a:lnTo>
                      <a:pt x="192" y="325"/>
                    </a:lnTo>
                    <a:lnTo>
                      <a:pt x="192" y="326"/>
                    </a:lnTo>
                    <a:lnTo>
                      <a:pt x="190" y="326"/>
                    </a:lnTo>
                    <a:lnTo>
                      <a:pt x="190" y="328"/>
                    </a:lnTo>
                    <a:lnTo>
                      <a:pt x="188" y="328"/>
                    </a:lnTo>
                    <a:lnTo>
                      <a:pt x="186" y="328"/>
                    </a:lnTo>
                    <a:lnTo>
                      <a:pt x="184" y="328"/>
                    </a:lnTo>
                    <a:lnTo>
                      <a:pt x="182" y="328"/>
                    </a:lnTo>
                    <a:lnTo>
                      <a:pt x="180" y="328"/>
                    </a:lnTo>
                    <a:lnTo>
                      <a:pt x="180" y="330"/>
                    </a:lnTo>
                    <a:lnTo>
                      <a:pt x="178" y="330"/>
                    </a:lnTo>
                    <a:lnTo>
                      <a:pt x="176" y="330"/>
                    </a:lnTo>
                    <a:lnTo>
                      <a:pt x="176" y="332"/>
                    </a:lnTo>
                    <a:lnTo>
                      <a:pt x="176" y="334"/>
                    </a:lnTo>
                    <a:lnTo>
                      <a:pt x="176" y="336"/>
                    </a:lnTo>
                    <a:lnTo>
                      <a:pt x="174" y="336"/>
                    </a:lnTo>
                    <a:lnTo>
                      <a:pt x="174" y="338"/>
                    </a:lnTo>
                    <a:lnTo>
                      <a:pt x="174" y="340"/>
                    </a:lnTo>
                    <a:lnTo>
                      <a:pt x="174" y="342"/>
                    </a:lnTo>
                    <a:lnTo>
                      <a:pt x="173" y="342"/>
                    </a:lnTo>
                    <a:lnTo>
                      <a:pt x="173" y="344"/>
                    </a:lnTo>
                    <a:lnTo>
                      <a:pt x="173" y="346"/>
                    </a:lnTo>
                    <a:lnTo>
                      <a:pt x="171" y="346"/>
                    </a:lnTo>
                    <a:lnTo>
                      <a:pt x="171" y="348"/>
                    </a:lnTo>
                    <a:lnTo>
                      <a:pt x="169" y="348"/>
                    </a:lnTo>
                    <a:lnTo>
                      <a:pt x="169" y="350"/>
                    </a:lnTo>
                    <a:lnTo>
                      <a:pt x="171" y="350"/>
                    </a:lnTo>
                    <a:lnTo>
                      <a:pt x="171" y="351"/>
                    </a:lnTo>
                    <a:lnTo>
                      <a:pt x="171" y="353"/>
                    </a:lnTo>
                    <a:lnTo>
                      <a:pt x="169" y="353"/>
                    </a:lnTo>
                    <a:lnTo>
                      <a:pt x="169" y="355"/>
                    </a:lnTo>
                    <a:lnTo>
                      <a:pt x="169" y="357"/>
                    </a:lnTo>
                    <a:lnTo>
                      <a:pt x="167" y="357"/>
                    </a:lnTo>
                    <a:lnTo>
                      <a:pt x="167" y="359"/>
                    </a:lnTo>
                    <a:lnTo>
                      <a:pt x="165" y="359"/>
                    </a:lnTo>
                    <a:lnTo>
                      <a:pt x="165" y="361"/>
                    </a:lnTo>
                    <a:lnTo>
                      <a:pt x="165" y="363"/>
                    </a:lnTo>
                    <a:lnTo>
                      <a:pt x="165" y="365"/>
                    </a:lnTo>
                    <a:lnTo>
                      <a:pt x="163" y="365"/>
                    </a:lnTo>
                    <a:lnTo>
                      <a:pt x="161" y="365"/>
                    </a:lnTo>
                    <a:lnTo>
                      <a:pt x="161" y="367"/>
                    </a:lnTo>
                    <a:lnTo>
                      <a:pt x="159" y="367"/>
                    </a:lnTo>
                    <a:lnTo>
                      <a:pt x="157" y="367"/>
                    </a:lnTo>
                    <a:lnTo>
                      <a:pt x="155" y="367"/>
                    </a:lnTo>
                    <a:lnTo>
                      <a:pt x="153" y="367"/>
                    </a:lnTo>
                    <a:lnTo>
                      <a:pt x="151" y="367"/>
                    </a:lnTo>
                    <a:lnTo>
                      <a:pt x="151" y="369"/>
                    </a:lnTo>
                    <a:lnTo>
                      <a:pt x="149" y="369"/>
                    </a:lnTo>
                    <a:lnTo>
                      <a:pt x="148" y="369"/>
                    </a:lnTo>
                    <a:lnTo>
                      <a:pt x="146" y="369"/>
                    </a:lnTo>
                    <a:lnTo>
                      <a:pt x="146" y="371"/>
                    </a:lnTo>
                    <a:lnTo>
                      <a:pt x="144" y="371"/>
                    </a:lnTo>
                    <a:lnTo>
                      <a:pt x="142" y="371"/>
                    </a:lnTo>
                    <a:lnTo>
                      <a:pt x="140" y="373"/>
                    </a:lnTo>
                    <a:lnTo>
                      <a:pt x="138" y="373"/>
                    </a:lnTo>
                    <a:lnTo>
                      <a:pt x="138" y="371"/>
                    </a:lnTo>
                    <a:lnTo>
                      <a:pt x="136" y="371"/>
                    </a:lnTo>
                    <a:lnTo>
                      <a:pt x="136" y="369"/>
                    </a:lnTo>
                    <a:lnTo>
                      <a:pt x="136" y="367"/>
                    </a:lnTo>
                    <a:lnTo>
                      <a:pt x="138" y="367"/>
                    </a:lnTo>
                    <a:lnTo>
                      <a:pt x="138" y="365"/>
                    </a:lnTo>
                    <a:lnTo>
                      <a:pt x="138" y="363"/>
                    </a:lnTo>
                    <a:lnTo>
                      <a:pt x="140" y="363"/>
                    </a:lnTo>
                    <a:lnTo>
                      <a:pt x="140" y="361"/>
                    </a:lnTo>
                    <a:lnTo>
                      <a:pt x="140" y="359"/>
                    </a:lnTo>
                    <a:lnTo>
                      <a:pt x="140" y="357"/>
                    </a:lnTo>
                    <a:lnTo>
                      <a:pt x="140" y="355"/>
                    </a:lnTo>
                    <a:lnTo>
                      <a:pt x="138" y="355"/>
                    </a:lnTo>
                    <a:lnTo>
                      <a:pt x="138" y="353"/>
                    </a:lnTo>
                    <a:lnTo>
                      <a:pt x="136" y="353"/>
                    </a:lnTo>
                    <a:lnTo>
                      <a:pt x="136" y="351"/>
                    </a:lnTo>
                    <a:lnTo>
                      <a:pt x="134" y="351"/>
                    </a:lnTo>
                    <a:lnTo>
                      <a:pt x="134" y="350"/>
                    </a:lnTo>
                    <a:lnTo>
                      <a:pt x="134" y="348"/>
                    </a:lnTo>
                    <a:lnTo>
                      <a:pt x="134" y="346"/>
                    </a:lnTo>
                    <a:lnTo>
                      <a:pt x="136" y="346"/>
                    </a:lnTo>
                    <a:lnTo>
                      <a:pt x="136" y="344"/>
                    </a:lnTo>
                    <a:lnTo>
                      <a:pt x="138" y="344"/>
                    </a:lnTo>
                    <a:lnTo>
                      <a:pt x="138" y="342"/>
                    </a:lnTo>
                    <a:lnTo>
                      <a:pt x="140" y="342"/>
                    </a:lnTo>
                    <a:lnTo>
                      <a:pt x="140" y="340"/>
                    </a:lnTo>
                    <a:lnTo>
                      <a:pt x="138" y="340"/>
                    </a:lnTo>
                    <a:lnTo>
                      <a:pt x="138" y="338"/>
                    </a:lnTo>
                    <a:lnTo>
                      <a:pt x="138" y="336"/>
                    </a:lnTo>
                    <a:lnTo>
                      <a:pt x="138" y="334"/>
                    </a:lnTo>
                    <a:lnTo>
                      <a:pt x="138" y="332"/>
                    </a:lnTo>
                    <a:lnTo>
                      <a:pt x="138" y="330"/>
                    </a:lnTo>
                    <a:lnTo>
                      <a:pt x="138" y="328"/>
                    </a:lnTo>
                    <a:lnTo>
                      <a:pt x="140" y="328"/>
                    </a:lnTo>
                    <a:lnTo>
                      <a:pt x="140" y="326"/>
                    </a:lnTo>
                    <a:lnTo>
                      <a:pt x="138" y="326"/>
                    </a:lnTo>
                    <a:lnTo>
                      <a:pt x="136" y="326"/>
                    </a:lnTo>
                    <a:lnTo>
                      <a:pt x="136" y="325"/>
                    </a:lnTo>
                    <a:lnTo>
                      <a:pt x="136" y="323"/>
                    </a:lnTo>
                    <a:lnTo>
                      <a:pt x="134" y="323"/>
                    </a:lnTo>
                    <a:lnTo>
                      <a:pt x="134" y="321"/>
                    </a:lnTo>
                    <a:lnTo>
                      <a:pt x="132" y="321"/>
                    </a:lnTo>
                    <a:lnTo>
                      <a:pt x="130" y="321"/>
                    </a:lnTo>
                    <a:lnTo>
                      <a:pt x="128" y="321"/>
                    </a:lnTo>
                    <a:lnTo>
                      <a:pt x="128" y="319"/>
                    </a:lnTo>
                    <a:lnTo>
                      <a:pt x="126" y="319"/>
                    </a:lnTo>
                    <a:lnTo>
                      <a:pt x="126" y="317"/>
                    </a:lnTo>
                    <a:lnTo>
                      <a:pt x="128" y="317"/>
                    </a:lnTo>
                    <a:lnTo>
                      <a:pt x="126" y="315"/>
                    </a:lnTo>
                    <a:lnTo>
                      <a:pt x="126" y="313"/>
                    </a:lnTo>
                    <a:lnTo>
                      <a:pt x="125" y="311"/>
                    </a:lnTo>
                    <a:lnTo>
                      <a:pt x="125" y="307"/>
                    </a:lnTo>
                    <a:lnTo>
                      <a:pt x="123" y="305"/>
                    </a:lnTo>
                    <a:lnTo>
                      <a:pt x="121" y="305"/>
                    </a:lnTo>
                    <a:lnTo>
                      <a:pt x="121" y="303"/>
                    </a:lnTo>
                    <a:lnTo>
                      <a:pt x="119" y="303"/>
                    </a:lnTo>
                    <a:lnTo>
                      <a:pt x="119" y="302"/>
                    </a:lnTo>
                    <a:lnTo>
                      <a:pt x="119" y="300"/>
                    </a:lnTo>
                    <a:lnTo>
                      <a:pt x="121" y="300"/>
                    </a:lnTo>
                    <a:lnTo>
                      <a:pt x="119" y="296"/>
                    </a:lnTo>
                    <a:lnTo>
                      <a:pt x="119" y="292"/>
                    </a:lnTo>
                    <a:lnTo>
                      <a:pt x="119" y="290"/>
                    </a:lnTo>
                    <a:lnTo>
                      <a:pt x="119" y="288"/>
                    </a:lnTo>
                    <a:lnTo>
                      <a:pt x="119" y="286"/>
                    </a:lnTo>
                    <a:lnTo>
                      <a:pt x="117" y="284"/>
                    </a:lnTo>
                    <a:lnTo>
                      <a:pt x="117" y="282"/>
                    </a:lnTo>
                    <a:lnTo>
                      <a:pt x="117" y="280"/>
                    </a:lnTo>
                    <a:lnTo>
                      <a:pt x="115" y="278"/>
                    </a:lnTo>
                    <a:lnTo>
                      <a:pt x="111" y="278"/>
                    </a:lnTo>
                    <a:lnTo>
                      <a:pt x="111" y="277"/>
                    </a:lnTo>
                    <a:lnTo>
                      <a:pt x="111" y="273"/>
                    </a:lnTo>
                    <a:lnTo>
                      <a:pt x="111" y="269"/>
                    </a:lnTo>
                    <a:lnTo>
                      <a:pt x="111" y="265"/>
                    </a:lnTo>
                    <a:lnTo>
                      <a:pt x="109" y="261"/>
                    </a:lnTo>
                    <a:lnTo>
                      <a:pt x="107" y="257"/>
                    </a:lnTo>
                    <a:lnTo>
                      <a:pt x="107" y="254"/>
                    </a:lnTo>
                    <a:lnTo>
                      <a:pt x="109" y="250"/>
                    </a:lnTo>
                    <a:lnTo>
                      <a:pt x="113" y="246"/>
                    </a:lnTo>
                    <a:lnTo>
                      <a:pt x="117" y="240"/>
                    </a:lnTo>
                    <a:lnTo>
                      <a:pt x="117" y="238"/>
                    </a:lnTo>
                    <a:lnTo>
                      <a:pt x="115" y="225"/>
                    </a:lnTo>
                    <a:lnTo>
                      <a:pt x="117" y="221"/>
                    </a:lnTo>
                    <a:lnTo>
                      <a:pt x="117" y="215"/>
                    </a:lnTo>
                    <a:lnTo>
                      <a:pt x="115" y="215"/>
                    </a:lnTo>
                    <a:lnTo>
                      <a:pt x="115" y="213"/>
                    </a:lnTo>
                    <a:lnTo>
                      <a:pt x="115" y="211"/>
                    </a:lnTo>
                    <a:lnTo>
                      <a:pt x="113" y="211"/>
                    </a:lnTo>
                    <a:lnTo>
                      <a:pt x="111" y="211"/>
                    </a:lnTo>
                    <a:lnTo>
                      <a:pt x="111" y="209"/>
                    </a:lnTo>
                    <a:lnTo>
                      <a:pt x="111" y="207"/>
                    </a:lnTo>
                    <a:lnTo>
                      <a:pt x="109" y="207"/>
                    </a:lnTo>
                    <a:lnTo>
                      <a:pt x="109" y="205"/>
                    </a:lnTo>
                    <a:lnTo>
                      <a:pt x="109" y="204"/>
                    </a:lnTo>
                    <a:lnTo>
                      <a:pt x="107" y="204"/>
                    </a:lnTo>
                    <a:lnTo>
                      <a:pt x="107" y="202"/>
                    </a:lnTo>
                    <a:lnTo>
                      <a:pt x="105" y="202"/>
                    </a:lnTo>
                    <a:lnTo>
                      <a:pt x="105" y="204"/>
                    </a:lnTo>
                    <a:lnTo>
                      <a:pt x="103" y="204"/>
                    </a:lnTo>
                    <a:lnTo>
                      <a:pt x="103" y="205"/>
                    </a:lnTo>
                    <a:lnTo>
                      <a:pt x="103" y="207"/>
                    </a:lnTo>
                    <a:lnTo>
                      <a:pt x="103" y="209"/>
                    </a:lnTo>
                    <a:lnTo>
                      <a:pt x="103" y="211"/>
                    </a:lnTo>
                    <a:lnTo>
                      <a:pt x="103" y="213"/>
                    </a:lnTo>
                    <a:lnTo>
                      <a:pt x="101" y="213"/>
                    </a:lnTo>
                    <a:lnTo>
                      <a:pt x="101" y="215"/>
                    </a:lnTo>
                    <a:lnTo>
                      <a:pt x="100" y="215"/>
                    </a:lnTo>
                    <a:lnTo>
                      <a:pt x="98" y="215"/>
                    </a:lnTo>
                    <a:lnTo>
                      <a:pt x="96" y="215"/>
                    </a:lnTo>
                    <a:lnTo>
                      <a:pt x="94" y="215"/>
                    </a:lnTo>
                    <a:lnTo>
                      <a:pt x="92" y="215"/>
                    </a:lnTo>
                    <a:lnTo>
                      <a:pt x="90" y="215"/>
                    </a:lnTo>
                    <a:lnTo>
                      <a:pt x="90" y="217"/>
                    </a:lnTo>
                    <a:lnTo>
                      <a:pt x="88" y="217"/>
                    </a:lnTo>
                    <a:lnTo>
                      <a:pt x="86" y="217"/>
                    </a:lnTo>
                    <a:lnTo>
                      <a:pt x="86" y="219"/>
                    </a:lnTo>
                    <a:lnTo>
                      <a:pt x="86" y="217"/>
                    </a:lnTo>
                    <a:lnTo>
                      <a:pt x="84" y="219"/>
                    </a:lnTo>
                    <a:lnTo>
                      <a:pt x="84" y="217"/>
                    </a:lnTo>
                    <a:lnTo>
                      <a:pt x="82" y="217"/>
                    </a:lnTo>
                    <a:lnTo>
                      <a:pt x="82" y="215"/>
                    </a:lnTo>
                    <a:lnTo>
                      <a:pt x="82" y="213"/>
                    </a:lnTo>
                    <a:lnTo>
                      <a:pt x="80" y="213"/>
                    </a:lnTo>
                    <a:lnTo>
                      <a:pt x="78" y="213"/>
                    </a:lnTo>
                    <a:lnTo>
                      <a:pt x="78" y="211"/>
                    </a:lnTo>
                    <a:lnTo>
                      <a:pt x="80" y="209"/>
                    </a:lnTo>
                    <a:lnTo>
                      <a:pt x="80" y="207"/>
                    </a:lnTo>
                    <a:lnTo>
                      <a:pt x="80" y="205"/>
                    </a:lnTo>
                    <a:lnTo>
                      <a:pt x="78" y="205"/>
                    </a:lnTo>
                    <a:lnTo>
                      <a:pt x="78" y="204"/>
                    </a:lnTo>
                    <a:lnTo>
                      <a:pt x="78" y="202"/>
                    </a:lnTo>
                    <a:lnTo>
                      <a:pt x="77" y="204"/>
                    </a:lnTo>
                    <a:lnTo>
                      <a:pt x="75" y="204"/>
                    </a:lnTo>
                    <a:lnTo>
                      <a:pt x="75" y="202"/>
                    </a:lnTo>
                    <a:lnTo>
                      <a:pt x="75" y="200"/>
                    </a:lnTo>
                    <a:lnTo>
                      <a:pt x="73" y="198"/>
                    </a:lnTo>
                    <a:lnTo>
                      <a:pt x="73" y="196"/>
                    </a:lnTo>
                    <a:lnTo>
                      <a:pt x="73" y="194"/>
                    </a:lnTo>
                    <a:lnTo>
                      <a:pt x="71" y="194"/>
                    </a:lnTo>
                    <a:lnTo>
                      <a:pt x="71" y="192"/>
                    </a:lnTo>
                    <a:lnTo>
                      <a:pt x="71" y="190"/>
                    </a:lnTo>
                    <a:lnTo>
                      <a:pt x="69" y="190"/>
                    </a:lnTo>
                    <a:lnTo>
                      <a:pt x="69" y="188"/>
                    </a:lnTo>
                    <a:lnTo>
                      <a:pt x="69" y="186"/>
                    </a:lnTo>
                    <a:lnTo>
                      <a:pt x="67" y="186"/>
                    </a:lnTo>
                    <a:lnTo>
                      <a:pt x="67" y="184"/>
                    </a:lnTo>
                    <a:lnTo>
                      <a:pt x="65" y="182"/>
                    </a:lnTo>
                    <a:lnTo>
                      <a:pt x="67" y="182"/>
                    </a:lnTo>
                    <a:lnTo>
                      <a:pt x="65" y="182"/>
                    </a:lnTo>
                    <a:lnTo>
                      <a:pt x="65" y="181"/>
                    </a:lnTo>
                    <a:lnTo>
                      <a:pt x="63" y="181"/>
                    </a:lnTo>
                    <a:lnTo>
                      <a:pt x="63" y="179"/>
                    </a:lnTo>
                    <a:lnTo>
                      <a:pt x="63" y="177"/>
                    </a:lnTo>
                    <a:lnTo>
                      <a:pt x="63" y="175"/>
                    </a:lnTo>
                    <a:lnTo>
                      <a:pt x="63" y="173"/>
                    </a:lnTo>
                    <a:lnTo>
                      <a:pt x="61" y="173"/>
                    </a:lnTo>
                    <a:lnTo>
                      <a:pt x="61" y="171"/>
                    </a:lnTo>
                    <a:lnTo>
                      <a:pt x="59" y="171"/>
                    </a:lnTo>
                    <a:lnTo>
                      <a:pt x="59" y="169"/>
                    </a:lnTo>
                    <a:lnTo>
                      <a:pt x="57" y="169"/>
                    </a:lnTo>
                    <a:lnTo>
                      <a:pt x="57" y="167"/>
                    </a:lnTo>
                    <a:lnTo>
                      <a:pt x="57" y="165"/>
                    </a:lnTo>
                    <a:lnTo>
                      <a:pt x="55" y="165"/>
                    </a:lnTo>
                    <a:lnTo>
                      <a:pt x="55" y="163"/>
                    </a:lnTo>
                    <a:lnTo>
                      <a:pt x="53" y="163"/>
                    </a:lnTo>
                    <a:lnTo>
                      <a:pt x="55" y="163"/>
                    </a:lnTo>
                    <a:lnTo>
                      <a:pt x="53" y="163"/>
                    </a:lnTo>
                    <a:lnTo>
                      <a:pt x="53" y="161"/>
                    </a:lnTo>
                    <a:lnTo>
                      <a:pt x="52" y="161"/>
                    </a:lnTo>
                    <a:lnTo>
                      <a:pt x="52" y="159"/>
                    </a:lnTo>
                    <a:lnTo>
                      <a:pt x="52" y="157"/>
                    </a:lnTo>
                    <a:lnTo>
                      <a:pt x="52" y="156"/>
                    </a:lnTo>
                    <a:lnTo>
                      <a:pt x="53" y="156"/>
                    </a:lnTo>
                    <a:lnTo>
                      <a:pt x="53" y="154"/>
                    </a:lnTo>
                    <a:lnTo>
                      <a:pt x="55" y="154"/>
                    </a:lnTo>
                    <a:lnTo>
                      <a:pt x="55" y="152"/>
                    </a:lnTo>
                    <a:lnTo>
                      <a:pt x="57" y="152"/>
                    </a:lnTo>
                    <a:lnTo>
                      <a:pt x="59" y="152"/>
                    </a:lnTo>
                    <a:lnTo>
                      <a:pt x="61" y="150"/>
                    </a:lnTo>
                    <a:lnTo>
                      <a:pt x="63" y="150"/>
                    </a:lnTo>
                    <a:lnTo>
                      <a:pt x="63" y="148"/>
                    </a:lnTo>
                    <a:lnTo>
                      <a:pt x="61" y="148"/>
                    </a:lnTo>
                    <a:lnTo>
                      <a:pt x="61" y="146"/>
                    </a:lnTo>
                    <a:lnTo>
                      <a:pt x="61" y="144"/>
                    </a:lnTo>
                    <a:lnTo>
                      <a:pt x="59" y="144"/>
                    </a:lnTo>
                    <a:lnTo>
                      <a:pt x="61" y="144"/>
                    </a:lnTo>
                    <a:lnTo>
                      <a:pt x="59" y="144"/>
                    </a:lnTo>
                    <a:lnTo>
                      <a:pt x="59" y="142"/>
                    </a:lnTo>
                    <a:lnTo>
                      <a:pt x="59" y="144"/>
                    </a:lnTo>
                    <a:lnTo>
                      <a:pt x="59" y="142"/>
                    </a:lnTo>
                    <a:lnTo>
                      <a:pt x="59" y="140"/>
                    </a:lnTo>
                    <a:lnTo>
                      <a:pt x="57" y="140"/>
                    </a:lnTo>
                    <a:lnTo>
                      <a:pt x="57" y="138"/>
                    </a:lnTo>
                    <a:lnTo>
                      <a:pt x="57" y="136"/>
                    </a:lnTo>
                    <a:lnTo>
                      <a:pt x="59" y="136"/>
                    </a:lnTo>
                    <a:lnTo>
                      <a:pt x="59" y="134"/>
                    </a:lnTo>
                    <a:lnTo>
                      <a:pt x="57" y="134"/>
                    </a:lnTo>
                    <a:lnTo>
                      <a:pt x="55" y="134"/>
                    </a:lnTo>
                    <a:lnTo>
                      <a:pt x="57" y="134"/>
                    </a:lnTo>
                    <a:lnTo>
                      <a:pt x="57" y="133"/>
                    </a:lnTo>
                    <a:lnTo>
                      <a:pt x="55" y="133"/>
                    </a:lnTo>
                    <a:lnTo>
                      <a:pt x="55" y="131"/>
                    </a:lnTo>
                    <a:lnTo>
                      <a:pt x="55" y="129"/>
                    </a:lnTo>
                    <a:lnTo>
                      <a:pt x="53" y="129"/>
                    </a:lnTo>
                    <a:lnTo>
                      <a:pt x="52" y="127"/>
                    </a:lnTo>
                    <a:lnTo>
                      <a:pt x="50" y="127"/>
                    </a:lnTo>
                    <a:lnTo>
                      <a:pt x="48" y="125"/>
                    </a:lnTo>
                    <a:lnTo>
                      <a:pt x="46" y="125"/>
                    </a:lnTo>
                    <a:lnTo>
                      <a:pt x="42" y="127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6" y="127"/>
                    </a:lnTo>
                    <a:lnTo>
                      <a:pt x="34" y="129"/>
                    </a:lnTo>
                    <a:lnTo>
                      <a:pt x="32" y="127"/>
                    </a:lnTo>
                    <a:lnTo>
                      <a:pt x="30" y="127"/>
                    </a:lnTo>
                    <a:lnTo>
                      <a:pt x="30" y="125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27" y="121"/>
                    </a:lnTo>
                    <a:lnTo>
                      <a:pt x="25" y="119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3" y="113"/>
                    </a:lnTo>
                    <a:lnTo>
                      <a:pt x="21" y="111"/>
                    </a:lnTo>
                    <a:lnTo>
                      <a:pt x="21" y="109"/>
                    </a:lnTo>
                    <a:lnTo>
                      <a:pt x="23" y="108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3" y="98"/>
                    </a:lnTo>
                    <a:lnTo>
                      <a:pt x="21" y="96"/>
                    </a:lnTo>
                    <a:lnTo>
                      <a:pt x="19" y="94"/>
                    </a:lnTo>
                    <a:lnTo>
                      <a:pt x="17" y="94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3" y="92"/>
                    </a:lnTo>
                    <a:lnTo>
                      <a:pt x="11" y="92"/>
                    </a:lnTo>
                    <a:lnTo>
                      <a:pt x="9" y="9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7" y="88"/>
                    </a:lnTo>
                    <a:lnTo>
                      <a:pt x="7" y="86"/>
                    </a:lnTo>
                    <a:lnTo>
                      <a:pt x="7" y="85"/>
                    </a:lnTo>
                    <a:lnTo>
                      <a:pt x="7" y="83"/>
                    </a:lnTo>
                    <a:lnTo>
                      <a:pt x="7" y="81"/>
                    </a:lnTo>
                    <a:lnTo>
                      <a:pt x="5" y="81"/>
                    </a:lnTo>
                    <a:lnTo>
                      <a:pt x="7" y="81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9" y="77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9" y="75"/>
                    </a:lnTo>
                    <a:lnTo>
                      <a:pt x="11" y="75"/>
                    </a:lnTo>
                    <a:lnTo>
                      <a:pt x="9" y="75"/>
                    </a:lnTo>
                    <a:lnTo>
                      <a:pt x="11" y="75"/>
                    </a:lnTo>
                    <a:lnTo>
                      <a:pt x="11" y="73"/>
                    </a:lnTo>
                    <a:lnTo>
                      <a:pt x="9" y="73"/>
                    </a:lnTo>
                    <a:lnTo>
                      <a:pt x="11" y="73"/>
                    </a:lnTo>
                    <a:lnTo>
                      <a:pt x="11" y="71"/>
                    </a:lnTo>
                    <a:lnTo>
                      <a:pt x="11" y="69"/>
                    </a:lnTo>
                    <a:lnTo>
                      <a:pt x="11" y="67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1" y="61"/>
                    </a:lnTo>
                    <a:lnTo>
                      <a:pt x="9" y="61"/>
                    </a:lnTo>
                    <a:lnTo>
                      <a:pt x="9" y="60"/>
                    </a:lnTo>
                    <a:lnTo>
                      <a:pt x="9" y="58"/>
                    </a:lnTo>
                    <a:lnTo>
                      <a:pt x="9" y="60"/>
                    </a:lnTo>
                    <a:lnTo>
                      <a:pt x="9" y="58"/>
                    </a:lnTo>
                    <a:lnTo>
                      <a:pt x="7" y="58"/>
                    </a:lnTo>
                    <a:lnTo>
                      <a:pt x="5" y="58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5" y="54"/>
                    </a:lnTo>
                    <a:lnTo>
                      <a:pt x="5" y="52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2" y="48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4" y="38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7" y="37"/>
                    </a:lnTo>
                    <a:lnTo>
                      <a:pt x="7" y="35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11" y="33"/>
                    </a:lnTo>
                    <a:lnTo>
                      <a:pt x="11" y="31"/>
                    </a:lnTo>
                    <a:lnTo>
                      <a:pt x="13" y="31"/>
                    </a:lnTo>
                    <a:lnTo>
                      <a:pt x="15" y="31"/>
                    </a:lnTo>
                    <a:lnTo>
                      <a:pt x="17" y="31"/>
                    </a:lnTo>
                    <a:lnTo>
                      <a:pt x="17" y="33"/>
                    </a:lnTo>
                    <a:lnTo>
                      <a:pt x="19" y="33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3" y="35"/>
                    </a:lnTo>
                    <a:lnTo>
                      <a:pt x="23" y="37"/>
                    </a:lnTo>
                    <a:lnTo>
                      <a:pt x="25" y="37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29" y="38"/>
                    </a:lnTo>
                    <a:lnTo>
                      <a:pt x="29" y="40"/>
                    </a:lnTo>
                    <a:lnTo>
                      <a:pt x="30" y="40"/>
                    </a:lnTo>
                    <a:lnTo>
                      <a:pt x="32" y="40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6" y="33"/>
                    </a:lnTo>
                    <a:lnTo>
                      <a:pt x="38" y="33"/>
                    </a:lnTo>
                    <a:lnTo>
                      <a:pt x="38" y="31"/>
                    </a:lnTo>
                    <a:lnTo>
                      <a:pt x="38" y="29"/>
                    </a:lnTo>
                    <a:lnTo>
                      <a:pt x="40" y="29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42" y="25"/>
                    </a:lnTo>
                    <a:lnTo>
                      <a:pt x="42" y="23"/>
                    </a:lnTo>
                    <a:lnTo>
                      <a:pt x="42" y="21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42" y="19"/>
                    </a:lnTo>
                    <a:lnTo>
                      <a:pt x="42" y="17"/>
                    </a:lnTo>
                    <a:lnTo>
                      <a:pt x="42" y="15"/>
                    </a:lnTo>
                    <a:lnTo>
                      <a:pt x="40" y="13"/>
                    </a:lnTo>
                    <a:lnTo>
                      <a:pt x="42" y="12"/>
                    </a:lnTo>
                    <a:lnTo>
                      <a:pt x="42" y="10"/>
                    </a:lnTo>
                    <a:lnTo>
                      <a:pt x="42" y="8"/>
                    </a:lnTo>
                    <a:lnTo>
                      <a:pt x="44" y="8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6"/>
                    </a:lnTo>
                    <a:lnTo>
                      <a:pt x="52" y="6"/>
                    </a:lnTo>
                    <a:lnTo>
                      <a:pt x="50" y="6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0" y="8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2" y="13"/>
                    </a:lnTo>
                    <a:lnTo>
                      <a:pt x="52" y="15"/>
                    </a:lnTo>
                    <a:lnTo>
                      <a:pt x="50" y="15"/>
                    </a:lnTo>
                    <a:lnTo>
                      <a:pt x="52" y="15"/>
                    </a:lnTo>
                    <a:lnTo>
                      <a:pt x="52" y="17"/>
                    </a:lnTo>
                    <a:lnTo>
                      <a:pt x="52" y="19"/>
                    </a:lnTo>
                    <a:lnTo>
                      <a:pt x="50" y="19"/>
                    </a:lnTo>
                    <a:lnTo>
                      <a:pt x="50" y="21"/>
                    </a:lnTo>
                    <a:lnTo>
                      <a:pt x="48" y="21"/>
                    </a:lnTo>
                    <a:lnTo>
                      <a:pt x="48" y="23"/>
                    </a:lnTo>
                    <a:lnTo>
                      <a:pt x="50" y="23"/>
                    </a:lnTo>
                    <a:lnTo>
                      <a:pt x="50" y="25"/>
                    </a:lnTo>
                    <a:lnTo>
                      <a:pt x="50" y="23"/>
                    </a:lnTo>
                    <a:lnTo>
                      <a:pt x="50" y="25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3" y="27"/>
                    </a:lnTo>
                    <a:lnTo>
                      <a:pt x="55" y="27"/>
                    </a:lnTo>
                    <a:lnTo>
                      <a:pt x="55" y="29"/>
                    </a:lnTo>
                    <a:lnTo>
                      <a:pt x="57" y="29"/>
                    </a:lnTo>
                    <a:lnTo>
                      <a:pt x="59" y="29"/>
                    </a:lnTo>
                    <a:lnTo>
                      <a:pt x="61" y="29"/>
                    </a:lnTo>
                    <a:lnTo>
                      <a:pt x="63" y="29"/>
                    </a:lnTo>
                    <a:lnTo>
                      <a:pt x="63" y="31"/>
                    </a:lnTo>
                    <a:lnTo>
                      <a:pt x="65" y="31"/>
                    </a:lnTo>
                    <a:lnTo>
                      <a:pt x="65" y="33"/>
                    </a:lnTo>
                    <a:lnTo>
                      <a:pt x="67" y="33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1" y="35"/>
                    </a:lnTo>
                    <a:lnTo>
                      <a:pt x="73" y="35"/>
                    </a:lnTo>
                    <a:lnTo>
                      <a:pt x="73" y="37"/>
                    </a:lnTo>
                    <a:lnTo>
                      <a:pt x="75" y="37"/>
                    </a:lnTo>
                    <a:lnTo>
                      <a:pt x="77" y="37"/>
                    </a:lnTo>
                    <a:lnTo>
                      <a:pt x="78" y="37"/>
                    </a:lnTo>
                    <a:lnTo>
                      <a:pt x="78" y="38"/>
                    </a:lnTo>
                    <a:lnTo>
                      <a:pt x="80" y="38"/>
                    </a:lnTo>
                    <a:lnTo>
                      <a:pt x="82" y="38"/>
                    </a:lnTo>
                    <a:lnTo>
                      <a:pt x="84" y="38"/>
                    </a:lnTo>
                    <a:lnTo>
                      <a:pt x="86" y="38"/>
                    </a:lnTo>
                    <a:lnTo>
                      <a:pt x="88" y="38"/>
                    </a:lnTo>
                    <a:lnTo>
                      <a:pt x="90" y="38"/>
                    </a:lnTo>
                    <a:lnTo>
                      <a:pt x="92" y="38"/>
                    </a:lnTo>
                    <a:lnTo>
                      <a:pt x="92" y="40"/>
                    </a:lnTo>
                    <a:lnTo>
                      <a:pt x="94" y="40"/>
                    </a:lnTo>
                    <a:lnTo>
                      <a:pt x="96" y="40"/>
                    </a:lnTo>
                    <a:lnTo>
                      <a:pt x="96" y="38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96" y="35"/>
                    </a:lnTo>
                    <a:lnTo>
                      <a:pt x="94" y="35"/>
                    </a:lnTo>
                    <a:lnTo>
                      <a:pt x="94" y="33"/>
                    </a:lnTo>
                    <a:lnTo>
                      <a:pt x="92" y="33"/>
                    </a:lnTo>
                    <a:lnTo>
                      <a:pt x="92" y="31"/>
                    </a:lnTo>
                    <a:lnTo>
                      <a:pt x="92" y="29"/>
                    </a:lnTo>
                    <a:lnTo>
                      <a:pt x="92" y="27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0" y="23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92" y="19"/>
                    </a:lnTo>
                    <a:lnTo>
                      <a:pt x="92" y="17"/>
                    </a:lnTo>
                    <a:lnTo>
                      <a:pt x="92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4" y="12"/>
                    </a:lnTo>
                    <a:lnTo>
                      <a:pt x="92" y="12"/>
                    </a:lnTo>
                    <a:lnTo>
                      <a:pt x="92" y="10"/>
                    </a:lnTo>
                    <a:lnTo>
                      <a:pt x="92" y="8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2" y="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5" name="Freeform 5068">
                <a:extLst>
                  <a:ext uri="{FF2B5EF4-FFF2-40B4-BE49-F238E27FC236}">
                    <a16:creationId xmlns:a16="http://schemas.microsoft.com/office/drawing/2014/main" id="{201DFB12-098A-4D63-FCCA-8F77662D1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7100" y="5376565"/>
                <a:ext cx="247415" cy="275750"/>
              </a:xfrm>
              <a:custGeom>
                <a:avLst/>
                <a:gdLst/>
                <a:ahLst/>
                <a:cxnLst>
                  <a:cxn ang="0">
                    <a:pos x="148" y="7"/>
                  </a:cxn>
                  <a:cxn ang="0">
                    <a:pos x="156" y="19"/>
                  </a:cxn>
                  <a:cxn ang="0">
                    <a:pos x="156" y="32"/>
                  </a:cxn>
                  <a:cxn ang="0">
                    <a:pos x="163" y="42"/>
                  </a:cxn>
                  <a:cxn ang="0">
                    <a:pos x="161" y="51"/>
                  </a:cxn>
                  <a:cxn ang="0">
                    <a:pos x="160" y="59"/>
                  </a:cxn>
                  <a:cxn ang="0">
                    <a:pos x="152" y="61"/>
                  </a:cxn>
                  <a:cxn ang="0">
                    <a:pos x="146" y="69"/>
                  </a:cxn>
                  <a:cxn ang="0">
                    <a:pos x="140" y="76"/>
                  </a:cxn>
                  <a:cxn ang="0">
                    <a:pos x="135" y="82"/>
                  </a:cxn>
                  <a:cxn ang="0">
                    <a:pos x="123" y="78"/>
                  </a:cxn>
                  <a:cxn ang="0">
                    <a:pos x="115" y="80"/>
                  </a:cxn>
                  <a:cxn ang="0">
                    <a:pos x="112" y="86"/>
                  </a:cxn>
                  <a:cxn ang="0">
                    <a:pos x="104" y="94"/>
                  </a:cxn>
                  <a:cxn ang="0">
                    <a:pos x="100" y="103"/>
                  </a:cxn>
                  <a:cxn ang="0">
                    <a:pos x="104" y="113"/>
                  </a:cxn>
                  <a:cxn ang="0">
                    <a:pos x="108" y="120"/>
                  </a:cxn>
                  <a:cxn ang="0">
                    <a:pos x="110" y="132"/>
                  </a:cxn>
                  <a:cxn ang="0">
                    <a:pos x="110" y="145"/>
                  </a:cxn>
                  <a:cxn ang="0">
                    <a:pos x="106" y="167"/>
                  </a:cxn>
                  <a:cxn ang="0">
                    <a:pos x="102" y="184"/>
                  </a:cxn>
                  <a:cxn ang="0">
                    <a:pos x="94" y="184"/>
                  </a:cxn>
                  <a:cxn ang="0">
                    <a:pos x="85" y="184"/>
                  </a:cxn>
                  <a:cxn ang="0">
                    <a:pos x="79" y="178"/>
                  </a:cxn>
                  <a:cxn ang="0">
                    <a:pos x="73" y="170"/>
                  </a:cxn>
                  <a:cxn ang="0">
                    <a:pos x="73" y="169"/>
                  </a:cxn>
                  <a:cxn ang="0">
                    <a:pos x="71" y="161"/>
                  </a:cxn>
                  <a:cxn ang="0">
                    <a:pos x="71" y="159"/>
                  </a:cxn>
                  <a:cxn ang="0">
                    <a:pos x="71" y="151"/>
                  </a:cxn>
                  <a:cxn ang="0">
                    <a:pos x="62" y="149"/>
                  </a:cxn>
                  <a:cxn ang="0">
                    <a:pos x="54" y="145"/>
                  </a:cxn>
                  <a:cxn ang="0">
                    <a:pos x="44" y="138"/>
                  </a:cxn>
                  <a:cxn ang="0">
                    <a:pos x="33" y="140"/>
                  </a:cxn>
                  <a:cxn ang="0">
                    <a:pos x="29" y="149"/>
                  </a:cxn>
                  <a:cxn ang="0">
                    <a:pos x="17" y="144"/>
                  </a:cxn>
                  <a:cxn ang="0">
                    <a:pos x="10" y="140"/>
                  </a:cxn>
                  <a:cxn ang="0">
                    <a:pos x="6" y="132"/>
                  </a:cxn>
                  <a:cxn ang="0">
                    <a:pos x="0" y="124"/>
                  </a:cxn>
                  <a:cxn ang="0">
                    <a:pos x="2" y="117"/>
                  </a:cxn>
                  <a:cxn ang="0">
                    <a:pos x="8" y="111"/>
                  </a:cxn>
                  <a:cxn ang="0">
                    <a:pos x="17" y="101"/>
                  </a:cxn>
                  <a:cxn ang="0">
                    <a:pos x="31" y="97"/>
                  </a:cxn>
                  <a:cxn ang="0">
                    <a:pos x="39" y="86"/>
                  </a:cxn>
                  <a:cxn ang="0">
                    <a:pos x="48" y="80"/>
                  </a:cxn>
                  <a:cxn ang="0">
                    <a:pos x="54" y="71"/>
                  </a:cxn>
                  <a:cxn ang="0">
                    <a:pos x="58" y="59"/>
                  </a:cxn>
                  <a:cxn ang="0">
                    <a:pos x="60" y="48"/>
                  </a:cxn>
                  <a:cxn ang="0">
                    <a:pos x="64" y="36"/>
                  </a:cxn>
                  <a:cxn ang="0">
                    <a:pos x="71" y="30"/>
                  </a:cxn>
                  <a:cxn ang="0">
                    <a:pos x="71" y="17"/>
                  </a:cxn>
                  <a:cxn ang="0">
                    <a:pos x="75" y="7"/>
                  </a:cxn>
                  <a:cxn ang="0">
                    <a:pos x="83" y="7"/>
                  </a:cxn>
                  <a:cxn ang="0">
                    <a:pos x="94" y="1"/>
                  </a:cxn>
                  <a:cxn ang="0">
                    <a:pos x="106" y="7"/>
                  </a:cxn>
                  <a:cxn ang="0">
                    <a:pos x="119" y="3"/>
                  </a:cxn>
                  <a:cxn ang="0">
                    <a:pos x="129" y="3"/>
                  </a:cxn>
                  <a:cxn ang="0">
                    <a:pos x="138" y="5"/>
                  </a:cxn>
                </a:cxnLst>
                <a:rect l="0" t="0" r="r" b="b"/>
                <a:pathLst>
                  <a:path w="165" h="188">
                    <a:moveTo>
                      <a:pt x="138" y="5"/>
                    </a:moveTo>
                    <a:lnTo>
                      <a:pt x="138" y="7"/>
                    </a:lnTo>
                    <a:lnTo>
                      <a:pt x="140" y="7"/>
                    </a:lnTo>
                    <a:lnTo>
                      <a:pt x="142" y="7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8" y="7"/>
                    </a:lnTo>
                    <a:lnTo>
                      <a:pt x="148" y="9"/>
                    </a:lnTo>
                    <a:lnTo>
                      <a:pt x="150" y="9"/>
                    </a:lnTo>
                    <a:lnTo>
                      <a:pt x="152" y="11"/>
                    </a:lnTo>
                    <a:lnTo>
                      <a:pt x="154" y="13"/>
                    </a:lnTo>
                    <a:lnTo>
                      <a:pt x="156" y="15"/>
                    </a:lnTo>
                    <a:lnTo>
                      <a:pt x="156" y="17"/>
                    </a:lnTo>
                    <a:lnTo>
                      <a:pt x="156" y="19"/>
                    </a:lnTo>
                    <a:lnTo>
                      <a:pt x="156" y="21"/>
                    </a:lnTo>
                    <a:lnTo>
                      <a:pt x="154" y="23"/>
                    </a:lnTo>
                    <a:lnTo>
                      <a:pt x="152" y="24"/>
                    </a:lnTo>
                    <a:lnTo>
                      <a:pt x="152" y="26"/>
                    </a:lnTo>
                    <a:lnTo>
                      <a:pt x="154" y="28"/>
                    </a:lnTo>
                    <a:lnTo>
                      <a:pt x="156" y="30"/>
                    </a:lnTo>
                    <a:lnTo>
                      <a:pt x="156" y="32"/>
                    </a:lnTo>
                    <a:lnTo>
                      <a:pt x="156" y="34"/>
                    </a:lnTo>
                    <a:lnTo>
                      <a:pt x="158" y="36"/>
                    </a:lnTo>
                    <a:lnTo>
                      <a:pt x="160" y="38"/>
                    </a:lnTo>
                    <a:lnTo>
                      <a:pt x="160" y="40"/>
                    </a:lnTo>
                    <a:lnTo>
                      <a:pt x="161" y="40"/>
                    </a:lnTo>
                    <a:lnTo>
                      <a:pt x="161" y="42"/>
                    </a:lnTo>
                    <a:lnTo>
                      <a:pt x="163" y="42"/>
                    </a:lnTo>
                    <a:lnTo>
                      <a:pt x="165" y="44"/>
                    </a:lnTo>
                    <a:lnTo>
                      <a:pt x="163" y="44"/>
                    </a:lnTo>
                    <a:lnTo>
                      <a:pt x="163" y="46"/>
                    </a:lnTo>
                    <a:lnTo>
                      <a:pt x="163" y="48"/>
                    </a:lnTo>
                    <a:lnTo>
                      <a:pt x="161" y="48"/>
                    </a:lnTo>
                    <a:lnTo>
                      <a:pt x="161" y="49"/>
                    </a:lnTo>
                    <a:lnTo>
                      <a:pt x="161" y="51"/>
                    </a:lnTo>
                    <a:lnTo>
                      <a:pt x="160" y="51"/>
                    </a:lnTo>
                    <a:lnTo>
                      <a:pt x="160" y="53"/>
                    </a:lnTo>
                    <a:lnTo>
                      <a:pt x="160" y="55"/>
                    </a:lnTo>
                    <a:lnTo>
                      <a:pt x="160" y="57"/>
                    </a:lnTo>
                    <a:lnTo>
                      <a:pt x="158" y="57"/>
                    </a:lnTo>
                    <a:lnTo>
                      <a:pt x="160" y="57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8" y="61"/>
                    </a:lnTo>
                    <a:lnTo>
                      <a:pt x="156" y="61"/>
                    </a:lnTo>
                    <a:lnTo>
                      <a:pt x="156" y="59"/>
                    </a:lnTo>
                    <a:lnTo>
                      <a:pt x="154" y="59"/>
                    </a:lnTo>
                    <a:lnTo>
                      <a:pt x="152" y="59"/>
                    </a:lnTo>
                    <a:lnTo>
                      <a:pt x="152" y="61"/>
                    </a:lnTo>
                    <a:lnTo>
                      <a:pt x="150" y="61"/>
                    </a:lnTo>
                    <a:lnTo>
                      <a:pt x="150" y="63"/>
                    </a:lnTo>
                    <a:lnTo>
                      <a:pt x="148" y="63"/>
                    </a:lnTo>
                    <a:lnTo>
                      <a:pt x="148" y="65"/>
                    </a:lnTo>
                    <a:lnTo>
                      <a:pt x="148" y="67"/>
                    </a:lnTo>
                    <a:lnTo>
                      <a:pt x="146" y="67"/>
                    </a:lnTo>
                    <a:lnTo>
                      <a:pt x="146" y="69"/>
                    </a:lnTo>
                    <a:lnTo>
                      <a:pt x="146" y="71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4" y="74"/>
                    </a:lnTo>
                    <a:lnTo>
                      <a:pt x="142" y="74"/>
                    </a:lnTo>
                    <a:lnTo>
                      <a:pt x="142" y="76"/>
                    </a:lnTo>
                    <a:lnTo>
                      <a:pt x="140" y="76"/>
                    </a:lnTo>
                    <a:lnTo>
                      <a:pt x="138" y="76"/>
                    </a:lnTo>
                    <a:lnTo>
                      <a:pt x="138" y="78"/>
                    </a:lnTo>
                    <a:lnTo>
                      <a:pt x="136" y="78"/>
                    </a:lnTo>
                    <a:lnTo>
                      <a:pt x="136" y="80"/>
                    </a:lnTo>
                    <a:lnTo>
                      <a:pt x="135" y="78"/>
                    </a:lnTo>
                    <a:lnTo>
                      <a:pt x="135" y="80"/>
                    </a:lnTo>
                    <a:lnTo>
                      <a:pt x="135" y="82"/>
                    </a:lnTo>
                    <a:lnTo>
                      <a:pt x="133" y="82"/>
                    </a:lnTo>
                    <a:lnTo>
                      <a:pt x="131" y="82"/>
                    </a:lnTo>
                    <a:lnTo>
                      <a:pt x="131" y="80"/>
                    </a:lnTo>
                    <a:lnTo>
                      <a:pt x="129" y="80"/>
                    </a:lnTo>
                    <a:lnTo>
                      <a:pt x="127" y="80"/>
                    </a:lnTo>
                    <a:lnTo>
                      <a:pt x="125" y="78"/>
                    </a:lnTo>
                    <a:lnTo>
                      <a:pt x="123" y="78"/>
                    </a:lnTo>
                    <a:lnTo>
                      <a:pt x="123" y="76"/>
                    </a:lnTo>
                    <a:lnTo>
                      <a:pt x="121" y="76"/>
                    </a:lnTo>
                    <a:lnTo>
                      <a:pt x="119" y="76"/>
                    </a:lnTo>
                    <a:lnTo>
                      <a:pt x="119" y="78"/>
                    </a:lnTo>
                    <a:lnTo>
                      <a:pt x="119" y="80"/>
                    </a:lnTo>
                    <a:lnTo>
                      <a:pt x="117" y="80"/>
                    </a:lnTo>
                    <a:lnTo>
                      <a:pt x="115" y="80"/>
                    </a:lnTo>
                    <a:lnTo>
                      <a:pt x="115" y="82"/>
                    </a:lnTo>
                    <a:lnTo>
                      <a:pt x="113" y="82"/>
                    </a:lnTo>
                    <a:lnTo>
                      <a:pt x="113" y="84"/>
                    </a:lnTo>
                    <a:lnTo>
                      <a:pt x="115" y="84"/>
                    </a:lnTo>
                    <a:lnTo>
                      <a:pt x="113" y="84"/>
                    </a:lnTo>
                    <a:lnTo>
                      <a:pt x="113" y="86"/>
                    </a:lnTo>
                    <a:lnTo>
                      <a:pt x="112" y="86"/>
                    </a:lnTo>
                    <a:lnTo>
                      <a:pt x="110" y="86"/>
                    </a:lnTo>
                    <a:lnTo>
                      <a:pt x="110" y="88"/>
                    </a:lnTo>
                    <a:lnTo>
                      <a:pt x="110" y="90"/>
                    </a:lnTo>
                    <a:lnTo>
                      <a:pt x="108" y="92"/>
                    </a:lnTo>
                    <a:lnTo>
                      <a:pt x="106" y="92"/>
                    </a:lnTo>
                    <a:lnTo>
                      <a:pt x="106" y="94"/>
                    </a:lnTo>
                    <a:lnTo>
                      <a:pt x="104" y="94"/>
                    </a:lnTo>
                    <a:lnTo>
                      <a:pt x="104" y="96"/>
                    </a:lnTo>
                    <a:lnTo>
                      <a:pt x="106" y="96"/>
                    </a:lnTo>
                    <a:lnTo>
                      <a:pt x="106" y="97"/>
                    </a:lnTo>
                    <a:lnTo>
                      <a:pt x="104" y="97"/>
                    </a:lnTo>
                    <a:lnTo>
                      <a:pt x="102" y="99"/>
                    </a:lnTo>
                    <a:lnTo>
                      <a:pt x="100" y="101"/>
                    </a:lnTo>
                    <a:lnTo>
                      <a:pt x="100" y="103"/>
                    </a:lnTo>
                    <a:lnTo>
                      <a:pt x="100" y="105"/>
                    </a:lnTo>
                    <a:lnTo>
                      <a:pt x="100" y="107"/>
                    </a:lnTo>
                    <a:lnTo>
                      <a:pt x="100" y="109"/>
                    </a:lnTo>
                    <a:lnTo>
                      <a:pt x="102" y="109"/>
                    </a:lnTo>
                    <a:lnTo>
                      <a:pt x="102" y="111"/>
                    </a:lnTo>
                    <a:lnTo>
                      <a:pt x="104" y="111"/>
                    </a:lnTo>
                    <a:lnTo>
                      <a:pt x="104" y="113"/>
                    </a:lnTo>
                    <a:lnTo>
                      <a:pt x="104" y="115"/>
                    </a:lnTo>
                    <a:lnTo>
                      <a:pt x="104" y="117"/>
                    </a:lnTo>
                    <a:lnTo>
                      <a:pt x="106" y="117"/>
                    </a:lnTo>
                    <a:lnTo>
                      <a:pt x="106" y="119"/>
                    </a:lnTo>
                    <a:lnTo>
                      <a:pt x="108" y="120"/>
                    </a:lnTo>
                    <a:lnTo>
                      <a:pt x="106" y="120"/>
                    </a:lnTo>
                    <a:lnTo>
                      <a:pt x="108" y="120"/>
                    </a:lnTo>
                    <a:lnTo>
                      <a:pt x="108" y="122"/>
                    </a:lnTo>
                    <a:lnTo>
                      <a:pt x="108" y="124"/>
                    </a:lnTo>
                    <a:lnTo>
                      <a:pt x="108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30"/>
                    </a:lnTo>
                    <a:lnTo>
                      <a:pt x="110" y="132"/>
                    </a:lnTo>
                    <a:lnTo>
                      <a:pt x="110" y="134"/>
                    </a:lnTo>
                    <a:lnTo>
                      <a:pt x="110" y="138"/>
                    </a:lnTo>
                    <a:lnTo>
                      <a:pt x="110" y="140"/>
                    </a:lnTo>
                    <a:lnTo>
                      <a:pt x="110" y="142"/>
                    </a:lnTo>
                    <a:lnTo>
                      <a:pt x="110" y="144"/>
                    </a:lnTo>
                    <a:lnTo>
                      <a:pt x="112" y="144"/>
                    </a:lnTo>
                    <a:lnTo>
                      <a:pt x="110" y="145"/>
                    </a:lnTo>
                    <a:lnTo>
                      <a:pt x="108" y="149"/>
                    </a:lnTo>
                    <a:lnTo>
                      <a:pt x="106" y="155"/>
                    </a:lnTo>
                    <a:lnTo>
                      <a:pt x="106" y="157"/>
                    </a:lnTo>
                    <a:lnTo>
                      <a:pt x="108" y="159"/>
                    </a:lnTo>
                    <a:lnTo>
                      <a:pt x="108" y="161"/>
                    </a:lnTo>
                    <a:lnTo>
                      <a:pt x="106" y="165"/>
                    </a:lnTo>
                    <a:lnTo>
                      <a:pt x="106" y="167"/>
                    </a:lnTo>
                    <a:lnTo>
                      <a:pt x="106" y="170"/>
                    </a:lnTo>
                    <a:lnTo>
                      <a:pt x="104" y="174"/>
                    </a:lnTo>
                    <a:lnTo>
                      <a:pt x="102" y="174"/>
                    </a:lnTo>
                    <a:lnTo>
                      <a:pt x="100" y="176"/>
                    </a:lnTo>
                    <a:lnTo>
                      <a:pt x="100" y="180"/>
                    </a:lnTo>
                    <a:lnTo>
                      <a:pt x="102" y="182"/>
                    </a:lnTo>
                    <a:lnTo>
                      <a:pt x="102" y="184"/>
                    </a:lnTo>
                    <a:lnTo>
                      <a:pt x="102" y="186"/>
                    </a:lnTo>
                    <a:lnTo>
                      <a:pt x="102" y="188"/>
                    </a:lnTo>
                    <a:lnTo>
                      <a:pt x="100" y="188"/>
                    </a:lnTo>
                    <a:lnTo>
                      <a:pt x="98" y="186"/>
                    </a:lnTo>
                    <a:lnTo>
                      <a:pt x="98" y="184"/>
                    </a:lnTo>
                    <a:lnTo>
                      <a:pt x="96" y="184"/>
                    </a:lnTo>
                    <a:lnTo>
                      <a:pt x="94" y="184"/>
                    </a:lnTo>
                    <a:lnTo>
                      <a:pt x="92" y="184"/>
                    </a:lnTo>
                    <a:lnTo>
                      <a:pt x="92" y="186"/>
                    </a:lnTo>
                    <a:lnTo>
                      <a:pt x="90" y="186"/>
                    </a:lnTo>
                    <a:lnTo>
                      <a:pt x="88" y="186"/>
                    </a:lnTo>
                    <a:lnTo>
                      <a:pt x="87" y="186"/>
                    </a:lnTo>
                    <a:lnTo>
                      <a:pt x="85" y="186"/>
                    </a:lnTo>
                    <a:lnTo>
                      <a:pt x="85" y="184"/>
                    </a:lnTo>
                    <a:lnTo>
                      <a:pt x="83" y="184"/>
                    </a:lnTo>
                    <a:lnTo>
                      <a:pt x="83" y="182"/>
                    </a:lnTo>
                    <a:lnTo>
                      <a:pt x="85" y="180"/>
                    </a:lnTo>
                    <a:lnTo>
                      <a:pt x="83" y="180"/>
                    </a:lnTo>
                    <a:lnTo>
                      <a:pt x="83" y="178"/>
                    </a:lnTo>
                    <a:lnTo>
                      <a:pt x="81" y="178"/>
                    </a:lnTo>
                    <a:lnTo>
                      <a:pt x="79" y="178"/>
                    </a:lnTo>
                    <a:lnTo>
                      <a:pt x="79" y="176"/>
                    </a:lnTo>
                    <a:lnTo>
                      <a:pt x="79" y="174"/>
                    </a:lnTo>
                    <a:lnTo>
                      <a:pt x="79" y="172"/>
                    </a:lnTo>
                    <a:lnTo>
                      <a:pt x="77" y="172"/>
                    </a:lnTo>
                    <a:lnTo>
                      <a:pt x="77" y="170"/>
                    </a:lnTo>
                    <a:lnTo>
                      <a:pt x="75" y="170"/>
                    </a:lnTo>
                    <a:lnTo>
                      <a:pt x="73" y="170"/>
                    </a:lnTo>
                    <a:lnTo>
                      <a:pt x="71" y="170"/>
                    </a:lnTo>
                    <a:lnTo>
                      <a:pt x="69" y="170"/>
                    </a:lnTo>
                    <a:lnTo>
                      <a:pt x="67" y="172"/>
                    </a:lnTo>
                    <a:lnTo>
                      <a:pt x="67" y="170"/>
                    </a:lnTo>
                    <a:lnTo>
                      <a:pt x="69" y="169"/>
                    </a:lnTo>
                    <a:lnTo>
                      <a:pt x="71" y="169"/>
                    </a:lnTo>
                    <a:lnTo>
                      <a:pt x="73" y="169"/>
                    </a:lnTo>
                    <a:lnTo>
                      <a:pt x="73" y="167"/>
                    </a:lnTo>
                    <a:lnTo>
                      <a:pt x="73" y="165"/>
                    </a:lnTo>
                    <a:lnTo>
                      <a:pt x="75" y="163"/>
                    </a:lnTo>
                    <a:lnTo>
                      <a:pt x="75" y="161"/>
                    </a:lnTo>
                    <a:lnTo>
                      <a:pt x="73" y="161"/>
                    </a:lnTo>
                    <a:lnTo>
                      <a:pt x="73" y="163"/>
                    </a:lnTo>
                    <a:lnTo>
                      <a:pt x="71" y="161"/>
                    </a:lnTo>
                    <a:lnTo>
                      <a:pt x="71" y="163"/>
                    </a:lnTo>
                    <a:lnTo>
                      <a:pt x="71" y="165"/>
                    </a:lnTo>
                    <a:lnTo>
                      <a:pt x="69" y="165"/>
                    </a:lnTo>
                    <a:lnTo>
                      <a:pt x="69" y="163"/>
                    </a:lnTo>
                    <a:lnTo>
                      <a:pt x="71" y="161"/>
                    </a:lnTo>
                    <a:lnTo>
                      <a:pt x="69" y="161"/>
                    </a:lnTo>
                    <a:lnTo>
                      <a:pt x="71" y="159"/>
                    </a:lnTo>
                    <a:lnTo>
                      <a:pt x="69" y="159"/>
                    </a:lnTo>
                    <a:lnTo>
                      <a:pt x="67" y="157"/>
                    </a:lnTo>
                    <a:lnTo>
                      <a:pt x="67" y="155"/>
                    </a:lnTo>
                    <a:lnTo>
                      <a:pt x="67" y="153"/>
                    </a:lnTo>
                    <a:lnTo>
                      <a:pt x="69" y="153"/>
                    </a:lnTo>
                    <a:lnTo>
                      <a:pt x="69" y="151"/>
                    </a:lnTo>
                    <a:lnTo>
                      <a:pt x="71" y="151"/>
                    </a:lnTo>
                    <a:lnTo>
                      <a:pt x="71" y="149"/>
                    </a:lnTo>
                    <a:lnTo>
                      <a:pt x="69" y="149"/>
                    </a:lnTo>
                    <a:lnTo>
                      <a:pt x="67" y="151"/>
                    </a:lnTo>
                    <a:lnTo>
                      <a:pt x="67" y="149"/>
                    </a:lnTo>
                    <a:lnTo>
                      <a:pt x="65" y="149"/>
                    </a:lnTo>
                    <a:lnTo>
                      <a:pt x="64" y="149"/>
                    </a:lnTo>
                    <a:lnTo>
                      <a:pt x="62" y="149"/>
                    </a:lnTo>
                    <a:lnTo>
                      <a:pt x="60" y="147"/>
                    </a:lnTo>
                    <a:lnTo>
                      <a:pt x="62" y="147"/>
                    </a:lnTo>
                    <a:lnTo>
                      <a:pt x="62" y="145"/>
                    </a:lnTo>
                    <a:lnTo>
                      <a:pt x="60" y="145"/>
                    </a:lnTo>
                    <a:lnTo>
                      <a:pt x="58" y="145"/>
                    </a:lnTo>
                    <a:lnTo>
                      <a:pt x="56" y="145"/>
                    </a:lnTo>
                    <a:lnTo>
                      <a:pt x="54" y="145"/>
                    </a:lnTo>
                    <a:lnTo>
                      <a:pt x="52" y="144"/>
                    </a:lnTo>
                    <a:lnTo>
                      <a:pt x="52" y="142"/>
                    </a:lnTo>
                    <a:lnTo>
                      <a:pt x="50" y="142"/>
                    </a:lnTo>
                    <a:lnTo>
                      <a:pt x="50" y="140"/>
                    </a:lnTo>
                    <a:lnTo>
                      <a:pt x="48" y="140"/>
                    </a:lnTo>
                    <a:lnTo>
                      <a:pt x="46" y="138"/>
                    </a:lnTo>
                    <a:lnTo>
                      <a:pt x="44" y="138"/>
                    </a:lnTo>
                    <a:lnTo>
                      <a:pt x="42" y="138"/>
                    </a:lnTo>
                    <a:lnTo>
                      <a:pt x="40" y="138"/>
                    </a:lnTo>
                    <a:lnTo>
                      <a:pt x="39" y="138"/>
                    </a:lnTo>
                    <a:lnTo>
                      <a:pt x="37" y="138"/>
                    </a:lnTo>
                    <a:lnTo>
                      <a:pt x="37" y="140"/>
                    </a:lnTo>
                    <a:lnTo>
                      <a:pt x="35" y="140"/>
                    </a:lnTo>
                    <a:lnTo>
                      <a:pt x="33" y="140"/>
                    </a:lnTo>
                    <a:lnTo>
                      <a:pt x="33" y="142"/>
                    </a:lnTo>
                    <a:lnTo>
                      <a:pt x="33" y="144"/>
                    </a:lnTo>
                    <a:lnTo>
                      <a:pt x="33" y="145"/>
                    </a:lnTo>
                    <a:lnTo>
                      <a:pt x="31" y="145"/>
                    </a:lnTo>
                    <a:lnTo>
                      <a:pt x="31" y="147"/>
                    </a:lnTo>
                    <a:lnTo>
                      <a:pt x="29" y="147"/>
                    </a:lnTo>
                    <a:lnTo>
                      <a:pt x="29" y="149"/>
                    </a:lnTo>
                    <a:lnTo>
                      <a:pt x="27" y="149"/>
                    </a:lnTo>
                    <a:lnTo>
                      <a:pt x="27" y="147"/>
                    </a:lnTo>
                    <a:lnTo>
                      <a:pt x="25" y="147"/>
                    </a:lnTo>
                    <a:lnTo>
                      <a:pt x="23" y="145"/>
                    </a:lnTo>
                    <a:lnTo>
                      <a:pt x="21" y="145"/>
                    </a:lnTo>
                    <a:lnTo>
                      <a:pt x="19" y="144"/>
                    </a:lnTo>
                    <a:lnTo>
                      <a:pt x="17" y="144"/>
                    </a:lnTo>
                    <a:lnTo>
                      <a:pt x="17" y="142"/>
                    </a:lnTo>
                    <a:lnTo>
                      <a:pt x="16" y="142"/>
                    </a:lnTo>
                    <a:lnTo>
                      <a:pt x="14" y="142"/>
                    </a:lnTo>
                    <a:lnTo>
                      <a:pt x="12" y="144"/>
                    </a:lnTo>
                    <a:lnTo>
                      <a:pt x="12" y="142"/>
                    </a:lnTo>
                    <a:lnTo>
                      <a:pt x="10" y="142"/>
                    </a:lnTo>
                    <a:lnTo>
                      <a:pt x="10" y="140"/>
                    </a:lnTo>
                    <a:lnTo>
                      <a:pt x="10" y="138"/>
                    </a:lnTo>
                    <a:lnTo>
                      <a:pt x="8" y="138"/>
                    </a:lnTo>
                    <a:lnTo>
                      <a:pt x="10" y="138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8" y="134"/>
                    </a:lnTo>
                    <a:lnTo>
                      <a:pt x="6" y="132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4" y="128"/>
                    </a:lnTo>
                    <a:lnTo>
                      <a:pt x="2" y="128"/>
                    </a:lnTo>
                    <a:lnTo>
                      <a:pt x="2" y="126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2"/>
                    </a:lnTo>
                    <a:lnTo>
                      <a:pt x="2" y="120"/>
                    </a:lnTo>
                    <a:lnTo>
                      <a:pt x="0" y="120"/>
                    </a:lnTo>
                    <a:lnTo>
                      <a:pt x="4" y="120"/>
                    </a:lnTo>
                    <a:lnTo>
                      <a:pt x="4" y="119"/>
                    </a:lnTo>
                    <a:lnTo>
                      <a:pt x="2" y="119"/>
                    </a:lnTo>
                    <a:lnTo>
                      <a:pt x="2" y="117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4" y="113"/>
                    </a:lnTo>
                    <a:lnTo>
                      <a:pt x="6" y="111"/>
                    </a:lnTo>
                    <a:lnTo>
                      <a:pt x="8" y="111"/>
                    </a:lnTo>
                    <a:lnTo>
                      <a:pt x="10" y="111"/>
                    </a:lnTo>
                    <a:lnTo>
                      <a:pt x="12" y="109"/>
                    </a:lnTo>
                    <a:lnTo>
                      <a:pt x="12" y="107"/>
                    </a:lnTo>
                    <a:lnTo>
                      <a:pt x="14" y="105"/>
                    </a:lnTo>
                    <a:lnTo>
                      <a:pt x="16" y="103"/>
                    </a:lnTo>
                    <a:lnTo>
                      <a:pt x="16" y="101"/>
                    </a:lnTo>
                    <a:lnTo>
                      <a:pt x="17" y="101"/>
                    </a:lnTo>
                    <a:lnTo>
                      <a:pt x="19" y="101"/>
                    </a:lnTo>
                    <a:lnTo>
                      <a:pt x="21" y="101"/>
                    </a:lnTo>
                    <a:lnTo>
                      <a:pt x="23" y="99"/>
                    </a:lnTo>
                    <a:lnTo>
                      <a:pt x="25" y="99"/>
                    </a:lnTo>
                    <a:lnTo>
                      <a:pt x="27" y="99"/>
                    </a:lnTo>
                    <a:lnTo>
                      <a:pt x="29" y="99"/>
                    </a:lnTo>
                    <a:lnTo>
                      <a:pt x="31" y="97"/>
                    </a:lnTo>
                    <a:lnTo>
                      <a:pt x="33" y="96"/>
                    </a:lnTo>
                    <a:lnTo>
                      <a:pt x="33" y="94"/>
                    </a:lnTo>
                    <a:lnTo>
                      <a:pt x="35" y="94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7" y="88"/>
                    </a:lnTo>
                    <a:lnTo>
                      <a:pt x="39" y="86"/>
                    </a:lnTo>
                    <a:lnTo>
                      <a:pt x="40" y="84"/>
                    </a:lnTo>
                    <a:lnTo>
                      <a:pt x="40" y="82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44" y="82"/>
                    </a:lnTo>
                    <a:lnTo>
                      <a:pt x="46" y="80"/>
                    </a:lnTo>
                    <a:lnTo>
                      <a:pt x="48" y="80"/>
                    </a:lnTo>
                    <a:lnTo>
                      <a:pt x="50" y="80"/>
                    </a:lnTo>
                    <a:lnTo>
                      <a:pt x="52" y="78"/>
                    </a:lnTo>
                    <a:lnTo>
                      <a:pt x="52" y="76"/>
                    </a:lnTo>
                    <a:lnTo>
                      <a:pt x="54" y="76"/>
                    </a:lnTo>
                    <a:lnTo>
                      <a:pt x="54" y="74"/>
                    </a:lnTo>
                    <a:lnTo>
                      <a:pt x="54" y="72"/>
                    </a:lnTo>
                    <a:lnTo>
                      <a:pt x="54" y="71"/>
                    </a:lnTo>
                    <a:lnTo>
                      <a:pt x="56" y="69"/>
                    </a:lnTo>
                    <a:lnTo>
                      <a:pt x="56" y="67"/>
                    </a:lnTo>
                    <a:lnTo>
                      <a:pt x="56" y="65"/>
                    </a:lnTo>
                    <a:lnTo>
                      <a:pt x="56" y="63"/>
                    </a:lnTo>
                    <a:lnTo>
                      <a:pt x="54" y="61"/>
                    </a:lnTo>
                    <a:lnTo>
                      <a:pt x="56" y="61"/>
                    </a:lnTo>
                    <a:lnTo>
                      <a:pt x="58" y="59"/>
                    </a:lnTo>
                    <a:lnTo>
                      <a:pt x="60" y="59"/>
                    </a:lnTo>
                    <a:lnTo>
                      <a:pt x="60" y="57"/>
                    </a:lnTo>
                    <a:lnTo>
                      <a:pt x="60" y="55"/>
                    </a:lnTo>
                    <a:lnTo>
                      <a:pt x="60" y="53"/>
                    </a:lnTo>
                    <a:lnTo>
                      <a:pt x="60" y="51"/>
                    </a:lnTo>
                    <a:lnTo>
                      <a:pt x="60" y="49"/>
                    </a:lnTo>
                    <a:lnTo>
                      <a:pt x="60" y="48"/>
                    </a:lnTo>
                    <a:lnTo>
                      <a:pt x="60" y="46"/>
                    </a:lnTo>
                    <a:lnTo>
                      <a:pt x="62" y="46"/>
                    </a:lnTo>
                    <a:lnTo>
                      <a:pt x="62" y="44"/>
                    </a:lnTo>
                    <a:lnTo>
                      <a:pt x="64" y="42"/>
                    </a:lnTo>
                    <a:lnTo>
                      <a:pt x="64" y="40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7" y="34"/>
                    </a:lnTo>
                    <a:lnTo>
                      <a:pt x="69" y="34"/>
                    </a:lnTo>
                    <a:lnTo>
                      <a:pt x="69" y="32"/>
                    </a:lnTo>
                    <a:lnTo>
                      <a:pt x="71" y="32"/>
                    </a:lnTo>
                    <a:lnTo>
                      <a:pt x="71" y="30"/>
                    </a:lnTo>
                    <a:lnTo>
                      <a:pt x="71" y="28"/>
                    </a:lnTo>
                    <a:lnTo>
                      <a:pt x="71" y="26"/>
                    </a:lnTo>
                    <a:lnTo>
                      <a:pt x="71" y="24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1" y="19"/>
                    </a:lnTo>
                    <a:lnTo>
                      <a:pt x="71" y="17"/>
                    </a:lnTo>
                    <a:lnTo>
                      <a:pt x="71" y="15"/>
                    </a:lnTo>
                    <a:lnTo>
                      <a:pt x="71" y="13"/>
                    </a:lnTo>
                    <a:lnTo>
                      <a:pt x="71" y="11"/>
                    </a:lnTo>
                    <a:lnTo>
                      <a:pt x="73" y="11"/>
                    </a:lnTo>
                    <a:lnTo>
                      <a:pt x="73" y="9"/>
                    </a:lnTo>
                    <a:lnTo>
                      <a:pt x="75" y="9"/>
                    </a:lnTo>
                    <a:lnTo>
                      <a:pt x="75" y="7"/>
                    </a:lnTo>
                    <a:lnTo>
                      <a:pt x="77" y="7"/>
                    </a:lnTo>
                    <a:lnTo>
                      <a:pt x="79" y="5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3" y="7"/>
                    </a:lnTo>
                    <a:lnTo>
                      <a:pt x="85" y="7"/>
                    </a:lnTo>
                    <a:lnTo>
                      <a:pt x="87" y="5"/>
                    </a:lnTo>
                    <a:lnTo>
                      <a:pt x="88" y="3"/>
                    </a:lnTo>
                    <a:lnTo>
                      <a:pt x="90" y="1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1"/>
                    </a:lnTo>
                    <a:lnTo>
                      <a:pt x="96" y="1"/>
                    </a:lnTo>
                    <a:lnTo>
                      <a:pt x="96" y="3"/>
                    </a:lnTo>
                    <a:lnTo>
                      <a:pt x="98" y="3"/>
                    </a:lnTo>
                    <a:lnTo>
                      <a:pt x="98" y="5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0" y="9"/>
                    </a:lnTo>
                    <a:lnTo>
                      <a:pt x="112" y="9"/>
                    </a:lnTo>
                    <a:lnTo>
                      <a:pt x="113" y="9"/>
                    </a:lnTo>
                    <a:lnTo>
                      <a:pt x="115" y="7"/>
                    </a:lnTo>
                    <a:lnTo>
                      <a:pt x="117" y="5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1"/>
                    </a:lnTo>
                    <a:lnTo>
                      <a:pt x="121" y="3"/>
                    </a:lnTo>
                    <a:lnTo>
                      <a:pt x="123" y="3"/>
                    </a:lnTo>
                    <a:lnTo>
                      <a:pt x="125" y="3"/>
                    </a:lnTo>
                    <a:lnTo>
                      <a:pt x="127" y="3"/>
                    </a:lnTo>
                    <a:lnTo>
                      <a:pt x="129" y="3"/>
                    </a:lnTo>
                    <a:lnTo>
                      <a:pt x="131" y="3"/>
                    </a:lnTo>
                    <a:lnTo>
                      <a:pt x="133" y="3"/>
                    </a:lnTo>
                    <a:lnTo>
                      <a:pt x="133" y="5"/>
                    </a:lnTo>
                    <a:lnTo>
                      <a:pt x="135" y="3"/>
                    </a:lnTo>
                    <a:lnTo>
                      <a:pt x="136" y="3"/>
                    </a:lnTo>
                    <a:lnTo>
                      <a:pt x="138" y="3"/>
                    </a:lnTo>
                    <a:lnTo>
                      <a:pt x="138" y="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6" name="Freeform 5074">
                <a:extLst>
                  <a:ext uri="{FF2B5EF4-FFF2-40B4-BE49-F238E27FC236}">
                    <a16:creationId xmlns:a16="http://schemas.microsoft.com/office/drawing/2014/main" id="{D0D81999-B944-AB65-E32E-1DA16D387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0582" y="5492349"/>
                <a:ext cx="454373" cy="408293"/>
              </a:xfrm>
              <a:custGeom>
                <a:avLst/>
                <a:gdLst/>
                <a:ahLst/>
                <a:cxnLst>
                  <a:cxn ang="0">
                    <a:pos x="296" y="98"/>
                  </a:cxn>
                  <a:cxn ang="0">
                    <a:pos x="294" y="110"/>
                  </a:cxn>
                  <a:cxn ang="0">
                    <a:pos x="296" y="121"/>
                  </a:cxn>
                  <a:cxn ang="0">
                    <a:pos x="296" y="135"/>
                  </a:cxn>
                  <a:cxn ang="0">
                    <a:pos x="284" y="135"/>
                  </a:cxn>
                  <a:cxn ang="0">
                    <a:pos x="280" y="154"/>
                  </a:cxn>
                  <a:cxn ang="0">
                    <a:pos x="277" y="165"/>
                  </a:cxn>
                  <a:cxn ang="0">
                    <a:pos x="261" y="173"/>
                  </a:cxn>
                  <a:cxn ang="0">
                    <a:pos x="254" y="188"/>
                  </a:cxn>
                  <a:cxn ang="0">
                    <a:pos x="236" y="183"/>
                  </a:cxn>
                  <a:cxn ang="0">
                    <a:pos x="225" y="175"/>
                  </a:cxn>
                  <a:cxn ang="0">
                    <a:pos x="213" y="185"/>
                  </a:cxn>
                  <a:cxn ang="0">
                    <a:pos x="211" y="198"/>
                  </a:cxn>
                  <a:cxn ang="0">
                    <a:pos x="207" y="208"/>
                  </a:cxn>
                  <a:cxn ang="0">
                    <a:pos x="204" y="217"/>
                  </a:cxn>
                  <a:cxn ang="0">
                    <a:pos x="198" y="231"/>
                  </a:cxn>
                  <a:cxn ang="0">
                    <a:pos x="188" y="240"/>
                  </a:cxn>
                  <a:cxn ang="0">
                    <a:pos x="169" y="246"/>
                  </a:cxn>
                  <a:cxn ang="0">
                    <a:pos x="163" y="254"/>
                  </a:cxn>
                  <a:cxn ang="0">
                    <a:pos x="152" y="259"/>
                  </a:cxn>
                  <a:cxn ang="0">
                    <a:pos x="140" y="261"/>
                  </a:cxn>
                  <a:cxn ang="0">
                    <a:pos x="123" y="267"/>
                  </a:cxn>
                  <a:cxn ang="0">
                    <a:pos x="110" y="267"/>
                  </a:cxn>
                  <a:cxn ang="0">
                    <a:pos x="96" y="273"/>
                  </a:cxn>
                  <a:cxn ang="0">
                    <a:pos x="79" y="277"/>
                  </a:cxn>
                  <a:cxn ang="0">
                    <a:pos x="71" y="271"/>
                  </a:cxn>
                  <a:cxn ang="0">
                    <a:pos x="81" y="256"/>
                  </a:cxn>
                  <a:cxn ang="0">
                    <a:pos x="92" y="236"/>
                  </a:cxn>
                  <a:cxn ang="0">
                    <a:pos x="96" y="215"/>
                  </a:cxn>
                  <a:cxn ang="0">
                    <a:pos x="106" y="200"/>
                  </a:cxn>
                  <a:cxn ang="0">
                    <a:pos x="110" y="187"/>
                  </a:cxn>
                  <a:cxn ang="0">
                    <a:pos x="108" y="167"/>
                  </a:cxn>
                  <a:cxn ang="0">
                    <a:pos x="106" y="154"/>
                  </a:cxn>
                  <a:cxn ang="0">
                    <a:pos x="102" y="139"/>
                  </a:cxn>
                  <a:cxn ang="0">
                    <a:pos x="92" y="123"/>
                  </a:cxn>
                  <a:cxn ang="0">
                    <a:pos x="94" y="108"/>
                  </a:cxn>
                  <a:cxn ang="0">
                    <a:pos x="83" y="94"/>
                  </a:cxn>
                  <a:cxn ang="0">
                    <a:pos x="69" y="91"/>
                  </a:cxn>
                  <a:cxn ang="0">
                    <a:pos x="56" y="94"/>
                  </a:cxn>
                  <a:cxn ang="0">
                    <a:pos x="40" y="92"/>
                  </a:cxn>
                  <a:cxn ang="0">
                    <a:pos x="35" y="77"/>
                  </a:cxn>
                  <a:cxn ang="0">
                    <a:pos x="19" y="71"/>
                  </a:cxn>
                  <a:cxn ang="0">
                    <a:pos x="10" y="62"/>
                  </a:cxn>
                  <a:cxn ang="0">
                    <a:pos x="6" y="48"/>
                  </a:cxn>
                  <a:cxn ang="0">
                    <a:pos x="2" y="35"/>
                  </a:cxn>
                  <a:cxn ang="0">
                    <a:pos x="10" y="25"/>
                  </a:cxn>
                  <a:cxn ang="0">
                    <a:pos x="23" y="18"/>
                  </a:cxn>
                  <a:cxn ang="0">
                    <a:pos x="29" y="6"/>
                  </a:cxn>
                  <a:cxn ang="0">
                    <a:pos x="44" y="2"/>
                  </a:cxn>
                  <a:cxn ang="0">
                    <a:pos x="58" y="2"/>
                  </a:cxn>
                  <a:cxn ang="0">
                    <a:pos x="58" y="19"/>
                  </a:cxn>
                  <a:cxn ang="0">
                    <a:pos x="69" y="29"/>
                  </a:cxn>
                  <a:cxn ang="0">
                    <a:pos x="81" y="35"/>
                  </a:cxn>
                  <a:cxn ang="0">
                    <a:pos x="87" y="46"/>
                  </a:cxn>
                  <a:cxn ang="0">
                    <a:pos x="100" y="62"/>
                  </a:cxn>
                  <a:cxn ang="0">
                    <a:pos x="117" y="69"/>
                  </a:cxn>
                  <a:cxn ang="0">
                    <a:pos x="127" y="83"/>
                  </a:cxn>
                  <a:cxn ang="0">
                    <a:pos x="142" y="92"/>
                  </a:cxn>
                  <a:cxn ang="0">
                    <a:pos x="161" y="92"/>
                  </a:cxn>
                  <a:cxn ang="0">
                    <a:pos x="177" y="75"/>
                  </a:cxn>
                  <a:cxn ang="0">
                    <a:pos x="184" y="54"/>
                  </a:cxn>
                  <a:cxn ang="0">
                    <a:pos x="305" y="83"/>
                  </a:cxn>
                </a:cxnLst>
                <a:rect l="0" t="0" r="r" b="b"/>
                <a:pathLst>
                  <a:path w="305" h="279">
                    <a:moveTo>
                      <a:pt x="305" y="83"/>
                    </a:moveTo>
                    <a:lnTo>
                      <a:pt x="305" y="85"/>
                    </a:lnTo>
                    <a:lnTo>
                      <a:pt x="303" y="85"/>
                    </a:lnTo>
                    <a:lnTo>
                      <a:pt x="302" y="87"/>
                    </a:lnTo>
                    <a:lnTo>
                      <a:pt x="302" y="89"/>
                    </a:lnTo>
                    <a:lnTo>
                      <a:pt x="300" y="91"/>
                    </a:lnTo>
                    <a:lnTo>
                      <a:pt x="300" y="92"/>
                    </a:lnTo>
                    <a:lnTo>
                      <a:pt x="298" y="94"/>
                    </a:lnTo>
                    <a:lnTo>
                      <a:pt x="298" y="96"/>
                    </a:lnTo>
                    <a:lnTo>
                      <a:pt x="296" y="96"/>
                    </a:lnTo>
                    <a:lnTo>
                      <a:pt x="296" y="98"/>
                    </a:lnTo>
                    <a:lnTo>
                      <a:pt x="296" y="100"/>
                    </a:lnTo>
                    <a:lnTo>
                      <a:pt x="298" y="100"/>
                    </a:lnTo>
                    <a:lnTo>
                      <a:pt x="300" y="100"/>
                    </a:lnTo>
                    <a:lnTo>
                      <a:pt x="300" y="102"/>
                    </a:lnTo>
                    <a:lnTo>
                      <a:pt x="298" y="102"/>
                    </a:lnTo>
                    <a:lnTo>
                      <a:pt x="298" y="104"/>
                    </a:lnTo>
                    <a:lnTo>
                      <a:pt x="296" y="104"/>
                    </a:lnTo>
                    <a:lnTo>
                      <a:pt x="296" y="106"/>
                    </a:lnTo>
                    <a:lnTo>
                      <a:pt x="294" y="106"/>
                    </a:lnTo>
                    <a:lnTo>
                      <a:pt x="294" y="108"/>
                    </a:lnTo>
                    <a:lnTo>
                      <a:pt x="294" y="110"/>
                    </a:lnTo>
                    <a:lnTo>
                      <a:pt x="294" y="112"/>
                    </a:lnTo>
                    <a:lnTo>
                      <a:pt x="294" y="114"/>
                    </a:lnTo>
                    <a:lnTo>
                      <a:pt x="292" y="114"/>
                    </a:lnTo>
                    <a:lnTo>
                      <a:pt x="292" y="115"/>
                    </a:lnTo>
                    <a:lnTo>
                      <a:pt x="294" y="115"/>
                    </a:lnTo>
                    <a:lnTo>
                      <a:pt x="294" y="117"/>
                    </a:lnTo>
                    <a:lnTo>
                      <a:pt x="296" y="117"/>
                    </a:lnTo>
                    <a:lnTo>
                      <a:pt x="296" y="119"/>
                    </a:lnTo>
                    <a:lnTo>
                      <a:pt x="296" y="121"/>
                    </a:lnTo>
                    <a:lnTo>
                      <a:pt x="294" y="121"/>
                    </a:lnTo>
                    <a:lnTo>
                      <a:pt x="296" y="121"/>
                    </a:lnTo>
                    <a:lnTo>
                      <a:pt x="296" y="123"/>
                    </a:lnTo>
                    <a:lnTo>
                      <a:pt x="296" y="125"/>
                    </a:lnTo>
                    <a:lnTo>
                      <a:pt x="298" y="125"/>
                    </a:lnTo>
                    <a:lnTo>
                      <a:pt x="298" y="127"/>
                    </a:lnTo>
                    <a:lnTo>
                      <a:pt x="296" y="127"/>
                    </a:lnTo>
                    <a:lnTo>
                      <a:pt x="296" y="129"/>
                    </a:lnTo>
                    <a:lnTo>
                      <a:pt x="298" y="129"/>
                    </a:lnTo>
                    <a:lnTo>
                      <a:pt x="300" y="131"/>
                    </a:lnTo>
                    <a:lnTo>
                      <a:pt x="298" y="131"/>
                    </a:lnTo>
                    <a:lnTo>
                      <a:pt x="296" y="133"/>
                    </a:lnTo>
                    <a:lnTo>
                      <a:pt x="296" y="135"/>
                    </a:lnTo>
                    <a:lnTo>
                      <a:pt x="294" y="135"/>
                    </a:lnTo>
                    <a:lnTo>
                      <a:pt x="292" y="137"/>
                    </a:lnTo>
                    <a:lnTo>
                      <a:pt x="292" y="139"/>
                    </a:lnTo>
                    <a:lnTo>
                      <a:pt x="290" y="139"/>
                    </a:lnTo>
                    <a:lnTo>
                      <a:pt x="290" y="140"/>
                    </a:lnTo>
                    <a:lnTo>
                      <a:pt x="288" y="140"/>
                    </a:lnTo>
                    <a:lnTo>
                      <a:pt x="288" y="139"/>
                    </a:lnTo>
                    <a:lnTo>
                      <a:pt x="286" y="139"/>
                    </a:lnTo>
                    <a:lnTo>
                      <a:pt x="286" y="137"/>
                    </a:lnTo>
                    <a:lnTo>
                      <a:pt x="286" y="135"/>
                    </a:lnTo>
                    <a:lnTo>
                      <a:pt x="284" y="135"/>
                    </a:lnTo>
                    <a:lnTo>
                      <a:pt x="284" y="137"/>
                    </a:lnTo>
                    <a:lnTo>
                      <a:pt x="284" y="139"/>
                    </a:lnTo>
                    <a:lnTo>
                      <a:pt x="284" y="140"/>
                    </a:lnTo>
                    <a:lnTo>
                      <a:pt x="282" y="140"/>
                    </a:lnTo>
                    <a:lnTo>
                      <a:pt x="280" y="140"/>
                    </a:lnTo>
                    <a:lnTo>
                      <a:pt x="280" y="142"/>
                    </a:lnTo>
                    <a:lnTo>
                      <a:pt x="280" y="146"/>
                    </a:lnTo>
                    <a:lnTo>
                      <a:pt x="282" y="148"/>
                    </a:lnTo>
                    <a:lnTo>
                      <a:pt x="280" y="150"/>
                    </a:lnTo>
                    <a:lnTo>
                      <a:pt x="280" y="152"/>
                    </a:lnTo>
                    <a:lnTo>
                      <a:pt x="280" y="154"/>
                    </a:lnTo>
                    <a:lnTo>
                      <a:pt x="282" y="154"/>
                    </a:lnTo>
                    <a:lnTo>
                      <a:pt x="282" y="156"/>
                    </a:lnTo>
                    <a:lnTo>
                      <a:pt x="284" y="156"/>
                    </a:lnTo>
                    <a:lnTo>
                      <a:pt x="284" y="158"/>
                    </a:lnTo>
                    <a:lnTo>
                      <a:pt x="284" y="160"/>
                    </a:lnTo>
                    <a:lnTo>
                      <a:pt x="284" y="162"/>
                    </a:lnTo>
                    <a:lnTo>
                      <a:pt x="280" y="162"/>
                    </a:lnTo>
                    <a:lnTo>
                      <a:pt x="280" y="163"/>
                    </a:lnTo>
                    <a:lnTo>
                      <a:pt x="279" y="163"/>
                    </a:lnTo>
                    <a:lnTo>
                      <a:pt x="277" y="163"/>
                    </a:lnTo>
                    <a:lnTo>
                      <a:pt x="277" y="165"/>
                    </a:lnTo>
                    <a:lnTo>
                      <a:pt x="275" y="165"/>
                    </a:lnTo>
                    <a:lnTo>
                      <a:pt x="273" y="167"/>
                    </a:lnTo>
                    <a:lnTo>
                      <a:pt x="271" y="167"/>
                    </a:lnTo>
                    <a:lnTo>
                      <a:pt x="269" y="167"/>
                    </a:lnTo>
                    <a:lnTo>
                      <a:pt x="269" y="169"/>
                    </a:lnTo>
                    <a:lnTo>
                      <a:pt x="267" y="169"/>
                    </a:lnTo>
                    <a:lnTo>
                      <a:pt x="265" y="169"/>
                    </a:lnTo>
                    <a:lnTo>
                      <a:pt x="263" y="169"/>
                    </a:lnTo>
                    <a:lnTo>
                      <a:pt x="263" y="171"/>
                    </a:lnTo>
                    <a:lnTo>
                      <a:pt x="263" y="173"/>
                    </a:lnTo>
                    <a:lnTo>
                      <a:pt x="261" y="173"/>
                    </a:lnTo>
                    <a:lnTo>
                      <a:pt x="261" y="175"/>
                    </a:lnTo>
                    <a:lnTo>
                      <a:pt x="261" y="177"/>
                    </a:lnTo>
                    <a:lnTo>
                      <a:pt x="261" y="179"/>
                    </a:lnTo>
                    <a:lnTo>
                      <a:pt x="259" y="179"/>
                    </a:lnTo>
                    <a:lnTo>
                      <a:pt x="259" y="181"/>
                    </a:lnTo>
                    <a:lnTo>
                      <a:pt x="259" y="183"/>
                    </a:lnTo>
                    <a:lnTo>
                      <a:pt x="257" y="183"/>
                    </a:lnTo>
                    <a:lnTo>
                      <a:pt x="257" y="185"/>
                    </a:lnTo>
                    <a:lnTo>
                      <a:pt x="257" y="187"/>
                    </a:lnTo>
                    <a:lnTo>
                      <a:pt x="255" y="187"/>
                    </a:lnTo>
                    <a:lnTo>
                      <a:pt x="254" y="188"/>
                    </a:lnTo>
                    <a:lnTo>
                      <a:pt x="254" y="190"/>
                    </a:lnTo>
                    <a:lnTo>
                      <a:pt x="252" y="190"/>
                    </a:lnTo>
                    <a:lnTo>
                      <a:pt x="250" y="188"/>
                    </a:lnTo>
                    <a:lnTo>
                      <a:pt x="248" y="187"/>
                    </a:lnTo>
                    <a:lnTo>
                      <a:pt x="246" y="187"/>
                    </a:lnTo>
                    <a:lnTo>
                      <a:pt x="246" y="185"/>
                    </a:lnTo>
                    <a:lnTo>
                      <a:pt x="244" y="185"/>
                    </a:lnTo>
                    <a:lnTo>
                      <a:pt x="242" y="183"/>
                    </a:lnTo>
                    <a:lnTo>
                      <a:pt x="240" y="183"/>
                    </a:lnTo>
                    <a:lnTo>
                      <a:pt x="238" y="183"/>
                    </a:lnTo>
                    <a:lnTo>
                      <a:pt x="236" y="183"/>
                    </a:lnTo>
                    <a:lnTo>
                      <a:pt x="236" y="181"/>
                    </a:lnTo>
                    <a:lnTo>
                      <a:pt x="236" y="179"/>
                    </a:lnTo>
                    <a:lnTo>
                      <a:pt x="234" y="179"/>
                    </a:lnTo>
                    <a:lnTo>
                      <a:pt x="234" y="177"/>
                    </a:lnTo>
                    <a:lnTo>
                      <a:pt x="232" y="177"/>
                    </a:lnTo>
                    <a:lnTo>
                      <a:pt x="232" y="175"/>
                    </a:lnTo>
                    <a:lnTo>
                      <a:pt x="231" y="175"/>
                    </a:lnTo>
                    <a:lnTo>
                      <a:pt x="229" y="173"/>
                    </a:lnTo>
                    <a:lnTo>
                      <a:pt x="227" y="173"/>
                    </a:lnTo>
                    <a:lnTo>
                      <a:pt x="227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3" y="177"/>
                    </a:lnTo>
                    <a:lnTo>
                      <a:pt x="221" y="177"/>
                    </a:lnTo>
                    <a:lnTo>
                      <a:pt x="221" y="179"/>
                    </a:lnTo>
                    <a:lnTo>
                      <a:pt x="221" y="181"/>
                    </a:lnTo>
                    <a:lnTo>
                      <a:pt x="221" y="183"/>
                    </a:lnTo>
                    <a:lnTo>
                      <a:pt x="219" y="183"/>
                    </a:lnTo>
                    <a:lnTo>
                      <a:pt x="217" y="183"/>
                    </a:lnTo>
                    <a:lnTo>
                      <a:pt x="215" y="183"/>
                    </a:lnTo>
                    <a:lnTo>
                      <a:pt x="213" y="183"/>
                    </a:lnTo>
                    <a:lnTo>
                      <a:pt x="213" y="185"/>
                    </a:lnTo>
                    <a:lnTo>
                      <a:pt x="213" y="187"/>
                    </a:lnTo>
                    <a:lnTo>
                      <a:pt x="213" y="188"/>
                    </a:lnTo>
                    <a:lnTo>
                      <a:pt x="211" y="188"/>
                    </a:lnTo>
                    <a:lnTo>
                      <a:pt x="211" y="190"/>
                    </a:lnTo>
                    <a:lnTo>
                      <a:pt x="209" y="192"/>
                    </a:lnTo>
                    <a:lnTo>
                      <a:pt x="211" y="192"/>
                    </a:lnTo>
                    <a:lnTo>
                      <a:pt x="211" y="194"/>
                    </a:lnTo>
                    <a:lnTo>
                      <a:pt x="213" y="194"/>
                    </a:lnTo>
                    <a:lnTo>
                      <a:pt x="211" y="194"/>
                    </a:lnTo>
                    <a:lnTo>
                      <a:pt x="211" y="196"/>
                    </a:lnTo>
                    <a:lnTo>
                      <a:pt x="211" y="198"/>
                    </a:lnTo>
                    <a:lnTo>
                      <a:pt x="209" y="198"/>
                    </a:lnTo>
                    <a:lnTo>
                      <a:pt x="209" y="200"/>
                    </a:lnTo>
                    <a:lnTo>
                      <a:pt x="209" y="198"/>
                    </a:lnTo>
                    <a:lnTo>
                      <a:pt x="207" y="198"/>
                    </a:lnTo>
                    <a:lnTo>
                      <a:pt x="207" y="200"/>
                    </a:lnTo>
                    <a:lnTo>
                      <a:pt x="209" y="200"/>
                    </a:lnTo>
                    <a:lnTo>
                      <a:pt x="209" y="202"/>
                    </a:lnTo>
                    <a:lnTo>
                      <a:pt x="207" y="202"/>
                    </a:lnTo>
                    <a:lnTo>
                      <a:pt x="207" y="204"/>
                    </a:lnTo>
                    <a:lnTo>
                      <a:pt x="207" y="206"/>
                    </a:lnTo>
                    <a:lnTo>
                      <a:pt x="207" y="208"/>
                    </a:lnTo>
                    <a:lnTo>
                      <a:pt x="207" y="210"/>
                    </a:lnTo>
                    <a:lnTo>
                      <a:pt x="206" y="210"/>
                    </a:lnTo>
                    <a:lnTo>
                      <a:pt x="207" y="210"/>
                    </a:lnTo>
                    <a:lnTo>
                      <a:pt x="207" y="211"/>
                    </a:lnTo>
                    <a:lnTo>
                      <a:pt x="209" y="211"/>
                    </a:lnTo>
                    <a:lnTo>
                      <a:pt x="209" y="213"/>
                    </a:lnTo>
                    <a:lnTo>
                      <a:pt x="207" y="213"/>
                    </a:lnTo>
                    <a:lnTo>
                      <a:pt x="206" y="213"/>
                    </a:lnTo>
                    <a:lnTo>
                      <a:pt x="206" y="215"/>
                    </a:lnTo>
                    <a:lnTo>
                      <a:pt x="204" y="215"/>
                    </a:lnTo>
                    <a:lnTo>
                      <a:pt x="204" y="217"/>
                    </a:lnTo>
                    <a:lnTo>
                      <a:pt x="204" y="219"/>
                    </a:lnTo>
                    <a:lnTo>
                      <a:pt x="204" y="221"/>
                    </a:lnTo>
                    <a:lnTo>
                      <a:pt x="204" y="223"/>
                    </a:lnTo>
                    <a:lnTo>
                      <a:pt x="202" y="223"/>
                    </a:lnTo>
                    <a:lnTo>
                      <a:pt x="204" y="223"/>
                    </a:lnTo>
                    <a:lnTo>
                      <a:pt x="204" y="225"/>
                    </a:lnTo>
                    <a:lnTo>
                      <a:pt x="202" y="225"/>
                    </a:lnTo>
                    <a:lnTo>
                      <a:pt x="200" y="225"/>
                    </a:lnTo>
                    <a:lnTo>
                      <a:pt x="200" y="227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198" y="233"/>
                    </a:lnTo>
                    <a:lnTo>
                      <a:pt x="198" y="235"/>
                    </a:lnTo>
                    <a:lnTo>
                      <a:pt x="196" y="235"/>
                    </a:lnTo>
                    <a:lnTo>
                      <a:pt x="196" y="236"/>
                    </a:lnTo>
                    <a:lnTo>
                      <a:pt x="194" y="236"/>
                    </a:lnTo>
                    <a:lnTo>
                      <a:pt x="192" y="236"/>
                    </a:lnTo>
                    <a:lnTo>
                      <a:pt x="192" y="238"/>
                    </a:lnTo>
                    <a:lnTo>
                      <a:pt x="190" y="240"/>
                    </a:lnTo>
                    <a:lnTo>
                      <a:pt x="190" y="242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6" y="240"/>
                    </a:lnTo>
                    <a:lnTo>
                      <a:pt x="184" y="242"/>
                    </a:lnTo>
                    <a:lnTo>
                      <a:pt x="181" y="242"/>
                    </a:lnTo>
                    <a:lnTo>
                      <a:pt x="179" y="242"/>
                    </a:lnTo>
                    <a:lnTo>
                      <a:pt x="177" y="242"/>
                    </a:lnTo>
                    <a:lnTo>
                      <a:pt x="177" y="244"/>
                    </a:lnTo>
                    <a:lnTo>
                      <a:pt x="175" y="244"/>
                    </a:lnTo>
                    <a:lnTo>
                      <a:pt x="175" y="246"/>
                    </a:lnTo>
                    <a:lnTo>
                      <a:pt x="173" y="246"/>
                    </a:lnTo>
                    <a:lnTo>
                      <a:pt x="171" y="246"/>
                    </a:lnTo>
                    <a:lnTo>
                      <a:pt x="169" y="246"/>
                    </a:lnTo>
                    <a:lnTo>
                      <a:pt x="167" y="246"/>
                    </a:lnTo>
                    <a:lnTo>
                      <a:pt x="167" y="248"/>
                    </a:lnTo>
                    <a:lnTo>
                      <a:pt x="167" y="246"/>
                    </a:lnTo>
                    <a:lnTo>
                      <a:pt x="167" y="248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3" y="250"/>
                    </a:lnTo>
                    <a:lnTo>
                      <a:pt x="163" y="252"/>
                    </a:lnTo>
                    <a:lnTo>
                      <a:pt x="165" y="252"/>
                    </a:lnTo>
                    <a:lnTo>
                      <a:pt x="165" y="254"/>
                    </a:lnTo>
                    <a:lnTo>
                      <a:pt x="163" y="254"/>
                    </a:lnTo>
                    <a:lnTo>
                      <a:pt x="161" y="254"/>
                    </a:lnTo>
                    <a:lnTo>
                      <a:pt x="160" y="254"/>
                    </a:lnTo>
                    <a:lnTo>
                      <a:pt x="160" y="256"/>
                    </a:lnTo>
                    <a:lnTo>
                      <a:pt x="160" y="258"/>
                    </a:lnTo>
                    <a:lnTo>
                      <a:pt x="158" y="258"/>
                    </a:lnTo>
                    <a:lnTo>
                      <a:pt x="158" y="256"/>
                    </a:lnTo>
                    <a:lnTo>
                      <a:pt x="156" y="256"/>
                    </a:lnTo>
                    <a:lnTo>
                      <a:pt x="156" y="258"/>
                    </a:lnTo>
                    <a:lnTo>
                      <a:pt x="156" y="259"/>
                    </a:lnTo>
                    <a:lnTo>
                      <a:pt x="154" y="259"/>
                    </a:lnTo>
                    <a:lnTo>
                      <a:pt x="152" y="259"/>
                    </a:lnTo>
                    <a:lnTo>
                      <a:pt x="150" y="259"/>
                    </a:lnTo>
                    <a:lnTo>
                      <a:pt x="150" y="258"/>
                    </a:lnTo>
                    <a:lnTo>
                      <a:pt x="148" y="258"/>
                    </a:lnTo>
                    <a:lnTo>
                      <a:pt x="146" y="258"/>
                    </a:lnTo>
                    <a:lnTo>
                      <a:pt x="146" y="259"/>
                    </a:lnTo>
                    <a:lnTo>
                      <a:pt x="146" y="261"/>
                    </a:lnTo>
                    <a:lnTo>
                      <a:pt x="146" y="259"/>
                    </a:lnTo>
                    <a:lnTo>
                      <a:pt x="144" y="259"/>
                    </a:lnTo>
                    <a:lnTo>
                      <a:pt x="144" y="261"/>
                    </a:lnTo>
                    <a:lnTo>
                      <a:pt x="142" y="261"/>
                    </a:lnTo>
                    <a:lnTo>
                      <a:pt x="140" y="261"/>
                    </a:lnTo>
                    <a:lnTo>
                      <a:pt x="138" y="261"/>
                    </a:lnTo>
                    <a:lnTo>
                      <a:pt x="136" y="261"/>
                    </a:lnTo>
                    <a:lnTo>
                      <a:pt x="135" y="263"/>
                    </a:lnTo>
                    <a:lnTo>
                      <a:pt x="135" y="265"/>
                    </a:lnTo>
                    <a:lnTo>
                      <a:pt x="133" y="265"/>
                    </a:lnTo>
                    <a:lnTo>
                      <a:pt x="131" y="265"/>
                    </a:lnTo>
                    <a:lnTo>
                      <a:pt x="129" y="265"/>
                    </a:lnTo>
                    <a:lnTo>
                      <a:pt x="127" y="265"/>
                    </a:lnTo>
                    <a:lnTo>
                      <a:pt x="127" y="267"/>
                    </a:lnTo>
                    <a:lnTo>
                      <a:pt x="125" y="267"/>
                    </a:lnTo>
                    <a:lnTo>
                      <a:pt x="123" y="267"/>
                    </a:lnTo>
                    <a:lnTo>
                      <a:pt x="123" y="265"/>
                    </a:lnTo>
                    <a:lnTo>
                      <a:pt x="121" y="265"/>
                    </a:lnTo>
                    <a:lnTo>
                      <a:pt x="119" y="265"/>
                    </a:lnTo>
                    <a:lnTo>
                      <a:pt x="117" y="265"/>
                    </a:lnTo>
                    <a:lnTo>
                      <a:pt x="115" y="265"/>
                    </a:lnTo>
                    <a:lnTo>
                      <a:pt x="113" y="265"/>
                    </a:lnTo>
                    <a:lnTo>
                      <a:pt x="115" y="265"/>
                    </a:lnTo>
                    <a:lnTo>
                      <a:pt x="115" y="267"/>
                    </a:lnTo>
                    <a:lnTo>
                      <a:pt x="113" y="267"/>
                    </a:lnTo>
                    <a:lnTo>
                      <a:pt x="112" y="267"/>
                    </a:lnTo>
                    <a:lnTo>
                      <a:pt x="110" y="267"/>
                    </a:lnTo>
                    <a:lnTo>
                      <a:pt x="108" y="267"/>
                    </a:lnTo>
                    <a:lnTo>
                      <a:pt x="106" y="267"/>
                    </a:lnTo>
                    <a:lnTo>
                      <a:pt x="104" y="267"/>
                    </a:lnTo>
                    <a:lnTo>
                      <a:pt x="104" y="265"/>
                    </a:lnTo>
                    <a:lnTo>
                      <a:pt x="102" y="265"/>
                    </a:lnTo>
                    <a:lnTo>
                      <a:pt x="102" y="267"/>
                    </a:lnTo>
                    <a:lnTo>
                      <a:pt x="100" y="267"/>
                    </a:lnTo>
                    <a:lnTo>
                      <a:pt x="98" y="269"/>
                    </a:lnTo>
                    <a:lnTo>
                      <a:pt x="98" y="271"/>
                    </a:lnTo>
                    <a:lnTo>
                      <a:pt x="96" y="271"/>
                    </a:lnTo>
                    <a:lnTo>
                      <a:pt x="96" y="273"/>
                    </a:lnTo>
                    <a:lnTo>
                      <a:pt x="94" y="273"/>
                    </a:lnTo>
                    <a:lnTo>
                      <a:pt x="92" y="273"/>
                    </a:lnTo>
                    <a:lnTo>
                      <a:pt x="92" y="275"/>
                    </a:lnTo>
                    <a:lnTo>
                      <a:pt x="90" y="275"/>
                    </a:lnTo>
                    <a:lnTo>
                      <a:pt x="90" y="277"/>
                    </a:lnTo>
                    <a:lnTo>
                      <a:pt x="88" y="279"/>
                    </a:lnTo>
                    <a:lnTo>
                      <a:pt x="87" y="277"/>
                    </a:lnTo>
                    <a:lnTo>
                      <a:pt x="85" y="277"/>
                    </a:lnTo>
                    <a:lnTo>
                      <a:pt x="83" y="277"/>
                    </a:lnTo>
                    <a:lnTo>
                      <a:pt x="81" y="277"/>
                    </a:lnTo>
                    <a:lnTo>
                      <a:pt x="79" y="277"/>
                    </a:lnTo>
                    <a:lnTo>
                      <a:pt x="79" y="275"/>
                    </a:lnTo>
                    <a:lnTo>
                      <a:pt x="77" y="275"/>
                    </a:lnTo>
                    <a:lnTo>
                      <a:pt x="77" y="277"/>
                    </a:lnTo>
                    <a:lnTo>
                      <a:pt x="75" y="277"/>
                    </a:lnTo>
                    <a:lnTo>
                      <a:pt x="75" y="279"/>
                    </a:lnTo>
                    <a:lnTo>
                      <a:pt x="75" y="277"/>
                    </a:lnTo>
                    <a:lnTo>
                      <a:pt x="73" y="277"/>
                    </a:lnTo>
                    <a:lnTo>
                      <a:pt x="73" y="275"/>
                    </a:lnTo>
                    <a:lnTo>
                      <a:pt x="71" y="275"/>
                    </a:lnTo>
                    <a:lnTo>
                      <a:pt x="71" y="273"/>
                    </a:lnTo>
                    <a:lnTo>
                      <a:pt x="71" y="271"/>
                    </a:lnTo>
                    <a:lnTo>
                      <a:pt x="73" y="271"/>
                    </a:lnTo>
                    <a:lnTo>
                      <a:pt x="73" y="269"/>
                    </a:lnTo>
                    <a:lnTo>
                      <a:pt x="73" y="267"/>
                    </a:lnTo>
                    <a:lnTo>
                      <a:pt x="73" y="265"/>
                    </a:lnTo>
                    <a:lnTo>
                      <a:pt x="73" y="263"/>
                    </a:lnTo>
                    <a:lnTo>
                      <a:pt x="73" y="261"/>
                    </a:lnTo>
                    <a:lnTo>
                      <a:pt x="75" y="259"/>
                    </a:lnTo>
                    <a:lnTo>
                      <a:pt x="75" y="258"/>
                    </a:lnTo>
                    <a:lnTo>
                      <a:pt x="77" y="258"/>
                    </a:lnTo>
                    <a:lnTo>
                      <a:pt x="79" y="256"/>
                    </a:lnTo>
                    <a:lnTo>
                      <a:pt x="81" y="256"/>
                    </a:lnTo>
                    <a:lnTo>
                      <a:pt x="83" y="254"/>
                    </a:lnTo>
                    <a:lnTo>
                      <a:pt x="83" y="252"/>
                    </a:lnTo>
                    <a:lnTo>
                      <a:pt x="85" y="252"/>
                    </a:lnTo>
                    <a:lnTo>
                      <a:pt x="85" y="250"/>
                    </a:lnTo>
                    <a:lnTo>
                      <a:pt x="87" y="250"/>
                    </a:lnTo>
                    <a:lnTo>
                      <a:pt x="87" y="248"/>
                    </a:lnTo>
                    <a:lnTo>
                      <a:pt x="87" y="246"/>
                    </a:lnTo>
                    <a:lnTo>
                      <a:pt x="88" y="244"/>
                    </a:lnTo>
                    <a:lnTo>
                      <a:pt x="88" y="242"/>
                    </a:lnTo>
                    <a:lnTo>
                      <a:pt x="90" y="240"/>
                    </a:lnTo>
                    <a:lnTo>
                      <a:pt x="92" y="236"/>
                    </a:lnTo>
                    <a:lnTo>
                      <a:pt x="92" y="235"/>
                    </a:lnTo>
                    <a:lnTo>
                      <a:pt x="94" y="233"/>
                    </a:lnTo>
                    <a:lnTo>
                      <a:pt x="94" y="231"/>
                    </a:lnTo>
                    <a:lnTo>
                      <a:pt x="96" y="231"/>
                    </a:lnTo>
                    <a:lnTo>
                      <a:pt x="96" y="229"/>
                    </a:lnTo>
                    <a:lnTo>
                      <a:pt x="98" y="227"/>
                    </a:lnTo>
                    <a:lnTo>
                      <a:pt x="98" y="225"/>
                    </a:lnTo>
                    <a:lnTo>
                      <a:pt x="98" y="223"/>
                    </a:lnTo>
                    <a:lnTo>
                      <a:pt x="98" y="221"/>
                    </a:lnTo>
                    <a:lnTo>
                      <a:pt x="96" y="217"/>
                    </a:lnTo>
                    <a:lnTo>
                      <a:pt x="96" y="215"/>
                    </a:lnTo>
                    <a:lnTo>
                      <a:pt x="96" y="213"/>
                    </a:lnTo>
                    <a:lnTo>
                      <a:pt x="98" y="213"/>
                    </a:lnTo>
                    <a:lnTo>
                      <a:pt x="98" y="211"/>
                    </a:lnTo>
                    <a:lnTo>
                      <a:pt x="98" y="210"/>
                    </a:lnTo>
                    <a:lnTo>
                      <a:pt x="98" y="208"/>
                    </a:lnTo>
                    <a:lnTo>
                      <a:pt x="100" y="206"/>
                    </a:lnTo>
                    <a:lnTo>
                      <a:pt x="102" y="204"/>
                    </a:lnTo>
                    <a:lnTo>
                      <a:pt x="102" y="202"/>
                    </a:lnTo>
                    <a:lnTo>
                      <a:pt x="104" y="202"/>
                    </a:lnTo>
                    <a:lnTo>
                      <a:pt x="104" y="200"/>
                    </a:lnTo>
                    <a:lnTo>
                      <a:pt x="106" y="200"/>
                    </a:lnTo>
                    <a:lnTo>
                      <a:pt x="106" y="198"/>
                    </a:lnTo>
                    <a:lnTo>
                      <a:pt x="106" y="196"/>
                    </a:lnTo>
                    <a:lnTo>
                      <a:pt x="108" y="196"/>
                    </a:lnTo>
                    <a:lnTo>
                      <a:pt x="108" y="194"/>
                    </a:lnTo>
                    <a:lnTo>
                      <a:pt x="110" y="194"/>
                    </a:lnTo>
                    <a:lnTo>
                      <a:pt x="110" y="192"/>
                    </a:lnTo>
                    <a:lnTo>
                      <a:pt x="110" y="190"/>
                    </a:lnTo>
                    <a:lnTo>
                      <a:pt x="110" y="188"/>
                    </a:lnTo>
                    <a:lnTo>
                      <a:pt x="108" y="188"/>
                    </a:lnTo>
                    <a:lnTo>
                      <a:pt x="108" y="187"/>
                    </a:lnTo>
                    <a:lnTo>
                      <a:pt x="110" y="187"/>
                    </a:lnTo>
                    <a:lnTo>
                      <a:pt x="110" y="185"/>
                    </a:lnTo>
                    <a:lnTo>
                      <a:pt x="110" y="183"/>
                    </a:lnTo>
                    <a:lnTo>
                      <a:pt x="110" y="181"/>
                    </a:lnTo>
                    <a:lnTo>
                      <a:pt x="110" y="179"/>
                    </a:lnTo>
                    <a:lnTo>
                      <a:pt x="108" y="179"/>
                    </a:lnTo>
                    <a:lnTo>
                      <a:pt x="108" y="177"/>
                    </a:lnTo>
                    <a:lnTo>
                      <a:pt x="108" y="175"/>
                    </a:lnTo>
                    <a:lnTo>
                      <a:pt x="108" y="173"/>
                    </a:lnTo>
                    <a:lnTo>
                      <a:pt x="108" y="171"/>
                    </a:lnTo>
                    <a:lnTo>
                      <a:pt x="108" y="169"/>
                    </a:lnTo>
                    <a:lnTo>
                      <a:pt x="108" y="167"/>
                    </a:lnTo>
                    <a:lnTo>
                      <a:pt x="106" y="167"/>
                    </a:lnTo>
                    <a:lnTo>
                      <a:pt x="106" y="165"/>
                    </a:lnTo>
                    <a:lnTo>
                      <a:pt x="104" y="165"/>
                    </a:lnTo>
                    <a:lnTo>
                      <a:pt x="102" y="163"/>
                    </a:lnTo>
                    <a:lnTo>
                      <a:pt x="102" y="162"/>
                    </a:lnTo>
                    <a:lnTo>
                      <a:pt x="102" y="160"/>
                    </a:lnTo>
                    <a:lnTo>
                      <a:pt x="102" y="158"/>
                    </a:lnTo>
                    <a:lnTo>
                      <a:pt x="102" y="156"/>
                    </a:lnTo>
                    <a:lnTo>
                      <a:pt x="104" y="156"/>
                    </a:lnTo>
                    <a:lnTo>
                      <a:pt x="106" y="156"/>
                    </a:lnTo>
                    <a:lnTo>
                      <a:pt x="106" y="154"/>
                    </a:lnTo>
                    <a:lnTo>
                      <a:pt x="108" y="152"/>
                    </a:lnTo>
                    <a:lnTo>
                      <a:pt x="108" y="150"/>
                    </a:lnTo>
                    <a:lnTo>
                      <a:pt x="106" y="150"/>
                    </a:lnTo>
                    <a:lnTo>
                      <a:pt x="108" y="148"/>
                    </a:lnTo>
                    <a:lnTo>
                      <a:pt x="108" y="146"/>
                    </a:lnTo>
                    <a:lnTo>
                      <a:pt x="106" y="144"/>
                    </a:lnTo>
                    <a:lnTo>
                      <a:pt x="104" y="144"/>
                    </a:lnTo>
                    <a:lnTo>
                      <a:pt x="104" y="142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2" y="139"/>
                    </a:lnTo>
                    <a:lnTo>
                      <a:pt x="100" y="139"/>
                    </a:lnTo>
                    <a:lnTo>
                      <a:pt x="100" y="137"/>
                    </a:lnTo>
                    <a:lnTo>
                      <a:pt x="98" y="137"/>
                    </a:lnTo>
                    <a:lnTo>
                      <a:pt x="98" y="135"/>
                    </a:lnTo>
                    <a:lnTo>
                      <a:pt x="98" y="133"/>
                    </a:lnTo>
                    <a:lnTo>
                      <a:pt x="98" y="131"/>
                    </a:lnTo>
                    <a:lnTo>
                      <a:pt x="98" y="129"/>
                    </a:lnTo>
                    <a:lnTo>
                      <a:pt x="96" y="129"/>
                    </a:lnTo>
                    <a:lnTo>
                      <a:pt x="94" y="127"/>
                    </a:lnTo>
                    <a:lnTo>
                      <a:pt x="92" y="125"/>
                    </a:lnTo>
                    <a:lnTo>
                      <a:pt x="92" y="123"/>
                    </a:lnTo>
                    <a:lnTo>
                      <a:pt x="92" y="121"/>
                    </a:lnTo>
                    <a:lnTo>
                      <a:pt x="92" y="119"/>
                    </a:lnTo>
                    <a:lnTo>
                      <a:pt x="92" y="117"/>
                    </a:lnTo>
                    <a:lnTo>
                      <a:pt x="92" y="115"/>
                    </a:lnTo>
                    <a:lnTo>
                      <a:pt x="94" y="115"/>
                    </a:lnTo>
                    <a:lnTo>
                      <a:pt x="94" y="114"/>
                    </a:lnTo>
                    <a:lnTo>
                      <a:pt x="92" y="114"/>
                    </a:lnTo>
                    <a:lnTo>
                      <a:pt x="92" y="112"/>
                    </a:lnTo>
                    <a:lnTo>
                      <a:pt x="92" y="110"/>
                    </a:lnTo>
                    <a:lnTo>
                      <a:pt x="92" y="108"/>
                    </a:lnTo>
                    <a:lnTo>
                      <a:pt x="94" y="108"/>
                    </a:lnTo>
                    <a:lnTo>
                      <a:pt x="94" y="106"/>
                    </a:lnTo>
                    <a:lnTo>
                      <a:pt x="94" y="104"/>
                    </a:lnTo>
                    <a:lnTo>
                      <a:pt x="92" y="104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88" y="100"/>
                    </a:lnTo>
                    <a:lnTo>
                      <a:pt x="88" y="98"/>
                    </a:lnTo>
                    <a:lnTo>
                      <a:pt x="87" y="98"/>
                    </a:lnTo>
                    <a:lnTo>
                      <a:pt x="85" y="96"/>
                    </a:lnTo>
                    <a:lnTo>
                      <a:pt x="85" y="94"/>
                    </a:lnTo>
                    <a:lnTo>
                      <a:pt x="83" y="94"/>
                    </a:lnTo>
                    <a:lnTo>
                      <a:pt x="83" y="92"/>
                    </a:lnTo>
                    <a:lnTo>
                      <a:pt x="83" y="94"/>
                    </a:lnTo>
                    <a:lnTo>
                      <a:pt x="81" y="94"/>
                    </a:lnTo>
                    <a:lnTo>
                      <a:pt x="79" y="92"/>
                    </a:lnTo>
                    <a:lnTo>
                      <a:pt x="79" y="91"/>
                    </a:lnTo>
                    <a:lnTo>
                      <a:pt x="77" y="91"/>
                    </a:lnTo>
                    <a:lnTo>
                      <a:pt x="75" y="89"/>
                    </a:lnTo>
                    <a:lnTo>
                      <a:pt x="73" y="89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7" y="92"/>
                    </a:lnTo>
                    <a:lnTo>
                      <a:pt x="65" y="92"/>
                    </a:lnTo>
                    <a:lnTo>
                      <a:pt x="64" y="92"/>
                    </a:lnTo>
                    <a:lnTo>
                      <a:pt x="62" y="92"/>
                    </a:lnTo>
                    <a:lnTo>
                      <a:pt x="62" y="91"/>
                    </a:lnTo>
                    <a:lnTo>
                      <a:pt x="60" y="91"/>
                    </a:lnTo>
                    <a:lnTo>
                      <a:pt x="60" y="92"/>
                    </a:lnTo>
                    <a:lnTo>
                      <a:pt x="58" y="92"/>
                    </a:lnTo>
                    <a:lnTo>
                      <a:pt x="56" y="92"/>
                    </a:lnTo>
                    <a:lnTo>
                      <a:pt x="56" y="94"/>
                    </a:lnTo>
                    <a:lnTo>
                      <a:pt x="54" y="94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6"/>
                    </a:lnTo>
                    <a:lnTo>
                      <a:pt x="48" y="96"/>
                    </a:lnTo>
                    <a:lnTo>
                      <a:pt x="46" y="96"/>
                    </a:lnTo>
                    <a:lnTo>
                      <a:pt x="44" y="96"/>
                    </a:lnTo>
                    <a:lnTo>
                      <a:pt x="42" y="96"/>
                    </a:lnTo>
                    <a:lnTo>
                      <a:pt x="40" y="96"/>
                    </a:lnTo>
                    <a:lnTo>
                      <a:pt x="40" y="94"/>
                    </a:lnTo>
                    <a:lnTo>
                      <a:pt x="40" y="92"/>
                    </a:lnTo>
                    <a:lnTo>
                      <a:pt x="40" y="91"/>
                    </a:lnTo>
                    <a:lnTo>
                      <a:pt x="40" y="89"/>
                    </a:lnTo>
                    <a:lnTo>
                      <a:pt x="40" y="87"/>
                    </a:lnTo>
                    <a:lnTo>
                      <a:pt x="40" y="85"/>
                    </a:lnTo>
                    <a:lnTo>
                      <a:pt x="39" y="85"/>
                    </a:lnTo>
                    <a:lnTo>
                      <a:pt x="39" y="83"/>
                    </a:lnTo>
                    <a:lnTo>
                      <a:pt x="39" y="81"/>
                    </a:lnTo>
                    <a:lnTo>
                      <a:pt x="39" y="79"/>
                    </a:lnTo>
                    <a:lnTo>
                      <a:pt x="37" y="79"/>
                    </a:lnTo>
                    <a:lnTo>
                      <a:pt x="35" y="79"/>
                    </a:lnTo>
                    <a:lnTo>
                      <a:pt x="35" y="77"/>
                    </a:lnTo>
                    <a:lnTo>
                      <a:pt x="33" y="77"/>
                    </a:lnTo>
                    <a:lnTo>
                      <a:pt x="31" y="77"/>
                    </a:lnTo>
                    <a:lnTo>
                      <a:pt x="31" y="75"/>
                    </a:lnTo>
                    <a:lnTo>
                      <a:pt x="29" y="75"/>
                    </a:lnTo>
                    <a:lnTo>
                      <a:pt x="27" y="75"/>
                    </a:lnTo>
                    <a:lnTo>
                      <a:pt x="27" y="73"/>
                    </a:lnTo>
                    <a:lnTo>
                      <a:pt x="25" y="73"/>
                    </a:lnTo>
                    <a:lnTo>
                      <a:pt x="23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7" y="71"/>
                    </a:lnTo>
                    <a:lnTo>
                      <a:pt x="16" y="69"/>
                    </a:lnTo>
                    <a:lnTo>
                      <a:pt x="14" y="69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10" y="64"/>
                    </a:lnTo>
                    <a:lnTo>
                      <a:pt x="10" y="62"/>
                    </a:lnTo>
                    <a:lnTo>
                      <a:pt x="12" y="62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0" y="58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6" y="54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10" y="25"/>
                    </a:lnTo>
                    <a:lnTo>
                      <a:pt x="12" y="25"/>
                    </a:lnTo>
                    <a:lnTo>
                      <a:pt x="14" y="25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31" y="6"/>
                    </a:lnTo>
                    <a:lnTo>
                      <a:pt x="29" y="6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5" y="4"/>
                    </a:lnTo>
                    <a:lnTo>
                      <a:pt x="37" y="4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58" y="2"/>
                    </a:lnTo>
                    <a:lnTo>
                      <a:pt x="56" y="2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6" y="8"/>
                    </a:lnTo>
                    <a:lnTo>
                      <a:pt x="56" y="10"/>
                    </a:lnTo>
                    <a:lnTo>
                      <a:pt x="56" y="12"/>
                    </a:lnTo>
                    <a:lnTo>
                      <a:pt x="56" y="14"/>
                    </a:lnTo>
                    <a:lnTo>
                      <a:pt x="56" y="16"/>
                    </a:lnTo>
                    <a:lnTo>
                      <a:pt x="56" y="18"/>
                    </a:lnTo>
                    <a:lnTo>
                      <a:pt x="58" y="18"/>
                    </a:lnTo>
                    <a:lnTo>
                      <a:pt x="58" y="19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4" y="19"/>
                    </a:lnTo>
                    <a:lnTo>
                      <a:pt x="64" y="21"/>
                    </a:lnTo>
                    <a:lnTo>
                      <a:pt x="65" y="21"/>
                    </a:lnTo>
                    <a:lnTo>
                      <a:pt x="65" y="23"/>
                    </a:lnTo>
                    <a:lnTo>
                      <a:pt x="65" y="25"/>
                    </a:lnTo>
                    <a:lnTo>
                      <a:pt x="67" y="25"/>
                    </a:lnTo>
                    <a:lnTo>
                      <a:pt x="69" y="25"/>
                    </a:lnTo>
                    <a:lnTo>
                      <a:pt x="69" y="27"/>
                    </a:lnTo>
                    <a:lnTo>
                      <a:pt x="69" y="29"/>
                    </a:lnTo>
                    <a:lnTo>
                      <a:pt x="69" y="31"/>
                    </a:lnTo>
                    <a:lnTo>
                      <a:pt x="71" y="31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7" y="33"/>
                    </a:lnTo>
                    <a:lnTo>
                      <a:pt x="77" y="35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81" y="33"/>
                    </a:lnTo>
                    <a:lnTo>
                      <a:pt x="81" y="35"/>
                    </a:lnTo>
                    <a:lnTo>
                      <a:pt x="83" y="35"/>
                    </a:lnTo>
                    <a:lnTo>
                      <a:pt x="83" y="37"/>
                    </a:lnTo>
                    <a:lnTo>
                      <a:pt x="85" y="37"/>
                    </a:lnTo>
                    <a:lnTo>
                      <a:pt x="85" y="39"/>
                    </a:lnTo>
                    <a:lnTo>
                      <a:pt x="85" y="41"/>
                    </a:lnTo>
                    <a:lnTo>
                      <a:pt x="87" y="41"/>
                    </a:lnTo>
                    <a:lnTo>
                      <a:pt x="87" y="42"/>
                    </a:lnTo>
                    <a:lnTo>
                      <a:pt x="85" y="42"/>
                    </a:lnTo>
                    <a:lnTo>
                      <a:pt x="85" y="44"/>
                    </a:lnTo>
                    <a:lnTo>
                      <a:pt x="85" y="46"/>
                    </a:lnTo>
                    <a:lnTo>
                      <a:pt x="87" y="46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8" y="50"/>
                    </a:lnTo>
                    <a:lnTo>
                      <a:pt x="90" y="50"/>
                    </a:lnTo>
                    <a:lnTo>
                      <a:pt x="90" y="52"/>
                    </a:lnTo>
                    <a:lnTo>
                      <a:pt x="92" y="54"/>
                    </a:lnTo>
                    <a:lnTo>
                      <a:pt x="94" y="56"/>
                    </a:lnTo>
                    <a:lnTo>
                      <a:pt x="96" y="58"/>
                    </a:lnTo>
                    <a:lnTo>
                      <a:pt x="98" y="60"/>
                    </a:lnTo>
                    <a:lnTo>
                      <a:pt x="98" y="62"/>
                    </a:lnTo>
                    <a:lnTo>
                      <a:pt x="100" y="62"/>
                    </a:lnTo>
                    <a:lnTo>
                      <a:pt x="104" y="62"/>
                    </a:lnTo>
                    <a:lnTo>
                      <a:pt x="106" y="64"/>
                    </a:lnTo>
                    <a:lnTo>
                      <a:pt x="108" y="64"/>
                    </a:lnTo>
                    <a:lnTo>
                      <a:pt x="110" y="64"/>
                    </a:lnTo>
                    <a:lnTo>
                      <a:pt x="110" y="66"/>
                    </a:lnTo>
                    <a:lnTo>
                      <a:pt x="112" y="66"/>
                    </a:lnTo>
                    <a:lnTo>
                      <a:pt x="113" y="66"/>
                    </a:lnTo>
                    <a:lnTo>
                      <a:pt x="113" y="67"/>
                    </a:lnTo>
                    <a:lnTo>
                      <a:pt x="115" y="67"/>
                    </a:lnTo>
                    <a:lnTo>
                      <a:pt x="115" y="69"/>
                    </a:lnTo>
                    <a:lnTo>
                      <a:pt x="117" y="69"/>
                    </a:lnTo>
                    <a:lnTo>
                      <a:pt x="117" y="71"/>
                    </a:lnTo>
                    <a:lnTo>
                      <a:pt x="119" y="71"/>
                    </a:lnTo>
                    <a:lnTo>
                      <a:pt x="119" y="73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21" y="77"/>
                    </a:lnTo>
                    <a:lnTo>
                      <a:pt x="121" y="79"/>
                    </a:lnTo>
                    <a:lnTo>
                      <a:pt x="123" y="81"/>
                    </a:lnTo>
                    <a:lnTo>
                      <a:pt x="123" y="83"/>
                    </a:lnTo>
                    <a:lnTo>
                      <a:pt x="125" y="83"/>
                    </a:lnTo>
                    <a:lnTo>
                      <a:pt x="127" y="83"/>
                    </a:lnTo>
                    <a:lnTo>
                      <a:pt x="129" y="83"/>
                    </a:lnTo>
                    <a:lnTo>
                      <a:pt x="131" y="83"/>
                    </a:lnTo>
                    <a:lnTo>
                      <a:pt x="131" y="85"/>
                    </a:lnTo>
                    <a:lnTo>
                      <a:pt x="133" y="85"/>
                    </a:lnTo>
                    <a:lnTo>
                      <a:pt x="135" y="85"/>
                    </a:lnTo>
                    <a:lnTo>
                      <a:pt x="136" y="85"/>
                    </a:lnTo>
                    <a:lnTo>
                      <a:pt x="136" y="87"/>
                    </a:lnTo>
                    <a:lnTo>
                      <a:pt x="138" y="89"/>
                    </a:lnTo>
                    <a:lnTo>
                      <a:pt x="140" y="89"/>
                    </a:lnTo>
                    <a:lnTo>
                      <a:pt x="142" y="91"/>
                    </a:lnTo>
                    <a:lnTo>
                      <a:pt x="142" y="92"/>
                    </a:lnTo>
                    <a:lnTo>
                      <a:pt x="144" y="92"/>
                    </a:lnTo>
                    <a:lnTo>
                      <a:pt x="146" y="92"/>
                    </a:lnTo>
                    <a:lnTo>
                      <a:pt x="146" y="94"/>
                    </a:lnTo>
                    <a:lnTo>
                      <a:pt x="148" y="94"/>
                    </a:lnTo>
                    <a:lnTo>
                      <a:pt x="150" y="94"/>
                    </a:lnTo>
                    <a:lnTo>
                      <a:pt x="152" y="96"/>
                    </a:lnTo>
                    <a:lnTo>
                      <a:pt x="154" y="96"/>
                    </a:lnTo>
                    <a:lnTo>
                      <a:pt x="156" y="94"/>
                    </a:lnTo>
                    <a:lnTo>
                      <a:pt x="158" y="92"/>
                    </a:lnTo>
                    <a:lnTo>
                      <a:pt x="160" y="92"/>
                    </a:lnTo>
                    <a:lnTo>
                      <a:pt x="161" y="92"/>
                    </a:lnTo>
                    <a:lnTo>
                      <a:pt x="161" y="91"/>
                    </a:lnTo>
                    <a:lnTo>
                      <a:pt x="163" y="89"/>
                    </a:lnTo>
                    <a:lnTo>
                      <a:pt x="165" y="89"/>
                    </a:lnTo>
                    <a:lnTo>
                      <a:pt x="165" y="87"/>
                    </a:lnTo>
                    <a:lnTo>
                      <a:pt x="167" y="85"/>
                    </a:lnTo>
                    <a:lnTo>
                      <a:pt x="167" y="83"/>
                    </a:lnTo>
                    <a:lnTo>
                      <a:pt x="169" y="81"/>
                    </a:lnTo>
                    <a:lnTo>
                      <a:pt x="171" y="79"/>
                    </a:lnTo>
                    <a:lnTo>
                      <a:pt x="173" y="77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7" y="73"/>
                    </a:lnTo>
                    <a:lnTo>
                      <a:pt x="179" y="71"/>
                    </a:lnTo>
                    <a:lnTo>
                      <a:pt x="179" y="69"/>
                    </a:lnTo>
                    <a:lnTo>
                      <a:pt x="179" y="67"/>
                    </a:lnTo>
                    <a:lnTo>
                      <a:pt x="179" y="66"/>
                    </a:lnTo>
                    <a:lnTo>
                      <a:pt x="181" y="64"/>
                    </a:lnTo>
                    <a:lnTo>
                      <a:pt x="181" y="62"/>
                    </a:lnTo>
                    <a:lnTo>
                      <a:pt x="183" y="62"/>
                    </a:lnTo>
                    <a:lnTo>
                      <a:pt x="183" y="60"/>
                    </a:lnTo>
                    <a:lnTo>
                      <a:pt x="183" y="56"/>
                    </a:lnTo>
                    <a:lnTo>
                      <a:pt x="184" y="54"/>
                    </a:lnTo>
                    <a:lnTo>
                      <a:pt x="184" y="52"/>
                    </a:lnTo>
                    <a:lnTo>
                      <a:pt x="186" y="50"/>
                    </a:lnTo>
                    <a:lnTo>
                      <a:pt x="188" y="50"/>
                    </a:lnTo>
                    <a:lnTo>
                      <a:pt x="190" y="48"/>
                    </a:lnTo>
                    <a:lnTo>
                      <a:pt x="192" y="46"/>
                    </a:lnTo>
                    <a:lnTo>
                      <a:pt x="194" y="46"/>
                    </a:lnTo>
                    <a:lnTo>
                      <a:pt x="209" y="52"/>
                    </a:lnTo>
                    <a:lnTo>
                      <a:pt x="221" y="56"/>
                    </a:lnTo>
                    <a:lnTo>
                      <a:pt x="246" y="64"/>
                    </a:lnTo>
                    <a:lnTo>
                      <a:pt x="255" y="67"/>
                    </a:lnTo>
                    <a:lnTo>
                      <a:pt x="305" y="8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7" name="Freeform 5077">
                <a:extLst>
                  <a:ext uri="{FF2B5EF4-FFF2-40B4-BE49-F238E27FC236}">
                    <a16:creationId xmlns:a16="http://schemas.microsoft.com/office/drawing/2014/main" id="{2159D215-13B6-CD86-0B7D-95F9DC858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740" y="5579188"/>
                <a:ext cx="476157" cy="457045"/>
              </a:xfrm>
              <a:custGeom>
                <a:avLst/>
                <a:gdLst/>
                <a:ahLst/>
                <a:cxnLst>
                  <a:cxn ang="0">
                    <a:pos x="166" y="50"/>
                  </a:cxn>
                  <a:cxn ang="0">
                    <a:pos x="179" y="55"/>
                  </a:cxn>
                  <a:cxn ang="0">
                    <a:pos x="196" y="71"/>
                  </a:cxn>
                  <a:cxn ang="0">
                    <a:pos x="217" y="67"/>
                  </a:cxn>
                  <a:cxn ang="0">
                    <a:pos x="235" y="67"/>
                  </a:cxn>
                  <a:cxn ang="0">
                    <a:pos x="244" y="73"/>
                  </a:cxn>
                  <a:cxn ang="0">
                    <a:pos x="256" y="73"/>
                  </a:cxn>
                  <a:cxn ang="0">
                    <a:pos x="267" y="77"/>
                  </a:cxn>
                  <a:cxn ang="0">
                    <a:pos x="277" y="82"/>
                  </a:cxn>
                  <a:cxn ang="0">
                    <a:pos x="288" y="80"/>
                  </a:cxn>
                  <a:cxn ang="0">
                    <a:pos x="300" y="80"/>
                  </a:cxn>
                  <a:cxn ang="0">
                    <a:pos x="311" y="94"/>
                  </a:cxn>
                  <a:cxn ang="0">
                    <a:pos x="313" y="103"/>
                  </a:cxn>
                  <a:cxn ang="0">
                    <a:pos x="300" y="109"/>
                  </a:cxn>
                  <a:cxn ang="0">
                    <a:pos x="294" y="127"/>
                  </a:cxn>
                  <a:cxn ang="0">
                    <a:pos x="285" y="136"/>
                  </a:cxn>
                  <a:cxn ang="0">
                    <a:pos x="279" y="146"/>
                  </a:cxn>
                  <a:cxn ang="0">
                    <a:pos x="273" y="155"/>
                  </a:cxn>
                  <a:cxn ang="0">
                    <a:pos x="271" y="165"/>
                  </a:cxn>
                  <a:cxn ang="0">
                    <a:pos x="265" y="178"/>
                  </a:cxn>
                  <a:cxn ang="0">
                    <a:pos x="244" y="188"/>
                  </a:cxn>
                  <a:cxn ang="0">
                    <a:pos x="225" y="198"/>
                  </a:cxn>
                  <a:cxn ang="0">
                    <a:pos x="206" y="207"/>
                  </a:cxn>
                  <a:cxn ang="0">
                    <a:pos x="190" y="213"/>
                  </a:cxn>
                  <a:cxn ang="0">
                    <a:pos x="171" y="219"/>
                  </a:cxn>
                  <a:cxn ang="0">
                    <a:pos x="156" y="232"/>
                  </a:cxn>
                  <a:cxn ang="0">
                    <a:pos x="148" y="249"/>
                  </a:cxn>
                  <a:cxn ang="0">
                    <a:pos x="150" y="271"/>
                  </a:cxn>
                  <a:cxn ang="0">
                    <a:pos x="139" y="282"/>
                  </a:cxn>
                  <a:cxn ang="0">
                    <a:pos x="121" y="290"/>
                  </a:cxn>
                  <a:cxn ang="0">
                    <a:pos x="108" y="301"/>
                  </a:cxn>
                  <a:cxn ang="0">
                    <a:pos x="89" y="311"/>
                  </a:cxn>
                  <a:cxn ang="0">
                    <a:pos x="77" y="299"/>
                  </a:cxn>
                  <a:cxn ang="0">
                    <a:pos x="58" y="290"/>
                  </a:cxn>
                  <a:cxn ang="0">
                    <a:pos x="43" y="280"/>
                  </a:cxn>
                  <a:cxn ang="0">
                    <a:pos x="29" y="282"/>
                  </a:cxn>
                  <a:cxn ang="0">
                    <a:pos x="20" y="272"/>
                  </a:cxn>
                  <a:cxn ang="0">
                    <a:pos x="18" y="257"/>
                  </a:cxn>
                  <a:cxn ang="0">
                    <a:pos x="4" y="246"/>
                  </a:cxn>
                  <a:cxn ang="0">
                    <a:pos x="4" y="224"/>
                  </a:cxn>
                  <a:cxn ang="0">
                    <a:pos x="8" y="203"/>
                  </a:cxn>
                  <a:cxn ang="0">
                    <a:pos x="10" y="184"/>
                  </a:cxn>
                  <a:cxn ang="0">
                    <a:pos x="8" y="163"/>
                  </a:cxn>
                  <a:cxn ang="0">
                    <a:pos x="8" y="142"/>
                  </a:cxn>
                  <a:cxn ang="0">
                    <a:pos x="18" y="132"/>
                  </a:cxn>
                  <a:cxn ang="0">
                    <a:pos x="22" y="117"/>
                  </a:cxn>
                  <a:cxn ang="0">
                    <a:pos x="25" y="100"/>
                  </a:cxn>
                  <a:cxn ang="0">
                    <a:pos x="35" y="84"/>
                  </a:cxn>
                  <a:cxn ang="0">
                    <a:pos x="54" y="90"/>
                  </a:cxn>
                  <a:cxn ang="0">
                    <a:pos x="73" y="84"/>
                  </a:cxn>
                  <a:cxn ang="0">
                    <a:pos x="79" y="69"/>
                  </a:cxn>
                  <a:cxn ang="0">
                    <a:pos x="77" y="48"/>
                  </a:cxn>
                  <a:cxn ang="0">
                    <a:pos x="91" y="32"/>
                  </a:cxn>
                  <a:cxn ang="0">
                    <a:pos x="87" y="15"/>
                  </a:cxn>
                  <a:cxn ang="0">
                    <a:pos x="89" y="2"/>
                  </a:cxn>
                  <a:cxn ang="0">
                    <a:pos x="106" y="6"/>
                  </a:cxn>
                  <a:cxn ang="0">
                    <a:pos x="121" y="13"/>
                  </a:cxn>
                  <a:cxn ang="0">
                    <a:pos x="125" y="23"/>
                  </a:cxn>
                  <a:cxn ang="0">
                    <a:pos x="127" y="31"/>
                  </a:cxn>
                  <a:cxn ang="0">
                    <a:pos x="133" y="36"/>
                  </a:cxn>
                  <a:cxn ang="0">
                    <a:pos x="142" y="48"/>
                  </a:cxn>
                </a:cxnLst>
                <a:rect l="0" t="0" r="r" b="b"/>
                <a:pathLst>
                  <a:path w="319" h="313">
                    <a:moveTo>
                      <a:pt x="156" y="50"/>
                    </a:moveTo>
                    <a:lnTo>
                      <a:pt x="158" y="48"/>
                    </a:lnTo>
                    <a:lnTo>
                      <a:pt x="160" y="48"/>
                    </a:lnTo>
                    <a:lnTo>
                      <a:pt x="160" y="50"/>
                    </a:lnTo>
                    <a:lnTo>
                      <a:pt x="162" y="50"/>
                    </a:lnTo>
                    <a:lnTo>
                      <a:pt x="162" y="48"/>
                    </a:lnTo>
                    <a:lnTo>
                      <a:pt x="164" y="50"/>
                    </a:lnTo>
                    <a:lnTo>
                      <a:pt x="162" y="50"/>
                    </a:lnTo>
                    <a:lnTo>
                      <a:pt x="162" y="52"/>
                    </a:lnTo>
                    <a:lnTo>
                      <a:pt x="164" y="52"/>
                    </a:lnTo>
                    <a:lnTo>
                      <a:pt x="166" y="52"/>
                    </a:lnTo>
                    <a:lnTo>
                      <a:pt x="166" y="50"/>
                    </a:lnTo>
                    <a:lnTo>
                      <a:pt x="166" y="48"/>
                    </a:lnTo>
                    <a:lnTo>
                      <a:pt x="167" y="48"/>
                    </a:lnTo>
                    <a:lnTo>
                      <a:pt x="167" y="50"/>
                    </a:lnTo>
                    <a:lnTo>
                      <a:pt x="167" y="48"/>
                    </a:lnTo>
                    <a:lnTo>
                      <a:pt x="169" y="50"/>
                    </a:lnTo>
                    <a:lnTo>
                      <a:pt x="171" y="50"/>
                    </a:lnTo>
                    <a:lnTo>
                      <a:pt x="173" y="50"/>
                    </a:lnTo>
                    <a:lnTo>
                      <a:pt x="173" y="52"/>
                    </a:lnTo>
                    <a:lnTo>
                      <a:pt x="175" y="52"/>
                    </a:lnTo>
                    <a:lnTo>
                      <a:pt x="175" y="54"/>
                    </a:lnTo>
                    <a:lnTo>
                      <a:pt x="177" y="55"/>
                    </a:lnTo>
                    <a:lnTo>
                      <a:pt x="179" y="55"/>
                    </a:lnTo>
                    <a:lnTo>
                      <a:pt x="181" y="55"/>
                    </a:lnTo>
                    <a:lnTo>
                      <a:pt x="183" y="57"/>
                    </a:lnTo>
                    <a:lnTo>
                      <a:pt x="183" y="59"/>
                    </a:lnTo>
                    <a:lnTo>
                      <a:pt x="185" y="61"/>
                    </a:lnTo>
                    <a:lnTo>
                      <a:pt x="187" y="61"/>
                    </a:lnTo>
                    <a:lnTo>
                      <a:pt x="189" y="63"/>
                    </a:lnTo>
                    <a:lnTo>
                      <a:pt x="189" y="65"/>
                    </a:lnTo>
                    <a:lnTo>
                      <a:pt x="190" y="67"/>
                    </a:lnTo>
                    <a:lnTo>
                      <a:pt x="192" y="67"/>
                    </a:lnTo>
                    <a:lnTo>
                      <a:pt x="194" y="67"/>
                    </a:lnTo>
                    <a:lnTo>
                      <a:pt x="194" y="69"/>
                    </a:lnTo>
                    <a:lnTo>
                      <a:pt x="196" y="71"/>
                    </a:lnTo>
                    <a:lnTo>
                      <a:pt x="198" y="69"/>
                    </a:lnTo>
                    <a:lnTo>
                      <a:pt x="200" y="69"/>
                    </a:lnTo>
                    <a:lnTo>
                      <a:pt x="202" y="69"/>
                    </a:lnTo>
                    <a:lnTo>
                      <a:pt x="204" y="69"/>
                    </a:lnTo>
                    <a:lnTo>
                      <a:pt x="206" y="69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0" y="67"/>
                    </a:lnTo>
                    <a:lnTo>
                      <a:pt x="212" y="67"/>
                    </a:lnTo>
                    <a:lnTo>
                      <a:pt x="214" y="67"/>
                    </a:lnTo>
                    <a:lnTo>
                      <a:pt x="215" y="67"/>
                    </a:lnTo>
                    <a:lnTo>
                      <a:pt x="217" y="67"/>
                    </a:lnTo>
                    <a:lnTo>
                      <a:pt x="219" y="67"/>
                    </a:lnTo>
                    <a:lnTo>
                      <a:pt x="221" y="67"/>
                    </a:lnTo>
                    <a:lnTo>
                      <a:pt x="221" y="65"/>
                    </a:lnTo>
                    <a:lnTo>
                      <a:pt x="223" y="67"/>
                    </a:lnTo>
                    <a:lnTo>
                      <a:pt x="223" y="69"/>
                    </a:lnTo>
                    <a:lnTo>
                      <a:pt x="225" y="71"/>
                    </a:lnTo>
                    <a:lnTo>
                      <a:pt x="225" y="69"/>
                    </a:lnTo>
                    <a:lnTo>
                      <a:pt x="227" y="69"/>
                    </a:lnTo>
                    <a:lnTo>
                      <a:pt x="229" y="67"/>
                    </a:lnTo>
                    <a:lnTo>
                      <a:pt x="231" y="65"/>
                    </a:lnTo>
                    <a:lnTo>
                      <a:pt x="233" y="65"/>
                    </a:lnTo>
                    <a:lnTo>
                      <a:pt x="235" y="67"/>
                    </a:lnTo>
                    <a:lnTo>
                      <a:pt x="235" y="69"/>
                    </a:lnTo>
                    <a:lnTo>
                      <a:pt x="235" y="71"/>
                    </a:lnTo>
                    <a:lnTo>
                      <a:pt x="237" y="71"/>
                    </a:lnTo>
                    <a:lnTo>
                      <a:pt x="237" y="69"/>
                    </a:lnTo>
                    <a:lnTo>
                      <a:pt x="235" y="69"/>
                    </a:lnTo>
                    <a:lnTo>
                      <a:pt x="237" y="69"/>
                    </a:lnTo>
                    <a:lnTo>
                      <a:pt x="237" y="71"/>
                    </a:lnTo>
                    <a:lnTo>
                      <a:pt x="238" y="71"/>
                    </a:lnTo>
                    <a:lnTo>
                      <a:pt x="238" y="73"/>
                    </a:lnTo>
                    <a:lnTo>
                      <a:pt x="240" y="73"/>
                    </a:lnTo>
                    <a:lnTo>
                      <a:pt x="242" y="73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8" y="73"/>
                    </a:lnTo>
                    <a:lnTo>
                      <a:pt x="250" y="73"/>
                    </a:lnTo>
                    <a:lnTo>
                      <a:pt x="250" y="71"/>
                    </a:lnTo>
                    <a:lnTo>
                      <a:pt x="250" y="73"/>
                    </a:lnTo>
                    <a:lnTo>
                      <a:pt x="252" y="73"/>
                    </a:lnTo>
                    <a:lnTo>
                      <a:pt x="252" y="71"/>
                    </a:lnTo>
                    <a:lnTo>
                      <a:pt x="252" y="73"/>
                    </a:lnTo>
                    <a:lnTo>
                      <a:pt x="254" y="73"/>
                    </a:lnTo>
                    <a:lnTo>
                      <a:pt x="254" y="71"/>
                    </a:lnTo>
                    <a:lnTo>
                      <a:pt x="254" y="73"/>
                    </a:lnTo>
                    <a:lnTo>
                      <a:pt x="256" y="73"/>
                    </a:lnTo>
                    <a:lnTo>
                      <a:pt x="258" y="73"/>
                    </a:lnTo>
                    <a:lnTo>
                      <a:pt x="260" y="73"/>
                    </a:lnTo>
                    <a:lnTo>
                      <a:pt x="262" y="73"/>
                    </a:lnTo>
                    <a:lnTo>
                      <a:pt x="262" y="75"/>
                    </a:lnTo>
                    <a:lnTo>
                      <a:pt x="260" y="75"/>
                    </a:lnTo>
                    <a:lnTo>
                      <a:pt x="262" y="75"/>
                    </a:lnTo>
                    <a:lnTo>
                      <a:pt x="262" y="77"/>
                    </a:lnTo>
                    <a:lnTo>
                      <a:pt x="262" y="75"/>
                    </a:lnTo>
                    <a:lnTo>
                      <a:pt x="263" y="75"/>
                    </a:lnTo>
                    <a:lnTo>
                      <a:pt x="263" y="77"/>
                    </a:lnTo>
                    <a:lnTo>
                      <a:pt x="265" y="77"/>
                    </a:lnTo>
                    <a:lnTo>
                      <a:pt x="267" y="77"/>
                    </a:lnTo>
                    <a:lnTo>
                      <a:pt x="269" y="77"/>
                    </a:lnTo>
                    <a:lnTo>
                      <a:pt x="269" y="75"/>
                    </a:lnTo>
                    <a:lnTo>
                      <a:pt x="269" y="77"/>
                    </a:lnTo>
                    <a:lnTo>
                      <a:pt x="271" y="77"/>
                    </a:lnTo>
                    <a:lnTo>
                      <a:pt x="271" y="79"/>
                    </a:lnTo>
                    <a:lnTo>
                      <a:pt x="271" y="80"/>
                    </a:lnTo>
                    <a:lnTo>
                      <a:pt x="273" y="80"/>
                    </a:lnTo>
                    <a:lnTo>
                      <a:pt x="275" y="80"/>
                    </a:lnTo>
                    <a:lnTo>
                      <a:pt x="275" y="82"/>
                    </a:lnTo>
                    <a:lnTo>
                      <a:pt x="275" y="84"/>
                    </a:lnTo>
                    <a:lnTo>
                      <a:pt x="275" y="82"/>
                    </a:lnTo>
                    <a:lnTo>
                      <a:pt x="277" y="82"/>
                    </a:lnTo>
                    <a:lnTo>
                      <a:pt x="277" y="84"/>
                    </a:lnTo>
                    <a:lnTo>
                      <a:pt x="277" y="86"/>
                    </a:lnTo>
                    <a:lnTo>
                      <a:pt x="279" y="86"/>
                    </a:lnTo>
                    <a:lnTo>
                      <a:pt x="281" y="84"/>
                    </a:lnTo>
                    <a:lnTo>
                      <a:pt x="283" y="84"/>
                    </a:lnTo>
                    <a:lnTo>
                      <a:pt x="285" y="84"/>
                    </a:lnTo>
                    <a:lnTo>
                      <a:pt x="286" y="84"/>
                    </a:lnTo>
                    <a:lnTo>
                      <a:pt x="288" y="84"/>
                    </a:lnTo>
                    <a:lnTo>
                      <a:pt x="288" y="82"/>
                    </a:lnTo>
                    <a:lnTo>
                      <a:pt x="288" y="80"/>
                    </a:lnTo>
                    <a:lnTo>
                      <a:pt x="290" y="80"/>
                    </a:lnTo>
                    <a:lnTo>
                      <a:pt x="288" y="80"/>
                    </a:lnTo>
                    <a:lnTo>
                      <a:pt x="290" y="80"/>
                    </a:lnTo>
                    <a:lnTo>
                      <a:pt x="290" y="79"/>
                    </a:lnTo>
                    <a:lnTo>
                      <a:pt x="288" y="79"/>
                    </a:lnTo>
                    <a:lnTo>
                      <a:pt x="290" y="79"/>
                    </a:lnTo>
                    <a:lnTo>
                      <a:pt x="290" y="80"/>
                    </a:lnTo>
                    <a:lnTo>
                      <a:pt x="292" y="80"/>
                    </a:lnTo>
                    <a:lnTo>
                      <a:pt x="292" y="82"/>
                    </a:lnTo>
                    <a:lnTo>
                      <a:pt x="292" y="80"/>
                    </a:lnTo>
                    <a:lnTo>
                      <a:pt x="294" y="80"/>
                    </a:lnTo>
                    <a:lnTo>
                      <a:pt x="296" y="80"/>
                    </a:lnTo>
                    <a:lnTo>
                      <a:pt x="298" y="80"/>
                    </a:lnTo>
                    <a:lnTo>
                      <a:pt x="300" y="80"/>
                    </a:lnTo>
                    <a:lnTo>
                      <a:pt x="302" y="80"/>
                    </a:lnTo>
                    <a:lnTo>
                      <a:pt x="304" y="79"/>
                    </a:lnTo>
                    <a:lnTo>
                      <a:pt x="304" y="80"/>
                    </a:lnTo>
                    <a:lnTo>
                      <a:pt x="306" y="80"/>
                    </a:lnTo>
                    <a:lnTo>
                      <a:pt x="306" y="82"/>
                    </a:lnTo>
                    <a:lnTo>
                      <a:pt x="308" y="82"/>
                    </a:lnTo>
                    <a:lnTo>
                      <a:pt x="310" y="84"/>
                    </a:lnTo>
                    <a:lnTo>
                      <a:pt x="310" y="88"/>
                    </a:lnTo>
                    <a:lnTo>
                      <a:pt x="311" y="90"/>
                    </a:lnTo>
                    <a:lnTo>
                      <a:pt x="311" y="92"/>
                    </a:lnTo>
                    <a:lnTo>
                      <a:pt x="313" y="94"/>
                    </a:lnTo>
                    <a:lnTo>
                      <a:pt x="311" y="94"/>
                    </a:lnTo>
                    <a:lnTo>
                      <a:pt x="311" y="96"/>
                    </a:lnTo>
                    <a:lnTo>
                      <a:pt x="313" y="96"/>
                    </a:lnTo>
                    <a:lnTo>
                      <a:pt x="313" y="98"/>
                    </a:lnTo>
                    <a:lnTo>
                      <a:pt x="315" y="98"/>
                    </a:lnTo>
                    <a:lnTo>
                      <a:pt x="317" y="98"/>
                    </a:lnTo>
                    <a:lnTo>
                      <a:pt x="319" y="98"/>
                    </a:lnTo>
                    <a:lnTo>
                      <a:pt x="319" y="100"/>
                    </a:lnTo>
                    <a:lnTo>
                      <a:pt x="317" y="100"/>
                    </a:lnTo>
                    <a:lnTo>
                      <a:pt x="317" y="102"/>
                    </a:lnTo>
                    <a:lnTo>
                      <a:pt x="315" y="102"/>
                    </a:lnTo>
                    <a:lnTo>
                      <a:pt x="315" y="103"/>
                    </a:lnTo>
                    <a:lnTo>
                      <a:pt x="313" y="103"/>
                    </a:lnTo>
                    <a:lnTo>
                      <a:pt x="311" y="103"/>
                    </a:lnTo>
                    <a:lnTo>
                      <a:pt x="310" y="103"/>
                    </a:lnTo>
                    <a:lnTo>
                      <a:pt x="310" y="105"/>
                    </a:lnTo>
                    <a:lnTo>
                      <a:pt x="308" y="105"/>
                    </a:lnTo>
                    <a:lnTo>
                      <a:pt x="306" y="105"/>
                    </a:lnTo>
                    <a:lnTo>
                      <a:pt x="306" y="107"/>
                    </a:lnTo>
                    <a:lnTo>
                      <a:pt x="306" y="105"/>
                    </a:lnTo>
                    <a:lnTo>
                      <a:pt x="304" y="105"/>
                    </a:lnTo>
                    <a:lnTo>
                      <a:pt x="304" y="107"/>
                    </a:lnTo>
                    <a:lnTo>
                      <a:pt x="302" y="107"/>
                    </a:lnTo>
                    <a:lnTo>
                      <a:pt x="302" y="109"/>
                    </a:lnTo>
                    <a:lnTo>
                      <a:pt x="300" y="109"/>
                    </a:lnTo>
                    <a:lnTo>
                      <a:pt x="300" y="111"/>
                    </a:lnTo>
                    <a:lnTo>
                      <a:pt x="300" y="113"/>
                    </a:lnTo>
                    <a:lnTo>
                      <a:pt x="298" y="113"/>
                    </a:lnTo>
                    <a:lnTo>
                      <a:pt x="298" y="115"/>
                    </a:lnTo>
                    <a:lnTo>
                      <a:pt x="298" y="117"/>
                    </a:lnTo>
                    <a:lnTo>
                      <a:pt x="296" y="117"/>
                    </a:lnTo>
                    <a:lnTo>
                      <a:pt x="296" y="119"/>
                    </a:lnTo>
                    <a:lnTo>
                      <a:pt x="296" y="121"/>
                    </a:lnTo>
                    <a:lnTo>
                      <a:pt x="296" y="123"/>
                    </a:lnTo>
                    <a:lnTo>
                      <a:pt x="296" y="125"/>
                    </a:lnTo>
                    <a:lnTo>
                      <a:pt x="294" y="125"/>
                    </a:lnTo>
                    <a:lnTo>
                      <a:pt x="294" y="127"/>
                    </a:lnTo>
                    <a:lnTo>
                      <a:pt x="294" y="125"/>
                    </a:lnTo>
                    <a:lnTo>
                      <a:pt x="292" y="125"/>
                    </a:lnTo>
                    <a:lnTo>
                      <a:pt x="292" y="127"/>
                    </a:lnTo>
                    <a:lnTo>
                      <a:pt x="290" y="127"/>
                    </a:lnTo>
                    <a:lnTo>
                      <a:pt x="288" y="127"/>
                    </a:lnTo>
                    <a:lnTo>
                      <a:pt x="288" y="128"/>
                    </a:lnTo>
                    <a:lnTo>
                      <a:pt x="288" y="130"/>
                    </a:lnTo>
                    <a:lnTo>
                      <a:pt x="288" y="132"/>
                    </a:lnTo>
                    <a:lnTo>
                      <a:pt x="286" y="132"/>
                    </a:lnTo>
                    <a:lnTo>
                      <a:pt x="286" y="134"/>
                    </a:lnTo>
                    <a:lnTo>
                      <a:pt x="286" y="136"/>
                    </a:lnTo>
                    <a:lnTo>
                      <a:pt x="285" y="136"/>
                    </a:lnTo>
                    <a:lnTo>
                      <a:pt x="283" y="136"/>
                    </a:lnTo>
                    <a:lnTo>
                      <a:pt x="283" y="138"/>
                    </a:lnTo>
                    <a:lnTo>
                      <a:pt x="281" y="138"/>
                    </a:lnTo>
                    <a:lnTo>
                      <a:pt x="283" y="138"/>
                    </a:lnTo>
                    <a:lnTo>
                      <a:pt x="283" y="140"/>
                    </a:lnTo>
                    <a:lnTo>
                      <a:pt x="281" y="140"/>
                    </a:lnTo>
                    <a:lnTo>
                      <a:pt x="281" y="138"/>
                    </a:lnTo>
                    <a:lnTo>
                      <a:pt x="279" y="138"/>
                    </a:lnTo>
                    <a:lnTo>
                      <a:pt x="279" y="140"/>
                    </a:lnTo>
                    <a:lnTo>
                      <a:pt x="279" y="142"/>
                    </a:lnTo>
                    <a:lnTo>
                      <a:pt x="279" y="144"/>
                    </a:lnTo>
                    <a:lnTo>
                      <a:pt x="279" y="146"/>
                    </a:lnTo>
                    <a:lnTo>
                      <a:pt x="277" y="146"/>
                    </a:lnTo>
                    <a:lnTo>
                      <a:pt x="277" y="148"/>
                    </a:lnTo>
                    <a:lnTo>
                      <a:pt x="275" y="148"/>
                    </a:lnTo>
                    <a:lnTo>
                      <a:pt x="277" y="148"/>
                    </a:lnTo>
                    <a:lnTo>
                      <a:pt x="277" y="150"/>
                    </a:lnTo>
                    <a:lnTo>
                      <a:pt x="277" y="151"/>
                    </a:lnTo>
                    <a:lnTo>
                      <a:pt x="275" y="151"/>
                    </a:lnTo>
                    <a:lnTo>
                      <a:pt x="275" y="153"/>
                    </a:lnTo>
                    <a:lnTo>
                      <a:pt x="277" y="153"/>
                    </a:lnTo>
                    <a:lnTo>
                      <a:pt x="277" y="155"/>
                    </a:lnTo>
                    <a:lnTo>
                      <a:pt x="275" y="155"/>
                    </a:lnTo>
                    <a:lnTo>
                      <a:pt x="273" y="155"/>
                    </a:lnTo>
                    <a:lnTo>
                      <a:pt x="273" y="157"/>
                    </a:lnTo>
                    <a:lnTo>
                      <a:pt x="275" y="157"/>
                    </a:lnTo>
                    <a:lnTo>
                      <a:pt x="275" y="159"/>
                    </a:lnTo>
                    <a:lnTo>
                      <a:pt x="275" y="161"/>
                    </a:lnTo>
                    <a:lnTo>
                      <a:pt x="273" y="161"/>
                    </a:lnTo>
                    <a:lnTo>
                      <a:pt x="273" y="159"/>
                    </a:lnTo>
                    <a:lnTo>
                      <a:pt x="271" y="159"/>
                    </a:lnTo>
                    <a:lnTo>
                      <a:pt x="271" y="161"/>
                    </a:lnTo>
                    <a:lnTo>
                      <a:pt x="269" y="161"/>
                    </a:lnTo>
                    <a:lnTo>
                      <a:pt x="271" y="161"/>
                    </a:lnTo>
                    <a:lnTo>
                      <a:pt x="271" y="163"/>
                    </a:lnTo>
                    <a:lnTo>
                      <a:pt x="271" y="165"/>
                    </a:lnTo>
                    <a:lnTo>
                      <a:pt x="273" y="165"/>
                    </a:lnTo>
                    <a:lnTo>
                      <a:pt x="273" y="167"/>
                    </a:lnTo>
                    <a:lnTo>
                      <a:pt x="271" y="167"/>
                    </a:lnTo>
                    <a:lnTo>
                      <a:pt x="271" y="169"/>
                    </a:lnTo>
                    <a:lnTo>
                      <a:pt x="269" y="169"/>
                    </a:lnTo>
                    <a:lnTo>
                      <a:pt x="269" y="171"/>
                    </a:lnTo>
                    <a:lnTo>
                      <a:pt x="269" y="173"/>
                    </a:lnTo>
                    <a:lnTo>
                      <a:pt x="267" y="173"/>
                    </a:lnTo>
                    <a:lnTo>
                      <a:pt x="267" y="175"/>
                    </a:lnTo>
                    <a:lnTo>
                      <a:pt x="267" y="176"/>
                    </a:lnTo>
                    <a:lnTo>
                      <a:pt x="265" y="176"/>
                    </a:lnTo>
                    <a:lnTo>
                      <a:pt x="265" y="178"/>
                    </a:lnTo>
                    <a:lnTo>
                      <a:pt x="263" y="178"/>
                    </a:lnTo>
                    <a:lnTo>
                      <a:pt x="263" y="180"/>
                    </a:lnTo>
                    <a:lnTo>
                      <a:pt x="263" y="182"/>
                    </a:lnTo>
                    <a:lnTo>
                      <a:pt x="262" y="182"/>
                    </a:lnTo>
                    <a:lnTo>
                      <a:pt x="260" y="182"/>
                    </a:lnTo>
                    <a:lnTo>
                      <a:pt x="258" y="184"/>
                    </a:lnTo>
                    <a:lnTo>
                      <a:pt x="256" y="184"/>
                    </a:lnTo>
                    <a:lnTo>
                      <a:pt x="252" y="184"/>
                    </a:lnTo>
                    <a:lnTo>
                      <a:pt x="250" y="188"/>
                    </a:lnTo>
                    <a:lnTo>
                      <a:pt x="248" y="188"/>
                    </a:lnTo>
                    <a:lnTo>
                      <a:pt x="246" y="188"/>
                    </a:lnTo>
                    <a:lnTo>
                      <a:pt x="244" y="188"/>
                    </a:lnTo>
                    <a:lnTo>
                      <a:pt x="242" y="190"/>
                    </a:lnTo>
                    <a:lnTo>
                      <a:pt x="240" y="192"/>
                    </a:lnTo>
                    <a:lnTo>
                      <a:pt x="238" y="192"/>
                    </a:lnTo>
                    <a:lnTo>
                      <a:pt x="237" y="194"/>
                    </a:lnTo>
                    <a:lnTo>
                      <a:pt x="235" y="194"/>
                    </a:lnTo>
                    <a:lnTo>
                      <a:pt x="233" y="194"/>
                    </a:lnTo>
                    <a:lnTo>
                      <a:pt x="231" y="194"/>
                    </a:lnTo>
                    <a:lnTo>
                      <a:pt x="229" y="194"/>
                    </a:lnTo>
                    <a:lnTo>
                      <a:pt x="227" y="194"/>
                    </a:lnTo>
                    <a:lnTo>
                      <a:pt x="227" y="196"/>
                    </a:lnTo>
                    <a:lnTo>
                      <a:pt x="225" y="196"/>
                    </a:lnTo>
                    <a:lnTo>
                      <a:pt x="225" y="198"/>
                    </a:lnTo>
                    <a:lnTo>
                      <a:pt x="223" y="198"/>
                    </a:lnTo>
                    <a:lnTo>
                      <a:pt x="223" y="199"/>
                    </a:lnTo>
                    <a:lnTo>
                      <a:pt x="221" y="199"/>
                    </a:lnTo>
                    <a:lnTo>
                      <a:pt x="219" y="199"/>
                    </a:lnTo>
                    <a:lnTo>
                      <a:pt x="217" y="199"/>
                    </a:lnTo>
                    <a:lnTo>
                      <a:pt x="215" y="201"/>
                    </a:lnTo>
                    <a:lnTo>
                      <a:pt x="214" y="201"/>
                    </a:lnTo>
                    <a:lnTo>
                      <a:pt x="212" y="203"/>
                    </a:lnTo>
                    <a:lnTo>
                      <a:pt x="212" y="205"/>
                    </a:lnTo>
                    <a:lnTo>
                      <a:pt x="210" y="205"/>
                    </a:lnTo>
                    <a:lnTo>
                      <a:pt x="208" y="205"/>
                    </a:lnTo>
                    <a:lnTo>
                      <a:pt x="206" y="207"/>
                    </a:lnTo>
                    <a:lnTo>
                      <a:pt x="204" y="207"/>
                    </a:lnTo>
                    <a:lnTo>
                      <a:pt x="202" y="207"/>
                    </a:lnTo>
                    <a:lnTo>
                      <a:pt x="202" y="209"/>
                    </a:lnTo>
                    <a:lnTo>
                      <a:pt x="200" y="209"/>
                    </a:lnTo>
                    <a:lnTo>
                      <a:pt x="198" y="209"/>
                    </a:lnTo>
                    <a:lnTo>
                      <a:pt x="196" y="209"/>
                    </a:lnTo>
                    <a:lnTo>
                      <a:pt x="194" y="209"/>
                    </a:lnTo>
                    <a:lnTo>
                      <a:pt x="194" y="211"/>
                    </a:lnTo>
                    <a:lnTo>
                      <a:pt x="192" y="213"/>
                    </a:lnTo>
                    <a:lnTo>
                      <a:pt x="190" y="213"/>
                    </a:lnTo>
                    <a:lnTo>
                      <a:pt x="190" y="211"/>
                    </a:lnTo>
                    <a:lnTo>
                      <a:pt x="190" y="213"/>
                    </a:lnTo>
                    <a:lnTo>
                      <a:pt x="189" y="213"/>
                    </a:lnTo>
                    <a:lnTo>
                      <a:pt x="189" y="215"/>
                    </a:lnTo>
                    <a:lnTo>
                      <a:pt x="187" y="215"/>
                    </a:lnTo>
                    <a:lnTo>
                      <a:pt x="185" y="217"/>
                    </a:lnTo>
                    <a:lnTo>
                      <a:pt x="183" y="217"/>
                    </a:lnTo>
                    <a:lnTo>
                      <a:pt x="181" y="219"/>
                    </a:lnTo>
                    <a:lnTo>
                      <a:pt x="179" y="221"/>
                    </a:lnTo>
                    <a:lnTo>
                      <a:pt x="177" y="221"/>
                    </a:lnTo>
                    <a:lnTo>
                      <a:pt x="175" y="221"/>
                    </a:lnTo>
                    <a:lnTo>
                      <a:pt x="175" y="219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69" y="219"/>
                    </a:lnTo>
                    <a:lnTo>
                      <a:pt x="167" y="221"/>
                    </a:lnTo>
                    <a:lnTo>
                      <a:pt x="166" y="221"/>
                    </a:lnTo>
                    <a:lnTo>
                      <a:pt x="164" y="223"/>
                    </a:lnTo>
                    <a:lnTo>
                      <a:pt x="162" y="224"/>
                    </a:lnTo>
                    <a:lnTo>
                      <a:pt x="162" y="226"/>
                    </a:lnTo>
                    <a:lnTo>
                      <a:pt x="162" y="228"/>
                    </a:lnTo>
                    <a:lnTo>
                      <a:pt x="160" y="228"/>
                    </a:lnTo>
                    <a:lnTo>
                      <a:pt x="160" y="230"/>
                    </a:lnTo>
                    <a:lnTo>
                      <a:pt x="158" y="230"/>
                    </a:lnTo>
                    <a:lnTo>
                      <a:pt x="158" y="232"/>
                    </a:lnTo>
                    <a:lnTo>
                      <a:pt x="156" y="232"/>
                    </a:lnTo>
                    <a:lnTo>
                      <a:pt x="156" y="234"/>
                    </a:lnTo>
                    <a:lnTo>
                      <a:pt x="156" y="236"/>
                    </a:lnTo>
                    <a:lnTo>
                      <a:pt x="154" y="238"/>
                    </a:lnTo>
                    <a:lnTo>
                      <a:pt x="152" y="238"/>
                    </a:lnTo>
                    <a:lnTo>
                      <a:pt x="152" y="240"/>
                    </a:lnTo>
                    <a:lnTo>
                      <a:pt x="150" y="240"/>
                    </a:lnTo>
                    <a:lnTo>
                      <a:pt x="150" y="242"/>
                    </a:lnTo>
                    <a:lnTo>
                      <a:pt x="148" y="242"/>
                    </a:lnTo>
                    <a:lnTo>
                      <a:pt x="148" y="244"/>
                    </a:lnTo>
                    <a:lnTo>
                      <a:pt x="148" y="246"/>
                    </a:lnTo>
                    <a:lnTo>
                      <a:pt x="148" y="247"/>
                    </a:lnTo>
                    <a:lnTo>
                      <a:pt x="148" y="249"/>
                    </a:lnTo>
                    <a:lnTo>
                      <a:pt x="148" y="251"/>
                    </a:lnTo>
                    <a:lnTo>
                      <a:pt x="148" y="253"/>
                    </a:lnTo>
                    <a:lnTo>
                      <a:pt x="150" y="255"/>
                    </a:lnTo>
                    <a:lnTo>
                      <a:pt x="150" y="257"/>
                    </a:lnTo>
                    <a:lnTo>
                      <a:pt x="150" y="259"/>
                    </a:lnTo>
                    <a:lnTo>
                      <a:pt x="148" y="259"/>
                    </a:lnTo>
                    <a:lnTo>
                      <a:pt x="148" y="261"/>
                    </a:lnTo>
                    <a:lnTo>
                      <a:pt x="148" y="263"/>
                    </a:lnTo>
                    <a:lnTo>
                      <a:pt x="148" y="265"/>
                    </a:lnTo>
                    <a:lnTo>
                      <a:pt x="148" y="267"/>
                    </a:lnTo>
                    <a:lnTo>
                      <a:pt x="148" y="269"/>
                    </a:lnTo>
                    <a:lnTo>
                      <a:pt x="150" y="271"/>
                    </a:lnTo>
                    <a:lnTo>
                      <a:pt x="148" y="271"/>
                    </a:lnTo>
                    <a:lnTo>
                      <a:pt x="148" y="272"/>
                    </a:lnTo>
                    <a:lnTo>
                      <a:pt x="148" y="274"/>
                    </a:lnTo>
                    <a:lnTo>
                      <a:pt x="148" y="276"/>
                    </a:lnTo>
                    <a:lnTo>
                      <a:pt x="146" y="276"/>
                    </a:lnTo>
                    <a:lnTo>
                      <a:pt x="144" y="276"/>
                    </a:lnTo>
                    <a:lnTo>
                      <a:pt x="142" y="276"/>
                    </a:lnTo>
                    <a:lnTo>
                      <a:pt x="141" y="276"/>
                    </a:lnTo>
                    <a:lnTo>
                      <a:pt x="141" y="278"/>
                    </a:lnTo>
                    <a:lnTo>
                      <a:pt x="139" y="278"/>
                    </a:lnTo>
                    <a:lnTo>
                      <a:pt x="139" y="280"/>
                    </a:lnTo>
                    <a:lnTo>
                      <a:pt x="139" y="282"/>
                    </a:lnTo>
                    <a:lnTo>
                      <a:pt x="137" y="282"/>
                    </a:lnTo>
                    <a:lnTo>
                      <a:pt x="135" y="282"/>
                    </a:lnTo>
                    <a:lnTo>
                      <a:pt x="133" y="282"/>
                    </a:lnTo>
                    <a:lnTo>
                      <a:pt x="131" y="284"/>
                    </a:lnTo>
                    <a:lnTo>
                      <a:pt x="131" y="286"/>
                    </a:lnTo>
                    <a:lnTo>
                      <a:pt x="129" y="286"/>
                    </a:lnTo>
                    <a:lnTo>
                      <a:pt x="129" y="288"/>
                    </a:lnTo>
                    <a:lnTo>
                      <a:pt x="127" y="288"/>
                    </a:lnTo>
                    <a:lnTo>
                      <a:pt x="125" y="288"/>
                    </a:lnTo>
                    <a:lnTo>
                      <a:pt x="125" y="290"/>
                    </a:lnTo>
                    <a:lnTo>
                      <a:pt x="123" y="290"/>
                    </a:lnTo>
                    <a:lnTo>
                      <a:pt x="121" y="290"/>
                    </a:lnTo>
                    <a:lnTo>
                      <a:pt x="119" y="290"/>
                    </a:lnTo>
                    <a:lnTo>
                      <a:pt x="118" y="290"/>
                    </a:lnTo>
                    <a:lnTo>
                      <a:pt x="118" y="292"/>
                    </a:lnTo>
                    <a:lnTo>
                      <a:pt x="116" y="292"/>
                    </a:lnTo>
                    <a:lnTo>
                      <a:pt x="114" y="292"/>
                    </a:lnTo>
                    <a:lnTo>
                      <a:pt x="114" y="294"/>
                    </a:lnTo>
                    <a:lnTo>
                      <a:pt x="112" y="295"/>
                    </a:lnTo>
                    <a:lnTo>
                      <a:pt x="112" y="297"/>
                    </a:lnTo>
                    <a:lnTo>
                      <a:pt x="110" y="297"/>
                    </a:lnTo>
                    <a:lnTo>
                      <a:pt x="110" y="299"/>
                    </a:lnTo>
                    <a:lnTo>
                      <a:pt x="108" y="299"/>
                    </a:lnTo>
                    <a:lnTo>
                      <a:pt x="108" y="301"/>
                    </a:lnTo>
                    <a:lnTo>
                      <a:pt x="108" y="303"/>
                    </a:lnTo>
                    <a:lnTo>
                      <a:pt x="106" y="303"/>
                    </a:lnTo>
                    <a:lnTo>
                      <a:pt x="104" y="305"/>
                    </a:lnTo>
                    <a:lnTo>
                      <a:pt x="102" y="305"/>
                    </a:lnTo>
                    <a:lnTo>
                      <a:pt x="102" y="307"/>
                    </a:lnTo>
                    <a:lnTo>
                      <a:pt x="100" y="307"/>
                    </a:lnTo>
                    <a:lnTo>
                      <a:pt x="98" y="309"/>
                    </a:lnTo>
                    <a:lnTo>
                      <a:pt x="96" y="309"/>
                    </a:lnTo>
                    <a:lnTo>
                      <a:pt x="94" y="309"/>
                    </a:lnTo>
                    <a:lnTo>
                      <a:pt x="93" y="309"/>
                    </a:lnTo>
                    <a:lnTo>
                      <a:pt x="91" y="309"/>
                    </a:lnTo>
                    <a:lnTo>
                      <a:pt x="89" y="311"/>
                    </a:lnTo>
                    <a:lnTo>
                      <a:pt x="89" y="313"/>
                    </a:lnTo>
                    <a:lnTo>
                      <a:pt x="87" y="311"/>
                    </a:lnTo>
                    <a:lnTo>
                      <a:pt x="87" y="309"/>
                    </a:lnTo>
                    <a:lnTo>
                      <a:pt x="85" y="309"/>
                    </a:lnTo>
                    <a:lnTo>
                      <a:pt x="85" y="307"/>
                    </a:lnTo>
                    <a:lnTo>
                      <a:pt x="83" y="307"/>
                    </a:lnTo>
                    <a:lnTo>
                      <a:pt x="81" y="307"/>
                    </a:lnTo>
                    <a:lnTo>
                      <a:pt x="81" y="305"/>
                    </a:lnTo>
                    <a:lnTo>
                      <a:pt x="79" y="305"/>
                    </a:lnTo>
                    <a:lnTo>
                      <a:pt x="77" y="303"/>
                    </a:lnTo>
                    <a:lnTo>
                      <a:pt x="77" y="301"/>
                    </a:lnTo>
                    <a:lnTo>
                      <a:pt x="77" y="299"/>
                    </a:lnTo>
                    <a:lnTo>
                      <a:pt x="77" y="297"/>
                    </a:lnTo>
                    <a:lnTo>
                      <a:pt x="75" y="295"/>
                    </a:lnTo>
                    <a:lnTo>
                      <a:pt x="70" y="295"/>
                    </a:lnTo>
                    <a:lnTo>
                      <a:pt x="70" y="294"/>
                    </a:lnTo>
                    <a:lnTo>
                      <a:pt x="68" y="294"/>
                    </a:lnTo>
                    <a:lnTo>
                      <a:pt x="66" y="292"/>
                    </a:lnTo>
                    <a:lnTo>
                      <a:pt x="62" y="292"/>
                    </a:lnTo>
                    <a:lnTo>
                      <a:pt x="62" y="290"/>
                    </a:lnTo>
                    <a:lnTo>
                      <a:pt x="60" y="290"/>
                    </a:lnTo>
                    <a:lnTo>
                      <a:pt x="60" y="288"/>
                    </a:lnTo>
                    <a:lnTo>
                      <a:pt x="58" y="288"/>
                    </a:lnTo>
                    <a:lnTo>
                      <a:pt x="58" y="290"/>
                    </a:lnTo>
                    <a:lnTo>
                      <a:pt x="56" y="290"/>
                    </a:lnTo>
                    <a:lnTo>
                      <a:pt x="56" y="292"/>
                    </a:lnTo>
                    <a:lnTo>
                      <a:pt x="56" y="294"/>
                    </a:lnTo>
                    <a:lnTo>
                      <a:pt x="54" y="294"/>
                    </a:lnTo>
                    <a:lnTo>
                      <a:pt x="52" y="292"/>
                    </a:lnTo>
                    <a:lnTo>
                      <a:pt x="52" y="290"/>
                    </a:lnTo>
                    <a:lnTo>
                      <a:pt x="50" y="290"/>
                    </a:lnTo>
                    <a:lnTo>
                      <a:pt x="48" y="288"/>
                    </a:lnTo>
                    <a:lnTo>
                      <a:pt x="47" y="286"/>
                    </a:lnTo>
                    <a:lnTo>
                      <a:pt x="45" y="284"/>
                    </a:lnTo>
                    <a:lnTo>
                      <a:pt x="43" y="282"/>
                    </a:lnTo>
                    <a:lnTo>
                      <a:pt x="43" y="280"/>
                    </a:lnTo>
                    <a:lnTo>
                      <a:pt x="43" y="278"/>
                    </a:lnTo>
                    <a:lnTo>
                      <a:pt x="43" y="276"/>
                    </a:lnTo>
                    <a:lnTo>
                      <a:pt x="41" y="276"/>
                    </a:lnTo>
                    <a:lnTo>
                      <a:pt x="39" y="276"/>
                    </a:lnTo>
                    <a:lnTo>
                      <a:pt x="39" y="278"/>
                    </a:lnTo>
                    <a:lnTo>
                      <a:pt x="37" y="280"/>
                    </a:lnTo>
                    <a:lnTo>
                      <a:pt x="37" y="278"/>
                    </a:lnTo>
                    <a:lnTo>
                      <a:pt x="35" y="278"/>
                    </a:lnTo>
                    <a:lnTo>
                      <a:pt x="33" y="278"/>
                    </a:lnTo>
                    <a:lnTo>
                      <a:pt x="31" y="278"/>
                    </a:lnTo>
                    <a:lnTo>
                      <a:pt x="29" y="280"/>
                    </a:lnTo>
                    <a:lnTo>
                      <a:pt x="29" y="282"/>
                    </a:lnTo>
                    <a:lnTo>
                      <a:pt x="29" y="284"/>
                    </a:lnTo>
                    <a:lnTo>
                      <a:pt x="27" y="284"/>
                    </a:lnTo>
                    <a:lnTo>
                      <a:pt x="25" y="282"/>
                    </a:lnTo>
                    <a:lnTo>
                      <a:pt x="23" y="282"/>
                    </a:lnTo>
                    <a:lnTo>
                      <a:pt x="23" y="280"/>
                    </a:lnTo>
                    <a:lnTo>
                      <a:pt x="22" y="280"/>
                    </a:lnTo>
                    <a:lnTo>
                      <a:pt x="22" y="278"/>
                    </a:lnTo>
                    <a:lnTo>
                      <a:pt x="23" y="278"/>
                    </a:lnTo>
                    <a:lnTo>
                      <a:pt x="23" y="276"/>
                    </a:lnTo>
                    <a:lnTo>
                      <a:pt x="22" y="274"/>
                    </a:lnTo>
                    <a:lnTo>
                      <a:pt x="22" y="272"/>
                    </a:lnTo>
                    <a:lnTo>
                      <a:pt x="20" y="272"/>
                    </a:lnTo>
                    <a:lnTo>
                      <a:pt x="18" y="271"/>
                    </a:lnTo>
                    <a:lnTo>
                      <a:pt x="18" y="269"/>
                    </a:lnTo>
                    <a:lnTo>
                      <a:pt x="16" y="269"/>
                    </a:lnTo>
                    <a:lnTo>
                      <a:pt x="18" y="267"/>
                    </a:lnTo>
                    <a:lnTo>
                      <a:pt x="16" y="267"/>
                    </a:lnTo>
                    <a:lnTo>
                      <a:pt x="16" y="265"/>
                    </a:lnTo>
                    <a:lnTo>
                      <a:pt x="16" y="263"/>
                    </a:lnTo>
                    <a:lnTo>
                      <a:pt x="16" y="261"/>
                    </a:lnTo>
                    <a:lnTo>
                      <a:pt x="18" y="259"/>
                    </a:lnTo>
                    <a:lnTo>
                      <a:pt x="20" y="259"/>
                    </a:lnTo>
                    <a:lnTo>
                      <a:pt x="20" y="257"/>
                    </a:lnTo>
                    <a:lnTo>
                      <a:pt x="18" y="257"/>
                    </a:lnTo>
                    <a:lnTo>
                      <a:pt x="18" y="255"/>
                    </a:lnTo>
                    <a:lnTo>
                      <a:pt x="18" y="253"/>
                    </a:lnTo>
                    <a:lnTo>
                      <a:pt x="18" y="251"/>
                    </a:lnTo>
                    <a:lnTo>
                      <a:pt x="16" y="251"/>
                    </a:lnTo>
                    <a:lnTo>
                      <a:pt x="16" y="249"/>
                    </a:lnTo>
                    <a:lnTo>
                      <a:pt x="14" y="249"/>
                    </a:lnTo>
                    <a:lnTo>
                      <a:pt x="12" y="249"/>
                    </a:lnTo>
                    <a:lnTo>
                      <a:pt x="10" y="249"/>
                    </a:lnTo>
                    <a:lnTo>
                      <a:pt x="10" y="247"/>
                    </a:lnTo>
                    <a:lnTo>
                      <a:pt x="8" y="247"/>
                    </a:lnTo>
                    <a:lnTo>
                      <a:pt x="6" y="246"/>
                    </a:lnTo>
                    <a:lnTo>
                      <a:pt x="4" y="246"/>
                    </a:lnTo>
                    <a:lnTo>
                      <a:pt x="2" y="244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40"/>
                    </a:lnTo>
                    <a:lnTo>
                      <a:pt x="0" y="236"/>
                    </a:lnTo>
                    <a:lnTo>
                      <a:pt x="2" y="234"/>
                    </a:lnTo>
                    <a:lnTo>
                      <a:pt x="2" y="232"/>
                    </a:lnTo>
                    <a:lnTo>
                      <a:pt x="2" y="230"/>
                    </a:lnTo>
                    <a:lnTo>
                      <a:pt x="2" y="228"/>
                    </a:lnTo>
                    <a:lnTo>
                      <a:pt x="2" y="226"/>
                    </a:lnTo>
                    <a:lnTo>
                      <a:pt x="2" y="224"/>
                    </a:lnTo>
                    <a:lnTo>
                      <a:pt x="4" y="224"/>
                    </a:lnTo>
                    <a:lnTo>
                      <a:pt x="4" y="223"/>
                    </a:lnTo>
                    <a:lnTo>
                      <a:pt x="6" y="221"/>
                    </a:lnTo>
                    <a:lnTo>
                      <a:pt x="6" y="219"/>
                    </a:lnTo>
                    <a:lnTo>
                      <a:pt x="6" y="217"/>
                    </a:lnTo>
                    <a:lnTo>
                      <a:pt x="6" y="215"/>
                    </a:lnTo>
                    <a:lnTo>
                      <a:pt x="6" y="213"/>
                    </a:lnTo>
                    <a:lnTo>
                      <a:pt x="4" y="211"/>
                    </a:lnTo>
                    <a:lnTo>
                      <a:pt x="4" y="209"/>
                    </a:lnTo>
                    <a:lnTo>
                      <a:pt x="4" y="207"/>
                    </a:lnTo>
                    <a:lnTo>
                      <a:pt x="6" y="205"/>
                    </a:lnTo>
                    <a:lnTo>
                      <a:pt x="8" y="205"/>
                    </a:lnTo>
                    <a:lnTo>
                      <a:pt x="8" y="203"/>
                    </a:lnTo>
                    <a:lnTo>
                      <a:pt x="10" y="201"/>
                    </a:lnTo>
                    <a:lnTo>
                      <a:pt x="8" y="201"/>
                    </a:lnTo>
                    <a:lnTo>
                      <a:pt x="8" y="199"/>
                    </a:lnTo>
                    <a:lnTo>
                      <a:pt x="10" y="198"/>
                    </a:lnTo>
                    <a:lnTo>
                      <a:pt x="10" y="196"/>
                    </a:lnTo>
                    <a:lnTo>
                      <a:pt x="10" y="194"/>
                    </a:lnTo>
                    <a:lnTo>
                      <a:pt x="12" y="194"/>
                    </a:lnTo>
                    <a:lnTo>
                      <a:pt x="10" y="194"/>
                    </a:lnTo>
                    <a:lnTo>
                      <a:pt x="10" y="192"/>
                    </a:lnTo>
                    <a:lnTo>
                      <a:pt x="10" y="190"/>
                    </a:lnTo>
                    <a:lnTo>
                      <a:pt x="10" y="186"/>
                    </a:lnTo>
                    <a:lnTo>
                      <a:pt x="10" y="184"/>
                    </a:lnTo>
                    <a:lnTo>
                      <a:pt x="10" y="182"/>
                    </a:lnTo>
                    <a:lnTo>
                      <a:pt x="10" y="180"/>
                    </a:lnTo>
                    <a:lnTo>
                      <a:pt x="10" y="178"/>
                    </a:lnTo>
                    <a:lnTo>
                      <a:pt x="10" y="176"/>
                    </a:lnTo>
                    <a:lnTo>
                      <a:pt x="10" y="175"/>
                    </a:lnTo>
                    <a:lnTo>
                      <a:pt x="12" y="175"/>
                    </a:lnTo>
                    <a:lnTo>
                      <a:pt x="10" y="173"/>
                    </a:lnTo>
                    <a:lnTo>
                      <a:pt x="10" y="171"/>
                    </a:lnTo>
                    <a:lnTo>
                      <a:pt x="10" y="169"/>
                    </a:lnTo>
                    <a:lnTo>
                      <a:pt x="8" y="167"/>
                    </a:lnTo>
                    <a:lnTo>
                      <a:pt x="8" y="165"/>
                    </a:lnTo>
                    <a:lnTo>
                      <a:pt x="8" y="163"/>
                    </a:lnTo>
                    <a:lnTo>
                      <a:pt x="8" y="161"/>
                    </a:lnTo>
                    <a:lnTo>
                      <a:pt x="8" y="159"/>
                    </a:lnTo>
                    <a:lnTo>
                      <a:pt x="8" y="157"/>
                    </a:lnTo>
                    <a:lnTo>
                      <a:pt x="8" y="155"/>
                    </a:lnTo>
                    <a:lnTo>
                      <a:pt x="6" y="153"/>
                    </a:lnTo>
                    <a:lnTo>
                      <a:pt x="8" y="153"/>
                    </a:lnTo>
                    <a:lnTo>
                      <a:pt x="8" y="150"/>
                    </a:lnTo>
                    <a:lnTo>
                      <a:pt x="8" y="148"/>
                    </a:lnTo>
                    <a:lnTo>
                      <a:pt x="8" y="146"/>
                    </a:lnTo>
                    <a:lnTo>
                      <a:pt x="6" y="146"/>
                    </a:lnTo>
                    <a:lnTo>
                      <a:pt x="6" y="144"/>
                    </a:lnTo>
                    <a:lnTo>
                      <a:pt x="8" y="142"/>
                    </a:lnTo>
                    <a:lnTo>
                      <a:pt x="8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6" y="136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2" y="136"/>
                    </a:lnTo>
                    <a:lnTo>
                      <a:pt x="12" y="138"/>
                    </a:lnTo>
                    <a:lnTo>
                      <a:pt x="14" y="136"/>
                    </a:lnTo>
                    <a:lnTo>
                      <a:pt x="14" y="134"/>
                    </a:lnTo>
                    <a:lnTo>
                      <a:pt x="16" y="132"/>
                    </a:lnTo>
                    <a:lnTo>
                      <a:pt x="18" y="132"/>
                    </a:lnTo>
                    <a:lnTo>
                      <a:pt x="20" y="132"/>
                    </a:lnTo>
                    <a:lnTo>
                      <a:pt x="20" y="130"/>
                    </a:lnTo>
                    <a:lnTo>
                      <a:pt x="20" y="128"/>
                    </a:lnTo>
                    <a:lnTo>
                      <a:pt x="22" y="128"/>
                    </a:lnTo>
                    <a:lnTo>
                      <a:pt x="20" y="127"/>
                    </a:lnTo>
                    <a:lnTo>
                      <a:pt x="20" y="125"/>
                    </a:lnTo>
                    <a:lnTo>
                      <a:pt x="22" y="125"/>
                    </a:lnTo>
                    <a:lnTo>
                      <a:pt x="22" y="123"/>
                    </a:lnTo>
                    <a:lnTo>
                      <a:pt x="20" y="123"/>
                    </a:lnTo>
                    <a:lnTo>
                      <a:pt x="20" y="121"/>
                    </a:lnTo>
                    <a:lnTo>
                      <a:pt x="20" y="119"/>
                    </a:lnTo>
                    <a:lnTo>
                      <a:pt x="22" y="117"/>
                    </a:lnTo>
                    <a:lnTo>
                      <a:pt x="22" y="115"/>
                    </a:lnTo>
                    <a:lnTo>
                      <a:pt x="22" y="113"/>
                    </a:lnTo>
                    <a:lnTo>
                      <a:pt x="22" y="111"/>
                    </a:lnTo>
                    <a:lnTo>
                      <a:pt x="22" y="109"/>
                    </a:lnTo>
                    <a:lnTo>
                      <a:pt x="23" y="109"/>
                    </a:lnTo>
                    <a:lnTo>
                      <a:pt x="23" y="107"/>
                    </a:lnTo>
                    <a:lnTo>
                      <a:pt x="25" y="107"/>
                    </a:lnTo>
                    <a:lnTo>
                      <a:pt x="25" y="105"/>
                    </a:lnTo>
                    <a:lnTo>
                      <a:pt x="27" y="103"/>
                    </a:lnTo>
                    <a:lnTo>
                      <a:pt x="27" y="102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5" y="96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7" y="92"/>
                    </a:lnTo>
                    <a:lnTo>
                      <a:pt x="27" y="90"/>
                    </a:lnTo>
                    <a:lnTo>
                      <a:pt x="29" y="90"/>
                    </a:lnTo>
                    <a:lnTo>
                      <a:pt x="31" y="88"/>
                    </a:lnTo>
                    <a:lnTo>
                      <a:pt x="31" y="86"/>
                    </a:lnTo>
                    <a:lnTo>
                      <a:pt x="33" y="86"/>
                    </a:lnTo>
                    <a:lnTo>
                      <a:pt x="33" y="84"/>
                    </a:lnTo>
                    <a:lnTo>
                      <a:pt x="35" y="84"/>
                    </a:lnTo>
                    <a:lnTo>
                      <a:pt x="37" y="84"/>
                    </a:lnTo>
                    <a:lnTo>
                      <a:pt x="39" y="84"/>
                    </a:lnTo>
                    <a:lnTo>
                      <a:pt x="41" y="84"/>
                    </a:lnTo>
                    <a:lnTo>
                      <a:pt x="43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6"/>
                    </a:lnTo>
                    <a:lnTo>
                      <a:pt x="48" y="88"/>
                    </a:lnTo>
                    <a:lnTo>
                      <a:pt x="50" y="88"/>
                    </a:lnTo>
                    <a:lnTo>
                      <a:pt x="50" y="90"/>
                    </a:lnTo>
                    <a:lnTo>
                      <a:pt x="52" y="90"/>
                    </a:lnTo>
                    <a:lnTo>
                      <a:pt x="54" y="90"/>
                    </a:lnTo>
                    <a:lnTo>
                      <a:pt x="56" y="90"/>
                    </a:lnTo>
                    <a:lnTo>
                      <a:pt x="58" y="92"/>
                    </a:lnTo>
                    <a:lnTo>
                      <a:pt x="60" y="92"/>
                    </a:lnTo>
                    <a:lnTo>
                      <a:pt x="60" y="90"/>
                    </a:lnTo>
                    <a:lnTo>
                      <a:pt x="62" y="88"/>
                    </a:lnTo>
                    <a:lnTo>
                      <a:pt x="64" y="88"/>
                    </a:lnTo>
                    <a:lnTo>
                      <a:pt x="66" y="86"/>
                    </a:lnTo>
                    <a:lnTo>
                      <a:pt x="68" y="86"/>
                    </a:lnTo>
                    <a:lnTo>
                      <a:pt x="68" y="84"/>
                    </a:lnTo>
                    <a:lnTo>
                      <a:pt x="70" y="84"/>
                    </a:lnTo>
                    <a:lnTo>
                      <a:pt x="71" y="84"/>
                    </a:lnTo>
                    <a:lnTo>
                      <a:pt x="73" y="84"/>
                    </a:lnTo>
                    <a:lnTo>
                      <a:pt x="75" y="82"/>
                    </a:lnTo>
                    <a:lnTo>
                      <a:pt x="77" y="82"/>
                    </a:lnTo>
                    <a:lnTo>
                      <a:pt x="79" y="82"/>
                    </a:lnTo>
                    <a:lnTo>
                      <a:pt x="81" y="80"/>
                    </a:lnTo>
                    <a:lnTo>
                      <a:pt x="83" y="79"/>
                    </a:lnTo>
                    <a:lnTo>
                      <a:pt x="83" y="77"/>
                    </a:lnTo>
                    <a:lnTo>
                      <a:pt x="83" y="75"/>
                    </a:lnTo>
                    <a:lnTo>
                      <a:pt x="85" y="73"/>
                    </a:lnTo>
                    <a:lnTo>
                      <a:pt x="83" y="73"/>
                    </a:lnTo>
                    <a:lnTo>
                      <a:pt x="81" y="73"/>
                    </a:lnTo>
                    <a:lnTo>
                      <a:pt x="81" y="71"/>
                    </a:lnTo>
                    <a:lnTo>
                      <a:pt x="79" y="69"/>
                    </a:lnTo>
                    <a:lnTo>
                      <a:pt x="77" y="67"/>
                    </a:lnTo>
                    <a:lnTo>
                      <a:pt x="77" y="65"/>
                    </a:lnTo>
                    <a:lnTo>
                      <a:pt x="75" y="63"/>
                    </a:lnTo>
                    <a:lnTo>
                      <a:pt x="77" y="63"/>
                    </a:lnTo>
                    <a:lnTo>
                      <a:pt x="77" y="61"/>
                    </a:lnTo>
                    <a:lnTo>
                      <a:pt x="77" y="59"/>
                    </a:lnTo>
                    <a:lnTo>
                      <a:pt x="77" y="57"/>
                    </a:lnTo>
                    <a:lnTo>
                      <a:pt x="77" y="55"/>
                    </a:lnTo>
                    <a:lnTo>
                      <a:pt x="77" y="54"/>
                    </a:lnTo>
                    <a:lnTo>
                      <a:pt x="77" y="52"/>
                    </a:lnTo>
                    <a:lnTo>
                      <a:pt x="77" y="50"/>
                    </a:lnTo>
                    <a:lnTo>
                      <a:pt x="77" y="48"/>
                    </a:lnTo>
                    <a:lnTo>
                      <a:pt x="79" y="46"/>
                    </a:lnTo>
                    <a:lnTo>
                      <a:pt x="81" y="46"/>
                    </a:lnTo>
                    <a:lnTo>
                      <a:pt x="81" y="44"/>
                    </a:lnTo>
                    <a:lnTo>
                      <a:pt x="83" y="44"/>
                    </a:lnTo>
                    <a:lnTo>
                      <a:pt x="85" y="42"/>
                    </a:lnTo>
                    <a:lnTo>
                      <a:pt x="85" y="40"/>
                    </a:lnTo>
                    <a:lnTo>
                      <a:pt x="87" y="40"/>
                    </a:lnTo>
                    <a:lnTo>
                      <a:pt x="89" y="40"/>
                    </a:lnTo>
                    <a:lnTo>
                      <a:pt x="91" y="38"/>
                    </a:lnTo>
                    <a:lnTo>
                      <a:pt x="91" y="36"/>
                    </a:lnTo>
                    <a:lnTo>
                      <a:pt x="91" y="34"/>
                    </a:lnTo>
                    <a:lnTo>
                      <a:pt x="91" y="32"/>
                    </a:lnTo>
                    <a:lnTo>
                      <a:pt x="93" y="31"/>
                    </a:lnTo>
                    <a:lnTo>
                      <a:pt x="93" y="29"/>
                    </a:lnTo>
                    <a:lnTo>
                      <a:pt x="93" y="27"/>
                    </a:lnTo>
                    <a:lnTo>
                      <a:pt x="93" y="25"/>
                    </a:lnTo>
                    <a:lnTo>
                      <a:pt x="91" y="23"/>
                    </a:lnTo>
                    <a:lnTo>
                      <a:pt x="89" y="23"/>
                    </a:lnTo>
                    <a:lnTo>
                      <a:pt x="89" y="21"/>
                    </a:lnTo>
                    <a:lnTo>
                      <a:pt x="87" y="19"/>
                    </a:lnTo>
                    <a:lnTo>
                      <a:pt x="87" y="17"/>
                    </a:lnTo>
                    <a:lnTo>
                      <a:pt x="85" y="17"/>
                    </a:lnTo>
                    <a:lnTo>
                      <a:pt x="87" y="17"/>
                    </a:lnTo>
                    <a:lnTo>
                      <a:pt x="87" y="15"/>
                    </a:lnTo>
                    <a:lnTo>
                      <a:pt x="85" y="15"/>
                    </a:lnTo>
                    <a:lnTo>
                      <a:pt x="85" y="13"/>
                    </a:lnTo>
                    <a:lnTo>
                      <a:pt x="85" y="11"/>
                    </a:lnTo>
                    <a:lnTo>
                      <a:pt x="83" y="11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7" y="7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2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06" y="6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2" y="7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6" y="9"/>
                    </a:lnTo>
                    <a:lnTo>
                      <a:pt x="114" y="9"/>
                    </a:lnTo>
                    <a:lnTo>
                      <a:pt x="116" y="11"/>
                    </a:lnTo>
                    <a:lnTo>
                      <a:pt x="118" y="11"/>
                    </a:lnTo>
                    <a:lnTo>
                      <a:pt x="119" y="11"/>
                    </a:lnTo>
                    <a:lnTo>
                      <a:pt x="121" y="11"/>
                    </a:lnTo>
                    <a:lnTo>
                      <a:pt x="121" y="13"/>
                    </a:lnTo>
                    <a:lnTo>
                      <a:pt x="123" y="11"/>
                    </a:lnTo>
                    <a:lnTo>
                      <a:pt x="125" y="11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3" y="15"/>
                    </a:lnTo>
                    <a:lnTo>
                      <a:pt x="121" y="15"/>
                    </a:lnTo>
                    <a:lnTo>
                      <a:pt x="121" y="17"/>
                    </a:lnTo>
                    <a:lnTo>
                      <a:pt x="121" y="19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3" y="23"/>
                    </a:lnTo>
                    <a:lnTo>
                      <a:pt x="125" y="23"/>
                    </a:lnTo>
                    <a:lnTo>
                      <a:pt x="123" y="25"/>
                    </a:lnTo>
                    <a:lnTo>
                      <a:pt x="123" y="27"/>
                    </a:lnTo>
                    <a:lnTo>
                      <a:pt x="125" y="27"/>
                    </a:lnTo>
                    <a:lnTo>
                      <a:pt x="125" y="25"/>
                    </a:lnTo>
                    <a:lnTo>
                      <a:pt x="125" y="23"/>
                    </a:lnTo>
                    <a:lnTo>
                      <a:pt x="127" y="25"/>
                    </a:lnTo>
                    <a:lnTo>
                      <a:pt x="127" y="23"/>
                    </a:lnTo>
                    <a:lnTo>
                      <a:pt x="129" y="23"/>
                    </a:lnTo>
                    <a:lnTo>
                      <a:pt x="129" y="25"/>
                    </a:lnTo>
                    <a:lnTo>
                      <a:pt x="127" y="27"/>
                    </a:lnTo>
                    <a:lnTo>
                      <a:pt x="127" y="29"/>
                    </a:lnTo>
                    <a:lnTo>
                      <a:pt x="127" y="31"/>
                    </a:lnTo>
                    <a:lnTo>
                      <a:pt x="125" y="31"/>
                    </a:lnTo>
                    <a:lnTo>
                      <a:pt x="123" y="31"/>
                    </a:lnTo>
                    <a:lnTo>
                      <a:pt x="121" y="32"/>
                    </a:lnTo>
                    <a:lnTo>
                      <a:pt x="121" y="34"/>
                    </a:lnTo>
                    <a:lnTo>
                      <a:pt x="123" y="32"/>
                    </a:lnTo>
                    <a:lnTo>
                      <a:pt x="125" y="32"/>
                    </a:lnTo>
                    <a:lnTo>
                      <a:pt x="127" y="32"/>
                    </a:lnTo>
                    <a:lnTo>
                      <a:pt x="129" y="32"/>
                    </a:lnTo>
                    <a:lnTo>
                      <a:pt x="131" y="32"/>
                    </a:lnTo>
                    <a:lnTo>
                      <a:pt x="131" y="34"/>
                    </a:lnTo>
                    <a:lnTo>
                      <a:pt x="133" y="34"/>
                    </a:lnTo>
                    <a:lnTo>
                      <a:pt x="133" y="36"/>
                    </a:lnTo>
                    <a:lnTo>
                      <a:pt x="133" y="38"/>
                    </a:lnTo>
                    <a:lnTo>
                      <a:pt x="133" y="40"/>
                    </a:lnTo>
                    <a:lnTo>
                      <a:pt x="135" y="40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9" y="42"/>
                    </a:lnTo>
                    <a:lnTo>
                      <a:pt x="137" y="44"/>
                    </a:lnTo>
                    <a:lnTo>
                      <a:pt x="137" y="46"/>
                    </a:lnTo>
                    <a:lnTo>
                      <a:pt x="139" y="46"/>
                    </a:lnTo>
                    <a:lnTo>
                      <a:pt x="139" y="48"/>
                    </a:lnTo>
                    <a:lnTo>
                      <a:pt x="141" y="48"/>
                    </a:lnTo>
                    <a:lnTo>
                      <a:pt x="142" y="48"/>
                    </a:lnTo>
                    <a:lnTo>
                      <a:pt x="144" y="48"/>
                    </a:lnTo>
                    <a:lnTo>
                      <a:pt x="146" y="48"/>
                    </a:lnTo>
                    <a:lnTo>
                      <a:pt x="146" y="46"/>
                    </a:lnTo>
                    <a:lnTo>
                      <a:pt x="148" y="46"/>
                    </a:lnTo>
                    <a:lnTo>
                      <a:pt x="150" y="46"/>
                    </a:lnTo>
                    <a:lnTo>
                      <a:pt x="152" y="46"/>
                    </a:lnTo>
                    <a:lnTo>
                      <a:pt x="152" y="48"/>
                    </a:lnTo>
                    <a:lnTo>
                      <a:pt x="154" y="50"/>
                    </a:lnTo>
                    <a:lnTo>
                      <a:pt x="156" y="5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8" name="Freeform 5070">
                <a:extLst>
                  <a:ext uri="{FF2B5EF4-FFF2-40B4-BE49-F238E27FC236}">
                    <a16:creationId xmlns:a16="http://schemas.microsoft.com/office/drawing/2014/main" id="{39E77437-85A3-9CB6-E680-245FDD565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6480" y="5435981"/>
                <a:ext cx="227186" cy="268133"/>
              </a:xfrm>
              <a:custGeom>
                <a:avLst/>
                <a:gdLst/>
                <a:ahLst/>
                <a:cxnLst>
                  <a:cxn ang="0">
                    <a:pos x="138" y="178"/>
                  </a:cxn>
                  <a:cxn ang="0">
                    <a:pos x="136" y="178"/>
                  </a:cxn>
                  <a:cxn ang="0">
                    <a:pos x="131" y="182"/>
                  </a:cxn>
                  <a:cxn ang="0">
                    <a:pos x="121" y="180"/>
                  </a:cxn>
                  <a:cxn ang="0">
                    <a:pos x="117" y="175"/>
                  </a:cxn>
                  <a:cxn ang="0">
                    <a:pos x="109" y="173"/>
                  </a:cxn>
                  <a:cxn ang="0">
                    <a:pos x="106" y="171"/>
                  </a:cxn>
                  <a:cxn ang="0">
                    <a:pos x="98" y="169"/>
                  </a:cxn>
                  <a:cxn ang="0">
                    <a:pos x="90" y="171"/>
                  </a:cxn>
                  <a:cxn ang="0">
                    <a:pos x="81" y="167"/>
                  </a:cxn>
                  <a:cxn ang="0">
                    <a:pos x="77" y="163"/>
                  </a:cxn>
                  <a:cxn ang="0">
                    <a:pos x="67" y="163"/>
                  </a:cxn>
                  <a:cxn ang="0">
                    <a:pos x="56" y="165"/>
                  </a:cxn>
                  <a:cxn ang="0">
                    <a:pos x="44" y="167"/>
                  </a:cxn>
                  <a:cxn ang="0">
                    <a:pos x="35" y="161"/>
                  </a:cxn>
                  <a:cxn ang="0">
                    <a:pos x="23" y="153"/>
                  </a:cxn>
                  <a:cxn ang="0">
                    <a:pos x="13" y="146"/>
                  </a:cxn>
                  <a:cxn ang="0">
                    <a:pos x="8" y="150"/>
                  </a:cxn>
                  <a:cxn ang="0">
                    <a:pos x="4" y="146"/>
                  </a:cxn>
                  <a:cxn ang="0">
                    <a:pos x="2" y="134"/>
                  </a:cxn>
                  <a:cxn ang="0">
                    <a:pos x="6" y="117"/>
                  </a:cxn>
                  <a:cxn ang="0">
                    <a:pos x="10" y="100"/>
                  </a:cxn>
                  <a:cxn ang="0">
                    <a:pos x="8" y="86"/>
                  </a:cxn>
                  <a:cxn ang="0">
                    <a:pos x="6" y="77"/>
                  </a:cxn>
                  <a:cxn ang="0">
                    <a:pos x="0" y="69"/>
                  </a:cxn>
                  <a:cxn ang="0">
                    <a:pos x="6" y="57"/>
                  </a:cxn>
                  <a:cxn ang="0">
                    <a:pos x="10" y="50"/>
                  </a:cxn>
                  <a:cxn ang="0">
                    <a:pos x="13" y="44"/>
                  </a:cxn>
                  <a:cxn ang="0">
                    <a:pos x="19" y="36"/>
                  </a:cxn>
                  <a:cxn ang="0">
                    <a:pos x="31" y="40"/>
                  </a:cxn>
                  <a:cxn ang="0">
                    <a:pos x="36" y="38"/>
                  </a:cxn>
                  <a:cxn ang="0">
                    <a:pos x="44" y="32"/>
                  </a:cxn>
                  <a:cxn ang="0">
                    <a:pos x="48" y="23"/>
                  </a:cxn>
                  <a:cxn ang="0">
                    <a:pos x="56" y="21"/>
                  </a:cxn>
                  <a:cxn ang="0">
                    <a:pos x="60" y="15"/>
                  </a:cxn>
                  <a:cxn ang="0">
                    <a:pos x="63" y="6"/>
                  </a:cxn>
                  <a:cxn ang="0">
                    <a:pos x="77" y="0"/>
                  </a:cxn>
                  <a:cxn ang="0">
                    <a:pos x="86" y="8"/>
                  </a:cxn>
                  <a:cxn ang="0">
                    <a:pos x="88" y="11"/>
                  </a:cxn>
                  <a:cxn ang="0">
                    <a:pos x="90" y="19"/>
                  </a:cxn>
                  <a:cxn ang="0">
                    <a:pos x="94" y="25"/>
                  </a:cxn>
                  <a:cxn ang="0">
                    <a:pos x="84" y="31"/>
                  </a:cxn>
                  <a:cxn ang="0">
                    <a:pos x="86" y="38"/>
                  </a:cxn>
                  <a:cxn ang="0">
                    <a:pos x="90" y="44"/>
                  </a:cxn>
                  <a:cxn ang="0">
                    <a:pos x="94" y="54"/>
                  </a:cxn>
                  <a:cxn ang="0">
                    <a:pos x="98" y="61"/>
                  </a:cxn>
                  <a:cxn ang="0">
                    <a:pos x="104" y="69"/>
                  </a:cxn>
                  <a:cxn ang="0">
                    <a:pos x="109" y="77"/>
                  </a:cxn>
                  <a:cxn ang="0">
                    <a:pos x="109" y="88"/>
                  </a:cxn>
                  <a:cxn ang="0">
                    <a:pos x="117" y="92"/>
                  </a:cxn>
                  <a:cxn ang="0">
                    <a:pos x="125" y="90"/>
                  </a:cxn>
                  <a:cxn ang="0">
                    <a:pos x="134" y="86"/>
                  </a:cxn>
                  <a:cxn ang="0">
                    <a:pos x="138" y="77"/>
                  </a:cxn>
                  <a:cxn ang="0">
                    <a:pos x="142" y="86"/>
                  </a:cxn>
                  <a:cxn ang="0">
                    <a:pos x="146" y="100"/>
                  </a:cxn>
                  <a:cxn ang="0">
                    <a:pos x="140" y="136"/>
                  </a:cxn>
                  <a:cxn ang="0">
                    <a:pos x="148" y="155"/>
                  </a:cxn>
                  <a:cxn ang="0">
                    <a:pos x="150" y="171"/>
                  </a:cxn>
                </a:cxnLst>
                <a:rect l="0" t="0" r="r" b="b"/>
                <a:pathLst>
                  <a:path w="152" h="184">
                    <a:moveTo>
                      <a:pt x="150" y="177"/>
                    </a:moveTo>
                    <a:lnTo>
                      <a:pt x="148" y="178"/>
                    </a:lnTo>
                    <a:lnTo>
                      <a:pt x="146" y="178"/>
                    </a:lnTo>
                    <a:lnTo>
                      <a:pt x="144" y="178"/>
                    </a:lnTo>
                    <a:lnTo>
                      <a:pt x="142" y="178"/>
                    </a:lnTo>
                    <a:lnTo>
                      <a:pt x="140" y="178"/>
                    </a:lnTo>
                    <a:lnTo>
                      <a:pt x="138" y="178"/>
                    </a:lnTo>
                    <a:lnTo>
                      <a:pt x="138" y="180"/>
                    </a:lnTo>
                    <a:lnTo>
                      <a:pt x="138" y="178"/>
                    </a:lnTo>
                    <a:lnTo>
                      <a:pt x="136" y="178"/>
                    </a:lnTo>
                    <a:lnTo>
                      <a:pt x="136" y="177"/>
                    </a:lnTo>
                    <a:lnTo>
                      <a:pt x="134" y="177"/>
                    </a:lnTo>
                    <a:lnTo>
                      <a:pt x="136" y="177"/>
                    </a:lnTo>
                    <a:lnTo>
                      <a:pt x="136" y="178"/>
                    </a:lnTo>
                    <a:lnTo>
                      <a:pt x="134" y="178"/>
                    </a:lnTo>
                    <a:lnTo>
                      <a:pt x="136" y="178"/>
                    </a:lnTo>
                    <a:lnTo>
                      <a:pt x="134" y="178"/>
                    </a:lnTo>
                    <a:lnTo>
                      <a:pt x="134" y="180"/>
                    </a:lnTo>
                    <a:lnTo>
                      <a:pt x="134" y="182"/>
                    </a:lnTo>
                    <a:lnTo>
                      <a:pt x="132" y="182"/>
                    </a:lnTo>
                    <a:lnTo>
                      <a:pt x="131" y="182"/>
                    </a:lnTo>
                    <a:lnTo>
                      <a:pt x="129" y="182"/>
                    </a:lnTo>
                    <a:lnTo>
                      <a:pt x="127" y="182"/>
                    </a:lnTo>
                    <a:lnTo>
                      <a:pt x="125" y="184"/>
                    </a:lnTo>
                    <a:lnTo>
                      <a:pt x="123" y="184"/>
                    </a:lnTo>
                    <a:lnTo>
                      <a:pt x="123" y="182"/>
                    </a:lnTo>
                    <a:lnTo>
                      <a:pt x="123" y="180"/>
                    </a:lnTo>
                    <a:lnTo>
                      <a:pt x="121" y="180"/>
                    </a:lnTo>
                    <a:lnTo>
                      <a:pt x="121" y="182"/>
                    </a:lnTo>
                    <a:lnTo>
                      <a:pt x="121" y="180"/>
                    </a:lnTo>
                    <a:lnTo>
                      <a:pt x="121" y="178"/>
                    </a:lnTo>
                    <a:lnTo>
                      <a:pt x="119" y="178"/>
                    </a:lnTo>
                    <a:lnTo>
                      <a:pt x="117" y="178"/>
                    </a:lnTo>
                    <a:lnTo>
                      <a:pt x="117" y="177"/>
                    </a:lnTo>
                    <a:lnTo>
                      <a:pt x="117" y="175"/>
                    </a:lnTo>
                    <a:lnTo>
                      <a:pt x="115" y="175"/>
                    </a:lnTo>
                    <a:lnTo>
                      <a:pt x="115" y="173"/>
                    </a:lnTo>
                    <a:lnTo>
                      <a:pt x="115" y="175"/>
                    </a:lnTo>
                    <a:lnTo>
                      <a:pt x="113" y="175"/>
                    </a:lnTo>
                    <a:lnTo>
                      <a:pt x="111" y="175"/>
                    </a:lnTo>
                    <a:lnTo>
                      <a:pt x="109" y="175"/>
                    </a:lnTo>
                    <a:lnTo>
                      <a:pt x="109" y="173"/>
                    </a:lnTo>
                    <a:lnTo>
                      <a:pt x="108" y="173"/>
                    </a:lnTo>
                    <a:lnTo>
                      <a:pt x="108" y="175"/>
                    </a:lnTo>
                    <a:lnTo>
                      <a:pt x="108" y="173"/>
                    </a:lnTo>
                    <a:lnTo>
                      <a:pt x="106" y="173"/>
                    </a:lnTo>
                    <a:lnTo>
                      <a:pt x="108" y="173"/>
                    </a:lnTo>
                    <a:lnTo>
                      <a:pt x="108" y="171"/>
                    </a:lnTo>
                    <a:lnTo>
                      <a:pt x="106" y="171"/>
                    </a:lnTo>
                    <a:lnTo>
                      <a:pt x="104" y="171"/>
                    </a:lnTo>
                    <a:lnTo>
                      <a:pt x="102" y="171"/>
                    </a:lnTo>
                    <a:lnTo>
                      <a:pt x="100" y="171"/>
                    </a:lnTo>
                    <a:lnTo>
                      <a:pt x="100" y="169"/>
                    </a:lnTo>
                    <a:lnTo>
                      <a:pt x="100" y="171"/>
                    </a:lnTo>
                    <a:lnTo>
                      <a:pt x="98" y="171"/>
                    </a:lnTo>
                    <a:lnTo>
                      <a:pt x="98" y="169"/>
                    </a:lnTo>
                    <a:lnTo>
                      <a:pt x="98" y="171"/>
                    </a:lnTo>
                    <a:lnTo>
                      <a:pt x="96" y="171"/>
                    </a:lnTo>
                    <a:lnTo>
                      <a:pt x="96" y="169"/>
                    </a:lnTo>
                    <a:lnTo>
                      <a:pt x="96" y="171"/>
                    </a:lnTo>
                    <a:lnTo>
                      <a:pt x="94" y="171"/>
                    </a:lnTo>
                    <a:lnTo>
                      <a:pt x="92" y="171"/>
                    </a:lnTo>
                    <a:lnTo>
                      <a:pt x="90" y="171"/>
                    </a:lnTo>
                    <a:lnTo>
                      <a:pt x="88" y="171"/>
                    </a:lnTo>
                    <a:lnTo>
                      <a:pt x="86" y="171"/>
                    </a:lnTo>
                    <a:lnTo>
                      <a:pt x="84" y="171"/>
                    </a:lnTo>
                    <a:lnTo>
                      <a:pt x="84" y="169"/>
                    </a:lnTo>
                    <a:lnTo>
                      <a:pt x="83" y="169"/>
                    </a:lnTo>
                    <a:lnTo>
                      <a:pt x="83" y="167"/>
                    </a:lnTo>
                    <a:lnTo>
                      <a:pt x="81" y="167"/>
                    </a:lnTo>
                    <a:lnTo>
                      <a:pt x="83" y="167"/>
                    </a:lnTo>
                    <a:lnTo>
                      <a:pt x="83" y="169"/>
                    </a:lnTo>
                    <a:lnTo>
                      <a:pt x="81" y="169"/>
                    </a:lnTo>
                    <a:lnTo>
                      <a:pt x="81" y="167"/>
                    </a:lnTo>
                    <a:lnTo>
                      <a:pt x="81" y="165"/>
                    </a:lnTo>
                    <a:lnTo>
                      <a:pt x="79" y="163"/>
                    </a:lnTo>
                    <a:lnTo>
                      <a:pt x="77" y="163"/>
                    </a:lnTo>
                    <a:lnTo>
                      <a:pt x="75" y="165"/>
                    </a:lnTo>
                    <a:lnTo>
                      <a:pt x="73" y="167"/>
                    </a:lnTo>
                    <a:lnTo>
                      <a:pt x="71" y="167"/>
                    </a:lnTo>
                    <a:lnTo>
                      <a:pt x="71" y="169"/>
                    </a:lnTo>
                    <a:lnTo>
                      <a:pt x="69" y="167"/>
                    </a:lnTo>
                    <a:lnTo>
                      <a:pt x="69" y="165"/>
                    </a:lnTo>
                    <a:lnTo>
                      <a:pt x="67" y="163"/>
                    </a:lnTo>
                    <a:lnTo>
                      <a:pt x="67" y="165"/>
                    </a:lnTo>
                    <a:lnTo>
                      <a:pt x="65" y="165"/>
                    </a:lnTo>
                    <a:lnTo>
                      <a:pt x="63" y="165"/>
                    </a:lnTo>
                    <a:lnTo>
                      <a:pt x="61" y="165"/>
                    </a:lnTo>
                    <a:lnTo>
                      <a:pt x="60" y="165"/>
                    </a:lnTo>
                    <a:lnTo>
                      <a:pt x="58" y="165"/>
                    </a:lnTo>
                    <a:lnTo>
                      <a:pt x="56" y="165"/>
                    </a:lnTo>
                    <a:lnTo>
                      <a:pt x="56" y="167"/>
                    </a:lnTo>
                    <a:lnTo>
                      <a:pt x="54" y="167"/>
                    </a:lnTo>
                    <a:lnTo>
                      <a:pt x="52" y="167"/>
                    </a:lnTo>
                    <a:lnTo>
                      <a:pt x="50" y="167"/>
                    </a:lnTo>
                    <a:lnTo>
                      <a:pt x="48" y="167"/>
                    </a:lnTo>
                    <a:lnTo>
                      <a:pt x="46" y="167"/>
                    </a:lnTo>
                    <a:lnTo>
                      <a:pt x="44" y="167"/>
                    </a:lnTo>
                    <a:lnTo>
                      <a:pt x="42" y="169"/>
                    </a:lnTo>
                    <a:lnTo>
                      <a:pt x="40" y="167"/>
                    </a:lnTo>
                    <a:lnTo>
                      <a:pt x="40" y="165"/>
                    </a:lnTo>
                    <a:lnTo>
                      <a:pt x="38" y="165"/>
                    </a:lnTo>
                    <a:lnTo>
                      <a:pt x="36" y="165"/>
                    </a:lnTo>
                    <a:lnTo>
                      <a:pt x="35" y="163"/>
                    </a:lnTo>
                    <a:lnTo>
                      <a:pt x="35" y="161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29" y="157"/>
                    </a:lnTo>
                    <a:lnTo>
                      <a:pt x="29" y="155"/>
                    </a:lnTo>
                    <a:lnTo>
                      <a:pt x="27" y="153"/>
                    </a:lnTo>
                    <a:lnTo>
                      <a:pt x="25" y="153"/>
                    </a:lnTo>
                    <a:lnTo>
                      <a:pt x="23" y="153"/>
                    </a:lnTo>
                    <a:lnTo>
                      <a:pt x="21" y="152"/>
                    </a:lnTo>
                    <a:lnTo>
                      <a:pt x="21" y="150"/>
                    </a:lnTo>
                    <a:lnTo>
                      <a:pt x="19" y="150"/>
                    </a:lnTo>
                    <a:lnTo>
                      <a:pt x="19" y="148"/>
                    </a:lnTo>
                    <a:lnTo>
                      <a:pt x="17" y="148"/>
                    </a:lnTo>
                    <a:lnTo>
                      <a:pt x="15" y="148"/>
                    </a:lnTo>
                    <a:lnTo>
                      <a:pt x="13" y="146"/>
                    </a:lnTo>
                    <a:lnTo>
                      <a:pt x="13" y="148"/>
                    </a:lnTo>
                    <a:lnTo>
                      <a:pt x="13" y="146"/>
                    </a:lnTo>
                    <a:lnTo>
                      <a:pt x="12" y="146"/>
                    </a:lnTo>
                    <a:lnTo>
                      <a:pt x="12" y="148"/>
                    </a:lnTo>
                    <a:lnTo>
                      <a:pt x="12" y="150"/>
                    </a:lnTo>
                    <a:lnTo>
                      <a:pt x="10" y="150"/>
                    </a:lnTo>
                    <a:lnTo>
                      <a:pt x="8" y="150"/>
                    </a:lnTo>
                    <a:lnTo>
                      <a:pt x="8" y="148"/>
                    </a:lnTo>
                    <a:lnTo>
                      <a:pt x="10" y="148"/>
                    </a:lnTo>
                    <a:lnTo>
                      <a:pt x="8" y="146"/>
                    </a:lnTo>
                    <a:lnTo>
                      <a:pt x="8" y="148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0" y="140"/>
                    </a:lnTo>
                    <a:lnTo>
                      <a:pt x="0" y="136"/>
                    </a:lnTo>
                    <a:lnTo>
                      <a:pt x="2" y="134"/>
                    </a:lnTo>
                    <a:lnTo>
                      <a:pt x="4" y="134"/>
                    </a:lnTo>
                    <a:lnTo>
                      <a:pt x="6" y="130"/>
                    </a:lnTo>
                    <a:lnTo>
                      <a:pt x="6" y="127"/>
                    </a:lnTo>
                    <a:lnTo>
                      <a:pt x="6" y="125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8" y="109"/>
                    </a:lnTo>
                    <a:lnTo>
                      <a:pt x="10" y="105"/>
                    </a:lnTo>
                    <a:lnTo>
                      <a:pt x="12" y="104"/>
                    </a:lnTo>
                    <a:lnTo>
                      <a:pt x="10" y="104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98"/>
                    </a:lnTo>
                    <a:lnTo>
                      <a:pt x="10" y="94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0" y="86"/>
                    </a:lnTo>
                    <a:lnTo>
                      <a:pt x="8" y="86"/>
                    </a:lnTo>
                    <a:lnTo>
                      <a:pt x="8" y="84"/>
                    </a:lnTo>
                    <a:lnTo>
                      <a:pt x="8" y="82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8" y="80"/>
                    </a:lnTo>
                    <a:lnTo>
                      <a:pt x="6" y="79"/>
                    </a:lnTo>
                    <a:lnTo>
                      <a:pt x="6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6" y="56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6" y="54"/>
                    </a:lnTo>
                    <a:lnTo>
                      <a:pt x="6" y="52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2" y="46"/>
                    </a:lnTo>
                    <a:lnTo>
                      <a:pt x="13" y="46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5" y="40"/>
                    </a:lnTo>
                    <a:lnTo>
                      <a:pt x="17" y="40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19" y="36"/>
                    </a:lnTo>
                    <a:lnTo>
                      <a:pt x="21" y="36"/>
                    </a:lnTo>
                    <a:lnTo>
                      <a:pt x="23" y="36"/>
                    </a:lnTo>
                    <a:lnTo>
                      <a:pt x="23" y="38"/>
                    </a:lnTo>
                    <a:lnTo>
                      <a:pt x="25" y="38"/>
                    </a:lnTo>
                    <a:lnTo>
                      <a:pt x="27" y="40"/>
                    </a:lnTo>
                    <a:lnTo>
                      <a:pt x="29" y="40"/>
                    </a:lnTo>
                    <a:lnTo>
                      <a:pt x="31" y="40"/>
                    </a:lnTo>
                    <a:lnTo>
                      <a:pt x="31" y="42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5" y="40"/>
                    </a:lnTo>
                    <a:lnTo>
                      <a:pt x="35" y="38"/>
                    </a:lnTo>
                    <a:lnTo>
                      <a:pt x="36" y="40"/>
                    </a:lnTo>
                    <a:lnTo>
                      <a:pt x="36" y="38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2" y="34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6" y="32"/>
                    </a:lnTo>
                    <a:lnTo>
                      <a:pt x="46" y="31"/>
                    </a:lnTo>
                    <a:lnTo>
                      <a:pt x="46" y="29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8" y="23"/>
                    </a:lnTo>
                    <a:lnTo>
                      <a:pt x="50" y="23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9"/>
                    </a:lnTo>
                    <a:lnTo>
                      <a:pt x="56" y="19"/>
                    </a:lnTo>
                    <a:lnTo>
                      <a:pt x="56" y="21"/>
                    </a:lnTo>
                    <a:lnTo>
                      <a:pt x="58" y="21"/>
                    </a:lnTo>
                    <a:lnTo>
                      <a:pt x="58" y="19"/>
                    </a:lnTo>
                    <a:lnTo>
                      <a:pt x="60" y="19"/>
                    </a:lnTo>
                    <a:lnTo>
                      <a:pt x="60" y="17"/>
                    </a:lnTo>
                    <a:lnTo>
                      <a:pt x="58" y="17"/>
                    </a:lnTo>
                    <a:lnTo>
                      <a:pt x="60" y="17"/>
                    </a:lnTo>
                    <a:lnTo>
                      <a:pt x="60" y="15"/>
                    </a:lnTo>
                    <a:lnTo>
                      <a:pt x="60" y="13"/>
                    </a:lnTo>
                    <a:lnTo>
                      <a:pt x="60" y="11"/>
                    </a:lnTo>
                    <a:lnTo>
                      <a:pt x="61" y="11"/>
                    </a:lnTo>
                    <a:lnTo>
                      <a:pt x="61" y="9"/>
                    </a:lnTo>
                    <a:lnTo>
                      <a:pt x="61" y="8"/>
                    </a:lnTo>
                    <a:lnTo>
                      <a:pt x="63" y="8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6" y="6"/>
                    </a:lnTo>
                    <a:lnTo>
                      <a:pt x="86" y="8"/>
                    </a:lnTo>
                    <a:lnTo>
                      <a:pt x="88" y="8"/>
                    </a:lnTo>
                    <a:lnTo>
                      <a:pt x="88" y="9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0" y="9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88" y="13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2" y="19"/>
                    </a:lnTo>
                    <a:lnTo>
                      <a:pt x="90" y="19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2" y="25"/>
                    </a:lnTo>
                    <a:lnTo>
                      <a:pt x="90" y="27"/>
                    </a:lnTo>
                    <a:lnTo>
                      <a:pt x="88" y="27"/>
                    </a:lnTo>
                    <a:lnTo>
                      <a:pt x="86" y="27"/>
                    </a:lnTo>
                    <a:lnTo>
                      <a:pt x="86" y="29"/>
                    </a:lnTo>
                    <a:lnTo>
                      <a:pt x="84" y="29"/>
                    </a:lnTo>
                    <a:lnTo>
                      <a:pt x="84" y="31"/>
                    </a:lnTo>
                    <a:lnTo>
                      <a:pt x="83" y="31"/>
                    </a:lnTo>
                    <a:lnTo>
                      <a:pt x="83" y="32"/>
                    </a:lnTo>
                    <a:lnTo>
                      <a:pt x="83" y="34"/>
                    </a:lnTo>
                    <a:lnTo>
                      <a:pt x="83" y="36"/>
                    </a:lnTo>
                    <a:lnTo>
                      <a:pt x="84" y="36"/>
                    </a:lnTo>
                    <a:lnTo>
                      <a:pt x="84" y="38"/>
                    </a:lnTo>
                    <a:lnTo>
                      <a:pt x="86" y="38"/>
                    </a:lnTo>
                    <a:lnTo>
                      <a:pt x="84" y="38"/>
                    </a:lnTo>
                    <a:lnTo>
                      <a:pt x="86" y="38"/>
                    </a:lnTo>
                    <a:lnTo>
                      <a:pt x="86" y="40"/>
                    </a:lnTo>
                    <a:lnTo>
                      <a:pt x="88" y="40"/>
                    </a:lnTo>
                    <a:lnTo>
                      <a:pt x="88" y="42"/>
                    </a:lnTo>
                    <a:lnTo>
                      <a:pt x="88" y="44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94" y="48"/>
                    </a:lnTo>
                    <a:lnTo>
                      <a:pt x="94" y="50"/>
                    </a:lnTo>
                    <a:lnTo>
                      <a:pt x="94" y="52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6" y="56"/>
                    </a:lnTo>
                    <a:lnTo>
                      <a:pt x="96" y="57"/>
                    </a:lnTo>
                    <a:lnTo>
                      <a:pt x="98" y="57"/>
                    </a:lnTo>
                    <a:lnTo>
                      <a:pt x="96" y="57"/>
                    </a:lnTo>
                    <a:lnTo>
                      <a:pt x="98" y="59"/>
                    </a:lnTo>
                    <a:lnTo>
                      <a:pt x="98" y="61"/>
                    </a:lnTo>
                    <a:lnTo>
                      <a:pt x="100" y="61"/>
                    </a:lnTo>
                    <a:lnTo>
                      <a:pt x="100" y="63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4" y="69"/>
                    </a:lnTo>
                    <a:lnTo>
                      <a:pt x="104" y="71"/>
                    </a:lnTo>
                    <a:lnTo>
                      <a:pt x="104" y="73"/>
                    </a:lnTo>
                    <a:lnTo>
                      <a:pt x="106" y="75"/>
                    </a:lnTo>
                    <a:lnTo>
                      <a:pt x="106" y="77"/>
                    </a:lnTo>
                    <a:lnTo>
                      <a:pt x="106" y="79"/>
                    </a:lnTo>
                    <a:lnTo>
                      <a:pt x="108" y="79"/>
                    </a:lnTo>
                    <a:lnTo>
                      <a:pt x="109" y="77"/>
                    </a:lnTo>
                    <a:lnTo>
                      <a:pt x="109" y="79"/>
                    </a:lnTo>
                    <a:lnTo>
                      <a:pt x="109" y="80"/>
                    </a:lnTo>
                    <a:lnTo>
                      <a:pt x="111" y="80"/>
                    </a:lnTo>
                    <a:lnTo>
                      <a:pt x="111" y="82"/>
                    </a:lnTo>
                    <a:lnTo>
                      <a:pt x="111" y="84"/>
                    </a:lnTo>
                    <a:lnTo>
                      <a:pt x="109" y="86"/>
                    </a:lnTo>
                    <a:lnTo>
                      <a:pt x="109" y="88"/>
                    </a:lnTo>
                    <a:lnTo>
                      <a:pt x="111" y="88"/>
                    </a:lnTo>
                    <a:lnTo>
                      <a:pt x="113" y="88"/>
                    </a:lnTo>
                    <a:lnTo>
                      <a:pt x="113" y="90"/>
                    </a:lnTo>
                    <a:lnTo>
                      <a:pt x="113" y="92"/>
                    </a:lnTo>
                    <a:lnTo>
                      <a:pt x="115" y="92"/>
                    </a:lnTo>
                    <a:lnTo>
                      <a:pt x="115" y="94"/>
                    </a:lnTo>
                    <a:lnTo>
                      <a:pt x="117" y="92"/>
                    </a:lnTo>
                    <a:lnTo>
                      <a:pt x="117" y="94"/>
                    </a:lnTo>
                    <a:lnTo>
                      <a:pt x="117" y="92"/>
                    </a:lnTo>
                    <a:lnTo>
                      <a:pt x="119" y="92"/>
                    </a:lnTo>
                    <a:lnTo>
                      <a:pt x="121" y="92"/>
                    </a:lnTo>
                    <a:lnTo>
                      <a:pt x="121" y="90"/>
                    </a:lnTo>
                    <a:lnTo>
                      <a:pt x="123" y="90"/>
                    </a:lnTo>
                    <a:lnTo>
                      <a:pt x="125" y="90"/>
                    </a:lnTo>
                    <a:lnTo>
                      <a:pt x="127" y="90"/>
                    </a:lnTo>
                    <a:lnTo>
                      <a:pt x="129" y="90"/>
                    </a:lnTo>
                    <a:lnTo>
                      <a:pt x="131" y="90"/>
                    </a:lnTo>
                    <a:lnTo>
                      <a:pt x="132" y="90"/>
                    </a:lnTo>
                    <a:lnTo>
                      <a:pt x="132" y="88"/>
                    </a:lnTo>
                    <a:lnTo>
                      <a:pt x="134" y="88"/>
                    </a:lnTo>
                    <a:lnTo>
                      <a:pt x="134" y="86"/>
                    </a:lnTo>
                    <a:lnTo>
                      <a:pt x="134" y="84"/>
                    </a:lnTo>
                    <a:lnTo>
                      <a:pt x="134" y="82"/>
                    </a:lnTo>
                    <a:lnTo>
                      <a:pt x="134" y="80"/>
                    </a:lnTo>
                    <a:lnTo>
                      <a:pt x="134" y="79"/>
                    </a:lnTo>
                    <a:lnTo>
                      <a:pt x="136" y="79"/>
                    </a:lnTo>
                    <a:lnTo>
                      <a:pt x="136" y="77"/>
                    </a:lnTo>
                    <a:lnTo>
                      <a:pt x="138" y="77"/>
                    </a:lnTo>
                    <a:lnTo>
                      <a:pt x="138" y="79"/>
                    </a:lnTo>
                    <a:lnTo>
                      <a:pt x="140" y="79"/>
                    </a:lnTo>
                    <a:lnTo>
                      <a:pt x="140" y="80"/>
                    </a:lnTo>
                    <a:lnTo>
                      <a:pt x="140" y="82"/>
                    </a:lnTo>
                    <a:lnTo>
                      <a:pt x="142" y="82"/>
                    </a:lnTo>
                    <a:lnTo>
                      <a:pt x="142" y="84"/>
                    </a:lnTo>
                    <a:lnTo>
                      <a:pt x="142" y="86"/>
                    </a:lnTo>
                    <a:lnTo>
                      <a:pt x="144" y="86"/>
                    </a:lnTo>
                    <a:lnTo>
                      <a:pt x="146" y="86"/>
                    </a:lnTo>
                    <a:lnTo>
                      <a:pt x="146" y="88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8" y="96"/>
                    </a:lnTo>
                    <a:lnTo>
                      <a:pt x="146" y="100"/>
                    </a:lnTo>
                    <a:lnTo>
                      <a:pt x="148" y="113"/>
                    </a:lnTo>
                    <a:lnTo>
                      <a:pt x="148" y="115"/>
                    </a:lnTo>
                    <a:lnTo>
                      <a:pt x="144" y="121"/>
                    </a:lnTo>
                    <a:lnTo>
                      <a:pt x="140" y="125"/>
                    </a:lnTo>
                    <a:lnTo>
                      <a:pt x="138" y="129"/>
                    </a:lnTo>
                    <a:lnTo>
                      <a:pt x="138" y="132"/>
                    </a:lnTo>
                    <a:lnTo>
                      <a:pt x="140" y="136"/>
                    </a:lnTo>
                    <a:lnTo>
                      <a:pt x="142" y="140"/>
                    </a:lnTo>
                    <a:lnTo>
                      <a:pt x="142" y="144"/>
                    </a:lnTo>
                    <a:lnTo>
                      <a:pt x="142" y="148"/>
                    </a:lnTo>
                    <a:lnTo>
                      <a:pt x="142" y="152"/>
                    </a:lnTo>
                    <a:lnTo>
                      <a:pt x="142" y="153"/>
                    </a:lnTo>
                    <a:lnTo>
                      <a:pt x="146" y="153"/>
                    </a:lnTo>
                    <a:lnTo>
                      <a:pt x="148" y="155"/>
                    </a:lnTo>
                    <a:lnTo>
                      <a:pt x="148" y="157"/>
                    </a:lnTo>
                    <a:lnTo>
                      <a:pt x="148" y="159"/>
                    </a:lnTo>
                    <a:lnTo>
                      <a:pt x="150" y="161"/>
                    </a:lnTo>
                    <a:lnTo>
                      <a:pt x="150" y="163"/>
                    </a:lnTo>
                    <a:lnTo>
                      <a:pt x="150" y="165"/>
                    </a:lnTo>
                    <a:lnTo>
                      <a:pt x="150" y="167"/>
                    </a:lnTo>
                    <a:lnTo>
                      <a:pt x="150" y="171"/>
                    </a:lnTo>
                    <a:lnTo>
                      <a:pt x="152" y="175"/>
                    </a:lnTo>
                    <a:lnTo>
                      <a:pt x="150" y="175"/>
                    </a:lnTo>
                    <a:lnTo>
                      <a:pt x="150" y="17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9" name="Freeform 5079">
                <a:extLst>
                  <a:ext uri="{FF2B5EF4-FFF2-40B4-BE49-F238E27FC236}">
                    <a16:creationId xmlns:a16="http://schemas.microsoft.com/office/drawing/2014/main" id="{B6994152-FA78-83AE-19D4-6D077E512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0793" y="5613019"/>
                <a:ext cx="1297763" cy="734320"/>
              </a:xfrm>
              <a:custGeom>
                <a:avLst/>
                <a:gdLst/>
                <a:ahLst/>
                <a:cxnLst>
                  <a:cxn ang="0">
                    <a:pos x="862" y="132"/>
                  </a:cxn>
                  <a:cxn ang="0">
                    <a:pos x="822" y="161"/>
                  </a:cxn>
                  <a:cxn ang="0">
                    <a:pos x="789" y="188"/>
                  </a:cxn>
                  <a:cxn ang="0">
                    <a:pos x="774" y="240"/>
                  </a:cxn>
                  <a:cxn ang="0">
                    <a:pos x="728" y="259"/>
                  </a:cxn>
                  <a:cxn ang="0">
                    <a:pos x="684" y="246"/>
                  </a:cxn>
                  <a:cxn ang="0">
                    <a:pos x="653" y="217"/>
                  </a:cxn>
                  <a:cxn ang="0">
                    <a:pos x="611" y="198"/>
                  </a:cxn>
                  <a:cxn ang="0">
                    <a:pos x="576" y="186"/>
                  </a:cxn>
                  <a:cxn ang="0">
                    <a:pos x="542" y="196"/>
                  </a:cxn>
                  <a:cxn ang="0">
                    <a:pos x="505" y="217"/>
                  </a:cxn>
                  <a:cxn ang="0">
                    <a:pos x="471" y="203"/>
                  </a:cxn>
                  <a:cxn ang="0">
                    <a:pos x="415" y="201"/>
                  </a:cxn>
                  <a:cxn ang="0">
                    <a:pos x="369" y="192"/>
                  </a:cxn>
                  <a:cxn ang="0">
                    <a:pos x="327" y="180"/>
                  </a:cxn>
                  <a:cxn ang="0">
                    <a:pos x="306" y="200"/>
                  </a:cxn>
                  <a:cxn ang="0">
                    <a:pos x="261" y="209"/>
                  </a:cxn>
                  <a:cxn ang="0">
                    <a:pos x="211" y="213"/>
                  </a:cxn>
                  <a:cxn ang="0">
                    <a:pos x="227" y="234"/>
                  </a:cxn>
                  <a:cxn ang="0">
                    <a:pos x="261" y="236"/>
                  </a:cxn>
                  <a:cxn ang="0">
                    <a:pos x="188" y="263"/>
                  </a:cxn>
                  <a:cxn ang="0">
                    <a:pos x="179" y="328"/>
                  </a:cxn>
                  <a:cxn ang="0">
                    <a:pos x="190" y="413"/>
                  </a:cxn>
                  <a:cxn ang="0">
                    <a:pos x="150" y="501"/>
                  </a:cxn>
                  <a:cxn ang="0">
                    <a:pos x="119" y="489"/>
                  </a:cxn>
                  <a:cxn ang="0">
                    <a:pos x="115" y="451"/>
                  </a:cxn>
                  <a:cxn ang="0">
                    <a:pos x="102" y="417"/>
                  </a:cxn>
                  <a:cxn ang="0">
                    <a:pos x="90" y="376"/>
                  </a:cxn>
                  <a:cxn ang="0">
                    <a:pos x="71" y="357"/>
                  </a:cxn>
                  <a:cxn ang="0">
                    <a:pos x="52" y="324"/>
                  </a:cxn>
                  <a:cxn ang="0">
                    <a:pos x="56" y="286"/>
                  </a:cxn>
                  <a:cxn ang="0">
                    <a:pos x="16" y="267"/>
                  </a:cxn>
                  <a:cxn ang="0">
                    <a:pos x="0" y="228"/>
                  </a:cxn>
                  <a:cxn ang="0">
                    <a:pos x="31" y="198"/>
                  </a:cxn>
                  <a:cxn ang="0">
                    <a:pos x="75" y="175"/>
                  </a:cxn>
                  <a:cxn ang="0">
                    <a:pos x="121" y="150"/>
                  </a:cxn>
                  <a:cxn ang="0">
                    <a:pos x="129" y="123"/>
                  </a:cxn>
                  <a:cxn ang="0">
                    <a:pos x="148" y="96"/>
                  </a:cxn>
                  <a:cxn ang="0">
                    <a:pos x="175" y="80"/>
                  </a:cxn>
                  <a:cxn ang="0">
                    <a:pos x="175" y="119"/>
                  </a:cxn>
                  <a:cxn ang="0">
                    <a:pos x="206" y="109"/>
                  </a:cxn>
                  <a:cxn ang="0">
                    <a:pos x="229" y="79"/>
                  </a:cxn>
                  <a:cxn ang="0">
                    <a:pos x="269" y="63"/>
                  </a:cxn>
                  <a:cxn ang="0">
                    <a:pos x="296" y="69"/>
                  </a:cxn>
                  <a:cxn ang="0">
                    <a:pos x="327" y="46"/>
                  </a:cxn>
                  <a:cxn ang="0">
                    <a:pos x="363" y="36"/>
                  </a:cxn>
                  <a:cxn ang="0">
                    <a:pos x="400" y="23"/>
                  </a:cxn>
                  <a:cxn ang="0">
                    <a:pos x="430" y="19"/>
                  </a:cxn>
                  <a:cxn ang="0">
                    <a:pos x="442" y="61"/>
                  </a:cxn>
                  <a:cxn ang="0">
                    <a:pos x="446" y="104"/>
                  </a:cxn>
                  <a:cxn ang="0">
                    <a:pos x="432" y="150"/>
                  </a:cxn>
                  <a:cxn ang="0">
                    <a:pos x="413" y="196"/>
                  </a:cxn>
                  <a:cxn ang="0">
                    <a:pos x="453" y="184"/>
                  </a:cxn>
                  <a:cxn ang="0">
                    <a:pos x="490" y="176"/>
                  </a:cxn>
                  <a:cxn ang="0">
                    <a:pos x="519" y="159"/>
                  </a:cxn>
                  <a:cxn ang="0">
                    <a:pos x="547" y="130"/>
                  </a:cxn>
                  <a:cxn ang="0">
                    <a:pos x="553" y="100"/>
                  </a:cxn>
                  <a:cxn ang="0">
                    <a:pos x="592" y="107"/>
                  </a:cxn>
                  <a:cxn ang="0">
                    <a:pos x="622" y="75"/>
                  </a:cxn>
                  <a:cxn ang="0">
                    <a:pos x="636" y="46"/>
                  </a:cxn>
                  <a:cxn ang="0">
                    <a:pos x="634" y="13"/>
                  </a:cxn>
                  <a:cxn ang="0">
                    <a:pos x="866" y="75"/>
                  </a:cxn>
                </a:cxnLst>
                <a:rect l="0" t="0" r="r" b="b"/>
                <a:pathLst>
                  <a:path w="870" h="503">
                    <a:moveTo>
                      <a:pt x="870" y="73"/>
                    </a:moveTo>
                    <a:lnTo>
                      <a:pt x="868" y="75"/>
                    </a:lnTo>
                    <a:lnTo>
                      <a:pt x="868" y="77"/>
                    </a:lnTo>
                    <a:lnTo>
                      <a:pt x="866" y="79"/>
                    </a:lnTo>
                    <a:lnTo>
                      <a:pt x="866" y="80"/>
                    </a:lnTo>
                    <a:lnTo>
                      <a:pt x="866" y="82"/>
                    </a:lnTo>
                    <a:lnTo>
                      <a:pt x="866" y="84"/>
                    </a:lnTo>
                    <a:lnTo>
                      <a:pt x="864" y="86"/>
                    </a:lnTo>
                    <a:lnTo>
                      <a:pt x="866" y="88"/>
                    </a:lnTo>
                    <a:lnTo>
                      <a:pt x="866" y="90"/>
                    </a:lnTo>
                    <a:lnTo>
                      <a:pt x="864" y="92"/>
                    </a:lnTo>
                    <a:lnTo>
                      <a:pt x="862" y="94"/>
                    </a:lnTo>
                    <a:lnTo>
                      <a:pt x="860" y="96"/>
                    </a:lnTo>
                    <a:lnTo>
                      <a:pt x="860" y="98"/>
                    </a:lnTo>
                    <a:lnTo>
                      <a:pt x="860" y="102"/>
                    </a:lnTo>
                    <a:lnTo>
                      <a:pt x="860" y="104"/>
                    </a:lnTo>
                    <a:lnTo>
                      <a:pt x="860" y="105"/>
                    </a:lnTo>
                    <a:lnTo>
                      <a:pt x="858" y="107"/>
                    </a:lnTo>
                    <a:lnTo>
                      <a:pt x="858" y="111"/>
                    </a:lnTo>
                    <a:lnTo>
                      <a:pt x="860" y="113"/>
                    </a:lnTo>
                    <a:lnTo>
                      <a:pt x="860" y="115"/>
                    </a:lnTo>
                    <a:lnTo>
                      <a:pt x="862" y="117"/>
                    </a:lnTo>
                    <a:lnTo>
                      <a:pt x="860" y="119"/>
                    </a:lnTo>
                    <a:lnTo>
                      <a:pt x="860" y="121"/>
                    </a:lnTo>
                    <a:lnTo>
                      <a:pt x="860" y="123"/>
                    </a:lnTo>
                    <a:lnTo>
                      <a:pt x="860" y="125"/>
                    </a:lnTo>
                    <a:lnTo>
                      <a:pt x="860" y="127"/>
                    </a:lnTo>
                    <a:lnTo>
                      <a:pt x="860" y="128"/>
                    </a:lnTo>
                    <a:lnTo>
                      <a:pt x="862" y="130"/>
                    </a:lnTo>
                    <a:lnTo>
                      <a:pt x="862" y="132"/>
                    </a:lnTo>
                    <a:lnTo>
                      <a:pt x="862" y="134"/>
                    </a:lnTo>
                    <a:lnTo>
                      <a:pt x="862" y="136"/>
                    </a:lnTo>
                    <a:lnTo>
                      <a:pt x="862" y="138"/>
                    </a:lnTo>
                    <a:lnTo>
                      <a:pt x="860" y="142"/>
                    </a:lnTo>
                    <a:lnTo>
                      <a:pt x="860" y="146"/>
                    </a:lnTo>
                    <a:lnTo>
                      <a:pt x="858" y="150"/>
                    </a:lnTo>
                    <a:lnTo>
                      <a:pt x="858" y="152"/>
                    </a:lnTo>
                    <a:lnTo>
                      <a:pt x="855" y="155"/>
                    </a:lnTo>
                    <a:lnTo>
                      <a:pt x="855" y="159"/>
                    </a:lnTo>
                    <a:lnTo>
                      <a:pt x="853" y="165"/>
                    </a:lnTo>
                    <a:lnTo>
                      <a:pt x="851" y="167"/>
                    </a:lnTo>
                    <a:lnTo>
                      <a:pt x="849" y="169"/>
                    </a:lnTo>
                    <a:lnTo>
                      <a:pt x="847" y="169"/>
                    </a:lnTo>
                    <a:lnTo>
                      <a:pt x="845" y="171"/>
                    </a:lnTo>
                    <a:lnTo>
                      <a:pt x="845" y="173"/>
                    </a:lnTo>
                    <a:lnTo>
                      <a:pt x="845" y="175"/>
                    </a:lnTo>
                    <a:lnTo>
                      <a:pt x="843" y="175"/>
                    </a:lnTo>
                    <a:lnTo>
                      <a:pt x="841" y="175"/>
                    </a:lnTo>
                    <a:lnTo>
                      <a:pt x="839" y="173"/>
                    </a:lnTo>
                    <a:lnTo>
                      <a:pt x="837" y="173"/>
                    </a:lnTo>
                    <a:lnTo>
                      <a:pt x="837" y="171"/>
                    </a:lnTo>
                    <a:lnTo>
                      <a:pt x="835" y="169"/>
                    </a:lnTo>
                    <a:lnTo>
                      <a:pt x="833" y="169"/>
                    </a:lnTo>
                    <a:lnTo>
                      <a:pt x="832" y="167"/>
                    </a:lnTo>
                    <a:lnTo>
                      <a:pt x="832" y="165"/>
                    </a:lnTo>
                    <a:lnTo>
                      <a:pt x="830" y="163"/>
                    </a:lnTo>
                    <a:lnTo>
                      <a:pt x="828" y="161"/>
                    </a:lnTo>
                    <a:lnTo>
                      <a:pt x="826" y="161"/>
                    </a:lnTo>
                    <a:lnTo>
                      <a:pt x="824" y="161"/>
                    </a:lnTo>
                    <a:lnTo>
                      <a:pt x="822" y="161"/>
                    </a:lnTo>
                    <a:lnTo>
                      <a:pt x="818" y="165"/>
                    </a:lnTo>
                    <a:lnTo>
                      <a:pt x="816" y="167"/>
                    </a:lnTo>
                    <a:lnTo>
                      <a:pt x="812" y="169"/>
                    </a:lnTo>
                    <a:lnTo>
                      <a:pt x="810" y="169"/>
                    </a:lnTo>
                    <a:lnTo>
                      <a:pt x="809" y="169"/>
                    </a:lnTo>
                    <a:lnTo>
                      <a:pt x="807" y="171"/>
                    </a:lnTo>
                    <a:lnTo>
                      <a:pt x="805" y="171"/>
                    </a:lnTo>
                    <a:lnTo>
                      <a:pt x="805" y="173"/>
                    </a:lnTo>
                    <a:lnTo>
                      <a:pt x="803" y="173"/>
                    </a:lnTo>
                    <a:lnTo>
                      <a:pt x="801" y="171"/>
                    </a:lnTo>
                    <a:lnTo>
                      <a:pt x="799" y="171"/>
                    </a:lnTo>
                    <a:lnTo>
                      <a:pt x="797" y="169"/>
                    </a:lnTo>
                    <a:lnTo>
                      <a:pt x="797" y="167"/>
                    </a:lnTo>
                    <a:lnTo>
                      <a:pt x="797" y="165"/>
                    </a:lnTo>
                    <a:lnTo>
                      <a:pt x="795" y="165"/>
                    </a:lnTo>
                    <a:lnTo>
                      <a:pt x="793" y="165"/>
                    </a:lnTo>
                    <a:lnTo>
                      <a:pt x="791" y="165"/>
                    </a:lnTo>
                    <a:lnTo>
                      <a:pt x="789" y="167"/>
                    </a:lnTo>
                    <a:lnTo>
                      <a:pt x="789" y="169"/>
                    </a:lnTo>
                    <a:lnTo>
                      <a:pt x="789" y="171"/>
                    </a:lnTo>
                    <a:lnTo>
                      <a:pt x="789" y="173"/>
                    </a:lnTo>
                    <a:lnTo>
                      <a:pt x="789" y="175"/>
                    </a:lnTo>
                    <a:lnTo>
                      <a:pt x="789" y="176"/>
                    </a:lnTo>
                    <a:lnTo>
                      <a:pt x="791" y="178"/>
                    </a:lnTo>
                    <a:lnTo>
                      <a:pt x="791" y="180"/>
                    </a:lnTo>
                    <a:lnTo>
                      <a:pt x="791" y="182"/>
                    </a:lnTo>
                    <a:lnTo>
                      <a:pt x="791" y="184"/>
                    </a:lnTo>
                    <a:lnTo>
                      <a:pt x="791" y="186"/>
                    </a:lnTo>
                    <a:lnTo>
                      <a:pt x="791" y="188"/>
                    </a:lnTo>
                    <a:lnTo>
                      <a:pt x="789" y="188"/>
                    </a:lnTo>
                    <a:lnTo>
                      <a:pt x="787" y="190"/>
                    </a:lnTo>
                    <a:lnTo>
                      <a:pt x="787" y="192"/>
                    </a:lnTo>
                    <a:lnTo>
                      <a:pt x="785" y="192"/>
                    </a:lnTo>
                    <a:lnTo>
                      <a:pt x="785" y="194"/>
                    </a:lnTo>
                    <a:lnTo>
                      <a:pt x="784" y="194"/>
                    </a:lnTo>
                    <a:lnTo>
                      <a:pt x="782" y="194"/>
                    </a:lnTo>
                    <a:lnTo>
                      <a:pt x="780" y="194"/>
                    </a:lnTo>
                    <a:lnTo>
                      <a:pt x="780" y="196"/>
                    </a:lnTo>
                    <a:lnTo>
                      <a:pt x="778" y="196"/>
                    </a:lnTo>
                    <a:lnTo>
                      <a:pt x="776" y="198"/>
                    </a:lnTo>
                    <a:lnTo>
                      <a:pt x="774" y="200"/>
                    </a:lnTo>
                    <a:lnTo>
                      <a:pt x="774" y="203"/>
                    </a:lnTo>
                    <a:lnTo>
                      <a:pt x="776" y="205"/>
                    </a:lnTo>
                    <a:lnTo>
                      <a:pt x="776" y="209"/>
                    </a:lnTo>
                    <a:lnTo>
                      <a:pt x="778" y="211"/>
                    </a:lnTo>
                    <a:lnTo>
                      <a:pt x="778" y="213"/>
                    </a:lnTo>
                    <a:lnTo>
                      <a:pt x="778" y="215"/>
                    </a:lnTo>
                    <a:lnTo>
                      <a:pt x="778" y="217"/>
                    </a:lnTo>
                    <a:lnTo>
                      <a:pt x="778" y="219"/>
                    </a:lnTo>
                    <a:lnTo>
                      <a:pt x="778" y="221"/>
                    </a:lnTo>
                    <a:lnTo>
                      <a:pt x="778" y="223"/>
                    </a:lnTo>
                    <a:lnTo>
                      <a:pt x="776" y="226"/>
                    </a:lnTo>
                    <a:lnTo>
                      <a:pt x="774" y="228"/>
                    </a:lnTo>
                    <a:lnTo>
                      <a:pt x="772" y="228"/>
                    </a:lnTo>
                    <a:lnTo>
                      <a:pt x="770" y="232"/>
                    </a:lnTo>
                    <a:lnTo>
                      <a:pt x="770" y="234"/>
                    </a:lnTo>
                    <a:lnTo>
                      <a:pt x="770" y="236"/>
                    </a:lnTo>
                    <a:lnTo>
                      <a:pt x="772" y="236"/>
                    </a:lnTo>
                    <a:lnTo>
                      <a:pt x="774" y="238"/>
                    </a:lnTo>
                    <a:lnTo>
                      <a:pt x="774" y="240"/>
                    </a:lnTo>
                    <a:lnTo>
                      <a:pt x="774" y="242"/>
                    </a:lnTo>
                    <a:lnTo>
                      <a:pt x="772" y="242"/>
                    </a:lnTo>
                    <a:lnTo>
                      <a:pt x="772" y="240"/>
                    </a:lnTo>
                    <a:lnTo>
                      <a:pt x="768" y="240"/>
                    </a:lnTo>
                    <a:lnTo>
                      <a:pt x="766" y="240"/>
                    </a:lnTo>
                    <a:lnTo>
                      <a:pt x="764" y="242"/>
                    </a:lnTo>
                    <a:lnTo>
                      <a:pt x="764" y="244"/>
                    </a:lnTo>
                    <a:lnTo>
                      <a:pt x="762" y="248"/>
                    </a:lnTo>
                    <a:lnTo>
                      <a:pt x="762" y="249"/>
                    </a:lnTo>
                    <a:lnTo>
                      <a:pt x="762" y="251"/>
                    </a:lnTo>
                    <a:lnTo>
                      <a:pt x="761" y="251"/>
                    </a:lnTo>
                    <a:lnTo>
                      <a:pt x="759" y="251"/>
                    </a:lnTo>
                    <a:lnTo>
                      <a:pt x="757" y="251"/>
                    </a:lnTo>
                    <a:lnTo>
                      <a:pt x="755" y="251"/>
                    </a:lnTo>
                    <a:lnTo>
                      <a:pt x="753" y="251"/>
                    </a:lnTo>
                    <a:lnTo>
                      <a:pt x="751" y="251"/>
                    </a:lnTo>
                    <a:lnTo>
                      <a:pt x="751" y="253"/>
                    </a:lnTo>
                    <a:lnTo>
                      <a:pt x="749" y="253"/>
                    </a:lnTo>
                    <a:lnTo>
                      <a:pt x="747" y="253"/>
                    </a:lnTo>
                    <a:lnTo>
                      <a:pt x="745" y="253"/>
                    </a:lnTo>
                    <a:lnTo>
                      <a:pt x="743" y="253"/>
                    </a:lnTo>
                    <a:lnTo>
                      <a:pt x="741" y="255"/>
                    </a:lnTo>
                    <a:lnTo>
                      <a:pt x="739" y="255"/>
                    </a:lnTo>
                    <a:lnTo>
                      <a:pt x="737" y="255"/>
                    </a:lnTo>
                    <a:lnTo>
                      <a:pt x="736" y="255"/>
                    </a:lnTo>
                    <a:lnTo>
                      <a:pt x="734" y="255"/>
                    </a:lnTo>
                    <a:lnTo>
                      <a:pt x="732" y="255"/>
                    </a:lnTo>
                    <a:lnTo>
                      <a:pt x="732" y="257"/>
                    </a:lnTo>
                    <a:lnTo>
                      <a:pt x="730" y="257"/>
                    </a:lnTo>
                    <a:lnTo>
                      <a:pt x="728" y="259"/>
                    </a:lnTo>
                    <a:lnTo>
                      <a:pt x="726" y="261"/>
                    </a:lnTo>
                    <a:lnTo>
                      <a:pt x="724" y="261"/>
                    </a:lnTo>
                    <a:lnTo>
                      <a:pt x="722" y="261"/>
                    </a:lnTo>
                    <a:lnTo>
                      <a:pt x="720" y="261"/>
                    </a:lnTo>
                    <a:lnTo>
                      <a:pt x="720" y="259"/>
                    </a:lnTo>
                    <a:lnTo>
                      <a:pt x="718" y="259"/>
                    </a:lnTo>
                    <a:lnTo>
                      <a:pt x="718" y="257"/>
                    </a:lnTo>
                    <a:lnTo>
                      <a:pt x="716" y="255"/>
                    </a:lnTo>
                    <a:lnTo>
                      <a:pt x="714" y="255"/>
                    </a:lnTo>
                    <a:lnTo>
                      <a:pt x="713" y="253"/>
                    </a:lnTo>
                    <a:lnTo>
                      <a:pt x="711" y="253"/>
                    </a:lnTo>
                    <a:lnTo>
                      <a:pt x="709" y="253"/>
                    </a:lnTo>
                    <a:lnTo>
                      <a:pt x="707" y="253"/>
                    </a:lnTo>
                    <a:lnTo>
                      <a:pt x="705" y="253"/>
                    </a:lnTo>
                    <a:lnTo>
                      <a:pt x="703" y="253"/>
                    </a:lnTo>
                    <a:lnTo>
                      <a:pt x="703" y="251"/>
                    </a:lnTo>
                    <a:lnTo>
                      <a:pt x="701" y="251"/>
                    </a:lnTo>
                    <a:lnTo>
                      <a:pt x="701" y="249"/>
                    </a:lnTo>
                    <a:lnTo>
                      <a:pt x="699" y="249"/>
                    </a:lnTo>
                    <a:lnTo>
                      <a:pt x="697" y="248"/>
                    </a:lnTo>
                    <a:lnTo>
                      <a:pt x="695" y="248"/>
                    </a:lnTo>
                    <a:lnTo>
                      <a:pt x="693" y="249"/>
                    </a:lnTo>
                    <a:lnTo>
                      <a:pt x="691" y="249"/>
                    </a:lnTo>
                    <a:lnTo>
                      <a:pt x="691" y="251"/>
                    </a:lnTo>
                    <a:lnTo>
                      <a:pt x="689" y="251"/>
                    </a:lnTo>
                    <a:lnTo>
                      <a:pt x="688" y="251"/>
                    </a:lnTo>
                    <a:lnTo>
                      <a:pt x="688" y="249"/>
                    </a:lnTo>
                    <a:lnTo>
                      <a:pt x="686" y="248"/>
                    </a:lnTo>
                    <a:lnTo>
                      <a:pt x="686" y="246"/>
                    </a:lnTo>
                    <a:lnTo>
                      <a:pt x="684" y="246"/>
                    </a:lnTo>
                    <a:lnTo>
                      <a:pt x="684" y="244"/>
                    </a:lnTo>
                    <a:lnTo>
                      <a:pt x="684" y="242"/>
                    </a:lnTo>
                    <a:lnTo>
                      <a:pt x="684" y="240"/>
                    </a:lnTo>
                    <a:lnTo>
                      <a:pt x="682" y="240"/>
                    </a:lnTo>
                    <a:lnTo>
                      <a:pt x="680" y="240"/>
                    </a:lnTo>
                    <a:lnTo>
                      <a:pt x="678" y="240"/>
                    </a:lnTo>
                    <a:lnTo>
                      <a:pt x="676" y="240"/>
                    </a:lnTo>
                    <a:lnTo>
                      <a:pt x="674" y="240"/>
                    </a:lnTo>
                    <a:lnTo>
                      <a:pt x="672" y="240"/>
                    </a:lnTo>
                    <a:lnTo>
                      <a:pt x="670" y="240"/>
                    </a:lnTo>
                    <a:lnTo>
                      <a:pt x="668" y="240"/>
                    </a:lnTo>
                    <a:lnTo>
                      <a:pt x="668" y="238"/>
                    </a:lnTo>
                    <a:lnTo>
                      <a:pt x="666" y="238"/>
                    </a:lnTo>
                    <a:lnTo>
                      <a:pt x="666" y="236"/>
                    </a:lnTo>
                    <a:lnTo>
                      <a:pt x="665" y="236"/>
                    </a:lnTo>
                    <a:lnTo>
                      <a:pt x="663" y="236"/>
                    </a:lnTo>
                    <a:lnTo>
                      <a:pt x="663" y="234"/>
                    </a:lnTo>
                    <a:lnTo>
                      <a:pt x="661" y="234"/>
                    </a:lnTo>
                    <a:lnTo>
                      <a:pt x="661" y="232"/>
                    </a:lnTo>
                    <a:lnTo>
                      <a:pt x="659" y="230"/>
                    </a:lnTo>
                    <a:lnTo>
                      <a:pt x="659" y="228"/>
                    </a:lnTo>
                    <a:lnTo>
                      <a:pt x="657" y="228"/>
                    </a:lnTo>
                    <a:lnTo>
                      <a:pt x="657" y="226"/>
                    </a:lnTo>
                    <a:lnTo>
                      <a:pt x="659" y="224"/>
                    </a:lnTo>
                    <a:lnTo>
                      <a:pt x="657" y="224"/>
                    </a:lnTo>
                    <a:lnTo>
                      <a:pt x="657" y="223"/>
                    </a:lnTo>
                    <a:lnTo>
                      <a:pt x="657" y="221"/>
                    </a:lnTo>
                    <a:lnTo>
                      <a:pt x="657" y="219"/>
                    </a:lnTo>
                    <a:lnTo>
                      <a:pt x="655" y="219"/>
                    </a:lnTo>
                    <a:lnTo>
                      <a:pt x="653" y="217"/>
                    </a:lnTo>
                    <a:lnTo>
                      <a:pt x="653" y="215"/>
                    </a:lnTo>
                    <a:lnTo>
                      <a:pt x="655" y="215"/>
                    </a:lnTo>
                    <a:lnTo>
                      <a:pt x="655" y="213"/>
                    </a:lnTo>
                    <a:lnTo>
                      <a:pt x="653" y="211"/>
                    </a:lnTo>
                    <a:lnTo>
                      <a:pt x="651" y="209"/>
                    </a:lnTo>
                    <a:lnTo>
                      <a:pt x="649" y="209"/>
                    </a:lnTo>
                    <a:lnTo>
                      <a:pt x="649" y="207"/>
                    </a:lnTo>
                    <a:lnTo>
                      <a:pt x="647" y="207"/>
                    </a:lnTo>
                    <a:lnTo>
                      <a:pt x="645" y="207"/>
                    </a:lnTo>
                    <a:lnTo>
                      <a:pt x="643" y="207"/>
                    </a:lnTo>
                    <a:lnTo>
                      <a:pt x="643" y="205"/>
                    </a:lnTo>
                    <a:lnTo>
                      <a:pt x="641" y="205"/>
                    </a:lnTo>
                    <a:lnTo>
                      <a:pt x="640" y="203"/>
                    </a:lnTo>
                    <a:lnTo>
                      <a:pt x="638" y="203"/>
                    </a:lnTo>
                    <a:lnTo>
                      <a:pt x="636" y="201"/>
                    </a:lnTo>
                    <a:lnTo>
                      <a:pt x="634" y="201"/>
                    </a:lnTo>
                    <a:lnTo>
                      <a:pt x="634" y="200"/>
                    </a:lnTo>
                    <a:lnTo>
                      <a:pt x="632" y="200"/>
                    </a:lnTo>
                    <a:lnTo>
                      <a:pt x="630" y="200"/>
                    </a:lnTo>
                    <a:lnTo>
                      <a:pt x="628" y="200"/>
                    </a:lnTo>
                    <a:lnTo>
                      <a:pt x="626" y="198"/>
                    </a:lnTo>
                    <a:lnTo>
                      <a:pt x="624" y="198"/>
                    </a:lnTo>
                    <a:lnTo>
                      <a:pt x="622" y="198"/>
                    </a:lnTo>
                    <a:lnTo>
                      <a:pt x="620" y="198"/>
                    </a:lnTo>
                    <a:lnTo>
                      <a:pt x="618" y="198"/>
                    </a:lnTo>
                    <a:lnTo>
                      <a:pt x="617" y="198"/>
                    </a:lnTo>
                    <a:lnTo>
                      <a:pt x="615" y="198"/>
                    </a:lnTo>
                    <a:lnTo>
                      <a:pt x="613" y="198"/>
                    </a:lnTo>
                    <a:lnTo>
                      <a:pt x="611" y="200"/>
                    </a:lnTo>
                    <a:lnTo>
                      <a:pt x="611" y="198"/>
                    </a:lnTo>
                    <a:lnTo>
                      <a:pt x="609" y="198"/>
                    </a:lnTo>
                    <a:lnTo>
                      <a:pt x="607" y="198"/>
                    </a:lnTo>
                    <a:lnTo>
                      <a:pt x="605" y="198"/>
                    </a:lnTo>
                    <a:lnTo>
                      <a:pt x="603" y="198"/>
                    </a:lnTo>
                    <a:lnTo>
                      <a:pt x="603" y="196"/>
                    </a:lnTo>
                    <a:lnTo>
                      <a:pt x="601" y="196"/>
                    </a:lnTo>
                    <a:lnTo>
                      <a:pt x="599" y="196"/>
                    </a:lnTo>
                    <a:lnTo>
                      <a:pt x="597" y="194"/>
                    </a:lnTo>
                    <a:lnTo>
                      <a:pt x="595" y="194"/>
                    </a:lnTo>
                    <a:lnTo>
                      <a:pt x="593" y="194"/>
                    </a:lnTo>
                    <a:lnTo>
                      <a:pt x="592" y="194"/>
                    </a:lnTo>
                    <a:lnTo>
                      <a:pt x="592" y="196"/>
                    </a:lnTo>
                    <a:lnTo>
                      <a:pt x="590" y="196"/>
                    </a:lnTo>
                    <a:lnTo>
                      <a:pt x="588" y="196"/>
                    </a:lnTo>
                    <a:lnTo>
                      <a:pt x="586" y="196"/>
                    </a:lnTo>
                    <a:lnTo>
                      <a:pt x="586" y="194"/>
                    </a:lnTo>
                    <a:lnTo>
                      <a:pt x="584" y="194"/>
                    </a:lnTo>
                    <a:lnTo>
                      <a:pt x="584" y="192"/>
                    </a:lnTo>
                    <a:lnTo>
                      <a:pt x="582" y="192"/>
                    </a:lnTo>
                    <a:lnTo>
                      <a:pt x="584" y="192"/>
                    </a:lnTo>
                    <a:lnTo>
                      <a:pt x="584" y="190"/>
                    </a:lnTo>
                    <a:lnTo>
                      <a:pt x="584" y="188"/>
                    </a:lnTo>
                    <a:lnTo>
                      <a:pt x="584" y="186"/>
                    </a:lnTo>
                    <a:lnTo>
                      <a:pt x="582" y="186"/>
                    </a:lnTo>
                    <a:lnTo>
                      <a:pt x="582" y="184"/>
                    </a:lnTo>
                    <a:lnTo>
                      <a:pt x="580" y="184"/>
                    </a:lnTo>
                    <a:lnTo>
                      <a:pt x="580" y="186"/>
                    </a:lnTo>
                    <a:lnTo>
                      <a:pt x="578" y="186"/>
                    </a:lnTo>
                    <a:lnTo>
                      <a:pt x="576" y="188"/>
                    </a:lnTo>
                    <a:lnTo>
                      <a:pt x="576" y="186"/>
                    </a:lnTo>
                    <a:lnTo>
                      <a:pt x="574" y="186"/>
                    </a:lnTo>
                    <a:lnTo>
                      <a:pt x="572" y="186"/>
                    </a:lnTo>
                    <a:lnTo>
                      <a:pt x="570" y="186"/>
                    </a:lnTo>
                    <a:lnTo>
                      <a:pt x="570" y="188"/>
                    </a:lnTo>
                    <a:lnTo>
                      <a:pt x="569" y="188"/>
                    </a:lnTo>
                    <a:lnTo>
                      <a:pt x="567" y="188"/>
                    </a:lnTo>
                    <a:lnTo>
                      <a:pt x="565" y="188"/>
                    </a:lnTo>
                    <a:lnTo>
                      <a:pt x="565" y="190"/>
                    </a:lnTo>
                    <a:lnTo>
                      <a:pt x="565" y="192"/>
                    </a:lnTo>
                    <a:lnTo>
                      <a:pt x="565" y="190"/>
                    </a:lnTo>
                    <a:lnTo>
                      <a:pt x="563" y="190"/>
                    </a:lnTo>
                    <a:lnTo>
                      <a:pt x="561" y="190"/>
                    </a:lnTo>
                    <a:lnTo>
                      <a:pt x="559" y="190"/>
                    </a:lnTo>
                    <a:lnTo>
                      <a:pt x="559" y="192"/>
                    </a:lnTo>
                    <a:lnTo>
                      <a:pt x="559" y="190"/>
                    </a:lnTo>
                    <a:lnTo>
                      <a:pt x="557" y="190"/>
                    </a:lnTo>
                    <a:lnTo>
                      <a:pt x="555" y="188"/>
                    </a:lnTo>
                    <a:lnTo>
                      <a:pt x="553" y="188"/>
                    </a:lnTo>
                    <a:lnTo>
                      <a:pt x="551" y="188"/>
                    </a:lnTo>
                    <a:lnTo>
                      <a:pt x="549" y="188"/>
                    </a:lnTo>
                    <a:lnTo>
                      <a:pt x="549" y="190"/>
                    </a:lnTo>
                    <a:lnTo>
                      <a:pt x="547" y="190"/>
                    </a:lnTo>
                    <a:lnTo>
                      <a:pt x="547" y="192"/>
                    </a:lnTo>
                    <a:lnTo>
                      <a:pt x="549" y="192"/>
                    </a:lnTo>
                    <a:lnTo>
                      <a:pt x="547" y="192"/>
                    </a:lnTo>
                    <a:lnTo>
                      <a:pt x="545" y="192"/>
                    </a:lnTo>
                    <a:lnTo>
                      <a:pt x="545" y="194"/>
                    </a:lnTo>
                    <a:lnTo>
                      <a:pt x="544" y="194"/>
                    </a:lnTo>
                    <a:lnTo>
                      <a:pt x="542" y="194"/>
                    </a:lnTo>
                    <a:lnTo>
                      <a:pt x="542" y="196"/>
                    </a:lnTo>
                    <a:lnTo>
                      <a:pt x="540" y="196"/>
                    </a:lnTo>
                    <a:lnTo>
                      <a:pt x="538" y="196"/>
                    </a:lnTo>
                    <a:lnTo>
                      <a:pt x="538" y="198"/>
                    </a:lnTo>
                    <a:lnTo>
                      <a:pt x="538" y="200"/>
                    </a:lnTo>
                    <a:lnTo>
                      <a:pt x="536" y="200"/>
                    </a:lnTo>
                    <a:lnTo>
                      <a:pt x="536" y="201"/>
                    </a:lnTo>
                    <a:lnTo>
                      <a:pt x="534" y="201"/>
                    </a:lnTo>
                    <a:lnTo>
                      <a:pt x="532" y="201"/>
                    </a:lnTo>
                    <a:lnTo>
                      <a:pt x="530" y="201"/>
                    </a:lnTo>
                    <a:lnTo>
                      <a:pt x="528" y="201"/>
                    </a:lnTo>
                    <a:lnTo>
                      <a:pt x="526" y="201"/>
                    </a:lnTo>
                    <a:lnTo>
                      <a:pt x="526" y="203"/>
                    </a:lnTo>
                    <a:lnTo>
                      <a:pt x="524" y="203"/>
                    </a:lnTo>
                    <a:lnTo>
                      <a:pt x="524" y="205"/>
                    </a:lnTo>
                    <a:lnTo>
                      <a:pt x="522" y="205"/>
                    </a:lnTo>
                    <a:lnTo>
                      <a:pt x="522" y="207"/>
                    </a:lnTo>
                    <a:lnTo>
                      <a:pt x="521" y="207"/>
                    </a:lnTo>
                    <a:lnTo>
                      <a:pt x="521" y="209"/>
                    </a:lnTo>
                    <a:lnTo>
                      <a:pt x="519" y="209"/>
                    </a:lnTo>
                    <a:lnTo>
                      <a:pt x="519" y="211"/>
                    </a:lnTo>
                    <a:lnTo>
                      <a:pt x="517" y="211"/>
                    </a:lnTo>
                    <a:lnTo>
                      <a:pt x="515" y="211"/>
                    </a:lnTo>
                    <a:lnTo>
                      <a:pt x="515" y="213"/>
                    </a:lnTo>
                    <a:lnTo>
                      <a:pt x="513" y="213"/>
                    </a:lnTo>
                    <a:lnTo>
                      <a:pt x="511" y="213"/>
                    </a:lnTo>
                    <a:lnTo>
                      <a:pt x="509" y="213"/>
                    </a:lnTo>
                    <a:lnTo>
                      <a:pt x="507" y="213"/>
                    </a:lnTo>
                    <a:lnTo>
                      <a:pt x="507" y="215"/>
                    </a:lnTo>
                    <a:lnTo>
                      <a:pt x="505" y="215"/>
                    </a:lnTo>
                    <a:lnTo>
                      <a:pt x="505" y="217"/>
                    </a:lnTo>
                    <a:lnTo>
                      <a:pt x="503" y="217"/>
                    </a:lnTo>
                    <a:lnTo>
                      <a:pt x="501" y="217"/>
                    </a:lnTo>
                    <a:lnTo>
                      <a:pt x="499" y="217"/>
                    </a:lnTo>
                    <a:lnTo>
                      <a:pt x="498" y="217"/>
                    </a:lnTo>
                    <a:lnTo>
                      <a:pt x="496" y="217"/>
                    </a:lnTo>
                    <a:lnTo>
                      <a:pt x="494" y="217"/>
                    </a:lnTo>
                    <a:lnTo>
                      <a:pt x="492" y="217"/>
                    </a:lnTo>
                    <a:lnTo>
                      <a:pt x="492" y="215"/>
                    </a:lnTo>
                    <a:lnTo>
                      <a:pt x="490" y="215"/>
                    </a:lnTo>
                    <a:lnTo>
                      <a:pt x="490" y="213"/>
                    </a:lnTo>
                    <a:lnTo>
                      <a:pt x="490" y="211"/>
                    </a:lnTo>
                    <a:lnTo>
                      <a:pt x="488" y="211"/>
                    </a:lnTo>
                    <a:lnTo>
                      <a:pt x="488" y="209"/>
                    </a:lnTo>
                    <a:lnTo>
                      <a:pt x="486" y="209"/>
                    </a:lnTo>
                    <a:lnTo>
                      <a:pt x="486" y="207"/>
                    </a:lnTo>
                    <a:lnTo>
                      <a:pt x="484" y="207"/>
                    </a:lnTo>
                    <a:lnTo>
                      <a:pt x="484" y="205"/>
                    </a:lnTo>
                    <a:lnTo>
                      <a:pt x="484" y="207"/>
                    </a:lnTo>
                    <a:lnTo>
                      <a:pt x="482" y="207"/>
                    </a:lnTo>
                    <a:lnTo>
                      <a:pt x="480" y="207"/>
                    </a:lnTo>
                    <a:lnTo>
                      <a:pt x="478" y="205"/>
                    </a:lnTo>
                    <a:lnTo>
                      <a:pt x="478" y="203"/>
                    </a:lnTo>
                    <a:lnTo>
                      <a:pt x="476" y="203"/>
                    </a:lnTo>
                    <a:lnTo>
                      <a:pt x="476" y="201"/>
                    </a:lnTo>
                    <a:lnTo>
                      <a:pt x="474" y="201"/>
                    </a:lnTo>
                    <a:lnTo>
                      <a:pt x="474" y="200"/>
                    </a:lnTo>
                    <a:lnTo>
                      <a:pt x="473" y="200"/>
                    </a:lnTo>
                    <a:lnTo>
                      <a:pt x="473" y="201"/>
                    </a:lnTo>
                    <a:lnTo>
                      <a:pt x="471" y="201"/>
                    </a:lnTo>
                    <a:lnTo>
                      <a:pt x="471" y="203"/>
                    </a:lnTo>
                    <a:lnTo>
                      <a:pt x="469" y="203"/>
                    </a:lnTo>
                    <a:lnTo>
                      <a:pt x="467" y="203"/>
                    </a:lnTo>
                    <a:lnTo>
                      <a:pt x="467" y="205"/>
                    </a:lnTo>
                    <a:lnTo>
                      <a:pt x="465" y="205"/>
                    </a:lnTo>
                    <a:lnTo>
                      <a:pt x="463" y="205"/>
                    </a:lnTo>
                    <a:lnTo>
                      <a:pt x="461" y="205"/>
                    </a:lnTo>
                    <a:lnTo>
                      <a:pt x="459" y="205"/>
                    </a:lnTo>
                    <a:lnTo>
                      <a:pt x="457" y="205"/>
                    </a:lnTo>
                    <a:lnTo>
                      <a:pt x="455" y="205"/>
                    </a:lnTo>
                    <a:lnTo>
                      <a:pt x="453" y="205"/>
                    </a:lnTo>
                    <a:lnTo>
                      <a:pt x="451" y="205"/>
                    </a:lnTo>
                    <a:lnTo>
                      <a:pt x="451" y="203"/>
                    </a:lnTo>
                    <a:lnTo>
                      <a:pt x="450" y="203"/>
                    </a:lnTo>
                    <a:lnTo>
                      <a:pt x="448" y="203"/>
                    </a:lnTo>
                    <a:lnTo>
                      <a:pt x="446" y="203"/>
                    </a:lnTo>
                    <a:lnTo>
                      <a:pt x="444" y="203"/>
                    </a:lnTo>
                    <a:lnTo>
                      <a:pt x="442" y="201"/>
                    </a:lnTo>
                    <a:lnTo>
                      <a:pt x="440" y="201"/>
                    </a:lnTo>
                    <a:lnTo>
                      <a:pt x="438" y="201"/>
                    </a:lnTo>
                    <a:lnTo>
                      <a:pt x="436" y="201"/>
                    </a:lnTo>
                    <a:lnTo>
                      <a:pt x="432" y="201"/>
                    </a:lnTo>
                    <a:lnTo>
                      <a:pt x="430" y="201"/>
                    </a:lnTo>
                    <a:lnTo>
                      <a:pt x="428" y="201"/>
                    </a:lnTo>
                    <a:lnTo>
                      <a:pt x="426" y="201"/>
                    </a:lnTo>
                    <a:lnTo>
                      <a:pt x="425" y="201"/>
                    </a:lnTo>
                    <a:lnTo>
                      <a:pt x="423" y="201"/>
                    </a:lnTo>
                    <a:lnTo>
                      <a:pt x="421" y="201"/>
                    </a:lnTo>
                    <a:lnTo>
                      <a:pt x="419" y="201"/>
                    </a:lnTo>
                    <a:lnTo>
                      <a:pt x="417" y="201"/>
                    </a:lnTo>
                    <a:lnTo>
                      <a:pt x="415" y="201"/>
                    </a:lnTo>
                    <a:lnTo>
                      <a:pt x="413" y="201"/>
                    </a:lnTo>
                    <a:lnTo>
                      <a:pt x="411" y="200"/>
                    </a:lnTo>
                    <a:lnTo>
                      <a:pt x="411" y="198"/>
                    </a:lnTo>
                    <a:lnTo>
                      <a:pt x="409" y="198"/>
                    </a:lnTo>
                    <a:lnTo>
                      <a:pt x="409" y="196"/>
                    </a:lnTo>
                    <a:lnTo>
                      <a:pt x="407" y="196"/>
                    </a:lnTo>
                    <a:lnTo>
                      <a:pt x="405" y="196"/>
                    </a:lnTo>
                    <a:lnTo>
                      <a:pt x="405" y="198"/>
                    </a:lnTo>
                    <a:lnTo>
                      <a:pt x="403" y="198"/>
                    </a:lnTo>
                    <a:lnTo>
                      <a:pt x="402" y="198"/>
                    </a:lnTo>
                    <a:lnTo>
                      <a:pt x="400" y="198"/>
                    </a:lnTo>
                    <a:lnTo>
                      <a:pt x="398" y="198"/>
                    </a:lnTo>
                    <a:lnTo>
                      <a:pt x="396" y="196"/>
                    </a:lnTo>
                    <a:lnTo>
                      <a:pt x="394" y="196"/>
                    </a:lnTo>
                    <a:lnTo>
                      <a:pt x="392" y="196"/>
                    </a:lnTo>
                    <a:lnTo>
                      <a:pt x="390" y="196"/>
                    </a:lnTo>
                    <a:lnTo>
                      <a:pt x="390" y="198"/>
                    </a:lnTo>
                    <a:lnTo>
                      <a:pt x="388" y="198"/>
                    </a:lnTo>
                    <a:lnTo>
                      <a:pt x="386" y="198"/>
                    </a:lnTo>
                    <a:lnTo>
                      <a:pt x="384" y="198"/>
                    </a:lnTo>
                    <a:lnTo>
                      <a:pt x="382" y="198"/>
                    </a:lnTo>
                    <a:lnTo>
                      <a:pt x="380" y="196"/>
                    </a:lnTo>
                    <a:lnTo>
                      <a:pt x="378" y="196"/>
                    </a:lnTo>
                    <a:lnTo>
                      <a:pt x="377" y="196"/>
                    </a:lnTo>
                    <a:lnTo>
                      <a:pt x="377" y="194"/>
                    </a:lnTo>
                    <a:lnTo>
                      <a:pt x="375" y="194"/>
                    </a:lnTo>
                    <a:lnTo>
                      <a:pt x="373" y="194"/>
                    </a:lnTo>
                    <a:lnTo>
                      <a:pt x="371" y="194"/>
                    </a:lnTo>
                    <a:lnTo>
                      <a:pt x="371" y="192"/>
                    </a:lnTo>
                    <a:lnTo>
                      <a:pt x="369" y="192"/>
                    </a:lnTo>
                    <a:lnTo>
                      <a:pt x="367" y="192"/>
                    </a:lnTo>
                    <a:lnTo>
                      <a:pt x="367" y="190"/>
                    </a:lnTo>
                    <a:lnTo>
                      <a:pt x="367" y="188"/>
                    </a:lnTo>
                    <a:lnTo>
                      <a:pt x="365" y="188"/>
                    </a:lnTo>
                    <a:lnTo>
                      <a:pt x="365" y="186"/>
                    </a:lnTo>
                    <a:lnTo>
                      <a:pt x="363" y="184"/>
                    </a:lnTo>
                    <a:lnTo>
                      <a:pt x="361" y="182"/>
                    </a:lnTo>
                    <a:lnTo>
                      <a:pt x="361" y="184"/>
                    </a:lnTo>
                    <a:lnTo>
                      <a:pt x="359" y="184"/>
                    </a:lnTo>
                    <a:lnTo>
                      <a:pt x="357" y="184"/>
                    </a:lnTo>
                    <a:lnTo>
                      <a:pt x="357" y="186"/>
                    </a:lnTo>
                    <a:lnTo>
                      <a:pt x="355" y="186"/>
                    </a:lnTo>
                    <a:lnTo>
                      <a:pt x="354" y="186"/>
                    </a:lnTo>
                    <a:lnTo>
                      <a:pt x="352" y="186"/>
                    </a:lnTo>
                    <a:lnTo>
                      <a:pt x="350" y="186"/>
                    </a:lnTo>
                    <a:lnTo>
                      <a:pt x="348" y="186"/>
                    </a:lnTo>
                    <a:lnTo>
                      <a:pt x="348" y="184"/>
                    </a:lnTo>
                    <a:lnTo>
                      <a:pt x="346" y="184"/>
                    </a:lnTo>
                    <a:lnTo>
                      <a:pt x="344" y="184"/>
                    </a:lnTo>
                    <a:lnTo>
                      <a:pt x="342" y="184"/>
                    </a:lnTo>
                    <a:lnTo>
                      <a:pt x="340" y="184"/>
                    </a:lnTo>
                    <a:lnTo>
                      <a:pt x="338" y="184"/>
                    </a:lnTo>
                    <a:lnTo>
                      <a:pt x="336" y="184"/>
                    </a:lnTo>
                    <a:lnTo>
                      <a:pt x="334" y="184"/>
                    </a:lnTo>
                    <a:lnTo>
                      <a:pt x="332" y="184"/>
                    </a:lnTo>
                    <a:lnTo>
                      <a:pt x="330" y="184"/>
                    </a:lnTo>
                    <a:lnTo>
                      <a:pt x="330" y="182"/>
                    </a:lnTo>
                    <a:lnTo>
                      <a:pt x="329" y="182"/>
                    </a:lnTo>
                    <a:lnTo>
                      <a:pt x="327" y="182"/>
                    </a:lnTo>
                    <a:lnTo>
                      <a:pt x="327" y="180"/>
                    </a:lnTo>
                    <a:lnTo>
                      <a:pt x="325" y="178"/>
                    </a:lnTo>
                    <a:lnTo>
                      <a:pt x="327" y="178"/>
                    </a:lnTo>
                    <a:lnTo>
                      <a:pt x="327" y="176"/>
                    </a:lnTo>
                    <a:lnTo>
                      <a:pt x="325" y="176"/>
                    </a:lnTo>
                    <a:lnTo>
                      <a:pt x="325" y="178"/>
                    </a:lnTo>
                    <a:lnTo>
                      <a:pt x="323" y="178"/>
                    </a:lnTo>
                    <a:lnTo>
                      <a:pt x="323" y="180"/>
                    </a:lnTo>
                    <a:lnTo>
                      <a:pt x="325" y="180"/>
                    </a:lnTo>
                    <a:lnTo>
                      <a:pt x="323" y="180"/>
                    </a:lnTo>
                    <a:lnTo>
                      <a:pt x="325" y="180"/>
                    </a:lnTo>
                    <a:lnTo>
                      <a:pt x="323" y="180"/>
                    </a:lnTo>
                    <a:lnTo>
                      <a:pt x="323" y="182"/>
                    </a:lnTo>
                    <a:lnTo>
                      <a:pt x="323" y="184"/>
                    </a:lnTo>
                    <a:lnTo>
                      <a:pt x="321" y="184"/>
                    </a:lnTo>
                    <a:lnTo>
                      <a:pt x="321" y="186"/>
                    </a:lnTo>
                    <a:lnTo>
                      <a:pt x="321" y="188"/>
                    </a:lnTo>
                    <a:lnTo>
                      <a:pt x="319" y="188"/>
                    </a:lnTo>
                    <a:lnTo>
                      <a:pt x="319" y="190"/>
                    </a:lnTo>
                    <a:lnTo>
                      <a:pt x="317" y="190"/>
                    </a:lnTo>
                    <a:lnTo>
                      <a:pt x="317" y="192"/>
                    </a:lnTo>
                    <a:lnTo>
                      <a:pt x="317" y="194"/>
                    </a:lnTo>
                    <a:lnTo>
                      <a:pt x="315" y="194"/>
                    </a:lnTo>
                    <a:lnTo>
                      <a:pt x="315" y="196"/>
                    </a:lnTo>
                    <a:lnTo>
                      <a:pt x="315" y="198"/>
                    </a:lnTo>
                    <a:lnTo>
                      <a:pt x="313" y="198"/>
                    </a:lnTo>
                    <a:lnTo>
                      <a:pt x="311" y="198"/>
                    </a:lnTo>
                    <a:lnTo>
                      <a:pt x="311" y="200"/>
                    </a:lnTo>
                    <a:lnTo>
                      <a:pt x="309" y="200"/>
                    </a:lnTo>
                    <a:lnTo>
                      <a:pt x="307" y="200"/>
                    </a:lnTo>
                    <a:lnTo>
                      <a:pt x="306" y="200"/>
                    </a:lnTo>
                    <a:lnTo>
                      <a:pt x="304" y="200"/>
                    </a:lnTo>
                    <a:lnTo>
                      <a:pt x="302" y="200"/>
                    </a:lnTo>
                    <a:lnTo>
                      <a:pt x="300" y="200"/>
                    </a:lnTo>
                    <a:lnTo>
                      <a:pt x="298" y="200"/>
                    </a:lnTo>
                    <a:lnTo>
                      <a:pt x="298" y="198"/>
                    </a:lnTo>
                    <a:lnTo>
                      <a:pt x="298" y="200"/>
                    </a:lnTo>
                    <a:lnTo>
                      <a:pt x="296" y="200"/>
                    </a:lnTo>
                    <a:lnTo>
                      <a:pt x="296" y="201"/>
                    </a:lnTo>
                    <a:lnTo>
                      <a:pt x="294" y="201"/>
                    </a:lnTo>
                    <a:lnTo>
                      <a:pt x="292" y="201"/>
                    </a:lnTo>
                    <a:lnTo>
                      <a:pt x="292" y="203"/>
                    </a:lnTo>
                    <a:lnTo>
                      <a:pt x="290" y="203"/>
                    </a:lnTo>
                    <a:lnTo>
                      <a:pt x="288" y="203"/>
                    </a:lnTo>
                    <a:lnTo>
                      <a:pt x="286" y="203"/>
                    </a:lnTo>
                    <a:lnTo>
                      <a:pt x="286" y="205"/>
                    </a:lnTo>
                    <a:lnTo>
                      <a:pt x="284" y="205"/>
                    </a:lnTo>
                    <a:lnTo>
                      <a:pt x="282" y="205"/>
                    </a:lnTo>
                    <a:lnTo>
                      <a:pt x="281" y="205"/>
                    </a:lnTo>
                    <a:lnTo>
                      <a:pt x="281" y="207"/>
                    </a:lnTo>
                    <a:lnTo>
                      <a:pt x="279" y="207"/>
                    </a:lnTo>
                    <a:lnTo>
                      <a:pt x="277" y="207"/>
                    </a:lnTo>
                    <a:lnTo>
                      <a:pt x="275" y="207"/>
                    </a:lnTo>
                    <a:lnTo>
                      <a:pt x="275" y="209"/>
                    </a:lnTo>
                    <a:lnTo>
                      <a:pt x="273" y="209"/>
                    </a:lnTo>
                    <a:lnTo>
                      <a:pt x="271" y="209"/>
                    </a:lnTo>
                    <a:lnTo>
                      <a:pt x="269" y="209"/>
                    </a:lnTo>
                    <a:lnTo>
                      <a:pt x="267" y="209"/>
                    </a:lnTo>
                    <a:lnTo>
                      <a:pt x="265" y="209"/>
                    </a:lnTo>
                    <a:lnTo>
                      <a:pt x="263" y="209"/>
                    </a:lnTo>
                    <a:lnTo>
                      <a:pt x="261" y="209"/>
                    </a:lnTo>
                    <a:lnTo>
                      <a:pt x="259" y="209"/>
                    </a:lnTo>
                    <a:lnTo>
                      <a:pt x="258" y="209"/>
                    </a:lnTo>
                    <a:lnTo>
                      <a:pt x="256" y="209"/>
                    </a:lnTo>
                    <a:lnTo>
                      <a:pt x="256" y="211"/>
                    </a:lnTo>
                    <a:lnTo>
                      <a:pt x="254" y="211"/>
                    </a:lnTo>
                    <a:lnTo>
                      <a:pt x="252" y="211"/>
                    </a:lnTo>
                    <a:lnTo>
                      <a:pt x="250" y="211"/>
                    </a:lnTo>
                    <a:lnTo>
                      <a:pt x="248" y="211"/>
                    </a:lnTo>
                    <a:lnTo>
                      <a:pt x="246" y="211"/>
                    </a:lnTo>
                    <a:lnTo>
                      <a:pt x="244" y="211"/>
                    </a:lnTo>
                    <a:lnTo>
                      <a:pt x="242" y="211"/>
                    </a:lnTo>
                    <a:lnTo>
                      <a:pt x="240" y="211"/>
                    </a:lnTo>
                    <a:lnTo>
                      <a:pt x="238" y="211"/>
                    </a:lnTo>
                    <a:lnTo>
                      <a:pt x="236" y="211"/>
                    </a:lnTo>
                    <a:lnTo>
                      <a:pt x="236" y="213"/>
                    </a:lnTo>
                    <a:lnTo>
                      <a:pt x="234" y="213"/>
                    </a:lnTo>
                    <a:lnTo>
                      <a:pt x="233" y="213"/>
                    </a:lnTo>
                    <a:lnTo>
                      <a:pt x="231" y="213"/>
                    </a:lnTo>
                    <a:lnTo>
                      <a:pt x="229" y="213"/>
                    </a:lnTo>
                    <a:lnTo>
                      <a:pt x="227" y="213"/>
                    </a:lnTo>
                    <a:lnTo>
                      <a:pt x="227" y="211"/>
                    </a:lnTo>
                    <a:lnTo>
                      <a:pt x="225" y="211"/>
                    </a:lnTo>
                    <a:lnTo>
                      <a:pt x="223" y="211"/>
                    </a:lnTo>
                    <a:lnTo>
                      <a:pt x="221" y="211"/>
                    </a:lnTo>
                    <a:lnTo>
                      <a:pt x="219" y="211"/>
                    </a:lnTo>
                    <a:lnTo>
                      <a:pt x="217" y="211"/>
                    </a:lnTo>
                    <a:lnTo>
                      <a:pt x="215" y="211"/>
                    </a:lnTo>
                    <a:lnTo>
                      <a:pt x="213" y="211"/>
                    </a:lnTo>
                    <a:lnTo>
                      <a:pt x="213" y="213"/>
                    </a:lnTo>
                    <a:lnTo>
                      <a:pt x="211" y="213"/>
                    </a:lnTo>
                    <a:lnTo>
                      <a:pt x="210" y="213"/>
                    </a:lnTo>
                    <a:lnTo>
                      <a:pt x="208" y="213"/>
                    </a:lnTo>
                    <a:lnTo>
                      <a:pt x="206" y="213"/>
                    </a:lnTo>
                    <a:lnTo>
                      <a:pt x="204" y="213"/>
                    </a:lnTo>
                    <a:lnTo>
                      <a:pt x="202" y="213"/>
                    </a:lnTo>
                    <a:lnTo>
                      <a:pt x="202" y="215"/>
                    </a:lnTo>
                    <a:lnTo>
                      <a:pt x="204" y="217"/>
                    </a:lnTo>
                    <a:lnTo>
                      <a:pt x="206" y="217"/>
                    </a:lnTo>
                    <a:lnTo>
                      <a:pt x="206" y="219"/>
                    </a:lnTo>
                    <a:lnTo>
                      <a:pt x="208" y="219"/>
                    </a:lnTo>
                    <a:lnTo>
                      <a:pt x="208" y="221"/>
                    </a:lnTo>
                    <a:lnTo>
                      <a:pt x="210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3" y="223"/>
                    </a:lnTo>
                    <a:lnTo>
                      <a:pt x="215" y="223"/>
                    </a:lnTo>
                    <a:lnTo>
                      <a:pt x="215" y="224"/>
                    </a:lnTo>
                    <a:lnTo>
                      <a:pt x="217" y="224"/>
                    </a:lnTo>
                    <a:lnTo>
                      <a:pt x="217" y="226"/>
                    </a:lnTo>
                    <a:lnTo>
                      <a:pt x="219" y="226"/>
                    </a:lnTo>
                    <a:lnTo>
                      <a:pt x="221" y="226"/>
                    </a:lnTo>
                    <a:lnTo>
                      <a:pt x="221" y="228"/>
                    </a:lnTo>
                    <a:lnTo>
                      <a:pt x="223" y="228"/>
                    </a:lnTo>
                    <a:lnTo>
                      <a:pt x="223" y="230"/>
                    </a:lnTo>
                    <a:lnTo>
                      <a:pt x="225" y="230"/>
                    </a:lnTo>
                    <a:lnTo>
                      <a:pt x="223" y="230"/>
                    </a:lnTo>
                    <a:lnTo>
                      <a:pt x="225" y="230"/>
                    </a:lnTo>
                    <a:lnTo>
                      <a:pt x="225" y="232"/>
                    </a:lnTo>
                    <a:lnTo>
                      <a:pt x="227" y="232"/>
                    </a:lnTo>
                    <a:lnTo>
                      <a:pt x="227" y="234"/>
                    </a:lnTo>
                    <a:lnTo>
                      <a:pt x="229" y="234"/>
                    </a:lnTo>
                    <a:lnTo>
                      <a:pt x="229" y="236"/>
                    </a:lnTo>
                    <a:lnTo>
                      <a:pt x="231" y="236"/>
                    </a:lnTo>
                    <a:lnTo>
                      <a:pt x="231" y="238"/>
                    </a:lnTo>
                    <a:lnTo>
                      <a:pt x="233" y="238"/>
                    </a:lnTo>
                    <a:lnTo>
                      <a:pt x="234" y="238"/>
                    </a:lnTo>
                    <a:lnTo>
                      <a:pt x="236" y="238"/>
                    </a:lnTo>
                    <a:lnTo>
                      <a:pt x="236" y="240"/>
                    </a:lnTo>
                    <a:lnTo>
                      <a:pt x="238" y="240"/>
                    </a:lnTo>
                    <a:lnTo>
                      <a:pt x="238" y="242"/>
                    </a:lnTo>
                    <a:lnTo>
                      <a:pt x="240" y="244"/>
                    </a:lnTo>
                    <a:lnTo>
                      <a:pt x="242" y="244"/>
                    </a:lnTo>
                    <a:lnTo>
                      <a:pt x="244" y="246"/>
                    </a:lnTo>
                    <a:lnTo>
                      <a:pt x="244" y="244"/>
                    </a:lnTo>
                    <a:lnTo>
                      <a:pt x="244" y="246"/>
                    </a:lnTo>
                    <a:lnTo>
                      <a:pt x="246" y="246"/>
                    </a:lnTo>
                    <a:lnTo>
                      <a:pt x="246" y="244"/>
                    </a:lnTo>
                    <a:lnTo>
                      <a:pt x="248" y="244"/>
                    </a:lnTo>
                    <a:lnTo>
                      <a:pt x="248" y="242"/>
                    </a:lnTo>
                    <a:lnTo>
                      <a:pt x="250" y="242"/>
                    </a:lnTo>
                    <a:lnTo>
                      <a:pt x="250" y="240"/>
                    </a:lnTo>
                    <a:lnTo>
                      <a:pt x="250" y="238"/>
                    </a:lnTo>
                    <a:lnTo>
                      <a:pt x="252" y="238"/>
                    </a:lnTo>
                    <a:lnTo>
                      <a:pt x="252" y="236"/>
                    </a:lnTo>
                    <a:lnTo>
                      <a:pt x="252" y="234"/>
                    </a:lnTo>
                    <a:lnTo>
                      <a:pt x="254" y="234"/>
                    </a:lnTo>
                    <a:lnTo>
                      <a:pt x="256" y="234"/>
                    </a:lnTo>
                    <a:lnTo>
                      <a:pt x="258" y="234"/>
                    </a:lnTo>
                    <a:lnTo>
                      <a:pt x="259" y="234"/>
                    </a:lnTo>
                    <a:lnTo>
                      <a:pt x="261" y="236"/>
                    </a:lnTo>
                    <a:lnTo>
                      <a:pt x="263" y="236"/>
                    </a:lnTo>
                    <a:lnTo>
                      <a:pt x="263" y="238"/>
                    </a:lnTo>
                    <a:lnTo>
                      <a:pt x="265" y="238"/>
                    </a:lnTo>
                    <a:lnTo>
                      <a:pt x="267" y="238"/>
                    </a:lnTo>
                    <a:lnTo>
                      <a:pt x="267" y="240"/>
                    </a:lnTo>
                    <a:lnTo>
                      <a:pt x="269" y="240"/>
                    </a:lnTo>
                    <a:lnTo>
                      <a:pt x="261" y="244"/>
                    </a:lnTo>
                    <a:lnTo>
                      <a:pt x="231" y="263"/>
                    </a:lnTo>
                    <a:lnTo>
                      <a:pt x="217" y="271"/>
                    </a:lnTo>
                    <a:lnTo>
                      <a:pt x="217" y="272"/>
                    </a:lnTo>
                    <a:lnTo>
                      <a:pt x="215" y="272"/>
                    </a:lnTo>
                    <a:lnTo>
                      <a:pt x="215" y="274"/>
                    </a:lnTo>
                    <a:lnTo>
                      <a:pt x="213" y="274"/>
                    </a:lnTo>
                    <a:lnTo>
                      <a:pt x="211" y="274"/>
                    </a:lnTo>
                    <a:lnTo>
                      <a:pt x="210" y="274"/>
                    </a:lnTo>
                    <a:lnTo>
                      <a:pt x="208" y="274"/>
                    </a:lnTo>
                    <a:lnTo>
                      <a:pt x="206" y="274"/>
                    </a:lnTo>
                    <a:lnTo>
                      <a:pt x="206" y="272"/>
                    </a:lnTo>
                    <a:lnTo>
                      <a:pt x="204" y="272"/>
                    </a:lnTo>
                    <a:lnTo>
                      <a:pt x="202" y="272"/>
                    </a:lnTo>
                    <a:lnTo>
                      <a:pt x="200" y="272"/>
                    </a:lnTo>
                    <a:lnTo>
                      <a:pt x="200" y="271"/>
                    </a:lnTo>
                    <a:lnTo>
                      <a:pt x="198" y="271"/>
                    </a:lnTo>
                    <a:lnTo>
                      <a:pt x="198" y="269"/>
                    </a:lnTo>
                    <a:lnTo>
                      <a:pt x="196" y="269"/>
                    </a:lnTo>
                    <a:lnTo>
                      <a:pt x="194" y="267"/>
                    </a:lnTo>
                    <a:lnTo>
                      <a:pt x="194" y="265"/>
                    </a:lnTo>
                    <a:lnTo>
                      <a:pt x="192" y="265"/>
                    </a:lnTo>
                    <a:lnTo>
                      <a:pt x="190" y="263"/>
                    </a:lnTo>
                    <a:lnTo>
                      <a:pt x="188" y="263"/>
                    </a:lnTo>
                    <a:lnTo>
                      <a:pt x="186" y="263"/>
                    </a:lnTo>
                    <a:lnTo>
                      <a:pt x="185" y="263"/>
                    </a:lnTo>
                    <a:lnTo>
                      <a:pt x="183" y="265"/>
                    </a:lnTo>
                    <a:lnTo>
                      <a:pt x="183" y="267"/>
                    </a:lnTo>
                    <a:lnTo>
                      <a:pt x="181" y="267"/>
                    </a:lnTo>
                    <a:lnTo>
                      <a:pt x="179" y="271"/>
                    </a:lnTo>
                    <a:lnTo>
                      <a:pt x="179" y="274"/>
                    </a:lnTo>
                    <a:lnTo>
                      <a:pt x="179" y="278"/>
                    </a:lnTo>
                    <a:lnTo>
                      <a:pt x="179" y="280"/>
                    </a:lnTo>
                    <a:lnTo>
                      <a:pt x="181" y="284"/>
                    </a:lnTo>
                    <a:lnTo>
                      <a:pt x="181" y="290"/>
                    </a:lnTo>
                    <a:lnTo>
                      <a:pt x="181" y="294"/>
                    </a:lnTo>
                    <a:lnTo>
                      <a:pt x="181" y="296"/>
                    </a:lnTo>
                    <a:lnTo>
                      <a:pt x="181" y="297"/>
                    </a:lnTo>
                    <a:lnTo>
                      <a:pt x="181" y="299"/>
                    </a:lnTo>
                    <a:lnTo>
                      <a:pt x="181" y="301"/>
                    </a:lnTo>
                    <a:lnTo>
                      <a:pt x="179" y="303"/>
                    </a:lnTo>
                    <a:lnTo>
                      <a:pt x="179" y="305"/>
                    </a:lnTo>
                    <a:lnTo>
                      <a:pt x="179" y="309"/>
                    </a:lnTo>
                    <a:lnTo>
                      <a:pt x="179" y="311"/>
                    </a:lnTo>
                    <a:lnTo>
                      <a:pt x="181" y="313"/>
                    </a:lnTo>
                    <a:lnTo>
                      <a:pt x="183" y="315"/>
                    </a:lnTo>
                    <a:lnTo>
                      <a:pt x="183" y="317"/>
                    </a:lnTo>
                    <a:lnTo>
                      <a:pt x="183" y="319"/>
                    </a:lnTo>
                    <a:lnTo>
                      <a:pt x="183" y="320"/>
                    </a:lnTo>
                    <a:lnTo>
                      <a:pt x="181" y="322"/>
                    </a:lnTo>
                    <a:lnTo>
                      <a:pt x="179" y="322"/>
                    </a:lnTo>
                    <a:lnTo>
                      <a:pt x="179" y="324"/>
                    </a:lnTo>
                    <a:lnTo>
                      <a:pt x="179" y="326"/>
                    </a:lnTo>
                    <a:lnTo>
                      <a:pt x="179" y="328"/>
                    </a:lnTo>
                    <a:lnTo>
                      <a:pt x="179" y="330"/>
                    </a:lnTo>
                    <a:lnTo>
                      <a:pt x="177" y="332"/>
                    </a:lnTo>
                    <a:lnTo>
                      <a:pt x="177" y="334"/>
                    </a:lnTo>
                    <a:lnTo>
                      <a:pt x="177" y="336"/>
                    </a:lnTo>
                    <a:lnTo>
                      <a:pt x="175" y="338"/>
                    </a:lnTo>
                    <a:lnTo>
                      <a:pt x="175" y="340"/>
                    </a:lnTo>
                    <a:lnTo>
                      <a:pt x="173" y="342"/>
                    </a:lnTo>
                    <a:lnTo>
                      <a:pt x="171" y="344"/>
                    </a:lnTo>
                    <a:lnTo>
                      <a:pt x="171" y="345"/>
                    </a:lnTo>
                    <a:lnTo>
                      <a:pt x="171" y="349"/>
                    </a:lnTo>
                    <a:lnTo>
                      <a:pt x="171" y="351"/>
                    </a:lnTo>
                    <a:lnTo>
                      <a:pt x="171" y="355"/>
                    </a:lnTo>
                    <a:lnTo>
                      <a:pt x="171" y="357"/>
                    </a:lnTo>
                    <a:lnTo>
                      <a:pt x="173" y="361"/>
                    </a:lnTo>
                    <a:lnTo>
                      <a:pt x="175" y="363"/>
                    </a:lnTo>
                    <a:lnTo>
                      <a:pt x="177" y="367"/>
                    </a:lnTo>
                    <a:lnTo>
                      <a:pt x="185" y="372"/>
                    </a:lnTo>
                    <a:lnTo>
                      <a:pt x="188" y="374"/>
                    </a:lnTo>
                    <a:lnTo>
                      <a:pt x="190" y="376"/>
                    </a:lnTo>
                    <a:lnTo>
                      <a:pt x="194" y="380"/>
                    </a:lnTo>
                    <a:lnTo>
                      <a:pt x="196" y="382"/>
                    </a:lnTo>
                    <a:lnTo>
                      <a:pt x="194" y="386"/>
                    </a:lnTo>
                    <a:lnTo>
                      <a:pt x="194" y="388"/>
                    </a:lnTo>
                    <a:lnTo>
                      <a:pt x="192" y="393"/>
                    </a:lnTo>
                    <a:lnTo>
                      <a:pt x="190" y="397"/>
                    </a:lnTo>
                    <a:lnTo>
                      <a:pt x="192" y="403"/>
                    </a:lnTo>
                    <a:lnTo>
                      <a:pt x="192" y="405"/>
                    </a:lnTo>
                    <a:lnTo>
                      <a:pt x="192" y="407"/>
                    </a:lnTo>
                    <a:lnTo>
                      <a:pt x="190" y="411"/>
                    </a:lnTo>
                    <a:lnTo>
                      <a:pt x="190" y="413"/>
                    </a:lnTo>
                    <a:lnTo>
                      <a:pt x="190" y="415"/>
                    </a:lnTo>
                    <a:lnTo>
                      <a:pt x="190" y="418"/>
                    </a:lnTo>
                    <a:lnTo>
                      <a:pt x="188" y="422"/>
                    </a:lnTo>
                    <a:lnTo>
                      <a:pt x="188" y="424"/>
                    </a:lnTo>
                    <a:lnTo>
                      <a:pt x="190" y="426"/>
                    </a:lnTo>
                    <a:lnTo>
                      <a:pt x="190" y="428"/>
                    </a:lnTo>
                    <a:lnTo>
                      <a:pt x="190" y="430"/>
                    </a:lnTo>
                    <a:lnTo>
                      <a:pt x="188" y="432"/>
                    </a:lnTo>
                    <a:lnTo>
                      <a:pt x="188" y="438"/>
                    </a:lnTo>
                    <a:lnTo>
                      <a:pt x="190" y="440"/>
                    </a:lnTo>
                    <a:lnTo>
                      <a:pt x="188" y="443"/>
                    </a:lnTo>
                    <a:lnTo>
                      <a:pt x="186" y="445"/>
                    </a:lnTo>
                    <a:lnTo>
                      <a:pt x="183" y="447"/>
                    </a:lnTo>
                    <a:lnTo>
                      <a:pt x="175" y="451"/>
                    </a:lnTo>
                    <a:lnTo>
                      <a:pt x="173" y="459"/>
                    </a:lnTo>
                    <a:lnTo>
                      <a:pt x="167" y="463"/>
                    </a:lnTo>
                    <a:lnTo>
                      <a:pt x="165" y="466"/>
                    </a:lnTo>
                    <a:lnTo>
                      <a:pt x="163" y="468"/>
                    </a:lnTo>
                    <a:lnTo>
                      <a:pt x="163" y="472"/>
                    </a:lnTo>
                    <a:lnTo>
                      <a:pt x="162" y="476"/>
                    </a:lnTo>
                    <a:lnTo>
                      <a:pt x="158" y="480"/>
                    </a:lnTo>
                    <a:lnTo>
                      <a:pt x="156" y="484"/>
                    </a:lnTo>
                    <a:lnTo>
                      <a:pt x="156" y="488"/>
                    </a:lnTo>
                    <a:lnTo>
                      <a:pt x="156" y="493"/>
                    </a:lnTo>
                    <a:lnTo>
                      <a:pt x="158" y="499"/>
                    </a:lnTo>
                    <a:lnTo>
                      <a:pt x="156" y="499"/>
                    </a:lnTo>
                    <a:lnTo>
                      <a:pt x="154" y="501"/>
                    </a:lnTo>
                    <a:lnTo>
                      <a:pt x="152" y="503"/>
                    </a:lnTo>
                    <a:lnTo>
                      <a:pt x="150" y="503"/>
                    </a:lnTo>
                    <a:lnTo>
                      <a:pt x="150" y="501"/>
                    </a:lnTo>
                    <a:lnTo>
                      <a:pt x="148" y="499"/>
                    </a:lnTo>
                    <a:lnTo>
                      <a:pt x="146" y="499"/>
                    </a:lnTo>
                    <a:lnTo>
                      <a:pt x="142" y="499"/>
                    </a:lnTo>
                    <a:lnTo>
                      <a:pt x="140" y="501"/>
                    </a:lnTo>
                    <a:lnTo>
                      <a:pt x="138" y="503"/>
                    </a:lnTo>
                    <a:lnTo>
                      <a:pt x="138" y="501"/>
                    </a:lnTo>
                    <a:lnTo>
                      <a:pt x="137" y="501"/>
                    </a:lnTo>
                    <a:lnTo>
                      <a:pt x="137" y="499"/>
                    </a:lnTo>
                    <a:lnTo>
                      <a:pt x="135" y="499"/>
                    </a:lnTo>
                    <a:lnTo>
                      <a:pt x="133" y="499"/>
                    </a:lnTo>
                    <a:lnTo>
                      <a:pt x="133" y="497"/>
                    </a:lnTo>
                    <a:lnTo>
                      <a:pt x="131" y="497"/>
                    </a:lnTo>
                    <a:lnTo>
                      <a:pt x="131" y="499"/>
                    </a:lnTo>
                    <a:lnTo>
                      <a:pt x="129" y="499"/>
                    </a:lnTo>
                    <a:lnTo>
                      <a:pt x="129" y="497"/>
                    </a:lnTo>
                    <a:lnTo>
                      <a:pt x="127" y="497"/>
                    </a:lnTo>
                    <a:lnTo>
                      <a:pt x="125" y="497"/>
                    </a:lnTo>
                    <a:lnTo>
                      <a:pt x="123" y="497"/>
                    </a:lnTo>
                    <a:lnTo>
                      <a:pt x="121" y="497"/>
                    </a:lnTo>
                    <a:lnTo>
                      <a:pt x="121" y="495"/>
                    </a:lnTo>
                    <a:lnTo>
                      <a:pt x="121" y="493"/>
                    </a:lnTo>
                    <a:lnTo>
                      <a:pt x="121" y="491"/>
                    </a:lnTo>
                    <a:lnTo>
                      <a:pt x="121" y="493"/>
                    </a:lnTo>
                    <a:lnTo>
                      <a:pt x="123" y="493"/>
                    </a:lnTo>
                    <a:lnTo>
                      <a:pt x="123" y="491"/>
                    </a:lnTo>
                    <a:lnTo>
                      <a:pt x="123" y="489"/>
                    </a:lnTo>
                    <a:lnTo>
                      <a:pt x="121" y="489"/>
                    </a:lnTo>
                    <a:lnTo>
                      <a:pt x="121" y="488"/>
                    </a:lnTo>
                    <a:lnTo>
                      <a:pt x="119" y="488"/>
                    </a:lnTo>
                    <a:lnTo>
                      <a:pt x="119" y="489"/>
                    </a:lnTo>
                    <a:lnTo>
                      <a:pt x="119" y="488"/>
                    </a:lnTo>
                    <a:lnTo>
                      <a:pt x="119" y="486"/>
                    </a:lnTo>
                    <a:lnTo>
                      <a:pt x="121" y="486"/>
                    </a:lnTo>
                    <a:lnTo>
                      <a:pt x="121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80"/>
                    </a:lnTo>
                    <a:lnTo>
                      <a:pt x="119" y="478"/>
                    </a:lnTo>
                    <a:lnTo>
                      <a:pt x="121" y="478"/>
                    </a:lnTo>
                    <a:lnTo>
                      <a:pt x="121" y="476"/>
                    </a:lnTo>
                    <a:lnTo>
                      <a:pt x="121" y="474"/>
                    </a:lnTo>
                    <a:lnTo>
                      <a:pt x="121" y="472"/>
                    </a:lnTo>
                    <a:lnTo>
                      <a:pt x="121" y="470"/>
                    </a:lnTo>
                    <a:lnTo>
                      <a:pt x="121" y="468"/>
                    </a:lnTo>
                    <a:lnTo>
                      <a:pt x="123" y="468"/>
                    </a:lnTo>
                    <a:lnTo>
                      <a:pt x="123" y="466"/>
                    </a:lnTo>
                    <a:lnTo>
                      <a:pt x="123" y="465"/>
                    </a:lnTo>
                    <a:lnTo>
                      <a:pt x="125" y="465"/>
                    </a:lnTo>
                    <a:lnTo>
                      <a:pt x="125" y="463"/>
                    </a:lnTo>
                    <a:lnTo>
                      <a:pt x="125" y="461"/>
                    </a:lnTo>
                    <a:lnTo>
                      <a:pt x="123" y="461"/>
                    </a:lnTo>
                    <a:lnTo>
                      <a:pt x="123" y="459"/>
                    </a:lnTo>
                    <a:lnTo>
                      <a:pt x="121" y="459"/>
                    </a:lnTo>
                    <a:lnTo>
                      <a:pt x="121" y="457"/>
                    </a:lnTo>
                    <a:lnTo>
                      <a:pt x="121" y="455"/>
                    </a:lnTo>
                    <a:lnTo>
                      <a:pt x="121" y="453"/>
                    </a:lnTo>
                    <a:lnTo>
                      <a:pt x="119" y="453"/>
                    </a:lnTo>
                    <a:lnTo>
                      <a:pt x="119" y="451"/>
                    </a:lnTo>
                    <a:lnTo>
                      <a:pt x="117" y="451"/>
                    </a:lnTo>
                    <a:lnTo>
                      <a:pt x="115" y="451"/>
                    </a:lnTo>
                    <a:lnTo>
                      <a:pt x="114" y="451"/>
                    </a:lnTo>
                    <a:lnTo>
                      <a:pt x="114" y="449"/>
                    </a:lnTo>
                    <a:lnTo>
                      <a:pt x="112" y="449"/>
                    </a:lnTo>
                    <a:lnTo>
                      <a:pt x="112" y="447"/>
                    </a:lnTo>
                    <a:lnTo>
                      <a:pt x="110" y="447"/>
                    </a:lnTo>
                    <a:lnTo>
                      <a:pt x="110" y="445"/>
                    </a:lnTo>
                    <a:lnTo>
                      <a:pt x="108" y="445"/>
                    </a:lnTo>
                    <a:lnTo>
                      <a:pt x="108" y="443"/>
                    </a:lnTo>
                    <a:lnTo>
                      <a:pt x="108" y="441"/>
                    </a:lnTo>
                    <a:lnTo>
                      <a:pt x="108" y="440"/>
                    </a:lnTo>
                    <a:lnTo>
                      <a:pt x="108" y="438"/>
                    </a:lnTo>
                    <a:lnTo>
                      <a:pt x="106" y="438"/>
                    </a:lnTo>
                    <a:lnTo>
                      <a:pt x="106" y="436"/>
                    </a:lnTo>
                    <a:lnTo>
                      <a:pt x="106" y="434"/>
                    </a:lnTo>
                    <a:lnTo>
                      <a:pt x="106" y="432"/>
                    </a:lnTo>
                    <a:lnTo>
                      <a:pt x="106" y="430"/>
                    </a:lnTo>
                    <a:lnTo>
                      <a:pt x="106" y="428"/>
                    </a:lnTo>
                    <a:lnTo>
                      <a:pt x="108" y="428"/>
                    </a:lnTo>
                    <a:lnTo>
                      <a:pt x="110" y="428"/>
                    </a:lnTo>
                    <a:lnTo>
                      <a:pt x="110" y="426"/>
                    </a:lnTo>
                    <a:lnTo>
                      <a:pt x="110" y="424"/>
                    </a:lnTo>
                    <a:lnTo>
                      <a:pt x="108" y="424"/>
                    </a:lnTo>
                    <a:lnTo>
                      <a:pt x="106" y="424"/>
                    </a:lnTo>
                    <a:lnTo>
                      <a:pt x="104" y="424"/>
                    </a:lnTo>
                    <a:lnTo>
                      <a:pt x="102" y="422"/>
                    </a:lnTo>
                    <a:lnTo>
                      <a:pt x="102" y="420"/>
                    </a:lnTo>
                    <a:lnTo>
                      <a:pt x="104" y="420"/>
                    </a:lnTo>
                    <a:lnTo>
                      <a:pt x="104" y="418"/>
                    </a:lnTo>
                    <a:lnTo>
                      <a:pt x="102" y="418"/>
                    </a:lnTo>
                    <a:lnTo>
                      <a:pt x="102" y="417"/>
                    </a:lnTo>
                    <a:lnTo>
                      <a:pt x="102" y="415"/>
                    </a:lnTo>
                    <a:lnTo>
                      <a:pt x="102" y="413"/>
                    </a:lnTo>
                    <a:lnTo>
                      <a:pt x="104" y="413"/>
                    </a:lnTo>
                    <a:lnTo>
                      <a:pt x="106" y="413"/>
                    </a:lnTo>
                    <a:lnTo>
                      <a:pt x="106" y="411"/>
                    </a:lnTo>
                    <a:lnTo>
                      <a:pt x="108" y="411"/>
                    </a:lnTo>
                    <a:lnTo>
                      <a:pt x="108" y="409"/>
                    </a:lnTo>
                    <a:lnTo>
                      <a:pt x="108" y="407"/>
                    </a:lnTo>
                    <a:lnTo>
                      <a:pt x="108" y="405"/>
                    </a:lnTo>
                    <a:lnTo>
                      <a:pt x="106" y="405"/>
                    </a:lnTo>
                    <a:lnTo>
                      <a:pt x="106" y="403"/>
                    </a:lnTo>
                    <a:lnTo>
                      <a:pt x="104" y="401"/>
                    </a:lnTo>
                    <a:lnTo>
                      <a:pt x="102" y="399"/>
                    </a:lnTo>
                    <a:lnTo>
                      <a:pt x="102" y="397"/>
                    </a:lnTo>
                    <a:lnTo>
                      <a:pt x="100" y="397"/>
                    </a:lnTo>
                    <a:lnTo>
                      <a:pt x="98" y="397"/>
                    </a:lnTo>
                    <a:lnTo>
                      <a:pt x="96" y="397"/>
                    </a:lnTo>
                    <a:lnTo>
                      <a:pt x="96" y="395"/>
                    </a:lnTo>
                    <a:lnTo>
                      <a:pt x="96" y="393"/>
                    </a:lnTo>
                    <a:lnTo>
                      <a:pt x="96" y="392"/>
                    </a:lnTo>
                    <a:lnTo>
                      <a:pt x="96" y="390"/>
                    </a:lnTo>
                    <a:lnTo>
                      <a:pt x="96" y="388"/>
                    </a:lnTo>
                    <a:lnTo>
                      <a:pt x="94" y="388"/>
                    </a:lnTo>
                    <a:lnTo>
                      <a:pt x="94" y="386"/>
                    </a:lnTo>
                    <a:lnTo>
                      <a:pt x="94" y="384"/>
                    </a:lnTo>
                    <a:lnTo>
                      <a:pt x="94" y="382"/>
                    </a:lnTo>
                    <a:lnTo>
                      <a:pt x="94" y="380"/>
                    </a:lnTo>
                    <a:lnTo>
                      <a:pt x="92" y="380"/>
                    </a:lnTo>
                    <a:lnTo>
                      <a:pt x="92" y="378"/>
                    </a:lnTo>
                    <a:lnTo>
                      <a:pt x="90" y="376"/>
                    </a:lnTo>
                    <a:lnTo>
                      <a:pt x="89" y="376"/>
                    </a:lnTo>
                    <a:lnTo>
                      <a:pt x="89" y="374"/>
                    </a:lnTo>
                    <a:lnTo>
                      <a:pt x="89" y="372"/>
                    </a:lnTo>
                    <a:lnTo>
                      <a:pt x="90" y="372"/>
                    </a:lnTo>
                    <a:lnTo>
                      <a:pt x="90" y="370"/>
                    </a:lnTo>
                    <a:lnTo>
                      <a:pt x="90" y="369"/>
                    </a:lnTo>
                    <a:lnTo>
                      <a:pt x="90" y="367"/>
                    </a:lnTo>
                    <a:lnTo>
                      <a:pt x="92" y="367"/>
                    </a:lnTo>
                    <a:lnTo>
                      <a:pt x="94" y="367"/>
                    </a:lnTo>
                    <a:lnTo>
                      <a:pt x="94" y="365"/>
                    </a:lnTo>
                    <a:lnTo>
                      <a:pt x="94" y="363"/>
                    </a:lnTo>
                    <a:lnTo>
                      <a:pt x="94" y="361"/>
                    </a:lnTo>
                    <a:lnTo>
                      <a:pt x="94" y="359"/>
                    </a:lnTo>
                    <a:lnTo>
                      <a:pt x="94" y="357"/>
                    </a:lnTo>
                    <a:lnTo>
                      <a:pt x="92" y="357"/>
                    </a:lnTo>
                    <a:lnTo>
                      <a:pt x="92" y="355"/>
                    </a:lnTo>
                    <a:lnTo>
                      <a:pt x="90" y="355"/>
                    </a:lnTo>
                    <a:lnTo>
                      <a:pt x="90" y="357"/>
                    </a:lnTo>
                    <a:lnTo>
                      <a:pt x="89" y="357"/>
                    </a:lnTo>
                    <a:lnTo>
                      <a:pt x="87" y="357"/>
                    </a:lnTo>
                    <a:lnTo>
                      <a:pt x="85" y="357"/>
                    </a:lnTo>
                    <a:lnTo>
                      <a:pt x="83" y="359"/>
                    </a:lnTo>
                    <a:lnTo>
                      <a:pt x="81" y="359"/>
                    </a:lnTo>
                    <a:lnTo>
                      <a:pt x="79" y="359"/>
                    </a:lnTo>
                    <a:lnTo>
                      <a:pt x="79" y="357"/>
                    </a:lnTo>
                    <a:lnTo>
                      <a:pt x="77" y="357"/>
                    </a:lnTo>
                    <a:lnTo>
                      <a:pt x="75" y="357"/>
                    </a:lnTo>
                    <a:lnTo>
                      <a:pt x="75" y="359"/>
                    </a:lnTo>
                    <a:lnTo>
                      <a:pt x="73" y="357"/>
                    </a:lnTo>
                    <a:lnTo>
                      <a:pt x="71" y="357"/>
                    </a:lnTo>
                    <a:lnTo>
                      <a:pt x="71" y="359"/>
                    </a:lnTo>
                    <a:lnTo>
                      <a:pt x="69" y="359"/>
                    </a:lnTo>
                    <a:lnTo>
                      <a:pt x="67" y="359"/>
                    </a:lnTo>
                    <a:lnTo>
                      <a:pt x="66" y="359"/>
                    </a:lnTo>
                    <a:lnTo>
                      <a:pt x="64" y="357"/>
                    </a:lnTo>
                    <a:lnTo>
                      <a:pt x="64" y="355"/>
                    </a:lnTo>
                    <a:lnTo>
                      <a:pt x="62" y="355"/>
                    </a:lnTo>
                    <a:lnTo>
                      <a:pt x="62" y="353"/>
                    </a:lnTo>
                    <a:lnTo>
                      <a:pt x="62" y="351"/>
                    </a:lnTo>
                    <a:lnTo>
                      <a:pt x="60" y="351"/>
                    </a:lnTo>
                    <a:lnTo>
                      <a:pt x="58" y="351"/>
                    </a:lnTo>
                    <a:lnTo>
                      <a:pt x="56" y="349"/>
                    </a:lnTo>
                    <a:lnTo>
                      <a:pt x="54" y="347"/>
                    </a:lnTo>
                    <a:lnTo>
                      <a:pt x="52" y="347"/>
                    </a:lnTo>
                    <a:lnTo>
                      <a:pt x="52" y="345"/>
                    </a:lnTo>
                    <a:lnTo>
                      <a:pt x="52" y="344"/>
                    </a:lnTo>
                    <a:lnTo>
                      <a:pt x="52" y="342"/>
                    </a:lnTo>
                    <a:lnTo>
                      <a:pt x="52" y="340"/>
                    </a:lnTo>
                    <a:lnTo>
                      <a:pt x="50" y="340"/>
                    </a:lnTo>
                    <a:lnTo>
                      <a:pt x="48" y="338"/>
                    </a:lnTo>
                    <a:lnTo>
                      <a:pt x="46" y="338"/>
                    </a:lnTo>
                    <a:lnTo>
                      <a:pt x="46" y="336"/>
                    </a:lnTo>
                    <a:lnTo>
                      <a:pt x="46" y="334"/>
                    </a:lnTo>
                    <a:lnTo>
                      <a:pt x="46" y="332"/>
                    </a:lnTo>
                    <a:lnTo>
                      <a:pt x="46" y="330"/>
                    </a:lnTo>
                    <a:lnTo>
                      <a:pt x="48" y="328"/>
                    </a:lnTo>
                    <a:lnTo>
                      <a:pt x="50" y="328"/>
                    </a:lnTo>
                    <a:lnTo>
                      <a:pt x="52" y="328"/>
                    </a:lnTo>
                    <a:lnTo>
                      <a:pt x="52" y="326"/>
                    </a:lnTo>
                    <a:lnTo>
                      <a:pt x="52" y="324"/>
                    </a:lnTo>
                    <a:lnTo>
                      <a:pt x="54" y="324"/>
                    </a:lnTo>
                    <a:lnTo>
                      <a:pt x="56" y="324"/>
                    </a:lnTo>
                    <a:lnTo>
                      <a:pt x="58" y="322"/>
                    </a:lnTo>
                    <a:lnTo>
                      <a:pt x="58" y="320"/>
                    </a:lnTo>
                    <a:lnTo>
                      <a:pt x="60" y="320"/>
                    </a:lnTo>
                    <a:lnTo>
                      <a:pt x="60" y="319"/>
                    </a:lnTo>
                    <a:lnTo>
                      <a:pt x="60" y="317"/>
                    </a:lnTo>
                    <a:lnTo>
                      <a:pt x="62" y="317"/>
                    </a:lnTo>
                    <a:lnTo>
                      <a:pt x="64" y="315"/>
                    </a:lnTo>
                    <a:lnTo>
                      <a:pt x="62" y="315"/>
                    </a:lnTo>
                    <a:lnTo>
                      <a:pt x="62" y="313"/>
                    </a:lnTo>
                    <a:lnTo>
                      <a:pt x="62" y="311"/>
                    </a:lnTo>
                    <a:lnTo>
                      <a:pt x="62" y="309"/>
                    </a:lnTo>
                    <a:lnTo>
                      <a:pt x="62" y="307"/>
                    </a:lnTo>
                    <a:lnTo>
                      <a:pt x="62" y="305"/>
                    </a:lnTo>
                    <a:lnTo>
                      <a:pt x="62" y="303"/>
                    </a:lnTo>
                    <a:lnTo>
                      <a:pt x="62" y="301"/>
                    </a:lnTo>
                    <a:lnTo>
                      <a:pt x="64" y="301"/>
                    </a:lnTo>
                    <a:lnTo>
                      <a:pt x="64" y="299"/>
                    </a:lnTo>
                    <a:lnTo>
                      <a:pt x="64" y="297"/>
                    </a:lnTo>
                    <a:lnTo>
                      <a:pt x="62" y="297"/>
                    </a:lnTo>
                    <a:lnTo>
                      <a:pt x="62" y="296"/>
                    </a:lnTo>
                    <a:lnTo>
                      <a:pt x="62" y="294"/>
                    </a:lnTo>
                    <a:lnTo>
                      <a:pt x="60" y="294"/>
                    </a:lnTo>
                    <a:lnTo>
                      <a:pt x="60" y="292"/>
                    </a:lnTo>
                    <a:lnTo>
                      <a:pt x="60" y="290"/>
                    </a:lnTo>
                    <a:lnTo>
                      <a:pt x="58" y="290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6" y="286"/>
                    </a:lnTo>
                    <a:lnTo>
                      <a:pt x="56" y="284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4" y="280"/>
                    </a:lnTo>
                    <a:lnTo>
                      <a:pt x="54" y="278"/>
                    </a:lnTo>
                    <a:lnTo>
                      <a:pt x="52" y="278"/>
                    </a:lnTo>
                    <a:lnTo>
                      <a:pt x="50" y="278"/>
                    </a:lnTo>
                    <a:lnTo>
                      <a:pt x="50" y="276"/>
                    </a:lnTo>
                    <a:lnTo>
                      <a:pt x="48" y="276"/>
                    </a:lnTo>
                    <a:lnTo>
                      <a:pt x="46" y="276"/>
                    </a:lnTo>
                    <a:lnTo>
                      <a:pt x="44" y="276"/>
                    </a:lnTo>
                    <a:lnTo>
                      <a:pt x="42" y="276"/>
                    </a:lnTo>
                    <a:lnTo>
                      <a:pt x="41" y="276"/>
                    </a:lnTo>
                    <a:lnTo>
                      <a:pt x="41" y="274"/>
                    </a:lnTo>
                    <a:lnTo>
                      <a:pt x="39" y="274"/>
                    </a:lnTo>
                    <a:lnTo>
                      <a:pt x="37" y="274"/>
                    </a:lnTo>
                    <a:lnTo>
                      <a:pt x="35" y="274"/>
                    </a:lnTo>
                    <a:lnTo>
                      <a:pt x="33" y="274"/>
                    </a:lnTo>
                    <a:lnTo>
                      <a:pt x="31" y="274"/>
                    </a:lnTo>
                    <a:lnTo>
                      <a:pt x="29" y="272"/>
                    </a:lnTo>
                    <a:lnTo>
                      <a:pt x="27" y="271"/>
                    </a:lnTo>
                    <a:lnTo>
                      <a:pt x="25" y="269"/>
                    </a:lnTo>
                    <a:lnTo>
                      <a:pt x="23" y="269"/>
                    </a:lnTo>
                    <a:lnTo>
                      <a:pt x="23" y="271"/>
                    </a:lnTo>
                    <a:lnTo>
                      <a:pt x="21" y="271"/>
                    </a:lnTo>
                    <a:lnTo>
                      <a:pt x="19" y="271"/>
                    </a:lnTo>
                    <a:lnTo>
                      <a:pt x="19" y="269"/>
                    </a:lnTo>
                    <a:lnTo>
                      <a:pt x="18" y="269"/>
                    </a:lnTo>
                    <a:lnTo>
                      <a:pt x="18" y="267"/>
                    </a:lnTo>
                    <a:lnTo>
                      <a:pt x="16" y="267"/>
                    </a:lnTo>
                    <a:lnTo>
                      <a:pt x="16" y="265"/>
                    </a:lnTo>
                    <a:lnTo>
                      <a:pt x="16" y="263"/>
                    </a:lnTo>
                    <a:lnTo>
                      <a:pt x="16" y="261"/>
                    </a:lnTo>
                    <a:lnTo>
                      <a:pt x="16" y="259"/>
                    </a:lnTo>
                    <a:lnTo>
                      <a:pt x="14" y="259"/>
                    </a:lnTo>
                    <a:lnTo>
                      <a:pt x="14" y="257"/>
                    </a:lnTo>
                    <a:lnTo>
                      <a:pt x="14" y="255"/>
                    </a:lnTo>
                    <a:lnTo>
                      <a:pt x="12" y="255"/>
                    </a:lnTo>
                    <a:lnTo>
                      <a:pt x="10" y="255"/>
                    </a:lnTo>
                    <a:lnTo>
                      <a:pt x="10" y="253"/>
                    </a:lnTo>
                    <a:lnTo>
                      <a:pt x="8" y="253"/>
                    </a:lnTo>
                    <a:lnTo>
                      <a:pt x="6" y="253"/>
                    </a:lnTo>
                    <a:lnTo>
                      <a:pt x="4" y="253"/>
                    </a:lnTo>
                    <a:lnTo>
                      <a:pt x="2" y="253"/>
                    </a:lnTo>
                    <a:lnTo>
                      <a:pt x="0" y="253"/>
                    </a:lnTo>
                    <a:lnTo>
                      <a:pt x="0" y="251"/>
                    </a:lnTo>
                    <a:lnTo>
                      <a:pt x="0" y="249"/>
                    </a:lnTo>
                    <a:lnTo>
                      <a:pt x="0" y="248"/>
                    </a:lnTo>
                    <a:lnTo>
                      <a:pt x="2" y="248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40"/>
                    </a:lnTo>
                    <a:lnTo>
                      <a:pt x="0" y="238"/>
                    </a:lnTo>
                    <a:lnTo>
                      <a:pt x="0" y="236"/>
                    </a:lnTo>
                    <a:lnTo>
                      <a:pt x="2" y="236"/>
                    </a:lnTo>
                    <a:lnTo>
                      <a:pt x="2" y="234"/>
                    </a:lnTo>
                    <a:lnTo>
                      <a:pt x="2" y="232"/>
                    </a:lnTo>
                    <a:lnTo>
                      <a:pt x="0" y="230"/>
                    </a:lnTo>
                    <a:lnTo>
                      <a:pt x="0" y="228"/>
                    </a:lnTo>
                    <a:lnTo>
                      <a:pt x="0" y="226"/>
                    </a:lnTo>
                    <a:lnTo>
                      <a:pt x="0" y="224"/>
                    </a:lnTo>
                    <a:lnTo>
                      <a:pt x="0" y="223"/>
                    </a:lnTo>
                    <a:lnTo>
                      <a:pt x="0" y="221"/>
                    </a:lnTo>
                    <a:lnTo>
                      <a:pt x="0" y="219"/>
                    </a:lnTo>
                    <a:lnTo>
                      <a:pt x="2" y="219"/>
                    </a:lnTo>
                    <a:lnTo>
                      <a:pt x="2" y="217"/>
                    </a:lnTo>
                    <a:lnTo>
                      <a:pt x="4" y="217"/>
                    </a:lnTo>
                    <a:lnTo>
                      <a:pt x="4" y="215"/>
                    </a:lnTo>
                    <a:lnTo>
                      <a:pt x="6" y="215"/>
                    </a:lnTo>
                    <a:lnTo>
                      <a:pt x="8" y="213"/>
                    </a:lnTo>
                    <a:lnTo>
                      <a:pt x="8" y="211"/>
                    </a:lnTo>
                    <a:lnTo>
                      <a:pt x="8" y="209"/>
                    </a:lnTo>
                    <a:lnTo>
                      <a:pt x="10" y="209"/>
                    </a:lnTo>
                    <a:lnTo>
                      <a:pt x="10" y="207"/>
                    </a:lnTo>
                    <a:lnTo>
                      <a:pt x="12" y="207"/>
                    </a:lnTo>
                    <a:lnTo>
                      <a:pt x="12" y="205"/>
                    </a:lnTo>
                    <a:lnTo>
                      <a:pt x="14" y="205"/>
                    </a:lnTo>
                    <a:lnTo>
                      <a:pt x="14" y="203"/>
                    </a:lnTo>
                    <a:lnTo>
                      <a:pt x="14" y="201"/>
                    </a:lnTo>
                    <a:lnTo>
                      <a:pt x="16" y="200"/>
                    </a:lnTo>
                    <a:lnTo>
                      <a:pt x="18" y="198"/>
                    </a:lnTo>
                    <a:lnTo>
                      <a:pt x="19" y="198"/>
                    </a:lnTo>
                    <a:lnTo>
                      <a:pt x="21" y="196"/>
                    </a:lnTo>
                    <a:lnTo>
                      <a:pt x="23" y="196"/>
                    </a:lnTo>
                    <a:lnTo>
                      <a:pt x="25" y="196"/>
                    </a:lnTo>
                    <a:lnTo>
                      <a:pt x="27" y="196"/>
                    </a:lnTo>
                    <a:lnTo>
                      <a:pt x="27" y="198"/>
                    </a:lnTo>
                    <a:lnTo>
                      <a:pt x="29" y="198"/>
                    </a:lnTo>
                    <a:lnTo>
                      <a:pt x="31" y="198"/>
                    </a:lnTo>
                    <a:lnTo>
                      <a:pt x="33" y="196"/>
                    </a:lnTo>
                    <a:lnTo>
                      <a:pt x="35" y="194"/>
                    </a:lnTo>
                    <a:lnTo>
                      <a:pt x="37" y="194"/>
                    </a:lnTo>
                    <a:lnTo>
                      <a:pt x="39" y="192"/>
                    </a:lnTo>
                    <a:lnTo>
                      <a:pt x="41" y="192"/>
                    </a:lnTo>
                    <a:lnTo>
                      <a:pt x="41" y="190"/>
                    </a:lnTo>
                    <a:lnTo>
                      <a:pt x="42" y="190"/>
                    </a:lnTo>
                    <a:lnTo>
                      <a:pt x="42" y="188"/>
                    </a:lnTo>
                    <a:lnTo>
                      <a:pt x="42" y="190"/>
                    </a:lnTo>
                    <a:lnTo>
                      <a:pt x="44" y="190"/>
                    </a:lnTo>
                    <a:lnTo>
                      <a:pt x="46" y="188"/>
                    </a:lnTo>
                    <a:lnTo>
                      <a:pt x="46" y="186"/>
                    </a:lnTo>
                    <a:lnTo>
                      <a:pt x="48" y="186"/>
                    </a:lnTo>
                    <a:lnTo>
                      <a:pt x="50" y="186"/>
                    </a:lnTo>
                    <a:lnTo>
                      <a:pt x="52" y="186"/>
                    </a:lnTo>
                    <a:lnTo>
                      <a:pt x="54" y="186"/>
                    </a:lnTo>
                    <a:lnTo>
                      <a:pt x="54" y="184"/>
                    </a:lnTo>
                    <a:lnTo>
                      <a:pt x="56" y="184"/>
                    </a:lnTo>
                    <a:lnTo>
                      <a:pt x="58" y="184"/>
                    </a:lnTo>
                    <a:lnTo>
                      <a:pt x="60" y="182"/>
                    </a:lnTo>
                    <a:lnTo>
                      <a:pt x="62" y="182"/>
                    </a:lnTo>
                    <a:lnTo>
                      <a:pt x="64" y="182"/>
                    </a:lnTo>
                    <a:lnTo>
                      <a:pt x="64" y="180"/>
                    </a:lnTo>
                    <a:lnTo>
                      <a:pt x="66" y="178"/>
                    </a:lnTo>
                    <a:lnTo>
                      <a:pt x="67" y="178"/>
                    </a:lnTo>
                    <a:lnTo>
                      <a:pt x="69" y="176"/>
                    </a:lnTo>
                    <a:lnTo>
                      <a:pt x="71" y="176"/>
                    </a:lnTo>
                    <a:lnTo>
                      <a:pt x="73" y="176"/>
                    </a:lnTo>
                    <a:lnTo>
                      <a:pt x="75" y="176"/>
                    </a:lnTo>
                    <a:lnTo>
                      <a:pt x="75" y="175"/>
                    </a:lnTo>
                    <a:lnTo>
                      <a:pt x="77" y="175"/>
                    </a:lnTo>
                    <a:lnTo>
                      <a:pt x="77" y="173"/>
                    </a:lnTo>
                    <a:lnTo>
                      <a:pt x="79" y="173"/>
                    </a:lnTo>
                    <a:lnTo>
                      <a:pt x="79" y="171"/>
                    </a:lnTo>
                    <a:lnTo>
                      <a:pt x="81" y="171"/>
                    </a:lnTo>
                    <a:lnTo>
                      <a:pt x="83" y="171"/>
                    </a:lnTo>
                    <a:lnTo>
                      <a:pt x="85" y="171"/>
                    </a:lnTo>
                    <a:lnTo>
                      <a:pt x="87" y="171"/>
                    </a:lnTo>
                    <a:lnTo>
                      <a:pt x="89" y="171"/>
                    </a:lnTo>
                    <a:lnTo>
                      <a:pt x="90" y="169"/>
                    </a:lnTo>
                    <a:lnTo>
                      <a:pt x="92" y="169"/>
                    </a:lnTo>
                    <a:lnTo>
                      <a:pt x="94" y="167"/>
                    </a:lnTo>
                    <a:lnTo>
                      <a:pt x="96" y="165"/>
                    </a:lnTo>
                    <a:lnTo>
                      <a:pt x="98" y="165"/>
                    </a:lnTo>
                    <a:lnTo>
                      <a:pt x="100" y="165"/>
                    </a:lnTo>
                    <a:lnTo>
                      <a:pt x="102" y="165"/>
                    </a:lnTo>
                    <a:lnTo>
                      <a:pt x="104" y="161"/>
                    </a:lnTo>
                    <a:lnTo>
                      <a:pt x="108" y="161"/>
                    </a:lnTo>
                    <a:lnTo>
                      <a:pt x="110" y="161"/>
                    </a:lnTo>
                    <a:lnTo>
                      <a:pt x="112" y="159"/>
                    </a:lnTo>
                    <a:lnTo>
                      <a:pt x="114" y="159"/>
                    </a:lnTo>
                    <a:lnTo>
                      <a:pt x="115" y="159"/>
                    </a:lnTo>
                    <a:lnTo>
                      <a:pt x="115" y="157"/>
                    </a:lnTo>
                    <a:lnTo>
                      <a:pt x="115" y="155"/>
                    </a:lnTo>
                    <a:lnTo>
                      <a:pt x="117" y="155"/>
                    </a:lnTo>
                    <a:lnTo>
                      <a:pt x="117" y="153"/>
                    </a:lnTo>
                    <a:lnTo>
                      <a:pt x="119" y="153"/>
                    </a:lnTo>
                    <a:lnTo>
                      <a:pt x="119" y="152"/>
                    </a:lnTo>
                    <a:lnTo>
                      <a:pt x="119" y="150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21" y="146"/>
                    </a:lnTo>
                    <a:lnTo>
                      <a:pt x="123" y="146"/>
                    </a:lnTo>
                    <a:lnTo>
                      <a:pt x="123" y="144"/>
                    </a:lnTo>
                    <a:lnTo>
                      <a:pt x="125" y="144"/>
                    </a:lnTo>
                    <a:lnTo>
                      <a:pt x="125" y="142"/>
                    </a:lnTo>
                    <a:lnTo>
                      <a:pt x="123" y="142"/>
                    </a:lnTo>
                    <a:lnTo>
                      <a:pt x="123" y="140"/>
                    </a:lnTo>
                    <a:lnTo>
                      <a:pt x="123" y="138"/>
                    </a:lnTo>
                    <a:lnTo>
                      <a:pt x="121" y="138"/>
                    </a:lnTo>
                    <a:lnTo>
                      <a:pt x="123" y="138"/>
                    </a:lnTo>
                    <a:lnTo>
                      <a:pt x="123" y="136"/>
                    </a:lnTo>
                    <a:lnTo>
                      <a:pt x="125" y="136"/>
                    </a:lnTo>
                    <a:lnTo>
                      <a:pt x="125" y="138"/>
                    </a:lnTo>
                    <a:lnTo>
                      <a:pt x="127" y="138"/>
                    </a:lnTo>
                    <a:lnTo>
                      <a:pt x="127" y="136"/>
                    </a:lnTo>
                    <a:lnTo>
                      <a:pt x="127" y="134"/>
                    </a:lnTo>
                    <a:lnTo>
                      <a:pt x="125" y="134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29" y="132"/>
                    </a:lnTo>
                    <a:lnTo>
                      <a:pt x="129" y="130"/>
                    </a:lnTo>
                    <a:lnTo>
                      <a:pt x="127" y="130"/>
                    </a:lnTo>
                    <a:lnTo>
                      <a:pt x="127" y="128"/>
                    </a:lnTo>
                    <a:lnTo>
                      <a:pt x="129" y="128"/>
                    </a:lnTo>
                    <a:lnTo>
                      <a:pt x="129" y="127"/>
                    </a:lnTo>
                    <a:lnTo>
                      <a:pt x="129" y="125"/>
                    </a:lnTo>
                    <a:lnTo>
                      <a:pt x="127" y="125"/>
                    </a:lnTo>
                    <a:lnTo>
                      <a:pt x="129" y="125"/>
                    </a:lnTo>
                    <a:lnTo>
                      <a:pt x="129" y="123"/>
                    </a:lnTo>
                    <a:lnTo>
                      <a:pt x="131" y="123"/>
                    </a:lnTo>
                    <a:lnTo>
                      <a:pt x="131" y="121"/>
                    </a:lnTo>
                    <a:lnTo>
                      <a:pt x="131" y="119"/>
                    </a:lnTo>
                    <a:lnTo>
                      <a:pt x="131" y="117"/>
                    </a:lnTo>
                    <a:lnTo>
                      <a:pt x="131" y="115"/>
                    </a:lnTo>
                    <a:lnTo>
                      <a:pt x="133" y="115"/>
                    </a:lnTo>
                    <a:lnTo>
                      <a:pt x="133" y="117"/>
                    </a:lnTo>
                    <a:lnTo>
                      <a:pt x="135" y="117"/>
                    </a:lnTo>
                    <a:lnTo>
                      <a:pt x="135" y="115"/>
                    </a:lnTo>
                    <a:lnTo>
                      <a:pt x="133" y="115"/>
                    </a:lnTo>
                    <a:lnTo>
                      <a:pt x="135" y="115"/>
                    </a:lnTo>
                    <a:lnTo>
                      <a:pt x="135" y="113"/>
                    </a:lnTo>
                    <a:lnTo>
                      <a:pt x="137" y="113"/>
                    </a:lnTo>
                    <a:lnTo>
                      <a:pt x="138" y="113"/>
                    </a:lnTo>
                    <a:lnTo>
                      <a:pt x="138" y="111"/>
                    </a:lnTo>
                    <a:lnTo>
                      <a:pt x="138" y="109"/>
                    </a:lnTo>
                    <a:lnTo>
                      <a:pt x="140" y="109"/>
                    </a:lnTo>
                    <a:lnTo>
                      <a:pt x="140" y="107"/>
                    </a:lnTo>
                    <a:lnTo>
                      <a:pt x="140" y="105"/>
                    </a:lnTo>
                    <a:lnTo>
                      <a:pt x="140" y="104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4" y="102"/>
                    </a:lnTo>
                    <a:lnTo>
                      <a:pt x="146" y="102"/>
                    </a:lnTo>
                    <a:lnTo>
                      <a:pt x="146" y="104"/>
                    </a:lnTo>
                    <a:lnTo>
                      <a:pt x="146" y="102"/>
                    </a:lnTo>
                    <a:lnTo>
                      <a:pt x="148" y="102"/>
                    </a:lnTo>
                    <a:lnTo>
                      <a:pt x="148" y="100"/>
                    </a:lnTo>
                    <a:lnTo>
                      <a:pt x="148" y="98"/>
                    </a:lnTo>
                    <a:lnTo>
                      <a:pt x="148" y="96"/>
                    </a:lnTo>
                    <a:lnTo>
                      <a:pt x="148" y="94"/>
                    </a:lnTo>
                    <a:lnTo>
                      <a:pt x="150" y="94"/>
                    </a:lnTo>
                    <a:lnTo>
                      <a:pt x="150" y="92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2" y="88"/>
                    </a:lnTo>
                    <a:lnTo>
                      <a:pt x="152" y="86"/>
                    </a:lnTo>
                    <a:lnTo>
                      <a:pt x="154" y="86"/>
                    </a:lnTo>
                    <a:lnTo>
                      <a:pt x="154" y="84"/>
                    </a:lnTo>
                    <a:lnTo>
                      <a:pt x="156" y="84"/>
                    </a:lnTo>
                    <a:lnTo>
                      <a:pt x="156" y="82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2"/>
                    </a:lnTo>
                    <a:lnTo>
                      <a:pt x="160" y="82"/>
                    </a:lnTo>
                    <a:lnTo>
                      <a:pt x="162" y="82"/>
                    </a:lnTo>
                    <a:lnTo>
                      <a:pt x="162" y="80"/>
                    </a:lnTo>
                    <a:lnTo>
                      <a:pt x="163" y="80"/>
                    </a:lnTo>
                    <a:lnTo>
                      <a:pt x="165" y="80"/>
                    </a:lnTo>
                    <a:lnTo>
                      <a:pt x="167" y="80"/>
                    </a:lnTo>
                    <a:lnTo>
                      <a:pt x="167" y="79"/>
                    </a:lnTo>
                    <a:lnTo>
                      <a:pt x="169" y="79"/>
                    </a:lnTo>
                    <a:lnTo>
                      <a:pt x="169" y="77"/>
                    </a:lnTo>
                    <a:lnTo>
                      <a:pt x="171" y="77"/>
                    </a:lnTo>
                    <a:lnTo>
                      <a:pt x="171" y="75"/>
                    </a:lnTo>
                    <a:lnTo>
                      <a:pt x="171" y="77"/>
                    </a:lnTo>
                    <a:lnTo>
                      <a:pt x="173" y="77"/>
                    </a:lnTo>
                    <a:lnTo>
                      <a:pt x="173" y="79"/>
                    </a:lnTo>
                    <a:lnTo>
                      <a:pt x="173" y="80"/>
                    </a:lnTo>
                    <a:lnTo>
                      <a:pt x="175" y="80"/>
                    </a:lnTo>
                    <a:lnTo>
                      <a:pt x="177" y="80"/>
                    </a:lnTo>
                    <a:lnTo>
                      <a:pt x="177" y="82"/>
                    </a:lnTo>
                    <a:lnTo>
                      <a:pt x="175" y="82"/>
                    </a:lnTo>
                    <a:lnTo>
                      <a:pt x="175" y="84"/>
                    </a:lnTo>
                    <a:lnTo>
                      <a:pt x="175" y="86"/>
                    </a:lnTo>
                    <a:lnTo>
                      <a:pt x="175" y="88"/>
                    </a:lnTo>
                    <a:lnTo>
                      <a:pt x="175" y="90"/>
                    </a:lnTo>
                    <a:lnTo>
                      <a:pt x="175" y="92"/>
                    </a:lnTo>
                    <a:lnTo>
                      <a:pt x="175" y="94"/>
                    </a:lnTo>
                    <a:lnTo>
                      <a:pt x="177" y="94"/>
                    </a:lnTo>
                    <a:lnTo>
                      <a:pt x="177" y="96"/>
                    </a:lnTo>
                    <a:lnTo>
                      <a:pt x="175" y="96"/>
                    </a:lnTo>
                    <a:lnTo>
                      <a:pt x="175" y="98"/>
                    </a:lnTo>
                    <a:lnTo>
                      <a:pt x="173" y="98"/>
                    </a:lnTo>
                    <a:lnTo>
                      <a:pt x="173" y="100"/>
                    </a:lnTo>
                    <a:lnTo>
                      <a:pt x="171" y="100"/>
                    </a:lnTo>
                    <a:lnTo>
                      <a:pt x="171" y="102"/>
                    </a:lnTo>
                    <a:lnTo>
                      <a:pt x="171" y="104"/>
                    </a:lnTo>
                    <a:lnTo>
                      <a:pt x="171" y="105"/>
                    </a:lnTo>
                    <a:lnTo>
                      <a:pt x="173" y="105"/>
                    </a:lnTo>
                    <a:lnTo>
                      <a:pt x="173" y="107"/>
                    </a:lnTo>
                    <a:lnTo>
                      <a:pt x="175" y="107"/>
                    </a:lnTo>
                    <a:lnTo>
                      <a:pt x="175" y="109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7" y="113"/>
                    </a:lnTo>
                    <a:lnTo>
                      <a:pt x="177" y="115"/>
                    </a:lnTo>
                    <a:lnTo>
                      <a:pt x="177" y="117"/>
                    </a:lnTo>
                    <a:lnTo>
                      <a:pt x="175" y="117"/>
                    </a:lnTo>
                    <a:lnTo>
                      <a:pt x="175" y="119"/>
                    </a:lnTo>
                    <a:lnTo>
                      <a:pt x="175" y="121"/>
                    </a:lnTo>
                    <a:lnTo>
                      <a:pt x="173" y="121"/>
                    </a:lnTo>
                    <a:lnTo>
                      <a:pt x="173" y="123"/>
                    </a:lnTo>
                    <a:lnTo>
                      <a:pt x="173" y="125"/>
                    </a:lnTo>
                    <a:lnTo>
                      <a:pt x="175" y="125"/>
                    </a:lnTo>
                    <a:lnTo>
                      <a:pt x="175" y="127"/>
                    </a:lnTo>
                    <a:lnTo>
                      <a:pt x="177" y="127"/>
                    </a:lnTo>
                    <a:lnTo>
                      <a:pt x="179" y="125"/>
                    </a:lnTo>
                    <a:lnTo>
                      <a:pt x="181" y="125"/>
                    </a:lnTo>
                    <a:lnTo>
                      <a:pt x="183" y="125"/>
                    </a:lnTo>
                    <a:lnTo>
                      <a:pt x="183" y="123"/>
                    </a:lnTo>
                    <a:lnTo>
                      <a:pt x="185" y="123"/>
                    </a:lnTo>
                    <a:lnTo>
                      <a:pt x="186" y="123"/>
                    </a:lnTo>
                    <a:lnTo>
                      <a:pt x="188" y="123"/>
                    </a:lnTo>
                    <a:lnTo>
                      <a:pt x="188" y="121"/>
                    </a:lnTo>
                    <a:lnTo>
                      <a:pt x="190" y="121"/>
                    </a:lnTo>
                    <a:lnTo>
                      <a:pt x="192" y="121"/>
                    </a:lnTo>
                    <a:lnTo>
                      <a:pt x="194" y="121"/>
                    </a:lnTo>
                    <a:lnTo>
                      <a:pt x="196" y="121"/>
                    </a:lnTo>
                    <a:lnTo>
                      <a:pt x="198" y="121"/>
                    </a:lnTo>
                    <a:lnTo>
                      <a:pt x="198" y="119"/>
                    </a:lnTo>
                    <a:lnTo>
                      <a:pt x="200" y="119"/>
                    </a:lnTo>
                    <a:lnTo>
                      <a:pt x="202" y="119"/>
                    </a:lnTo>
                    <a:lnTo>
                      <a:pt x="202" y="117"/>
                    </a:lnTo>
                    <a:lnTo>
                      <a:pt x="202" y="115"/>
                    </a:lnTo>
                    <a:lnTo>
                      <a:pt x="202" y="113"/>
                    </a:lnTo>
                    <a:lnTo>
                      <a:pt x="204" y="113"/>
                    </a:lnTo>
                    <a:lnTo>
                      <a:pt x="204" y="111"/>
                    </a:lnTo>
                    <a:lnTo>
                      <a:pt x="206" y="111"/>
                    </a:lnTo>
                    <a:lnTo>
                      <a:pt x="206" y="109"/>
                    </a:lnTo>
                    <a:lnTo>
                      <a:pt x="206" y="107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08" y="104"/>
                    </a:lnTo>
                    <a:lnTo>
                      <a:pt x="206" y="104"/>
                    </a:lnTo>
                    <a:lnTo>
                      <a:pt x="206" y="102"/>
                    </a:lnTo>
                    <a:lnTo>
                      <a:pt x="208" y="102"/>
                    </a:lnTo>
                    <a:lnTo>
                      <a:pt x="208" y="100"/>
                    </a:lnTo>
                    <a:lnTo>
                      <a:pt x="210" y="100"/>
                    </a:lnTo>
                    <a:lnTo>
                      <a:pt x="210" y="98"/>
                    </a:lnTo>
                    <a:lnTo>
                      <a:pt x="210" y="96"/>
                    </a:lnTo>
                    <a:lnTo>
                      <a:pt x="211" y="96"/>
                    </a:lnTo>
                    <a:lnTo>
                      <a:pt x="211" y="94"/>
                    </a:lnTo>
                    <a:lnTo>
                      <a:pt x="211" y="92"/>
                    </a:lnTo>
                    <a:lnTo>
                      <a:pt x="211" y="90"/>
                    </a:lnTo>
                    <a:lnTo>
                      <a:pt x="213" y="90"/>
                    </a:lnTo>
                    <a:lnTo>
                      <a:pt x="213" y="88"/>
                    </a:lnTo>
                    <a:lnTo>
                      <a:pt x="213" y="86"/>
                    </a:lnTo>
                    <a:lnTo>
                      <a:pt x="213" y="84"/>
                    </a:lnTo>
                    <a:lnTo>
                      <a:pt x="215" y="84"/>
                    </a:lnTo>
                    <a:lnTo>
                      <a:pt x="217" y="84"/>
                    </a:lnTo>
                    <a:lnTo>
                      <a:pt x="217" y="82"/>
                    </a:lnTo>
                    <a:lnTo>
                      <a:pt x="219" y="82"/>
                    </a:lnTo>
                    <a:lnTo>
                      <a:pt x="221" y="82"/>
                    </a:lnTo>
                    <a:lnTo>
                      <a:pt x="223" y="82"/>
                    </a:lnTo>
                    <a:lnTo>
                      <a:pt x="225" y="82"/>
                    </a:lnTo>
                    <a:lnTo>
                      <a:pt x="227" y="82"/>
                    </a:lnTo>
                    <a:lnTo>
                      <a:pt x="227" y="80"/>
                    </a:lnTo>
                    <a:lnTo>
                      <a:pt x="229" y="80"/>
                    </a:lnTo>
                    <a:lnTo>
                      <a:pt x="229" y="79"/>
                    </a:lnTo>
                    <a:lnTo>
                      <a:pt x="231" y="79"/>
                    </a:lnTo>
                    <a:lnTo>
                      <a:pt x="233" y="79"/>
                    </a:lnTo>
                    <a:lnTo>
                      <a:pt x="234" y="77"/>
                    </a:lnTo>
                    <a:lnTo>
                      <a:pt x="234" y="75"/>
                    </a:lnTo>
                    <a:lnTo>
                      <a:pt x="236" y="75"/>
                    </a:lnTo>
                    <a:lnTo>
                      <a:pt x="236" y="73"/>
                    </a:lnTo>
                    <a:lnTo>
                      <a:pt x="238" y="73"/>
                    </a:lnTo>
                    <a:lnTo>
                      <a:pt x="238" y="71"/>
                    </a:lnTo>
                    <a:lnTo>
                      <a:pt x="238" y="69"/>
                    </a:lnTo>
                    <a:lnTo>
                      <a:pt x="238" y="67"/>
                    </a:lnTo>
                    <a:lnTo>
                      <a:pt x="238" y="65"/>
                    </a:lnTo>
                    <a:lnTo>
                      <a:pt x="238" y="63"/>
                    </a:lnTo>
                    <a:lnTo>
                      <a:pt x="240" y="61"/>
                    </a:lnTo>
                    <a:lnTo>
                      <a:pt x="240" y="59"/>
                    </a:lnTo>
                    <a:lnTo>
                      <a:pt x="242" y="59"/>
                    </a:lnTo>
                    <a:lnTo>
                      <a:pt x="244" y="59"/>
                    </a:lnTo>
                    <a:lnTo>
                      <a:pt x="246" y="59"/>
                    </a:lnTo>
                    <a:lnTo>
                      <a:pt x="248" y="59"/>
                    </a:lnTo>
                    <a:lnTo>
                      <a:pt x="250" y="61"/>
                    </a:lnTo>
                    <a:lnTo>
                      <a:pt x="252" y="61"/>
                    </a:lnTo>
                    <a:lnTo>
                      <a:pt x="254" y="61"/>
                    </a:lnTo>
                    <a:lnTo>
                      <a:pt x="256" y="61"/>
                    </a:lnTo>
                    <a:lnTo>
                      <a:pt x="258" y="61"/>
                    </a:lnTo>
                    <a:lnTo>
                      <a:pt x="259" y="61"/>
                    </a:lnTo>
                    <a:lnTo>
                      <a:pt x="261" y="61"/>
                    </a:lnTo>
                    <a:lnTo>
                      <a:pt x="261" y="63"/>
                    </a:lnTo>
                    <a:lnTo>
                      <a:pt x="263" y="63"/>
                    </a:lnTo>
                    <a:lnTo>
                      <a:pt x="265" y="63"/>
                    </a:lnTo>
                    <a:lnTo>
                      <a:pt x="267" y="63"/>
                    </a:lnTo>
                    <a:lnTo>
                      <a:pt x="269" y="63"/>
                    </a:lnTo>
                    <a:lnTo>
                      <a:pt x="271" y="63"/>
                    </a:lnTo>
                    <a:lnTo>
                      <a:pt x="273" y="63"/>
                    </a:lnTo>
                    <a:lnTo>
                      <a:pt x="273" y="61"/>
                    </a:lnTo>
                    <a:lnTo>
                      <a:pt x="275" y="61"/>
                    </a:lnTo>
                    <a:lnTo>
                      <a:pt x="275" y="59"/>
                    </a:lnTo>
                    <a:lnTo>
                      <a:pt x="275" y="57"/>
                    </a:lnTo>
                    <a:lnTo>
                      <a:pt x="277" y="57"/>
                    </a:lnTo>
                    <a:lnTo>
                      <a:pt x="279" y="57"/>
                    </a:lnTo>
                    <a:lnTo>
                      <a:pt x="281" y="57"/>
                    </a:lnTo>
                    <a:lnTo>
                      <a:pt x="282" y="57"/>
                    </a:lnTo>
                    <a:lnTo>
                      <a:pt x="284" y="57"/>
                    </a:lnTo>
                    <a:lnTo>
                      <a:pt x="286" y="56"/>
                    </a:lnTo>
                    <a:lnTo>
                      <a:pt x="288" y="56"/>
                    </a:lnTo>
                    <a:lnTo>
                      <a:pt x="290" y="54"/>
                    </a:lnTo>
                    <a:lnTo>
                      <a:pt x="290" y="52"/>
                    </a:lnTo>
                    <a:lnTo>
                      <a:pt x="292" y="52"/>
                    </a:lnTo>
                    <a:lnTo>
                      <a:pt x="292" y="50"/>
                    </a:lnTo>
                    <a:lnTo>
                      <a:pt x="292" y="52"/>
                    </a:lnTo>
                    <a:lnTo>
                      <a:pt x="292" y="54"/>
                    </a:lnTo>
                    <a:lnTo>
                      <a:pt x="290" y="56"/>
                    </a:lnTo>
                    <a:lnTo>
                      <a:pt x="290" y="57"/>
                    </a:lnTo>
                    <a:lnTo>
                      <a:pt x="290" y="59"/>
                    </a:lnTo>
                    <a:lnTo>
                      <a:pt x="290" y="61"/>
                    </a:lnTo>
                    <a:lnTo>
                      <a:pt x="292" y="61"/>
                    </a:lnTo>
                    <a:lnTo>
                      <a:pt x="292" y="63"/>
                    </a:lnTo>
                    <a:lnTo>
                      <a:pt x="292" y="65"/>
                    </a:lnTo>
                    <a:lnTo>
                      <a:pt x="292" y="67"/>
                    </a:lnTo>
                    <a:lnTo>
                      <a:pt x="294" y="67"/>
                    </a:lnTo>
                    <a:lnTo>
                      <a:pt x="294" y="69"/>
                    </a:lnTo>
                    <a:lnTo>
                      <a:pt x="296" y="69"/>
                    </a:lnTo>
                    <a:lnTo>
                      <a:pt x="298" y="69"/>
                    </a:lnTo>
                    <a:lnTo>
                      <a:pt x="298" y="67"/>
                    </a:lnTo>
                    <a:lnTo>
                      <a:pt x="300" y="67"/>
                    </a:lnTo>
                    <a:lnTo>
                      <a:pt x="302" y="67"/>
                    </a:lnTo>
                    <a:lnTo>
                      <a:pt x="302" y="65"/>
                    </a:lnTo>
                    <a:lnTo>
                      <a:pt x="304" y="65"/>
                    </a:lnTo>
                    <a:lnTo>
                      <a:pt x="306" y="65"/>
                    </a:lnTo>
                    <a:lnTo>
                      <a:pt x="307" y="65"/>
                    </a:lnTo>
                    <a:lnTo>
                      <a:pt x="309" y="65"/>
                    </a:lnTo>
                    <a:lnTo>
                      <a:pt x="311" y="65"/>
                    </a:lnTo>
                    <a:lnTo>
                      <a:pt x="311" y="63"/>
                    </a:lnTo>
                    <a:lnTo>
                      <a:pt x="311" y="61"/>
                    </a:lnTo>
                    <a:lnTo>
                      <a:pt x="311" y="59"/>
                    </a:lnTo>
                    <a:lnTo>
                      <a:pt x="313" y="59"/>
                    </a:lnTo>
                    <a:lnTo>
                      <a:pt x="313" y="57"/>
                    </a:lnTo>
                    <a:lnTo>
                      <a:pt x="313" y="56"/>
                    </a:lnTo>
                    <a:lnTo>
                      <a:pt x="315" y="56"/>
                    </a:lnTo>
                    <a:lnTo>
                      <a:pt x="315" y="54"/>
                    </a:lnTo>
                    <a:lnTo>
                      <a:pt x="317" y="54"/>
                    </a:lnTo>
                    <a:lnTo>
                      <a:pt x="317" y="52"/>
                    </a:lnTo>
                    <a:lnTo>
                      <a:pt x="319" y="52"/>
                    </a:lnTo>
                    <a:lnTo>
                      <a:pt x="319" y="50"/>
                    </a:lnTo>
                    <a:lnTo>
                      <a:pt x="319" y="48"/>
                    </a:lnTo>
                    <a:lnTo>
                      <a:pt x="321" y="48"/>
                    </a:lnTo>
                    <a:lnTo>
                      <a:pt x="321" y="46"/>
                    </a:lnTo>
                    <a:lnTo>
                      <a:pt x="323" y="46"/>
                    </a:lnTo>
                    <a:lnTo>
                      <a:pt x="323" y="44"/>
                    </a:lnTo>
                    <a:lnTo>
                      <a:pt x="323" y="46"/>
                    </a:lnTo>
                    <a:lnTo>
                      <a:pt x="325" y="46"/>
                    </a:lnTo>
                    <a:lnTo>
                      <a:pt x="327" y="46"/>
                    </a:lnTo>
                    <a:lnTo>
                      <a:pt x="329" y="46"/>
                    </a:lnTo>
                    <a:lnTo>
                      <a:pt x="330" y="46"/>
                    </a:lnTo>
                    <a:lnTo>
                      <a:pt x="332" y="46"/>
                    </a:lnTo>
                    <a:lnTo>
                      <a:pt x="334" y="46"/>
                    </a:lnTo>
                    <a:lnTo>
                      <a:pt x="334" y="44"/>
                    </a:lnTo>
                    <a:lnTo>
                      <a:pt x="336" y="44"/>
                    </a:lnTo>
                    <a:lnTo>
                      <a:pt x="338" y="44"/>
                    </a:lnTo>
                    <a:lnTo>
                      <a:pt x="340" y="44"/>
                    </a:lnTo>
                    <a:lnTo>
                      <a:pt x="342" y="44"/>
                    </a:lnTo>
                    <a:lnTo>
                      <a:pt x="344" y="44"/>
                    </a:lnTo>
                    <a:lnTo>
                      <a:pt x="344" y="46"/>
                    </a:lnTo>
                    <a:lnTo>
                      <a:pt x="346" y="46"/>
                    </a:lnTo>
                    <a:lnTo>
                      <a:pt x="346" y="44"/>
                    </a:lnTo>
                    <a:lnTo>
                      <a:pt x="346" y="46"/>
                    </a:lnTo>
                    <a:lnTo>
                      <a:pt x="348" y="46"/>
                    </a:lnTo>
                    <a:lnTo>
                      <a:pt x="350" y="46"/>
                    </a:lnTo>
                    <a:lnTo>
                      <a:pt x="350" y="44"/>
                    </a:lnTo>
                    <a:lnTo>
                      <a:pt x="352" y="44"/>
                    </a:lnTo>
                    <a:lnTo>
                      <a:pt x="352" y="42"/>
                    </a:lnTo>
                    <a:lnTo>
                      <a:pt x="354" y="42"/>
                    </a:lnTo>
                    <a:lnTo>
                      <a:pt x="354" y="40"/>
                    </a:lnTo>
                    <a:lnTo>
                      <a:pt x="355" y="40"/>
                    </a:lnTo>
                    <a:lnTo>
                      <a:pt x="355" y="38"/>
                    </a:lnTo>
                    <a:lnTo>
                      <a:pt x="357" y="38"/>
                    </a:lnTo>
                    <a:lnTo>
                      <a:pt x="357" y="36"/>
                    </a:lnTo>
                    <a:lnTo>
                      <a:pt x="359" y="36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1" y="36"/>
                    </a:lnTo>
                    <a:lnTo>
                      <a:pt x="363" y="36"/>
                    </a:lnTo>
                    <a:lnTo>
                      <a:pt x="365" y="36"/>
                    </a:lnTo>
                    <a:lnTo>
                      <a:pt x="367" y="36"/>
                    </a:lnTo>
                    <a:lnTo>
                      <a:pt x="367" y="38"/>
                    </a:lnTo>
                    <a:lnTo>
                      <a:pt x="369" y="38"/>
                    </a:lnTo>
                    <a:lnTo>
                      <a:pt x="369" y="40"/>
                    </a:lnTo>
                    <a:lnTo>
                      <a:pt x="371" y="40"/>
                    </a:lnTo>
                    <a:lnTo>
                      <a:pt x="371" y="38"/>
                    </a:lnTo>
                    <a:lnTo>
                      <a:pt x="373" y="38"/>
                    </a:lnTo>
                    <a:lnTo>
                      <a:pt x="375" y="38"/>
                    </a:lnTo>
                    <a:lnTo>
                      <a:pt x="377" y="38"/>
                    </a:lnTo>
                    <a:lnTo>
                      <a:pt x="378" y="38"/>
                    </a:lnTo>
                    <a:lnTo>
                      <a:pt x="380" y="38"/>
                    </a:lnTo>
                    <a:lnTo>
                      <a:pt x="382" y="38"/>
                    </a:lnTo>
                    <a:lnTo>
                      <a:pt x="382" y="36"/>
                    </a:lnTo>
                    <a:lnTo>
                      <a:pt x="384" y="36"/>
                    </a:lnTo>
                    <a:lnTo>
                      <a:pt x="386" y="36"/>
                    </a:lnTo>
                    <a:lnTo>
                      <a:pt x="388" y="36"/>
                    </a:lnTo>
                    <a:lnTo>
                      <a:pt x="390" y="36"/>
                    </a:lnTo>
                    <a:lnTo>
                      <a:pt x="392" y="36"/>
                    </a:lnTo>
                    <a:lnTo>
                      <a:pt x="392" y="34"/>
                    </a:lnTo>
                    <a:lnTo>
                      <a:pt x="394" y="34"/>
                    </a:lnTo>
                    <a:lnTo>
                      <a:pt x="394" y="32"/>
                    </a:lnTo>
                    <a:lnTo>
                      <a:pt x="396" y="32"/>
                    </a:lnTo>
                    <a:lnTo>
                      <a:pt x="396" y="31"/>
                    </a:lnTo>
                    <a:lnTo>
                      <a:pt x="396" y="29"/>
                    </a:lnTo>
                    <a:lnTo>
                      <a:pt x="398" y="29"/>
                    </a:lnTo>
                    <a:lnTo>
                      <a:pt x="398" y="27"/>
                    </a:lnTo>
                    <a:lnTo>
                      <a:pt x="398" y="25"/>
                    </a:lnTo>
                    <a:lnTo>
                      <a:pt x="398" y="23"/>
                    </a:lnTo>
                    <a:lnTo>
                      <a:pt x="400" y="23"/>
                    </a:lnTo>
                    <a:lnTo>
                      <a:pt x="400" y="21"/>
                    </a:lnTo>
                    <a:lnTo>
                      <a:pt x="400" y="19"/>
                    </a:lnTo>
                    <a:lnTo>
                      <a:pt x="400" y="17"/>
                    </a:lnTo>
                    <a:lnTo>
                      <a:pt x="400" y="15"/>
                    </a:lnTo>
                    <a:lnTo>
                      <a:pt x="402" y="15"/>
                    </a:lnTo>
                    <a:lnTo>
                      <a:pt x="403" y="15"/>
                    </a:lnTo>
                    <a:lnTo>
                      <a:pt x="403" y="13"/>
                    </a:lnTo>
                    <a:lnTo>
                      <a:pt x="405" y="13"/>
                    </a:lnTo>
                    <a:lnTo>
                      <a:pt x="405" y="11"/>
                    </a:lnTo>
                    <a:lnTo>
                      <a:pt x="407" y="11"/>
                    </a:lnTo>
                    <a:lnTo>
                      <a:pt x="407" y="9"/>
                    </a:lnTo>
                    <a:lnTo>
                      <a:pt x="407" y="8"/>
                    </a:lnTo>
                    <a:lnTo>
                      <a:pt x="409" y="8"/>
                    </a:lnTo>
                    <a:lnTo>
                      <a:pt x="409" y="6"/>
                    </a:lnTo>
                    <a:lnTo>
                      <a:pt x="411" y="6"/>
                    </a:lnTo>
                    <a:lnTo>
                      <a:pt x="413" y="6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7" y="9"/>
                    </a:lnTo>
                    <a:lnTo>
                      <a:pt x="419" y="11"/>
                    </a:lnTo>
                    <a:lnTo>
                      <a:pt x="421" y="11"/>
                    </a:lnTo>
                    <a:lnTo>
                      <a:pt x="421" y="9"/>
                    </a:lnTo>
                    <a:lnTo>
                      <a:pt x="421" y="11"/>
                    </a:lnTo>
                    <a:lnTo>
                      <a:pt x="423" y="11"/>
                    </a:lnTo>
                    <a:lnTo>
                      <a:pt x="423" y="13"/>
                    </a:lnTo>
                    <a:lnTo>
                      <a:pt x="425" y="15"/>
                    </a:lnTo>
                    <a:lnTo>
                      <a:pt x="426" y="15"/>
                    </a:lnTo>
                    <a:lnTo>
                      <a:pt x="426" y="17"/>
                    </a:lnTo>
                    <a:lnTo>
                      <a:pt x="428" y="19"/>
                    </a:lnTo>
                    <a:lnTo>
                      <a:pt x="430" y="19"/>
                    </a:lnTo>
                    <a:lnTo>
                      <a:pt x="430" y="21"/>
                    </a:lnTo>
                    <a:lnTo>
                      <a:pt x="432" y="21"/>
                    </a:lnTo>
                    <a:lnTo>
                      <a:pt x="432" y="23"/>
                    </a:lnTo>
                    <a:lnTo>
                      <a:pt x="432" y="25"/>
                    </a:lnTo>
                    <a:lnTo>
                      <a:pt x="430" y="25"/>
                    </a:lnTo>
                    <a:lnTo>
                      <a:pt x="430" y="27"/>
                    </a:lnTo>
                    <a:lnTo>
                      <a:pt x="430" y="29"/>
                    </a:lnTo>
                    <a:lnTo>
                      <a:pt x="430" y="31"/>
                    </a:lnTo>
                    <a:lnTo>
                      <a:pt x="432" y="31"/>
                    </a:lnTo>
                    <a:lnTo>
                      <a:pt x="432" y="32"/>
                    </a:lnTo>
                    <a:lnTo>
                      <a:pt x="430" y="32"/>
                    </a:lnTo>
                    <a:lnTo>
                      <a:pt x="430" y="34"/>
                    </a:lnTo>
                    <a:lnTo>
                      <a:pt x="430" y="36"/>
                    </a:lnTo>
                    <a:lnTo>
                      <a:pt x="430" y="38"/>
                    </a:lnTo>
                    <a:lnTo>
                      <a:pt x="430" y="40"/>
                    </a:lnTo>
                    <a:lnTo>
                      <a:pt x="430" y="42"/>
                    </a:lnTo>
                    <a:lnTo>
                      <a:pt x="432" y="44"/>
                    </a:lnTo>
                    <a:lnTo>
                      <a:pt x="434" y="46"/>
                    </a:lnTo>
                    <a:lnTo>
                      <a:pt x="436" y="46"/>
                    </a:lnTo>
                    <a:lnTo>
                      <a:pt x="436" y="48"/>
                    </a:lnTo>
                    <a:lnTo>
                      <a:pt x="436" y="50"/>
                    </a:lnTo>
                    <a:lnTo>
                      <a:pt x="436" y="52"/>
                    </a:lnTo>
                    <a:lnTo>
                      <a:pt x="436" y="54"/>
                    </a:lnTo>
                    <a:lnTo>
                      <a:pt x="438" y="54"/>
                    </a:lnTo>
                    <a:lnTo>
                      <a:pt x="438" y="56"/>
                    </a:lnTo>
                    <a:lnTo>
                      <a:pt x="440" y="56"/>
                    </a:lnTo>
                    <a:lnTo>
                      <a:pt x="440" y="57"/>
                    </a:lnTo>
                    <a:lnTo>
                      <a:pt x="440" y="59"/>
                    </a:lnTo>
                    <a:lnTo>
                      <a:pt x="442" y="59"/>
                    </a:lnTo>
                    <a:lnTo>
                      <a:pt x="442" y="61"/>
                    </a:lnTo>
                    <a:lnTo>
                      <a:pt x="444" y="61"/>
                    </a:lnTo>
                    <a:lnTo>
                      <a:pt x="446" y="63"/>
                    </a:lnTo>
                    <a:lnTo>
                      <a:pt x="446" y="65"/>
                    </a:lnTo>
                    <a:lnTo>
                      <a:pt x="444" y="67"/>
                    </a:lnTo>
                    <a:lnTo>
                      <a:pt x="446" y="67"/>
                    </a:lnTo>
                    <a:lnTo>
                      <a:pt x="446" y="69"/>
                    </a:lnTo>
                    <a:lnTo>
                      <a:pt x="444" y="71"/>
                    </a:lnTo>
                    <a:lnTo>
                      <a:pt x="444" y="73"/>
                    </a:lnTo>
                    <a:lnTo>
                      <a:pt x="442" y="73"/>
                    </a:lnTo>
                    <a:lnTo>
                      <a:pt x="440" y="73"/>
                    </a:lnTo>
                    <a:lnTo>
                      <a:pt x="440" y="75"/>
                    </a:lnTo>
                    <a:lnTo>
                      <a:pt x="440" y="77"/>
                    </a:lnTo>
                    <a:lnTo>
                      <a:pt x="440" y="79"/>
                    </a:lnTo>
                    <a:lnTo>
                      <a:pt x="440" y="80"/>
                    </a:lnTo>
                    <a:lnTo>
                      <a:pt x="442" y="82"/>
                    </a:lnTo>
                    <a:lnTo>
                      <a:pt x="444" y="82"/>
                    </a:lnTo>
                    <a:lnTo>
                      <a:pt x="444" y="84"/>
                    </a:lnTo>
                    <a:lnTo>
                      <a:pt x="446" y="84"/>
                    </a:lnTo>
                    <a:lnTo>
                      <a:pt x="446" y="86"/>
                    </a:lnTo>
                    <a:lnTo>
                      <a:pt x="446" y="88"/>
                    </a:lnTo>
                    <a:lnTo>
                      <a:pt x="446" y="90"/>
                    </a:lnTo>
                    <a:lnTo>
                      <a:pt x="446" y="92"/>
                    </a:lnTo>
                    <a:lnTo>
                      <a:pt x="446" y="94"/>
                    </a:lnTo>
                    <a:lnTo>
                      <a:pt x="446" y="96"/>
                    </a:lnTo>
                    <a:lnTo>
                      <a:pt x="448" y="96"/>
                    </a:lnTo>
                    <a:lnTo>
                      <a:pt x="448" y="98"/>
                    </a:lnTo>
                    <a:lnTo>
                      <a:pt x="448" y="100"/>
                    </a:lnTo>
                    <a:lnTo>
                      <a:pt x="448" y="102"/>
                    </a:lnTo>
                    <a:lnTo>
                      <a:pt x="448" y="104"/>
                    </a:lnTo>
                    <a:lnTo>
                      <a:pt x="446" y="104"/>
                    </a:lnTo>
                    <a:lnTo>
                      <a:pt x="446" y="105"/>
                    </a:lnTo>
                    <a:lnTo>
                      <a:pt x="448" y="105"/>
                    </a:lnTo>
                    <a:lnTo>
                      <a:pt x="448" y="107"/>
                    </a:lnTo>
                    <a:lnTo>
                      <a:pt x="448" y="109"/>
                    </a:lnTo>
                    <a:lnTo>
                      <a:pt x="448" y="111"/>
                    </a:lnTo>
                    <a:lnTo>
                      <a:pt x="446" y="111"/>
                    </a:lnTo>
                    <a:lnTo>
                      <a:pt x="446" y="113"/>
                    </a:lnTo>
                    <a:lnTo>
                      <a:pt x="444" y="113"/>
                    </a:lnTo>
                    <a:lnTo>
                      <a:pt x="444" y="115"/>
                    </a:lnTo>
                    <a:lnTo>
                      <a:pt x="444" y="117"/>
                    </a:lnTo>
                    <a:lnTo>
                      <a:pt x="442" y="117"/>
                    </a:lnTo>
                    <a:lnTo>
                      <a:pt x="442" y="119"/>
                    </a:lnTo>
                    <a:lnTo>
                      <a:pt x="440" y="119"/>
                    </a:lnTo>
                    <a:lnTo>
                      <a:pt x="440" y="121"/>
                    </a:lnTo>
                    <a:lnTo>
                      <a:pt x="438" y="123"/>
                    </a:lnTo>
                    <a:lnTo>
                      <a:pt x="436" y="125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6" y="130"/>
                    </a:lnTo>
                    <a:lnTo>
                      <a:pt x="434" y="130"/>
                    </a:lnTo>
                    <a:lnTo>
                      <a:pt x="434" y="132"/>
                    </a:lnTo>
                    <a:lnTo>
                      <a:pt x="434" y="134"/>
                    </a:lnTo>
                    <a:lnTo>
                      <a:pt x="436" y="138"/>
                    </a:lnTo>
                    <a:lnTo>
                      <a:pt x="436" y="140"/>
                    </a:lnTo>
                    <a:lnTo>
                      <a:pt x="436" y="142"/>
                    </a:lnTo>
                    <a:lnTo>
                      <a:pt x="436" y="144"/>
                    </a:lnTo>
                    <a:lnTo>
                      <a:pt x="434" y="146"/>
                    </a:lnTo>
                    <a:lnTo>
                      <a:pt x="434" y="148"/>
                    </a:lnTo>
                    <a:lnTo>
                      <a:pt x="432" y="148"/>
                    </a:lnTo>
                    <a:lnTo>
                      <a:pt x="432" y="150"/>
                    </a:lnTo>
                    <a:lnTo>
                      <a:pt x="430" y="152"/>
                    </a:lnTo>
                    <a:lnTo>
                      <a:pt x="430" y="153"/>
                    </a:lnTo>
                    <a:lnTo>
                      <a:pt x="428" y="157"/>
                    </a:lnTo>
                    <a:lnTo>
                      <a:pt x="426" y="159"/>
                    </a:lnTo>
                    <a:lnTo>
                      <a:pt x="426" y="161"/>
                    </a:lnTo>
                    <a:lnTo>
                      <a:pt x="425" y="163"/>
                    </a:lnTo>
                    <a:lnTo>
                      <a:pt x="425" y="165"/>
                    </a:lnTo>
                    <a:lnTo>
                      <a:pt x="425" y="167"/>
                    </a:lnTo>
                    <a:lnTo>
                      <a:pt x="423" y="167"/>
                    </a:lnTo>
                    <a:lnTo>
                      <a:pt x="423" y="169"/>
                    </a:lnTo>
                    <a:lnTo>
                      <a:pt x="421" y="169"/>
                    </a:lnTo>
                    <a:lnTo>
                      <a:pt x="421" y="171"/>
                    </a:lnTo>
                    <a:lnTo>
                      <a:pt x="419" y="173"/>
                    </a:lnTo>
                    <a:lnTo>
                      <a:pt x="417" y="173"/>
                    </a:lnTo>
                    <a:lnTo>
                      <a:pt x="415" y="175"/>
                    </a:lnTo>
                    <a:lnTo>
                      <a:pt x="413" y="175"/>
                    </a:lnTo>
                    <a:lnTo>
                      <a:pt x="413" y="176"/>
                    </a:lnTo>
                    <a:lnTo>
                      <a:pt x="411" y="178"/>
                    </a:lnTo>
                    <a:lnTo>
                      <a:pt x="411" y="180"/>
                    </a:lnTo>
                    <a:lnTo>
                      <a:pt x="411" y="182"/>
                    </a:lnTo>
                    <a:lnTo>
                      <a:pt x="411" y="184"/>
                    </a:lnTo>
                    <a:lnTo>
                      <a:pt x="411" y="186"/>
                    </a:lnTo>
                    <a:lnTo>
                      <a:pt x="411" y="188"/>
                    </a:lnTo>
                    <a:lnTo>
                      <a:pt x="409" y="188"/>
                    </a:lnTo>
                    <a:lnTo>
                      <a:pt x="409" y="190"/>
                    </a:lnTo>
                    <a:lnTo>
                      <a:pt x="409" y="192"/>
                    </a:lnTo>
                    <a:lnTo>
                      <a:pt x="411" y="192"/>
                    </a:lnTo>
                    <a:lnTo>
                      <a:pt x="411" y="194"/>
                    </a:lnTo>
                    <a:lnTo>
                      <a:pt x="413" y="194"/>
                    </a:lnTo>
                    <a:lnTo>
                      <a:pt x="413" y="196"/>
                    </a:lnTo>
                    <a:lnTo>
                      <a:pt x="413" y="194"/>
                    </a:lnTo>
                    <a:lnTo>
                      <a:pt x="415" y="194"/>
                    </a:lnTo>
                    <a:lnTo>
                      <a:pt x="415" y="192"/>
                    </a:lnTo>
                    <a:lnTo>
                      <a:pt x="417" y="192"/>
                    </a:lnTo>
                    <a:lnTo>
                      <a:pt x="417" y="194"/>
                    </a:lnTo>
                    <a:lnTo>
                      <a:pt x="419" y="194"/>
                    </a:lnTo>
                    <a:lnTo>
                      <a:pt x="421" y="194"/>
                    </a:lnTo>
                    <a:lnTo>
                      <a:pt x="423" y="194"/>
                    </a:lnTo>
                    <a:lnTo>
                      <a:pt x="425" y="194"/>
                    </a:lnTo>
                    <a:lnTo>
                      <a:pt x="426" y="196"/>
                    </a:lnTo>
                    <a:lnTo>
                      <a:pt x="428" y="194"/>
                    </a:lnTo>
                    <a:lnTo>
                      <a:pt x="428" y="192"/>
                    </a:lnTo>
                    <a:lnTo>
                      <a:pt x="430" y="192"/>
                    </a:lnTo>
                    <a:lnTo>
                      <a:pt x="430" y="190"/>
                    </a:lnTo>
                    <a:lnTo>
                      <a:pt x="432" y="190"/>
                    </a:lnTo>
                    <a:lnTo>
                      <a:pt x="434" y="190"/>
                    </a:lnTo>
                    <a:lnTo>
                      <a:pt x="434" y="188"/>
                    </a:lnTo>
                    <a:lnTo>
                      <a:pt x="436" y="188"/>
                    </a:lnTo>
                    <a:lnTo>
                      <a:pt x="436" y="186"/>
                    </a:lnTo>
                    <a:lnTo>
                      <a:pt x="438" y="184"/>
                    </a:lnTo>
                    <a:lnTo>
                      <a:pt x="440" y="184"/>
                    </a:lnTo>
                    <a:lnTo>
                      <a:pt x="440" y="182"/>
                    </a:lnTo>
                    <a:lnTo>
                      <a:pt x="442" y="182"/>
                    </a:lnTo>
                    <a:lnTo>
                      <a:pt x="442" y="184"/>
                    </a:lnTo>
                    <a:lnTo>
                      <a:pt x="444" y="184"/>
                    </a:lnTo>
                    <a:lnTo>
                      <a:pt x="446" y="184"/>
                    </a:lnTo>
                    <a:lnTo>
                      <a:pt x="448" y="184"/>
                    </a:lnTo>
                    <a:lnTo>
                      <a:pt x="450" y="184"/>
                    </a:lnTo>
                    <a:lnTo>
                      <a:pt x="451" y="184"/>
                    </a:lnTo>
                    <a:lnTo>
                      <a:pt x="453" y="184"/>
                    </a:lnTo>
                    <a:lnTo>
                      <a:pt x="453" y="182"/>
                    </a:lnTo>
                    <a:lnTo>
                      <a:pt x="451" y="182"/>
                    </a:lnTo>
                    <a:lnTo>
                      <a:pt x="453" y="182"/>
                    </a:lnTo>
                    <a:lnTo>
                      <a:pt x="455" y="182"/>
                    </a:lnTo>
                    <a:lnTo>
                      <a:pt x="457" y="182"/>
                    </a:lnTo>
                    <a:lnTo>
                      <a:pt x="459" y="182"/>
                    </a:lnTo>
                    <a:lnTo>
                      <a:pt x="461" y="182"/>
                    </a:lnTo>
                    <a:lnTo>
                      <a:pt x="461" y="184"/>
                    </a:lnTo>
                    <a:lnTo>
                      <a:pt x="463" y="184"/>
                    </a:lnTo>
                    <a:lnTo>
                      <a:pt x="465" y="184"/>
                    </a:lnTo>
                    <a:lnTo>
                      <a:pt x="465" y="182"/>
                    </a:lnTo>
                    <a:lnTo>
                      <a:pt x="467" y="182"/>
                    </a:lnTo>
                    <a:lnTo>
                      <a:pt x="469" y="182"/>
                    </a:lnTo>
                    <a:lnTo>
                      <a:pt x="471" y="182"/>
                    </a:lnTo>
                    <a:lnTo>
                      <a:pt x="473" y="182"/>
                    </a:lnTo>
                    <a:lnTo>
                      <a:pt x="473" y="180"/>
                    </a:lnTo>
                    <a:lnTo>
                      <a:pt x="474" y="178"/>
                    </a:lnTo>
                    <a:lnTo>
                      <a:pt x="476" y="178"/>
                    </a:lnTo>
                    <a:lnTo>
                      <a:pt x="478" y="178"/>
                    </a:lnTo>
                    <a:lnTo>
                      <a:pt x="480" y="178"/>
                    </a:lnTo>
                    <a:lnTo>
                      <a:pt x="482" y="178"/>
                    </a:lnTo>
                    <a:lnTo>
                      <a:pt x="482" y="176"/>
                    </a:lnTo>
                    <a:lnTo>
                      <a:pt x="484" y="176"/>
                    </a:lnTo>
                    <a:lnTo>
                      <a:pt x="484" y="178"/>
                    </a:lnTo>
                    <a:lnTo>
                      <a:pt x="484" y="176"/>
                    </a:lnTo>
                    <a:lnTo>
                      <a:pt x="484" y="175"/>
                    </a:lnTo>
                    <a:lnTo>
                      <a:pt x="486" y="175"/>
                    </a:lnTo>
                    <a:lnTo>
                      <a:pt x="488" y="175"/>
                    </a:lnTo>
                    <a:lnTo>
                      <a:pt x="488" y="176"/>
                    </a:lnTo>
                    <a:lnTo>
                      <a:pt x="490" y="176"/>
                    </a:lnTo>
                    <a:lnTo>
                      <a:pt x="492" y="176"/>
                    </a:lnTo>
                    <a:lnTo>
                      <a:pt x="494" y="176"/>
                    </a:lnTo>
                    <a:lnTo>
                      <a:pt x="494" y="175"/>
                    </a:lnTo>
                    <a:lnTo>
                      <a:pt x="494" y="173"/>
                    </a:lnTo>
                    <a:lnTo>
                      <a:pt x="496" y="173"/>
                    </a:lnTo>
                    <a:lnTo>
                      <a:pt x="496" y="175"/>
                    </a:lnTo>
                    <a:lnTo>
                      <a:pt x="498" y="175"/>
                    </a:lnTo>
                    <a:lnTo>
                      <a:pt x="498" y="173"/>
                    </a:lnTo>
                    <a:lnTo>
                      <a:pt x="498" y="171"/>
                    </a:lnTo>
                    <a:lnTo>
                      <a:pt x="499" y="171"/>
                    </a:lnTo>
                    <a:lnTo>
                      <a:pt x="501" y="171"/>
                    </a:lnTo>
                    <a:lnTo>
                      <a:pt x="503" y="171"/>
                    </a:lnTo>
                    <a:lnTo>
                      <a:pt x="503" y="169"/>
                    </a:lnTo>
                    <a:lnTo>
                      <a:pt x="501" y="169"/>
                    </a:lnTo>
                    <a:lnTo>
                      <a:pt x="501" y="167"/>
                    </a:lnTo>
                    <a:lnTo>
                      <a:pt x="503" y="167"/>
                    </a:lnTo>
                    <a:lnTo>
                      <a:pt x="503" y="165"/>
                    </a:lnTo>
                    <a:lnTo>
                      <a:pt x="505" y="165"/>
                    </a:lnTo>
                    <a:lnTo>
                      <a:pt x="505" y="163"/>
                    </a:lnTo>
                    <a:lnTo>
                      <a:pt x="505" y="165"/>
                    </a:lnTo>
                    <a:lnTo>
                      <a:pt x="505" y="163"/>
                    </a:lnTo>
                    <a:lnTo>
                      <a:pt x="507" y="163"/>
                    </a:lnTo>
                    <a:lnTo>
                      <a:pt x="509" y="163"/>
                    </a:lnTo>
                    <a:lnTo>
                      <a:pt x="511" y="163"/>
                    </a:lnTo>
                    <a:lnTo>
                      <a:pt x="513" y="163"/>
                    </a:lnTo>
                    <a:lnTo>
                      <a:pt x="513" y="161"/>
                    </a:lnTo>
                    <a:lnTo>
                      <a:pt x="515" y="161"/>
                    </a:lnTo>
                    <a:lnTo>
                      <a:pt x="515" y="159"/>
                    </a:lnTo>
                    <a:lnTo>
                      <a:pt x="517" y="159"/>
                    </a:lnTo>
                    <a:lnTo>
                      <a:pt x="519" y="159"/>
                    </a:lnTo>
                    <a:lnTo>
                      <a:pt x="522" y="159"/>
                    </a:lnTo>
                    <a:lnTo>
                      <a:pt x="524" y="157"/>
                    </a:lnTo>
                    <a:lnTo>
                      <a:pt x="526" y="157"/>
                    </a:lnTo>
                    <a:lnTo>
                      <a:pt x="526" y="159"/>
                    </a:lnTo>
                    <a:lnTo>
                      <a:pt x="528" y="159"/>
                    </a:lnTo>
                    <a:lnTo>
                      <a:pt x="528" y="157"/>
                    </a:lnTo>
                    <a:lnTo>
                      <a:pt x="530" y="155"/>
                    </a:lnTo>
                    <a:lnTo>
                      <a:pt x="530" y="153"/>
                    </a:lnTo>
                    <a:lnTo>
                      <a:pt x="532" y="153"/>
                    </a:lnTo>
                    <a:lnTo>
                      <a:pt x="534" y="153"/>
                    </a:lnTo>
                    <a:lnTo>
                      <a:pt x="534" y="152"/>
                    </a:lnTo>
                    <a:lnTo>
                      <a:pt x="536" y="152"/>
                    </a:lnTo>
                    <a:lnTo>
                      <a:pt x="536" y="150"/>
                    </a:lnTo>
                    <a:lnTo>
                      <a:pt x="536" y="148"/>
                    </a:lnTo>
                    <a:lnTo>
                      <a:pt x="536" y="146"/>
                    </a:lnTo>
                    <a:lnTo>
                      <a:pt x="538" y="144"/>
                    </a:lnTo>
                    <a:lnTo>
                      <a:pt x="538" y="142"/>
                    </a:lnTo>
                    <a:lnTo>
                      <a:pt x="540" y="142"/>
                    </a:lnTo>
                    <a:lnTo>
                      <a:pt x="542" y="142"/>
                    </a:lnTo>
                    <a:lnTo>
                      <a:pt x="542" y="140"/>
                    </a:lnTo>
                    <a:lnTo>
                      <a:pt x="540" y="140"/>
                    </a:lnTo>
                    <a:lnTo>
                      <a:pt x="542" y="140"/>
                    </a:lnTo>
                    <a:lnTo>
                      <a:pt x="542" y="138"/>
                    </a:lnTo>
                    <a:lnTo>
                      <a:pt x="542" y="136"/>
                    </a:lnTo>
                    <a:lnTo>
                      <a:pt x="542" y="134"/>
                    </a:lnTo>
                    <a:lnTo>
                      <a:pt x="542" y="132"/>
                    </a:lnTo>
                    <a:lnTo>
                      <a:pt x="544" y="132"/>
                    </a:lnTo>
                    <a:lnTo>
                      <a:pt x="544" y="130"/>
                    </a:lnTo>
                    <a:lnTo>
                      <a:pt x="545" y="130"/>
                    </a:lnTo>
                    <a:lnTo>
                      <a:pt x="547" y="130"/>
                    </a:lnTo>
                    <a:lnTo>
                      <a:pt x="547" y="128"/>
                    </a:lnTo>
                    <a:lnTo>
                      <a:pt x="545" y="128"/>
                    </a:lnTo>
                    <a:lnTo>
                      <a:pt x="545" y="127"/>
                    </a:lnTo>
                    <a:lnTo>
                      <a:pt x="544" y="127"/>
                    </a:lnTo>
                    <a:lnTo>
                      <a:pt x="545" y="127"/>
                    </a:lnTo>
                    <a:lnTo>
                      <a:pt x="545" y="125"/>
                    </a:lnTo>
                    <a:lnTo>
                      <a:pt x="545" y="123"/>
                    </a:lnTo>
                    <a:lnTo>
                      <a:pt x="545" y="121"/>
                    </a:lnTo>
                    <a:lnTo>
                      <a:pt x="545" y="119"/>
                    </a:lnTo>
                    <a:lnTo>
                      <a:pt x="547" y="119"/>
                    </a:lnTo>
                    <a:lnTo>
                      <a:pt x="547" y="117"/>
                    </a:lnTo>
                    <a:lnTo>
                      <a:pt x="545" y="117"/>
                    </a:lnTo>
                    <a:lnTo>
                      <a:pt x="545" y="115"/>
                    </a:lnTo>
                    <a:lnTo>
                      <a:pt x="547" y="115"/>
                    </a:lnTo>
                    <a:lnTo>
                      <a:pt x="547" y="117"/>
                    </a:lnTo>
                    <a:lnTo>
                      <a:pt x="547" y="115"/>
                    </a:lnTo>
                    <a:lnTo>
                      <a:pt x="549" y="115"/>
                    </a:lnTo>
                    <a:lnTo>
                      <a:pt x="549" y="113"/>
                    </a:lnTo>
                    <a:lnTo>
                      <a:pt x="549" y="111"/>
                    </a:lnTo>
                    <a:lnTo>
                      <a:pt x="551" y="111"/>
                    </a:lnTo>
                    <a:lnTo>
                      <a:pt x="549" y="111"/>
                    </a:lnTo>
                    <a:lnTo>
                      <a:pt x="549" y="109"/>
                    </a:lnTo>
                    <a:lnTo>
                      <a:pt x="547" y="109"/>
                    </a:lnTo>
                    <a:lnTo>
                      <a:pt x="549" y="107"/>
                    </a:lnTo>
                    <a:lnTo>
                      <a:pt x="549" y="105"/>
                    </a:lnTo>
                    <a:lnTo>
                      <a:pt x="551" y="105"/>
                    </a:lnTo>
                    <a:lnTo>
                      <a:pt x="551" y="104"/>
                    </a:lnTo>
                    <a:lnTo>
                      <a:pt x="551" y="102"/>
                    </a:lnTo>
                    <a:lnTo>
                      <a:pt x="551" y="100"/>
                    </a:lnTo>
                    <a:lnTo>
                      <a:pt x="553" y="100"/>
                    </a:lnTo>
                    <a:lnTo>
                      <a:pt x="555" y="100"/>
                    </a:lnTo>
                    <a:lnTo>
                      <a:pt x="557" y="100"/>
                    </a:lnTo>
                    <a:lnTo>
                      <a:pt x="559" y="100"/>
                    </a:lnTo>
                    <a:lnTo>
                      <a:pt x="559" y="98"/>
                    </a:lnTo>
                    <a:lnTo>
                      <a:pt x="559" y="96"/>
                    </a:lnTo>
                    <a:lnTo>
                      <a:pt x="559" y="94"/>
                    </a:lnTo>
                    <a:lnTo>
                      <a:pt x="561" y="94"/>
                    </a:lnTo>
                    <a:lnTo>
                      <a:pt x="563" y="94"/>
                    </a:lnTo>
                    <a:lnTo>
                      <a:pt x="563" y="92"/>
                    </a:lnTo>
                    <a:lnTo>
                      <a:pt x="565" y="92"/>
                    </a:lnTo>
                    <a:lnTo>
                      <a:pt x="565" y="90"/>
                    </a:lnTo>
                    <a:lnTo>
                      <a:pt x="567" y="90"/>
                    </a:lnTo>
                    <a:lnTo>
                      <a:pt x="569" y="92"/>
                    </a:lnTo>
                    <a:lnTo>
                      <a:pt x="570" y="92"/>
                    </a:lnTo>
                    <a:lnTo>
                      <a:pt x="570" y="94"/>
                    </a:lnTo>
                    <a:lnTo>
                      <a:pt x="572" y="94"/>
                    </a:lnTo>
                    <a:lnTo>
                      <a:pt x="572" y="96"/>
                    </a:lnTo>
                    <a:lnTo>
                      <a:pt x="574" y="96"/>
                    </a:lnTo>
                    <a:lnTo>
                      <a:pt x="574" y="98"/>
                    </a:lnTo>
                    <a:lnTo>
                      <a:pt x="574" y="100"/>
                    </a:lnTo>
                    <a:lnTo>
                      <a:pt x="576" y="100"/>
                    </a:lnTo>
                    <a:lnTo>
                      <a:pt x="578" y="100"/>
                    </a:lnTo>
                    <a:lnTo>
                      <a:pt x="580" y="100"/>
                    </a:lnTo>
                    <a:lnTo>
                      <a:pt x="582" y="102"/>
                    </a:lnTo>
                    <a:lnTo>
                      <a:pt x="584" y="102"/>
                    </a:lnTo>
                    <a:lnTo>
                      <a:pt x="584" y="104"/>
                    </a:lnTo>
                    <a:lnTo>
                      <a:pt x="586" y="104"/>
                    </a:lnTo>
                    <a:lnTo>
                      <a:pt x="588" y="105"/>
                    </a:lnTo>
                    <a:lnTo>
                      <a:pt x="590" y="107"/>
                    </a:lnTo>
                    <a:lnTo>
                      <a:pt x="592" y="107"/>
                    </a:lnTo>
                    <a:lnTo>
                      <a:pt x="592" y="105"/>
                    </a:lnTo>
                    <a:lnTo>
                      <a:pt x="593" y="104"/>
                    </a:lnTo>
                    <a:lnTo>
                      <a:pt x="595" y="104"/>
                    </a:lnTo>
                    <a:lnTo>
                      <a:pt x="595" y="102"/>
                    </a:lnTo>
                    <a:lnTo>
                      <a:pt x="595" y="100"/>
                    </a:lnTo>
                    <a:lnTo>
                      <a:pt x="597" y="100"/>
                    </a:lnTo>
                    <a:lnTo>
                      <a:pt x="597" y="98"/>
                    </a:lnTo>
                    <a:lnTo>
                      <a:pt x="597" y="96"/>
                    </a:lnTo>
                    <a:lnTo>
                      <a:pt x="599" y="96"/>
                    </a:lnTo>
                    <a:lnTo>
                      <a:pt x="599" y="94"/>
                    </a:lnTo>
                    <a:lnTo>
                      <a:pt x="599" y="92"/>
                    </a:lnTo>
                    <a:lnTo>
                      <a:pt x="599" y="90"/>
                    </a:lnTo>
                    <a:lnTo>
                      <a:pt x="601" y="90"/>
                    </a:lnTo>
                    <a:lnTo>
                      <a:pt x="601" y="88"/>
                    </a:lnTo>
                    <a:lnTo>
                      <a:pt x="601" y="86"/>
                    </a:lnTo>
                    <a:lnTo>
                      <a:pt x="603" y="86"/>
                    </a:lnTo>
                    <a:lnTo>
                      <a:pt x="605" y="86"/>
                    </a:lnTo>
                    <a:lnTo>
                      <a:pt x="607" y="86"/>
                    </a:lnTo>
                    <a:lnTo>
                      <a:pt x="607" y="84"/>
                    </a:lnTo>
                    <a:lnTo>
                      <a:pt x="609" y="84"/>
                    </a:lnTo>
                    <a:lnTo>
                      <a:pt x="611" y="84"/>
                    </a:lnTo>
                    <a:lnTo>
                      <a:pt x="613" y="82"/>
                    </a:lnTo>
                    <a:lnTo>
                      <a:pt x="615" y="82"/>
                    </a:lnTo>
                    <a:lnTo>
                      <a:pt x="615" y="80"/>
                    </a:lnTo>
                    <a:lnTo>
                      <a:pt x="617" y="80"/>
                    </a:lnTo>
                    <a:lnTo>
                      <a:pt x="618" y="80"/>
                    </a:lnTo>
                    <a:lnTo>
                      <a:pt x="618" y="79"/>
                    </a:lnTo>
                    <a:lnTo>
                      <a:pt x="622" y="79"/>
                    </a:lnTo>
                    <a:lnTo>
                      <a:pt x="622" y="77"/>
                    </a:lnTo>
                    <a:lnTo>
                      <a:pt x="622" y="75"/>
                    </a:lnTo>
                    <a:lnTo>
                      <a:pt x="622" y="73"/>
                    </a:lnTo>
                    <a:lnTo>
                      <a:pt x="620" y="73"/>
                    </a:lnTo>
                    <a:lnTo>
                      <a:pt x="620" y="71"/>
                    </a:lnTo>
                    <a:lnTo>
                      <a:pt x="618" y="71"/>
                    </a:lnTo>
                    <a:lnTo>
                      <a:pt x="618" y="69"/>
                    </a:lnTo>
                    <a:lnTo>
                      <a:pt x="618" y="67"/>
                    </a:lnTo>
                    <a:lnTo>
                      <a:pt x="620" y="65"/>
                    </a:lnTo>
                    <a:lnTo>
                      <a:pt x="618" y="63"/>
                    </a:lnTo>
                    <a:lnTo>
                      <a:pt x="618" y="59"/>
                    </a:lnTo>
                    <a:lnTo>
                      <a:pt x="618" y="57"/>
                    </a:lnTo>
                    <a:lnTo>
                      <a:pt x="620" y="57"/>
                    </a:lnTo>
                    <a:lnTo>
                      <a:pt x="622" y="57"/>
                    </a:lnTo>
                    <a:lnTo>
                      <a:pt x="622" y="56"/>
                    </a:lnTo>
                    <a:lnTo>
                      <a:pt x="622" y="54"/>
                    </a:lnTo>
                    <a:lnTo>
                      <a:pt x="622" y="52"/>
                    </a:lnTo>
                    <a:lnTo>
                      <a:pt x="624" y="52"/>
                    </a:lnTo>
                    <a:lnTo>
                      <a:pt x="624" y="54"/>
                    </a:lnTo>
                    <a:lnTo>
                      <a:pt x="624" y="56"/>
                    </a:lnTo>
                    <a:lnTo>
                      <a:pt x="626" y="56"/>
                    </a:lnTo>
                    <a:lnTo>
                      <a:pt x="626" y="57"/>
                    </a:lnTo>
                    <a:lnTo>
                      <a:pt x="628" y="57"/>
                    </a:lnTo>
                    <a:lnTo>
                      <a:pt x="628" y="56"/>
                    </a:lnTo>
                    <a:lnTo>
                      <a:pt x="630" y="56"/>
                    </a:lnTo>
                    <a:lnTo>
                      <a:pt x="630" y="54"/>
                    </a:lnTo>
                    <a:lnTo>
                      <a:pt x="632" y="52"/>
                    </a:lnTo>
                    <a:lnTo>
                      <a:pt x="634" y="52"/>
                    </a:lnTo>
                    <a:lnTo>
                      <a:pt x="634" y="50"/>
                    </a:lnTo>
                    <a:lnTo>
                      <a:pt x="636" y="48"/>
                    </a:lnTo>
                    <a:lnTo>
                      <a:pt x="638" y="48"/>
                    </a:lnTo>
                    <a:lnTo>
                      <a:pt x="636" y="46"/>
                    </a:lnTo>
                    <a:lnTo>
                      <a:pt x="634" y="46"/>
                    </a:lnTo>
                    <a:lnTo>
                      <a:pt x="634" y="44"/>
                    </a:lnTo>
                    <a:lnTo>
                      <a:pt x="636" y="44"/>
                    </a:lnTo>
                    <a:lnTo>
                      <a:pt x="636" y="42"/>
                    </a:lnTo>
                    <a:lnTo>
                      <a:pt x="634" y="42"/>
                    </a:lnTo>
                    <a:lnTo>
                      <a:pt x="634" y="40"/>
                    </a:lnTo>
                    <a:lnTo>
                      <a:pt x="634" y="38"/>
                    </a:lnTo>
                    <a:lnTo>
                      <a:pt x="632" y="38"/>
                    </a:lnTo>
                    <a:lnTo>
                      <a:pt x="634" y="38"/>
                    </a:lnTo>
                    <a:lnTo>
                      <a:pt x="634" y="36"/>
                    </a:lnTo>
                    <a:lnTo>
                      <a:pt x="634" y="34"/>
                    </a:lnTo>
                    <a:lnTo>
                      <a:pt x="632" y="34"/>
                    </a:lnTo>
                    <a:lnTo>
                      <a:pt x="632" y="32"/>
                    </a:lnTo>
                    <a:lnTo>
                      <a:pt x="630" y="32"/>
                    </a:lnTo>
                    <a:lnTo>
                      <a:pt x="630" y="31"/>
                    </a:lnTo>
                    <a:lnTo>
                      <a:pt x="632" y="31"/>
                    </a:lnTo>
                    <a:lnTo>
                      <a:pt x="632" y="29"/>
                    </a:lnTo>
                    <a:lnTo>
                      <a:pt x="632" y="27"/>
                    </a:lnTo>
                    <a:lnTo>
                      <a:pt x="632" y="25"/>
                    </a:lnTo>
                    <a:lnTo>
                      <a:pt x="632" y="23"/>
                    </a:lnTo>
                    <a:lnTo>
                      <a:pt x="634" y="23"/>
                    </a:lnTo>
                    <a:lnTo>
                      <a:pt x="634" y="21"/>
                    </a:lnTo>
                    <a:lnTo>
                      <a:pt x="636" y="21"/>
                    </a:lnTo>
                    <a:lnTo>
                      <a:pt x="636" y="19"/>
                    </a:lnTo>
                    <a:lnTo>
                      <a:pt x="638" y="19"/>
                    </a:lnTo>
                    <a:lnTo>
                      <a:pt x="638" y="17"/>
                    </a:lnTo>
                    <a:lnTo>
                      <a:pt x="636" y="17"/>
                    </a:lnTo>
                    <a:lnTo>
                      <a:pt x="634" y="17"/>
                    </a:lnTo>
                    <a:lnTo>
                      <a:pt x="634" y="15"/>
                    </a:lnTo>
                    <a:lnTo>
                      <a:pt x="634" y="13"/>
                    </a:lnTo>
                    <a:lnTo>
                      <a:pt x="636" y="13"/>
                    </a:lnTo>
                    <a:lnTo>
                      <a:pt x="636" y="11"/>
                    </a:lnTo>
                    <a:lnTo>
                      <a:pt x="638" y="9"/>
                    </a:lnTo>
                    <a:lnTo>
                      <a:pt x="638" y="8"/>
                    </a:lnTo>
                    <a:lnTo>
                      <a:pt x="640" y="6"/>
                    </a:lnTo>
                    <a:lnTo>
                      <a:pt x="640" y="4"/>
                    </a:lnTo>
                    <a:lnTo>
                      <a:pt x="641" y="2"/>
                    </a:lnTo>
                    <a:lnTo>
                      <a:pt x="643" y="2"/>
                    </a:lnTo>
                    <a:lnTo>
                      <a:pt x="643" y="0"/>
                    </a:lnTo>
                    <a:lnTo>
                      <a:pt x="684" y="13"/>
                    </a:lnTo>
                    <a:lnTo>
                      <a:pt x="691" y="17"/>
                    </a:lnTo>
                    <a:lnTo>
                      <a:pt x="743" y="32"/>
                    </a:lnTo>
                    <a:lnTo>
                      <a:pt x="745" y="34"/>
                    </a:lnTo>
                    <a:lnTo>
                      <a:pt x="757" y="40"/>
                    </a:lnTo>
                    <a:lnTo>
                      <a:pt x="759" y="42"/>
                    </a:lnTo>
                    <a:lnTo>
                      <a:pt x="816" y="57"/>
                    </a:lnTo>
                    <a:lnTo>
                      <a:pt x="855" y="69"/>
                    </a:lnTo>
                    <a:lnTo>
                      <a:pt x="855" y="71"/>
                    </a:lnTo>
                    <a:lnTo>
                      <a:pt x="855" y="73"/>
                    </a:lnTo>
                    <a:lnTo>
                      <a:pt x="857" y="73"/>
                    </a:lnTo>
                    <a:lnTo>
                      <a:pt x="858" y="73"/>
                    </a:lnTo>
                    <a:lnTo>
                      <a:pt x="858" y="75"/>
                    </a:lnTo>
                    <a:lnTo>
                      <a:pt x="860" y="75"/>
                    </a:lnTo>
                    <a:lnTo>
                      <a:pt x="860" y="73"/>
                    </a:lnTo>
                    <a:lnTo>
                      <a:pt x="860" y="71"/>
                    </a:lnTo>
                    <a:lnTo>
                      <a:pt x="862" y="71"/>
                    </a:lnTo>
                    <a:lnTo>
                      <a:pt x="862" y="73"/>
                    </a:lnTo>
                    <a:lnTo>
                      <a:pt x="864" y="73"/>
                    </a:lnTo>
                    <a:lnTo>
                      <a:pt x="864" y="75"/>
                    </a:lnTo>
                    <a:lnTo>
                      <a:pt x="866" y="75"/>
                    </a:lnTo>
                    <a:lnTo>
                      <a:pt x="866" y="73"/>
                    </a:lnTo>
                    <a:lnTo>
                      <a:pt x="868" y="73"/>
                    </a:lnTo>
                    <a:lnTo>
                      <a:pt x="870" y="73"/>
                    </a:lnTo>
                    <a:close/>
                  </a:path>
                </a:pathLst>
              </a:custGeom>
              <a:solidFill>
                <a:srgbClr val="3B8936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0" name="Freeform 5087">
                <a:extLst>
                  <a:ext uri="{FF2B5EF4-FFF2-40B4-BE49-F238E27FC236}">
                    <a16:creationId xmlns:a16="http://schemas.microsoft.com/office/drawing/2014/main" id="{9A20076A-C355-6A23-1B67-D4ADFD8B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9022" y="5870173"/>
                <a:ext cx="602200" cy="193482"/>
              </a:xfrm>
              <a:custGeom>
                <a:avLst/>
                <a:gdLst/>
                <a:ahLst/>
                <a:cxnLst>
                  <a:cxn ang="0">
                    <a:pos x="390" y="31"/>
                  </a:cxn>
                  <a:cxn ang="0">
                    <a:pos x="370" y="33"/>
                  </a:cxn>
                  <a:cxn ang="0">
                    <a:pos x="353" y="35"/>
                  </a:cxn>
                  <a:cxn ang="0">
                    <a:pos x="338" y="43"/>
                  </a:cxn>
                  <a:cxn ang="0">
                    <a:pos x="322" y="50"/>
                  </a:cxn>
                  <a:cxn ang="0">
                    <a:pos x="303" y="56"/>
                  </a:cxn>
                  <a:cxn ang="0">
                    <a:pos x="284" y="56"/>
                  </a:cxn>
                  <a:cxn ang="0">
                    <a:pos x="276" y="68"/>
                  </a:cxn>
                  <a:cxn ang="0">
                    <a:pos x="267" y="85"/>
                  </a:cxn>
                  <a:cxn ang="0">
                    <a:pos x="253" y="96"/>
                  </a:cxn>
                  <a:cxn ang="0">
                    <a:pos x="238" y="104"/>
                  </a:cxn>
                  <a:cxn ang="0">
                    <a:pos x="223" y="114"/>
                  </a:cxn>
                  <a:cxn ang="0">
                    <a:pos x="207" y="112"/>
                  </a:cxn>
                  <a:cxn ang="0">
                    <a:pos x="190" y="114"/>
                  </a:cxn>
                  <a:cxn ang="0">
                    <a:pos x="178" y="108"/>
                  </a:cxn>
                  <a:cxn ang="0">
                    <a:pos x="165" y="104"/>
                  </a:cxn>
                  <a:cxn ang="0">
                    <a:pos x="159" y="114"/>
                  </a:cxn>
                  <a:cxn ang="0">
                    <a:pos x="146" y="114"/>
                  </a:cxn>
                  <a:cxn ang="0">
                    <a:pos x="128" y="110"/>
                  </a:cxn>
                  <a:cxn ang="0">
                    <a:pos x="117" y="120"/>
                  </a:cxn>
                  <a:cxn ang="0">
                    <a:pos x="105" y="121"/>
                  </a:cxn>
                  <a:cxn ang="0">
                    <a:pos x="92" y="129"/>
                  </a:cxn>
                  <a:cxn ang="0">
                    <a:pos x="79" y="129"/>
                  </a:cxn>
                  <a:cxn ang="0">
                    <a:pos x="65" y="127"/>
                  </a:cxn>
                  <a:cxn ang="0">
                    <a:pos x="50" y="120"/>
                  </a:cxn>
                  <a:cxn ang="0">
                    <a:pos x="31" y="110"/>
                  </a:cxn>
                  <a:cxn ang="0">
                    <a:pos x="15" y="100"/>
                  </a:cxn>
                  <a:cxn ang="0">
                    <a:pos x="61" y="62"/>
                  </a:cxn>
                  <a:cxn ang="0">
                    <a:pos x="48" y="64"/>
                  </a:cxn>
                  <a:cxn ang="0">
                    <a:pos x="36" y="66"/>
                  </a:cxn>
                  <a:cxn ang="0">
                    <a:pos x="25" y="56"/>
                  </a:cxn>
                  <a:cxn ang="0">
                    <a:pos x="15" y="48"/>
                  </a:cxn>
                  <a:cxn ang="0">
                    <a:pos x="2" y="41"/>
                  </a:cxn>
                  <a:cxn ang="0">
                    <a:pos x="15" y="35"/>
                  </a:cxn>
                  <a:cxn ang="0">
                    <a:pos x="34" y="37"/>
                  </a:cxn>
                  <a:cxn ang="0">
                    <a:pos x="54" y="35"/>
                  </a:cxn>
                  <a:cxn ang="0">
                    <a:pos x="73" y="33"/>
                  </a:cxn>
                  <a:cxn ang="0">
                    <a:pos x="88" y="27"/>
                  </a:cxn>
                  <a:cxn ang="0">
                    <a:pos x="102" y="24"/>
                  </a:cxn>
                  <a:cxn ang="0">
                    <a:pos x="115" y="16"/>
                  </a:cxn>
                  <a:cxn ang="0">
                    <a:pos x="121" y="4"/>
                  </a:cxn>
                  <a:cxn ang="0">
                    <a:pos x="127" y="6"/>
                  </a:cxn>
                  <a:cxn ang="0">
                    <a:pos x="146" y="8"/>
                  </a:cxn>
                  <a:cxn ang="0">
                    <a:pos x="161" y="8"/>
                  </a:cxn>
                  <a:cxn ang="0">
                    <a:pos x="175" y="18"/>
                  </a:cxn>
                  <a:cxn ang="0">
                    <a:pos x="192" y="20"/>
                  </a:cxn>
                  <a:cxn ang="0">
                    <a:pos x="209" y="22"/>
                  </a:cxn>
                  <a:cxn ang="0">
                    <a:pos x="228" y="25"/>
                  </a:cxn>
                  <a:cxn ang="0">
                    <a:pos x="249" y="29"/>
                  </a:cxn>
                  <a:cxn ang="0">
                    <a:pos x="269" y="27"/>
                  </a:cxn>
                  <a:cxn ang="0">
                    <a:pos x="280" y="31"/>
                  </a:cxn>
                  <a:cxn ang="0">
                    <a:pos x="290" y="39"/>
                  </a:cxn>
                  <a:cxn ang="0">
                    <a:pos x="305" y="37"/>
                  </a:cxn>
                  <a:cxn ang="0">
                    <a:pos x="320" y="31"/>
                  </a:cxn>
                  <a:cxn ang="0">
                    <a:pos x="334" y="24"/>
                  </a:cxn>
                  <a:cxn ang="0">
                    <a:pos x="347" y="16"/>
                  </a:cxn>
                  <a:cxn ang="0">
                    <a:pos x="357" y="14"/>
                  </a:cxn>
                  <a:cxn ang="0">
                    <a:pos x="370" y="10"/>
                  </a:cxn>
                  <a:cxn ang="0">
                    <a:pos x="382" y="14"/>
                  </a:cxn>
                  <a:cxn ang="0">
                    <a:pos x="391" y="18"/>
                  </a:cxn>
                </a:cxnLst>
                <a:rect l="0" t="0" r="r" b="b"/>
                <a:pathLst>
                  <a:path w="403" h="133">
                    <a:moveTo>
                      <a:pt x="403" y="22"/>
                    </a:moveTo>
                    <a:lnTo>
                      <a:pt x="403" y="24"/>
                    </a:lnTo>
                    <a:lnTo>
                      <a:pt x="401" y="25"/>
                    </a:lnTo>
                    <a:lnTo>
                      <a:pt x="399" y="27"/>
                    </a:lnTo>
                    <a:lnTo>
                      <a:pt x="397" y="27"/>
                    </a:lnTo>
                    <a:lnTo>
                      <a:pt x="397" y="29"/>
                    </a:lnTo>
                    <a:lnTo>
                      <a:pt x="395" y="29"/>
                    </a:lnTo>
                    <a:lnTo>
                      <a:pt x="393" y="29"/>
                    </a:lnTo>
                    <a:lnTo>
                      <a:pt x="391" y="29"/>
                    </a:lnTo>
                    <a:lnTo>
                      <a:pt x="390" y="29"/>
                    </a:lnTo>
                    <a:lnTo>
                      <a:pt x="390" y="31"/>
                    </a:lnTo>
                    <a:lnTo>
                      <a:pt x="388" y="31"/>
                    </a:lnTo>
                    <a:lnTo>
                      <a:pt x="386" y="31"/>
                    </a:lnTo>
                    <a:lnTo>
                      <a:pt x="384" y="31"/>
                    </a:lnTo>
                    <a:lnTo>
                      <a:pt x="382" y="31"/>
                    </a:lnTo>
                    <a:lnTo>
                      <a:pt x="382" y="33"/>
                    </a:lnTo>
                    <a:lnTo>
                      <a:pt x="380" y="33"/>
                    </a:lnTo>
                    <a:lnTo>
                      <a:pt x="378" y="33"/>
                    </a:lnTo>
                    <a:lnTo>
                      <a:pt x="376" y="33"/>
                    </a:lnTo>
                    <a:lnTo>
                      <a:pt x="374" y="33"/>
                    </a:lnTo>
                    <a:lnTo>
                      <a:pt x="372" y="33"/>
                    </a:lnTo>
                    <a:lnTo>
                      <a:pt x="370" y="33"/>
                    </a:lnTo>
                    <a:lnTo>
                      <a:pt x="368" y="35"/>
                    </a:lnTo>
                    <a:lnTo>
                      <a:pt x="367" y="35"/>
                    </a:lnTo>
                    <a:lnTo>
                      <a:pt x="367" y="33"/>
                    </a:lnTo>
                    <a:lnTo>
                      <a:pt x="365" y="33"/>
                    </a:lnTo>
                    <a:lnTo>
                      <a:pt x="365" y="35"/>
                    </a:lnTo>
                    <a:lnTo>
                      <a:pt x="363" y="35"/>
                    </a:lnTo>
                    <a:lnTo>
                      <a:pt x="361" y="35"/>
                    </a:lnTo>
                    <a:lnTo>
                      <a:pt x="359" y="35"/>
                    </a:lnTo>
                    <a:lnTo>
                      <a:pt x="357" y="35"/>
                    </a:lnTo>
                    <a:lnTo>
                      <a:pt x="355" y="35"/>
                    </a:lnTo>
                    <a:lnTo>
                      <a:pt x="353" y="35"/>
                    </a:lnTo>
                    <a:lnTo>
                      <a:pt x="353" y="37"/>
                    </a:lnTo>
                    <a:lnTo>
                      <a:pt x="351" y="37"/>
                    </a:lnTo>
                    <a:lnTo>
                      <a:pt x="351" y="35"/>
                    </a:lnTo>
                    <a:lnTo>
                      <a:pt x="349" y="35"/>
                    </a:lnTo>
                    <a:lnTo>
                      <a:pt x="347" y="35"/>
                    </a:lnTo>
                    <a:lnTo>
                      <a:pt x="347" y="37"/>
                    </a:lnTo>
                    <a:lnTo>
                      <a:pt x="345" y="37"/>
                    </a:lnTo>
                    <a:lnTo>
                      <a:pt x="343" y="39"/>
                    </a:lnTo>
                    <a:lnTo>
                      <a:pt x="342" y="41"/>
                    </a:lnTo>
                    <a:lnTo>
                      <a:pt x="340" y="43"/>
                    </a:lnTo>
                    <a:lnTo>
                      <a:pt x="338" y="43"/>
                    </a:lnTo>
                    <a:lnTo>
                      <a:pt x="338" y="45"/>
                    </a:lnTo>
                    <a:lnTo>
                      <a:pt x="336" y="45"/>
                    </a:lnTo>
                    <a:lnTo>
                      <a:pt x="334" y="45"/>
                    </a:lnTo>
                    <a:lnTo>
                      <a:pt x="332" y="45"/>
                    </a:lnTo>
                    <a:lnTo>
                      <a:pt x="330" y="45"/>
                    </a:lnTo>
                    <a:lnTo>
                      <a:pt x="330" y="47"/>
                    </a:lnTo>
                    <a:lnTo>
                      <a:pt x="328" y="47"/>
                    </a:lnTo>
                    <a:lnTo>
                      <a:pt x="328" y="48"/>
                    </a:lnTo>
                    <a:lnTo>
                      <a:pt x="326" y="48"/>
                    </a:lnTo>
                    <a:lnTo>
                      <a:pt x="324" y="50"/>
                    </a:lnTo>
                    <a:lnTo>
                      <a:pt x="322" y="50"/>
                    </a:lnTo>
                    <a:lnTo>
                      <a:pt x="322" y="52"/>
                    </a:lnTo>
                    <a:lnTo>
                      <a:pt x="320" y="52"/>
                    </a:lnTo>
                    <a:lnTo>
                      <a:pt x="319" y="52"/>
                    </a:lnTo>
                    <a:lnTo>
                      <a:pt x="317" y="52"/>
                    </a:lnTo>
                    <a:lnTo>
                      <a:pt x="315" y="52"/>
                    </a:lnTo>
                    <a:lnTo>
                      <a:pt x="313" y="52"/>
                    </a:lnTo>
                    <a:lnTo>
                      <a:pt x="311" y="52"/>
                    </a:lnTo>
                    <a:lnTo>
                      <a:pt x="309" y="54"/>
                    </a:lnTo>
                    <a:lnTo>
                      <a:pt x="307" y="54"/>
                    </a:lnTo>
                    <a:lnTo>
                      <a:pt x="305" y="56"/>
                    </a:lnTo>
                    <a:lnTo>
                      <a:pt x="303" y="56"/>
                    </a:lnTo>
                    <a:lnTo>
                      <a:pt x="301" y="56"/>
                    </a:lnTo>
                    <a:lnTo>
                      <a:pt x="299" y="56"/>
                    </a:lnTo>
                    <a:lnTo>
                      <a:pt x="297" y="56"/>
                    </a:lnTo>
                    <a:lnTo>
                      <a:pt x="296" y="54"/>
                    </a:lnTo>
                    <a:lnTo>
                      <a:pt x="294" y="54"/>
                    </a:lnTo>
                    <a:lnTo>
                      <a:pt x="292" y="54"/>
                    </a:lnTo>
                    <a:lnTo>
                      <a:pt x="290" y="54"/>
                    </a:lnTo>
                    <a:lnTo>
                      <a:pt x="288" y="54"/>
                    </a:lnTo>
                    <a:lnTo>
                      <a:pt x="286" y="54"/>
                    </a:lnTo>
                    <a:lnTo>
                      <a:pt x="286" y="56"/>
                    </a:lnTo>
                    <a:lnTo>
                      <a:pt x="284" y="56"/>
                    </a:lnTo>
                    <a:lnTo>
                      <a:pt x="282" y="56"/>
                    </a:lnTo>
                    <a:lnTo>
                      <a:pt x="280" y="56"/>
                    </a:lnTo>
                    <a:lnTo>
                      <a:pt x="278" y="56"/>
                    </a:lnTo>
                    <a:lnTo>
                      <a:pt x="278" y="58"/>
                    </a:lnTo>
                    <a:lnTo>
                      <a:pt x="278" y="60"/>
                    </a:lnTo>
                    <a:lnTo>
                      <a:pt x="278" y="62"/>
                    </a:lnTo>
                    <a:lnTo>
                      <a:pt x="280" y="64"/>
                    </a:lnTo>
                    <a:lnTo>
                      <a:pt x="280" y="66"/>
                    </a:lnTo>
                    <a:lnTo>
                      <a:pt x="280" y="68"/>
                    </a:lnTo>
                    <a:lnTo>
                      <a:pt x="278" y="68"/>
                    </a:lnTo>
                    <a:lnTo>
                      <a:pt x="276" y="68"/>
                    </a:lnTo>
                    <a:lnTo>
                      <a:pt x="274" y="70"/>
                    </a:lnTo>
                    <a:lnTo>
                      <a:pt x="272" y="70"/>
                    </a:lnTo>
                    <a:lnTo>
                      <a:pt x="271" y="72"/>
                    </a:lnTo>
                    <a:lnTo>
                      <a:pt x="271" y="73"/>
                    </a:lnTo>
                    <a:lnTo>
                      <a:pt x="271" y="75"/>
                    </a:lnTo>
                    <a:lnTo>
                      <a:pt x="271" y="77"/>
                    </a:lnTo>
                    <a:lnTo>
                      <a:pt x="271" y="79"/>
                    </a:lnTo>
                    <a:lnTo>
                      <a:pt x="271" y="81"/>
                    </a:lnTo>
                    <a:lnTo>
                      <a:pt x="269" y="81"/>
                    </a:lnTo>
                    <a:lnTo>
                      <a:pt x="269" y="83"/>
                    </a:lnTo>
                    <a:lnTo>
                      <a:pt x="267" y="85"/>
                    </a:lnTo>
                    <a:lnTo>
                      <a:pt x="267" y="87"/>
                    </a:lnTo>
                    <a:lnTo>
                      <a:pt x="265" y="89"/>
                    </a:lnTo>
                    <a:lnTo>
                      <a:pt x="263" y="89"/>
                    </a:lnTo>
                    <a:lnTo>
                      <a:pt x="263" y="91"/>
                    </a:lnTo>
                    <a:lnTo>
                      <a:pt x="263" y="93"/>
                    </a:lnTo>
                    <a:lnTo>
                      <a:pt x="261" y="93"/>
                    </a:lnTo>
                    <a:lnTo>
                      <a:pt x="261" y="95"/>
                    </a:lnTo>
                    <a:lnTo>
                      <a:pt x="259" y="95"/>
                    </a:lnTo>
                    <a:lnTo>
                      <a:pt x="257" y="95"/>
                    </a:lnTo>
                    <a:lnTo>
                      <a:pt x="255" y="96"/>
                    </a:lnTo>
                    <a:lnTo>
                      <a:pt x="253" y="96"/>
                    </a:lnTo>
                    <a:lnTo>
                      <a:pt x="253" y="98"/>
                    </a:lnTo>
                    <a:lnTo>
                      <a:pt x="251" y="98"/>
                    </a:lnTo>
                    <a:lnTo>
                      <a:pt x="249" y="98"/>
                    </a:lnTo>
                    <a:lnTo>
                      <a:pt x="246" y="98"/>
                    </a:lnTo>
                    <a:lnTo>
                      <a:pt x="244" y="98"/>
                    </a:lnTo>
                    <a:lnTo>
                      <a:pt x="242" y="98"/>
                    </a:lnTo>
                    <a:lnTo>
                      <a:pt x="242" y="100"/>
                    </a:lnTo>
                    <a:lnTo>
                      <a:pt x="240" y="100"/>
                    </a:lnTo>
                    <a:lnTo>
                      <a:pt x="240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8" y="106"/>
                    </a:lnTo>
                    <a:lnTo>
                      <a:pt x="236" y="106"/>
                    </a:lnTo>
                    <a:lnTo>
                      <a:pt x="234" y="108"/>
                    </a:lnTo>
                    <a:lnTo>
                      <a:pt x="232" y="108"/>
                    </a:lnTo>
                    <a:lnTo>
                      <a:pt x="230" y="108"/>
                    </a:lnTo>
                    <a:lnTo>
                      <a:pt x="230" y="110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4" y="110"/>
                    </a:lnTo>
                    <a:lnTo>
                      <a:pt x="224" y="112"/>
                    </a:lnTo>
                    <a:lnTo>
                      <a:pt x="223" y="114"/>
                    </a:lnTo>
                    <a:lnTo>
                      <a:pt x="221" y="114"/>
                    </a:lnTo>
                    <a:lnTo>
                      <a:pt x="221" y="116"/>
                    </a:lnTo>
                    <a:lnTo>
                      <a:pt x="219" y="118"/>
                    </a:lnTo>
                    <a:lnTo>
                      <a:pt x="217" y="118"/>
                    </a:lnTo>
                    <a:lnTo>
                      <a:pt x="215" y="116"/>
                    </a:lnTo>
                    <a:lnTo>
                      <a:pt x="213" y="116"/>
                    </a:lnTo>
                    <a:lnTo>
                      <a:pt x="213" y="114"/>
                    </a:lnTo>
                    <a:lnTo>
                      <a:pt x="213" y="112"/>
                    </a:lnTo>
                    <a:lnTo>
                      <a:pt x="211" y="112"/>
                    </a:lnTo>
                    <a:lnTo>
                      <a:pt x="209" y="112"/>
                    </a:lnTo>
                    <a:lnTo>
                      <a:pt x="207" y="112"/>
                    </a:lnTo>
                    <a:lnTo>
                      <a:pt x="205" y="112"/>
                    </a:lnTo>
                    <a:lnTo>
                      <a:pt x="203" y="112"/>
                    </a:lnTo>
                    <a:lnTo>
                      <a:pt x="201" y="112"/>
                    </a:lnTo>
                    <a:lnTo>
                      <a:pt x="200" y="112"/>
                    </a:lnTo>
                    <a:lnTo>
                      <a:pt x="198" y="112"/>
                    </a:lnTo>
                    <a:lnTo>
                      <a:pt x="196" y="112"/>
                    </a:lnTo>
                    <a:lnTo>
                      <a:pt x="196" y="114"/>
                    </a:lnTo>
                    <a:lnTo>
                      <a:pt x="196" y="116"/>
                    </a:lnTo>
                    <a:lnTo>
                      <a:pt x="194" y="116"/>
                    </a:lnTo>
                    <a:lnTo>
                      <a:pt x="192" y="114"/>
                    </a:lnTo>
                    <a:lnTo>
                      <a:pt x="190" y="114"/>
                    </a:lnTo>
                    <a:lnTo>
                      <a:pt x="190" y="112"/>
                    </a:lnTo>
                    <a:lnTo>
                      <a:pt x="188" y="112"/>
                    </a:lnTo>
                    <a:lnTo>
                      <a:pt x="188" y="110"/>
                    </a:lnTo>
                    <a:lnTo>
                      <a:pt x="186" y="110"/>
                    </a:lnTo>
                    <a:lnTo>
                      <a:pt x="186" y="112"/>
                    </a:lnTo>
                    <a:lnTo>
                      <a:pt x="184" y="112"/>
                    </a:lnTo>
                    <a:lnTo>
                      <a:pt x="184" y="110"/>
                    </a:lnTo>
                    <a:lnTo>
                      <a:pt x="182" y="110"/>
                    </a:lnTo>
                    <a:lnTo>
                      <a:pt x="180" y="110"/>
                    </a:lnTo>
                    <a:lnTo>
                      <a:pt x="180" y="108"/>
                    </a:lnTo>
                    <a:lnTo>
                      <a:pt x="178" y="108"/>
                    </a:lnTo>
                    <a:lnTo>
                      <a:pt x="178" y="106"/>
                    </a:lnTo>
                    <a:lnTo>
                      <a:pt x="176" y="106"/>
                    </a:lnTo>
                    <a:lnTo>
                      <a:pt x="175" y="106"/>
                    </a:lnTo>
                    <a:lnTo>
                      <a:pt x="175" y="104"/>
                    </a:lnTo>
                    <a:lnTo>
                      <a:pt x="173" y="106"/>
                    </a:lnTo>
                    <a:lnTo>
                      <a:pt x="173" y="104"/>
                    </a:lnTo>
                    <a:lnTo>
                      <a:pt x="171" y="104"/>
                    </a:lnTo>
                    <a:lnTo>
                      <a:pt x="169" y="104"/>
                    </a:lnTo>
                    <a:lnTo>
                      <a:pt x="169" y="106"/>
                    </a:lnTo>
                    <a:lnTo>
                      <a:pt x="167" y="104"/>
                    </a:lnTo>
                    <a:lnTo>
                      <a:pt x="165" y="104"/>
                    </a:lnTo>
                    <a:lnTo>
                      <a:pt x="165" y="106"/>
                    </a:lnTo>
                    <a:lnTo>
                      <a:pt x="163" y="106"/>
                    </a:lnTo>
                    <a:lnTo>
                      <a:pt x="161" y="108"/>
                    </a:lnTo>
                    <a:lnTo>
                      <a:pt x="159" y="108"/>
                    </a:lnTo>
                    <a:lnTo>
                      <a:pt x="159" y="110"/>
                    </a:lnTo>
                    <a:lnTo>
                      <a:pt x="161" y="110"/>
                    </a:lnTo>
                    <a:lnTo>
                      <a:pt x="159" y="110"/>
                    </a:lnTo>
                    <a:lnTo>
                      <a:pt x="159" y="112"/>
                    </a:lnTo>
                    <a:lnTo>
                      <a:pt x="161" y="112"/>
                    </a:lnTo>
                    <a:lnTo>
                      <a:pt x="161" y="114"/>
                    </a:lnTo>
                    <a:lnTo>
                      <a:pt x="159" y="114"/>
                    </a:lnTo>
                    <a:lnTo>
                      <a:pt x="157" y="114"/>
                    </a:lnTo>
                    <a:lnTo>
                      <a:pt x="157" y="112"/>
                    </a:lnTo>
                    <a:lnTo>
                      <a:pt x="155" y="112"/>
                    </a:lnTo>
                    <a:lnTo>
                      <a:pt x="153" y="112"/>
                    </a:lnTo>
                    <a:lnTo>
                      <a:pt x="152" y="112"/>
                    </a:lnTo>
                    <a:lnTo>
                      <a:pt x="152" y="114"/>
                    </a:lnTo>
                    <a:lnTo>
                      <a:pt x="150" y="114"/>
                    </a:lnTo>
                    <a:lnTo>
                      <a:pt x="150" y="116"/>
                    </a:lnTo>
                    <a:lnTo>
                      <a:pt x="148" y="116"/>
                    </a:lnTo>
                    <a:lnTo>
                      <a:pt x="148" y="114"/>
                    </a:lnTo>
                    <a:lnTo>
                      <a:pt x="146" y="114"/>
                    </a:lnTo>
                    <a:lnTo>
                      <a:pt x="144" y="114"/>
                    </a:lnTo>
                    <a:lnTo>
                      <a:pt x="142" y="114"/>
                    </a:lnTo>
                    <a:lnTo>
                      <a:pt x="140" y="114"/>
                    </a:lnTo>
                    <a:lnTo>
                      <a:pt x="140" y="112"/>
                    </a:lnTo>
                    <a:lnTo>
                      <a:pt x="138" y="112"/>
                    </a:lnTo>
                    <a:lnTo>
                      <a:pt x="136" y="112"/>
                    </a:lnTo>
                    <a:lnTo>
                      <a:pt x="134" y="112"/>
                    </a:lnTo>
                    <a:lnTo>
                      <a:pt x="134" y="110"/>
                    </a:lnTo>
                    <a:lnTo>
                      <a:pt x="132" y="110"/>
                    </a:lnTo>
                    <a:lnTo>
                      <a:pt x="130" y="110"/>
                    </a:lnTo>
                    <a:lnTo>
                      <a:pt x="128" y="110"/>
                    </a:lnTo>
                    <a:lnTo>
                      <a:pt x="127" y="110"/>
                    </a:lnTo>
                    <a:lnTo>
                      <a:pt x="125" y="110"/>
                    </a:lnTo>
                    <a:lnTo>
                      <a:pt x="125" y="112"/>
                    </a:lnTo>
                    <a:lnTo>
                      <a:pt x="123" y="112"/>
                    </a:lnTo>
                    <a:lnTo>
                      <a:pt x="121" y="112"/>
                    </a:lnTo>
                    <a:lnTo>
                      <a:pt x="121" y="114"/>
                    </a:lnTo>
                    <a:lnTo>
                      <a:pt x="121" y="116"/>
                    </a:lnTo>
                    <a:lnTo>
                      <a:pt x="119" y="116"/>
                    </a:lnTo>
                    <a:lnTo>
                      <a:pt x="119" y="118"/>
                    </a:lnTo>
                    <a:lnTo>
                      <a:pt x="119" y="120"/>
                    </a:lnTo>
                    <a:lnTo>
                      <a:pt x="117" y="120"/>
                    </a:lnTo>
                    <a:lnTo>
                      <a:pt x="117" y="121"/>
                    </a:lnTo>
                    <a:lnTo>
                      <a:pt x="119" y="121"/>
                    </a:lnTo>
                    <a:lnTo>
                      <a:pt x="119" y="123"/>
                    </a:lnTo>
                    <a:lnTo>
                      <a:pt x="117" y="123"/>
                    </a:lnTo>
                    <a:lnTo>
                      <a:pt x="115" y="123"/>
                    </a:lnTo>
                    <a:lnTo>
                      <a:pt x="113" y="123"/>
                    </a:lnTo>
                    <a:lnTo>
                      <a:pt x="113" y="121"/>
                    </a:lnTo>
                    <a:lnTo>
                      <a:pt x="111" y="121"/>
                    </a:lnTo>
                    <a:lnTo>
                      <a:pt x="109" y="121"/>
                    </a:lnTo>
                    <a:lnTo>
                      <a:pt x="107" y="121"/>
                    </a:lnTo>
                    <a:lnTo>
                      <a:pt x="105" y="121"/>
                    </a:lnTo>
                    <a:lnTo>
                      <a:pt x="104" y="121"/>
                    </a:lnTo>
                    <a:lnTo>
                      <a:pt x="104" y="123"/>
                    </a:lnTo>
                    <a:lnTo>
                      <a:pt x="102" y="123"/>
                    </a:lnTo>
                    <a:lnTo>
                      <a:pt x="102" y="125"/>
                    </a:lnTo>
                    <a:lnTo>
                      <a:pt x="100" y="125"/>
                    </a:lnTo>
                    <a:lnTo>
                      <a:pt x="98" y="125"/>
                    </a:lnTo>
                    <a:lnTo>
                      <a:pt x="96" y="125"/>
                    </a:lnTo>
                    <a:lnTo>
                      <a:pt x="94" y="125"/>
                    </a:lnTo>
                    <a:lnTo>
                      <a:pt x="94" y="127"/>
                    </a:lnTo>
                    <a:lnTo>
                      <a:pt x="94" y="129"/>
                    </a:lnTo>
                    <a:lnTo>
                      <a:pt x="92" y="129"/>
                    </a:lnTo>
                    <a:lnTo>
                      <a:pt x="92" y="131"/>
                    </a:lnTo>
                    <a:lnTo>
                      <a:pt x="92" y="133"/>
                    </a:lnTo>
                    <a:lnTo>
                      <a:pt x="90" y="133"/>
                    </a:lnTo>
                    <a:lnTo>
                      <a:pt x="88" y="133"/>
                    </a:lnTo>
                    <a:lnTo>
                      <a:pt x="88" y="131"/>
                    </a:lnTo>
                    <a:lnTo>
                      <a:pt x="86" y="131"/>
                    </a:lnTo>
                    <a:lnTo>
                      <a:pt x="84" y="131"/>
                    </a:lnTo>
                    <a:lnTo>
                      <a:pt x="84" y="129"/>
                    </a:lnTo>
                    <a:lnTo>
                      <a:pt x="82" y="129"/>
                    </a:lnTo>
                    <a:lnTo>
                      <a:pt x="80" y="129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7" y="131"/>
                    </a:lnTo>
                    <a:lnTo>
                      <a:pt x="75" y="133"/>
                    </a:lnTo>
                    <a:lnTo>
                      <a:pt x="73" y="131"/>
                    </a:lnTo>
                    <a:lnTo>
                      <a:pt x="71" y="133"/>
                    </a:lnTo>
                    <a:lnTo>
                      <a:pt x="71" y="131"/>
                    </a:lnTo>
                    <a:lnTo>
                      <a:pt x="69" y="131"/>
                    </a:lnTo>
                    <a:lnTo>
                      <a:pt x="69" y="129"/>
                    </a:lnTo>
                    <a:lnTo>
                      <a:pt x="69" y="127"/>
                    </a:lnTo>
                    <a:lnTo>
                      <a:pt x="67" y="127"/>
                    </a:lnTo>
                    <a:lnTo>
                      <a:pt x="65" y="127"/>
                    </a:lnTo>
                    <a:lnTo>
                      <a:pt x="63" y="125"/>
                    </a:lnTo>
                    <a:lnTo>
                      <a:pt x="61" y="123"/>
                    </a:lnTo>
                    <a:lnTo>
                      <a:pt x="59" y="123"/>
                    </a:lnTo>
                    <a:lnTo>
                      <a:pt x="59" y="121"/>
                    </a:lnTo>
                    <a:lnTo>
                      <a:pt x="57" y="121"/>
                    </a:lnTo>
                    <a:lnTo>
                      <a:pt x="57" y="123"/>
                    </a:lnTo>
                    <a:lnTo>
                      <a:pt x="56" y="123"/>
                    </a:lnTo>
                    <a:lnTo>
                      <a:pt x="54" y="121"/>
                    </a:lnTo>
                    <a:lnTo>
                      <a:pt x="56" y="120"/>
                    </a:lnTo>
                    <a:lnTo>
                      <a:pt x="54" y="120"/>
                    </a:lnTo>
                    <a:lnTo>
                      <a:pt x="50" y="120"/>
                    </a:lnTo>
                    <a:lnTo>
                      <a:pt x="48" y="120"/>
                    </a:lnTo>
                    <a:lnTo>
                      <a:pt x="46" y="120"/>
                    </a:lnTo>
                    <a:lnTo>
                      <a:pt x="44" y="118"/>
                    </a:lnTo>
                    <a:lnTo>
                      <a:pt x="42" y="118"/>
                    </a:lnTo>
                    <a:lnTo>
                      <a:pt x="40" y="116"/>
                    </a:lnTo>
                    <a:lnTo>
                      <a:pt x="38" y="114"/>
                    </a:lnTo>
                    <a:lnTo>
                      <a:pt x="38" y="112"/>
                    </a:lnTo>
                    <a:lnTo>
                      <a:pt x="36" y="112"/>
                    </a:lnTo>
                    <a:lnTo>
                      <a:pt x="34" y="112"/>
                    </a:lnTo>
                    <a:lnTo>
                      <a:pt x="32" y="110"/>
                    </a:lnTo>
                    <a:lnTo>
                      <a:pt x="31" y="110"/>
                    </a:lnTo>
                    <a:lnTo>
                      <a:pt x="29" y="110"/>
                    </a:lnTo>
                    <a:lnTo>
                      <a:pt x="27" y="110"/>
                    </a:lnTo>
                    <a:lnTo>
                      <a:pt x="27" y="108"/>
                    </a:lnTo>
                    <a:lnTo>
                      <a:pt x="27" y="106"/>
                    </a:lnTo>
                    <a:lnTo>
                      <a:pt x="25" y="106"/>
                    </a:lnTo>
                    <a:lnTo>
                      <a:pt x="23" y="106"/>
                    </a:lnTo>
                    <a:lnTo>
                      <a:pt x="21" y="104"/>
                    </a:lnTo>
                    <a:lnTo>
                      <a:pt x="19" y="102"/>
                    </a:lnTo>
                    <a:lnTo>
                      <a:pt x="17" y="102"/>
                    </a:lnTo>
                    <a:lnTo>
                      <a:pt x="17" y="100"/>
                    </a:lnTo>
                    <a:lnTo>
                      <a:pt x="15" y="100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5" y="96"/>
                    </a:lnTo>
                    <a:lnTo>
                      <a:pt x="15" y="95"/>
                    </a:lnTo>
                    <a:lnTo>
                      <a:pt x="29" y="87"/>
                    </a:lnTo>
                    <a:lnTo>
                      <a:pt x="59" y="68"/>
                    </a:lnTo>
                    <a:lnTo>
                      <a:pt x="67" y="64"/>
                    </a:lnTo>
                    <a:lnTo>
                      <a:pt x="65" y="64"/>
                    </a:lnTo>
                    <a:lnTo>
                      <a:pt x="65" y="62"/>
                    </a:lnTo>
                    <a:lnTo>
                      <a:pt x="63" y="62"/>
                    </a:lnTo>
                    <a:lnTo>
                      <a:pt x="61" y="62"/>
                    </a:lnTo>
                    <a:lnTo>
                      <a:pt x="61" y="60"/>
                    </a:lnTo>
                    <a:lnTo>
                      <a:pt x="59" y="60"/>
                    </a:lnTo>
                    <a:lnTo>
                      <a:pt x="57" y="58"/>
                    </a:lnTo>
                    <a:lnTo>
                      <a:pt x="56" y="58"/>
                    </a:lnTo>
                    <a:lnTo>
                      <a:pt x="54" y="58"/>
                    </a:lnTo>
                    <a:lnTo>
                      <a:pt x="52" y="58"/>
                    </a:lnTo>
                    <a:lnTo>
                      <a:pt x="50" y="58"/>
                    </a:lnTo>
                    <a:lnTo>
                      <a:pt x="50" y="60"/>
                    </a:lnTo>
                    <a:lnTo>
                      <a:pt x="50" y="62"/>
                    </a:lnTo>
                    <a:lnTo>
                      <a:pt x="48" y="62"/>
                    </a:lnTo>
                    <a:lnTo>
                      <a:pt x="48" y="64"/>
                    </a:lnTo>
                    <a:lnTo>
                      <a:pt x="48" y="66"/>
                    </a:lnTo>
                    <a:lnTo>
                      <a:pt x="46" y="66"/>
                    </a:lnTo>
                    <a:lnTo>
                      <a:pt x="46" y="68"/>
                    </a:lnTo>
                    <a:lnTo>
                      <a:pt x="44" y="68"/>
                    </a:lnTo>
                    <a:lnTo>
                      <a:pt x="44" y="70"/>
                    </a:lnTo>
                    <a:lnTo>
                      <a:pt x="42" y="70"/>
                    </a:lnTo>
                    <a:lnTo>
                      <a:pt x="42" y="68"/>
                    </a:lnTo>
                    <a:lnTo>
                      <a:pt x="42" y="70"/>
                    </a:lnTo>
                    <a:lnTo>
                      <a:pt x="40" y="68"/>
                    </a:lnTo>
                    <a:lnTo>
                      <a:pt x="38" y="68"/>
                    </a:lnTo>
                    <a:lnTo>
                      <a:pt x="36" y="66"/>
                    </a:lnTo>
                    <a:lnTo>
                      <a:pt x="36" y="64"/>
                    </a:lnTo>
                    <a:lnTo>
                      <a:pt x="34" y="64"/>
                    </a:lnTo>
                    <a:lnTo>
                      <a:pt x="34" y="62"/>
                    </a:lnTo>
                    <a:lnTo>
                      <a:pt x="32" y="62"/>
                    </a:lnTo>
                    <a:lnTo>
                      <a:pt x="31" y="62"/>
                    </a:lnTo>
                    <a:lnTo>
                      <a:pt x="29" y="62"/>
                    </a:lnTo>
                    <a:lnTo>
                      <a:pt x="29" y="60"/>
                    </a:lnTo>
                    <a:lnTo>
                      <a:pt x="27" y="60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1" y="54"/>
                    </a:lnTo>
                    <a:lnTo>
                      <a:pt x="23" y="54"/>
                    </a:lnTo>
                    <a:lnTo>
                      <a:pt x="21" y="54"/>
                    </a:lnTo>
                    <a:lnTo>
                      <a:pt x="21" y="52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7" y="50"/>
                    </a:lnTo>
                    <a:lnTo>
                      <a:pt x="15" y="50"/>
                    </a:lnTo>
                    <a:lnTo>
                      <a:pt x="15" y="48"/>
                    </a:lnTo>
                    <a:lnTo>
                      <a:pt x="13" y="48"/>
                    </a:lnTo>
                    <a:lnTo>
                      <a:pt x="13" y="47"/>
                    </a:lnTo>
                    <a:lnTo>
                      <a:pt x="11" y="47"/>
                    </a:lnTo>
                    <a:lnTo>
                      <a:pt x="9" y="47"/>
                    </a:lnTo>
                    <a:lnTo>
                      <a:pt x="9" y="45"/>
                    </a:lnTo>
                    <a:lnTo>
                      <a:pt x="8" y="45"/>
                    </a:lnTo>
                    <a:lnTo>
                      <a:pt x="6" y="45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2" y="41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2" y="37"/>
                    </a:lnTo>
                    <a:lnTo>
                      <a:pt x="4" y="37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9" y="37"/>
                    </a:lnTo>
                    <a:lnTo>
                      <a:pt x="11" y="37"/>
                    </a:lnTo>
                    <a:lnTo>
                      <a:pt x="11" y="35"/>
                    </a:lnTo>
                    <a:lnTo>
                      <a:pt x="13" y="35"/>
                    </a:lnTo>
                    <a:lnTo>
                      <a:pt x="15" y="35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3" y="35"/>
                    </a:lnTo>
                    <a:lnTo>
                      <a:pt x="25" y="35"/>
                    </a:lnTo>
                    <a:lnTo>
                      <a:pt x="25" y="37"/>
                    </a:lnTo>
                    <a:lnTo>
                      <a:pt x="27" y="37"/>
                    </a:lnTo>
                    <a:lnTo>
                      <a:pt x="29" y="37"/>
                    </a:lnTo>
                    <a:lnTo>
                      <a:pt x="31" y="37"/>
                    </a:lnTo>
                    <a:lnTo>
                      <a:pt x="32" y="37"/>
                    </a:lnTo>
                    <a:lnTo>
                      <a:pt x="34" y="37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8" y="35"/>
                    </a:lnTo>
                    <a:lnTo>
                      <a:pt x="40" y="35"/>
                    </a:lnTo>
                    <a:lnTo>
                      <a:pt x="42" y="35"/>
                    </a:lnTo>
                    <a:lnTo>
                      <a:pt x="44" y="35"/>
                    </a:lnTo>
                    <a:lnTo>
                      <a:pt x="46" y="35"/>
                    </a:lnTo>
                    <a:lnTo>
                      <a:pt x="48" y="35"/>
                    </a:lnTo>
                    <a:lnTo>
                      <a:pt x="50" y="35"/>
                    </a:lnTo>
                    <a:lnTo>
                      <a:pt x="52" y="35"/>
                    </a:lnTo>
                    <a:lnTo>
                      <a:pt x="54" y="35"/>
                    </a:lnTo>
                    <a:lnTo>
                      <a:pt x="54" y="33"/>
                    </a:lnTo>
                    <a:lnTo>
                      <a:pt x="56" y="33"/>
                    </a:lnTo>
                    <a:lnTo>
                      <a:pt x="57" y="33"/>
                    </a:lnTo>
                    <a:lnTo>
                      <a:pt x="59" y="3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5" y="33"/>
                    </a:lnTo>
                    <a:lnTo>
                      <a:pt x="67" y="33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3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7" y="31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80" y="29"/>
                    </a:lnTo>
                    <a:lnTo>
                      <a:pt x="82" y="29"/>
                    </a:lnTo>
                    <a:lnTo>
                      <a:pt x="84" y="29"/>
                    </a:lnTo>
                    <a:lnTo>
                      <a:pt x="84" y="27"/>
                    </a:lnTo>
                    <a:lnTo>
                      <a:pt x="86" y="27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4"/>
                    </a:lnTo>
                    <a:lnTo>
                      <a:pt x="96" y="24"/>
                    </a:lnTo>
                    <a:lnTo>
                      <a:pt x="96" y="22"/>
                    </a:lnTo>
                    <a:lnTo>
                      <a:pt x="96" y="24"/>
                    </a:lnTo>
                    <a:lnTo>
                      <a:pt x="98" y="24"/>
                    </a:lnTo>
                    <a:lnTo>
                      <a:pt x="100" y="24"/>
                    </a:lnTo>
                    <a:lnTo>
                      <a:pt x="102" y="24"/>
                    </a:lnTo>
                    <a:lnTo>
                      <a:pt x="104" y="24"/>
                    </a:lnTo>
                    <a:lnTo>
                      <a:pt x="105" y="24"/>
                    </a:lnTo>
                    <a:lnTo>
                      <a:pt x="107" y="24"/>
                    </a:lnTo>
                    <a:lnTo>
                      <a:pt x="109" y="24"/>
                    </a:lnTo>
                    <a:lnTo>
                      <a:pt x="109" y="22"/>
                    </a:lnTo>
                    <a:lnTo>
                      <a:pt x="111" y="22"/>
                    </a:lnTo>
                    <a:lnTo>
                      <a:pt x="113" y="22"/>
                    </a:lnTo>
                    <a:lnTo>
                      <a:pt x="113" y="20"/>
                    </a:lnTo>
                    <a:lnTo>
                      <a:pt x="113" y="18"/>
                    </a:lnTo>
                    <a:lnTo>
                      <a:pt x="115" y="18"/>
                    </a:lnTo>
                    <a:lnTo>
                      <a:pt x="115" y="16"/>
                    </a:lnTo>
                    <a:lnTo>
                      <a:pt x="115" y="14"/>
                    </a:lnTo>
                    <a:lnTo>
                      <a:pt x="117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0"/>
                    </a:lnTo>
                    <a:lnTo>
                      <a:pt x="119" y="8"/>
                    </a:lnTo>
                    <a:lnTo>
                      <a:pt x="121" y="8"/>
                    </a:lnTo>
                    <a:lnTo>
                      <a:pt x="121" y="6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1" y="4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5" y="4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8" y="6"/>
                    </a:lnTo>
                    <a:lnTo>
                      <a:pt x="128" y="8"/>
                    </a:lnTo>
                    <a:lnTo>
                      <a:pt x="130" y="8"/>
                    </a:lnTo>
                    <a:lnTo>
                      <a:pt x="132" y="8"/>
                    </a:lnTo>
                    <a:lnTo>
                      <a:pt x="134" y="8"/>
                    </a:lnTo>
                    <a:lnTo>
                      <a:pt x="136" y="8"/>
                    </a:lnTo>
                    <a:lnTo>
                      <a:pt x="138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4" y="8"/>
                    </a:lnTo>
                    <a:lnTo>
                      <a:pt x="146" y="8"/>
                    </a:lnTo>
                    <a:lnTo>
                      <a:pt x="146" y="10"/>
                    </a:lnTo>
                    <a:lnTo>
                      <a:pt x="148" y="10"/>
                    </a:lnTo>
                    <a:lnTo>
                      <a:pt x="150" y="10"/>
                    </a:lnTo>
                    <a:lnTo>
                      <a:pt x="152" y="10"/>
                    </a:lnTo>
                    <a:lnTo>
                      <a:pt x="153" y="10"/>
                    </a:lnTo>
                    <a:lnTo>
                      <a:pt x="155" y="10"/>
                    </a:lnTo>
                    <a:lnTo>
                      <a:pt x="155" y="8"/>
                    </a:lnTo>
                    <a:lnTo>
                      <a:pt x="157" y="8"/>
                    </a:lnTo>
                    <a:lnTo>
                      <a:pt x="159" y="8"/>
                    </a:lnTo>
                    <a:lnTo>
                      <a:pt x="159" y="6"/>
                    </a:lnTo>
                    <a:lnTo>
                      <a:pt x="161" y="8"/>
                    </a:lnTo>
                    <a:lnTo>
                      <a:pt x="163" y="10"/>
                    </a:lnTo>
                    <a:lnTo>
                      <a:pt x="163" y="12"/>
                    </a:lnTo>
                    <a:lnTo>
                      <a:pt x="165" y="12"/>
                    </a:lnTo>
                    <a:lnTo>
                      <a:pt x="165" y="14"/>
                    </a:lnTo>
                    <a:lnTo>
                      <a:pt x="165" y="16"/>
                    </a:lnTo>
                    <a:lnTo>
                      <a:pt x="167" y="16"/>
                    </a:lnTo>
                    <a:lnTo>
                      <a:pt x="169" y="16"/>
                    </a:lnTo>
                    <a:lnTo>
                      <a:pt x="169" y="18"/>
                    </a:lnTo>
                    <a:lnTo>
                      <a:pt x="171" y="18"/>
                    </a:lnTo>
                    <a:lnTo>
                      <a:pt x="173" y="18"/>
                    </a:lnTo>
                    <a:lnTo>
                      <a:pt x="175" y="18"/>
                    </a:lnTo>
                    <a:lnTo>
                      <a:pt x="175" y="20"/>
                    </a:lnTo>
                    <a:lnTo>
                      <a:pt x="176" y="20"/>
                    </a:lnTo>
                    <a:lnTo>
                      <a:pt x="178" y="20"/>
                    </a:lnTo>
                    <a:lnTo>
                      <a:pt x="180" y="22"/>
                    </a:lnTo>
                    <a:lnTo>
                      <a:pt x="182" y="22"/>
                    </a:lnTo>
                    <a:lnTo>
                      <a:pt x="184" y="22"/>
                    </a:lnTo>
                    <a:lnTo>
                      <a:pt x="186" y="22"/>
                    </a:lnTo>
                    <a:lnTo>
                      <a:pt x="188" y="22"/>
                    </a:lnTo>
                    <a:lnTo>
                      <a:pt x="188" y="20"/>
                    </a:lnTo>
                    <a:lnTo>
                      <a:pt x="190" y="20"/>
                    </a:lnTo>
                    <a:lnTo>
                      <a:pt x="192" y="20"/>
                    </a:lnTo>
                    <a:lnTo>
                      <a:pt x="194" y="20"/>
                    </a:lnTo>
                    <a:lnTo>
                      <a:pt x="196" y="22"/>
                    </a:lnTo>
                    <a:lnTo>
                      <a:pt x="198" y="22"/>
                    </a:lnTo>
                    <a:lnTo>
                      <a:pt x="200" y="22"/>
                    </a:lnTo>
                    <a:lnTo>
                      <a:pt x="201" y="22"/>
                    </a:lnTo>
                    <a:lnTo>
                      <a:pt x="203" y="22"/>
                    </a:lnTo>
                    <a:lnTo>
                      <a:pt x="203" y="20"/>
                    </a:lnTo>
                    <a:lnTo>
                      <a:pt x="205" y="20"/>
                    </a:lnTo>
                    <a:lnTo>
                      <a:pt x="207" y="20"/>
                    </a:lnTo>
                    <a:lnTo>
                      <a:pt x="207" y="22"/>
                    </a:lnTo>
                    <a:lnTo>
                      <a:pt x="209" y="22"/>
                    </a:lnTo>
                    <a:lnTo>
                      <a:pt x="209" y="24"/>
                    </a:lnTo>
                    <a:lnTo>
                      <a:pt x="211" y="25"/>
                    </a:lnTo>
                    <a:lnTo>
                      <a:pt x="213" y="25"/>
                    </a:lnTo>
                    <a:lnTo>
                      <a:pt x="215" y="25"/>
                    </a:lnTo>
                    <a:lnTo>
                      <a:pt x="217" y="25"/>
                    </a:lnTo>
                    <a:lnTo>
                      <a:pt x="219" y="25"/>
                    </a:lnTo>
                    <a:lnTo>
                      <a:pt x="221" y="25"/>
                    </a:lnTo>
                    <a:lnTo>
                      <a:pt x="223" y="25"/>
                    </a:lnTo>
                    <a:lnTo>
                      <a:pt x="224" y="25"/>
                    </a:lnTo>
                    <a:lnTo>
                      <a:pt x="226" y="25"/>
                    </a:lnTo>
                    <a:lnTo>
                      <a:pt x="228" y="25"/>
                    </a:lnTo>
                    <a:lnTo>
                      <a:pt x="230" y="25"/>
                    </a:lnTo>
                    <a:lnTo>
                      <a:pt x="234" y="25"/>
                    </a:lnTo>
                    <a:lnTo>
                      <a:pt x="236" y="25"/>
                    </a:lnTo>
                    <a:lnTo>
                      <a:pt x="238" y="25"/>
                    </a:lnTo>
                    <a:lnTo>
                      <a:pt x="240" y="25"/>
                    </a:lnTo>
                    <a:lnTo>
                      <a:pt x="242" y="27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7"/>
                    </a:lnTo>
                    <a:lnTo>
                      <a:pt x="249" y="27"/>
                    </a:lnTo>
                    <a:lnTo>
                      <a:pt x="249" y="29"/>
                    </a:lnTo>
                    <a:lnTo>
                      <a:pt x="251" y="29"/>
                    </a:lnTo>
                    <a:lnTo>
                      <a:pt x="253" y="29"/>
                    </a:lnTo>
                    <a:lnTo>
                      <a:pt x="255" y="29"/>
                    </a:lnTo>
                    <a:lnTo>
                      <a:pt x="257" y="29"/>
                    </a:lnTo>
                    <a:lnTo>
                      <a:pt x="259" y="29"/>
                    </a:lnTo>
                    <a:lnTo>
                      <a:pt x="261" y="29"/>
                    </a:lnTo>
                    <a:lnTo>
                      <a:pt x="263" y="29"/>
                    </a:lnTo>
                    <a:lnTo>
                      <a:pt x="265" y="29"/>
                    </a:lnTo>
                    <a:lnTo>
                      <a:pt x="265" y="27"/>
                    </a:lnTo>
                    <a:lnTo>
                      <a:pt x="267" y="27"/>
                    </a:lnTo>
                    <a:lnTo>
                      <a:pt x="269" y="27"/>
                    </a:lnTo>
                    <a:lnTo>
                      <a:pt x="269" y="25"/>
                    </a:lnTo>
                    <a:lnTo>
                      <a:pt x="271" y="25"/>
                    </a:lnTo>
                    <a:lnTo>
                      <a:pt x="271" y="24"/>
                    </a:lnTo>
                    <a:lnTo>
                      <a:pt x="272" y="24"/>
                    </a:lnTo>
                    <a:lnTo>
                      <a:pt x="272" y="25"/>
                    </a:lnTo>
                    <a:lnTo>
                      <a:pt x="274" y="25"/>
                    </a:lnTo>
                    <a:lnTo>
                      <a:pt x="274" y="27"/>
                    </a:lnTo>
                    <a:lnTo>
                      <a:pt x="276" y="27"/>
                    </a:lnTo>
                    <a:lnTo>
                      <a:pt x="276" y="29"/>
                    </a:lnTo>
                    <a:lnTo>
                      <a:pt x="278" y="31"/>
                    </a:lnTo>
                    <a:lnTo>
                      <a:pt x="280" y="31"/>
                    </a:lnTo>
                    <a:lnTo>
                      <a:pt x="282" y="31"/>
                    </a:lnTo>
                    <a:lnTo>
                      <a:pt x="282" y="29"/>
                    </a:lnTo>
                    <a:lnTo>
                      <a:pt x="282" y="31"/>
                    </a:lnTo>
                    <a:lnTo>
                      <a:pt x="284" y="31"/>
                    </a:lnTo>
                    <a:lnTo>
                      <a:pt x="284" y="33"/>
                    </a:lnTo>
                    <a:lnTo>
                      <a:pt x="286" y="33"/>
                    </a:lnTo>
                    <a:lnTo>
                      <a:pt x="286" y="35"/>
                    </a:lnTo>
                    <a:lnTo>
                      <a:pt x="288" y="35"/>
                    </a:lnTo>
                    <a:lnTo>
                      <a:pt x="288" y="37"/>
                    </a:lnTo>
                    <a:lnTo>
                      <a:pt x="288" y="39"/>
                    </a:lnTo>
                    <a:lnTo>
                      <a:pt x="290" y="39"/>
                    </a:lnTo>
                    <a:lnTo>
                      <a:pt x="290" y="41"/>
                    </a:lnTo>
                    <a:lnTo>
                      <a:pt x="292" y="41"/>
                    </a:lnTo>
                    <a:lnTo>
                      <a:pt x="294" y="41"/>
                    </a:lnTo>
                    <a:lnTo>
                      <a:pt x="296" y="41"/>
                    </a:lnTo>
                    <a:lnTo>
                      <a:pt x="297" y="41"/>
                    </a:lnTo>
                    <a:lnTo>
                      <a:pt x="299" y="41"/>
                    </a:lnTo>
                    <a:lnTo>
                      <a:pt x="301" y="41"/>
                    </a:lnTo>
                    <a:lnTo>
                      <a:pt x="303" y="41"/>
                    </a:lnTo>
                    <a:lnTo>
                      <a:pt x="303" y="39"/>
                    </a:lnTo>
                    <a:lnTo>
                      <a:pt x="305" y="39"/>
                    </a:lnTo>
                    <a:lnTo>
                      <a:pt x="305" y="37"/>
                    </a:lnTo>
                    <a:lnTo>
                      <a:pt x="307" y="37"/>
                    </a:lnTo>
                    <a:lnTo>
                      <a:pt x="309" y="37"/>
                    </a:lnTo>
                    <a:lnTo>
                      <a:pt x="311" y="37"/>
                    </a:lnTo>
                    <a:lnTo>
                      <a:pt x="313" y="37"/>
                    </a:lnTo>
                    <a:lnTo>
                      <a:pt x="313" y="35"/>
                    </a:lnTo>
                    <a:lnTo>
                      <a:pt x="315" y="35"/>
                    </a:lnTo>
                    <a:lnTo>
                      <a:pt x="317" y="35"/>
                    </a:lnTo>
                    <a:lnTo>
                      <a:pt x="317" y="33"/>
                    </a:lnTo>
                    <a:lnTo>
                      <a:pt x="319" y="33"/>
                    </a:lnTo>
                    <a:lnTo>
                      <a:pt x="319" y="31"/>
                    </a:lnTo>
                    <a:lnTo>
                      <a:pt x="320" y="31"/>
                    </a:lnTo>
                    <a:lnTo>
                      <a:pt x="320" y="29"/>
                    </a:lnTo>
                    <a:lnTo>
                      <a:pt x="322" y="29"/>
                    </a:lnTo>
                    <a:lnTo>
                      <a:pt x="322" y="27"/>
                    </a:lnTo>
                    <a:lnTo>
                      <a:pt x="324" y="27"/>
                    </a:lnTo>
                    <a:lnTo>
                      <a:pt x="324" y="25"/>
                    </a:lnTo>
                    <a:lnTo>
                      <a:pt x="326" y="25"/>
                    </a:lnTo>
                    <a:lnTo>
                      <a:pt x="328" y="25"/>
                    </a:lnTo>
                    <a:lnTo>
                      <a:pt x="330" y="25"/>
                    </a:lnTo>
                    <a:lnTo>
                      <a:pt x="332" y="25"/>
                    </a:lnTo>
                    <a:lnTo>
                      <a:pt x="334" y="25"/>
                    </a:lnTo>
                    <a:lnTo>
                      <a:pt x="334" y="24"/>
                    </a:lnTo>
                    <a:lnTo>
                      <a:pt x="336" y="24"/>
                    </a:lnTo>
                    <a:lnTo>
                      <a:pt x="336" y="22"/>
                    </a:lnTo>
                    <a:lnTo>
                      <a:pt x="336" y="20"/>
                    </a:lnTo>
                    <a:lnTo>
                      <a:pt x="338" y="20"/>
                    </a:lnTo>
                    <a:lnTo>
                      <a:pt x="340" y="20"/>
                    </a:lnTo>
                    <a:lnTo>
                      <a:pt x="340" y="18"/>
                    </a:lnTo>
                    <a:lnTo>
                      <a:pt x="342" y="18"/>
                    </a:lnTo>
                    <a:lnTo>
                      <a:pt x="343" y="18"/>
                    </a:lnTo>
                    <a:lnTo>
                      <a:pt x="343" y="16"/>
                    </a:lnTo>
                    <a:lnTo>
                      <a:pt x="345" y="16"/>
                    </a:lnTo>
                    <a:lnTo>
                      <a:pt x="347" y="16"/>
                    </a:lnTo>
                    <a:lnTo>
                      <a:pt x="345" y="16"/>
                    </a:lnTo>
                    <a:lnTo>
                      <a:pt x="345" y="14"/>
                    </a:lnTo>
                    <a:lnTo>
                      <a:pt x="347" y="14"/>
                    </a:lnTo>
                    <a:lnTo>
                      <a:pt x="347" y="12"/>
                    </a:lnTo>
                    <a:lnTo>
                      <a:pt x="349" y="12"/>
                    </a:lnTo>
                    <a:lnTo>
                      <a:pt x="351" y="12"/>
                    </a:lnTo>
                    <a:lnTo>
                      <a:pt x="353" y="12"/>
                    </a:lnTo>
                    <a:lnTo>
                      <a:pt x="355" y="14"/>
                    </a:lnTo>
                    <a:lnTo>
                      <a:pt x="357" y="14"/>
                    </a:lnTo>
                    <a:lnTo>
                      <a:pt x="357" y="16"/>
                    </a:lnTo>
                    <a:lnTo>
                      <a:pt x="357" y="14"/>
                    </a:lnTo>
                    <a:lnTo>
                      <a:pt x="359" y="14"/>
                    </a:lnTo>
                    <a:lnTo>
                      <a:pt x="361" y="14"/>
                    </a:lnTo>
                    <a:lnTo>
                      <a:pt x="363" y="14"/>
                    </a:lnTo>
                    <a:lnTo>
                      <a:pt x="363" y="16"/>
                    </a:lnTo>
                    <a:lnTo>
                      <a:pt x="363" y="14"/>
                    </a:lnTo>
                    <a:lnTo>
                      <a:pt x="363" y="12"/>
                    </a:lnTo>
                    <a:lnTo>
                      <a:pt x="365" y="12"/>
                    </a:lnTo>
                    <a:lnTo>
                      <a:pt x="367" y="12"/>
                    </a:lnTo>
                    <a:lnTo>
                      <a:pt x="368" y="12"/>
                    </a:lnTo>
                    <a:lnTo>
                      <a:pt x="368" y="10"/>
                    </a:lnTo>
                    <a:lnTo>
                      <a:pt x="370" y="10"/>
                    </a:lnTo>
                    <a:lnTo>
                      <a:pt x="372" y="10"/>
                    </a:lnTo>
                    <a:lnTo>
                      <a:pt x="374" y="10"/>
                    </a:lnTo>
                    <a:lnTo>
                      <a:pt x="374" y="12"/>
                    </a:lnTo>
                    <a:lnTo>
                      <a:pt x="376" y="10"/>
                    </a:lnTo>
                    <a:lnTo>
                      <a:pt x="378" y="10"/>
                    </a:lnTo>
                    <a:lnTo>
                      <a:pt x="378" y="8"/>
                    </a:lnTo>
                    <a:lnTo>
                      <a:pt x="380" y="8"/>
                    </a:lnTo>
                    <a:lnTo>
                      <a:pt x="380" y="10"/>
                    </a:lnTo>
                    <a:lnTo>
                      <a:pt x="382" y="10"/>
                    </a:lnTo>
                    <a:lnTo>
                      <a:pt x="382" y="12"/>
                    </a:lnTo>
                    <a:lnTo>
                      <a:pt x="382" y="14"/>
                    </a:lnTo>
                    <a:lnTo>
                      <a:pt x="382" y="16"/>
                    </a:lnTo>
                    <a:lnTo>
                      <a:pt x="380" y="16"/>
                    </a:lnTo>
                    <a:lnTo>
                      <a:pt x="382" y="16"/>
                    </a:lnTo>
                    <a:lnTo>
                      <a:pt x="382" y="18"/>
                    </a:lnTo>
                    <a:lnTo>
                      <a:pt x="384" y="18"/>
                    </a:lnTo>
                    <a:lnTo>
                      <a:pt x="384" y="20"/>
                    </a:lnTo>
                    <a:lnTo>
                      <a:pt x="386" y="20"/>
                    </a:lnTo>
                    <a:lnTo>
                      <a:pt x="388" y="20"/>
                    </a:lnTo>
                    <a:lnTo>
                      <a:pt x="390" y="20"/>
                    </a:lnTo>
                    <a:lnTo>
                      <a:pt x="390" y="18"/>
                    </a:lnTo>
                    <a:lnTo>
                      <a:pt x="391" y="18"/>
                    </a:lnTo>
                    <a:lnTo>
                      <a:pt x="393" y="18"/>
                    </a:lnTo>
                    <a:lnTo>
                      <a:pt x="395" y="18"/>
                    </a:lnTo>
                    <a:lnTo>
                      <a:pt x="397" y="20"/>
                    </a:lnTo>
                    <a:lnTo>
                      <a:pt x="399" y="20"/>
                    </a:lnTo>
                    <a:lnTo>
                      <a:pt x="401" y="20"/>
                    </a:lnTo>
                    <a:lnTo>
                      <a:pt x="401" y="22"/>
                    </a:lnTo>
                    <a:lnTo>
                      <a:pt x="403" y="22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1" name="Freeform 5089">
                <a:extLst>
                  <a:ext uri="{FF2B5EF4-FFF2-40B4-BE49-F238E27FC236}">
                    <a16:creationId xmlns:a16="http://schemas.microsoft.com/office/drawing/2014/main" id="{429E6ECB-A3D9-BA76-5C44-B779D6379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331" y="5996622"/>
                <a:ext cx="364120" cy="437240"/>
              </a:xfrm>
              <a:custGeom>
                <a:avLst/>
                <a:gdLst/>
                <a:ahLst/>
                <a:cxnLst>
                  <a:cxn ang="0">
                    <a:pos x="77" y="19"/>
                  </a:cxn>
                  <a:cxn ang="0">
                    <a:pos x="88" y="27"/>
                  </a:cxn>
                  <a:cxn ang="0">
                    <a:pos x="104" y="34"/>
                  </a:cxn>
                  <a:cxn ang="0">
                    <a:pos x="117" y="40"/>
                  </a:cxn>
                  <a:cxn ang="0">
                    <a:pos x="127" y="42"/>
                  </a:cxn>
                  <a:cxn ang="0">
                    <a:pos x="140" y="46"/>
                  </a:cxn>
                  <a:cxn ang="0">
                    <a:pos x="150" y="38"/>
                  </a:cxn>
                  <a:cxn ang="0">
                    <a:pos x="163" y="34"/>
                  </a:cxn>
                  <a:cxn ang="0">
                    <a:pos x="169" y="31"/>
                  </a:cxn>
                  <a:cxn ang="0">
                    <a:pos x="178" y="23"/>
                  </a:cxn>
                  <a:cxn ang="0">
                    <a:pos x="192" y="27"/>
                  </a:cxn>
                  <a:cxn ang="0">
                    <a:pos x="203" y="25"/>
                  </a:cxn>
                  <a:cxn ang="0">
                    <a:pos x="211" y="23"/>
                  </a:cxn>
                  <a:cxn ang="0">
                    <a:pos x="219" y="17"/>
                  </a:cxn>
                  <a:cxn ang="0">
                    <a:pos x="230" y="21"/>
                  </a:cxn>
                  <a:cxn ang="0">
                    <a:pos x="240" y="25"/>
                  </a:cxn>
                  <a:cxn ang="0">
                    <a:pos x="238" y="34"/>
                  </a:cxn>
                  <a:cxn ang="0">
                    <a:pos x="225" y="31"/>
                  </a:cxn>
                  <a:cxn ang="0">
                    <a:pos x="215" y="42"/>
                  </a:cxn>
                  <a:cxn ang="0">
                    <a:pos x="211" y="52"/>
                  </a:cxn>
                  <a:cxn ang="0">
                    <a:pos x="217" y="65"/>
                  </a:cxn>
                  <a:cxn ang="0">
                    <a:pos x="221" y="79"/>
                  </a:cxn>
                  <a:cxn ang="0">
                    <a:pos x="215" y="90"/>
                  </a:cxn>
                  <a:cxn ang="0">
                    <a:pos x="225" y="100"/>
                  </a:cxn>
                  <a:cxn ang="0">
                    <a:pos x="219" y="115"/>
                  </a:cxn>
                  <a:cxn ang="0">
                    <a:pos x="207" y="123"/>
                  </a:cxn>
                  <a:cxn ang="0">
                    <a:pos x="200" y="129"/>
                  </a:cxn>
                  <a:cxn ang="0">
                    <a:pos x="190" y="136"/>
                  </a:cxn>
                  <a:cxn ang="0">
                    <a:pos x="180" y="146"/>
                  </a:cxn>
                  <a:cxn ang="0">
                    <a:pos x="173" y="159"/>
                  </a:cxn>
                  <a:cxn ang="0">
                    <a:pos x="169" y="173"/>
                  </a:cxn>
                  <a:cxn ang="0">
                    <a:pos x="157" y="177"/>
                  </a:cxn>
                  <a:cxn ang="0">
                    <a:pos x="144" y="177"/>
                  </a:cxn>
                  <a:cxn ang="0">
                    <a:pos x="129" y="180"/>
                  </a:cxn>
                  <a:cxn ang="0">
                    <a:pos x="115" y="184"/>
                  </a:cxn>
                  <a:cxn ang="0">
                    <a:pos x="102" y="188"/>
                  </a:cxn>
                  <a:cxn ang="0">
                    <a:pos x="92" y="202"/>
                  </a:cxn>
                  <a:cxn ang="0">
                    <a:pos x="79" y="203"/>
                  </a:cxn>
                  <a:cxn ang="0">
                    <a:pos x="67" y="217"/>
                  </a:cxn>
                  <a:cxn ang="0">
                    <a:pos x="61" y="230"/>
                  </a:cxn>
                  <a:cxn ang="0">
                    <a:pos x="54" y="242"/>
                  </a:cxn>
                  <a:cxn ang="0">
                    <a:pos x="42" y="253"/>
                  </a:cxn>
                  <a:cxn ang="0">
                    <a:pos x="36" y="269"/>
                  </a:cxn>
                  <a:cxn ang="0">
                    <a:pos x="27" y="282"/>
                  </a:cxn>
                  <a:cxn ang="0">
                    <a:pos x="19" y="292"/>
                  </a:cxn>
                  <a:cxn ang="0">
                    <a:pos x="8" y="290"/>
                  </a:cxn>
                  <a:cxn ang="0">
                    <a:pos x="4" y="257"/>
                  </a:cxn>
                  <a:cxn ang="0">
                    <a:pos x="4" y="221"/>
                  </a:cxn>
                  <a:cxn ang="0">
                    <a:pos x="31" y="184"/>
                  </a:cxn>
                  <a:cxn ang="0">
                    <a:pos x="36" y="161"/>
                  </a:cxn>
                  <a:cxn ang="0">
                    <a:pos x="38" y="134"/>
                  </a:cxn>
                  <a:cxn ang="0">
                    <a:pos x="25" y="104"/>
                  </a:cxn>
                  <a:cxn ang="0">
                    <a:pos x="21" y="79"/>
                  </a:cxn>
                  <a:cxn ang="0">
                    <a:pos x="27" y="61"/>
                  </a:cxn>
                  <a:cxn ang="0">
                    <a:pos x="27" y="46"/>
                  </a:cxn>
                  <a:cxn ang="0">
                    <a:pos x="29" y="21"/>
                  </a:cxn>
                  <a:cxn ang="0">
                    <a:pos x="34" y="0"/>
                  </a:cxn>
                  <a:cxn ang="0">
                    <a:pos x="48" y="8"/>
                  </a:cxn>
                  <a:cxn ang="0">
                    <a:pos x="61" y="11"/>
                  </a:cxn>
                </a:cxnLst>
                <a:rect l="0" t="0" r="r" b="b"/>
                <a:pathLst>
                  <a:path w="244" h="299">
                    <a:moveTo>
                      <a:pt x="63" y="11"/>
                    </a:moveTo>
                    <a:lnTo>
                      <a:pt x="65" y="13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71" y="17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9" y="23"/>
                    </a:lnTo>
                    <a:lnTo>
                      <a:pt x="81" y="23"/>
                    </a:lnTo>
                    <a:lnTo>
                      <a:pt x="82" y="23"/>
                    </a:lnTo>
                    <a:lnTo>
                      <a:pt x="84" y="25"/>
                    </a:lnTo>
                    <a:lnTo>
                      <a:pt x="86" y="25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90" y="29"/>
                    </a:lnTo>
                    <a:lnTo>
                      <a:pt x="92" y="31"/>
                    </a:lnTo>
                    <a:lnTo>
                      <a:pt x="94" y="31"/>
                    </a:lnTo>
                    <a:lnTo>
                      <a:pt x="96" y="33"/>
                    </a:lnTo>
                    <a:lnTo>
                      <a:pt x="98" y="33"/>
                    </a:lnTo>
                    <a:lnTo>
                      <a:pt x="100" y="33"/>
                    </a:lnTo>
                    <a:lnTo>
                      <a:pt x="104" y="33"/>
                    </a:lnTo>
                    <a:lnTo>
                      <a:pt x="106" y="33"/>
                    </a:lnTo>
                    <a:lnTo>
                      <a:pt x="104" y="34"/>
                    </a:lnTo>
                    <a:lnTo>
                      <a:pt x="106" y="36"/>
                    </a:lnTo>
                    <a:lnTo>
                      <a:pt x="107" y="36"/>
                    </a:lnTo>
                    <a:lnTo>
                      <a:pt x="107" y="34"/>
                    </a:lnTo>
                    <a:lnTo>
                      <a:pt x="109" y="34"/>
                    </a:lnTo>
                    <a:lnTo>
                      <a:pt x="109" y="36"/>
                    </a:lnTo>
                    <a:lnTo>
                      <a:pt x="111" y="36"/>
                    </a:lnTo>
                    <a:lnTo>
                      <a:pt x="113" y="38"/>
                    </a:lnTo>
                    <a:lnTo>
                      <a:pt x="115" y="40"/>
                    </a:lnTo>
                    <a:lnTo>
                      <a:pt x="117" y="40"/>
                    </a:lnTo>
                    <a:lnTo>
                      <a:pt x="119" y="40"/>
                    </a:lnTo>
                    <a:lnTo>
                      <a:pt x="119" y="42"/>
                    </a:lnTo>
                    <a:lnTo>
                      <a:pt x="119" y="44"/>
                    </a:lnTo>
                    <a:lnTo>
                      <a:pt x="121" y="44"/>
                    </a:lnTo>
                    <a:lnTo>
                      <a:pt x="121" y="46"/>
                    </a:lnTo>
                    <a:lnTo>
                      <a:pt x="123" y="44"/>
                    </a:lnTo>
                    <a:lnTo>
                      <a:pt x="125" y="46"/>
                    </a:lnTo>
                    <a:lnTo>
                      <a:pt x="127" y="44"/>
                    </a:lnTo>
                    <a:lnTo>
                      <a:pt x="127" y="42"/>
                    </a:lnTo>
                    <a:lnTo>
                      <a:pt x="129" y="42"/>
                    </a:lnTo>
                    <a:lnTo>
                      <a:pt x="130" y="42"/>
                    </a:lnTo>
                    <a:lnTo>
                      <a:pt x="132" y="42"/>
                    </a:lnTo>
                    <a:lnTo>
                      <a:pt x="134" y="42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8" y="44"/>
                    </a:lnTo>
                    <a:lnTo>
                      <a:pt x="138" y="46"/>
                    </a:lnTo>
                    <a:lnTo>
                      <a:pt x="140" y="46"/>
                    </a:lnTo>
                    <a:lnTo>
                      <a:pt x="142" y="46"/>
                    </a:lnTo>
                    <a:lnTo>
                      <a:pt x="142" y="44"/>
                    </a:lnTo>
                    <a:lnTo>
                      <a:pt x="142" y="42"/>
                    </a:lnTo>
                    <a:lnTo>
                      <a:pt x="144" y="42"/>
                    </a:lnTo>
                    <a:lnTo>
                      <a:pt x="144" y="40"/>
                    </a:lnTo>
                    <a:lnTo>
                      <a:pt x="144" y="38"/>
                    </a:lnTo>
                    <a:lnTo>
                      <a:pt x="146" y="38"/>
                    </a:lnTo>
                    <a:lnTo>
                      <a:pt x="148" y="38"/>
                    </a:lnTo>
                    <a:lnTo>
                      <a:pt x="150" y="38"/>
                    </a:lnTo>
                    <a:lnTo>
                      <a:pt x="152" y="38"/>
                    </a:lnTo>
                    <a:lnTo>
                      <a:pt x="152" y="36"/>
                    </a:lnTo>
                    <a:lnTo>
                      <a:pt x="154" y="36"/>
                    </a:lnTo>
                    <a:lnTo>
                      <a:pt x="154" y="34"/>
                    </a:lnTo>
                    <a:lnTo>
                      <a:pt x="155" y="34"/>
                    </a:lnTo>
                    <a:lnTo>
                      <a:pt x="157" y="34"/>
                    </a:lnTo>
                    <a:lnTo>
                      <a:pt x="159" y="34"/>
                    </a:lnTo>
                    <a:lnTo>
                      <a:pt x="161" y="34"/>
                    </a:lnTo>
                    <a:lnTo>
                      <a:pt x="163" y="34"/>
                    </a:lnTo>
                    <a:lnTo>
                      <a:pt x="163" y="36"/>
                    </a:lnTo>
                    <a:lnTo>
                      <a:pt x="165" y="36"/>
                    </a:lnTo>
                    <a:lnTo>
                      <a:pt x="167" y="36"/>
                    </a:lnTo>
                    <a:lnTo>
                      <a:pt x="169" y="36"/>
                    </a:lnTo>
                    <a:lnTo>
                      <a:pt x="169" y="34"/>
                    </a:lnTo>
                    <a:lnTo>
                      <a:pt x="167" y="34"/>
                    </a:lnTo>
                    <a:lnTo>
                      <a:pt x="167" y="33"/>
                    </a:lnTo>
                    <a:lnTo>
                      <a:pt x="169" y="33"/>
                    </a:lnTo>
                    <a:lnTo>
                      <a:pt x="169" y="31"/>
                    </a:lnTo>
                    <a:lnTo>
                      <a:pt x="169" y="29"/>
                    </a:lnTo>
                    <a:lnTo>
                      <a:pt x="171" y="29"/>
                    </a:lnTo>
                    <a:lnTo>
                      <a:pt x="171" y="27"/>
                    </a:lnTo>
                    <a:lnTo>
                      <a:pt x="171" y="25"/>
                    </a:lnTo>
                    <a:lnTo>
                      <a:pt x="173" y="25"/>
                    </a:lnTo>
                    <a:lnTo>
                      <a:pt x="175" y="25"/>
                    </a:lnTo>
                    <a:lnTo>
                      <a:pt x="175" y="23"/>
                    </a:lnTo>
                    <a:lnTo>
                      <a:pt x="177" y="23"/>
                    </a:lnTo>
                    <a:lnTo>
                      <a:pt x="178" y="23"/>
                    </a:lnTo>
                    <a:lnTo>
                      <a:pt x="180" y="23"/>
                    </a:lnTo>
                    <a:lnTo>
                      <a:pt x="182" y="23"/>
                    </a:lnTo>
                    <a:lnTo>
                      <a:pt x="184" y="23"/>
                    </a:lnTo>
                    <a:lnTo>
                      <a:pt x="184" y="25"/>
                    </a:lnTo>
                    <a:lnTo>
                      <a:pt x="186" y="25"/>
                    </a:lnTo>
                    <a:lnTo>
                      <a:pt x="188" y="25"/>
                    </a:lnTo>
                    <a:lnTo>
                      <a:pt x="190" y="25"/>
                    </a:lnTo>
                    <a:lnTo>
                      <a:pt x="190" y="27"/>
                    </a:lnTo>
                    <a:lnTo>
                      <a:pt x="192" y="27"/>
                    </a:lnTo>
                    <a:lnTo>
                      <a:pt x="194" y="27"/>
                    </a:lnTo>
                    <a:lnTo>
                      <a:pt x="196" y="27"/>
                    </a:lnTo>
                    <a:lnTo>
                      <a:pt x="198" y="27"/>
                    </a:lnTo>
                    <a:lnTo>
                      <a:pt x="198" y="29"/>
                    </a:lnTo>
                    <a:lnTo>
                      <a:pt x="200" y="29"/>
                    </a:lnTo>
                    <a:lnTo>
                      <a:pt x="200" y="27"/>
                    </a:lnTo>
                    <a:lnTo>
                      <a:pt x="202" y="27"/>
                    </a:lnTo>
                    <a:lnTo>
                      <a:pt x="202" y="25"/>
                    </a:lnTo>
                    <a:lnTo>
                      <a:pt x="203" y="25"/>
                    </a:lnTo>
                    <a:lnTo>
                      <a:pt x="205" y="25"/>
                    </a:lnTo>
                    <a:lnTo>
                      <a:pt x="207" y="25"/>
                    </a:lnTo>
                    <a:lnTo>
                      <a:pt x="207" y="27"/>
                    </a:lnTo>
                    <a:lnTo>
                      <a:pt x="209" y="27"/>
                    </a:lnTo>
                    <a:lnTo>
                      <a:pt x="211" y="27"/>
                    </a:lnTo>
                    <a:lnTo>
                      <a:pt x="211" y="25"/>
                    </a:lnTo>
                    <a:lnTo>
                      <a:pt x="209" y="25"/>
                    </a:lnTo>
                    <a:lnTo>
                      <a:pt x="209" y="23"/>
                    </a:lnTo>
                    <a:lnTo>
                      <a:pt x="211" y="23"/>
                    </a:lnTo>
                    <a:lnTo>
                      <a:pt x="209" y="23"/>
                    </a:lnTo>
                    <a:lnTo>
                      <a:pt x="209" y="21"/>
                    </a:lnTo>
                    <a:lnTo>
                      <a:pt x="211" y="21"/>
                    </a:lnTo>
                    <a:lnTo>
                      <a:pt x="213" y="19"/>
                    </a:lnTo>
                    <a:lnTo>
                      <a:pt x="215" y="19"/>
                    </a:lnTo>
                    <a:lnTo>
                      <a:pt x="215" y="17"/>
                    </a:lnTo>
                    <a:lnTo>
                      <a:pt x="217" y="17"/>
                    </a:lnTo>
                    <a:lnTo>
                      <a:pt x="219" y="19"/>
                    </a:lnTo>
                    <a:lnTo>
                      <a:pt x="219" y="17"/>
                    </a:lnTo>
                    <a:lnTo>
                      <a:pt x="221" y="17"/>
                    </a:lnTo>
                    <a:lnTo>
                      <a:pt x="223" y="17"/>
                    </a:lnTo>
                    <a:lnTo>
                      <a:pt x="223" y="19"/>
                    </a:lnTo>
                    <a:lnTo>
                      <a:pt x="225" y="17"/>
                    </a:lnTo>
                    <a:lnTo>
                      <a:pt x="225" y="19"/>
                    </a:lnTo>
                    <a:lnTo>
                      <a:pt x="226" y="19"/>
                    </a:lnTo>
                    <a:lnTo>
                      <a:pt x="228" y="19"/>
                    </a:lnTo>
                    <a:lnTo>
                      <a:pt x="228" y="21"/>
                    </a:lnTo>
                    <a:lnTo>
                      <a:pt x="230" y="21"/>
                    </a:lnTo>
                    <a:lnTo>
                      <a:pt x="230" y="23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4" y="25"/>
                    </a:lnTo>
                    <a:lnTo>
                      <a:pt x="236" y="25"/>
                    </a:lnTo>
                    <a:lnTo>
                      <a:pt x="236" y="23"/>
                    </a:lnTo>
                    <a:lnTo>
                      <a:pt x="238" y="23"/>
                    </a:lnTo>
                    <a:lnTo>
                      <a:pt x="238" y="25"/>
                    </a:lnTo>
                    <a:lnTo>
                      <a:pt x="240" y="25"/>
                    </a:lnTo>
                    <a:lnTo>
                      <a:pt x="240" y="27"/>
                    </a:lnTo>
                    <a:lnTo>
                      <a:pt x="242" y="27"/>
                    </a:lnTo>
                    <a:lnTo>
                      <a:pt x="244" y="29"/>
                    </a:lnTo>
                    <a:lnTo>
                      <a:pt x="242" y="29"/>
                    </a:lnTo>
                    <a:lnTo>
                      <a:pt x="242" y="31"/>
                    </a:lnTo>
                    <a:lnTo>
                      <a:pt x="242" y="33"/>
                    </a:lnTo>
                    <a:lnTo>
                      <a:pt x="240" y="33"/>
                    </a:lnTo>
                    <a:lnTo>
                      <a:pt x="238" y="33"/>
                    </a:lnTo>
                    <a:lnTo>
                      <a:pt x="238" y="34"/>
                    </a:lnTo>
                    <a:lnTo>
                      <a:pt x="236" y="34"/>
                    </a:lnTo>
                    <a:lnTo>
                      <a:pt x="234" y="34"/>
                    </a:lnTo>
                    <a:lnTo>
                      <a:pt x="234" y="33"/>
                    </a:lnTo>
                    <a:lnTo>
                      <a:pt x="232" y="33"/>
                    </a:lnTo>
                    <a:lnTo>
                      <a:pt x="232" y="31"/>
                    </a:lnTo>
                    <a:lnTo>
                      <a:pt x="230" y="31"/>
                    </a:lnTo>
                    <a:lnTo>
                      <a:pt x="228" y="31"/>
                    </a:lnTo>
                    <a:lnTo>
                      <a:pt x="226" y="31"/>
                    </a:lnTo>
                    <a:lnTo>
                      <a:pt x="225" y="31"/>
                    </a:lnTo>
                    <a:lnTo>
                      <a:pt x="223" y="31"/>
                    </a:lnTo>
                    <a:lnTo>
                      <a:pt x="221" y="33"/>
                    </a:lnTo>
                    <a:lnTo>
                      <a:pt x="219" y="34"/>
                    </a:lnTo>
                    <a:lnTo>
                      <a:pt x="219" y="36"/>
                    </a:lnTo>
                    <a:lnTo>
                      <a:pt x="217" y="36"/>
                    </a:lnTo>
                    <a:lnTo>
                      <a:pt x="215" y="36"/>
                    </a:lnTo>
                    <a:lnTo>
                      <a:pt x="215" y="38"/>
                    </a:lnTo>
                    <a:lnTo>
                      <a:pt x="215" y="40"/>
                    </a:lnTo>
                    <a:lnTo>
                      <a:pt x="215" y="42"/>
                    </a:lnTo>
                    <a:lnTo>
                      <a:pt x="213" y="42"/>
                    </a:lnTo>
                    <a:lnTo>
                      <a:pt x="213" y="44"/>
                    </a:lnTo>
                    <a:lnTo>
                      <a:pt x="213" y="46"/>
                    </a:lnTo>
                    <a:lnTo>
                      <a:pt x="213" y="48"/>
                    </a:lnTo>
                    <a:lnTo>
                      <a:pt x="211" y="48"/>
                    </a:lnTo>
                    <a:lnTo>
                      <a:pt x="211" y="50"/>
                    </a:lnTo>
                    <a:lnTo>
                      <a:pt x="209" y="50"/>
                    </a:lnTo>
                    <a:lnTo>
                      <a:pt x="209" y="52"/>
                    </a:lnTo>
                    <a:lnTo>
                      <a:pt x="211" y="52"/>
                    </a:lnTo>
                    <a:lnTo>
                      <a:pt x="211" y="54"/>
                    </a:lnTo>
                    <a:lnTo>
                      <a:pt x="211" y="56"/>
                    </a:lnTo>
                    <a:lnTo>
                      <a:pt x="213" y="57"/>
                    </a:lnTo>
                    <a:lnTo>
                      <a:pt x="213" y="59"/>
                    </a:lnTo>
                    <a:lnTo>
                      <a:pt x="213" y="61"/>
                    </a:lnTo>
                    <a:lnTo>
                      <a:pt x="215" y="61"/>
                    </a:lnTo>
                    <a:lnTo>
                      <a:pt x="215" y="63"/>
                    </a:lnTo>
                    <a:lnTo>
                      <a:pt x="217" y="63"/>
                    </a:lnTo>
                    <a:lnTo>
                      <a:pt x="217" y="65"/>
                    </a:lnTo>
                    <a:lnTo>
                      <a:pt x="219" y="65"/>
                    </a:lnTo>
                    <a:lnTo>
                      <a:pt x="219" y="67"/>
                    </a:lnTo>
                    <a:lnTo>
                      <a:pt x="219" y="69"/>
                    </a:lnTo>
                    <a:lnTo>
                      <a:pt x="219" y="71"/>
                    </a:lnTo>
                    <a:lnTo>
                      <a:pt x="219" y="73"/>
                    </a:lnTo>
                    <a:lnTo>
                      <a:pt x="219" y="75"/>
                    </a:lnTo>
                    <a:lnTo>
                      <a:pt x="219" y="77"/>
                    </a:lnTo>
                    <a:lnTo>
                      <a:pt x="221" y="77"/>
                    </a:lnTo>
                    <a:lnTo>
                      <a:pt x="221" y="79"/>
                    </a:lnTo>
                    <a:lnTo>
                      <a:pt x="223" y="81"/>
                    </a:lnTo>
                    <a:lnTo>
                      <a:pt x="223" y="82"/>
                    </a:lnTo>
                    <a:lnTo>
                      <a:pt x="221" y="82"/>
                    </a:lnTo>
                    <a:lnTo>
                      <a:pt x="221" y="84"/>
                    </a:lnTo>
                    <a:lnTo>
                      <a:pt x="221" y="86"/>
                    </a:lnTo>
                    <a:lnTo>
                      <a:pt x="219" y="86"/>
                    </a:lnTo>
                    <a:lnTo>
                      <a:pt x="217" y="86"/>
                    </a:lnTo>
                    <a:lnTo>
                      <a:pt x="215" y="88"/>
                    </a:lnTo>
                    <a:lnTo>
                      <a:pt x="215" y="90"/>
                    </a:lnTo>
                    <a:lnTo>
                      <a:pt x="215" y="92"/>
                    </a:lnTo>
                    <a:lnTo>
                      <a:pt x="215" y="94"/>
                    </a:lnTo>
                    <a:lnTo>
                      <a:pt x="215" y="96"/>
                    </a:lnTo>
                    <a:lnTo>
                      <a:pt x="217" y="94"/>
                    </a:lnTo>
                    <a:lnTo>
                      <a:pt x="219" y="94"/>
                    </a:lnTo>
                    <a:lnTo>
                      <a:pt x="221" y="94"/>
                    </a:lnTo>
                    <a:lnTo>
                      <a:pt x="223" y="96"/>
                    </a:lnTo>
                    <a:lnTo>
                      <a:pt x="223" y="98"/>
                    </a:lnTo>
                    <a:lnTo>
                      <a:pt x="225" y="100"/>
                    </a:lnTo>
                    <a:lnTo>
                      <a:pt x="223" y="102"/>
                    </a:lnTo>
                    <a:lnTo>
                      <a:pt x="223" y="104"/>
                    </a:lnTo>
                    <a:lnTo>
                      <a:pt x="221" y="104"/>
                    </a:lnTo>
                    <a:lnTo>
                      <a:pt x="221" y="106"/>
                    </a:lnTo>
                    <a:lnTo>
                      <a:pt x="219" y="107"/>
                    </a:lnTo>
                    <a:lnTo>
                      <a:pt x="219" y="109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19" y="115"/>
                    </a:lnTo>
                    <a:lnTo>
                      <a:pt x="217" y="115"/>
                    </a:lnTo>
                    <a:lnTo>
                      <a:pt x="217" y="117"/>
                    </a:lnTo>
                    <a:lnTo>
                      <a:pt x="215" y="117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09" y="121"/>
                    </a:lnTo>
                    <a:lnTo>
                      <a:pt x="207" y="123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5" y="127"/>
                    </a:lnTo>
                    <a:lnTo>
                      <a:pt x="203" y="127"/>
                    </a:lnTo>
                    <a:lnTo>
                      <a:pt x="202" y="127"/>
                    </a:lnTo>
                    <a:lnTo>
                      <a:pt x="202" y="129"/>
                    </a:lnTo>
                    <a:lnTo>
                      <a:pt x="200" y="129"/>
                    </a:lnTo>
                    <a:lnTo>
                      <a:pt x="200" y="127"/>
                    </a:lnTo>
                    <a:lnTo>
                      <a:pt x="200" y="129"/>
                    </a:lnTo>
                    <a:lnTo>
                      <a:pt x="198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4" y="130"/>
                    </a:lnTo>
                    <a:lnTo>
                      <a:pt x="194" y="132"/>
                    </a:lnTo>
                    <a:lnTo>
                      <a:pt x="194" y="134"/>
                    </a:lnTo>
                    <a:lnTo>
                      <a:pt x="194" y="136"/>
                    </a:lnTo>
                    <a:lnTo>
                      <a:pt x="192" y="136"/>
                    </a:lnTo>
                    <a:lnTo>
                      <a:pt x="190" y="136"/>
                    </a:lnTo>
                    <a:lnTo>
                      <a:pt x="188" y="136"/>
                    </a:lnTo>
                    <a:lnTo>
                      <a:pt x="186" y="136"/>
                    </a:lnTo>
                    <a:lnTo>
                      <a:pt x="186" y="138"/>
                    </a:lnTo>
                    <a:lnTo>
                      <a:pt x="186" y="140"/>
                    </a:lnTo>
                    <a:lnTo>
                      <a:pt x="186" y="142"/>
                    </a:lnTo>
                    <a:lnTo>
                      <a:pt x="184" y="144"/>
                    </a:lnTo>
                    <a:lnTo>
                      <a:pt x="182" y="144"/>
                    </a:lnTo>
                    <a:lnTo>
                      <a:pt x="180" y="144"/>
                    </a:lnTo>
                    <a:lnTo>
                      <a:pt x="180" y="146"/>
                    </a:lnTo>
                    <a:lnTo>
                      <a:pt x="178" y="148"/>
                    </a:lnTo>
                    <a:lnTo>
                      <a:pt x="177" y="148"/>
                    </a:lnTo>
                    <a:lnTo>
                      <a:pt x="177" y="150"/>
                    </a:lnTo>
                    <a:lnTo>
                      <a:pt x="175" y="150"/>
                    </a:lnTo>
                    <a:lnTo>
                      <a:pt x="175" y="152"/>
                    </a:lnTo>
                    <a:lnTo>
                      <a:pt x="175" y="154"/>
                    </a:lnTo>
                    <a:lnTo>
                      <a:pt x="175" y="155"/>
                    </a:lnTo>
                    <a:lnTo>
                      <a:pt x="173" y="157"/>
                    </a:lnTo>
                    <a:lnTo>
                      <a:pt x="173" y="159"/>
                    </a:lnTo>
                    <a:lnTo>
                      <a:pt x="173" y="161"/>
                    </a:lnTo>
                    <a:lnTo>
                      <a:pt x="173" y="163"/>
                    </a:lnTo>
                    <a:lnTo>
                      <a:pt x="173" y="165"/>
                    </a:lnTo>
                    <a:lnTo>
                      <a:pt x="175" y="165"/>
                    </a:lnTo>
                    <a:lnTo>
                      <a:pt x="173" y="167"/>
                    </a:lnTo>
                    <a:lnTo>
                      <a:pt x="173" y="169"/>
                    </a:lnTo>
                    <a:lnTo>
                      <a:pt x="171" y="169"/>
                    </a:lnTo>
                    <a:lnTo>
                      <a:pt x="171" y="171"/>
                    </a:lnTo>
                    <a:lnTo>
                      <a:pt x="169" y="173"/>
                    </a:lnTo>
                    <a:lnTo>
                      <a:pt x="169" y="175"/>
                    </a:lnTo>
                    <a:lnTo>
                      <a:pt x="169" y="177"/>
                    </a:lnTo>
                    <a:lnTo>
                      <a:pt x="167" y="177"/>
                    </a:lnTo>
                    <a:lnTo>
                      <a:pt x="167" y="178"/>
                    </a:lnTo>
                    <a:lnTo>
                      <a:pt x="165" y="178"/>
                    </a:lnTo>
                    <a:lnTo>
                      <a:pt x="163" y="177"/>
                    </a:lnTo>
                    <a:lnTo>
                      <a:pt x="161" y="177"/>
                    </a:lnTo>
                    <a:lnTo>
                      <a:pt x="159" y="177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4" y="175"/>
                    </a:lnTo>
                    <a:lnTo>
                      <a:pt x="152" y="175"/>
                    </a:lnTo>
                    <a:lnTo>
                      <a:pt x="152" y="177"/>
                    </a:lnTo>
                    <a:lnTo>
                      <a:pt x="150" y="177"/>
                    </a:lnTo>
                    <a:lnTo>
                      <a:pt x="148" y="177"/>
                    </a:lnTo>
                    <a:lnTo>
                      <a:pt x="146" y="177"/>
                    </a:lnTo>
                    <a:lnTo>
                      <a:pt x="144" y="177"/>
                    </a:lnTo>
                    <a:lnTo>
                      <a:pt x="144" y="178"/>
                    </a:lnTo>
                    <a:lnTo>
                      <a:pt x="142" y="178"/>
                    </a:lnTo>
                    <a:lnTo>
                      <a:pt x="140" y="178"/>
                    </a:lnTo>
                    <a:lnTo>
                      <a:pt x="138" y="178"/>
                    </a:lnTo>
                    <a:lnTo>
                      <a:pt x="136" y="178"/>
                    </a:lnTo>
                    <a:lnTo>
                      <a:pt x="134" y="178"/>
                    </a:lnTo>
                    <a:lnTo>
                      <a:pt x="132" y="180"/>
                    </a:lnTo>
                    <a:lnTo>
                      <a:pt x="130" y="180"/>
                    </a:lnTo>
                    <a:lnTo>
                      <a:pt x="129" y="180"/>
                    </a:lnTo>
                    <a:lnTo>
                      <a:pt x="127" y="180"/>
                    </a:lnTo>
                    <a:lnTo>
                      <a:pt x="125" y="182"/>
                    </a:lnTo>
                    <a:lnTo>
                      <a:pt x="123" y="182"/>
                    </a:lnTo>
                    <a:lnTo>
                      <a:pt x="123" y="184"/>
                    </a:lnTo>
                    <a:lnTo>
                      <a:pt x="121" y="184"/>
                    </a:lnTo>
                    <a:lnTo>
                      <a:pt x="119" y="182"/>
                    </a:lnTo>
                    <a:lnTo>
                      <a:pt x="117" y="182"/>
                    </a:lnTo>
                    <a:lnTo>
                      <a:pt x="117" y="184"/>
                    </a:lnTo>
                    <a:lnTo>
                      <a:pt x="115" y="184"/>
                    </a:lnTo>
                    <a:lnTo>
                      <a:pt x="115" y="186"/>
                    </a:lnTo>
                    <a:lnTo>
                      <a:pt x="113" y="186"/>
                    </a:lnTo>
                    <a:lnTo>
                      <a:pt x="111" y="186"/>
                    </a:lnTo>
                    <a:lnTo>
                      <a:pt x="111" y="188"/>
                    </a:lnTo>
                    <a:lnTo>
                      <a:pt x="109" y="188"/>
                    </a:lnTo>
                    <a:lnTo>
                      <a:pt x="107" y="188"/>
                    </a:lnTo>
                    <a:lnTo>
                      <a:pt x="106" y="188"/>
                    </a:lnTo>
                    <a:lnTo>
                      <a:pt x="104" y="188"/>
                    </a:lnTo>
                    <a:lnTo>
                      <a:pt x="102" y="188"/>
                    </a:lnTo>
                    <a:lnTo>
                      <a:pt x="100" y="188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6" y="192"/>
                    </a:lnTo>
                    <a:lnTo>
                      <a:pt x="94" y="194"/>
                    </a:lnTo>
                    <a:lnTo>
                      <a:pt x="94" y="196"/>
                    </a:lnTo>
                    <a:lnTo>
                      <a:pt x="92" y="198"/>
                    </a:lnTo>
                    <a:lnTo>
                      <a:pt x="92" y="200"/>
                    </a:lnTo>
                    <a:lnTo>
                      <a:pt x="92" y="202"/>
                    </a:lnTo>
                    <a:lnTo>
                      <a:pt x="90" y="202"/>
                    </a:lnTo>
                    <a:lnTo>
                      <a:pt x="88" y="203"/>
                    </a:lnTo>
                    <a:lnTo>
                      <a:pt x="86" y="203"/>
                    </a:lnTo>
                    <a:lnTo>
                      <a:pt x="86" y="202"/>
                    </a:lnTo>
                    <a:lnTo>
                      <a:pt x="84" y="202"/>
                    </a:lnTo>
                    <a:lnTo>
                      <a:pt x="82" y="202"/>
                    </a:lnTo>
                    <a:lnTo>
                      <a:pt x="82" y="203"/>
                    </a:lnTo>
                    <a:lnTo>
                      <a:pt x="81" y="203"/>
                    </a:lnTo>
                    <a:lnTo>
                      <a:pt x="79" y="203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5" y="207"/>
                    </a:lnTo>
                    <a:lnTo>
                      <a:pt x="73" y="209"/>
                    </a:lnTo>
                    <a:lnTo>
                      <a:pt x="73" y="211"/>
                    </a:lnTo>
                    <a:lnTo>
                      <a:pt x="71" y="211"/>
                    </a:lnTo>
                    <a:lnTo>
                      <a:pt x="69" y="213"/>
                    </a:lnTo>
                    <a:lnTo>
                      <a:pt x="69" y="215"/>
                    </a:lnTo>
                    <a:lnTo>
                      <a:pt x="67" y="217"/>
                    </a:lnTo>
                    <a:lnTo>
                      <a:pt x="67" y="219"/>
                    </a:lnTo>
                    <a:lnTo>
                      <a:pt x="65" y="219"/>
                    </a:lnTo>
                    <a:lnTo>
                      <a:pt x="65" y="221"/>
                    </a:lnTo>
                    <a:lnTo>
                      <a:pt x="63" y="221"/>
                    </a:lnTo>
                    <a:lnTo>
                      <a:pt x="63" y="223"/>
                    </a:lnTo>
                    <a:lnTo>
                      <a:pt x="63" y="225"/>
                    </a:lnTo>
                    <a:lnTo>
                      <a:pt x="61" y="226"/>
                    </a:lnTo>
                    <a:lnTo>
                      <a:pt x="61" y="228"/>
                    </a:lnTo>
                    <a:lnTo>
                      <a:pt x="61" y="230"/>
                    </a:lnTo>
                    <a:lnTo>
                      <a:pt x="59" y="230"/>
                    </a:lnTo>
                    <a:lnTo>
                      <a:pt x="59" y="232"/>
                    </a:lnTo>
                    <a:lnTo>
                      <a:pt x="58" y="232"/>
                    </a:lnTo>
                    <a:lnTo>
                      <a:pt x="58" y="234"/>
                    </a:lnTo>
                    <a:lnTo>
                      <a:pt x="56" y="236"/>
                    </a:lnTo>
                    <a:lnTo>
                      <a:pt x="56" y="238"/>
                    </a:lnTo>
                    <a:lnTo>
                      <a:pt x="54" y="238"/>
                    </a:lnTo>
                    <a:lnTo>
                      <a:pt x="54" y="240"/>
                    </a:lnTo>
                    <a:lnTo>
                      <a:pt x="54" y="242"/>
                    </a:lnTo>
                    <a:lnTo>
                      <a:pt x="52" y="244"/>
                    </a:lnTo>
                    <a:lnTo>
                      <a:pt x="52" y="246"/>
                    </a:lnTo>
                    <a:lnTo>
                      <a:pt x="50" y="248"/>
                    </a:lnTo>
                    <a:lnTo>
                      <a:pt x="50" y="250"/>
                    </a:lnTo>
                    <a:lnTo>
                      <a:pt x="48" y="250"/>
                    </a:lnTo>
                    <a:lnTo>
                      <a:pt x="46" y="251"/>
                    </a:lnTo>
                    <a:lnTo>
                      <a:pt x="44" y="251"/>
                    </a:lnTo>
                    <a:lnTo>
                      <a:pt x="42" y="251"/>
                    </a:lnTo>
                    <a:lnTo>
                      <a:pt x="42" y="253"/>
                    </a:lnTo>
                    <a:lnTo>
                      <a:pt x="42" y="255"/>
                    </a:lnTo>
                    <a:lnTo>
                      <a:pt x="42" y="257"/>
                    </a:lnTo>
                    <a:lnTo>
                      <a:pt x="40" y="259"/>
                    </a:lnTo>
                    <a:lnTo>
                      <a:pt x="38" y="261"/>
                    </a:lnTo>
                    <a:lnTo>
                      <a:pt x="38" y="263"/>
                    </a:lnTo>
                    <a:lnTo>
                      <a:pt x="38" y="265"/>
                    </a:lnTo>
                    <a:lnTo>
                      <a:pt x="36" y="265"/>
                    </a:lnTo>
                    <a:lnTo>
                      <a:pt x="36" y="267"/>
                    </a:lnTo>
                    <a:lnTo>
                      <a:pt x="36" y="269"/>
                    </a:lnTo>
                    <a:lnTo>
                      <a:pt x="34" y="271"/>
                    </a:lnTo>
                    <a:lnTo>
                      <a:pt x="34" y="273"/>
                    </a:lnTo>
                    <a:lnTo>
                      <a:pt x="33" y="273"/>
                    </a:lnTo>
                    <a:lnTo>
                      <a:pt x="33" y="274"/>
                    </a:lnTo>
                    <a:lnTo>
                      <a:pt x="31" y="274"/>
                    </a:lnTo>
                    <a:lnTo>
                      <a:pt x="29" y="276"/>
                    </a:lnTo>
                    <a:lnTo>
                      <a:pt x="29" y="278"/>
                    </a:lnTo>
                    <a:lnTo>
                      <a:pt x="27" y="280"/>
                    </a:lnTo>
                    <a:lnTo>
                      <a:pt x="27" y="282"/>
                    </a:lnTo>
                    <a:lnTo>
                      <a:pt x="25" y="282"/>
                    </a:lnTo>
                    <a:lnTo>
                      <a:pt x="25" y="284"/>
                    </a:lnTo>
                    <a:lnTo>
                      <a:pt x="23" y="284"/>
                    </a:lnTo>
                    <a:lnTo>
                      <a:pt x="23" y="286"/>
                    </a:lnTo>
                    <a:lnTo>
                      <a:pt x="23" y="288"/>
                    </a:lnTo>
                    <a:lnTo>
                      <a:pt x="21" y="288"/>
                    </a:lnTo>
                    <a:lnTo>
                      <a:pt x="21" y="290"/>
                    </a:lnTo>
                    <a:lnTo>
                      <a:pt x="19" y="290"/>
                    </a:lnTo>
                    <a:lnTo>
                      <a:pt x="19" y="292"/>
                    </a:lnTo>
                    <a:lnTo>
                      <a:pt x="17" y="294"/>
                    </a:lnTo>
                    <a:lnTo>
                      <a:pt x="17" y="296"/>
                    </a:lnTo>
                    <a:lnTo>
                      <a:pt x="15" y="296"/>
                    </a:lnTo>
                    <a:lnTo>
                      <a:pt x="15" y="298"/>
                    </a:lnTo>
                    <a:lnTo>
                      <a:pt x="13" y="298"/>
                    </a:lnTo>
                    <a:lnTo>
                      <a:pt x="13" y="299"/>
                    </a:lnTo>
                    <a:lnTo>
                      <a:pt x="10" y="299"/>
                    </a:lnTo>
                    <a:lnTo>
                      <a:pt x="10" y="298"/>
                    </a:lnTo>
                    <a:lnTo>
                      <a:pt x="8" y="290"/>
                    </a:lnTo>
                    <a:lnTo>
                      <a:pt x="8" y="286"/>
                    </a:lnTo>
                    <a:lnTo>
                      <a:pt x="8" y="280"/>
                    </a:lnTo>
                    <a:lnTo>
                      <a:pt x="8" y="276"/>
                    </a:lnTo>
                    <a:lnTo>
                      <a:pt x="6" y="273"/>
                    </a:lnTo>
                    <a:lnTo>
                      <a:pt x="4" y="273"/>
                    </a:lnTo>
                    <a:lnTo>
                      <a:pt x="4" y="267"/>
                    </a:lnTo>
                    <a:lnTo>
                      <a:pt x="2" y="263"/>
                    </a:lnTo>
                    <a:lnTo>
                      <a:pt x="4" y="259"/>
                    </a:lnTo>
                    <a:lnTo>
                      <a:pt x="4" y="257"/>
                    </a:lnTo>
                    <a:lnTo>
                      <a:pt x="0" y="255"/>
                    </a:lnTo>
                    <a:lnTo>
                      <a:pt x="2" y="251"/>
                    </a:lnTo>
                    <a:lnTo>
                      <a:pt x="4" y="248"/>
                    </a:lnTo>
                    <a:lnTo>
                      <a:pt x="4" y="242"/>
                    </a:lnTo>
                    <a:lnTo>
                      <a:pt x="6" y="238"/>
                    </a:lnTo>
                    <a:lnTo>
                      <a:pt x="6" y="236"/>
                    </a:lnTo>
                    <a:lnTo>
                      <a:pt x="4" y="230"/>
                    </a:lnTo>
                    <a:lnTo>
                      <a:pt x="4" y="225"/>
                    </a:lnTo>
                    <a:lnTo>
                      <a:pt x="4" y="221"/>
                    </a:lnTo>
                    <a:lnTo>
                      <a:pt x="6" y="217"/>
                    </a:lnTo>
                    <a:lnTo>
                      <a:pt x="10" y="213"/>
                    </a:lnTo>
                    <a:lnTo>
                      <a:pt x="11" y="209"/>
                    </a:lnTo>
                    <a:lnTo>
                      <a:pt x="11" y="205"/>
                    </a:lnTo>
                    <a:lnTo>
                      <a:pt x="13" y="203"/>
                    </a:lnTo>
                    <a:lnTo>
                      <a:pt x="15" y="200"/>
                    </a:lnTo>
                    <a:lnTo>
                      <a:pt x="21" y="196"/>
                    </a:lnTo>
                    <a:lnTo>
                      <a:pt x="23" y="188"/>
                    </a:lnTo>
                    <a:lnTo>
                      <a:pt x="31" y="184"/>
                    </a:lnTo>
                    <a:lnTo>
                      <a:pt x="34" y="182"/>
                    </a:lnTo>
                    <a:lnTo>
                      <a:pt x="36" y="180"/>
                    </a:lnTo>
                    <a:lnTo>
                      <a:pt x="38" y="177"/>
                    </a:lnTo>
                    <a:lnTo>
                      <a:pt x="36" y="175"/>
                    </a:lnTo>
                    <a:lnTo>
                      <a:pt x="36" y="169"/>
                    </a:lnTo>
                    <a:lnTo>
                      <a:pt x="38" y="167"/>
                    </a:lnTo>
                    <a:lnTo>
                      <a:pt x="38" y="165"/>
                    </a:lnTo>
                    <a:lnTo>
                      <a:pt x="38" y="163"/>
                    </a:lnTo>
                    <a:lnTo>
                      <a:pt x="36" y="161"/>
                    </a:lnTo>
                    <a:lnTo>
                      <a:pt x="36" y="159"/>
                    </a:lnTo>
                    <a:lnTo>
                      <a:pt x="38" y="155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38" y="148"/>
                    </a:lnTo>
                    <a:lnTo>
                      <a:pt x="40" y="144"/>
                    </a:lnTo>
                    <a:lnTo>
                      <a:pt x="40" y="142"/>
                    </a:lnTo>
                    <a:lnTo>
                      <a:pt x="40" y="140"/>
                    </a:lnTo>
                    <a:lnTo>
                      <a:pt x="38" y="134"/>
                    </a:lnTo>
                    <a:lnTo>
                      <a:pt x="40" y="130"/>
                    </a:lnTo>
                    <a:lnTo>
                      <a:pt x="42" y="125"/>
                    </a:lnTo>
                    <a:lnTo>
                      <a:pt x="42" y="123"/>
                    </a:lnTo>
                    <a:lnTo>
                      <a:pt x="44" y="119"/>
                    </a:lnTo>
                    <a:lnTo>
                      <a:pt x="42" y="117"/>
                    </a:lnTo>
                    <a:lnTo>
                      <a:pt x="38" y="113"/>
                    </a:lnTo>
                    <a:lnTo>
                      <a:pt x="36" y="111"/>
                    </a:lnTo>
                    <a:lnTo>
                      <a:pt x="33" y="109"/>
                    </a:lnTo>
                    <a:lnTo>
                      <a:pt x="25" y="104"/>
                    </a:lnTo>
                    <a:lnTo>
                      <a:pt x="23" y="100"/>
                    </a:lnTo>
                    <a:lnTo>
                      <a:pt x="21" y="98"/>
                    </a:lnTo>
                    <a:lnTo>
                      <a:pt x="19" y="94"/>
                    </a:lnTo>
                    <a:lnTo>
                      <a:pt x="19" y="92"/>
                    </a:lnTo>
                    <a:lnTo>
                      <a:pt x="19" y="88"/>
                    </a:lnTo>
                    <a:lnTo>
                      <a:pt x="19" y="86"/>
                    </a:lnTo>
                    <a:lnTo>
                      <a:pt x="19" y="82"/>
                    </a:lnTo>
                    <a:lnTo>
                      <a:pt x="19" y="81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5" y="73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7" y="67"/>
                    </a:lnTo>
                    <a:lnTo>
                      <a:pt x="27" y="65"/>
                    </a:lnTo>
                    <a:lnTo>
                      <a:pt x="27" y="63"/>
                    </a:lnTo>
                    <a:lnTo>
                      <a:pt x="27" y="61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1" y="52"/>
                    </a:lnTo>
                    <a:lnTo>
                      <a:pt x="29" y="50"/>
                    </a:lnTo>
                    <a:lnTo>
                      <a:pt x="27" y="48"/>
                    </a:lnTo>
                    <a:lnTo>
                      <a:pt x="27" y="46"/>
                    </a:lnTo>
                    <a:lnTo>
                      <a:pt x="27" y="42"/>
                    </a:lnTo>
                    <a:lnTo>
                      <a:pt x="27" y="40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4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29" y="27"/>
                    </a:lnTo>
                    <a:lnTo>
                      <a:pt x="29" y="21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7" y="11"/>
                    </a:lnTo>
                    <a:lnTo>
                      <a:pt x="27" y="8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8" y="8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4" y="11"/>
                    </a:lnTo>
                    <a:lnTo>
                      <a:pt x="56" y="11"/>
                    </a:lnTo>
                    <a:lnTo>
                      <a:pt x="58" y="11"/>
                    </a:lnTo>
                    <a:lnTo>
                      <a:pt x="59" y="11"/>
                    </a:lnTo>
                    <a:lnTo>
                      <a:pt x="61" y="11"/>
                    </a:lnTo>
                    <a:lnTo>
                      <a:pt x="63" y="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2" name="SUROESTE">
              <a:extLst>
                <a:ext uri="{FF2B5EF4-FFF2-40B4-BE49-F238E27FC236}">
                  <a16:creationId xmlns:a16="http://schemas.microsoft.com/office/drawing/2014/main" id="{8CFB3C8E-B335-8C6D-C0B1-B746BB3D9695}"/>
                </a:ext>
              </a:extLst>
            </p:cNvPr>
            <p:cNvGrpSpPr/>
            <p:nvPr/>
          </p:nvGrpSpPr>
          <p:grpSpPr>
            <a:xfrm>
              <a:off x="4598961" y="4043919"/>
              <a:ext cx="1840832" cy="1809898"/>
              <a:chOff x="4925398" y="4520365"/>
              <a:chExt cx="1840832" cy="1809898"/>
            </a:xfrm>
            <a:grpFill/>
          </p:grpSpPr>
          <p:sp>
            <p:nvSpPr>
              <p:cNvPr id="105" name="Freeform 5055">
                <a:extLst>
                  <a:ext uri="{FF2B5EF4-FFF2-40B4-BE49-F238E27FC236}">
                    <a16:creationId xmlns:a16="http://schemas.microsoft.com/office/drawing/2014/main" id="{A7858F2D-D7AD-F7E9-E6F9-5D6DE15E3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7624" y="5173941"/>
                <a:ext cx="158720" cy="202623"/>
              </a:xfrm>
              <a:custGeom>
                <a:avLst/>
                <a:gdLst/>
                <a:ahLst/>
                <a:cxnLst>
                  <a:cxn ang="0">
                    <a:pos x="98" y="41"/>
                  </a:cxn>
                  <a:cxn ang="0">
                    <a:pos x="100" y="48"/>
                  </a:cxn>
                  <a:cxn ang="0">
                    <a:pos x="98" y="58"/>
                  </a:cxn>
                  <a:cxn ang="0">
                    <a:pos x="100" y="62"/>
                  </a:cxn>
                  <a:cxn ang="0">
                    <a:pos x="102" y="69"/>
                  </a:cxn>
                  <a:cxn ang="0">
                    <a:pos x="104" y="73"/>
                  </a:cxn>
                  <a:cxn ang="0">
                    <a:pos x="106" y="85"/>
                  </a:cxn>
                  <a:cxn ang="0">
                    <a:pos x="102" y="91"/>
                  </a:cxn>
                  <a:cxn ang="0">
                    <a:pos x="100" y="96"/>
                  </a:cxn>
                  <a:cxn ang="0">
                    <a:pos x="104" y="106"/>
                  </a:cxn>
                  <a:cxn ang="0">
                    <a:pos x="104" y="114"/>
                  </a:cxn>
                  <a:cxn ang="0">
                    <a:pos x="104" y="121"/>
                  </a:cxn>
                  <a:cxn ang="0">
                    <a:pos x="100" y="123"/>
                  </a:cxn>
                  <a:cxn ang="0">
                    <a:pos x="94" y="119"/>
                  </a:cxn>
                  <a:cxn ang="0">
                    <a:pos x="89" y="115"/>
                  </a:cxn>
                  <a:cxn ang="0">
                    <a:pos x="83" y="115"/>
                  </a:cxn>
                  <a:cxn ang="0">
                    <a:pos x="75" y="119"/>
                  </a:cxn>
                  <a:cxn ang="0">
                    <a:pos x="71" y="125"/>
                  </a:cxn>
                  <a:cxn ang="0">
                    <a:pos x="69" y="129"/>
                  </a:cxn>
                  <a:cxn ang="0">
                    <a:pos x="65" y="135"/>
                  </a:cxn>
                  <a:cxn ang="0">
                    <a:pos x="58" y="133"/>
                  </a:cxn>
                  <a:cxn ang="0">
                    <a:pos x="48" y="135"/>
                  </a:cxn>
                  <a:cxn ang="0">
                    <a:pos x="42" y="131"/>
                  </a:cxn>
                  <a:cxn ang="0">
                    <a:pos x="35" y="133"/>
                  </a:cxn>
                  <a:cxn ang="0">
                    <a:pos x="27" y="137"/>
                  </a:cxn>
                  <a:cxn ang="0">
                    <a:pos x="21" y="135"/>
                  </a:cxn>
                  <a:cxn ang="0">
                    <a:pos x="23" y="127"/>
                  </a:cxn>
                  <a:cxn ang="0">
                    <a:pos x="19" y="121"/>
                  </a:cxn>
                  <a:cxn ang="0">
                    <a:pos x="17" y="114"/>
                  </a:cxn>
                  <a:cxn ang="0">
                    <a:pos x="12" y="108"/>
                  </a:cxn>
                  <a:cxn ang="0">
                    <a:pos x="8" y="104"/>
                  </a:cxn>
                  <a:cxn ang="0">
                    <a:pos x="6" y="96"/>
                  </a:cxn>
                  <a:cxn ang="0">
                    <a:pos x="6" y="87"/>
                  </a:cxn>
                  <a:cxn ang="0">
                    <a:pos x="4" y="79"/>
                  </a:cxn>
                  <a:cxn ang="0">
                    <a:pos x="0" y="73"/>
                  </a:cxn>
                  <a:cxn ang="0">
                    <a:pos x="4" y="64"/>
                  </a:cxn>
                  <a:cxn ang="0">
                    <a:pos x="8" y="58"/>
                  </a:cxn>
                  <a:cxn ang="0">
                    <a:pos x="14" y="54"/>
                  </a:cxn>
                  <a:cxn ang="0">
                    <a:pos x="23" y="54"/>
                  </a:cxn>
                  <a:cxn ang="0">
                    <a:pos x="27" y="52"/>
                  </a:cxn>
                  <a:cxn ang="0">
                    <a:pos x="31" y="50"/>
                  </a:cxn>
                  <a:cxn ang="0">
                    <a:pos x="33" y="46"/>
                  </a:cxn>
                  <a:cxn ang="0">
                    <a:pos x="37" y="43"/>
                  </a:cxn>
                  <a:cxn ang="0">
                    <a:pos x="41" y="41"/>
                  </a:cxn>
                  <a:cxn ang="0">
                    <a:pos x="46" y="44"/>
                  </a:cxn>
                  <a:cxn ang="0">
                    <a:pos x="52" y="48"/>
                  </a:cxn>
                  <a:cxn ang="0">
                    <a:pos x="58" y="48"/>
                  </a:cxn>
                  <a:cxn ang="0">
                    <a:pos x="64" y="44"/>
                  </a:cxn>
                  <a:cxn ang="0">
                    <a:pos x="71" y="41"/>
                  </a:cxn>
                  <a:cxn ang="0">
                    <a:pos x="73" y="33"/>
                  </a:cxn>
                  <a:cxn ang="0">
                    <a:pos x="79" y="27"/>
                  </a:cxn>
                  <a:cxn ang="0">
                    <a:pos x="79" y="18"/>
                  </a:cxn>
                  <a:cxn ang="0">
                    <a:pos x="81" y="8"/>
                  </a:cxn>
                  <a:cxn ang="0">
                    <a:pos x="85" y="2"/>
                  </a:cxn>
                  <a:cxn ang="0">
                    <a:pos x="92" y="6"/>
                  </a:cxn>
                  <a:cxn ang="0">
                    <a:pos x="94" y="14"/>
                  </a:cxn>
                  <a:cxn ang="0">
                    <a:pos x="96" y="21"/>
                  </a:cxn>
                  <a:cxn ang="0">
                    <a:pos x="96" y="31"/>
                  </a:cxn>
                </a:cxnLst>
                <a:rect l="0" t="0" r="r" b="b"/>
                <a:pathLst>
                  <a:path w="106" h="139">
                    <a:moveTo>
                      <a:pt x="98" y="33"/>
                    </a:moveTo>
                    <a:lnTo>
                      <a:pt x="98" y="35"/>
                    </a:lnTo>
                    <a:lnTo>
                      <a:pt x="98" y="37"/>
                    </a:lnTo>
                    <a:lnTo>
                      <a:pt x="98" y="39"/>
                    </a:lnTo>
                    <a:lnTo>
                      <a:pt x="98" y="41"/>
                    </a:lnTo>
                    <a:lnTo>
                      <a:pt x="98" y="43"/>
                    </a:lnTo>
                    <a:lnTo>
                      <a:pt x="98" y="44"/>
                    </a:lnTo>
                    <a:lnTo>
                      <a:pt x="98" y="46"/>
                    </a:lnTo>
                    <a:lnTo>
                      <a:pt x="98" y="48"/>
                    </a:lnTo>
                    <a:lnTo>
                      <a:pt x="100" y="48"/>
                    </a:lnTo>
                    <a:lnTo>
                      <a:pt x="100" y="50"/>
                    </a:lnTo>
                    <a:lnTo>
                      <a:pt x="100" y="52"/>
                    </a:lnTo>
                    <a:lnTo>
                      <a:pt x="100" y="54"/>
                    </a:lnTo>
                    <a:lnTo>
                      <a:pt x="98" y="56"/>
                    </a:lnTo>
                    <a:lnTo>
                      <a:pt x="98" y="58"/>
                    </a:lnTo>
                    <a:lnTo>
                      <a:pt x="100" y="58"/>
                    </a:lnTo>
                    <a:lnTo>
                      <a:pt x="100" y="60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100" y="67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4" y="69"/>
                    </a:lnTo>
                    <a:lnTo>
                      <a:pt x="104" y="71"/>
                    </a:lnTo>
                    <a:lnTo>
                      <a:pt x="104" y="73"/>
                    </a:lnTo>
                    <a:lnTo>
                      <a:pt x="104" y="75"/>
                    </a:lnTo>
                    <a:lnTo>
                      <a:pt x="106" y="79"/>
                    </a:lnTo>
                    <a:lnTo>
                      <a:pt x="106" y="81"/>
                    </a:lnTo>
                    <a:lnTo>
                      <a:pt x="106" y="83"/>
                    </a:lnTo>
                    <a:lnTo>
                      <a:pt x="106" y="85"/>
                    </a:lnTo>
                    <a:lnTo>
                      <a:pt x="104" y="85"/>
                    </a:lnTo>
                    <a:lnTo>
                      <a:pt x="102" y="85"/>
                    </a:lnTo>
                    <a:lnTo>
                      <a:pt x="102" y="87"/>
                    </a:lnTo>
                    <a:lnTo>
                      <a:pt x="102" y="89"/>
                    </a:lnTo>
                    <a:lnTo>
                      <a:pt x="102" y="91"/>
                    </a:lnTo>
                    <a:lnTo>
                      <a:pt x="102" y="92"/>
                    </a:lnTo>
                    <a:lnTo>
                      <a:pt x="100" y="94"/>
                    </a:lnTo>
                    <a:lnTo>
                      <a:pt x="98" y="94"/>
                    </a:lnTo>
                    <a:lnTo>
                      <a:pt x="98" y="96"/>
                    </a:lnTo>
                    <a:lnTo>
                      <a:pt x="100" y="96"/>
                    </a:lnTo>
                    <a:lnTo>
                      <a:pt x="100" y="98"/>
                    </a:lnTo>
                    <a:lnTo>
                      <a:pt x="100" y="100"/>
                    </a:lnTo>
                    <a:lnTo>
                      <a:pt x="100" y="102"/>
                    </a:lnTo>
                    <a:lnTo>
                      <a:pt x="102" y="104"/>
                    </a:lnTo>
                    <a:lnTo>
                      <a:pt x="104" y="106"/>
                    </a:lnTo>
                    <a:lnTo>
                      <a:pt x="104" y="108"/>
                    </a:lnTo>
                    <a:lnTo>
                      <a:pt x="104" y="110"/>
                    </a:lnTo>
                    <a:lnTo>
                      <a:pt x="106" y="112"/>
                    </a:lnTo>
                    <a:lnTo>
                      <a:pt x="106" y="114"/>
                    </a:lnTo>
                    <a:lnTo>
                      <a:pt x="104" y="114"/>
                    </a:lnTo>
                    <a:lnTo>
                      <a:pt x="104" y="115"/>
                    </a:lnTo>
                    <a:lnTo>
                      <a:pt x="102" y="117"/>
                    </a:lnTo>
                    <a:lnTo>
                      <a:pt x="102" y="119"/>
                    </a:lnTo>
                    <a:lnTo>
                      <a:pt x="102" y="121"/>
                    </a:lnTo>
                    <a:lnTo>
                      <a:pt x="104" y="121"/>
                    </a:lnTo>
                    <a:lnTo>
                      <a:pt x="104" y="123"/>
                    </a:lnTo>
                    <a:lnTo>
                      <a:pt x="102" y="123"/>
                    </a:lnTo>
                    <a:lnTo>
                      <a:pt x="102" y="125"/>
                    </a:lnTo>
                    <a:lnTo>
                      <a:pt x="100" y="125"/>
                    </a:lnTo>
                    <a:lnTo>
                      <a:pt x="100" y="123"/>
                    </a:lnTo>
                    <a:lnTo>
                      <a:pt x="98" y="123"/>
                    </a:lnTo>
                    <a:lnTo>
                      <a:pt x="98" y="121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94" y="119"/>
                    </a:lnTo>
                    <a:lnTo>
                      <a:pt x="92" y="119"/>
                    </a:lnTo>
                    <a:lnTo>
                      <a:pt x="92" y="117"/>
                    </a:lnTo>
                    <a:lnTo>
                      <a:pt x="90" y="117"/>
                    </a:lnTo>
                    <a:lnTo>
                      <a:pt x="90" y="115"/>
                    </a:lnTo>
                    <a:lnTo>
                      <a:pt x="89" y="115"/>
                    </a:lnTo>
                    <a:lnTo>
                      <a:pt x="87" y="115"/>
                    </a:lnTo>
                    <a:lnTo>
                      <a:pt x="87" y="114"/>
                    </a:lnTo>
                    <a:lnTo>
                      <a:pt x="87" y="115"/>
                    </a:lnTo>
                    <a:lnTo>
                      <a:pt x="85" y="115"/>
                    </a:lnTo>
                    <a:lnTo>
                      <a:pt x="83" y="115"/>
                    </a:lnTo>
                    <a:lnTo>
                      <a:pt x="81" y="117"/>
                    </a:lnTo>
                    <a:lnTo>
                      <a:pt x="79" y="117"/>
                    </a:lnTo>
                    <a:lnTo>
                      <a:pt x="77" y="117"/>
                    </a:lnTo>
                    <a:lnTo>
                      <a:pt x="77" y="119"/>
                    </a:lnTo>
                    <a:lnTo>
                      <a:pt x="75" y="119"/>
                    </a:lnTo>
                    <a:lnTo>
                      <a:pt x="75" y="121"/>
                    </a:lnTo>
                    <a:lnTo>
                      <a:pt x="73" y="121"/>
                    </a:lnTo>
                    <a:lnTo>
                      <a:pt x="73" y="123"/>
                    </a:lnTo>
                    <a:lnTo>
                      <a:pt x="71" y="123"/>
                    </a:lnTo>
                    <a:lnTo>
                      <a:pt x="71" y="125"/>
                    </a:lnTo>
                    <a:lnTo>
                      <a:pt x="71" y="127"/>
                    </a:lnTo>
                    <a:lnTo>
                      <a:pt x="69" y="127"/>
                    </a:lnTo>
                    <a:lnTo>
                      <a:pt x="71" y="127"/>
                    </a:lnTo>
                    <a:lnTo>
                      <a:pt x="69" y="127"/>
                    </a:lnTo>
                    <a:lnTo>
                      <a:pt x="69" y="129"/>
                    </a:lnTo>
                    <a:lnTo>
                      <a:pt x="69" y="131"/>
                    </a:lnTo>
                    <a:lnTo>
                      <a:pt x="67" y="131"/>
                    </a:lnTo>
                    <a:lnTo>
                      <a:pt x="67" y="133"/>
                    </a:lnTo>
                    <a:lnTo>
                      <a:pt x="65" y="133"/>
                    </a:lnTo>
                    <a:lnTo>
                      <a:pt x="65" y="135"/>
                    </a:lnTo>
                    <a:lnTo>
                      <a:pt x="65" y="133"/>
                    </a:lnTo>
                    <a:lnTo>
                      <a:pt x="64" y="133"/>
                    </a:lnTo>
                    <a:lnTo>
                      <a:pt x="62" y="133"/>
                    </a:lnTo>
                    <a:lnTo>
                      <a:pt x="60" y="133"/>
                    </a:lnTo>
                    <a:lnTo>
                      <a:pt x="58" y="133"/>
                    </a:lnTo>
                    <a:lnTo>
                      <a:pt x="56" y="133"/>
                    </a:lnTo>
                    <a:lnTo>
                      <a:pt x="54" y="135"/>
                    </a:lnTo>
                    <a:lnTo>
                      <a:pt x="52" y="135"/>
                    </a:lnTo>
                    <a:lnTo>
                      <a:pt x="50" y="135"/>
                    </a:lnTo>
                    <a:lnTo>
                      <a:pt x="48" y="135"/>
                    </a:lnTo>
                    <a:lnTo>
                      <a:pt x="48" y="133"/>
                    </a:lnTo>
                    <a:lnTo>
                      <a:pt x="46" y="133"/>
                    </a:lnTo>
                    <a:lnTo>
                      <a:pt x="46" y="131"/>
                    </a:lnTo>
                    <a:lnTo>
                      <a:pt x="44" y="131"/>
                    </a:lnTo>
                    <a:lnTo>
                      <a:pt x="42" y="131"/>
                    </a:lnTo>
                    <a:lnTo>
                      <a:pt x="41" y="131"/>
                    </a:lnTo>
                    <a:lnTo>
                      <a:pt x="41" y="133"/>
                    </a:lnTo>
                    <a:lnTo>
                      <a:pt x="39" y="133"/>
                    </a:lnTo>
                    <a:lnTo>
                      <a:pt x="37" y="133"/>
                    </a:lnTo>
                    <a:lnTo>
                      <a:pt x="35" y="133"/>
                    </a:lnTo>
                    <a:lnTo>
                      <a:pt x="33" y="133"/>
                    </a:lnTo>
                    <a:lnTo>
                      <a:pt x="31" y="135"/>
                    </a:lnTo>
                    <a:lnTo>
                      <a:pt x="29" y="135"/>
                    </a:lnTo>
                    <a:lnTo>
                      <a:pt x="27" y="135"/>
                    </a:lnTo>
                    <a:lnTo>
                      <a:pt x="27" y="137"/>
                    </a:lnTo>
                    <a:lnTo>
                      <a:pt x="25" y="137"/>
                    </a:lnTo>
                    <a:lnTo>
                      <a:pt x="23" y="139"/>
                    </a:lnTo>
                    <a:lnTo>
                      <a:pt x="21" y="139"/>
                    </a:lnTo>
                    <a:lnTo>
                      <a:pt x="21" y="137"/>
                    </a:lnTo>
                    <a:lnTo>
                      <a:pt x="21" y="135"/>
                    </a:lnTo>
                    <a:lnTo>
                      <a:pt x="21" y="133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23" y="129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19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19" y="117"/>
                    </a:lnTo>
                    <a:lnTo>
                      <a:pt x="19" y="115"/>
                    </a:lnTo>
                    <a:lnTo>
                      <a:pt x="19" y="114"/>
                    </a:lnTo>
                    <a:lnTo>
                      <a:pt x="17" y="114"/>
                    </a:lnTo>
                    <a:lnTo>
                      <a:pt x="17" y="112"/>
                    </a:lnTo>
                    <a:lnTo>
                      <a:pt x="16" y="112"/>
                    </a:lnTo>
                    <a:lnTo>
                      <a:pt x="16" y="110"/>
                    </a:lnTo>
                    <a:lnTo>
                      <a:pt x="14" y="108"/>
                    </a:lnTo>
                    <a:lnTo>
                      <a:pt x="12" y="108"/>
                    </a:lnTo>
                    <a:lnTo>
                      <a:pt x="12" y="106"/>
                    </a:lnTo>
                    <a:lnTo>
                      <a:pt x="10" y="104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6" y="92"/>
                    </a:lnTo>
                    <a:lnTo>
                      <a:pt x="6" y="91"/>
                    </a:lnTo>
                    <a:lnTo>
                      <a:pt x="6" y="89"/>
                    </a:lnTo>
                    <a:lnTo>
                      <a:pt x="6" y="87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6" y="81"/>
                    </a:lnTo>
                    <a:lnTo>
                      <a:pt x="6" y="79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0" y="79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6" y="60"/>
                    </a:lnTo>
                    <a:lnTo>
                      <a:pt x="8" y="60"/>
                    </a:lnTo>
                    <a:lnTo>
                      <a:pt x="8" y="58"/>
                    </a:lnTo>
                    <a:lnTo>
                      <a:pt x="10" y="58"/>
                    </a:lnTo>
                    <a:lnTo>
                      <a:pt x="10" y="56"/>
                    </a:lnTo>
                    <a:lnTo>
                      <a:pt x="12" y="56"/>
                    </a:lnTo>
                    <a:lnTo>
                      <a:pt x="14" y="56"/>
                    </a:lnTo>
                    <a:lnTo>
                      <a:pt x="14" y="54"/>
                    </a:lnTo>
                    <a:lnTo>
                      <a:pt x="16" y="54"/>
                    </a:lnTo>
                    <a:lnTo>
                      <a:pt x="17" y="54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3" y="54"/>
                    </a:lnTo>
                    <a:lnTo>
                      <a:pt x="23" y="52"/>
                    </a:lnTo>
                    <a:lnTo>
                      <a:pt x="23" y="54"/>
                    </a:lnTo>
                    <a:lnTo>
                      <a:pt x="25" y="54"/>
                    </a:lnTo>
                    <a:lnTo>
                      <a:pt x="27" y="54"/>
                    </a:lnTo>
                    <a:lnTo>
                      <a:pt x="27" y="52"/>
                    </a:lnTo>
                    <a:lnTo>
                      <a:pt x="25" y="52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9" y="50"/>
                    </a:lnTo>
                    <a:lnTo>
                      <a:pt x="31" y="50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5" y="46"/>
                    </a:lnTo>
                    <a:lnTo>
                      <a:pt x="33" y="46"/>
                    </a:lnTo>
                    <a:lnTo>
                      <a:pt x="35" y="46"/>
                    </a:lnTo>
                    <a:lnTo>
                      <a:pt x="35" y="44"/>
                    </a:lnTo>
                    <a:lnTo>
                      <a:pt x="35" y="46"/>
                    </a:lnTo>
                    <a:lnTo>
                      <a:pt x="35" y="44"/>
                    </a:lnTo>
                    <a:lnTo>
                      <a:pt x="37" y="43"/>
                    </a:lnTo>
                    <a:lnTo>
                      <a:pt x="37" y="41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41" y="39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4"/>
                    </a:lnTo>
                    <a:lnTo>
                      <a:pt x="46" y="44"/>
                    </a:lnTo>
                    <a:lnTo>
                      <a:pt x="48" y="44"/>
                    </a:lnTo>
                    <a:lnTo>
                      <a:pt x="48" y="46"/>
                    </a:lnTo>
                    <a:lnTo>
                      <a:pt x="50" y="46"/>
                    </a:lnTo>
                    <a:lnTo>
                      <a:pt x="50" y="48"/>
                    </a:lnTo>
                    <a:lnTo>
                      <a:pt x="52" y="48"/>
                    </a:lnTo>
                    <a:lnTo>
                      <a:pt x="52" y="50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6" y="48"/>
                    </a:lnTo>
                    <a:lnTo>
                      <a:pt x="58" y="48"/>
                    </a:lnTo>
                    <a:lnTo>
                      <a:pt x="60" y="48"/>
                    </a:lnTo>
                    <a:lnTo>
                      <a:pt x="62" y="48"/>
                    </a:lnTo>
                    <a:lnTo>
                      <a:pt x="62" y="46"/>
                    </a:lnTo>
                    <a:lnTo>
                      <a:pt x="62" y="44"/>
                    </a:lnTo>
                    <a:lnTo>
                      <a:pt x="64" y="44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7" y="43"/>
                    </a:lnTo>
                    <a:lnTo>
                      <a:pt x="69" y="43"/>
                    </a:lnTo>
                    <a:lnTo>
                      <a:pt x="71" y="41"/>
                    </a:lnTo>
                    <a:lnTo>
                      <a:pt x="71" y="39"/>
                    </a:lnTo>
                    <a:lnTo>
                      <a:pt x="71" y="37"/>
                    </a:lnTo>
                    <a:lnTo>
                      <a:pt x="73" y="37"/>
                    </a:lnTo>
                    <a:lnTo>
                      <a:pt x="73" y="35"/>
                    </a:lnTo>
                    <a:lnTo>
                      <a:pt x="73" y="33"/>
                    </a:lnTo>
                    <a:lnTo>
                      <a:pt x="75" y="31"/>
                    </a:lnTo>
                    <a:lnTo>
                      <a:pt x="77" y="31"/>
                    </a:lnTo>
                    <a:lnTo>
                      <a:pt x="77" y="29"/>
                    </a:lnTo>
                    <a:lnTo>
                      <a:pt x="77" y="27"/>
                    </a:lnTo>
                    <a:lnTo>
                      <a:pt x="79" y="27"/>
                    </a:lnTo>
                    <a:lnTo>
                      <a:pt x="79" y="25"/>
                    </a:lnTo>
                    <a:lnTo>
                      <a:pt x="79" y="23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18"/>
                    </a:lnTo>
                    <a:lnTo>
                      <a:pt x="79" y="16"/>
                    </a:lnTo>
                    <a:lnTo>
                      <a:pt x="81" y="14"/>
                    </a:lnTo>
                    <a:lnTo>
                      <a:pt x="81" y="12"/>
                    </a:lnTo>
                    <a:lnTo>
                      <a:pt x="81" y="10"/>
                    </a:lnTo>
                    <a:lnTo>
                      <a:pt x="81" y="8"/>
                    </a:lnTo>
                    <a:lnTo>
                      <a:pt x="83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85" y="2"/>
                    </a:lnTo>
                    <a:lnTo>
                      <a:pt x="85" y="0"/>
                    </a:lnTo>
                    <a:lnTo>
                      <a:pt x="87" y="2"/>
                    </a:lnTo>
                    <a:lnTo>
                      <a:pt x="89" y="4"/>
                    </a:lnTo>
                    <a:lnTo>
                      <a:pt x="90" y="6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2" y="10"/>
                    </a:lnTo>
                    <a:lnTo>
                      <a:pt x="92" y="12"/>
                    </a:lnTo>
                    <a:lnTo>
                      <a:pt x="92" y="14"/>
                    </a:lnTo>
                    <a:lnTo>
                      <a:pt x="94" y="14"/>
                    </a:lnTo>
                    <a:lnTo>
                      <a:pt x="94" y="16"/>
                    </a:lnTo>
                    <a:lnTo>
                      <a:pt x="94" y="18"/>
                    </a:lnTo>
                    <a:lnTo>
                      <a:pt x="96" y="18"/>
                    </a:lnTo>
                    <a:lnTo>
                      <a:pt x="96" y="19"/>
                    </a:lnTo>
                    <a:lnTo>
                      <a:pt x="96" y="21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6" y="27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8" y="33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6" name="Freeform 5062">
                <a:extLst>
                  <a:ext uri="{FF2B5EF4-FFF2-40B4-BE49-F238E27FC236}">
                    <a16:creationId xmlns:a16="http://schemas.microsoft.com/office/drawing/2014/main" id="{A56938B2-379E-752A-4628-D96007600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792" y="5269920"/>
                <a:ext cx="222519" cy="223952"/>
              </a:xfrm>
              <a:custGeom>
                <a:avLst/>
                <a:gdLst/>
                <a:ahLst/>
                <a:cxnLst>
                  <a:cxn ang="0">
                    <a:pos x="134" y="78"/>
                  </a:cxn>
                  <a:cxn ang="0">
                    <a:pos x="142" y="78"/>
                  </a:cxn>
                  <a:cxn ang="0">
                    <a:pos x="142" y="82"/>
                  </a:cxn>
                  <a:cxn ang="0">
                    <a:pos x="142" y="90"/>
                  </a:cxn>
                  <a:cxn ang="0">
                    <a:pos x="144" y="99"/>
                  </a:cxn>
                  <a:cxn ang="0">
                    <a:pos x="150" y="109"/>
                  </a:cxn>
                  <a:cxn ang="0">
                    <a:pos x="146" y="113"/>
                  </a:cxn>
                  <a:cxn ang="0">
                    <a:pos x="138" y="109"/>
                  </a:cxn>
                  <a:cxn ang="0">
                    <a:pos x="130" y="113"/>
                  </a:cxn>
                  <a:cxn ang="0">
                    <a:pos x="125" y="119"/>
                  </a:cxn>
                  <a:cxn ang="0">
                    <a:pos x="121" y="126"/>
                  </a:cxn>
                  <a:cxn ang="0">
                    <a:pos x="117" y="134"/>
                  </a:cxn>
                  <a:cxn ang="0">
                    <a:pos x="113" y="140"/>
                  </a:cxn>
                  <a:cxn ang="0">
                    <a:pos x="109" y="147"/>
                  </a:cxn>
                  <a:cxn ang="0">
                    <a:pos x="103" y="153"/>
                  </a:cxn>
                  <a:cxn ang="0">
                    <a:pos x="94" y="151"/>
                  </a:cxn>
                  <a:cxn ang="0">
                    <a:pos x="86" y="151"/>
                  </a:cxn>
                  <a:cxn ang="0">
                    <a:pos x="78" y="145"/>
                  </a:cxn>
                  <a:cxn ang="0">
                    <a:pos x="73" y="147"/>
                  </a:cxn>
                  <a:cxn ang="0">
                    <a:pos x="61" y="151"/>
                  </a:cxn>
                  <a:cxn ang="0">
                    <a:pos x="52" y="149"/>
                  </a:cxn>
                  <a:cxn ang="0">
                    <a:pos x="46" y="144"/>
                  </a:cxn>
                  <a:cxn ang="0">
                    <a:pos x="38" y="138"/>
                  </a:cxn>
                  <a:cxn ang="0">
                    <a:pos x="29" y="142"/>
                  </a:cxn>
                  <a:cxn ang="0">
                    <a:pos x="25" y="134"/>
                  </a:cxn>
                  <a:cxn ang="0">
                    <a:pos x="21" y="122"/>
                  </a:cxn>
                  <a:cxn ang="0">
                    <a:pos x="13" y="111"/>
                  </a:cxn>
                  <a:cxn ang="0">
                    <a:pos x="6" y="103"/>
                  </a:cxn>
                  <a:cxn ang="0">
                    <a:pos x="2" y="94"/>
                  </a:cxn>
                  <a:cxn ang="0">
                    <a:pos x="2" y="84"/>
                  </a:cxn>
                  <a:cxn ang="0">
                    <a:pos x="7" y="73"/>
                  </a:cxn>
                  <a:cxn ang="0">
                    <a:pos x="7" y="63"/>
                  </a:cxn>
                  <a:cxn ang="0">
                    <a:pos x="11" y="51"/>
                  </a:cxn>
                  <a:cxn ang="0">
                    <a:pos x="11" y="40"/>
                  </a:cxn>
                  <a:cxn ang="0">
                    <a:pos x="23" y="40"/>
                  </a:cxn>
                  <a:cxn ang="0">
                    <a:pos x="30" y="36"/>
                  </a:cxn>
                  <a:cxn ang="0">
                    <a:pos x="36" y="38"/>
                  </a:cxn>
                  <a:cxn ang="0">
                    <a:pos x="46" y="36"/>
                  </a:cxn>
                  <a:cxn ang="0">
                    <a:pos x="52" y="32"/>
                  </a:cxn>
                  <a:cxn ang="0">
                    <a:pos x="61" y="34"/>
                  </a:cxn>
                  <a:cxn ang="0">
                    <a:pos x="69" y="34"/>
                  </a:cxn>
                  <a:cxn ang="0">
                    <a:pos x="75" y="28"/>
                  </a:cxn>
                  <a:cxn ang="0">
                    <a:pos x="78" y="19"/>
                  </a:cxn>
                  <a:cxn ang="0">
                    <a:pos x="84" y="13"/>
                  </a:cxn>
                  <a:cxn ang="0">
                    <a:pos x="92" y="9"/>
                  </a:cxn>
                  <a:cxn ang="0">
                    <a:pos x="100" y="5"/>
                  </a:cxn>
                  <a:cxn ang="0">
                    <a:pos x="107" y="1"/>
                  </a:cxn>
                  <a:cxn ang="0">
                    <a:pos x="109" y="7"/>
                  </a:cxn>
                  <a:cxn ang="0">
                    <a:pos x="115" y="13"/>
                  </a:cxn>
                  <a:cxn ang="0">
                    <a:pos x="115" y="25"/>
                  </a:cxn>
                  <a:cxn ang="0">
                    <a:pos x="115" y="36"/>
                  </a:cxn>
                  <a:cxn ang="0">
                    <a:pos x="121" y="40"/>
                  </a:cxn>
                  <a:cxn ang="0">
                    <a:pos x="126" y="48"/>
                  </a:cxn>
                  <a:cxn ang="0">
                    <a:pos x="128" y="57"/>
                  </a:cxn>
                  <a:cxn ang="0">
                    <a:pos x="132" y="65"/>
                  </a:cxn>
                  <a:cxn ang="0">
                    <a:pos x="132" y="73"/>
                  </a:cxn>
                </a:cxnLst>
                <a:rect l="0" t="0" r="r" b="b"/>
                <a:pathLst>
                  <a:path w="150" h="153">
                    <a:moveTo>
                      <a:pt x="132" y="73"/>
                    </a:moveTo>
                    <a:lnTo>
                      <a:pt x="132" y="74"/>
                    </a:lnTo>
                    <a:lnTo>
                      <a:pt x="134" y="76"/>
                    </a:lnTo>
                    <a:lnTo>
                      <a:pt x="132" y="76"/>
                    </a:lnTo>
                    <a:lnTo>
                      <a:pt x="132" y="78"/>
                    </a:lnTo>
                    <a:lnTo>
                      <a:pt x="134" y="78"/>
                    </a:lnTo>
                    <a:lnTo>
                      <a:pt x="134" y="76"/>
                    </a:lnTo>
                    <a:lnTo>
                      <a:pt x="136" y="76"/>
                    </a:lnTo>
                    <a:lnTo>
                      <a:pt x="136" y="78"/>
                    </a:lnTo>
                    <a:lnTo>
                      <a:pt x="138" y="78"/>
                    </a:lnTo>
                    <a:lnTo>
                      <a:pt x="140" y="78"/>
                    </a:lnTo>
                    <a:lnTo>
                      <a:pt x="142" y="78"/>
                    </a:lnTo>
                    <a:lnTo>
                      <a:pt x="140" y="78"/>
                    </a:lnTo>
                    <a:lnTo>
                      <a:pt x="140" y="80"/>
                    </a:lnTo>
                    <a:lnTo>
                      <a:pt x="142" y="80"/>
                    </a:lnTo>
                    <a:lnTo>
                      <a:pt x="140" y="80"/>
                    </a:lnTo>
                    <a:lnTo>
                      <a:pt x="140" y="82"/>
                    </a:lnTo>
                    <a:lnTo>
                      <a:pt x="142" y="82"/>
                    </a:lnTo>
                    <a:lnTo>
                      <a:pt x="140" y="82"/>
                    </a:lnTo>
                    <a:lnTo>
                      <a:pt x="140" y="84"/>
                    </a:lnTo>
                    <a:lnTo>
                      <a:pt x="140" y="86"/>
                    </a:lnTo>
                    <a:lnTo>
                      <a:pt x="142" y="86"/>
                    </a:lnTo>
                    <a:lnTo>
                      <a:pt x="142" y="88"/>
                    </a:lnTo>
                    <a:lnTo>
                      <a:pt x="142" y="90"/>
                    </a:lnTo>
                    <a:lnTo>
                      <a:pt x="142" y="92"/>
                    </a:lnTo>
                    <a:lnTo>
                      <a:pt x="142" y="94"/>
                    </a:lnTo>
                    <a:lnTo>
                      <a:pt x="142" y="96"/>
                    </a:lnTo>
                    <a:lnTo>
                      <a:pt x="142" y="97"/>
                    </a:lnTo>
                    <a:lnTo>
                      <a:pt x="142" y="99"/>
                    </a:lnTo>
                    <a:lnTo>
                      <a:pt x="144" y="99"/>
                    </a:lnTo>
                    <a:lnTo>
                      <a:pt x="146" y="99"/>
                    </a:lnTo>
                    <a:lnTo>
                      <a:pt x="148" y="101"/>
                    </a:lnTo>
                    <a:lnTo>
                      <a:pt x="150" y="103"/>
                    </a:lnTo>
                    <a:lnTo>
                      <a:pt x="150" y="105"/>
                    </a:lnTo>
                    <a:lnTo>
                      <a:pt x="150" y="107"/>
                    </a:lnTo>
                    <a:lnTo>
                      <a:pt x="150" y="109"/>
                    </a:lnTo>
                    <a:lnTo>
                      <a:pt x="150" y="111"/>
                    </a:lnTo>
                    <a:lnTo>
                      <a:pt x="150" y="113"/>
                    </a:lnTo>
                    <a:lnTo>
                      <a:pt x="148" y="113"/>
                    </a:lnTo>
                    <a:lnTo>
                      <a:pt x="148" y="115"/>
                    </a:lnTo>
                    <a:lnTo>
                      <a:pt x="148" y="113"/>
                    </a:lnTo>
                    <a:lnTo>
                      <a:pt x="146" y="113"/>
                    </a:lnTo>
                    <a:lnTo>
                      <a:pt x="144" y="113"/>
                    </a:lnTo>
                    <a:lnTo>
                      <a:pt x="142" y="113"/>
                    </a:lnTo>
                    <a:lnTo>
                      <a:pt x="140" y="113"/>
                    </a:lnTo>
                    <a:lnTo>
                      <a:pt x="140" y="111"/>
                    </a:lnTo>
                    <a:lnTo>
                      <a:pt x="138" y="111"/>
                    </a:lnTo>
                    <a:lnTo>
                      <a:pt x="138" y="109"/>
                    </a:lnTo>
                    <a:lnTo>
                      <a:pt x="136" y="109"/>
                    </a:lnTo>
                    <a:lnTo>
                      <a:pt x="136" y="111"/>
                    </a:lnTo>
                    <a:lnTo>
                      <a:pt x="134" y="111"/>
                    </a:lnTo>
                    <a:lnTo>
                      <a:pt x="132" y="111"/>
                    </a:lnTo>
                    <a:lnTo>
                      <a:pt x="130" y="111"/>
                    </a:lnTo>
                    <a:lnTo>
                      <a:pt x="130" y="113"/>
                    </a:lnTo>
                    <a:lnTo>
                      <a:pt x="128" y="113"/>
                    </a:lnTo>
                    <a:lnTo>
                      <a:pt x="128" y="115"/>
                    </a:lnTo>
                    <a:lnTo>
                      <a:pt x="126" y="115"/>
                    </a:lnTo>
                    <a:lnTo>
                      <a:pt x="126" y="117"/>
                    </a:lnTo>
                    <a:lnTo>
                      <a:pt x="125" y="117"/>
                    </a:lnTo>
                    <a:lnTo>
                      <a:pt x="125" y="119"/>
                    </a:lnTo>
                    <a:lnTo>
                      <a:pt x="125" y="121"/>
                    </a:lnTo>
                    <a:lnTo>
                      <a:pt x="123" y="121"/>
                    </a:lnTo>
                    <a:lnTo>
                      <a:pt x="123" y="122"/>
                    </a:lnTo>
                    <a:lnTo>
                      <a:pt x="123" y="124"/>
                    </a:lnTo>
                    <a:lnTo>
                      <a:pt x="123" y="126"/>
                    </a:lnTo>
                    <a:lnTo>
                      <a:pt x="121" y="126"/>
                    </a:lnTo>
                    <a:lnTo>
                      <a:pt x="121" y="128"/>
                    </a:lnTo>
                    <a:lnTo>
                      <a:pt x="119" y="128"/>
                    </a:lnTo>
                    <a:lnTo>
                      <a:pt x="119" y="130"/>
                    </a:lnTo>
                    <a:lnTo>
                      <a:pt x="117" y="130"/>
                    </a:lnTo>
                    <a:lnTo>
                      <a:pt x="117" y="132"/>
                    </a:lnTo>
                    <a:lnTo>
                      <a:pt x="117" y="134"/>
                    </a:lnTo>
                    <a:lnTo>
                      <a:pt x="117" y="136"/>
                    </a:lnTo>
                    <a:lnTo>
                      <a:pt x="115" y="136"/>
                    </a:lnTo>
                    <a:lnTo>
                      <a:pt x="115" y="138"/>
                    </a:lnTo>
                    <a:lnTo>
                      <a:pt x="113" y="138"/>
                    </a:lnTo>
                    <a:lnTo>
                      <a:pt x="115" y="140"/>
                    </a:lnTo>
                    <a:lnTo>
                      <a:pt x="113" y="140"/>
                    </a:lnTo>
                    <a:lnTo>
                      <a:pt x="113" y="142"/>
                    </a:lnTo>
                    <a:lnTo>
                      <a:pt x="111" y="142"/>
                    </a:lnTo>
                    <a:lnTo>
                      <a:pt x="111" y="144"/>
                    </a:lnTo>
                    <a:lnTo>
                      <a:pt x="111" y="145"/>
                    </a:lnTo>
                    <a:lnTo>
                      <a:pt x="109" y="145"/>
                    </a:lnTo>
                    <a:lnTo>
                      <a:pt x="109" y="147"/>
                    </a:lnTo>
                    <a:lnTo>
                      <a:pt x="109" y="149"/>
                    </a:lnTo>
                    <a:lnTo>
                      <a:pt x="109" y="151"/>
                    </a:lnTo>
                    <a:lnTo>
                      <a:pt x="107" y="151"/>
                    </a:lnTo>
                    <a:lnTo>
                      <a:pt x="105" y="151"/>
                    </a:lnTo>
                    <a:lnTo>
                      <a:pt x="105" y="153"/>
                    </a:lnTo>
                    <a:lnTo>
                      <a:pt x="103" y="153"/>
                    </a:lnTo>
                    <a:lnTo>
                      <a:pt x="102" y="153"/>
                    </a:lnTo>
                    <a:lnTo>
                      <a:pt x="100" y="153"/>
                    </a:lnTo>
                    <a:lnTo>
                      <a:pt x="98" y="153"/>
                    </a:lnTo>
                    <a:lnTo>
                      <a:pt x="96" y="153"/>
                    </a:lnTo>
                    <a:lnTo>
                      <a:pt x="94" y="153"/>
                    </a:lnTo>
                    <a:lnTo>
                      <a:pt x="94" y="151"/>
                    </a:lnTo>
                    <a:lnTo>
                      <a:pt x="92" y="151"/>
                    </a:lnTo>
                    <a:lnTo>
                      <a:pt x="92" y="153"/>
                    </a:lnTo>
                    <a:lnTo>
                      <a:pt x="90" y="153"/>
                    </a:lnTo>
                    <a:lnTo>
                      <a:pt x="88" y="153"/>
                    </a:lnTo>
                    <a:lnTo>
                      <a:pt x="86" y="153"/>
                    </a:lnTo>
                    <a:lnTo>
                      <a:pt x="86" y="151"/>
                    </a:lnTo>
                    <a:lnTo>
                      <a:pt x="84" y="149"/>
                    </a:lnTo>
                    <a:lnTo>
                      <a:pt x="82" y="149"/>
                    </a:lnTo>
                    <a:lnTo>
                      <a:pt x="82" y="147"/>
                    </a:lnTo>
                    <a:lnTo>
                      <a:pt x="80" y="147"/>
                    </a:lnTo>
                    <a:lnTo>
                      <a:pt x="80" y="145"/>
                    </a:lnTo>
                    <a:lnTo>
                      <a:pt x="78" y="145"/>
                    </a:lnTo>
                    <a:lnTo>
                      <a:pt x="77" y="145"/>
                    </a:lnTo>
                    <a:lnTo>
                      <a:pt x="77" y="144"/>
                    </a:lnTo>
                    <a:lnTo>
                      <a:pt x="77" y="145"/>
                    </a:lnTo>
                    <a:lnTo>
                      <a:pt x="75" y="145"/>
                    </a:lnTo>
                    <a:lnTo>
                      <a:pt x="73" y="145"/>
                    </a:lnTo>
                    <a:lnTo>
                      <a:pt x="73" y="147"/>
                    </a:lnTo>
                    <a:lnTo>
                      <a:pt x="71" y="147"/>
                    </a:lnTo>
                    <a:lnTo>
                      <a:pt x="69" y="149"/>
                    </a:lnTo>
                    <a:lnTo>
                      <a:pt x="67" y="149"/>
                    </a:lnTo>
                    <a:lnTo>
                      <a:pt x="65" y="151"/>
                    </a:lnTo>
                    <a:lnTo>
                      <a:pt x="63" y="151"/>
                    </a:lnTo>
                    <a:lnTo>
                      <a:pt x="61" y="151"/>
                    </a:lnTo>
                    <a:lnTo>
                      <a:pt x="59" y="151"/>
                    </a:lnTo>
                    <a:lnTo>
                      <a:pt x="57" y="151"/>
                    </a:lnTo>
                    <a:lnTo>
                      <a:pt x="57" y="149"/>
                    </a:lnTo>
                    <a:lnTo>
                      <a:pt x="55" y="149"/>
                    </a:lnTo>
                    <a:lnTo>
                      <a:pt x="54" y="149"/>
                    </a:lnTo>
                    <a:lnTo>
                      <a:pt x="52" y="149"/>
                    </a:lnTo>
                    <a:lnTo>
                      <a:pt x="52" y="147"/>
                    </a:lnTo>
                    <a:lnTo>
                      <a:pt x="50" y="147"/>
                    </a:lnTo>
                    <a:lnTo>
                      <a:pt x="48" y="147"/>
                    </a:lnTo>
                    <a:lnTo>
                      <a:pt x="46" y="147"/>
                    </a:lnTo>
                    <a:lnTo>
                      <a:pt x="46" y="145"/>
                    </a:lnTo>
                    <a:lnTo>
                      <a:pt x="46" y="144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40" y="138"/>
                    </a:lnTo>
                    <a:lnTo>
                      <a:pt x="38" y="138"/>
                    </a:lnTo>
                    <a:lnTo>
                      <a:pt x="36" y="138"/>
                    </a:lnTo>
                    <a:lnTo>
                      <a:pt x="34" y="138"/>
                    </a:lnTo>
                    <a:lnTo>
                      <a:pt x="32" y="138"/>
                    </a:lnTo>
                    <a:lnTo>
                      <a:pt x="32" y="140"/>
                    </a:lnTo>
                    <a:lnTo>
                      <a:pt x="29" y="140"/>
                    </a:lnTo>
                    <a:lnTo>
                      <a:pt x="29" y="142"/>
                    </a:lnTo>
                    <a:lnTo>
                      <a:pt x="29" y="140"/>
                    </a:lnTo>
                    <a:lnTo>
                      <a:pt x="27" y="140"/>
                    </a:lnTo>
                    <a:lnTo>
                      <a:pt x="27" y="138"/>
                    </a:lnTo>
                    <a:lnTo>
                      <a:pt x="27" y="136"/>
                    </a:lnTo>
                    <a:lnTo>
                      <a:pt x="27" y="134"/>
                    </a:lnTo>
                    <a:lnTo>
                      <a:pt x="25" y="134"/>
                    </a:lnTo>
                    <a:lnTo>
                      <a:pt x="25" y="132"/>
                    </a:lnTo>
                    <a:lnTo>
                      <a:pt x="23" y="128"/>
                    </a:lnTo>
                    <a:lnTo>
                      <a:pt x="21" y="128"/>
                    </a:lnTo>
                    <a:lnTo>
                      <a:pt x="21" y="126"/>
                    </a:lnTo>
                    <a:lnTo>
                      <a:pt x="21" y="124"/>
                    </a:lnTo>
                    <a:lnTo>
                      <a:pt x="21" y="122"/>
                    </a:lnTo>
                    <a:lnTo>
                      <a:pt x="21" y="121"/>
                    </a:lnTo>
                    <a:lnTo>
                      <a:pt x="21" y="119"/>
                    </a:lnTo>
                    <a:lnTo>
                      <a:pt x="19" y="115"/>
                    </a:lnTo>
                    <a:lnTo>
                      <a:pt x="17" y="113"/>
                    </a:lnTo>
                    <a:lnTo>
                      <a:pt x="15" y="111"/>
                    </a:lnTo>
                    <a:lnTo>
                      <a:pt x="13" y="111"/>
                    </a:lnTo>
                    <a:lnTo>
                      <a:pt x="13" y="109"/>
                    </a:lnTo>
                    <a:lnTo>
                      <a:pt x="11" y="109"/>
                    </a:lnTo>
                    <a:lnTo>
                      <a:pt x="9" y="107"/>
                    </a:lnTo>
                    <a:lnTo>
                      <a:pt x="7" y="105"/>
                    </a:lnTo>
                    <a:lnTo>
                      <a:pt x="6" y="105"/>
                    </a:lnTo>
                    <a:lnTo>
                      <a:pt x="6" y="103"/>
                    </a:lnTo>
                    <a:lnTo>
                      <a:pt x="4" y="103"/>
                    </a:lnTo>
                    <a:lnTo>
                      <a:pt x="4" y="101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4" y="80"/>
                    </a:lnTo>
                    <a:lnTo>
                      <a:pt x="6" y="78"/>
                    </a:lnTo>
                    <a:lnTo>
                      <a:pt x="6" y="76"/>
                    </a:lnTo>
                    <a:lnTo>
                      <a:pt x="7" y="74"/>
                    </a:lnTo>
                    <a:lnTo>
                      <a:pt x="7" y="73"/>
                    </a:lnTo>
                    <a:lnTo>
                      <a:pt x="7" y="71"/>
                    </a:lnTo>
                    <a:lnTo>
                      <a:pt x="6" y="71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7" y="65"/>
                    </a:lnTo>
                    <a:lnTo>
                      <a:pt x="7" y="63"/>
                    </a:lnTo>
                    <a:lnTo>
                      <a:pt x="7" y="61"/>
                    </a:lnTo>
                    <a:lnTo>
                      <a:pt x="9" y="59"/>
                    </a:lnTo>
                    <a:lnTo>
                      <a:pt x="9" y="57"/>
                    </a:lnTo>
                    <a:lnTo>
                      <a:pt x="11" y="55"/>
                    </a:lnTo>
                    <a:lnTo>
                      <a:pt x="11" y="53"/>
                    </a:lnTo>
                    <a:lnTo>
                      <a:pt x="11" y="51"/>
                    </a:lnTo>
                    <a:lnTo>
                      <a:pt x="11" y="49"/>
                    </a:lnTo>
                    <a:lnTo>
                      <a:pt x="13" y="48"/>
                    </a:lnTo>
                    <a:lnTo>
                      <a:pt x="13" y="46"/>
                    </a:lnTo>
                    <a:lnTo>
                      <a:pt x="13" y="44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3" y="38"/>
                    </a:lnTo>
                    <a:lnTo>
                      <a:pt x="15" y="38"/>
                    </a:lnTo>
                    <a:lnTo>
                      <a:pt x="17" y="40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3" y="40"/>
                    </a:lnTo>
                    <a:lnTo>
                      <a:pt x="25" y="40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30" y="36"/>
                    </a:lnTo>
                    <a:lnTo>
                      <a:pt x="30" y="38"/>
                    </a:lnTo>
                    <a:lnTo>
                      <a:pt x="32" y="38"/>
                    </a:lnTo>
                    <a:lnTo>
                      <a:pt x="32" y="36"/>
                    </a:lnTo>
                    <a:lnTo>
                      <a:pt x="34" y="36"/>
                    </a:lnTo>
                    <a:lnTo>
                      <a:pt x="36" y="36"/>
                    </a:lnTo>
                    <a:lnTo>
                      <a:pt x="36" y="38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8" y="34"/>
                    </a:lnTo>
                    <a:lnTo>
                      <a:pt x="50" y="34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2" y="34"/>
                    </a:lnTo>
                    <a:lnTo>
                      <a:pt x="52" y="32"/>
                    </a:lnTo>
                    <a:lnTo>
                      <a:pt x="54" y="32"/>
                    </a:lnTo>
                    <a:lnTo>
                      <a:pt x="54" y="34"/>
                    </a:lnTo>
                    <a:lnTo>
                      <a:pt x="55" y="34"/>
                    </a:lnTo>
                    <a:lnTo>
                      <a:pt x="57" y="34"/>
                    </a:lnTo>
                    <a:lnTo>
                      <a:pt x="59" y="34"/>
                    </a:lnTo>
                    <a:lnTo>
                      <a:pt x="61" y="34"/>
                    </a:lnTo>
                    <a:lnTo>
                      <a:pt x="61" y="32"/>
                    </a:lnTo>
                    <a:lnTo>
                      <a:pt x="63" y="32"/>
                    </a:lnTo>
                    <a:lnTo>
                      <a:pt x="63" y="34"/>
                    </a:lnTo>
                    <a:lnTo>
                      <a:pt x="65" y="34"/>
                    </a:lnTo>
                    <a:lnTo>
                      <a:pt x="67" y="34"/>
                    </a:lnTo>
                    <a:lnTo>
                      <a:pt x="69" y="34"/>
                    </a:lnTo>
                    <a:lnTo>
                      <a:pt x="69" y="32"/>
                    </a:lnTo>
                    <a:lnTo>
                      <a:pt x="71" y="32"/>
                    </a:lnTo>
                    <a:lnTo>
                      <a:pt x="71" y="30"/>
                    </a:lnTo>
                    <a:lnTo>
                      <a:pt x="71" y="28"/>
                    </a:lnTo>
                    <a:lnTo>
                      <a:pt x="73" y="28"/>
                    </a:lnTo>
                    <a:lnTo>
                      <a:pt x="75" y="28"/>
                    </a:lnTo>
                    <a:lnTo>
                      <a:pt x="75" y="26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8" y="21"/>
                    </a:lnTo>
                    <a:lnTo>
                      <a:pt x="78" y="19"/>
                    </a:lnTo>
                    <a:lnTo>
                      <a:pt x="78" y="17"/>
                    </a:lnTo>
                    <a:lnTo>
                      <a:pt x="80" y="17"/>
                    </a:lnTo>
                    <a:lnTo>
                      <a:pt x="80" y="15"/>
                    </a:lnTo>
                    <a:lnTo>
                      <a:pt x="82" y="15"/>
                    </a:lnTo>
                    <a:lnTo>
                      <a:pt x="82" y="13"/>
                    </a:lnTo>
                    <a:lnTo>
                      <a:pt x="84" y="13"/>
                    </a:lnTo>
                    <a:lnTo>
                      <a:pt x="86" y="13"/>
                    </a:lnTo>
                    <a:lnTo>
                      <a:pt x="88" y="13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90" y="9"/>
                    </a:lnTo>
                    <a:lnTo>
                      <a:pt x="92" y="9"/>
                    </a:lnTo>
                    <a:lnTo>
                      <a:pt x="94" y="9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0" y="3"/>
                    </a:lnTo>
                    <a:lnTo>
                      <a:pt x="102" y="3"/>
                    </a:lnTo>
                    <a:lnTo>
                      <a:pt x="103" y="3"/>
                    </a:lnTo>
                    <a:lnTo>
                      <a:pt x="105" y="3"/>
                    </a:lnTo>
                    <a:lnTo>
                      <a:pt x="105" y="1"/>
                    </a:lnTo>
                    <a:lnTo>
                      <a:pt x="107" y="1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1"/>
                    </a:lnTo>
                    <a:lnTo>
                      <a:pt x="111" y="3"/>
                    </a:lnTo>
                    <a:lnTo>
                      <a:pt x="109" y="7"/>
                    </a:lnTo>
                    <a:lnTo>
                      <a:pt x="109" y="9"/>
                    </a:lnTo>
                    <a:lnTo>
                      <a:pt x="109" y="11"/>
                    </a:lnTo>
                    <a:lnTo>
                      <a:pt x="109" y="13"/>
                    </a:lnTo>
                    <a:lnTo>
                      <a:pt x="111" y="13"/>
                    </a:lnTo>
                    <a:lnTo>
                      <a:pt x="113" y="13"/>
                    </a:lnTo>
                    <a:lnTo>
                      <a:pt x="115" y="13"/>
                    </a:lnTo>
                    <a:lnTo>
                      <a:pt x="115" y="15"/>
                    </a:lnTo>
                    <a:lnTo>
                      <a:pt x="115" y="17"/>
                    </a:lnTo>
                    <a:lnTo>
                      <a:pt x="115" y="19"/>
                    </a:lnTo>
                    <a:lnTo>
                      <a:pt x="115" y="21"/>
                    </a:lnTo>
                    <a:lnTo>
                      <a:pt x="115" y="23"/>
                    </a:lnTo>
                    <a:lnTo>
                      <a:pt x="115" y="25"/>
                    </a:lnTo>
                    <a:lnTo>
                      <a:pt x="115" y="26"/>
                    </a:lnTo>
                    <a:lnTo>
                      <a:pt x="115" y="28"/>
                    </a:lnTo>
                    <a:lnTo>
                      <a:pt x="115" y="30"/>
                    </a:lnTo>
                    <a:lnTo>
                      <a:pt x="115" y="32"/>
                    </a:lnTo>
                    <a:lnTo>
                      <a:pt x="115" y="34"/>
                    </a:lnTo>
                    <a:lnTo>
                      <a:pt x="115" y="36"/>
                    </a:lnTo>
                    <a:lnTo>
                      <a:pt x="115" y="38"/>
                    </a:lnTo>
                    <a:lnTo>
                      <a:pt x="117" y="38"/>
                    </a:lnTo>
                    <a:lnTo>
                      <a:pt x="119" y="38"/>
                    </a:lnTo>
                    <a:lnTo>
                      <a:pt x="119" y="40"/>
                    </a:lnTo>
                    <a:lnTo>
                      <a:pt x="119" y="38"/>
                    </a:lnTo>
                    <a:lnTo>
                      <a:pt x="121" y="40"/>
                    </a:lnTo>
                    <a:lnTo>
                      <a:pt x="121" y="42"/>
                    </a:lnTo>
                    <a:lnTo>
                      <a:pt x="123" y="42"/>
                    </a:lnTo>
                    <a:lnTo>
                      <a:pt x="125" y="44"/>
                    </a:lnTo>
                    <a:lnTo>
                      <a:pt x="125" y="46"/>
                    </a:lnTo>
                    <a:lnTo>
                      <a:pt x="126" y="46"/>
                    </a:lnTo>
                    <a:lnTo>
                      <a:pt x="126" y="48"/>
                    </a:lnTo>
                    <a:lnTo>
                      <a:pt x="128" y="48"/>
                    </a:lnTo>
                    <a:lnTo>
                      <a:pt x="128" y="49"/>
                    </a:lnTo>
                    <a:lnTo>
                      <a:pt x="128" y="51"/>
                    </a:lnTo>
                    <a:lnTo>
                      <a:pt x="128" y="53"/>
                    </a:lnTo>
                    <a:lnTo>
                      <a:pt x="128" y="55"/>
                    </a:lnTo>
                    <a:lnTo>
                      <a:pt x="128" y="57"/>
                    </a:lnTo>
                    <a:lnTo>
                      <a:pt x="130" y="57"/>
                    </a:lnTo>
                    <a:lnTo>
                      <a:pt x="130" y="59"/>
                    </a:lnTo>
                    <a:lnTo>
                      <a:pt x="132" y="59"/>
                    </a:lnTo>
                    <a:lnTo>
                      <a:pt x="132" y="61"/>
                    </a:lnTo>
                    <a:lnTo>
                      <a:pt x="132" y="63"/>
                    </a:lnTo>
                    <a:lnTo>
                      <a:pt x="132" y="65"/>
                    </a:lnTo>
                    <a:lnTo>
                      <a:pt x="132" y="67"/>
                    </a:lnTo>
                    <a:lnTo>
                      <a:pt x="130" y="67"/>
                    </a:lnTo>
                    <a:lnTo>
                      <a:pt x="130" y="69"/>
                    </a:lnTo>
                    <a:lnTo>
                      <a:pt x="130" y="71"/>
                    </a:lnTo>
                    <a:lnTo>
                      <a:pt x="130" y="73"/>
                    </a:lnTo>
                    <a:lnTo>
                      <a:pt x="132" y="73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7" name="Freeform 5066">
                <a:extLst>
                  <a:ext uri="{FF2B5EF4-FFF2-40B4-BE49-F238E27FC236}">
                    <a16:creationId xmlns:a16="http://schemas.microsoft.com/office/drawing/2014/main" id="{C1DD52E4-A654-7F71-4022-34DBC2FD3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038" y="5340760"/>
                <a:ext cx="177392" cy="179772"/>
              </a:xfrm>
              <a:custGeom>
                <a:avLst/>
                <a:gdLst/>
                <a:ahLst/>
                <a:cxnLst>
                  <a:cxn ang="0">
                    <a:pos x="108" y="15"/>
                  </a:cxn>
                  <a:cxn ang="0">
                    <a:pos x="110" y="25"/>
                  </a:cxn>
                  <a:cxn ang="0">
                    <a:pos x="108" y="34"/>
                  </a:cxn>
                  <a:cxn ang="0">
                    <a:pos x="106" y="40"/>
                  </a:cxn>
                  <a:cxn ang="0">
                    <a:pos x="100" y="42"/>
                  </a:cxn>
                  <a:cxn ang="0">
                    <a:pos x="94" y="48"/>
                  </a:cxn>
                  <a:cxn ang="0">
                    <a:pos x="96" y="53"/>
                  </a:cxn>
                  <a:cxn ang="0">
                    <a:pos x="102" y="55"/>
                  </a:cxn>
                  <a:cxn ang="0">
                    <a:pos x="108" y="61"/>
                  </a:cxn>
                  <a:cxn ang="0">
                    <a:pos x="112" y="69"/>
                  </a:cxn>
                  <a:cxn ang="0">
                    <a:pos x="115" y="76"/>
                  </a:cxn>
                  <a:cxn ang="0">
                    <a:pos x="119" y="84"/>
                  </a:cxn>
                  <a:cxn ang="0">
                    <a:pos x="113" y="90"/>
                  </a:cxn>
                  <a:cxn ang="0">
                    <a:pos x="112" y="99"/>
                  </a:cxn>
                  <a:cxn ang="0">
                    <a:pos x="104" y="103"/>
                  </a:cxn>
                  <a:cxn ang="0">
                    <a:pos x="96" y="107"/>
                  </a:cxn>
                  <a:cxn ang="0">
                    <a:pos x="89" y="113"/>
                  </a:cxn>
                  <a:cxn ang="0">
                    <a:pos x="87" y="119"/>
                  </a:cxn>
                  <a:cxn ang="0">
                    <a:pos x="81" y="117"/>
                  </a:cxn>
                  <a:cxn ang="0">
                    <a:pos x="77" y="121"/>
                  </a:cxn>
                  <a:cxn ang="0">
                    <a:pos x="69" y="121"/>
                  </a:cxn>
                  <a:cxn ang="0">
                    <a:pos x="62" y="121"/>
                  </a:cxn>
                  <a:cxn ang="0">
                    <a:pos x="56" y="117"/>
                  </a:cxn>
                  <a:cxn ang="0">
                    <a:pos x="50" y="111"/>
                  </a:cxn>
                  <a:cxn ang="0">
                    <a:pos x="46" y="107"/>
                  </a:cxn>
                  <a:cxn ang="0">
                    <a:pos x="39" y="101"/>
                  </a:cxn>
                  <a:cxn ang="0">
                    <a:pos x="31" y="97"/>
                  </a:cxn>
                  <a:cxn ang="0">
                    <a:pos x="21" y="101"/>
                  </a:cxn>
                  <a:cxn ang="0">
                    <a:pos x="10" y="99"/>
                  </a:cxn>
                  <a:cxn ang="0">
                    <a:pos x="4" y="99"/>
                  </a:cxn>
                  <a:cxn ang="0">
                    <a:pos x="2" y="97"/>
                  </a:cxn>
                  <a:cxn ang="0">
                    <a:pos x="4" y="90"/>
                  </a:cxn>
                  <a:cxn ang="0">
                    <a:pos x="8" y="82"/>
                  </a:cxn>
                  <a:cxn ang="0">
                    <a:pos x="14" y="76"/>
                  </a:cxn>
                  <a:cxn ang="0">
                    <a:pos x="17" y="69"/>
                  </a:cxn>
                  <a:cxn ang="0">
                    <a:pos x="23" y="63"/>
                  </a:cxn>
                  <a:cxn ang="0">
                    <a:pos x="31" y="63"/>
                  </a:cxn>
                  <a:cxn ang="0">
                    <a:pos x="39" y="67"/>
                  </a:cxn>
                  <a:cxn ang="0">
                    <a:pos x="41" y="57"/>
                  </a:cxn>
                  <a:cxn ang="0">
                    <a:pos x="33" y="49"/>
                  </a:cxn>
                  <a:cxn ang="0">
                    <a:pos x="33" y="38"/>
                  </a:cxn>
                  <a:cxn ang="0">
                    <a:pos x="31" y="32"/>
                  </a:cxn>
                  <a:cxn ang="0">
                    <a:pos x="29" y="30"/>
                  </a:cxn>
                  <a:cxn ang="0">
                    <a:pos x="23" y="28"/>
                  </a:cxn>
                  <a:cxn ang="0">
                    <a:pos x="27" y="21"/>
                  </a:cxn>
                  <a:cxn ang="0">
                    <a:pos x="39" y="19"/>
                  </a:cxn>
                  <a:cxn ang="0">
                    <a:pos x="46" y="19"/>
                  </a:cxn>
                  <a:cxn ang="0">
                    <a:pos x="56" y="19"/>
                  </a:cxn>
                  <a:cxn ang="0">
                    <a:pos x="65" y="21"/>
                  </a:cxn>
                  <a:cxn ang="0">
                    <a:pos x="69" y="13"/>
                  </a:cxn>
                  <a:cxn ang="0">
                    <a:pos x="73" y="9"/>
                  </a:cxn>
                  <a:cxn ang="0">
                    <a:pos x="79" y="3"/>
                  </a:cxn>
                  <a:cxn ang="0">
                    <a:pos x="87" y="1"/>
                  </a:cxn>
                  <a:cxn ang="0">
                    <a:pos x="94" y="5"/>
                  </a:cxn>
                  <a:cxn ang="0">
                    <a:pos x="100" y="11"/>
                  </a:cxn>
                </a:cxnLst>
                <a:rect l="0" t="0" r="r" b="b"/>
                <a:pathLst>
                  <a:path w="119" h="122">
                    <a:moveTo>
                      <a:pt x="104" y="9"/>
                    </a:moveTo>
                    <a:lnTo>
                      <a:pt x="104" y="11"/>
                    </a:lnTo>
                    <a:lnTo>
                      <a:pt x="106" y="11"/>
                    </a:lnTo>
                    <a:lnTo>
                      <a:pt x="106" y="13"/>
                    </a:lnTo>
                    <a:lnTo>
                      <a:pt x="106" y="15"/>
                    </a:lnTo>
                    <a:lnTo>
                      <a:pt x="108" y="15"/>
                    </a:lnTo>
                    <a:lnTo>
                      <a:pt x="108" y="17"/>
                    </a:lnTo>
                    <a:lnTo>
                      <a:pt x="108" y="19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08" y="25"/>
                    </a:lnTo>
                    <a:lnTo>
                      <a:pt x="110" y="25"/>
                    </a:lnTo>
                    <a:lnTo>
                      <a:pt x="110" y="26"/>
                    </a:lnTo>
                    <a:lnTo>
                      <a:pt x="110" y="28"/>
                    </a:lnTo>
                    <a:lnTo>
                      <a:pt x="110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6" y="34"/>
                    </a:lnTo>
                    <a:lnTo>
                      <a:pt x="106" y="36"/>
                    </a:lnTo>
                    <a:lnTo>
                      <a:pt x="106" y="38"/>
                    </a:lnTo>
                    <a:lnTo>
                      <a:pt x="106" y="40"/>
                    </a:lnTo>
                    <a:lnTo>
                      <a:pt x="108" y="40"/>
                    </a:lnTo>
                    <a:lnTo>
                      <a:pt x="106" y="40"/>
                    </a:lnTo>
                    <a:lnTo>
                      <a:pt x="108" y="40"/>
                    </a:lnTo>
                    <a:lnTo>
                      <a:pt x="108" y="42"/>
                    </a:lnTo>
                    <a:lnTo>
                      <a:pt x="106" y="42"/>
                    </a:lnTo>
                    <a:lnTo>
                      <a:pt x="104" y="42"/>
                    </a:lnTo>
                    <a:lnTo>
                      <a:pt x="102" y="42"/>
                    </a:lnTo>
                    <a:lnTo>
                      <a:pt x="100" y="42"/>
                    </a:lnTo>
                    <a:lnTo>
                      <a:pt x="100" y="44"/>
                    </a:lnTo>
                    <a:lnTo>
                      <a:pt x="98" y="44"/>
                    </a:lnTo>
                    <a:lnTo>
                      <a:pt x="98" y="46"/>
                    </a:lnTo>
                    <a:lnTo>
                      <a:pt x="96" y="46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4" y="49"/>
                    </a:lnTo>
                    <a:lnTo>
                      <a:pt x="92" y="49"/>
                    </a:lnTo>
                    <a:lnTo>
                      <a:pt x="94" y="49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6" y="53"/>
                    </a:lnTo>
                    <a:lnTo>
                      <a:pt x="98" y="53"/>
                    </a:lnTo>
                    <a:lnTo>
                      <a:pt x="100" y="53"/>
                    </a:lnTo>
                    <a:lnTo>
                      <a:pt x="100" y="55"/>
                    </a:lnTo>
                    <a:lnTo>
                      <a:pt x="102" y="55"/>
                    </a:lnTo>
                    <a:lnTo>
                      <a:pt x="102" y="57"/>
                    </a:lnTo>
                    <a:lnTo>
                      <a:pt x="102" y="55"/>
                    </a:lnTo>
                    <a:lnTo>
                      <a:pt x="104" y="55"/>
                    </a:lnTo>
                    <a:lnTo>
                      <a:pt x="104" y="57"/>
                    </a:lnTo>
                    <a:lnTo>
                      <a:pt x="104" y="59"/>
                    </a:lnTo>
                    <a:lnTo>
                      <a:pt x="106" y="59"/>
                    </a:lnTo>
                    <a:lnTo>
                      <a:pt x="108" y="59"/>
                    </a:lnTo>
                    <a:lnTo>
                      <a:pt x="108" y="61"/>
                    </a:lnTo>
                    <a:lnTo>
                      <a:pt x="110" y="61"/>
                    </a:lnTo>
                    <a:lnTo>
                      <a:pt x="110" y="63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2" y="67"/>
                    </a:lnTo>
                    <a:lnTo>
                      <a:pt x="112" y="69"/>
                    </a:lnTo>
                    <a:lnTo>
                      <a:pt x="112" y="71"/>
                    </a:lnTo>
                    <a:lnTo>
                      <a:pt x="113" y="71"/>
                    </a:lnTo>
                    <a:lnTo>
                      <a:pt x="113" y="73"/>
                    </a:lnTo>
                    <a:lnTo>
                      <a:pt x="113" y="74"/>
                    </a:lnTo>
                    <a:lnTo>
                      <a:pt x="113" y="76"/>
                    </a:lnTo>
                    <a:lnTo>
                      <a:pt x="115" y="76"/>
                    </a:lnTo>
                    <a:lnTo>
                      <a:pt x="115" y="78"/>
                    </a:lnTo>
                    <a:lnTo>
                      <a:pt x="117" y="78"/>
                    </a:lnTo>
                    <a:lnTo>
                      <a:pt x="117" y="80"/>
                    </a:lnTo>
                    <a:lnTo>
                      <a:pt x="119" y="80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9" y="86"/>
                    </a:lnTo>
                    <a:lnTo>
                      <a:pt x="117" y="86"/>
                    </a:lnTo>
                    <a:lnTo>
                      <a:pt x="115" y="86"/>
                    </a:lnTo>
                    <a:lnTo>
                      <a:pt x="115" y="88"/>
                    </a:lnTo>
                    <a:lnTo>
                      <a:pt x="113" y="88"/>
                    </a:lnTo>
                    <a:lnTo>
                      <a:pt x="113" y="90"/>
                    </a:lnTo>
                    <a:lnTo>
                      <a:pt x="113" y="92"/>
                    </a:lnTo>
                    <a:lnTo>
                      <a:pt x="113" y="94"/>
                    </a:lnTo>
                    <a:lnTo>
                      <a:pt x="112" y="94"/>
                    </a:lnTo>
                    <a:lnTo>
                      <a:pt x="112" y="96"/>
                    </a:lnTo>
                    <a:lnTo>
                      <a:pt x="112" y="97"/>
                    </a:lnTo>
                    <a:lnTo>
                      <a:pt x="112" y="99"/>
                    </a:lnTo>
                    <a:lnTo>
                      <a:pt x="110" y="99"/>
                    </a:lnTo>
                    <a:lnTo>
                      <a:pt x="110" y="101"/>
                    </a:lnTo>
                    <a:lnTo>
                      <a:pt x="108" y="101"/>
                    </a:lnTo>
                    <a:lnTo>
                      <a:pt x="108" y="103"/>
                    </a:lnTo>
                    <a:lnTo>
                      <a:pt x="106" y="103"/>
                    </a:lnTo>
                    <a:lnTo>
                      <a:pt x="104" y="103"/>
                    </a:lnTo>
                    <a:lnTo>
                      <a:pt x="102" y="103"/>
                    </a:lnTo>
                    <a:lnTo>
                      <a:pt x="100" y="103"/>
                    </a:lnTo>
                    <a:lnTo>
                      <a:pt x="100" y="105"/>
                    </a:lnTo>
                    <a:lnTo>
                      <a:pt x="98" y="105"/>
                    </a:lnTo>
                    <a:lnTo>
                      <a:pt x="98" y="107"/>
                    </a:lnTo>
                    <a:lnTo>
                      <a:pt x="96" y="107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4" y="111"/>
                    </a:lnTo>
                    <a:lnTo>
                      <a:pt x="92" y="111"/>
                    </a:lnTo>
                    <a:lnTo>
                      <a:pt x="90" y="113"/>
                    </a:lnTo>
                    <a:lnTo>
                      <a:pt x="89" y="113"/>
                    </a:lnTo>
                    <a:lnTo>
                      <a:pt x="89" y="115"/>
                    </a:lnTo>
                    <a:lnTo>
                      <a:pt x="87" y="115"/>
                    </a:lnTo>
                    <a:lnTo>
                      <a:pt x="87" y="117"/>
                    </a:lnTo>
                    <a:lnTo>
                      <a:pt x="89" y="117"/>
                    </a:lnTo>
                    <a:lnTo>
                      <a:pt x="87" y="117"/>
                    </a:lnTo>
                    <a:lnTo>
                      <a:pt x="87" y="119"/>
                    </a:lnTo>
                    <a:lnTo>
                      <a:pt x="85" y="117"/>
                    </a:lnTo>
                    <a:lnTo>
                      <a:pt x="85" y="119"/>
                    </a:lnTo>
                    <a:lnTo>
                      <a:pt x="83" y="119"/>
                    </a:lnTo>
                    <a:lnTo>
                      <a:pt x="83" y="117"/>
                    </a:lnTo>
                    <a:lnTo>
                      <a:pt x="83" y="119"/>
                    </a:lnTo>
                    <a:lnTo>
                      <a:pt x="81" y="117"/>
                    </a:lnTo>
                    <a:lnTo>
                      <a:pt x="81" y="119"/>
                    </a:lnTo>
                    <a:lnTo>
                      <a:pt x="79" y="119"/>
                    </a:lnTo>
                    <a:lnTo>
                      <a:pt x="79" y="121"/>
                    </a:lnTo>
                    <a:lnTo>
                      <a:pt x="77" y="121"/>
                    </a:lnTo>
                    <a:lnTo>
                      <a:pt x="79" y="121"/>
                    </a:lnTo>
                    <a:lnTo>
                      <a:pt x="77" y="121"/>
                    </a:lnTo>
                    <a:lnTo>
                      <a:pt x="77" y="122"/>
                    </a:lnTo>
                    <a:lnTo>
                      <a:pt x="75" y="122"/>
                    </a:lnTo>
                    <a:lnTo>
                      <a:pt x="73" y="122"/>
                    </a:lnTo>
                    <a:lnTo>
                      <a:pt x="71" y="122"/>
                    </a:lnTo>
                    <a:lnTo>
                      <a:pt x="71" y="121"/>
                    </a:lnTo>
                    <a:lnTo>
                      <a:pt x="69" y="121"/>
                    </a:lnTo>
                    <a:lnTo>
                      <a:pt x="67" y="121"/>
                    </a:lnTo>
                    <a:lnTo>
                      <a:pt x="65" y="121"/>
                    </a:lnTo>
                    <a:lnTo>
                      <a:pt x="65" y="122"/>
                    </a:lnTo>
                    <a:lnTo>
                      <a:pt x="64" y="122"/>
                    </a:lnTo>
                    <a:lnTo>
                      <a:pt x="62" y="122"/>
                    </a:lnTo>
                    <a:lnTo>
                      <a:pt x="62" y="121"/>
                    </a:lnTo>
                    <a:lnTo>
                      <a:pt x="60" y="121"/>
                    </a:lnTo>
                    <a:lnTo>
                      <a:pt x="58" y="119"/>
                    </a:lnTo>
                    <a:lnTo>
                      <a:pt x="58" y="117"/>
                    </a:lnTo>
                    <a:lnTo>
                      <a:pt x="56" y="117"/>
                    </a:lnTo>
                    <a:lnTo>
                      <a:pt x="56" y="119"/>
                    </a:lnTo>
                    <a:lnTo>
                      <a:pt x="56" y="117"/>
                    </a:lnTo>
                    <a:lnTo>
                      <a:pt x="56" y="115"/>
                    </a:lnTo>
                    <a:lnTo>
                      <a:pt x="54" y="115"/>
                    </a:lnTo>
                    <a:lnTo>
                      <a:pt x="52" y="115"/>
                    </a:lnTo>
                    <a:lnTo>
                      <a:pt x="52" y="113"/>
                    </a:lnTo>
                    <a:lnTo>
                      <a:pt x="50" y="113"/>
                    </a:lnTo>
                    <a:lnTo>
                      <a:pt x="50" y="111"/>
                    </a:lnTo>
                    <a:lnTo>
                      <a:pt x="50" y="109"/>
                    </a:lnTo>
                    <a:lnTo>
                      <a:pt x="48" y="109"/>
                    </a:lnTo>
                    <a:lnTo>
                      <a:pt x="48" y="107"/>
                    </a:lnTo>
                    <a:lnTo>
                      <a:pt x="46" y="107"/>
                    </a:lnTo>
                    <a:lnTo>
                      <a:pt x="46" y="105"/>
                    </a:lnTo>
                    <a:lnTo>
                      <a:pt x="46" y="107"/>
                    </a:lnTo>
                    <a:lnTo>
                      <a:pt x="44" y="107"/>
                    </a:lnTo>
                    <a:lnTo>
                      <a:pt x="44" y="105"/>
                    </a:lnTo>
                    <a:lnTo>
                      <a:pt x="42" y="103"/>
                    </a:lnTo>
                    <a:lnTo>
                      <a:pt x="41" y="103"/>
                    </a:lnTo>
                    <a:lnTo>
                      <a:pt x="41" y="101"/>
                    </a:lnTo>
                    <a:lnTo>
                      <a:pt x="39" y="101"/>
                    </a:lnTo>
                    <a:lnTo>
                      <a:pt x="37" y="99"/>
                    </a:lnTo>
                    <a:lnTo>
                      <a:pt x="35" y="97"/>
                    </a:lnTo>
                    <a:lnTo>
                      <a:pt x="35" y="96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7"/>
                    </a:lnTo>
                    <a:lnTo>
                      <a:pt x="29" y="99"/>
                    </a:lnTo>
                    <a:lnTo>
                      <a:pt x="27" y="99"/>
                    </a:lnTo>
                    <a:lnTo>
                      <a:pt x="25" y="99"/>
                    </a:lnTo>
                    <a:lnTo>
                      <a:pt x="25" y="101"/>
                    </a:lnTo>
                    <a:lnTo>
                      <a:pt x="23" y="101"/>
                    </a:lnTo>
                    <a:lnTo>
                      <a:pt x="21" y="101"/>
                    </a:lnTo>
                    <a:lnTo>
                      <a:pt x="19" y="101"/>
                    </a:lnTo>
                    <a:lnTo>
                      <a:pt x="19" y="99"/>
                    </a:lnTo>
                    <a:lnTo>
                      <a:pt x="16" y="99"/>
                    </a:lnTo>
                    <a:lnTo>
                      <a:pt x="14" y="99"/>
                    </a:lnTo>
                    <a:lnTo>
                      <a:pt x="12" y="99"/>
                    </a:lnTo>
                    <a:lnTo>
                      <a:pt x="10" y="99"/>
                    </a:lnTo>
                    <a:lnTo>
                      <a:pt x="10" y="101"/>
                    </a:lnTo>
                    <a:lnTo>
                      <a:pt x="8" y="101"/>
                    </a:lnTo>
                    <a:lnTo>
                      <a:pt x="8" y="103"/>
                    </a:lnTo>
                    <a:lnTo>
                      <a:pt x="6" y="103"/>
                    </a:lnTo>
                    <a:lnTo>
                      <a:pt x="4" y="101"/>
                    </a:lnTo>
                    <a:lnTo>
                      <a:pt x="4" y="99"/>
                    </a:lnTo>
                    <a:lnTo>
                      <a:pt x="2" y="99"/>
                    </a:lnTo>
                    <a:lnTo>
                      <a:pt x="2" y="101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2" y="97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6" y="92"/>
                    </a:lnTo>
                    <a:lnTo>
                      <a:pt x="4" y="90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8" y="84"/>
                    </a:lnTo>
                    <a:lnTo>
                      <a:pt x="8" y="82"/>
                    </a:lnTo>
                    <a:lnTo>
                      <a:pt x="10" y="82"/>
                    </a:lnTo>
                    <a:lnTo>
                      <a:pt x="10" y="80"/>
                    </a:lnTo>
                    <a:lnTo>
                      <a:pt x="12" y="80"/>
                    </a:lnTo>
                    <a:lnTo>
                      <a:pt x="12" y="78"/>
                    </a:lnTo>
                    <a:lnTo>
                      <a:pt x="14" y="78"/>
                    </a:lnTo>
                    <a:lnTo>
                      <a:pt x="14" y="76"/>
                    </a:lnTo>
                    <a:lnTo>
                      <a:pt x="14" y="74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6" y="71"/>
                    </a:lnTo>
                    <a:lnTo>
                      <a:pt x="16" y="69"/>
                    </a:lnTo>
                    <a:lnTo>
                      <a:pt x="17" y="69"/>
                    </a:lnTo>
                    <a:lnTo>
                      <a:pt x="17" y="67"/>
                    </a:lnTo>
                    <a:lnTo>
                      <a:pt x="19" y="67"/>
                    </a:lnTo>
                    <a:lnTo>
                      <a:pt x="19" y="65"/>
                    </a:lnTo>
                    <a:lnTo>
                      <a:pt x="21" y="65"/>
                    </a:lnTo>
                    <a:lnTo>
                      <a:pt x="21" y="63"/>
                    </a:lnTo>
                    <a:lnTo>
                      <a:pt x="23" y="63"/>
                    </a:lnTo>
                    <a:lnTo>
                      <a:pt x="25" y="63"/>
                    </a:lnTo>
                    <a:lnTo>
                      <a:pt x="27" y="63"/>
                    </a:lnTo>
                    <a:lnTo>
                      <a:pt x="27" y="61"/>
                    </a:lnTo>
                    <a:lnTo>
                      <a:pt x="29" y="61"/>
                    </a:lnTo>
                    <a:lnTo>
                      <a:pt x="29" y="63"/>
                    </a:lnTo>
                    <a:lnTo>
                      <a:pt x="31" y="63"/>
                    </a:lnTo>
                    <a:lnTo>
                      <a:pt x="31" y="65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9" y="65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1" y="63"/>
                    </a:lnTo>
                    <a:lnTo>
                      <a:pt x="41" y="61"/>
                    </a:lnTo>
                    <a:lnTo>
                      <a:pt x="41" y="59"/>
                    </a:lnTo>
                    <a:lnTo>
                      <a:pt x="41" y="57"/>
                    </a:lnTo>
                    <a:lnTo>
                      <a:pt x="41" y="55"/>
                    </a:lnTo>
                    <a:lnTo>
                      <a:pt x="39" y="53"/>
                    </a:lnTo>
                    <a:lnTo>
                      <a:pt x="37" y="51"/>
                    </a:lnTo>
                    <a:lnTo>
                      <a:pt x="35" y="51"/>
                    </a:lnTo>
                    <a:lnTo>
                      <a:pt x="33" y="51"/>
                    </a:lnTo>
                    <a:lnTo>
                      <a:pt x="33" y="49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3" y="44"/>
                    </a:lnTo>
                    <a:lnTo>
                      <a:pt x="33" y="42"/>
                    </a:lnTo>
                    <a:lnTo>
                      <a:pt x="33" y="40"/>
                    </a:lnTo>
                    <a:lnTo>
                      <a:pt x="33" y="38"/>
                    </a:lnTo>
                    <a:lnTo>
                      <a:pt x="31" y="38"/>
                    </a:lnTo>
                    <a:lnTo>
                      <a:pt x="31" y="36"/>
                    </a:lnTo>
                    <a:lnTo>
                      <a:pt x="31" y="34"/>
                    </a:lnTo>
                    <a:lnTo>
                      <a:pt x="33" y="34"/>
                    </a:lnTo>
                    <a:lnTo>
                      <a:pt x="31" y="34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1" y="32"/>
                    </a:lnTo>
                    <a:lnTo>
                      <a:pt x="31" y="30"/>
                    </a:lnTo>
                    <a:lnTo>
                      <a:pt x="33" y="30"/>
                    </a:lnTo>
                    <a:lnTo>
                      <a:pt x="31" y="30"/>
                    </a:lnTo>
                    <a:lnTo>
                      <a:pt x="29" y="30"/>
                    </a:lnTo>
                    <a:lnTo>
                      <a:pt x="27" y="30"/>
                    </a:lnTo>
                    <a:lnTo>
                      <a:pt x="27" y="28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5" y="28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31" y="21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1" y="17"/>
                    </a:lnTo>
                    <a:lnTo>
                      <a:pt x="42" y="17"/>
                    </a:lnTo>
                    <a:lnTo>
                      <a:pt x="44" y="17"/>
                    </a:lnTo>
                    <a:lnTo>
                      <a:pt x="46" y="17"/>
                    </a:lnTo>
                    <a:lnTo>
                      <a:pt x="46" y="19"/>
                    </a:lnTo>
                    <a:lnTo>
                      <a:pt x="48" y="19"/>
                    </a:lnTo>
                    <a:lnTo>
                      <a:pt x="48" y="21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4" y="21"/>
                    </a:lnTo>
                    <a:lnTo>
                      <a:pt x="56" y="19"/>
                    </a:lnTo>
                    <a:lnTo>
                      <a:pt x="58" y="19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4" y="19"/>
                    </a:lnTo>
                    <a:lnTo>
                      <a:pt x="65" y="19"/>
                    </a:lnTo>
                    <a:lnTo>
                      <a:pt x="65" y="21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7" y="17"/>
                    </a:lnTo>
                    <a:lnTo>
                      <a:pt x="69" y="17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71" y="13"/>
                    </a:lnTo>
                    <a:lnTo>
                      <a:pt x="69" y="13"/>
                    </a:lnTo>
                    <a:lnTo>
                      <a:pt x="71" y="13"/>
                    </a:lnTo>
                    <a:lnTo>
                      <a:pt x="71" y="11"/>
                    </a:lnTo>
                    <a:lnTo>
                      <a:pt x="71" y="9"/>
                    </a:lnTo>
                    <a:lnTo>
                      <a:pt x="73" y="9"/>
                    </a:lnTo>
                    <a:lnTo>
                      <a:pt x="73" y="7"/>
                    </a:lnTo>
                    <a:lnTo>
                      <a:pt x="75" y="7"/>
                    </a:lnTo>
                    <a:lnTo>
                      <a:pt x="75" y="5"/>
                    </a:lnTo>
                    <a:lnTo>
                      <a:pt x="77" y="5"/>
                    </a:lnTo>
                    <a:lnTo>
                      <a:pt x="77" y="3"/>
                    </a:lnTo>
                    <a:lnTo>
                      <a:pt x="79" y="3"/>
                    </a:lnTo>
                    <a:lnTo>
                      <a:pt x="81" y="3"/>
                    </a:lnTo>
                    <a:lnTo>
                      <a:pt x="83" y="1"/>
                    </a:lnTo>
                    <a:lnTo>
                      <a:pt x="85" y="1"/>
                    </a:lnTo>
                    <a:lnTo>
                      <a:pt x="87" y="1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3"/>
                    </a:lnTo>
                    <a:lnTo>
                      <a:pt x="92" y="3"/>
                    </a:lnTo>
                    <a:lnTo>
                      <a:pt x="92" y="5"/>
                    </a:lnTo>
                    <a:lnTo>
                      <a:pt x="94" y="5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98" y="9"/>
                    </a:lnTo>
                    <a:lnTo>
                      <a:pt x="100" y="9"/>
                    </a:lnTo>
                    <a:lnTo>
                      <a:pt x="100" y="11"/>
                    </a:lnTo>
                    <a:lnTo>
                      <a:pt x="102" y="11"/>
                    </a:lnTo>
                    <a:lnTo>
                      <a:pt x="102" y="9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8" name="Freeform 5071">
                <a:extLst>
                  <a:ext uri="{FF2B5EF4-FFF2-40B4-BE49-F238E27FC236}">
                    <a16:creationId xmlns:a16="http://schemas.microsoft.com/office/drawing/2014/main" id="{69DF987F-1B2A-65E0-8471-AAE05E21F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380" y="5451216"/>
                <a:ext cx="217850" cy="265086"/>
              </a:xfrm>
              <a:custGeom>
                <a:avLst/>
                <a:gdLst/>
                <a:ahLst/>
                <a:cxnLst>
                  <a:cxn ang="0">
                    <a:pos x="36" y="14"/>
                  </a:cxn>
                  <a:cxn ang="0">
                    <a:pos x="34" y="25"/>
                  </a:cxn>
                  <a:cxn ang="0">
                    <a:pos x="30" y="31"/>
                  </a:cxn>
                  <a:cxn ang="0">
                    <a:pos x="30" y="41"/>
                  </a:cxn>
                  <a:cxn ang="0">
                    <a:pos x="36" y="45"/>
                  </a:cxn>
                  <a:cxn ang="0">
                    <a:pos x="46" y="48"/>
                  </a:cxn>
                  <a:cxn ang="0">
                    <a:pos x="52" y="54"/>
                  </a:cxn>
                  <a:cxn ang="0">
                    <a:pos x="59" y="60"/>
                  </a:cxn>
                  <a:cxn ang="0">
                    <a:pos x="67" y="58"/>
                  </a:cxn>
                  <a:cxn ang="0">
                    <a:pos x="75" y="60"/>
                  </a:cxn>
                  <a:cxn ang="0">
                    <a:pos x="80" y="62"/>
                  </a:cxn>
                  <a:cxn ang="0">
                    <a:pos x="86" y="69"/>
                  </a:cxn>
                  <a:cxn ang="0">
                    <a:pos x="96" y="66"/>
                  </a:cxn>
                  <a:cxn ang="0">
                    <a:pos x="103" y="68"/>
                  </a:cxn>
                  <a:cxn ang="0">
                    <a:pos x="107" y="71"/>
                  </a:cxn>
                  <a:cxn ang="0">
                    <a:pos x="111" y="81"/>
                  </a:cxn>
                  <a:cxn ang="0">
                    <a:pos x="117" y="87"/>
                  </a:cxn>
                  <a:cxn ang="0">
                    <a:pos x="124" y="91"/>
                  </a:cxn>
                  <a:cxn ang="0">
                    <a:pos x="134" y="98"/>
                  </a:cxn>
                  <a:cxn ang="0">
                    <a:pos x="138" y="104"/>
                  </a:cxn>
                  <a:cxn ang="0">
                    <a:pos x="146" y="114"/>
                  </a:cxn>
                  <a:cxn ang="0">
                    <a:pos x="142" y="127"/>
                  </a:cxn>
                  <a:cxn ang="0">
                    <a:pos x="132" y="133"/>
                  </a:cxn>
                  <a:cxn ang="0">
                    <a:pos x="130" y="146"/>
                  </a:cxn>
                  <a:cxn ang="0">
                    <a:pos x="134" y="158"/>
                  </a:cxn>
                  <a:cxn ang="0">
                    <a:pos x="134" y="167"/>
                  </a:cxn>
                  <a:cxn ang="0">
                    <a:pos x="121" y="171"/>
                  </a:cxn>
                  <a:cxn ang="0">
                    <a:pos x="111" y="179"/>
                  </a:cxn>
                  <a:cxn ang="0">
                    <a:pos x="100" y="173"/>
                  </a:cxn>
                  <a:cxn ang="0">
                    <a:pos x="88" y="171"/>
                  </a:cxn>
                  <a:cxn ang="0">
                    <a:pos x="80" y="179"/>
                  </a:cxn>
                  <a:cxn ang="0">
                    <a:pos x="78" y="171"/>
                  </a:cxn>
                  <a:cxn ang="0">
                    <a:pos x="73" y="166"/>
                  </a:cxn>
                  <a:cxn ang="0">
                    <a:pos x="69" y="156"/>
                  </a:cxn>
                  <a:cxn ang="0">
                    <a:pos x="63" y="146"/>
                  </a:cxn>
                  <a:cxn ang="0">
                    <a:pos x="63" y="137"/>
                  </a:cxn>
                  <a:cxn ang="0">
                    <a:pos x="63" y="127"/>
                  </a:cxn>
                  <a:cxn ang="0">
                    <a:pos x="59" y="121"/>
                  </a:cxn>
                  <a:cxn ang="0">
                    <a:pos x="57" y="114"/>
                  </a:cxn>
                  <a:cxn ang="0">
                    <a:pos x="55" y="104"/>
                  </a:cxn>
                  <a:cxn ang="0">
                    <a:pos x="55" y="96"/>
                  </a:cxn>
                  <a:cxn ang="0">
                    <a:pos x="48" y="91"/>
                  </a:cxn>
                  <a:cxn ang="0">
                    <a:pos x="44" y="85"/>
                  </a:cxn>
                  <a:cxn ang="0">
                    <a:pos x="38" y="77"/>
                  </a:cxn>
                  <a:cxn ang="0">
                    <a:pos x="32" y="69"/>
                  </a:cxn>
                  <a:cxn ang="0">
                    <a:pos x="27" y="62"/>
                  </a:cxn>
                  <a:cxn ang="0">
                    <a:pos x="21" y="54"/>
                  </a:cxn>
                  <a:cxn ang="0">
                    <a:pos x="11" y="50"/>
                  </a:cxn>
                  <a:cxn ang="0">
                    <a:pos x="5" y="43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11" y="18"/>
                  </a:cxn>
                  <a:cxn ang="0">
                    <a:pos x="19" y="14"/>
                  </a:cxn>
                  <a:cxn ang="0">
                    <a:pos x="28" y="6"/>
                  </a:cxn>
                  <a:cxn ang="0">
                    <a:pos x="36" y="0"/>
                  </a:cxn>
                </a:cxnLst>
                <a:rect l="0" t="0" r="r" b="b"/>
                <a:pathLst>
                  <a:path w="146" h="181">
                    <a:moveTo>
                      <a:pt x="38" y="2"/>
                    </a:moveTo>
                    <a:lnTo>
                      <a:pt x="38" y="4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36" y="10"/>
                    </a:lnTo>
                    <a:lnTo>
                      <a:pt x="36" y="12"/>
                    </a:lnTo>
                    <a:lnTo>
                      <a:pt x="36" y="14"/>
                    </a:lnTo>
                    <a:lnTo>
                      <a:pt x="36" y="16"/>
                    </a:lnTo>
                    <a:lnTo>
                      <a:pt x="36" y="18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1"/>
                    </a:lnTo>
                    <a:lnTo>
                      <a:pt x="34" y="23"/>
                    </a:lnTo>
                    <a:lnTo>
                      <a:pt x="34" y="25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2" y="29"/>
                    </a:lnTo>
                    <a:lnTo>
                      <a:pt x="32" y="31"/>
                    </a:lnTo>
                    <a:lnTo>
                      <a:pt x="30" y="31"/>
                    </a:lnTo>
                    <a:lnTo>
                      <a:pt x="32" y="31"/>
                    </a:lnTo>
                    <a:lnTo>
                      <a:pt x="30" y="31"/>
                    </a:lnTo>
                    <a:lnTo>
                      <a:pt x="30" y="33"/>
                    </a:lnTo>
                    <a:lnTo>
                      <a:pt x="30" y="35"/>
                    </a:lnTo>
                    <a:lnTo>
                      <a:pt x="30" y="37"/>
                    </a:lnTo>
                    <a:lnTo>
                      <a:pt x="30" y="39"/>
                    </a:lnTo>
                    <a:lnTo>
                      <a:pt x="32" y="39"/>
                    </a:lnTo>
                    <a:lnTo>
                      <a:pt x="30" y="39"/>
                    </a:lnTo>
                    <a:lnTo>
                      <a:pt x="30" y="41"/>
                    </a:lnTo>
                    <a:lnTo>
                      <a:pt x="30" y="43"/>
                    </a:lnTo>
                    <a:lnTo>
                      <a:pt x="32" y="43"/>
                    </a:lnTo>
                    <a:lnTo>
                      <a:pt x="32" y="45"/>
                    </a:lnTo>
                    <a:lnTo>
                      <a:pt x="34" y="45"/>
                    </a:lnTo>
                    <a:lnTo>
                      <a:pt x="34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40" y="45"/>
                    </a:lnTo>
                    <a:lnTo>
                      <a:pt x="42" y="45"/>
                    </a:lnTo>
                    <a:lnTo>
                      <a:pt x="44" y="45"/>
                    </a:lnTo>
                    <a:lnTo>
                      <a:pt x="44" y="46"/>
                    </a:lnTo>
                    <a:lnTo>
                      <a:pt x="44" y="48"/>
                    </a:lnTo>
                    <a:lnTo>
                      <a:pt x="46" y="48"/>
                    </a:lnTo>
                    <a:lnTo>
                      <a:pt x="46" y="50"/>
                    </a:lnTo>
                    <a:lnTo>
                      <a:pt x="48" y="50"/>
                    </a:lnTo>
                    <a:lnTo>
                      <a:pt x="48" y="52"/>
                    </a:lnTo>
                    <a:lnTo>
                      <a:pt x="48" y="54"/>
                    </a:lnTo>
                    <a:lnTo>
                      <a:pt x="50" y="52"/>
                    </a:lnTo>
                    <a:lnTo>
                      <a:pt x="50" y="54"/>
                    </a:lnTo>
                    <a:lnTo>
                      <a:pt x="52" y="54"/>
                    </a:lnTo>
                    <a:lnTo>
                      <a:pt x="53" y="54"/>
                    </a:lnTo>
                    <a:lnTo>
                      <a:pt x="53" y="56"/>
                    </a:lnTo>
                    <a:lnTo>
                      <a:pt x="55" y="56"/>
                    </a:lnTo>
                    <a:lnTo>
                      <a:pt x="55" y="58"/>
                    </a:lnTo>
                    <a:lnTo>
                      <a:pt x="57" y="58"/>
                    </a:lnTo>
                    <a:lnTo>
                      <a:pt x="57" y="60"/>
                    </a:lnTo>
                    <a:lnTo>
                      <a:pt x="59" y="60"/>
                    </a:lnTo>
                    <a:lnTo>
                      <a:pt x="59" y="58"/>
                    </a:lnTo>
                    <a:lnTo>
                      <a:pt x="61" y="58"/>
                    </a:lnTo>
                    <a:lnTo>
                      <a:pt x="63" y="58"/>
                    </a:lnTo>
                    <a:lnTo>
                      <a:pt x="63" y="56"/>
                    </a:lnTo>
                    <a:lnTo>
                      <a:pt x="65" y="56"/>
                    </a:lnTo>
                    <a:lnTo>
                      <a:pt x="65" y="58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9" y="56"/>
                    </a:lnTo>
                    <a:lnTo>
                      <a:pt x="71" y="56"/>
                    </a:lnTo>
                    <a:lnTo>
                      <a:pt x="71" y="58"/>
                    </a:lnTo>
                    <a:lnTo>
                      <a:pt x="71" y="60"/>
                    </a:lnTo>
                    <a:lnTo>
                      <a:pt x="73" y="60"/>
                    </a:lnTo>
                    <a:lnTo>
                      <a:pt x="75" y="60"/>
                    </a:lnTo>
                    <a:lnTo>
                      <a:pt x="75" y="58"/>
                    </a:lnTo>
                    <a:lnTo>
                      <a:pt x="76" y="58"/>
                    </a:lnTo>
                    <a:lnTo>
                      <a:pt x="78" y="58"/>
                    </a:lnTo>
                    <a:lnTo>
                      <a:pt x="78" y="56"/>
                    </a:lnTo>
                    <a:lnTo>
                      <a:pt x="80" y="58"/>
                    </a:lnTo>
                    <a:lnTo>
                      <a:pt x="80" y="60"/>
                    </a:lnTo>
                    <a:lnTo>
                      <a:pt x="80" y="62"/>
                    </a:lnTo>
                    <a:lnTo>
                      <a:pt x="80" y="64"/>
                    </a:lnTo>
                    <a:lnTo>
                      <a:pt x="80" y="66"/>
                    </a:lnTo>
                    <a:lnTo>
                      <a:pt x="82" y="66"/>
                    </a:lnTo>
                    <a:lnTo>
                      <a:pt x="82" y="68"/>
                    </a:lnTo>
                    <a:lnTo>
                      <a:pt x="84" y="68"/>
                    </a:lnTo>
                    <a:lnTo>
                      <a:pt x="86" y="68"/>
                    </a:lnTo>
                    <a:lnTo>
                      <a:pt x="86" y="69"/>
                    </a:lnTo>
                    <a:lnTo>
                      <a:pt x="86" y="68"/>
                    </a:lnTo>
                    <a:lnTo>
                      <a:pt x="88" y="68"/>
                    </a:lnTo>
                    <a:lnTo>
                      <a:pt x="90" y="68"/>
                    </a:lnTo>
                    <a:lnTo>
                      <a:pt x="92" y="68"/>
                    </a:lnTo>
                    <a:lnTo>
                      <a:pt x="94" y="68"/>
                    </a:lnTo>
                    <a:lnTo>
                      <a:pt x="96" y="68"/>
                    </a:lnTo>
                    <a:lnTo>
                      <a:pt x="96" y="66"/>
                    </a:lnTo>
                    <a:lnTo>
                      <a:pt x="98" y="66"/>
                    </a:lnTo>
                    <a:lnTo>
                      <a:pt x="98" y="68"/>
                    </a:lnTo>
                    <a:lnTo>
                      <a:pt x="100" y="68"/>
                    </a:lnTo>
                    <a:lnTo>
                      <a:pt x="100" y="69"/>
                    </a:lnTo>
                    <a:lnTo>
                      <a:pt x="101" y="69"/>
                    </a:lnTo>
                    <a:lnTo>
                      <a:pt x="103" y="69"/>
                    </a:lnTo>
                    <a:lnTo>
                      <a:pt x="103" y="68"/>
                    </a:lnTo>
                    <a:lnTo>
                      <a:pt x="105" y="68"/>
                    </a:lnTo>
                    <a:lnTo>
                      <a:pt x="107" y="68"/>
                    </a:lnTo>
                    <a:lnTo>
                      <a:pt x="107" y="69"/>
                    </a:lnTo>
                    <a:lnTo>
                      <a:pt x="109" y="69"/>
                    </a:lnTo>
                    <a:lnTo>
                      <a:pt x="107" y="69"/>
                    </a:lnTo>
                    <a:lnTo>
                      <a:pt x="109" y="69"/>
                    </a:lnTo>
                    <a:lnTo>
                      <a:pt x="107" y="71"/>
                    </a:lnTo>
                    <a:lnTo>
                      <a:pt x="107" y="73"/>
                    </a:lnTo>
                    <a:lnTo>
                      <a:pt x="107" y="75"/>
                    </a:lnTo>
                    <a:lnTo>
                      <a:pt x="109" y="75"/>
                    </a:lnTo>
                    <a:lnTo>
                      <a:pt x="109" y="77"/>
                    </a:lnTo>
                    <a:lnTo>
                      <a:pt x="111" y="77"/>
                    </a:lnTo>
                    <a:lnTo>
                      <a:pt x="111" y="79"/>
                    </a:lnTo>
                    <a:lnTo>
                      <a:pt x="111" y="81"/>
                    </a:lnTo>
                    <a:lnTo>
                      <a:pt x="113" y="81"/>
                    </a:lnTo>
                    <a:lnTo>
                      <a:pt x="115" y="83"/>
                    </a:lnTo>
                    <a:lnTo>
                      <a:pt x="115" y="85"/>
                    </a:lnTo>
                    <a:lnTo>
                      <a:pt x="115" y="87"/>
                    </a:lnTo>
                    <a:lnTo>
                      <a:pt x="117" y="87"/>
                    </a:lnTo>
                    <a:lnTo>
                      <a:pt x="115" y="87"/>
                    </a:lnTo>
                    <a:lnTo>
                      <a:pt x="117" y="87"/>
                    </a:lnTo>
                    <a:lnTo>
                      <a:pt x="117" y="89"/>
                    </a:lnTo>
                    <a:lnTo>
                      <a:pt x="117" y="91"/>
                    </a:lnTo>
                    <a:lnTo>
                      <a:pt x="119" y="91"/>
                    </a:lnTo>
                    <a:lnTo>
                      <a:pt x="119" y="93"/>
                    </a:lnTo>
                    <a:lnTo>
                      <a:pt x="121" y="91"/>
                    </a:lnTo>
                    <a:lnTo>
                      <a:pt x="123" y="91"/>
                    </a:lnTo>
                    <a:lnTo>
                      <a:pt x="124" y="91"/>
                    </a:lnTo>
                    <a:lnTo>
                      <a:pt x="124" y="93"/>
                    </a:lnTo>
                    <a:lnTo>
                      <a:pt x="126" y="93"/>
                    </a:lnTo>
                    <a:lnTo>
                      <a:pt x="128" y="94"/>
                    </a:lnTo>
                    <a:lnTo>
                      <a:pt x="130" y="94"/>
                    </a:lnTo>
                    <a:lnTo>
                      <a:pt x="132" y="96"/>
                    </a:lnTo>
                    <a:lnTo>
                      <a:pt x="134" y="96"/>
                    </a:lnTo>
                    <a:lnTo>
                      <a:pt x="134" y="98"/>
                    </a:lnTo>
                    <a:lnTo>
                      <a:pt x="136" y="98"/>
                    </a:lnTo>
                    <a:lnTo>
                      <a:pt x="138" y="98"/>
                    </a:lnTo>
                    <a:lnTo>
                      <a:pt x="138" y="100"/>
                    </a:lnTo>
                    <a:lnTo>
                      <a:pt x="138" y="102"/>
                    </a:lnTo>
                    <a:lnTo>
                      <a:pt x="140" y="102"/>
                    </a:lnTo>
                    <a:lnTo>
                      <a:pt x="140" y="104"/>
                    </a:lnTo>
                    <a:lnTo>
                      <a:pt x="138" y="104"/>
                    </a:lnTo>
                    <a:lnTo>
                      <a:pt x="140" y="104"/>
                    </a:lnTo>
                    <a:lnTo>
                      <a:pt x="140" y="106"/>
                    </a:lnTo>
                    <a:lnTo>
                      <a:pt x="142" y="108"/>
                    </a:lnTo>
                    <a:lnTo>
                      <a:pt x="142" y="110"/>
                    </a:lnTo>
                    <a:lnTo>
                      <a:pt x="144" y="110"/>
                    </a:lnTo>
                    <a:lnTo>
                      <a:pt x="146" y="112"/>
                    </a:lnTo>
                    <a:lnTo>
                      <a:pt x="146" y="114"/>
                    </a:lnTo>
                    <a:lnTo>
                      <a:pt x="146" y="116"/>
                    </a:lnTo>
                    <a:lnTo>
                      <a:pt x="146" y="118"/>
                    </a:lnTo>
                    <a:lnTo>
                      <a:pt x="144" y="119"/>
                    </a:lnTo>
                    <a:lnTo>
                      <a:pt x="144" y="121"/>
                    </a:lnTo>
                    <a:lnTo>
                      <a:pt x="144" y="123"/>
                    </a:lnTo>
                    <a:lnTo>
                      <a:pt x="144" y="125"/>
                    </a:lnTo>
                    <a:lnTo>
                      <a:pt x="142" y="127"/>
                    </a:lnTo>
                    <a:lnTo>
                      <a:pt x="140" y="127"/>
                    </a:lnTo>
                    <a:lnTo>
                      <a:pt x="138" y="127"/>
                    </a:lnTo>
                    <a:lnTo>
                      <a:pt x="138" y="129"/>
                    </a:lnTo>
                    <a:lnTo>
                      <a:pt x="136" y="131"/>
                    </a:lnTo>
                    <a:lnTo>
                      <a:pt x="134" y="131"/>
                    </a:lnTo>
                    <a:lnTo>
                      <a:pt x="134" y="133"/>
                    </a:lnTo>
                    <a:lnTo>
                      <a:pt x="132" y="133"/>
                    </a:lnTo>
                    <a:lnTo>
                      <a:pt x="130" y="135"/>
                    </a:lnTo>
                    <a:lnTo>
                      <a:pt x="130" y="137"/>
                    </a:lnTo>
                    <a:lnTo>
                      <a:pt x="130" y="139"/>
                    </a:lnTo>
                    <a:lnTo>
                      <a:pt x="130" y="141"/>
                    </a:lnTo>
                    <a:lnTo>
                      <a:pt x="130" y="142"/>
                    </a:lnTo>
                    <a:lnTo>
                      <a:pt x="130" y="144"/>
                    </a:lnTo>
                    <a:lnTo>
                      <a:pt x="130" y="146"/>
                    </a:lnTo>
                    <a:lnTo>
                      <a:pt x="130" y="148"/>
                    </a:lnTo>
                    <a:lnTo>
                      <a:pt x="130" y="150"/>
                    </a:lnTo>
                    <a:lnTo>
                      <a:pt x="128" y="150"/>
                    </a:lnTo>
                    <a:lnTo>
                      <a:pt x="130" y="152"/>
                    </a:lnTo>
                    <a:lnTo>
                      <a:pt x="130" y="154"/>
                    </a:lnTo>
                    <a:lnTo>
                      <a:pt x="132" y="156"/>
                    </a:lnTo>
                    <a:lnTo>
                      <a:pt x="134" y="158"/>
                    </a:lnTo>
                    <a:lnTo>
                      <a:pt x="134" y="160"/>
                    </a:lnTo>
                    <a:lnTo>
                      <a:pt x="136" y="160"/>
                    </a:lnTo>
                    <a:lnTo>
                      <a:pt x="138" y="160"/>
                    </a:lnTo>
                    <a:lnTo>
                      <a:pt x="136" y="162"/>
                    </a:lnTo>
                    <a:lnTo>
                      <a:pt x="136" y="164"/>
                    </a:lnTo>
                    <a:lnTo>
                      <a:pt x="136" y="166"/>
                    </a:lnTo>
                    <a:lnTo>
                      <a:pt x="134" y="167"/>
                    </a:lnTo>
                    <a:lnTo>
                      <a:pt x="132" y="169"/>
                    </a:lnTo>
                    <a:lnTo>
                      <a:pt x="130" y="169"/>
                    </a:lnTo>
                    <a:lnTo>
                      <a:pt x="128" y="169"/>
                    </a:lnTo>
                    <a:lnTo>
                      <a:pt x="126" y="171"/>
                    </a:lnTo>
                    <a:lnTo>
                      <a:pt x="124" y="171"/>
                    </a:lnTo>
                    <a:lnTo>
                      <a:pt x="123" y="171"/>
                    </a:lnTo>
                    <a:lnTo>
                      <a:pt x="121" y="171"/>
                    </a:lnTo>
                    <a:lnTo>
                      <a:pt x="121" y="173"/>
                    </a:lnTo>
                    <a:lnTo>
                      <a:pt x="119" y="173"/>
                    </a:lnTo>
                    <a:lnTo>
                      <a:pt x="117" y="175"/>
                    </a:lnTo>
                    <a:lnTo>
                      <a:pt x="115" y="175"/>
                    </a:lnTo>
                    <a:lnTo>
                      <a:pt x="113" y="177"/>
                    </a:lnTo>
                    <a:lnTo>
                      <a:pt x="113" y="179"/>
                    </a:lnTo>
                    <a:lnTo>
                      <a:pt x="111" y="179"/>
                    </a:lnTo>
                    <a:lnTo>
                      <a:pt x="109" y="177"/>
                    </a:lnTo>
                    <a:lnTo>
                      <a:pt x="107" y="177"/>
                    </a:lnTo>
                    <a:lnTo>
                      <a:pt x="105" y="177"/>
                    </a:lnTo>
                    <a:lnTo>
                      <a:pt x="103" y="177"/>
                    </a:lnTo>
                    <a:lnTo>
                      <a:pt x="103" y="175"/>
                    </a:lnTo>
                    <a:lnTo>
                      <a:pt x="101" y="175"/>
                    </a:lnTo>
                    <a:lnTo>
                      <a:pt x="100" y="173"/>
                    </a:lnTo>
                    <a:lnTo>
                      <a:pt x="98" y="173"/>
                    </a:lnTo>
                    <a:lnTo>
                      <a:pt x="96" y="173"/>
                    </a:lnTo>
                    <a:lnTo>
                      <a:pt x="96" y="171"/>
                    </a:lnTo>
                    <a:lnTo>
                      <a:pt x="94" y="171"/>
                    </a:lnTo>
                    <a:lnTo>
                      <a:pt x="92" y="171"/>
                    </a:lnTo>
                    <a:lnTo>
                      <a:pt x="90" y="171"/>
                    </a:lnTo>
                    <a:lnTo>
                      <a:pt x="88" y="171"/>
                    </a:lnTo>
                    <a:lnTo>
                      <a:pt x="86" y="171"/>
                    </a:lnTo>
                    <a:lnTo>
                      <a:pt x="86" y="173"/>
                    </a:lnTo>
                    <a:lnTo>
                      <a:pt x="84" y="173"/>
                    </a:lnTo>
                    <a:lnTo>
                      <a:pt x="84" y="175"/>
                    </a:lnTo>
                    <a:lnTo>
                      <a:pt x="82" y="177"/>
                    </a:lnTo>
                    <a:lnTo>
                      <a:pt x="80" y="177"/>
                    </a:lnTo>
                    <a:lnTo>
                      <a:pt x="80" y="179"/>
                    </a:lnTo>
                    <a:lnTo>
                      <a:pt x="80" y="181"/>
                    </a:lnTo>
                    <a:lnTo>
                      <a:pt x="80" y="179"/>
                    </a:lnTo>
                    <a:lnTo>
                      <a:pt x="78" y="179"/>
                    </a:lnTo>
                    <a:lnTo>
                      <a:pt x="78" y="177"/>
                    </a:lnTo>
                    <a:lnTo>
                      <a:pt x="78" y="175"/>
                    </a:lnTo>
                    <a:lnTo>
                      <a:pt x="78" y="173"/>
                    </a:lnTo>
                    <a:lnTo>
                      <a:pt x="78" y="171"/>
                    </a:lnTo>
                    <a:lnTo>
                      <a:pt x="76" y="171"/>
                    </a:lnTo>
                    <a:lnTo>
                      <a:pt x="76" y="169"/>
                    </a:lnTo>
                    <a:lnTo>
                      <a:pt x="76" y="167"/>
                    </a:lnTo>
                    <a:lnTo>
                      <a:pt x="75" y="166"/>
                    </a:lnTo>
                    <a:lnTo>
                      <a:pt x="75" y="164"/>
                    </a:lnTo>
                    <a:lnTo>
                      <a:pt x="73" y="164"/>
                    </a:lnTo>
                    <a:lnTo>
                      <a:pt x="73" y="166"/>
                    </a:lnTo>
                    <a:lnTo>
                      <a:pt x="73" y="164"/>
                    </a:lnTo>
                    <a:lnTo>
                      <a:pt x="73" y="162"/>
                    </a:lnTo>
                    <a:lnTo>
                      <a:pt x="71" y="162"/>
                    </a:lnTo>
                    <a:lnTo>
                      <a:pt x="71" y="160"/>
                    </a:lnTo>
                    <a:lnTo>
                      <a:pt x="71" y="158"/>
                    </a:lnTo>
                    <a:lnTo>
                      <a:pt x="69" y="158"/>
                    </a:lnTo>
                    <a:lnTo>
                      <a:pt x="69" y="156"/>
                    </a:lnTo>
                    <a:lnTo>
                      <a:pt x="69" y="154"/>
                    </a:lnTo>
                    <a:lnTo>
                      <a:pt x="67" y="152"/>
                    </a:lnTo>
                    <a:lnTo>
                      <a:pt x="67" y="150"/>
                    </a:lnTo>
                    <a:lnTo>
                      <a:pt x="67" y="148"/>
                    </a:lnTo>
                    <a:lnTo>
                      <a:pt x="65" y="148"/>
                    </a:lnTo>
                    <a:lnTo>
                      <a:pt x="65" y="146"/>
                    </a:lnTo>
                    <a:lnTo>
                      <a:pt x="63" y="146"/>
                    </a:lnTo>
                    <a:lnTo>
                      <a:pt x="63" y="144"/>
                    </a:lnTo>
                    <a:lnTo>
                      <a:pt x="63" y="142"/>
                    </a:lnTo>
                    <a:lnTo>
                      <a:pt x="63" y="141"/>
                    </a:lnTo>
                    <a:lnTo>
                      <a:pt x="63" y="139"/>
                    </a:lnTo>
                    <a:lnTo>
                      <a:pt x="65" y="139"/>
                    </a:lnTo>
                    <a:lnTo>
                      <a:pt x="65" y="137"/>
                    </a:lnTo>
                    <a:lnTo>
                      <a:pt x="63" y="137"/>
                    </a:lnTo>
                    <a:lnTo>
                      <a:pt x="63" y="135"/>
                    </a:lnTo>
                    <a:lnTo>
                      <a:pt x="61" y="133"/>
                    </a:lnTo>
                    <a:lnTo>
                      <a:pt x="63" y="133"/>
                    </a:lnTo>
                    <a:lnTo>
                      <a:pt x="63" y="131"/>
                    </a:lnTo>
                    <a:lnTo>
                      <a:pt x="65" y="131"/>
                    </a:lnTo>
                    <a:lnTo>
                      <a:pt x="65" y="129"/>
                    </a:lnTo>
                    <a:lnTo>
                      <a:pt x="63" y="127"/>
                    </a:lnTo>
                    <a:lnTo>
                      <a:pt x="65" y="127"/>
                    </a:lnTo>
                    <a:lnTo>
                      <a:pt x="65" y="125"/>
                    </a:lnTo>
                    <a:lnTo>
                      <a:pt x="63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9" y="123"/>
                    </a:lnTo>
                    <a:lnTo>
                      <a:pt x="59" y="121"/>
                    </a:lnTo>
                    <a:lnTo>
                      <a:pt x="59" y="119"/>
                    </a:lnTo>
                    <a:lnTo>
                      <a:pt x="61" y="119"/>
                    </a:lnTo>
                    <a:lnTo>
                      <a:pt x="61" y="118"/>
                    </a:lnTo>
                    <a:lnTo>
                      <a:pt x="61" y="116"/>
                    </a:lnTo>
                    <a:lnTo>
                      <a:pt x="59" y="116"/>
                    </a:lnTo>
                    <a:lnTo>
                      <a:pt x="59" y="114"/>
                    </a:lnTo>
                    <a:lnTo>
                      <a:pt x="57" y="114"/>
                    </a:lnTo>
                    <a:lnTo>
                      <a:pt x="57" y="112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55" y="108"/>
                    </a:lnTo>
                    <a:lnTo>
                      <a:pt x="57" y="106"/>
                    </a:lnTo>
                    <a:lnTo>
                      <a:pt x="57" y="104"/>
                    </a:lnTo>
                    <a:lnTo>
                      <a:pt x="55" y="104"/>
                    </a:lnTo>
                    <a:lnTo>
                      <a:pt x="57" y="104"/>
                    </a:lnTo>
                    <a:lnTo>
                      <a:pt x="57" y="102"/>
                    </a:lnTo>
                    <a:lnTo>
                      <a:pt x="55" y="102"/>
                    </a:lnTo>
                    <a:lnTo>
                      <a:pt x="55" y="100"/>
                    </a:lnTo>
                    <a:lnTo>
                      <a:pt x="53" y="100"/>
                    </a:lnTo>
                    <a:lnTo>
                      <a:pt x="55" y="98"/>
                    </a:lnTo>
                    <a:lnTo>
                      <a:pt x="55" y="96"/>
                    </a:lnTo>
                    <a:lnTo>
                      <a:pt x="53" y="96"/>
                    </a:lnTo>
                    <a:lnTo>
                      <a:pt x="52" y="96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48" y="93"/>
                    </a:lnTo>
                    <a:lnTo>
                      <a:pt x="48" y="91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46" y="87"/>
                    </a:lnTo>
                    <a:lnTo>
                      <a:pt x="46" y="85"/>
                    </a:lnTo>
                    <a:lnTo>
                      <a:pt x="44" y="85"/>
                    </a:lnTo>
                    <a:lnTo>
                      <a:pt x="44" y="83"/>
                    </a:lnTo>
                    <a:lnTo>
                      <a:pt x="42" y="83"/>
                    </a:lnTo>
                    <a:lnTo>
                      <a:pt x="40" y="83"/>
                    </a:lnTo>
                    <a:lnTo>
                      <a:pt x="40" y="81"/>
                    </a:lnTo>
                    <a:lnTo>
                      <a:pt x="40" y="79"/>
                    </a:lnTo>
                    <a:lnTo>
                      <a:pt x="38" y="79"/>
                    </a:lnTo>
                    <a:lnTo>
                      <a:pt x="38" y="77"/>
                    </a:lnTo>
                    <a:lnTo>
                      <a:pt x="38" y="75"/>
                    </a:lnTo>
                    <a:lnTo>
                      <a:pt x="36" y="75"/>
                    </a:lnTo>
                    <a:lnTo>
                      <a:pt x="36" y="73"/>
                    </a:lnTo>
                    <a:lnTo>
                      <a:pt x="34" y="73"/>
                    </a:lnTo>
                    <a:lnTo>
                      <a:pt x="34" y="71"/>
                    </a:lnTo>
                    <a:lnTo>
                      <a:pt x="32" y="71"/>
                    </a:lnTo>
                    <a:lnTo>
                      <a:pt x="32" y="69"/>
                    </a:lnTo>
                    <a:lnTo>
                      <a:pt x="30" y="69"/>
                    </a:lnTo>
                    <a:lnTo>
                      <a:pt x="30" y="68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8" y="64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7" y="60"/>
                    </a:lnTo>
                    <a:lnTo>
                      <a:pt x="25" y="60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5" y="54"/>
                    </a:lnTo>
                    <a:lnTo>
                      <a:pt x="23" y="52"/>
                    </a:lnTo>
                    <a:lnTo>
                      <a:pt x="21" y="54"/>
                    </a:lnTo>
                    <a:lnTo>
                      <a:pt x="19" y="54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1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9" y="45"/>
                    </a:lnTo>
                    <a:lnTo>
                      <a:pt x="7" y="45"/>
                    </a:lnTo>
                    <a:lnTo>
                      <a:pt x="5" y="45"/>
                    </a:lnTo>
                    <a:lnTo>
                      <a:pt x="5" y="43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13" y="20"/>
                    </a:lnTo>
                    <a:lnTo>
                      <a:pt x="15" y="20"/>
                    </a:lnTo>
                    <a:lnTo>
                      <a:pt x="15" y="18"/>
                    </a:lnTo>
                    <a:lnTo>
                      <a:pt x="17" y="18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9" name="Freeform 5072">
                <a:extLst>
                  <a:ext uri="{FF2B5EF4-FFF2-40B4-BE49-F238E27FC236}">
                    <a16:creationId xmlns:a16="http://schemas.microsoft.com/office/drawing/2014/main" id="{C2AD7A4B-6733-E5FA-86A8-5476044E3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1353" y="5472544"/>
                <a:ext cx="286317" cy="137113"/>
              </a:xfrm>
              <a:custGeom>
                <a:avLst/>
                <a:gdLst/>
                <a:ahLst/>
                <a:cxnLst>
                  <a:cxn ang="0">
                    <a:pos x="104" y="13"/>
                  </a:cxn>
                  <a:cxn ang="0">
                    <a:pos x="112" y="9"/>
                  </a:cxn>
                  <a:cxn ang="0">
                    <a:pos x="123" y="11"/>
                  </a:cxn>
                  <a:cxn ang="0">
                    <a:pos x="131" y="6"/>
                  </a:cxn>
                  <a:cxn ang="0">
                    <a:pos x="139" y="13"/>
                  </a:cxn>
                  <a:cxn ang="0">
                    <a:pos x="144" y="17"/>
                  </a:cxn>
                  <a:cxn ang="0">
                    <a:pos x="150" y="23"/>
                  </a:cxn>
                  <a:cxn ang="0">
                    <a:pos x="154" y="27"/>
                  </a:cxn>
                  <a:cxn ang="0">
                    <a:pos x="162" y="32"/>
                  </a:cxn>
                  <a:cxn ang="0">
                    <a:pos x="169" y="32"/>
                  </a:cxn>
                  <a:cxn ang="0">
                    <a:pos x="177" y="36"/>
                  </a:cxn>
                  <a:cxn ang="0">
                    <a:pos x="181" y="40"/>
                  </a:cxn>
                  <a:cxn ang="0">
                    <a:pos x="190" y="36"/>
                  </a:cxn>
                  <a:cxn ang="0">
                    <a:pos x="192" y="46"/>
                  </a:cxn>
                  <a:cxn ang="0">
                    <a:pos x="185" y="50"/>
                  </a:cxn>
                  <a:cxn ang="0">
                    <a:pos x="183" y="59"/>
                  </a:cxn>
                  <a:cxn ang="0">
                    <a:pos x="179" y="59"/>
                  </a:cxn>
                  <a:cxn ang="0">
                    <a:pos x="171" y="57"/>
                  </a:cxn>
                  <a:cxn ang="0">
                    <a:pos x="163" y="57"/>
                  </a:cxn>
                  <a:cxn ang="0">
                    <a:pos x="158" y="52"/>
                  </a:cxn>
                  <a:cxn ang="0">
                    <a:pos x="150" y="55"/>
                  </a:cxn>
                  <a:cxn ang="0">
                    <a:pos x="140" y="61"/>
                  </a:cxn>
                  <a:cxn ang="0">
                    <a:pos x="133" y="57"/>
                  </a:cxn>
                  <a:cxn ang="0">
                    <a:pos x="127" y="52"/>
                  </a:cxn>
                  <a:cxn ang="0">
                    <a:pos x="119" y="48"/>
                  </a:cxn>
                  <a:cxn ang="0">
                    <a:pos x="114" y="42"/>
                  </a:cxn>
                  <a:cxn ang="0">
                    <a:pos x="104" y="42"/>
                  </a:cxn>
                  <a:cxn ang="0">
                    <a:pos x="102" y="40"/>
                  </a:cxn>
                  <a:cxn ang="0">
                    <a:pos x="94" y="44"/>
                  </a:cxn>
                  <a:cxn ang="0">
                    <a:pos x="85" y="46"/>
                  </a:cxn>
                  <a:cxn ang="0">
                    <a:pos x="81" y="46"/>
                  </a:cxn>
                  <a:cxn ang="0">
                    <a:pos x="75" y="46"/>
                  </a:cxn>
                  <a:cxn ang="0">
                    <a:pos x="71" y="46"/>
                  </a:cxn>
                  <a:cxn ang="0">
                    <a:pos x="67" y="48"/>
                  </a:cxn>
                  <a:cxn ang="0">
                    <a:pos x="64" y="55"/>
                  </a:cxn>
                  <a:cxn ang="0">
                    <a:pos x="60" y="61"/>
                  </a:cxn>
                  <a:cxn ang="0">
                    <a:pos x="50" y="63"/>
                  </a:cxn>
                  <a:cxn ang="0">
                    <a:pos x="44" y="69"/>
                  </a:cxn>
                  <a:cxn ang="0">
                    <a:pos x="41" y="77"/>
                  </a:cxn>
                  <a:cxn ang="0">
                    <a:pos x="35" y="80"/>
                  </a:cxn>
                  <a:cxn ang="0">
                    <a:pos x="29" y="90"/>
                  </a:cxn>
                  <a:cxn ang="0">
                    <a:pos x="23" y="90"/>
                  </a:cxn>
                  <a:cxn ang="0">
                    <a:pos x="16" y="86"/>
                  </a:cxn>
                  <a:cxn ang="0">
                    <a:pos x="8" y="82"/>
                  </a:cxn>
                  <a:cxn ang="0">
                    <a:pos x="0" y="77"/>
                  </a:cxn>
                  <a:cxn ang="0">
                    <a:pos x="2" y="67"/>
                  </a:cxn>
                  <a:cxn ang="0">
                    <a:pos x="10" y="57"/>
                  </a:cxn>
                  <a:cxn ang="0">
                    <a:pos x="16" y="48"/>
                  </a:cxn>
                  <a:cxn ang="0">
                    <a:pos x="21" y="38"/>
                  </a:cxn>
                  <a:cxn ang="0">
                    <a:pos x="23" y="25"/>
                  </a:cxn>
                  <a:cxn ang="0">
                    <a:pos x="27" y="13"/>
                  </a:cxn>
                  <a:cxn ang="0">
                    <a:pos x="19" y="4"/>
                  </a:cxn>
                  <a:cxn ang="0">
                    <a:pos x="25" y="0"/>
                  </a:cxn>
                  <a:cxn ang="0">
                    <a:pos x="33" y="6"/>
                  </a:cxn>
                  <a:cxn ang="0">
                    <a:pos x="41" y="9"/>
                  </a:cxn>
                  <a:cxn ang="0">
                    <a:pos x="48" y="13"/>
                  </a:cxn>
                  <a:cxn ang="0">
                    <a:pos x="60" y="9"/>
                  </a:cxn>
                  <a:cxn ang="0">
                    <a:pos x="66" y="7"/>
                  </a:cxn>
                  <a:cxn ang="0">
                    <a:pos x="73" y="11"/>
                  </a:cxn>
                  <a:cxn ang="0">
                    <a:pos x="81" y="13"/>
                  </a:cxn>
                  <a:cxn ang="0">
                    <a:pos x="91" y="15"/>
                  </a:cxn>
                  <a:cxn ang="0">
                    <a:pos x="98" y="11"/>
                  </a:cxn>
                </a:cxnLst>
                <a:rect l="0" t="0" r="r" b="b"/>
                <a:pathLst>
                  <a:path w="192" h="94">
                    <a:moveTo>
                      <a:pt x="98" y="11"/>
                    </a:moveTo>
                    <a:lnTo>
                      <a:pt x="100" y="11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2" y="11"/>
                    </a:lnTo>
                    <a:lnTo>
                      <a:pt x="104" y="13"/>
                    </a:lnTo>
                    <a:lnTo>
                      <a:pt x="106" y="13"/>
                    </a:lnTo>
                    <a:lnTo>
                      <a:pt x="106" y="11"/>
                    </a:lnTo>
                    <a:lnTo>
                      <a:pt x="108" y="11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2" y="9"/>
                    </a:lnTo>
                    <a:lnTo>
                      <a:pt x="114" y="9"/>
                    </a:lnTo>
                    <a:lnTo>
                      <a:pt x="117" y="9"/>
                    </a:lnTo>
                    <a:lnTo>
                      <a:pt x="117" y="11"/>
                    </a:lnTo>
                    <a:lnTo>
                      <a:pt x="119" y="11"/>
                    </a:lnTo>
                    <a:lnTo>
                      <a:pt x="121" y="11"/>
                    </a:lnTo>
                    <a:lnTo>
                      <a:pt x="123" y="11"/>
                    </a:lnTo>
                    <a:lnTo>
                      <a:pt x="123" y="9"/>
                    </a:lnTo>
                    <a:lnTo>
                      <a:pt x="125" y="9"/>
                    </a:lnTo>
                    <a:lnTo>
                      <a:pt x="127" y="9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31" y="6"/>
                    </a:lnTo>
                    <a:lnTo>
                      <a:pt x="133" y="6"/>
                    </a:lnTo>
                    <a:lnTo>
                      <a:pt x="133" y="7"/>
                    </a:lnTo>
                    <a:lnTo>
                      <a:pt x="135" y="9"/>
                    </a:lnTo>
                    <a:lnTo>
                      <a:pt x="137" y="11"/>
                    </a:lnTo>
                    <a:lnTo>
                      <a:pt x="139" y="11"/>
                    </a:lnTo>
                    <a:lnTo>
                      <a:pt x="139" y="13"/>
                    </a:lnTo>
                    <a:lnTo>
                      <a:pt x="140" y="13"/>
                    </a:lnTo>
                    <a:lnTo>
                      <a:pt x="142" y="15"/>
                    </a:lnTo>
                    <a:lnTo>
                      <a:pt x="142" y="17"/>
                    </a:lnTo>
                    <a:lnTo>
                      <a:pt x="144" y="17"/>
                    </a:lnTo>
                    <a:lnTo>
                      <a:pt x="144" y="15"/>
                    </a:lnTo>
                    <a:lnTo>
                      <a:pt x="144" y="17"/>
                    </a:lnTo>
                    <a:lnTo>
                      <a:pt x="146" y="17"/>
                    </a:lnTo>
                    <a:lnTo>
                      <a:pt x="146" y="19"/>
                    </a:lnTo>
                    <a:lnTo>
                      <a:pt x="148" y="19"/>
                    </a:lnTo>
                    <a:lnTo>
                      <a:pt x="148" y="21"/>
                    </a:lnTo>
                    <a:lnTo>
                      <a:pt x="148" y="23"/>
                    </a:lnTo>
                    <a:lnTo>
                      <a:pt x="150" y="23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4" y="25"/>
                    </a:lnTo>
                    <a:lnTo>
                      <a:pt x="154" y="27"/>
                    </a:lnTo>
                    <a:lnTo>
                      <a:pt x="154" y="29"/>
                    </a:lnTo>
                    <a:lnTo>
                      <a:pt x="154" y="27"/>
                    </a:lnTo>
                    <a:lnTo>
                      <a:pt x="156" y="27"/>
                    </a:lnTo>
                    <a:lnTo>
                      <a:pt x="156" y="29"/>
                    </a:lnTo>
                    <a:lnTo>
                      <a:pt x="158" y="31"/>
                    </a:lnTo>
                    <a:lnTo>
                      <a:pt x="160" y="31"/>
                    </a:lnTo>
                    <a:lnTo>
                      <a:pt x="160" y="32"/>
                    </a:lnTo>
                    <a:lnTo>
                      <a:pt x="162" y="32"/>
                    </a:lnTo>
                    <a:lnTo>
                      <a:pt x="163" y="32"/>
                    </a:lnTo>
                    <a:lnTo>
                      <a:pt x="163" y="31"/>
                    </a:lnTo>
                    <a:lnTo>
                      <a:pt x="165" y="31"/>
                    </a:lnTo>
                    <a:lnTo>
                      <a:pt x="167" y="31"/>
                    </a:lnTo>
                    <a:lnTo>
                      <a:pt x="169" y="31"/>
                    </a:lnTo>
                    <a:lnTo>
                      <a:pt x="169" y="32"/>
                    </a:lnTo>
                    <a:lnTo>
                      <a:pt x="171" y="32"/>
                    </a:lnTo>
                    <a:lnTo>
                      <a:pt x="173" y="32"/>
                    </a:lnTo>
                    <a:lnTo>
                      <a:pt x="175" y="32"/>
                    </a:lnTo>
                    <a:lnTo>
                      <a:pt x="175" y="34"/>
                    </a:lnTo>
                    <a:lnTo>
                      <a:pt x="177" y="34"/>
                    </a:lnTo>
                    <a:lnTo>
                      <a:pt x="177" y="36"/>
                    </a:lnTo>
                    <a:lnTo>
                      <a:pt x="179" y="36"/>
                    </a:lnTo>
                    <a:lnTo>
                      <a:pt x="179" y="38"/>
                    </a:lnTo>
                    <a:lnTo>
                      <a:pt x="179" y="36"/>
                    </a:lnTo>
                    <a:lnTo>
                      <a:pt x="181" y="36"/>
                    </a:lnTo>
                    <a:lnTo>
                      <a:pt x="181" y="38"/>
                    </a:lnTo>
                    <a:lnTo>
                      <a:pt x="181" y="40"/>
                    </a:lnTo>
                    <a:lnTo>
                      <a:pt x="183" y="38"/>
                    </a:lnTo>
                    <a:lnTo>
                      <a:pt x="185" y="36"/>
                    </a:lnTo>
                    <a:lnTo>
                      <a:pt x="187" y="36"/>
                    </a:lnTo>
                    <a:lnTo>
                      <a:pt x="188" y="34"/>
                    </a:lnTo>
                    <a:lnTo>
                      <a:pt x="188" y="36"/>
                    </a:lnTo>
                    <a:lnTo>
                      <a:pt x="190" y="36"/>
                    </a:lnTo>
                    <a:lnTo>
                      <a:pt x="190" y="38"/>
                    </a:lnTo>
                    <a:lnTo>
                      <a:pt x="190" y="40"/>
                    </a:lnTo>
                    <a:lnTo>
                      <a:pt x="190" y="42"/>
                    </a:lnTo>
                    <a:lnTo>
                      <a:pt x="192" y="42"/>
                    </a:lnTo>
                    <a:lnTo>
                      <a:pt x="192" y="44"/>
                    </a:lnTo>
                    <a:lnTo>
                      <a:pt x="192" y="46"/>
                    </a:lnTo>
                    <a:lnTo>
                      <a:pt x="190" y="46"/>
                    </a:lnTo>
                    <a:lnTo>
                      <a:pt x="190" y="48"/>
                    </a:lnTo>
                    <a:lnTo>
                      <a:pt x="188" y="48"/>
                    </a:lnTo>
                    <a:lnTo>
                      <a:pt x="188" y="50"/>
                    </a:lnTo>
                    <a:lnTo>
                      <a:pt x="187" y="50"/>
                    </a:lnTo>
                    <a:lnTo>
                      <a:pt x="185" y="50"/>
                    </a:lnTo>
                    <a:lnTo>
                      <a:pt x="185" y="52"/>
                    </a:lnTo>
                    <a:lnTo>
                      <a:pt x="183" y="52"/>
                    </a:lnTo>
                    <a:lnTo>
                      <a:pt x="183" y="54"/>
                    </a:lnTo>
                    <a:lnTo>
                      <a:pt x="183" y="55"/>
                    </a:lnTo>
                    <a:lnTo>
                      <a:pt x="183" y="57"/>
                    </a:lnTo>
                    <a:lnTo>
                      <a:pt x="183" y="59"/>
                    </a:lnTo>
                    <a:lnTo>
                      <a:pt x="183" y="61"/>
                    </a:lnTo>
                    <a:lnTo>
                      <a:pt x="183" y="63"/>
                    </a:lnTo>
                    <a:lnTo>
                      <a:pt x="181" y="63"/>
                    </a:lnTo>
                    <a:lnTo>
                      <a:pt x="181" y="61"/>
                    </a:lnTo>
                    <a:lnTo>
                      <a:pt x="179" y="61"/>
                    </a:lnTo>
                    <a:lnTo>
                      <a:pt x="179" y="59"/>
                    </a:lnTo>
                    <a:lnTo>
                      <a:pt x="179" y="57"/>
                    </a:lnTo>
                    <a:lnTo>
                      <a:pt x="177" y="57"/>
                    </a:lnTo>
                    <a:lnTo>
                      <a:pt x="175" y="57"/>
                    </a:lnTo>
                    <a:lnTo>
                      <a:pt x="173" y="57"/>
                    </a:lnTo>
                    <a:lnTo>
                      <a:pt x="171" y="59"/>
                    </a:lnTo>
                    <a:lnTo>
                      <a:pt x="171" y="57"/>
                    </a:lnTo>
                    <a:lnTo>
                      <a:pt x="169" y="57"/>
                    </a:lnTo>
                    <a:lnTo>
                      <a:pt x="169" y="59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2" y="57"/>
                    </a:lnTo>
                    <a:lnTo>
                      <a:pt x="160" y="57"/>
                    </a:lnTo>
                    <a:lnTo>
                      <a:pt x="160" y="55"/>
                    </a:lnTo>
                    <a:lnTo>
                      <a:pt x="158" y="55"/>
                    </a:lnTo>
                    <a:lnTo>
                      <a:pt x="158" y="54"/>
                    </a:lnTo>
                    <a:lnTo>
                      <a:pt x="158" y="52"/>
                    </a:lnTo>
                    <a:lnTo>
                      <a:pt x="156" y="52"/>
                    </a:lnTo>
                    <a:lnTo>
                      <a:pt x="154" y="52"/>
                    </a:lnTo>
                    <a:lnTo>
                      <a:pt x="154" y="54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50" y="55"/>
                    </a:lnTo>
                    <a:lnTo>
                      <a:pt x="148" y="55"/>
                    </a:lnTo>
                    <a:lnTo>
                      <a:pt x="146" y="55"/>
                    </a:lnTo>
                    <a:lnTo>
                      <a:pt x="144" y="57"/>
                    </a:lnTo>
                    <a:lnTo>
                      <a:pt x="144" y="59"/>
                    </a:lnTo>
                    <a:lnTo>
                      <a:pt x="142" y="59"/>
                    </a:lnTo>
                    <a:lnTo>
                      <a:pt x="140" y="61"/>
                    </a:lnTo>
                    <a:lnTo>
                      <a:pt x="139" y="61"/>
                    </a:lnTo>
                    <a:lnTo>
                      <a:pt x="137" y="61"/>
                    </a:lnTo>
                    <a:lnTo>
                      <a:pt x="137" y="59"/>
                    </a:lnTo>
                    <a:lnTo>
                      <a:pt x="135" y="59"/>
                    </a:lnTo>
                    <a:lnTo>
                      <a:pt x="135" y="57"/>
                    </a:lnTo>
                    <a:lnTo>
                      <a:pt x="133" y="57"/>
                    </a:lnTo>
                    <a:lnTo>
                      <a:pt x="133" y="55"/>
                    </a:lnTo>
                    <a:lnTo>
                      <a:pt x="133" y="54"/>
                    </a:lnTo>
                    <a:lnTo>
                      <a:pt x="131" y="54"/>
                    </a:lnTo>
                    <a:lnTo>
                      <a:pt x="131" y="52"/>
                    </a:lnTo>
                    <a:lnTo>
                      <a:pt x="129" y="52"/>
                    </a:lnTo>
                    <a:lnTo>
                      <a:pt x="127" y="52"/>
                    </a:lnTo>
                    <a:lnTo>
                      <a:pt x="125" y="52"/>
                    </a:lnTo>
                    <a:lnTo>
                      <a:pt x="123" y="52"/>
                    </a:lnTo>
                    <a:lnTo>
                      <a:pt x="123" y="50"/>
                    </a:lnTo>
                    <a:lnTo>
                      <a:pt x="121" y="50"/>
                    </a:lnTo>
                    <a:lnTo>
                      <a:pt x="121" y="48"/>
                    </a:lnTo>
                    <a:lnTo>
                      <a:pt x="119" y="48"/>
                    </a:lnTo>
                    <a:lnTo>
                      <a:pt x="119" y="46"/>
                    </a:lnTo>
                    <a:lnTo>
                      <a:pt x="117" y="46"/>
                    </a:lnTo>
                    <a:lnTo>
                      <a:pt x="115" y="46"/>
                    </a:lnTo>
                    <a:lnTo>
                      <a:pt x="114" y="46"/>
                    </a:lnTo>
                    <a:lnTo>
                      <a:pt x="114" y="44"/>
                    </a:lnTo>
                    <a:lnTo>
                      <a:pt x="114" y="42"/>
                    </a:lnTo>
                    <a:lnTo>
                      <a:pt x="112" y="42"/>
                    </a:lnTo>
                    <a:lnTo>
                      <a:pt x="110" y="42"/>
                    </a:lnTo>
                    <a:lnTo>
                      <a:pt x="108" y="44"/>
                    </a:lnTo>
                    <a:lnTo>
                      <a:pt x="106" y="44"/>
                    </a:lnTo>
                    <a:lnTo>
                      <a:pt x="106" y="42"/>
                    </a:lnTo>
                    <a:lnTo>
                      <a:pt x="104" y="42"/>
                    </a:lnTo>
                    <a:lnTo>
                      <a:pt x="106" y="42"/>
                    </a:lnTo>
                    <a:lnTo>
                      <a:pt x="106" y="40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2" y="42"/>
                    </a:lnTo>
                    <a:lnTo>
                      <a:pt x="102" y="40"/>
                    </a:lnTo>
                    <a:lnTo>
                      <a:pt x="100" y="40"/>
                    </a:lnTo>
                    <a:lnTo>
                      <a:pt x="100" y="42"/>
                    </a:lnTo>
                    <a:lnTo>
                      <a:pt x="98" y="42"/>
                    </a:lnTo>
                    <a:lnTo>
                      <a:pt x="96" y="42"/>
                    </a:lnTo>
                    <a:lnTo>
                      <a:pt x="96" y="44"/>
                    </a:lnTo>
                    <a:lnTo>
                      <a:pt x="94" y="44"/>
                    </a:lnTo>
                    <a:lnTo>
                      <a:pt x="92" y="44"/>
                    </a:lnTo>
                    <a:lnTo>
                      <a:pt x="91" y="44"/>
                    </a:lnTo>
                    <a:lnTo>
                      <a:pt x="89" y="44"/>
                    </a:lnTo>
                    <a:lnTo>
                      <a:pt x="87" y="44"/>
                    </a:lnTo>
                    <a:lnTo>
                      <a:pt x="87" y="46"/>
                    </a:lnTo>
                    <a:lnTo>
                      <a:pt x="85" y="46"/>
                    </a:lnTo>
                    <a:lnTo>
                      <a:pt x="85" y="48"/>
                    </a:lnTo>
                    <a:lnTo>
                      <a:pt x="83" y="48"/>
                    </a:lnTo>
                    <a:lnTo>
                      <a:pt x="81" y="48"/>
                    </a:lnTo>
                    <a:lnTo>
                      <a:pt x="81" y="46"/>
                    </a:lnTo>
                    <a:lnTo>
                      <a:pt x="79" y="46"/>
                    </a:lnTo>
                    <a:lnTo>
                      <a:pt x="81" y="46"/>
                    </a:lnTo>
                    <a:lnTo>
                      <a:pt x="81" y="44"/>
                    </a:lnTo>
                    <a:lnTo>
                      <a:pt x="79" y="44"/>
                    </a:lnTo>
                    <a:lnTo>
                      <a:pt x="77" y="44"/>
                    </a:lnTo>
                    <a:lnTo>
                      <a:pt x="75" y="44"/>
                    </a:lnTo>
                    <a:lnTo>
                      <a:pt x="77" y="46"/>
                    </a:lnTo>
                    <a:lnTo>
                      <a:pt x="75" y="46"/>
                    </a:lnTo>
                    <a:lnTo>
                      <a:pt x="75" y="44"/>
                    </a:lnTo>
                    <a:lnTo>
                      <a:pt x="75" y="42"/>
                    </a:lnTo>
                    <a:lnTo>
                      <a:pt x="73" y="42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1" y="46"/>
                    </a:lnTo>
                    <a:lnTo>
                      <a:pt x="69" y="46"/>
                    </a:lnTo>
                    <a:lnTo>
                      <a:pt x="67" y="48"/>
                    </a:lnTo>
                    <a:lnTo>
                      <a:pt x="67" y="46"/>
                    </a:lnTo>
                    <a:lnTo>
                      <a:pt x="66" y="46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50"/>
                    </a:lnTo>
                    <a:lnTo>
                      <a:pt x="67" y="52"/>
                    </a:lnTo>
                    <a:lnTo>
                      <a:pt x="66" y="52"/>
                    </a:lnTo>
                    <a:lnTo>
                      <a:pt x="66" y="54"/>
                    </a:lnTo>
                    <a:lnTo>
                      <a:pt x="64" y="54"/>
                    </a:lnTo>
                    <a:lnTo>
                      <a:pt x="64" y="55"/>
                    </a:lnTo>
                    <a:lnTo>
                      <a:pt x="62" y="57"/>
                    </a:lnTo>
                    <a:lnTo>
                      <a:pt x="62" y="55"/>
                    </a:lnTo>
                    <a:lnTo>
                      <a:pt x="62" y="57"/>
                    </a:lnTo>
                    <a:lnTo>
                      <a:pt x="60" y="57"/>
                    </a:lnTo>
                    <a:lnTo>
                      <a:pt x="60" y="59"/>
                    </a:lnTo>
                    <a:lnTo>
                      <a:pt x="60" y="61"/>
                    </a:lnTo>
                    <a:lnTo>
                      <a:pt x="60" y="63"/>
                    </a:lnTo>
                    <a:lnTo>
                      <a:pt x="58" y="63"/>
                    </a:lnTo>
                    <a:lnTo>
                      <a:pt x="56" y="63"/>
                    </a:lnTo>
                    <a:lnTo>
                      <a:pt x="54" y="63"/>
                    </a:lnTo>
                    <a:lnTo>
                      <a:pt x="52" y="63"/>
                    </a:lnTo>
                    <a:lnTo>
                      <a:pt x="50" y="63"/>
                    </a:lnTo>
                    <a:lnTo>
                      <a:pt x="50" y="65"/>
                    </a:lnTo>
                    <a:lnTo>
                      <a:pt x="48" y="65"/>
                    </a:lnTo>
                    <a:lnTo>
                      <a:pt x="48" y="67"/>
                    </a:lnTo>
                    <a:lnTo>
                      <a:pt x="46" y="67"/>
                    </a:lnTo>
                    <a:lnTo>
                      <a:pt x="46" y="69"/>
                    </a:lnTo>
                    <a:lnTo>
                      <a:pt x="44" y="69"/>
                    </a:lnTo>
                    <a:lnTo>
                      <a:pt x="43" y="69"/>
                    </a:lnTo>
                    <a:lnTo>
                      <a:pt x="43" y="71"/>
                    </a:lnTo>
                    <a:lnTo>
                      <a:pt x="43" y="73"/>
                    </a:lnTo>
                    <a:lnTo>
                      <a:pt x="43" y="75"/>
                    </a:lnTo>
                    <a:lnTo>
                      <a:pt x="43" y="77"/>
                    </a:lnTo>
                    <a:lnTo>
                      <a:pt x="41" y="77"/>
                    </a:lnTo>
                    <a:lnTo>
                      <a:pt x="39" y="77"/>
                    </a:lnTo>
                    <a:lnTo>
                      <a:pt x="39" y="79"/>
                    </a:lnTo>
                    <a:lnTo>
                      <a:pt x="37" y="77"/>
                    </a:lnTo>
                    <a:lnTo>
                      <a:pt x="37" y="79"/>
                    </a:lnTo>
                    <a:lnTo>
                      <a:pt x="35" y="79"/>
                    </a:lnTo>
                    <a:lnTo>
                      <a:pt x="35" y="80"/>
                    </a:lnTo>
                    <a:lnTo>
                      <a:pt x="33" y="82"/>
                    </a:lnTo>
                    <a:lnTo>
                      <a:pt x="33" y="84"/>
                    </a:lnTo>
                    <a:lnTo>
                      <a:pt x="31" y="86"/>
                    </a:lnTo>
                    <a:lnTo>
                      <a:pt x="31" y="88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7" y="92"/>
                    </a:lnTo>
                    <a:lnTo>
                      <a:pt x="25" y="92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1" y="90"/>
                    </a:lnTo>
                    <a:lnTo>
                      <a:pt x="21" y="88"/>
                    </a:lnTo>
                    <a:lnTo>
                      <a:pt x="19" y="88"/>
                    </a:lnTo>
                    <a:lnTo>
                      <a:pt x="18" y="88"/>
                    </a:lnTo>
                    <a:lnTo>
                      <a:pt x="18" y="86"/>
                    </a:lnTo>
                    <a:lnTo>
                      <a:pt x="16" y="86"/>
                    </a:lnTo>
                    <a:lnTo>
                      <a:pt x="14" y="86"/>
                    </a:lnTo>
                    <a:lnTo>
                      <a:pt x="14" y="84"/>
                    </a:lnTo>
                    <a:lnTo>
                      <a:pt x="12" y="84"/>
                    </a:lnTo>
                    <a:lnTo>
                      <a:pt x="10" y="84"/>
                    </a:lnTo>
                    <a:lnTo>
                      <a:pt x="10" y="82"/>
                    </a:lnTo>
                    <a:lnTo>
                      <a:pt x="8" y="82"/>
                    </a:lnTo>
                    <a:lnTo>
                      <a:pt x="6" y="82"/>
                    </a:lnTo>
                    <a:lnTo>
                      <a:pt x="4" y="82"/>
                    </a:lnTo>
                    <a:lnTo>
                      <a:pt x="2" y="82"/>
                    </a:lnTo>
                    <a:lnTo>
                      <a:pt x="0" y="80"/>
                    </a:lnTo>
                    <a:lnTo>
                      <a:pt x="0" y="79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4" y="67"/>
                    </a:lnTo>
                    <a:lnTo>
                      <a:pt x="4" y="65"/>
                    </a:lnTo>
                    <a:lnTo>
                      <a:pt x="6" y="63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10" y="57"/>
                    </a:lnTo>
                    <a:lnTo>
                      <a:pt x="10" y="55"/>
                    </a:lnTo>
                    <a:lnTo>
                      <a:pt x="10" y="54"/>
                    </a:lnTo>
                    <a:lnTo>
                      <a:pt x="12" y="54"/>
                    </a:lnTo>
                    <a:lnTo>
                      <a:pt x="14" y="52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6" y="46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3" y="34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27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7" y="13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3" y="7"/>
                    </a:lnTo>
                    <a:lnTo>
                      <a:pt x="23" y="6"/>
                    </a:lnTo>
                    <a:lnTo>
                      <a:pt x="21" y="6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35" y="6"/>
                    </a:lnTo>
                    <a:lnTo>
                      <a:pt x="35" y="7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1" y="11"/>
                    </a:lnTo>
                    <a:lnTo>
                      <a:pt x="43" y="11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3"/>
                    </a:lnTo>
                    <a:lnTo>
                      <a:pt x="48" y="13"/>
                    </a:lnTo>
                    <a:lnTo>
                      <a:pt x="50" y="13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6" y="11"/>
                    </a:lnTo>
                    <a:lnTo>
                      <a:pt x="58" y="11"/>
                    </a:lnTo>
                    <a:lnTo>
                      <a:pt x="60" y="9"/>
                    </a:lnTo>
                    <a:lnTo>
                      <a:pt x="62" y="9"/>
                    </a:lnTo>
                    <a:lnTo>
                      <a:pt x="62" y="7"/>
                    </a:lnTo>
                    <a:lnTo>
                      <a:pt x="64" y="7"/>
                    </a:lnTo>
                    <a:lnTo>
                      <a:pt x="66" y="7"/>
                    </a:lnTo>
                    <a:lnTo>
                      <a:pt x="66" y="6"/>
                    </a:lnTo>
                    <a:lnTo>
                      <a:pt x="66" y="7"/>
                    </a:lnTo>
                    <a:lnTo>
                      <a:pt x="67" y="7"/>
                    </a:lnTo>
                    <a:lnTo>
                      <a:pt x="69" y="7"/>
                    </a:lnTo>
                    <a:lnTo>
                      <a:pt x="69" y="9"/>
                    </a:lnTo>
                    <a:lnTo>
                      <a:pt x="71" y="9"/>
                    </a:lnTo>
                    <a:lnTo>
                      <a:pt x="71" y="11"/>
                    </a:lnTo>
                    <a:lnTo>
                      <a:pt x="73" y="11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7" y="15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1" y="13"/>
                    </a:lnTo>
                    <a:lnTo>
                      <a:pt x="83" y="13"/>
                    </a:lnTo>
                    <a:lnTo>
                      <a:pt x="83" y="15"/>
                    </a:lnTo>
                    <a:lnTo>
                      <a:pt x="85" y="15"/>
                    </a:lnTo>
                    <a:lnTo>
                      <a:pt x="87" y="15"/>
                    </a:lnTo>
                    <a:lnTo>
                      <a:pt x="89" y="15"/>
                    </a:lnTo>
                    <a:lnTo>
                      <a:pt x="91" y="15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4" y="13"/>
                    </a:lnTo>
                    <a:lnTo>
                      <a:pt x="96" y="13"/>
                    </a:lnTo>
                    <a:lnTo>
                      <a:pt x="98" y="13"/>
                    </a:lnTo>
                    <a:lnTo>
                      <a:pt x="98" y="1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0" name="Freeform 5073">
                <a:extLst>
                  <a:ext uri="{FF2B5EF4-FFF2-40B4-BE49-F238E27FC236}">
                    <a16:creationId xmlns:a16="http://schemas.microsoft.com/office/drawing/2014/main" id="{B4844128-1876-BE58-24A9-FE968B12E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838" y="5490826"/>
                <a:ext cx="276981" cy="316885"/>
              </a:xfrm>
              <a:custGeom>
                <a:avLst/>
                <a:gdLst/>
                <a:ahLst/>
                <a:cxnLst>
                  <a:cxn ang="0">
                    <a:pos x="175" y="25"/>
                  </a:cxn>
                  <a:cxn ang="0">
                    <a:pos x="165" y="33"/>
                  </a:cxn>
                  <a:cxn ang="0">
                    <a:pos x="152" y="48"/>
                  </a:cxn>
                  <a:cxn ang="0">
                    <a:pos x="144" y="60"/>
                  </a:cxn>
                  <a:cxn ang="0">
                    <a:pos x="152" y="69"/>
                  </a:cxn>
                  <a:cxn ang="0">
                    <a:pos x="157" y="81"/>
                  </a:cxn>
                  <a:cxn ang="0">
                    <a:pos x="161" y="94"/>
                  </a:cxn>
                  <a:cxn ang="0">
                    <a:pos x="167" y="104"/>
                  </a:cxn>
                  <a:cxn ang="0">
                    <a:pos x="175" y="115"/>
                  </a:cxn>
                  <a:cxn ang="0">
                    <a:pos x="178" y="129"/>
                  </a:cxn>
                  <a:cxn ang="0">
                    <a:pos x="180" y="140"/>
                  </a:cxn>
                  <a:cxn ang="0">
                    <a:pos x="176" y="146"/>
                  </a:cxn>
                  <a:cxn ang="0">
                    <a:pos x="176" y="162"/>
                  </a:cxn>
                  <a:cxn ang="0">
                    <a:pos x="178" y="173"/>
                  </a:cxn>
                  <a:cxn ang="0">
                    <a:pos x="186" y="183"/>
                  </a:cxn>
                  <a:cxn ang="0">
                    <a:pos x="184" y="200"/>
                  </a:cxn>
                  <a:cxn ang="0">
                    <a:pos x="176" y="210"/>
                  </a:cxn>
                  <a:cxn ang="0">
                    <a:pos x="173" y="215"/>
                  </a:cxn>
                  <a:cxn ang="0">
                    <a:pos x="165" y="208"/>
                  </a:cxn>
                  <a:cxn ang="0">
                    <a:pos x="157" y="198"/>
                  </a:cxn>
                  <a:cxn ang="0">
                    <a:pos x="148" y="194"/>
                  </a:cxn>
                  <a:cxn ang="0">
                    <a:pos x="142" y="200"/>
                  </a:cxn>
                  <a:cxn ang="0">
                    <a:pos x="136" y="208"/>
                  </a:cxn>
                  <a:cxn ang="0">
                    <a:pos x="130" y="210"/>
                  </a:cxn>
                  <a:cxn ang="0">
                    <a:pos x="119" y="208"/>
                  </a:cxn>
                  <a:cxn ang="0">
                    <a:pos x="104" y="200"/>
                  </a:cxn>
                  <a:cxn ang="0">
                    <a:pos x="92" y="190"/>
                  </a:cxn>
                  <a:cxn ang="0">
                    <a:pos x="75" y="187"/>
                  </a:cxn>
                  <a:cxn ang="0">
                    <a:pos x="59" y="183"/>
                  </a:cxn>
                  <a:cxn ang="0">
                    <a:pos x="50" y="171"/>
                  </a:cxn>
                  <a:cxn ang="0">
                    <a:pos x="36" y="152"/>
                  </a:cxn>
                  <a:cxn ang="0">
                    <a:pos x="29" y="139"/>
                  </a:cxn>
                  <a:cxn ang="0">
                    <a:pos x="15" y="135"/>
                  </a:cxn>
                  <a:cxn ang="0">
                    <a:pos x="6" y="127"/>
                  </a:cxn>
                  <a:cxn ang="0">
                    <a:pos x="13" y="114"/>
                  </a:cxn>
                  <a:cxn ang="0">
                    <a:pos x="8" y="106"/>
                  </a:cxn>
                  <a:cxn ang="0">
                    <a:pos x="0" y="96"/>
                  </a:cxn>
                  <a:cxn ang="0">
                    <a:pos x="9" y="85"/>
                  </a:cxn>
                  <a:cxn ang="0">
                    <a:pos x="21" y="79"/>
                  </a:cxn>
                  <a:cxn ang="0">
                    <a:pos x="31" y="71"/>
                  </a:cxn>
                  <a:cxn ang="0">
                    <a:pos x="40" y="69"/>
                  </a:cxn>
                  <a:cxn ang="0">
                    <a:pos x="56" y="75"/>
                  </a:cxn>
                  <a:cxn ang="0">
                    <a:pos x="69" y="73"/>
                  </a:cxn>
                  <a:cxn ang="0">
                    <a:pos x="90" y="66"/>
                  </a:cxn>
                  <a:cxn ang="0">
                    <a:pos x="100" y="50"/>
                  </a:cxn>
                  <a:cxn ang="0">
                    <a:pos x="104" y="37"/>
                  </a:cxn>
                  <a:cxn ang="0">
                    <a:pos x="107" y="27"/>
                  </a:cxn>
                  <a:cxn ang="0">
                    <a:pos x="98" y="25"/>
                  </a:cxn>
                  <a:cxn ang="0">
                    <a:pos x="90" y="19"/>
                  </a:cxn>
                  <a:cxn ang="0">
                    <a:pos x="98" y="16"/>
                  </a:cxn>
                  <a:cxn ang="0">
                    <a:pos x="102" y="12"/>
                  </a:cxn>
                  <a:cxn ang="0">
                    <a:pos x="113" y="4"/>
                  </a:cxn>
                  <a:cxn ang="0">
                    <a:pos x="127" y="0"/>
                  </a:cxn>
                  <a:cxn ang="0">
                    <a:pos x="138" y="8"/>
                  </a:cxn>
                  <a:cxn ang="0">
                    <a:pos x="150" y="4"/>
                  </a:cxn>
                  <a:cxn ang="0">
                    <a:pos x="161" y="8"/>
                  </a:cxn>
                  <a:cxn ang="0">
                    <a:pos x="169" y="16"/>
                  </a:cxn>
                  <a:cxn ang="0">
                    <a:pos x="176" y="21"/>
                  </a:cxn>
                  <a:cxn ang="0">
                    <a:pos x="186" y="21"/>
                  </a:cxn>
                </a:cxnLst>
                <a:rect l="0" t="0" r="r" b="b"/>
                <a:pathLst>
                  <a:path w="186" h="217">
                    <a:moveTo>
                      <a:pt x="186" y="23"/>
                    </a:moveTo>
                    <a:lnTo>
                      <a:pt x="184" y="25"/>
                    </a:lnTo>
                    <a:lnTo>
                      <a:pt x="182" y="25"/>
                    </a:lnTo>
                    <a:lnTo>
                      <a:pt x="180" y="25"/>
                    </a:lnTo>
                    <a:lnTo>
                      <a:pt x="178" y="25"/>
                    </a:lnTo>
                    <a:lnTo>
                      <a:pt x="178" y="23"/>
                    </a:lnTo>
                    <a:lnTo>
                      <a:pt x="176" y="23"/>
                    </a:lnTo>
                    <a:lnTo>
                      <a:pt x="175" y="23"/>
                    </a:lnTo>
                    <a:lnTo>
                      <a:pt x="175" y="25"/>
                    </a:lnTo>
                    <a:lnTo>
                      <a:pt x="175" y="27"/>
                    </a:lnTo>
                    <a:lnTo>
                      <a:pt x="173" y="27"/>
                    </a:lnTo>
                    <a:lnTo>
                      <a:pt x="173" y="29"/>
                    </a:lnTo>
                    <a:lnTo>
                      <a:pt x="171" y="29"/>
                    </a:lnTo>
                    <a:lnTo>
                      <a:pt x="171" y="31"/>
                    </a:lnTo>
                    <a:lnTo>
                      <a:pt x="169" y="31"/>
                    </a:lnTo>
                    <a:lnTo>
                      <a:pt x="167" y="31"/>
                    </a:lnTo>
                    <a:lnTo>
                      <a:pt x="167" y="33"/>
                    </a:lnTo>
                    <a:lnTo>
                      <a:pt x="165" y="33"/>
                    </a:lnTo>
                    <a:lnTo>
                      <a:pt x="163" y="35"/>
                    </a:lnTo>
                    <a:lnTo>
                      <a:pt x="161" y="35"/>
                    </a:lnTo>
                    <a:lnTo>
                      <a:pt x="161" y="37"/>
                    </a:lnTo>
                    <a:lnTo>
                      <a:pt x="159" y="39"/>
                    </a:lnTo>
                    <a:lnTo>
                      <a:pt x="157" y="41"/>
                    </a:lnTo>
                    <a:lnTo>
                      <a:pt x="155" y="42"/>
                    </a:lnTo>
                    <a:lnTo>
                      <a:pt x="153" y="44"/>
                    </a:lnTo>
                    <a:lnTo>
                      <a:pt x="152" y="46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50" y="50"/>
                    </a:lnTo>
                    <a:lnTo>
                      <a:pt x="148" y="52"/>
                    </a:lnTo>
                    <a:lnTo>
                      <a:pt x="146" y="52"/>
                    </a:lnTo>
                    <a:lnTo>
                      <a:pt x="146" y="54"/>
                    </a:lnTo>
                    <a:lnTo>
                      <a:pt x="146" y="56"/>
                    </a:lnTo>
                    <a:lnTo>
                      <a:pt x="146" y="58"/>
                    </a:lnTo>
                    <a:lnTo>
                      <a:pt x="144" y="58"/>
                    </a:lnTo>
                    <a:lnTo>
                      <a:pt x="144" y="60"/>
                    </a:lnTo>
                    <a:lnTo>
                      <a:pt x="144" y="62"/>
                    </a:lnTo>
                    <a:lnTo>
                      <a:pt x="146" y="62"/>
                    </a:lnTo>
                    <a:lnTo>
                      <a:pt x="146" y="64"/>
                    </a:lnTo>
                    <a:lnTo>
                      <a:pt x="148" y="64"/>
                    </a:lnTo>
                    <a:lnTo>
                      <a:pt x="148" y="66"/>
                    </a:lnTo>
                    <a:lnTo>
                      <a:pt x="150" y="66"/>
                    </a:lnTo>
                    <a:lnTo>
                      <a:pt x="150" y="67"/>
                    </a:lnTo>
                    <a:lnTo>
                      <a:pt x="152" y="67"/>
                    </a:lnTo>
                    <a:lnTo>
                      <a:pt x="152" y="69"/>
                    </a:lnTo>
                    <a:lnTo>
                      <a:pt x="153" y="69"/>
                    </a:lnTo>
                    <a:lnTo>
                      <a:pt x="153" y="71"/>
                    </a:lnTo>
                    <a:lnTo>
                      <a:pt x="153" y="73"/>
                    </a:lnTo>
                    <a:lnTo>
                      <a:pt x="153" y="75"/>
                    </a:lnTo>
                    <a:lnTo>
                      <a:pt x="155" y="75"/>
                    </a:lnTo>
                    <a:lnTo>
                      <a:pt x="155" y="77"/>
                    </a:lnTo>
                    <a:lnTo>
                      <a:pt x="155" y="79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7" y="83"/>
                    </a:lnTo>
                    <a:lnTo>
                      <a:pt x="157" y="85"/>
                    </a:lnTo>
                    <a:lnTo>
                      <a:pt x="159" y="85"/>
                    </a:lnTo>
                    <a:lnTo>
                      <a:pt x="159" y="87"/>
                    </a:lnTo>
                    <a:lnTo>
                      <a:pt x="159" y="89"/>
                    </a:lnTo>
                    <a:lnTo>
                      <a:pt x="159" y="91"/>
                    </a:lnTo>
                    <a:lnTo>
                      <a:pt x="159" y="92"/>
                    </a:lnTo>
                    <a:lnTo>
                      <a:pt x="159" y="94"/>
                    </a:lnTo>
                    <a:lnTo>
                      <a:pt x="161" y="94"/>
                    </a:lnTo>
                    <a:lnTo>
                      <a:pt x="161" y="96"/>
                    </a:lnTo>
                    <a:lnTo>
                      <a:pt x="163" y="96"/>
                    </a:lnTo>
                    <a:lnTo>
                      <a:pt x="165" y="96"/>
                    </a:lnTo>
                    <a:lnTo>
                      <a:pt x="165" y="98"/>
                    </a:lnTo>
                    <a:lnTo>
                      <a:pt x="163" y="98"/>
                    </a:lnTo>
                    <a:lnTo>
                      <a:pt x="165" y="98"/>
                    </a:lnTo>
                    <a:lnTo>
                      <a:pt x="165" y="100"/>
                    </a:lnTo>
                    <a:lnTo>
                      <a:pt x="165" y="102"/>
                    </a:lnTo>
                    <a:lnTo>
                      <a:pt x="167" y="104"/>
                    </a:lnTo>
                    <a:lnTo>
                      <a:pt x="167" y="106"/>
                    </a:lnTo>
                    <a:lnTo>
                      <a:pt x="169" y="106"/>
                    </a:lnTo>
                    <a:lnTo>
                      <a:pt x="169" y="108"/>
                    </a:lnTo>
                    <a:lnTo>
                      <a:pt x="169" y="110"/>
                    </a:lnTo>
                    <a:lnTo>
                      <a:pt x="171" y="112"/>
                    </a:lnTo>
                    <a:lnTo>
                      <a:pt x="171" y="114"/>
                    </a:lnTo>
                    <a:lnTo>
                      <a:pt x="173" y="114"/>
                    </a:lnTo>
                    <a:lnTo>
                      <a:pt x="173" y="115"/>
                    </a:lnTo>
                    <a:lnTo>
                      <a:pt x="175" y="115"/>
                    </a:lnTo>
                    <a:lnTo>
                      <a:pt x="175" y="117"/>
                    </a:lnTo>
                    <a:lnTo>
                      <a:pt x="176" y="117"/>
                    </a:lnTo>
                    <a:lnTo>
                      <a:pt x="176" y="119"/>
                    </a:lnTo>
                    <a:lnTo>
                      <a:pt x="176" y="121"/>
                    </a:lnTo>
                    <a:lnTo>
                      <a:pt x="176" y="123"/>
                    </a:lnTo>
                    <a:lnTo>
                      <a:pt x="176" y="125"/>
                    </a:lnTo>
                    <a:lnTo>
                      <a:pt x="178" y="125"/>
                    </a:lnTo>
                    <a:lnTo>
                      <a:pt x="178" y="127"/>
                    </a:lnTo>
                    <a:lnTo>
                      <a:pt x="178" y="129"/>
                    </a:lnTo>
                    <a:lnTo>
                      <a:pt x="178" y="127"/>
                    </a:lnTo>
                    <a:lnTo>
                      <a:pt x="178" y="129"/>
                    </a:lnTo>
                    <a:lnTo>
                      <a:pt x="178" y="131"/>
                    </a:lnTo>
                    <a:lnTo>
                      <a:pt x="178" y="133"/>
                    </a:lnTo>
                    <a:lnTo>
                      <a:pt x="180" y="133"/>
                    </a:lnTo>
                    <a:lnTo>
                      <a:pt x="180" y="135"/>
                    </a:lnTo>
                    <a:lnTo>
                      <a:pt x="180" y="137"/>
                    </a:lnTo>
                    <a:lnTo>
                      <a:pt x="180" y="139"/>
                    </a:lnTo>
                    <a:lnTo>
                      <a:pt x="180" y="140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80" y="142"/>
                    </a:lnTo>
                    <a:lnTo>
                      <a:pt x="178" y="142"/>
                    </a:lnTo>
                    <a:lnTo>
                      <a:pt x="178" y="144"/>
                    </a:lnTo>
                    <a:lnTo>
                      <a:pt x="176" y="144"/>
                    </a:lnTo>
                    <a:lnTo>
                      <a:pt x="176" y="146"/>
                    </a:lnTo>
                    <a:lnTo>
                      <a:pt x="175" y="146"/>
                    </a:lnTo>
                    <a:lnTo>
                      <a:pt x="175" y="148"/>
                    </a:lnTo>
                    <a:lnTo>
                      <a:pt x="175" y="150"/>
                    </a:lnTo>
                    <a:lnTo>
                      <a:pt x="175" y="152"/>
                    </a:lnTo>
                    <a:lnTo>
                      <a:pt x="175" y="154"/>
                    </a:lnTo>
                    <a:lnTo>
                      <a:pt x="175" y="156"/>
                    </a:lnTo>
                    <a:lnTo>
                      <a:pt x="175" y="158"/>
                    </a:lnTo>
                    <a:lnTo>
                      <a:pt x="175" y="160"/>
                    </a:lnTo>
                    <a:lnTo>
                      <a:pt x="176" y="162"/>
                    </a:lnTo>
                    <a:lnTo>
                      <a:pt x="178" y="162"/>
                    </a:lnTo>
                    <a:lnTo>
                      <a:pt x="178" y="163"/>
                    </a:lnTo>
                    <a:lnTo>
                      <a:pt x="178" y="165"/>
                    </a:lnTo>
                    <a:lnTo>
                      <a:pt x="178" y="167"/>
                    </a:lnTo>
                    <a:lnTo>
                      <a:pt x="178" y="169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82" y="175"/>
                    </a:lnTo>
                    <a:lnTo>
                      <a:pt x="182" y="177"/>
                    </a:lnTo>
                    <a:lnTo>
                      <a:pt x="182" y="179"/>
                    </a:lnTo>
                    <a:lnTo>
                      <a:pt x="184" y="179"/>
                    </a:lnTo>
                    <a:lnTo>
                      <a:pt x="184" y="181"/>
                    </a:lnTo>
                    <a:lnTo>
                      <a:pt x="186" y="181"/>
                    </a:lnTo>
                    <a:lnTo>
                      <a:pt x="186" y="183"/>
                    </a:lnTo>
                    <a:lnTo>
                      <a:pt x="186" y="185"/>
                    </a:lnTo>
                    <a:lnTo>
                      <a:pt x="186" y="187"/>
                    </a:lnTo>
                    <a:lnTo>
                      <a:pt x="186" y="188"/>
                    </a:lnTo>
                    <a:lnTo>
                      <a:pt x="186" y="190"/>
                    </a:lnTo>
                    <a:lnTo>
                      <a:pt x="186" y="192"/>
                    </a:lnTo>
                    <a:lnTo>
                      <a:pt x="186" y="194"/>
                    </a:lnTo>
                    <a:lnTo>
                      <a:pt x="186" y="196"/>
                    </a:lnTo>
                    <a:lnTo>
                      <a:pt x="184" y="198"/>
                    </a:lnTo>
                    <a:lnTo>
                      <a:pt x="184" y="200"/>
                    </a:lnTo>
                    <a:lnTo>
                      <a:pt x="182" y="200"/>
                    </a:lnTo>
                    <a:lnTo>
                      <a:pt x="182" y="202"/>
                    </a:lnTo>
                    <a:lnTo>
                      <a:pt x="180" y="202"/>
                    </a:lnTo>
                    <a:lnTo>
                      <a:pt x="180" y="204"/>
                    </a:lnTo>
                    <a:lnTo>
                      <a:pt x="178" y="204"/>
                    </a:lnTo>
                    <a:lnTo>
                      <a:pt x="178" y="206"/>
                    </a:lnTo>
                    <a:lnTo>
                      <a:pt x="176" y="206"/>
                    </a:lnTo>
                    <a:lnTo>
                      <a:pt x="176" y="208"/>
                    </a:lnTo>
                    <a:lnTo>
                      <a:pt x="176" y="210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8" y="215"/>
                    </a:lnTo>
                    <a:lnTo>
                      <a:pt x="178" y="217"/>
                    </a:lnTo>
                    <a:lnTo>
                      <a:pt x="176" y="217"/>
                    </a:lnTo>
                    <a:lnTo>
                      <a:pt x="175" y="217"/>
                    </a:lnTo>
                    <a:lnTo>
                      <a:pt x="175" y="215"/>
                    </a:lnTo>
                    <a:lnTo>
                      <a:pt x="173" y="215"/>
                    </a:lnTo>
                    <a:lnTo>
                      <a:pt x="171" y="215"/>
                    </a:lnTo>
                    <a:lnTo>
                      <a:pt x="169" y="217"/>
                    </a:lnTo>
                    <a:lnTo>
                      <a:pt x="167" y="217"/>
                    </a:lnTo>
                    <a:lnTo>
                      <a:pt x="167" y="215"/>
                    </a:lnTo>
                    <a:lnTo>
                      <a:pt x="167" y="213"/>
                    </a:lnTo>
                    <a:lnTo>
                      <a:pt x="165" y="213"/>
                    </a:lnTo>
                    <a:lnTo>
                      <a:pt x="165" y="211"/>
                    </a:lnTo>
                    <a:lnTo>
                      <a:pt x="165" y="210"/>
                    </a:lnTo>
                    <a:lnTo>
                      <a:pt x="165" y="208"/>
                    </a:lnTo>
                    <a:lnTo>
                      <a:pt x="165" y="206"/>
                    </a:lnTo>
                    <a:lnTo>
                      <a:pt x="163" y="206"/>
                    </a:lnTo>
                    <a:lnTo>
                      <a:pt x="163" y="204"/>
                    </a:lnTo>
                    <a:lnTo>
                      <a:pt x="163" y="202"/>
                    </a:lnTo>
                    <a:lnTo>
                      <a:pt x="161" y="202"/>
                    </a:lnTo>
                    <a:lnTo>
                      <a:pt x="161" y="200"/>
                    </a:lnTo>
                    <a:lnTo>
                      <a:pt x="159" y="200"/>
                    </a:lnTo>
                    <a:lnTo>
                      <a:pt x="159" y="198"/>
                    </a:lnTo>
                    <a:lnTo>
                      <a:pt x="157" y="198"/>
                    </a:lnTo>
                    <a:lnTo>
                      <a:pt x="155" y="198"/>
                    </a:lnTo>
                    <a:lnTo>
                      <a:pt x="153" y="198"/>
                    </a:lnTo>
                    <a:lnTo>
                      <a:pt x="153" y="196"/>
                    </a:lnTo>
                    <a:lnTo>
                      <a:pt x="152" y="196"/>
                    </a:lnTo>
                    <a:lnTo>
                      <a:pt x="152" y="194"/>
                    </a:lnTo>
                    <a:lnTo>
                      <a:pt x="150" y="194"/>
                    </a:lnTo>
                    <a:lnTo>
                      <a:pt x="152" y="194"/>
                    </a:lnTo>
                    <a:lnTo>
                      <a:pt x="150" y="194"/>
                    </a:lnTo>
                    <a:lnTo>
                      <a:pt x="148" y="194"/>
                    </a:lnTo>
                    <a:lnTo>
                      <a:pt x="146" y="194"/>
                    </a:lnTo>
                    <a:lnTo>
                      <a:pt x="148" y="194"/>
                    </a:lnTo>
                    <a:lnTo>
                      <a:pt x="146" y="196"/>
                    </a:lnTo>
                    <a:lnTo>
                      <a:pt x="146" y="198"/>
                    </a:lnTo>
                    <a:lnTo>
                      <a:pt x="144" y="198"/>
                    </a:lnTo>
                    <a:lnTo>
                      <a:pt x="144" y="200"/>
                    </a:lnTo>
                    <a:lnTo>
                      <a:pt x="144" y="198"/>
                    </a:lnTo>
                    <a:lnTo>
                      <a:pt x="144" y="200"/>
                    </a:lnTo>
                    <a:lnTo>
                      <a:pt x="142" y="200"/>
                    </a:lnTo>
                    <a:lnTo>
                      <a:pt x="142" y="202"/>
                    </a:lnTo>
                    <a:lnTo>
                      <a:pt x="144" y="202"/>
                    </a:lnTo>
                    <a:lnTo>
                      <a:pt x="144" y="204"/>
                    </a:lnTo>
                    <a:lnTo>
                      <a:pt x="142" y="204"/>
                    </a:lnTo>
                    <a:lnTo>
                      <a:pt x="140" y="204"/>
                    </a:lnTo>
                    <a:lnTo>
                      <a:pt x="140" y="206"/>
                    </a:lnTo>
                    <a:lnTo>
                      <a:pt x="138" y="206"/>
                    </a:lnTo>
                    <a:lnTo>
                      <a:pt x="136" y="206"/>
                    </a:lnTo>
                    <a:lnTo>
                      <a:pt x="136" y="208"/>
                    </a:lnTo>
                    <a:lnTo>
                      <a:pt x="136" y="206"/>
                    </a:lnTo>
                    <a:lnTo>
                      <a:pt x="134" y="206"/>
                    </a:lnTo>
                    <a:lnTo>
                      <a:pt x="134" y="208"/>
                    </a:lnTo>
                    <a:lnTo>
                      <a:pt x="132" y="208"/>
                    </a:lnTo>
                    <a:lnTo>
                      <a:pt x="132" y="210"/>
                    </a:lnTo>
                    <a:lnTo>
                      <a:pt x="134" y="211"/>
                    </a:lnTo>
                    <a:lnTo>
                      <a:pt x="132" y="211"/>
                    </a:lnTo>
                    <a:lnTo>
                      <a:pt x="132" y="210"/>
                    </a:lnTo>
                    <a:lnTo>
                      <a:pt x="130" y="210"/>
                    </a:lnTo>
                    <a:lnTo>
                      <a:pt x="130" y="211"/>
                    </a:lnTo>
                    <a:lnTo>
                      <a:pt x="128" y="211"/>
                    </a:lnTo>
                    <a:lnTo>
                      <a:pt x="127" y="210"/>
                    </a:lnTo>
                    <a:lnTo>
                      <a:pt x="127" y="211"/>
                    </a:lnTo>
                    <a:lnTo>
                      <a:pt x="125" y="211"/>
                    </a:lnTo>
                    <a:lnTo>
                      <a:pt x="123" y="211"/>
                    </a:lnTo>
                    <a:lnTo>
                      <a:pt x="121" y="210"/>
                    </a:lnTo>
                    <a:lnTo>
                      <a:pt x="119" y="210"/>
                    </a:lnTo>
                    <a:lnTo>
                      <a:pt x="119" y="208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5" y="204"/>
                    </a:lnTo>
                    <a:lnTo>
                      <a:pt x="113" y="204"/>
                    </a:lnTo>
                    <a:lnTo>
                      <a:pt x="111" y="202"/>
                    </a:lnTo>
                    <a:lnTo>
                      <a:pt x="109" y="202"/>
                    </a:lnTo>
                    <a:lnTo>
                      <a:pt x="107" y="202"/>
                    </a:lnTo>
                    <a:lnTo>
                      <a:pt x="105" y="200"/>
                    </a:lnTo>
                    <a:lnTo>
                      <a:pt x="104" y="200"/>
                    </a:lnTo>
                    <a:lnTo>
                      <a:pt x="104" y="198"/>
                    </a:lnTo>
                    <a:lnTo>
                      <a:pt x="102" y="196"/>
                    </a:lnTo>
                    <a:lnTo>
                      <a:pt x="100" y="196"/>
                    </a:lnTo>
                    <a:lnTo>
                      <a:pt x="100" y="194"/>
                    </a:lnTo>
                    <a:lnTo>
                      <a:pt x="98" y="194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94" y="192"/>
                    </a:lnTo>
                    <a:lnTo>
                      <a:pt x="92" y="190"/>
                    </a:lnTo>
                    <a:lnTo>
                      <a:pt x="90" y="188"/>
                    </a:lnTo>
                    <a:lnTo>
                      <a:pt x="88" y="188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2" y="188"/>
                    </a:lnTo>
                    <a:lnTo>
                      <a:pt x="80" y="188"/>
                    </a:lnTo>
                    <a:lnTo>
                      <a:pt x="79" y="188"/>
                    </a:lnTo>
                    <a:lnTo>
                      <a:pt x="77" y="188"/>
                    </a:lnTo>
                    <a:lnTo>
                      <a:pt x="75" y="187"/>
                    </a:lnTo>
                    <a:lnTo>
                      <a:pt x="73" y="187"/>
                    </a:lnTo>
                    <a:lnTo>
                      <a:pt x="71" y="187"/>
                    </a:lnTo>
                    <a:lnTo>
                      <a:pt x="69" y="187"/>
                    </a:lnTo>
                    <a:lnTo>
                      <a:pt x="69" y="185"/>
                    </a:lnTo>
                    <a:lnTo>
                      <a:pt x="67" y="185"/>
                    </a:lnTo>
                    <a:lnTo>
                      <a:pt x="65" y="185"/>
                    </a:lnTo>
                    <a:lnTo>
                      <a:pt x="63" y="185"/>
                    </a:lnTo>
                    <a:lnTo>
                      <a:pt x="61" y="185"/>
                    </a:lnTo>
                    <a:lnTo>
                      <a:pt x="59" y="183"/>
                    </a:lnTo>
                    <a:lnTo>
                      <a:pt x="57" y="181"/>
                    </a:lnTo>
                    <a:lnTo>
                      <a:pt x="56" y="179"/>
                    </a:lnTo>
                    <a:lnTo>
                      <a:pt x="54" y="179"/>
                    </a:lnTo>
                    <a:lnTo>
                      <a:pt x="54" y="177"/>
                    </a:lnTo>
                    <a:lnTo>
                      <a:pt x="54" y="175"/>
                    </a:lnTo>
                    <a:lnTo>
                      <a:pt x="52" y="175"/>
                    </a:lnTo>
                    <a:lnTo>
                      <a:pt x="52" y="173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0" y="167"/>
                    </a:lnTo>
                    <a:lnTo>
                      <a:pt x="48" y="165"/>
                    </a:lnTo>
                    <a:lnTo>
                      <a:pt x="46" y="162"/>
                    </a:lnTo>
                    <a:lnTo>
                      <a:pt x="42" y="160"/>
                    </a:lnTo>
                    <a:lnTo>
                      <a:pt x="42" y="158"/>
                    </a:lnTo>
                    <a:lnTo>
                      <a:pt x="40" y="158"/>
                    </a:lnTo>
                    <a:lnTo>
                      <a:pt x="38" y="154"/>
                    </a:lnTo>
                    <a:lnTo>
                      <a:pt x="38" y="152"/>
                    </a:lnTo>
                    <a:lnTo>
                      <a:pt x="36" y="152"/>
                    </a:lnTo>
                    <a:lnTo>
                      <a:pt x="34" y="150"/>
                    </a:lnTo>
                    <a:lnTo>
                      <a:pt x="32" y="150"/>
                    </a:lnTo>
                    <a:lnTo>
                      <a:pt x="31" y="148"/>
                    </a:lnTo>
                    <a:lnTo>
                      <a:pt x="31" y="146"/>
                    </a:lnTo>
                    <a:lnTo>
                      <a:pt x="31" y="144"/>
                    </a:lnTo>
                    <a:lnTo>
                      <a:pt x="31" y="142"/>
                    </a:lnTo>
                    <a:lnTo>
                      <a:pt x="29" y="142"/>
                    </a:lnTo>
                    <a:lnTo>
                      <a:pt x="29" y="140"/>
                    </a:lnTo>
                    <a:lnTo>
                      <a:pt x="29" y="139"/>
                    </a:lnTo>
                    <a:lnTo>
                      <a:pt x="27" y="139"/>
                    </a:lnTo>
                    <a:lnTo>
                      <a:pt x="25" y="139"/>
                    </a:lnTo>
                    <a:lnTo>
                      <a:pt x="23" y="139"/>
                    </a:lnTo>
                    <a:lnTo>
                      <a:pt x="21" y="139"/>
                    </a:lnTo>
                    <a:lnTo>
                      <a:pt x="19" y="139"/>
                    </a:lnTo>
                    <a:lnTo>
                      <a:pt x="19" y="137"/>
                    </a:lnTo>
                    <a:lnTo>
                      <a:pt x="17" y="137"/>
                    </a:lnTo>
                    <a:lnTo>
                      <a:pt x="17" y="135"/>
                    </a:lnTo>
                    <a:lnTo>
                      <a:pt x="15" y="135"/>
                    </a:lnTo>
                    <a:lnTo>
                      <a:pt x="15" y="133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8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6" y="129"/>
                    </a:lnTo>
                    <a:lnTo>
                      <a:pt x="6" y="127"/>
                    </a:lnTo>
                    <a:lnTo>
                      <a:pt x="8" y="127"/>
                    </a:lnTo>
                    <a:lnTo>
                      <a:pt x="8" y="125"/>
                    </a:lnTo>
                    <a:lnTo>
                      <a:pt x="9" y="125"/>
                    </a:lnTo>
                    <a:lnTo>
                      <a:pt x="9" y="123"/>
                    </a:lnTo>
                    <a:lnTo>
                      <a:pt x="11" y="121"/>
                    </a:lnTo>
                    <a:lnTo>
                      <a:pt x="11" y="119"/>
                    </a:lnTo>
                    <a:lnTo>
                      <a:pt x="11" y="117"/>
                    </a:lnTo>
                    <a:lnTo>
                      <a:pt x="13" y="115"/>
                    </a:lnTo>
                    <a:lnTo>
                      <a:pt x="13" y="114"/>
                    </a:lnTo>
                    <a:lnTo>
                      <a:pt x="13" y="112"/>
                    </a:lnTo>
                    <a:lnTo>
                      <a:pt x="15" y="112"/>
                    </a:lnTo>
                    <a:lnTo>
                      <a:pt x="15" y="110"/>
                    </a:lnTo>
                    <a:lnTo>
                      <a:pt x="15" y="108"/>
                    </a:lnTo>
                    <a:lnTo>
                      <a:pt x="13" y="108"/>
                    </a:lnTo>
                    <a:lnTo>
                      <a:pt x="11" y="108"/>
                    </a:lnTo>
                    <a:lnTo>
                      <a:pt x="11" y="106"/>
                    </a:lnTo>
                    <a:lnTo>
                      <a:pt x="9" y="106"/>
                    </a:lnTo>
                    <a:lnTo>
                      <a:pt x="8" y="106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2" y="100"/>
                    </a:lnTo>
                    <a:lnTo>
                      <a:pt x="2" y="98"/>
                    </a:lnTo>
                    <a:lnTo>
                      <a:pt x="2" y="96"/>
                    </a:lnTo>
                    <a:lnTo>
                      <a:pt x="0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6" y="89"/>
                    </a:lnTo>
                    <a:lnTo>
                      <a:pt x="6" y="87"/>
                    </a:lnTo>
                    <a:lnTo>
                      <a:pt x="8" y="87"/>
                    </a:lnTo>
                    <a:lnTo>
                      <a:pt x="9" y="87"/>
                    </a:lnTo>
                    <a:lnTo>
                      <a:pt x="9" y="85"/>
                    </a:lnTo>
                    <a:lnTo>
                      <a:pt x="11" y="85"/>
                    </a:lnTo>
                    <a:lnTo>
                      <a:pt x="13" y="85"/>
                    </a:lnTo>
                    <a:lnTo>
                      <a:pt x="13" y="83"/>
                    </a:lnTo>
                    <a:lnTo>
                      <a:pt x="15" y="83"/>
                    </a:lnTo>
                    <a:lnTo>
                      <a:pt x="17" y="81"/>
                    </a:lnTo>
                    <a:lnTo>
                      <a:pt x="19" y="81"/>
                    </a:lnTo>
                    <a:lnTo>
                      <a:pt x="21" y="81"/>
                    </a:lnTo>
                    <a:lnTo>
                      <a:pt x="23" y="81"/>
                    </a:lnTo>
                    <a:lnTo>
                      <a:pt x="21" y="79"/>
                    </a:lnTo>
                    <a:lnTo>
                      <a:pt x="23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7" y="73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1" y="69"/>
                    </a:lnTo>
                    <a:lnTo>
                      <a:pt x="32" y="69"/>
                    </a:lnTo>
                    <a:lnTo>
                      <a:pt x="32" y="67"/>
                    </a:lnTo>
                    <a:lnTo>
                      <a:pt x="34" y="67"/>
                    </a:lnTo>
                    <a:lnTo>
                      <a:pt x="34" y="66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9"/>
                    </a:lnTo>
                    <a:lnTo>
                      <a:pt x="42" y="69"/>
                    </a:lnTo>
                    <a:lnTo>
                      <a:pt x="44" y="69"/>
                    </a:lnTo>
                    <a:lnTo>
                      <a:pt x="46" y="69"/>
                    </a:lnTo>
                    <a:lnTo>
                      <a:pt x="48" y="71"/>
                    </a:lnTo>
                    <a:lnTo>
                      <a:pt x="50" y="71"/>
                    </a:lnTo>
                    <a:lnTo>
                      <a:pt x="52" y="73"/>
                    </a:lnTo>
                    <a:lnTo>
                      <a:pt x="54" y="73"/>
                    </a:lnTo>
                    <a:lnTo>
                      <a:pt x="54" y="75"/>
                    </a:lnTo>
                    <a:lnTo>
                      <a:pt x="56" y="75"/>
                    </a:lnTo>
                    <a:lnTo>
                      <a:pt x="57" y="75"/>
                    </a:lnTo>
                    <a:lnTo>
                      <a:pt x="59" y="75"/>
                    </a:lnTo>
                    <a:lnTo>
                      <a:pt x="59" y="73"/>
                    </a:lnTo>
                    <a:lnTo>
                      <a:pt x="61" y="73"/>
                    </a:lnTo>
                    <a:lnTo>
                      <a:pt x="61" y="75"/>
                    </a:lnTo>
                    <a:lnTo>
                      <a:pt x="63" y="75"/>
                    </a:lnTo>
                    <a:lnTo>
                      <a:pt x="65" y="73"/>
                    </a:lnTo>
                    <a:lnTo>
                      <a:pt x="67" y="73"/>
                    </a:lnTo>
                    <a:lnTo>
                      <a:pt x="69" y="73"/>
                    </a:lnTo>
                    <a:lnTo>
                      <a:pt x="71" y="71"/>
                    </a:lnTo>
                    <a:lnTo>
                      <a:pt x="73" y="71"/>
                    </a:lnTo>
                    <a:lnTo>
                      <a:pt x="77" y="71"/>
                    </a:lnTo>
                    <a:lnTo>
                      <a:pt x="79" y="71"/>
                    </a:lnTo>
                    <a:lnTo>
                      <a:pt x="82" y="71"/>
                    </a:lnTo>
                    <a:lnTo>
                      <a:pt x="84" y="71"/>
                    </a:lnTo>
                    <a:lnTo>
                      <a:pt x="86" y="69"/>
                    </a:lnTo>
                    <a:lnTo>
                      <a:pt x="88" y="67"/>
                    </a:lnTo>
                    <a:lnTo>
                      <a:pt x="90" y="66"/>
                    </a:lnTo>
                    <a:lnTo>
                      <a:pt x="90" y="64"/>
                    </a:lnTo>
                    <a:lnTo>
                      <a:pt x="92" y="62"/>
                    </a:lnTo>
                    <a:lnTo>
                      <a:pt x="92" y="60"/>
                    </a:lnTo>
                    <a:lnTo>
                      <a:pt x="94" y="60"/>
                    </a:lnTo>
                    <a:lnTo>
                      <a:pt x="94" y="58"/>
                    </a:lnTo>
                    <a:lnTo>
                      <a:pt x="96" y="56"/>
                    </a:lnTo>
                    <a:lnTo>
                      <a:pt x="98" y="54"/>
                    </a:lnTo>
                    <a:lnTo>
                      <a:pt x="98" y="52"/>
                    </a:lnTo>
                    <a:lnTo>
                      <a:pt x="100" y="50"/>
                    </a:lnTo>
                    <a:lnTo>
                      <a:pt x="100" y="48"/>
                    </a:lnTo>
                    <a:lnTo>
                      <a:pt x="100" y="46"/>
                    </a:lnTo>
                    <a:lnTo>
                      <a:pt x="100" y="44"/>
                    </a:lnTo>
                    <a:lnTo>
                      <a:pt x="100" y="42"/>
                    </a:lnTo>
                    <a:lnTo>
                      <a:pt x="100" y="41"/>
                    </a:lnTo>
                    <a:lnTo>
                      <a:pt x="100" y="39"/>
                    </a:lnTo>
                    <a:lnTo>
                      <a:pt x="102" y="39"/>
                    </a:lnTo>
                    <a:lnTo>
                      <a:pt x="102" y="37"/>
                    </a:lnTo>
                    <a:lnTo>
                      <a:pt x="104" y="37"/>
                    </a:lnTo>
                    <a:lnTo>
                      <a:pt x="105" y="37"/>
                    </a:lnTo>
                    <a:lnTo>
                      <a:pt x="105" y="35"/>
                    </a:lnTo>
                    <a:lnTo>
                      <a:pt x="107" y="35"/>
                    </a:lnTo>
                    <a:lnTo>
                      <a:pt x="107" y="33"/>
                    </a:lnTo>
                    <a:lnTo>
                      <a:pt x="109" y="33"/>
                    </a:lnTo>
                    <a:lnTo>
                      <a:pt x="109" y="31"/>
                    </a:lnTo>
                    <a:lnTo>
                      <a:pt x="109" y="29"/>
                    </a:lnTo>
                    <a:lnTo>
                      <a:pt x="107" y="29"/>
                    </a:lnTo>
                    <a:lnTo>
                      <a:pt x="107" y="27"/>
                    </a:lnTo>
                    <a:lnTo>
                      <a:pt x="107" y="25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5" y="21"/>
                    </a:lnTo>
                    <a:lnTo>
                      <a:pt x="104" y="23"/>
                    </a:lnTo>
                    <a:lnTo>
                      <a:pt x="102" y="23"/>
                    </a:lnTo>
                    <a:lnTo>
                      <a:pt x="100" y="25"/>
                    </a:lnTo>
                    <a:lnTo>
                      <a:pt x="98" y="27"/>
                    </a:lnTo>
                    <a:lnTo>
                      <a:pt x="98" y="25"/>
                    </a:lnTo>
                    <a:lnTo>
                      <a:pt x="98" y="23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4" y="23"/>
                    </a:lnTo>
                    <a:lnTo>
                      <a:pt x="94" y="21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90" y="19"/>
                    </a:lnTo>
                    <a:lnTo>
                      <a:pt x="92" y="19"/>
                    </a:lnTo>
                    <a:lnTo>
                      <a:pt x="92" y="18"/>
                    </a:lnTo>
                    <a:lnTo>
                      <a:pt x="94" y="18"/>
                    </a:lnTo>
                    <a:lnTo>
                      <a:pt x="92" y="18"/>
                    </a:lnTo>
                    <a:lnTo>
                      <a:pt x="94" y="18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6" y="14"/>
                    </a:lnTo>
                    <a:lnTo>
                      <a:pt x="98" y="16"/>
                    </a:lnTo>
                    <a:lnTo>
                      <a:pt x="98" y="14"/>
                    </a:lnTo>
                    <a:lnTo>
                      <a:pt x="98" y="16"/>
                    </a:lnTo>
                    <a:lnTo>
                      <a:pt x="100" y="16"/>
                    </a:lnTo>
                    <a:lnTo>
                      <a:pt x="100" y="14"/>
                    </a:lnTo>
                    <a:lnTo>
                      <a:pt x="102" y="16"/>
                    </a:lnTo>
                    <a:lnTo>
                      <a:pt x="102" y="14"/>
                    </a:lnTo>
                    <a:lnTo>
                      <a:pt x="104" y="14"/>
                    </a:lnTo>
                    <a:lnTo>
                      <a:pt x="102" y="14"/>
                    </a:lnTo>
                    <a:lnTo>
                      <a:pt x="102" y="12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5" y="10"/>
                    </a:lnTo>
                    <a:lnTo>
                      <a:pt x="107" y="8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11" y="6"/>
                    </a:lnTo>
                    <a:lnTo>
                      <a:pt x="111" y="4"/>
                    </a:lnTo>
                    <a:lnTo>
                      <a:pt x="113" y="4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2"/>
                    </a:lnTo>
                    <a:lnTo>
                      <a:pt x="132" y="2"/>
                    </a:lnTo>
                    <a:lnTo>
                      <a:pt x="132" y="4"/>
                    </a:lnTo>
                    <a:lnTo>
                      <a:pt x="134" y="4"/>
                    </a:lnTo>
                    <a:lnTo>
                      <a:pt x="134" y="6"/>
                    </a:lnTo>
                    <a:lnTo>
                      <a:pt x="136" y="6"/>
                    </a:lnTo>
                    <a:lnTo>
                      <a:pt x="136" y="8"/>
                    </a:lnTo>
                    <a:lnTo>
                      <a:pt x="138" y="8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6" y="8"/>
                    </a:lnTo>
                    <a:lnTo>
                      <a:pt x="148" y="8"/>
                    </a:lnTo>
                    <a:lnTo>
                      <a:pt x="148" y="6"/>
                    </a:lnTo>
                    <a:lnTo>
                      <a:pt x="148" y="4"/>
                    </a:lnTo>
                    <a:lnTo>
                      <a:pt x="150" y="4"/>
                    </a:lnTo>
                    <a:lnTo>
                      <a:pt x="150" y="6"/>
                    </a:lnTo>
                    <a:lnTo>
                      <a:pt x="152" y="6"/>
                    </a:lnTo>
                    <a:lnTo>
                      <a:pt x="152" y="4"/>
                    </a:lnTo>
                    <a:lnTo>
                      <a:pt x="153" y="4"/>
                    </a:lnTo>
                    <a:lnTo>
                      <a:pt x="155" y="4"/>
                    </a:lnTo>
                    <a:lnTo>
                      <a:pt x="157" y="4"/>
                    </a:lnTo>
                    <a:lnTo>
                      <a:pt x="157" y="6"/>
                    </a:lnTo>
                    <a:lnTo>
                      <a:pt x="159" y="8"/>
                    </a:lnTo>
                    <a:lnTo>
                      <a:pt x="161" y="8"/>
                    </a:lnTo>
                    <a:lnTo>
                      <a:pt x="161" y="10"/>
                    </a:lnTo>
                    <a:lnTo>
                      <a:pt x="163" y="10"/>
                    </a:lnTo>
                    <a:lnTo>
                      <a:pt x="165" y="12"/>
                    </a:lnTo>
                    <a:lnTo>
                      <a:pt x="165" y="14"/>
                    </a:lnTo>
                    <a:lnTo>
                      <a:pt x="167" y="14"/>
                    </a:lnTo>
                    <a:lnTo>
                      <a:pt x="167" y="16"/>
                    </a:lnTo>
                    <a:lnTo>
                      <a:pt x="167" y="14"/>
                    </a:lnTo>
                    <a:lnTo>
                      <a:pt x="167" y="16"/>
                    </a:lnTo>
                    <a:lnTo>
                      <a:pt x="169" y="16"/>
                    </a:lnTo>
                    <a:lnTo>
                      <a:pt x="169" y="14"/>
                    </a:lnTo>
                    <a:lnTo>
                      <a:pt x="169" y="16"/>
                    </a:lnTo>
                    <a:lnTo>
                      <a:pt x="171" y="16"/>
                    </a:lnTo>
                    <a:lnTo>
                      <a:pt x="171" y="18"/>
                    </a:lnTo>
                    <a:lnTo>
                      <a:pt x="173" y="18"/>
                    </a:lnTo>
                    <a:lnTo>
                      <a:pt x="173" y="19"/>
                    </a:lnTo>
                    <a:lnTo>
                      <a:pt x="175" y="19"/>
                    </a:lnTo>
                    <a:lnTo>
                      <a:pt x="176" y="19"/>
                    </a:lnTo>
                    <a:lnTo>
                      <a:pt x="176" y="21"/>
                    </a:lnTo>
                    <a:lnTo>
                      <a:pt x="178" y="21"/>
                    </a:lnTo>
                    <a:lnTo>
                      <a:pt x="180" y="21"/>
                    </a:lnTo>
                    <a:lnTo>
                      <a:pt x="180" y="23"/>
                    </a:lnTo>
                    <a:lnTo>
                      <a:pt x="180" y="21"/>
                    </a:lnTo>
                    <a:lnTo>
                      <a:pt x="182" y="21"/>
                    </a:lnTo>
                    <a:lnTo>
                      <a:pt x="182" y="23"/>
                    </a:lnTo>
                    <a:lnTo>
                      <a:pt x="184" y="23"/>
                    </a:lnTo>
                    <a:lnTo>
                      <a:pt x="184" y="21"/>
                    </a:lnTo>
                    <a:lnTo>
                      <a:pt x="186" y="21"/>
                    </a:lnTo>
                    <a:lnTo>
                      <a:pt x="186" y="23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1" name="Freeform 5075">
                <a:extLst>
                  <a:ext uri="{FF2B5EF4-FFF2-40B4-BE49-F238E27FC236}">
                    <a16:creationId xmlns:a16="http://schemas.microsoft.com/office/drawing/2014/main" id="{76FBDDF6-882D-C483-98AC-7A168A737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577" y="5515202"/>
                <a:ext cx="196065" cy="423529"/>
              </a:xfrm>
              <a:custGeom>
                <a:avLst/>
                <a:gdLst/>
                <a:ahLst/>
                <a:cxnLst>
                  <a:cxn ang="0">
                    <a:pos x="132" y="147"/>
                  </a:cxn>
                  <a:cxn ang="0">
                    <a:pos x="127" y="159"/>
                  </a:cxn>
                  <a:cxn ang="0">
                    <a:pos x="125" y="171"/>
                  </a:cxn>
                  <a:cxn ang="0">
                    <a:pos x="119" y="180"/>
                  </a:cxn>
                  <a:cxn ang="0">
                    <a:pos x="113" y="184"/>
                  </a:cxn>
                  <a:cxn ang="0">
                    <a:pos x="111" y="197"/>
                  </a:cxn>
                  <a:cxn ang="0">
                    <a:pos x="115" y="213"/>
                  </a:cxn>
                  <a:cxn ang="0">
                    <a:pos x="115" y="226"/>
                  </a:cxn>
                  <a:cxn ang="0">
                    <a:pos x="115" y="240"/>
                  </a:cxn>
                  <a:cxn ang="0">
                    <a:pos x="109" y="251"/>
                  </a:cxn>
                  <a:cxn ang="0">
                    <a:pos x="109" y="267"/>
                  </a:cxn>
                  <a:cxn ang="0">
                    <a:pos x="105" y="280"/>
                  </a:cxn>
                  <a:cxn ang="0">
                    <a:pos x="98" y="290"/>
                  </a:cxn>
                  <a:cxn ang="0">
                    <a:pos x="92" y="278"/>
                  </a:cxn>
                  <a:cxn ang="0">
                    <a:pos x="90" y="267"/>
                  </a:cxn>
                  <a:cxn ang="0">
                    <a:pos x="86" y="253"/>
                  </a:cxn>
                  <a:cxn ang="0">
                    <a:pos x="80" y="242"/>
                  </a:cxn>
                  <a:cxn ang="0">
                    <a:pos x="79" y="228"/>
                  </a:cxn>
                  <a:cxn ang="0">
                    <a:pos x="75" y="215"/>
                  </a:cxn>
                  <a:cxn ang="0">
                    <a:pos x="65" y="205"/>
                  </a:cxn>
                  <a:cxn ang="0">
                    <a:pos x="67" y="197"/>
                  </a:cxn>
                  <a:cxn ang="0">
                    <a:pos x="67" y="188"/>
                  </a:cxn>
                  <a:cxn ang="0">
                    <a:pos x="69" y="174"/>
                  </a:cxn>
                  <a:cxn ang="0">
                    <a:pos x="71" y="165"/>
                  </a:cxn>
                  <a:cxn ang="0">
                    <a:pos x="69" y="161"/>
                  </a:cxn>
                  <a:cxn ang="0">
                    <a:pos x="59" y="167"/>
                  </a:cxn>
                  <a:cxn ang="0">
                    <a:pos x="48" y="172"/>
                  </a:cxn>
                  <a:cxn ang="0">
                    <a:pos x="42" y="165"/>
                  </a:cxn>
                  <a:cxn ang="0">
                    <a:pos x="34" y="157"/>
                  </a:cxn>
                  <a:cxn ang="0">
                    <a:pos x="34" y="146"/>
                  </a:cxn>
                  <a:cxn ang="0">
                    <a:pos x="31" y="132"/>
                  </a:cxn>
                  <a:cxn ang="0">
                    <a:pos x="38" y="124"/>
                  </a:cxn>
                  <a:cxn ang="0">
                    <a:pos x="34" y="117"/>
                  </a:cxn>
                  <a:cxn ang="0">
                    <a:pos x="32" y="107"/>
                  </a:cxn>
                  <a:cxn ang="0">
                    <a:pos x="27" y="98"/>
                  </a:cxn>
                  <a:cxn ang="0">
                    <a:pos x="21" y="84"/>
                  </a:cxn>
                  <a:cxn ang="0">
                    <a:pos x="15" y="78"/>
                  </a:cxn>
                  <a:cxn ang="0">
                    <a:pos x="13" y="65"/>
                  </a:cxn>
                  <a:cxn ang="0">
                    <a:pos x="9" y="53"/>
                  </a:cxn>
                  <a:cxn ang="0">
                    <a:pos x="2" y="46"/>
                  </a:cxn>
                  <a:cxn ang="0">
                    <a:pos x="4" y="36"/>
                  </a:cxn>
                  <a:cxn ang="0">
                    <a:pos x="15" y="23"/>
                  </a:cxn>
                  <a:cxn ang="0">
                    <a:pos x="27" y="15"/>
                  </a:cxn>
                  <a:cxn ang="0">
                    <a:pos x="34" y="7"/>
                  </a:cxn>
                  <a:cxn ang="0">
                    <a:pos x="48" y="5"/>
                  </a:cxn>
                  <a:cxn ang="0">
                    <a:pos x="56" y="2"/>
                  </a:cxn>
                  <a:cxn ang="0">
                    <a:pos x="63" y="5"/>
                  </a:cxn>
                  <a:cxn ang="0">
                    <a:pos x="73" y="11"/>
                  </a:cxn>
                  <a:cxn ang="0">
                    <a:pos x="79" y="21"/>
                  </a:cxn>
                  <a:cxn ang="0">
                    <a:pos x="86" y="28"/>
                  </a:cxn>
                  <a:cxn ang="0">
                    <a:pos x="92" y="38"/>
                  </a:cxn>
                  <a:cxn ang="0">
                    <a:pos x="96" y="46"/>
                  </a:cxn>
                  <a:cxn ang="0">
                    <a:pos x="104" y="53"/>
                  </a:cxn>
                  <a:cxn ang="0">
                    <a:pos x="109" y="61"/>
                  </a:cxn>
                  <a:cxn ang="0">
                    <a:pos x="109" y="71"/>
                  </a:cxn>
                  <a:cxn ang="0">
                    <a:pos x="111" y="80"/>
                  </a:cxn>
                  <a:cxn ang="0">
                    <a:pos x="117" y="88"/>
                  </a:cxn>
                  <a:cxn ang="0">
                    <a:pos x="115" y="96"/>
                  </a:cxn>
                  <a:cxn ang="0">
                    <a:pos x="119" y="107"/>
                  </a:cxn>
                  <a:cxn ang="0">
                    <a:pos x="125" y="119"/>
                  </a:cxn>
                  <a:cxn ang="0">
                    <a:pos x="128" y="128"/>
                  </a:cxn>
                </a:cxnLst>
                <a:rect l="0" t="0" r="r" b="b"/>
                <a:pathLst>
                  <a:path w="132" h="290">
                    <a:moveTo>
                      <a:pt x="132" y="138"/>
                    </a:moveTo>
                    <a:lnTo>
                      <a:pt x="130" y="138"/>
                    </a:lnTo>
                    <a:lnTo>
                      <a:pt x="130" y="140"/>
                    </a:lnTo>
                    <a:lnTo>
                      <a:pt x="130" y="142"/>
                    </a:lnTo>
                    <a:lnTo>
                      <a:pt x="130" y="144"/>
                    </a:lnTo>
                    <a:lnTo>
                      <a:pt x="130" y="146"/>
                    </a:lnTo>
                    <a:lnTo>
                      <a:pt x="132" y="146"/>
                    </a:lnTo>
                    <a:lnTo>
                      <a:pt x="132" y="147"/>
                    </a:lnTo>
                    <a:lnTo>
                      <a:pt x="130" y="149"/>
                    </a:lnTo>
                    <a:lnTo>
                      <a:pt x="130" y="151"/>
                    </a:lnTo>
                    <a:lnTo>
                      <a:pt x="128" y="151"/>
                    </a:lnTo>
                    <a:lnTo>
                      <a:pt x="128" y="153"/>
                    </a:lnTo>
                    <a:lnTo>
                      <a:pt x="127" y="153"/>
                    </a:lnTo>
                    <a:lnTo>
                      <a:pt x="127" y="155"/>
                    </a:lnTo>
                    <a:lnTo>
                      <a:pt x="127" y="157"/>
                    </a:lnTo>
                    <a:lnTo>
                      <a:pt x="127" y="159"/>
                    </a:lnTo>
                    <a:lnTo>
                      <a:pt x="127" y="161"/>
                    </a:lnTo>
                    <a:lnTo>
                      <a:pt x="125" y="163"/>
                    </a:lnTo>
                    <a:lnTo>
                      <a:pt x="125" y="165"/>
                    </a:lnTo>
                    <a:lnTo>
                      <a:pt x="125" y="167"/>
                    </a:lnTo>
                    <a:lnTo>
                      <a:pt x="127" y="167"/>
                    </a:lnTo>
                    <a:lnTo>
                      <a:pt x="127" y="169"/>
                    </a:lnTo>
                    <a:lnTo>
                      <a:pt x="125" y="169"/>
                    </a:lnTo>
                    <a:lnTo>
                      <a:pt x="125" y="171"/>
                    </a:lnTo>
                    <a:lnTo>
                      <a:pt x="127" y="172"/>
                    </a:lnTo>
                    <a:lnTo>
                      <a:pt x="125" y="172"/>
                    </a:lnTo>
                    <a:lnTo>
                      <a:pt x="125" y="174"/>
                    </a:lnTo>
                    <a:lnTo>
                      <a:pt x="125" y="176"/>
                    </a:lnTo>
                    <a:lnTo>
                      <a:pt x="123" y="176"/>
                    </a:lnTo>
                    <a:lnTo>
                      <a:pt x="121" y="176"/>
                    </a:lnTo>
                    <a:lnTo>
                      <a:pt x="119" y="178"/>
                    </a:lnTo>
                    <a:lnTo>
                      <a:pt x="119" y="180"/>
                    </a:lnTo>
                    <a:lnTo>
                      <a:pt x="117" y="182"/>
                    </a:lnTo>
                    <a:lnTo>
                      <a:pt x="117" y="180"/>
                    </a:lnTo>
                    <a:lnTo>
                      <a:pt x="115" y="180"/>
                    </a:lnTo>
                    <a:lnTo>
                      <a:pt x="113" y="180"/>
                    </a:lnTo>
                    <a:lnTo>
                      <a:pt x="111" y="180"/>
                    </a:lnTo>
                    <a:lnTo>
                      <a:pt x="111" y="182"/>
                    </a:lnTo>
                    <a:lnTo>
                      <a:pt x="111" y="184"/>
                    </a:lnTo>
                    <a:lnTo>
                      <a:pt x="113" y="184"/>
                    </a:lnTo>
                    <a:lnTo>
                      <a:pt x="113" y="186"/>
                    </a:lnTo>
                    <a:lnTo>
                      <a:pt x="111" y="188"/>
                    </a:lnTo>
                    <a:lnTo>
                      <a:pt x="111" y="190"/>
                    </a:lnTo>
                    <a:lnTo>
                      <a:pt x="113" y="190"/>
                    </a:lnTo>
                    <a:lnTo>
                      <a:pt x="113" y="192"/>
                    </a:lnTo>
                    <a:lnTo>
                      <a:pt x="113" y="194"/>
                    </a:lnTo>
                    <a:lnTo>
                      <a:pt x="113" y="197"/>
                    </a:lnTo>
                    <a:lnTo>
                      <a:pt x="111" y="197"/>
                    </a:lnTo>
                    <a:lnTo>
                      <a:pt x="113" y="199"/>
                    </a:lnTo>
                    <a:lnTo>
                      <a:pt x="113" y="201"/>
                    </a:lnTo>
                    <a:lnTo>
                      <a:pt x="113" y="203"/>
                    </a:lnTo>
                    <a:lnTo>
                      <a:pt x="113" y="205"/>
                    </a:lnTo>
                    <a:lnTo>
                      <a:pt x="113" y="207"/>
                    </a:lnTo>
                    <a:lnTo>
                      <a:pt x="113" y="209"/>
                    </a:lnTo>
                    <a:lnTo>
                      <a:pt x="113" y="211"/>
                    </a:lnTo>
                    <a:lnTo>
                      <a:pt x="115" y="213"/>
                    </a:lnTo>
                    <a:lnTo>
                      <a:pt x="115" y="215"/>
                    </a:lnTo>
                    <a:lnTo>
                      <a:pt x="115" y="217"/>
                    </a:lnTo>
                    <a:lnTo>
                      <a:pt x="117" y="219"/>
                    </a:lnTo>
                    <a:lnTo>
                      <a:pt x="115" y="219"/>
                    </a:lnTo>
                    <a:lnTo>
                      <a:pt x="115" y="220"/>
                    </a:lnTo>
                    <a:lnTo>
                      <a:pt x="115" y="222"/>
                    </a:lnTo>
                    <a:lnTo>
                      <a:pt x="115" y="224"/>
                    </a:lnTo>
                    <a:lnTo>
                      <a:pt x="115" y="226"/>
                    </a:lnTo>
                    <a:lnTo>
                      <a:pt x="115" y="228"/>
                    </a:lnTo>
                    <a:lnTo>
                      <a:pt x="115" y="230"/>
                    </a:lnTo>
                    <a:lnTo>
                      <a:pt x="115" y="234"/>
                    </a:lnTo>
                    <a:lnTo>
                      <a:pt x="115" y="236"/>
                    </a:lnTo>
                    <a:lnTo>
                      <a:pt x="115" y="238"/>
                    </a:lnTo>
                    <a:lnTo>
                      <a:pt x="117" y="238"/>
                    </a:lnTo>
                    <a:lnTo>
                      <a:pt x="115" y="238"/>
                    </a:lnTo>
                    <a:lnTo>
                      <a:pt x="115" y="240"/>
                    </a:lnTo>
                    <a:lnTo>
                      <a:pt x="115" y="242"/>
                    </a:lnTo>
                    <a:lnTo>
                      <a:pt x="113" y="243"/>
                    </a:lnTo>
                    <a:lnTo>
                      <a:pt x="113" y="245"/>
                    </a:lnTo>
                    <a:lnTo>
                      <a:pt x="115" y="245"/>
                    </a:lnTo>
                    <a:lnTo>
                      <a:pt x="113" y="247"/>
                    </a:lnTo>
                    <a:lnTo>
                      <a:pt x="113" y="249"/>
                    </a:lnTo>
                    <a:lnTo>
                      <a:pt x="111" y="249"/>
                    </a:lnTo>
                    <a:lnTo>
                      <a:pt x="109" y="251"/>
                    </a:lnTo>
                    <a:lnTo>
                      <a:pt x="109" y="253"/>
                    </a:lnTo>
                    <a:lnTo>
                      <a:pt x="109" y="255"/>
                    </a:lnTo>
                    <a:lnTo>
                      <a:pt x="111" y="257"/>
                    </a:lnTo>
                    <a:lnTo>
                      <a:pt x="111" y="259"/>
                    </a:lnTo>
                    <a:lnTo>
                      <a:pt x="111" y="261"/>
                    </a:lnTo>
                    <a:lnTo>
                      <a:pt x="111" y="263"/>
                    </a:lnTo>
                    <a:lnTo>
                      <a:pt x="111" y="265"/>
                    </a:lnTo>
                    <a:lnTo>
                      <a:pt x="109" y="267"/>
                    </a:lnTo>
                    <a:lnTo>
                      <a:pt x="109" y="268"/>
                    </a:lnTo>
                    <a:lnTo>
                      <a:pt x="107" y="268"/>
                    </a:lnTo>
                    <a:lnTo>
                      <a:pt x="107" y="270"/>
                    </a:lnTo>
                    <a:lnTo>
                      <a:pt x="107" y="272"/>
                    </a:lnTo>
                    <a:lnTo>
                      <a:pt x="107" y="274"/>
                    </a:lnTo>
                    <a:lnTo>
                      <a:pt x="107" y="276"/>
                    </a:lnTo>
                    <a:lnTo>
                      <a:pt x="107" y="278"/>
                    </a:lnTo>
                    <a:lnTo>
                      <a:pt x="105" y="280"/>
                    </a:lnTo>
                    <a:lnTo>
                      <a:pt x="105" y="284"/>
                    </a:lnTo>
                    <a:lnTo>
                      <a:pt x="105" y="286"/>
                    </a:lnTo>
                    <a:lnTo>
                      <a:pt x="105" y="288"/>
                    </a:lnTo>
                    <a:lnTo>
                      <a:pt x="105" y="290"/>
                    </a:lnTo>
                    <a:lnTo>
                      <a:pt x="102" y="290"/>
                    </a:lnTo>
                    <a:lnTo>
                      <a:pt x="100" y="288"/>
                    </a:lnTo>
                    <a:lnTo>
                      <a:pt x="100" y="290"/>
                    </a:lnTo>
                    <a:lnTo>
                      <a:pt x="98" y="290"/>
                    </a:lnTo>
                    <a:lnTo>
                      <a:pt x="96" y="290"/>
                    </a:lnTo>
                    <a:lnTo>
                      <a:pt x="94" y="290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2" y="282"/>
                    </a:lnTo>
                    <a:lnTo>
                      <a:pt x="92" y="280"/>
                    </a:lnTo>
                    <a:lnTo>
                      <a:pt x="92" y="278"/>
                    </a:lnTo>
                    <a:lnTo>
                      <a:pt x="92" y="276"/>
                    </a:lnTo>
                    <a:lnTo>
                      <a:pt x="92" y="274"/>
                    </a:lnTo>
                    <a:lnTo>
                      <a:pt x="92" y="272"/>
                    </a:lnTo>
                    <a:lnTo>
                      <a:pt x="94" y="272"/>
                    </a:lnTo>
                    <a:lnTo>
                      <a:pt x="94" y="270"/>
                    </a:lnTo>
                    <a:lnTo>
                      <a:pt x="92" y="268"/>
                    </a:lnTo>
                    <a:lnTo>
                      <a:pt x="92" y="267"/>
                    </a:lnTo>
                    <a:lnTo>
                      <a:pt x="90" y="267"/>
                    </a:lnTo>
                    <a:lnTo>
                      <a:pt x="90" y="265"/>
                    </a:lnTo>
                    <a:lnTo>
                      <a:pt x="88" y="265"/>
                    </a:lnTo>
                    <a:lnTo>
                      <a:pt x="88" y="263"/>
                    </a:lnTo>
                    <a:lnTo>
                      <a:pt x="88" y="261"/>
                    </a:lnTo>
                    <a:lnTo>
                      <a:pt x="88" y="259"/>
                    </a:lnTo>
                    <a:lnTo>
                      <a:pt x="88" y="257"/>
                    </a:lnTo>
                    <a:lnTo>
                      <a:pt x="86" y="255"/>
                    </a:lnTo>
                    <a:lnTo>
                      <a:pt x="86" y="253"/>
                    </a:lnTo>
                    <a:lnTo>
                      <a:pt x="86" y="251"/>
                    </a:lnTo>
                    <a:lnTo>
                      <a:pt x="84" y="251"/>
                    </a:lnTo>
                    <a:lnTo>
                      <a:pt x="84" y="249"/>
                    </a:lnTo>
                    <a:lnTo>
                      <a:pt x="84" y="247"/>
                    </a:lnTo>
                    <a:lnTo>
                      <a:pt x="82" y="245"/>
                    </a:lnTo>
                    <a:lnTo>
                      <a:pt x="82" y="243"/>
                    </a:lnTo>
                    <a:lnTo>
                      <a:pt x="82" y="242"/>
                    </a:lnTo>
                    <a:lnTo>
                      <a:pt x="80" y="242"/>
                    </a:lnTo>
                    <a:lnTo>
                      <a:pt x="80" y="240"/>
                    </a:lnTo>
                    <a:lnTo>
                      <a:pt x="79" y="238"/>
                    </a:lnTo>
                    <a:lnTo>
                      <a:pt x="79" y="236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79" y="232"/>
                    </a:lnTo>
                    <a:lnTo>
                      <a:pt x="79" y="230"/>
                    </a:lnTo>
                    <a:lnTo>
                      <a:pt x="79" y="228"/>
                    </a:lnTo>
                    <a:lnTo>
                      <a:pt x="79" y="226"/>
                    </a:lnTo>
                    <a:lnTo>
                      <a:pt x="79" y="224"/>
                    </a:lnTo>
                    <a:lnTo>
                      <a:pt x="79" y="222"/>
                    </a:lnTo>
                    <a:lnTo>
                      <a:pt x="77" y="220"/>
                    </a:lnTo>
                    <a:lnTo>
                      <a:pt x="77" y="219"/>
                    </a:lnTo>
                    <a:lnTo>
                      <a:pt x="77" y="217"/>
                    </a:lnTo>
                    <a:lnTo>
                      <a:pt x="75" y="217"/>
                    </a:lnTo>
                    <a:lnTo>
                      <a:pt x="75" y="215"/>
                    </a:lnTo>
                    <a:lnTo>
                      <a:pt x="73" y="215"/>
                    </a:lnTo>
                    <a:lnTo>
                      <a:pt x="71" y="213"/>
                    </a:lnTo>
                    <a:lnTo>
                      <a:pt x="69" y="213"/>
                    </a:lnTo>
                    <a:lnTo>
                      <a:pt x="69" y="211"/>
                    </a:lnTo>
                    <a:lnTo>
                      <a:pt x="69" y="209"/>
                    </a:lnTo>
                    <a:lnTo>
                      <a:pt x="67" y="209"/>
                    </a:lnTo>
                    <a:lnTo>
                      <a:pt x="65" y="207"/>
                    </a:lnTo>
                    <a:lnTo>
                      <a:pt x="65" y="205"/>
                    </a:lnTo>
                    <a:lnTo>
                      <a:pt x="65" y="203"/>
                    </a:lnTo>
                    <a:lnTo>
                      <a:pt x="63" y="203"/>
                    </a:lnTo>
                    <a:lnTo>
                      <a:pt x="65" y="203"/>
                    </a:lnTo>
                    <a:lnTo>
                      <a:pt x="65" y="201"/>
                    </a:lnTo>
                    <a:lnTo>
                      <a:pt x="65" y="199"/>
                    </a:lnTo>
                    <a:lnTo>
                      <a:pt x="67" y="197"/>
                    </a:lnTo>
                    <a:lnTo>
                      <a:pt x="65" y="197"/>
                    </a:lnTo>
                    <a:lnTo>
                      <a:pt x="67" y="197"/>
                    </a:lnTo>
                    <a:lnTo>
                      <a:pt x="67" y="195"/>
                    </a:lnTo>
                    <a:lnTo>
                      <a:pt x="69" y="195"/>
                    </a:lnTo>
                    <a:lnTo>
                      <a:pt x="67" y="195"/>
                    </a:lnTo>
                    <a:lnTo>
                      <a:pt x="67" y="194"/>
                    </a:lnTo>
                    <a:lnTo>
                      <a:pt x="69" y="192"/>
                    </a:lnTo>
                    <a:lnTo>
                      <a:pt x="67" y="192"/>
                    </a:lnTo>
                    <a:lnTo>
                      <a:pt x="67" y="190"/>
                    </a:lnTo>
                    <a:lnTo>
                      <a:pt x="67" y="188"/>
                    </a:lnTo>
                    <a:lnTo>
                      <a:pt x="67" y="186"/>
                    </a:lnTo>
                    <a:lnTo>
                      <a:pt x="67" y="184"/>
                    </a:lnTo>
                    <a:lnTo>
                      <a:pt x="69" y="182"/>
                    </a:lnTo>
                    <a:lnTo>
                      <a:pt x="69" y="180"/>
                    </a:lnTo>
                    <a:lnTo>
                      <a:pt x="67" y="180"/>
                    </a:lnTo>
                    <a:lnTo>
                      <a:pt x="67" y="178"/>
                    </a:lnTo>
                    <a:lnTo>
                      <a:pt x="69" y="176"/>
                    </a:lnTo>
                    <a:lnTo>
                      <a:pt x="69" y="174"/>
                    </a:lnTo>
                    <a:lnTo>
                      <a:pt x="69" y="172"/>
                    </a:lnTo>
                    <a:lnTo>
                      <a:pt x="69" y="171"/>
                    </a:lnTo>
                    <a:lnTo>
                      <a:pt x="67" y="171"/>
                    </a:lnTo>
                    <a:lnTo>
                      <a:pt x="67" y="169"/>
                    </a:lnTo>
                    <a:lnTo>
                      <a:pt x="67" y="167"/>
                    </a:lnTo>
                    <a:lnTo>
                      <a:pt x="69" y="167"/>
                    </a:lnTo>
                    <a:lnTo>
                      <a:pt x="69" y="165"/>
                    </a:lnTo>
                    <a:lnTo>
                      <a:pt x="71" y="165"/>
                    </a:lnTo>
                    <a:lnTo>
                      <a:pt x="71" y="167"/>
                    </a:lnTo>
                    <a:lnTo>
                      <a:pt x="73" y="167"/>
                    </a:lnTo>
                    <a:lnTo>
                      <a:pt x="75" y="167"/>
                    </a:lnTo>
                    <a:lnTo>
                      <a:pt x="77" y="167"/>
                    </a:lnTo>
                    <a:lnTo>
                      <a:pt x="73" y="165"/>
                    </a:lnTo>
                    <a:lnTo>
                      <a:pt x="73" y="163"/>
                    </a:lnTo>
                    <a:lnTo>
                      <a:pt x="71" y="163"/>
                    </a:lnTo>
                    <a:lnTo>
                      <a:pt x="69" y="161"/>
                    </a:lnTo>
                    <a:lnTo>
                      <a:pt x="67" y="161"/>
                    </a:lnTo>
                    <a:lnTo>
                      <a:pt x="67" y="163"/>
                    </a:lnTo>
                    <a:lnTo>
                      <a:pt x="65" y="163"/>
                    </a:lnTo>
                    <a:lnTo>
                      <a:pt x="65" y="165"/>
                    </a:lnTo>
                    <a:lnTo>
                      <a:pt x="63" y="165"/>
                    </a:lnTo>
                    <a:lnTo>
                      <a:pt x="61" y="165"/>
                    </a:lnTo>
                    <a:lnTo>
                      <a:pt x="61" y="167"/>
                    </a:lnTo>
                    <a:lnTo>
                      <a:pt x="59" y="167"/>
                    </a:lnTo>
                    <a:lnTo>
                      <a:pt x="57" y="167"/>
                    </a:lnTo>
                    <a:lnTo>
                      <a:pt x="57" y="169"/>
                    </a:lnTo>
                    <a:lnTo>
                      <a:pt x="56" y="169"/>
                    </a:lnTo>
                    <a:lnTo>
                      <a:pt x="56" y="171"/>
                    </a:lnTo>
                    <a:lnTo>
                      <a:pt x="54" y="171"/>
                    </a:lnTo>
                    <a:lnTo>
                      <a:pt x="52" y="171"/>
                    </a:lnTo>
                    <a:lnTo>
                      <a:pt x="50" y="171"/>
                    </a:lnTo>
                    <a:lnTo>
                      <a:pt x="48" y="172"/>
                    </a:lnTo>
                    <a:lnTo>
                      <a:pt x="46" y="172"/>
                    </a:lnTo>
                    <a:lnTo>
                      <a:pt x="44" y="174"/>
                    </a:lnTo>
                    <a:lnTo>
                      <a:pt x="42" y="174"/>
                    </a:lnTo>
                    <a:lnTo>
                      <a:pt x="42" y="172"/>
                    </a:lnTo>
                    <a:lnTo>
                      <a:pt x="42" y="171"/>
                    </a:lnTo>
                    <a:lnTo>
                      <a:pt x="42" y="169"/>
                    </a:lnTo>
                    <a:lnTo>
                      <a:pt x="42" y="167"/>
                    </a:lnTo>
                    <a:lnTo>
                      <a:pt x="42" y="165"/>
                    </a:lnTo>
                    <a:lnTo>
                      <a:pt x="40" y="165"/>
                    </a:lnTo>
                    <a:lnTo>
                      <a:pt x="40" y="163"/>
                    </a:lnTo>
                    <a:lnTo>
                      <a:pt x="38" y="163"/>
                    </a:lnTo>
                    <a:lnTo>
                      <a:pt x="38" y="161"/>
                    </a:lnTo>
                    <a:lnTo>
                      <a:pt x="38" y="159"/>
                    </a:lnTo>
                    <a:lnTo>
                      <a:pt x="36" y="159"/>
                    </a:lnTo>
                    <a:lnTo>
                      <a:pt x="36" y="157"/>
                    </a:lnTo>
                    <a:lnTo>
                      <a:pt x="34" y="157"/>
                    </a:lnTo>
                    <a:lnTo>
                      <a:pt x="34" y="155"/>
                    </a:lnTo>
                    <a:lnTo>
                      <a:pt x="36" y="155"/>
                    </a:lnTo>
                    <a:lnTo>
                      <a:pt x="36" y="153"/>
                    </a:lnTo>
                    <a:lnTo>
                      <a:pt x="34" y="153"/>
                    </a:lnTo>
                    <a:lnTo>
                      <a:pt x="34" y="151"/>
                    </a:lnTo>
                    <a:lnTo>
                      <a:pt x="34" y="149"/>
                    </a:lnTo>
                    <a:lnTo>
                      <a:pt x="34" y="147"/>
                    </a:lnTo>
                    <a:lnTo>
                      <a:pt x="34" y="146"/>
                    </a:lnTo>
                    <a:lnTo>
                      <a:pt x="32" y="146"/>
                    </a:lnTo>
                    <a:lnTo>
                      <a:pt x="31" y="144"/>
                    </a:lnTo>
                    <a:lnTo>
                      <a:pt x="31" y="142"/>
                    </a:lnTo>
                    <a:lnTo>
                      <a:pt x="31" y="140"/>
                    </a:lnTo>
                    <a:lnTo>
                      <a:pt x="31" y="138"/>
                    </a:lnTo>
                    <a:lnTo>
                      <a:pt x="31" y="136"/>
                    </a:lnTo>
                    <a:lnTo>
                      <a:pt x="31" y="134"/>
                    </a:lnTo>
                    <a:lnTo>
                      <a:pt x="31" y="132"/>
                    </a:lnTo>
                    <a:lnTo>
                      <a:pt x="31" y="130"/>
                    </a:lnTo>
                    <a:lnTo>
                      <a:pt x="32" y="130"/>
                    </a:lnTo>
                    <a:lnTo>
                      <a:pt x="32" y="128"/>
                    </a:lnTo>
                    <a:lnTo>
                      <a:pt x="34" y="128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6" y="124"/>
                    </a:lnTo>
                    <a:lnTo>
                      <a:pt x="38" y="124"/>
                    </a:lnTo>
                    <a:lnTo>
                      <a:pt x="36" y="124"/>
                    </a:lnTo>
                    <a:lnTo>
                      <a:pt x="38" y="124"/>
                    </a:lnTo>
                    <a:lnTo>
                      <a:pt x="36" y="124"/>
                    </a:lnTo>
                    <a:lnTo>
                      <a:pt x="36" y="123"/>
                    </a:lnTo>
                    <a:lnTo>
                      <a:pt x="36" y="121"/>
                    </a:lnTo>
                    <a:lnTo>
                      <a:pt x="36" y="119"/>
                    </a:lnTo>
                    <a:lnTo>
                      <a:pt x="36" y="117"/>
                    </a:lnTo>
                    <a:lnTo>
                      <a:pt x="34" y="117"/>
                    </a:lnTo>
                    <a:lnTo>
                      <a:pt x="34" y="115"/>
                    </a:lnTo>
                    <a:lnTo>
                      <a:pt x="34" y="113"/>
                    </a:lnTo>
                    <a:lnTo>
                      <a:pt x="34" y="111"/>
                    </a:lnTo>
                    <a:lnTo>
                      <a:pt x="34" y="113"/>
                    </a:lnTo>
                    <a:lnTo>
                      <a:pt x="34" y="111"/>
                    </a:lnTo>
                    <a:lnTo>
                      <a:pt x="34" y="109"/>
                    </a:lnTo>
                    <a:lnTo>
                      <a:pt x="32" y="109"/>
                    </a:lnTo>
                    <a:lnTo>
                      <a:pt x="32" y="107"/>
                    </a:lnTo>
                    <a:lnTo>
                      <a:pt x="32" y="105"/>
                    </a:lnTo>
                    <a:lnTo>
                      <a:pt x="32" y="103"/>
                    </a:lnTo>
                    <a:lnTo>
                      <a:pt x="32" y="101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29" y="99"/>
                    </a:lnTo>
                    <a:lnTo>
                      <a:pt x="29" y="98"/>
                    </a:lnTo>
                    <a:lnTo>
                      <a:pt x="27" y="98"/>
                    </a:lnTo>
                    <a:lnTo>
                      <a:pt x="27" y="96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3" y="88"/>
                    </a:lnTo>
                    <a:lnTo>
                      <a:pt x="21" y="86"/>
                    </a:lnTo>
                    <a:lnTo>
                      <a:pt x="21" y="84"/>
                    </a:lnTo>
                    <a:lnTo>
                      <a:pt x="21" y="82"/>
                    </a:lnTo>
                    <a:lnTo>
                      <a:pt x="19" y="82"/>
                    </a:lnTo>
                    <a:lnTo>
                      <a:pt x="21" y="82"/>
                    </a:lnTo>
                    <a:lnTo>
                      <a:pt x="21" y="80"/>
                    </a:lnTo>
                    <a:lnTo>
                      <a:pt x="19" y="80"/>
                    </a:lnTo>
                    <a:lnTo>
                      <a:pt x="17" y="80"/>
                    </a:lnTo>
                    <a:lnTo>
                      <a:pt x="17" y="78"/>
                    </a:lnTo>
                    <a:lnTo>
                      <a:pt x="15" y="78"/>
                    </a:lnTo>
                    <a:lnTo>
                      <a:pt x="15" y="76"/>
                    </a:lnTo>
                    <a:lnTo>
                      <a:pt x="15" y="75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9" y="59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6" y="34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9" y="28"/>
                    </a:lnTo>
                    <a:lnTo>
                      <a:pt x="11" y="26"/>
                    </a:lnTo>
                    <a:lnTo>
                      <a:pt x="13" y="25"/>
                    </a:lnTo>
                    <a:lnTo>
                      <a:pt x="15" y="23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21" y="17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7" y="13"/>
                    </a:lnTo>
                    <a:lnTo>
                      <a:pt x="29" y="13"/>
                    </a:lnTo>
                    <a:lnTo>
                      <a:pt x="29" y="11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2" y="7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3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1" y="3"/>
                    </a:lnTo>
                    <a:lnTo>
                      <a:pt x="61" y="5"/>
                    </a:lnTo>
                    <a:lnTo>
                      <a:pt x="63" y="5"/>
                    </a:lnTo>
                    <a:lnTo>
                      <a:pt x="63" y="7"/>
                    </a:lnTo>
                    <a:lnTo>
                      <a:pt x="65" y="7"/>
                    </a:lnTo>
                    <a:lnTo>
                      <a:pt x="65" y="9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69" y="11"/>
                    </a:lnTo>
                    <a:lnTo>
                      <a:pt x="71" y="11"/>
                    </a:lnTo>
                    <a:lnTo>
                      <a:pt x="73" y="11"/>
                    </a:lnTo>
                    <a:lnTo>
                      <a:pt x="75" y="9"/>
                    </a:lnTo>
                    <a:lnTo>
                      <a:pt x="77" y="11"/>
                    </a:lnTo>
                    <a:lnTo>
                      <a:pt x="77" y="13"/>
                    </a:lnTo>
                    <a:lnTo>
                      <a:pt x="77" y="15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80" y="21"/>
                    </a:lnTo>
                    <a:lnTo>
                      <a:pt x="80" y="23"/>
                    </a:lnTo>
                    <a:lnTo>
                      <a:pt x="82" y="23"/>
                    </a:lnTo>
                    <a:lnTo>
                      <a:pt x="82" y="25"/>
                    </a:lnTo>
                    <a:lnTo>
                      <a:pt x="82" y="26"/>
                    </a:lnTo>
                    <a:lnTo>
                      <a:pt x="84" y="26"/>
                    </a:lnTo>
                    <a:lnTo>
                      <a:pt x="84" y="28"/>
                    </a:lnTo>
                    <a:lnTo>
                      <a:pt x="86" y="28"/>
                    </a:lnTo>
                    <a:lnTo>
                      <a:pt x="86" y="30"/>
                    </a:lnTo>
                    <a:lnTo>
                      <a:pt x="88" y="30"/>
                    </a:lnTo>
                    <a:lnTo>
                      <a:pt x="88" y="32"/>
                    </a:lnTo>
                    <a:lnTo>
                      <a:pt x="90" y="32"/>
                    </a:lnTo>
                    <a:lnTo>
                      <a:pt x="90" y="34"/>
                    </a:lnTo>
                    <a:lnTo>
                      <a:pt x="90" y="36"/>
                    </a:lnTo>
                    <a:lnTo>
                      <a:pt x="92" y="36"/>
                    </a:lnTo>
                    <a:lnTo>
                      <a:pt x="92" y="38"/>
                    </a:lnTo>
                    <a:lnTo>
                      <a:pt x="92" y="40"/>
                    </a:lnTo>
                    <a:lnTo>
                      <a:pt x="94" y="40"/>
                    </a:lnTo>
                    <a:lnTo>
                      <a:pt x="96" y="40"/>
                    </a:lnTo>
                    <a:lnTo>
                      <a:pt x="96" y="42"/>
                    </a:lnTo>
                    <a:lnTo>
                      <a:pt x="98" y="42"/>
                    </a:lnTo>
                    <a:lnTo>
                      <a:pt x="98" y="44"/>
                    </a:lnTo>
                    <a:lnTo>
                      <a:pt x="96" y="44"/>
                    </a:lnTo>
                    <a:lnTo>
                      <a:pt x="96" y="46"/>
                    </a:lnTo>
                    <a:lnTo>
                      <a:pt x="98" y="46"/>
                    </a:lnTo>
                    <a:lnTo>
                      <a:pt x="100" y="46"/>
                    </a:lnTo>
                    <a:lnTo>
                      <a:pt x="100" y="48"/>
                    </a:lnTo>
                    <a:lnTo>
                      <a:pt x="100" y="50"/>
                    </a:lnTo>
                    <a:lnTo>
                      <a:pt x="102" y="50"/>
                    </a:lnTo>
                    <a:lnTo>
                      <a:pt x="102" y="51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5" y="53"/>
                    </a:lnTo>
                    <a:lnTo>
                      <a:pt x="107" y="53"/>
                    </a:lnTo>
                    <a:lnTo>
                      <a:pt x="107" y="55"/>
                    </a:lnTo>
                    <a:lnTo>
                      <a:pt x="105" y="57"/>
                    </a:lnTo>
                    <a:lnTo>
                      <a:pt x="107" y="57"/>
                    </a:lnTo>
                    <a:lnTo>
                      <a:pt x="107" y="59"/>
                    </a:lnTo>
                    <a:lnTo>
                      <a:pt x="109" y="59"/>
                    </a:lnTo>
                    <a:lnTo>
                      <a:pt x="109" y="61"/>
                    </a:lnTo>
                    <a:lnTo>
                      <a:pt x="107" y="61"/>
                    </a:lnTo>
                    <a:lnTo>
                      <a:pt x="109" y="61"/>
                    </a:lnTo>
                    <a:lnTo>
                      <a:pt x="109" y="63"/>
                    </a:lnTo>
                    <a:lnTo>
                      <a:pt x="107" y="65"/>
                    </a:lnTo>
                    <a:lnTo>
                      <a:pt x="107" y="67"/>
                    </a:lnTo>
                    <a:lnTo>
                      <a:pt x="107" y="69"/>
                    </a:lnTo>
                    <a:lnTo>
                      <a:pt x="109" y="69"/>
                    </a:lnTo>
                    <a:lnTo>
                      <a:pt x="109" y="71"/>
                    </a:lnTo>
                    <a:lnTo>
                      <a:pt x="111" y="71"/>
                    </a:lnTo>
                    <a:lnTo>
                      <a:pt x="111" y="73"/>
                    </a:lnTo>
                    <a:lnTo>
                      <a:pt x="113" y="73"/>
                    </a:lnTo>
                    <a:lnTo>
                      <a:pt x="113" y="75"/>
                    </a:lnTo>
                    <a:lnTo>
                      <a:pt x="113" y="76"/>
                    </a:lnTo>
                    <a:lnTo>
                      <a:pt x="111" y="76"/>
                    </a:lnTo>
                    <a:lnTo>
                      <a:pt x="111" y="78"/>
                    </a:lnTo>
                    <a:lnTo>
                      <a:pt x="111" y="80"/>
                    </a:lnTo>
                    <a:lnTo>
                      <a:pt x="113" y="80"/>
                    </a:lnTo>
                    <a:lnTo>
                      <a:pt x="113" y="82"/>
                    </a:lnTo>
                    <a:lnTo>
                      <a:pt x="115" y="82"/>
                    </a:lnTo>
                    <a:lnTo>
                      <a:pt x="117" y="82"/>
                    </a:lnTo>
                    <a:lnTo>
                      <a:pt x="117" y="84"/>
                    </a:lnTo>
                    <a:lnTo>
                      <a:pt x="115" y="84"/>
                    </a:lnTo>
                    <a:lnTo>
                      <a:pt x="117" y="86"/>
                    </a:lnTo>
                    <a:lnTo>
                      <a:pt x="117" y="88"/>
                    </a:lnTo>
                    <a:lnTo>
                      <a:pt x="115" y="88"/>
                    </a:lnTo>
                    <a:lnTo>
                      <a:pt x="115" y="90"/>
                    </a:lnTo>
                    <a:lnTo>
                      <a:pt x="113" y="90"/>
                    </a:lnTo>
                    <a:lnTo>
                      <a:pt x="115" y="92"/>
                    </a:lnTo>
                    <a:lnTo>
                      <a:pt x="115" y="94"/>
                    </a:lnTo>
                    <a:lnTo>
                      <a:pt x="117" y="94"/>
                    </a:lnTo>
                    <a:lnTo>
                      <a:pt x="117" y="96"/>
                    </a:lnTo>
                    <a:lnTo>
                      <a:pt x="115" y="96"/>
                    </a:lnTo>
                    <a:lnTo>
                      <a:pt x="115" y="98"/>
                    </a:lnTo>
                    <a:lnTo>
                      <a:pt x="115" y="99"/>
                    </a:lnTo>
                    <a:lnTo>
                      <a:pt x="115" y="101"/>
                    </a:lnTo>
                    <a:lnTo>
                      <a:pt x="115" y="103"/>
                    </a:lnTo>
                    <a:lnTo>
                      <a:pt x="117" y="103"/>
                    </a:lnTo>
                    <a:lnTo>
                      <a:pt x="117" y="105"/>
                    </a:lnTo>
                    <a:lnTo>
                      <a:pt x="119" y="105"/>
                    </a:lnTo>
                    <a:lnTo>
                      <a:pt x="119" y="107"/>
                    </a:lnTo>
                    <a:lnTo>
                      <a:pt x="119" y="109"/>
                    </a:lnTo>
                    <a:lnTo>
                      <a:pt x="121" y="111"/>
                    </a:lnTo>
                    <a:lnTo>
                      <a:pt x="121" y="113"/>
                    </a:lnTo>
                    <a:lnTo>
                      <a:pt x="121" y="115"/>
                    </a:lnTo>
                    <a:lnTo>
                      <a:pt x="123" y="115"/>
                    </a:lnTo>
                    <a:lnTo>
                      <a:pt x="123" y="117"/>
                    </a:lnTo>
                    <a:lnTo>
                      <a:pt x="123" y="119"/>
                    </a:lnTo>
                    <a:lnTo>
                      <a:pt x="125" y="119"/>
                    </a:lnTo>
                    <a:lnTo>
                      <a:pt x="125" y="121"/>
                    </a:lnTo>
                    <a:lnTo>
                      <a:pt x="125" y="123"/>
                    </a:lnTo>
                    <a:lnTo>
                      <a:pt x="125" y="121"/>
                    </a:lnTo>
                    <a:lnTo>
                      <a:pt x="127" y="121"/>
                    </a:lnTo>
                    <a:lnTo>
                      <a:pt x="127" y="123"/>
                    </a:lnTo>
                    <a:lnTo>
                      <a:pt x="128" y="124"/>
                    </a:lnTo>
                    <a:lnTo>
                      <a:pt x="128" y="126"/>
                    </a:lnTo>
                    <a:lnTo>
                      <a:pt x="128" y="128"/>
                    </a:lnTo>
                    <a:lnTo>
                      <a:pt x="130" y="128"/>
                    </a:lnTo>
                    <a:lnTo>
                      <a:pt x="130" y="130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30" y="136"/>
                    </a:lnTo>
                    <a:lnTo>
                      <a:pt x="132" y="136"/>
                    </a:lnTo>
                    <a:lnTo>
                      <a:pt x="132" y="138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2" name="Freeform 5022">
                <a:extLst>
                  <a:ext uri="{FF2B5EF4-FFF2-40B4-BE49-F238E27FC236}">
                    <a16:creationId xmlns:a16="http://schemas.microsoft.com/office/drawing/2014/main" id="{66E578D5-B7EF-2611-848F-E8AEA2F2B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5398" y="4520365"/>
                <a:ext cx="988105" cy="967412"/>
              </a:xfrm>
              <a:custGeom>
                <a:avLst/>
                <a:gdLst/>
                <a:ahLst/>
                <a:cxnLst>
                  <a:cxn ang="0">
                    <a:pos x="495" y="23"/>
                  </a:cxn>
                  <a:cxn ang="0">
                    <a:pos x="518" y="44"/>
                  </a:cxn>
                  <a:cxn ang="0">
                    <a:pos x="545" y="63"/>
                  </a:cxn>
                  <a:cxn ang="0">
                    <a:pos x="563" y="81"/>
                  </a:cxn>
                  <a:cxn ang="0">
                    <a:pos x="586" y="100"/>
                  </a:cxn>
                  <a:cxn ang="0">
                    <a:pos x="557" y="129"/>
                  </a:cxn>
                  <a:cxn ang="0">
                    <a:pos x="566" y="159"/>
                  </a:cxn>
                  <a:cxn ang="0">
                    <a:pos x="593" y="173"/>
                  </a:cxn>
                  <a:cxn ang="0">
                    <a:pos x="607" y="215"/>
                  </a:cxn>
                  <a:cxn ang="0">
                    <a:pos x="614" y="246"/>
                  </a:cxn>
                  <a:cxn ang="0">
                    <a:pos x="645" y="267"/>
                  </a:cxn>
                  <a:cxn ang="0">
                    <a:pos x="659" y="299"/>
                  </a:cxn>
                  <a:cxn ang="0">
                    <a:pos x="645" y="340"/>
                  </a:cxn>
                  <a:cxn ang="0">
                    <a:pos x="601" y="372"/>
                  </a:cxn>
                  <a:cxn ang="0">
                    <a:pos x="599" y="411"/>
                  </a:cxn>
                  <a:cxn ang="0">
                    <a:pos x="605" y="445"/>
                  </a:cxn>
                  <a:cxn ang="0">
                    <a:pos x="612" y="486"/>
                  </a:cxn>
                  <a:cxn ang="0">
                    <a:pos x="632" y="520"/>
                  </a:cxn>
                  <a:cxn ang="0">
                    <a:pos x="641" y="562"/>
                  </a:cxn>
                  <a:cxn ang="0">
                    <a:pos x="630" y="597"/>
                  </a:cxn>
                  <a:cxn ang="0">
                    <a:pos x="557" y="612"/>
                  </a:cxn>
                  <a:cxn ang="0">
                    <a:pos x="545" y="645"/>
                  </a:cxn>
                  <a:cxn ang="0">
                    <a:pos x="534" y="647"/>
                  </a:cxn>
                  <a:cxn ang="0">
                    <a:pos x="509" y="649"/>
                  </a:cxn>
                  <a:cxn ang="0">
                    <a:pos x="484" y="660"/>
                  </a:cxn>
                  <a:cxn ang="0">
                    <a:pos x="474" y="630"/>
                  </a:cxn>
                  <a:cxn ang="0">
                    <a:pos x="430" y="582"/>
                  </a:cxn>
                  <a:cxn ang="0">
                    <a:pos x="434" y="507"/>
                  </a:cxn>
                  <a:cxn ang="0">
                    <a:pos x="411" y="466"/>
                  </a:cxn>
                  <a:cxn ang="0">
                    <a:pos x="390" y="438"/>
                  </a:cxn>
                  <a:cxn ang="0">
                    <a:pos x="144" y="463"/>
                  </a:cxn>
                  <a:cxn ang="0">
                    <a:pos x="125" y="428"/>
                  </a:cxn>
                  <a:cxn ang="0">
                    <a:pos x="100" y="424"/>
                  </a:cxn>
                  <a:cxn ang="0">
                    <a:pos x="50" y="442"/>
                  </a:cxn>
                  <a:cxn ang="0">
                    <a:pos x="36" y="415"/>
                  </a:cxn>
                  <a:cxn ang="0">
                    <a:pos x="23" y="384"/>
                  </a:cxn>
                  <a:cxn ang="0">
                    <a:pos x="17" y="347"/>
                  </a:cxn>
                  <a:cxn ang="0">
                    <a:pos x="13" y="309"/>
                  </a:cxn>
                  <a:cxn ang="0">
                    <a:pos x="19" y="155"/>
                  </a:cxn>
                  <a:cxn ang="0">
                    <a:pos x="42" y="11"/>
                  </a:cxn>
                  <a:cxn ang="0">
                    <a:pos x="71" y="15"/>
                  </a:cxn>
                  <a:cxn ang="0">
                    <a:pos x="71" y="50"/>
                  </a:cxn>
                  <a:cxn ang="0">
                    <a:pos x="86" y="77"/>
                  </a:cxn>
                  <a:cxn ang="0">
                    <a:pos x="108" y="98"/>
                  </a:cxn>
                  <a:cxn ang="0">
                    <a:pos x="131" y="113"/>
                  </a:cxn>
                  <a:cxn ang="0">
                    <a:pos x="146" y="86"/>
                  </a:cxn>
                  <a:cxn ang="0">
                    <a:pos x="152" y="61"/>
                  </a:cxn>
                  <a:cxn ang="0">
                    <a:pos x="180" y="33"/>
                  </a:cxn>
                  <a:cxn ang="0">
                    <a:pos x="202" y="15"/>
                  </a:cxn>
                  <a:cxn ang="0">
                    <a:pos x="225" y="2"/>
                  </a:cxn>
                  <a:cxn ang="0">
                    <a:pos x="248" y="13"/>
                  </a:cxn>
                  <a:cxn ang="0">
                    <a:pos x="248" y="34"/>
                  </a:cxn>
                  <a:cxn ang="0">
                    <a:pos x="261" y="46"/>
                  </a:cxn>
                  <a:cxn ang="0">
                    <a:pos x="273" y="67"/>
                  </a:cxn>
                  <a:cxn ang="0">
                    <a:pos x="282" y="92"/>
                  </a:cxn>
                  <a:cxn ang="0">
                    <a:pos x="317" y="90"/>
                  </a:cxn>
                  <a:cxn ang="0">
                    <a:pos x="346" y="59"/>
                  </a:cxn>
                  <a:cxn ang="0">
                    <a:pos x="376" y="59"/>
                  </a:cxn>
                  <a:cxn ang="0">
                    <a:pos x="396" y="34"/>
                  </a:cxn>
                  <a:cxn ang="0">
                    <a:pos x="422" y="21"/>
                  </a:cxn>
                  <a:cxn ang="0">
                    <a:pos x="459" y="6"/>
                  </a:cxn>
                </a:cxnLst>
                <a:rect l="0" t="0" r="r" b="b"/>
                <a:pathLst>
                  <a:path w="662" h="662">
                    <a:moveTo>
                      <a:pt x="467" y="6"/>
                    </a:moveTo>
                    <a:lnTo>
                      <a:pt x="468" y="6"/>
                    </a:lnTo>
                    <a:lnTo>
                      <a:pt x="470" y="6"/>
                    </a:lnTo>
                    <a:lnTo>
                      <a:pt x="470" y="8"/>
                    </a:lnTo>
                    <a:lnTo>
                      <a:pt x="472" y="8"/>
                    </a:lnTo>
                    <a:lnTo>
                      <a:pt x="472" y="9"/>
                    </a:lnTo>
                    <a:lnTo>
                      <a:pt x="472" y="11"/>
                    </a:lnTo>
                    <a:lnTo>
                      <a:pt x="472" y="13"/>
                    </a:lnTo>
                    <a:lnTo>
                      <a:pt x="474" y="13"/>
                    </a:lnTo>
                    <a:lnTo>
                      <a:pt x="474" y="15"/>
                    </a:lnTo>
                    <a:lnTo>
                      <a:pt x="476" y="15"/>
                    </a:lnTo>
                    <a:lnTo>
                      <a:pt x="478" y="15"/>
                    </a:lnTo>
                    <a:lnTo>
                      <a:pt x="482" y="17"/>
                    </a:lnTo>
                    <a:lnTo>
                      <a:pt x="484" y="19"/>
                    </a:lnTo>
                    <a:lnTo>
                      <a:pt x="486" y="19"/>
                    </a:lnTo>
                    <a:lnTo>
                      <a:pt x="488" y="21"/>
                    </a:lnTo>
                    <a:lnTo>
                      <a:pt x="490" y="21"/>
                    </a:lnTo>
                    <a:lnTo>
                      <a:pt x="490" y="23"/>
                    </a:lnTo>
                    <a:lnTo>
                      <a:pt x="492" y="23"/>
                    </a:lnTo>
                    <a:lnTo>
                      <a:pt x="493" y="21"/>
                    </a:lnTo>
                    <a:lnTo>
                      <a:pt x="495" y="23"/>
                    </a:lnTo>
                    <a:lnTo>
                      <a:pt x="497" y="23"/>
                    </a:lnTo>
                    <a:lnTo>
                      <a:pt x="497" y="25"/>
                    </a:lnTo>
                    <a:lnTo>
                      <a:pt x="499" y="25"/>
                    </a:lnTo>
                    <a:lnTo>
                      <a:pt x="499" y="27"/>
                    </a:lnTo>
                    <a:lnTo>
                      <a:pt x="499" y="29"/>
                    </a:lnTo>
                    <a:lnTo>
                      <a:pt x="499" y="31"/>
                    </a:lnTo>
                    <a:lnTo>
                      <a:pt x="499" y="33"/>
                    </a:lnTo>
                    <a:lnTo>
                      <a:pt x="501" y="33"/>
                    </a:lnTo>
                    <a:lnTo>
                      <a:pt x="503" y="33"/>
                    </a:lnTo>
                    <a:lnTo>
                      <a:pt x="503" y="34"/>
                    </a:lnTo>
                    <a:lnTo>
                      <a:pt x="507" y="34"/>
                    </a:lnTo>
                    <a:lnTo>
                      <a:pt x="509" y="34"/>
                    </a:lnTo>
                    <a:lnTo>
                      <a:pt x="509" y="36"/>
                    </a:lnTo>
                    <a:lnTo>
                      <a:pt x="511" y="36"/>
                    </a:lnTo>
                    <a:lnTo>
                      <a:pt x="513" y="38"/>
                    </a:lnTo>
                    <a:lnTo>
                      <a:pt x="513" y="40"/>
                    </a:lnTo>
                    <a:lnTo>
                      <a:pt x="515" y="40"/>
                    </a:lnTo>
                    <a:lnTo>
                      <a:pt x="515" y="42"/>
                    </a:lnTo>
                    <a:lnTo>
                      <a:pt x="516" y="42"/>
                    </a:lnTo>
                    <a:lnTo>
                      <a:pt x="516" y="44"/>
                    </a:lnTo>
                    <a:lnTo>
                      <a:pt x="518" y="44"/>
                    </a:lnTo>
                    <a:lnTo>
                      <a:pt x="518" y="46"/>
                    </a:lnTo>
                    <a:lnTo>
                      <a:pt x="518" y="48"/>
                    </a:lnTo>
                    <a:lnTo>
                      <a:pt x="520" y="48"/>
                    </a:lnTo>
                    <a:lnTo>
                      <a:pt x="524" y="50"/>
                    </a:lnTo>
                    <a:lnTo>
                      <a:pt x="526" y="50"/>
                    </a:lnTo>
                    <a:lnTo>
                      <a:pt x="528" y="50"/>
                    </a:lnTo>
                    <a:lnTo>
                      <a:pt x="530" y="50"/>
                    </a:lnTo>
                    <a:lnTo>
                      <a:pt x="532" y="48"/>
                    </a:lnTo>
                    <a:lnTo>
                      <a:pt x="534" y="48"/>
                    </a:lnTo>
                    <a:lnTo>
                      <a:pt x="536" y="50"/>
                    </a:lnTo>
                    <a:lnTo>
                      <a:pt x="538" y="50"/>
                    </a:lnTo>
                    <a:lnTo>
                      <a:pt x="538" y="52"/>
                    </a:lnTo>
                    <a:lnTo>
                      <a:pt x="540" y="52"/>
                    </a:lnTo>
                    <a:lnTo>
                      <a:pt x="541" y="54"/>
                    </a:lnTo>
                    <a:lnTo>
                      <a:pt x="541" y="56"/>
                    </a:lnTo>
                    <a:lnTo>
                      <a:pt x="540" y="57"/>
                    </a:lnTo>
                    <a:lnTo>
                      <a:pt x="541" y="59"/>
                    </a:lnTo>
                    <a:lnTo>
                      <a:pt x="541" y="61"/>
                    </a:lnTo>
                    <a:lnTo>
                      <a:pt x="543" y="61"/>
                    </a:lnTo>
                    <a:lnTo>
                      <a:pt x="543" y="63"/>
                    </a:lnTo>
                    <a:lnTo>
                      <a:pt x="545" y="63"/>
                    </a:lnTo>
                    <a:lnTo>
                      <a:pt x="545" y="61"/>
                    </a:lnTo>
                    <a:lnTo>
                      <a:pt x="547" y="61"/>
                    </a:lnTo>
                    <a:lnTo>
                      <a:pt x="549" y="61"/>
                    </a:lnTo>
                    <a:lnTo>
                      <a:pt x="551" y="61"/>
                    </a:lnTo>
                    <a:lnTo>
                      <a:pt x="553" y="61"/>
                    </a:lnTo>
                    <a:lnTo>
                      <a:pt x="555" y="61"/>
                    </a:lnTo>
                    <a:lnTo>
                      <a:pt x="557" y="59"/>
                    </a:lnTo>
                    <a:lnTo>
                      <a:pt x="559" y="59"/>
                    </a:lnTo>
                    <a:lnTo>
                      <a:pt x="559" y="61"/>
                    </a:lnTo>
                    <a:lnTo>
                      <a:pt x="561" y="61"/>
                    </a:lnTo>
                    <a:lnTo>
                      <a:pt x="561" y="63"/>
                    </a:lnTo>
                    <a:lnTo>
                      <a:pt x="561" y="65"/>
                    </a:lnTo>
                    <a:lnTo>
                      <a:pt x="561" y="67"/>
                    </a:lnTo>
                    <a:lnTo>
                      <a:pt x="563" y="67"/>
                    </a:lnTo>
                    <a:lnTo>
                      <a:pt x="563" y="69"/>
                    </a:lnTo>
                    <a:lnTo>
                      <a:pt x="563" y="71"/>
                    </a:lnTo>
                    <a:lnTo>
                      <a:pt x="563" y="73"/>
                    </a:lnTo>
                    <a:lnTo>
                      <a:pt x="563" y="75"/>
                    </a:lnTo>
                    <a:lnTo>
                      <a:pt x="563" y="77"/>
                    </a:lnTo>
                    <a:lnTo>
                      <a:pt x="563" y="79"/>
                    </a:lnTo>
                    <a:lnTo>
                      <a:pt x="563" y="81"/>
                    </a:lnTo>
                    <a:lnTo>
                      <a:pt x="564" y="81"/>
                    </a:lnTo>
                    <a:lnTo>
                      <a:pt x="564" y="82"/>
                    </a:lnTo>
                    <a:lnTo>
                      <a:pt x="564" y="84"/>
                    </a:lnTo>
                    <a:lnTo>
                      <a:pt x="566" y="84"/>
                    </a:lnTo>
                    <a:lnTo>
                      <a:pt x="566" y="86"/>
                    </a:lnTo>
                    <a:lnTo>
                      <a:pt x="566" y="88"/>
                    </a:lnTo>
                    <a:lnTo>
                      <a:pt x="566" y="90"/>
                    </a:lnTo>
                    <a:lnTo>
                      <a:pt x="566" y="92"/>
                    </a:lnTo>
                    <a:lnTo>
                      <a:pt x="568" y="92"/>
                    </a:lnTo>
                    <a:lnTo>
                      <a:pt x="568" y="94"/>
                    </a:lnTo>
                    <a:lnTo>
                      <a:pt x="570" y="94"/>
                    </a:lnTo>
                    <a:lnTo>
                      <a:pt x="572" y="94"/>
                    </a:lnTo>
                    <a:lnTo>
                      <a:pt x="574" y="96"/>
                    </a:lnTo>
                    <a:lnTo>
                      <a:pt x="576" y="96"/>
                    </a:lnTo>
                    <a:lnTo>
                      <a:pt x="576" y="98"/>
                    </a:lnTo>
                    <a:lnTo>
                      <a:pt x="578" y="98"/>
                    </a:lnTo>
                    <a:lnTo>
                      <a:pt x="580" y="98"/>
                    </a:lnTo>
                    <a:lnTo>
                      <a:pt x="582" y="98"/>
                    </a:lnTo>
                    <a:lnTo>
                      <a:pt x="584" y="98"/>
                    </a:lnTo>
                    <a:lnTo>
                      <a:pt x="586" y="98"/>
                    </a:lnTo>
                    <a:lnTo>
                      <a:pt x="586" y="100"/>
                    </a:lnTo>
                    <a:lnTo>
                      <a:pt x="584" y="100"/>
                    </a:lnTo>
                    <a:lnTo>
                      <a:pt x="582" y="102"/>
                    </a:lnTo>
                    <a:lnTo>
                      <a:pt x="582" y="105"/>
                    </a:lnTo>
                    <a:lnTo>
                      <a:pt x="580" y="105"/>
                    </a:lnTo>
                    <a:lnTo>
                      <a:pt x="582" y="107"/>
                    </a:lnTo>
                    <a:lnTo>
                      <a:pt x="580" y="107"/>
                    </a:lnTo>
                    <a:lnTo>
                      <a:pt x="580" y="109"/>
                    </a:lnTo>
                    <a:lnTo>
                      <a:pt x="576" y="111"/>
                    </a:lnTo>
                    <a:lnTo>
                      <a:pt x="576" y="113"/>
                    </a:lnTo>
                    <a:lnTo>
                      <a:pt x="572" y="115"/>
                    </a:lnTo>
                    <a:lnTo>
                      <a:pt x="570" y="117"/>
                    </a:lnTo>
                    <a:lnTo>
                      <a:pt x="568" y="119"/>
                    </a:lnTo>
                    <a:lnTo>
                      <a:pt x="566" y="121"/>
                    </a:lnTo>
                    <a:lnTo>
                      <a:pt x="564" y="121"/>
                    </a:lnTo>
                    <a:lnTo>
                      <a:pt x="564" y="123"/>
                    </a:lnTo>
                    <a:lnTo>
                      <a:pt x="563" y="123"/>
                    </a:lnTo>
                    <a:lnTo>
                      <a:pt x="563" y="125"/>
                    </a:lnTo>
                    <a:lnTo>
                      <a:pt x="563" y="127"/>
                    </a:lnTo>
                    <a:lnTo>
                      <a:pt x="561" y="127"/>
                    </a:lnTo>
                    <a:lnTo>
                      <a:pt x="559" y="129"/>
                    </a:lnTo>
                    <a:lnTo>
                      <a:pt x="557" y="129"/>
                    </a:lnTo>
                    <a:lnTo>
                      <a:pt x="557" y="130"/>
                    </a:lnTo>
                    <a:lnTo>
                      <a:pt x="555" y="132"/>
                    </a:lnTo>
                    <a:lnTo>
                      <a:pt x="555" y="134"/>
                    </a:lnTo>
                    <a:lnTo>
                      <a:pt x="555" y="136"/>
                    </a:lnTo>
                    <a:lnTo>
                      <a:pt x="555" y="138"/>
                    </a:lnTo>
                    <a:lnTo>
                      <a:pt x="555" y="140"/>
                    </a:lnTo>
                    <a:lnTo>
                      <a:pt x="555" y="142"/>
                    </a:lnTo>
                    <a:lnTo>
                      <a:pt x="555" y="144"/>
                    </a:lnTo>
                    <a:lnTo>
                      <a:pt x="555" y="146"/>
                    </a:lnTo>
                    <a:lnTo>
                      <a:pt x="553" y="146"/>
                    </a:lnTo>
                    <a:lnTo>
                      <a:pt x="553" y="148"/>
                    </a:lnTo>
                    <a:lnTo>
                      <a:pt x="553" y="150"/>
                    </a:lnTo>
                    <a:lnTo>
                      <a:pt x="555" y="150"/>
                    </a:lnTo>
                    <a:lnTo>
                      <a:pt x="557" y="150"/>
                    </a:lnTo>
                    <a:lnTo>
                      <a:pt x="559" y="150"/>
                    </a:lnTo>
                    <a:lnTo>
                      <a:pt x="561" y="152"/>
                    </a:lnTo>
                    <a:lnTo>
                      <a:pt x="563" y="153"/>
                    </a:lnTo>
                    <a:lnTo>
                      <a:pt x="563" y="155"/>
                    </a:lnTo>
                    <a:lnTo>
                      <a:pt x="564" y="157"/>
                    </a:lnTo>
                    <a:lnTo>
                      <a:pt x="564" y="159"/>
                    </a:lnTo>
                    <a:lnTo>
                      <a:pt x="566" y="159"/>
                    </a:lnTo>
                    <a:lnTo>
                      <a:pt x="568" y="157"/>
                    </a:lnTo>
                    <a:lnTo>
                      <a:pt x="570" y="157"/>
                    </a:lnTo>
                    <a:lnTo>
                      <a:pt x="572" y="157"/>
                    </a:lnTo>
                    <a:lnTo>
                      <a:pt x="574" y="157"/>
                    </a:lnTo>
                    <a:lnTo>
                      <a:pt x="576" y="157"/>
                    </a:lnTo>
                    <a:lnTo>
                      <a:pt x="576" y="155"/>
                    </a:lnTo>
                    <a:lnTo>
                      <a:pt x="578" y="153"/>
                    </a:lnTo>
                    <a:lnTo>
                      <a:pt x="580" y="153"/>
                    </a:lnTo>
                    <a:lnTo>
                      <a:pt x="582" y="153"/>
                    </a:lnTo>
                    <a:lnTo>
                      <a:pt x="582" y="155"/>
                    </a:lnTo>
                    <a:lnTo>
                      <a:pt x="582" y="159"/>
                    </a:lnTo>
                    <a:lnTo>
                      <a:pt x="582" y="161"/>
                    </a:lnTo>
                    <a:lnTo>
                      <a:pt x="584" y="163"/>
                    </a:lnTo>
                    <a:lnTo>
                      <a:pt x="586" y="165"/>
                    </a:lnTo>
                    <a:lnTo>
                      <a:pt x="588" y="165"/>
                    </a:lnTo>
                    <a:lnTo>
                      <a:pt x="588" y="167"/>
                    </a:lnTo>
                    <a:lnTo>
                      <a:pt x="589" y="167"/>
                    </a:lnTo>
                    <a:lnTo>
                      <a:pt x="589" y="169"/>
                    </a:lnTo>
                    <a:lnTo>
                      <a:pt x="589" y="171"/>
                    </a:lnTo>
                    <a:lnTo>
                      <a:pt x="591" y="171"/>
                    </a:lnTo>
                    <a:lnTo>
                      <a:pt x="593" y="173"/>
                    </a:lnTo>
                    <a:lnTo>
                      <a:pt x="595" y="173"/>
                    </a:lnTo>
                    <a:lnTo>
                      <a:pt x="597" y="175"/>
                    </a:lnTo>
                    <a:lnTo>
                      <a:pt x="599" y="177"/>
                    </a:lnTo>
                    <a:lnTo>
                      <a:pt x="601" y="178"/>
                    </a:lnTo>
                    <a:lnTo>
                      <a:pt x="601" y="180"/>
                    </a:lnTo>
                    <a:lnTo>
                      <a:pt x="601" y="182"/>
                    </a:lnTo>
                    <a:lnTo>
                      <a:pt x="603" y="184"/>
                    </a:lnTo>
                    <a:lnTo>
                      <a:pt x="603" y="186"/>
                    </a:lnTo>
                    <a:lnTo>
                      <a:pt x="603" y="188"/>
                    </a:lnTo>
                    <a:lnTo>
                      <a:pt x="603" y="190"/>
                    </a:lnTo>
                    <a:lnTo>
                      <a:pt x="603" y="194"/>
                    </a:lnTo>
                    <a:lnTo>
                      <a:pt x="603" y="196"/>
                    </a:lnTo>
                    <a:lnTo>
                      <a:pt x="603" y="198"/>
                    </a:lnTo>
                    <a:lnTo>
                      <a:pt x="603" y="200"/>
                    </a:lnTo>
                    <a:lnTo>
                      <a:pt x="603" y="201"/>
                    </a:lnTo>
                    <a:lnTo>
                      <a:pt x="605" y="201"/>
                    </a:lnTo>
                    <a:lnTo>
                      <a:pt x="605" y="203"/>
                    </a:lnTo>
                    <a:lnTo>
                      <a:pt x="607" y="205"/>
                    </a:lnTo>
                    <a:lnTo>
                      <a:pt x="607" y="209"/>
                    </a:lnTo>
                    <a:lnTo>
                      <a:pt x="607" y="213"/>
                    </a:lnTo>
                    <a:lnTo>
                      <a:pt x="607" y="215"/>
                    </a:lnTo>
                    <a:lnTo>
                      <a:pt x="607" y="217"/>
                    </a:lnTo>
                    <a:lnTo>
                      <a:pt x="607" y="219"/>
                    </a:lnTo>
                    <a:lnTo>
                      <a:pt x="605" y="221"/>
                    </a:lnTo>
                    <a:lnTo>
                      <a:pt x="605" y="223"/>
                    </a:lnTo>
                    <a:lnTo>
                      <a:pt x="605" y="226"/>
                    </a:lnTo>
                    <a:lnTo>
                      <a:pt x="605" y="228"/>
                    </a:lnTo>
                    <a:lnTo>
                      <a:pt x="603" y="228"/>
                    </a:lnTo>
                    <a:lnTo>
                      <a:pt x="601" y="230"/>
                    </a:lnTo>
                    <a:lnTo>
                      <a:pt x="599" y="230"/>
                    </a:lnTo>
                    <a:lnTo>
                      <a:pt x="599" y="232"/>
                    </a:lnTo>
                    <a:lnTo>
                      <a:pt x="601" y="234"/>
                    </a:lnTo>
                    <a:lnTo>
                      <a:pt x="601" y="236"/>
                    </a:lnTo>
                    <a:lnTo>
                      <a:pt x="599" y="238"/>
                    </a:lnTo>
                    <a:lnTo>
                      <a:pt x="599" y="240"/>
                    </a:lnTo>
                    <a:lnTo>
                      <a:pt x="601" y="242"/>
                    </a:lnTo>
                    <a:lnTo>
                      <a:pt x="601" y="244"/>
                    </a:lnTo>
                    <a:lnTo>
                      <a:pt x="603" y="244"/>
                    </a:lnTo>
                    <a:lnTo>
                      <a:pt x="607" y="244"/>
                    </a:lnTo>
                    <a:lnTo>
                      <a:pt x="609" y="244"/>
                    </a:lnTo>
                    <a:lnTo>
                      <a:pt x="611" y="244"/>
                    </a:lnTo>
                    <a:lnTo>
                      <a:pt x="614" y="246"/>
                    </a:lnTo>
                    <a:lnTo>
                      <a:pt x="616" y="248"/>
                    </a:lnTo>
                    <a:lnTo>
                      <a:pt x="618" y="249"/>
                    </a:lnTo>
                    <a:lnTo>
                      <a:pt x="618" y="251"/>
                    </a:lnTo>
                    <a:lnTo>
                      <a:pt x="620" y="251"/>
                    </a:lnTo>
                    <a:lnTo>
                      <a:pt x="624" y="251"/>
                    </a:lnTo>
                    <a:lnTo>
                      <a:pt x="628" y="253"/>
                    </a:lnTo>
                    <a:lnTo>
                      <a:pt x="630" y="255"/>
                    </a:lnTo>
                    <a:lnTo>
                      <a:pt x="630" y="257"/>
                    </a:lnTo>
                    <a:lnTo>
                      <a:pt x="632" y="257"/>
                    </a:lnTo>
                    <a:lnTo>
                      <a:pt x="634" y="255"/>
                    </a:lnTo>
                    <a:lnTo>
                      <a:pt x="634" y="253"/>
                    </a:lnTo>
                    <a:lnTo>
                      <a:pt x="635" y="253"/>
                    </a:lnTo>
                    <a:lnTo>
                      <a:pt x="637" y="253"/>
                    </a:lnTo>
                    <a:lnTo>
                      <a:pt x="637" y="255"/>
                    </a:lnTo>
                    <a:lnTo>
                      <a:pt x="639" y="257"/>
                    </a:lnTo>
                    <a:lnTo>
                      <a:pt x="639" y="259"/>
                    </a:lnTo>
                    <a:lnTo>
                      <a:pt x="639" y="261"/>
                    </a:lnTo>
                    <a:lnTo>
                      <a:pt x="641" y="263"/>
                    </a:lnTo>
                    <a:lnTo>
                      <a:pt x="641" y="265"/>
                    </a:lnTo>
                    <a:lnTo>
                      <a:pt x="643" y="267"/>
                    </a:lnTo>
                    <a:lnTo>
                      <a:pt x="645" y="267"/>
                    </a:lnTo>
                    <a:lnTo>
                      <a:pt x="647" y="267"/>
                    </a:lnTo>
                    <a:lnTo>
                      <a:pt x="649" y="269"/>
                    </a:lnTo>
                    <a:lnTo>
                      <a:pt x="651" y="271"/>
                    </a:lnTo>
                    <a:lnTo>
                      <a:pt x="653" y="271"/>
                    </a:lnTo>
                    <a:lnTo>
                      <a:pt x="655" y="273"/>
                    </a:lnTo>
                    <a:lnTo>
                      <a:pt x="657" y="274"/>
                    </a:lnTo>
                    <a:lnTo>
                      <a:pt x="657" y="276"/>
                    </a:lnTo>
                    <a:lnTo>
                      <a:pt x="659" y="278"/>
                    </a:lnTo>
                    <a:lnTo>
                      <a:pt x="660" y="278"/>
                    </a:lnTo>
                    <a:lnTo>
                      <a:pt x="660" y="280"/>
                    </a:lnTo>
                    <a:lnTo>
                      <a:pt x="662" y="280"/>
                    </a:lnTo>
                    <a:lnTo>
                      <a:pt x="660" y="280"/>
                    </a:lnTo>
                    <a:lnTo>
                      <a:pt x="660" y="282"/>
                    </a:lnTo>
                    <a:lnTo>
                      <a:pt x="660" y="284"/>
                    </a:lnTo>
                    <a:lnTo>
                      <a:pt x="660" y="286"/>
                    </a:lnTo>
                    <a:lnTo>
                      <a:pt x="660" y="290"/>
                    </a:lnTo>
                    <a:lnTo>
                      <a:pt x="660" y="292"/>
                    </a:lnTo>
                    <a:lnTo>
                      <a:pt x="660" y="294"/>
                    </a:lnTo>
                    <a:lnTo>
                      <a:pt x="660" y="296"/>
                    </a:lnTo>
                    <a:lnTo>
                      <a:pt x="660" y="297"/>
                    </a:lnTo>
                    <a:lnTo>
                      <a:pt x="659" y="299"/>
                    </a:lnTo>
                    <a:lnTo>
                      <a:pt x="659" y="301"/>
                    </a:lnTo>
                    <a:lnTo>
                      <a:pt x="659" y="303"/>
                    </a:lnTo>
                    <a:lnTo>
                      <a:pt x="659" y="305"/>
                    </a:lnTo>
                    <a:lnTo>
                      <a:pt x="659" y="307"/>
                    </a:lnTo>
                    <a:lnTo>
                      <a:pt x="659" y="309"/>
                    </a:lnTo>
                    <a:lnTo>
                      <a:pt x="660" y="309"/>
                    </a:lnTo>
                    <a:lnTo>
                      <a:pt x="659" y="311"/>
                    </a:lnTo>
                    <a:lnTo>
                      <a:pt x="657" y="313"/>
                    </a:lnTo>
                    <a:lnTo>
                      <a:pt x="655" y="313"/>
                    </a:lnTo>
                    <a:lnTo>
                      <a:pt x="655" y="315"/>
                    </a:lnTo>
                    <a:lnTo>
                      <a:pt x="653" y="317"/>
                    </a:lnTo>
                    <a:lnTo>
                      <a:pt x="651" y="321"/>
                    </a:lnTo>
                    <a:lnTo>
                      <a:pt x="651" y="322"/>
                    </a:lnTo>
                    <a:lnTo>
                      <a:pt x="653" y="326"/>
                    </a:lnTo>
                    <a:lnTo>
                      <a:pt x="653" y="328"/>
                    </a:lnTo>
                    <a:lnTo>
                      <a:pt x="651" y="330"/>
                    </a:lnTo>
                    <a:lnTo>
                      <a:pt x="649" y="332"/>
                    </a:lnTo>
                    <a:lnTo>
                      <a:pt x="649" y="334"/>
                    </a:lnTo>
                    <a:lnTo>
                      <a:pt x="649" y="336"/>
                    </a:lnTo>
                    <a:lnTo>
                      <a:pt x="647" y="338"/>
                    </a:lnTo>
                    <a:lnTo>
                      <a:pt x="645" y="340"/>
                    </a:lnTo>
                    <a:lnTo>
                      <a:pt x="645" y="342"/>
                    </a:lnTo>
                    <a:lnTo>
                      <a:pt x="647" y="344"/>
                    </a:lnTo>
                    <a:lnTo>
                      <a:pt x="645" y="349"/>
                    </a:lnTo>
                    <a:lnTo>
                      <a:pt x="641" y="349"/>
                    </a:lnTo>
                    <a:lnTo>
                      <a:pt x="637" y="351"/>
                    </a:lnTo>
                    <a:lnTo>
                      <a:pt x="635" y="353"/>
                    </a:lnTo>
                    <a:lnTo>
                      <a:pt x="635" y="355"/>
                    </a:lnTo>
                    <a:lnTo>
                      <a:pt x="632" y="355"/>
                    </a:lnTo>
                    <a:lnTo>
                      <a:pt x="630" y="357"/>
                    </a:lnTo>
                    <a:lnTo>
                      <a:pt x="628" y="357"/>
                    </a:lnTo>
                    <a:lnTo>
                      <a:pt x="626" y="357"/>
                    </a:lnTo>
                    <a:lnTo>
                      <a:pt x="624" y="357"/>
                    </a:lnTo>
                    <a:lnTo>
                      <a:pt x="624" y="359"/>
                    </a:lnTo>
                    <a:lnTo>
                      <a:pt x="620" y="363"/>
                    </a:lnTo>
                    <a:lnTo>
                      <a:pt x="618" y="367"/>
                    </a:lnTo>
                    <a:lnTo>
                      <a:pt x="616" y="369"/>
                    </a:lnTo>
                    <a:lnTo>
                      <a:pt x="612" y="369"/>
                    </a:lnTo>
                    <a:lnTo>
                      <a:pt x="611" y="369"/>
                    </a:lnTo>
                    <a:lnTo>
                      <a:pt x="609" y="370"/>
                    </a:lnTo>
                    <a:lnTo>
                      <a:pt x="607" y="370"/>
                    </a:lnTo>
                    <a:lnTo>
                      <a:pt x="601" y="372"/>
                    </a:lnTo>
                    <a:lnTo>
                      <a:pt x="597" y="372"/>
                    </a:lnTo>
                    <a:lnTo>
                      <a:pt x="595" y="372"/>
                    </a:lnTo>
                    <a:lnTo>
                      <a:pt x="595" y="374"/>
                    </a:lnTo>
                    <a:lnTo>
                      <a:pt x="593" y="380"/>
                    </a:lnTo>
                    <a:lnTo>
                      <a:pt x="593" y="382"/>
                    </a:lnTo>
                    <a:lnTo>
                      <a:pt x="593" y="384"/>
                    </a:lnTo>
                    <a:lnTo>
                      <a:pt x="595" y="386"/>
                    </a:lnTo>
                    <a:lnTo>
                      <a:pt x="597" y="388"/>
                    </a:lnTo>
                    <a:lnTo>
                      <a:pt x="599" y="390"/>
                    </a:lnTo>
                    <a:lnTo>
                      <a:pt x="597" y="392"/>
                    </a:lnTo>
                    <a:lnTo>
                      <a:pt x="597" y="394"/>
                    </a:lnTo>
                    <a:lnTo>
                      <a:pt x="595" y="395"/>
                    </a:lnTo>
                    <a:lnTo>
                      <a:pt x="595" y="397"/>
                    </a:lnTo>
                    <a:lnTo>
                      <a:pt x="595" y="399"/>
                    </a:lnTo>
                    <a:lnTo>
                      <a:pt x="595" y="401"/>
                    </a:lnTo>
                    <a:lnTo>
                      <a:pt x="595" y="403"/>
                    </a:lnTo>
                    <a:lnTo>
                      <a:pt x="595" y="405"/>
                    </a:lnTo>
                    <a:lnTo>
                      <a:pt x="595" y="407"/>
                    </a:lnTo>
                    <a:lnTo>
                      <a:pt x="595" y="409"/>
                    </a:lnTo>
                    <a:lnTo>
                      <a:pt x="597" y="409"/>
                    </a:lnTo>
                    <a:lnTo>
                      <a:pt x="599" y="411"/>
                    </a:lnTo>
                    <a:lnTo>
                      <a:pt x="601" y="411"/>
                    </a:lnTo>
                    <a:lnTo>
                      <a:pt x="603" y="411"/>
                    </a:lnTo>
                    <a:lnTo>
                      <a:pt x="605" y="413"/>
                    </a:lnTo>
                    <a:lnTo>
                      <a:pt x="607" y="415"/>
                    </a:lnTo>
                    <a:lnTo>
                      <a:pt x="607" y="417"/>
                    </a:lnTo>
                    <a:lnTo>
                      <a:pt x="605" y="417"/>
                    </a:lnTo>
                    <a:lnTo>
                      <a:pt x="605" y="418"/>
                    </a:lnTo>
                    <a:lnTo>
                      <a:pt x="607" y="420"/>
                    </a:lnTo>
                    <a:lnTo>
                      <a:pt x="607" y="422"/>
                    </a:lnTo>
                    <a:lnTo>
                      <a:pt x="607" y="424"/>
                    </a:lnTo>
                    <a:lnTo>
                      <a:pt x="607" y="426"/>
                    </a:lnTo>
                    <a:lnTo>
                      <a:pt x="607" y="428"/>
                    </a:lnTo>
                    <a:lnTo>
                      <a:pt x="607" y="430"/>
                    </a:lnTo>
                    <a:lnTo>
                      <a:pt x="607" y="432"/>
                    </a:lnTo>
                    <a:lnTo>
                      <a:pt x="605" y="434"/>
                    </a:lnTo>
                    <a:lnTo>
                      <a:pt x="605" y="436"/>
                    </a:lnTo>
                    <a:lnTo>
                      <a:pt x="605" y="438"/>
                    </a:lnTo>
                    <a:lnTo>
                      <a:pt x="605" y="442"/>
                    </a:lnTo>
                    <a:lnTo>
                      <a:pt x="603" y="442"/>
                    </a:lnTo>
                    <a:lnTo>
                      <a:pt x="605" y="443"/>
                    </a:lnTo>
                    <a:lnTo>
                      <a:pt x="605" y="445"/>
                    </a:lnTo>
                    <a:lnTo>
                      <a:pt x="609" y="447"/>
                    </a:lnTo>
                    <a:lnTo>
                      <a:pt x="611" y="449"/>
                    </a:lnTo>
                    <a:lnTo>
                      <a:pt x="611" y="451"/>
                    </a:lnTo>
                    <a:lnTo>
                      <a:pt x="612" y="453"/>
                    </a:lnTo>
                    <a:lnTo>
                      <a:pt x="614" y="453"/>
                    </a:lnTo>
                    <a:lnTo>
                      <a:pt x="614" y="455"/>
                    </a:lnTo>
                    <a:lnTo>
                      <a:pt x="614" y="457"/>
                    </a:lnTo>
                    <a:lnTo>
                      <a:pt x="614" y="459"/>
                    </a:lnTo>
                    <a:lnTo>
                      <a:pt x="614" y="461"/>
                    </a:lnTo>
                    <a:lnTo>
                      <a:pt x="614" y="465"/>
                    </a:lnTo>
                    <a:lnTo>
                      <a:pt x="614" y="466"/>
                    </a:lnTo>
                    <a:lnTo>
                      <a:pt x="614" y="468"/>
                    </a:lnTo>
                    <a:lnTo>
                      <a:pt x="614" y="470"/>
                    </a:lnTo>
                    <a:lnTo>
                      <a:pt x="614" y="472"/>
                    </a:lnTo>
                    <a:lnTo>
                      <a:pt x="614" y="474"/>
                    </a:lnTo>
                    <a:lnTo>
                      <a:pt x="614" y="476"/>
                    </a:lnTo>
                    <a:lnTo>
                      <a:pt x="614" y="478"/>
                    </a:lnTo>
                    <a:lnTo>
                      <a:pt x="612" y="480"/>
                    </a:lnTo>
                    <a:lnTo>
                      <a:pt x="612" y="482"/>
                    </a:lnTo>
                    <a:lnTo>
                      <a:pt x="612" y="484"/>
                    </a:lnTo>
                    <a:lnTo>
                      <a:pt x="612" y="486"/>
                    </a:lnTo>
                    <a:lnTo>
                      <a:pt x="612" y="488"/>
                    </a:lnTo>
                    <a:lnTo>
                      <a:pt x="612" y="491"/>
                    </a:lnTo>
                    <a:lnTo>
                      <a:pt x="612" y="493"/>
                    </a:lnTo>
                    <a:lnTo>
                      <a:pt x="612" y="495"/>
                    </a:lnTo>
                    <a:lnTo>
                      <a:pt x="612" y="497"/>
                    </a:lnTo>
                    <a:lnTo>
                      <a:pt x="612" y="499"/>
                    </a:lnTo>
                    <a:lnTo>
                      <a:pt x="614" y="501"/>
                    </a:lnTo>
                    <a:lnTo>
                      <a:pt x="614" y="503"/>
                    </a:lnTo>
                    <a:lnTo>
                      <a:pt x="614" y="505"/>
                    </a:lnTo>
                    <a:lnTo>
                      <a:pt x="616" y="505"/>
                    </a:lnTo>
                    <a:lnTo>
                      <a:pt x="616" y="507"/>
                    </a:lnTo>
                    <a:lnTo>
                      <a:pt x="618" y="509"/>
                    </a:lnTo>
                    <a:lnTo>
                      <a:pt x="618" y="511"/>
                    </a:lnTo>
                    <a:lnTo>
                      <a:pt x="618" y="513"/>
                    </a:lnTo>
                    <a:lnTo>
                      <a:pt x="618" y="514"/>
                    </a:lnTo>
                    <a:lnTo>
                      <a:pt x="620" y="516"/>
                    </a:lnTo>
                    <a:lnTo>
                      <a:pt x="622" y="518"/>
                    </a:lnTo>
                    <a:lnTo>
                      <a:pt x="624" y="518"/>
                    </a:lnTo>
                    <a:lnTo>
                      <a:pt x="628" y="518"/>
                    </a:lnTo>
                    <a:lnTo>
                      <a:pt x="630" y="518"/>
                    </a:lnTo>
                    <a:lnTo>
                      <a:pt x="632" y="520"/>
                    </a:lnTo>
                    <a:lnTo>
                      <a:pt x="632" y="524"/>
                    </a:lnTo>
                    <a:lnTo>
                      <a:pt x="634" y="526"/>
                    </a:lnTo>
                    <a:lnTo>
                      <a:pt x="635" y="526"/>
                    </a:lnTo>
                    <a:lnTo>
                      <a:pt x="637" y="528"/>
                    </a:lnTo>
                    <a:lnTo>
                      <a:pt x="639" y="528"/>
                    </a:lnTo>
                    <a:lnTo>
                      <a:pt x="637" y="530"/>
                    </a:lnTo>
                    <a:lnTo>
                      <a:pt x="637" y="534"/>
                    </a:lnTo>
                    <a:lnTo>
                      <a:pt x="635" y="536"/>
                    </a:lnTo>
                    <a:lnTo>
                      <a:pt x="637" y="539"/>
                    </a:lnTo>
                    <a:lnTo>
                      <a:pt x="637" y="541"/>
                    </a:lnTo>
                    <a:lnTo>
                      <a:pt x="637" y="543"/>
                    </a:lnTo>
                    <a:lnTo>
                      <a:pt x="637" y="545"/>
                    </a:lnTo>
                    <a:lnTo>
                      <a:pt x="637" y="547"/>
                    </a:lnTo>
                    <a:lnTo>
                      <a:pt x="637" y="549"/>
                    </a:lnTo>
                    <a:lnTo>
                      <a:pt x="637" y="551"/>
                    </a:lnTo>
                    <a:lnTo>
                      <a:pt x="639" y="555"/>
                    </a:lnTo>
                    <a:lnTo>
                      <a:pt x="639" y="557"/>
                    </a:lnTo>
                    <a:lnTo>
                      <a:pt x="639" y="559"/>
                    </a:lnTo>
                    <a:lnTo>
                      <a:pt x="639" y="561"/>
                    </a:lnTo>
                    <a:lnTo>
                      <a:pt x="639" y="562"/>
                    </a:lnTo>
                    <a:lnTo>
                      <a:pt x="641" y="562"/>
                    </a:lnTo>
                    <a:lnTo>
                      <a:pt x="643" y="564"/>
                    </a:lnTo>
                    <a:lnTo>
                      <a:pt x="645" y="564"/>
                    </a:lnTo>
                    <a:lnTo>
                      <a:pt x="647" y="566"/>
                    </a:lnTo>
                    <a:lnTo>
                      <a:pt x="647" y="568"/>
                    </a:lnTo>
                    <a:lnTo>
                      <a:pt x="649" y="570"/>
                    </a:lnTo>
                    <a:lnTo>
                      <a:pt x="649" y="572"/>
                    </a:lnTo>
                    <a:lnTo>
                      <a:pt x="651" y="574"/>
                    </a:lnTo>
                    <a:lnTo>
                      <a:pt x="651" y="576"/>
                    </a:lnTo>
                    <a:lnTo>
                      <a:pt x="651" y="578"/>
                    </a:lnTo>
                    <a:lnTo>
                      <a:pt x="649" y="580"/>
                    </a:lnTo>
                    <a:lnTo>
                      <a:pt x="651" y="582"/>
                    </a:lnTo>
                    <a:lnTo>
                      <a:pt x="649" y="584"/>
                    </a:lnTo>
                    <a:lnTo>
                      <a:pt x="647" y="586"/>
                    </a:lnTo>
                    <a:lnTo>
                      <a:pt x="645" y="586"/>
                    </a:lnTo>
                    <a:lnTo>
                      <a:pt x="641" y="587"/>
                    </a:lnTo>
                    <a:lnTo>
                      <a:pt x="639" y="587"/>
                    </a:lnTo>
                    <a:lnTo>
                      <a:pt x="637" y="589"/>
                    </a:lnTo>
                    <a:lnTo>
                      <a:pt x="635" y="591"/>
                    </a:lnTo>
                    <a:lnTo>
                      <a:pt x="634" y="593"/>
                    </a:lnTo>
                    <a:lnTo>
                      <a:pt x="632" y="595"/>
                    </a:lnTo>
                    <a:lnTo>
                      <a:pt x="630" y="597"/>
                    </a:lnTo>
                    <a:lnTo>
                      <a:pt x="628" y="599"/>
                    </a:lnTo>
                    <a:lnTo>
                      <a:pt x="626" y="599"/>
                    </a:lnTo>
                    <a:lnTo>
                      <a:pt x="624" y="601"/>
                    </a:lnTo>
                    <a:lnTo>
                      <a:pt x="618" y="605"/>
                    </a:lnTo>
                    <a:lnTo>
                      <a:pt x="616" y="607"/>
                    </a:lnTo>
                    <a:lnTo>
                      <a:pt x="614" y="609"/>
                    </a:lnTo>
                    <a:lnTo>
                      <a:pt x="611" y="609"/>
                    </a:lnTo>
                    <a:lnTo>
                      <a:pt x="605" y="609"/>
                    </a:lnTo>
                    <a:lnTo>
                      <a:pt x="599" y="609"/>
                    </a:lnTo>
                    <a:lnTo>
                      <a:pt x="595" y="609"/>
                    </a:lnTo>
                    <a:lnTo>
                      <a:pt x="589" y="609"/>
                    </a:lnTo>
                    <a:lnTo>
                      <a:pt x="582" y="607"/>
                    </a:lnTo>
                    <a:lnTo>
                      <a:pt x="576" y="607"/>
                    </a:lnTo>
                    <a:lnTo>
                      <a:pt x="568" y="605"/>
                    </a:lnTo>
                    <a:lnTo>
                      <a:pt x="564" y="603"/>
                    </a:lnTo>
                    <a:lnTo>
                      <a:pt x="561" y="601"/>
                    </a:lnTo>
                    <a:lnTo>
                      <a:pt x="555" y="601"/>
                    </a:lnTo>
                    <a:lnTo>
                      <a:pt x="555" y="605"/>
                    </a:lnTo>
                    <a:lnTo>
                      <a:pt x="557" y="609"/>
                    </a:lnTo>
                    <a:lnTo>
                      <a:pt x="559" y="610"/>
                    </a:lnTo>
                    <a:lnTo>
                      <a:pt x="557" y="612"/>
                    </a:lnTo>
                    <a:lnTo>
                      <a:pt x="555" y="614"/>
                    </a:lnTo>
                    <a:lnTo>
                      <a:pt x="555" y="616"/>
                    </a:lnTo>
                    <a:lnTo>
                      <a:pt x="555" y="620"/>
                    </a:lnTo>
                    <a:lnTo>
                      <a:pt x="555" y="622"/>
                    </a:lnTo>
                    <a:lnTo>
                      <a:pt x="555" y="624"/>
                    </a:lnTo>
                    <a:lnTo>
                      <a:pt x="555" y="626"/>
                    </a:lnTo>
                    <a:lnTo>
                      <a:pt x="553" y="626"/>
                    </a:lnTo>
                    <a:lnTo>
                      <a:pt x="553" y="628"/>
                    </a:lnTo>
                    <a:lnTo>
                      <a:pt x="553" y="630"/>
                    </a:lnTo>
                    <a:lnTo>
                      <a:pt x="551" y="630"/>
                    </a:lnTo>
                    <a:lnTo>
                      <a:pt x="551" y="632"/>
                    </a:lnTo>
                    <a:lnTo>
                      <a:pt x="551" y="634"/>
                    </a:lnTo>
                    <a:lnTo>
                      <a:pt x="549" y="634"/>
                    </a:lnTo>
                    <a:lnTo>
                      <a:pt x="549" y="635"/>
                    </a:lnTo>
                    <a:lnTo>
                      <a:pt x="549" y="637"/>
                    </a:lnTo>
                    <a:lnTo>
                      <a:pt x="547" y="637"/>
                    </a:lnTo>
                    <a:lnTo>
                      <a:pt x="547" y="639"/>
                    </a:lnTo>
                    <a:lnTo>
                      <a:pt x="547" y="641"/>
                    </a:lnTo>
                    <a:lnTo>
                      <a:pt x="545" y="641"/>
                    </a:lnTo>
                    <a:lnTo>
                      <a:pt x="545" y="643"/>
                    </a:lnTo>
                    <a:lnTo>
                      <a:pt x="545" y="645"/>
                    </a:lnTo>
                    <a:lnTo>
                      <a:pt x="545" y="647"/>
                    </a:lnTo>
                    <a:lnTo>
                      <a:pt x="543" y="647"/>
                    </a:lnTo>
                    <a:lnTo>
                      <a:pt x="543" y="649"/>
                    </a:lnTo>
                    <a:lnTo>
                      <a:pt x="543" y="651"/>
                    </a:lnTo>
                    <a:lnTo>
                      <a:pt x="543" y="653"/>
                    </a:lnTo>
                    <a:lnTo>
                      <a:pt x="541" y="653"/>
                    </a:lnTo>
                    <a:lnTo>
                      <a:pt x="541" y="655"/>
                    </a:lnTo>
                    <a:lnTo>
                      <a:pt x="541" y="657"/>
                    </a:lnTo>
                    <a:lnTo>
                      <a:pt x="543" y="657"/>
                    </a:lnTo>
                    <a:lnTo>
                      <a:pt x="543" y="658"/>
                    </a:lnTo>
                    <a:lnTo>
                      <a:pt x="541" y="658"/>
                    </a:lnTo>
                    <a:lnTo>
                      <a:pt x="541" y="657"/>
                    </a:lnTo>
                    <a:lnTo>
                      <a:pt x="540" y="657"/>
                    </a:lnTo>
                    <a:lnTo>
                      <a:pt x="540" y="655"/>
                    </a:lnTo>
                    <a:lnTo>
                      <a:pt x="538" y="655"/>
                    </a:lnTo>
                    <a:lnTo>
                      <a:pt x="538" y="653"/>
                    </a:lnTo>
                    <a:lnTo>
                      <a:pt x="536" y="653"/>
                    </a:lnTo>
                    <a:lnTo>
                      <a:pt x="536" y="651"/>
                    </a:lnTo>
                    <a:lnTo>
                      <a:pt x="534" y="651"/>
                    </a:lnTo>
                    <a:lnTo>
                      <a:pt x="534" y="649"/>
                    </a:lnTo>
                    <a:lnTo>
                      <a:pt x="534" y="647"/>
                    </a:lnTo>
                    <a:lnTo>
                      <a:pt x="534" y="645"/>
                    </a:lnTo>
                    <a:lnTo>
                      <a:pt x="532" y="645"/>
                    </a:lnTo>
                    <a:lnTo>
                      <a:pt x="532" y="643"/>
                    </a:lnTo>
                    <a:lnTo>
                      <a:pt x="530" y="643"/>
                    </a:lnTo>
                    <a:lnTo>
                      <a:pt x="528" y="643"/>
                    </a:lnTo>
                    <a:lnTo>
                      <a:pt x="526" y="643"/>
                    </a:lnTo>
                    <a:lnTo>
                      <a:pt x="524" y="641"/>
                    </a:lnTo>
                    <a:lnTo>
                      <a:pt x="522" y="641"/>
                    </a:lnTo>
                    <a:lnTo>
                      <a:pt x="522" y="639"/>
                    </a:lnTo>
                    <a:lnTo>
                      <a:pt x="520" y="639"/>
                    </a:lnTo>
                    <a:lnTo>
                      <a:pt x="518" y="639"/>
                    </a:lnTo>
                    <a:lnTo>
                      <a:pt x="516" y="637"/>
                    </a:lnTo>
                    <a:lnTo>
                      <a:pt x="516" y="639"/>
                    </a:lnTo>
                    <a:lnTo>
                      <a:pt x="515" y="639"/>
                    </a:lnTo>
                    <a:lnTo>
                      <a:pt x="513" y="639"/>
                    </a:lnTo>
                    <a:lnTo>
                      <a:pt x="513" y="641"/>
                    </a:lnTo>
                    <a:lnTo>
                      <a:pt x="511" y="641"/>
                    </a:lnTo>
                    <a:lnTo>
                      <a:pt x="511" y="643"/>
                    </a:lnTo>
                    <a:lnTo>
                      <a:pt x="509" y="645"/>
                    </a:lnTo>
                    <a:lnTo>
                      <a:pt x="509" y="647"/>
                    </a:lnTo>
                    <a:lnTo>
                      <a:pt x="509" y="649"/>
                    </a:lnTo>
                    <a:lnTo>
                      <a:pt x="507" y="649"/>
                    </a:lnTo>
                    <a:lnTo>
                      <a:pt x="507" y="651"/>
                    </a:lnTo>
                    <a:lnTo>
                      <a:pt x="505" y="651"/>
                    </a:lnTo>
                    <a:lnTo>
                      <a:pt x="505" y="653"/>
                    </a:lnTo>
                    <a:lnTo>
                      <a:pt x="505" y="655"/>
                    </a:lnTo>
                    <a:lnTo>
                      <a:pt x="505" y="657"/>
                    </a:lnTo>
                    <a:lnTo>
                      <a:pt x="503" y="657"/>
                    </a:lnTo>
                    <a:lnTo>
                      <a:pt x="503" y="658"/>
                    </a:lnTo>
                    <a:lnTo>
                      <a:pt x="501" y="658"/>
                    </a:lnTo>
                    <a:lnTo>
                      <a:pt x="501" y="660"/>
                    </a:lnTo>
                    <a:lnTo>
                      <a:pt x="499" y="660"/>
                    </a:lnTo>
                    <a:lnTo>
                      <a:pt x="499" y="662"/>
                    </a:lnTo>
                    <a:lnTo>
                      <a:pt x="497" y="662"/>
                    </a:lnTo>
                    <a:lnTo>
                      <a:pt x="495" y="662"/>
                    </a:lnTo>
                    <a:lnTo>
                      <a:pt x="493" y="662"/>
                    </a:lnTo>
                    <a:lnTo>
                      <a:pt x="492" y="662"/>
                    </a:lnTo>
                    <a:lnTo>
                      <a:pt x="490" y="662"/>
                    </a:lnTo>
                    <a:lnTo>
                      <a:pt x="488" y="662"/>
                    </a:lnTo>
                    <a:lnTo>
                      <a:pt x="486" y="662"/>
                    </a:lnTo>
                    <a:lnTo>
                      <a:pt x="486" y="660"/>
                    </a:lnTo>
                    <a:lnTo>
                      <a:pt x="484" y="660"/>
                    </a:lnTo>
                    <a:lnTo>
                      <a:pt x="482" y="660"/>
                    </a:lnTo>
                    <a:lnTo>
                      <a:pt x="482" y="658"/>
                    </a:lnTo>
                    <a:lnTo>
                      <a:pt x="480" y="658"/>
                    </a:lnTo>
                    <a:lnTo>
                      <a:pt x="480" y="657"/>
                    </a:lnTo>
                    <a:lnTo>
                      <a:pt x="480" y="655"/>
                    </a:lnTo>
                    <a:lnTo>
                      <a:pt x="480" y="653"/>
                    </a:lnTo>
                    <a:lnTo>
                      <a:pt x="480" y="651"/>
                    </a:lnTo>
                    <a:lnTo>
                      <a:pt x="478" y="651"/>
                    </a:lnTo>
                    <a:lnTo>
                      <a:pt x="478" y="649"/>
                    </a:lnTo>
                    <a:lnTo>
                      <a:pt x="478" y="647"/>
                    </a:lnTo>
                    <a:lnTo>
                      <a:pt x="476" y="647"/>
                    </a:lnTo>
                    <a:lnTo>
                      <a:pt x="476" y="645"/>
                    </a:lnTo>
                    <a:lnTo>
                      <a:pt x="476" y="643"/>
                    </a:lnTo>
                    <a:lnTo>
                      <a:pt x="476" y="641"/>
                    </a:lnTo>
                    <a:lnTo>
                      <a:pt x="476" y="639"/>
                    </a:lnTo>
                    <a:lnTo>
                      <a:pt x="476" y="637"/>
                    </a:lnTo>
                    <a:lnTo>
                      <a:pt x="476" y="635"/>
                    </a:lnTo>
                    <a:lnTo>
                      <a:pt x="474" y="635"/>
                    </a:lnTo>
                    <a:lnTo>
                      <a:pt x="474" y="634"/>
                    </a:lnTo>
                    <a:lnTo>
                      <a:pt x="474" y="632"/>
                    </a:lnTo>
                    <a:lnTo>
                      <a:pt x="474" y="630"/>
                    </a:lnTo>
                    <a:lnTo>
                      <a:pt x="474" y="628"/>
                    </a:lnTo>
                    <a:lnTo>
                      <a:pt x="474" y="626"/>
                    </a:lnTo>
                    <a:lnTo>
                      <a:pt x="474" y="624"/>
                    </a:lnTo>
                    <a:lnTo>
                      <a:pt x="474" y="622"/>
                    </a:lnTo>
                    <a:lnTo>
                      <a:pt x="474" y="620"/>
                    </a:lnTo>
                    <a:lnTo>
                      <a:pt x="474" y="618"/>
                    </a:lnTo>
                    <a:lnTo>
                      <a:pt x="474" y="616"/>
                    </a:lnTo>
                    <a:lnTo>
                      <a:pt x="474" y="614"/>
                    </a:lnTo>
                    <a:lnTo>
                      <a:pt x="472" y="614"/>
                    </a:lnTo>
                    <a:lnTo>
                      <a:pt x="468" y="612"/>
                    </a:lnTo>
                    <a:lnTo>
                      <a:pt x="465" y="614"/>
                    </a:lnTo>
                    <a:lnTo>
                      <a:pt x="461" y="612"/>
                    </a:lnTo>
                    <a:lnTo>
                      <a:pt x="453" y="614"/>
                    </a:lnTo>
                    <a:lnTo>
                      <a:pt x="449" y="612"/>
                    </a:lnTo>
                    <a:lnTo>
                      <a:pt x="447" y="610"/>
                    </a:lnTo>
                    <a:lnTo>
                      <a:pt x="442" y="607"/>
                    </a:lnTo>
                    <a:lnTo>
                      <a:pt x="438" y="601"/>
                    </a:lnTo>
                    <a:lnTo>
                      <a:pt x="434" y="595"/>
                    </a:lnTo>
                    <a:lnTo>
                      <a:pt x="432" y="589"/>
                    </a:lnTo>
                    <a:lnTo>
                      <a:pt x="432" y="587"/>
                    </a:lnTo>
                    <a:lnTo>
                      <a:pt x="430" y="582"/>
                    </a:lnTo>
                    <a:lnTo>
                      <a:pt x="430" y="572"/>
                    </a:lnTo>
                    <a:lnTo>
                      <a:pt x="430" y="568"/>
                    </a:lnTo>
                    <a:lnTo>
                      <a:pt x="428" y="561"/>
                    </a:lnTo>
                    <a:lnTo>
                      <a:pt x="428" y="553"/>
                    </a:lnTo>
                    <a:lnTo>
                      <a:pt x="432" y="547"/>
                    </a:lnTo>
                    <a:lnTo>
                      <a:pt x="432" y="541"/>
                    </a:lnTo>
                    <a:lnTo>
                      <a:pt x="430" y="539"/>
                    </a:lnTo>
                    <a:lnTo>
                      <a:pt x="428" y="538"/>
                    </a:lnTo>
                    <a:lnTo>
                      <a:pt x="428" y="536"/>
                    </a:lnTo>
                    <a:lnTo>
                      <a:pt x="428" y="532"/>
                    </a:lnTo>
                    <a:lnTo>
                      <a:pt x="430" y="526"/>
                    </a:lnTo>
                    <a:lnTo>
                      <a:pt x="430" y="522"/>
                    </a:lnTo>
                    <a:lnTo>
                      <a:pt x="434" y="518"/>
                    </a:lnTo>
                    <a:lnTo>
                      <a:pt x="438" y="514"/>
                    </a:lnTo>
                    <a:lnTo>
                      <a:pt x="438" y="513"/>
                    </a:lnTo>
                    <a:lnTo>
                      <a:pt x="440" y="513"/>
                    </a:lnTo>
                    <a:lnTo>
                      <a:pt x="440" y="511"/>
                    </a:lnTo>
                    <a:lnTo>
                      <a:pt x="440" y="509"/>
                    </a:lnTo>
                    <a:lnTo>
                      <a:pt x="438" y="509"/>
                    </a:lnTo>
                    <a:lnTo>
                      <a:pt x="436" y="509"/>
                    </a:lnTo>
                    <a:lnTo>
                      <a:pt x="434" y="507"/>
                    </a:lnTo>
                    <a:lnTo>
                      <a:pt x="432" y="507"/>
                    </a:lnTo>
                    <a:lnTo>
                      <a:pt x="430" y="507"/>
                    </a:lnTo>
                    <a:lnTo>
                      <a:pt x="426" y="505"/>
                    </a:lnTo>
                    <a:lnTo>
                      <a:pt x="424" y="503"/>
                    </a:lnTo>
                    <a:lnTo>
                      <a:pt x="422" y="501"/>
                    </a:lnTo>
                    <a:lnTo>
                      <a:pt x="422" y="497"/>
                    </a:lnTo>
                    <a:lnTo>
                      <a:pt x="422" y="493"/>
                    </a:lnTo>
                    <a:lnTo>
                      <a:pt x="424" y="490"/>
                    </a:lnTo>
                    <a:lnTo>
                      <a:pt x="424" y="488"/>
                    </a:lnTo>
                    <a:lnTo>
                      <a:pt x="424" y="486"/>
                    </a:lnTo>
                    <a:lnTo>
                      <a:pt x="424" y="484"/>
                    </a:lnTo>
                    <a:lnTo>
                      <a:pt x="424" y="482"/>
                    </a:lnTo>
                    <a:lnTo>
                      <a:pt x="422" y="480"/>
                    </a:lnTo>
                    <a:lnTo>
                      <a:pt x="419" y="478"/>
                    </a:lnTo>
                    <a:lnTo>
                      <a:pt x="415" y="478"/>
                    </a:lnTo>
                    <a:lnTo>
                      <a:pt x="413" y="476"/>
                    </a:lnTo>
                    <a:lnTo>
                      <a:pt x="411" y="474"/>
                    </a:lnTo>
                    <a:lnTo>
                      <a:pt x="411" y="472"/>
                    </a:lnTo>
                    <a:lnTo>
                      <a:pt x="411" y="470"/>
                    </a:lnTo>
                    <a:lnTo>
                      <a:pt x="411" y="468"/>
                    </a:lnTo>
                    <a:lnTo>
                      <a:pt x="411" y="466"/>
                    </a:lnTo>
                    <a:lnTo>
                      <a:pt x="413" y="466"/>
                    </a:lnTo>
                    <a:lnTo>
                      <a:pt x="413" y="465"/>
                    </a:lnTo>
                    <a:lnTo>
                      <a:pt x="415" y="465"/>
                    </a:lnTo>
                    <a:lnTo>
                      <a:pt x="415" y="463"/>
                    </a:lnTo>
                    <a:lnTo>
                      <a:pt x="415" y="461"/>
                    </a:lnTo>
                    <a:lnTo>
                      <a:pt x="415" y="459"/>
                    </a:lnTo>
                    <a:lnTo>
                      <a:pt x="413" y="457"/>
                    </a:lnTo>
                    <a:lnTo>
                      <a:pt x="413" y="455"/>
                    </a:lnTo>
                    <a:lnTo>
                      <a:pt x="411" y="453"/>
                    </a:lnTo>
                    <a:lnTo>
                      <a:pt x="409" y="453"/>
                    </a:lnTo>
                    <a:lnTo>
                      <a:pt x="405" y="453"/>
                    </a:lnTo>
                    <a:lnTo>
                      <a:pt x="403" y="453"/>
                    </a:lnTo>
                    <a:lnTo>
                      <a:pt x="401" y="453"/>
                    </a:lnTo>
                    <a:lnTo>
                      <a:pt x="399" y="451"/>
                    </a:lnTo>
                    <a:lnTo>
                      <a:pt x="397" y="449"/>
                    </a:lnTo>
                    <a:lnTo>
                      <a:pt x="397" y="447"/>
                    </a:lnTo>
                    <a:lnTo>
                      <a:pt x="396" y="443"/>
                    </a:lnTo>
                    <a:lnTo>
                      <a:pt x="394" y="442"/>
                    </a:lnTo>
                    <a:lnTo>
                      <a:pt x="392" y="440"/>
                    </a:lnTo>
                    <a:lnTo>
                      <a:pt x="390" y="440"/>
                    </a:lnTo>
                    <a:lnTo>
                      <a:pt x="390" y="438"/>
                    </a:lnTo>
                    <a:lnTo>
                      <a:pt x="388" y="436"/>
                    </a:lnTo>
                    <a:lnTo>
                      <a:pt x="386" y="434"/>
                    </a:lnTo>
                    <a:lnTo>
                      <a:pt x="384" y="430"/>
                    </a:lnTo>
                    <a:lnTo>
                      <a:pt x="382" y="430"/>
                    </a:lnTo>
                    <a:lnTo>
                      <a:pt x="380" y="432"/>
                    </a:lnTo>
                    <a:lnTo>
                      <a:pt x="378" y="432"/>
                    </a:lnTo>
                    <a:lnTo>
                      <a:pt x="376" y="432"/>
                    </a:lnTo>
                    <a:lnTo>
                      <a:pt x="374" y="434"/>
                    </a:lnTo>
                    <a:lnTo>
                      <a:pt x="372" y="434"/>
                    </a:lnTo>
                    <a:lnTo>
                      <a:pt x="371" y="434"/>
                    </a:lnTo>
                    <a:lnTo>
                      <a:pt x="369" y="434"/>
                    </a:lnTo>
                    <a:lnTo>
                      <a:pt x="367" y="436"/>
                    </a:lnTo>
                    <a:lnTo>
                      <a:pt x="365" y="436"/>
                    </a:lnTo>
                    <a:lnTo>
                      <a:pt x="363" y="436"/>
                    </a:lnTo>
                    <a:lnTo>
                      <a:pt x="361" y="436"/>
                    </a:lnTo>
                    <a:lnTo>
                      <a:pt x="359" y="436"/>
                    </a:lnTo>
                    <a:lnTo>
                      <a:pt x="353" y="436"/>
                    </a:lnTo>
                    <a:lnTo>
                      <a:pt x="282" y="447"/>
                    </a:lnTo>
                    <a:lnTo>
                      <a:pt x="255" y="451"/>
                    </a:lnTo>
                    <a:lnTo>
                      <a:pt x="204" y="461"/>
                    </a:lnTo>
                    <a:lnTo>
                      <a:pt x="144" y="463"/>
                    </a:lnTo>
                    <a:lnTo>
                      <a:pt x="142" y="461"/>
                    </a:lnTo>
                    <a:lnTo>
                      <a:pt x="142" y="453"/>
                    </a:lnTo>
                    <a:lnTo>
                      <a:pt x="140" y="447"/>
                    </a:lnTo>
                    <a:lnTo>
                      <a:pt x="138" y="442"/>
                    </a:lnTo>
                    <a:lnTo>
                      <a:pt x="138" y="438"/>
                    </a:lnTo>
                    <a:lnTo>
                      <a:pt x="136" y="438"/>
                    </a:lnTo>
                    <a:lnTo>
                      <a:pt x="138" y="438"/>
                    </a:lnTo>
                    <a:lnTo>
                      <a:pt x="138" y="436"/>
                    </a:lnTo>
                    <a:lnTo>
                      <a:pt x="136" y="436"/>
                    </a:lnTo>
                    <a:lnTo>
                      <a:pt x="136" y="434"/>
                    </a:lnTo>
                    <a:lnTo>
                      <a:pt x="136" y="432"/>
                    </a:lnTo>
                    <a:lnTo>
                      <a:pt x="134" y="432"/>
                    </a:lnTo>
                    <a:lnTo>
                      <a:pt x="132" y="432"/>
                    </a:lnTo>
                    <a:lnTo>
                      <a:pt x="132" y="430"/>
                    </a:lnTo>
                    <a:lnTo>
                      <a:pt x="131" y="430"/>
                    </a:lnTo>
                    <a:lnTo>
                      <a:pt x="131" y="428"/>
                    </a:lnTo>
                    <a:lnTo>
                      <a:pt x="129" y="428"/>
                    </a:lnTo>
                    <a:lnTo>
                      <a:pt x="129" y="426"/>
                    </a:lnTo>
                    <a:lnTo>
                      <a:pt x="127" y="426"/>
                    </a:lnTo>
                    <a:lnTo>
                      <a:pt x="127" y="428"/>
                    </a:lnTo>
                    <a:lnTo>
                      <a:pt x="125" y="428"/>
                    </a:lnTo>
                    <a:lnTo>
                      <a:pt x="125" y="426"/>
                    </a:lnTo>
                    <a:lnTo>
                      <a:pt x="123" y="426"/>
                    </a:lnTo>
                    <a:lnTo>
                      <a:pt x="123" y="424"/>
                    </a:lnTo>
                    <a:lnTo>
                      <a:pt x="121" y="424"/>
                    </a:lnTo>
                    <a:lnTo>
                      <a:pt x="119" y="424"/>
                    </a:lnTo>
                    <a:lnTo>
                      <a:pt x="117" y="424"/>
                    </a:lnTo>
                    <a:lnTo>
                      <a:pt x="115" y="424"/>
                    </a:lnTo>
                    <a:lnTo>
                      <a:pt x="115" y="422"/>
                    </a:lnTo>
                    <a:lnTo>
                      <a:pt x="113" y="422"/>
                    </a:lnTo>
                    <a:lnTo>
                      <a:pt x="111" y="422"/>
                    </a:lnTo>
                    <a:lnTo>
                      <a:pt x="109" y="422"/>
                    </a:lnTo>
                    <a:lnTo>
                      <a:pt x="109" y="424"/>
                    </a:lnTo>
                    <a:lnTo>
                      <a:pt x="108" y="424"/>
                    </a:lnTo>
                    <a:lnTo>
                      <a:pt x="106" y="422"/>
                    </a:lnTo>
                    <a:lnTo>
                      <a:pt x="104" y="420"/>
                    </a:lnTo>
                    <a:lnTo>
                      <a:pt x="102" y="420"/>
                    </a:lnTo>
                    <a:lnTo>
                      <a:pt x="100" y="418"/>
                    </a:lnTo>
                    <a:lnTo>
                      <a:pt x="98" y="418"/>
                    </a:lnTo>
                    <a:lnTo>
                      <a:pt x="100" y="420"/>
                    </a:lnTo>
                    <a:lnTo>
                      <a:pt x="100" y="422"/>
                    </a:lnTo>
                    <a:lnTo>
                      <a:pt x="100" y="424"/>
                    </a:lnTo>
                    <a:lnTo>
                      <a:pt x="96" y="424"/>
                    </a:lnTo>
                    <a:lnTo>
                      <a:pt x="94" y="424"/>
                    </a:lnTo>
                    <a:lnTo>
                      <a:pt x="92" y="424"/>
                    </a:lnTo>
                    <a:lnTo>
                      <a:pt x="92" y="426"/>
                    </a:lnTo>
                    <a:lnTo>
                      <a:pt x="90" y="428"/>
                    </a:lnTo>
                    <a:lnTo>
                      <a:pt x="88" y="430"/>
                    </a:lnTo>
                    <a:lnTo>
                      <a:pt x="88" y="432"/>
                    </a:lnTo>
                    <a:lnTo>
                      <a:pt x="90" y="432"/>
                    </a:lnTo>
                    <a:lnTo>
                      <a:pt x="92" y="434"/>
                    </a:lnTo>
                    <a:lnTo>
                      <a:pt x="92" y="436"/>
                    </a:lnTo>
                    <a:lnTo>
                      <a:pt x="90" y="436"/>
                    </a:lnTo>
                    <a:lnTo>
                      <a:pt x="90" y="438"/>
                    </a:lnTo>
                    <a:lnTo>
                      <a:pt x="88" y="440"/>
                    </a:lnTo>
                    <a:lnTo>
                      <a:pt x="86" y="440"/>
                    </a:lnTo>
                    <a:lnTo>
                      <a:pt x="84" y="442"/>
                    </a:lnTo>
                    <a:lnTo>
                      <a:pt x="81" y="443"/>
                    </a:lnTo>
                    <a:lnTo>
                      <a:pt x="77" y="443"/>
                    </a:lnTo>
                    <a:lnTo>
                      <a:pt x="61" y="443"/>
                    </a:lnTo>
                    <a:lnTo>
                      <a:pt x="58" y="442"/>
                    </a:lnTo>
                    <a:lnTo>
                      <a:pt x="52" y="442"/>
                    </a:lnTo>
                    <a:lnTo>
                      <a:pt x="50" y="442"/>
                    </a:lnTo>
                    <a:lnTo>
                      <a:pt x="50" y="440"/>
                    </a:lnTo>
                    <a:lnTo>
                      <a:pt x="48" y="440"/>
                    </a:lnTo>
                    <a:lnTo>
                      <a:pt x="46" y="440"/>
                    </a:lnTo>
                    <a:lnTo>
                      <a:pt x="46" y="438"/>
                    </a:lnTo>
                    <a:lnTo>
                      <a:pt x="44" y="438"/>
                    </a:lnTo>
                    <a:lnTo>
                      <a:pt x="42" y="438"/>
                    </a:lnTo>
                    <a:lnTo>
                      <a:pt x="42" y="436"/>
                    </a:lnTo>
                    <a:lnTo>
                      <a:pt x="40" y="436"/>
                    </a:lnTo>
                    <a:lnTo>
                      <a:pt x="40" y="434"/>
                    </a:lnTo>
                    <a:lnTo>
                      <a:pt x="40" y="432"/>
                    </a:lnTo>
                    <a:lnTo>
                      <a:pt x="40" y="430"/>
                    </a:lnTo>
                    <a:lnTo>
                      <a:pt x="40" y="428"/>
                    </a:lnTo>
                    <a:lnTo>
                      <a:pt x="40" y="426"/>
                    </a:lnTo>
                    <a:lnTo>
                      <a:pt x="38" y="426"/>
                    </a:lnTo>
                    <a:lnTo>
                      <a:pt x="38" y="424"/>
                    </a:lnTo>
                    <a:lnTo>
                      <a:pt x="38" y="422"/>
                    </a:lnTo>
                    <a:lnTo>
                      <a:pt x="38" y="420"/>
                    </a:lnTo>
                    <a:lnTo>
                      <a:pt x="38" y="418"/>
                    </a:lnTo>
                    <a:lnTo>
                      <a:pt x="38" y="417"/>
                    </a:lnTo>
                    <a:lnTo>
                      <a:pt x="36" y="417"/>
                    </a:lnTo>
                    <a:lnTo>
                      <a:pt x="36" y="415"/>
                    </a:lnTo>
                    <a:lnTo>
                      <a:pt x="36" y="413"/>
                    </a:lnTo>
                    <a:lnTo>
                      <a:pt x="36" y="411"/>
                    </a:lnTo>
                    <a:lnTo>
                      <a:pt x="35" y="411"/>
                    </a:lnTo>
                    <a:lnTo>
                      <a:pt x="35" y="409"/>
                    </a:lnTo>
                    <a:lnTo>
                      <a:pt x="35" y="407"/>
                    </a:lnTo>
                    <a:lnTo>
                      <a:pt x="33" y="407"/>
                    </a:lnTo>
                    <a:lnTo>
                      <a:pt x="33" y="405"/>
                    </a:lnTo>
                    <a:lnTo>
                      <a:pt x="33" y="403"/>
                    </a:lnTo>
                    <a:lnTo>
                      <a:pt x="31" y="403"/>
                    </a:lnTo>
                    <a:lnTo>
                      <a:pt x="31" y="401"/>
                    </a:lnTo>
                    <a:lnTo>
                      <a:pt x="29" y="399"/>
                    </a:lnTo>
                    <a:lnTo>
                      <a:pt x="29" y="397"/>
                    </a:lnTo>
                    <a:lnTo>
                      <a:pt x="27" y="395"/>
                    </a:lnTo>
                    <a:lnTo>
                      <a:pt x="27" y="394"/>
                    </a:lnTo>
                    <a:lnTo>
                      <a:pt x="27" y="392"/>
                    </a:lnTo>
                    <a:lnTo>
                      <a:pt x="25" y="392"/>
                    </a:lnTo>
                    <a:lnTo>
                      <a:pt x="25" y="390"/>
                    </a:lnTo>
                    <a:lnTo>
                      <a:pt x="25" y="388"/>
                    </a:lnTo>
                    <a:lnTo>
                      <a:pt x="25" y="386"/>
                    </a:lnTo>
                    <a:lnTo>
                      <a:pt x="25" y="384"/>
                    </a:lnTo>
                    <a:lnTo>
                      <a:pt x="23" y="384"/>
                    </a:lnTo>
                    <a:lnTo>
                      <a:pt x="23" y="382"/>
                    </a:lnTo>
                    <a:lnTo>
                      <a:pt x="23" y="380"/>
                    </a:lnTo>
                    <a:lnTo>
                      <a:pt x="23" y="378"/>
                    </a:lnTo>
                    <a:lnTo>
                      <a:pt x="23" y="376"/>
                    </a:lnTo>
                    <a:lnTo>
                      <a:pt x="21" y="376"/>
                    </a:lnTo>
                    <a:lnTo>
                      <a:pt x="21" y="374"/>
                    </a:lnTo>
                    <a:lnTo>
                      <a:pt x="21" y="372"/>
                    </a:lnTo>
                    <a:lnTo>
                      <a:pt x="21" y="370"/>
                    </a:lnTo>
                    <a:lnTo>
                      <a:pt x="21" y="369"/>
                    </a:lnTo>
                    <a:lnTo>
                      <a:pt x="21" y="367"/>
                    </a:lnTo>
                    <a:lnTo>
                      <a:pt x="19" y="367"/>
                    </a:lnTo>
                    <a:lnTo>
                      <a:pt x="19" y="365"/>
                    </a:lnTo>
                    <a:lnTo>
                      <a:pt x="19" y="363"/>
                    </a:lnTo>
                    <a:lnTo>
                      <a:pt x="19" y="361"/>
                    </a:lnTo>
                    <a:lnTo>
                      <a:pt x="19" y="359"/>
                    </a:lnTo>
                    <a:lnTo>
                      <a:pt x="17" y="357"/>
                    </a:lnTo>
                    <a:lnTo>
                      <a:pt x="17" y="355"/>
                    </a:lnTo>
                    <a:lnTo>
                      <a:pt x="17" y="353"/>
                    </a:lnTo>
                    <a:lnTo>
                      <a:pt x="17" y="351"/>
                    </a:lnTo>
                    <a:lnTo>
                      <a:pt x="17" y="349"/>
                    </a:lnTo>
                    <a:lnTo>
                      <a:pt x="17" y="347"/>
                    </a:lnTo>
                    <a:lnTo>
                      <a:pt x="15" y="345"/>
                    </a:lnTo>
                    <a:lnTo>
                      <a:pt x="15" y="344"/>
                    </a:lnTo>
                    <a:lnTo>
                      <a:pt x="15" y="342"/>
                    </a:lnTo>
                    <a:lnTo>
                      <a:pt x="15" y="340"/>
                    </a:lnTo>
                    <a:lnTo>
                      <a:pt x="15" y="338"/>
                    </a:lnTo>
                    <a:lnTo>
                      <a:pt x="15" y="336"/>
                    </a:lnTo>
                    <a:lnTo>
                      <a:pt x="15" y="334"/>
                    </a:lnTo>
                    <a:lnTo>
                      <a:pt x="15" y="332"/>
                    </a:lnTo>
                    <a:lnTo>
                      <a:pt x="15" y="330"/>
                    </a:lnTo>
                    <a:lnTo>
                      <a:pt x="15" y="328"/>
                    </a:lnTo>
                    <a:lnTo>
                      <a:pt x="15" y="326"/>
                    </a:lnTo>
                    <a:lnTo>
                      <a:pt x="15" y="324"/>
                    </a:lnTo>
                    <a:lnTo>
                      <a:pt x="13" y="324"/>
                    </a:lnTo>
                    <a:lnTo>
                      <a:pt x="13" y="322"/>
                    </a:lnTo>
                    <a:lnTo>
                      <a:pt x="13" y="321"/>
                    </a:lnTo>
                    <a:lnTo>
                      <a:pt x="13" y="319"/>
                    </a:lnTo>
                    <a:lnTo>
                      <a:pt x="13" y="317"/>
                    </a:lnTo>
                    <a:lnTo>
                      <a:pt x="13" y="315"/>
                    </a:lnTo>
                    <a:lnTo>
                      <a:pt x="13" y="313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07"/>
                    </a:lnTo>
                    <a:lnTo>
                      <a:pt x="13" y="305"/>
                    </a:lnTo>
                    <a:lnTo>
                      <a:pt x="13" y="303"/>
                    </a:lnTo>
                    <a:lnTo>
                      <a:pt x="12" y="303"/>
                    </a:lnTo>
                    <a:lnTo>
                      <a:pt x="12" y="301"/>
                    </a:lnTo>
                    <a:lnTo>
                      <a:pt x="12" y="299"/>
                    </a:lnTo>
                    <a:lnTo>
                      <a:pt x="12" y="297"/>
                    </a:lnTo>
                    <a:lnTo>
                      <a:pt x="12" y="296"/>
                    </a:lnTo>
                    <a:lnTo>
                      <a:pt x="12" y="294"/>
                    </a:lnTo>
                    <a:lnTo>
                      <a:pt x="17" y="286"/>
                    </a:lnTo>
                    <a:lnTo>
                      <a:pt x="19" y="259"/>
                    </a:lnTo>
                    <a:lnTo>
                      <a:pt x="21" y="248"/>
                    </a:lnTo>
                    <a:lnTo>
                      <a:pt x="21" y="246"/>
                    </a:lnTo>
                    <a:lnTo>
                      <a:pt x="21" y="234"/>
                    </a:lnTo>
                    <a:lnTo>
                      <a:pt x="21" y="230"/>
                    </a:lnTo>
                    <a:lnTo>
                      <a:pt x="21" y="226"/>
                    </a:lnTo>
                    <a:lnTo>
                      <a:pt x="23" y="219"/>
                    </a:lnTo>
                    <a:lnTo>
                      <a:pt x="27" y="186"/>
                    </a:lnTo>
                    <a:lnTo>
                      <a:pt x="27" y="180"/>
                    </a:lnTo>
                    <a:lnTo>
                      <a:pt x="25" y="175"/>
                    </a:lnTo>
                    <a:lnTo>
                      <a:pt x="19" y="155"/>
                    </a:lnTo>
                    <a:lnTo>
                      <a:pt x="15" y="142"/>
                    </a:lnTo>
                    <a:lnTo>
                      <a:pt x="10" y="132"/>
                    </a:lnTo>
                    <a:lnTo>
                      <a:pt x="0" y="113"/>
                    </a:lnTo>
                    <a:lnTo>
                      <a:pt x="4" y="105"/>
                    </a:lnTo>
                    <a:lnTo>
                      <a:pt x="21" y="59"/>
                    </a:lnTo>
                    <a:lnTo>
                      <a:pt x="25" y="52"/>
                    </a:lnTo>
                    <a:lnTo>
                      <a:pt x="33" y="38"/>
                    </a:lnTo>
                    <a:lnTo>
                      <a:pt x="35" y="34"/>
                    </a:lnTo>
                    <a:lnTo>
                      <a:pt x="35" y="33"/>
                    </a:lnTo>
                    <a:lnTo>
                      <a:pt x="36" y="33"/>
                    </a:lnTo>
                    <a:lnTo>
                      <a:pt x="36" y="31"/>
                    </a:lnTo>
                    <a:lnTo>
                      <a:pt x="38" y="31"/>
                    </a:lnTo>
                    <a:lnTo>
                      <a:pt x="40" y="31"/>
                    </a:lnTo>
                    <a:lnTo>
                      <a:pt x="40" y="27"/>
                    </a:lnTo>
                    <a:lnTo>
                      <a:pt x="42" y="25"/>
                    </a:lnTo>
                    <a:lnTo>
                      <a:pt x="38" y="21"/>
                    </a:lnTo>
                    <a:lnTo>
                      <a:pt x="38" y="19"/>
                    </a:lnTo>
                    <a:lnTo>
                      <a:pt x="38" y="17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42" y="11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8" y="8"/>
                    </a:lnTo>
                    <a:lnTo>
                      <a:pt x="48" y="6"/>
                    </a:lnTo>
                    <a:lnTo>
                      <a:pt x="52" y="6"/>
                    </a:lnTo>
                    <a:lnTo>
                      <a:pt x="54" y="6"/>
                    </a:lnTo>
                    <a:lnTo>
                      <a:pt x="56" y="6"/>
                    </a:lnTo>
                    <a:lnTo>
                      <a:pt x="58" y="6"/>
                    </a:lnTo>
                    <a:lnTo>
                      <a:pt x="60" y="6"/>
                    </a:lnTo>
                    <a:lnTo>
                      <a:pt x="60" y="8"/>
                    </a:lnTo>
                    <a:lnTo>
                      <a:pt x="61" y="8"/>
                    </a:lnTo>
                    <a:lnTo>
                      <a:pt x="61" y="9"/>
                    </a:lnTo>
                    <a:lnTo>
                      <a:pt x="63" y="9"/>
                    </a:lnTo>
                    <a:lnTo>
                      <a:pt x="65" y="9"/>
                    </a:lnTo>
                    <a:lnTo>
                      <a:pt x="67" y="9"/>
                    </a:lnTo>
                    <a:lnTo>
                      <a:pt x="67" y="8"/>
                    </a:lnTo>
                    <a:lnTo>
                      <a:pt x="69" y="9"/>
                    </a:lnTo>
                    <a:lnTo>
                      <a:pt x="69" y="11"/>
                    </a:lnTo>
                    <a:lnTo>
                      <a:pt x="71" y="13"/>
                    </a:lnTo>
                    <a:lnTo>
                      <a:pt x="71" y="15"/>
                    </a:lnTo>
                    <a:lnTo>
                      <a:pt x="73" y="15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5" y="27"/>
                    </a:lnTo>
                    <a:lnTo>
                      <a:pt x="75" y="29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5" y="36"/>
                    </a:lnTo>
                    <a:lnTo>
                      <a:pt x="77" y="38"/>
                    </a:lnTo>
                    <a:lnTo>
                      <a:pt x="77" y="40"/>
                    </a:lnTo>
                    <a:lnTo>
                      <a:pt x="79" y="40"/>
                    </a:lnTo>
                    <a:lnTo>
                      <a:pt x="79" y="42"/>
                    </a:lnTo>
                    <a:lnTo>
                      <a:pt x="79" y="44"/>
                    </a:lnTo>
                    <a:lnTo>
                      <a:pt x="77" y="46"/>
                    </a:lnTo>
                    <a:lnTo>
                      <a:pt x="77" y="48"/>
                    </a:lnTo>
                    <a:lnTo>
                      <a:pt x="75" y="48"/>
                    </a:lnTo>
                    <a:lnTo>
                      <a:pt x="73" y="50"/>
                    </a:lnTo>
                    <a:lnTo>
                      <a:pt x="71" y="50"/>
                    </a:lnTo>
                    <a:lnTo>
                      <a:pt x="69" y="52"/>
                    </a:lnTo>
                    <a:lnTo>
                      <a:pt x="69" y="54"/>
                    </a:lnTo>
                    <a:lnTo>
                      <a:pt x="69" y="56"/>
                    </a:lnTo>
                    <a:lnTo>
                      <a:pt x="71" y="56"/>
                    </a:lnTo>
                    <a:lnTo>
                      <a:pt x="71" y="57"/>
                    </a:lnTo>
                    <a:lnTo>
                      <a:pt x="73" y="57"/>
                    </a:lnTo>
                    <a:lnTo>
                      <a:pt x="73" y="59"/>
                    </a:lnTo>
                    <a:lnTo>
                      <a:pt x="73" y="61"/>
                    </a:lnTo>
                    <a:lnTo>
                      <a:pt x="73" y="63"/>
                    </a:lnTo>
                    <a:lnTo>
                      <a:pt x="75" y="63"/>
                    </a:lnTo>
                    <a:lnTo>
                      <a:pt x="75" y="65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81" y="73"/>
                    </a:lnTo>
                    <a:lnTo>
                      <a:pt x="81" y="75"/>
                    </a:lnTo>
                    <a:lnTo>
                      <a:pt x="83" y="75"/>
                    </a:lnTo>
                    <a:lnTo>
                      <a:pt x="84" y="75"/>
                    </a:lnTo>
                    <a:lnTo>
                      <a:pt x="86" y="77"/>
                    </a:lnTo>
                    <a:lnTo>
                      <a:pt x="88" y="79"/>
                    </a:lnTo>
                    <a:lnTo>
                      <a:pt x="90" y="81"/>
                    </a:lnTo>
                    <a:lnTo>
                      <a:pt x="92" y="81"/>
                    </a:lnTo>
                    <a:lnTo>
                      <a:pt x="94" y="81"/>
                    </a:lnTo>
                    <a:lnTo>
                      <a:pt x="96" y="81"/>
                    </a:lnTo>
                    <a:lnTo>
                      <a:pt x="98" y="81"/>
                    </a:lnTo>
                    <a:lnTo>
                      <a:pt x="98" y="79"/>
                    </a:lnTo>
                    <a:lnTo>
                      <a:pt x="100" y="79"/>
                    </a:lnTo>
                    <a:lnTo>
                      <a:pt x="102" y="81"/>
                    </a:lnTo>
                    <a:lnTo>
                      <a:pt x="104" y="82"/>
                    </a:lnTo>
                    <a:lnTo>
                      <a:pt x="106" y="84"/>
                    </a:lnTo>
                    <a:lnTo>
                      <a:pt x="108" y="86"/>
                    </a:lnTo>
                    <a:lnTo>
                      <a:pt x="109" y="86"/>
                    </a:lnTo>
                    <a:lnTo>
                      <a:pt x="109" y="88"/>
                    </a:lnTo>
                    <a:lnTo>
                      <a:pt x="111" y="88"/>
                    </a:lnTo>
                    <a:lnTo>
                      <a:pt x="111" y="90"/>
                    </a:lnTo>
                    <a:lnTo>
                      <a:pt x="111" y="92"/>
                    </a:lnTo>
                    <a:lnTo>
                      <a:pt x="111" y="94"/>
                    </a:lnTo>
                    <a:lnTo>
                      <a:pt x="111" y="96"/>
                    </a:lnTo>
                    <a:lnTo>
                      <a:pt x="109" y="96"/>
                    </a:lnTo>
                    <a:lnTo>
                      <a:pt x="108" y="98"/>
                    </a:lnTo>
                    <a:lnTo>
                      <a:pt x="106" y="100"/>
                    </a:lnTo>
                    <a:lnTo>
                      <a:pt x="106" y="102"/>
                    </a:lnTo>
                    <a:lnTo>
                      <a:pt x="106" y="104"/>
                    </a:lnTo>
                    <a:lnTo>
                      <a:pt x="106" y="105"/>
                    </a:lnTo>
                    <a:lnTo>
                      <a:pt x="108" y="105"/>
                    </a:lnTo>
                    <a:lnTo>
                      <a:pt x="108" y="107"/>
                    </a:lnTo>
                    <a:lnTo>
                      <a:pt x="109" y="107"/>
                    </a:lnTo>
                    <a:lnTo>
                      <a:pt x="111" y="107"/>
                    </a:lnTo>
                    <a:lnTo>
                      <a:pt x="111" y="109"/>
                    </a:lnTo>
                    <a:lnTo>
                      <a:pt x="113" y="109"/>
                    </a:lnTo>
                    <a:lnTo>
                      <a:pt x="115" y="109"/>
                    </a:lnTo>
                    <a:lnTo>
                      <a:pt x="117" y="109"/>
                    </a:lnTo>
                    <a:lnTo>
                      <a:pt x="117" y="111"/>
                    </a:lnTo>
                    <a:lnTo>
                      <a:pt x="119" y="111"/>
                    </a:lnTo>
                    <a:lnTo>
                      <a:pt x="119" y="113"/>
                    </a:lnTo>
                    <a:lnTo>
                      <a:pt x="121" y="113"/>
                    </a:lnTo>
                    <a:lnTo>
                      <a:pt x="123" y="115"/>
                    </a:lnTo>
                    <a:lnTo>
                      <a:pt x="125" y="115"/>
                    </a:lnTo>
                    <a:lnTo>
                      <a:pt x="127" y="117"/>
                    </a:lnTo>
                    <a:lnTo>
                      <a:pt x="129" y="115"/>
                    </a:lnTo>
                    <a:lnTo>
                      <a:pt x="131" y="113"/>
                    </a:lnTo>
                    <a:lnTo>
                      <a:pt x="131" y="111"/>
                    </a:lnTo>
                    <a:lnTo>
                      <a:pt x="132" y="111"/>
                    </a:lnTo>
                    <a:lnTo>
                      <a:pt x="132" y="109"/>
                    </a:lnTo>
                    <a:lnTo>
                      <a:pt x="134" y="109"/>
                    </a:lnTo>
                    <a:lnTo>
                      <a:pt x="136" y="109"/>
                    </a:lnTo>
                    <a:lnTo>
                      <a:pt x="138" y="109"/>
                    </a:lnTo>
                    <a:lnTo>
                      <a:pt x="140" y="109"/>
                    </a:lnTo>
                    <a:lnTo>
                      <a:pt x="140" y="107"/>
                    </a:lnTo>
                    <a:lnTo>
                      <a:pt x="142" y="107"/>
                    </a:lnTo>
                    <a:lnTo>
                      <a:pt x="142" y="105"/>
                    </a:lnTo>
                    <a:lnTo>
                      <a:pt x="144" y="104"/>
                    </a:lnTo>
                    <a:lnTo>
                      <a:pt x="144" y="102"/>
                    </a:lnTo>
                    <a:lnTo>
                      <a:pt x="144" y="100"/>
                    </a:lnTo>
                    <a:lnTo>
                      <a:pt x="144" y="98"/>
                    </a:lnTo>
                    <a:lnTo>
                      <a:pt x="144" y="96"/>
                    </a:lnTo>
                    <a:lnTo>
                      <a:pt x="144" y="94"/>
                    </a:lnTo>
                    <a:lnTo>
                      <a:pt x="146" y="94"/>
                    </a:lnTo>
                    <a:lnTo>
                      <a:pt x="146" y="92"/>
                    </a:lnTo>
                    <a:lnTo>
                      <a:pt x="146" y="90"/>
                    </a:lnTo>
                    <a:lnTo>
                      <a:pt x="146" y="88"/>
                    </a:lnTo>
                    <a:lnTo>
                      <a:pt x="146" y="86"/>
                    </a:lnTo>
                    <a:lnTo>
                      <a:pt x="146" y="84"/>
                    </a:lnTo>
                    <a:lnTo>
                      <a:pt x="148" y="84"/>
                    </a:lnTo>
                    <a:lnTo>
                      <a:pt x="148" y="82"/>
                    </a:lnTo>
                    <a:lnTo>
                      <a:pt x="146" y="81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48" y="77"/>
                    </a:lnTo>
                    <a:lnTo>
                      <a:pt x="148" y="75"/>
                    </a:lnTo>
                    <a:lnTo>
                      <a:pt x="150" y="75"/>
                    </a:lnTo>
                    <a:lnTo>
                      <a:pt x="150" y="73"/>
                    </a:lnTo>
                    <a:lnTo>
                      <a:pt x="152" y="73"/>
                    </a:lnTo>
                    <a:lnTo>
                      <a:pt x="152" y="71"/>
                    </a:lnTo>
                    <a:lnTo>
                      <a:pt x="154" y="71"/>
                    </a:lnTo>
                    <a:lnTo>
                      <a:pt x="152" y="71"/>
                    </a:lnTo>
                    <a:lnTo>
                      <a:pt x="152" y="69"/>
                    </a:lnTo>
                    <a:lnTo>
                      <a:pt x="152" y="67"/>
                    </a:lnTo>
                    <a:lnTo>
                      <a:pt x="150" y="67"/>
                    </a:lnTo>
                    <a:lnTo>
                      <a:pt x="150" y="65"/>
                    </a:lnTo>
                    <a:lnTo>
                      <a:pt x="150" y="63"/>
                    </a:lnTo>
                    <a:lnTo>
                      <a:pt x="152" y="63"/>
                    </a:lnTo>
                    <a:lnTo>
                      <a:pt x="152" y="61"/>
                    </a:lnTo>
                    <a:lnTo>
                      <a:pt x="157" y="57"/>
                    </a:lnTo>
                    <a:lnTo>
                      <a:pt x="161" y="52"/>
                    </a:lnTo>
                    <a:lnTo>
                      <a:pt x="163" y="52"/>
                    </a:lnTo>
                    <a:lnTo>
                      <a:pt x="163" y="50"/>
                    </a:lnTo>
                    <a:lnTo>
                      <a:pt x="163" y="48"/>
                    </a:lnTo>
                    <a:lnTo>
                      <a:pt x="165" y="48"/>
                    </a:lnTo>
                    <a:lnTo>
                      <a:pt x="165" y="46"/>
                    </a:lnTo>
                    <a:lnTo>
                      <a:pt x="167" y="46"/>
                    </a:lnTo>
                    <a:lnTo>
                      <a:pt x="167" y="44"/>
                    </a:lnTo>
                    <a:lnTo>
                      <a:pt x="169" y="44"/>
                    </a:lnTo>
                    <a:lnTo>
                      <a:pt x="169" y="42"/>
                    </a:lnTo>
                    <a:lnTo>
                      <a:pt x="169" y="40"/>
                    </a:lnTo>
                    <a:lnTo>
                      <a:pt x="169" y="38"/>
                    </a:lnTo>
                    <a:lnTo>
                      <a:pt x="169" y="36"/>
                    </a:lnTo>
                    <a:lnTo>
                      <a:pt x="171" y="38"/>
                    </a:lnTo>
                    <a:lnTo>
                      <a:pt x="173" y="38"/>
                    </a:lnTo>
                    <a:lnTo>
                      <a:pt x="175" y="38"/>
                    </a:lnTo>
                    <a:lnTo>
                      <a:pt x="177" y="36"/>
                    </a:lnTo>
                    <a:lnTo>
                      <a:pt x="177" y="34"/>
                    </a:lnTo>
                    <a:lnTo>
                      <a:pt x="179" y="33"/>
                    </a:lnTo>
                    <a:lnTo>
                      <a:pt x="180" y="33"/>
                    </a:lnTo>
                    <a:lnTo>
                      <a:pt x="180" y="31"/>
                    </a:lnTo>
                    <a:lnTo>
                      <a:pt x="182" y="31"/>
                    </a:lnTo>
                    <a:lnTo>
                      <a:pt x="184" y="31"/>
                    </a:lnTo>
                    <a:lnTo>
                      <a:pt x="184" y="29"/>
                    </a:lnTo>
                    <a:lnTo>
                      <a:pt x="184" y="27"/>
                    </a:lnTo>
                    <a:lnTo>
                      <a:pt x="184" y="25"/>
                    </a:lnTo>
                    <a:lnTo>
                      <a:pt x="186" y="25"/>
                    </a:lnTo>
                    <a:lnTo>
                      <a:pt x="188" y="25"/>
                    </a:lnTo>
                    <a:lnTo>
                      <a:pt x="190" y="25"/>
                    </a:lnTo>
                    <a:lnTo>
                      <a:pt x="192" y="23"/>
                    </a:lnTo>
                    <a:lnTo>
                      <a:pt x="192" y="21"/>
                    </a:lnTo>
                    <a:lnTo>
                      <a:pt x="190" y="21"/>
                    </a:lnTo>
                    <a:lnTo>
                      <a:pt x="190" y="19"/>
                    </a:lnTo>
                    <a:lnTo>
                      <a:pt x="190" y="17"/>
                    </a:lnTo>
                    <a:lnTo>
                      <a:pt x="192" y="17"/>
                    </a:lnTo>
                    <a:lnTo>
                      <a:pt x="194" y="17"/>
                    </a:lnTo>
                    <a:lnTo>
                      <a:pt x="196" y="17"/>
                    </a:lnTo>
                    <a:lnTo>
                      <a:pt x="198" y="17"/>
                    </a:lnTo>
                    <a:lnTo>
                      <a:pt x="200" y="17"/>
                    </a:lnTo>
                    <a:lnTo>
                      <a:pt x="200" y="15"/>
                    </a:lnTo>
                    <a:lnTo>
                      <a:pt x="202" y="15"/>
                    </a:lnTo>
                    <a:lnTo>
                      <a:pt x="200" y="13"/>
                    </a:lnTo>
                    <a:lnTo>
                      <a:pt x="200" y="11"/>
                    </a:lnTo>
                    <a:lnTo>
                      <a:pt x="200" y="9"/>
                    </a:lnTo>
                    <a:lnTo>
                      <a:pt x="200" y="8"/>
                    </a:lnTo>
                    <a:lnTo>
                      <a:pt x="202" y="8"/>
                    </a:lnTo>
                    <a:lnTo>
                      <a:pt x="204" y="8"/>
                    </a:lnTo>
                    <a:lnTo>
                      <a:pt x="205" y="8"/>
                    </a:lnTo>
                    <a:lnTo>
                      <a:pt x="207" y="8"/>
                    </a:lnTo>
                    <a:lnTo>
                      <a:pt x="209" y="8"/>
                    </a:lnTo>
                    <a:lnTo>
                      <a:pt x="209" y="9"/>
                    </a:lnTo>
                    <a:lnTo>
                      <a:pt x="209" y="8"/>
                    </a:lnTo>
                    <a:lnTo>
                      <a:pt x="211" y="8"/>
                    </a:lnTo>
                    <a:lnTo>
                      <a:pt x="213" y="8"/>
                    </a:lnTo>
                    <a:lnTo>
                      <a:pt x="215" y="8"/>
                    </a:lnTo>
                    <a:lnTo>
                      <a:pt x="217" y="8"/>
                    </a:lnTo>
                    <a:lnTo>
                      <a:pt x="219" y="8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3" y="6"/>
                    </a:lnTo>
                    <a:lnTo>
                      <a:pt x="223" y="4"/>
                    </a:lnTo>
                    <a:lnTo>
                      <a:pt x="225" y="2"/>
                    </a:lnTo>
                    <a:lnTo>
                      <a:pt x="225" y="4"/>
                    </a:lnTo>
                    <a:lnTo>
                      <a:pt x="227" y="4"/>
                    </a:lnTo>
                    <a:lnTo>
                      <a:pt x="228" y="4"/>
                    </a:lnTo>
                    <a:lnTo>
                      <a:pt x="228" y="2"/>
                    </a:lnTo>
                    <a:lnTo>
                      <a:pt x="228" y="0"/>
                    </a:lnTo>
                    <a:lnTo>
                      <a:pt x="230" y="2"/>
                    </a:lnTo>
                    <a:lnTo>
                      <a:pt x="232" y="2"/>
                    </a:lnTo>
                    <a:lnTo>
                      <a:pt x="232" y="4"/>
                    </a:lnTo>
                    <a:lnTo>
                      <a:pt x="234" y="4"/>
                    </a:lnTo>
                    <a:lnTo>
                      <a:pt x="236" y="4"/>
                    </a:lnTo>
                    <a:lnTo>
                      <a:pt x="236" y="6"/>
                    </a:lnTo>
                    <a:lnTo>
                      <a:pt x="236" y="8"/>
                    </a:lnTo>
                    <a:lnTo>
                      <a:pt x="238" y="8"/>
                    </a:lnTo>
                    <a:lnTo>
                      <a:pt x="236" y="8"/>
                    </a:lnTo>
                    <a:lnTo>
                      <a:pt x="238" y="9"/>
                    </a:lnTo>
                    <a:lnTo>
                      <a:pt x="240" y="11"/>
                    </a:lnTo>
                    <a:lnTo>
                      <a:pt x="242" y="11"/>
                    </a:lnTo>
                    <a:lnTo>
                      <a:pt x="242" y="13"/>
                    </a:lnTo>
                    <a:lnTo>
                      <a:pt x="244" y="13"/>
                    </a:lnTo>
                    <a:lnTo>
                      <a:pt x="246" y="13"/>
                    </a:lnTo>
                    <a:lnTo>
                      <a:pt x="248" y="13"/>
                    </a:lnTo>
                    <a:lnTo>
                      <a:pt x="248" y="15"/>
                    </a:lnTo>
                    <a:lnTo>
                      <a:pt x="246" y="15"/>
                    </a:lnTo>
                    <a:lnTo>
                      <a:pt x="248" y="15"/>
                    </a:lnTo>
                    <a:lnTo>
                      <a:pt x="248" y="17"/>
                    </a:lnTo>
                    <a:lnTo>
                      <a:pt x="248" y="19"/>
                    </a:lnTo>
                    <a:lnTo>
                      <a:pt x="246" y="19"/>
                    </a:lnTo>
                    <a:lnTo>
                      <a:pt x="246" y="21"/>
                    </a:lnTo>
                    <a:lnTo>
                      <a:pt x="246" y="23"/>
                    </a:lnTo>
                    <a:lnTo>
                      <a:pt x="248" y="23"/>
                    </a:lnTo>
                    <a:lnTo>
                      <a:pt x="248" y="25"/>
                    </a:lnTo>
                    <a:lnTo>
                      <a:pt x="250" y="25"/>
                    </a:lnTo>
                    <a:lnTo>
                      <a:pt x="250" y="27"/>
                    </a:lnTo>
                    <a:lnTo>
                      <a:pt x="248" y="27"/>
                    </a:lnTo>
                    <a:lnTo>
                      <a:pt x="246" y="27"/>
                    </a:lnTo>
                    <a:lnTo>
                      <a:pt x="246" y="29"/>
                    </a:lnTo>
                    <a:lnTo>
                      <a:pt x="248" y="29"/>
                    </a:lnTo>
                    <a:lnTo>
                      <a:pt x="248" y="31"/>
                    </a:lnTo>
                    <a:lnTo>
                      <a:pt x="246" y="31"/>
                    </a:lnTo>
                    <a:lnTo>
                      <a:pt x="246" y="33"/>
                    </a:lnTo>
                    <a:lnTo>
                      <a:pt x="246" y="34"/>
                    </a:lnTo>
                    <a:lnTo>
                      <a:pt x="248" y="34"/>
                    </a:lnTo>
                    <a:lnTo>
                      <a:pt x="250" y="34"/>
                    </a:lnTo>
                    <a:lnTo>
                      <a:pt x="250" y="33"/>
                    </a:lnTo>
                    <a:lnTo>
                      <a:pt x="250" y="34"/>
                    </a:lnTo>
                    <a:lnTo>
                      <a:pt x="250" y="36"/>
                    </a:lnTo>
                    <a:lnTo>
                      <a:pt x="252" y="36"/>
                    </a:lnTo>
                    <a:lnTo>
                      <a:pt x="253" y="36"/>
                    </a:lnTo>
                    <a:lnTo>
                      <a:pt x="253" y="38"/>
                    </a:lnTo>
                    <a:lnTo>
                      <a:pt x="253" y="40"/>
                    </a:lnTo>
                    <a:lnTo>
                      <a:pt x="255" y="40"/>
                    </a:lnTo>
                    <a:lnTo>
                      <a:pt x="255" y="42"/>
                    </a:lnTo>
                    <a:lnTo>
                      <a:pt x="255" y="44"/>
                    </a:lnTo>
                    <a:lnTo>
                      <a:pt x="253" y="44"/>
                    </a:lnTo>
                    <a:lnTo>
                      <a:pt x="253" y="46"/>
                    </a:lnTo>
                    <a:lnTo>
                      <a:pt x="255" y="46"/>
                    </a:lnTo>
                    <a:lnTo>
                      <a:pt x="257" y="46"/>
                    </a:lnTo>
                    <a:lnTo>
                      <a:pt x="257" y="44"/>
                    </a:lnTo>
                    <a:lnTo>
                      <a:pt x="259" y="44"/>
                    </a:lnTo>
                    <a:lnTo>
                      <a:pt x="259" y="42"/>
                    </a:lnTo>
                    <a:lnTo>
                      <a:pt x="261" y="42"/>
                    </a:lnTo>
                    <a:lnTo>
                      <a:pt x="261" y="44"/>
                    </a:lnTo>
                    <a:lnTo>
                      <a:pt x="261" y="46"/>
                    </a:lnTo>
                    <a:lnTo>
                      <a:pt x="259" y="46"/>
                    </a:lnTo>
                    <a:lnTo>
                      <a:pt x="259" y="48"/>
                    </a:lnTo>
                    <a:lnTo>
                      <a:pt x="261" y="48"/>
                    </a:lnTo>
                    <a:lnTo>
                      <a:pt x="263" y="48"/>
                    </a:lnTo>
                    <a:lnTo>
                      <a:pt x="263" y="50"/>
                    </a:lnTo>
                    <a:lnTo>
                      <a:pt x="265" y="50"/>
                    </a:lnTo>
                    <a:lnTo>
                      <a:pt x="267" y="50"/>
                    </a:lnTo>
                    <a:lnTo>
                      <a:pt x="269" y="50"/>
                    </a:lnTo>
                    <a:lnTo>
                      <a:pt x="269" y="52"/>
                    </a:lnTo>
                    <a:lnTo>
                      <a:pt x="269" y="54"/>
                    </a:lnTo>
                    <a:lnTo>
                      <a:pt x="267" y="56"/>
                    </a:lnTo>
                    <a:lnTo>
                      <a:pt x="267" y="57"/>
                    </a:lnTo>
                    <a:lnTo>
                      <a:pt x="265" y="57"/>
                    </a:lnTo>
                    <a:lnTo>
                      <a:pt x="265" y="59"/>
                    </a:lnTo>
                    <a:lnTo>
                      <a:pt x="265" y="61"/>
                    </a:lnTo>
                    <a:lnTo>
                      <a:pt x="267" y="61"/>
                    </a:lnTo>
                    <a:lnTo>
                      <a:pt x="267" y="63"/>
                    </a:lnTo>
                    <a:lnTo>
                      <a:pt x="269" y="63"/>
                    </a:lnTo>
                    <a:lnTo>
                      <a:pt x="269" y="65"/>
                    </a:lnTo>
                    <a:lnTo>
                      <a:pt x="271" y="65"/>
                    </a:lnTo>
                    <a:lnTo>
                      <a:pt x="273" y="67"/>
                    </a:lnTo>
                    <a:lnTo>
                      <a:pt x="271" y="67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67" y="69"/>
                    </a:lnTo>
                    <a:lnTo>
                      <a:pt x="267" y="71"/>
                    </a:lnTo>
                    <a:lnTo>
                      <a:pt x="267" y="73"/>
                    </a:lnTo>
                    <a:lnTo>
                      <a:pt x="269" y="75"/>
                    </a:lnTo>
                    <a:lnTo>
                      <a:pt x="269" y="77"/>
                    </a:lnTo>
                    <a:lnTo>
                      <a:pt x="269" y="79"/>
                    </a:lnTo>
                    <a:lnTo>
                      <a:pt x="269" y="81"/>
                    </a:lnTo>
                    <a:lnTo>
                      <a:pt x="269" y="82"/>
                    </a:lnTo>
                    <a:lnTo>
                      <a:pt x="271" y="82"/>
                    </a:lnTo>
                    <a:lnTo>
                      <a:pt x="271" y="84"/>
                    </a:lnTo>
                    <a:lnTo>
                      <a:pt x="273" y="84"/>
                    </a:lnTo>
                    <a:lnTo>
                      <a:pt x="275" y="84"/>
                    </a:lnTo>
                    <a:lnTo>
                      <a:pt x="275" y="86"/>
                    </a:lnTo>
                    <a:lnTo>
                      <a:pt x="276" y="88"/>
                    </a:lnTo>
                    <a:lnTo>
                      <a:pt x="276" y="90"/>
                    </a:lnTo>
                    <a:lnTo>
                      <a:pt x="278" y="90"/>
                    </a:lnTo>
                    <a:lnTo>
                      <a:pt x="280" y="90"/>
                    </a:lnTo>
                    <a:lnTo>
                      <a:pt x="282" y="92"/>
                    </a:lnTo>
                    <a:lnTo>
                      <a:pt x="284" y="94"/>
                    </a:lnTo>
                    <a:lnTo>
                      <a:pt x="286" y="96"/>
                    </a:lnTo>
                    <a:lnTo>
                      <a:pt x="288" y="96"/>
                    </a:lnTo>
                    <a:lnTo>
                      <a:pt x="292" y="96"/>
                    </a:lnTo>
                    <a:lnTo>
                      <a:pt x="294" y="96"/>
                    </a:lnTo>
                    <a:lnTo>
                      <a:pt x="294" y="98"/>
                    </a:lnTo>
                    <a:lnTo>
                      <a:pt x="296" y="98"/>
                    </a:lnTo>
                    <a:lnTo>
                      <a:pt x="298" y="98"/>
                    </a:lnTo>
                    <a:lnTo>
                      <a:pt x="300" y="98"/>
                    </a:lnTo>
                    <a:lnTo>
                      <a:pt x="301" y="96"/>
                    </a:lnTo>
                    <a:lnTo>
                      <a:pt x="303" y="96"/>
                    </a:lnTo>
                    <a:lnTo>
                      <a:pt x="303" y="94"/>
                    </a:lnTo>
                    <a:lnTo>
                      <a:pt x="305" y="96"/>
                    </a:lnTo>
                    <a:lnTo>
                      <a:pt x="307" y="96"/>
                    </a:lnTo>
                    <a:lnTo>
                      <a:pt x="309" y="96"/>
                    </a:lnTo>
                    <a:lnTo>
                      <a:pt x="311" y="96"/>
                    </a:lnTo>
                    <a:lnTo>
                      <a:pt x="313" y="96"/>
                    </a:lnTo>
                    <a:lnTo>
                      <a:pt x="313" y="94"/>
                    </a:lnTo>
                    <a:lnTo>
                      <a:pt x="313" y="92"/>
                    </a:lnTo>
                    <a:lnTo>
                      <a:pt x="315" y="90"/>
                    </a:lnTo>
                    <a:lnTo>
                      <a:pt x="317" y="90"/>
                    </a:lnTo>
                    <a:lnTo>
                      <a:pt x="319" y="88"/>
                    </a:lnTo>
                    <a:lnTo>
                      <a:pt x="321" y="88"/>
                    </a:lnTo>
                    <a:lnTo>
                      <a:pt x="321" y="86"/>
                    </a:lnTo>
                    <a:lnTo>
                      <a:pt x="321" y="84"/>
                    </a:lnTo>
                    <a:lnTo>
                      <a:pt x="321" y="82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3" y="77"/>
                    </a:lnTo>
                    <a:lnTo>
                      <a:pt x="326" y="75"/>
                    </a:lnTo>
                    <a:lnTo>
                      <a:pt x="328" y="73"/>
                    </a:lnTo>
                    <a:lnTo>
                      <a:pt x="328" y="71"/>
                    </a:lnTo>
                    <a:lnTo>
                      <a:pt x="330" y="69"/>
                    </a:lnTo>
                    <a:lnTo>
                      <a:pt x="332" y="67"/>
                    </a:lnTo>
                    <a:lnTo>
                      <a:pt x="334" y="65"/>
                    </a:lnTo>
                    <a:lnTo>
                      <a:pt x="336" y="65"/>
                    </a:lnTo>
                    <a:lnTo>
                      <a:pt x="338" y="65"/>
                    </a:lnTo>
                    <a:lnTo>
                      <a:pt x="340" y="65"/>
                    </a:lnTo>
                    <a:lnTo>
                      <a:pt x="342" y="63"/>
                    </a:lnTo>
                    <a:lnTo>
                      <a:pt x="344" y="63"/>
                    </a:lnTo>
                    <a:lnTo>
                      <a:pt x="346" y="61"/>
                    </a:lnTo>
                    <a:lnTo>
                      <a:pt x="346" y="59"/>
                    </a:lnTo>
                    <a:lnTo>
                      <a:pt x="348" y="59"/>
                    </a:lnTo>
                    <a:lnTo>
                      <a:pt x="348" y="61"/>
                    </a:lnTo>
                    <a:lnTo>
                      <a:pt x="349" y="61"/>
                    </a:lnTo>
                    <a:lnTo>
                      <a:pt x="351" y="61"/>
                    </a:lnTo>
                    <a:lnTo>
                      <a:pt x="353" y="61"/>
                    </a:lnTo>
                    <a:lnTo>
                      <a:pt x="353" y="63"/>
                    </a:lnTo>
                    <a:lnTo>
                      <a:pt x="355" y="63"/>
                    </a:lnTo>
                    <a:lnTo>
                      <a:pt x="355" y="65"/>
                    </a:lnTo>
                    <a:lnTo>
                      <a:pt x="357" y="65"/>
                    </a:lnTo>
                    <a:lnTo>
                      <a:pt x="359" y="65"/>
                    </a:lnTo>
                    <a:lnTo>
                      <a:pt x="361" y="65"/>
                    </a:lnTo>
                    <a:lnTo>
                      <a:pt x="363" y="65"/>
                    </a:lnTo>
                    <a:lnTo>
                      <a:pt x="365" y="65"/>
                    </a:lnTo>
                    <a:lnTo>
                      <a:pt x="367" y="63"/>
                    </a:lnTo>
                    <a:lnTo>
                      <a:pt x="369" y="63"/>
                    </a:lnTo>
                    <a:lnTo>
                      <a:pt x="371" y="63"/>
                    </a:lnTo>
                    <a:lnTo>
                      <a:pt x="372" y="63"/>
                    </a:lnTo>
                    <a:lnTo>
                      <a:pt x="374" y="63"/>
                    </a:lnTo>
                    <a:lnTo>
                      <a:pt x="374" y="61"/>
                    </a:lnTo>
                    <a:lnTo>
                      <a:pt x="376" y="61"/>
                    </a:lnTo>
                    <a:lnTo>
                      <a:pt x="376" y="59"/>
                    </a:lnTo>
                    <a:lnTo>
                      <a:pt x="376" y="57"/>
                    </a:lnTo>
                    <a:lnTo>
                      <a:pt x="378" y="57"/>
                    </a:lnTo>
                    <a:lnTo>
                      <a:pt x="378" y="56"/>
                    </a:lnTo>
                    <a:lnTo>
                      <a:pt x="378" y="54"/>
                    </a:lnTo>
                    <a:lnTo>
                      <a:pt x="380" y="52"/>
                    </a:lnTo>
                    <a:lnTo>
                      <a:pt x="380" y="50"/>
                    </a:lnTo>
                    <a:lnTo>
                      <a:pt x="382" y="50"/>
                    </a:lnTo>
                    <a:lnTo>
                      <a:pt x="382" y="48"/>
                    </a:lnTo>
                    <a:lnTo>
                      <a:pt x="384" y="48"/>
                    </a:lnTo>
                    <a:lnTo>
                      <a:pt x="384" y="46"/>
                    </a:lnTo>
                    <a:lnTo>
                      <a:pt x="386" y="46"/>
                    </a:lnTo>
                    <a:lnTo>
                      <a:pt x="386" y="44"/>
                    </a:lnTo>
                    <a:lnTo>
                      <a:pt x="388" y="44"/>
                    </a:lnTo>
                    <a:lnTo>
                      <a:pt x="388" y="42"/>
                    </a:lnTo>
                    <a:lnTo>
                      <a:pt x="390" y="42"/>
                    </a:lnTo>
                    <a:lnTo>
                      <a:pt x="390" y="40"/>
                    </a:lnTo>
                    <a:lnTo>
                      <a:pt x="392" y="38"/>
                    </a:lnTo>
                    <a:lnTo>
                      <a:pt x="392" y="36"/>
                    </a:lnTo>
                    <a:lnTo>
                      <a:pt x="394" y="36"/>
                    </a:lnTo>
                    <a:lnTo>
                      <a:pt x="394" y="34"/>
                    </a:lnTo>
                    <a:lnTo>
                      <a:pt x="396" y="34"/>
                    </a:lnTo>
                    <a:lnTo>
                      <a:pt x="396" y="33"/>
                    </a:lnTo>
                    <a:lnTo>
                      <a:pt x="397" y="33"/>
                    </a:lnTo>
                    <a:lnTo>
                      <a:pt x="397" y="31"/>
                    </a:lnTo>
                    <a:lnTo>
                      <a:pt x="397" y="29"/>
                    </a:lnTo>
                    <a:lnTo>
                      <a:pt x="397" y="27"/>
                    </a:lnTo>
                    <a:lnTo>
                      <a:pt x="399" y="27"/>
                    </a:lnTo>
                    <a:lnTo>
                      <a:pt x="401" y="27"/>
                    </a:lnTo>
                    <a:lnTo>
                      <a:pt x="401" y="25"/>
                    </a:lnTo>
                    <a:lnTo>
                      <a:pt x="403" y="25"/>
                    </a:lnTo>
                    <a:lnTo>
                      <a:pt x="407" y="25"/>
                    </a:lnTo>
                    <a:lnTo>
                      <a:pt x="409" y="25"/>
                    </a:lnTo>
                    <a:lnTo>
                      <a:pt x="411" y="25"/>
                    </a:lnTo>
                    <a:lnTo>
                      <a:pt x="413" y="25"/>
                    </a:lnTo>
                    <a:lnTo>
                      <a:pt x="413" y="27"/>
                    </a:lnTo>
                    <a:lnTo>
                      <a:pt x="415" y="27"/>
                    </a:lnTo>
                    <a:lnTo>
                      <a:pt x="417" y="27"/>
                    </a:lnTo>
                    <a:lnTo>
                      <a:pt x="419" y="27"/>
                    </a:lnTo>
                    <a:lnTo>
                      <a:pt x="419" y="25"/>
                    </a:lnTo>
                    <a:lnTo>
                      <a:pt x="420" y="25"/>
                    </a:lnTo>
                    <a:lnTo>
                      <a:pt x="422" y="23"/>
                    </a:lnTo>
                    <a:lnTo>
                      <a:pt x="422" y="21"/>
                    </a:lnTo>
                    <a:lnTo>
                      <a:pt x="424" y="21"/>
                    </a:lnTo>
                    <a:lnTo>
                      <a:pt x="426" y="19"/>
                    </a:lnTo>
                    <a:lnTo>
                      <a:pt x="428" y="17"/>
                    </a:lnTo>
                    <a:lnTo>
                      <a:pt x="428" y="15"/>
                    </a:lnTo>
                    <a:lnTo>
                      <a:pt x="428" y="13"/>
                    </a:lnTo>
                    <a:lnTo>
                      <a:pt x="430" y="11"/>
                    </a:lnTo>
                    <a:lnTo>
                      <a:pt x="432" y="11"/>
                    </a:lnTo>
                    <a:lnTo>
                      <a:pt x="434" y="13"/>
                    </a:lnTo>
                    <a:lnTo>
                      <a:pt x="436" y="13"/>
                    </a:lnTo>
                    <a:lnTo>
                      <a:pt x="438" y="13"/>
                    </a:lnTo>
                    <a:lnTo>
                      <a:pt x="440" y="13"/>
                    </a:lnTo>
                    <a:lnTo>
                      <a:pt x="442" y="13"/>
                    </a:lnTo>
                    <a:lnTo>
                      <a:pt x="444" y="11"/>
                    </a:lnTo>
                    <a:lnTo>
                      <a:pt x="445" y="9"/>
                    </a:lnTo>
                    <a:lnTo>
                      <a:pt x="447" y="9"/>
                    </a:lnTo>
                    <a:lnTo>
                      <a:pt x="449" y="9"/>
                    </a:lnTo>
                    <a:lnTo>
                      <a:pt x="453" y="9"/>
                    </a:lnTo>
                    <a:lnTo>
                      <a:pt x="455" y="8"/>
                    </a:lnTo>
                    <a:lnTo>
                      <a:pt x="457" y="8"/>
                    </a:lnTo>
                    <a:lnTo>
                      <a:pt x="457" y="6"/>
                    </a:lnTo>
                    <a:lnTo>
                      <a:pt x="459" y="6"/>
                    </a:lnTo>
                    <a:lnTo>
                      <a:pt x="461" y="4"/>
                    </a:lnTo>
                    <a:lnTo>
                      <a:pt x="463" y="4"/>
                    </a:lnTo>
                    <a:lnTo>
                      <a:pt x="465" y="4"/>
                    </a:lnTo>
                    <a:lnTo>
                      <a:pt x="467" y="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3" name="Freeform 5047">
                <a:extLst>
                  <a:ext uri="{FF2B5EF4-FFF2-40B4-BE49-F238E27FC236}">
                    <a16:creationId xmlns:a16="http://schemas.microsoft.com/office/drawing/2014/main" id="{F3C01274-A026-5D90-0A31-2FD8DD7B1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803" y="5030732"/>
                <a:ext cx="345448" cy="335167"/>
              </a:xfrm>
              <a:custGeom>
                <a:avLst/>
                <a:gdLst/>
                <a:ahLst/>
                <a:cxnLst>
                  <a:cxn ang="0">
                    <a:pos x="211" y="52"/>
                  </a:cxn>
                  <a:cxn ang="0">
                    <a:pos x="217" y="66"/>
                  </a:cxn>
                  <a:cxn ang="0">
                    <a:pos x="229" y="68"/>
                  </a:cxn>
                  <a:cxn ang="0">
                    <a:pos x="227" y="83"/>
                  </a:cxn>
                  <a:cxn ang="0">
                    <a:pos x="221" y="100"/>
                  </a:cxn>
                  <a:cxn ang="0">
                    <a:pos x="227" y="116"/>
                  </a:cxn>
                  <a:cxn ang="0">
                    <a:pos x="231" y="129"/>
                  </a:cxn>
                  <a:cxn ang="0">
                    <a:pos x="223" y="135"/>
                  </a:cxn>
                  <a:cxn ang="0">
                    <a:pos x="210" y="137"/>
                  </a:cxn>
                  <a:cxn ang="0">
                    <a:pos x="196" y="139"/>
                  </a:cxn>
                  <a:cxn ang="0">
                    <a:pos x="183" y="141"/>
                  </a:cxn>
                  <a:cxn ang="0">
                    <a:pos x="175" y="144"/>
                  </a:cxn>
                  <a:cxn ang="0">
                    <a:pos x="163" y="144"/>
                  </a:cxn>
                  <a:cxn ang="0">
                    <a:pos x="158" y="154"/>
                  </a:cxn>
                  <a:cxn ang="0">
                    <a:pos x="146" y="160"/>
                  </a:cxn>
                  <a:cxn ang="0">
                    <a:pos x="144" y="173"/>
                  </a:cxn>
                  <a:cxn ang="0">
                    <a:pos x="133" y="179"/>
                  </a:cxn>
                  <a:cxn ang="0">
                    <a:pos x="123" y="185"/>
                  </a:cxn>
                  <a:cxn ang="0">
                    <a:pos x="112" y="181"/>
                  </a:cxn>
                  <a:cxn ang="0">
                    <a:pos x="102" y="190"/>
                  </a:cxn>
                  <a:cxn ang="0">
                    <a:pos x="92" y="198"/>
                  </a:cxn>
                  <a:cxn ang="0">
                    <a:pos x="89" y="213"/>
                  </a:cxn>
                  <a:cxn ang="0">
                    <a:pos x="81" y="223"/>
                  </a:cxn>
                  <a:cxn ang="0">
                    <a:pos x="66" y="225"/>
                  </a:cxn>
                  <a:cxn ang="0">
                    <a:pos x="56" y="221"/>
                  </a:cxn>
                  <a:cxn ang="0">
                    <a:pos x="46" y="210"/>
                  </a:cxn>
                  <a:cxn ang="0">
                    <a:pos x="44" y="192"/>
                  </a:cxn>
                  <a:cxn ang="0">
                    <a:pos x="41" y="177"/>
                  </a:cxn>
                  <a:cxn ang="0">
                    <a:pos x="25" y="165"/>
                  </a:cxn>
                  <a:cxn ang="0">
                    <a:pos x="21" y="152"/>
                  </a:cxn>
                  <a:cxn ang="0">
                    <a:pos x="19" y="135"/>
                  </a:cxn>
                  <a:cxn ang="0">
                    <a:pos x="21" y="119"/>
                  </a:cxn>
                  <a:cxn ang="0">
                    <a:pos x="19" y="104"/>
                  </a:cxn>
                  <a:cxn ang="0">
                    <a:pos x="12" y="89"/>
                  </a:cxn>
                  <a:cxn ang="0">
                    <a:pos x="14" y="73"/>
                  </a:cxn>
                  <a:cxn ang="0">
                    <a:pos x="8" y="62"/>
                  </a:cxn>
                  <a:cxn ang="0">
                    <a:pos x="2" y="50"/>
                  </a:cxn>
                  <a:cxn ang="0">
                    <a:pos x="0" y="35"/>
                  </a:cxn>
                  <a:cxn ang="0">
                    <a:pos x="16" y="21"/>
                  </a:cxn>
                  <a:cxn ang="0">
                    <a:pos x="33" y="8"/>
                  </a:cxn>
                  <a:cxn ang="0">
                    <a:pos x="52" y="0"/>
                  </a:cxn>
                  <a:cxn ang="0">
                    <a:pos x="60" y="18"/>
                  </a:cxn>
                  <a:cxn ang="0">
                    <a:pos x="67" y="29"/>
                  </a:cxn>
                  <a:cxn ang="0">
                    <a:pos x="77" y="35"/>
                  </a:cxn>
                  <a:cxn ang="0">
                    <a:pos x="79" y="50"/>
                  </a:cxn>
                  <a:cxn ang="0">
                    <a:pos x="90" y="46"/>
                  </a:cxn>
                  <a:cxn ang="0">
                    <a:pos x="98" y="54"/>
                  </a:cxn>
                  <a:cxn ang="0">
                    <a:pos x="110" y="58"/>
                  </a:cxn>
                  <a:cxn ang="0">
                    <a:pos x="119" y="66"/>
                  </a:cxn>
                  <a:cxn ang="0">
                    <a:pos x="129" y="73"/>
                  </a:cxn>
                  <a:cxn ang="0">
                    <a:pos x="137" y="73"/>
                  </a:cxn>
                  <a:cxn ang="0">
                    <a:pos x="144" y="69"/>
                  </a:cxn>
                  <a:cxn ang="0">
                    <a:pos x="152" y="68"/>
                  </a:cxn>
                  <a:cxn ang="0">
                    <a:pos x="156" y="58"/>
                  </a:cxn>
                  <a:cxn ang="0">
                    <a:pos x="163" y="50"/>
                  </a:cxn>
                  <a:cxn ang="0">
                    <a:pos x="175" y="46"/>
                  </a:cxn>
                  <a:cxn ang="0">
                    <a:pos x="185" y="45"/>
                  </a:cxn>
                  <a:cxn ang="0">
                    <a:pos x="194" y="39"/>
                  </a:cxn>
                  <a:cxn ang="0">
                    <a:pos x="202" y="33"/>
                  </a:cxn>
                  <a:cxn ang="0">
                    <a:pos x="210" y="35"/>
                  </a:cxn>
                </a:cxnLst>
                <a:rect l="0" t="0" r="r" b="b"/>
                <a:pathLst>
                  <a:path w="231" h="229">
                    <a:moveTo>
                      <a:pt x="215" y="39"/>
                    </a:moveTo>
                    <a:lnTo>
                      <a:pt x="215" y="41"/>
                    </a:lnTo>
                    <a:lnTo>
                      <a:pt x="215" y="43"/>
                    </a:lnTo>
                    <a:lnTo>
                      <a:pt x="213" y="45"/>
                    </a:lnTo>
                    <a:lnTo>
                      <a:pt x="213" y="46"/>
                    </a:lnTo>
                    <a:lnTo>
                      <a:pt x="211" y="48"/>
                    </a:lnTo>
                    <a:lnTo>
                      <a:pt x="211" y="50"/>
                    </a:lnTo>
                    <a:lnTo>
                      <a:pt x="211" y="52"/>
                    </a:lnTo>
                    <a:lnTo>
                      <a:pt x="211" y="54"/>
                    </a:lnTo>
                    <a:lnTo>
                      <a:pt x="211" y="56"/>
                    </a:lnTo>
                    <a:lnTo>
                      <a:pt x="213" y="58"/>
                    </a:lnTo>
                    <a:lnTo>
                      <a:pt x="213" y="60"/>
                    </a:lnTo>
                    <a:lnTo>
                      <a:pt x="213" y="62"/>
                    </a:lnTo>
                    <a:lnTo>
                      <a:pt x="213" y="64"/>
                    </a:lnTo>
                    <a:lnTo>
                      <a:pt x="215" y="66"/>
                    </a:lnTo>
                    <a:lnTo>
                      <a:pt x="217" y="66"/>
                    </a:lnTo>
                    <a:lnTo>
                      <a:pt x="219" y="66"/>
                    </a:lnTo>
                    <a:lnTo>
                      <a:pt x="221" y="66"/>
                    </a:lnTo>
                    <a:lnTo>
                      <a:pt x="223" y="66"/>
                    </a:lnTo>
                    <a:lnTo>
                      <a:pt x="223" y="64"/>
                    </a:lnTo>
                    <a:lnTo>
                      <a:pt x="225" y="64"/>
                    </a:lnTo>
                    <a:lnTo>
                      <a:pt x="225" y="66"/>
                    </a:lnTo>
                    <a:lnTo>
                      <a:pt x="227" y="66"/>
                    </a:lnTo>
                    <a:lnTo>
                      <a:pt x="229" y="68"/>
                    </a:lnTo>
                    <a:lnTo>
                      <a:pt x="229" y="69"/>
                    </a:lnTo>
                    <a:lnTo>
                      <a:pt x="229" y="71"/>
                    </a:lnTo>
                    <a:lnTo>
                      <a:pt x="229" y="73"/>
                    </a:lnTo>
                    <a:lnTo>
                      <a:pt x="229" y="75"/>
                    </a:lnTo>
                    <a:lnTo>
                      <a:pt x="229" y="77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7" y="83"/>
                    </a:lnTo>
                    <a:lnTo>
                      <a:pt x="227" y="85"/>
                    </a:lnTo>
                    <a:lnTo>
                      <a:pt x="225" y="87"/>
                    </a:lnTo>
                    <a:lnTo>
                      <a:pt x="225" y="89"/>
                    </a:lnTo>
                    <a:lnTo>
                      <a:pt x="223" y="91"/>
                    </a:lnTo>
                    <a:lnTo>
                      <a:pt x="223" y="93"/>
                    </a:lnTo>
                    <a:lnTo>
                      <a:pt x="223" y="94"/>
                    </a:lnTo>
                    <a:lnTo>
                      <a:pt x="223" y="96"/>
                    </a:lnTo>
                    <a:lnTo>
                      <a:pt x="221" y="100"/>
                    </a:lnTo>
                    <a:lnTo>
                      <a:pt x="223" y="102"/>
                    </a:lnTo>
                    <a:lnTo>
                      <a:pt x="225" y="104"/>
                    </a:lnTo>
                    <a:lnTo>
                      <a:pt x="225" y="108"/>
                    </a:lnTo>
                    <a:lnTo>
                      <a:pt x="225" y="110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7" y="114"/>
                    </a:lnTo>
                    <a:lnTo>
                      <a:pt x="227" y="116"/>
                    </a:lnTo>
                    <a:lnTo>
                      <a:pt x="229" y="116"/>
                    </a:lnTo>
                    <a:lnTo>
                      <a:pt x="229" y="117"/>
                    </a:lnTo>
                    <a:lnTo>
                      <a:pt x="231" y="117"/>
                    </a:lnTo>
                    <a:lnTo>
                      <a:pt x="231" y="119"/>
                    </a:lnTo>
                    <a:lnTo>
                      <a:pt x="231" y="123"/>
                    </a:lnTo>
                    <a:lnTo>
                      <a:pt x="231" y="125"/>
                    </a:lnTo>
                    <a:lnTo>
                      <a:pt x="231" y="127"/>
                    </a:lnTo>
                    <a:lnTo>
                      <a:pt x="231" y="129"/>
                    </a:lnTo>
                    <a:lnTo>
                      <a:pt x="231" y="131"/>
                    </a:lnTo>
                    <a:lnTo>
                      <a:pt x="231" y="133"/>
                    </a:lnTo>
                    <a:lnTo>
                      <a:pt x="231" y="137"/>
                    </a:lnTo>
                    <a:lnTo>
                      <a:pt x="229" y="137"/>
                    </a:lnTo>
                    <a:lnTo>
                      <a:pt x="227" y="137"/>
                    </a:lnTo>
                    <a:lnTo>
                      <a:pt x="225" y="137"/>
                    </a:lnTo>
                    <a:lnTo>
                      <a:pt x="225" y="135"/>
                    </a:lnTo>
                    <a:lnTo>
                      <a:pt x="223" y="135"/>
                    </a:lnTo>
                    <a:lnTo>
                      <a:pt x="223" y="137"/>
                    </a:lnTo>
                    <a:lnTo>
                      <a:pt x="221" y="137"/>
                    </a:lnTo>
                    <a:lnTo>
                      <a:pt x="219" y="137"/>
                    </a:lnTo>
                    <a:lnTo>
                      <a:pt x="217" y="137"/>
                    </a:lnTo>
                    <a:lnTo>
                      <a:pt x="215" y="137"/>
                    </a:lnTo>
                    <a:lnTo>
                      <a:pt x="213" y="137"/>
                    </a:lnTo>
                    <a:lnTo>
                      <a:pt x="211" y="137"/>
                    </a:lnTo>
                    <a:lnTo>
                      <a:pt x="210" y="137"/>
                    </a:lnTo>
                    <a:lnTo>
                      <a:pt x="208" y="137"/>
                    </a:lnTo>
                    <a:lnTo>
                      <a:pt x="208" y="139"/>
                    </a:lnTo>
                    <a:lnTo>
                      <a:pt x="206" y="139"/>
                    </a:lnTo>
                    <a:lnTo>
                      <a:pt x="204" y="139"/>
                    </a:lnTo>
                    <a:lnTo>
                      <a:pt x="202" y="139"/>
                    </a:lnTo>
                    <a:lnTo>
                      <a:pt x="200" y="139"/>
                    </a:lnTo>
                    <a:lnTo>
                      <a:pt x="198" y="139"/>
                    </a:lnTo>
                    <a:lnTo>
                      <a:pt x="196" y="139"/>
                    </a:lnTo>
                    <a:lnTo>
                      <a:pt x="196" y="141"/>
                    </a:lnTo>
                    <a:lnTo>
                      <a:pt x="194" y="141"/>
                    </a:lnTo>
                    <a:lnTo>
                      <a:pt x="192" y="141"/>
                    </a:lnTo>
                    <a:lnTo>
                      <a:pt x="190" y="141"/>
                    </a:lnTo>
                    <a:lnTo>
                      <a:pt x="188" y="141"/>
                    </a:lnTo>
                    <a:lnTo>
                      <a:pt x="186" y="141"/>
                    </a:lnTo>
                    <a:lnTo>
                      <a:pt x="185" y="141"/>
                    </a:lnTo>
                    <a:lnTo>
                      <a:pt x="183" y="141"/>
                    </a:lnTo>
                    <a:lnTo>
                      <a:pt x="183" y="142"/>
                    </a:lnTo>
                    <a:lnTo>
                      <a:pt x="181" y="142"/>
                    </a:lnTo>
                    <a:lnTo>
                      <a:pt x="181" y="141"/>
                    </a:lnTo>
                    <a:lnTo>
                      <a:pt x="179" y="141"/>
                    </a:lnTo>
                    <a:lnTo>
                      <a:pt x="177" y="141"/>
                    </a:lnTo>
                    <a:lnTo>
                      <a:pt x="175" y="141"/>
                    </a:lnTo>
                    <a:lnTo>
                      <a:pt x="175" y="142"/>
                    </a:lnTo>
                    <a:lnTo>
                      <a:pt x="175" y="144"/>
                    </a:lnTo>
                    <a:lnTo>
                      <a:pt x="173" y="144"/>
                    </a:lnTo>
                    <a:lnTo>
                      <a:pt x="171" y="144"/>
                    </a:lnTo>
                    <a:lnTo>
                      <a:pt x="171" y="146"/>
                    </a:lnTo>
                    <a:lnTo>
                      <a:pt x="169" y="146"/>
                    </a:lnTo>
                    <a:lnTo>
                      <a:pt x="167" y="146"/>
                    </a:lnTo>
                    <a:lnTo>
                      <a:pt x="165" y="146"/>
                    </a:lnTo>
                    <a:lnTo>
                      <a:pt x="165" y="144"/>
                    </a:lnTo>
                    <a:lnTo>
                      <a:pt x="163" y="144"/>
                    </a:lnTo>
                    <a:lnTo>
                      <a:pt x="162" y="144"/>
                    </a:lnTo>
                    <a:lnTo>
                      <a:pt x="160" y="144"/>
                    </a:lnTo>
                    <a:lnTo>
                      <a:pt x="160" y="146"/>
                    </a:lnTo>
                    <a:lnTo>
                      <a:pt x="160" y="148"/>
                    </a:lnTo>
                    <a:lnTo>
                      <a:pt x="160" y="150"/>
                    </a:lnTo>
                    <a:lnTo>
                      <a:pt x="158" y="150"/>
                    </a:lnTo>
                    <a:lnTo>
                      <a:pt x="158" y="152"/>
                    </a:lnTo>
                    <a:lnTo>
                      <a:pt x="158" y="154"/>
                    </a:lnTo>
                    <a:lnTo>
                      <a:pt x="156" y="154"/>
                    </a:lnTo>
                    <a:lnTo>
                      <a:pt x="156" y="156"/>
                    </a:lnTo>
                    <a:lnTo>
                      <a:pt x="154" y="156"/>
                    </a:lnTo>
                    <a:lnTo>
                      <a:pt x="154" y="158"/>
                    </a:lnTo>
                    <a:lnTo>
                      <a:pt x="152" y="158"/>
                    </a:lnTo>
                    <a:lnTo>
                      <a:pt x="150" y="160"/>
                    </a:lnTo>
                    <a:lnTo>
                      <a:pt x="148" y="160"/>
                    </a:lnTo>
                    <a:lnTo>
                      <a:pt x="146" y="160"/>
                    </a:lnTo>
                    <a:lnTo>
                      <a:pt x="146" y="162"/>
                    </a:lnTo>
                    <a:lnTo>
                      <a:pt x="144" y="164"/>
                    </a:lnTo>
                    <a:lnTo>
                      <a:pt x="144" y="165"/>
                    </a:lnTo>
                    <a:lnTo>
                      <a:pt x="146" y="167"/>
                    </a:lnTo>
                    <a:lnTo>
                      <a:pt x="146" y="169"/>
                    </a:lnTo>
                    <a:lnTo>
                      <a:pt x="146" y="171"/>
                    </a:lnTo>
                    <a:lnTo>
                      <a:pt x="146" y="173"/>
                    </a:lnTo>
                    <a:lnTo>
                      <a:pt x="144" y="173"/>
                    </a:lnTo>
                    <a:lnTo>
                      <a:pt x="144" y="175"/>
                    </a:lnTo>
                    <a:lnTo>
                      <a:pt x="142" y="177"/>
                    </a:lnTo>
                    <a:lnTo>
                      <a:pt x="140" y="177"/>
                    </a:lnTo>
                    <a:lnTo>
                      <a:pt x="138" y="177"/>
                    </a:lnTo>
                    <a:lnTo>
                      <a:pt x="137" y="175"/>
                    </a:lnTo>
                    <a:lnTo>
                      <a:pt x="135" y="175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1" y="179"/>
                    </a:lnTo>
                    <a:lnTo>
                      <a:pt x="131" y="181"/>
                    </a:lnTo>
                    <a:lnTo>
                      <a:pt x="129" y="181"/>
                    </a:lnTo>
                    <a:lnTo>
                      <a:pt x="129" y="183"/>
                    </a:lnTo>
                    <a:lnTo>
                      <a:pt x="127" y="183"/>
                    </a:lnTo>
                    <a:lnTo>
                      <a:pt x="127" y="185"/>
                    </a:lnTo>
                    <a:lnTo>
                      <a:pt x="125" y="185"/>
                    </a:lnTo>
                    <a:lnTo>
                      <a:pt x="123" y="185"/>
                    </a:lnTo>
                    <a:lnTo>
                      <a:pt x="123" y="183"/>
                    </a:lnTo>
                    <a:lnTo>
                      <a:pt x="121" y="183"/>
                    </a:lnTo>
                    <a:lnTo>
                      <a:pt x="119" y="181"/>
                    </a:lnTo>
                    <a:lnTo>
                      <a:pt x="117" y="181"/>
                    </a:lnTo>
                    <a:lnTo>
                      <a:pt x="115" y="179"/>
                    </a:lnTo>
                    <a:lnTo>
                      <a:pt x="114" y="179"/>
                    </a:lnTo>
                    <a:lnTo>
                      <a:pt x="112" y="179"/>
                    </a:lnTo>
                    <a:lnTo>
                      <a:pt x="112" y="181"/>
                    </a:lnTo>
                    <a:lnTo>
                      <a:pt x="110" y="181"/>
                    </a:lnTo>
                    <a:lnTo>
                      <a:pt x="108" y="181"/>
                    </a:lnTo>
                    <a:lnTo>
                      <a:pt x="106" y="183"/>
                    </a:lnTo>
                    <a:lnTo>
                      <a:pt x="106" y="185"/>
                    </a:lnTo>
                    <a:lnTo>
                      <a:pt x="106" y="187"/>
                    </a:lnTo>
                    <a:lnTo>
                      <a:pt x="104" y="189"/>
                    </a:lnTo>
                    <a:lnTo>
                      <a:pt x="104" y="190"/>
                    </a:lnTo>
                    <a:lnTo>
                      <a:pt x="102" y="190"/>
                    </a:lnTo>
                    <a:lnTo>
                      <a:pt x="100" y="192"/>
                    </a:lnTo>
                    <a:lnTo>
                      <a:pt x="98" y="192"/>
                    </a:lnTo>
                    <a:lnTo>
                      <a:pt x="98" y="194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94" y="196"/>
                    </a:lnTo>
                    <a:lnTo>
                      <a:pt x="92" y="196"/>
                    </a:lnTo>
                    <a:lnTo>
                      <a:pt x="92" y="198"/>
                    </a:lnTo>
                    <a:lnTo>
                      <a:pt x="92" y="202"/>
                    </a:lnTo>
                    <a:lnTo>
                      <a:pt x="92" y="204"/>
                    </a:lnTo>
                    <a:lnTo>
                      <a:pt x="92" y="208"/>
                    </a:lnTo>
                    <a:lnTo>
                      <a:pt x="92" y="210"/>
                    </a:lnTo>
                    <a:lnTo>
                      <a:pt x="92" y="212"/>
                    </a:lnTo>
                    <a:lnTo>
                      <a:pt x="92" y="213"/>
                    </a:lnTo>
                    <a:lnTo>
                      <a:pt x="90" y="213"/>
                    </a:lnTo>
                    <a:lnTo>
                      <a:pt x="89" y="213"/>
                    </a:lnTo>
                    <a:lnTo>
                      <a:pt x="89" y="215"/>
                    </a:lnTo>
                    <a:lnTo>
                      <a:pt x="87" y="215"/>
                    </a:lnTo>
                    <a:lnTo>
                      <a:pt x="87" y="217"/>
                    </a:lnTo>
                    <a:lnTo>
                      <a:pt x="85" y="217"/>
                    </a:lnTo>
                    <a:lnTo>
                      <a:pt x="85" y="219"/>
                    </a:lnTo>
                    <a:lnTo>
                      <a:pt x="83" y="221"/>
                    </a:lnTo>
                    <a:lnTo>
                      <a:pt x="81" y="221"/>
                    </a:lnTo>
                    <a:lnTo>
                      <a:pt x="81" y="223"/>
                    </a:lnTo>
                    <a:lnTo>
                      <a:pt x="79" y="223"/>
                    </a:lnTo>
                    <a:lnTo>
                      <a:pt x="77" y="223"/>
                    </a:lnTo>
                    <a:lnTo>
                      <a:pt x="75" y="223"/>
                    </a:lnTo>
                    <a:lnTo>
                      <a:pt x="71" y="223"/>
                    </a:lnTo>
                    <a:lnTo>
                      <a:pt x="69" y="223"/>
                    </a:lnTo>
                    <a:lnTo>
                      <a:pt x="67" y="223"/>
                    </a:lnTo>
                    <a:lnTo>
                      <a:pt x="67" y="225"/>
                    </a:lnTo>
                    <a:lnTo>
                      <a:pt x="66" y="225"/>
                    </a:lnTo>
                    <a:lnTo>
                      <a:pt x="66" y="227"/>
                    </a:lnTo>
                    <a:lnTo>
                      <a:pt x="64" y="227"/>
                    </a:lnTo>
                    <a:lnTo>
                      <a:pt x="64" y="229"/>
                    </a:lnTo>
                    <a:lnTo>
                      <a:pt x="62" y="227"/>
                    </a:lnTo>
                    <a:lnTo>
                      <a:pt x="60" y="227"/>
                    </a:lnTo>
                    <a:lnTo>
                      <a:pt x="58" y="225"/>
                    </a:lnTo>
                    <a:lnTo>
                      <a:pt x="56" y="223"/>
                    </a:lnTo>
                    <a:lnTo>
                      <a:pt x="56" y="221"/>
                    </a:lnTo>
                    <a:lnTo>
                      <a:pt x="54" y="219"/>
                    </a:lnTo>
                    <a:lnTo>
                      <a:pt x="54" y="217"/>
                    </a:lnTo>
                    <a:lnTo>
                      <a:pt x="52" y="215"/>
                    </a:lnTo>
                    <a:lnTo>
                      <a:pt x="50" y="215"/>
                    </a:lnTo>
                    <a:lnTo>
                      <a:pt x="48" y="213"/>
                    </a:lnTo>
                    <a:lnTo>
                      <a:pt x="46" y="213"/>
                    </a:lnTo>
                    <a:lnTo>
                      <a:pt x="46" y="212"/>
                    </a:lnTo>
                    <a:lnTo>
                      <a:pt x="46" y="210"/>
                    </a:lnTo>
                    <a:lnTo>
                      <a:pt x="46" y="208"/>
                    </a:lnTo>
                    <a:lnTo>
                      <a:pt x="46" y="206"/>
                    </a:lnTo>
                    <a:lnTo>
                      <a:pt x="44" y="202"/>
                    </a:lnTo>
                    <a:lnTo>
                      <a:pt x="44" y="200"/>
                    </a:lnTo>
                    <a:lnTo>
                      <a:pt x="44" y="198"/>
                    </a:lnTo>
                    <a:lnTo>
                      <a:pt x="44" y="196"/>
                    </a:lnTo>
                    <a:lnTo>
                      <a:pt x="44" y="194"/>
                    </a:lnTo>
                    <a:lnTo>
                      <a:pt x="44" y="192"/>
                    </a:lnTo>
                    <a:lnTo>
                      <a:pt x="44" y="190"/>
                    </a:lnTo>
                    <a:lnTo>
                      <a:pt x="42" y="187"/>
                    </a:lnTo>
                    <a:lnTo>
                      <a:pt x="44" y="185"/>
                    </a:lnTo>
                    <a:lnTo>
                      <a:pt x="44" y="181"/>
                    </a:lnTo>
                    <a:lnTo>
                      <a:pt x="46" y="179"/>
                    </a:lnTo>
                    <a:lnTo>
                      <a:pt x="44" y="179"/>
                    </a:lnTo>
                    <a:lnTo>
                      <a:pt x="42" y="177"/>
                    </a:lnTo>
                    <a:lnTo>
                      <a:pt x="41" y="177"/>
                    </a:lnTo>
                    <a:lnTo>
                      <a:pt x="39" y="175"/>
                    </a:lnTo>
                    <a:lnTo>
                      <a:pt x="39" y="171"/>
                    </a:lnTo>
                    <a:lnTo>
                      <a:pt x="37" y="169"/>
                    </a:lnTo>
                    <a:lnTo>
                      <a:pt x="35" y="169"/>
                    </a:lnTo>
                    <a:lnTo>
                      <a:pt x="31" y="169"/>
                    </a:lnTo>
                    <a:lnTo>
                      <a:pt x="29" y="169"/>
                    </a:lnTo>
                    <a:lnTo>
                      <a:pt x="27" y="167"/>
                    </a:lnTo>
                    <a:lnTo>
                      <a:pt x="25" y="165"/>
                    </a:lnTo>
                    <a:lnTo>
                      <a:pt x="25" y="164"/>
                    </a:lnTo>
                    <a:lnTo>
                      <a:pt x="25" y="162"/>
                    </a:lnTo>
                    <a:lnTo>
                      <a:pt x="25" y="160"/>
                    </a:lnTo>
                    <a:lnTo>
                      <a:pt x="23" y="158"/>
                    </a:lnTo>
                    <a:lnTo>
                      <a:pt x="23" y="156"/>
                    </a:lnTo>
                    <a:lnTo>
                      <a:pt x="21" y="156"/>
                    </a:lnTo>
                    <a:lnTo>
                      <a:pt x="21" y="154"/>
                    </a:lnTo>
                    <a:lnTo>
                      <a:pt x="21" y="152"/>
                    </a:lnTo>
                    <a:lnTo>
                      <a:pt x="19" y="150"/>
                    </a:lnTo>
                    <a:lnTo>
                      <a:pt x="19" y="148"/>
                    </a:lnTo>
                    <a:lnTo>
                      <a:pt x="19" y="146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9" y="139"/>
                    </a:lnTo>
                    <a:lnTo>
                      <a:pt x="19" y="137"/>
                    </a:lnTo>
                    <a:lnTo>
                      <a:pt x="19" y="135"/>
                    </a:lnTo>
                    <a:lnTo>
                      <a:pt x="19" y="133"/>
                    </a:lnTo>
                    <a:lnTo>
                      <a:pt x="19" y="131"/>
                    </a:lnTo>
                    <a:lnTo>
                      <a:pt x="21" y="129"/>
                    </a:lnTo>
                    <a:lnTo>
                      <a:pt x="21" y="127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21" y="121"/>
                    </a:lnTo>
                    <a:lnTo>
                      <a:pt x="21" y="119"/>
                    </a:lnTo>
                    <a:lnTo>
                      <a:pt x="21" y="117"/>
                    </a:lnTo>
                    <a:lnTo>
                      <a:pt x="21" y="116"/>
                    </a:lnTo>
                    <a:lnTo>
                      <a:pt x="21" y="112"/>
                    </a:lnTo>
                    <a:lnTo>
                      <a:pt x="21" y="110"/>
                    </a:lnTo>
                    <a:lnTo>
                      <a:pt x="21" y="108"/>
                    </a:lnTo>
                    <a:lnTo>
                      <a:pt x="21" y="106"/>
                    </a:lnTo>
                    <a:lnTo>
                      <a:pt x="21" y="104"/>
                    </a:lnTo>
                    <a:lnTo>
                      <a:pt x="19" y="104"/>
                    </a:lnTo>
                    <a:lnTo>
                      <a:pt x="18" y="102"/>
                    </a:lnTo>
                    <a:lnTo>
                      <a:pt x="18" y="100"/>
                    </a:lnTo>
                    <a:lnTo>
                      <a:pt x="16" y="98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0" y="93"/>
                    </a:lnTo>
                    <a:lnTo>
                      <a:pt x="12" y="93"/>
                    </a:lnTo>
                    <a:lnTo>
                      <a:pt x="12" y="89"/>
                    </a:lnTo>
                    <a:lnTo>
                      <a:pt x="12" y="87"/>
                    </a:lnTo>
                    <a:lnTo>
                      <a:pt x="12" y="85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4" y="66"/>
                    </a:lnTo>
                    <a:lnTo>
                      <a:pt x="12" y="64"/>
                    </a:lnTo>
                    <a:lnTo>
                      <a:pt x="10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0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2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8" y="23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8" y="20"/>
                    </a:lnTo>
                    <a:lnTo>
                      <a:pt x="19" y="20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7" y="14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5" y="8"/>
                    </a:lnTo>
                    <a:lnTo>
                      <a:pt x="37" y="8"/>
                    </a:lnTo>
                    <a:lnTo>
                      <a:pt x="39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56" y="4"/>
                    </a:lnTo>
                    <a:lnTo>
                      <a:pt x="56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8" y="14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62" y="20"/>
                    </a:lnTo>
                    <a:lnTo>
                      <a:pt x="64" y="21"/>
                    </a:lnTo>
                    <a:lnTo>
                      <a:pt x="64" y="23"/>
                    </a:lnTo>
                    <a:lnTo>
                      <a:pt x="64" y="25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6" y="29"/>
                    </a:lnTo>
                    <a:lnTo>
                      <a:pt x="67" y="29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71" y="31"/>
                    </a:lnTo>
                    <a:lnTo>
                      <a:pt x="71" y="33"/>
                    </a:lnTo>
                    <a:lnTo>
                      <a:pt x="73" y="33"/>
                    </a:lnTo>
                    <a:lnTo>
                      <a:pt x="75" y="33"/>
                    </a:lnTo>
                    <a:lnTo>
                      <a:pt x="75" y="35"/>
                    </a:lnTo>
                    <a:lnTo>
                      <a:pt x="77" y="35"/>
                    </a:lnTo>
                    <a:lnTo>
                      <a:pt x="77" y="37"/>
                    </a:lnTo>
                    <a:lnTo>
                      <a:pt x="77" y="39"/>
                    </a:lnTo>
                    <a:lnTo>
                      <a:pt x="79" y="41"/>
                    </a:lnTo>
                    <a:lnTo>
                      <a:pt x="79" y="43"/>
                    </a:lnTo>
                    <a:lnTo>
                      <a:pt x="79" y="45"/>
                    </a:lnTo>
                    <a:lnTo>
                      <a:pt x="79" y="46"/>
                    </a:lnTo>
                    <a:lnTo>
                      <a:pt x="79" y="48"/>
                    </a:lnTo>
                    <a:lnTo>
                      <a:pt x="79" y="50"/>
                    </a:lnTo>
                    <a:lnTo>
                      <a:pt x="81" y="50"/>
                    </a:lnTo>
                    <a:lnTo>
                      <a:pt x="81" y="48"/>
                    </a:lnTo>
                    <a:lnTo>
                      <a:pt x="83" y="48"/>
                    </a:lnTo>
                    <a:lnTo>
                      <a:pt x="85" y="48"/>
                    </a:lnTo>
                    <a:lnTo>
                      <a:pt x="87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6"/>
                    </a:lnTo>
                    <a:lnTo>
                      <a:pt x="92" y="46"/>
                    </a:lnTo>
                    <a:lnTo>
                      <a:pt x="94" y="46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6" y="50"/>
                    </a:lnTo>
                    <a:lnTo>
                      <a:pt x="98" y="50"/>
                    </a:lnTo>
                    <a:lnTo>
                      <a:pt x="98" y="52"/>
                    </a:lnTo>
                    <a:lnTo>
                      <a:pt x="98" y="54"/>
                    </a:lnTo>
                    <a:lnTo>
                      <a:pt x="100" y="54"/>
                    </a:lnTo>
                    <a:lnTo>
                      <a:pt x="100" y="56"/>
                    </a:lnTo>
                    <a:lnTo>
                      <a:pt x="102" y="56"/>
                    </a:lnTo>
                    <a:lnTo>
                      <a:pt x="102" y="58"/>
                    </a:lnTo>
                    <a:lnTo>
                      <a:pt x="104" y="58"/>
                    </a:lnTo>
                    <a:lnTo>
                      <a:pt x="106" y="58"/>
                    </a:lnTo>
                    <a:lnTo>
                      <a:pt x="108" y="58"/>
                    </a:lnTo>
                    <a:lnTo>
                      <a:pt x="110" y="58"/>
                    </a:lnTo>
                    <a:lnTo>
                      <a:pt x="112" y="60"/>
                    </a:lnTo>
                    <a:lnTo>
                      <a:pt x="114" y="60"/>
                    </a:lnTo>
                    <a:lnTo>
                      <a:pt x="114" y="62"/>
                    </a:lnTo>
                    <a:lnTo>
                      <a:pt x="115" y="62"/>
                    </a:lnTo>
                    <a:lnTo>
                      <a:pt x="117" y="62"/>
                    </a:lnTo>
                    <a:lnTo>
                      <a:pt x="117" y="64"/>
                    </a:lnTo>
                    <a:lnTo>
                      <a:pt x="119" y="64"/>
                    </a:lnTo>
                    <a:lnTo>
                      <a:pt x="119" y="66"/>
                    </a:lnTo>
                    <a:lnTo>
                      <a:pt x="121" y="66"/>
                    </a:lnTo>
                    <a:lnTo>
                      <a:pt x="121" y="68"/>
                    </a:lnTo>
                    <a:lnTo>
                      <a:pt x="123" y="68"/>
                    </a:lnTo>
                    <a:lnTo>
                      <a:pt x="123" y="69"/>
                    </a:lnTo>
                    <a:lnTo>
                      <a:pt x="125" y="71"/>
                    </a:lnTo>
                    <a:lnTo>
                      <a:pt x="127" y="71"/>
                    </a:lnTo>
                    <a:lnTo>
                      <a:pt x="129" y="71"/>
                    </a:lnTo>
                    <a:lnTo>
                      <a:pt x="129" y="73"/>
                    </a:lnTo>
                    <a:lnTo>
                      <a:pt x="131" y="73"/>
                    </a:lnTo>
                    <a:lnTo>
                      <a:pt x="131" y="71"/>
                    </a:lnTo>
                    <a:lnTo>
                      <a:pt x="133" y="71"/>
                    </a:lnTo>
                    <a:lnTo>
                      <a:pt x="135" y="71"/>
                    </a:lnTo>
                    <a:lnTo>
                      <a:pt x="135" y="73"/>
                    </a:lnTo>
                    <a:lnTo>
                      <a:pt x="137" y="73"/>
                    </a:lnTo>
                    <a:lnTo>
                      <a:pt x="137" y="71"/>
                    </a:lnTo>
                    <a:lnTo>
                      <a:pt x="137" y="73"/>
                    </a:lnTo>
                    <a:lnTo>
                      <a:pt x="138" y="73"/>
                    </a:lnTo>
                    <a:lnTo>
                      <a:pt x="138" y="71"/>
                    </a:lnTo>
                    <a:lnTo>
                      <a:pt x="138" y="73"/>
                    </a:lnTo>
                    <a:lnTo>
                      <a:pt x="140" y="73"/>
                    </a:lnTo>
                    <a:lnTo>
                      <a:pt x="140" y="71"/>
                    </a:lnTo>
                    <a:lnTo>
                      <a:pt x="142" y="71"/>
                    </a:lnTo>
                    <a:lnTo>
                      <a:pt x="142" y="69"/>
                    </a:lnTo>
                    <a:lnTo>
                      <a:pt x="144" y="69"/>
                    </a:lnTo>
                    <a:lnTo>
                      <a:pt x="144" y="71"/>
                    </a:lnTo>
                    <a:lnTo>
                      <a:pt x="146" y="69"/>
                    </a:lnTo>
                    <a:lnTo>
                      <a:pt x="146" y="71"/>
                    </a:lnTo>
                    <a:lnTo>
                      <a:pt x="148" y="71"/>
                    </a:lnTo>
                    <a:lnTo>
                      <a:pt x="148" y="69"/>
                    </a:lnTo>
                    <a:lnTo>
                      <a:pt x="150" y="69"/>
                    </a:lnTo>
                    <a:lnTo>
                      <a:pt x="152" y="69"/>
                    </a:lnTo>
                    <a:lnTo>
                      <a:pt x="152" y="68"/>
                    </a:lnTo>
                    <a:lnTo>
                      <a:pt x="152" y="66"/>
                    </a:lnTo>
                    <a:lnTo>
                      <a:pt x="152" y="64"/>
                    </a:lnTo>
                    <a:lnTo>
                      <a:pt x="154" y="62"/>
                    </a:lnTo>
                    <a:lnTo>
                      <a:pt x="152" y="62"/>
                    </a:lnTo>
                    <a:lnTo>
                      <a:pt x="152" y="60"/>
                    </a:lnTo>
                    <a:lnTo>
                      <a:pt x="154" y="60"/>
                    </a:lnTo>
                    <a:lnTo>
                      <a:pt x="154" y="58"/>
                    </a:lnTo>
                    <a:lnTo>
                      <a:pt x="156" y="58"/>
                    </a:lnTo>
                    <a:lnTo>
                      <a:pt x="158" y="58"/>
                    </a:lnTo>
                    <a:lnTo>
                      <a:pt x="158" y="56"/>
                    </a:lnTo>
                    <a:lnTo>
                      <a:pt x="160" y="56"/>
                    </a:lnTo>
                    <a:lnTo>
                      <a:pt x="160" y="54"/>
                    </a:lnTo>
                    <a:lnTo>
                      <a:pt x="162" y="54"/>
                    </a:lnTo>
                    <a:lnTo>
                      <a:pt x="162" y="52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3" y="48"/>
                    </a:lnTo>
                    <a:lnTo>
                      <a:pt x="165" y="48"/>
                    </a:lnTo>
                    <a:lnTo>
                      <a:pt x="167" y="48"/>
                    </a:lnTo>
                    <a:lnTo>
                      <a:pt x="169" y="48"/>
                    </a:lnTo>
                    <a:lnTo>
                      <a:pt x="171" y="48"/>
                    </a:lnTo>
                    <a:lnTo>
                      <a:pt x="173" y="48"/>
                    </a:lnTo>
                    <a:lnTo>
                      <a:pt x="173" y="46"/>
                    </a:lnTo>
                    <a:lnTo>
                      <a:pt x="175" y="46"/>
                    </a:lnTo>
                    <a:lnTo>
                      <a:pt x="177" y="46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9" y="46"/>
                    </a:lnTo>
                    <a:lnTo>
                      <a:pt x="181" y="46"/>
                    </a:lnTo>
                    <a:lnTo>
                      <a:pt x="183" y="46"/>
                    </a:lnTo>
                    <a:lnTo>
                      <a:pt x="183" y="45"/>
                    </a:lnTo>
                    <a:lnTo>
                      <a:pt x="185" y="45"/>
                    </a:lnTo>
                    <a:lnTo>
                      <a:pt x="185" y="43"/>
                    </a:lnTo>
                    <a:lnTo>
                      <a:pt x="186" y="43"/>
                    </a:lnTo>
                    <a:lnTo>
                      <a:pt x="188" y="43"/>
                    </a:lnTo>
                    <a:lnTo>
                      <a:pt x="190" y="43"/>
                    </a:lnTo>
                    <a:lnTo>
                      <a:pt x="192" y="43"/>
                    </a:lnTo>
                    <a:lnTo>
                      <a:pt x="192" y="41"/>
                    </a:lnTo>
                    <a:lnTo>
                      <a:pt x="194" y="41"/>
                    </a:lnTo>
                    <a:lnTo>
                      <a:pt x="194" y="39"/>
                    </a:lnTo>
                    <a:lnTo>
                      <a:pt x="196" y="39"/>
                    </a:lnTo>
                    <a:lnTo>
                      <a:pt x="196" y="37"/>
                    </a:lnTo>
                    <a:lnTo>
                      <a:pt x="198" y="37"/>
                    </a:lnTo>
                    <a:lnTo>
                      <a:pt x="198" y="35"/>
                    </a:lnTo>
                    <a:lnTo>
                      <a:pt x="200" y="35"/>
                    </a:lnTo>
                    <a:lnTo>
                      <a:pt x="200" y="33"/>
                    </a:lnTo>
                    <a:lnTo>
                      <a:pt x="200" y="35"/>
                    </a:lnTo>
                    <a:lnTo>
                      <a:pt x="202" y="33"/>
                    </a:lnTo>
                    <a:lnTo>
                      <a:pt x="202" y="35"/>
                    </a:lnTo>
                    <a:lnTo>
                      <a:pt x="202" y="33"/>
                    </a:lnTo>
                    <a:lnTo>
                      <a:pt x="204" y="33"/>
                    </a:lnTo>
                    <a:lnTo>
                      <a:pt x="206" y="33"/>
                    </a:lnTo>
                    <a:lnTo>
                      <a:pt x="206" y="35"/>
                    </a:lnTo>
                    <a:lnTo>
                      <a:pt x="208" y="33"/>
                    </a:lnTo>
                    <a:lnTo>
                      <a:pt x="208" y="35"/>
                    </a:lnTo>
                    <a:lnTo>
                      <a:pt x="210" y="35"/>
                    </a:lnTo>
                    <a:lnTo>
                      <a:pt x="211" y="35"/>
                    </a:lnTo>
                    <a:lnTo>
                      <a:pt x="211" y="37"/>
                    </a:lnTo>
                    <a:lnTo>
                      <a:pt x="213" y="37"/>
                    </a:lnTo>
                    <a:lnTo>
                      <a:pt x="215" y="3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" name="Freeform 5059">
                <a:extLst>
                  <a:ext uri="{FF2B5EF4-FFF2-40B4-BE49-F238E27FC236}">
                    <a16:creationId xmlns:a16="http://schemas.microsoft.com/office/drawing/2014/main" id="{6279F665-46F8-E6E2-DC80-A3C5948DB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3227" y="5228042"/>
                <a:ext cx="276981" cy="341261"/>
              </a:xfrm>
              <a:custGeom>
                <a:avLst/>
                <a:gdLst/>
                <a:ahLst/>
                <a:cxnLst>
                  <a:cxn ang="0">
                    <a:pos x="173" y="15"/>
                  </a:cxn>
                  <a:cxn ang="0">
                    <a:pos x="173" y="30"/>
                  </a:cxn>
                  <a:cxn ang="0">
                    <a:pos x="163" y="44"/>
                  </a:cxn>
                  <a:cxn ang="0">
                    <a:pos x="161" y="59"/>
                  </a:cxn>
                  <a:cxn ang="0">
                    <a:pos x="161" y="77"/>
                  </a:cxn>
                  <a:cxn ang="0">
                    <a:pos x="155" y="92"/>
                  </a:cxn>
                  <a:cxn ang="0">
                    <a:pos x="154" y="105"/>
                  </a:cxn>
                  <a:cxn ang="0">
                    <a:pos x="148" y="121"/>
                  </a:cxn>
                  <a:cxn ang="0">
                    <a:pos x="154" y="132"/>
                  </a:cxn>
                  <a:cxn ang="0">
                    <a:pos x="165" y="142"/>
                  </a:cxn>
                  <a:cxn ang="0">
                    <a:pos x="171" y="157"/>
                  </a:cxn>
                  <a:cxn ang="0">
                    <a:pos x="177" y="171"/>
                  </a:cxn>
                  <a:cxn ang="0">
                    <a:pos x="186" y="182"/>
                  </a:cxn>
                  <a:cxn ang="0">
                    <a:pos x="182" y="199"/>
                  </a:cxn>
                  <a:cxn ang="0">
                    <a:pos x="175" y="213"/>
                  </a:cxn>
                  <a:cxn ang="0">
                    <a:pos x="167" y="224"/>
                  </a:cxn>
                  <a:cxn ang="0">
                    <a:pos x="157" y="226"/>
                  </a:cxn>
                  <a:cxn ang="0">
                    <a:pos x="148" y="232"/>
                  </a:cxn>
                  <a:cxn ang="0">
                    <a:pos x="136" y="232"/>
                  </a:cxn>
                  <a:cxn ang="0">
                    <a:pos x="127" y="226"/>
                  </a:cxn>
                  <a:cxn ang="0">
                    <a:pos x="115" y="226"/>
                  </a:cxn>
                  <a:cxn ang="0">
                    <a:pos x="107" y="219"/>
                  </a:cxn>
                  <a:cxn ang="0">
                    <a:pos x="100" y="213"/>
                  </a:cxn>
                  <a:cxn ang="0">
                    <a:pos x="92" y="213"/>
                  </a:cxn>
                  <a:cxn ang="0">
                    <a:pos x="82" y="215"/>
                  </a:cxn>
                  <a:cxn ang="0">
                    <a:pos x="73" y="211"/>
                  </a:cxn>
                  <a:cxn ang="0">
                    <a:pos x="65" y="203"/>
                  </a:cxn>
                  <a:cxn ang="0">
                    <a:pos x="59" y="190"/>
                  </a:cxn>
                  <a:cxn ang="0">
                    <a:pos x="59" y="180"/>
                  </a:cxn>
                  <a:cxn ang="0">
                    <a:pos x="65" y="176"/>
                  </a:cxn>
                  <a:cxn ang="0">
                    <a:pos x="63" y="165"/>
                  </a:cxn>
                  <a:cxn ang="0">
                    <a:pos x="65" y="151"/>
                  </a:cxn>
                  <a:cxn ang="0">
                    <a:pos x="67" y="136"/>
                  </a:cxn>
                  <a:cxn ang="0">
                    <a:pos x="56" y="128"/>
                  </a:cxn>
                  <a:cxn ang="0">
                    <a:pos x="44" y="128"/>
                  </a:cxn>
                  <a:cxn ang="0">
                    <a:pos x="38" y="123"/>
                  </a:cxn>
                  <a:cxn ang="0">
                    <a:pos x="27" y="125"/>
                  </a:cxn>
                  <a:cxn ang="0">
                    <a:pos x="17" y="119"/>
                  </a:cxn>
                  <a:cxn ang="0">
                    <a:pos x="8" y="107"/>
                  </a:cxn>
                  <a:cxn ang="0">
                    <a:pos x="2" y="94"/>
                  </a:cxn>
                  <a:cxn ang="0">
                    <a:pos x="10" y="90"/>
                  </a:cxn>
                  <a:cxn ang="0">
                    <a:pos x="25" y="88"/>
                  </a:cxn>
                  <a:cxn ang="0">
                    <a:pos x="33" y="78"/>
                  </a:cxn>
                  <a:cxn ang="0">
                    <a:pos x="36" y="63"/>
                  </a:cxn>
                  <a:cxn ang="0">
                    <a:pos x="46" y="55"/>
                  </a:cxn>
                  <a:cxn ang="0">
                    <a:pos x="56" y="46"/>
                  </a:cxn>
                  <a:cxn ang="0">
                    <a:pos x="67" y="50"/>
                  </a:cxn>
                  <a:cxn ang="0">
                    <a:pos x="77" y="44"/>
                  </a:cxn>
                  <a:cxn ang="0">
                    <a:pos x="88" y="38"/>
                  </a:cxn>
                  <a:cxn ang="0">
                    <a:pos x="90" y="25"/>
                  </a:cxn>
                  <a:cxn ang="0">
                    <a:pos x="102" y="19"/>
                  </a:cxn>
                  <a:cxn ang="0">
                    <a:pos x="107" y="9"/>
                  </a:cxn>
                  <a:cxn ang="0">
                    <a:pos x="119" y="9"/>
                  </a:cxn>
                  <a:cxn ang="0">
                    <a:pos x="127" y="6"/>
                  </a:cxn>
                  <a:cxn ang="0">
                    <a:pos x="140" y="4"/>
                  </a:cxn>
                  <a:cxn ang="0">
                    <a:pos x="154" y="2"/>
                  </a:cxn>
                  <a:cxn ang="0">
                    <a:pos x="167" y="0"/>
                  </a:cxn>
                </a:cxnLst>
                <a:rect l="0" t="0" r="r" b="b"/>
                <a:pathLst>
                  <a:path w="186" h="234">
                    <a:moveTo>
                      <a:pt x="173" y="2"/>
                    </a:moveTo>
                    <a:lnTo>
                      <a:pt x="173" y="4"/>
                    </a:lnTo>
                    <a:lnTo>
                      <a:pt x="173" y="6"/>
                    </a:lnTo>
                    <a:lnTo>
                      <a:pt x="171" y="7"/>
                    </a:lnTo>
                    <a:lnTo>
                      <a:pt x="173" y="9"/>
                    </a:lnTo>
                    <a:lnTo>
                      <a:pt x="173" y="11"/>
                    </a:lnTo>
                    <a:lnTo>
                      <a:pt x="173" y="13"/>
                    </a:lnTo>
                    <a:lnTo>
                      <a:pt x="173" y="15"/>
                    </a:lnTo>
                    <a:lnTo>
                      <a:pt x="173" y="17"/>
                    </a:lnTo>
                    <a:lnTo>
                      <a:pt x="171" y="17"/>
                    </a:lnTo>
                    <a:lnTo>
                      <a:pt x="169" y="19"/>
                    </a:lnTo>
                    <a:lnTo>
                      <a:pt x="171" y="19"/>
                    </a:lnTo>
                    <a:lnTo>
                      <a:pt x="171" y="21"/>
                    </a:lnTo>
                    <a:lnTo>
                      <a:pt x="171" y="23"/>
                    </a:lnTo>
                    <a:lnTo>
                      <a:pt x="171" y="25"/>
                    </a:lnTo>
                    <a:lnTo>
                      <a:pt x="173" y="30"/>
                    </a:lnTo>
                    <a:lnTo>
                      <a:pt x="171" y="32"/>
                    </a:lnTo>
                    <a:lnTo>
                      <a:pt x="171" y="34"/>
                    </a:lnTo>
                    <a:lnTo>
                      <a:pt x="169" y="36"/>
                    </a:lnTo>
                    <a:lnTo>
                      <a:pt x="167" y="38"/>
                    </a:lnTo>
                    <a:lnTo>
                      <a:pt x="167" y="40"/>
                    </a:lnTo>
                    <a:lnTo>
                      <a:pt x="167" y="42"/>
                    </a:lnTo>
                    <a:lnTo>
                      <a:pt x="165" y="42"/>
                    </a:lnTo>
                    <a:lnTo>
                      <a:pt x="163" y="44"/>
                    </a:lnTo>
                    <a:lnTo>
                      <a:pt x="163" y="46"/>
                    </a:lnTo>
                    <a:lnTo>
                      <a:pt x="161" y="48"/>
                    </a:lnTo>
                    <a:lnTo>
                      <a:pt x="159" y="50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61" y="55"/>
                    </a:lnTo>
                    <a:lnTo>
                      <a:pt x="161" y="57"/>
                    </a:lnTo>
                    <a:lnTo>
                      <a:pt x="161" y="59"/>
                    </a:lnTo>
                    <a:lnTo>
                      <a:pt x="161" y="63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59" y="69"/>
                    </a:lnTo>
                    <a:lnTo>
                      <a:pt x="161" y="69"/>
                    </a:lnTo>
                    <a:lnTo>
                      <a:pt x="161" y="73"/>
                    </a:lnTo>
                    <a:lnTo>
                      <a:pt x="161" y="75"/>
                    </a:lnTo>
                    <a:lnTo>
                      <a:pt x="161" y="77"/>
                    </a:lnTo>
                    <a:lnTo>
                      <a:pt x="159" y="78"/>
                    </a:lnTo>
                    <a:lnTo>
                      <a:pt x="159" y="80"/>
                    </a:lnTo>
                    <a:lnTo>
                      <a:pt x="159" y="82"/>
                    </a:lnTo>
                    <a:lnTo>
                      <a:pt x="159" y="84"/>
                    </a:lnTo>
                    <a:lnTo>
                      <a:pt x="157" y="86"/>
                    </a:lnTo>
                    <a:lnTo>
                      <a:pt x="157" y="88"/>
                    </a:lnTo>
                    <a:lnTo>
                      <a:pt x="155" y="90"/>
                    </a:lnTo>
                    <a:lnTo>
                      <a:pt x="155" y="92"/>
                    </a:lnTo>
                    <a:lnTo>
                      <a:pt x="155" y="94"/>
                    </a:lnTo>
                    <a:lnTo>
                      <a:pt x="154" y="96"/>
                    </a:lnTo>
                    <a:lnTo>
                      <a:pt x="154" y="98"/>
                    </a:lnTo>
                    <a:lnTo>
                      <a:pt x="154" y="100"/>
                    </a:lnTo>
                    <a:lnTo>
                      <a:pt x="155" y="100"/>
                    </a:lnTo>
                    <a:lnTo>
                      <a:pt x="155" y="102"/>
                    </a:lnTo>
                    <a:lnTo>
                      <a:pt x="155" y="103"/>
                    </a:lnTo>
                    <a:lnTo>
                      <a:pt x="154" y="105"/>
                    </a:lnTo>
                    <a:lnTo>
                      <a:pt x="154" y="107"/>
                    </a:lnTo>
                    <a:lnTo>
                      <a:pt x="152" y="109"/>
                    </a:lnTo>
                    <a:lnTo>
                      <a:pt x="150" y="111"/>
                    </a:lnTo>
                    <a:lnTo>
                      <a:pt x="150" y="113"/>
                    </a:lnTo>
                    <a:lnTo>
                      <a:pt x="148" y="115"/>
                    </a:lnTo>
                    <a:lnTo>
                      <a:pt x="148" y="117"/>
                    </a:lnTo>
                    <a:lnTo>
                      <a:pt x="148" y="119"/>
                    </a:lnTo>
                    <a:lnTo>
                      <a:pt x="148" y="121"/>
                    </a:lnTo>
                    <a:lnTo>
                      <a:pt x="150" y="121"/>
                    </a:lnTo>
                    <a:lnTo>
                      <a:pt x="150" y="123"/>
                    </a:lnTo>
                    <a:lnTo>
                      <a:pt x="150" y="125"/>
                    </a:lnTo>
                    <a:lnTo>
                      <a:pt x="150" y="126"/>
                    </a:lnTo>
                    <a:lnTo>
                      <a:pt x="150" y="128"/>
                    </a:lnTo>
                    <a:lnTo>
                      <a:pt x="152" y="130"/>
                    </a:lnTo>
                    <a:lnTo>
                      <a:pt x="152" y="132"/>
                    </a:lnTo>
                    <a:lnTo>
                      <a:pt x="154" y="132"/>
                    </a:lnTo>
                    <a:lnTo>
                      <a:pt x="154" y="134"/>
                    </a:lnTo>
                    <a:lnTo>
                      <a:pt x="155" y="134"/>
                    </a:lnTo>
                    <a:lnTo>
                      <a:pt x="157" y="136"/>
                    </a:lnTo>
                    <a:lnTo>
                      <a:pt x="159" y="138"/>
                    </a:lnTo>
                    <a:lnTo>
                      <a:pt x="161" y="138"/>
                    </a:lnTo>
                    <a:lnTo>
                      <a:pt x="161" y="140"/>
                    </a:lnTo>
                    <a:lnTo>
                      <a:pt x="163" y="140"/>
                    </a:lnTo>
                    <a:lnTo>
                      <a:pt x="165" y="142"/>
                    </a:lnTo>
                    <a:lnTo>
                      <a:pt x="167" y="144"/>
                    </a:lnTo>
                    <a:lnTo>
                      <a:pt x="169" y="148"/>
                    </a:lnTo>
                    <a:lnTo>
                      <a:pt x="169" y="150"/>
                    </a:lnTo>
                    <a:lnTo>
                      <a:pt x="169" y="151"/>
                    </a:lnTo>
                    <a:lnTo>
                      <a:pt x="169" y="153"/>
                    </a:lnTo>
                    <a:lnTo>
                      <a:pt x="169" y="155"/>
                    </a:lnTo>
                    <a:lnTo>
                      <a:pt x="169" y="157"/>
                    </a:lnTo>
                    <a:lnTo>
                      <a:pt x="171" y="157"/>
                    </a:lnTo>
                    <a:lnTo>
                      <a:pt x="173" y="161"/>
                    </a:lnTo>
                    <a:lnTo>
                      <a:pt x="173" y="163"/>
                    </a:lnTo>
                    <a:lnTo>
                      <a:pt x="175" y="163"/>
                    </a:lnTo>
                    <a:lnTo>
                      <a:pt x="175" y="165"/>
                    </a:lnTo>
                    <a:lnTo>
                      <a:pt x="175" y="167"/>
                    </a:lnTo>
                    <a:lnTo>
                      <a:pt x="175" y="169"/>
                    </a:lnTo>
                    <a:lnTo>
                      <a:pt x="177" y="169"/>
                    </a:lnTo>
                    <a:lnTo>
                      <a:pt x="177" y="171"/>
                    </a:lnTo>
                    <a:lnTo>
                      <a:pt x="178" y="171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2" y="174"/>
                    </a:lnTo>
                    <a:lnTo>
                      <a:pt x="184" y="176"/>
                    </a:lnTo>
                    <a:lnTo>
                      <a:pt x="184" y="178"/>
                    </a:lnTo>
                    <a:lnTo>
                      <a:pt x="186" y="180"/>
                    </a:lnTo>
                    <a:lnTo>
                      <a:pt x="186" y="182"/>
                    </a:lnTo>
                    <a:lnTo>
                      <a:pt x="186" y="184"/>
                    </a:lnTo>
                    <a:lnTo>
                      <a:pt x="184" y="186"/>
                    </a:lnTo>
                    <a:lnTo>
                      <a:pt x="184" y="188"/>
                    </a:lnTo>
                    <a:lnTo>
                      <a:pt x="182" y="190"/>
                    </a:lnTo>
                    <a:lnTo>
                      <a:pt x="182" y="192"/>
                    </a:lnTo>
                    <a:lnTo>
                      <a:pt x="184" y="194"/>
                    </a:lnTo>
                    <a:lnTo>
                      <a:pt x="182" y="198"/>
                    </a:lnTo>
                    <a:lnTo>
                      <a:pt x="182" y="199"/>
                    </a:lnTo>
                    <a:lnTo>
                      <a:pt x="182" y="201"/>
                    </a:lnTo>
                    <a:lnTo>
                      <a:pt x="180" y="203"/>
                    </a:lnTo>
                    <a:lnTo>
                      <a:pt x="180" y="205"/>
                    </a:lnTo>
                    <a:lnTo>
                      <a:pt x="178" y="205"/>
                    </a:lnTo>
                    <a:lnTo>
                      <a:pt x="178" y="207"/>
                    </a:lnTo>
                    <a:lnTo>
                      <a:pt x="177" y="211"/>
                    </a:lnTo>
                    <a:lnTo>
                      <a:pt x="177" y="213"/>
                    </a:lnTo>
                    <a:lnTo>
                      <a:pt x="175" y="213"/>
                    </a:lnTo>
                    <a:lnTo>
                      <a:pt x="175" y="215"/>
                    </a:lnTo>
                    <a:lnTo>
                      <a:pt x="175" y="217"/>
                    </a:lnTo>
                    <a:lnTo>
                      <a:pt x="173" y="219"/>
                    </a:lnTo>
                    <a:lnTo>
                      <a:pt x="171" y="221"/>
                    </a:lnTo>
                    <a:lnTo>
                      <a:pt x="169" y="221"/>
                    </a:lnTo>
                    <a:lnTo>
                      <a:pt x="169" y="222"/>
                    </a:lnTo>
                    <a:lnTo>
                      <a:pt x="169" y="224"/>
                    </a:lnTo>
                    <a:lnTo>
                      <a:pt x="167" y="224"/>
                    </a:lnTo>
                    <a:lnTo>
                      <a:pt x="167" y="226"/>
                    </a:lnTo>
                    <a:lnTo>
                      <a:pt x="165" y="226"/>
                    </a:lnTo>
                    <a:lnTo>
                      <a:pt x="163" y="226"/>
                    </a:lnTo>
                    <a:lnTo>
                      <a:pt x="163" y="228"/>
                    </a:lnTo>
                    <a:lnTo>
                      <a:pt x="161" y="228"/>
                    </a:lnTo>
                    <a:lnTo>
                      <a:pt x="159" y="228"/>
                    </a:lnTo>
                    <a:lnTo>
                      <a:pt x="159" y="226"/>
                    </a:lnTo>
                    <a:lnTo>
                      <a:pt x="157" y="226"/>
                    </a:lnTo>
                    <a:lnTo>
                      <a:pt x="157" y="224"/>
                    </a:lnTo>
                    <a:lnTo>
                      <a:pt x="155" y="226"/>
                    </a:lnTo>
                    <a:lnTo>
                      <a:pt x="155" y="228"/>
                    </a:lnTo>
                    <a:lnTo>
                      <a:pt x="154" y="228"/>
                    </a:lnTo>
                    <a:lnTo>
                      <a:pt x="152" y="228"/>
                    </a:lnTo>
                    <a:lnTo>
                      <a:pt x="152" y="230"/>
                    </a:lnTo>
                    <a:lnTo>
                      <a:pt x="150" y="230"/>
                    </a:lnTo>
                    <a:lnTo>
                      <a:pt x="148" y="232"/>
                    </a:lnTo>
                    <a:lnTo>
                      <a:pt x="148" y="234"/>
                    </a:lnTo>
                    <a:lnTo>
                      <a:pt x="146" y="234"/>
                    </a:lnTo>
                    <a:lnTo>
                      <a:pt x="144" y="234"/>
                    </a:lnTo>
                    <a:lnTo>
                      <a:pt x="142" y="234"/>
                    </a:lnTo>
                    <a:lnTo>
                      <a:pt x="140" y="234"/>
                    </a:lnTo>
                    <a:lnTo>
                      <a:pt x="140" y="232"/>
                    </a:lnTo>
                    <a:lnTo>
                      <a:pt x="138" y="232"/>
                    </a:lnTo>
                    <a:lnTo>
                      <a:pt x="136" y="232"/>
                    </a:lnTo>
                    <a:lnTo>
                      <a:pt x="136" y="230"/>
                    </a:lnTo>
                    <a:lnTo>
                      <a:pt x="134" y="230"/>
                    </a:lnTo>
                    <a:lnTo>
                      <a:pt x="132" y="230"/>
                    </a:lnTo>
                    <a:lnTo>
                      <a:pt x="130" y="230"/>
                    </a:lnTo>
                    <a:lnTo>
                      <a:pt x="130" y="228"/>
                    </a:lnTo>
                    <a:lnTo>
                      <a:pt x="129" y="228"/>
                    </a:lnTo>
                    <a:lnTo>
                      <a:pt x="127" y="228"/>
                    </a:lnTo>
                    <a:lnTo>
                      <a:pt x="127" y="226"/>
                    </a:lnTo>
                    <a:lnTo>
                      <a:pt x="125" y="226"/>
                    </a:lnTo>
                    <a:lnTo>
                      <a:pt x="123" y="226"/>
                    </a:lnTo>
                    <a:lnTo>
                      <a:pt x="121" y="226"/>
                    </a:lnTo>
                    <a:lnTo>
                      <a:pt x="119" y="226"/>
                    </a:lnTo>
                    <a:lnTo>
                      <a:pt x="119" y="224"/>
                    </a:lnTo>
                    <a:lnTo>
                      <a:pt x="117" y="224"/>
                    </a:lnTo>
                    <a:lnTo>
                      <a:pt x="117" y="226"/>
                    </a:lnTo>
                    <a:lnTo>
                      <a:pt x="115" y="226"/>
                    </a:lnTo>
                    <a:lnTo>
                      <a:pt x="113" y="226"/>
                    </a:lnTo>
                    <a:lnTo>
                      <a:pt x="113" y="224"/>
                    </a:lnTo>
                    <a:lnTo>
                      <a:pt x="111" y="224"/>
                    </a:lnTo>
                    <a:lnTo>
                      <a:pt x="111" y="222"/>
                    </a:lnTo>
                    <a:lnTo>
                      <a:pt x="109" y="222"/>
                    </a:lnTo>
                    <a:lnTo>
                      <a:pt x="109" y="221"/>
                    </a:lnTo>
                    <a:lnTo>
                      <a:pt x="107" y="221"/>
                    </a:lnTo>
                    <a:lnTo>
                      <a:pt x="107" y="219"/>
                    </a:lnTo>
                    <a:lnTo>
                      <a:pt x="107" y="217"/>
                    </a:lnTo>
                    <a:lnTo>
                      <a:pt x="106" y="217"/>
                    </a:lnTo>
                    <a:lnTo>
                      <a:pt x="106" y="219"/>
                    </a:lnTo>
                    <a:lnTo>
                      <a:pt x="104" y="217"/>
                    </a:lnTo>
                    <a:lnTo>
                      <a:pt x="104" y="215"/>
                    </a:lnTo>
                    <a:lnTo>
                      <a:pt x="102" y="215"/>
                    </a:lnTo>
                    <a:lnTo>
                      <a:pt x="102" y="213"/>
                    </a:lnTo>
                    <a:lnTo>
                      <a:pt x="100" y="213"/>
                    </a:lnTo>
                    <a:lnTo>
                      <a:pt x="100" y="211"/>
                    </a:lnTo>
                    <a:lnTo>
                      <a:pt x="98" y="211"/>
                    </a:lnTo>
                    <a:lnTo>
                      <a:pt x="98" y="209"/>
                    </a:lnTo>
                    <a:lnTo>
                      <a:pt x="96" y="209"/>
                    </a:lnTo>
                    <a:lnTo>
                      <a:pt x="94" y="209"/>
                    </a:lnTo>
                    <a:lnTo>
                      <a:pt x="94" y="211"/>
                    </a:lnTo>
                    <a:lnTo>
                      <a:pt x="92" y="211"/>
                    </a:lnTo>
                    <a:lnTo>
                      <a:pt x="92" y="213"/>
                    </a:lnTo>
                    <a:lnTo>
                      <a:pt x="90" y="213"/>
                    </a:lnTo>
                    <a:lnTo>
                      <a:pt x="88" y="213"/>
                    </a:lnTo>
                    <a:lnTo>
                      <a:pt x="88" y="215"/>
                    </a:lnTo>
                    <a:lnTo>
                      <a:pt x="86" y="215"/>
                    </a:lnTo>
                    <a:lnTo>
                      <a:pt x="84" y="215"/>
                    </a:lnTo>
                    <a:lnTo>
                      <a:pt x="82" y="215"/>
                    </a:lnTo>
                    <a:lnTo>
                      <a:pt x="82" y="213"/>
                    </a:lnTo>
                    <a:lnTo>
                      <a:pt x="82" y="215"/>
                    </a:lnTo>
                    <a:lnTo>
                      <a:pt x="81" y="215"/>
                    </a:lnTo>
                    <a:lnTo>
                      <a:pt x="79" y="215"/>
                    </a:lnTo>
                    <a:lnTo>
                      <a:pt x="79" y="217"/>
                    </a:lnTo>
                    <a:lnTo>
                      <a:pt x="79" y="215"/>
                    </a:lnTo>
                    <a:lnTo>
                      <a:pt x="77" y="215"/>
                    </a:lnTo>
                    <a:lnTo>
                      <a:pt x="77" y="213"/>
                    </a:lnTo>
                    <a:lnTo>
                      <a:pt x="75" y="213"/>
                    </a:lnTo>
                    <a:lnTo>
                      <a:pt x="73" y="211"/>
                    </a:lnTo>
                    <a:lnTo>
                      <a:pt x="73" y="209"/>
                    </a:lnTo>
                    <a:lnTo>
                      <a:pt x="71" y="209"/>
                    </a:lnTo>
                    <a:lnTo>
                      <a:pt x="69" y="209"/>
                    </a:lnTo>
                    <a:lnTo>
                      <a:pt x="69" y="207"/>
                    </a:lnTo>
                    <a:lnTo>
                      <a:pt x="67" y="207"/>
                    </a:lnTo>
                    <a:lnTo>
                      <a:pt x="65" y="207"/>
                    </a:lnTo>
                    <a:lnTo>
                      <a:pt x="65" y="205"/>
                    </a:lnTo>
                    <a:lnTo>
                      <a:pt x="65" y="203"/>
                    </a:lnTo>
                    <a:lnTo>
                      <a:pt x="63" y="203"/>
                    </a:lnTo>
                    <a:lnTo>
                      <a:pt x="61" y="201"/>
                    </a:lnTo>
                    <a:lnTo>
                      <a:pt x="61" y="199"/>
                    </a:lnTo>
                    <a:lnTo>
                      <a:pt x="61" y="198"/>
                    </a:lnTo>
                    <a:lnTo>
                      <a:pt x="61" y="196"/>
                    </a:lnTo>
                    <a:lnTo>
                      <a:pt x="61" y="194"/>
                    </a:lnTo>
                    <a:lnTo>
                      <a:pt x="59" y="192"/>
                    </a:lnTo>
                    <a:lnTo>
                      <a:pt x="59" y="190"/>
                    </a:lnTo>
                    <a:lnTo>
                      <a:pt x="59" y="188"/>
                    </a:lnTo>
                    <a:lnTo>
                      <a:pt x="58" y="186"/>
                    </a:lnTo>
                    <a:lnTo>
                      <a:pt x="59" y="186"/>
                    </a:lnTo>
                    <a:lnTo>
                      <a:pt x="59" y="184"/>
                    </a:lnTo>
                    <a:lnTo>
                      <a:pt x="58" y="184"/>
                    </a:lnTo>
                    <a:lnTo>
                      <a:pt x="58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3" y="180"/>
                    </a:lnTo>
                    <a:lnTo>
                      <a:pt x="63" y="182"/>
                    </a:lnTo>
                    <a:lnTo>
                      <a:pt x="65" y="182"/>
                    </a:lnTo>
                    <a:lnTo>
                      <a:pt x="67" y="180"/>
                    </a:lnTo>
                    <a:lnTo>
                      <a:pt x="67" y="178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3" y="174"/>
                    </a:lnTo>
                    <a:lnTo>
                      <a:pt x="63" y="173"/>
                    </a:lnTo>
                    <a:lnTo>
                      <a:pt x="65" y="173"/>
                    </a:lnTo>
                    <a:lnTo>
                      <a:pt x="65" y="171"/>
                    </a:lnTo>
                    <a:lnTo>
                      <a:pt x="65" y="169"/>
                    </a:lnTo>
                    <a:lnTo>
                      <a:pt x="65" y="167"/>
                    </a:lnTo>
                    <a:lnTo>
                      <a:pt x="65" y="165"/>
                    </a:lnTo>
                    <a:lnTo>
                      <a:pt x="63" y="165"/>
                    </a:lnTo>
                    <a:lnTo>
                      <a:pt x="63" y="163"/>
                    </a:lnTo>
                    <a:lnTo>
                      <a:pt x="63" y="161"/>
                    </a:lnTo>
                    <a:lnTo>
                      <a:pt x="63" y="159"/>
                    </a:lnTo>
                    <a:lnTo>
                      <a:pt x="63" y="157"/>
                    </a:lnTo>
                    <a:lnTo>
                      <a:pt x="63" y="155"/>
                    </a:lnTo>
                    <a:lnTo>
                      <a:pt x="63" y="153"/>
                    </a:lnTo>
                    <a:lnTo>
                      <a:pt x="63" y="151"/>
                    </a:lnTo>
                    <a:lnTo>
                      <a:pt x="65" y="151"/>
                    </a:lnTo>
                    <a:lnTo>
                      <a:pt x="65" y="150"/>
                    </a:lnTo>
                    <a:lnTo>
                      <a:pt x="65" y="148"/>
                    </a:lnTo>
                    <a:lnTo>
                      <a:pt x="65" y="146"/>
                    </a:lnTo>
                    <a:lnTo>
                      <a:pt x="67" y="146"/>
                    </a:lnTo>
                    <a:lnTo>
                      <a:pt x="67" y="144"/>
                    </a:lnTo>
                    <a:lnTo>
                      <a:pt x="67" y="142"/>
                    </a:lnTo>
                    <a:lnTo>
                      <a:pt x="67" y="140"/>
                    </a:lnTo>
                    <a:lnTo>
                      <a:pt x="67" y="136"/>
                    </a:lnTo>
                    <a:lnTo>
                      <a:pt x="65" y="134"/>
                    </a:lnTo>
                    <a:lnTo>
                      <a:pt x="63" y="132"/>
                    </a:lnTo>
                    <a:lnTo>
                      <a:pt x="63" y="130"/>
                    </a:lnTo>
                    <a:lnTo>
                      <a:pt x="63" y="128"/>
                    </a:lnTo>
                    <a:lnTo>
                      <a:pt x="61" y="128"/>
                    </a:lnTo>
                    <a:lnTo>
                      <a:pt x="59" y="128"/>
                    </a:lnTo>
                    <a:lnTo>
                      <a:pt x="58" y="128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2" y="128"/>
                    </a:lnTo>
                    <a:lnTo>
                      <a:pt x="50" y="128"/>
                    </a:lnTo>
                    <a:lnTo>
                      <a:pt x="48" y="128"/>
                    </a:lnTo>
                    <a:lnTo>
                      <a:pt x="46" y="128"/>
                    </a:lnTo>
                    <a:lnTo>
                      <a:pt x="46" y="126"/>
                    </a:lnTo>
                    <a:lnTo>
                      <a:pt x="44" y="126"/>
                    </a:lnTo>
                    <a:lnTo>
                      <a:pt x="44" y="128"/>
                    </a:lnTo>
                    <a:lnTo>
                      <a:pt x="42" y="128"/>
                    </a:lnTo>
                    <a:lnTo>
                      <a:pt x="42" y="126"/>
                    </a:lnTo>
                    <a:lnTo>
                      <a:pt x="40" y="126"/>
                    </a:lnTo>
                    <a:lnTo>
                      <a:pt x="40" y="125"/>
                    </a:lnTo>
                    <a:lnTo>
                      <a:pt x="38" y="125"/>
                    </a:lnTo>
                    <a:lnTo>
                      <a:pt x="38" y="123"/>
                    </a:lnTo>
                    <a:lnTo>
                      <a:pt x="38" y="121"/>
                    </a:lnTo>
                    <a:lnTo>
                      <a:pt x="38" y="123"/>
                    </a:lnTo>
                    <a:lnTo>
                      <a:pt x="36" y="123"/>
                    </a:lnTo>
                    <a:lnTo>
                      <a:pt x="36" y="125"/>
                    </a:lnTo>
                    <a:lnTo>
                      <a:pt x="34" y="125"/>
                    </a:lnTo>
                    <a:lnTo>
                      <a:pt x="34" y="123"/>
                    </a:lnTo>
                    <a:lnTo>
                      <a:pt x="33" y="123"/>
                    </a:lnTo>
                    <a:lnTo>
                      <a:pt x="31" y="125"/>
                    </a:lnTo>
                    <a:lnTo>
                      <a:pt x="29" y="125"/>
                    </a:lnTo>
                    <a:lnTo>
                      <a:pt x="27" y="125"/>
                    </a:lnTo>
                    <a:lnTo>
                      <a:pt x="27" y="126"/>
                    </a:lnTo>
                    <a:lnTo>
                      <a:pt x="25" y="125"/>
                    </a:lnTo>
                    <a:lnTo>
                      <a:pt x="23" y="123"/>
                    </a:lnTo>
                    <a:lnTo>
                      <a:pt x="21" y="123"/>
                    </a:lnTo>
                    <a:lnTo>
                      <a:pt x="21" y="121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17" y="119"/>
                    </a:lnTo>
                    <a:lnTo>
                      <a:pt x="17" y="117"/>
                    </a:lnTo>
                    <a:lnTo>
                      <a:pt x="15" y="115"/>
                    </a:lnTo>
                    <a:lnTo>
                      <a:pt x="13" y="115"/>
                    </a:lnTo>
                    <a:lnTo>
                      <a:pt x="13" y="113"/>
                    </a:lnTo>
                    <a:lnTo>
                      <a:pt x="11" y="111"/>
                    </a:lnTo>
                    <a:lnTo>
                      <a:pt x="11" y="109"/>
                    </a:lnTo>
                    <a:lnTo>
                      <a:pt x="10" y="109"/>
                    </a:lnTo>
                    <a:lnTo>
                      <a:pt x="8" y="107"/>
                    </a:lnTo>
                    <a:lnTo>
                      <a:pt x="6" y="107"/>
                    </a:lnTo>
                    <a:lnTo>
                      <a:pt x="4" y="105"/>
                    </a:lnTo>
                    <a:lnTo>
                      <a:pt x="2" y="103"/>
                    </a:lnTo>
                    <a:lnTo>
                      <a:pt x="2" y="102"/>
                    </a:lnTo>
                    <a:lnTo>
                      <a:pt x="0" y="100"/>
                    </a:lnTo>
                    <a:lnTo>
                      <a:pt x="2" y="98"/>
                    </a:lnTo>
                    <a:lnTo>
                      <a:pt x="0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4" y="92"/>
                    </a:lnTo>
                    <a:lnTo>
                      <a:pt x="6" y="92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1" y="90"/>
                    </a:lnTo>
                    <a:lnTo>
                      <a:pt x="11" y="88"/>
                    </a:lnTo>
                    <a:lnTo>
                      <a:pt x="13" y="88"/>
                    </a:lnTo>
                    <a:lnTo>
                      <a:pt x="15" y="88"/>
                    </a:lnTo>
                    <a:lnTo>
                      <a:pt x="19" y="88"/>
                    </a:lnTo>
                    <a:lnTo>
                      <a:pt x="21" y="88"/>
                    </a:lnTo>
                    <a:lnTo>
                      <a:pt x="23" y="88"/>
                    </a:lnTo>
                    <a:lnTo>
                      <a:pt x="25" y="88"/>
                    </a:lnTo>
                    <a:lnTo>
                      <a:pt x="25" y="86"/>
                    </a:lnTo>
                    <a:lnTo>
                      <a:pt x="27" y="86"/>
                    </a:lnTo>
                    <a:lnTo>
                      <a:pt x="29" y="84"/>
                    </a:lnTo>
                    <a:lnTo>
                      <a:pt x="29" y="82"/>
                    </a:lnTo>
                    <a:lnTo>
                      <a:pt x="31" y="82"/>
                    </a:lnTo>
                    <a:lnTo>
                      <a:pt x="31" y="80"/>
                    </a:lnTo>
                    <a:lnTo>
                      <a:pt x="33" y="80"/>
                    </a:lnTo>
                    <a:lnTo>
                      <a:pt x="33" y="78"/>
                    </a:lnTo>
                    <a:lnTo>
                      <a:pt x="34" y="78"/>
                    </a:lnTo>
                    <a:lnTo>
                      <a:pt x="36" y="78"/>
                    </a:lnTo>
                    <a:lnTo>
                      <a:pt x="36" y="77"/>
                    </a:lnTo>
                    <a:lnTo>
                      <a:pt x="36" y="75"/>
                    </a:lnTo>
                    <a:lnTo>
                      <a:pt x="36" y="73"/>
                    </a:lnTo>
                    <a:lnTo>
                      <a:pt x="36" y="69"/>
                    </a:lnTo>
                    <a:lnTo>
                      <a:pt x="36" y="67"/>
                    </a:lnTo>
                    <a:lnTo>
                      <a:pt x="36" y="63"/>
                    </a:lnTo>
                    <a:lnTo>
                      <a:pt x="36" y="61"/>
                    </a:lnTo>
                    <a:lnTo>
                      <a:pt x="38" y="61"/>
                    </a:lnTo>
                    <a:lnTo>
                      <a:pt x="38" y="59"/>
                    </a:lnTo>
                    <a:lnTo>
                      <a:pt x="40" y="59"/>
                    </a:lnTo>
                    <a:lnTo>
                      <a:pt x="42" y="59"/>
                    </a:lnTo>
                    <a:lnTo>
                      <a:pt x="42" y="57"/>
                    </a:lnTo>
                    <a:lnTo>
                      <a:pt x="44" y="57"/>
                    </a:lnTo>
                    <a:lnTo>
                      <a:pt x="46" y="55"/>
                    </a:lnTo>
                    <a:lnTo>
                      <a:pt x="48" y="55"/>
                    </a:lnTo>
                    <a:lnTo>
                      <a:pt x="48" y="54"/>
                    </a:lnTo>
                    <a:lnTo>
                      <a:pt x="50" y="52"/>
                    </a:lnTo>
                    <a:lnTo>
                      <a:pt x="50" y="50"/>
                    </a:lnTo>
                    <a:lnTo>
                      <a:pt x="50" y="48"/>
                    </a:lnTo>
                    <a:lnTo>
                      <a:pt x="52" y="46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8" y="44"/>
                    </a:lnTo>
                    <a:lnTo>
                      <a:pt x="59" y="44"/>
                    </a:lnTo>
                    <a:lnTo>
                      <a:pt x="61" y="46"/>
                    </a:lnTo>
                    <a:lnTo>
                      <a:pt x="63" y="46"/>
                    </a:lnTo>
                    <a:lnTo>
                      <a:pt x="65" y="48"/>
                    </a:lnTo>
                    <a:lnTo>
                      <a:pt x="67" y="48"/>
                    </a:lnTo>
                    <a:lnTo>
                      <a:pt x="67" y="50"/>
                    </a:lnTo>
                    <a:lnTo>
                      <a:pt x="69" y="50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3" y="48"/>
                    </a:lnTo>
                    <a:lnTo>
                      <a:pt x="73" y="46"/>
                    </a:lnTo>
                    <a:lnTo>
                      <a:pt x="75" y="46"/>
                    </a:lnTo>
                    <a:lnTo>
                      <a:pt x="75" y="44"/>
                    </a:lnTo>
                    <a:lnTo>
                      <a:pt x="77" y="44"/>
                    </a:lnTo>
                    <a:lnTo>
                      <a:pt x="77" y="42"/>
                    </a:lnTo>
                    <a:lnTo>
                      <a:pt x="79" y="40"/>
                    </a:lnTo>
                    <a:lnTo>
                      <a:pt x="81" y="40"/>
                    </a:lnTo>
                    <a:lnTo>
                      <a:pt x="82" y="42"/>
                    </a:lnTo>
                    <a:lnTo>
                      <a:pt x="84" y="42"/>
                    </a:lnTo>
                    <a:lnTo>
                      <a:pt x="86" y="42"/>
                    </a:lnTo>
                    <a:lnTo>
                      <a:pt x="88" y="40"/>
                    </a:lnTo>
                    <a:lnTo>
                      <a:pt x="88" y="38"/>
                    </a:lnTo>
                    <a:lnTo>
                      <a:pt x="90" y="38"/>
                    </a:lnTo>
                    <a:lnTo>
                      <a:pt x="90" y="36"/>
                    </a:lnTo>
                    <a:lnTo>
                      <a:pt x="90" y="34"/>
                    </a:lnTo>
                    <a:lnTo>
                      <a:pt x="90" y="32"/>
                    </a:lnTo>
                    <a:lnTo>
                      <a:pt x="88" y="30"/>
                    </a:lnTo>
                    <a:lnTo>
                      <a:pt x="88" y="29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6" y="23"/>
                    </a:lnTo>
                    <a:lnTo>
                      <a:pt x="98" y="23"/>
                    </a:lnTo>
                    <a:lnTo>
                      <a:pt x="98" y="21"/>
                    </a:lnTo>
                    <a:lnTo>
                      <a:pt x="100" y="21"/>
                    </a:lnTo>
                    <a:lnTo>
                      <a:pt x="100" y="19"/>
                    </a:lnTo>
                    <a:lnTo>
                      <a:pt x="102" y="19"/>
                    </a:lnTo>
                    <a:lnTo>
                      <a:pt x="102" y="17"/>
                    </a:lnTo>
                    <a:lnTo>
                      <a:pt x="102" y="15"/>
                    </a:lnTo>
                    <a:lnTo>
                      <a:pt x="104" y="15"/>
                    </a:lnTo>
                    <a:lnTo>
                      <a:pt x="104" y="13"/>
                    </a:lnTo>
                    <a:lnTo>
                      <a:pt x="104" y="11"/>
                    </a:lnTo>
                    <a:lnTo>
                      <a:pt x="104" y="9"/>
                    </a:lnTo>
                    <a:lnTo>
                      <a:pt x="106" y="9"/>
                    </a:lnTo>
                    <a:lnTo>
                      <a:pt x="107" y="9"/>
                    </a:lnTo>
                    <a:lnTo>
                      <a:pt x="109" y="9"/>
                    </a:lnTo>
                    <a:lnTo>
                      <a:pt x="109" y="11"/>
                    </a:lnTo>
                    <a:lnTo>
                      <a:pt x="111" y="11"/>
                    </a:lnTo>
                    <a:lnTo>
                      <a:pt x="113" y="11"/>
                    </a:lnTo>
                    <a:lnTo>
                      <a:pt x="115" y="11"/>
                    </a:lnTo>
                    <a:lnTo>
                      <a:pt x="115" y="9"/>
                    </a:lnTo>
                    <a:lnTo>
                      <a:pt x="117" y="9"/>
                    </a:lnTo>
                    <a:lnTo>
                      <a:pt x="119" y="9"/>
                    </a:lnTo>
                    <a:lnTo>
                      <a:pt x="119" y="7"/>
                    </a:lnTo>
                    <a:lnTo>
                      <a:pt x="119" y="6"/>
                    </a:lnTo>
                    <a:lnTo>
                      <a:pt x="121" y="6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5" y="7"/>
                    </a:lnTo>
                    <a:lnTo>
                      <a:pt x="127" y="7"/>
                    </a:lnTo>
                    <a:lnTo>
                      <a:pt x="127" y="6"/>
                    </a:lnTo>
                    <a:lnTo>
                      <a:pt x="129" y="6"/>
                    </a:lnTo>
                    <a:lnTo>
                      <a:pt x="130" y="6"/>
                    </a:lnTo>
                    <a:lnTo>
                      <a:pt x="132" y="6"/>
                    </a:lnTo>
                    <a:lnTo>
                      <a:pt x="134" y="6"/>
                    </a:lnTo>
                    <a:lnTo>
                      <a:pt x="136" y="6"/>
                    </a:lnTo>
                    <a:lnTo>
                      <a:pt x="138" y="6"/>
                    </a:lnTo>
                    <a:lnTo>
                      <a:pt x="140" y="6"/>
                    </a:lnTo>
                    <a:lnTo>
                      <a:pt x="140" y="4"/>
                    </a:lnTo>
                    <a:lnTo>
                      <a:pt x="142" y="4"/>
                    </a:lnTo>
                    <a:lnTo>
                      <a:pt x="144" y="4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7" y="2"/>
                    </a:lnTo>
                    <a:lnTo>
                      <a:pt x="159" y="2"/>
                    </a:lnTo>
                    <a:lnTo>
                      <a:pt x="161" y="2"/>
                    </a:lnTo>
                    <a:lnTo>
                      <a:pt x="163" y="2"/>
                    </a:lnTo>
                    <a:lnTo>
                      <a:pt x="165" y="2"/>
                    </a:lnTo>
                    <a:lnTo>
                      <a:pt x="167" y="2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3" y="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5" name="Freeform 5067">
                <a:extLst>
                  <a:ext uri="{FF2B5EF4-FFF2-40B4-BE49-F238E27FC236}">
                    <a16:creationId xmlns:a16="http://schemas.microsoft.com/office/drawing/2014/main" id="{E3BA37BF-8B05-C7D7-D634-2B747D635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999" y="5375039"/>
                <a:ext cx="410803" cy="338214"/>
              </a:xfrm>
              <a:custGeom>
                <a:avLst/>
                <a:gdLst/>
                <a:ahLst/>
                <a:cxnLst>
                  <a:cxn ang="0">
                    <a:pos x="267" y="140"/>
                  </a:cxn>
                  <a:cxn ang="0">
                    <a:pos x="262" y="153"/>
                  </a:cxn>
                  <a:cxn ang="0">
                    <a:pos x="258" y="165"/>
                  </a:cxn>
                  <a:cxn ang="0">
                    <a:pos x="244" y="169"/>
                  </a:cxn>
                  <a:cxn ang="0">
                    <a:pos x="235" y="178"/>
                  </a:cxn>
                  <a:cxn ang="0">
                    <a:pos x="227" y="182"/>
                  </a:cxn>
                  <a:cxn ang="0">
                    <a:pos x="225" y="190"/>
                  </a:cxn>
                  <a:cxn ang="0">
                    <a:pos x="214" y="199"/>
                  </a:cxn>
                  <a:cxn ang="0">
                    <a:pos x="208" y="213"/>
                  </a:cxn>
                  <a:cxn ang="0">
                    <a:pos x="200" y="226"/>
                  </a:cxn>
                  <a:cxn ang="0">
                    <a:pos x="192" y="232"/>
                  </a:cxn>
                  <a:cxn ang="0">
                    <a:pos x="187" y="228"/>
                  </a:cxn>
                  <a:cxn ang="0">
                    <a:pos x="179" y="222"/>
                  </a:cxn>
                  <a:cxn ang="0">
                    <a:pos x="173" y="213"/>
                  </a:cxn>
                  <a:cxn ang="0">
                    <a:pos x="171" y="201"/>
                  </a:cxn>
                  <a:cxn ang="0">
                    <a:pos x="169" y="190"/>
                  </a:cxn>
                  <a:cxn ang="0">
                    <a:pos x="171" y="182"/>
                  </a:cxn>
                  <a:cxn ang="0">
                    <a:pos x="162" y="172"/>
                  </a:cxn>
                  <a:cxn ang="0">
                    <a:pos x="150" y="182"/>
                  </a:cxn>
                  <a:cxn ang="0">
                    <a:pos x="137" y="188"/>
                  </a:cxn>
                  <a:cxn ang="0">
                    <a:pos x="125" y="182"/>
                  </a:cxn>
                  <a:cxn ang="0">
                    <a:pos x="114" y="176"/>
                  </a:cxn>
                  <a:cxn ang="0">
                    <a:pos x="100" y="176"/>
                  </a:cxn>
                  <a:cxn ang="0">
                    <a:pos x="91" y="184"/>
                  </a:cxn>
                  <a:cxn ang="0">
                    <a:pos x="83" y="172"/>
                  </a:cxn>
                  <a:cxn ang="0">
                    <a:pos x="71" y="167"/>
                  </a:cxn>
                  <a:cxn ang="0">
                    <a:pos x="64" y="157"/>
                  </a:cxn>
                  <a:cxn ang="0">
                    <a:pos x="48" y="155"/>
                  </a:cxn>
                  <a:cxn ang="0">
                    <a:pos x="43" y="142"/>
                  </a:cxn>
                  <a:cxn ang="0">
                    <a:pos x="48" y="128"/>
                  </a:cxn>
                  <a:cxn ang="0">
                    <a:pos x="47" y="111"/>
                  </a:cxn>
                  <a:cxn ang="0">
                    <a:pos x="41" y="99"/>
                  </a:cxn>
                  <a:cxn ang="0">
                    <a:pos x="31" y="92"/>
                  </a:cxn>
                  <a:cxn ang="0">
                    <a:pos x="22" y="84"/>
                  </a:cxn>
                  <a:cxn ang="0">
                    <a:pos x="10" y="78"/>
                  </a:cxn>
                  <a:cxn ang="0">
                    <a:pos x="0" y="71"/>
                  </a:cxn>
                  <a:cxn ang="0">
                    <a:pos x="4" y="57"/>
                  </a:cxn>
                  <a:cxn ang="0">
                    <a:pos x="10" y="46"/>
                  </a:cxn>
                  <a:cxn ang="0">
                    <a:pos x="14" y="30"/>
                  </a:cxn>
                  <a:cxn ang="0">
                    <a:pos x="35" y="23"/>
                  </a:cxn>
                  <a:cxn ang="0">
                    <a:pos x="77" y="21"/>
                  </a:cxn>
                  <a:cxn ang="0">
                    <a:pos x="98" y="3"/>
                  </a:cxn>
                  <a:cxn ang="0">
                    <a:pos x="116" y="7"/>
                  </a:cxn>
                  <a:cxn ang="0">
                    <a:pos x="127" y="19"/>
                  </a:cxn>
                  <a:cxn ang="0">
                    <a:pos x="139" y="25"/>
                  </a:cxn>
                  <a:cxn ang="0">
                    <a:pos x="146" y="25"/>
                  </a:cxn>
                  <a:cxn ang="0">
                    <a:pos x="156" y="28"/>
                  </a:cxn>
                  <a:cxn ang="0">
                    <a:pos x="171" y="30"/>
                  </a:cxn>
                  <a:cxn ang="0">
                    <a:pos x="173" y="48"/>
                  </a:cxn>
                  <a:cxn ang="0">
                    <a:pos x="171" y="63"/>
                  </a:cxn>
                  <a:cxn ang="0">
                    <a:pos x="173" y="76"/>
                  </a:cxn>
                  <a:cxn ang="0">
                    <a:pos x="167" y="82"/>
                  </a:cxn>
                  <a:cxn ang="0">
                    <a:pos x="169" y="94"/>
                  </a:cxn>
                  <a:cxn ang="0">
                    <a:pos x="175" y="107"/>
                  </a:cxn>
                  <a:cxn ang="0">
                    <a:pos x="187" y="115"/>
                  </a:cxn>
                  <a:cxn ang="0">
                    <a:pos x="196" y="115"/>
                  </a:cxn>
                  <a:cxn ang="0">
                    <a:pos x="206" y="111"/>
                  </a:cxn>
                  <a:cxn ang="0">
                    <a:pos x="215" y="117"/>
                  </a:cxn>
                  <a:cxn ang="0">
                    <a:pos x="223" y="126"/>
                  </a:cxn>
                  <a:cxn ang="0">
                    <a:pos x="235" y="128"/>
                  </a:cxn>
                  <a:cxn ang="0">
                    <a:pos x="248" y="132"/>
                  </a:cxn>
                  <a:cxn ang="0">
                    <a:pos x="260" y="128"/>
                  </a:cxn>
                  <a:cxn ang="0">
                    <a:pos x="271" y="128"/>
                  </a:cxn>
                </a:cxnLst>
                <a:rect l="0" t="0" r="r" b="b"/>
                <a:pathLst>
                  <a:path w="275" h="232">
                    <a:moveTo>
                      <a:pt x="275" y="126"/>
                    </a:moveTo>
                    <a:lnTo>
                      <a:pt x="273" y="130"/>
                    </a:lnTo>
                    <a:lnTo>
                      <a:pt x="271" y="132"/>
                    </a:lnTo>
                    <a:lnTo>
                      <a:pt x="271" y="134"/>
                    </a:lnTo>
                    <a:lnTo>
                      <a:pt x="269" y="134"/>
                    </a:lnTo>
                    <a:lnTo>
                      <a:pt x="269" y="136"/>
                    </a:lnTo>
                    <a:lnTo>
                      <a:pt x="269" y="138"/>
                    </a:lnTo>
                    <a:lnTo>
                      <a:pt x="267" y="138"/>
                    </a:lnTo>
                    <a:lnTo>
                      <a:pt x="267" y="140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5" y="147"/>
                    </a:lnTo>
                    <a:lnTo>
                      <a:pt x="265" y="149"/>
                    </a:lnTo>
                    <a:lnTo>
                      <a:pt x="265" y="151"/>
                    </a:lnTo>
                    <a:lnTo>
                      <a:pt x="263" y="151"/>
                    </a:lnTo>
                    <a:lnTo>
                      <a:pt x="263" y="153"/>
                    </a:lnTo>
                    <a:lnTo>
                      <a:pt x="262" y="153"/>
                    </a:lnTo>
                    <a:lnTo>
                      <a:pt x="262" y="155"/>
                    </a:lnTo>
                    <a:lnTo>
                      <a:pt x="260" y="155"/>
                    </a:lnTo>
                    <a:lnTo>
                      <a:pt x="258" y="155"/>
                    </a:lnTo>
                    <a:lnTo>
                      <a:pt x="258" y="157"/>
                    </a:lnTo>
                    <a:lnTo>
                      <a:pt x="258" y="159"/>
                    </a:lnTo>
                    <a:lnTo>
                      <a:pt x="258" y="161"/>
                    </a:lnTo>
                    <a:lnTo>
                      <a:pt x="260" y="161"/>
                    </a:lnTo>
                    <a:lnTo>
                      <a:pt x="258" y="163"/>
                    </a:lnTo>
                    <a:lnTo>
                      <a:pt x="258" y="165"/>
                    </a:lnTo>
                    <a:lnTo>
                      <a:pt x="258" y="167"/>
                    </a:lnTo>
                    <a:lnTo>
                      <a:pt x="256" y="167"/>
                    </a:lnTo>
                    <a:lnTo>
                      <a:pt x="256" y="169"/>
                    </a:lnTo>
                    <a:lnTo>
                      <a:pt x="254" y="169"/>
                    </a:lnTo>
                    <a:lnTo>
                      <a:pt x="252" y="169"/>
                    </a:lnTo>
                    <a:lnTo>
                      <a:pt x="250" y="169"/>
                    </a:lnTo>
                    <a:lnTo>
                      <a:pt x="248" y="169"/>
                    </a:lnTo>
                    <a:lnTo>
                      <a:pt x="246" y="169"/>
                    </a:lnTo>
                    <a:lnTo>
                      <a:pt x="244" y="169"/>
                    </a:lnTo>
                    <a:lnTo>
                      <a:pt x="242" y="169"/>
                    </a:lnTo>
                    <a:lnTo>
                      <a:pt x="242" y="171"/>
                    </a:lnTo>
                    <a:lnTo>
                      <a:pt x="240" y="171"/>
                    </a:lnTo>
                    <a:lnTo>
                      <a:pt x="240" y="172"/>
                    </a:lnTo>
                    <a:lnTo>
                      <a:pt x="238" y="172"/>
                    </a:lnTo>
                    <a:lnTo>
                      <a:pt x="237" y="174"/>
                    </a:lnTo>
                    <a:lnTo>
                      <a:pt x="237" y="176"/>
                    </a:lnTo>
                    <a:lnTo>
                      <a:pt x="237" y="178"/>
                    </a:lnTo>
                    <a:lnTo>
                      <a:pt x="235" y="178"/>
                    </a:lnTo>
                    <a:lnTo>
                      <a:pt x="235" y="180"/>
                    </a:lnTo>
                    <a:lnTo>
                      <a:pt x="233" y="182"/>
                    </a:lnTo>
                    <a:lnTo>
                      <a:pt x="233" y="180"/>
                    </a:lnTo>
                    <a:lnTo>
                      <a:pt x="231" y="180"/>
                    </a:lnTo>
                    <a:lnTo>
                      <a:pt x="231" y="178"/>
                    </a:lnTo>
                    <a:lnTo>
                      <a:pt x="229" y="178"/>
                    </a:lnTo>
                    <a:lnTo>
                      <a:pt x="229" y="180"/>
                    </a:lnTo>
                    <a:lnTo>
                      <a:pt x="229" y="182"/>
                    </a:lnTo>
                    <a:lnTo>
                      <a:pt x="227" y="182"/>
                    </a:lnTo>
                    <a:lnTo>
                      <a:pt x="225" y="182"/>
                    </a:lnTo>
                    <a:lnTo>
                      <a:pt x="225" y="184"/>
                    </a:lnTo>
                    <a:lnTo>
                      <a:pt x="225" y="186"/>
                    </a:lnTo>
                    <a:lnTo>
                      <a:pt x="227" y="186"/>
                    </a:lnTo>
                    <a:lnTo>
                      <a:pt x="227" y="188"/>
                    </a:lnTo>
                    <a:lnTo>
                      <a:pt x="229" y="188"/>
                    </a:lnTo>
                    <a:lnTo>
                      <a:pt x="227" y="188"/>
                    </a:lnTo>
                    <a:lnTo>
                      <a:pt x="227" y="190"/>
                    </a:lnTo>
                    <a:lnTo>
                      <a:pt x="225" y="190"/>
                    </a:lnTo>
                    <a:lnTo>
                      <a:pt x="225" y="192"/>
                    </a:lnTo>
                    <a:lnTo>
                      <a:pt x="223" y="192"/>
                    </a:lnTo>
                    <a:lnTo>
                      <a:pt x="221" y="192"/>
                    </a:lnTo>
                    <a:lnTo>
                      <a:pt x="219" y="194"/>
                    </a:lnTo>
                    <a:lnTo>
                      <a:pt x="217" y="194"/>
                    </a:lnTo>
                    <a:lnTo>
                      <a:pt x="217" y="195"/>
                    </a:lnTo>
                    <a:lnTo>
                      <a:pt x="215" y="195"/>
                    </a:lnTo>
                    <a:lnTo>
                      <a:pt x="215" y="197"/>
                    </a:lnTo>
                    <a:lnTo>
                      <a:pt x="214" y="199"/>
                    </a:lnTo>
                    <a:lnTo>
                      <a:pt x="214" y="201"/>
                    </a:lnTo>
                    <a:lnTo>
                      <a:pt x="212" y="201"/>
                    </a:lnTo>
                    <a:lnTo>
                      <a:pt x="212" y="203"/>
                    </a:lnTo>
                    <a:lnTo>
                      <a:pt x="210" y="205"/>
                    </a:lnTo>
                    <a:lnTo>
                      <a:pt x="210" y="207"/>
                    </a:lnTo>
                    <a:lnTo>
                      <a:pt x="210" y="209"/>
                    </a:lnTo>
                    <a:lnTo>
                      <a:pt x="208" y="209"/>
                    </a:lnTo>
                    <a:lnTo>
                      <a:pt x="208" y="211"/>
                    </a:lnTo>
                    <a:lnTo>
                      <a:pt x="208" y="213"/>
                    </a:lnTo>
                    <a:lnTo>
                      <a:pt x="208" y="215"/>
                    </a:lnTo>
                    <a:lnTo>
                      <a:pt x="206" y="215"/>
                    </a:lnTo>
                    <a:lnTo>
                      <a:pt x="206" y="217"/>
                    </a:lnTo>
                    <a:lnTo>
                      <a:pt x="206" y="219"/>
                    </a:lnTo>
                    <a:lnTo>
                      <a:pt x="204" y="219"/>
                    </a:lnTo>
                    <a:lnTo>
                      <a:pt x="204" y="220"/>
                    </a:lnTo>
                    <a:lnTo>
                      <a:pt x="202" y="222"/>
                    </a:lnTo>
                    <a:lnTo>
                      <a:pt x="202" y="224"/>
                    </a:lnTo>
                    <a:lnTo>
                      <a:pt x="200" y="226"/>
                    </a:lnTo>
                    <a:lnTo>
                      <a:pt x="200" y="228"/>
                    </a:lnTo>
                    <a:lnTo>
                      <a:pt x="202" y="228"/>
                    </a:lnTo>
                    <a:lnTo>
                      <a:pt x="202" y="230"/>
                    </a:lnTo>
                    <a:lnTo>
                      <a:pt x="200" y="230"/>
                    </a:lnTo>
                    <a:lnTo>
                      <a:pt x="198" y="230"/>
                    </a:lnTo>
                    <a:lnTo>
                      <a:pt x="196" y="230"/>
                    </a:lnTo>
                    <a:lnTo>
                      <a:pt x="194" y="230"/>
                    </a:lnTo>
                    <a:lnTo>
                      <a:pt x="192" y="230"/>
                    </a:lnTo>
                    <a:lnTo>
                      <a:pt x="192" y="232"/>
                    </a:lnTo>
                    <a:lnTo>
                      <a:pt x="192" y="230"/>
                    </a:lnTo>
                    <a:lnTo>
                      <a:pt x="190" y="230"/>
                    </a:lnTo>
                    <a:lnTo>
                      <a:pt x="190" y="232"/>
                    </a:lnTo>
                    <a:lnTo>
                      <a:pt x="190" y="230"/>
                    </a:lnTo>
                    <a:lnTo>
                      <a:pt x="190" y="232"/>
                    </a:lnTo>
                    <a:lnTo>
                      <a:pt x="190" y="230"/>
                    </a:lnTo>
                    <a:lnTo>
                      <a:pt x="189" y="230"/>
                    </a:lnTo>
                    <a:lnTo>
                      <a:pt x="187" y="230"/>
                    </a:lnTo>
                    <a:lnTo>
                      <a:pt x="187" y="228"/>
                    </a:lnTo>
                    <a:lnTo>
                      <a:pt x="185" y="228"/>
                    </a:lnTo>
                    <a:lnTo>
                      <a:pt x="185" y="226"/>
                    </a:lnTo>
                    <a:lnTo>
                      <a:pt x="183" y="226"/>
                    </a:lnTo>
                    <a:lnTo>
                      <a:pt x="183" y="224"/>
                    </a:lnTo>
                    <a:lnTo>
                      <a:pt x="181" y="224"/>
                    </a:lnTo>
                    <a:lnTo>
                      <a:pt x="181" y="226"/>
                    </a:lnTo>
                    <a:lnTo>
                      <a:pt x="181" y="224"/>
                    </a:lnTo>
                    <a:lnTo>
                      <a:pt x="179" y="224"/>
                    </a:lnTo>
                    <a:lnTo>
                      <a:pt x="179" y="222"/>
                    </a:lnTo>
                    <a:lnTo>
                      <a:pt x="177" y="222"/>
                    </a:lnTo>
                    <a:lnTo>
                      <a:pt x="177" y="220"/>
                    </a:lnTo>
                    <a:lnTo>
                      <a:pt x="177" y="219"/>
                    </a:lnTo>
                    <a:lnTo>
                      <a:pt x="175" y="219"/>
                    </a:lnTo>
                    <a:lnTo>
                      <a:pt x="175" y="217"/>
                    </a:lnTo>
                    <a:lnTo>
                      <a:pt x="173" y="215"/>
                    </a:lnTo>
                    <a:lnTo>
                      <a:pt x="175" y="215"/>
                    </a:lnTo>
                    <a:lnTo>
                      <a:pt x="175" y="213"/>
                    </a:lnTo>
                    <a:lnTo>
                      <a:pt x="173" y="213"/>
                    </a:lnTo>
                    <a:lnTo>
                      <a:pt x="173" y="211"/>
                    </a:lnTo>
                    <a:lnTo>
                      <a:pt x="175" y="211"/>
                    </a:lnTo>
                    <a:lnTo>
                      <a:pt x="175" y="209"/>
                    </a:lnTo>
                    <a:lnTo>
                      <a:pt x="173" y="207"/>
                    </a:lnTo>
                    <a:lnTo>
                      <a:pt x="173" y="205"/>
                    </a:lnTo>
                    <a:lnTo>
                      <a:pt x="171" y="203"/>
                    </a:lnTo>
                    <a:lnTo>
                      <a:pt x="173" y="203"/>
                    </a:lnTo>
                    <a:lnTo>
                      <a:pt x="173" y="201"/>
                    </a:lnTo>
                    <a:lnTo>
                      <a:pt x="171" y="201"/>
                    </a:lnTo>
                    <a:lnTo>
                      <a:pt x="173" y="201"/>
                    </a:lnTo>
                    <a:lnTo>
                      <a:pt x="173" y="199"/>
                    </a:lnTo>
                    <a:lnTo>
                      <a:pt x="173" y="197"/>
                    </a:lnTo>
                    <a:lnTo>
                      <a:pt x="173" y="195"/>
                    </a:lnTo>
                    <a:lnTo>
                      <a:pt x="173" y="194"/>
                    </a:lnTo>
                    <a:lnTo>
                      <a:pt x="171" y="194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71" y="188"/>
                    </a:lnTo>
                    <a:lnTo>
                      <a:pt x="169" y="188"/>
                    </a:lnTo>
                    <a:lnTo>
                      <a:pt x="171" y="188"/>
                    </a:lnTo>
                    <a:lnTo>
                      <a:pt x="171" y="186"/>
                    </a:lnTo>
                    <a:lnTo>
                      <a:pt x="171" y="184"/>
                    </a:lnTo>
                    <a:lnTo>
                      <a:pt x="171" y="182"/>
                    </a:lnTo>
                    <a:lnTo>
                      <a:pt x="169" y="182"/>
                    </a:lnTo>
                    <a:lnTo>
                      <a:pt x="171" y="182"/>
                    </a:lnTo>
                    <a:lnTo>
                      <a:pt x="169" y="180"/>
                    </a:lnTo>
                    <a:lnTo>
                      <a:pt x="171" y="178"/>
                    </a:lnTo>
                    <a:lnTo>
                      <a:pt x="171" y="176"/>
                    </a:lnTo>
                    <a:lnTo>
                      <a:pt x="171" y="174"/>
                    </a:lnTo>
                    <a:lnTo>
                      <a:pt x="171" y="172"/>
                    </a:lnTo>
                    <a:lnTo>
                      <a:pt x="171" y="171"/>
                    </a:lnTo>
                    <a:lnTo>
                      <a:pt x="169" y="172"/>
                    </a:lnTo>
                    <a:lnTo>
                      <a:pt x="167" y="172"/>
                    </a:lnTo>
                    <a:lnTo>
                      <a:pt x="162" y="172"/>
                    </a:lnTo>
                    <a:lnTo>
                      <a:pt x="160" y="174"/>
                    </a:lnTo>
                    <a:lnTo>
                      <a:pt x="160" y="176"/>
                    </a:lnTo>
                    <a:lnTo>
                      <a:pt x="158" y="176"/>
                    </a:lnTo>
                    <a:lnTo>
                      <a:pt x="158" y="178"/>
                    </a:lnTo>
                    <a:lnTo>
                      <a:pt x="156" y="178"/>
                    </a:lnTo>
                    <a:lnTo>
                      <a:pt x="154" y="180"/>
                    </a:lnTo>
                    <a:lnTo>
                      <a:pt x="152" y="180"/>
                    </a:lnTo>
                    <a:lnTo>
                      <a:pt x="150" y="180"/>
                    </a:lnTo>
                    <a:lnTo>
                      <a:pt x="150" y="182"/>
                    </a:lnTo>
                    <a:lnTo>
                      <a:pt x="148" y="182"/>
                    </a:lnTo>
                    <a:lnTo>
                      <a:pt x="148" y="184"/>
                    </a:lnTo>
                    <a:lnTo>
                      <a:pt x="146" y="184"/>
                    </a:lnTo>
                    <a:lnTo>
                      <a:pt x="146" y="186"/>
                    </a:lnTo>
                    <a:lnTo>
                      <a:pt x="144" y="186"/>
                    </a:lnTo>
                    <a:lnTo>
                      <a:pt x="142" y="186"/>
                    </a:lnTo>
                    <a:lnTo>
                      <a:pt x="141" y="188"/>
                    </a:lnTo>
                    <a:lnTo>
                      <a:pt x="139" y="188"/>
                    </a:lnTo>
                    <a:lnTo>
                      <a:pt x="137" y="188"/>
                    </a:lnTo>
                    <a:lnTo>
                      <a:pt x="135" y="188"/>
                    </a:lnTo>
                    <a:lnTo>
                      <a:pt x="133" y="188"/>
                    </a:lnTo>
                    <a:lnTo>
                      <a:pt x="133" y="186"/>
                    </a:lnTo>
                    <a:lnTo>
                      <a:pt x="131" y="186"/>
                    </a:lnTo>
                    <a:lnTo>
                      <a:pt x="131" y="184"/>
                    </a:lnTo>
                    <a:lnTo>
                      <a:pt x="129" y="184"/>
                    </a:lnTo>
                    <a:lnTo>
                      <a:pt x="127" y="184"/>
                    </a:lnTo>
                    <a:lnTo>
                      <a:pt x="127" y="182"/>
                    </a:lnTo>
                    <a:lnTo>
                      <a:pt x="125" y="182"/>
                    </a:lnTo>
                    <a:lnTo>
                      <a:pt x="123" y="180"/>
                    </a:lnTo>
                    <a:lnTo>
                      <a:pt x="121" y="180"/>
                    </a:lnTo>
                    <a:lnTo>
                      <a:pt x="121" y="178"/>
                    </a:lnTo>
                    <a:lnTo>
                      <a:pt x="119" y="178"/>
                    </a:lnTo>
                    <a:lnTo>
                      <a:pt x="118" y="178"/>
                    </a:lnTo>
                    <a:lnTo>
                      <a:pt x="116" y="176"/>
                    </a:lnTo>
                    <a:lnTo>
                      <a:pt x="116" y="174"/>
                    </a:lnTo>
                    <a:lnTo>
                      <a:pt x="114" y="174"/>
                    </a:lnTo>
                    <a:lnTo>
                      <a:pt x="114" y="176"/>
                    </a:lnTo>
                    <a:lnTo>
                      <a:pt x="112" y="176"/>
                    </a:lnTo>
                    <a:lnTo>
                      <a:pt x="110" y="176"/>
                    </a:lnTo>
                    <a:lnTo>
                      <a:pt x="110" y="178"/>
                    </a:lnTo>
                    <a:lnTo>
                      <a:pt x="108" y="178"/>
                    </a:lnTo>
                    <a:lnTo>
                      <a:pt x="106" y="178"/>
                    </a:lnTo>
                    <a:lnTo>
                      <a:pt x="104" y="178"/>
                    </a:lnTo>
                    <a:lnTo>
                      <a:pt x="102" y="178"/>
                    </a:lnTo>
                    <a:lnTo>
                      <a:pt x="102" y="176"/>
                    </a:lnTo>
                    <a:lnTo>
                      <a:pt x="100" y="176"/>
                    </a:lnTo>
                    <a:lnTo>
                      <a:pt x="100" y="178"/>
                    </a:lnTo>
                    <a:lnTo>
                      <a:pt x="98" y="178"/>
                    </a:lnTo>
                    <a:lnTo>
                      <a:pt x="96" y="178"/>
                    </a:lnTo>
                    <a:lnTo>
                      <a:pt x="96" y="180"/>
                    </a:lnTo>
                    <a:lnTo>
                      <a:pt x="96" y="182"/>
                    </a:lnTo>
                    <a:lnTo>
                      <a:pt x="94" y="182"/>
                    </a:lnTo>
                    <a:lnTo>
                      <a:pt x="93" y="182"/>
                    </a:lnTo>
                    <a:lnTo>
                      <a:pt x="93" y="184"/>
                    </a:lnTo>
                    <a:lnTo>
                      <a:pt x="91" y="184"/>
                    </a:lnTo>
                    <a:lnTo>
                      <a:pt x="89" y="184"/>
                    </a:lnTo>
                    <a:lnTo>
                      <a:pt x="89" y="182"/>
                    </a:lnTo>
                    <a:lnTo>
                      <a:pt x="87" y="182"/>
                    </a:lnTo>
                    <a:lnTo>
                      <a:pt x="85" y="180"/>
                    </a:lnTo>
                    <a:lnTo>
                      <a:pt x="85" y="178"/>
                    </a:lnTo>
                    <a:lnTo>
                      <a:pt x="85" y="176"/>
                    </a:lnTo>
                    <a:lnTo>
                      <a:pt x="83" y="176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1" y="17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79" y="169"/>
                    </a:lnTo>
                    <a:lnTo>
                      <a:pt x="77" y="169"/>
                    </a:lnTo>
                    <a:lnTo>
                      <a:pt x="75" y="169"/>
                    </a:lnTo>
                    <a:lnTo>
                      <a:pt x="73" y="169"/>
                    </a:lnTo>
                    <a:lnTo>
                      <a:pt x="71" y="169"/>
                    </a:lnTo>
                    <a:lnTo>
                      <a:pt x="71" y="167"/>
                    </a:lnTo>
                    <a:lnTo>
                      <a:pt x="71" y="165"/>
                    </a:lnTo>
                    <a:lnTo>
                      <a:pt x="70" y="165"/>
                    </a:lnTo>
                    <a:lnTo>
                      <a:pt x="70" y="163"/>
                    </a:lnTo>
                    <a:lnTo>
                      <a:pt x="68" y="163"/>
                    </a:lnTo>
                    <a:lnTo>
                      <a:pt x="68" y="161"/>
                    </a:lnTo>
                    <a:lnTo>
                      <a:pt x="66" y="161"/>
                    </a:lnTo>
                    <a:lnTo>
                      <a:pt x="66" y="159"/>
                    </a:lnTo>
                    <a:lnTo>
                      <a:pt x="64" y="159"/>
                    </a:lnTo>
                    <a:lnTo>
                      <a:pt x="64" y="157"/>
                    </a:lnTo>
                    <a:lnTo>
                      <a:pt x="62" y="157"/>
                    </a:lnTo>
                    <a:lnTo>
                      <a:pt x="60" y="157"/>
                    </a:lnTo>
                    <a:lnTo>
                      <a:pt x="58" y="157"/>
                    </a:lnTo>
                    <a:lnTo>
                      <a:pt x="56" y="157"/>
                    </a:lnTo>
                    <a:lnTo>
                      <a:pt x="54" y="157"/>
                    </a:lnTo>
                    <a:lnTo>
                      <a:pt x="52" y="157"/>
                    </a:lnTo>
                    <a:lnTo>
                      <a:pt x="50" y="157"/>
                    </a:lnTo>
                    <a:lnTo>
                      <a:pt x="50" y="155"/>
                    </a:lnTo>
                    <a:lnTo>
                      <a:pt x="48" y="155"/>
                    </a:lnTo>
                    <a:lnTo>
                      <a:pt x="47" y="155"/>
                    </a:lnTo>
                    <a:lnTo>
                      <a:pt x="47" y="153"/>
                    </a:lnTo>
                    <a:lnTo>
                      <a:pt x="45" y="151"/>
                    </a:lnTo>
                    <a:lnTo>
                      <a:pt x="45" y="149"/>
                    </a:lnTo>
                    <a:lnTo>
                      <a:pt x="45" y="147"/>
                    </a:lnTo>
                    <a:lnTo>
                      <a:pt x="45" y="146"/>
                    </a:lnTo>
                    <a:lnTo>
                      <a:pt x="45" y="144"/>
                    </a:lnTo>
                    <a:lnTo>
                      <a:pt x="45" y="142"/>
                    </a:lnTo>
                    <a:lnTo>
                      <a:pt x="43" y="142"/>
                    </a:lnTo>
                    <a:lnTo>
                      <a:pt x="43" y="140"/>
                    </a:lnTo>
                    <a:lnTo>
                      <a:pt x="45" y="138"/>
                    </a:lnTo>
                    <a:lnTo>
                      <a:pt x="45" y="136"/>
                    </a:lnTo>
                    <a:lnTo>
                      <a:pt x="47" y="136"/>
                    </a:lnTo>
                    <a:lnTo>
                      <a:pt x="47" y="134"/>
                    </a:lnTo>
                    <a:lnTo>
                      <a:pt x="47" y="132"/>
                    </a:lnTo>
                    <a:lnTo>
                      <a:pt x="47" y="130"/>
                    </a:lnTo>
                    <a:lnTo>
                      <a:pt x="48" y="130"/>
                    </a:lnTo>
                    <a:lnTo>
                      <a:pt x="48" y="128"/>
                    </a:lnTo>
                    <a:lnTo>
                      <a:pt x="48" y="126"/>
                    </a:lnTo>
                    <a:lnTo>
                      <a:pt x="48" y="124"/>
                    </a:lnTo>
                    <a:lnTo>
                      <a:pt x="48" y="122"/>
                    </a:lnTo>
                    <a:lnTo>
                      <a:pt x="48" y="121"/>
                    </a:lnTo>
                    <a:lnTo>
                      <a:pt x="48" y="119"/>
                    </a:lnTo>
                    <a:lnTo>
                      <a:pt x="48" y="117"/>
                    </a:lnTo>
                    <a:lnTo>
                      <a:pt x="47" y="115"/>
                    </a:lnTo>
                    <a:lnTo>
                      <a:pt x="47" y="113"/>
                    </a:lnTo>
                    <a:lnTo>
                      <a:pt x="47" y="111"/>
                    </a:lnTo>
                    <a:lnTo>
                      <a:pt x="45" y="111"/>
                    </a:lnTo>
                    <a:lnTo>
                      <a:pt x="45" y="109"/>
                    </a:lnTo>
                    <a:lnTo>
                      <a:pt x="45" y="107"/>
                    </a:lnTo>
                    <a:lnTo>
                      <a:pt x="43" y="107"/>
                    </a:lnTo>
                    <a:lnTo>
                      <a:pt x="43" y="105"/>
                    </a:lnTo>
                    <a:lnTo>
                      <a:pt x="43" y="103"/>
                    </a:lnTo>
                    <a:lnTo>
                      <a:pt x="41" y="103"/>
                    </a:lnTo>
                    <a:lnTo>
                      <a:pt x="41" y="101"/>
                    </a:lnTo>
                    <a:lnTo>
                      <a:pt x="41" y="99"/>
                    </a:lnTo>
                    <a:lnTo>
                      <a:pt x="39" y="99"/>
                    </a:lnTo>
                    <a:lnTo>
                      <a:pt x="39" y="98"/>
                    </a:lnTo>
                    <a:lnTo>
                      <a:pt x="37" y="98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94"/>
                    </a:lnTo>
                    <a:lnTo>
                      <a:pt x="33" y="94"/>
                    </a:lnTo>
                    <a:lnTo>
                      <a:pt x="33" y="92"/>
                    </a:lnTo>
                    <a:lnTo>
                      <a:pt x="31" y="92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9" y="88"/>
                    </a:lnTo>
                    <a:lnTo>
                      <a:pt x="27" y="88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2" y="84"/>
                    </a:lnTo>
                    <a:lnTo>
                      <a:pt x="20" y="84"/>
                    </a:lnTo>
                    <a:lnTo>
                      <a:pt x="20" y="82"/>
                    </a:lnTo>
                    <a:lnTo>
                      <a:pt x="18" y="82"/>
                    </a:lnTo>
                    <a:lnTo>
                      <a:pt x="16" y="82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2" y="80"/>
                    </a:lnTo>
                    <a:lnTo>
                      <a:pt x="10" y="80"/>
                    </a:lnTo>
                    <a:lnTo>
                      <a:pt x="10" y="78"/>
                    </a:lnTo>
                    <a:lnTo>
                      <a:pt x="8" y="78"/>
                    </a:lnTo>
                    <a:lnTo>
                      <a:pt x="6" y="78"/>
                    </a:lnTo>
                    <a:lnTo>
                      <a:pt x="6" y="76"/>
                    </a:lnTo>
                    <a:lnTo>
                      <a:pt x="4" y="76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4" y="63"/>
                    </a:lnTo>
                    <a:lnTo>
                      <a:pt x="4" y="61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6" y="28"/>
                    </a:lnTo>
                    <a:lnTo>
                      <a:pt x="18" y="26"/>
                    </a:lnTo>
                    <a:lnTo>
                      <a:pt x="16" y="25"/>
                    </a:lnTo>
                    <a:lnTo>
                      <a:pt x="14" y="21"/>
                    </a:lnTo>
                    <a:lnTo>
                      <a:pt x="14" y="17"/>
                    </a:lnTo>
                    <a:lnTo>
                      <a:pt x="20" y="17"/>
                    </a:lnTo>
                    <a:lnTo>
                      <a:pt x="23" y="19"/>
                    </a:lnTo>
                    <a:lnTo>
                      <a:pt x="27" y="21"/>
                    </a:lnTo>
                    <a:lnTo>
                      <a:pt x="35" y="23"/>
                    </a:lnTo>
                    <a:lnTo>
                      <a:pt x="41" y="23"/>
                    </a:lnTo>
                    <a:lnTo>
                      <a:pt x="48" y="25"/>
                    </a:lnTo>
                    <a:lnTo>
                      <a:pt x="54" y="25"/>
                    </a:lnTo>
                    <a:lnTo>
                      <a:pt x="58" y="25"/>
                    </a:lnTo>
                    <a:lnTo>
                      <a:pt x="64" y="25"/>
                    </a:lnTo>
                    <a:lnTo>
                      <a:pt x="70" y="25"/>
                    </a:lnTo>
                    <a:lnTo>
                      <a:pt x="73" y="25"/>
                    </a:lnTo>
                    <a:lnTo>
                      <a:pt x="75" y="23"/>
                    </a:lnTo>
                    <a:lnTo>
                      <a:pt x="77" y="21"/>
                    </a:lnTo>
                    <a:lnTo>
                      <a:pt x="83" y="17"/>
                    </a:lnTo>
                    <a:lnTo>
                      <a:pt x="85" y="15"/>
                    </a:lnTo>
                    <a:lnTo>
                      <a:pt x="87" y="15"/>
                    </a:lnTo>
                    <a:lnTo>
                      <a:pt x="89" y="13"/>
                    </a:lnTo>
                    <a:lnTo>
                      <a:pt x="91" y="11"/>
                    </a:lnTo>
                    <a:lnTo>
                      <a:pt x="93" y="9"/>
                    </a:lnTo>
                    <a:lnTo>
                      <a:pt x="94" y="7"/>
                    </a:lnTo>
                    <a:lnTo>
                      <a:pt x="96" y="5"/>
                    </a:lnTo>
                    <a:lnTo>
                      <a:pt x="98" y="3"/>
                    </a:lnTo>
                    <a:lnTo>
                      <a:pt x="100" y="3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0"/>
                    </a:lnTo>
                    <a:lnTo>
                      <a:pt x="110" y="2"/>
                    </a:lnTo>
                    <a:lnTo>
                      <a:pt x="110" y="3"/>
                    </a:lnTo>
                    <a:lnTo>
                      <a:pt x="112" y="5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19" y="11"/>
                    </a:lnTo>
                    <a:lnTo>
                      <a:pt x="121" y="13"/>
                    </a:lnTo>
                    <a:lnTo>
                      <a:pt x="121" y="15"/>
                    </a:lnTo>
                    <a:lnTo>
                      <a:pt x="123" y="15"/>
                    </a:lnTo>
                    <a:lnTo>
                      <a:pt x="125" y="17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21"/>
                    </a:lnTo>
                    <a:lnTo>
                      <a:pt x="129" y="21"/>
                    </a:lnTo>
                    <a:lnTo>
                      <a:pt x="129" y="23"/>
                    </a:lnTo>
                    <a:lnTo>
                      <a:pt x="131" y="23"/>
                    </a:lnTo>
                    <a:lnTo>
                      <a:pt x="133" y="25"/>
                    </a:lnTo>
                    <a:lnTo>
                      <a:pt x="135" y="26"/>
                    </a:lnTo>
                    <a:lnTo>
                      <a:pt x="135" y="25"/>
                    </a:lnTo>
                    <a:lnTo>
                      <a:pt x="137" y="25"/>
                    </a:lnTo>
                    <a:lnTo>
                      <a:pt x="139" y="25"/>
                    </a:lnTo>
                    <a:lnTo>
                      <a:pt x="141" y="23"/>
                    </a:lnTo>
                    <a:lnTo>
                      <a:pt x="142" y="23"/>
                    </a:lnTo>
                    <a:lnTo>
                      <a:pt x="142" y="25"/>
                    </a:lnTo>
                    <a:lnTo>
                      <a:pt x="144" y="25"/>
                    </a:lnTo>
                    <a:lnTo>
                      <a:pt x="144" y="23"/>
                    </a:lnTo>
                    <a:lnTo>
                      <a:pt x="146" y="23"/>
                    </a:lnTo>
                    <a:lnTo>
                      <a:pt x="146" y="21"/>
                    </a:lnTo>
                    <a:lnTo>
                      <a:pt x="146" y="23"/>
                    </a:lnTo>
                    <a:lnTo>
                      <a:pt x="146" y="25"/>
                    </a:lnTo>
                    <a:lnTo>
                      <a:pt x="148" y="25"/>
                    </a:lnTo>
                    <a:lnTo>
                      <a:pt x="148" y="26"/>
                    </a:lnTo>
                    <a:lnTo>
                      <a:pt x="150" y="26"/>
                    </a:lnTo>
                    <a:lnTo>
                      <a:pt x="150" y="28"/>
                    </a:lnTo>
                    <a:lnTo>
                      <a:pt x="152" y="28"/>
                    </a:lnTo>
                    <a:lnTo>
                      <a:pt x="152" y="26"/>
                    </a:lnTo>
                    <a:lnTo>
                      <a:pt x="154" y="26"/>
                    </a:lnTo>
                    <a:lnTo>
                      <a:pt x="154" y="28"/>
                    </a:lnTo>
                    <a:lnTo>
                      <a:pt x="156" y="28"/>
                    </a:lnTo>
                    <a:lnTo>
                      <a:pt x="158" y="28"/>
                    </a:lnTo>
                    <a:lnTo>
                      <a:pt x="160" y="28"/>
                    </a:lnTo>
                    <a:lnTo>
                      <a:pt x="162" y="28"/>
                    </a:lnTo>
                    <a:lnTo>
                      <a:pt x="164" y="28"/>
                    </a:lnTo>
                    <a:lnTo>
                      <a:pt x="166" y="28"/>
                    </a:lnTo>
                    <a:lnTo>
                      <a:pt x="167" y="28"/>
                    </a:lnTo>
                    <a:lnTo>
                      <a:pt x="169" y="28"/>
                    </a:lnTo>
                    <a:lnTo>
                      <a:pt x="171" y="28"/>
                    </a:lnTo>
                    <a:lnTo>
                      <a:pt x="171" y="30"/>
                    </a:lnTo>
                    <a:lnTo>
                      <a:pt x="171" y="32"/>
                    </a:lnTo>
                    <a:lnTo>
                      <a:pt x="173" y="34"/>
                    </a:lnTo>
                    <a:lnTo>
                      <a:pt x="175" y="36"/>
                    </a:lnTo>
                    <a:lnTo>
                      <a:pt x="175" y="40"/>
                    </a:lnTo>
                    <a:lnTo>
                      <a:pt x="175" y="42"/>
                    </a:lnTo>
                    <a:lnTo>
                      <a:pt x="175" y="44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3" y="51"/>
                    </a:lnTo>
                    <a:lnTo>
                      <a:pt x="171" y="51"/>
                    </a:lnTo>
                    <a:lnTo>
                      <a:pt x="171" y="53"/>
                    </a:lnTo>
                    <a:lnTo>
                      <a:pt x="171" y="55"/>
                    </a:lnTo>
                    <a:lnTo>
                      <a:pt x="171" y="57"/>
                    </a:lnTo>
                    <a:lnTo>
                      <a:pt x="171" y="59"/>
                    </a:lnTo>
                    <a:lnTo>
                      <a:pt x="171" y="61"/>
                    </a:lnTo>
                    <a:lnTo>
                      <a:pt x="171" y="63"/>
                    </a:lnTo>
                    <a:lnTo>
                      <a:pt x="171" y="65"/>
                    </a:lnTo>
                    <a:lnTo>
                      <a:pt x="173" y="65"/>
                    </a:lnTo>
                    <a:lnTo>
                      <a:pt x="173" y="67"/>
                    </a:lnTo>
                    <a:lnTo>
                      <a:pt x="173" y="69"/>
                    </a:lnTo>
                    <a:lnTo>
                      <a:pt x="173" y="71"/>
                    </a:lnTo>
                    <a:lnTo>
                      <a:pt x="173" y="73"/>
                    </a:lnTo>
                    <a:lnTo>
                      <a:pt x="171" y="73"/>
                    </a:lnTo>
                    <a:lnTo>
                      <a:pt x="171" y="74"/>
                    </a:lnTo>
                    <a:lnTo>
                      <a:pt x="173" y="76"/>
                    </a:lnTo>
                    <a:lnTo>
                      <a:pt x="173" y="78"/>
                    </a:lnTo>
                    <a:lnTo>
                      <a:pt x="175" y="78"/>
                    </a:lnTo>
                    <a:lnTo>
                      <a:pt x="175" y="80"/>
                    </a:lnTo>
                    <a:lnTo>
                      <a:pt x="173" y="82"/>
                    </a:lnTo>
                    <a:lnTo>
                      <a:pt x="171" y="82"/>
                    </a:lnTo>
                    <a:lnTo>
                      <a:pt x="171" y="80"/>
                    </a:lnTo>
                    <a:lnTo>
                      <a:pt x="169" y="80"/>
                    </a:lnTo>
                    <a:lnTo>
                      <a:pt x="167" y="80"/>
                    </a:lnTo>
                    <a:lnTo>
                      <a:pt x="167" y="82"/>
                    </a:lnTo>
                    <a:lnTo>
                      <a:pt x="166" y="82"/>
                    </a:lnTo>
                    <a:lnTo>
                      <a:pt x="166" y="84"/>
                    </a:lnTo>
                    <a:lnTo>
                      <a:pt x="167" y="84"/>
                    </a:lnTo>
                    <a:lnTo>
                      <a:pt x="167" y="86"/>
                    </a:lnTo>
                    <a:lnTo>
                      <a:pt x="166" y="86"/>
                    </a:lnTo>
                    <a:lnTo>
                      <a:pt x="167" y="88"/>
                    </a:lnTo>
                    <a:lnTo>
                      <a:pt x="167" y="90"/>
                    </a:lnTo>
                    <a:lnTo>
                      <a:pt x="167" y="92"/>
                    </a:lnTo>
                    <a:lnTo>
                      <a:pt x="169" y="94"/>
                    </a:lnTo>
                    <a:lnTo>
                      <a:pt x="169" y="96"/>
                    </a:lnTo>
                    <a:lnTo>
                      <a:pt x="169" y="98"/>
                    </a:lnTo>
                    <a:lnTo>
                      <a:pt x="169" y="99"/>
                    </a:lnTo>
                    <a:lnTo>
                      <a:pt x="169" y="101"/>
                    </a:lnTo>
                    <a:lnTo>
                      <a:pt x="171" y="103"/>
                    </a:lnTo>
                    <a:lnTo>
                      <a:pt x="173" y="103"/>
                    </a:lnTo>
                    <a:lnTo>
                      <a:pt x="173" y="105"/>
                    </a:lnTo>
                    <a:lnTo>
                      <a:pt x="173" y="107"/>
                    </a:lnTo>
                    <a:lnTo>
                      <a:pt x="175" y="107"/>
                    </a:lnTo>
                    <a:lnTo>
                      <a:pt x="177" y="107"/>
                    </a:lnTo>
                    <a:lnTo>
                      <a:pt x="177" y="109"/>
                    </a:lnTo>
                    <a:lnTo>
                      <a:pt x="179" y="109"/>
                    </a:lnTo>
                    <a:lnTo>
                      <a:pt x="181" y="109"/>
                    </a:lnTo>
                    <a:lnTo>
                      <a:pt x="181" y="111"/>
                    </a:lnTo>
                    <a:lnTo>
                      <a:pt x="183" y="113"/>
                    </a:lnTo>
                    <a:lnTo>
                      <a:pt x="185" y="113"/>
                    </a:lnTo>
                    <a:lnTo>
                      <a:pt x="185" y="115"/>
                    </a:lnTo>
                    <a:lnTo>
                      <a:pt x="187" y="115"/>
                    </a:lnTo>
                    <a:lnTo>
                      <a:pt x="187" y="117"/>
                    </a:lnTo>
                    <a:lnTo>
                      <a:pt x="187" y="115"/>
                    </a:lnTo>
                    <a:lnTo>
                      <a:pt x="189" y="115"/>
                    </a:lnTo>
                    <a:lnTo>
                      <a:pt x="190" y="115"/>
                    </a:lnTo>
                    <a:lnTo>
                      <a:pt x="190" y="113"/>
                    </a:lnTo>
                    <a:lnTo>
                      <a:pt x="190" y="115"/>
                    </a:lnTo>
                    <a:lnTo>
                      <a:pt x="192" y="115"/>
                    </a:lnTo>
                    <a:lnTo>
                      <a:pt x="194" y="115"/>
                    </a:lnTo>
                    <a:lnTo>
                      <a:pt x="196" y="115"/>
                    </a:lnTo>
                    <a:lnTo>
                      <a:pt x="196" y="113"/>
                    </a:lnTo>
                    <a:lnTo>
                      <a:pt x="198" y="113"/>
                    </a:lnTo>
                    <a:lnTo>
                      <a:pt x="200" y="113"/>
                    </a:lnTo>
                    <a:lnTo>
                      <a:pt x="200" y="111"/>
                    </a:lnTo>
                    <a:lnTo>
                      <a:pt x="202" y="111"/>
                    </a:lnTo>
                    <a:lnTo>
                      <a:pt x="202" y="109"/>
                    </a:lnTo>
                    <a:lnTo>
                      <a:pt x="204" y="109"/>
                    </a:lnTo>
                    <a:lnTo>
                      <a:pt x="206" y="109"/>
                    </a:lnTo>
                    <a:lnTo>
                      <a:pt x="206" y="111"/>
                    </a:lnTo>
                    <a:lnTo>
                      <a:pt x="208" y="111"/>
                    </a:lnTo>
                    <a:lnTo>
                      <a:pt x="208" y="113"/>
                    </a:lnTo>
                    <a:lnTo>
                      <a:pt x="210" y="113"/>
                    </a:lnTo>
                    <a:lnTo>
                      <a:pt x="210" y="115"/>
                    </a:lnTo>
                    <a:lnTo>
                      <a:pt x="212" y="115"/>
                    </a:lnTo>
                    <a:lnTo>
                      <a:pt x="212" y="117"/>
                    </a:lnTo>
                    <a:lnTo>
                      <a:pt x="214" y="119"/>
                    </a:lnTo>
                    <a:lnTo>
                      <a:pt x="214" y="117"/>
                    </a:lnTo>
                    <a:lnTo>
                      <a:pt x="215" y="117"/>
                    </a:lnTo>
                    <a:lnTo>
                      <a:pt x="215" y="119"/>
                    </a:lnTo>
                    <a:lnTo>
                      <a:pt x="215" y="121"/>
                    </a:lnTo>
                    <a:lnTo>
                      <a:pt x="217" y="121"/>
                    </a:lnTo>
                    <a:lnTo>
                      <a:pt x="217" y="122"/>
                    </a:lnTo>
                    <a:lnTo>
                      <a:pt x="219" y="122"/>
                    </a:lnTo>
                    <a:lnTo>
                      <a:pt x="219" y="124"/>
                    </a:lnTo>
                    <a:lnTo>
                      <a:pt x="221" y="124"/>
                    </a:lnTo>
                    <a:lnTo>
                      <a:pt x="221" y="126"/>
                    </a:lnTo>
                    <a:lnTo>
                      <a:pt x="223" y="126"/>
                    </a:lnTo>
                    <a:lnTo>
                      <a:pt x="225" y="126"/>
                    </a:lnTo>
                    <a:lnTo>
                      <a:pt x="225" y="124"/>
                    </a:lnTo>
                    <a:lnTo>
                      <a:pt x="227" y="124"/>
                    </a:lnTo>
                    <a:lnTo>
                      <a:pt x="227" y="126"/>
                    </a:lnTo>
                    <a:lnTo>
                      <a:pt x="229" y="126"/>
                    </a:lnTo>
                    <a:lnTo>
                      <a:pt x="231" y="126"/>
                    </a:lnTo>
                    <a:lnTo>
                      <a:pt x="233" y="126"/>
                    </a:lnTo>
                    <a:lnTo>
                      <a:pt x="235" y="126"/>
                    </a:lnTo>
                    <a:lnTo>
                      <a:pt x="235" y="128"/>
                    </a:lnTo>
                    <a:lnTo>
                      <a:pt x="237" y="128"/>
                    </a:lnTo>
                    <a:lnTo>
                      <a:pt x="238" y="128"/>
                    </a:lnTo>
                    <a:lnTo>
                      <a:pt x="238" y="130"/>
                    </a:lnTo>
                    <a:lnTo>
                      <a:pt x="240" y="130"/>
                    </a:lnTo>
                    <a:lnTo>
                      <a:pt x="242" y="130"/>
                    </a:lnTo>
                    <a:lnTo>
                      <a:pt x="244" y="130"/>
                    </a:lnTo>
                    <a:lnTo>
                      <a:pt x="244" y="132"/>
                    </a:lnTo>
                    <a:lnTo>
                      <a:pt x="246" y="132"/>
                    </a:lnTo>
                    <a:lnTo>
                      <a:pt x="248" y="132"/>
                    </a:lnTo>
                    <a:lnTo>
                      <a:pt x="248" y="134"/>
                    </a:lnTo>
                    <a:lnTo>
                      <a:pt x="250" y="134"/>
                    </a:lnTo>
                    <a:lnTo>
                      <a:pt x="252" y="134"/>
                    </a:lnTo>
                    <a:lnTo>
                      <a:pt x="254" y="134"/>
                    </a:lnTo>
                    <a:lnTo>
                      <a:pt x="256" y="134"/>
                    </a:lnTo>
                    <a:lnTo>
                      <a:pt x="256" y="132"/>
                    </a:lnTo>
                    <a:lnTo>
                      <a:pt x="258" y="130"/>
                    </a:lnTo>
                    <a:lnTo>
                      <a:pt x="260" y="130"/>
                    </a:lnTo>
                    <a:lnTo>
                      <a:pt x="260" y="128"/>
                    </a:lnTo>
                    <a:lnTo>
                      <a:pt x="262" y="128"/>
                    </a:lnTo>
                    <a:lnTo>
                      <a:pt x="263" y="128"/>
                    </a:lnTo>
                    <a:lnTo>
                      <a:pt x="263" y="126"/>
                    </a:lnTo>
                    <a:lnTo>
                      <a:pt x="265" y="124"/>
                    </a:lnTo>
                    <a:lnTo>
                      <a:pt x="265" y="126"/>
                    </a:lnTo>
                    <a:lnTo>
                      <a:pt x="267" y="126"/>
                    </a:lnTo>
                    <a:lnTo>
                      <a:pt x="267" y="128"/>
                    </a:lnTo>
                    <a:lnTo>
                      <a:pt x="269" y="128"/>
                    </a:lnTo>
                    <a:lnTo>
                      <a:pt x="271" y="128"/>
                    </a:lnTo>
                    <a:lnTo>
                      <a:pt x="271" y="126"/>
                    </a:lnTo>
                    <a:lnTo>
                      <a:pt x="273" y="126"/>
                    </a:lnTo>
                    <a:lnTo>
                      <a:pt x="275" y="12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6" name="Freeform 5078">
                <a:extLst>
                  <a:ext uri="{FF2B5EF4-FFF2-40B4-BE49-F238E27FC236}">
                    <a16:creationId xmlns:a16="http://schemas.microsoft.com/office/drawing/2014/main" id="{096A2F02-AB5C-41C5-85D3-0EEB0BF8A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8766" y="5597468"/>
                <a:ext cx="354784" cy="315361"/>
              </a:xfrm>
              <a:custGeom>
                <a:avLst/>
                <a:gdLst/>
                <a:ahLst/>
                <a:cxnLst>
                  <a:cxn ang="0">
                    <a:pos x="225" y="89"/>
                  </a:cxn>
                  <a:cxn ang="0">
                    <a:pos x="227" y="92"/>
                  </a:cxn>
                  <a:cxn ang="0">
                    <a:pos x="235" y="98"/>
                  </a:cxn>
                  <a:cxn ang="0">
                    <a:pos x="237" y="108"/>
                  </a:cxn>
                  <a:cxn ang="0">
                    <a:pos x="233" y="115"/>
                  </a:cxn>
                  <a:cxn ang="0">
                    <a:pos x="225" y="123"/>
                  </a:cxn>
                  <a:cxn ang="0">
                    <a:pos x="213" y="129"/>
                  </a:cxn>
                  <a:cxn ang="0">
                    <a:pos x="202" y="137"/>
                  </a:cxn>
                  <a:cxn ang="0">
                    <a:pos x="189" y="138"/>
                  </a:cxn>
                  <a:cxn ang="0">
                    <a:pos x="185" y="150"/>
                  </a:cxn>
                  <a:cxn ang="0">
                    <a:pos x="171" y="152"/>
                  </a:cxn>
                  <a:cxn ang="0">
                    <a:pos x="162" y="160"/>
                  </a:cxn>
                  <a:cxn ang="0">
                    <a:pos x="152" y="169"/>
                  </a:cxn>
                  <a:cxn ang="0">
                    <a:pos x="142" y="177"/>
                  </a:cxn>
                  <a:cxn ang="0">
                    <a:pos x="129" y="183"/>
                  </a:cxn>
                  <a:cxn ang="0">
                    <a:pos x="117" y="190"/>
                  </a:cxn>
                  <a:cxn ang="0">
                    <a:pos x="104" y="196"/>
                  </a:cxn>
                  <a:cxn ang="0">
                    <a:pos x="89" y="198"/>
                  </a:cxn>
                  <a:cxn ang="0">
                    <a:pos x="73" y="202"/>
                  </a:cxn>
                  <a:cxn ang="0">
                    <a:pos x="60" y="206"/>
                  </a:cxn>
                  <a:cxn ang="0">
                    <a:pos x="46" y="210"/>
                  </a:cxn>
                  <a:cxn ang="0">
                    <a:pos x="31" y="211"/>
                  </a:cxn>
                  <a:cxn ang="0">
                    <a:pos x="18" y="215"/>
                  </a:cxn>
                  <a:cxn ang="0">
                    <a:pos x="18" y="198"/>
                  </a:cxn>
                  <a:cxn ang="0">
                    <a:pos x="16" y="183"/>
                  </a:cxn>
                  <a:cxn ang="0">
                    <a:pos x="12" y="169"/>
                  </a:cxn>
                  <a:cxn ang="0">
                    <a:pos x="6" y="158"/>
                  </a:cxn>
                  <a:cxn ang="0">
                    <a:pos x="2" y="144"/>
                  </a:cxn>
                  <a:cxn ang="0">
                    <a:pos x="2" y="131"/>
                  </a:cxn>
                  <a:cxn ang="0">
                    <a:pos x="8" y="115"/>
                  </a:cxn>
                  <a:cxn ang="0">
                    <a:pos x="12" y="102"/>
                  </a:cxn>
                  <a:cxn ang="0">
                    <a:pos x="4" y="92"/>
                  </a:cxn>
                  <a:cxn ang="0">
                    <a:pos x="0" y="79"/>
                  </a:cxn>
                  <a:cxn ang="0">
                    <a:pos x="2" y="62"/>
                  </a:cxn>
                  <a:cxn ang="0">
                    <a:pos x="6" y="48"/>
                  </a:cxn>
                  <a:cxn ang="0">
                    <a:pos x="10" y="35"/>
                  </a:cxn>
                  <a:cxn ang="0">
                    <a:pos x="18" y="25"/>
                  </a:cxn>
                  <a:cxn ang="0">
                    <a:pos x="27" y="18"/>
                  </a:cxn>
                  <a:cxn ang="0">
                    <a:pos x="37" y="10"/>
                  </a:cxn>
                  <a:cxn ang="0">
                    <a:pos x="48" y="4"/>
                  </a:cxn>
                  <a:cxn ang="0">
                    <a:pos x="66" y="6"/>
                  </a:cxn>
                  <a:cxn ang="0">
                    <a:pos x="73" y="4"/>
                  </a:cxn>
                  <a:cxn ang="0">
                    <a:pos x="89" y="6"/>
                  </a:cxn>
                  <a:cxn ang="0">
                    <a:pos x="96" y="16"/>
                  </a:cxn>
                  <a:cxn ang="0">
                    <a:pos x="106" y="23"/>
                  </a:cxn>
                  <a:cxn ang="0">
                    <a:pos x="116" y="29"/>
                  </a:cxn>
                  <a:cxn ang="0">
                    <a:pos x="125" y="25"/>
                  </a:cxn>
                  <a:cxn ang="0">
                    <a:pos x="139" y="21"/>
                  </a:cxn>
                  <a:cxn ang="0">
                    <a:pos x="150" y="31"/>
                  </a:cxn>
                  <a:cxn ang="0">
                    <a:pos x="164" y="35"/>
                  </a:cxn>
                  <a:cxn ang="0">
                    <a:pos x="175" y="27"/>
                  </a:cxn>
                  <a:cxn ang="0">
                    <a:pos x="192" y="19"/>
                  </a:cxn>
                  <a:cxn ang="0">
                    <a:pos x="194" y="29"/>
                  </a:cxn>
                  <a:cxn ang="0">
                    <a:pos x="194" y="39"/>
                  </a:cxn>
                  <a:cxn ang="0">
                    <a:pos x="196" y="50"/>
                  </a:cxn>
                  <a:cxn ang="0">
                    <a:pos x="198" y="62"/>
                  </a:cxn>
                  <a:cxn ang="0">
                    <a:pos x="204" y="71"/>
                  </a:cxn>
                  <a:cxn ang="0">
                    <a:pos x="212" y="77"/>
                  </a:cxn>
                  <a:cxn ang="0">
                    <a:pos x="217" y="77"/>
                  </a:cxn>
                </a:cxnLst>
                <a:rect l="0" t="0" r="r" b="b"/>
                <a:pathLst>
                  <a:path w="238" h="215">
                    <a:moveTo>
                      <a:pt x="225" y="77"/>
                    </a:moveTo>
                    <a:lnTo>
                      <a:pt x="225" y="79"/>
                    </a:lnTo>
                    <a:lnTo>
                      <a:pt x="223" y="79"/>
                    </a:lnTo>
                    <a:lnTo>
                      <a:pt x="223" y="81"/>
                    </a:lnTo>
                    <a:lnTo>
                      <a:pt x="223" y="83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5" y="87"/>
                    </a:lnTo>
                    <a:lnTo>
                      <a:pt x="225" y="89"/>
                    </a:lnTo>
                    <a:lnTo>
                      <a:pt x="223" y="89"/>
                    </a:lnTo>
                    <a:lnTo>
                      <a:pt x="223" y="90"/>
                    </a:lnTo>
                    <a:lnTo>
                      <a:pt x="223" y="92"/>
                    </a:lnTo>
                    <a:lnTo>
                      <a:pt x="223" y="94"/>
                    </a:lnTo>
                    <a:lnTo>
                      <a:pt x="225" y="94"/>
                    </a:lnTo>
                    <a:lnTo>
                      <a:pt x="225" y="96"/>
                    </a:lnTo>
                    <a:lnTo>
                      <a:pt x="225" y="94"/>
                    </a:lnTo>
                    <a:lnTo>
                      <a:pt x="227" y="94"/>
                    </a:lnTo>
                    <a:lnTo>
                      <a:pt x="227" y="92"/>
                    </a:lnTo>
                    <a:lnTo>
                      <a:pt x="229" y="92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1" y="92"/>
                    </a:lnTo>
                    <a:lnTo>
                      <a:pt x="233" y="92"/>
                    </a:lnTo>
                    <a:lnTo>
                      <a:pt x="233" y="94"/>
                    </a:lnTo>
                    <a:lnTo>
                      <a:pt x="233" y="96"/>
                    </a:lnTo>
                    <a:lnTo>
                      <a:pt x="235" y="96"/>
                    </a:lnTo>
                    <a:lnTo>
                      <a:pt x="235" y="98"/>
                    </a:lnTo>
                    <a:lnTo>
                      <a:pt x="233" y="100"/>
                    </a:lnTo>
                    <a:lnTo>
                      <a:pt x="233" y="102"/>
                    </a:lnTo>
                    <a:lnTo>
                      <a:pt x="231" y="102"/>
                    </a:lnTo>
                    <a:lnTo>
                      <a:pt x="233" y="102"/>
                    </a:lnTo>
                    <a:lnTo>
                      <a:pt x="233" y="104"/>
                    </a:lnTo>
                    <a:lnTo>
                      <a:pt x="233" y="106"/>
                    </a:lnTo>
                    <a:lnTo>
                      <a:pt x="233" y="108"/>
                    </a:lnTo>
                    <a:lnTo>
                      <a:pt x="235" y="108"/>
                    </a:lnTo>
                    <a:lnTo>
                      <a:pt x="237" y="108"/>
                    </a:lnTo>
                    <a:lnTo>
                      <a:pt x="238" y="108"/>
                    </a:lnTo>
                    <a:lnTo>
                      <a:pt x="238" y="110"/>
                    </a:lnTo>
                    <a:lnTo>
                      <a:pt x="238" y="112"/>
                    </a:lnTo>
                    <a:lnTo>
                      <a:pt x="237" y="114"/>
                    </a:lnTo>
                    <a:lnTo>
                      <a:pt x="237" y="115"/>
                    </a:lnTo>
                    <a:lnTo>
                      <a:pt x="237" y="117"/>
                    </a:lnTo>
                    <a:lnTo>
                      <a:pt x="235" y="117"/>
                    </a:lnTo>
                    <a:lnTo>
                      <a:pt x="235" y="115"/>
                    </a:lnTo>
                    <a:lnTo>
                      <a:pt x="233" y="115"/>
                    </a:lnTo>
                    <a:lnTo>
                      <a:pt x="231" y="117"/>
                    </a:lnTo>
                    <a:lnTo>
                      <a:pt x="229" y="117"/>
                    </a:lnTo>
                    <a:lnTo>
                      <a:pt x="229" y="115"/>
                    </a:lnTo>
                    <a:lnTo>
                      <a:pt x="229" y="117"/>
                    </a:lnTo>
                    <a:lnTo>
                      <a:pt x="229" y="119"/>
                    </a:lnTo>
                    <a:lnTo>
                      <a:pt x="227" y="119"/>
                    </a:lnTo>
                    <a:lnTo>
                      <a:pt x="225" y="119"/>
                    </a:lnTo>
                    <a:lnTo>
                      <a:pt x="225" y="121"/>
                    </a:lnTo>
                    <a:lnTo>
                      <a:pt x="225" y="123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3" y="127"/>
                    </a:lnTo>
                    <a:lnTo>
                      <a:pt x="221" y="127"/>
                    </a:lnTo>
                    <a:lnTo>
                      <a:pt x="219" y="127"/>
                    </a:lnTo>
                    <a:lnTo>
                      <a:pt x="217" y="125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3" y="129"/>
                    </a:lnTo>
                    <a:lnTo>
                      <a:pt x="212" y="129"/>
                    </a:lnTo>
                    <a:lnTo>
                      <a:pt x="212" y="131"/>
                    </a:lnTo>
                    <a:lnTo>
                      <a:pt x="212" y="133"/>
                    </a:lnTo>
                    <a:lnTo>
                      <a:pt x="210" y="133"/>
                    </a:lnTo>
                    <a:lnTo>
                      <a:pt x="208" y="133"/>
                    </a:lnTo>
                    <a:lnTo>
                      <a:pt x="206" y="135"/>
                    </a:lnTo>
                    <a:lnTo>
                      <a:pt x="204" y="135"/>
                    </a:lnTo>
                    <a:lnTo>
                      <a:pt x="204" y="137"/>
                    </a:lnTo>
                    <a:lnTo>
                      <a:pt x="202" y="137"/>
                    </a:lnTo>
                    <a:lnTo>
                      <a:pt x="200" y="137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6" y="137"/>
                    </a:lnTo>
                    <a:lnTo>
                      <a:pt x="194" y="137"/>
                    </a:lnTo>
                    <a:lnTo>
                      <a:pt x="192" y="137"/>
                    </a:lnTo>
                    <a:lnTo>
                      <a:pt x="192" y="138"/>
                    </a:lnTo>
                    <a:lnTo>
                      <a:pt x="190" y="138"/>
                    </a:lnTo>
                    <a:lnTo>
                      <a:pt x="189" y="138"/>
                    </a:lnTo>
                    <a:lnTo>
                      <a:pt x="189" y="140"/>
                    </a:lnTo>
                    <a:lnTo>
                      <a:pt x="187" y="140"/>
                    </a:lnTo>
                    <a:lnTo>
                      <a:pt x="187" y="142"/>
                    </a:lnTo>
                    <a:lnTo>
                      <a:pt x="185" y="144"/>
                    </a:lnTo>
                    <a:lnTo>
                      <a:pt x="185" y="146"/>
                    </a:lnTo>
                    <a:lnTo>
                      <a:pt x="185" y="148"/>
                    </a:lnTo>
                    <a:lnTo>
                      <a:pt x="183" y="148"/>
                    </a:lnTo>
                    <a:lnTo>
                      <a:pt x="183" y="150"/>
                    </a:lnTo>
                    <a:lnTo>
                      <a:pt x="185" y="150"/>
                    </a:lnTo>
                    <a:lnTo>
                      <a:pt x="183" y="150"/>
                    </a:lnTo>
                    <a:lnTo>
                      <a:pt x="183" y="152"/>
                    </a:lnTo>
                    <a:lnTo>
                      <a:pt x="181" y="152"/>
                    </a:lnTo>
                    <a:lnTo>
                      <a:pt x="179" y="150"/>
                    </a:lnTo>
                    <a:lnTo>
                      <a:pt x="177" y="150"/>
                    </a:lnTo>
                    <a:lnTo>
                      <a:pt x="175" y="150"/>
                    </a:lnTo>
                    <a:lnTo>
                      <a:pt x="175" y="152"/>
                    </a:lnTo>
                    <a:lnTo>
                      <a:pt x="173" y="152"/>
                    </a:lnTo>
                    <a:lnTo>
                      <a:pt x="171" y="152"/>
                    </a:lnTo>
                    <a:lnTo>
                      <a:pt x="171" y="154"/>
                    </a:lnTo>
                    <a:lnTo>
                      <a:pt x="171" y="156"/>
                    </a:lnTo>
                    <a:lnTo>
                      <a:pt x="169" y="156"/>
                    </a:lnTo>
                    <a:lnTo>
                      <a:pt x="169" y="158"/>
                    </a:lnTo>
                    <a:lnTo>
                      <a:pt x="167" y="158"/>
                    </a:lnTo>
                    <a:lnTo>
                      <a:pt x="165" y="158"/>
                    </a:lnTo>
                    <a:lnTo>
                      <a:pt x="164" y="158"/>
                    </a:lnTo>
                    <a:lnTo>
                      <a:pt x="164" y="160"/>
                    </a:lnTo>
                    <a:lnTo>
                      <a:pt x="162" y="160"/>
                    </a:lnTo>
                    <a:lnTo>
                      <a:pt x="160" y="160"/>
                    </a:lnTo>
                    <a:lnTo>
                      <a:pt x="160" y="162"/>
                    </a:lnTo>
                    <a:lnTo>
                      <a:pt x="158" y="162"/>
                    </a:lnTo>
                    <a:lnTo>
                      <a:pt x="158" y="163"/>
                    </a:lnTo>
                    <a:lnTo>
                      <a:pt x="156" y="163"/>
                    </a:lnTo>
                    <a:lnTo>
                      <a:pt x="156" y="165"/>
                    </a:lnTo>
                    <a:lnTo>
                      <a:pt x="154" y="165"/>
                    </a:lnTo>
                    <a:lnTo>
                      <a:pt x="154" y="167"/>
                    </a:lnTo>
                    <a:lnTo>
                      <a:pt x="152" y="169"/>
                    </a:lnTo>
                    <a:lnTo>
                      <a:pt x="152" y="171"/>
                    </a:lnTo>
                    <a:lnTo>
                      <a:pt x="150" y="171"/>
                    </a:lnTo>
                    <a:lnTo>
                      <a:pt x="148" y="171"/>
                    </a:lnTo>
                    <a:lnTo>
                      <a:pt x="148" y="173"/>
                    </a:lnTo>
                    <a:lnTo>
                      <a:pt x="146" y="173"/>
                    </a:lnTo>
                    <a:lnTo>
                      <a:pt x="146" y="175"/>
                    </a:lnTo>
                    <a:lnTo>
                      <a:pt x="144" y="175"/>
                    </a:lnTo>
                    <a:lnTo>
                      <a:pt x="144" y="177"/>
                    </a:lnTo>
                    <a:lnTo>
                      <a:pt x="142" y="177"/>
                    </a:lnTo>
                    <a:lnTo>
                      <a:pt x="141" y="179"/>
                    </a:lnTo>
                    <a:lnTo>
                      <a:pt x="139" y="179"/>
                    </a:lnTo>
                    <a:lnTo>
                      <a:pt x="137" y="179"/>
                    </a:lnTo>
                    <a:lnTo>
                      <a:pt x="135" y="179"/>
                    </a:lnTo>
                    <a:lnTo>
                      <a:pt x="133" y="179"/>
                    </a:lnTo>
                    <a:lnTo>
                      <a:pt x="133" y="181"/>
                    </a:lnTo>
                    <a:lnTo>
                      <a:pt x="131" y="181"/>
                    </a:lnTo>
                    <a:lnTo>
                      <a:pt x="131" y="183"/>
                    </a:lnTo>
                    <a:lnTo>
                      <a:pt x="129" y="183"/>
                    </a:lnTo>
                    <a:lnTo>
                      <a:pt x="129" y="185"/>
                    </a:lnTo>
                    <a:lnTo>
                      <a:pt x="127" y="185"/>
                    </a:lnTo>
                    <a:lnTo>
                      <a:pt x="125" y="185"/>
                    </a:lnTo>
                    <a:lnTo>
                      <a:pt x="125" y="186"/>
                    </a:lnTo>
                    <a:lnTo>
                      <a:pt x="123" y="186"/>
                    </a:lnTo>
                    <a:lnTo>
                      <a:pt x="121" y="188"/>
                    </a:lnTo>
                    <a:lnTo>
                      <a:pt x="119" y="188"/>
                    </a:lnTo>
                    <a:lnTo>
                      <a:pt x="119" y="190"/>
                    </a:lnTo>
                    <a:lnTo>
                      <a:pt x="117" y="190"/>
                    </a:lnTo>
                    <a:lnTo>
                      <a:pt x="116" y="192"/>
                    </a:lnTo>
                    <a:lnTo>
                      <a:pt x="114" y="192"/>
                    </a:lnTo>
                    <a:lnTo>
                      <a:pt x="112" y="192"/>
                    </a:lnTo>
                    <a:lnTo>
                      <a:pt x="112" y="194"/>
                    </a:lnTo>
                    <a:lnTo>
                      <a:pt x="110" y="194"/>
                    </a:lnTo>
                    <a:lnTo>
                      <a:pt x="108" y="194"/>
                    </a:lnTo>
                    <a:lnTo>
                      <a:pt x="106" y="194"/>
                    </a:lnTo>
                    <a:lnTo>
                      <a:pt x="104" y="194"/>
                    </a:lnTo>
                    <a:lnTo>
                      <a:pt x="104" y="196"/>
                    </a:lnTo>
                    <a:lnTo>
                      <a:pt x="102" y="196"/>
                    </a:lnTo>
                    <a:lnTo>
                      <a:pt x="100" y="196"/>
                    </a:lnTo>
                    <a:lnTo>
                      <a:pt x="98" y="196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4" y="198"/>
                    </a:lnTo>
                    <a:lnTo>
                      <a:pt x="93" y="198"/>
                    </a:lnTo>
                    <a:lnTo>
                      <a:pt x="91" y="198"/>
                    </a:lnTo>
                    <a:lnTo>
                      <a:pt x="89" y="198"/>
                    </a:lnTo>
                    <a:lnTo>
                      <a:pt x="87" y="200"/>
                    </a:lnTo>
                    <a:lnTo>
                      <a:pt x="85" y="200"/>
                    </a:lnTo>
                    <a:lnTo>
                      <a:pt x="83" y="200"/>
                    </a:lnTo>
                    <a:lnTo>
                      <a:pt x="81" y="200"/>
                    </a:lnTo>
                    <a:lnTo>
                      <a:pt x="79" y="200"/>
                    </a:lnTo>
                    <a:lnTo>
                      <a:pt x="79" y="202"/>
                    </a:lnTo>
                    <a:lnTo>
                      <a:pt x="77" y="202"/>
                    </a:lnTo>
                    <a:lnTo>
                      <a:pt x="75" y="202"/>
                    </a:lnTo>
                    <a:lnTo>
                      <a:pt x="73" y="202"/>
                    </a:lnTo>
                    <a:lnTo>
                      <a:pt x="73" y="204"/>
                    </a:lnTo>
                    <a:lnTo>
                      <a:pt x="71" y="204"/>
                    </a:lnTo>
                    <a:lnTo>
                      <a:pt x="70" y="204"/>
                    </a:lnTo>
                    <a:lnTo>
                      <a:pt x="68" y="204"/>
                    </a:lnTo>
                    <a:lnTo>
                      <a:pt x="66" y="204"/>
                    </a:lnTo>
                    <a:lnTo>
                      <a:pt x="66" y="206"/>
                    </a:lnTo>
                    <a:lnTo>
                      <a:pt x="64" y="206"/>
                    </a:lnTo>
                    <a:lnTo>
                      <a:pt x="62" y="206"/>
                    </a:lnTo>
                    <a:lnTo>
                      <a:pt x="60" y="206"/>
                    </a:lnTo>
                    <a:lnTo>
                      <a:pt x="58" y="206"/>
                    </a:lnTo>
                    <a:lnTo>
                      <a:pt x="58" y="208"/>
                    </a:lnTo>
                    <a:lnTo>
                      <a:pt x="56" y="208"/>
                    </a:lnTo>
                    <a:lnTo>
                      <a:pt x="54" y="208"/>
                    </a:lnTo>
                    <a:lnTo>
                      <a:pt x="52" y="208"/>
                    </a:lnTo>
                    <a:lnTo>
                      <a:pt x="52" y="210"/>
                    </a:lnTo>
                    <a:lnTo>
                      <a:pt x="50" y="210"/>
                    </a:lnTo>
                    <a:lnTo>
                      <a:pt x="48" y="210"/>
                    </a:lnTo>
                    <a:lnTo>
                      <a:pt x="46" y="210"/>
                    </a:lnTo>
                    <a:lnTo>
                      <a:pt x="45" y="210"/>
                    </a:lnTo>
                    <a:lnTo>
                      <a:pt x="43" y="210"/>
                    </a:lnTo>
                    <a:lnTo>
                      <a:pt x="41" y="210"/>
                    </a:lnTo>
                    <a:lnTo>
                      <a:pt x="41" y="211"/>
                    </a:lnTo>
                    <a:lnTo>
                      <a:pt x="39" y="211"/>
                    </a:lnTo>
                    <a:lnTo>
                      <a:pt x="37" y="211"/>
                    </a:lnTo>
                    <a:lnTo>
                      <a:pt x="35" y="211"/>
                    </a:lnTo>
                    <a:lnTo>
                      <a:pt x="33" y="211"/>
                    </a:lnTo>
                    <a:lnTo>
                      <a:pt x="31" y="211"/>
                    </a:lnTo>
                    <a:lnTo>
                      <a:pt x="31" y="213"/>
                    </a:lnTo>
                    <a:lnTo>
                      <a:pt x="29" y="213"/>
                    </a:lnTo>
                    <a:lnTo>
                      <a:pt x="27" y="213"/>
                    </a:lnTo>
                    <a:lnTo>
                      <a:pt x="25" y="213"/>
                    </a:lnTo>
                    <a:lnTo>
                      <a:pt x="23" y="213"/>
                    </a:lnTo>
                    <a:lnTo>
                      <a:pt x="23" y="215"/>
                    </a:lnTo>
                    <a:lnTo>
                      <a:pt x="22" y="215"/>
                    </a:lnTo>
                    <a:lnTo>
                      <a:pt x="20" y="215"/>
                    </a:lnTo>
                    <a:lnTo>
                      <a:pt x="18" y="215"/>
                    </a:lnTo>
                    <a:lnTo>
                      <a:pt x="18" y="213"/>
                    </a:lnTo>
                    <a:lnTo>
                      <a:pt x="18" y="211"/>
                    </a:lnTo>
                    <a:lnTo>
                      <a:pt x="18" y="210"/>
                    </a:lnTo>
                    <a:lnTo>
                      <a:pt x="18" y="208"/>
                    </a:lnTo>
                    <a:lnTo>
                      <a:pt x="18" y="206"/>
                    </a:lnTo>
                    <a:lnTo>
                      <a:pt x="18" y="204"/>
                    </a:lnTo>
                    <a:lnTo>
                      <a:pt x="18" y="202"/>
                    </a:lnTo>
                    <a:lnTo>
                      <a:pt x="18" y="200"/>
                    </a:lnTo>
                    <a:lnTo>
                      <a:pt x="18" y="198"/>
                    </a:lnTo>
                    <a:lnTo>
                      <a:pt x="18" y="196"/>
                    </a:lnTo>
                    <a:lnTo>
                      <a:pt x="18" y="194"/>
                    </a:lnTo>
                    <a:lnTo>
                      <a:pt x="18" y="192"/>
                    </a:lnTo>
                    <a:lnTo>
                      <a:pt x="18" y="190"/>
                    </a:lnTo>
                    <a:lnTo>
                      <a:pt x="18" y="188"/>
                    </a:lnTo>
                    <a:lnTo>
                      <a:pt x="18" y="186"/>
                    </a:lnTo>
                    <a:lnTo>
                      <a:pt x="16" y="186"/>
                    </a:lnTo>
                    <a:lnTo>
                      <a:pt x="16" y="185"/>
                    </a:lnTo>
                    <a:lnTo>
                      <a:pt x="16" y="183"/>
                    </a:lnTo>
                    <a:lnTo>
                      <a:pt x="16" y="181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6" y="175"/>
                    </a:lnTo>
                    <a:lnTo>
                      <a:pt x="14" y="175"/>
                    </a:lnTo>
                    <a:lnTo>
                      <a:pt x="14" y="173"/>
                    </a:lnTo>
                    <a:lnTo>
                      <a:pt x="14" y="171"/>
                    </a:lnTo>
                    <a:lnTo>
                      <a:pt x="12" y="171"/>
                    </a:lnTo>
                    <a:lnTo>
                      <a:pt x="12" y="169"/>
                    </a:lnTo>
                    <a:lnTo>
                      <a:pt x="10" y="169"/>
                    </a:lnTo>
                    <a:lnTo>
                      <a:pt x="10" y="167"/>
                    </a:lnTo>
                    <a:lnTo>
                      <a:pt x="10" y="165"/>
                    </a:lnTo>
                    <a:lnTo>
                      <a:pt x="8" y="165"/>
                    </a:lnTo>
                    <a:lnTo>
                      <a:pt x="8" y="163"/>
                    </a:lnTo>
                    <a:lnTo>
                      <a:pt x="8" y="162"/>
                    </a:lnTo>
                    <a:lnTo>
                      <a:pt x="6" y="162"/>
                    </a:lnTo>
                    <a:lnTo>
                      <a:pt x="6" y="160"/>
                    </a:lnTo>
                    <a:lnTo>
                      <a:pt x="6" y="158"/>
                    </a:lnTo>
                    <a:lnTo>
                      <a:pt x="4" y="158"/>
                    </a:lnTo>
                    <a:lnTo>
                      <a:pt x="4" y="156"/>
                    </a:lnTo>
                    <a:lnTo>
                      <a:pt x="4" y="154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2" y="144"/>
                    </a:lnTo>
                    <a:lnTo>
                      <a:pt x="0" y="144"/>
                    </a:lnTo>
                    <a:lnTo>
                      <a:pt x="0" y="142"/>
                    </a:lnTo>
                    <a:lnTo>
                      <a:pt x="0" y="140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2" y="137"/>
                    </a:lnTo>
                    <a:lnTo>
                      <a:pt x="2" y="135"/>
                    </a:lnTo>
                    <a:lnTo>
                      <a:pt x="2" y="133"/>
                    </a:lnTo>
                    <a:lnTo>
                      <a:pt x="2" y="131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4" y="121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8" y="115"/>
                    </a:lnTo>
                    <a:lnTo>
                      <a:pt x="8" y="114"/>
                    </a:lnTo>
                    <a:lnTo>
                      <a:pt x="10" y="114"/>
                    </a:lnTo>
                    <a:lnTo>
                      <a:pt x="10" y="112"/>
                    </a:lnTo>
                    <a:lnTo>
                      <a:pt x="10" y="110"/>
                    </a:lnTo>
                    <a:lnTo>
                      <a:pt x="10" y="108"/>
                    </a:lnTo>
                    <a:lnTo>
                      <a:pt x="12" y="108"/>
                    </a:lnTo>
                    <a:lnTo>
                      <a:pt x="12" y="106"/>
                    </a:lnTo>
                    <a:lnTo>
                      <a:pt x="12" y="104"/>
                    </a:lnTo>
                    <a:lnTo>
                      <a:pt x="12" y="102"/>
                    </a:lnTo>
                    <a:lnTo>
                      <a:pt x="12" y="100"/>
                    </a:lnTo>
                    <a:lnTo>
                      <a:pt x="12" y="98"/>
                    </a:lnTo>
                    <a:lnTo>
                      <a:pt x="12" y="96"/>
                    </a:lnTo>
                    <a:lnTo>
                      <a:pt x="10" y="96"/>
                    </a:lnTo>
                    <a:lnTo>
                      <a:pt x="10" y="94"/>
                    </a:lnTo>
                    <a:lnTo>
                      <a:pt x="8" y="94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0" y="35"/>
                    </a:lnTo>
                    <a:lnTo>
                      <a:pt x="12" y="35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6" y="27"/>
                    </a:lnTo>
                    <a:lnTo>
                      <a:pt x="16" y="25"/>
                    </a:lnTo>
                    <a:lnTo>
                      <a:pt x="18" y="25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2" y="21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33" y="12"/>
                    </a:lnTo>
                    <a:lnTo>
                      <a:pt x="35" y="12"/>
                    </a:lnTo>
                    <a:lnTo>
                      <a:pt x="37" y="12"/>
                    </a:lnTo>
                    <a:lnTo>
                      <a:pt x="37" y="10"/>
                    </a:lnTo>
                    <a:lnTo>
                      <a:pt x="39" y="10"/>
                    </a:lnTo>
                    <a:lnTo>
                      <a:pt x="41" y="10"/>
                    </a:lnTo>
                    <a:lnTo>
                      <a:pt x="41" y="8"/>
                    </a:lnTo>
                    <a:lnTo>
                      <a:pt x="43" y="8"/>
                    </a:lnTo>
                    <a:lnTo>
                      <a:pt x="45" y="8"/>
                    </a:lnTo>
                    <a:lnTo>
                      <a:pt x="45" y="6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4" y="6"/>
                    </a:lnTo>
                    <a:lnTo>
                      <a:pt x="56" y="6"/>
                    </a:lnTo>
                    <a:lnTo>
                      <a:pt x="58" y="6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4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8" y="4"/>
                    </a:lnTo>
                    <a:lnTo>
                      <a:pt x="68" y="2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7" y="4"/>
                    </a:lnTo>
                    <a:lnTo>
                      <a:pt x="79" y="4"/>
                    </a:lnTo>
                    <a:lnTo>
                      <a:pt x="81" y="4"/>
                    </a:lnTo>
                    <a:lnTo>
                      <a:pt x="83" y="4"/>
                    </a:lnTo>
                    <a:lnTo>
                      <a:pt x="85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91" y="8"/>
                    </a:lnTo>
                    <a:lnTo>
                      <a:pt x="91" y="10"/>
                    </a:lnTo>
                    <a:lnTo>
                      <a:pt x="93" y="10"/>
                    </a:lnTo>
                    <a:lnTo>
                      <a:pt x="93" y="12"/>
                    </a:lnTo>
                    <a:lnTo>
                      <a:pt x="94" y="12"/>
                    </a:lnTo>
                    <a:lnTo>
                      <a:pt x="94" y="14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8" y="16"/>
                    </a:lnTo>
                    <a:lnTo>
                      <a:pt x="100" y="16"/>
                    </a:lnTo>
                    <a:lnTo>
                      <a:pt x="102" y="16"/>
                    </a:lnTo>
                    <a:lnTo>
                      <a:pt x="104" y="16"/>
                    </a:lnTo>
                    <a:lnTo>
                      <a:pt x="104" y="18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21"/>
                    </a:lnTo>
                    <a:lnTo>
                      <a:pt x="106" y="23"/>
                    </a:lnTo>
                    <a:lnTo>
                      <a:pt x="108" y="23"/>
                    </a:lnTo>
                    <a:lnTo>
                      <a:pt x="108" y="25"/>
                    </a:lnTo>
                    <a:lnTo>
                      <a:pt x="108" y="27"/>
                    </a:lnTo>
                    <a:lnTo>
                      <a:pt x="110" y="29"/>
                    </a:lnTo>
                    <a:lnTo>
                      <a:pt x="112" y="29"/>
                    </a:lnTo>
                    <a:lnTo>
                      <a:pt x="112" y="31"/>
                    </a:lnTo>
                    <a:lnTo>
                      <a:pt x="114" y="31"/>
                    </a:lnTo>
                    <a:lnTo>
                      <a:pt x="116" y="31"/>
                    </a:lnTo>
                    <a:lnTo>
                      <a:pt x="116" y="29"/>
                    </a:lnTo>
                    <a:lnTo>
                      <a:pt x="117" y="29"/>
                    </a:lnTo>
                    <a:lnTo>
                      <a:pt x="119" y="29"/>
                    </a:lnTo>
                    <a:lnTo>
                      <a:pt x="119" y="27"/>
                    </a:lnTo>
                    <a:lnTo>
                      <a:pt x="119" y="25"/>
                    </a:lnTo>
                    <a:lnTo>
                      <a:pt x="121" y="25"/>
                    </a:lnTo>
                    <a:lnTo>
                      <a:pt x="123" y="25"/>
                    </a:lnTo>
                    <a:lnTo>
                      <a:pt x="123" y="23"/>
                    </a:lnTo>
                    <a:lnTo>
                      <a:pt x="125" y="23"/>
                    </a:lnTo>
                    <a:lnTo>
                      <a:pt x="125" y="25"/>
                    </a:lnTo>
                    <a:lnTo>
                      <a:pt x="127" y="25"/>
                    </a:lnTo>
                    <a:lnTo>
                      <a:pt x="129" y="25"/>
                    </a:lnTo>
                    <a:lnTo>
                      <a:pt x="131" y="25"/>
                    </a:lnTo>
                    <a:lnTo>
                      <a:pt x="133" y="25"/>
                    </a:lnTo>
                    <a:lnTo>
                      <a:pt x="133" y="23"/>
                    </a:lnTo>
                    <a:lnTo>
                      <a:pt x="135" y="23"/>
                    </a:lnTo>
                    <a:lnTo>
                      <a:pt x="137" y="23"/>
                    </a:lnTo>
                    <a:lnTo>
                      <a:pt x="137" y="21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41" y="25"/>
                    </a:lnTo>
                    <a:lnTo>
                      <a:pt x="142" y="25"/>
                    </a:lnTo>
                    <a:lnTo>
                      <a:pt x="144" y="25"/>
                    </a:lnTo>
                    <a:lnTo>
                      <a:pt x="144" y="27"/>
                    </a:lnTo>
                    <a:lnTo>
                      <a:pt x="146" y="27"/>
                    </a:lnTo>
                    <a:lnTo>
                      <a:pt x="148" y="29"/>
                    </a:lnTo>
                    <a:lnTo>
                      <a:pt x="150" y="29"/>
                    </a:lnTo>
                    <a:lnTo>
                      <a:pt x="150" y="31"/>
                    </a:lnTo>
                    <a:lnTo>
                      <a:pt x="152" y="31"/>
                    </a:lnTo>
                    <a:lnTo>
                      <a:pt x="154" y="31"/>
                    </a:lnTo>
                    <a:lnTo>
                      <a:pt x="154" y="33"/>
                    </a:lnTo>
                    <a:lnTo>
                      <a:pt x="156" y="33"/>
                    </a:lnTo>
                    <a:lnTo>
                      <a:pt x="156" y="35"/>
                    </a:lnTo>
                    <a:lnTo>
                      <a:pt x="158" y="35"/>
                    </a:lnTo>
                    <a:lnTo>
                      <a:pt x="160" y="35"/>
                    </a:lnTo>
                    <a:lnTo>
                      <a:pt x="162" y="35"/>
                    </a:lnTo>
                    <a:lnTo>
                      <a:pt x="164" y="35"/>
                    </a:lnTo>
                    <a:lnTo>
                      <a:pt x="165" y="33"/>
                    </a:lnTo>
                    <a:lnTo>
                      <a:pt x="167" y="33"/>
                    </a:lnTo>
                    <a:lnTo>
                      <a:pt x="169" y="33"/>
                    </a:lnTo>
                    <a:lnTo>
                      <a:pt x="169" y="31"/>
                    </a:lnTo>
                    <a:lnTo>
                      <a:pt x="171" y="31"/>
                    </a:lnTo>
                    <a:lnTo>
                      <a:pt x="171" y="29"/>
                    </a:lnTo>
                    <a:lnTo>
                      <a:pt x="173" y="29"/>
                    </a:lnTo>
                    <a:lnTo>
                      <a:pt x="173" y="27"/>
                    </a:lnTo>
                    <a:lnTo>
                      <a:pt x="175" y="27"/>
                    </a:lnTo>
                    <a:lnTo>
                      <a:pt x="177" y="27"/>
                    </a:lnTo>
                    <a:lnTo>
                      <a:pt x="179" y="25"/>
                    </a:lnTo>
                    <a:lnTo>
                      <a:pt x="181" y="25"/>
                    </a:lnTo>
                    <a:lnTo>
                      <a:pt x="181" y="23"/>
                    </a:lnTo>
                    <a:lnTo>
                      <a:pt x="183" y="23"/>
                    </a:lnTo>
                    <a:lnTo>
                      <a:pt x="183" y="21"/>
                    </a:lnTo>
                    <a:lnTo>
                      <a:pt x="185" y="19"/>
                    </a:lnTo>
                    <a:lnTo>
                      <a:pt x="190" y="19"/>
                    </a:lnTo>
                    <a:lnTo>
                      <a:pt x="192" y="19"/>
                    </a:lnTo>
                    <a:lnTo>
                      <a:pt x="194" y="18"/>
                    </a:lnTo>
                    <a:lnTo>
                      <a:pt x="194" y="19"/>
                    </a:lnTo>
                    <a:lnTo>
                      <a:pt x="194" y="21"/>
                    </a:lnTo>
                    <a:lnTo>
                      <a:pt x="194" y="23"/>
                    </a:lnTo>
                    <a:lnTo>
                      <a:pt x="194" y="25"/>
                    </a:lnTo>
                    <a:lnTo>
                      <a:pt x="192" y="27"/>
                    </a:lnTo>
                    <a:lnTo>
                      <a:pt x="194" y="29"/>
                    </a:lnTo>
                    <a:lnTo>
                      <a:pt x="192" y="29"/>
                    </a:lnTo>
                    <a:lnTo>
                      <a:pt x="194" y="29"/>
                    </a:lnTo>
                    <a:lnTo>
                      <a:pt x="194" y="31"/>
                    </a:lnTo>
                    <a:lnTo>
                      <a:pt x="194" y="33"/>
                    </a:lnTo>
                    <a:lnTo>
                      <a:pt x="194" y="35"/>
                    </a:lnTo>
                    <a:lnTo>
                      <a:pt x="192" y="35"/>
                    </a:lnTo>
                    <a:lnTo>
                      <a:pt x="194" y="35"/>
                    </a:lnTo>
                    <a:lnTo>
                      <a:pt x="194" y="37"/>
                    </a:lnTo>
                    <a:lnTo>
                      <a:pt x="192" y="37"/>
                    </a:lnTo>
                    <a:lnTo>
                      <a:pt x="194" y="37"/>
                    </a:lnTo>
                    <a:lnTo>
                      <a:pt x="194" y="39"/>
                    </a:lnTo>
                    <a:lnTo>
                      <a:pt x="194" y="41"/>
                    </a:lnTo>
                    <a:lnTo>
                      <a:pt x="196" y="41"/>
                    </a:lnTo>
                    <a:lnTo>
                      <a:pt x="196" y="42"/>
                    </a:lnTo>
                    <a:lnTo>
                      <a:pt x="196" y="44"/>
                    </a:lnTo>
                    <a:lnTo>
                      <a:pt x="196" y="46"/>
                    </a:lnTo>
                    <a:lnTo>
                      <a:pt x="196" y="48"/>
                    </a:lnTo>
                    <a:lnTo>
                      <a:pt x="194" y="48"/>
                    </a:lnTo>
                    <a:lnTo>
                      <a:pt x="196" y="48"/>
                    </a:lnTo>
                    <a:lnTo>
                      <a:pt x="196" y="50"/>
                    </a:lnTo>
                    <a:lnTo>
                      <a:pt x="194" y="50"/>
                    </a:lnTo>
                    <a:lnTo>
                      <a:pt x="196" y="52"/>
                    </a:lnTo>
                    <a:lnTo>
                      <a:pt x="196" y="54"/>
                    </a:lnTo>
                    <a:lnTo>
                      <a:pt x="198" y="56"/>
                    </a:lnTo>
                    <a:lnTo>
                      <a:pt x="198" y="58"/>
                    </a:lnTo>
                    <a:lnTo>
                      <a:pt x="196" y="58"/>
                    </a:lnTo>
                    <a:lnTo>
                      <a:pt x="196" y="60"/>
                    </a:lnTo>
                    <a:lnTo>
                      <a:pt x="198" y="60"/>
                    </a:lnTo>
                    <a:lnTo>
                      <a:pt x="198" y="62"/>
                    </a:lnTo>
                    <a:lnTo>
                      <a:pt x="196" y="62"/>
                    </a:lnTo>
                    <a:lnTo>
                      <a:pt x="198" y="64"/>
                    </a:lnTo>
                    <a:lnTo>
                      <a:pt x="198" y="66"/>
                    </a:lnTo>
                    <a:lnTo>
                      <a:pt x="200" y="66"/>
                    </a:lnTo>
                    <a:lnTo>
                      <a:pt x="200" y="67"/>
                    </a:lnTo>
                    <a:lnTo>
                      <a:pt x="200" y="69"/>
                    </a:lnTo>
                    <a:lnTo>
                      <a:pt x="202" y="69"/>
                    </a:lnTo>
                    <a:lnTo>
                      <a:pt x="202" y="71"/>
                    </a:lnTo>
                    <a:lnTo>
                      <a:pt x="204" y="71"/>
                    </a:lnTo>
                    <a:lnTo>
                      <a:pt x="204" y="73"/>
                    </a:lnTo>
                    <a:lnTo>
                      <a:pt x="204" y="71"/>
                    </a:lnTo>
                    <a:lnTo>
                      <a:pt x="206" y="71"/>
                    </a:lnTo>
                    <a:lnTo>
                      <a:pt x="206" y="73"/>
                    </a:lnTo>
                    <a:lnTo>
                      <a:pt x="208" y="73"/>
                    </a:lnTo>
                    <a:lnTo>
                      <a:pt x="208" y="75"/>
                    </a:lnTo>
                    <a:lnTo>
                      <a:pt x="210" y="75"/>
                    </a:lnTo>
                    <a:lnTo>
                      <a:pt x="210" y="77"/>
                    </a:lnTo>
                    <a:lnTo>
                      <a:pt x="212" y="77"/>
                    </a:lnTo>
                    <a:lnTo>
                      <a:pt x="213" y="77"/>
                    </a:lnTo>
                    <a:lnTo>
                      <a:pt x="213" y="79"/>
                    </a:lnTo>
                    <a:lnTo>
                      <a:pt x="213" y="77"/>
                    </a:lnTo>
                    <a:lnTo>
                      <a:pt x="213" y="79"/>
                    </a:lnTo>
                    <a:lnTo>
                      <a:pt x="213" y="77"/>
                    </a:lnTo>
                    <a:lnTo>
                      <a:pt x="215" y="77"/>
                    </a:lnTo>
                    <a:lnTo>
                      <a:pt x="215" y="79"/>
                    </a:lnTo>
                    <a:lnTo>
                      <a:pt x="215" y="77"/>
                    </a:lnTo>
                    <a:lnTo>
                      <a:pt x="217" y="77"/>
                    </a:lnTo>
                    <a:lnTo>
                      <a:pt x="219" y="77"/>
                    </a:lnTo>
                    <a:lnTo>
                      <a:pt x="221" y="77"/>
                    </a:lnTo>
                    <a:lnTo>
                      <a:pt x="223" y="77"/>
                    </a:lnTo>
                    <a:lnTo>
                      <a:pt x="225" y="77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7" name="Freeform 5082">
                <a:extLst>
                  <a:ext uri="{FF2B5EF4-FFF2-40B4-BE49-F238E27FC236}">
                    <a16:creationId xmlns:a16="http://schemas.microsoft.com/office/drawing/2014/main" id="{55ECFDF5-C06F-2613-6847-04C93C4D2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21" y="5746769"/>
                <a:ext cx="140046" cy="149301"/>
              </a:xfrm>
              <a:custGeom>
                <a:avLst/>
                <a:gdLst/>
                <a:ahLst/>
                <a:cxnLst>
                  <a:cxn ang="0">
                    <a:pos x="88" y="88"/>
                  </a:cxn>
                  <a:cxn ang="0">
                    <a:pos x="84" y="92"/>
                  </a:cxn>
                  <a:cxn ang="0">
                    <a:pos x="79" y="94"/>
                  </a:cxn>
                  <a:cxn ang="0">
                    <a:pos x="73" y="96"/>
                  </a:cxn>
                  <a:cxn ang="0">
                    <a:pos x="69" y="102"/>
                  </a:cxn>
                  <a:cxn ang="0">
                    <a:pos x="67" y="100"/>
                  </a:cxn>
                  <a:cxn ang="0">
                    <a:pos x="65" y="96"/>
                  </a:cxn>
                  <a:cxn ang="0">
                    <a:pos x="59" y="92"/>
                  </a:cxn>
                  <a:cxn ang="0">
                    <a:pos x="56" y="88"/>
                  </a:cxn>
                  <a:cxn ang="0">
                    <a:pos x="56" y="83"/>
                  </a:cxn>
                  <a:cxn ang="0">
                    <a:pos x="52" y="83"/>
                  </a:cxn>
                  <a:cxn ang="0">
                    <a:pos x="50" y="88"/>
                  </a:cxn>
                  <a:cxn ang="0">
                    <a:pos x="44" y="90"/>
                  </a:cxn>
                  <a:cxn ang="0">
                    <a:pos x="42" y="84"/>
                  </a:cxn>
                  <a:cxn ang="0">
                    <a:pos x="34" y="83"/>
                  </a:cxn>
                  <a:cxn ang="0">
                    <a:pos x="17" y="75"/>
                  </a:cxn>
                  <a:cxn ang="0">
                    <a:pos x="13" y="69"/>
                  </a:cxn>
                  <a:cxn ang="0">
                    <a:pos x="9" y="60"/>
                  </a:cxn>
                  <a:cxn ang="0">
                    <a:pos x="4" y="5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8" y="38"/>
                  </a:cxn>
                  <a:cxn ang="0">
                    <a:pos x="11" y="35"/>
                  </a:cxn>
                  <a:cxn ang="0">
                    <a:pos x="17" y="33"/>
                  </a:cxn>
                  <a:cxn ang="0">
                    <a:pos x="23" y="33"/>
                  </a:cxn>
                  <a:cxn ang="0">
                    <a:pos x="31" y="31"/>
                  </a:cxn>
                  <a:cxn ang="0">
                    <a:pos x="34" y="27"/>
                  </a:cxn>
                  <a:cxn ang="0">
                    <a:pos x="40" y="25"/>
                  </a:cxn>
                  <a:cxn ang="0">
                    <a:pos x="44" y="21"/>
                  </a:cxn>
                  <a:cxn ang="0">
                    <a:pos x="48" y="17"/>
                  </a:cxn>
                  <a:cxn ang="0">
                    <a:pos x="50" y="15"/>
                  </a:cxn>
                  <a:cxn ang="0">
                    <a:pos x="56" y="15"/>
                  </a:cxn>
                  <a:cxn ang="0">
                    <a:pos x="57" y="8"/>
                  </a:cxn>
                  <a:cxn ang="0">
                    <a:pos x="52" y="6"/>
                  </a:cxn>
                  <a:cxn ang="0">
                    <a:pos x="50" y="0"/>
                  </a:cxn>
                  <a:cxn ang="0">
                    <a:pos x="56" y="2"/>
                  </a:cxn>
                  <a:cxn ang="0">
                    <a:pos x="63" y="0"/>
                  </a:cxn>
                  <a:cxn ang="0">
                    <a:pos x="71" y="0"/>
                  </a:cxn>
                  <a:cxn ang="0">
                    <a:pos x="79" y="4"/>
                  </a:cxn>
                  <a:cxn ang="0">
                    <a:pos x="82" y="8"/>
                  </a:cxn>
                  <a:cxn ang="0">
                    <a:pos x="88" y="12"/>
                  </a:cxn>
                  <a:cxn ang="0">
                    <a:pos x="92" y="15"/>
                  </a:cxn>
                  <a:cxn ang="0">
                    <a:pos x="94" y="21"/>
                  </a:cxn>
                  <a:cxn ang="0">
                    <a:pos x="90" y="29"/>
                  </a:cxn>
                  <a:cxn ang="0">
                    <a:pos x="88" y="35"/>
                  </a:cxn>
                  <a:cxn ang="0">
                    <a:pos x="88" y="38"/>
                  </a:cxn>
                  <a:cxn ang="0">
                    <a:pos x="88" y="46"/>
                  </a:cxn>
                  <a:cxn ang="0">
                    <a:pos x="86" y="54"/>
                  </a:cxn>
                  <a:cxn ang="0">
                    <a:pos x="86" y="61"/>
                  </a:cxn>
                  <a:cxn ang="0">
                    <a:pos x="86" y="69"/>
                  </a:cxn>
                  <a:cxn ang="0">
                    <a:pos x="88" y="75"/>
                  </a:cxn>
                  <a:cxn ang="0">
                    <a:pos x="94" y="83"/>
                  </a:cxn>
                </a:cxnLst>
                <a:rect l="0" t="0" r="r" b="b"/>
                <a:pathLst>
                  <a:path w="94" h="102">
                    <a:moveTo>
                      <a:pt x="94" y="83"/>
                    </a:moveTo>
                    <a:lnTo>
                      <a:pt x="90" y="86"/>
                    </a:lnTo>
                    <a:lnTo>
                      <a:pt x="88" y="86"/>
                    </a:lnTo>
                    <a:lnTo>
                      <a:pt x="88" y="88"/>
                    </a:lnTo>
                    <a:lnTo>
                      <a:pt x="86" y="88"/>
                    </a:lnTo>
                    <a:lnTo>
                      <a:pt x="86" y="90"/>
                    </a:lnTo>
                    <a:lnTo>
                      <a:pt x="86" y="92"/>
                    </a:lnTo>
                    <a:lnTo>
                      <a:pt x="84" y="92"/>
                    </a:lnTo>
                    <a:lnTo>
                      <a:pt x="84" y="94"/>
                    </a:lnTo>
                    <a:lnTo>
                      <a:pt x="82" y="94"/>
                    </a:lnTo>
                    <a:lnTo>
                      <a:pt x="80" y="94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5" y="96"/>
                    </a:lnTo>
                    <a:lnTo>
                      <a:pt x="73" y="96"/>
                    </a:lnTo>
                    <a:lnTo>
                      <a:pt x="71" y="96"/>
                    </a:lnTo>
                    <a:lnTo>
                      <a:pt x="71" y="98"/>
                    </a:lnTo>
                    <a:lnTo>
                      <a:pt x="69" y="100"/>
                    </a:lnTo>
                    <a:lnTo>
                      <a:pt x="69" y="102"/>
                    </a:lnTo>
                    <a:lnTo>
                      <a:pt x="67" y="102"/>
                    </a:lnTo>
                    <a:lnTo>
                      <a:pt x="67" y="100"/>
                    </a:lnTo>
                    <a:lnTo>
                      <a:pt x="65" y="100"/>
                    </a:lnTo>
                    <a:lnTo>
                      <a:pt x="67" y="100"/>
                    </a:lnTo>
                    <a:lnTo>
                      <a:pt x="67" y="98"/>
                    </a:lnTo>
                    <a:lnTo>
                      <a:pt x="69" y="98"/>
                    </a:lnTo>
                    <a:lnTo>
                      <a:pt x="67" y="96"/>
                    </a:lnTo>
                    <a:lnTo>
                      <a:pt x="65" y="96"/>
                    </a:lnTo>
                    <a:lnTo>
                      <a:pt x="63" y="96"/>
                    </a:lnTo>
                    <a:lnTo>
                      <a:pt x="61" y="96"/>
                    </a:lnTo>
                    <a:lnTo>
                      <a:pt x="61" y="94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57" y="90"/>
                    </a:lnTo>
                    <a:lnTo>
                      <a:pt x="57" y="88"/>
                    </a:lnTo>
                    <a:lnTo>
                      <a:pt x="56" y="88"/>
                    </a:lnTo>
                    <a:lnTo>
                      <a:pt x="56" y="86"/>
                    </a:lnTo>
                    <a:lnTo>
                      <a:pt x="54" y="86"/>
                    </a:lnTo>
                    <a:lnTo>
                      <a:pt x="56" y="84"/>
                    </a:lnTo>
                    <a:lnTo>
                      <a:pt x="56" y="83"/>
                    </a:lnTo>
                    <a:lnTo>
                      <a:pt x="54" y="83"/>
                    </a:lnTo>
                    <a:lnTo>
                      <a:pt x="54" y="84"/>
                    </a:lnTo>
                    <a:lnTo>
                      <a:pt x="52" y="84"/>
                    </a:lnTo>
                    <a:lnTo>
                      <a:pt x="52" y="83"/>
                    </a:lnTo>
                    <a:lnTo>
                      <a:pt x="50" y="83"/>
                    </a:lnTo>
                    <a:lnTo>
                      <a:pt x="50" y="84"/>
                    </a:lnTo>
                    <a:lnTo>
                      <a:pt x="50" y="86"/>
                    </a:lnTo>
                    <a:lnTo>
                      <a:pt x="50" y="88"/>
                    </a:lnTo>
                    <a:lnTo>
                      <a:pt x="48" y="88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4" y="90"/>
                    </a:lnTo>
                    <a:lnTo>
                      <a:pt x="44" y="88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2" y="84"/>
                    </a:lnTo>
                    <a:lnTo>
                      <a:pt x="40" y="84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4" y="83"/>
                    </a:lnTo>
                    <a:lnTo>
                      <a:pt x="27" y="81"/>
                    </a:lnTo>
                    <a:lnTo>
                      <a:pt x="23" y="77"/>
                    </a:lnTo>
                    <a:lnTo>
                      <a:pt x="21" y="75"/>
                    </a:lnTo>
                    <a:lnTo>
                      <a:pt x="17" y="75"/>
                    </a:lnTo>
                    <a:lnTo>
                      <a:pt x="17" y="73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1" y="63"/>
                    </a:lnTo>
                    <a:lnTo>
                      <a:pt x="11" y="61"/>
                    </a:lnTo>
                    <a:lnTo>
                      <a:pt x="9" y="60"/>
                    </a:lnTo>
                    <a:lnTo>
                      <a:pt x="9" y="58"/>
                    </a:lnTo>
                    <a:lnTo>
                      <a:pt x="9" y="56"/>
                    </a:lnTo>
                    <a:lnTo>
                      <a:pt x="8" y="54"/>
                    </a:lnTo>
                    <a:lnTo>
                      <a:pt x="4" y="52"/>
                    </a:lnTo>
                    <a:lnTo>
                      <a:pt x="0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9" y="36"/>
                    </a:lnTo>
                    <a:lnTo>
                      <a:pt x="11" y="36"/>
                    </a:lnTo>
                    <a:lnTo>
                      <a:pt x="11" y="35"/>
                    </a:lnTo>
                    <a:lnTo>
                      <a:pt x="13" y="35"/>
                    </a:lnTo>
                    <a:lnTo>
                      <a:pt x="15" y="35"/>
                    </a:lnTo>
                    <a:lnTo>
                      <a:pt x="15" y="33"/>
                    </a:lnTo>
                    <a:lnTo>
                      <a:pt x="17" y="33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31" y="31"/>
                    </a:lnTo>
                    <a:lnTo>
                      <a:pt x="31" y="29"/>
                    </a:lnTo>
                    <a:lnTo>
                      <a:pt x="31" y="27"/>
                    </a:lnTo>
                    <a:lnTo>
                      <a:pt x="32" y="27"/>
                    </a:lnTo>
                    <a:lnTo>
                      <a:pt x="34" y="27"/>
                    </a:lnTo>
                    <a:lnTo>
                      <a:pt x="34" y="25"/>
                    </a:lnTo>
                    <a:lnTo>
                      <a:pt x="36" y="23"/>
                    </a:lnTo>
                    <a:lnTo>
                      <a:pt x="38" y="25"/>
                    </a:lnTo>
                    <a:lnTo>
                      <a:pt x="40" y="25"/>
                    </a:lnTo>
                    <a:lnTo>
                      <a:pt x="42" y="25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4" y="17"/>
                    </a:lnTo>
                    <a:lnTo>
                      <a:pt x="46" y="17"/>
                    </a:lnTo>
                    <a:lnTo>
                      <a:pt x="48" y="17"/>
                    </a:lnTo>
                    <a:lnTo>
                      <a:pt x="48" y="15"/>
                    </a:lnTo>
                    <a:lnTo>
                      <a:pt x="48" y="13"/>
                    </a:lnTo>
                    <a:lnTo>
                      <a:pt x="48" y="15"/>
                    </a:lnTo>
                    <a:lnTo>
                      <a:pt x="50" y="15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4" y="15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6" y="12"/>
                    </a:lnTo>
                    <a:lnTo>
                      <a:pt x="57" y="10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6" y="6"/>
                    </a:lnTo>
                    <a:lnTo>
                      <a:pt x="54" y="6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52" y="2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80" y="8"/>
                    </a:lnTo>
                    <a:lnTo>
                      <a:pt x="82" y="8"/>
                    </a:lnTo>
                    <a:lnTo>
                      <a:pt x="84" y="10"/>
                    </a:lnTo>
                    <a:lnTo>
                      <a:pt x="86" y="10"/>
                    </a:lnTo>
                    <a:lnTo>
                      <a:pt x="88" y="10"/>
                    </a:lnTo>
                    <a:lnTo>
                      <a:pt x="88" y="12"/>
                    </a:lnTo>
                    <a:lnTo>
                      <a:pt x="90" y="12"/>
                    </a:lnTo>
                    <a:lnTo>
                      <a:pt x="92" y="12"/>
                    </a:lnTo>
                    <a:lnTo>
                      <a:pt x="92" y="13"/>
                    </a:lnTo>
                    <a:lnTo>
                      <a:pt x="92" y="15"/>
                    </a:lnTo>
                    <a:lnTo>
                      <a:pt x="92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0" y="29"/>
                    </a:lnTo>
                    <a:lnTo>
                      <a:pt x="90" y="31"/>
                    </a:lnTo>
                    <a:lnTo>
                      <a:pt x="90" y="33"/>
                    </a:lnTo>
                    <a:lnTo>
                      <a:pt x="88" y="33"/>
                    </a:lnTo>
                    <a:lnTo>
                      <a:pt x="88" y="35"/>
                    </a:lnTo>
                    <a:lnTo>
                      <a:pt x="86" y="35"/>
                    </a:lnTo>
                    <a:lnTo>
                      <a:pt x="86" y="36"/>
                    </a:lnTo>
                    <a:lnTo>
                      <a:pt x="88" y="36"/>
                    </a:lnTo>
                    <a:lnTo>
                      <a:pt x="88" y="38"/>
                    </a:lnTo>
                    <a:lnTo>
                      <a:pt x="88" y="40"/>
                    </a:lnTo>
                    <a:lnTo>
                      <a:pt x="88" y="42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8" y="48"/>
                    </a:lnTo>
                    <a:lnTo>
                      <a:pt x="86" y="50"/>
                    </a:lnTo>
                    <a:lnTo>
                      <a:pt x="86" y="52"/>
                    </a:lnTo>
                    <a:lnTo>
                      <a:pt x="86" y="54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6" y="61"/>
                    </a:lnTo>
                    <a:lnTo>
                      <a:pt x="86" y="63"/>
                    </a:lnTo>
                    <a:lnTo>
                      <a:pt x="86" y="65"/>
                    </a:lnTo>
                    <a:lnTo>
                      <a:pt x="86" y="67"/>
                    </a:lnTo>
                    <a:lnTo>
                      <a:pt x="86" y="69"/>
                    </a:lnTo>
                    <a:lnTo>
                      <a:pt x="88" y="69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88" y="75"/>
                    </a:lnTo>
                    <a:lnTo>
                      <a:pt x="90" y="75"/>
                    </a:lnTo>
                    <a:lnTo>
                      <a:pt x="90" y="77"/>
                    </a:lnTo>
                    <a:lnTo>
                      <a:pt x="90" y="79"/>
                    </a:lnTo>
                    <a:lnTo>
                      <a:pt x="94" y="8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8" name="Freeform 5085">
                <a:extLst>
                  <a:ext uri="{FF2B5EF4-FFF2-40B4-BE49-F238E27FC236}">
                    <a16:creationId xmlns:a16="http://schemas.microsoft.com/office/drawing/2014/main" id="{E90D1088-3CBD-8249-A45C-12D88575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106" y="5816849"/>
                <a:ext cx="371901" cy="196529"/>
              </a:xfrm>
              <a:custGeom>
                <a:avLst/>
                <a:gdLst/>
                <a:ahLst/>
                <a:cxnLst>
                  <a:cxn ang="0">
                    <a:pos x="174" y="12"/>
                  </a:cxn>
                  <a:cxn ang="0">
                    <a:pos x="180" y="25"/>
                  </a:cxn>
                  <a:cxn ang="0">
                    <a:pos x="199" y="35"/>
                  </a:cxn>
                  <a:cxn ang="0">
                    <a:pos x="207" y="40"/>
                  </a:cxn>
                  <a:cxn ang="0">
                    <a:pos x="215" y="40"/>
                  </a:cxn>
                  <a:cxn ang="0">
                    <a:pos x="219" y="36"/>
                  </a:cxn>
                  <a:cxn ang="0">
                    <a:pos x="221" y="40"/>
                  </a:cxn>
                  <a:cxn ang="0">
                    <a:pos x="226" y="48"/>
                  </a:cxn>
                  <a:cxn ang="0">
                    <a:pos x="232" y="52"/>
                  </a:cxn>
                  <a:cxn ang="0">
                    <a:pos x="234" y="58"/>
                  </a:cxn>
                  <a:cxn ang="0">
                    <a:pos x="234" y="65"/>
                  </a:cxn>
                  <a:cxn ang="0">
                    <a:pos x="234" y="73"/>
                  </a:cxn>
                  <a:cxn ang="0">
                    <a:pos x="236" y="83"/>
                  </a:cxn>
                  <a:cxn ang="0">
                    <a:pos x="247" y="88"/>
                  </a:cxn>
                  <a:cxn ang="0">
                    <a:pos x="244" y="96"/>
                  </a:cxn>
                  <a:cxn ang="0">
                    <a:pos x="232" y="98"/>
                  </a:cxn>
                  <a:cxn ang="0">
                    <a:pos x="222" y="102"/>
                  </a:cxn>
                  <a:cxn ang="0">
                    <a:pos x="217" y="109"/>
                  </a:cxn>
                  <a:cxn ang="0">
                    <a:pos x="209" y="113"/>
                  </a:cxn>
                  <a:cxn ang="0">
                    <a:pos x="201" y="113"/>
                  </a:cxn>
                  <a:cxn ang="0">
                    <a:pos x="196" y="115"/>
                  </a:cxn>
                  <a:cxn ang="0">
                    <a:pos x="188" y="117"/>
                  </a:cxn>
                  <a:cxn ang="0">
                    <a:pos x="182" y="109"/>
                  </a:cxn>
                  <a:cxn ang="0">
                    <a:pos x="174" y="109"/>
                  </a:cxn>
                  <a:cxn ang="0">
                    <a:pos x="165" y="111"/>
                  </a:cxn>
                  <a:cxn ang="0">
                    <a:pos x="157" y="108"/>
                  </a:cxn>
                  <a:cxn ang="0">
                    <a:pos x="151" y="106"/>
                  </a:cxn>
                  <a:cxn ang="0">
                    <a:pos x="117" y="117"/>
                  </a:cxn>
                  <a:cxn ang="0">
                    <a:pos x="107" y="123"/>
                  </a:cxn>
                  <a:cxn ang="0">
                    <a:pos x="96" y="123"/>
                  </a:cxn>
                  <a:cxn ang="0">
                    <a:pos x="86" y="127"/>
                  </a:cxn>
                  <a:cxn ang="0">
                    <a:pos x="73" y="132"/>
                  </a:cxn>
                  <a:cxn ang="0">
                    <a:pos x="25" y="132"/>
                  </a:cxn>
                  <a:cxn ang="0">
                    <a:pos x="4" y="134"/>
                  </a:cxn>
                  <a:cxn ang="0">
                    <a:pos x="0" y="125"/>
                  </a:cxn>
                  <a:cxn ang="0">
                    <a:pos x="2" y="115"/>
                  </a:cxn>
                  <a:cxn ang="0">
                    <a:pos x="4" y="106"/>
                  </a:cxn>
                  <a:cxn ang="0">
                    <a:pos x="6" y="94"/>
                  </a:cxn>
                  <a:cxn ang="0">
                    <a:pos x="6" y="83"/>
                  </a:cxn>
                  <a:cxn ang="0">
                    <a:pos x="4" y="73"/>
                  </a:cxn>
                  <a:cxn ang="0">
                    <a:pos x="4" y="65"/>
                  </a:cxn>
                  <a:cxn ang="0">
                    <a:pos x="13" y="63"/>
                  </a:cxn>
                  <a:cxn ang="0">
                    <a:pos x="23" y="61"/>
                  </a:cxn>
                  <a:cxn ang="0">
                    <a:pos x="32" y="60"/>
                  </a:cxn>
                  <a:cxn ang="0">
                    <a:pos x="42" y="58"/>
                  </a:cxn>
                  <a:cxn ang="0">
                    <a:pos x="50" y="54"/>
                  </a:cxn>
                  <a:cxn ang="0">
                    <a:pos x="59" y="52"/>
                  </a:cxn>
                  <a:cxn ang="0">
                    <a:pos x="69" y="50"/>
                  </a:cxn>
                  <a:cxn ang="0">
                    <a:pos x="80" y="48"/>
                  </a:cxn>
                  <a:cxn ang="0">
                    <a:pos x="88" y="44"/>
                  </a:cxn>
                  <a:cxn ang="0">
                    <a:pos x="98" y="42"/>
                  </a:cxn>
                  <a:cxn ang="0">
                    <a:pos x="107" y="36"/>
                  </a:cxn>
                  <a:cxn ang="0">
                    <a:pos x="115" y="33"/>
                  </a:cxn>
                  <a:cxn ang="0">
                    <a:pos x="123" y="29"/>
                  </a:cxn>
                  <a:cxn ang="0">
                    <a:pos x="130" y="23"/>
                  </a:cxn>
                  <a:cxn ang="0">
                    <a:pos x="138" y="17"/>
                  </a:cxn>
                  <a:cxn ang="0">
                    <a:pos x="144" y="12"/>
                  </a:cxn>
                  <a:cxn ang="0">
                    <a:pos x="151" y="8"/>
                  </a:cxn>
                  <a:cxn ang="0">
                    <a:pos x="157" y="2"/>
                  </a:cxn>
                </a:cxnLst>
                <a:rect l="0" t="0" r="r" b="b"/>
                <a:pathLst>
                  <a:path w="249" h="134">
                    <a:moveTo>
                      <a:pt x="165" y="2"/>
                    </a:moveTo>
                    <a:lnTo>
                      <a:pt x="169" y="4"/>
                    </a:lnTo>
                    <a:lnTo>
                      <a:pt x="173" y="6"/>
                    </a:lnTo>
                    <a:lnTo>
                      <a:pt x="174" y="8"/>
                    </a:lnTo>
                    <a:lnTo>
                      <a:pt x="174" y="10"/>
                    </a:lnTo>
                    <a:lnTo>
                      <a:pt x="174" y="12"/>
                    </a:lnTo>
                    <a:lnTo>
                      <a:pt x="176" y="13"/>
                    </a:lnTo>
                    <a:lnTo>
                      <a:pt x="176" y="15"/>
                    </a:lnTo>
                    <a:lnTo>
                      <a:pt x="178" y="19"/>
                    </a:lnTo>
                    <a:lnTo>
                      <a:pt x="178" y="21"/>
                    </a:lnTo>
                    <a:lnTo>
                      <a:pt x="180" y="23"/>
                    </a:lnTo>
                    <a:lnTo>
                      <a:pt x="180" y="25"/>
                    </a:lnTo>
                    <a:lnTo>
                      <a:pt x="182" y="25"/>
                    </a:lnTo>
                    <a:lnTo>
                      <a:pt x="182" y="27"/>
                    </a:lnTo>
                    <a:lnTo>
                      <a:pt x="186" y="27"/>
                    </a:lnTo>
                    <a:lnTo>
                      <a:pt x="188" y="29"/>
                    </a:lnTo>
                    <a:lnTo>
                      <a:pt x="192" y="33"/>
                    </a:lnTo>
                    <a:lnTo>
                      <a:pt x="199" y="35"/>
                    </a:lnTo>
                    <a:lnTo>
                      <a:pt x="201" y="36"/>
                    </a:lnTo>
                    <a:lnTo>
                      <a:pt x="203" y="36"/>
                    </a:lnTo>
                    <a:lnTo>
                      <a:pt x="205" y="36"/>
                    </a:lnTo>
                    <a:lnTo>
                      <a:pt x="207" y="36"/>
                    </a:lnTo>
                    <a:lnTo>
                      <a:pt x="207" y="38"/>
                    </a:lnTo>
                    <a:lnTo>
                      <a:pt x="207" y="40"/>
                    </a:lnTo>
                    <a:lnTo>
                      <a:pt x="209" y="40"/>
                    </a:lnTo>
                    <a:lnTo>
                      <a:pt x="209" y="42"/>
                    </a:lnTo>
                    <a:lnTo>
                      <a:pt x="211" y="42"/>
                    </a:lnTo>
                    <a:lnTo>
                      <a:pt x="213" y="42"/>
                    </a:lnTo>
                    <a:lnTo>
                      <a:pt x="213" y="40"/>
                    </a:lnTo>
                    <a:lnTo>
                      <a:pt x="215" y="40"/>
                    </a:lnTo>
                    <a:lnTo>
                      <a:pt x="215" y="38"/>
                    </a:lnTo>
                    <a:lnTo>
                      <a:pt x="215" y="36"/>
                    </a:lnTo>
                    <a:lnTo>
                      <a:pt x="215" y="35"/>
                    </a:lnTo>
                    <a:lnTo>
                      <a:pt x="217" y="35"/>
                    </a:lnTo>
                    <a:lnTo>
                      <a:pt x="217" y="36"/>
                    </a:lnTo>
                    <a:lnTo>
                      <a:pt x="219" y="36"/>
                    </a:lnTo>
                    <a:lnTo>
                      <a:pt x="219" y="35"/>
                    </a:lnTo>
                    <a:lnTo>
                      <a:pt x="221" y="35"/>
                    </a:lnTo>
                    <a:lnTo>
                      <a:pt x="221" y="36"/>
                    </a:lnTo>
                    <a:lnTo>
                      <a:pt x="219" y="38"/>
                    </a:lnTo>
                    <a:lnTo>
                      <a:pt x="221" y="38"/>
                    </a:lnTo>
                    <a:lnTo>
                      <a:pt x="221" y="40"/>
                    </a:lnTo>
                    <a:lnTo>
                      <a:pt x="222" y="40"/>
                    </a:lnTo>
                    <a:lnTo>
                      <a:pt x="222" y="42"/>
                    </a:lnTo>
                    <a:lnTo>
                      <a:pt x="224" y="42"/>
                    </a:lnTo>
                    <a:lnTo>
                      <a:pt x="224" y="44"/>
                    </a:lnTo>
                    <a:lnTo>
                      <a:pt x="226" y="46"/>
                    </a:lnTo>
                    <a:lnTo>
                      <a:pt x="226" y="48"/>
                    </a:lnTo>
                    <a:lnTo>
                      <a:pt x="228" y="48"/>
                    </a:lnTo>
                    <a:lnTo>
                      <a:pt x="230" y="48"/>
                    </a:lnTo>
                    <a:lnTo>
                      <a:pt x="232" y="48"/>
                    </a:lnTo>
                    <a:lnTo>
                      <a:pt x="234" y="50"/>
                    </a:lnTo>
                    <a:lnTo>
                      <a:pt x="232" y="50"/>
                    </a:lnTo>
                    <a:lnTo>
                      <a:pt x="232" y="52"/>
                    </a:lnTo>
                    <a:lnTo>
                      <a:pt x="230" y="52"/>
                    </a:lnTo>
                    <a:lnTo>
                      <a:pt x="230" y="54"/>
                    </a:lnTo>
                    <a:lnTo>
                      <a:pt x="232" y="54"/>
                    </a:lnTo>
                    <a:lnTo>
                      <a:pt x="232" y="56"/>
                    </a:lnTo>
                    <a:lnTo>
                      <a:pt x="232" y="58"/>
                    </a:lnTo>
                    <a:lnTo>
                      <a:pt x="234" y="58"/>
                    </a:lnTo>
                    <a:lnTo>
                      <a:pt x="234" y="60"/>
                    </a:lnTo>
                    <a:lnTo>
                      <a:pt x="232" y="60"/>
                    </a:lnTo>
                    <a:lnTo>
                      <a:pt x="232" y="61"/>
                    </a:lnTo>
                    <a:lnTo>
                      <a:pt x="234" y="61"/>
                    </a:lnTo>
                    <a:lnTo>
                      <a:pt x="234" y="63"/>
                    </a:lnTo>
                    <a:lnTo>
                      <a:pt x="234" y="65"/>
                    </a:lnTo>
                    <a:lnTo>
                      <a:pt x="232" y="65"/>
                    </a:lnTo>
                    <a:lnTo>
                      <a:pt x="232" y="67"/>
                    </a:lnTo>
                    <a:lnTo>
                      <a:pt x="232" y="69"/>
                    </a:lnTo>
                    <a:lnTo>
                      <a:pt x="232" y="71"/>
                    </a:lnTo>
                    <a:lnTo>
                      <a:pt x="232" y="73"/>
                    </a:lnTo>
                    <a:lnTo>
                      <a:pt x="234" y="73"/>
                    </a:lnTo>
                    <a:lnTo>
                      <a:pt x="234" y="75"/>
                    </a:lnTo>
                    <a:lnTo>
                      <a:pt x="234" y="77"/>
                    </a:lnTo>
                    <a:lnTo>
                      <a:pt x="232" y="79"/>
                    </a:lnTo>
                    <a:lnTo>
                      <a:pt x="232" y="81"/>
                    </a:lnTo>
                    <a:lnTo>
                      <a:pt x="234" y="83"/>
                    </a:lnTo>
                    <a:lnTo>
                      <a:pt x="236" y="83"/>
                    </a:lnTo>
                    <a:lnTo>
                      <a:pt x="238" y="83"/>
                    </a:lnTo>
                    <a:lnTo>
                      <a:pt x="240" y="83"/>
                    </a:lnTo>
                    <a:lnTo>
                      <a:pt x="242" y="84"/>
                    </a:lnTo>
                    <a:lnTo>
                      <a:pt x="244" y="86"/>
                    </a:lnTo>
                    <a:lnTo>
                      <a:pt x="245" y="86"/>
                    </a:lnTo>
                    <a:lnTo>
                      <a:pt x="247" y="88"/>
                    </a:lnTo>
                    <a:lnTo>
                      <a:pt x="249" y="90"/>
                    </a:lnTo>
                    <a:lnTo>
                      <a:pt x="247" y="92"/>
                    </a:lnTo>
                    <a:lnTo>
                      <a:pt x="245" y="92"/>
                    </a:lnTo>
                    <a:lnTo>
                      <a:pt x="245" y="94"/>
                    </a:lnTo>
                    <a:lnTo>
                      <a:pt x="244" y="94"/>
                    </a:lnTo>
                    <a:lnTo>
                      <a:pt x="244" y="96"/>
                    </a:lnTo>
                    <a:lnTo>
                      <a:pt x="242" y="96"/>
                    </a:lnTo>
                    <a:lnTo>
                      <a:pt x="240" y="96"/>
                    </a:lnTo>
                    <a:lnTo>
                      <a:pt x="238" y="98"/>
                    </a:lnTo>
                    <a:lnTo>
                      <a:pt x="236" y="98"/>
                    </a:lnTo>
                    <a:lnTo>
                      <a:pt x="234" y="98"/>
                    </a:lnTo>
                    <a:lnTo>
                      <a:pt x="232" y="98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6" y="100"/>
                    </a:lnTo>
                    <a:lnTo>
                      <a:pt x="224" y="100"/>
                    </a:lnTo>
                    <a:lnTo>
                      <a:pt x="222" y="102"/>
                    </a:lnTo>
                    <a:lnTo>
                      <a:pt x="222" y="104"/>
                    </a:lnTo>
                    <a:lnTo>
                      <a:pt x="222" y="106"/>
                    </a:lnTo>
                    <a:lnTo>
                      <a:pt x="221" y="106"/>
                    </a:lnTo>
                    <a:lnTo>
                      <a:pt x="219" y="108"/>
                    </a:lnTo>
                    <a:lnTo>
                      <a:pt x="219" y="109"/>
                    </a:lnTo>
                    <a:lnTo>
                      <a:pt x="217" y="109"/>
                    </a:lnTo>
                    <a:lnTo>
                      <a:pt x="217" y="111"/>
                    </a:lnTo>
                    <a:lnTo>
                      <a:pt x="217" y="113"/>
                    </a:lnTo>
                    <a:lnTo>
                      <a:pt x="215" y="113"/>
                    </a:lnTo>
                    <a:lnTo>
                      <a:pt x="213" y="113"/>
                    </a:lnTo>
                    <a:lnTo>
                      <a:pt x="211" y="113"/>
                    </a:lnTo>
                    <a:lnTo>
                      <a:pt x="209" y="113"/>
                    </a:lnTo>
                    <a:lnTo>
                      <a:pt x="209" y="115"/>
                    </a:lnTo>
                    <a:lnTo>
                      <a:pt x="207" y="115"/>
                    </a:lnTo>
                    <a:lnTo>
                      <a:pt x="207" y="113"/>
                    </a:lnTo>
                    <a:lnTo>
                      <a:pt x="205" y="113"/>
                    </a:lnTo>
                    <a:lnTo>
                      <a:pt x="203" y="113"/>
                    </a:lnTo>
                    <a:lnTo>
                      <a:pt x="201" y="113"/>
                    </a:lnTo>
                    <a:lnTo>
                      <a:pt x="201" y="115"/>
                    </a:lnTo>
                    <a:lnTo>
                      <a:pt x="199" y="115"/>
                    </a:lnTo>
                    <a:lnTo>
                      <a:pt x="199" y="113"/>
                    </a:lnTo>
                    <a:lnTo>
                      <a:pt x="197" y="113"/>
                    </a:lnTo>
                    <a:lnTo>
                      <a:pt x="196" y="113"/>
                    </a:lnTo>
                    <a:lnTo>
                      <a:pt x="196" y="115"/>
                    </a:lnTo>
                    <a:lnTo>
                      <a:pt x="196" y="117"/>
                    </a:lnTo>
                    <a:lnTo>
                      <a:pt x="194" y="119"/>
                    </a:lnTo>
                    <a:lnTo>
                      <a:pt x="192" y="119"/>
                    </a:lnTo>
                    <a:lnTo>
                      <a:pt x="190" y="119"/>
                    </a:lnTo>
                    <a:lnTo>
                      <a:pt x="190" y="117"/>
                    </a:lnTo>
                    <a:lnTo>
                      <a:pt x="188" y="117"/>
                    </a:lnTo>
                    <a:lnTo>
                      <a:pt x="186" y="117"/>
                    </a:lnTo>
                    <a:lnTo>
                      <a:pt x="186" y="115"/>
                    </a:lnTo>
                    <a:lnTo>
                      <a:pt x="186" y="113"/>
                    </a:lnTo>
                    <a:lnTo>
                      <a:pt x="184" y="113"/>
                    </a:lnTo>
                    <a:lnTo>
                      <a:pt x="182" y="111"/>
                    </a:lnTo>
                    <a:lnTo>
                      <a:pt x="182" y="109"/>
                    </a:lnTo>
                    <a:lnTo>
                      <a:pt x="182" y="108"/>
                    </a:lnTo>
                    <a:lnTo>
                      <a:pt x="180" y="108"/>
                    </a:lnTo>
                    <a:lnTo>
                      <a:pt x="178" y="108"/>
                    </a:lnTo>
                    <a:lnTo>
                      <a:pt x="176" y="108"/>
                    </a:lnTo>
                    <a:lnTo>
                      <a:pt x="174" y="108"/>
                    </a:lnTo>
                    <a:lnTo>
                      <a:pt x="174" y="109"/>
                    </a:lnTo>
                    <a:lnTo>
                      <a:pt x="173" y="109"/>
                    </a:lnTo>
                    <a:lnTo>
                      <a:pt x="171" y="109"/>
                    </a:lnTo>
                    <a:lnTo>
                      <a:pt x="171" y="111"/>
                    </a:lnTo>
                    <a:lnTo>
                      <a:pt x="169" y="111"/>
                    </a:lnTo>
                    <a:lnTo>
                      <a:pt x="167" y="111"/>
                    </a:lnTo>
                    <a:lnTo>
                      <a:pt x="165" y="111"/>
                    </a:lnTo>
                    <a:lnTo>
                      <a:pt x="163" y="111"/>
                    </a:lnTo>
                    <a:lnTo>
                      <a:pt x="163" y="109"/>
                    </a:lnTo>
                    <a:lnTo>
                      <a:pt x="161" y="109"/>
                    </a:lnTo>
                    <a:lnTo>
                      <a:pt x="161" y="108"/>
                    </a:lnTo>
                    <a:lnTo>
                      <a:pt x="159" y="108"/>
                    </a:lnTo>
                    <a:lnTo>
                      <a:pt x="157" y="108"/>
                    </a:lnTo>
                    <a:lnTo>
                      <a:pt x="157" y="106"/>
                    </a:lnTo>
                    <a:lnTo>
                      <a:pt x="155" y="106"/>
                    </a:lnTo>
                    <a:lnTo>
                      <a:pt x="155" y="104"/>
                    </a:lnTo>
                    <a:lnTo>
                      <a:pt x="153" y="104"/>
                    </a:lnTo>
                    <a:lnTo>
                      <a:pt x="151" y="104"/>
                    </a:lnTo>
                    <a:lnTo>
                      <a:pt x="151" y="106"/>
                    </a:lnTo>
                    <a:lnTo>
                      <a:pt x="149" y="106"/>
                    </a:lnTo>
                    <a:lnTo>
                      <a:pt x="149" y="108"/>
                    </a:lnTo>
                    <a:lnTo>
                      <a:pt x="148" y="108"/>
                    </a:lnTo>
                    <a:lnTo>
                      <a:pt x="146" y="108"/>
                    </a:lnTo>
                    <a:lnTo>
                      <a:pt x="119" y="117"/>
                    </a:lnTo>
                    <a:lnTo>
                      <a:pt x="117" y="117"/>
                    </a:lnTo>
                    <a:lnTo>
                      <a:pt x="115" y="119"/>
                    </a:lnTo>
                    <a:lnTo>
                      <a:pt x="113" y="119"/>
                    </a:lnTo>
                    <a:lnTo>
                      <a:pt x="113" y="121"/>
                    </a:lnTo>
                    <a:lnTo>
                      <a:pt x="111" y="121"/>
                    </a:lnTo>
                    <a:lnTo>
                      <a:pt x="109" y="121"/>
                    </a:lnTo>
                    <a:lnTo>
                      <a:pt x="107" y="123"/>
                    </a:lnTo>
                    <a:lnTo>
                      <a:pt x="105" y="123"/>
                    </a:lnTo>
                    <a:lnTo>
                      <a:pt x="103" y="123"/>
                    </a:lnTo>
                    <a:lnTo>
                      <a:pt x="101" y="123"/>
                    </a:lnTo>
                    <a:lnTo>
                      <a:pt x="100" y="123"/>
                    </a:lnTo>
                    <a:lnTo>
                      <a:pt x="98" y="123"/>
                    </a:lnTo>
                    <a:lnTo>
                      <a:pt x="96" y="123"/>
                    </a:lnTo>
                    <a:lnTo>
                      <a:pt x="94" y="123"/>
                    </a:lnTo>
                    <a:lnTo>
                      <a:pt x="92" y="125"/>
                    </a:lnTo>
                    <a:lnTo>
                      <a:pt x="90" y="125"/>
                    </a:lnTo>
                    <a:lnTo>
                      <a:pt x="90" y="127"/>
                    </a:lnTo>
                    <a:lnTo>
                      <a:pt x="88" y="127"/>
                    </a:lnTo>
                    <a:lnTo>
                      <a:pt x="86" y="127"/>
                    </a:lnTo>
                    <a:lnTo>
                      <a:pt x="86" y="129"/>
                    </a:lnTo>
                    <a:lnTo>
                      <a:pt x="84" y="129"/>
                    </a:lnTo>
                    <a:lnTo>
                      <a:pt x="82" y="129"/>
                    </a:lnTo>
                    <a:lnTo>
                      <a:pt x="80" y="131"/>
                    </a:lnTo>
                    <a:lnTo>
                      <a:pt x="77" y="132"/>
                    </a:lnTo>
                    <a:lnTo>
                      <a:pt x="73" y="132"/>
                    </a:lnTo>
                    <a:lnTo>
                      <a:pt x="61" y="134"/>
                    </a:lnTo>
                    <a:lnTo>
                      <a:pt x="50" y="134"/>
                    </a:lnTo>
                    <a:lnTo>
                      <a:pt x="44" y="134"/>
                    </a:lnTo>
                    <a:lnTo>
                      <a:pt x="36" y="134"/>
                    </a:lnTo>
                    <a:lnTo>
                      <a:pt x="30" y="132"/>
                    </a:lnTo>
                    <a:lnTo>
                      <a:pt x="25" y="132"/>
                    </a:lnTo>
                    <a:lnTo>
                      <a:pt x="21" y="132"/>
                    </a:lnTo>
                    <a:lnTo>
                      <a:pt x="15" y="132"/>
                    </a:lnTo>
                    <a:lnTo>
                      <a:pt x="11" y="132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4" y="134"/>
                    </a:lnTo>
                    <a:lnTo>
                      <a:pt x="2" y="134"/>
                    </a:lnTo>
                    <a:lnTo>
                      <a:pt x="2" y="131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4" y="109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4" y="104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6" y="92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6" y="86"/>
                    </a:lnTo>
                    <a:lnTo>
                      <a:pt x="6" y="84"/>
                    </a:lnTo>
                    <a:lnTo>
                      <a:pt x="6" y="83"/>
                    </a:lnTo>
                    <a:lnTo>
                      <a:pt x="6" y="81"/>
                    </a:lnTo>
                    <a:lnTo>
                      <a:pt x="6" y="79"/>
                    </a:lnTo>
                    <a:lnTo>
                      <a:pt x="6" y="77"/>
                    </a:lnTo>
                    <a:lnTo>
                      <a:pt x="6" y="75"/>
                    </a:lnTo>
                    <a:lnTo>
                      <a:pt x="4" y="75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7" y="65"/>
                    </a:lnTo>
                    <a:lnTo>
                      <a:pt x="7" y="63"/>
                    </a:lnTo>
                    <a:lnTo>
                      <a:pt x="9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5" y="63"/>
                    </a:lnTo>
                    <a:lnTo>
                      <a:pt x="15" y="61"/>
                    </a:lnTo>
                    <a:lnTo>
                      <a:pt x="17" y="61"/>
                    </a:lnTo>
                    <a:lnTo>
                      <a:pt x="19" y="61"/>
                    </a:lnTo>
                    <a:lnTo>
                      <a:pt x="21" y="61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25" y="60"/>
                    </a:lnTo>
                    <a:lnTo>
                      <a:pt x="27" y="60"/>
                    </a:lnTo>
                    <a:lnTo>
                      <a:pt x="29" y="60"/>
                    </a:lnTo>
                    <a:lnTo>
                      <a:pt x="30" y="60"/>
                    </a:lnTo>
                    <a:lnTo>
                      <a:pt x="32" y="60"/>
                    </a:lnTo>
                    <a:lnTo>
                      <a:pt x="34" y="60"/>
                    </a:lnTo>
                    <a:lnTo>
                      <a:pt x="36" y="60"/>
                    </a:lnTo>
                    <a:lnTo>
                      <a:pt x="36" y="58"/>
                    </a:lnTo>
                    <a:lnTo>
                      <a:pt x="38" y="58"/>
                    </a:lnTo>
                    <a:lnTo>
                      <a:pt x="40" y="58"/>
                    </a:lnTo>
                    <a:lnTo>
                      <a:pt x="42" y="58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6" y="56"/>
                    </a:lnTo>
                    <a:lnTo>
                      <a:pt x="48" y="56"/>
                    </a:lnTo>
                    <a:lnTo>
                      <a:pt x="50" y="56"/>
                    </a:lnTo>
                    <a:lnTo>
                      <a:pt x="50" y="54"/>
                    </a:lnTo>
                    <a:lnTo>
                      <a:pt x="52" y="54"/>
                    </a:lnTo>
                    <a:lnTo>
                      <a:pt x="54" y="54"/>
                    </a:lnTo>
                    <a:lnTo>
                      <a:pt x="55" y="54"/>
                    </a:lnTo>
                    <a:lnTo>
                      <a:pt x="57" y="54"/>
                    </a:lnTo>
                    <a:lnTo>
                      <a:pt x="57" y="52"/>
                    </a:lnTo>
                    <a:lnTo>
                      <a:pt x="59" y="52"/>
                    </a:lnTo>
                    <a:lnTo>
                      <a:pt x="61" y="52"/>
                    </a:lnTo>
                    <a:lnTo>
                      <a:pt x="63" y="52"/>
                    </a:lnTo>
                    <a:lnTo>
                      <a:pt x="63" y="50"/>
                    </a:lnTo>
                    <a:lnTo>
                      <a:pt x="65" y="50"/>
                    </a:lnTo>
                    <a:lnTo>
                      <a:pt x="67" y="50"/>
                    </a:lnTo>
                    <a:lnTo>
                      <a:pt x="69" y="50"/>
                    </a:lnTo>
                    <a:lnTo>
                      <a:pt x="71" y="50"/>
                    </a:lnTo>
                    <a:lnTo>
                      <a:pt x="73" y="48"/>
                    </a:lnTo>
                    <a:lnTo>
                      <a:pt x="75" y="48"/>
                    </a:lnTo>
                    <a:lnTo>
                      <a:pt x="77" y="48"/>
                    </a:lnTo>
                    <a:lnTo>
                      <a:pt x="78" y="48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82" y="46"/>
                    </a:lnTo>
                    <a:lnTo>
                      <a:pt x="84" y="46"/>
                    </a:lnTo>
                    <a:lnTo>
                      <a:pt x="86" y="46"/>
                    </a:lnTo>
                    <a:lnTo>
                      <a:pt x="88" y="46"/>
                    </a:lnTo>
                    <a:lnTo>
                      <a:pt x="88" y="44"/>
                    </a:lnTo>
                    <a:lnTo>
                      <a:pt x="90" y="44"/>
                    </a:lnTo>
                    <a:lnTo>
                      <a:pt x="92" y="44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96" y="42"/>
                    </a:lnTo>
                    <a:lnTo>
                      <a:pt x="98" y="42"/>
                    </a:lnTo>
                    <a:lnTo>
                      <a:pt x="100" y="42"/>
                    </a:lnTo>
                    <a:lnTo>
                      <a:pt x="101" y="40"/>
                    </a:lnTo>
                    <a:lnTo>
                      <a:pt x="103" y="40"/>
                    </a:lnTo>
                    <a:lnTo>
                      <a:pt x="103" y="38"/>
                    </a:lnTo>
                    <a:lnTo>
                      <a:pt x="105" y="38"/>
                    </a:lnTo>
                    <a:lnTo>
                      <a:pt x="107" y="36"/>
                    </a:lnTo>
                    <a:lnTo>
                      <a:pt x="109" y="36"/>
                    </a:lnTo>
                    <a:lnTo>
                      <a:pt x="109" y="35"/>
                    </a:lnTo>
                    <a:lnTo>
                      <a:pt x="111" y="35"/>
                    </a:lnTo>
                    <a:lnTo>
                      <a:pt x="113" y="35"/>
                    </a:lnTo>
                    <a:lnTo>
                      <a:pt x="113" y="33"/>
                    </a:lnTo>
                    <a:lnTo>
                      <a:pt x="115" y="33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7" y="29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6" y="27"/>
                    </a:lnTo>
                    <a:lnTo>
                      <a:pt x="128" y="27"/>
                    </a:lnTo>
                    <a:lnTo>
                      <a:pt x="128" y="25"/>
                    </a:lnTo>
                    <a:lnTo>
                      <a:pt x="130" y="25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4" y="21"/>
                    </a:lnTo>
                    <a:lnTo>
                      <a:pt x="136" y="21"/>
                    </a:lnTo>
                    <a:lnTo>
                      <a:pt x="136" y="19"/>
                    </a:lnTo>
                    <a:lnTo>
                      <a:pt x="138" y="17"/>
                    </a:lnTo>
                    <a:lnTo>
                      <a:pt x="138" y="15"/>
                    </a:lnTo>
                    <a:lnTo>
                      <a:pt x="140" y="15"/>
                    </a:lnTo>
                    <a:lnTo>
                      <a:pt x="140" y="13"/>
                    </a:lnTo>
                    <a:lnTo>
                      <a:pt x="142" y="13"/>
                    </a:lnTo>
                    <a:lnTo>
                      <a:pt x="142" y="12"/>
                    </a:lnTo>
                    <a:lnTo>
                      <a:pt x="144" y="12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8" y="10"/>
                    </a:lnTo>
                    <a:lnTo>
                      <a:pt x="148" y="8"/>
                    </a:lnTo>
                    <a:lnTo>
                      <a:pt x="149" y="8"/>
                    </a:lnTo>
                    <a:lnTo>
                      <a:pt x="151" y="8"/>
                    </a:lnTo>
                    <a:lnTo>
                      <a:pt x="153" y="8"/>
                    </a:lnTo>
                    <a:lnTo>
                      <a:pt x="153" y="6"/>
                    </a:lnTo>
                    <a:lnTo>
                      <a:pt x="155" y="6"/>
                    </a:lnTo>
                    <a:lnTo>
                      <a:pt x="155" y="4"/>
                    </a:lnTo>
                    <a:lnTo>
                      <a:pt x="155" y="2"/>
                    </a:lnTo>
                    <a:lnTo>
                      <a:pt x="157" y="2"/>
                    </a:lnTo>
                    <a:lnTo>
                      <a:pt x="159" y="2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3" y="0"/>
                    </a:lnTo>
                    <a:lnTo>
                      <a:pt x="165" y="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9" name="Freeform 5086">
                <a:extLst>
                  <a:ext uri="{FF2B5EF4-FFF2-40B4-BE49-F238E27FC236}">
                    <a16:creationId xmlns:a16="http://schemas.microsoft.com/office/drawing/2014/main" id="{39E98ECC-E2FB-56C0-AA65-7A7FD5B0A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055" y="5868647"/>
                <a:ext cx="477714" cy="461616"/>
              </a:xfrm>
              <a:custGeom>
                <a:avLst/>
                <a:gdLst/>
                <a:ahLst/>
                <a:cxnLst>
                  <a:cxn ang="0">
                    <a:pos x="297" y="51"/>
                  </a:cxn>
                  <a:cxn ang="0">
                    <a:pos x="301" y="74"/>
                  </a:cxn>
                  <a:cxn ang="0">
                    <a:pos x="313" y="96"/>
                  </a:cxn>
                  <a:cxn ang="0">
                    <a:pos x="316" y="111"/>
                  </a:cxn>
                  <a:cxn ang="0">
                    <a:pos x="315" y="134"/>
                  </a:cxn>
                  <a:cxn ang="0">
                    <a:pos x="297" y="149"/>
                  </a:cxn>
                  <a:cxn ang="0">
                    <a:pos x="286" y="151"/>
                  </a:cxn>
                  <a:cxn ang="0">
                    <a:pos x="270" y="147"/>
                  </a:cxn>
                  <a:cxn ang="0">
                    <a:pos x="257" y="144"/>
                  </a:cxn>
                  <a:cxn ang="0">
                    <a:pos x="245" y="149"/>
                  </a:cxn>
                  <a:cxn ang="0">
                    <a:pos x="245" y="161"/>
                  </a:cxn>
                  <a:cxn ang="0">
                    <a:pos x="243" y="176"/>
                  </a:cxn>
                  <a:cxn ang="0">
                    <a:pos x="245" y="188"/>
                  </a:cxn>
                  <a:cxn ang="0">
                    <a:pos x="245" y="201"/>
                  </a:cxn>
                  <a:cxn ang="0">
                    <a:pos x="251" y="213"/>
                  </a:cxn>
                  <a:cxn ang="0">
                    <a:pos x="253" y="228"/>
                  </a:cxn>
                  <a:cxn ang="0">
                    <a:pos x="253" y="242"/>
                  </a:cxn>
                  <a:cxn ang="0">
                    <a:pos x="251" y="255"/>
                  </a:cxn>
                  <a:cxn ang="0">
                    <a:pos x="249" y="263"/>
                  </a:cxn>
                  <a:cxn ang="0">
                    <a:pos x="240" y="268"/>
                  </a:cxn>
                  <a:cxn ang="0">
                    <a:pos x="238" y="282"/>
                  </a:cxn>
                  <a:cxn ang="0">
                    <a:pos x="236" y="295"/>
                  </a:cxn>
                  <a:cxn ang="0">
                    <a:pos x="230" y="307"/>
                  </a:cxn>
                  <a:cxn ang="0">
                    <a:pos x="220" y="314"/>
                  </a:cxn>
                  <a:cxn ang="0">
                    <a:pos x="197" y="303"/>
                  </a:cxn>
                  <a:cxn ang="0">
                    <a:pos x="182" y="286"/>
                  </a:cxn>
                  <a:cxn ang="0">
                    <a:pos x="138" y="276"/>
                  </a:cxn>
                  <a:cxn ang="0">
                    <a:pos x="115" y="266"/>
                  </a:cxn>
                  <a:cxn ang="0">
                    <a:pos x="80" y="245"/>
                  </a:cxn>
                  <a:cxn ang="0">
                    <a:pos x="75" y="217"/>
                  </a:cxn>
                  <a:cxn ang="0">
                    <a:pos x="75" y="195"/>
                  </a:cxn>
                  <a:cxn ang="0">
                    <a:pos x="67" y="165"/>
                  </a:cxn>
                  <a:cxn ang="0">
                    <a:pos x="30" y="138"/>
                  </a:cxn>
                  <a:cxn ang="0">
                    <a:pos x="0" y="107"/>
                  </a:cxn>
                  <a:cxn ang="0">
                    <a:pos x="19" y="97"/>
                  </a:cxn>
                  <a:cxn ang="0">
                    <a:pos x="78" y="96"/>
                  </a:cxn>
                  <a:cxn ang="0">
                    <a:pos x="92" y="88"/>
                  </a:cxn>
                  <a:cxn ang="0">
                    <a:pos x="109" y="86"/>
                  </a:cxn>
                  <a:cxn ang="0">
                    <a:pos x="147" y="71"/>
                  </a:cxn>
                  <a:cxn ang="0">
                    <a:pos x="159" y="73"/>
                  </a:cxn>
                  <a:cxn ang="0">
                    <a:pos x="171" y="74"/>
                  </a:cxn>
                  <a:cxn ang="0">
                    <a:pos x="182" y="78"/>
                  </a:cxn>
                  <a:cxn ang="0">
                    <a:pos x="194" y="82"/>
                  </a:cxn>
                  <a:cxn ang="0">
                    <a:pos x="203" y="78"/>
                  </a:cxn>
                  <a:cxn ang="0">
                    <a:pos x="215" y="76"/>
                  </a:cxn>
                  <a:cxn ang="0">
                    <a:pos x="224" y="65"/>
                  </a:cxn>
                  <a:cxn ang="0">
                    <a:pos x="240" y="61"/>
                  </a:cxn>
                  <a:cxn ang="0">
                    <a:pos x="242" y="51"/>
                  </a:cxn>
                  <a:cxn ang="0">
                    <a:pos x="232" y="40"/>
                  </a:cxn>
                  <a:cxn ang="0">
                    <a:pos x="232" y="26"/>
                  </a:cxn>
                  <a:cxn ang="0">
                    <a:pos x="228" y="17"/>
                  </a:cxn>
                  <a:cxn ang="0">
                    <a:pos x="238" y="11"/>
                  </a:cxn>
                  <a:cxn ang="0">
                    <a:pos x="249" y="5"/>
                  </a:cxn>
                  <a:cxn ang="0">
                    <a:pos x="265" y="9"/>
                  </a:cxn>
                  <a:cxn ang="0">
                    <a:pos x="274" y="17"/>
                  </a:cxn>
                  <a:cxn ang="0">
                    <a:pos x="284" y="21"/>
                  </a:cxn>
                  <a:cxn ang="0">
                    <a:pos x="291" y="32"/>
                  </a:cxn>
                </a:cxnLst>
                <a:rect l="0" t="0" r="r" b="b"/>
                <a:pathLst>
                  <a:path w="320" h="316">
                    <a:moveTo>
                      <a:pt x="293" y="34"/>
                    </a:moveTo>
                    <a:lnTo>
                      <a:pt x="293" y="38"/>
                    </a:lnTo>
                    <a:lnTo>
                      <a:pt x="293" y="40"/>
                    </a:lnTo>
                    <a:lnTo>
                      <a:pt x="295" y="44"/>
                    </a:lnTo>
                    <a:lnTo>
                      <a:pt x="295" y="46"/>
                    </a:lnTo>
                    <a:lnTo>
                      <a:pt x="295" y="48"/>
                    </a:lnTo>
                    <a:lnTo>
                      <a:pt x="295" y="49"/>
                    </a:lnTo>
                    <a:lnTo>
                      <a:pt x="295" y="51"/>
                    </a:lnTo>
                    <a:lnTo>
                      <a:pt x="297" y="51"/>
                    </a:lnTo>
                    <a:lnTo>
                      <a:pt x="299" y="53"/>
                    </a:lnTo>
                    <a:lnTo>
                      <a:pt x="299" y="55"/>
                    </a:lnTo>
                    <a:lnTo>
                      <a:pt x="303" y="61"/>
                    </a:lnTo>
                    <a:lnTo>
                      <a:pt x="305" y="65"/>
                    </a:lnTo>
                    <a:lnTo>
                      <a:pt x="305" y="67"/>
                    </a:lnTo>
                    <a:lnTo>
                      <a:pt x="303" y="69"/>
                    </a:lnTo>
                    <a:lnTo>
                      <a:pt x="303" y="71"/>
                    </a:lnTo>
                    <a:lnTo>
                      <a:pt x="303" y="73"/>
                    </a:lnTo>
                    <a:lnTo>
                      <a:pt x="301" y="74"/>
                    </a:lnTo>
                    <a:lnTo>
                      <a:pt x="303" y="74"/>
                    </a:lnTo>
                    <a:lnTo>
                      <a:pt x="303" y="76"/>
                    </a:lnTo>
                    <a:lnTo>
                      <a:pt x="305" y="82"/>
                    </a:lnTo>
                    <a:lnTo>
                      <a:pt x="307" y="86"/>
                    </a:lnTo>
                    <a:lnTo>
                      <a:pt x="309" y="88"/>
                    </a:lnTo>
                    <a:lnTo>
                      <a:pt x="311" y="90"/>
                    </a:lnTo>
                    <a:lnTo>
                      <a:pt x="311" y="92"/>
                    </a:lnTo>
                    <a:lnTo>
                      <a:pt x="311" y="94"/>
                    </a:lnTo>
                    <a:lnTo>
                      <a:pt x="313" y="96"/>
                    </a:lnTo>
                    <a:lnTo>
                      <a:pt x="315" y="99"/>
                    </a:lnTo>
                    <a:lnTo>
                      <a:pt x="316" y="101"/>
                    </a:lnTo>
                    <a:lnTo>
                      <a:pt x="316" y="105"/>
                    </a:lnTo>
                    <a:lnTo>
                      <a:pt x="315" y="107"/>
                    </a:lnTo>
                    <a:lnTo>
                      <a:pt x="313" y="107"/>
                    </a:lnTo>
                    <a:lnTo>
                      <a:pt x="313" y="109"/>
                    </a:lnTo>
                    <a:lnTo>
                      <a:pt x="313" y="111"/>
                    </a:lnTo>
                    <a:lnTo>
                      <a:pt x="315" y="111"/>
                    </a:lnTo>
                    <a:lnTo>
                      <a:pt x="316" y="111"/>
                    </a:lnTo>
                    <a:lnTo>
                      <a:pt x="318" y="113"/>
                    </a:lnTo>
                    <a:lnTo>
                      <a:pt x="320" y="115"/>
                    </a:lnTo>
                    <a:lnTo>
                      <a:pt x="320" y="119"/>
                    </a:lnTo>
                    <a:lnTo>
                      <a:pt x="320" y="121"/>
                    </a:lnTo>
                    <a:lnTo>
                      <a:pt x="320" y="124"/>
                    </a:lnTo>
                    <a:lnTo>
                      <a:pt x="320" y="126"/>
                    </a:lnTo>
                    <a:lnTo>
                      <a:pt x="318" y="126"/>
                    </a:lnTo>
                    <a:lnTo>
                      <a:pt x="318" y="132"/>
                    </a:lnTo>
                    <a:lnTo>
                      <a:pt x="315" y="134"/>
                    </a:lnTo>
                    <a:lnTo>
                      <a:pt x="313" y="138"/>
                    </a:lnTo>
                    <a:lnTo>
                      <a:pt x="309" y="140"/>
                    </a:lnTo>
                    <a:lnTo>
                      <a:pt x="305" y="142"/>
                    </a:lnTo>
                    <a:lnTo>
                      <a:pt x="305" y="144"/>
                    </a:lnTo>
                    <a:lnTo>
                      <a:pt x="303" y="145"/>
                    </a:lnTo>
                    <a:lnTo>
                      <a:pt x="303" y="147"/>
                    </a:lnTo>
                    <a:lnTo>
                      <a:pt x="301" y="149"/>
                    </a:lnTo>
                    <a:lnTo>
                      <a:pt x="299" y="149"/>
                    </a:lnTo>
                    <a:lnTo>
                      <a:pt x="297" y="149"/>
                    </a:lnTo>
                    <a:lnTo>
                      <a:pt x="295" y="149"/>
                    </a:lnTo>
                    <a:lnTo>
                      <a:pt x="295" y="151"/>
                    </a:lnTo>
                    <a:lnTo>
                      <a:pt x="293" y="151"/>
                    </a:lnTo>
                    <a:lnTo>
                      <a:pt x="291" y="153"/>
                    </a:lnTo>
                    <a:lnTo>
                      <a:pt x="290" y="155"/>
                    </a:lnTo>
                    <a:lnTo>
                      <a:pt x="290" y="153"/>
                    </a:lnTo>
                    <a:lnTo>
                      <a:pt x="288" y="153"/>
                    </a:lnTo>
                    <a:lnTo>
                      <a:pt x="286" y="153"/>
                    </a:lnTo>
                    <a:lnTo>
                      <a:pt x="286" y="151"/>
                    </a:lnTo>
                    <a:lnTo>
                      <a:pt x="284" y="151"/>
                    </a:lnTo>
                    <a:lnTo>
                      <a:pt x="282" y="151"/>
                    </a:lnTo>
                    <a:lnTo>
                      <a:pt x="280" y="151"/>
                    </a:lnTo>
                    <a:lnTo>
                      <a:pt x="280" y="149"/>
                    </a:lnTo>
                    <a:lnTo>
                      <a:pt x="278" y="149"/>
                    </a:lnTo>
                    <a:lnTo>
                      <a:pt x="276" y="149"/>
                    </a:lnTo>
                    <a:lnTo>
                      <a:pt x="274" y="149"/>
                    </a:lnTo>
                    <a:lnTo>
                      <a:pt x="272" y="149"/>
                    </a:lnTo>
                    <a:lnTo>
                      <a:pt x="270" y="147"/>
                    </a:lnTo>
                    <a:lnTo>
                      <a:pt x="268" y="147"/>
                    </a:lnTo>
                    <a:lnTo>
                      <a:pt x="268" y="145"/>
                    </a:lnTo>
                    <a:lnTo>
                      <a:pt x="267" y="145"/>
                    </a:lnTo>
                    <a:lnTo>
                      <a:pt x="265" y="145"/>
                    </a:lnTo>
                    <a:lnTo>
                      <a:pt x="263" y="145"/>
                    </a:lnTo>
                    <a:lnTo>
                      <a:pt x="261" y="145"/>
                    </a:lnTo>
                    <a:lnTo>
                      <a:pt x="259" y="145"/>
                    </a:lnTo>
                    <a:lnTo>
                      <a:pt x="259" y="144"/>
                    </a:lnTo>
                    <a:lnTo>
                      <a:pt x="257" y="144"/>
                    </a:lnTo>
                    <a:lnTo>
                      <a:pt x="255" y="144"/>
                    </a:lnTo>
                    <a:lnTo>
                      <a:pt x="253" y="144"/>
                    </a:lnTo>
                    <a:lnTo>
                      <a:pt x="251" y="144"/>
                    </a:lnTo>
                    <a:lnTo>
                      <a:pt x="249" y="144"/>
                    </a:lnTo>
                    <a:lnTo>
                      <a:pt x="249" y="145"/>
                    </a:lnTo>
                    <a:lnTo>
                      <a:pt x="247" y="145"/>
                    </a:lnTo>
                    <a:lnTo>
                      <a:pt x="247" y="147"/>
                    </a:lnTo>
                    <a:lnTo>
                      <a:pt x="245" y="147"/>
                    </a:lnTo>
                    <a:lnTo>
                      <a:pt x="245" y="149"/>
                    </a:lnTo>
                    <a:lnTo>
                      <a:pt x="245" y="151"/>
                    </a:lnTo>
                    <a:lnTo>
                      <a:pt x="247" y="151"/>
                    </a:lnTo>
                    <a:lnTo>
                      <a:pt x="245" y="151"/>
                    </a:lnTo>
                    <a:lnTo>
                      <a:pt x="245" y="153"/>
                    </a:lnTo>
                    <a:lnTo>
                      <a:pt x="245" y="155"/>
                    </a:lnTo>
                    <a:lnTo>
                      <a:pt x="243" y="157"/>
                    </a:lnTo>
                    <a:lnTo>
                      <a:pt x="243" y="159"/>
                    </a:lnTo>
                    <a:lnTo>
                      <a:pt x="245" y="159"/>
                    </a:lnTo>
                    <a:lnTo>
                      <a:pt x="245" y="161"/>
                    </a:lnTo>
                    <a:lnTo>
                      <a:pt x="245" y="163"/>
                    </a:lnTo>
                    <a:lnTo>
                      <a:pt x="245" y="165"/>
                    </a:lnTo>
                    <a:lnTo>
                      <a:pt x="243" y="165"/>
                    </a:lnTo>
                    <a:lnTo>
                      <a:pt x="243" y="167"/>
                    </a:lnTo>
                    <a:lnTo>
                      <a:pt x="243" y="169"/>
                    </a:lnTo>
                    <a:lnTo>
                      <a:pt x="243" y="170"/>
                    </a:lnTo>
                    <a:lnTo>
                      <a:pt x="243" y="172"/>
                    </a:lnTo>
                    <a:lnTo>
                      <a:pt x="243" y="174"/>
                    </a:lnTo>
                    <a:lnTo>
                      <a:pt x="243" y="176"/>
                    </a:lnTo>
                    <a:lnTo>
                      <a:pt x="245" y="176"/>
                    </a:lnTo>
                    <a:lnTo>
                      <a:pt x="245" y="178"/>
                    </a:lnTo>
                    <a:lnTo>
                      <a:pt x="243" y="178"/>
                    </a:lnTo>
                    <a:lnTo>
                      <a:pt x="245" y="178"/>
                    </a:lnTo>
                    <a:lnTo>
                      <a:pt x="245" y="180"/>
                    </a:lnTo>
                    <a:lnTo>
                      <a:pt x="245" y="182"/>
                    </a:lnTo>
                    <a:lnTo>
                      <a:pt x="245" y="184"/>
                    </a:lnTo>
                    <a:lnTo>
                      <a:pt x="245" y="186"/>
                    </a:lnTo>
                    <a:lnTo>
                      <a:pt x="245" y="188"/>
                    </a:lnTo>
                    <a:lnTo>
                      <a:pt x="243" y="190"/>
                    </a:lnTo>
                    <a:lnTo>
                      <a:pt x="242" y="190"/>
                    </a:lnTo>
                    <a:lnTo>
                      <a:pt x="242" y="192"/>
                    </a:lnTo>
                    <a:lnTo>
                      <a:pt x="242" y="194"/>
                    </a:lnTo>
                    <a:lnTo>
                      <a:pt x="242" y="195"/>
                    </a:lnTo>
                    <a:lnTo>
                      <a:pt x="242" y="197"/>
                    </a:lnTo>
                    <a:lnTo>
                      <a:pt x="243" y="199"/>
                    </a:lnTo>
                    <a:lnTo>
                      <a:pt x="243" y="201"/>
                    </a:lnTo>
                    <a:lnTo>
                      <a:pt x="245" y="201"/>
                    </a:lnTo>
                    <a:lnTo>
                      <a:pt x="247" y="201"/>
                    </a:lnTo>
                    <a:lnTo>
                      <a:pt x="247" y="203"/>
                    </a:lnTo>
                    <a:lnTo>
                      <a:pt x="247" y="205"/>
                    </a:lnTo>
                    <a:lnTo>
                      <a:pt x="249" y="205"/>
                    </a:lnTo>
                    <a:lnTo>
                      <a:pt x="249" y="207"/>
                    </a:lnTo>
                    <a:lnTo>
                      <a:pt x="251" y="207"/>
                    </a:lnTo>
                    <a:lnTo>
                      <a:pt x="251" y="209"/>
                    </a:lnTo>
                    <a:lnTo>
                      <a:pt x="251" y="211"/>
                    </a:lnTo>
                    <a:lnTo>
                      <a:pt x="251" y="213"/>
                    </a:lnTo>
                    <a:lnTo>
                      <a:pt x="251" y="215"/>
                    </a:lnTo>
                    <a:lnTo>
                      <a:pt x="251" y="217"/>
                    </a:lnTo>
                    <a:lnTo>
                      <a:pt x="251" y="218"/>
                    </a:lnTo>
                    <a:lnTo>
                      <a:pt x="251" y="220"/>
                    </a:lnTo>
                    <a:lnTo>
                      <a:pt x="251" y="222"/>
                    </a:lnTo>
                    <a:lnTo>
                      <a:pt x="251" y="224"/>
                    </a:lnTo>
                    <a:lnTo>
                      <a:pt x="251" y="226"/>
                    </a:lnTo>
                    <a:lnTo>
                      <a:pt x="251" y="228"/>
                    </a:lnTo>
                    <a:lnTo>
                      <a:pt x="253" y="228"/>
                    </a:lnTo>
                    <a:lnTo>
                      <a:pt x="253" y="230"/>
                    </a:lnTo>
                    <a:lnTo>
                      <a:pt x="253" y="232"/>
                    </a:lnTo>
                    <a:lnTo>
                      <a:pt x="253" y="234"/>
                    </a:lnTo>
                    <a:lnTo>
                      <a:pt x="253" y="236"/>
                    </a:lnTo>
                    <a:lnTo>
                      <a:pt x="251" y="236"/>
                    </a:lnTo>
                    <a:lnTo>
                      <a:pt x="251" y="238"/>
                    </a:lnTo>
                    <a:lnTo>
                      <a:pt x="253" y="238"/>
                    </a:lnTo>
                    <a:lnTo>
                      <a:pt x="253" y="240"/>
                    </a:lnTo>
                    <a:lnTo>
                      <a:pt x="253" y="242"/>
                    </a:lnTo>
                    <a:lnTo>
                      <a:pt x="253" y="243"/>
                    </a:lnTo>
                    <a:lnTo>
                      <a:pt x="253" y="245"/>
                    </a:lnTo>
                    <a:lnTo>
                      <a:pt x="255" y="247"/>
                    </a:lnTo>
                    <a:lnTo>
                      <a:pt x="253" y="247"/>
                    </a:lnTo>
                    <a:lnTo>
                      <a:pt x="253" y="249"/>
                    </a:lnTo>
                    <a:lnTo>
                      <a:pt x="253" y="251"/>
                    </a:lnTo>
                    <a:lnTo>
                      <a:pt x="253" y="253"/>
                    </a:lnTo>
                    <a:lnTo>
                      <a:pt x="253" y="255"/>
                    </a:lnTo>
                    <a:lnTo>
                      <a:pt x="251" y="255"/>
                    </a:lnTo>
                    <a:lnTo>
                      <a:pt x="251" y="257"/>
                    </a:lnTo>
                    <a:lnTo>
                      <a:pt x="251" y="259"/>
                    </a:lnTo>
                    <a:lnTo>
                      <a:pt x="253" y="259"/>
                    </a:lnTo>
                    <a:lnTo>
                      <a:pt x="253" y="261"/>
                    </a:lnTo>
                    <a:lnTo>
                      <a:pt x="253" y="263"/>
                    </a:lnTo>
                    <a:lnTo>
                      <a:pt x="251" y="263"/>
                    </a:lnTo>
                    <a:lnTo>
                      <a:pt x="251" y="265"/>
                    </a:lnTo>
                    <a:lnTo>
                      <a:pt x="251" y="263"/>
                    </a:lnTo>
                    <a:lnTo>
                      <a:pt x="249" y="263"/>
                    </a:lnTo>
                    <a:lnTo>
                      <a:pt x="249" y="265"/>
                    </a:lnTo>
                    <a:lnTo>
                      <a:pt x="247" y="265"/>
                    </a:lnTo>
                    <a:lnTo>
                      <a:pt x="247" y="263"/>
                    </a:lnTo>
                    <a:lnTo>
                      <a:pt x="245" y="263"/>
                    </a:lnTo>
                    <a:lnTo>
                      <a:pt x="245" y="265"/>
                    </a:lnTo>
                    <a:lnTo>
                      <a:pt x="243" y="265"/>
                    </a:lnTo>
                    <a:lnTo>
                      <a:pt x="243" y="266"/>
                    </a:lnTo>
                    <a:lnTo>
                      <a:pt x="242" y="266"/>
                    </a:lnTo>
                    <a:lnTo>
                      <a:pt x="240" y="268"/>
                    </a:lnTo>
                    <a:lnTo>
                      <a:pt x="240" y="270"/>
                    </a:lnTo>
                    <a:lnTo>
                      <a:pt x="240" y="272"/>
                    </a:lnTo>
                    <a:lnTo>
                      <a:pt x="240" y="274"/>
                    </a:lnTo>
                    <a:lnTo>
                      <a:pt x="240" y="276"/>
                    </a:lnTo>
                    <a:lnTo>
                      <a:pt x="240" y="278"/>
                    </a:lnTo>
                    <a:lnTo>
                      <a:pt x="242" y="278"/>
                    </a:lnTo>
                    <a:lnTo>
                      <a:pt x="240" y="280"/>
                    </a:lnTo>
                    <a:lnTo>
                      <a:pt x="240" y="282"/>
                    </a:lnTo>
                    <a:lnTo>
                      <a:pt x="238" y="282"/>
                    </a:lnTo>
                    <a:lnTo>
                      <a:pt x="238" y="284"/>
                    </a:lnTo>
                    <a:lnTo>
                      <a:pt x="238" y="286"/>
                    </a:lnTo>
                    <a:lnTo>
                      <a:pt x="238" y="288"/>
                    </a:lnTo>
                    <a:lnTo>
                      <a:pt x="240" y="288"/>
                    </a:lnTo>
                    <a:lnTo>
                      <a:pt x="240" y="291"/>
                    </a:lnTo>
                    <a:lnTo>
                      <a:pt x="240" y="293"/>
                    </a:lnTo>
                    <a:lnTo>
                      <a:pt x="240" y="295"/>
                    </a:lnTo>
                    <a:lnTo>
                      <a:pt x="238" y="295"/>
                    </a:lnTo>
                    <a:lnTo>
                      <a:pt x="236" y="295"/>
                    </a:lnTo>
                    <a:lnTo>
                      <a:pt x="236" y="297"/>
                    </a:lnTo>
                    <a:lnTo>
                      <a:pt x="234" y="297"/>
                    </a:lnTo>
                    <a:lnTo>
                      <a:pt x="234" y="299"/>
                    </a:lnTo>
                    <a:lnTo>
                      <a:pt x="232" y="299"/>
                    </a:lnTo>
                    <a:lnTo>
                      <a:pt x="232" y="301"/>
                    </a:lnTo>
                    <a:lnTo>
                      <a:pt x="232" y="303"/>
                    </a:lnTo>
                    <a:lnTo>
                      <a:pt x="232" y="305"/>
                    </a:lnTo>
                    <a:lnTo>
                      <a:pt x="232" y="307"/>
                    </a:lnTo>
                    <a:lnTo>
                      <a:pt x="230" y="307"/>
                    </a:lnTo>
                    <a:lnTo>
                      <a:pt x="228" y="307"/>
                    </a:lnTo>
                    <a:lnTo>
                      <a:pt x="228" y="309"/>
                    </a:lnTo>
                    <a:lnTo>
                      <a:pt x="228" y="311"/>
                    </a:lnTo>
                    <a:lnTo>
                      <a:pt x="226" y="311"/>
                    </a:lnTo>
                    <a:lnTo>
                      <a:pt x="226" y="313"/>
                    </a:lnTo>
                    <a:lnTo>
                      <a:pt x="224" y="313"/>
                    </a:lnTo>
                    <a:lnTo>
                      <a:pt x="222" y="313"/>
                    </a:lnTo>
                    <a:lnTo>
                      <a:pt x="222" y="314"/>
                    </a:lnTo>
                    <a:lnTo>
                      <a:pt x="220" y="314"/>
                    </a:lnTo>
                    <a:lnTo>
                      <a:pt x="219" y="314"/>
                    </a:lnTo>
                    <a:lnTo>
                      <a:pt x="217" y="316"/>
                    </a:lnTo>
                    <a:lnTo>
                      <a:pt x="215" y="313"/>
                    </a:lnTo>
                    <a:lnTo>
                      <a:pt x="213" y="311"/>
                    </a:lnTo>
                    <a:lnTo>
                      <a:pt x="209" y="311"/>
                    </a:lnTo>
                    <a:lnTo>
                      <a:pt x="205" y="309"/>
                    </a:lnTo>
                    <a:lnTo>
                      <a:pt x="203" y="307"/>
                    </a:lnTo>
                    <a:lnTo>
                      <a:pt x="201" y="305"/>
                    </a:lnTo>
                    <a:lnTo>
                      <a:pt x="197" y="303"/>
                    </a:lnTo>
                    <a:lnTo>
                      <a:pt x="195" y="301"/>
                    </a:lnTo>
                    <a:lnTo>
                      <a:pt x="194" y="299"/>
                    </a:lnTo>
                    <a:lnTo>
                      <a:pt x="194" y="293"/>
                    </a:lnTo>
                    <a:lnTo>
                      <a:pt x="194" y="291"/>
                    </a:lnTo>
                    <a:lnTo>
                      <a:pt x="194" y="290"/>
                    </a:lnTo>
                    <a:lnTo>
                      <a:pt x="195" y="290"/>
                    </a:lnTo>
                    <a:lnTo>
                      <a:pt x="192" y="290"/>
                    </a:lnTo>
                    <a:lnTo>
                      <a:pt x="190" y="286"/>
                    </a:lnTo>
                    <a:lnTo>
                      <a:pt x="182" y="286"/>
                    </a:lnTo>
                    <a:lnTo>
                      <a:pt x="169" y="286"/>
                    </a:lnTo>
                    <a:lnTo>
                      <a:pt x="163" y="286"/>
                    </a:lnTo>
                    <a:lnTo>
                      <a:pt x="161" y="288"/>
                    </a:lnTo>
                    <a:lnTo>
                      <a:pt x="155" y="290"/>
                    </a:lnTo>
                    <a:lnTo>
                      <a:pt x="151" y="282"/>
                    </a:lnTo>
                    <a:lnTo>
                      <a:pt x="149" y="282"/>
                    </a:lnTo>
                    <a:lnTo>
                      <a:pt x="146" y="282"/>
                    </a:lnTo>
                    <a:lnTo>
                      <a:pt x="142" y="280"/>
                    </a:lnTo>
                    <a:lnTo>
                      <a:pt x="138" y="276"/>
                    </a:lnTo>
                    <a:lnTo>
                      <a:pt x="134" y="274"/>
                    </a:lnTo>
                    <a:lnTo>
                      <a:pt x="132" y="276"/>
                    </a:lnTo>
                    <a:lnTo>
                      <a:pt x="130" y="276"/>
                    </a:lnTo>
                    <a:lnTo>
                      <a:pt x="128" y="274"/>
                    </a:lnTo>
                    <a:lnTo>
                      <a:pt x="126" y="266"/>
                    </a:lnTo>
                    <a:lnTo>
                      <a:pt x="124" y="266"/>
                    </a:lnTo>
                    <a:lnTo>
                      <a:pt x="121" y="261"/>
                    </a:lnTo>
                    <a:lnTo>
                      <a:pt x="117" y="265"/>
                    </a:lnTo>
                    <a:lnTo>
                      <a:pt x="115" y="266"/>
                    </a:lnTo>
                    <a:lnTo>
                      <a:pt x="90" y="276"/>
                    </a:lnTo>
                    <a:lnTo>
                      <a:pt x="88" y="272"/>
                    </a:lnTo>
                    <a:lnTo>
                      <a:pt x="88" y="268"/>
                    </a:lnTo>
                    <a:lnTo>
                      <a:pt x="86" y="263"/>
                    </a:lnTo>
                    <a:lnTo>
                      <a:pt x="84" y="259"/>
                    </a:lnTo>
                    <a:lnTo>
                      <a:pt x="82" y="253"/>
                    </a:lnTo>
                    <a:lnTo>
                      <a:pt x="80" y="251"/>
                    </a:lnTo>
                    <a:lnTo>
                      <a:pt x="80" y="247"/>
                    </a:lnTo>
                    <a:lnTo>
                      <a:pt x="80" y="245"/>
                    </a:lnTo>
                    <a:lnTo>
                      <a:pt x="78" y="242"/>
                    </a:lnTo>
                    <a:lnTo>
                      <a:pt x="78" y="238"/>
                    </a:lnTo>
                    <a:lnTo>
                      <a:pt x="78" y="236"/>
                    </a:lnTo>
                    <a:lnTo>
                      <a:pt x="76" y="232"/>
                    </a:lnTo>
                    <a:lnTo>
                      <a:pt x="76" y="228"/>
                    </a:lnTo>
                    <a:lnTo>
                      <a:pt x="76" y="224"/>
                    </a:lnTo>
                    <a:lnTo>
                      <a:pt x="76" y="222"/>
                    </a:lnTo>
                    <a:lnTo>
                      <a:pt x="76" y="220"/>
                    </a:lnTo>
                    <a:lnTo>
                      <a:pt x="75" y="217"/>
                    </a:lnTo>
                    <a:lnTo>
                      <a:pt x="75" y="215"/>
                    </a:lnTo>
                    <a:lnTo>
                      <a:pt x="75" y="213"/>
                    </a:lnTo>
                    <a:lnTo>
                      <a:pt x="75" y="209"/>
                    </a:lnTo>
                    <a:lnTo>
                      <a:pt x="75" y="207"/>
                    </a:lnTo>
                    <a:lnTo>
                      <a:pt x="75" y="205"/>
                    </a:lnTo>
                    <a:lnTo>
                      <a:pt x="75" y="203"/>
                    </a:lnTo>
                    <a:lnTo>
                      <a:pt x="75" y="199"/>
                    </a:lnTo>
                    <a:lnTo>
                      <a:pt x="75" y="197"/>
                    </a:lnTo>
                    <a:lnTo>
                      <a:pt x="75" y="195"/>
                    </a:lnTo>
                    <a:lnTo>
                      <a:pt x="75" y="194"/>
                    </a:lnTo>
                    <a:lnTo>
                      <a:pt x="75" y="192"/>
                    </a:lnTo>
                    <a:lnTo>
                      <a:pt x="75" y="188"/>
                    </a:lnTo>
                    <a:lnTo>
                      <a:pt x="75" y="184"/>
                    </a:lnTo>
                    <a:lnTo>
                      <a:pt x="73" y="180"/>
                    </a:lnTo>
                    <a:lnTo>
                      <a:pt x="71" y="172"/>
                    </a:lnTo>
                    <a:lnTo>
                      <a:pt x="69" y="169"/>
                    </a:lnTo>
                    <a:lnTo>
                      <a:pt x="67" y="167"/>
                    </a:lnTo>
                    <a:lnTo>
                      <a:pt x="67" y="165"/>
                    </a:lnTo>
                    <a:lnTo>
                      <a:pt x="61" y="159"/>
                    </a:lnTo>
                    <a:lnTo>
                      <a:pt x="59" y="157"/>
                    </a:lnTo>
                    <a:lnTo>
                      <a:pt x="55" y="153"/>
                    </a:lnTo>
                    <a:lnTo>
                      <a:pt x="52" y="151"/>
                    </a:lnTo>
                    <a:lnTo>
                      <a:pt x="50" y="147"/>
                    </a:lnTo>
                    <a:lnTo>
                      <a:pt x="46" y="145"/>
                    </a:lnTo>
                    <a:lnTo>
                      <a:pt x="40" y="144"/>
                    </a:lnTo>
                    <a:lnTo>
                      <a:pt x="36" y="142"/>
                    </a:lnTo>
                    <a:lnTo>
                      <a:pt x="30" y="138"/>
                    </a:lnTo>
                    <a:lnTo>
                      <a:pt x="27" y="136"/>
                    </a:lnTo>
                    <a:lnTo>
                      <a:pt x="21" y="132"/>
                    </a:lnTo>
                    <a:lnTo>
                      <a:pt x="17" y="128"/>
                    </a:lnTo>
                    <a:lnTo>
                      <a:pt x="11" y="124"/>
                    </a:lnTo>
                    <a:lnTo>
                      <a:pt x="7" y="121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2" y="111"/>
                    </a:lnTo>
                    <a:lnTo>
                      <a:pt x="0" y="107"/>
                    </a:lnTo>
                    <a:lnTo>
                      <a:pt x="0" y="105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97"/>
                    </a:lnTo>
                    <a:lnTo>
                      <a:pt x="5" y="97"/>
                    </a:lnTo>
                    <a:lnTo>
                      <a:pt x="9" y="97"/>
                    </a:lnTo>
                    <a:lnTo>
                      <a:pt x="13" y="97"/>
                    </a:lnTo>
                    <a:lnTo>
                      <a:pt x="19" y="97"/>
                    </a:lnTo>
                    <a:lnTo>
                      <a:pt x="23" y="97"/>
                    </a:lnTo>
                    <a:lnTo>
                      <a:pt x="28" y="97"/>
                    </a:lnTo>
                    <a:lnTo>
                      <a:pt x="34" y="99"/>
                    </a:lnTo>
                    <a:lnTo>
                      <a:pt x="42" y="99"/>
                    </a:lnTo>
                    <a:lnTo>
                      <a:pt x="48" y="99"/>
                    </a:lnTo>
                    <a:lnTo>
                      <a:pt x="59" y="99"/>
                    </a:lnTo>
                    <a:lnTo>
                      <a:pt x="71" y="97"/>
                    </a:lnTo>
                    <a:lnTo>
                      <a:pt x="75" y="97"/>
                    </a:lnTo>
                    <a:lnTo>
                      <a:pt x="78" y="96"/>
                    </a:lnTo>
                    <a:lnTo>
                      <a:pt x="80" y="94"/>
                    </a:lnTo>
                    <a:lnTo>
                      <a:pt x="82" y="94"/>
                    </a:lnTo>
                    <a:lnTo>
                      <a:pt x="84" y="94"/>
                    </a:lnTo>
                    <a:lnTo>
                      <a:pt x="84" y="92"/>
                    </a:lnTo>
                    <a:lnTo>
                      <a:pt x="86" y="92"/>
                    </a:lnTo>
                    <a:lnTo>
                      <a:pt x="88" y="92"/>
                    </a:lnTo>
                    <a:lnTo>
                      <a:pt x="88" y="90"/>
                    </a:lnTo>
                    <a:lnTo>
                      <a:pt x="90" y="90"/>
                    </a:lnTo>
                    <a:lnTo>
                      <a:pt x="92" y="88"/>
                    </a:lnTo>
                    <a:lnTo>
                      <a:pt x="94" y="88"/>
                    </a:lnTo>
                    <a:lnTo>
                      <a:pt x="96" y="88"/>
                    </a:lnTo>
                    <a:lnTo>
                      <a:pt x="98" y="88"/>
                    </a:lnTo>
                    <a:lnTo>
                      <a:pt x="99" y="88"/>
                    </a:lnTo>
                    <a:lnTo>
                      <a:pt x="101" y="88"/>
                    </a:lnTo>
                    <a:lnTo>
                      <a:pt x="103" y="88"/>
                    </a:lnTo>
                    <a:lnTo>
                      <a:pt x="105" y="88"/>
                    </a:lnTo>
                    <a:lnTo>
                      <a:pt x="107" y="86"/>
                    </a:lnTo>
                    <a:lnTo>
                      <a:pt x="109" y="86"/>
                    </a:lnTo>
                    <a:lnTo>
                      <a:pt x="111" y="86"/>
                    </a:lnTo>
                    <a:lnTo>
                      <a:pt x="111" y="84"/>
                    </a:lnTo>
                    <a:lnTo>
                      <a:pt x="113" y="84"/>
                    </a:lnTo>
                    <a:lnTo>
                      <a:pt x="115" y="82"/>
                    </a:lnTo>
                    <a:lnTo>
                      <a:pt x="117" y="82"/>
                    </a:lnTo>
                    <a:lnTo>
                      <a:pt x="144" y="73"/>
                    </a:lnTo>
                    <a:lnTo>
                      <a:pt x="146" y="73"/>
                    </a:lnTo>
                    <a:lnTo>
                      <a:pt x="147" y="73"/>
                    </a:lnTo>
                    <a:lnTo>
                      <a:pt x="147" y="71"/>
                    </a:lnTo>
                    <a:lnTo>
                      <a:pt x="149" y="71"/>
                    </a:lnTo>
                    <a:lnTo>
                      <a:pt x="149" y="69"/>
                    </a:lnTo>
                    <a:lnTo>
                      <a:pt x="151" y="69"/>
                    </a:lnTo>
                    <a:lnTo>
                      <a:pt x="153" y="69"/>
                    </a:lnTo>
                    <a:lnTo>
                      <a:pt x="153" y="71"/>
                    </a:lnTo>
                    <a:lnTo>
                      <a:pt x="155" y="71"/>
                    </a:lnTo>
                    <a:lnTo>
                      <a:pt x="155" y="73"/>
                    </a:lnTo>
                    <a:lnTo>
                      <a:pt x="157" y="73"/>
                    </a:lnTo>
                    <a:lnTo>
                      <a:pt x="159" y="73"/>
                    </a:lnTo>
                    <a:lnTo>
                      <a:pt x="159" y="74"/>
                    </a:lnTo>
                    <a:lnTo>
                      <a:pt x="161" y="74"/>
                    </a:lnTo>
                    <a:lnTo>
                      <a:pt x="161" y="76"/>
                    </a:lnTo>
                    <a:lnTo>
                      <a:pt x="163" y="76"/>
                    </a:lnTo>
                    <a:lnTo>
                      <a:pt x="165" y="76"/>
                    </a:lnTo>
                    <a:lnTo>
                      <a:pt x="167" y="76"/>
                    </a:lnTo>
                    <a:lnTo>
                      <a:pt x="169" y="76"/>
                    </a:lnTo>
                    <a:lnTo>
                      <a:pt x="169" y="74"/>
                    </a:lnTo>
                    <a:lnTo>
                      <a:pt x="171" y="74"/>
                    </a:lnTo>
                    <a:lnTo>
                      <a:pt x="172" y="74"/>
                    </a:lnTo>
                    <a:lnTo>
                      <a:pt x="172" y="73"/>
                    </a:lnTo>
                    <a:lnTo>
                      <a:pt x="174" y="73"/>
                    </a:lnTo>
                    <a:lnTo>
                      <a:pt x="176" y="73"/>
                    </a:lnTo>
                    <a:lnTo>
                      <a:pt x="178" y="73"/>
                    </a:lnTo>
                    <a:lnTo>
                      <a:pt x="180" y="73"/>
                    </a:lnTo>
                    <a:lnTo>
                      <a:pt x="180" y="74"/>
                    </a:lnTo>
                    <a:lnTo>
                      <a:pt x="180" y="76"/>
                    </a:lnTo>
                    <a:lnTo>
                      <a:pt x="182" y="78"/>
                    </a:lnTo>
                    <a:lnTo>
                      <a:pt x="184" y="78"/>
                    </a:lnTo>
                    <a:lnTo>
                      <a:pt x="184" y="80"/>
                    </a:lnTo>
                    <a:lnTo>
                      <a:pt x="184" y="82"/>
                    </a:lnTo>
                    <a:lnTo>
                      <a:pt x="186" y="82"/>
                    </a:lnTo>
                    <a:lnTo>
                      <a:pt x="188" y="82"/>
                    </a:lnTo>
                    <a:lnTo>
                      <a:pt x="188" y="84"/>
                    </a:lnTo>
                    <a:lnTo>
                      <a:pt x="190" y="84"/>
                    </a:lnTo>
                    <a:lnTo>
                      <a:pt x="192" y="84"/>
                    </a:lnTo>
                    <a:lnTo>
                      <a:pt x="194" y="82"/>
                    </a:lnTo>
                    <a:lnTo>
                      <a:pt x="194" y="80"/>
                    </a:lnTo>
                    <a:lnTo>
                      <a:pt x="194" y="78"/>
                    </a:lnTo>
                    <a:lnTo>
                      <a:pt x="195" y="78"/>
                    </a:lnTo>
                    <a:lnTo>
                      <a:pt x="197" y="78"/>
                    </a:lnTo>
                    <a:lnTo>
                      <a:pt x="197" y="80"/>
                    </a:lnTo>
                    <a:lnTo>
                      <a:pt x="199" y="80"/>
                    </a:lnTo>
                    <a:lnTo>
                      <a:pt x="199" y="78"/>
                    </a:lnTo>
                    <a:lnTo>
                      <a:pt x="201" y="78"/>
                    </a:lnTo>
                    <a:lnTo>
                      <a:pt x="203" y="78"/>
                    </a:lnTo>
                    <a:lnTo>
                      <a:pt x="205" y="78"/>
                    </a:lnTo>
                    <a:lnTo>
                      <a:pt x="205" y="80"/>
                    </a:lnTo>
                    <a:lnTo>
                      <a:pt x="207" y="80"/>
                    </a:lnTo>
                    <a:lnTo>
                      <a:pt x="207" y="78"/>
                    </a:lnTo>
                    <a:lnTo>
                      <a:pt x="209" y="78"/>
                    </a:lnTo>
                    <a:lnTo>
                      <a:pt x="211" y="78"/>
                    </a:lnTo>
                    <a:lnTo>
                      <a:pt x="213" y="78"/>
                    </a:lnTo>
                    <a:lnTo>
                      <a:pt x="215" y="78"/>
                    </a:lnTo>
                    <a:lnTo>
                      <a:pt x="215" y="76"/>
                    </a:lnTo>
                    <a:lnTo>
                      <a:pt x="215" y="74"/>
                    </a:lnTo>
                    <a:lnTo>
                      <a:pt x="217" y="74"/>
                    </a:lnTo>
                    <a:lnTo>
                      <a:pt x="217" y="73"/>
                    </a:lnTo>
                    <a:lnTo>
                      <a:pt x="219" y="71"/>
                    </a:lnTo>
                    <a:lnTo>
                      <a:pt x="220" y="71"/>
                    </a:lnTo>
                    <a:lnTo>
                      <a:pt x="220" y="69"/>
                    </a:lnTo>
                    <a:lnTo>
                      <a:pt x="220" y="67"/>
                    </a:lnTo>
                    <a:lnTo>
                      <a:pt x="222" y="65"/>
                    </a:lnTo>
                    <a:lnTo>
                      <a:pt x="224" y="65"/>
                    </a:lnTo>
                    <a:lnTo>
                      <a:pt x="224" y="63"/>
                    </a:lnTo>
                    <a:lnTo>
                      <a:pt x="226" y="63"/>
                    </a:lnTo>
                    <a:lnTo>
                      <a:pt x="228" y="63"/>
                    </a:lnTo>
                    <a:lnTo>
                      <a:pt x="230" y="63"/>
                    </a:lnTo>
                    <a:lnTo>
                      <a:pt x="232" y="63"/>
                    </a:lnTo>
                    <a:lnTo>
                      <a:pt x="234" y="63"/>
                    </a:lnTo>
                    <a:lnTo>
                      <a:pt x="236" y="63"/>
                    </a:lnTo>
                    <a:lnTo>
                      <a:pt x="238" y="61"/>
                    </a:lnTo>
                    <a:lnTo>
                      <a:pt x="240" y="61"/>
                    </a:lnTo>
                    <a:lnTo>
                      <a:pt x="242" y="61"/>
                    </a:lnTo>
                    <a:lnTo>
                      <a:pt x="242" y="59"/>
                    </a:lnTo>
                    <a:lnTo>
                      <a:pt x="243" y="59"/>
                    </a:lnTo>
                    <a:lnTo>
                      <a:pt x="243" y="57"/>
                    </a:lnTo>
                    <a:lnTo>
                      <a:pt x="245" y="57"/>
                    </a:lnTo>
                    <a:lnTo>
                      <a:pt x="247" y="55"/>
                    </a:lnTo>
                    <a:lnTo>
                      <a:pt x="245" y="53"/>
                    </a:lnTo>
                    <a:lnTo>
                      <a:pt x="243" y="51"/>
                    </a:lnTo>
                    <a:lnTo>
                      <a:pt x="242" y="51"/>
                    </a:lnTo>
                    <a:lnTo>
                      <a:pt x="240" y="49"/>
                    </a:lnTo>
                    <a:lnTo>
                      <a:pt x="238" y="48"/>
                    </a:lnTo>
                    <a:lnTo>
                      <a:pt x="236" y="48"/>
                    </a:lnTo>
                    <a:lnTo>
                      <a:pt x="234" y="48"/>
                    </a:lnTo>
                    <a:lnTo>
                      <a:pt x="232" y="48"/>
                    </a:lnTo>
                    <a:lnTo>
                      <a:pt x="230" y="46"/>
                    </a:lnTo>
                    <a:lnTo>
                      <a:pt x="230" y="44"/>
                    </a:lnTo>
                    <a:lnTo>
                      <a:pt x="232" y="42"/>
                    </a:lnTo>
                    <a:lnTo>
                      <a:pt x="232" y="40"/>
                    </a:lnTo>
                    <a:lnTo>
                      <a:pt x="232" y="38"/>
                    </a:lnTo>
                    <a:lnTo>
                      <a:pt x="230" y="38"/>
                    </a:lnTo>
                    <a:lnTo>
                      <a:pt x="230" y="36"/>
                    </a:lnTo>
                    <a:lnTo>
                      <a:pt x="230" y="34"/>
                    </a:lnTo>
                    <a:lnTo>
                      <a:pt x="230" y="32"/>
                    </a:lnTo>
                    <a:lnTo>
                      <a:pt x="230" y="30"/>
                    </a:lnTo>
                    <a:lnTo>
                      <a:pt x="232" y="30"/>
                    </a:lnTo>
                    <a:lnTo>
                      <a:pt x="232" y="28"/>
                    </a:lnTo>
                    <a:lnTo>
                      <a:pt x="232" y="26"/>
                    </a:lnTo>
                    <a:lnTo>
                      <a:pt x="230" y="26"/>
                    </a:lnTo>
                    <a:lnTo>
                      <a:pt x="230" y="25"/>
                    </a:lnTo>
                    <a:lnTo>
                      <a:pt x="232" y="25"/>
                    </a:lnTo>
                    <a:lnTo>
                      <a:pt x="232" y="23"/>
                    </a:lnTo>
                    <a:lnTo>
                      <a:pt x="230" y="23"/>
                    </a:lnTo>
                    <a:lnTo>
                      <a:pt x="230" y="21"/>
                    </a:lnTo>
                    <a:lnTo>
                      <a:pt x="230" y="19"/>
                    </a:lnTo>
                    <a:lnTo>
                      <a:pt x="228" y="19"/>
                    </a:lnTo>
                    <a:lnTo>
                      <a:pt x="228" y="17"/>
                    </a:lnTo>
                    <a:lnTo>
                      <a:pt x="230" y="17"/>
                    </a:lnTo>
                    <a:lnTo>
                      <a:pt x="230" y="19"/>
                    </a:lnTo>
                    <a:lnTo>
                      <a:pt x="232" y="19"/>
                    </a:lnTo>
                    <a:lnTo>
                      <a:pt x="232" y="17"/>
                    </a:lnTo>
                    <a:lnTo>
                      <a:pt x="234" y="15"/>
                    </a:lnTo>
                    <a:lnTo>
                      <a:pt x="234" y="13"/>
                    </a:lnTo>
                    <a:lnTo>
                      <a:pt x="236" y="13"/>
                    </a:lnTo>
                    <a:lnTo>
                      <a:pt x="238" y="13"/>
                    </a:lnTo>
                    <a:lnTo>
                      <a:pt x="238" y="11"/>
                    </a:lnTo>
                    <a:lnTo>
                      <a:pt x="240" y="11"/>
                    </a:lnTo>
                    <a:lnTo>
                      <a:pt x="242" y="11"/>
                    </a:lnTo>
                    <a:lnTo>
                      <a:pt x="243" y="11"/>
                    </a:lnTo>
                    <a:lnTo>
                      <a:pt x="245" y="11"/>
                    </a:lnTo>
                    <a:lnTo>
                      <a:pt x="247" y="11"/>
                    </a:lnTo>
                    <a:lnTo>
                      <a:pt x="247" y="9"/>
                    </a:lnTo>
                    <a:lnTo>
                      <a:pt x="249" y="9"/>
                    </a:lnTo>
                    <a:lnTo>
                      <a:pt x="249" y="7"/>
                    </a:lnTo>
                    <a:lnTo>
                      <a:pt x="249" y="5"/>
                    </a:lnTo>
                    <a:lnTo>
                      <a:pt x="251" y="5"/>
                    </a:lnTo>
                    <a:lnTo>
                      <a:pt x="251" y="3"/>
                    </a:lnTo>
                    <a:lnTo>
                      <a:pt x="253" y="3"/>
                    </a:lnTo>
                    <a:lnTo>
                      <a:pt x="257" y="0"/>
                    </a:lnTo>
                    <a:lnTo>
                      <a:pt x="261" y="3"/>
                    </a:lnTo>
                    <a:lnTo>
                      <a:pt x="263" y="5"/>
                    </a:lnTo>
                    <a:lnTo>
                      <a:pt x="263" y="7"/>
                    </a:lnTo>
                    <a:lnTo>
                      <a:pt x="263" y="9"/>
                    </a:lnTo>
                    <a:lnTo>
                      <a:pt x="265" y="9"/>
                    </a:lnTo>
                    <a:lnTo>
                      <a:pt x="265" y="11"/>
                    </a:lnTo>
                    <a:lnTo>
                      <a:pt x="265" y="13"/>
                    </a:lnTo>
                    <a:lnTo>
                      <a:pt x="267" y="13"/>
                    </a:lnTo>
                    <a:lnTo>
                      <a:pt x="268" y="13"/>
                    </a:lnTo>
                    <a:lnTo>
                      <a:pt x="270" y="13"/>
                    </a:lnTo>
                    <a:lnTo>
                      <a:pt x="270" y="15"/>
                    </a:lnTo>
                    <a:lnTo>
                      <a:pt x="272" y="15"/>
                    </a:lnTo>
                    <a:lnTo>
                      <a:pt x="272" y="17"/>
                    </a:lnTo>
                    <a:lnTo>
                      <a:pt x="274" y="17"/>
                    </a:lnTo>
                    <a:lnTo>
                      <a:pt x="276" y="17"/>
                    </a:lnTo>
                    <a:lnTo>
                      <a:pt x="278" y="17"/>
                    </a:lnTo>
                    <a:lnTo>
                      <a:pt x="278" y="19"/>
                    </a:lnTo>
                    <a:lnTo>
                      <a:pt x="280" y="19"/>
                    </a:lnTo>
                    <a:lnTo>
                      <a:pt x="280" y="17"/>
                    </a:lnTo>
                    <a:lnTo>
                      <a:pt x="280" y="19"/>
                    </a:lnTo>
                    <a:lnTo>
                      <a:pt x="282" y="19"/>
                    </a:lnTo>
                    <a:lnTo>
                      <a:pt x="284" y="19"/>
                    </a:lnTo>
                    <a:lnTo>
                      <a:pt x="284" y="21"/>
                    </a:lnTo>
                    <a:lnTo>
                      <a:pt x="286" y="21"/>
                    </a:lnTo>
                    <a:lnTo>
                      <a:pt x="286" y="23"/>
                    </a:lnTo>
                    <a:lnTo>
                      <a:pt x="288" y="23"/>
                    </a:lnTo>
                    <a:lnTo>
                      <a:pt x="288" y="25"/>
                    </a:lnTo>
                    <a:lnTo>
                      <a:pt x="288" y="26"/>
                    </a:lnTo>
                    <a:lnTo>
                      <a:pt x="288" y="28"/>
                    </a:lnTo>
                    <a:lnTo>
                      <a:pt x="290" y="30"/>
                    </a:lnTo>
                    <a:lnTo>
                      <a:pt x="290" y="32"/>
                    </a:lnTo>
                    <a:lnTo>
                      <a:pt x="291" y="32"/>
                    </a:lnTo>
                    <a:lnTo>
                      <a:pt x="291" y="34"/>
                    </a:lnTo>
                    <a:lnTo>
                      <a:pt x="293" y="3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0" name="Freeform 5090">
                <a:extLst>
                  <a:ext uri="{FF2B5EF4-FFF2-40B4-BE49-F238E27FC236}">
                    <a16:creationId xmlns:a16="http://schemas.microsoft.com/office/drawing/2014/main" id="{7EC8726C-62A4-C919-C543-5FDAB64F7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881" y="6049943"/>
                <a:ext cx="289429" cy="28032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38" y="10"/>
                  </a:cxn>
                  <a:cxn ang="0">
                    <a:pos x="149" y="18"/>
                  </a:cxn>
                  <a:cxn ang="0">
                    <a:pos x="165" y="16"/>
                  </a:cxn>
                  <a:cxn ang="0">
                    <a:pos x="170" y="33"/>
                  </a:cxn>
                  <a:cxn ang="0">
                    <a:pos x="163" y="52"/>
                  </a:cxn>
                  <a:cxn ang="0">
                    <a:pos x="163" y="68"/>
                  </a:cxn>
                  <a:cxn ang="0">
                    <a:pos x="180" y="73"/>
                  </a:cxn>
                  <a:cxn ang="0">
                    <a:pos x="184" y="85"/>
                  </a:cxn>
                  <a:cxn ang="0">
                    <a:pos x="192" y="96"/>
                  </a:cxn>
                  <a:cxn ang="0">
                    <a:pos x="186" y="104"/>
                  </a:cxn>
                  <a:cxn ang="0">
                    <a:pos x="169" y="116"/>
                  </a:cxn>
                  <a:cxn ang="0">
                    <a:pos x="151" y="119"/>
                  </a:cxn>
                  <a:cxn ang="0">
                    <a:pos x="144" y="127"/>
                  </a:cxn>
                  <a:cxn ang="0">
                    <a:pos x="126" y="135"/>
                  </a:cxn>
                  <a:cxn ang="0">
                    <a:pos x="113" y="141"/>
                  </a:cxn>
                  <a:cxn ang="0">
                    <a:pos x="107" y="156"/>
                  </a:cxn>
                  <a:cxn ang="0">
                    <a:pos x="90" y="164"/>
                  </a:cxn>
                  <a:cxn ang="0">
                    <a:pos x="76" y="183"/>
                  </a:cxn>
                  <a:cxn ang="0">
                    <a:pos x="59" y="179"/>
                  </a:cxn>
                  <a:cxn ang="0">
                    <a:pos x="46" y="167"/>
                  </a:cxn>
                  <a:cxn ang="0">
                    <a:pos x="32" y="183"/>
                  </a:cxn>
                  <a:cxn ang="0">
                    <a:pos x="21" y="190"/>
                  </a:cxn>
                  <a:cxn ang="0">
                    <a:pos x="0" y="192"/>
                  </a:cxn>
                  <a:cxn ang="0">
                    <a:pos x="9" y="189"/>
                  </a:cxn>
                  <a:cxn ang="0">
                    <a:pos x="15" y="183"/>
                  </a:cxn>
                  <a:cxn ang="0">
                    <a:pos x="17" y="173"/>
                  </a:cxn>
                  <a:cxn ang="0">
                    <a:pos x="23" y="167"/>
                  </a:cxn>
                  <a:cxn ang="0">
                    <a:pos x="23" y="158"/>
                  </a:cxn>
                  <a:cxn ang="0">
                    <a:pos x="23" y="148"/>
                  </a:cxn>
                  <a:cxn ang="0">
                    <a:pos x="28" y="141"/>
                  </a:cxn>
                  <a:cxn ang="0">
                    <a:pos x="34" y="139"/>
                  </a:cxn>
                  <a:cxn ang="0">
                    <a:pos x="34" y="135"/>
                  </a:cxn>
                  <a:cxn ang="0">
                    <a:pos x="36" y="125"/>
                  </a:cxn>
                  <a:cxn ang="0">
                    <a:pos x="36" y="116"/>
                  </a:cxn>
                  <a:cxn ang="0">
                    <a:pos x="36" y="108"/>
                  </a:cxn>
                  <a:cxn ang="0">
                    <a:pos x="34" y="98"/>
                  </a:cxn>
                  <a:cxn ang="0">
                    <a:pos x="34" y="87"/>
                  </a:cxn>
                  <a:cxn ang="0">
                    <a:pos x="30" y="79"/>
                  </a:cxn>
                  <a:cxn ang="0">
                    <a:pos x="25" y="71"/>
                  </a:cxn>
                  <a:cxn ang="0">
                    <a:pos x="28" y="62"/>
                  </a:cxn>
                  <a:cxn ang="0">
                    <a:pos x="28" y="54"/>
                  </a:cxn>
                  <a:cxn ang="0">
                    <a:pos x="26" y="45"/>
                  </a:cxn>
                  <a:cxn ang="0">
                    <a:pos x="28" y="35"/>
                  </a:cxn>
                  <a:cxn ang="0">
                    <a:pos x="30" y="27"/>
                  </a:cxn>
                  <a:cxn ang="0">
                    <a:pos x="32" y="21"/>
                  </a:cxn>
                  <a:cxn ang="0">
                    <a:pos x="42" y="20"/>
                  </a:cxn>
                  <a:cxn ang="0">
                    <a:pos x="51" y="21"/>
                  </a:cxn>
                  <a:cxn ang="0">
                    <a:pos x="61" y="25"/>
                  </a:cxn>
                  <a:cxn ang="0">
                    <a:pos x="69" y="29"/>
                  </a:cxn>
                  <a:cxn ang="0">
                    <a:pos x="78" y="27"/>
                  </a:cxn>
                  <a:cxn ang="0">
                    <a:pos x="86" y="21"/>
                  </a:cxn>
                  <a:cxn ang="0">
                    <a:pos x="101" y="8"/>
                  </a:cxn>
                </a:cxnLst>
                <a:rect l="0" t="0" r="r" b="b"/>
                <a:pathLst>
                  <a:path w="194" h="192">
                    <a:moveTo>
                      <a:pt x="107" y="0"/>
                    </a:moveTo>
                    <a:lnTo>
                      <a:pt x="109" y="2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0" y="2"/>
                    </a:lnTo>
                    <a:lnTo>
                      <a:pt x="134" y="4"/>
                    </a:lnTo>
                    <a:lnTo>
                      <a:pt x="136" y="6"/>
                    </a:lnTo>
                    <a:lnTo>
                      <a:pt x="138" y="10"/>
                    </a:lnTo>
                    <a:lnTo>
                      <a:pt x="140" y="12"/>
                    </a:lnTo>
                    <a:lnTo>
                      <a:pt x="142" y="14"/>
                    </a:lnTo>
                    <a:lnTo>
                      <a:pt x="142" y="16"/>
                    </a:lnTo>
                    <a:lnTo>
                      <a:pt x="144" y="20"/>
                    </a:lnTo>
                    <a:lnTo>
                      <a:pt x="146" y="21"/>
                    </a:lnTo>
                    <a:lnTo>
                      <a:pt x="149" y="18"/>
                    </a:lnTo>
                    <a:lnTo>
                      <a:pt x="151" y="16"/>
                    </a:lnTo>
                    <a:lnTo>
                      <a:pt x="153" y="12"/>
                    </a:lnTo>
                    <a:lnTo>
                      <a:pt x="157" y="12"/>
                    </a:lnTo>
                    <a:lnTo>
                      <a:pt x="157" y="14"/>
                    </a:lnTo>
                    <a:lnTo>
                      <a:pt x="161" y="16"/>
                    </a:lnTo>
                    <a:lnTo>
                      <a:pt x="165" y="16"/>
                    </a:lnTo>
                    <a:lnTo>
                      <a:pt x="165" y="21"/>
                    </a:lnTo>
                    <a:lnTo>
                      <a:pt x="167" y="23"/>
                    </a:lnTo>
                    <a:lnTo>
                      <a:pt x="169" y="25"/>
                    </a:lnTo>
                    <a:lnTo>
                      <a:pt x="170" y="27"/>
                    </a:lnTo>
                    <a:lnTo>
                      <a:pt x="170" y="29"/>
                    </a:lnTo>
                    <a:lnTo>
                      <a:pt x="170" y="33"/>
                    </a:lnTo>
                    <a:lnTo>
                      <a:pt x="170" y="37"/>
                    </a:lnTo>
                    <a:lnTo>
                      <a:pt x="170" y="39"/>
                    </a:lnTo>
                    <a:lnTo>
                      <a:pt x="170" y="43"/>
                    </a:lnTo>
                    <a:lnTo>
                      <a:pt x="169" y="46"/>
                    </a:lnTo>
                    <a:lnTo>
                      <a:pt x="167" y="50"/>
                    </a:lnTo>
                    <a:lnTo>
                      <a:pt x="163" y="52"/>
                    </a:lnTo>
                    <a:lnTo>
                      <a:pt x="163" y="54"/>
                    </a:lnTo>
                    <a:lnTo>
                      <a:pt x="161" y="58"/>
                    </a:lnTo>
                    <a:lnTo>
                      <a:pt x="161" y="62"/>
                    </a:lnTo>
                    <a:lnTo>
                      <a:pt x="161" y="64"/>
                    </a:lnTo>
                    <a:lnTo>
                      <a:pt x="161" y="66"/>
                    </a:lnTo>
                    <a:lnTo>
                      <a:pt x="163" y="68"/>
                    </a:lnTo>
                    <a:lnTo>
                      <a:pt x="165" y="68"/>
                    </a:lnTo>
                    <a:lnTo>
                      <a:pt x="169" y="66"/>
                    </a:lnTo>
                    <a:lnTo>
                      <a:pt x="172" y="68"/>
                    </a:lnTo>
                    <a:lnTo>
                      <a:pt x="174" y="70"/>
                    </a:lnTo>
                    <a:lnTo>
                      <a:pt x="176" y="71"/>
                    </a:lnTo>
                    <a:lnTo>
                      <a:pt x="180" y="73"/>
                    </a:lnTo>
                    <a:lnTo>
                      <a:pt x="182" y="75"/>
                    </a:lnTo>
                    <a:lnTo>
                      <a:pt x="182" y="77"/>
                    </a:lnTo>
                    <a:lnTo>
                      <a:pt x="182" y="79"/>
                    </a:lnTo>
                    <a:lnTo>
                      <a:pt x="182" y="81"/>
                    </a:lnTo>
                    <a:lnTo>
                      <a:pt x="182" y="83"/>
                    </a:lnTo>
                    <a:lnTo>
                      <a:pt x="184" y="85"/>
                    </a:lnTo>
                    <a:lnTo>
                      <a:pt x="186" y="87"/>
                    </a:lnTo>
                    <a:lnTo>
                      <a:pt x="188" y="89"/>
                    </a:lnTo>
                    <a:lnTo>
                      <a:pt x="190" y="91"/>
                    </a:lnTo>
                    <a:lnTo>
                      <a:pt x="192" y="93"/>
                    </a:lnTo>
                    <a:lnTo>
                      <a:pt x="192" y="94"/>
                    </a:lnTo>
                    <a:lnTo>
                      <a:pt x="192" y="96"/>
                    </a:lnTo>
                    <a:lnTo>
                      <a:pt x="194" y="96"/>
                    </a:lnTo>
                    <a:lnTo>
                      <a:pt x="194" y="98"/>
                    </a:lnTo>
                    <a:lnTo>
                      <a:pt x="194" y="100"/>
                    </a:lnTo>
                    <a:lnTo>
                      <a:pt x="194" y="102"/>
                    </a:lnTo>
                    <a:lnTo>
                      <a:pt x="190" y="104"/>
                    </a:lnTo>
                    <a:lnTo>
                      <a:pt x="186" y="104"/>
                    </a:lnTo>
                    <a:lnTo>
                      <a:pt x="186" y="108"/>
                    </a:lnTo>
                    <a:lnTo>
                      <a:pt x="182" y="110"/>
                    </a:lnTo>
                    <a:lnTo>
                      <a:pt x="180" y="112"/>
                    </a:lnTo>
                    <a:lnTo>
                      <a:pt x="176" y="114"/>
                    </a:lnTo>
                    <a:lnTo>
                      <a:pt x="172" y="116"/>
                    </a:lnTo>
                    <a:lnTo>
                      <a:pt x="169" y="116"/>
                    </a:lnTo>
                    <a:lnTo>
                      <a:pt x="165" y="116"/>
                    </a:lnTo>
                    <a:lnTo>
                      <a:pt x="163" y="116"/>
                    </a:lnTo>
                    <a:lnTo>
                      <a:pt x="159" y="118"/>
                    </a:lnTo>
                    <a:lnTo>
                      <a:pt x="155" y="118"/>
                    </a:lnTo>
                    <a:lnTo>
                      <a:pt x="153" y="118"/>
                    </a:lnTo>
                    <a:lnTo>
                      <a:pt x="151" y="119"/>
                    </a:lnTo>
                    <a:lnTo>
                      <a:pt x="151" y="123"/>
                    </a:lnTo>
                    <a:lnTo>
                      <a:pt x="149" y="129"/>
                    </a:lnTo>
                    <a:lnTo>
                      <a:pt x="149" y="133"/>
                    </a:lnTo>
                    <a:lnTo>
                      <a:pt x="147" y="133"/>
                    </a:lnTo>
                    <a:lnTo>
                      <a:pt x="144" y="131"/>
                    </a:lnTo>
                    <a:lnTo>
                      <a:pt x="144" y="127"/>
                    </a:lnTo>
                    <a:lnTo>
                      <a:pt x="140" y="127"/>
                    </a:lnTo>
                    <a:lnTo>
                      <a:pt x="138" y="125"/>
                    </a:lnTo>
                    <a:lnTo>
                      <a:pt x="136" y="125"/>
                    </a:lnTo>
                    <a:lnTo>
                      <a:pt x="134" y="127"/>
                    </a:lnTo>
                    <a:lnTo>
                      <a:pt x="130" y="131"/>
                    </a:lnTo>
                    <a:lnTo>
                      <a:pt x="126" y="135"/>
                    </a:lnTo>
                    <a:lnTo>
                      <a:pt x="124" y="137"/>
                    </a:lnTo>
                    <a:lnTo>
                      <a:pt x="121" y="141"/>
                    </a:lnTo>
                    <a:lnTo>
                      <a:pt x="119" y="142"/>
                    </a:lnTo>
                    <a:lnTo>
                      <a:pt x="115" y="142"/>
                    </a:lnTo>
                    <a:lnTo>
                      <a:pt x="113" y="142"/>
                    </a:lnTo>
                    <a:lnTo>
                      <a:pt x="113" y="141"/>
                    </a:lnTo>
                    <a:lnTo>
                      <a:pt x="113" y="144"/>
                    </a:lnTo>
                    <a:lnTo>
                      <a:pt x="111" y="146"/>
                    </a:lnTo>
                    <a:lnTo>
                      <a:pt x="109" y="148"/>
                    </a:lnTo>
                    <a:lnTo>
                      <a:pt x="109" y="154"/>
                    </a:lnTo>
                    <a:lnTo>
                      <a:pt x="109" y="156"/>
                    </a:lnTo>
                    <a:lnTo>
                      <a:pt x="107" y="156"/>
                    </a:lnTo>
                    <a:lnTo>
                      <a:pt x="103" y="156"/>
                    </a:lnTo>
                    <a:lnTo>
                      <a:pt x="101" y="158"/>
                    </a:lnTo>
                    <a:lnTo>
                      <a:pt x="99" y="158"/>
                    </a:lnTo>
                    <a:lnTo>
                      <a:pt x="96" y="160"/>
                    </a:lnTo>
                    <a:lnTo>
                      <a:pt x="94" y="162"/>
                    </a:lnTo>
                    <a:lnTo>
                      <a:pt x="90" y="164"/>
                    </a:lnTo>
                    <a:lnTo>
                      <a:pt x="86" y="167"/>
                    </a:lnTo>
                    <a:lnTo>
                      <a:pt x="86" y="171"/>
                    </a:lnTo>
                    <a:lnTo>
                      <a:pt x="84" y="177"/>
                    </a:lnTo>
                    <a:lnTo>
                      <a:pt x="84" y="183"/>
                    </a:lnTo>
                    <a:lnTo>
                      <a:pt x="80" y="183"/>
                    </a:lnTo>
                    <a:lnTo>
                      <a:pt x="76" y="183"/>
                    </a:lnTo>
                    <a:lnTo>
                      <a:pt x="74" y="185"/>
                    </a:lnTo>
                    <a:lnTo>
                      <a:pt x="71" y="185"/>
                    </a:lnTo>
                    <a:lnTo>
                      <a:pt x="67" y="185"/>
                    </a:lnTo>
                    <a:lnTo>
                      <a:pt x="63" y="183"/>
                    </a:lnTo>
                    <a:lnTo>
                      <a:pt x="61" y="181"/>
                    </a:lnTo>
                    <a:lnTo>
                      <a:pt x="59" y="179"/>
                    </a:lnTo>
                    <a:lnTo>
                      <a:pt x="57" y="177"/>
                    </a:lnTo>
                    <a:lnTo>
                      <a:pt x="55" y="169"/>
                    </a:lnTo>
                    <a:lnTo>
                      <a:pt x="53" y="169"/>
                    </a:lnTo>
                    <a:lnTo>
                      <a:pt x="50" y="166"/>
                    </a:lnTo>
                    <a:lnTo>
                      <a:pt x="48" y="164"/>
                    </a:lnTo>
                    <a:lnTo>
                      <a:pt x="46" y="167"/>
                    </a:lnTo>
                    <a:lnTo>
                      <a:pt x="44" y="171"/>
                    </a:lnTo>
                    <a:lnTo>
                      <a:pt x="44" y="175"/>
                    </a:lnTo>
                    <a:lnTo>
                      <a:pt x="42" y="185"/>
                    </a:lnTo>
                    <a:lnTo>
                      <a:pt x="38" y="183"/>
                    </a:lnTo>
                    <a:lnTo>
                      <a:pt x="36" y="181"/>
                    </a:lnTo>
                    <a:lnTo>
                      <a:pt x="32" y="183"/>
                    </a:lnTo>
                    <a:lnTo>
                      <a:pt x="30" y="185"/>
                    </a:lnTo>
                    <a:lnTo>
                      <a:pt x="28" y="187"/>
                    </a:lnTo>
                    <a:lnTo>
                      <a:pt x="26" y="187"/>
                    </a:lnTo>
                    <a:lnTo>
                      <a:pt x="25" y="189"/>
                    </a:lnTo>
                    <a:lnTo>
                      <a:pt x="23" y="190"/>
                    </a:lnTo>
                    <a:lnTo>
                      <a:pt x="21" y="190"/>
                    </a:lnTo>
                    <a:lnTo>
                      <a:pt x="19" y="190"/>
                    </a:lnTo>
                    <a:lnTo>
                      <a:pt x="17" y="190"/>
                    </a:lnTo>
                    <a:lnTo>
                      <a:pt x="9" y="190"/>
                    </a:lnTo>
                    <a:lnTo>
                      <a:pt x="5" y="190"/>
                    </a:lnTo>
                    <a:lnTo>
                      <a:pt x="2" y="192"/>
                    </a:lnTo>
                    <a:lnTo>
                      <a:pt x="0" y="192"/>
                    </a:lnTo>
                    <a:lnTo>
                      <a:pt x="2" y="190"/>
                    </a:lnTo>
                    <a:lnTo>
                      <a:pt x="3" y="190"/>
                    </a:lnTo>
                    <a:lnTo>
                      <a:pt x="5" y="190"/>
                    </a:lnTo>
                    <a:lnTo>
                      <a:pt x="5" y="189"/>
                    </a:lnTo>
                    <a:lnTo>
                      <a:pt x="7" y="189"/>
                    </a:lnTo>
                    <a:lnTo>
                      <a:pt x="9" y="189"/>
                    </a:lnTo>
                    <a:lnTo>
                      <a:pt x="9" y="187"/>
                    </a:lnTo>
                    <a:lnTo>
                      <a:pt x="11" y="187"/>
                    </a:lnTo>
                    <a:lnTo>
                      <a:pt x="11" y="185"/>
                    </a:lnTo>
                    <a:lnTo>
                      <a:pt x="11" y="183"/>
                    </a:lnTo>
                    <a:lnTo>
                      <a:pt x="13" y="183"/>
                    </a:lnTo>
                    <a:lnTo>
                      <a:pt x="15" y="183"/>
                    </a:lnTo>
                    <a:lnTo>
                      <a:pt x="15" y="181"/>
                    </a:lnTo>
                    <a:lnTo>
                      <a:pt x="15" y="179"/>
                    </a:lnTo>
                    <a:lnTo>
                      <a:pt x="15" y="177"/>
                    </a:lnTo>
                    <a:lnTo>
                      <a:pt x="15" y="175"/>
                    </a:lnTo>
                    <a:lnTo>
                      <a:pt x="17" y="175"/>
                    </a:lnTo>
                    <a:lnTo>
                      <a:pt x="17" y="173"/>
                    </a:lnTo>
                    <a:lnTo>
                      <a:pt x="19" y="173"/>
                    </a:lnTo>
                    <a:lnTo>
                      <a:pt x="19" y="171"/>
                    </a:lnTo>
                    <a:lnTo>
                      <a:pt x="21" y="171"/>
                    </a:lnTo>
                    <a:lnTo>
                      <a:pt x="23" y="171"/>
                    </a:lnTo>
                    <a:lnTo>
                      <a:pt x="23" y="169"/>
                    </a:lnTo>
                    <a:lnTo>
                      <a:pt x="23" y="167"/>
                    </a:lnTo>
                    <a:lnTo>
                      <a:pt x="23" y="164"/>
                    </a:lnTo>
                    <a:lnTo>
                      <a:pt x="21" y="164"/>
                    </a:lnTo>
                    <a:lnTo>
                      <a:pt x="21" y="162"/>
                    </a:lnTo>
                    <a:lnTo>
                      <a:pt x="21" y="160"/>
                    </a:lnTo>
                    <a:lnTo>
                      <a:pt x="21" y="158"/>
                    </a:lnTo>
                    <a:lnTo>
                      <a:pt x="23" y="158"/>
                    </a:lnTo>
                    <a:lnTo>
                      <a:pt x="23" y="156"/>
                    </a:lnTo>
                    <a:lnTo>
                      <a:pt x="25" y="154"/>
                    </a:lnTo>
                    <a:lnTo>
                      <a:pt x="23" y="154"/>
                    </a:lnTo>
                    <a:lnTo>
                      <a:pt x="23" y="152"/>
                    </a:lnTo>
                    <a:lnTo>
                      <a:pt x="23" y="150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3" y="144"/>
                    </a:lnTo>
                    <a:lnTo>
                      <a:pt x="25" y="142"/>
                    </a:lnTo>
                    <a:lnTo>
                      <a:pt x="26" y="142"/>
                    </a:lnTo>
                    <a:lnTo>
                      <a:pt x="26" y="141"/>
                    </a:lnTo>
                    <a:lnTo>
                      <a:pt x="28" y="141"/>
                    </a:lnTo>
                    <a:lnTo>
                      <a:pt x="28" y="139"/>
                    </a:lnTo>
                    <a:lnTo>
                      <a:pt x="30" y="139"/>
                    </a:lnTo>
                    <a:lnTo>
                      <a:pt x="30" y="141"/>
                    </a:lnTo>
                    <a:lnTo>
                      <a:pt x="32" y="141"/>
                    </a:lnTo>
                    <a:lnTo>
                      <a:pt x="32" y="139"/>
                    </a:lnTo>
                    <a:lnTo>
                      <a:pt x="34" y="139"/>
                    </a:lnTo>
                    <a:lnTo>
                      <a:pt x="34" y="141"/>
                    </a:lnTo>
                    <a:lnTo>
                      <a:pt x="34" y="139"/>
                    </a:lnTo>
                    <a:lnTo>
                      <a:pt x="36" y="139"/>
                    </a:lnTo>
                    <a:lnTo>
                      <a:pt x="36" y="137"/>
                    </a:lnTo>
                    <a:lnTo>
                      <a:pt x="36" y="135"/>
                    </a:lnTo>
                    <a:lnTo>
                      <a:pt x="34" y="135"/>
                    </a:lnTo>
                    <a:lnTo>
                      <a:pt x="34" y="133"/>
                    </a:lnTo>
                    <a:lnTo>
                      <a:pt x="34" y="131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36" y="127"/>
                    </a:lnTo>
                    <a:lnTo>
                      <a:pt x="36" y="125"/>
                    </a:lnTo>
                    <a:lnTo>
                      <a:pt x="36" y="123"/>
                    </a:lnTo>
                    <a:lnTo>
                      <a:pt x="38" y="123"/>
                    </a:lnTo>
                    <a:lnTo>
                      <a:pt x="36" y="121"/>
                    </a:lnTo>
                    <a:lnTo>
                      <a:pt x="36" y="119"/>
                    </a:lnTo>
                    <a:lnTo>
                      <a:pt x="36" y="118"/>
                    </a:lnTo>
                    <a:lnTo>
                      <a:pt x="36" y="116"/>
                    </a:lnTo>
                    <a:lnTo>
                      <a:pt x="36" y="114"/>
                    </a:lnTo>
                    <a:lnTo>
                      <a:pt x="34" y="114"/>
                    </a:lnTo>
                    <a:lnTo>
                      <a:pt x="34" y="112"/>
                    </a:lnTo>
                    <a:lnTo>
                      <a:pt x="36" y="112"/>
                    </a:lnTo>
                    <a:lnTo>
                      <a:pt x="36" y="110"/>
                    </a:lnTo>
                    <a:lnTo>
                      <a:pt x="36" y="108"/>
                    </a:lnTo>
                    <a:lnTo>
                      <a:pt x="36" y="106"/>
                    </a:lnTo>
                    <a:lnTo>
                      <a:pt x="36" y="104"/>
                    </a:lnTo>
                    <a:lnTo>
                      <a:pt x="34" y="104"/>
                    </a:lnTo>
                    <a:lnTo>
                      <a:pt x="34" y="102"/>
                    </a:lnTo>
                    <a:lnTo>
                      <a:pt x="34" y="100"/>
                    </a:lnTo>
                    <a:lnTo>
                      <a:pt x="34" y="98"/>
                    </a:lnTo>
                    <a:lnTo>
                      <a:pt x="34" y="96"/>
                    </a:lnTo>
                    <a:lnTo>
                      <a:pt x="34" y="94"/>
                    </a:lnTo>
                    <a:lnTo>
                      <a:pt x="34" y="93"/>
                    </a:lnTo>
                    <a:lnTo>
                      <a:pt x="34" y="91"/>
                    </a:lnTo>
                    <a:lnTo>
                      <a:pt x="34" y="89"/>
                    </a:lnTo>
                    <a:lnTo>
                      <a:pt x="34" y="87"/>
                    </a:lnTo>
                    <a:lnTo>
                      <a:pt x="34" y="85"/>
                    </a:lnTo>
                    <a:lnTo>
                      <a:pt x="34" y="83"/>
                    </a:lnTo>
                    <a:lnTo>
                      <a:pt x="32" y="83"/>
                    </a:lnTo>
                    <a:lnTo>
                      <a:pt x="32" y="81"/>
                    </a:lnTo>
                    <a:lnTo>
                      <a:pt x="30" y="81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28" y="77"/>
                    </a:lnTo>
                    <a:lnTo>
                      <a:pt x="26" y="77"/>
                    </a:lnTo>
                    <a:lnTo>
                      <a:pt x="26" y="75"/>
                    </a:lnTo>
                    <a:lnTo>
                      <a:pt x="25" y="73"/>
                    </a:lnTo>
                    <a:lnTo>
                      <a:pt x="25" y="71"/>
                    </a:lnTo>
                    <a:lnTo>
                      <a:pt x="25" y="70"/>
                    </a:lnTo>
                    <a:lnTo>
                      <a:pt x="25" y="68"/>
                    </a:lnTo>
                    <a:lnTo>
                      <a:pt x="25" y="66"/>
                    </a:lnTo>
                    <a:lnTo>
                      <a:pt x="26" y="66"/>
                    </a:lnTo>
                    <a:lnTo>
                      <a:pt x="28" y="64"/>
                    </a:lnTo>
                    <a:lnTo>
                      <a:pt x="28" y="62"/>
                    </a:lnTo>
                    <a:lnTo>
                      <a:pt x="28" y="60"/>
                    </a:lnTo>
                    <a:lnTo>
                      <a:pt x="28" y="58"/>
                    </a:lnTo>
                    <a:lnTo>
                      <a:pt x="28" y="56"/>
                    </a:lnTo>
                    <a:lnTo>
                      <a:pt x="28" y="54"/>
                    </a:lnTo>
                    <a:lnTo>
                      <a:pt x="26" y="54"/>
                    </a:lnTo>
                    <a:lnTo>
                      <a:pt x="28" y="54"/>
                    </a:lnTo>
                    <a:lnTo>
                      <a:pt x="28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48"/>
                    </a:lnTo>
                    <a:lnTo>
                      <a:pt x="26" y="46"/>
                    </a:lnTo>
                    <a:lnTo>
                      <a:pt x="26" y="45"/>
                    </a:lnTo>
                    <a:lnTo>
                      <a:pt x="26" y="43"/>
                    </a:lnTo>
                    <a:lnTo>
                      <a:pt x="26" y="41"/>
                    </a:lnTo>
                    <a:lnTo>
                      <a:pt x="28" y="41"/>
                    </a:lnTo>
                    <a:lnTo>
                      <a:pt x="28" y="39"/>
                    </a:lnTo>
                    <a:lnTo>
                      <a:pt x="28" y="37"/>
                    </a:lnTo>
                    <a:lnTo>
                      <a:pt x="28" y="35"/>
                    </a:lnTo>
                    <a:lnTo>
                      <a:pt x="26" y="35"/>
                    </a:lnTo>
                    <a:lnTo>
                      <a:pt x="26" y="33"/>
                    </a:lnTo>
                    <a:lnTo>
                      <a:pt x="28" y="31"/>
                    </a:lnTo>
                    <a:lnTo>
                      <a:pt x="28" y="29"/>
                    </a:lnTo>
                    <a:lnTo>
                      <a:pt x="28" y="27"/>
                    </a:lnTo>
                    <a:lnTo>
                      <a:pt x="30" y="27"/>
                    </a:lnTo>
                    <a:lnTo>
                      <a:pt x="28" y="27"/>
                    </a:lnTo>
                    <a:lnTo>
                      <a:pt x="28" y="25"/>
                    </a:lnTo>
                    <a:lnTo>
                      <a:pt x="28" y="23"/>
                    </a:lnTo>
                    <a:lnTo>
                      <a:pt x="30" y="23"/>
                    </a:lnTo>
                    <a:lnTo>
                      <a:pt x="30" y="21"/>
                    </a:lnTo>
                    <a:lnTo>
                      <a:pt x="32" y="21"/>
                    </a:lnTo>
                    <a:lnTo>
                      <a:pt x="32" y="20"/>
                    </a:lnTo>
                    <a:lnTo>
                      <a:pt x="34" y="20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40" y="20"/>
                    </a:lnTo>
                    <a:lnTo>
                      <a:pt x="42" y="20"/>
                    </a:lnTo>
                    <a:lnTo>
                      <a:pt x="42" y="21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50" y="21"/>
                    </a:lnTo>
                    <a:lnTo>
                      <a:pt x="51" y="21"/>
                    </a:lnTo>
                    <a:lnTo>
                      <a:pt x="51" y="23"/>
                    </a:lnTo>
                    <a:lnTo>
                      <a:pt x="53" y="23"/>
                    </a:lnTo>
                    <a:lnTo>
                      <a:pt x="55" y="25"/>
                    </a:lnTo>
                    <a:lnTo>
                      <a:pt x="57" y="25"/>
                    </a:lnTo>
                    <a:lnTo>
                      <a:pt x="59" y="25"/>
                    </a:lnTo>
                    <a:lnTo>
                      <a:pt x="61" y="25"/>
                    </a:lnTo>
                    <a:lnTo>
                      <a:pt x="63" y="25"/>
                    </a:lnTo>
                    <a:lnTo>
                      <a:pt x="63" y="27"/>
                    </a:lnTo>
                    <a:lnTo>
                      <a:pt x="65" y="27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69" y="29"/>
                    </a:lnTo>
                    <a:lnTo>
                      <a:pt x="71" y="29"/>
                    </a:lnTo>
                    <a:lnTo>
                      <a:pt x="73" y="29"/>
                    </a:lnTo>
                    <a:lnTo>
                      <a:pt x="73" y="31"/>
                    </a:lnTo>
                    <a:lnTo>
                      <a:pt x="74" y="29"/>
                    </a:lnTo>
                    <a:lnTo>
                      <a:pt x="76" y="27"/>
                    </a:lnTo>
                    <a:lnTo>
                      <a:pt x="78" y="27"/>
                    </a:lnTo>
                    <a:lnTo>
                      <a:pt x="78" y="25"/>
                    </a:lnTo>
                    <a:lnTo>
                      <a:pt x="80" y="25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6" y="23"/>
                    </a:lnTo>
                    <a:lnTo>
                      <a:pt x="86" y="21"/>
                    </a:lnTo>
                    <a:lnTo>
                      <a:pt x="88" y="20"/>
                    </a:lnTo>
                    <a:lnTo>
                      <a:pt x="88" y="18"/>
                    </a:lnTo>
                    <a:lnTo>
                      <a:pt x="92" y="16"/>
                    </a:lnTo>
                    <a:lnTo>
                      <a:pt x="96" y="14"/>
                    </a:lnTo>
                    <a:lnTo>
                      <a:pt x="98" y="10"/>
                    </a:lnTo>
                    <a:lnTo>
                      <a:pt x="101" y="8"/>
                    </a:lnTo>
                    <a:lnTo>
                      <a:pt x="101" y="2"/>
                    </a:lnTo>
                    <a:lnTo>
                      <a:pt x="103" y="2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Freeform 5076">
                <a:extLst>
                  <a:ext uri="{FF2B5EF4-FFF2-40B4-BE49-F238E27FC236}">
                    <a16:creationId xmlns:a16="http://schemas.microsoft.com/office/drawing/2014/main" id="{0EAAFF15-D2F2-030F-31AE-0BAE5BDF9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041" y="5530347"/>
                <a:ext cx="326775" cy="272703"/>
              </a:xfrm>
              <a:custGeom>
                <a:avLst/>
                <a:gdLst/>
                <a:ahLst/>
                <a:cxnLst>
                  <a:cxn ang="0">
                    <a:pos x="209" y="37"/>
                  </a:cxn>
                  <a:cxn ang="0">
                    <a:pos x="190" y="44"/>
                  </a:cxn>
                  <a:cxn ang="0">
                    <a:pos x="176" y="48"/>
                  </a:cxn>
                  <a:cxn ang="0">
                    <a:pos x="161" y="42"/>
                  </a:cxn>
                  <a:cxn ang="0">
                    <a:pos x="150" y="42"/>
                  </a:cxn>
                  <a:cxn ang="0">
                    <a:pos x="142" y="52"/>
                  </a:cxn>
                  <a:cxn ang="0">
                    <a:pos x="130" y="58"/>
                  </a:cxn>
                  <a:cxn ang="0">
                    <a:pos x="121" y="67"/>
                  </a:cxn>
                  <a:cxn ang="0">
                    <a:pos x="127" y="77"/>
                  </a:cxn>
                  <a:cxn ang="0">
                    <a:pos x="132" y="85"/>
                  </a:cxn>
                  <a:cxn ang="0">
                    <a:pos x="127" y="100"/>
                  </a:cxn>
                  <a:cxn ang="0">
                    <a:pos x="134" y="106"/>
                  </a:cxn>
                  <a:cxn ang="0">
                    <a:pos x="144" y="113"/>
                  </a:cxn>
                  <a:cxn ang="0">
                    <a:pos x="138" y="125"/>
                  </a:cxn>
                  <a:cxn ang="0">
                    <a:pos x="134" y="138"/>
                  </a:cxn>
                  <a:cxn ang="0">
                    <a:pos x="130" y="148"/>
                  </a:cxn>
                  <a:cxn ang="0">
                    <a:pos x="121" y="160"/>
                  </a:cxn>
                  <a:cxn ang="0">
                    <a:pos x="117" y="165"/>
                  </a:cxn>
                  <a:cxn ang="0">
                    <a:pos x="109" y="171"/>
                  </a:cxn>
                  <a:cxn ang="0">
                    <a:pos x="102" y="177"/>
                  </a:cxn>
                  <a:cxn ang="0">
                    <a:pos x="90" y="183"/>
                  </a:cxn>
                  <a:cxn ang="0">
                    <a:pos x="82" y="175"/>
                  </a:cxn>
                  <a:cxn ang="0">
                    <a:pos x="77" y="169"/>
                  </a:cxn>
                  <a:cxn ang="0">
                    <a:pos x="63" y="169"/>
                  </a:cxn>
                  <a:cxn ang="0">
                    <a:pos x="52" y="171"/>
                  </a:cxn>
                  <a:cxn ang="0">
                    <a:pos x="40" y="167"/>
                  </a:cxn>
                  <a:cxn ang="0">
                    <a:pos x="36" y="158"/>
                  </a:cxn>
                  <a:cxn ang="0">
                    <a:pos x="29" y="144"/>
                  </a:cxn>
                  <a:cxn ang="0">
                    <a:pos x="19" y="142"/>
                  </a:cxn>
                  <a:cxn ang="0">
                    <a:pos x="9" y="133"/>
                  </a:cxn>
                  <a:cxn ang="0">
                    <a:pos x="2" y="123"/>
                  </a:cxn>
                  <a:cxn ang="0">
                    <a:pos x="4" y="112"/>
                  </a:cxn>
                  <a:cxn ang="0">
                    <a:pos x="6" y="96"/>
                  </a:cxn>
                  <a:cxn ang="0">
                    <a:pos x="0" y="85"/>
                  </a:cxn>
                  <a:cxn ang="0">
                    <a:pos x="4" y="71"/>
                  </a:cxn>
                  <a:cxn ang="0">
                    <a:pos x="13" y="62"/>
                  </a:cxn>
                  <a:cxn ang="0">
                    <a:pos x="27" y="58"/>
                  </a:cxn>
                  <a:cxn ang="0">
                    <a:pos x="31" y="46"/>
                  </a:cxn>
                  <a:cxn ang="0">
                    <a:pos x="40" y="42"/>
                  </a:cxn>
                  <a:cxn ang="0">
                    <a:pos x="54" y="46"/>
                  </a:cxn>
                  <a:cxn ang="0">
                    <a:pos x="61" y="52"/>
                  </a:cxn>
                  <a:cxn ang="0">
                    <a:pos x="71" y="39"/>
                  </a:cxn>
                  <a:cxn ang="0">
                    <a:pos x="79" y="31"/>
                  </a:cxn>
                  <a:cxn ang="0">
                    <a:pos x="88" y="23"/>
                  </a:cxn>
                  <a:cxn ang="0">
                    <a:pos x="98" y="15"/>
                  </a:cxn>
                  <a:cxn ang="0">
                    <a:pos x="103" y="6"/>
                  </a:cxn>
                  <a:cxn ang="0">
                    <a:pos x="111" y="2"/>
                  </a:cxn>
                  <a:cxn ang="0">
                    <a:pos x="115" y="6"/>
                  </a:cxn>
                  <a:cxn ang="0">
                    <a:pos x="127" y="4"/>
                  </a:cxn>
                  <a:cxn ang="0">
                    <a:pos x="138" y="2"/>
                  </a:cxn>
                  <a:cxn ang="0">
                    <a:pos x="146" y="2"/>
                  </a:cxn>
                  <a:cxn ang="0">
                    <a:pos x="157" y="8"/>
                  </a:cxn>
                  <a:cxn ang="0">
                    <a:pos x="169" y="14"/>
                  </a:cxn>
                  <a:cxn ang="0">
                    <a:pos x="178" y="19"/>
                  </a:cxn>
                  <a:cxn ang="0">
                    <a:pos x="190" y="12"/>
                  </a:cxn>
                  <a:cxn ang="0">
                    <a:pos x="201" y="17"/>
                  </a:cxn>
                  <a:cxn ang="0">
                    <a:pos x="213" y="17"/>
                  </a:cxn>
                </a:cxnLst>
                <a:rect l="0" t="0" r="r" b="b"/>
                <a:pathLst>
                  <a:path w="219" h="186">
                    <a:moveTo>
                      <a:pt x="219" y="23"/>
                    </a:moveTo>
                    <a:lnTo>
                      <a:pt x="217" y="25"/>
                    </a:lnTo>
                    <a:lnTo>
                      <a:pt x="217" y="27"/>
                    </a:lnTo>
                    <a:lnTo>
                      <a:pt x="215" y="29"/>
                    </a:lnTo>
                    <a:lnTo>
                      <a:pt x="213" y="31"/>
                    </a:lnTo>
                    <a:lnTo>
                      <a:pt x="213" y="33"/>
                    </a:lnTo>
                    <a:lnTo>
                      <a:pt x="211" y="33"/>
                    </a:lnTo>
                    <a:lnTo>
                      <a:pt x="211" y="35"/>
                    </a:lnTo>
                    <a:lnTo>
                      <a:pt x="209" y="37"/>
                    </a:lnTo>
                    <a:lnTo>
                      <a:pt x="209" y="39"/>
                    </a:lnTo>
                    <a:lnTo>
                      <a:pt x="207" y="40"/>
                    </a:lnTo>
                    <a:lnTo>
                      <a:pt x="205" y="42"/>
                    </a:lnTo>
                    <a:lnTo>
                      <a:pt x="203" y="44"/>
                    </a:lnTo>
                    <a:lnTo>
                      <a:pt x="201" y="44"/>
                    </a:lnTo>
                    <a:lnTo>
                      <a:pt x="198" y="44"/>
                    </a:lnTo>
                    <a:lnTo>
                      <a:pt x="196" y="44"/>
                    </a:lnTo>
                    <a:lnTo>
                      <a:pt x="192" y="44"/>
                    </a:lnTo>
                    <a:lnTo>
                      <a:pt x="190" y="44"/>
                    </a:lnTo>
                    <a:lnTo>
                      <a:pt x="188" y="46"/>
                    </a:lnTo>
                    <a:lnTo>
                      <a:pt x="186" y="46"/>
                    </a:lnTo>
                    <a:lnTo>
                      <a:pt x="184" y="46"/>
                    </a:lnTo>
                    <a:lnTo>
                      <a:pt x="182" y="48"/>
                    </a:lnTo>
                    <a:lnTo>
                      <a:pt x="180" y="48"/>
                    </a:lnTo>
                    <a:lnTo>
                      <a:pt x="180" y="46"/>
                    </a:lnTo>
                    <a:lnTo>
                      <a:pt x="178" y="46"/>
                    </a:lnTo>
                    <a:lnTo>
                      <a:pt x="178" y="48"/>
                    </a:lnTo>
                    <a:lnTo>
                      <a:pt x="176" y="48"/>
                    </a:lnTo>
                    <a:lnTo>
                      <a:pt x="175" y="48"/>
                    </a:lnTo>
                    <a:lnTo>
                      <a:pt x="173" y="48"/>
                    </a:lnTo>
                    <a:lnTo>
                      <a:pt x="173" y="46"/>
                    </a:lnTo>
                    <a:lnTo>
                      <a:pt x="171" y="46"/>
                    </a:lnTo>
                    <a:lnTo>
                      <a:pt x="169" y="44"/>
                    </a:lnTo>
                    <a:lnTo>
                      <a:pt x="167" y="44"/>
                    </a:lnTo>
                    <a:lnTo>
                      <a:pt x="165" y="42"/>
                    </a:lnTo>
                    <a:lnTo>
                      <a:pt x="163" y="42"/>
                    </a:lnTo>
                    <a:lnTo>
                      <a:pt x="161" y="42"/>
                    </a:lnTo>
                    <a:lnTo>
                      <a:pt x="159" y="42"/>
                    </a:lnTo>
                    <a:lnTo>
                      <a:pt x="159" y="40"/>
                    </a:lnTo>
                    <a:lnTo>
                      <a:pt x="157" y="40"/>
                    </a:lnTo>
                    <a:lnTo>
                      <a:pt x="155" y="40"/>
                    </a:lnTo>
                    <a:lnTo>
                      <a:pt x="153" y="39"/>
                    </a:lnTo>
                    <a:lnTo>
                      <a:pt x="153" y="40"/>
                    </a:lnTo>
                    <a:lnTo>
                      <a:pt x="151" y="40"/>
                    </a:lnTo>
                    <a:lnTo>
                      <a:pt x="151" y="42"/>
                    </a:lnTo>
                    <a:lnTo>
                      <a:pt x="150" y="42"/>
                    </a:lnTo>
                    <a:lnTo>
                      <a:pt x="150" y="44"/>
                    </a:lnTo>
                    <a:lnTo>
                      <a:pt x="148" y="44"/>
                    </a:lnTo>
                    <a:lnTo>
                      <a:pt x="146" y="44"/>
                    </a:lnTo>
                    <a:lnTo>
                      <a:pt x="146" y="46"/>
                    </a:lnTo>
                    <a:lnTo>
                      <a:pt x="144" y="46"/>
                    </a:lnTo>
                    <a:lnTo>
                      <a:pt x="144" y="48"/>
                    </a:lnTo>
                    <a:lnTo>
                      <a:pt x="142" y="48"/>
                    </a:lnTo>
                    <a:lnTo>
                      <a:pt x="142" y="50"/>
                    </a:lnTo>
                    <a:lnTo>
                      <a:pt x="142" y="52"/>
                    </a:lnTo>
                    <a:lnTo>
                      <a:pt x="140" y="52"/>
                    </a:lnTo>
                    <a:lnTo>
                      <a:pt x="142" y="54"/>
                    </a:lnTo>
                    <a:lnTo>
                      <a:pt x="140" y="54"/>
                    </a:lnTo>
                    <a:lnTo>
                      <a:pt x="138" y="54"/>
                    </a:lnTo>
                    <a:lnTo>
                      <a:pt x="136" y="54"/>
                    </a:lnTo>
                    <a:lnTo>
                      <a:pt x="134" y="56"/>
                    </a:lnTo>
                    <a:lnTo>
                      <a:pt x="132" y="56"/>
                    </a:lnTo>
                    <a:lnTo>
                      <a:pt x="132" y="58"/>
                    </a:lnTo>
                    <a:lnTo>
                      <a:pt x="130" y="58"/>
                    </a:lnTo>
                    <a:lnTo>
                      <a:pt x="128" y="58"/>
                    </a:lnTo>
                    <a:lnTo>
                      <a:pt x="128" y="60"/>
                    </a:lnTo>
                    <a:lnTo>
                      <a:pt x="127" y="60"/>
                    </a:lnTo>
                    <a:lnTo>
                      <a:pt x="125" y="60"/>
                    </a:lnTo>
                    <a:lnTo>
                      <a:pt x="125" y="62"/>
                    </a:lnTo>
                    <a:lnTo>
                      <a:pt x="123" y="62"/>
                    </a:lnTo>
                    <a:lnTo>
                      <a:pt x="123" y="64"/>
                    </a:lnTo>
                    <a:lnTo>
                      <a:pt x="121" y="65"/>
                    </a:lnTo>
                    <a:lnTo>
                      <a:pt x="121" y="67"/>
                    </a:lnTo>
                    <a:lnTo>
                      <a:pt x="119" y="69"/>
                    </a:lnTo>
                    <a:lnTo>
                      <a:pt x="121" y="69"/>
                    </a:lnTo>
                    <a:lnTo>
                      <a:pt x="121" y="71"/>
                    </a:lnTo>
                    <a:lnTo>
                      <a:pt x="121" y="73"/>
                    </a:lnTo>
                    <a:lnTo>
                      <a:pt x="123" y="73"/>
                    </a:lnTo>
                    <a:lnTo>
                      <a:pt x="123" y="75"/>
                    </a:lnTo>
                    <a:lnTo>
                      <a:pt x="123" y="77"/>
                    </a:lnTo>
                    <a:lnTo>
                      <a:pt x="125" y="77"/>
                    </a:lnTo>
                    <a:lnTo>
                      <a:pt x="127" y="77"/>
                    </a:lnTo>
                    <a:lnTo>
                      <a:pt x="127" y="79"/>
                    </a:lnTo>
                    <a:lnTo>
                      <a:pt x="128" y="79"/>
                    </a:lnTo>
                    <a:lnTo>
                      <a:pt x="130" y="79"/>
                    </a:lnTo>
                    <a:lnTo>
                      <a:pt x="130" y="81"/>
                    </a:lnTo>
                    <a:lnTo>
                      <a:pt x="132" y="81"/>
                    </a:lnTo>
                    <a:lnTo>
                      <a:pt x="134" y="81"/>
                    </a:lnTo>
                    <a:lnTo>
                      <a:pt x="134" y="83"/>
                    </a:lnTo>
                    <a:lnTo>
                      <a:pt x="134" y="85"/>
                    </a:lnTo>
                    <a:lnTo>
                      <a:pt x="132" y="85"/>
                    </a:lnTo>
                    <a:lnTo>
                      <a:pt x="132" y="87"/>
                    </a:lnTo>
                    <a:lnTo>
                      <a:pt x="132" y="88"/>
                    </a:lnTo>
                    <a:lnTo>
                      <a:pt x="130" y="90"/>
                    </a:lnTo>
                    <a:lnTo>
                      <a:pt x="130" y="92"/>
                    </a:lnTo>
                    <a:lnTo>
                      <a:pt x="130" y="94"/>
                    </a:lnTo>
                    <a:lnTo>
                      <a:pt x="128" y="96"/>
                    </a:lnTo>
                    <a:lnTo>
                      <a:pt x="128" y="98"/>
                    </a:lnTo>
                    <a:lnTo>
                      <a:pt x="127" y="98"/>
                    </a:lnTo>
                    <a:lnTo>
                      <a:pt x="127" y="100"/>
                    </a:lnTo>
                    <a:lnTo>
                      <a:pt x="125" y="100"/>
                    </a:lnTo>
                    <a:lnTo>
                      <a:pt x="125" y="102"/>
                    </a:lnTo>
                    <a:lnTo>
                      <a:pt x="125" y="104"/>
                    </a:lnTo>
                    <a:lnTo>
                      <a:pt x="127" y="104"/>
                    </a:lnTo>
                    <a:lnTo>
                      <a:pt x="127" y="106"/>
                    </a:lnTo>
                    <a:lnTo>
                      <a:pt x="128" y="106"/>
                    </a:lnTo>
                    <a:lnTo>
                      <a:pt x="130" y="106"/>
                    </a:lnTo>
                    <a:lnTo>
                      <a:pt x="132" y="106"/>
                    </a:lnTo>
                    <a:lnTo>
                      <a:pt x="134" y="106"/>
                    </a:lnTo>
                    <a:lnTo>
                      <a:pt x="134" y="108"/>
                    </a:lnTo>
                    <a:lnTo>
                      <a:pt x="136" y="108"/>
                    </a:lnTo>
                    <a:lnTo>
                      <a:pt x="136" y="110"/>
                    </a:lnTo>
                    <a:lnTo>
                      <a:pt x="138" y="110"/>
                    </a:lnTo>
                    <a:lnTo>
                      <a:pt x="138" y="112"/>
                    </a:lnTo>
                    <a:lnTo>
                      <a:pt x="140" y="112"/>
                    </a:lnTo>
                    <a:lnTo>
                      <a:pt x="142" y="112"/>
                    </a:lnTo>
                    <a:lnTo>
                      <a:pt x="142" y="113"/>
                    </a:lnTo>
                    <a:lnTo>
                      <a:pt x="144" y="113"/>
                    </a:lnTo>
                    <a:lnTo>
                      <a:pt x="144" y="115"/>
                    </a:lnTo>
                    <a:lnTo>
                      <a:pt x="144" y="117"/>
                    </a:lnTo>
                    <a:lnTo>
                      <a:pt x="142" y="117"/>
                    </a:lnTo>
                    <a:lnTo>
                      <a:pt x="142" y="119"/>
                    </a:lnTo>
                    <a:lnTo>
                      <a:pt x="140" y="119"/>
                    </a:lnTo>
                    <a:lnTo>
                      <a:pt x="140" y="121"/>
                    </a:lnTo>
                    <a:lnTo>
                      <a:pt x="140" y="123"/>
                    </a:lnTo>
                    <a:lnTo>
                      <a:pt x="138" y="123"/>
                    </a:lnTo>
                    <a:lnTo>
                      <a:pt x="138" y="125"/>
                    </a:lnTo>
                    <a:lnTo>
                      <a:pt x="138" y="127"/>
                    </a:lnTo>
                    <a:lnTo>
                      <a:pt x="138" y="129"/>
                    </a:lnTo>
                    <a:lnTo>
                      <a:pt x="136" y="129"/>
                    </a:lnTo>
                    <a:lnTo>
                      <a:pt x="136" y="131"/>
                    </a:lnTo>
                    <a:lnTo>
                      <a:pt x="136" y="133"/>
                    </a:lnTo>
                    <a:lnTo>
                      <a:pt x="134" y="133"/>
                    </a:lnTo>
                    <a:lnTo>
                      <a:pt x="134" y="135"/>
                    </a:lnTo>
                    <a:lnTo>
                      <a:pt x="134" y="136"/>
                    </a:lnTo>
                    <a:lnTo>
                      <a:pt x="134" y="138"/>
                    </a:lnTo>
                    <a:lnTo>
                      <a:pt x="132" y="138"/>
                    </a:lnTo>
                    <a:lnTo>
                      <a:pt x="132" y="140"/>
                    </a:lnTo>
                    <a:lnTo>
                      <a:pt x="134" y="140"/>
                    </a:lnTo>
                    <a:lnTo>
                      <a:pt x="134" y="142"/>
                    </a:lnTo>
                    <a:lnTo>
                      <a:pt x="134" y="144"/>
                    </a:lnTo>
                    <a:lnTo>
                      <a:pt x="132" y="144"/>
                    </a:lnTo>
                    <a:lnTo>
                      <a:pt x="132" y="146"/>
                    </a:lnTo>
                    <a:lnTo>
                      <a:pt x="130" y="146"/>
                    </a:lnTo>
                    <a:lnTo>
                      <a:pt x="130" y="148"/>
                    </a:lnTo>
                    <a:lnTo>
                      <a:pt x="128" y="148"/>
                    </a:lnTo>
                    <a:lnTo>
                      <a:pt x="127" y="150"/>
                    </a:lnTo>
                    <a:lnTo>
                      <a:pt x="127" y="152"/>
                    </a:lnTo>
                    <a:lnTo>
                      <a:pt x="125" y="152"/>
                    </a:lnTo>
                    <a:lnTo>
                      <a:pt x="125" y="154"/>
                    </a:lnTo>
                    <a:lnTo>
                      <a:pt x="123" y="156"/>
                    </a:lnTo>
                    <a:lnTo>
                      <a:pt x="123" y="158"/>
                    </a:lnTo>
                    <a:lnTo>
                      <a:pt x="121" y="158"/>
                    </a:lnTo>
                    <a:lnTo>
                      <a:pt x="121" y="160"/>
                    </a:lnTo>
                    <a:lnTo>
                      <a:pt x="123" y="160"/>
                    </a:lnTo>
                    <a:lnTo>
                      <a:pt x="123" y="161"/>
                    </a:lnTo>
                    <a:lnTo>
                      <a:pt x="121" y="161"/>
                    </a:lnTo>
                    <a:lnTo>
                      <a:pt x="121" y="163"/>
                    </a:lnTo>
                    <a:lnTo>
                      <a:pt x="121" y="161"/>
                    </a:lnTo>
                    <a:lnTo>
                      <a:pt x="121" y="163"/>
                    </a:lnTo>
                    <a:lnTo>
                      <a:pt x="119" y="163"/>
                    </a:lnTo>
                    <a:lnTo>
                      <a:pt x="119" y="165"/>
                    </a:lnTo>
                    <a:lnTo>
                      <a:pt x="117" y="165"/>
                    </a:lnTo>
                    <a:lnTo>
                      <a:pt x="117" y="167"/>
                    </a:lnTo>
                    <a:lnTo>
                      <a:pt x="117" y="169"/>
                    </a:lnTo>
                    <a:lnTo>
                      <a:pt x="115" y="169"/>
                    </a:lnTo>
                    <a:lnTo>
                      <a:pt x="113" y="169"/>
                    </a:lnTo>
                    <a:lnTo>
                      <a:pt x="113" y="171"/>
                    </a:lnTo>
                    <a:lnTo>
                      <a:pt x="113" y="169"/>
                    </a:lnTo>
                    <a:lnTo>
                      <a:pt x="111" y="169"/>
                    </a:lnTo>
                    <a:lnTo>
                      <a:pt x="111" y="171"/>
                    </a:lnTo>
                    <a:lnTo>
                      <a:pt x="109" y="171"/>
                    </a:lnTo>
                    <a:lnTo>
                      <a:pt x="109" y="169"/>
                    </a:lnTo>
                    <a:lnTo>
                      <a:pt x="109" y="171"/>
                    </a:lnTo>
                    <a:lnTo>
                      <a:pt x="107" y="171"/>
                    </a:lnTo>
                    <a:lnTo>
                      <a:pt x="105" y="171"/>
                    </a:lnTo>
                    <a:lnTo>
                      <a:pt x="105" y="173"/>
                    </a:lnTo>
                    <a:lnTo>
                      <a:pt x="105" y="175"/>
                    </a:lnTo>
                    <a:lnTo>
                      <a:pt x="103" y="175"/>
                    </a:lnTo>
                    <a:lnTo>
                      <a:pt x="103" y="177"/>
                    </a:lnTo>
                    <a:lnTo>
                      <a:pt x="102" y="177"/>
                    </a:lnTo>
                    <a:lnTo>
                      <a:pt x="102" y="179"/>
                    </a:lnTo>
                    <a:lnTo>
                      <a:pt x="100" y="179"/>
                    </a:lnTo>
                    <a:lnTo>
                      <a:pt x="98" y="179"/>
                    </a:lnTo>
                    <a:lnTo>
                      <a:pt x="96" y="179"/>
                    </a:lnTo>
                    <a:lnTo>
                      <a:pt x="94" y="179"/>
                    </a:lnTo>
                    <a:lnTo>
                      <a:pt x="92" y="179"/>
                    </a:lnTo>
                    <a:lnTo>
                      <a:pt x="90" y="179"/>
                    </a:lnTo>
                    <a:lnTo>
                      <a:pt x="90" y="181"/>
                    </a:lnTo>
                    <a:lnTo>
                      <a:pt x="90" y="183"/>
                    </a:lnTo>
                    <a:lnTo>
                      <a:pt x="90" y="184"/>
                    </a:lnTo>
                    <a:lnTo>
                      <a:pt x="90" y="186"/>
                    </a:lnTo>
                    <a:lnTo>
                      <a:pt x="88" y="186"/>
                    </a:lnTo>
                    <a:lnTo>
                      <a:pt x="86" y="184"/>
                    </a:lnTo>
                    <a:lnTo>
                      <a:pt x="84" y="183"/>
                    </a:lnTo>
                    <a:lnTo>
                      <a:pt x="82" y="181"/>
                    </a:lnTo>
                    <a:lnTo>
                      <a:pt x="82" y="179"/>
                    </a:lnTo>
                    <a:lnTo>
                      <a:pt x="82" y="177"/>
                    </a:lnTo>
                    <a:lnTo>
                      <a:pt x="82" y="175"/>
                    </a:lnTo>
                    <a:lnTo>
                      <a:pt x="82" y="173"/>
                    </a:lnTo>
                    <a:lnTo>
                      <a:pt x="82" y="169"/>
                    </a:lnTo>
                    <a:lnTo>
                      <a:pt x="82" y="167"/>
                    </a:lnTo>
                    <a:lnTo>
                      <a:pt x="82" y="165"/>
                    </a:lnTo>
                    <a:lnTo>
                      <a:pt x="82" y="163"/>
                    </a:lnTo>
                    <a:lnTo>
                      <a:pt x="80" y="163"/>
                    </a:lnTo>
                    <a:lnTo>
                      <a:pt x="79" y="167"/>
                    </a:lnTo>
                    <a:lnTo>
                      <a:pt x="79" y="169"/>
                    </a:lnTo>
                    <a:lnTo>
                      <a:pt x="77" y="169"/>
                    </a:lnTo>
                    <a:lnTo>
                      <a:pt x="75" y="169"/>
                    </a:lnTo>
                    <a:lnTo>
                      <a:pt x="73" y="169"/>
                    </a:lnTo>
                    <a:lnTo>
                      <a:pt x="71" y="169"/>
                    </a:lnTo>
                    <a:lnTo>
                      <a:pt x="69" y="169"/>
                    </a:lnTo>
                    <a:lnTo>
                      <a:pt x="69" y="167"/>
                    </a:lnTo>
                    <a:lnTo>
                      <a:pt x="67" y="167"/>
                    </a:lnTo>
                    <a:lnTo>
                      <a:pt x="65" y="167"/>
                    </a:lnTo>
                    <a:lnTo>
                      <a:pt x="65" y="169"/>
                    </a:lnTo>
                    <a:lnTo>
                      <a:pt x="63" y="169"/>
                    </a:lnTo>
                    <a:lnTo>
                      <a:pt x="61" y="169"/>
                    </a:lnTo>
                    <a:lnTo>
                      <a:pt x="59" y="169"/>
                    </a:lnTo>
                    <a:lnTo>
                      <a:pt x="59" y="171"/>
                    </a:lnTo>
                    <a:lnTo>
                      <a:pt x="57" y="171"/>
                    </a:lnTo>
                    <a:lnTo>
                      <a:pt x="55" y="171"/>
                    </a:lnTo>
                    <a:lnTo>
                      <a:pt x="55" y="173"/>
                    </a:lnTo>
                    <a:lnTo>
                      <a:pt x="54" y="173"/>
                    </a:lnTo>
                    <a:lnTo>
                      <a:pt x="54" y="171"/>
                    </a:lnTo>
                    <a:lnTo>
                      <a:pt x="52" y="171"/>
                    </a:lnTo>
                    <a:lnTo>
                      <a:pt x="52" y="173"/>
                    </a:lnTo>
                    <a:lnTo>
                      <a:pt x="50" y="173"/>
                    </a:lnTo>
                    <a:lnTo>
                      <a:pt x="48" y="173"/>
                    </a:lnTo>
                    <a:lnTo>
                      <a:pt x="46" y="173"/>
                    </a:lnTo>
                    <a:lnTo>
                      <a:pt x="46" y="171"/>
                    </a:lnTo>
                    <a:lnTo>
                      <a:pt x="44" y="171"/>
                    </a:lnTo>
                    <a:lnTo>
                      <a:pt x="42" y="169"/>
                    </a:lnTo>
                    <a:lnTo>
                      <a:pt x="42" y="167"/>
                    </a:lnTo>
                    <a:lnTo>
                      <a:pt x="40" y="167"/>
                    </a:lnTo>
                    <a:lnTo>
                      <a:pt x="40" y="165"/>
                    </a:lnTo>
                    <a:lnTo>
                      <a:pt x="40" y="163"/>
                    </a:lnTo>
                    <a:lnTo>
                      <a:pt x="38" y="163"/>
                    </a:lnTo>
                    <a:lnTo>
                      <a:pt x="38" y="161"/>
                    </a:lnTo>
                    <a:lnTo>
                      <a:pt x="36" y="161"/>
                    </a:lnTo>
                    <a:lnTo>
                      <a:pt x="38" y="161"/>
                    </a:lnTo>
                    <a:lnTo>
                      <a:pt x="38" y="160"/>
                    </a:lnTo>
                    <a:lnTo>
                      <a:pt x="36" y="160"/>
                    </a:lnTo>
                    <a:lnTo>
                      <a:pt x="36" y="158"/>
                    </a:lnTo>
                    <a:lnTo>
                      <a:pt x="36" y="156"/>
                    </a:lnTo>
                    <a:lnTo>
                      <a:pt x="34" y="156"/>
                    </a:lnTo>
                    <a:lnTo>
                      <a:pt x="32" y="154"/>
                    </a:lnTo>
                    <a:lnTo>
                      <a:pt x="32" y="152"/>
                    </a:lnTo>
                    <a:lnTo>
                      <a:pt x="32" y="150"/>
                    </a:lnTo>
                    <a:lnTo>
                      <a:pt x="32" y="148"/>
                    </a:lnTo>
                    <a:lnTo>
                      <a:pt x="31" y="148"/>
                    </a:lnTo>
                    <a:lnTo>
                      <a:pt x="29" y="146"/>
                    </a:lnTo>
                    <a:lnTo>
                      <a:pt x="29" y="144"/>
                    </a:lnTo>
                    <a:lnTo>
                      <a:pt x="27" y="144"/>
                    </a:lnTo>
                    <a:lnTo>
                      <a:pt x="25" y="144"/>
                    </a:lnTo>
                    <a:lnTo>
                      <a:pt x="23" y="146"/>
                    </a:lnTo>
                    <a:lnTo>
                      <a:pt x="23" y="148"/>
                    </a:lnTo>
                    <a:lnTo>
                      <a:pt x="21" y="148"/>
                    </a:lnTo>
                    <a:lnTo>
                      <a:pt x="21" y="146"/>
                    </a:lnTo>
                    <a:lnTo>
                      <a:pt x="19" y="146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7" y="142"/>
                    </a:lnTo>
                    <a:lnTo>
                      <a:pt x="17" y="140"/>
                    </a:lnTo>
                    <a:lnTo>
                      <a:pt x="17" y="138"/>
                    </a:lnTo>
                    <a:lnTo>
                      <a:pt x="15" y="136"/>
                    </a:lnTo>
                    <a:lnTo>
                      <a:pt x="15" y="135"/>
                    </a:lnTo>
                    <a:lnTo>
                      <a:pt x="13" y="135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1"/>
                    </a:lnTo>
                    <a:lnTo>
                      <a:pt x="7" y="131"/>
                    </a:lnTo>
                    <a:lnTo>
                      <a:pt x="7" y="129"/>
                    </a:lnTo>
                    <a:lnTo>
                      <a:pt x="6" y="129"/>
                    </a:lnTo>
                    <a:lnTo>
                      <a:pt x="4" y="129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4" y="115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4" y="113"/>
                    </a:lnTo>
                    <a:lnTo>
                      <a:pt x="4" y="112"/>
                    </a:lnTo>
                    <a:lnTo>
                      <a:pt x="4" y="110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4" y="104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4" y="90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6" y="71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9" y="64"/>
                    </a:lnTo>
                    <a:lnTo>
                      <a:pt x="11" y="64"/>
                    </a:lnTo>
                    <a:lnTo>
                      <a:pt x="11" y="62"/>
                    </a:lnTo>
                    <a:lnTo>
                      <a:pt x="13" y="62"/>
                    </a:lnTo>
                    <a:lnTo>
                      <a:pt x="15" y="62"/>
                    </a:lnTo>
                    <a:lnTo>
                      <a:pt x="17" y="62"/>
                    </a:lnTo>
                    <a:lnTo>
                      <a:pt x="19" y="62"/>
                    </a:lnTo>
                    <a:lnTo>
                      <a:pt x="21" y="62"/>
                    </a:lnTo>
                    <a:lnTo>
                      <a:pt x="23" y="62"/>
                    </a:lnTo>
                    <a:lnTo>
                      <a:pt x="25" y="62"/>
                    </a:lnTo>
                    <a:lnTo>
                      <a:pt x="25" y="60"/>
                    </a:lnTo>
                    <a:lnTo>
                      <a:pt x="27" y="60"/>
                    </a:lnTo>
                    <a:lnTo>
                      <a:pt x="27" y="58"/>
                    </a:lnTo>
                    <a:lnTo>
                      <a:pt x="27" y="56"/>
                    </a:lnTo>
                    <a:lnTo>
                      <a:pt x="29" y="54"/>
                    </a:lnTo>
                    <a:lnTo>
                      <a:pt x="27" y="54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6" y="39"/>
                    </a:lnTo>
                    <a:lnTo>
                      <a:pt x="36" y="40"/>
                    </a:lnTo>
                    <a:lnTo>
                      <a:pt x="38" y="42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4" y="42"/>
                    </a:lnTo>
                    <a:lnTo>
                      <a:pt x="46" y="42"/>
                    </a:lnTo>
                    <a:lnTo>
                      <a:pt x="46" y="44"/>
                    </a:lnTo>
                    <a:lnTo>
                      <a:pt x="48" y="44"/>
                    </a:lnTo>
                    <a:lnTo>
                      <a:pt x="50" y="44"/>
                    </a:lnTo>
                    <a:lnTo>
                      <a:pt x="50" y="46"/>
                    </a:lnTo>
                    <a:lnTo>
                      <a:pt x="52" y="46"/>
                    </a:lnTo>
                    <a:lnTo>
                      <a:pt x="54" y="46"/>
                    </a:lnTo>
                    <a:lnTo>
                      <a:pt x="54" y="48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50"/>
                    </a:lnTo>
                    <a:lnTo>
                      <a:pt x="59" y="50"/>
                    </a:lnTo>
                    <a:lnTo>
                      <a:pt x="61" y="50"/>
                    </a:lnTo>
                    <a:lnTo>
                      <a:pt x="61" y="52"/>
                    </a:lnTo>
                    <a:lnTo>
                      <a:pt x="61" y="54"/>
                    </a:lnTo>
                    <a:lnTo>
                      <a:pt x="61" y="52"/>
                    </a:lnTo>
                    <a:lnTo>
                      <a:pt x="63" y="52"/>
                    </a:lnTo>
                    <a:lnTo>
                      <a:pt x="65" y="50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67" y="46"/>
                    </a:lnTo>
                    <a:lnTo>
                      <a:pt x="69" y="44"/>
                    </a:lnTo>
                    <a:lnTo>
                      <a:pt x="69" y="42"/>
                    </a:lnTo>
                    <a:lnTo>
                      <a:pt x="71" y="40"/>
                    </a:lnTo>
                    <a:lnTo>
                      <a:pt x="71" y="39"/>
                    </a:lnTo>
                    <a:lnTo>
                      <a:pt x="73" y="39"/>
                    </a:lnTo>
                    <a:lnTo>
                      <a:pt x="73" y="37"/>
                    </a:lnTo>
                    <a:lnTo>
                      <a:pt x="75" y="39"/>
                    </a:lnTo>
                    <a:lnTo>
                      <a:pt x="75" y="37"/>
                    </a:lnTo>
                    <a:lnTo>
                      <a:pt x="77" y="37"/>
                    </a:lnTo>
                    <a:lnTo>
                      <a:pt x="79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80" y="29"/>
                    </a:lnTo>
                    <a:lnTo>
                      <a:pt x="82" y="29"/>
                    </a:lnTo>
                    <a:lnTo>
                      <a:pt x="82" y="27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6" y="25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6" y="17"/>
                    </a:lnTo>
                    <a:lnTo>
                      <a:pt x="98" y="17"/>
                    </a:lnTo>
                    <a:lnTo>
                      <a:pt x="98" y="15"/>
                    </a:lnTo>
                    <a:lnTo>
                      <a:pt x="98" y="17"/>
                    </a:lnTo>
                    <a:lnTo>
                      <a:pt x="100" y="15"/>
                    </a:lnTo>
                    <a:lnTo>
                      <a:pt x="100" y="14"/>
                    </a:lnTo>
                    <a:lnTo>
                      <a:pt x="102" y="14"/>
                    </a:lnTo>
                    <a:lnTo>
                      <a:pt x="102" y="12"/>
                    </a:lnTo>
                    <a:lnTo>
                      <a:pt x="103" y="12"/>
                    </a:lnTo>
                    <a:lnTo>
                      <a:pt x="103" y="10"/>
                    </a:lnTo>
                    <a:lnTo>
                      <a:pt x="103" y="8"/>
                    </a:lnTo>
                    <a:lnTo>
                      <a:pt x="103" y="6"/>
                    </a:lnTo>
                    <a:lnTo>
                      <a:pt x="102" y="6"/>
                    </a:lnTo>
                    <a:lnTo>
                      <a:pt x="103" y="6"/>
                    </a:lnTo>
                    <a:lnTo>
                      <a:pt x="103" y="8"/>
                    </a:lnTo>
                    <a:lnTo>
                      <a:pt x="105" y="6"/>
                    </a:lnTo>
                    <a:lnTo>
                      <a:pt x="107" y="6"/>
                    </a:lnTo>
                    <a:lnTo>
                      <a:pt x="107" y="4"/>
                    </a:lnTo>
                    <a:lnTo>
                      <a:pt x="107" y="2"/>
                    </a:lnTo>
                    <a:lnTo>
                      <a:pt x="109" y="2"/>
                    </a:lnTo>
                    <a:lnTo>
                      <a:pt x="111" y="2"/>
                    </a:lnTo>
                    <a:lnTo>
                      <a:pt x="111" y="4"/>
                    </a:lnTo>
                    <a:lnTo>
                      <a:pt x="111" y="6"/>
                    </a:lnTo>
                    <a:lnTo>
                      <a:pt x="113" y="6"/>
                    </a:lnTo>
                    <a:lnTo>
                      <a:pt x="111" y="4"/>
                    </a:lnTo>
                    <a:lnTo>
                      <a:pt x="113" y="4"/>
                    </a:lnTo>
                    <a:lnTo>
                      <a:pt x="115" y="4"/>
                    </a:lnTo>
                    <a:lnTo>
                      <a:pt x="117" y="4"/>
                    </a:lnTo>
                    <a:lnTo>
                      <a:pt x="117" y="6"/>
                    </a:lnTo>
                    <a:lnTo>
                      <a:pt x="115" y="6"/>
                    </a:lnTo>
                    <a:lnTo>
                      <a:pt x="117" y="6"/>
                    </a:lnTo>
                    <a:lnTo>
                      <a:pt x="117" y="8"/>
                    </a:lnTo>
                    <a:lnTo>
                      <a:pt x="119" y="8"/>
                    </a:lnTo>
                    <a:lnTo>
                      <a:pt x="121" y="8"/>
                    </a:lnTo>
                    <a:lnTo>
                      <a:pt x="121" y="6"/>
                    </a:lnTo>
                    <a:lnTo>
                      <a:pt x="123" y="6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7" y="4"/>
                    </a:lnTo>
                    <a:lnTo>
                      <a:pt x="128" y="4"/>
                    </a:lnTo>
                    <a:lnTo>
                      <a:pt x="130" y="4"/>
                    </a:lnTo>
                    <a:lnTo>
                      <a:pt x="132" y="4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6" y="0"/>
                    </a:lnTo>
                    <a:lnTo>
                      <a:pt x="138" y="0"/>
                    </a:lnTo>
                    <a:lnTo>
                      <a:pt x="138" y="2"/>
                    </a:lnTo>
                    <a:lnTo>
                      <a:pt x="140" y="2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142" y="2"/>
                    </a:lnTo>
                    <a:lnTo>
                      <a:pt x="140" y="2"/>
                    </a:lnTo>
                    <a:lnTo>
                      <a:pt x="142" y="2"/>
                    </a:lnTo>
                    <a:lnTo>
                      <a:pt x="142" y="4"/>
                    </a:lnTo>
                    <a:lnTo>
                      <a:pt x="144" y="4"/>
                    </a:lnTo>
                    <a:lnTo>
                      <a:pt x="146" y="2"/>
                    </a:lnTo>
                    <a:lnTo>
                      <a:pt x="148" y="2"/>
                    </a:lnTo>
                    <a:lnTo>
                      <a:pt x="150" y="2"/>
                    </a:lnTo>
                    <a:lnTo>
                      <a:pt x="150" y="4"/>
                    </a:lnTo>
                    <a:lnTo>
                      <a:pt x="150" y="6"/>
                    </a:lnTo>
                    <a:lnTo>
                      <a:pt x="151" y="6"/>
                    </a:lnTo>
                    <a:lnTo>
                      <a:pt x="153" y="6"/>
                    </a:lnTo>
                    <a:lnTo>
                      <a:pt x="155" y="6"/>
                    </a:lnTo>
                    <a:lnTo>
                      <a:pt x="155" y="8"/>
                    </a:lnTo>
                    <a:lnTo>
                      <a:pt x="157" y="8"/>
                    </a:lnTo>
                    <a:lnTo>
                      <a:pt x="157" y="10"/>
                    </a:lnTo>
                    <a:lnTo>
                      <a:pt x="159" y="10"/>
                    </a:lnTo>
                    <a:lnTo>
                      <a:pt x="159" y="12"/>
                    </a:lnTo>
                    <a:lnTo>
                      <a:pt x="161" y="12"/>
                    </a:lnTo>
                    <a:lnTo>
                      <a:pt x="163" y="12"/>
                    </a:lnTo>
                    <a:lnTo>
                      <a:pt x="165" y="12"/>
                    </a:lnTo>
                    <a:lnTo>
                      <a:pt x="167" y="12"/>
                    </a:lnTo>
                    <a:lnTo>
                      <a:pt x="167" y="14"/>
                    </a:lnTo>
                    <a:lnTo>
                      <a:pt x="169" y="14"/>
                    </a:lnTo>
                    <a:lnTo>
                      <a:pt x="169" y="15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1" y="19"/>
                    </a:lnTo>
                    <a:lnTo>
                      <a:pt x="173" y="19"/>
                    </a:lnTo>
                    <a:lnTo>
                      <a:pt x="173" y="21"/>
                    </a:lnTo>
                    <a:lnTo>
                      <a:pt x="175" y="21"/>
                    </a:lnTo>
                    <a:lnTo>
                      <a:pt x="176" y="21"/>
                    </a:lnTo>
                    <a:lnTo>
                      <a:pt x="178" y="19"/>
                    </a:lnTo>
                    <a:lnTo>
                      <a:pt x="180" y="19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5"/>
                    </a:lnTo>
                    <a:lnTo>
                      <a:pt x="186" y="15"/>
                    </a:lnTo>
                    <a:lnTo>
                      <a:pt x="188" y="15"/>
                    </a:lnTo>
                    <a:lnTo>
                      <a:pt x="190" y="15"/>
                    </a:lnTo>
                    <a:lnTo>
                      <a:pt x="190" y="14"/>
                    </a:lnTo>
                    <a:lnTo>
                      <a:pt x="190" y="12"/>
                    </a:lnTo>
                    <a:lnTo>
                      <a:pt x="192" y="12"/>
                    </a:lnTo>
                    <a:lnTo>
                      <a:pt x="194" y="12"/>
                    </a:lnTo>
                    <a:lnTo>
                      <a:pt x="194" y="14"/>
                    </a:lnTo>
                    <a:lnTo>
                      <a:pt x="194" y="15"/>
                    </a:lnTo>
                    <a:lnTo>
                      <a:pt x="196" y="15"/>
                    </a:lnTo>
                    <a:lnTo>
                      <a:pt x="196" y="17"/>
                    </a:lnTo>
                    <a:lnTo>
                      <a:pt x="198" y="17"/>
                    </a:lnTo>
                    <a:lnTo>
                      <a:pt x="199" y="17"/>
                    </a:lnTo>
                    <a:lnTo>
                      <a:pt x="201" y="17"/>
                    </a:lnTo>
                    <a:lnTo>
                      <a:pt x="203" y="17"/>
                    </a:lnTo>
                    <a:lnTo>
                      <a:pt x="205" y="17"/>
                    </a:lnTo>
                    <a:lnTo>
                      <a:pt x="205" y="19"/>
                    </a:lnTo>
                    <a:lnTo>
                      <a:pt x="205" y="17"/>
                    </a:lnTo>
                    <a:lnTo>
                      <a:pt x="207" y="17"/>
                    </a:lnTo>
                    <a:lnTo>
                      <a:pt x="207" y="19"/>
                    </a:lnTo>
                    <a:lnTo>
                      <a:pt x="209" y="17"/>
                    </a:lnTo>
                    <a:lnTo>
                      <a:pt x="211" y="17"/>
                    </a:lnTo>
                    <a:lnTo>
                      <a:pt x="213" y="17"/>
                    </a:lnTo>
                    <a:lnTo>
                      <a:pt x="215" y="17"/>
                    </a:lnTo>
                    <a:lnTo>
                      <a:pt x="215" y="19"/>
                    </a:lnTo>
                    <a:lnTo>
                      <a:pt x="215" y="21"/>
                    </a:lnTo>
                    <a:lnTo>
                      <a:pt x="217" y="21"/>
                    </a:lnTo>
                    <a:lnTo>
                      <a:pt x="217" y="23"/>
                    </a:lnTo>
                    <a:lnTo>
                      <a:pt x="219" y="23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Freeform 5080">
                <a:extLst>
                  <a:ext uri="{FF2B5EF4-FFF2-40B4-BE49-F238E27FC236}">
                    <a16:creationId xmlns:a16="http://schemas.microsoft.com/office/drawing/2014/main" id="{F3EF40CA-0256-DCCE-EF1A-235BD2D2F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1765" y="5634033"/>
                <a:ext cx="168056" cy="283368"/>
              </a:xfrm>
              <a:custGeom>
                <a:avLst/>
                <a:gdLst/>
                <a:ahLst/>
                <a:cxnLst>
                  <a:cxn ang="0">
                    <a:pos x="33" y="10"/>
                  </a:cxn>
                  <a:cxn ang="0">
                    <a:pos x="33" y="17"/>
                  </a:cxn>
                  <a:cxn ang="0">
                    <a:pos x="37" y="25"/>
                  </a:cxn>
                  <a:cxn ang="0">
                    <a:pos x="35" y="35"/>
                  </a:cxn>
                  <a:cxn ang="0">
                    <a:pos x="33" y="44"/>
                  </a:cxn>
                  <a:cxn ang="0">
                    <a:pos x="33" y="52"/>
                  </a:cxn>
                  <a:cxn ang="0">
                    <a:pos x="38" y="58"/>
                  </a:cxn>
                  <a:cxn ang="0">
                    <a:pos x="44" y="64"/>
                  </a:cxn>
                  <a:cxn ang="0">
                    <a:pos x="50" y="71"/>
                  </a:cxn>
                  <a:cxn ang="0">
                    <a:pos x="54" y="75"/>
                  </a:cxn>
                  <a:cxn ang="0">
                    <a:pos x="63" y="77"/>
                  </a:cxn>
                  <a:cxn ang="0">
                    <a:pos x="67" y="87"/>
                  </a:cxn>
                  <a:cxn ang="0">
                    <a:pos x="69" y="92"/>
                  </a:cxn>
                  <a:cxn ang="0">
                    <a:pos x="75" y="100"/>
                  </a:cxn>
                  <a:cxn ang="0">
                    <a:pos x="83" y="100"/>
                  </a:cxn>
                  <a:cxn ang="0">
                    <a:pos x="90" y="100"/>
                  </a:cxn>
                  <a:cxn ang="0">
                    <a:pos x="98" y="96"/>
                  </a:cxn>
                  <a:cxn ang="0">
                    <a:pos x="108" y="98"/>
                  </a:cxn>
                  <a:cxn ang="0">
                    <a:pos x="110" y="106"/>
                  </a:cxn>
                  <a:cxn ang="0">
                    <a:pos x="106" y="113"/>
                  </a:cxn>
                  <a:cxn ang="0">
                    <a:pos x="110" y="121"/>
                  </a:cxn>
                  <a:cxn ang="0">
                    <a:pos x="113" y="129"/>
                  </a:cxn>
                  <a:cxn ang="0">
                    <a:pos x="108" y="144"/>
                  </a:cxn>
                  <a:cxn ang="0">
                    <a:pos x="106" y="160"/>
                  </a:cxn>
                  <a:cxn ang="0">
                    <a:pos x="102" y="169"/>
                  </a:cxn>
                  <a:cxn ang="0">
                    <a:pos x="98" y="177"/>
                  </a:cxn>
                  <a:cxn ang="0">
                    <a:pos x="94" y="181"/>
                  </a:cxn>
                  <a:cxn ang="0">
                    <a:pos x="88" y="185"/>
                  </a:cxn>
                  <a:cxn ang="0">
                    <a:pos x="88" y="194"/>
                  </a:cxn>
                  <a:cxn ang="0">
                    <a:pos x="83" y="186"/>
                  </a:cxn>
                  <a:cxn ang="0">
                    <a:pos x="79" y="179"/>
                  </a:cxn>
                  <a:cxn ang="0">
                    <a:pos x="73" y="177"/>
                  </a:cxn>
                  <a:cxn ang="0">
                    <a:pos x="65" y="173"/>
                  </a:cxn>
                  <a:cxn ang="0">
                    <a:pos x="58" y="169"/>
                  </a:cxn>
                  <a:cxn ang="0">
                    <a:pos x="48" y="154"/>
                  </a:cxn>
                  <a:cxn ang="0">
                    <a:pos x="44" y="146"/>
                  </a:cxn>
                  <a:cxn ang="0">
                    <a:pos x="44" y="135"/>
                  </a:cxn>
                  <a:cxn ang="0">
                    <a:pos x="46" y="123"/>
                  </a:cxn>
                  <a:cxn ang="0">
                    <a:pos x="44" y="113"/>
                  </a:cxn>
                  <a:cxn ang="0">
                    <a:pos x="48" y="106"/>
                  </a:cxn>
                  <a:cxn ang="0">
                    <a:pos x="50" y="96"/>
                  </a:cxn>
                  <a:cxn ang="0">
                    <a:pos x="46" y="89"/>
                  </a:cxn>
                  <a:cxn ang="0">
                    <a:pos x="38" y="83"/>
                  </a:cxn>
                  <a:cxn ang="0">
                    <a:pos x="29" y="77"/>
                  </a:cxn>
                  <a:cxn ang="0">
                    <a:pos x="17" y="77"/>
                  </a:cxn>
                  <a:cxn ang="0">
                    <a:pos x="8" y="77"/>
                  </a:cxn>
                  <a:cxn ang="0">
                    <a:pos x="10" y="69"/>
                  </a:cxn>
                  <a:cxn ang="0">
                    <a:pos x="4" y="67"/>
                  </a:cxn>
                  <a:cxn ang="0">
                    <a:pos x="0" y="67"/>
                  </a:cxn>
                  <a:cxn ang="0">
                    <a:pos x="0" y="60"/>
                  </a:cxn>
                  <a:cxn ang="0">
                    <a:pos x="2" y="50"/>
                  </a:cxn>
                  <a:cxn ang="0">
                    <a:pos x="4" y="41"/>
                  </a:cxn>
                  <a:cxn ang="0">
                    <a:pos x="8" y="33"/>
                  </a:cxn>
                  <a:cxn ang="0">
                    <a:pos x="12" y="23"/>
                  </a:cxn>
                  <a:cxn ang="0">
                    <a:pos x="17" y="16"/>
                  </a:cxn>
                  <a:cxn ang="0">
                    <a:pos x="27" y="12"/>
                  </a:cxn>
                  <a:cxn ang="0">
                    <a:pos x="25" y="6"/>
                  </a:cxn>
                  <a:cxn ang="0">
                    <a:pos x="31" y="0"/>
                  </a:cxn>
                </a:cxnLst>
                <a:rect l="0" t="0" r="r" b="b"/>
                <a:pathLst>
                  <a:path w="113" h="194">
                    <a:moveTo>
                      <a:pt x="35" y="2"/>
                    </a:moveTo>
                    <a:lnTo>
                      <a:pt x="35" y="4"/>
                    </a:lnTo>
                    <a:lnTo>
                      <a:pt x="35" y="6"/>
                    </a:lnTo>
                    <a:lnTo>
                      <a:pt x="33" y="6"/>
                    </a:lnTo>
                    <a:lnTo>
                      <a:pt x="33" y="8"/>
                    </a:lnTo>
                    <a:lnTo>
                      <a:pt x="33" y="10"/>
                    </a:lnTo>
                    <a:lnTo>
                      <a:pt x="33" y="12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5" y="23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7"/>
                    </a:lnTo>
                    <a:lnTo>
                      <a:pt x="35" y="27"/>
                    </a:lnTo>
                    <a:lnTo>
                      <a:pt x="35" y="29"/>
                    </a:lnTo>
                    <a:lnTo>
                      <a:pt x="35" y="31"/>
                    </a:lnTo>
                    <a:lnTo>
                      <a:pt x="35" y="33"/>
                    </a:lnTo>
                    <a:lnTo>
                      <a:pt x="35" y="35"/>
                    </a:lnTo>
                    <a:lnTo>
                      <a:pt x="35" y="37"/>
                    </a:lnTo>
                    <a:lnTo>
                      <a:pt x="35" y="39"/>
                    </a:lnTo>
                    <a:lnTo>
                      <a:pt x="35" y="41"/>
                    </a:lnTo>
                    <a:lnTo>
                      <a:pt x="35" y="42"/>
                    </a:lnTo>
                    <a:lnTo>
                      <a:pt x="33" y="42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6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0"/>
                    </a:lnTo>
                    <a:lnTo>
                      <a:pt x="33" y="52"/>
                    </a:lnTo>
                    <a:lnTo>
                      <a:pt x="35" y="52"/>
                    </a:lnTo>
                    <a:lnTo>
                      <a:pt x="35" y="54"/>
                    </a:lnTo>
                    <a:lnTo>
                      <a:pt x="35" y="56"/>
                    </a:lnTo>
                    <a:lnTo>
                      <a:pt x="35" y="58"/>
                    </a:lnTo>
                    <a:lnTo>
                      <a:pt x="37" y="58"/>
                    </a:lnTo>
                    <a:lnTo>
                      <a:pt x="38" y="58"/>
                    </a:lnTo>
                    <a:lnTo>
                      <a:pt x="38" y="60"/>
                    </a:lnTo>
                    <a:lnTo>
                      <a:pt x="40" y="60"/>
                    </a:lnTo>
                    <a:lnTo>
                      <a:pt x="40" y="62"/>
                    </a:lnTo>
                    <a:lnTo>
                      <a:pt x="42" y="62"/>
                    </a:lnTo>
                    <a:lnTo>
                      <a:pt x="44" y="62"/>
                    </a:lnTo>
                    <a:lnTo>
                      <a:pt x="44" y="64"/>
                    </a:lnTo>
                    <a:lnTo>
                      <a:pt x="46" y="64"/>
                    </a:lnTo>
                    <a:lnTo>
                      <a:pt x="46" y="65"/>
                    </a:lnTo>
                    <a:lnTo>
                      <a:pt x="48" y="67"/>
                    </a:lnTo>
                    <a:lnTo>
                      <a:pt x="48" y="69"/>
                    </a:lnTo>
                    <a:lnTo>
                      <a:pt x="48" y="71"/>
                    </a:lnTo>
                    <a:lnTo>
                      <a:pt x="50" y="71"/>
                    </a:lnTo>
                    <a:lnTo>
                      <a:pt x="50" y="73"/>
                    </a:lnTo>
                    <a:lnTo>
                      <a:pt x="50" y="75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4" y="77"/>
                    </a:lnTo>
                    <a:lnTo>
                      <a:pt x="54" y="75"/>
                    </a:lnTo>
                    <a:lnTo>
                      <a:pt x="56" y="73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0" y="75"/>
                    </a:lnTo>
                    <a:lnTo>
                      <a:pt x="62" y="77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3" y="81"/>
                    </a:lnTo>
                    <a:lnTo>
                      <a:pt x="63" y="83"/>
                    </a:lnTo>
                    <a:lnTo>
                      <a:pt x="65" y="85"/>
                    </a:lnTo>
                    <a:lnTo>
                      <a:pt x="67" y="85"/>
                    </a:lnTo>
                    <a:lnTo>
                      <a:pt x="67" y="87"/>
                    </a:lnTo>
                    <a:lnTo>
                      <a:pt x="67" y="89"/>
                    </a:lnTo>
                    <a:lnTo>
                      <a:pt x="69" y="89"/>
                    </a:lnTo>
                    <a:lnTo>
                      <a:pt x="69" y="90"/>
                    </a:lnTo>
                    <a:lnTo>
                      <a:pt x="67" y="90"/>
                    </a:lnTo>
                    <a:lnTo>
                      <a:pt x="69" y="90"/>
                    </a:lnTo>
                    <a:lnTo>
                      <a:pt x="69" y="92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71" y="96"/>
                    </a:lnTo>
                    <a:lnTo>
                      <a:pt x="73" y="96"/>
                    </a:lnTo>
                    <a:lnTo>
                      <a:pt x="73" y="98"/>
                    </a:lnTo>
                    <a:lnTo>
                      <a:pt x="75" y="100"/>
                    </a:lnTo>
                    <a:lnTo>
                      <a:pt x="77" y="100"/>
                    </a:lnTo>
                    <a:lnTo>
                      <a:pt x="77" y="102"/>
                    </a:lnTo>
                    <a:lnTo>
                      <a:pt x="79" y="102"/>
                    </a:lnTo>
                    <a:lnTo>
                      <a:pt x="81" y="102"/>
                    </a:lnTo>
                    <a:lnTo>
                      <a:pt x="83" y="102"/>
                    </a:lnTo>
                    <a:lnTo>
                      <a:pt x="83" y="100"/>
                    </a:lnTo>
                    <a:lnTo>
                      <a:pt x="85" y="100"/>
                    </a:lnTo>
                    <a:lnTo>
                      <a:pt x="85" y="102"/>
                    </a:lnTo>
                    <a:lnTo>
                      <a:pt x="86" y="102"/>
                    </a:lnTo>
                    <a:lnTo>
                      <a:pt x="86" y="100"/>
                    </a:lnTo>
                    <a:lnTo>
                      <a:pt x="88" y="100"/>
                    </a:lnTo>
                    <a:lnTo>
                      <a:pt x="90" y="100"/>
                    </a:lnTo>
                    <a:lnTo>
                      <a:pt x="90" y="98"/>
                    </a:lnTo>
                    <a:lnTo>
                      <a:pt x="92" y="98"/>
                    </a:lnTo>
                    <a:lnTo>
                      <a:pt x="94" y="98"/>
                    </a:lnTo>
                    <a:lnTo>
                      <a:pt x="96" y="98"/>
                    </a:lnTo>
                    <a:lnTo>
                      <a:pt x="96" y="96"/>
                    </a:lnTo>
                    <a:lnTo>
                      <a:pt x="98" y="96"/>
                    </a:lnTo>
                    <a:lnTo>
                      <a:pt x="100" y="96"/>
                    </a:lnTo>
                    <a:lnTo>
                      <a:pt x="100" y="98"/>
                    </a:lnTo>
                    <a:lnTo>
                      <a:pt x="102" y="98"/>
                    </a:lnTo>
                    <a:lnTo>
                      <a:pt x="104" y="98"/>
                    </a:lnTo>
                    <a:lnTo>
                      <a:pt x="106" y="98"/>
                    </a:lnTo>
                    <a:lnTo>
                      <a:pt x="108" y="98"/>
                    </a:lnTo>
                    <a:lnTo>
                      <a:pt x="106" y="100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8" y="104"/>
                    </a:lnTo>
                    <a:lnTo>
                      <a:pt x="110" y="104"/>
                    </a:lnTo>
                    <a:lnTo>
                      <a:pt x="110" y="106"/>
                    </a:lnTo>
                    <a:lnTo>
                      <a:pt x="108" y="106"/>
                    </a:lnTo>
                    <a:lnTo>
                      <a:pt x="108" y="108"/>
                    </a:lnTo>
                    <a:lnTo>
                      <a:pt x="106" y="108"/>
                    </a:lnTo>
                    <a:lnTo>
                      <a:pt x="106" y="110"/>
                    </a:lnTo>
                    <a:lnTo>
                      <a:pt x="106" y="112"/>
                    </a:lnTo>
                    <a:lnTo>
                      <a:pt x="106" y="113"/>
                    </a:lnTo>
                    <a:lnTo>
                      <a:pt x="106" y="115"/>
                    </a:lnTo>
                    <a:lnTo>
                      <a:pt x="108" y="115"/>
                    </a:lnTo>
                    <a:lnTo>
                      <a:pt x="108" y="117"/>
                    </a:lnTo>
                    <a:lnTo>
                      <a:pt x="108" y="119"/>
                    </a:lnTo>
                    <a:lnTo>
                      <a:pt x="110" y="119"/>
                    </a:lnTo>
                    <a:lnTo>
                      <a:pt x="110" y="121"/>
                    </a:lnTo>
                    <a:lnTo>
                      <a:pt x="111" y="121"/>
                    </a:lnTo>
                    <a:lnTo>
                      <a:pt x="111" y="123"/>
                    </a:lnTo>
                    <a:lnTo>
                      <a:pt x="111" y="125"/>
                    </a:lnTo>
                    <a:lnTo>
                      <a:pt x="111" y="127"/>
                    </a:lnTo>
                    <a:lnTo>
                      <a:pt x="113" y="127"/>
                    </a:lnTo>
                    <a:lnTo>
                      <a:pt x="113" y="129"/>
                    </a:lnTo>
                    <a:lnTo>
                      <a:pt x="113" y="131"/>
                    </a:lnTo>
                    <a:lnTo>
                      <a:pt x="111" y="133"/>
                    </a:lnTo>
                    <a:lnTo>
                      <a:pt x="111" y="135"/>
                    </a:lnTo>
                    <a:lnTo>
                      <a:pt x="111" y="137"/>
                    </a:lnTo>
                    <a:lnTo>
                      <a:pt x="110" y="140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6" y="152"/>
                    </a:lnTo>
                    <a:lnTo>
                      <a:pt x="106" y="156"/>
                    </a:lnTo>
                    <a:lnTo>
                      <a:pt x="106" y="160"/>
                    </a:lnTo>
                    <a:lnTo>
                      <a:pt x="106" y="161"/>
                    </a:lnTo>
                    <a:lnTo>
                      <a:pt x="106" y="163"/>
                    </a:lnTo>
                    <a:lnTo>
                      <a:pt x="104" y="165"/>
                    </a:lnTo>
                    <a:lnTo>
                      <a:pt x="104" y="167"/>
                    </a:lnTo>
                    <a:lnTo>
                      <a:pt x="104" y="169"/>
                    </a:lnTo>
                    <a:lnTo>
                      <a:pt x="102" y="169"/>
                    </a:lnTo>
                    <a:lnTo>
                      <a:pt x="104" y="171"/>
                    </a:lnTo>
                    <a:lnTo>
                      <a:pt x="104" y="173"/>
                    </a:lnTo>
                    <a:lnTo>
                      <a:pt x="102" y="175"/>
                    </a:lnTo>
                    <a:lnTo>
                      <a:pt x="102" y="177"/>
                    </a:lnTo>
                    <a:lnTo>
                      <a:pt x="100" y="177"/>
                    </a:lnTo>
                    <a:lnTo>
                      <a:pt x="98" y="177"/>
                    </a:lnTo>
                    <a:lnTo>
                      <a:pt x="98" y="179"/>
                    </a:lnTo>
                    <a:lnTo>
                      <a:pt x="98" y="177"/>
                    </a:lnTo>
                    <a:lnTo>
                      <a:pt x="98" y="179"/>
                    </a:lnTo>
                    <a:lnTo>
                      <a:pt x="98" y="181"/>
                    </a:lnTo>
                    <a:lnTo>
                      <a:pt x="96" y="181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92" y="183"/>
                    </a:lnTo>
                    <a:lnTo>
                      <a:pt x="90" y="185"/>
                    </a:lnTo>
                    <a:lnTo>
                      <a:pt x="90" y="183"/>
                    </a:lnTo>
                    <a:lnTo>
                      <a:pt x="90" y="185"/>
                    </a:lnTo>
                    <a:lnTo>
                      <a:pt x="88" y="185"/>
                    </a:lnTo>
                    <a:lnTo>
                      <a:pt x="86" y="186"/>
                    </a:lnTo>
                    <a:lnTo>
                      <a:pt x="86" y="188"/>
                    </a:lnTo>
                    <a:lnTo>
                      <a:pt x="86" y="190"/>
                    </a:lnTo>
                    <a:lnTo>
                      <a:pt x="86" y="192"/>
                    </a:lnTo>
                    <a:lnTo>
                      <a:pt x="88" y="192"/>
                    </a:lnTo>
                    <a:lnTo>
                      <a:pt x="88" y="194"/>
                    </a:lnTo>
                    <a:lnTo>
                      <a:pt x="86" y="194"/>
                    </a:lnTo>
                    <a:lnTo>
                      <a:pt x="86" y="192"/>
                    </a:lnTo>
                    <a:lnTo>
                      <a:pt x="85" y="192"/>
                    </a:lnTo>
                    <a:lnTo>
                      <a:pt x="85" y="190"/>
                    </a:lnTo>
                    <a:lnTo>
                      <a:pt x="83" y="188"/>
                    </a:lnTo>
                    <a:lnTo>
                      <a:pt x="83" y="186"/>
                    </a:lnTo>
                    <a:lnTo>
                      <a:pt x="83" y="185"/>
                    </a:lnTo>
                    <a:lnTo>
                      <a:pt x="83" y="183"/>
                    </a:lnTo>
                    <a:lnTo>
                      <a:pt x="81" y="183"/>
                    </a:lnTo>
                    <a:lnTo>
                      <a:pt x="81" y="181"/>
                    </a:lnTo>
                    <a:lnTo>
                      <a:pt x="79" y="181"/>
                    </a:lnTo>
                    <a:lnTo>
                      <a:pt x="79" y="179"/>
                    </a:lnTo>
                    <a:lnTo>
                      <a:pt x="77" y="179"/>
                    </a:lnTo>
                    <a:lnTo>
                      <a:pt x="75" y="179"/>
                    </a:lnTo>
                    <a:lnTo>
                      <a:pt x="75" y="177"/>
                    </a:lnTo>
                    <a:lnTo>
                      <a:pt x="75" y="179"/>
                    </a:lnTo>
                    <a:lnTo>
                      <a:pt x="73" y="179"/>
                    </a:lnTo>
                    <a:lnTo>
                      <a:pt x="73" y="177"/>
                    </a:lnTo>
                    <a:lnTo>
                      <a:pt x="71" y="177"/>
                    </a:lnTo>
                    <a:lnTo>
                      <a:pt x="69" y="177"/>
                    </a:lnTo>
                    <a:lnTo>
                      <a:pt x="67" y="177"/>
                    </a:lnTo>
                    <a:lnTo>
                      <a:pt x="67" y="175"/>
                    </a:lnTo>
                    <a:lnTo>
                      <a:pt x="65" y="175"/>
                    </a:lnTo>
                    <a:lnTo>
                      <a:pt x="65" y="173"/>
                    </a:lnTo>
                    <a:lnTo>
                      <a:pt x="63" y="173"/>
                    </a:lnTo>
                    <a:lnTo>
                      <a:pt x="62" y="173"/>
                    </a:lnTo>
                    <a:lnTo>
                      <a:pt x="60" y="173"/>
                    </a:lnTo>
                    <a:lnTo>
                      <a:pt x="60" y="171"/>
                    </a:lnTo>
                    <a:lnTo>
                      <a:pt x="60" y="169"/>
                    </a:lnTo>
                    <a:lnTo>
                      <a:pt x="58" y="169"/>
                    </a:lnTo>
                    <a:lnTo>
                      <a:pt x="58" y="167"/>
                    </a:lnTo>
                    <a:lnTo>
                      <a:pt x="58" y="165"/>
                    </a:lnTo>
                    <a:lnTo>
                      <a:pt x="56" y="163"/>
                    </a:lnTo>
                    <a:lnTo>
                      <a:pt x="52" y="160"/>
                    </a:lnTo>
                    <a:lnTo>
                      <a:pt x="48" y="156"/>
                    </a:lnTo>
                    <a:lnTo>
                      <a:pt x="48" y="154"/>
                    </a:lnTo>
                    <a:lnTo>
                      <a:pt x="48" y="152"/>
                    </a:lnTo>
                    <a:lnTo>
                      <a:pt x="46" y="152"/>
                    </a:lnTo>
                    <a:lnTo>
                      <a:pt x="46" y="150"/>
                    </a:lnTo>
                    <a:lnTo>
                      <a:pt x="46" y="148"/>
                    </a:lnTo>
                    <a:lnTo>
                      <a:pt x="46" y="146"/>
                    </a:lnTo>
                    <a:lnTo>
                      <a:pt x="44" y="146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4" y="140"/>
                    </a:lnTo>
                    <a:lnTo>
                      <a:pt x="44" y="138"/>
                    </a:lnTo>
                    <a:lnTo>
                      <a:pt x="44" y="137"/>
                    </a:lnTo>
                    <a:lnTo>
                      <a:pt x="44" y="135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4" y="129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46" y="123"/>
                    </a:lnTo>
                    <a:lnTo>
                      <a:pt x="46" y="121"/>
                    </a:lnTo>
                    <a:lnTo>
                      <a:pt x="46" y="119"/>
                    </a:lnTo>
                    <a:lnTo>
                      <a:pt x="46" y="117"/>
                    </a:lnTo>
                    <a:lnTo>
                      <a:pt x="46" y="115"/>
                    </a:lnTo>
                    <a:lnTo>
                      <a:pt x="46" y="113"/>
                    </a:lnTo>
                    <a:lnTo>
                      <a:pt x="44" y="113"/>
                    </a:lnTo>
                    <a:lnTo>
                      <a:pt x="44" y="112"/>
                    </a:lnTo>
                    <a:lnTo>
                      <a:pt x="46" y="112"/>
                    </a:lnTo>
                    <a:lnTo>
                      <a:pt x="46" y="110"/>
                    </a:lnTo>
                    <a:lnTo>
                      <a:pt x="48" y="110"/>
                    </a:lnTo>
                    <a:lnTo>
                      <a:pt x="48" y="108"/>
                    </a:lnTo>
                    <a:lnTo>
                      <a:pt x="48" y="106"/>
                    </a:lnTo>
                    <a:lnTo>
                      <a:pt x="50" y="104"/>
                    </a:lnTo>
                    <a:lnTo>
                      <a:pt x="50" y="102"/>
                    </a:lnTo>
                    <a:lnTo>
                      <a:pt x="50" y="100"/>
                    </a:lnTo>
                    <a:lnTo>
                      <a:pt x="52" y="98"/>
                    </a:lnTo>
                    <a:lnTo>
                      <a:pt x="50" y="98"/>
                    </a:lnTo>
                    <a:lnTo>
                      <a:pt x="50" y="96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50" y="90"/>
                    </a:lnTo>
                    <a:lnTo>
                      <a:pt x="50" y="89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6" y="87"/>
                    </a:lnTo>
                    <a:lnTo>
                      <a:pt x="44" y="87"/>
                    </a:lnTo>
                    <a:lnTo>
                      <a:pt x="42" y="87"/>
                    </a:lnTo>
                    <a:lnTo>
                      <a:pt x="40" y="85"/>
                    </a:lnTo>
                    <a:lnTo>
                      <a:pt x="38" y="85"/>
                    </a:lnTo>
                    <a:lnTo>
                      <a:pt x="38" y="83"/>
                    </a:lnTo>
                    <a:lnTo>
                      <a:pt x="38" y="81"/>
                    </a:lnTo>
                    <a:lnTo>
                      <a:pt x="37" y="81"/>
                    </a:lnTo>
                    <a:lnTo>
                      <a:pt x="35" y="79"/>
                    </a:lnTo>
                    <a:lnTo>
                      <a:pt x="33" y="79"/>
                    </a:lnTo>
                    <a:lnTo>
                      <a:pt x="31" y="77"/>
                    </a:lnTo>
                    <a:lnTo>
                      <a:pt x="29" y="77"/>
                    </a:lnTo>
                    <a:lnTo>
                      <a:pt x="27" y="77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21" y="77"/>
                    </a:lnTo>
                    <a:lnTo>
                      <a:pt x="19" y="77"/>
                    </a:lnTo>
                    <a:lnTo>
                      <a:pt x="17" y="77"/>
                    </a:lnTo>
                    <a:lnTo>
                      <a:pt x="15" y="77"/>
                    </a:lnTo>
                    <a:lnTo>
                      <a:pt x="14" y="79"/>
                    </a:lnTo>
                    <a:lnTo>
                      <a:pt x="12" y="79"/>
                    </a:lnTo>
                    <a:lnTo>
                      <a:pt x="12" y="77"/>
                    </a:lnTo>
                    <a:lnTo>
                      <a:pt x="10" y="77"/>
                    </a:lnTo>
                    <a:lnTo>
                      <a:pt x="8" y="77"/>
                    </a:lnTo>
                    <a:lnTo>
                      <a:pt x="10" y="77"/>
                    </a:lnTo>
                    <a:lnTo>
                      <a:pt x="10" y="75"/>
                    </a:lnTo>
                    <a:lnTo>
                      <a:pt x="12" y="73"/>
                    </a:lnTo>
                    <a:lnTo>
                      <a:pt x="12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8" y="67"/>
                    </a:lnTo>
                    <a:lnTo>
                      <a:pt x="8" y="69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4" y="67"/>
                    </a:lnTo>
                    <a:lnTo>
                      <a:pt x="4" y="69"/>
                    </a:lnTo>
                    <a:lnTo>
                      <a:pt x="2" y="69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8" y="35"/>
                    </a:lnTo>
                    <a:lnTo>
                      <a:pt x="8" y="33"/>
                    </a:lnTo>
                    <a:lnTo>
                      <a:pt x="8" y="31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1" y="14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9" y="10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3" name="Freeform 5081">
                <a:extLst>
                  <a:ext uri="{FF2B5EF4-FFF2-40B4-BE49-F238E27FC236}">
                    <a16:creationId xmlns:a16="http://schemas.microsoft.com/office/drawing/2014/main" id="{73B654E6-6E7B-ADAF-EDBF-0DA5C6DDD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9363" y="5694972"/>
                <a:ext cx="287873" cy="354972"/>
              </a:xfrm>
              <a:custGeom>
                <a:avLst/>
                <a:gdLst/>
                <a:ahLst/>
                <a:cxnLst>
                  <a:cxn ang="0">
                    <a:pos x="189" y="82"/>
                  </a:cxn>
                  <a:cxn ang="0">
                    <a:pos x="181" y="90"/>
                  </a:cxn>
                  <a:cxn ang="0">
                    <a:pos x="175" y="101"/>
                  </a:cxn>
                  <a:cxn ang="0">
                    <a:pos x="168" y="109"/>
                  </a:cxn>
                  <a:cxn ang="0">
                    <a:pos x="158" y="111"/>
                  </a:cxn>
                  <a:cxn ang="0">
                    <a:pos x="146" y="115"/>
                  </a:cxn>
                  <a:cxn ang="0">
                    <a:pos x="141" y="124"/>
                  </a:cxn>
                  <a:cxn ang="0">
                    <a:pos x="133" y="134"/>
                  </a:cxn>
                  <a:cxn ang="0">
                    <a:pos x="123" y="144"/>
                  </a:cxn>
                  <a:cxn ang="0">
                    <a:pos x="112" y="151"/>
                  </a:cxn>
                  <a:cxn ang="0">
                    <a:pos x="100" y="157"/>
                  </a:cxn>
                  <a:cxn ang="0">
                    <a:pos x="98" y="172"/>
                  </a:cxn>
                  <a:cxn ang="0">
                    <a:pos x="93" y="184"/>
                  </a:cxn>
                  <a:cxn ang="0">
                    <a:pos x="85" y="192"/>
                  </a:cxn>
                  <a:cxn ang="0">
                    <a:pos x="79" y="197"/>
                  </a:cxn>
                  <a:cxn ang="0">
                    <a:pos x="73" y="205"/>
                  </a:cxn>
                  <a:cxn ang="0">
                    <a:pos x="66" y="205"/>
                  </a:cxn>
                  <a:cxn ang="0">
                    <a:pos x="60" y="209"/>
                  </a:cxn>
                  <a:cxn ang="0">
                    <a:pos x="52" y="209"/>
                  </a:cxn>
                  <a:cxn ang="0">
                    <a:pos x="43" y="216"/>
                  </a:cxn>
                  <a:cxn ang="0">
                    <a:pos x="43" y="224"/>
                  </a:cxn>
                  <a:cxn ang="0">
                    <a:pos x="41" y="236"/>
                  </a:cxn>
                  <a:cxn ang="0">
                    <a:pos x="29" y="243"/>
                  </a:cxn>
                  <a:cxn ang="0">
                    <a:pos x="22" y="228"/>
                  </a:cxn>
                  <a:cxn ang="0">
                    <a:pos x="20" y="211"/>
                  </a:cxn>
                  <a:cxn ang="0">
                    <a:pos x="12" y="192"/>
                  </a:cxn>
                  <a:cxn ang="0">
                    <a:pos x="6" y="170"/>
                  </a:cxn>
                  <a:cxn ang="0">
                    <a:pos x="2" y="153"/>
                  </a:cxn>
                  <a:cxn ang="0">
                    <a:pos x="4" y="142"/>
                  </a:cxn>
                  <a:cxn ang="0">
                    <a:pos x="12" y="136"/>
                  </a:cxn>
                  <a:cxn ang="0">
                    <a:pos x="16" y="128"/>
                  </a:cxn>
                  <a:cxn ang="0">
                    <a:pos x="20" y="111"/>
                  </a:cxn>
                  <a:cxn ang="0">
                    <a:pos x="25" y="92"/>
                  </a:cxn>
                  <a:cxn ang="0">
                    <a:pos x="24" y="80"/>
                  </a:cxn>
                  <a:cxn ang="0">
                    <a:pos x="20" y="69"/>
                  </a:cxn>
                  <a:cxn ang="0">
                    <a:pos x="22" y="59"/>
                  </a:cxn>
                  <a:cxn ang="0">
                    <a:pos x="27" y="55"/>
                  </a:cxn>
                  <a:cxn ang="0">
                    <a:pos x="31" y="72"/>
                  </a:cxn>
                  <a:cxn ang="0">
                    <a:pos x="39" y="67"/>
                  </a:cxn>
                  <a:cxn ang="0">
                    <a:pos x="50" y="63"/>
                  </a:cxn>
                  <a:cxn ang="0">
                    <a:pos x="56" y="57"/>
                  </a:cxn>
                  <a:cxn ang="0">
                    <a:pos x="64" y="53"/>
                  </a:cxn>
                  <a:cxn ang="0">
                    <a:pos x="66" y="48"/>
                  </a:cxn>
                  <a:cxn ang="0">
                    <a:pos x="73" y="36"/>
                  </a:cxn>
                  <a:cxn ang="0">
                    <a:pos x="77" y="28"/>
                  </a:cxn>
                  <a:cxn ang="0">
                    <a:pos x="81" y="17"/>
                  </a:cxn>
                  <a:cxn ang="0">
                    <a:pos x="87" y="7"/>
                  </a:cxn>
                  <a:cxn ang="0">
                    <a:pos x="91" y="0"/>
                  </a:cxn>
                  <a:cxn ang="0">
                    <a:pos x="96" y="11"/>
                  </a:cxn>
                  <a:cxn ang="0">
                    <a:pos x="110" y="23"/>
                  </a:cxn>
                  <a:cxn ang="0">
                    <a:pos x="118" y="38"/>
                  </a:cxn>
                  <a:cxn ang="0">
                    <a:pos x="131" y="46"/>
                  </a:cxn>
                  <a:cxn ang="0">
                    <a:pos x="144" y="49"/>
                  </a:cxn>
                  <a:cxn ang="0">
                    <a:pos x="158" y="55"/>
                  </a:cxn>
                  <a:cxn ang="0">
                    <a:pos x="169" y="61"/>
                  </a:cxn>
                  <a:cxn ang="0">
                    <a:pos x="183" y="69"/>
                  </a:cxn>
                </a:cxnLst>
                <a:rect l="0" t="0" r="r" b="b"/>
                <a:pathLst>
                  <a:path w="192" h="243">
                    <a:moveTo>
                      <a:pt x="189" y="72"/>
                    </a:moveTo>
                    <a:lnTo>
                      <a:pt x="189" y="74"/>
                    </a:lnTo>
                    <a:lnTo>
                      <a:pt x="191" y="76"/>
                    </a:lnTo>
                    <a:lnTo>
                      <a:pt x="192" y="78"/>
                    </a:lnTo>
                    <a:lnTo>
                      <a:pt x="192" y="80"/>
                    </a:lnTo>
                    <a:lnTo>
                      <a:pt x="192" y="82"/>
                    </a:lnTo>
                    <a:lnTo>
                      <a:pt x="191" y="82"/>
                    </a:lnTo>
                    <a:lnTo>
                      <a:pt x="189" y="82"/>
                    </a:lnTo>
                    <a:lnTo>
                      <a:pt x="187" y="82"/>
                    </a:lnTo>
                    <a:lnTo>
                      <a:pt x="187" y="84"/>
                    </a:lnTo>
                    <a:lnTo>
                      <a:pt x="185" y="84"/>
                    </a:lnTo>
                    <a:lnTo>
                      <a:pt x="185" y="86"/>
                    </a:lnTo>
                    <a:lnTo>
                      <a:pt x="183" y="86"/>
                    </a:lnTo>
                    <a:lnTo>
                      <a:pt x="183" y="88"/>
                    </a:lnTo>
                    <a:lnTo>
                      <a:pt x="183" y="90"/>
                    </a:lnTo>
                    <a:lnTo>
                      <a:pt x="181" y="90"/>
                    </a:lnTo>
                    <a:lnTo>
                      <a:pt x="179" y="92"/>
                    </a:lnTo>
                    <a:lnTo>
                      <a:pt x="179" y="94"/>
                    </a:lnTo>
                    <a:lnTo>
                      <a:pt x="177" y="94"/>
                    </a:lnTo>
                    <a:lnTo>
                      <a:pt x="177" y="96"/>
                    </a:lnTo>
                    <a:lnTo>
                      <a:pt x="177" y="97"/>
                    </a:lnTo>
                    <a:lnTo>
                      <a:pt x="175" y="97"/>
                    </a:lnTo>
                    <a:lnTo>
                      <a:pt x="175" y="99"/>
                    </a:lnTo>
                    <a:lnTo>
                      <a:pt x="175" y="101"/>
                    </a:lnTo>
                    <a:lnTo>
                      <a:pt x="173" y="101"/>
                    </a:lnTo>
                    <a:lnTo>
                      <a:pt x="173" y="103"/>
                    </a:lnTo>
                    <a:lnTo>
                      <a:pt x="173" y="105"/>
                    </a:lnTo>
                    <a:lnTo>
                      <a:pt x="171" y="105"/>
                    </a:lnTo>
                    <a:lnTo>
                      <a:pt x="171" y="107"/>
                    </a:lnTo>
                    <a:lnTo>
                      <a:pt x="169" y="107"/>
                    </a:lnTo>
                    <a:lnTo>
                      <a:pt x="169" y="109"/>
                    </a:lnTo>
                    <a:lnTo>
                      <a:pt x="168" y="109"/>
                    </a:lnTo>
                    <a:lnTo>
                      <a:pt x="166" y="109"/>
                    </a:lnTo>
                    <a:lnTo>
                      <a:pt x="164" y="109"/>
                    </a:lnTo>
                    <a:lnTo>
                      <a:pt x="164" y="111"/>
                    </a:lnTo>
                    <a:lnTo>
                      <a:pt x="162" y="111"/>
                    </a:lnTo>
                    <a:lnTo>
                      <a:pt x="162" y="109"/>
                    </a:lnTo>
                    <a:lnTo>
                      <a:pt x="160" y="109"/>
                    </a:lnTo>
                    <a:lnTo>
                      <a:pt x="160" y="111"/>
                    </a:lnTo>
                    <a:lnTo>
                      <a:pt x="158" y="111"/>
                    </a:lnTo>
                    <a:lnTo>
                      <a:pt x="156" y="111"/>
                    </a:lnTo>
                    <a:lnTo>
                      <a:pt x="154" y="111"/>
                    </a:lnTo>
                    <a:lnTo>
                      <a:pt x="154" y="113"/>
                    </a:lnTo>
                    <a:lnTo>
                      <a:pt x="152" y="113"/>
                    </a:lnTo>
                    <a:lnTo>
                      <a:pt x="150" y="113"/>
                    </a:lnTo>
                    <a:lnTo>
                      <a:pt x="148" y="113"/>
                    </a:lnTo>
                    <a:lnTo>
                      <a:pt x="148" y="115"/>
                    </a:lnTo>
                    <a:lnTo>
                      <a:pt x="146" y="115"/>
                    </a:lnTo>
                    <a:lnTo>
                      <a:pt x="144" y="115"/>
                    </a:lnTo>
                    <a:lnTo>
                      <a:pt x="144" y="117"/>
                    </a:lnTo>
                    <a:lnTo>
                      <a:pt x="143" y="117"/>
                    </a:lnTo>
                    <a:lnTo>
                      <a:pt x="143" y="119"/>
                    </a:lnTo>
                    <a:lnTo>
                      <a:pt x="141" y="119"/>
                    </a:lnTo>
                    <a:lnTo>
                      <a:pt x="141" y="120"/>
                    </a:lnTo>
                    <a:lnTo>
                      <a:pt x="141" y="122"/>
                    </a:lnTo>
                    <a:lnTo>
                      <a:pt x="141" y="124"/>
                    </a:lnTo>
                    <a:lnTo>
                      <a:pt x="141" y="126"/>
                    </a:lnTo>
                    <a:lnTo>
                      <a:pt x="141" y="128"/>
                    </a:lnTo>
                    <a:lnTo>
                      <a:pt x="141" y="130"/>
                    </a:lnTo>
                    <a:lnTo>
                      <a:pt x="139" y="130"/>
                    </a:lnTo>
                    <a:lnTo>
                      <a:pt x="137" y="130"/>
                    </a:lnTo>
                    <a:lnTo>
                      <a:pt x="137" y="132"/>
                    </a:lnTo>
                    <a:lnTo>
                      <a:pt x="135" y="132"/>
                    </a:lnTo>
                    <a:lnTo>
                      <a:pt x="133" y="134"/>
                    </a:lnTo>
                    <a:lnTo>
                      <a:pt x="133" y="136"/>
                    </a:lnTo>
                    <a:lnTo>
                      <a:pt x="131" y="136"/>
                    </a:lnTo>
                    <a:lnTo>
                      <a:pt x="129" y="138"/>
                    </a:lnTo>
                    <a:lnTo>
                      <a:pt x="127" y="138"/>
                    </a:lnTo>
                    <a:lnTo>
                      <a:pt x="127" y="140"/>
                    </a:lnTo>
                    <a:lnTo>
                      <a:pt x="127" y="142"/>
                    </a:lnTo>
                    <a:lnTo>
                      <a:pt x="125" y="142"/>
                    </a:lnTo>
                    <a:lnTo>
                      <a:pt x="123" y="144"/>
                    </a:lnTo>
                    <a:lnTo>
                      <a:pt x="121" y="144"/>
                    </a:lnTo>
                    <a:lnTo>
                      <a:pt x="121" y="145"/>
                    </a:lnTo>
                    <a:lnTo>
                      <a:pt x="120" y="145"/>
                    </a:lnTo>
                    <a:lnTo>
                      <a:pt x="118" y="147"/>
                    </a:lnTo>
                    <a:lnTo>
                      <a:pt x="116" y="149"/>
                    </a:lnTo>
                    <a:lnTo>
                      <a:pt x="114" y="149"/>
                    </a:lnTo>
                    <a:lnTo>
                      <a:pt x="112" y="149"/>
                    </a:lnTo>
                    <a:lnTo>
                      <a:pt x="112" y="151"/>
                    </a:lnTo>
                    <a:lnTo>
                      <a:pt x="110" y="151"/>
                    </a:lnTo>
                    <a:lnTo>
                      <a:pt x="110" y="153"/>
                    </a:lnTo>
                    <a:lnTo>
                      <a:pt x="110" y="155"/>
                    </a:lnTo>
                    <a:lnTo>
                      <a:pt x="108" y="155"/>
                    </a:lnTo>
                    <a:lnTo>
                      <a:pt x="106" y="155"/>
                    </a:lnTo>
                    <a:lnTo>
                      <a:pt x="104" y="155"/>
                    </a:lnTo>
                    <a:lnTo>
                      <a:pt x="102" y="155"/>
                    </a:lnTo>
                    <a:lnTo>
                      <a:pt x="100" y="157"/>
                    </a:lnTo>
                    <a:lnTo>
                      <a:pt x="100" y="159"/>
                    </a:lnTo>
                    <a:lnTo>
                      <a:pt x="98" y="163"/>
                    </a:lnTo>
                    <a:lnTo>
                      <a:pt x="100" y="165"/>
                    </a:lnTo>
                    <a:lnTo>
                      <a:pt x="100" y="167"/>
                    </a:lnTo>
                    <a:lnTo>
                      <a:pt x="100" y="168"/>
                    </a:lnTo>
                    <a:lnTo>
                      <a:pt x="100" y="170"/>
                    </a:lnTo>
                    <a:lnTo>
                      <a:pt x="100" y="172"/>
                    </a:lnTo>
                    <a:lnTo>
                      <a:pt x="98" y="172"/>
                    </a:lnTo>
                    <a:lnTo>
                      <a:pt x="96" y="172"/>
                    </a:lnTo>
                    <a:lnTo>
                      <a:pt x="96" y="174"/>
                    </a:lnTo>
                    <a:lnTo>
                      <a:pt x="96" y="176"/>
                    </a:lnTo>
                    <a:lnTo>
                      <a:pt x="96" y="178"/>
                    </a:lnTo>
                    <a:lnTo>
                      <a:pt x="96" y="180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3" y="184"/>
                    </a:lnTo>
                    <a:lnTo>
                      <a:pt x="91" y="184"/>
                    </a:lnTo>
                    <a:lnTo>
                      <a:pt x="89" y="184"/>
                    </a:lnTo>
                    <a:lnTo>
                      <a:pt x="87" y="184"/>
                    </a:lnTo>
                    <a:lnTo>
                      <a:pt x="87" y="186"/>
                    </a:lnTo>
                    <a:lnTo>
                      <a:pt x="85" y="186"/>
                    </a:lnTo>
                    <a:lnTo>
                      <a:pt x="85" y="188"/>
                    </a:lnTo>
                    <a:lnTo>
                      <a:pt x="85" y="190"/>
                    </a:lnTo>
                    <a:lnTo>
                      <a:pt x="85" y="192"/>
                    </a:lnTo>
                    <a:lnTo>
                      <a:pt x="83" y="192"/>
                    </a:lnTo>
                    <a:lnTo>
                      <a:pt x="81" y="192"/>
                    </a:lnTo>
                    <a:lnTo>
                      <a:pt x="81" y="193"/>
                    </a:lnTo>
                    <a:lnTo>
                      <a:pt x="83" y="193"/>
                    </a:lnTo>
                    <a:lnTo>
                      <a:pt x="81" y="195"/>
                    </a:lnTo>
                    <a:lnTo>
                      <a:pt x="79" y="193"/>
                    </a:lnTo>
                    <a:lnTo>
                      <a:pt x="79" y="195"/>
                    </a:lnTo>
                    <a:lnTo>
                      <a:pt x="79" y="197"/>
                    </a:lnTo>
                    <a:lnTo>
                      <a:pt x="77" y="199"/>
                    </a:lnTo>
                    <a:lnTo>
                      <a:pt x="75" y="199"/>
                    </a:lnTo>
                    <a:lnTo>
                      <a:pt x="75" y="201"/>
                    </a:lnTo>
                    <a:lnTo>
                      <a:pt x="75" y="203"/>
                    </a:lnTo>
                    <a:lnTo>
                      <a:pt x="75" y="205"/>
                    </a:lnTo>
                    <a:lnTo>
                      <a:pt x="75" y="203"/>
                    </a:lnTo>
                    <a:lnTo>
                      <a:pt x="73" y="203"/>
                    </a:lnTo>
                    <a:lnTo>
                      <a:pt x="73" y="205"/>
                    </a:lnTo>
                    <a:lnTo>
                      <a:pt x="72" y="205"/>
                    </a:lnTo>
                    <a:lnTo>
                      <a:pt x="72" y="203"/>
                    </a:lnTo>
                    <a:lnTo>
                      <a:pt x="72" y="205"/>
                    </a:lnTo>
                    <a:lnTo>
                      <a:pt x="70" y="205"/>
                    </a:lnTo>
                    <a:lnTo>
                      <a:pt x="70" y="203"/>
                    </a:lnTo>
                    <a:lnTo>
                      <a:pt x="70" y="205"/>
                    </a:lnTo>
                    <a:lnTo>
                      <a:pt x="68" y="205"/>
                    </a:lnTo>
                    <a:lnTo>
                      <a:pt x="66" y="205"/>
                    </a:lnTo>
                    <a:lnTo>
                      <a:pt x="66" y="207"/>
                    </a:lnTo>
                    <a:lnTo>
                      <a:pt x="64" y="207"/>
                    </a:lnTo>
                    <a:lnTo>
                      <a:pt x="64" y="209"/>
                    </a:lnTo>
                    <a:lnTo>
                      <a:pt x="62" y="207"/>
                    </a:lnTo>
                    <a:lnTo>
                      <a:pt x="62" y="209"/>
                    </a:lnTo>
                    <a:lnTo>
                      <a:pt x="62" y="207"/>
                    </a:lnTo>
                    <a:lnTo>
                      <a:pt x="60" y="207"/>
                    </a:lnTo>
                    <a:lnTo>
                      <a:pt x="60" y="209"/>
                    </a:lnTo>
                    <a:lnTo>
                      <a:pt x="60" y="211"/>
                    </a:lnTo>
                    <a:lnTo>
                      <a:pt x="58" y="211"/>
                    </a:lnTo>
                    <a:lnTo>
                      <a:pt x="58" y="209"/>
                    </a:lnTo>
                    <a:lnTo>
                      <a:pt x="56" y="209"/>
                    </a:lnTo>
                    <a:lnTo>
                      <a:pt x="54" y="209"/>
                    </a:lnTo>
                    <a:lnTo>
                      <a:pt x="54" y="211"/>
                    </a:lnTo>
                    <a:lnTo>
                      <a:pt x="54" y="209"/>
                    </a:lnTo>
                    <a:lnTo>
                      <a:pt x="52" y="209"/>
                    </a:lnTo>
                    <a:lnTo>
                      <a:pt x="52" y="211"/>
                    </a:lnTo>
                    <a:lnTo>
                      <a:pt x="50" y="213"/>
                    </a:lnTo>
                    <a:lnTo>
                      <a:pt x="48" y="213"/>
                    </a:lnTo>
                    <a:lnTo>
                      <a:pt x="47" y="213"/>
                    </a:lnTo>
                    <a:lnTo>
                      <a:pt x="47" y="215"/>
                    </a:lnTo>
                    <a:lnTo>
                      <a:pt x="45" y="215"/>
                    </a:lnTo>
                    <a:lnTo>
                      <a:pt x="43" y="215"/>
                    </a:lnTo>
                    <a:lnTo>
                      <a:pt x="43" y="216"/>
                    </a:lnTo>
                    <a:lnTo>
                      <a:pt x="41" y="216"/>
                    </a:lnTo>
                    <a:lnTo>
                      <a:pt x="41" y="218"/>
                    </a:lnTo>
                    <a:lnTo>
                      <a:pt x="39" y="218"/>
                    </a:lnTo>
                    <a:lnTo>
                      <a:pt x="39" y="220"/>
                    </a:lnTo>
                    <a:lnTo>
                      <a:pt x="41" y="220"/>
                    </a:lnTo>
                    <a:lnTo>
                      <a:pt x="41" y="222"/>
                    </a:lnTo>
                    <a:lnTo>
                      <a:pt x="41" y="224"/>
                    </a:lnTo>
                    <a:lnTo>
                      <a:pt x="43" y="224"/>
                    </a:lnTo>
                    <a:lnTo>
                      <a:pt x="43" y="226"/>
                    </a:lnTo>
                    <a:lnTo>
                      <a:pt x="41" y="228"/>
                    </a:lnTo>
                    <a:lnTo>
                      <a:pt x="43" y="228"/>
                    </a:lnTo>
                    <a:lnTo>
                      <a:pt x="43" y="230"/>
                    </a:lnTo>
                    <a:lnTo>
                      <a:pt x="43" y="232"/>
                    </a:lnTo>
                    <a:lnTo>
                      <a:pt x="43" y="234"/>
                    </a:lnTo>
                    <a:lnTo>
                      <a:pt x="43" y="236"/>
                    </a:lnTo>
                    <a:lnTo>
                      <a:pt x="41" y="236"/>
                    </a:lnTo>
                    <a:lnTo>
                      <a:pt x="41" y="238"/>
                    </a:lnTo>
                    <a:lnTo>
                      <a:pt x="39" y="238"/>
                    </a:lnTo>
                    <a:lnTo>
                      <a:pt x="39" y="240"/>
                    </a:lnTo>
                    <a:lnTo>
                      <a:pt x="37" y="240"/>
                    </a:lnTo>
                    <a:lnTo>
                      <a:pt x="35" y="241"/>
                    </a:lnTo>
                    <a:lnTo>
                      <a:pt x="33" y="243"/>
                    </a:lnTo>
                    <a:lnTo>
                      <a:pt x="31" y="243"/>
                    </a:lnTo>
                    <a:lnTo>
                      <a:pt x="29" y="243"/>
                    </a:lnTo>
                    <a:lnTo>
                      <a:pt x="29" y="240"/>
                    </a:lnTo>
                    <a:lnTo>
                      <a:pt x="29" y="238"/>
                    </a:lnTo>
                    <a:lnTo>
                      <a:pt x="29" y="234"/>
                    </a:lnTo>
                    <a:lnTo>
                      <a:pt x="27" y="232"/>
                    </a:lnTo>
                    <a:lnTo>
                      <a:pt x="25" y="230"/>
                    </a:lnTo>
                    <a:lnTo>
                      <a:pt x="24" y="230"/>
                    </a:lnTo>
                    <a:lnTo>
                      <a:pt x="22" y="230"/>
                    </a:lnTo>
                    <a:lnTo>
                      <a:pt x="22" y="228"/>
                    </a:lnTo>
                    <a:lnTo>
                      <a:pt x="22" y="226"/>
                    </a:lnTo>
                    <a:lnTo>
                      <a:pt x="24" y="226"/>
                    </a:lnTo>
                    <a:lnTo>
                      <a:pt x="25" y="224"/>
                    </a:lnTo>
                    <a:lnTo>
                      <a:pt x="25" y="220"/>
                    </a:lnTo>
                    <a:lnTo>
                      <a:pt x="24" y="218"/>
                    </a:lnTo>
                    <a:lnTo>
                      <a:pt x="22" y="215"/>
                    </a:lnTo>
                    <a:lnTo>
                      <a:pt x="20" y="213"/>
                    </a:lnTo>
                    <a:lnTo>
                      <a:pt x="20" y="211"/>
                    </a:lnTo>
                    <a:lnTo>
                      <a:pt x="20" y="209"/>
                    </a:lnTo>
                    <a:lnTo>
                      <a:pt x="18" y="207"/>
                    </a:lnTo>
                    <a:lnTo>
                      <a:pt x="16" y="205"/>
                    </a:lnTo>
                    <a:lnTo>
                      <a:pt x="14" y="201"/>
                    </a:lnTo>
                    <a:lnTo>
                      <a:pt x="12" y="195"/>
                    </a:lnTo>
                    <a:lnTo>
                      <a:pt x="12" y="193"/>
                    </a:lnTo>
                    <a:lnTo>
                      <a:pt x="10" y="193"/>
                    </a:lnTo>
                    <a:lnTo>
                      <a:pt x="12" y="192"/>
                    </a:lnTo>
                    <a:lnTo>
                      <a:pt x="12" y="190"/>
                    </a:lnTo>
                    <a:lnTo>
                      <a:pt x="12" y="188"/>
                    </a:lnTo>
                    <a:lnTo>
                      <a:pt x="14" y="186"/>
                    </a:lnTo>
                    <a:lnTo>
                      <a:pt x="14" y="184"/>
                    </a:lnTo>
                    <a:lnTo>
                      <a:pt x="12" y="180"/>
                    </a:lnTo>
                    <a:lnTo>
                      <a:pt x="8" y="174"/>
                    </a:lnTo>
                    <a:lnTo>
                      <a:pt x="8" y="172"/>
                    </a:lnTo>
                    <a:lnTo>
                      <a:pt x="6" y="170"/>
                    </a:lnTo>
                    <a:lnTo>
                      <a:pt x="4" y="170"/>
                    </a:lnTo>
                    <a:lnTo>
                      <a:pt x="4" y="168"/>
                    </a:lnTo>
                    <a:lnTo>
                      <a:pt x="4" y="167"/>
                    </a:lnTo>
                    <a:lnTo>
                      <a:pt x="4" y="165"/>
                    </a:lnTo>
                    <a:lnTo>
                      <a:pt x="4" y="163"/>
                    </a:lnTo>
                    <a:lnTo>
                      <a:pt x="2" y="159"/>
                    </a:lnTo>
                    <a:lnTo>
                      <a:pt x="2" y="157"/>
                    </a:lnTo>
                    <a:lnTo>
                      <a:pt x="2" y="153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49"/>
                    </a:lnTo>
                    <a:lnTo>
                      <a:pt x="0" y="147"/>
                    </a:lnTo>
                    <a:lnTo>
                      <a:pt x="0" y="145"/>
                    </a:lnTo>
                    <a:lnTo>
                      <a:pt x="2" y="144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4" y="144"/>
                    </a:lnTo>
                    <a:lnTo>
                      <a:pt x="6" y="142"/>
                    </a:lnTo>
                    <a:lnTo>
                      <a:pt x="8" y="142"/>
                    </a:lnTo>
                    <a:lnTo>
                      <a:pt x="8" y="140"/>
                    </a:lnTo>
                    <a:lnTo>
                      <a:pt x="10" y="140"/>
                    </a:lnTo>
                    <a:lnTo>
                      <a:pt x="12" y="140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4" y="136"/>
                    </a:lnTo>
                    <a:lnTo>
                      <a:pt x="16" y="136"/>
                    </a:lnTo>
                    <a:lnTo>
                      <a:pt x="16" y="134"/>
                    </a:lnTo>
                    <a:lnTo>
                      <a:pt x="18" y="132"/>
                    </a:lnTo>
                    <a:lnTo>
                      <a:pt x="18" y="130"/>
                    </a:lnTo>
                    <a:lnTo>
                      <a:pt x="16" y="128"/>
                    </a:lnTo>
                    <a:lnTo>
                      <a:pt x="18" y="128"/>
                    </a:lnTo>
                    <a:lnTo>
                      <a:pt x="18" y="126"/>
                    </a:lnTo>
                    <a:lnTo>
                      <a:pt x="18" y="124"/>
                    </a:lnTo>
                    <a:lnTo>
                      <a:pt x="20" y="122"/>
                    </a:lnTo>
                    <a:lnTo>
                      <a:pt x="20" y="120"/>
                    </a:lnTo>
                    <a:lnTo>
                      <a:pt x="20" y="119"/>
                    </a:lnTo>
                    <a:lnTo>
                      <a:pt x="20" y="115"/>
                    </a:lnTo>
                    <a:lnTo>
                      <a:pt x="20" y="111"/>
                    </a:lnTo>
                    <a:lnTo>
                      <a:pt x="20" y="109"/>
                    </a:lnTo>
                    <a:lnTo>
                      <a:pt x="20" y="107"/>
                    </a:lnTo>
                    <a:lnTo>
                      <a:pt x="22" y="105"/>
                    </a:lnTo>
                    <a:lnTo>
                      <a:pt x="22" y="103"/>
                    </a:lnTo>
                    <a:lnTo>
                      <a:pt x="24" y="99"/>
                    </a:lnTo>
                    <a:lnTo>
                      <a:pt x="25" y="96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7" y="90"/>
                    </a:lnTo>
                    <a:lnTo>
                      <a:pt x="27" y="88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5" y="84"/>
                    </a:lnTo>
                    <a:lnTo>
                      <a:pt x="25" y="82"/>
                    </a:lnTo>
                    <a:lnTo>
                      <a:pt x="25" y="80"/>
                    </a:lnTo>
                    <a:lnTo>
                      <a:pt x="24" y="80"/>
                    </a:lnTo>
                    <a:lnTo>
                      <a:pt x="24" y="78"/>
                    </a:lnTo>
                    <a:lnTo>
                      <a:pt x="22" y="78"/>
                    </a:lnTo>
                    <a:lnTo>
                      <a:pt x="22" y="76"/>
                    </a:lnTo>
                    <a:lnTo>
                      <a:pt x="22" y="74"/>
                    </a:lnTo>
                    <a:lnTo>
                      <a:pt x="20" y="74"/>
                    </a:lnTo>
                    <a:lnTo>
                      <a:pt x="20" y="72"/>
                    </a:lnTo>
                    <a:lnTo>
                      <a:pt x="20" y="71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2" y="67"/>
                    </a:lnTo>
                    <a:lnTo>
                      <a:pt x="22" y="65"/>
                    </a:lnTo>
                    <a:lnTo>
                      <a:pt x="24" y="65"/>
                    </a:lnTo>
                    <a:lnTo>
                      <a:pt x="24" y="63"/>
                    </a:lnTo>
                    <a:lnTo>
                      <a:pt x="22" y="63"/>
                    </a:lnTo>
                    <a:lnTo>
                      <a:pt x="22" y="61"/>
                    </a:lnTo>
                    <a:lnTo>
                      <a:pt x="22" y="59"/>
                    </a:lnTo>
                    <a:lnTo>
                      <a:pt x="20" y="59"/>
                    </a:lnTo>
                    <a:lnTo>
                      <a:pt x="22" y="57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5" y="51"/>
                    </a:lnTo>
                    <a:lnTo>
                      <a:pt x="27" y="51"/>
                    </a:lnTo>
                    <a:lnTo>
                      <a:pt x="27" y="53"/>
                    </a:lnTo>
                    <a:lnTo>
                      <a:pt x="27" y="55"/>
                    </a:lnTo>
                    <a:lnTo>
                      <a:pt x="27" y="57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9" y="71"/>
                    </a:lnTo>
                    <a:lnTo>
                      <a:pt x="31" y="72"/>
                    </a:lnTo>
                    <a:lnTo>
                      <a:pt x="33" y="74"/>
                    </a:lnTo>
                    <a:lnTo>
                      <a:pt x="35" y="74"/>
                    </a:lnTo>
                    <a:lnTo>
                      <a:pt x="35" y="72"/>
                    </a:lnTo>
                    <a:lnTo>
                      <a:pt x="35" y="71"/>
                    </a:lnTo>
                    <a:lnTo>
                      <a:pt x="35" y="69"/>
                    </a:lnTo>
                    <a:lnTo>
                      <a:pt x="35" y="67"/>
                    </a:lnTo>
                    <a:lnTo>
                      <a:pt x="37" y="67"/>
                    </a:lnTo>
                    <a:lnTo>
                      <a:pt x="39" y="67"/>
                    </a:lnTo>
                    <a:lnTo>
                      <a:pt x="41" y="67"/>
                    </a:lnTo>
                    <a:lnTo>
                      <a:pt x="43" y="67"/>
                    </a:lnTo>
                    <a:lnTo>
                      <a:pt x="45" y="67"/>
                    </a:lnTo>
                    <a:lnTo>
                      <a:pt x="47" y="67"/>
                    </a:lnTo>
                    <a:lnTo>
                      <a:pt x="47" y="65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50" y="63"/>
                    </a:lnTo>
                    <a:lnTo>
                      <a:pt x="50" y="61"/>
                    </a:lnTo>
                    <a:lnTo>
                      <a:pt x="50" y="59"/>
                    </a:lnTo>
                    <a:lnTo>
                      <a:pt x="52" y="59"/>
                    </a:lnTo>
                    <a:lnTo>
                      <a:pt x="54" y="59"/>
                    </a:lnTo>
                    <a:lnTo>
                      <a:pt x="54" y="57"/>
                    </a:lnTo>
                    <a:lnTo>
                      <a:pt x="54" y="59"/>
                    </a:lnTo>
                    <a:lnTo>
                      <a:pt x="56" y="59"/>
                    </a:lnTo>
                    <a:lnTo>
                      <a:pt x="56" y="57"/>
                    </a:lnTo>
                    <a:lnTo>
                      <a:pt x="58" y="57"/>
                    </a:lnTo>
                    <a:lnTo>
                      <a:pt x="58" y="59"/>
                    </a:lnTo>
                    <a:lnTo>
                      <a:pt x="58" y="57"/>
                    </a:lnTo>
                    <a:lnTo>
                      <a:pt x="60" y="57"/>
                    </a:lnTo>
                    <a:lnTo>
                      <a:pt x="62" y="57"/>
                    </a:lnTo>
                    <a:lnTo>
                      <a:pt x="62" y="55"/>
                    </a:lnTo>
                    <a:lnTo>
                      <a:pt x="62" y="53"/>
                    </a:lnTo>
                    <a:lnTo>
                      <a:pt x="64" y="53"/>
                    </a:lnTo>
                    <a:lnTo>
                      <a:pt x="64" y="51"/>
                    </a:lnTo>
                    <a:lnTo>
                      <a:pt x="66" y="51"/>
                    </a:lnTo>
                    <a:lnTo>
                      <a:pt x="66" y="49"/>
                    </a:lnTo>
                    <a:lnTo>
                      <a:pt x="66" y="51"/>
                    </a:lnTo>
                    <a:lnTo>
                      <a:pt x="66" y="49"/>
                    </a:lnTo>
                    <a:lnTo>
                      <a:pt x="68" y="49"/>
                    </a:lnTo>
                    <a:lnTo>
                      <a:pt x="68" y="48"/>
                    </a:lnTo>
                    <a:lnTo>
                      <a:pt x="66" y="48"/>
                    </a:lnTo>
                    <a:lnTo>
                      <a:pt x="66" y="46"/>
                    </a:lnTo>
                    <a:lnTo>
                      <a:pt x="68" y="46"/>
                    </a:lnTo>
                    <a:lnTo>
                      <a:pt x="68" y="44"/>
                    </a:lnTo>
                    <a:lnTo>
                      <a:pt x="70" y="42"/>
                    </a:lnTo>
                    <a:lnTo>
                      <a:pt x="70" y="40"/>
                    </a:lnTo>
                    <a:lnTo>
                      <a:pt x="72" y="40"/>
                    </a:lnTo>
                    <a:lnTo>
                      <a:pt x="72" y="38"/>
                    </a:lnTo>
                    <a:lnTo>
                      <a:pt x="73" y="36"/>
                    </a:lnTo>
                    <a:lnTo>
                      <a:pt x="75" y="36"/>
                    </a:lnTo>
                    <a:lnTo>
                      <a:pt x="75" y="34"/>
                    </a:lnTo>
                    <a:lnTo>
                      <a:pt x="77" y="34"/>
                    </a:lnTo>
                    <a:lnTo>
                      <a:pt x="77" y="32"/>
                    </a:lnTo>
                    <a:lnTo>
                      <a:pt x="79" y="32"/>
                    </a:lnTo>
                    <a:lnTo>
                      <a:pt x="79" y="30"/>
                    </a:lnTo>
                    <a:lnTo>
                      <a:pt x="79" y="28"/>
                    </a:lnTo>
                    <a:lnTo>
                      <a:pt x="77" y="28"/>
                    </a:lnTo>
                    <a:lnTo>
                      <a:pt x="77" y="26"/>
                    </a:lnTo>
                    <a:lnTo>
                      <a:pt x="79" y="26"/>
                    </a:lnTo>
                    <a:lnTo>
                      <a:pt x="79" y="24"/>
                    </a:lnTo>
                    <a:lnTo>
                      <a:pt x="79" y="23"/>
                    </a:lnTo>
                    <a:lnTo>
                      <a:pt x="79" y="21"/>
                    </a:lnTo>
                    <a:lnTo>
                      <a:pt x="81" y="21"/>
                    </a:lnTo>
                    <a:lnTo>
                      <a:pt x="81" y="19"/>
                    </a:lnTo>
                    <a:lnTo>
                      <a:pt x="81" y="17"/>
                    </a:lnTo>
                    <a:lnTo>
                      <a:pt x="83" y="17"/>
                    </a:lnTo>
                    <a:lnTo>
                      <a:pt x="83" y="15"/>
                    </a:lnTo>
                    <a:lnTo>
                      <a:pt x="83" y="13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3"/>
                    </a:lnTo>
                    <a:lnTo>
                      <a:pt x="89" y="1"/>
                    </a:lnTo>
                    <a:lnTo>
                      <a:pt x="87" y="1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3" y="1"/>
                    </a:lnTo>
                    <a:lnTo>
                      <a:pt x="93" y="3"/>
                    </a:lnTo>
                    <a:lnTo>
                      <a:pt x="95" y="3"/>
                    </a:lnTo>
                    <a:lnTo>
                      <a:pt x="95" y="5"/>
                    </a:lnTo>
                    <a:lnTo>
                      <a:pt x="95" y="7"/>
                    </a:lnTo>
                    <a:lnTo>
                      <a:pt x="95" y="9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2" y="15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21"/>
                    </a:lnTo>
                    <a:lnTo>
                      <a:pt x="110" y="23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4" y="32"/>
                    </a:lnTo>
                    <a:lnTo>
                      <a:pt x="114" y="34"/>
                    </a:lnTo>
                    <a:lnTo>
                      <a:pt x="116" y="34"/>
                    </a:lnTo>
                    <a:lnTo>
                      <a:pt x="116" y="36"/>
                    </a:lnTo>
                    <a:lnTo>
                      <a:pt x="118" y="36"/>
                    </a:lnTo>
                    <a:lnTo>
                      <a:pt x="118" y="38"/>
                    </a:lnTo>
                    <a:lnTo>
                      <a:pt x="118" y="40"/>
                    </a:lnTo>
                    <a:lnTo>
                      <a:pt x="120" y="40"/>
                    </a:lnTo>
                    <a:lnTo>
                      <a:pt x="121" y="42"/>
                    </a:lnTo>
                    <a:lnTo>
                      <a:pt x="123" y="44"/>
                    </a:lnTo>
                    <a:lnTo>
                      <a:pt x="125" y="46"/>
                    </a:lnTo>
                    <a:lnTo>
                      <a:pt x="127" y="46"/>
                    </a:lnTo>
                    <a:lnTo>
                      <a:pt x="129" y="46"/>
                    </a:lnTo>
                    <a:lnTo>
                      <a:pt x="131" y="46"/>
                    </a:lnTo>
                    <a:lnTo>
                      <a:pt x="133" y="46"/>
                    </a:lnTo>
                    <a:lnTo>
                      <a:pt x="133" y="48"/>
                    </a:lnTo>
                    <a:lnTo>
                      <a:pt x="135" y="48"/>
                    </a:lnTo>
                    <a:lnTo>
                      <a:pt x="137" y="48"/>
                    </a:lnTo>
                    <a:lnTo>
                      <a:pt x="139" y="48"/>
                    </a:lnTo>
                    <a:lnTo>
                      <a:pt x="141" y="49"/>
                    </a:lnTo>
                    <a:lnTo>
                      <a:pt x="143" y="49"/>
                    </a:lnTo>
                    <a:lnTo>
                      <a:pt x="144" y="49"/>
                    </a:lnTo>
                    <a:lnTo>
                      <a:pt x="146" y="49"/>
                    </a:lnTo>
                    <a:lnTo>
                      <a:pt x="148" y="49"/>
                    </a:lnTo>
                    <a:lnTo>
                      <a:pt x="150" y="49"/>
                    </a:lnTo>
                    <a:lnTo>
                      <a:pt x="152" y="49"/>
                    </a:lnTo>
                    <a:lnTo>
                      <a:pt x="154" y="49"/>
                    </a:lnTo>
                    <a:lnTo>
                      <a:pt x="156" y="51"/>
                    </a:lnTo>
                    <a:lnTo>
                      <a:pt x="158" y="53"/>
                    </a:lnTo>
                    <a:lnTo>
                      <a:pt x="158" y="55"/>
                    </a:lnTo>
                    <a:lnTo>
                      <a:pt x="160" y="55"/>
                    </a:lnTo>
                    <a:lnTo>
                      <a:pt x="162" y="55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6" y="57"/>
                    </a:lnTo>
                    <a:lnTo>
                      <a:pt x="168" y="59"/>
                    </a:lnTo>
                    <a:lnTo>
                      <a:pt x="168" y="61"/>
                    </a:lnTo>
                    <a:lnTo>
                      <a:pt x="169" y="61"/>
                    </a:lnTo>
                    <a:lnTo>
                      <a:pt x="171" y="63"/>
                    </a:lnTo>
                    <a:lnTo>
                      <a:pt x="173" y="63"/>
                    </a:lnTo>
                    <a:lnTo>
                      <a:pt x="175" y="63"/>
                    </a:lnTo>
                    <a:lnTo>
                      <a:pt x="177" y="65"/>
                    </a:lnTo>
                    <a:lnTo>
                      <a:pt x="179" y="65"/>
                    </a:lnTo>
                    <a:lnTo>
                      <a:pt x="181" y="65"/>
                    </a:lnTo>
                    <a:lnTo>
                      <a:pt x="181" y="67"/>
                    </a:lnTo>
                    <a:lnTo>
                      <a:pt x="183" y="69"/>
                    </a:lnTo>
                    <a:lnTo>
                      <a:pt x="183" y="71"/>
                    </a:lnTo>
                    <a:lnTo>
                      <a:pt x="185" y="71"/>
                    </a:lnTo>
                    <a:lnTo>
                      <a:pt x="187" y="72"/>
                    </a:lnTo>
                    <a:lnTo>
                      <a:pt x="189" y="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4" name="Freeform 5083">
                <a:extLst>
                  <a:ext uri="{FF2B5EF4-FFF2-40B4-BE49-F238E27FC236}">
                    <a16:creationId xmlns:a16="http://schemas.microsoft.com/office/drawing/2014/main" id="{3BD4945F-B9B9-B1FE-DBEC-DFAF739FC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568" y="5749817"/>
                <a:ext cx="168056" cy="274227"/>
              </a:xfrm>
              <a:custGeom>
                <a:avLst/>
                <a:gdLst/>
                <a:ahLst/>
                <a:cxnLst>
                  <a:cxn ang="0">
                    <a:pos x="103" y="125"/>
                  </a:cxn>
                  <a:cxn ang="0">
                    <a:pos x="94" y="119"/>
                  </a:cxn>
                  <a:cxn ang="0">
                    <a:pos x="84" y="115"/>
                  </a:cxn>
                  <a:cxn ang="0">
                    <a:pos x="76" y="117"/>
                  </a:cxn>
                  <a:cxn ang="0">
                    <a:pos x="78" y="130"/>
                  </a:cxn>
                  <a:cxn ang="0">
                    <a:pos x="80" y="138"/>
                  </a:cxn>
                  <a:cxn ang="0">
                    <a:pos x="78" y="152"/>
                  </a:cxn>
                  <a:cxn ang="0">
                    <a:pos x="76" y="167"/>
                  </a:cxn>
                  <a:cxn ang="0">
                    <a:pos x="75" y="177"/>
                  </a:cxn>
                  <a:cxn ang="0">
                    <a:pos x="67" y="182"/>
                  </a:cxn>
                  <a:cxn ang="0">
                    <a:pos x="59" y="188"/>
                  </a:cxn>
                  <a:cxn ang="0">
                    <a:pos x="53" y="182"/>
                  </a:cxn>
                  <a:cxn ang="0">
                    <a:pos x="50" y="177"/>
                  </a:cxn>
                  <a:cxn ang="0">
                    <a:pos x="51" y="169"/>
                  </a:cxn>
                  <a:cxn ang="0">
                    <a:pos x="50" y="157"/>
                  </a:cxn>
                  <a:cxn ang="0">
                    <a:pos x="46" y="154"/>
                  </a:cxn>
                  <a:cxn ang="0">
                    <a:pos x="30" y="154"/>
                  </a:cxn>
                  <a:cxn ang="0">
                    <a:pos x="28" y="144"/>
                  </a:cxn>
                  <a:cxn ang="0">
                    <a:pos x="19" y="144"/>
                  </a:cxn>
                  <a:cxn ang="0">
                    <a:pos x="9" y="144"/>
                  </a:cxn>
                  <a:cxn ang="0">
                    <a:pos x="7" y="132"/>
                  </a:cxn>
                  <a:cxn ang="0">
                    <a:pos x="11" y="119"/>
                  </a:cxn>
                  <a:cxn ang="0">
                    <a:pos x="19" y="111"/>
                  </a:cxn>
                  <a:cxn ang="0">
                    <a:pos x="25" y="102"/>
                  </a:cxn>
                  <a:cxn ang="0">
                    <a:pos x="30" y="92"/>
                  </a:cxn>
                  <a:cxn ang="0">
                    <a:pos x="30" y="81"/>
                  </a:cxn>
                  <a:cxn ang="0">
                    <a:pos x="28" y="69"/>
                  </a:cxn>
                  <a:cxn ang="0">
                    <a:pos x="23" y="58"/>
                  </a:cxn>
                  <a:cxn ang="0">
                    <a:pos x="19" y="48"/>
                  </a:cxn>
                  <a:cxn ang="0">
                    <a:pos x="9" y="46"/>
                  </a:cxn>
                  <a:cxn ang="0">
                    <a:pos x="0" y="36"/>
                  </a:cxn>
                  <a:cxn ang="0">
                    <a:pos x="7" y="33"/>
                  </a:cxn>
                  <a:cxn ang="0">
                    <a:pos x="11" y="29"/>
                  </a:cxn>
                  <a:cxn ang="0">
                    <a:pos x="19" y="27"/>
                  </a:cxn>
                  <a:cxn ang="0">
                    <a:pos x="19" y="21"/>
                  </a:cxn>
                  <a:cxn ang="0">
                    <a:pos x="27" y="17"/>
                  </a:cxn>
                  <a:cxn ang="0">
                    <a:pos x="32" y="21"/>
                  </a:cxn>
                  <a:cxn ang="0">
                    <a:pos x="38" y="29"/>
                  </a:cxn>
                  <a:cxn ang="0">
                    <a:pos x="42" y="38"/>
                  </a:cxn>
                  <a:cxn ang="0">
                    <a:pos x="51" y="40"/>
                  </a:cxn>
                  <a:cxn ang="0">
                    <a:pos x="51" y="31"/>
                  </a:cxn>
                  <a:cxn ang="0">
                    <a:pos x="57" y="23"/>
                  </a:cxn>
                  <a:cxn ang="0">
                    <a:pos x="63" y="13"/>
                  </a:cxn>
                  <a:cxn ang="0">
                    <a:pos x="75" y="8"/>
                  </a:cxn>
                  <a:cxn ang="0">
                    <a:pos x="84" y="4"/>
                  </a:cxn>
                  <a:cxn ang="0">
                    <a:pos x="92" y="4"/>
                  </a:cxn>
                  <a:cxn ang="0">
                    <a:pos x="88" y="6"/>
                  </a:cxn>
                  <a:cxn ang="0">
                    <a:pos x="88" y="15"/>
                  </a:cxn>
                  <a:cxn ang="0">
                    <a:pos x="86" y="27"/>
                  </a:cxn>
                  <a:cxn ang="0">
                    <a:pos x="86" y="34"/>
                  </a:cxn>
                  <a:cxn ang="0">
                    <a:pos x="82" y="42"/>
                  </a:cxn>
                  <a:cxn ang="0">
                    <a:pos x="88" y="52"/>
                  </a:cxn>
                  <a:cxn ang="0">
                    <a:pos x="96" y="59"/>
                  </a:cxn>
                  <a:cxn ang="0">
                    <a:pos x="99" y="71"/>
                  </a:cxn>
                  <a:cxn ang="0">
                    <a:pos x="101" y="82"/>
                  </a:cxn>
                  <a:cxn ang="0">
                    <a:pos x="105" y="94"/>
                  </a:cxn>
                  <a:cxn ang="0">
                    <a:pos x="109" y="106"/>
                  </a:cxn>
                  <a:cxn ang="0">
                    <a:pos x="111" y="115"/>
                  </a:cxn>
                  <a:cxn ang="0">
                    <a:pos x="113" y="129"/>
                  </a:cxn>
                </a:cxnLst>
                <a:rect l="0" t="0" r="r" b="b"/>
                <a:pathLst>
                  <a:path w="113" h="188">
                    <a:moveTo>
                      <a:pt x="113" y="129"/>
                    </a:moveTo>
                    <a:lnTo>
                      <a:pt x="111" y="127"/>
                    </a:lnTo>
                    <a:lnTo>
                      <a:pt x="109" y="129"/>
                    </a:lnTo>
                    <a:lnTo>
                      <a:pt x="107" y="127"/>
                    </a:lnTo>
                    <a:lnTo>
                      <a:pt x="105" y="127"/>
                    </a:lnTo>
                    <a:lnTo>
                      <a:pt x="103" y="127"/>
                    </a:lnTo>
                    <a:lnTo>
                      <a:pt x="103" y="125"/>
                    </a:lnTo>
                    <a:lnTo>
                      <a:pt x="101" y="125"/>
                    </a:lnTo>
                    <a:lnTo>
                      <a:pt x="99" y="123"/>
                    </a:lnTo>
                    <a:lnTo>
                      <a:pt x="99" y="121"/>
                    </a:lnTo>
                    <a:lnTo>
                      <a:pt x="98" y="121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94" y="119"/>
                    </a:lnTo>
                    <a:lnTo>
                      <a:pt x="94" y="117"/>
                    </a:lnTo>
                    <a:lnTo>
                      <a:pt x="92" y="117"/>
                    </a:lnTo>
                    <a:lnTo>
                      <a:pt x="90" y="117"/>
                    </a:lnTo>
                    <a:lnTo>
                      <a:pt x="90" y="115"/>
                    </a:lnTo>
                    <a:lnTo>
                      <a:pt x="88" y="115"/>
                    </a:lnTo>
                    <a:lnTo>
                      <a:pt x="86" y="115"/>
                    </a:lnTo>
                    <a:lnTo>
                      <a:pt x="84" y="115"/>
                    </a:lnTo>
                    <a:lnTo>
                      <a:pt x="82" y="115"/>
                    </a:lnTo>
                    <a:lnTo>
                      <a:pt x="80" y="115"/>
                    </a:lnTo>
                    <a:lnTo>
                      <a:pt x="80" y="113"/>
                    </a:lnTo>
                    <a:lnTo>
                      <a:pt x="78" y="113"/>
                    </a:lnTo>
                    <a:lnTo>
                      <a:pt x="78" y="115"/>
                    </a:lnTo>
                    <a:lnTo>
                      <a:pt x="78" y="117"/>
                    </a:lnTo>
                    <a:lnTo>
                      <a:pt x="76" y="117"/>
                    </a:lnTo>
                    <a:lnTo>
                      <a:pt x="76" y="119"/>
                    </a:lnTo>
                    <a:lnTo>
                      <a:pt x="76" y="121"/>
                    </a:lnTo>
                    <a:lnTo>
                      <a:pt x="76" y="123"/>
                    </a:lnTo>
                    <a:lnTo>
                      <a:pt x="76" y="125"/>
                    </a:lnTo>
                    <a:lnTo>
                      <a:pt x="76" y="127"/>
                    </a:lnTo>
                    <a:lnTo>
                      <a:pt x="78" y="129"/>
                    </a:lnTo>
                    <a:lnTo>
                      <a:pt x="78" y="130"/>
                    </a:lnTo>
                    <a:lnTo>
                      <a:pt x="76" y="130"/>
                    </a:lnTo>
                    <a:lnTo>
                      <a:pt x="76" y="132"/>
                    </a:lnTo>
                    <a:lnTo>
                      <a:pt x="76" y="134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78" y="138"/>
                    </a:lnTo>
                    <a:lnTo>
                      <a:pt x="80" y="138"/>
                    </a:lnTo>
                    <a:lnTo>
                      <a:pt x="80" y="140"/>
                    </a:lnTo>
                    <a:lnTo>
                      <a:pt x="82" y="142"/>
                    </a:lnTo>
                    <a:lnTo>
                      <a:pt x="82" y="144"/>
                    </a:lnTo>
                    <a:lnTo>
                      <a:pt x="80" y="146"/>
                    </a:lnTo>
                    <a:lnTo>
                      <a:pt x="80" y="148"/>
                    </a:lnTo>
                    <a:lnTo>
                      <a:pt x="78" y="150"/>
                    </a:lnTo>
                    <a:lnTo>
                      <a:pt x="78" y="152"/>
                    </a:lnTo>
                    <a:lnTo>
                      <a:pt x="78" y="154"/>
                    </a:lnTo>
                    <a:lnTo>
                      <a:pt x="78" y="155"/>
                    </a:lnTo>
                    <a:lnTo>
                      <a:pt x="76" y="157"/>
                    </a:lnTo>
                    <a:lnTo>
                      <a:pt x="76" y="159"/>
                    </a:lnTo>
                    <a:lnTo>
                      <a:pt x="76" y="161"/>
                    </a:lnTo>
                    <a:lnTo>
                      <a:pt x="76" y="163"/>
                    </a:lnTo>
                    <a:lnTo>
                      <a:pt x="76" y="167"/>
                    </a:lnTo>
                    <a:lnTo>
                      <a:pt x="76" y="169"/>
                    </a:lnTo>
                    <a:lnTo>
                      <a:pt x="78" y="171"/>
                    </a:lnTo>
                    <a:lnTo>
                      <a:pt x="78" y="173"/>
                    </a:lnTo>
                    <a:lnTo>
                      <a:pt x="78" y="175"/>
                    </a:lnTo>
                    <a:lnTo>
                      <a:pt x="76" y="175"/>
                    </a:lnTo>
                    <a:lnTo>
                      <a:pt x="76" y="177"/>
                    </a:lnTo>
                    <a:lnTo>
                      <a:pt x="75" y="177"/>
                    </a:lnTo>
                    <a:lnTo>
                      <a:pt x="75" y="178"/>
                    </a:lnTo>
                    <a:lnTo>
                      <a:pt x="73" y="178"/>
                    </a:lnTo>
                    <a:lnTo>
                      <a:pt x="73" y="180"/>
                    </a:lnTo>
                    <a:lnTo>
                      <a:pt x="71" y="180"/>
                    </a:lnTo>
                    <a:lnTo>
                      <a:pt x="71" y="182"/>
                    </a:lnTo>
                    <a:lnTo>
                      <a:pt x="69" y="182"/>
                    </a:lnTo>
                    <a:lnTo>
                      <a:pt x="67" y="182"/>
                    </a:lnTo>
                    <a:lnTo>
                      <a:pt x="67" y="184"/>
                    </a:lnTo>
                    <a:lnTo>
                      <a:pt x="65" y="184"/>
                    </a:lnTo>
                    <a:lnTo>
                      <a:pt x="63" y="184"/>
                    </a:lnTo>
                    <a:lnTo>
                      <a:pt x="63" y="186"/>
                    </a:lnTo>
                    <a:lnTo>
                      <a:pt x="61" y="186"/>
                    </a:lnTo>
                    <a:lnTo>
                      <a:pt x="61" y="188"/>
                    </a:lnTo>
                    <a:lnTo>
                      <a:pt x="59" y="188"/>
                    </a:lnTo>
                    <a:lnTo>
                      <a:pt x="59" y="186"/>
                    </a:lnTo>
                    <a:lnTo>
                      <a:pt x="57" y="186"/>
                    </a:lnTo>
                    <a:lnTo>
                      <a:pt x="57" y="184"/>
                    </a:lnTo>
                    <a:lnTo>
                      <a:pt x="55" y="184"/>
                    </a:lnTo>
                    <a:lnTo>
                      <a:pt x="53" y="182"/>
                    </a:lnTo>
                    <a:lnTo>
                      <a:pt x="51" y="182"/>
                    </a:lnTo>
                    <a:lnTo>
                      <a:pt x="53" y="182"/>
                    </a:lnTo>
                    <a:lnTo>
                      <a:pt x="53" y="180"/>
                    </a:lnTo>
                    <a:lnTo>
                      <a:pt x="51" y="180"/>
                    </a:lnTo>
                    <a:lnTo>
                      <a:pt x="53" y="180"/>
                    </a:lnTo>
                    <a:lnTo>
                      <a:pt x="53" y="178"/>
                    </a:lnTo>
                    <a:lnTo>
                      <a:pt x="51" y="178"/>
                    </a:lnTo>
                    <a:lnTo>
                      <a:pt x="51" y="177"/>
                    </a:lnTo>
                    <a:lnTo>
                      <a:pt x="50" y="177"/>
                    </a:lnTo>
                    <a:lnTo>
                      <a:pt x="51" y="177"/>
                    </a:lnTo>
                    <a:lnTo>
                      <a:pt x="51" y="175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0" y="169"/>
                    </a:lnTo>
                    <a:lnTo>
                      <a:pt x="51" y="169"/>
                    </a:lnTo>
                    <a:lnTo>
                      <a:pt x="51" y="167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50" y="163"/>
                    </a:lnTo>
                    <a:lnTo>
                      <a:pt x="50" y="161"/>
                    </a:lnTo>
                    <a:lnTo>
                      <a:pt x="50" y="159"/>
                    </a:lnTo>
                    <a:lnTo>
                      <a:pt x="50" y="157"/>
                    </a:lnTo>
                    <a:lnTo>
                      <a:pt x="51" y="157"/>
                    </a:lnTo>
                    <a:lnTo>
                      <a:pt x="51" y="155"/>
                    </a:lnTo>
                    <a:lnTo>
                      <a:pt x="51" y="154"/>
                    </a:lnTo>
                    <a:lnTo>
                      <a:pt x="50" y="155"/>
                    </a:lnTo>
                    <a:lnTo>
                      <a:pt x="50" y="154"/>
                    </a:lnTo>
                    <a:lnTo>
                      <a:pt x="48" y="154"/>
                    </a:lnTo>
                    <a:lnTo>
                      <a:pt x="46" y="154"/>
                    </a:lnTo>
                    <a:lnTo>
                      <a:pt x="44" y="154"/>
                    </a:lnTo>
                    <a:lnTo>
                      <a:pt x="40" y="154"/>
                    </a:lnTo>
                    <a:lnTo>
                      <a:pt x="38" y="155"/>
                    </a:lnTo>
                    <a:lnTo>
                      <a:pt x="34" y="155"/>
                    </a:lnTo>
                    <a:lnTo>
                      <a:pt x="32" y="155"/>
                    </a:lnTo>
                    <a:lnTo>
                      <a:pt x="30" y="155"/>
                    </a:lnTo>
                    <a:lnTo>
                      <a:pt x="30" y="154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2" y="144"/>
                    </a:lnTo>
                    <a:lnTo>
                      <a:pt x="30" y="144"/>
                    </a:lnTo>
                    <a:lnTo>
                      <a:pt x="28" y="144"/>
                    </a:lnTo>
                    <a:lnTo>
                      <a:pt x="27" y="144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3" y="142"/>
                    </a:lnTo>
                    <a:lnTo>
                      <a:pt x="23" y="144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7" y="144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3" y="146"/>
                    </a:lnTo>
                    <a:lnTo>
                      <a:pt x="13" y="144"/>
                    </a:lnTo>
                    <a:lnTo>
                      <a:pt x="11" y="144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0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9" y="134"/>
                    </a:lnTo>
                    <a:lnTo>
                      <a:pt x="7" y="134"/>
                    </a:lnTo>
                    <a:lnTo>
                      <a:pt x="7" y="132"/>
                    </a:lnTo>
                    <a:lnTo>
                      <a:pt x="7" y="130"/>
                    </a:lnTo>
                    <a:lnTo>
                      <a:pt x="7" y="129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9" y="123"/>
                    </a:lnTo>
                    <a:lnTo>
                      <a:pt x="9" y="121"/>
                    </a:lnTo>
                    <a:lnTo>
                      <a:pt x="11" y="119"/>
                    </a:lnTo>
                    <a:lnTo>
                      <a:pt x="11" y="117"/>
                    </a:lnTo>
                    <a:lnTo>
                      <a:pt x="11" y="115"/>
                    </a:lnTo>
                    <a:lnTo>
                      <a:pt x="13" y="115"/>
                    </a:lnTo>
                    <a:lnTo>
                      <a:pt x="15" y="115"/>
                    </a:lnTo>
                    <a:lnTo>
                      <a:pt x="17" y="113"/>
                    </a:lnTo>
                    <a:lnTo>
                      <a:pt x="19" y="113"/>
                    </a:lnTo>
                    <a:lnTo>
                      <a:pt x="19" y="111"/>
                    </a:lnTo>
                    <a:lnTo>
                      <a:pt x="21" y="109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3" y="106"/>
                    </a:lnTo>
                    <a:lnTo>
                      <a:pt x="23" y="104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7" y="102"/>
                    </a:lnTo>
                    <a:lnTo>
                      <a:pt x="27" y="100"/>
                    </a:lnTo>
                    <a:lnTo>
                      <a:pt x="28" y="98"/>
                    </a:lnTo>
                    <a:lnTo>
                      <a:pt x="28" y="96"/>
                    </a:lnTo>
                    <a:lnTo>
                      <a:pt x="28" y="94"/>
                    </a:lnTo>
                    <a:lnTo>
                      <a:pt x="28" y="92"/>
                    </a:lnTo>
                    <a:lnTo>
                      <a:pt x="30" y="92"/>
                    </a:lnTo>
                    <a:lnTo>
                      <a:pt x="30" y="90"/>
                    </a:lnTo>
                    <a:lnTo>
                      <a:pt x="30" y="88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4"/>
                    </a:lnTo>
                    <a:lnTo>
                      <a:pt x="32" y="82"/>
                    </a:lnTo>
                    <a:lnTo>
                      <a:pt x="30" y="81"/>
                    </a:lnTo>
                    <a:lnTo>
                      <a:pt x="28" y="79"/>
                    </a:lnTo>
                    <a:lnTo>
                      <a:pt x="27" y="77"/>
                    </a:lnTo>
                    <a:lnTo>
                      <a:pt x="27" y="75"/>
                    </a:lnTo>
                    <a:lnTo>
                      <a:pt x="27" y="73"/>
                    </a:lnTo>
                    <a:lnTo>
                      <a:pt x="27" y="71"/>
                    </a:lnTo>
                    <a:lnTo>
                      <a:pt x="27" y="69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8" y="65"/>
                    </a:lnTo>
                    <a:lnTo>
                      <a:pt x="28" y="63"/>
                    </a:lnTo>
                    <a:lnTo>
                      <a:pt x="28" y="61"/>
                    </a:lnTo>
                    <a:lnTo>
                      <a:pt x="27" y="61"/>
                    </a:lnTo>
                    <a:lnTo>
                      <a:pt x="27" y="59"/>
                    </a:lnTo>
                    <a:lnTo>
                      <a:pt x="23" y="58"/>
                    </a:lnTo>
                    <a:lnTo>
                      <a:pt x="23" y="56"/>
                    </a:lnTo>
                    <a:lnTo>
                      <a:pt x="21" y="56"/>
                    </a:lnTo>
                    <a:lnTo>
                      <a:pt x="21" y="54"/>
                    </a:lnTo>
                    <a:lnTo>
                      <a:pt x="19" y="54"/>
                    </a:lnTo>
                    <a:lnTo>
                      <a:pt x="19" y="52"/>
                    </a:lnTo>
                    <a:lnTo>
                      <a:pt x="21" y="50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7" y="44"/>
                    </a:lnTo>
                    <a:lnTo>
                      <a:pt x="15" y="44"/>
                    </a:lnTo>
                    <a:lnTo>
                      <a:pt x="15" y="46"/>
                    </a:lnTo>
                    <a:lnTo>
                      <a:pt x="13" y="46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3" y="44"/>
                    </a:lnTo>
                    <a:lnTo>
                      <a:pt x="3" y="42"/>
                    </a:lnTo>
                    <a:lnTo>
                      <a:pt x="3" y="40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2" y="33"/>
                    </a:lnTo>
                    <a:lnTo>
                      <a:pt x="3" y="34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7" y="33"/>
                    </a:lnTo>
                    <a:lnTo>
                      <a:pt x="7" y="31"/>
                    </a:lnTo>
                    <a:lnTo>
                      <a:pt x="9" y="31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1" y="17"/>
                    </a:lnTo>
                    <a:lnTo>
                      <a:pt x="23" y="17"/>
                    </a:lnTo>
                    <a:lnTo>
                      <a:pt x="25" y="17"/>
                    </a:lnTo>
                    <a:lnTo>
                      <a:pt x="27" y="17"/>
                    </a:lnTo>
                    <a:lnTo>
                      <a:pt x="25" y="17"/>
                    </a:lnTo>
                    <a:lnTo>
                      <a:pt x="27" y="17"/>
                    </a:lnTo>
                    <a:lnTo>
                      <a:pt x="27" y="19"/>
                    </a:lnTo>
                    <a:lnTo>
                      <a:pt x="28" y="19"/>
                    </a:lnTo>
                    <a:lnTo>
                      <a:pt x="28" y="21"/>
                    </a:lnTo>
                    <a:lnTo>
                      <a:pt x="30" y="21"/>
                    </a:lnTo>
                    <a:lnTo>
                      <a:pt x="32" y="21"/>
                    </a:lnTo>
                    <a:lnTo>
                      <a:pt x="34" y="21"/>
                    </a:lnTo>
                    <a:lnTo>
                      <a:pt x="34" y="23"/>
                    </a:lnTo>
                    <a:lnTo>
                      <a:pt x="36" y="23"/>
                    </a:lnTo>
                    <a:lnTo>
                      <a:pt x="36" y="25"/>
                    </a:lnTo>
                    <a:lnTo>
                      <a:pt x="38" y="25"/>
                    </a:lnTo>
                    <a:lnTo>
                      <a:pt x="38" y="27"/>
                    </a:lnTo>
                    <a:lnTo>
                      <a:pt x="38" y="29"/>
                    </a:lnTo>
                    <a:lnTo>
                      <a:pt x="40" y="29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40" y="34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2" y="38"/>
                    </a:lnTo>
                    <a:lnTo>
                      <a:pt x="42" y="40"/>
                    </a:lnTo>
                    <a:lnTo>
                      <a:pt x="44" y="40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0" y="38"/>
                    </a:lnTo>
                    <a:lnTo>
                      <a:pt x="50" y="40"/>
                    </a:lnTo>
                    <a:lnTo>
                      <a:pt x="51" y="40"/>
                    </a:lnTo>
                    <a:lnTo>
                      <a:pt x="53" y="40"/>
                    </a:lnTo>
                    <a:lnTo>
                      <a:pt x="53" y="38"/>
                    </a:lnTo>
                    <a:lnTo>
                      <a:pt x="51" y="38"/>
                    </a:lnTo>
                    <a:lnTo>
                      <a:pt x="51" y="36"/>
                    </a:lnTo>
                    <a:lnTo>
                      <a:pt x="51" y="34"/>
                    </a:lnTo>
                    <a:lnTo>
                      <a:pt x="51" y="33"/>
                    </a:lnTo>
                    <a:lnTo>
                      <a:pt x="51" y="31"/>
                    </a:lnTo>
                    <a:lnTo>
                      <a:pt x="51" y="29"/>
                    </a:lnTo>
                    <a:lnTo>
                      <a:pt x="53" y="29"/>
                    </a:lnTo>
                    <a:lnTo>
                      <a:pt x="53" y="27"/>
                    </a:lnTo>
                    <a:lnTo>
                      <a:pt x="55" y="27"/>
                    </a:lnTo>
                    <a:lnTo>
                      <a:pt x="55" y="25"/>
                    </a:lnTo>
                    <a:lnTo>
                      <a:pt x="57" y="25"/>
                    </a:lnTo>
                    <a:lnTo>
                      <a:pt x="57" y="23"/>
                    </a:lnTo>
                    <a:lnTo>
                      <a:pt x="59" y="23"/>
                    </a:lnTo>
                    <a:lnTo>
                      <a:pt x="59" y="21"/>
                    </a:lnTo>
                    <a:lnTo>
                      <a:pt x="61" y="19"/>
                    </a:lnTo>
                    <a:lnTo>
                      <a:pt x="61" y="17"/>
                    </a:lnTo>
                    <a:lnTo>
                      <a:pt x="61" y="15"/>
                    </a:lnTo>
                    <a:lnTo>
                      <a:pt x="61" y="13"/>
                    </a:lnTo>
                    <a:lnTo>
                      <a:pt x="63" y="13"/>
                    </a:lnTo>
                    <a:lnTo>
                      <a:pt x="65" y="11"/>
                    </a:lnTo>
                    <a:lnTo>
                      <a:pt x="67" y="11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5" y="10"/>
                    </a:lnTo>
                    <a:lnTo>
                      <a:pt x="75" y="8"/>
                    </a:lnTo>
                    <a:lnTo>
                      <a:pt x="76" y="8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2" y="4"/>
                    </a:lnTo>
                    <a:lnTo>
                      <a:pt x="96" y="6"/>
                    </a:lnTo>
                    <a:lnTo>
                      <a:pt x="94" y="6"/>
                    </a:lnTo>
                    <a:lnTo>
                      <a:pt x="92" y="6"/>
                    </a:lnTo>
                    <a:lnTo>
                      <a:pt x="90" y="6"/>
                    </a:lnTo>
                    <a:lnTo>
                      <a:pt x="90" y="4"/>
                    </a:lnTo>
                    <a:lnTo>
                      <a:pt x="88" y="4"/>
                    </a:lnTo>
                    <a:lnTo>
                      <a:pt x="88" y="6"/>
                    </a:lnTo>
                    <a:lnTo>
                      <a:pt x="86" y="6"/>
                    </a:lnTo>
                    <a:lnTo>
                      <a:pt x="86" y="8"/>
                    </a:lnTo>
                    <a:lnTo>
                      <a:pt x="86" y="10"/>
                    </a:lnTo>
                    <a:lnTo>
                      <a:pt x="88" y="10"/>
                    </a:lnTo>
                    <a:lnTo>
                      <a:pt x="88" y="11"/>
                    </a:lnTo>
                    <a:lnTo>
                      <a:pt x="88" y="13"/>
                    </a:lnTo>
                    <a:lnTo>
                      <a:pt x="88" y="15"/>
                    </a:lnTo>
                    <a:lnTo>
                      <a:pt x="86" y="17"/>
                    </a:lnTo>
                    <a:lnTo>
                      <a:pt x="86" y="19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6" y="23"/>
                    </a:lnTo>
                    <a:lnTo>
                      <a:pt x="86" y="25"/>
                    </a:lnTo>
                    <a:lnTo>
                      <a:pt x="86" y="27"/>
                    </a:lnTo>
                    <a:lnTo>
                      <a:pt x="86" y="29"/>
                    </a:lnTo>
                    <a:lnTo>
                      <a:pt x="86" y="31"/>
                    </a:lnTo>
                    <a:lnTo>
                      <a:pt x="88" y="31"/>
                    </a:lnTo>
                    <a:lnTo>
                      <a:pt x="86" y="33"/>
                    </a:lnTo>
                    <a:lnTo>
                      <a:pt x="86" y="34"/>
                    </a:lnTo>
                    <a:lnTo>
                      <a:pt x="88" y="34"/>
                    </a:lnTo>
                    <a:lnTo>
                      <a:pt x="86" y="34"/>
                    </a:lnTo>
                    <a:lnTo>
                      <a:pt x="86" y="36"/>
                    </a:lnTo>
                    <a:lnTo>
                      <a:pt x="84" y="36"/>
                    </a:lnTo>
                    <a:lnTo>
                      <a:pt x="86" y="36"/>
                    </a:lnTo>
                    <a:lnTo>
                      <a:pt x="84" y="38"/>
                    </a:lnTo>
                    <a:lnTo>
                      <a:pt x="84" y="40"/>
                    </a:lnTo>
                    <a:lnTo>
                      <a:pt x="84" y="42"/>
                    </a:lnTo>
                    <a:lnTo>
                      <a:pt x="82" y="42"/>
                    </a:lnTo>
                    <a:lnTo>
                      <a:pt x="84" y="42"/>
                    </a:lnTo>
                    <a:lnTo>
                      <a:pt x="84" y="44"/>
                    </a:lnTo>
                    <a:lnTo>
                      <a:pt x="84" y="46"/>
                    </a:lnTo>
                    <a:lnTo>
                      <a:pt x="86" y="48"/>
                    </a:lnTo>
                    <a:lnTo>
                      <a:pt x="88" y="48"/>
                    </a:lnTo>
                    <a:lnTo>
                      <a:pt x="88" y="50"/>
                    </a:lnTo>
                    <a:lnTo>
                      <a:pt x="88" y="52"/>
                    </a:lnTo>
                    <a:lnTo>
                      <a:pt x="90" y="52"/>
                    </a:lnTo>
                    <a:lnTo>
                      <a:pt x="92" y="54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6" y="56"/>
                    </a:lnTo>
                    <a:lnTo>
                      <a:pt x="96" y="58"/>
                    </a:lnTo>
                    <a:lnTo>
                      <a:pt x="96" y="59"/>
                    </a:lnTo>
                    <a:lnTo>
                      <a:pt x="98" y="61"/>
                    </a:lnTo>
                    <a:lnTo>
                      <a:pt x="98" y="63"/>
                    </a:lnTo>
                    <a:lnTo>
                      <a:pt x="98" y="65"/>
                    </a:lnTo>
                    <a:lnTo>
                      <a:pt x="98" y="67"/>
                    </a:lnTo>
                    <a:lnTo>
                      <a:pt x="98" y="69"/>
                    </a:lnTo>
                    <a:lnTo>
                      <a:pt x="98" y="71"/>
                    </a:lnTo>
                    <a:lnTo>
                      <a:pt x="99" y="71"/>
                    </a:lnTo>
                    <a:lnTo>
                      <a:pt x="99" y="73"/>
                    </a:lnTo>
                    <a:lnTo>
                      <a:pt x="98" y="75"/>
                    </a:lnTo>
                    <a:lnTo>
                      <a:pt x="98" y="77"/>
                    </a:lnTo>
                    <a:lnTo>
                      <a:pt x="99" y="79"/>
                    </a:lnTo>
                    <a:lnTo>
                      <a:pt x="99" y="81"/>
                    </a:lnTo>
                    <a:lnTo>
                      <a:pt x="101" y="81"/>
                    </a:lnTo>
                    <a:lnTo>
                      <a:pt x="101" y="82"/>
                    </a:lnTo>
                    <a:lnTo>
                      <a:pt x="101" y="84"/>
                    </a:lnTo>
                    <a:lnTo>
                      <a:pt x="103" y="86"/>
                    </a:lnTo>
                    <a:lnTo>
                      <a:pt x="103" y="88"/>
                    </a:lnTo>
                    <a:lnTo>
                      <a:pt x="103" y="90"/>
                    </a:lnTo>
                    <a:lnTo>
                      <a:pt x="105" y="90"/>
                    </a:lnTo>
                    <a:lnTo>
                      <a:pt x="105" y="92"/>
                    </a:lnTo>
                    <a:lnTo>
                      <a:pt x="105" y="94"/>
                    </a:lnTo>
                    <a:lnTo>
                      <a:pt x="107" y="96"/>
                    </a:lnTo>
                    <a:lnTo>
                      <a:pt x="107" y="98"/>
                    </a:lnTo>
                    <a:lnTo>
                      <a:pt x="107" y="100"/>
                    </a:lnTo>
                    <a:lnTo>
                      <a:pt x="107" y="102"/>
                    </a:lnTo>
                    <a:lnTo>
                      <a:pt x="107" y="104"/>
                    </a:lnTo>
                    <a:lnTo>
                      <a:pt x="109" y="104"/>
                    </a:lnTo>
                    <a:lnTo>
                      <a:pt x="109" y="106"/>
                    </a:lnTo>
                    <a:lnTo>
                      <a:pt x="111" y="106"/>
                    </a:lnTo>
                    <a:lnTo>
                      <a:pt x="111" y="107"/>
                    </a:lnTo>
                    <a:lnTo>
                      <a:pt x="113" y="109"/>
                    </a:lnTo>
                    <a:lnTo>
                      <a:pt x="113" y="111"/>
                    </a:lnTo>
                    <a:lnTo>
                      <a:pt x="111" y="111"/>
                    </a:lnTo>
                    <a:lnTo>
                      <a:pt x="111" y="113"/>
                    </a:lnTo>
                    <a:lnTo>
                      <a:pt x="111" y="115"/>
                    </a:lnTo>
                    <a:lnTo>
                      <a:pt x="111" y="117"/>
                    </a:lnTo>
                    <a:lnTo>
                      <a:pt x="111" y="119"/>
                    </a:lnTo>
                    <a:lnTo>
                      <a:pt x="111" y="121"/>
                    </a:lnTo>
                    <a:lnTo>
                      <a:pt x="113" y="123"/>
                    </a:lnTo>
                    <a:lnTo>
                      <a:pt x="113" y="125"/>
                    </a:lnTo>
                    <a:lnTo>
                      <a:pt x="113" y="127"/>
                    </a:lnTo>
                    <a:lnTo>
                      <a:pt x="113" y="129"/>
                    </a:lnTo>
                    <a:close/>
                  </a:path>
                </a:pathLst>
              </a:custGeom>
              <a:solidFill>
                <a:srgbClr val="FFC00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5" name="Freeform 5084">
                <a:extLst>
                  <a:ext uri="{FF2B5EF4-FFF2-40B4-BE49-F238E27FC236}">
                    <a16:creationId xmlns:a16="http://schemas.microsoft.com/office/drawing/2014/main" id="{6B5C27AB-4CCA-3BD3-C01C-3455669F5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9286" y="5815480"/>
                <a:ext cx="280093" cy="408294"/>
              </a:xfrm>
              <a:custGeom>
                <a:avLst/>
                <a:gdLst/>
                <a:ahLst/>
                <a:cxnLst>
                  <a:cxn ang="0">
                    <a:pos x="165" y="108"/>
                  </a:cxn>
                  <a:cxn ang="0">
                    <a:pos x="167" y="123"/>
                  </a:cxn>
                  <a:cxn ang="0">
                    <a:pos x="163" y="134"/>
                  </a:cxn>
                  <a:cxn ang="0">
                    <a:pos x="163" y="146"/>
                  </a:cxn>
                  <a:cxn ang="0">
                    <a:pos x="165" y="158"/>
                  </a:cxn>
                  <a:cxn ang="0">
                    <a:pos x="165" y="167"/>
                  </a:cxn>
                  <a:cxn ang="0">
                    <a:pos x="167" y="177"/>
                  </a:cxn>
                  <a:cxn ang="0">
                    <a:pos x="161" y="186"/>
                  </a:cxn>
                  <a:cxn ang="0">
                    <a:pos x="156" y="196"/>
                  </a:cxn>
                  <a:cxn ang="0">
                    <a:pos x="152" y="204"/>
                  </a:cxn>
                  <a:cxn ang="0">
                    <a:pos x="150" y="219"/>
                  </a:cxn>
                  <a:cxn ang="0">
                    <a:pos x="144" y="229"/>
                  </a:cxn>
                  <a:cxn ang="0">
                    <a:pos x="142" y="242"/>
                  </a:cxn>
                  <a:cxn ang="0">
                    <a:pos x="135" y="252"/>
                  </a:cxn>
                  <a:cxn ang="0">
                    <a:pos x="131" y="263"/>
                  </a:cxn>
                  <a:cxn ang="0">
                    <a:pos x="127" y="273"/>
                  </a:cxn>
                  <a:cxn ang="0">
                    <a:pos x="121" y="277"/>
                  </a:cxn>
                  <a:cxn ang="0">
                    <a:pos x="108" y="279"/>
                  </a:cxn>
                  <a:cxn ang="0">
                    <a:pos x="90" y="271"/>
                  </a:cxn>
                  <a:cxn ang="0">
                    <a:pos x="85" y="257"/>
                  </a:cxn>
                  <a:cxn ang="0">
                    <a:pos x="75" y="242"/>
                  </a:cxn>
                  <a:cxn ang="0">
                    <a:pos x="62" y="227"/>
                  </a:cxn>
                  <a:cxn ang="0">
                    <a:pos x="56" y="213"/>
                  </a:cxn>
                  <a:cxn ang="0">
                    <a:pos x="63" y="188"/>
                  </a:cxn>
                  <a:cxn ang="0">
                    <a:pos x="46" y="173"/>
                  </a:cxn>
                  <a:cxn ang="0">
                    <a:pos x="31" y="171"/>
                  </a:cxn>
                  <a:cxn ang="0">
                    <a:pos x="12" y="161"/>
                  </a:cxn>
                  <a:cxn ang="0">
                    <a:pos x="8" y="156"/>
                  </a:cxn>
                  <a:cxn ang="0">
                    <a:pos x="10" y="144"/>
                  </a:cxn>
                  <a:cxn ang="0">
                    <a:pos x="8" y="134"/>
                  </a:cxn>
                  <a:cxn ang="0">
                    <a:pos x="19" y="129"/>
                  </a:cxn>
                  <a:cxn ang="0">
                    <a:pos x="27" y="129"/>
                  </a:cxn>
                  <a:cxn ang="0">
                    <a:pos x="33" y="125"/>
                  </a:cxn>
                  <a:cxn ang="0">
                    <a:pos x="39" y="123"/>
                  </a:cxn>
                  <a:cxn ang="0">
                    <a:pos x="44" y="117"/>
                  </a:cxn>
                  <a:cxn ang="0">
                    <a:pos x="50" y="110"/>
                  </a:cxn>
                  <a:cxn ang="0">
                    <a:pos x="58" y="102"/>
                  </a:cxn>
                  <a:cxn ang="0">
                    <a:pos x="63" y="90"/>
                  </a:cxn>
                  <a:cxn ang="0">
                    <a:pos x="67" y="77"/>
                  </a:cxn>
                  <a:cxn ang="0">
                    <a:pos x="77" y="69"/>
                  </a:cxn>
                  <a:cxn ang="0">
                    <a:pos x="88" y="62"/>
                  </a:cxn>
                  <a:cxn ang="0">
                    <a:pos x="100" y="54"/>
                  </a:cxn>
                  <a:cxn ang="0">
                    <a:pos x="108" y="44"/>
                  </a:cxn>
                  <a:cxn ang="0">
                    <a:pos x="111" y="33"/>
                  </a:cxn>
                  <a:cxn ang="0">
                    <a:pos x="123" y="29"/>
                  </a:cxn>
                  <a:cxn ang="0">
                    <a:pos x="133" y="27"/>
                  </a:cxn>
                  <a:cxn ang="0">
                    <a:pos x="140" y="19"/>
                  </a:cxn>
                  <a:cxn ang="0">
                    <a:pos x="146" y="10"/>
                  </a:cxn>
                  <a:cxn ang="0">
                    <a:pos x="154" y="0"/>
                  </a:cxn>
                  <a:cxn ang="0">
                    <a:pos x="169" y="2"/>
                  </a:cxn>
                  <a:cxn ang="0">
                    <a:pos x="175" y="10"/>
                  </a:cxn>
                  <a:cxn ang="0">
                    <a:pos x="184" y="19"/>
                  </a:cxn>
                  <a:cxn ang="0">
                    <a:pos x="183" y="33"/>
                  </a:cxn>
                  <a:cxn ang="0">
                    <a:pos x="186" y="46"/>
                  </a:cxn>
                  <a:cxn ang="0">
                    <a:pos x="181" y="58"/>
                  </a:cxn>
                  <a:cxn ang="0">
                    <a:pos x="175" y="69"/>
                  </a:cxn>
                  <a:cxn ang="0">
                    <a:pos x="165" y="79"/>
                  </a:cxn>
                  <a:cxn ang="0">
                    <a:pos x="165" y="92"/>
                  </a:cxn>
                </a:cxnLst>
                <a:rect l="0" t="0" r="r" b="b"/>
                <a:pathLst>
                  <a:path w="188" h="279">
                    <a:moveTo>
                      <a:pt x="165" y="98"/>
                    </a:moveTo>
                    <a:lnTo>
                      <a:pt x="165" y="100"/>
                    </a:lnTo>
                    <a:lnTo>
                      <a:pt x="165" y="102"/>
                    </a:lnTo>
                    <a:lnTo>
                      <a:pt x="167" y="102"/>
                    </a:lnTo>
                    <a:lnTo>
                      <a:pt x="167" y="104"/>
                    </a:lnTo>
                    <a:lnTo>
                      <a:pt x="165" y="104"/>
                    </a:lnTo>
                    <a:lnTo>
                      <a:pt x="165" y="106"/>
                    </a:lnTo>
                    <a:lnTo>
                      <a:pt x="165" y="108"/>
                    </a:lnTo>
                    <a:lnTo>
                      <a:pt x="165" y="110"/>
                    </a:lnTo>
                    <a:lnTo>
                      <a:pt x="163" y="111"/>
                    </a:lnTo>
                    <a:lnTo>
                      <a:pt x="163" y="113"/>
                    </a:lnTo>
                    <a:lnTo>
                      <a:pt x="163" y="115"/>
                    </a:lnTo>
                    <a:lnTo>
                      <a:pt x="165" y="117"/>
                    </a:lnTo>
                    <a:lnTo>
                      <a:pt x="165" y="119"/>
                    </a:lnTo>
                    <a:lnTo>
                      <a:pt x="165" y="121"/>
                    </a:lnTo>
                    <a:lnTo>
                      <a:pt x="167" y="123"/>
                    </a:lnTo>
                    <a:lnTo>
                      <a:pt x="165" y="123"/>
                    </a:lnTo>
                    <a:lnTo>
                      <a:pt x="165" y="125"/>
                    </a:lnTo>
                    <a:lnTo>
                      <a:pt x="165" y="127"/>
                    </a:lnTo>
                    <a:lnTo>
                      <a:pt x="165" y="129"/>
                    </a:lnTo>
                    <a:lnTo>
                      <a:pt x="165" y="131"/>
                    </a:lnTo>
                    <a:lnTo>
                      <a:pt x="165" y="133"/>
                    </a:lnTo>
                    <a:lnTo>
                      <a:pt x="163" y="133"/>
                    </a:lnTo>
                    <a:lnTo>
                      <a:pt x="163" y="134"/>
                    </a:lnTo>
                    <a:lnTo>
                      <a:pt x="163" y="136"/>
                    </a:lnTo>
                    <a:lnTo>
                      <a:pt x="163" y="138"/>
                    </a:lnTo>
                    <a:lnTo>
                      <a:pt x="163" y="140"/>
                    </a:lnTo>
                    <a:lnTo>
                      <a:pt x="163" y="142"/>
                    </a:lnTo>
                    <a:lnTo>
                      <a:pt x="165" y="142"/>
                    </a:lnTo>
                    <a:lnTo>
                      <a:pt x="165" y="144"/>
                    </a:lnTo>
                    <a:lnTo>
                      <a:pt x="163" y="144"/>
                    </a:lnTo>
                    <a:lnTo>
                      <a:pt x="163" y="146"/>
                    </a:lnTo>
                    <a:lnTo>
                      <a:pt x="165" y="146"/>
                    </a:lnTo>
                    <a:lnTo>
                      <a:pt x="165" y="148"/>
                    </a:lnTo>
                    <a:lnTo>
                      <a:pt x="163" y="150"/>
                    </a:lnTo>
                    <a:lnTo>
                      <a:pt x="163" y="152"/>
                    </a:lnTo>
                    <a:lnTo>
                      <a:pt x="163" y="154"/>
                    </a:lnTo>
                    <a:lnTo>
                      <a:pt x="163" y="156"/>
                    </a:lnTo>
                    <a:lnTo>
                      <a:pt x="165" y="156"/>
                    </a:lnTo>
                    <a:lnTo>
                      <a:pt x="165" y="158"/>
                    </a:lnTo>
                    <a:lnTo>
                      <a:pt x="165" y="159"/>
                    </a:lnTo>
                    <a:lnTo>
                      <a:pt x="165" y="161"/>
                    </a:lnTo>
                    <a:lnTo>
                      <a:pt x="167" y="161"/>
                    </a:lnTo>
                    <a:lnTo>
                      <a:pt x="165" y="161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5" y="165"/>
                    </a:lnTo>
                    <a:lnTo>
                      <a:pt x="165" y="167"/>
                    </a:lnTo>
                    <a:lnTo>
                      <a:pt x="165" y="169"/>
                    </a:lnTo>
                    <a:lnTo>
                      <a:pt x="167" y="169"/>
                    </a:lnTo>
                    <a:lnTo>
                      <a:pt x="167" y="171"/>
                    </a:lnTo>
                    <a:lnTo>
                      <a:pt x="167" y="173"/>
                    </a:lnTo>
                    <a:lnTo>
                      <a:pt x="167" y="175"/>
                    </a:lnTo>
                    <a:lnTo>
                      <a:pt x="167" y="177"/>
                    </a:lnTo>
                    <a:lnTo>
                      <a:pt x="169" y="177"/>
                    </a:lnTo>
                    <a:lnTo>
                      <a:pt x="167" y="177"/>
                    </a:lnTo>
                    <a:lnTo>
                      <a:pt x="167" y="179"/>
                    </a:lnTo>
                    <a:lnTo>
                      <a:pt x="167" y="181"/>
                    </a:lnTo>
                    <a:lnTo>
                      <a:pt x="165" y="181"/>
                    </a:lnTo>
                    <a:lnTo>
                      <a:pt x="165" y="182"/>
                    </a:lnTo>
                    <a:lnTo>
                      <a:pt x="165" y="184"/>
                    </a:lnTo>
                    <a:lnTo>
                      <a:pt x="165" y="186"/>
                    </a:lnTo>
                    <a:lnTo>
                      <a:pt x="163" y="186"/>
                    </a:lnTo>
                    <a:lnTo>
                      <a:pt x="161" y="186"/>
                    </a:lnTo>
                    <a:lnTo>
                      <a:pt x="161" y="188"/>
                    </a:lnTo>
                    <a:lnTo>
                      <a:pt x="159" y="188"/>
                    </a:lnTo>
                    <a:lnTo>
                      <a:pt x="159" y="190"/>
                    </a:lnTo>
                    <a:lnTo>
                      <a:pt x="158" y="190"/>
                    </a:lnTo>
                    <a:lnTo>
                      <a:pt x="158" y="192"/>
                    </a:lnTo>
                    <a:lnTo>
                      <a:pt x="158" y="194"/>
                    </a:lnTo>
                    <a:lnTo>
                      <a:pt x="156" y="194"/>
                    </a:lnTo>
                    <a:lnTo>
                      <a:pt x="156" y="196"/>
                    </a:lnTo>
                    <a:lnTo>
                      <a:pt x="158" y="196"/>
                    </a:lnTo>
                    <a:lnTo>
                      <a:pt x="156" y="196"/>
                    </a:lnTo>
                    <a:lnTo>
                      <a:pt x="156" y="198"/>
                    </a:lnTo>
                    <a:lnTo>
                      <a:pt x="156" y="200"/>
                    </a:lnTo>
                    <a:lnTo>
                      <a:pt x="154" y="200"/>
                    </a:lnTo>
                    <a:lnTo>
                      <a:pt x="154" y="202"/>
                    </a:lnTo>
                    <a:lnTo>
                      <a:pt x="154" y="204"/>
                    </a:lnTo>
                    <a:lnTo>
                      <a:pt x="152" y="204"/>
                    </a:lnTo>
                    <a:lnTo>
                      <a:pt x="152" y="206"/>
                    </a:lnTo>
                    <a:lnTo>
                      <a:pt x="152" y="207"/>
                    </a:lnTo>
                    <a:lnTo>
                      <a:pt x="152" y="209"/>
                    </a:lnTo>
                    <a:lnTo>
                      <a:pt x="150" y="211"/>
                    </a:lnTo>
                    <a:lnTo>
                      <a:pt x="150" y="213"/>
                    </a:lnTo>
                    <a:lnTo>
                      <a:pt x="150" y="215"/>
                    </a:lnTo>
                    <a:lnTo>
                      <a:pt x="150" y="217"/>
                    </a:lnTo>
                    <a:lnTo>
                      <a:pt x="150" y="219"/>
                    </a:lnTo>
                    <a:lnTo>
                      <a:pt x="148" y="219"/>
                    </a:lnTo>
                    <a:lnTo>
                      <a:pt x="148" y="221"/>
                    </a:lnTo>
                    <a:lnTo>
                      <a:pt x="148" y="223"/>
                    </a:lnTo>
                    <a:lnTo>
                      <a:pt x="146" y="223"/>
                    </a:lnTo>
                    <a:lnTo>
                      <a:pt x="146" y="225"/>
                    </a:lnTo>
                    <a:lnTo>
                      <a:pt x="146" y="227"/>
                    </a:lnTo>
                    <a:lnTo>
                      <a:pt x="144" y="227"/>
                    </a:lnTo>
                    <a:lnTo>
                      <a:pt x="144" y="229"/>
                    </a:lnTo>
                    <a:lnTo>
                      <a:pt x="144" y="231"/>
                    </a:lnTo>
                    <a:lnTo>
                      <a:pt x="144" y="232"/>
                    </a:lnTo>
                    <a:lnTo>
                      <a:pt x="144" y="234"/>
                    </a:lnTo>
                    <a:lnTo>
                      <a:pt x="144" y="236"/>
                    </a:lnTo>
                    <a:lnTo>
                      <a:pt x="144" y="238"/>
                    </a:lnTo>
                    <a:lnTo>
                      <a:pt x="144" y="240"/>
                    </a:lnTo>
                    <a:lnTo>
                      <a:pt x="142" y="240"/>
                    </a:lnTo>
                    <a:lnTo>
                      <a:pt x="142" y="242"/>
                    </a:lnTo>
                    <a:lnTo>
                      <a:pt x="142" y="244"/>
                    </a:lnTo>
                    <a:lnTo>
                      <a:pt x="140" y="246"/>
                    </a:lnTo>
                    <a:lnTo>
                      <a:pt x="140" y="248"/>
                    </a:lnTo>
                    <a:lnTo>
                      <a:pt x="138" y="248"/>
                    </a:lnTo>
                    <a:lnTo>
                      <a:pt x="138" y="250"/>
                    </a:lnTo>
                    <a:lnTo>
                      <a:pt x="136" y="250"/>
                    </a:lnTo>
                    <a:lnTo>
                      <a:pt x="135" y="250"/>
                    </a:lnTo>
                    <a:lnTo>
                      <a:pt x="135" y="252"/>
                    </a:lnTo>
                    <a:lnTo>
                      <a:pt x="133" y="252"/>
                    </a:lnTo>
                    <a:lnTo>
                      <a:pt x="133" y="254"/>
                    </a:lnTo>
                    <a:lnTo>
                      <a:pt x="133" y="255"/>
                    </a:lnTo>
                    <a:lnTo>
                      <a:pt x="131" y="255"/>
                    </a:lnTo>
                    <a:lnTo>
                      <a:pt x="131" y="257"/>
                    </a:lnTo>
                    <a:lnTo>
                      <a:pt x="131" y="259"/>
                    </a:lnTo>
                    <a:lnTo>
                      <a:pt x="131" y="261"/>
                    </a:lnTo>
                    <a:lnTo>
                      <a:pt x="131" y="263"/>
                    </a:lnTo>
                    <a:lnTo>
                      <a:pt x="131" y="265"/>
                    </a:lnTo>
                    <a:lnTo>
                      <a:pt x="129" y="265"/>
                    </a:lnTo>
                    <a:lnTo>
                      <a:pt x="129" y="267"/>
                    </a:lnTo>
                    <a:lnTo>
                      <a:pt x="127" y="269"/>
                    </a:lnTo>
                    <a:lnTo>
                      <a:pt x="129" y="269"/>
                    </a:lnTo>
                    <a:lnTo>
                      <a:pt x="129" y="271"/>
                    </a:lnTo>
                    <a:lnTo>
                      <a:pt x="127" y="271"/>
                    </a:lnTo>
                    <a:lnTo>
                      <a:pt x="127" y="273"/>
                    </a:lnTo>
                    <a:lnTo>
                      <a:pt x="127" y="271"/>
                    </a:lnTo>
                    <a:lnTo>
                      <a:pt x="125" y="271"/>
                    </a:lnTo>
                    <a:lnTo>
                      <a:pt x="125" y="273"/>
                    </a:lnTo>
                    <a:lnTo>
                      <a:pt x="123" y="275"/>
                    </a:lnTo>
                    <a:lnTo>
                      <a:pt x="123" y="277"/>
                    </a:lnTo>
                    <a:lnTo>
                      <a:pt x="123" y="279"/>
                    </a:lnTo>
                    <a:lnTo>
                      <a:pt x="121" y="279"/>
                    </a:lnTo>
                    <a:lnTo>
                      <a:pt x="121" y="277"/>
                    </a:lnTo>
                    <a:lnTo>
                      <a:pt x="119" y="277"/>
                    </a:lnTo>
                    <a:lnTo>
                      <a:pt x="117" y="277"/>
                    </a:lnTo>
                    <a:lnTo>
                      <a:pt x="117" y="279"/>
                    </a:lnTo>
                    <a:lnTo>
                      <a:pt x="115" y="279"/>
                    </a:lnTo>
                    <a:lnTo>
                      <a:pt x="113" y="279"/>
                    </a:lnTo>
                    <a:lnTo>
                      <a:pt x="111" y="279"/>
                    </a:lnTo>
                    <a:lnTo>
                      <a:pt x="110" y="279"/>
                    </a:lnTo>
                    <a:lnTo>
                      <a:pt x="108" y="279"/>
                    </a:lnTo>
                    <a:lnTo>
                      <a:pt x="106" y="279"/>
                    </a:lnTo>
                    <a:lnTo>
                      <a:pt x="104" y="279"/>
                    </a:lnTo>
                    <a:lnTo>
                      <a:pt x="102" y="279"/>
                    </a:lnTo>
                    <a:lnTo>
                      <a:pt x="100" y="277"/>
                    </a:lnTo>
                    <a:lnTo>
                      <a:pt x="98" y="277"/>
                    </a:lnTo>
                    <a:lnTo>
                      <a:pt x="96" y="275"/>
                    </a:lnTo>
                    <a:lnTo>
                      <a:pt x="94" y="273"/>
                    </a:lnTo>
                    <a:lnTo>
                      <a:pt x="90" y="271"/>
                    </a:lnTo>
                    <a:lnTo>
                      <a:pt x="88" y="267"/>
                    </a:lnTo>
                    <a:lnTo>
                      <a:pt x="88" y="265"/>
                    </a:lnTo>
                    <a:lnTo>
                      <a:pt x="88" y="263"/>
                    </a:lnTo>
                    <a:lnTo>
                      <a:pt x="87" y="263"/>
                    </a:lnTo>
                    <a:lnTo>
                      <a:pt x="87" y="261"/>
                    </a:lnTo>
                    <a:lnTo>
                      <a:pt x="87" y="259"/>
                    </a:lnTo>
                    <a:lnTo>
                      <a:pt x="87" y="257"/>
                    </a:lnTo>
                    <a:lnTo>
                      <a:pt x="85" y="257"/>
                    </a:lnTo>
                    <a:lnTo>
                      <a:pt x="85" y="255"/>
                    </a:lnTo>
                    <a:lnTo>
                      <a:pt x="85" y="254"/>
                    </a:lnTo>
                    <a:lnTo>
                      <a:pt x="83" y="252"/>
                    </a:lnTo>
                    <a:lnTo>
                      <a:pt x="81" y="250"/>
                    </a:lnTo>
                    <a:lnTo>
                      <a:pt x="79" y="248"/>
                    </a:lnTo>
                    <a:lnTo>
                      <a:pt x="77" y="246"/>
                    </a:lnTo>
                    <a:lnTo>
                      <a:pt x="75" y="244"/>
                    </a:lnTo>
                    <a:lnTo>
                      <a:pt x="75" y="242"/>
                    </a:lnTo>
                    <a:lnTo>
                      <a:pt x="75" y="240"/>
                    </a:lnTo>
                    <a:lnTo>
                      <a:pt x="75" y="238"/>
                    </a:lnTo>
                    <a:lnTo>
                      <a:pt x="75" y="236"/>
                    </a:lnTo>
                    <a:lnTo>
                      <a:pt x="73" y="234"/>
                    </a:lnTo>
                    <a:lnTo>
                      <a:pt x="69" y="232"/>
                    </a:lnTo>
                    <a:lnTo>
                      <a:pt x="67" y="231"/>
                    </a:lnTo>
                    <a:lnTo>
                      <a:pt x="65" y="229"/>
                    </a:lnTo>
                    <a:lnTo>
                      <a:pt x="62" y="227"/>
                    </a:lnTo>
                    <a:lnTo>
                      <a:pt x="58" y="229"/>
                    </a:lnTo>
                    <a:lnTo>
                      <a:pt x="56" y="229"/>
                    </a:lnTo>
                    <a:lnTo>
                      <a:pt x="54" y="227"/>
                    </a:lnTo>
                    <a:lnTo>
                      <a:pt x="54" y="225"/>
                    </a:lnTo>
                    <a:lnTo>
                      <a:pt x="54" y="223"/>
                    </a:lnTo>
                    <a:lnTo>
                      <a:pt x="54" y="219"/>
                    </a:lnTo>
                    <a:lnTo>
                      <a:pt x="56" y="215"/>
                    </a:lnTo>
                    <a:lnTo>
                      <a:pt x="56" y="213"/>
                    </a:lnTo>
                    <a:lnTo>
                      <a:pt x="60" y="211"/>
                    </a:lnTo>
                    <a:lnTo>
                      <a:pt x="62" y="207"/>
                    </a:lnTo>
                    <a:lnTo>
                      <a:pt x="63" y="204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3" y="194"/>
                    </a:lnTo>
                    <a:lnTo>
                      <a:pt x="63" y="190"/>
                    </a:lnTo>
                    <a:lnTo>
                      <a:pt x="63" y="188"/>
                    </a:lnTo>
                    <a:lnTo>
                      <a:pt x="62" y="186"/>
                    </a:lnTo>
                    <a:lnTo>
                      <a:pt x="60" y="184"/>
                    </a:lnTo>
                    <a:lnTo>
                      <a:pt x="58" y="182"/>
                    </a:lnTo>
                    <a:lnTo>
                      <a:pt x="58" y="177"/>
                    </a:lnTo>
                    <a:lnTo>
                      <a:pt x="54" y="177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46" y="173"/>
                    </a:lnTo>
                    <a:lnTo>
                      <a:pt x="44" y="177"/>
                    </a:lnTo>
                    <a:lnTo>
                      <a:pt x="42" y="179"/>
                    </a:lnTo>
                    <a:lnTo>
                      <a:pt x="39" y="182"/>
                    </a:lnTo>
                    <a:lnTo>
                      <a:pt x="37" y="181"/>
                    </a:lnTo>
                    <a:lnTo>
                      <a:pt x="35" y="177"/>
                    </a:lnTo>
                    <a:lnTo>
                      <a:pt x="35" y="175"/>
                    </a:lnTo>
                    <a:lnTo>
                      <a:pt x="33" y="173"/>
                    </a:lnTo>
                    <a:lnTo>
                      <a:pt x="31" y="171"/>
                    </a:lnTo>
                    <a:lnTo>
                      <a:pt x="29" y="167"/>
                    </a:lnTo>
                    <a:lnTo>
                      <a:pt x="27" y="165"/>
                    </a:lnTo>
                    <a:lnTo>
                      <a:pt x="23" y="163"/>
                    </a:lnTo>
                    <a:lnTo>
                      <a:pt x="23" y="161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4" y="161"/>
                    </a:lnTo>
                    <a:lnTo>
                      <a:pt x="12" y="161"/>
                    </a:lnTo>
                    <a:lnTo>
                      <a:pt x="6" y="161"/>
                    </a:lnTo>
                    <a:lnTo>
                      <a:pt x="2" y="163"/>
                    </a:lnTo>
                    <a:lnTo>
                      <a:pt x="0" y="161"/>
                    </a:lnTo>
                    <a:lnTo>
                      <a:pt x="2" y="159"/>
                    </a:lnTo>
                    <a:lnTo>
                      <a:pt x="4" y="158"/>
                    </a:lnTo>
                    <a:lnTo>
                      <a:pt x="6" y="158"/>
                    </a:lnTo>
                    <a:lnTo>
                      <a:pt x="6" y="156"/>
                    </a:lnTo>
                    <a:lnTo>
                      <a:pt x="8" y="156"/>
                    </a:lnTo>
                    <a:lnTo>
                      <a:pt x="8" y="154"/>
                    </a:lnTo>
                    <a:lnTo>
                      <a:pt x="10" y="154"/>
                    </a:lnTo>
                    <a:lnTo>
                      <a:pt x="10" y="152"/>
                    </a:lnTo>
                    <a:lnTo>
                      <a:pt x="10" y="150"/>
                    </a:lnTo>
                    <a:lnTo>
                      <a:pt x="10" y="148"/>
                    </a:lnTo>
                    <a:lnTo>
                      <a:pt x="10" y="146"/>
                    </a:lnTo>
                    <a:lnTo>
                      <a:pt x="8" y="146"/>
                    </a:lnTo>
                    <a:lnTo>
                      <a:pt x="10" y="144"/>
                    </a:lnTo>
                    <a:lnTo>
                      <a:pt x="10" y="142"/>
                    </a:lnTo>
                    <a:lnTo>
                      <a:pt x="8" y="142"/>
                    </a:lnTo>
                    <a:lnTo>
                      <a:pt x="8" y="140"/>
                    </a:lnTo>
                    <a:lnTo>
                      <a:pt x="8" y="138"/>
                    </a:lnTo>
                    <a:lnTo>
                      <a:pt x="6" y="138"/>
                    </a:lnTo>
                    <a:lnTo>
                      <a:pt x="6" y="136"/>
                    </a:lnTo>
                    <a:lnTo>
                      <a:pt x="8" y="136"/>
                    </a:lnTo>
                    <a:lnTo>
                      <a:pt x="8" y="134"/>
                    </a:lnTo>
                    <a:lnTo>
                      <a:pt x="10" y="134"/>
                    </a:lnTo>
                    <a:lnTo>
                      <a:pt x="10" y="133"/>
                    </a:lnTo>
                    <a:lnTo>
                      <a:pt x="12" y="133"/>
                    </a:lnTo>
                    <a:lnTo>
                      <a:pt x="14" y="133"/>
                    </a:lnTo>
                    <a:lnTo>
                      <a:pt x="14" y="131"/>
                    </a:lnTo>
                    <a:lnTo>
                      <a:pt x="15" y="131"/>
                    </a:lnTo>
                    <a:lnTo>
                      <a:pt x="17" y="131"/>
                    </a:lnTo>
                    <a:lnTo>
                      <a:pt x="19" y="129"/>
                    </a:lnTo>
                    <a:lnTo>
                      <a:pt x="19" y="127"/>
                    </a:lnTo>
                    <a:lnTo>
                      <a:pt x="21" y="127"/>
                    </a:lnTo>
                    <a:lnTo>
                      <a:pt x="21" y="129"/>
                    </a:lnTo>
                    <a:lnTo>
                      <a:pt x="21" y="127"/>
                    </a:lnTo>
                    <a:lnTo>
                      <a:pt x="23" y="127"/>
                    </a:lnTo>
                    <a:lnTo>
                      <a:pt x="25" y="127"/>
                    </a:lnTo>
                    <a:lnTo>
                      <a:pt x="25" y="129"/>
                    </a:lnTo>
                    <a:lnTo>
                      <a:pt x="27" y="129"/>
                    </a:lnTo>
                    <a:lnTo>
                      <a:pt x="27" y="127"/>
                    </a:lnTo>
                    <a:lnTo>
                      <a:pt x="27" y="125"/>
                    </a:lnTo>
                    <a:lnTo>
                      <a:pt x="29" y="125"/>
                    </a:lnTo>
                    <a:lnTo>
                      <a:pt x="29" y="127"/>
                    </a:lnTo>
                    <a:lnTo>
                      <a:pt x="29" y="125"/>
                    </a:lnTo>
                    <a:lnTo>
                      <a:pt x="31" y="127"/>
                    </a:lnTo>
                    <a:lnTo>
                      <a:pt x="31" y="125"/>
                    </a:lnTo>
                    <a:lnTo>
                      <a:pt x="33" y="125"/>
                    </a:lnTo>
                    <a:lnTo>
                      <a:pt x="33" y="123"/>
                    </a:lnTo>
                    <a:lnTo>
                      <a:pt x="35" y="123"/>
                    </a:lnTo>
                    <a:lnTo>
                      <a:pt x="37" y="123"/>
                    </a:lnTo>
                    <a:lnTo>
                      <a:pt x="37" y="121"/>
                    </a:lnTo>
                    <a:lnTo>
                      <a:pt x="37" y="123"/>
                    </a:lnTo>
                    <a:lnTo>
                      <a:pt x="39" y="123"/>
                    </a:lnTo>
                    <a:lnTo>
                      <a:pt x="39" y="121"/>
                    </a:lnTo>
                    <a:lnTo>
                      <a:pt x="39" y="123"/>
                    </a:lnTo>
                    <a:lnTo>
                      <a:pt x="40" y="123"/>
                    </a:lnTo>
                    <a:lnTo>
                      <a:pt x="40" y="121"/>
                    </a:lnTo>
                    <a:lnTo>
                      <a:pt x="42" y="121"/>
                    </a:lnTo>
                    <a:lnTo>
                      <a:pt x="42" y="123"/>
                    </a:lnTo>
                    <a:lnTo>
                      <a:pt x="42" y="121"/>
                    </a:lnTo>
                    <a:lnTo>
                      <a:pt x="42" y="119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46" y="115"/>
                    </a:lnTo>
                    <a:lnTo>
                      <a:pt x="46" y="113"/>
                    </a:lnTo>
                    <a:lnTo>
                      <a:pt x="46" y="111"/>
                    </a:lnTo>
                    <a:lnTo>
                      <a:pt x="48" y="113"/>
                    </a:lnTo>
                    <a:lnTo>
                      <a:pt x="50" y="111"/>
                    </a:lnTo>
                    <a:lnTo>
                      <a:pt x="48" y="111"/>
                    </a:lnTo>
                    <a:lnTo>
                      <a:pt x="48" y="110"/>
                    </a:lnTo>
                    <a:lnTo>
                      <a:pt x="50" y="110"/>
                    </a:lnTo>
                    <a:lnTo>
                      <a:pt x="52" y="110"/>
                    </a:lnTo>
                    <a:lnTo>
                      <a:pt x="52" y="108"/>
                    </a:lnTo>
                    <a:lnTo>
                      <a:pt x="52" y="106"/>
                    </a:lnTo>
                    <a:lnTo>
                      <a:pt x="52" y="104"/>
                    </a:lnTo>
                    <a:lnTo>
                      <a:pt x="54" y="104"/>
                    </a:lnTo>
                    <a:lnTo>
                      <a:pt x="54" y="102"/>
                    </a:lnTo>
                    <a:lnTo>
                      <a:pt x="56" y="102"/>
                    </a:lnTo>
                    <a:lnTo>
                      <a:pt x="58" y="102"/>
                    </a:lnTo>
                    <a:lnTo>
                      <a:pt x="60" y="102"/>
                    </a:lnTo>
                    <a:lnTo>
                      <a:pt x="60" y="100"/>
                    </a:lnTo>
                    <a:lnTo>
                      <a:pt x="62" y="98"/>
                    </a:lnTo>
                    <a:lnTo>
                      <a:pt x="63" y="98"/>
                    </a:lnTo>
                    <a:lnTo>
                      <a:pt x="63" y="96"/>
                    </a:lnTo>
                    <a:lnTo>
                      <a:pt x="63" y="94"/>
                    </a:lnTo>
                    <a:lnTo>
                      <a:pt x="63" y="92"/>
                    </a:lnTo>
                    <a:lnTo>
                      <a:pt x="63" y="90"/>
                    </a:lnTo>
                    <a:lnTo>
                      <a:pt x="65" y="90"/>
                    </a:lnTo>
                    <a:lnTo>
                      <a:pt x="67" y="90"/>
                    </a:lnTo>
                    <a:lnTo>
                      <a:pt x="67" y="88"/>
                    </a:lnTo>
                    <a:lnTo>
                      <a:pt x="67" y="86"/>
                    </a:lnTo>
                    <a:lnTo>
                      <a:pt x="67" y="85"/>
                    </a:lnTo>
                    <a:lnTo>
                      <a:pt x="67" y="83"/>
                    </a:lnTo>
                    <a:lnTo>
                      <a:pt x="65" y="81"/>
                    </a:lnTo>
                    <a:lnTo>
                      <a:pt x="67" y="77"/>
                    </a:lnTo>
                    <a:lnTo>
                      <a:pt x="67" y="75"/>
                    </a:lnTo>
                    <a:lnTo>
                      <a:pt x="69" y="73"/>
                    </a:lnTo>
                    <a:lnTo>
                      <a:pt x="71" y="73"/>
                    </a:lnTo>
                    <a:lnTo>
                      <a:pt x="73" y="73"/>
                    </a:lnTo>
                    <a:lnTo>
                      <a:pt x="75" y="73"/>
                    </a:lnTo>
                    <a:lnTo>
                      <a:pt x="77" y="73"/>
                    </a:lnTo>
                    <a:lnTo>
                      <a:pt x="77" y="71"/>
                    </a:lnTo>
                    <a:lnTo>
                      <a:pt x="77" y="69"/>
                    </a:lnTo>
                    <a:lnTo>
                      <a:pt x="79" y="69"/>
                    </a:lnTo>
                    <a:lnTo>
                      <a:pt x="79" y="67"/>
                    </a:lnTo>
                    <a:lnTo>
                      <a:pt x="81" y="67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7" y="63"/>
                    </a:lnTo>
                    <a:lnTo>
                      <a:pt x="88" y="63"/>
                    </a:lnTo>
                    <a:lnTo>
                      <a:pt x="88" y="62"/>
                    </a:lnTo>
                    <a:lnTo>
                      <a:pt x="90" y="62"/>
                    </a:lnTo>
                    <a:lnTo>
                      <a:pt x="92" y="60"/>
                    </a:lnTo>
                    <a:lnTo>
                      <a:pt x="94" y="60"/>
                    </a:lnTo>
                    <a:lnTo>
                      <a:pt x="94" y="58"/>
                    </a:lnTo>
                    <a:lnTo>
                      <a:pt x="94" y="56"/>
                    </a:lnTo>
                    <a:lnTo>
                      <a:pt x="96" y="56"/>
                    </a:lnTo>
                    <a:lnTo>
                      <a:pt x="98" y="54"/>
                    </a:lnTo>
                    <a:lnTo>
                      <a:pt x="100" y="54"/>
                    </a:lnTo>
                    <a:lnTo>
                      <a:pt x="100" y="52"/>
                    </a:lnTo>
                    <a:lnTo>
                      <a:pt x="102" y="50"/>
                    </a:lnTo>
                    <a:lnTo>
                      <a:pt x="104" y="50"/>
                    </a:lnTo>
                    <a:lnTo>
                      <a:pt x="104" y="48"/>
                    </a:lnTo>
                    <a:lnTo>
                      <a:pt x="106" y="48"/>
                    </a:lnTo>
                    <a:lnTo>
                      <a:pt x="108" y="48"/>
                    </a:lnTo>
                    <a:lnTo>
                      <a:pt x="108" y="46"/>
                    </a:lnTo>
                    <a:lnTo>
                      <a:pt x="108" y="44"/>
                    </a:lnTo>
                    <a:lnTo>
                      <a:pt x="108" y="42"/>
                    </a:lnTo>
                    <a:lnTo>
                      <a:pt x="108" y="40"/>
                    </a:lnTo>
                    <a:lnTo>
                      <a:pt x="108" y="38"/>
                    </a:lnTo>
                    <a:lnTo>
                      <a:pt x="108" y="37"/>
                    </a:lnTo>
                    <a:lnTo>
                      <a:pt x="110" y="37"/>
                    </a:lnTo>
                    <a:lnTo>
                      <a:pt x="110" y="35"/>
                    </a:lnTo>
                    <a:lnTo>
                      <a:pt x="111" y="35"/>
                    </a:lnTo>
                    <a:lnTo>
                      <a:pt x="111" y="33"/>
                    </a:lnTo>
                    <a:lnTo>
                      <a:pt x="113" y="33"/>
                    </a:lnTo>
                    <a:lnTo>
                      <a:pt x="115" y="33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9" y="31"/>
                    </a:lnTo>
                    <a:lnTo>
                      <a:pt x="121" y="31"/>
                    </a:lnTo>
                    <a:lnTo>
                      <a:pt x="121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7" y="29"/>
                    </a:lnTo>
                    <a:lnTo>
                      <a:pt x="127" y="27"/>
                    </a:lnTo>
                    <a:lnTo>
                      <a:pt x="129" y="27"/>
                    </a:lnTo>
                    <a:lnTo>
                      <a:pt x="129" y="29"/>
                    </a:lnTo>
                    <a:lnTo>
                      <a:pt x="131" y="29"/>
                    </a:lnTo>
                    <a:lnTo>
                      <a:pt x="131" y="27"/>
                    </a:lnTo>
                    <a:lnTo>
                      <a:pt x="133" y="27"/>
                    </a:lnTo>
                    <a:lnTo>
                      <a:pt x="135" y="27"/>
                    </a:lnTo>
                    <a:lnTo>
                      <a:pt x="136" y="27"/>
                    </a:lnTo>
                    <a:lnTo>
                      <a:pt x="136" y="25"/>
                    </a:lnTo>
                    <a:lnTo>
                      <a:pt x="138" y="25"/>
                    </a:lnTo>
                    <a:lnTo>
                      <a:pt x="138" y="23"/>
                    </a:lnTo>
                    <a:lnTo>
                      <a:pt x="140" y="23"/>
                    </a:lnTo>
                    <a:lnTo>
                      <a:pt x="140" y="21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42" y="17"/>
                    </a:lnTo>
                    <a:lnTo>
                      <a:pt x="142" y="15"/>
                    </a:lnTo>
                    <a:lnTo>
                      <a:pt x="144" y="15"/>
                    </a:lnTo>
                    <a:lnTo>
                      <a:pt x="144" y="14"/>
                    </a:lnTo>
                    <a:lnTo>
                      <a:pt x="144" y="12"/>
                    </a:lnTo>
                    <a:lnTo>
                      <a:pt x="146" y="12"/>
                    </a:lnTo>
                    <a:lnTo>
                      <a:pt x="146" y="10"/>
                    </a:lnTo>
                    <a:lnTo>
                      <a:pt x="148" y="8"/>
                    </a:lnTo>
                    <a:lnTo>
                      <a:pt x="150" y="8"/>
                    </a:lnTo>
                    <a:lnTo>
                      <a:pt x="150" y="6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4" y="2"/>
                    </a:lnTo>
                    <a:lnTo>
                      <a:pt x="154" y="0"/>
                    </a:lnTo>
                    <a:lnTo>
                      <a:pt x="156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1" y="2"/>
                    </a:lnTo>
                    <a:lnTo>
                      <a:pt x="165" y="2"/>
                    </a:lnTo>
                    <a:lnTo>
                      <a:pt x="167" y="2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1" y="0"/>
                    </a:lnTo>
                    <a:lnTo>
                      <a:pt x="173" y="0"/>
                    </a:lnTo>
                    <a:lnTo>
                      <a:pt x="175" y="2"/>
                    </a:lnTo>
                    <a:lnTo>
                      <a:pt x="175" y="4"/>
                    </a:lnTo>
                    <a:lnTo>
                      <a:pt x="177" y="6"/>
                    </a:lnTo>
                    <a:lnTo>
                      <a:pt x="175" y="8"/>
                    </a:lnTo>
                    <a:lnTo>
                      <a:pt x="175" y="10"/>
                    </a:lnTo>
                    <a:lnTo>
                      <a:pt x="177" y="10"/>
                    </a:lnTo>
                    <a:lnTo>
                      <a:pt x="177" y="12"/>
                    </a:lnTo>
                    <a:lnTo>
                      <a:pt x="179" y="12"/>
                    </a:lnTo>
                    <a:lnTo>
                      <a:pt x="179" y="14"/>
                    </a:lnTo>
                    <a:lnTo>
                      <a:pt x="183" y="15"/>
                    </a:lnTo>
                    <a:lnTo>
                      <a:pt x="183" y="17"/>
                    </a:lnTo>
                    <a:lnTo>
                      <a:pt x="184" y="17"/>
                    </a:lnTo>
                    <a:lnTo>
                      <a:pt x="184" y="19"/>
                    </a:lnTo>
                    <a:lnTo>
                      <a:pt x="184" y="21"/>
                    </a:lnTo>
                    <a:lnTo>
                      <a:pt x="184" y="23"/>
                    </a:lnTo>
                    <a:lnTo>
                      <a:pt x="184" y="25"/>
                    </a:lnTo>
                    <a:lnTo>
                      <a:pt x="183" y="25"/>
                    </a:lnTo>
                    <a:lnTo>
                      <a:pt x="183" y="27"/>
                    </a:lnTo>
                    <a:lnTo>
                      <a:pt x="183" y="29"/>
                    </a:lnTo>
                    <a:lnTo>
                      <a:pt x="183" y="31"/>
                    </a:lnTo>
                    <a:lnTo>
                      <a:pt x="183" y="33"/>
                    </a:lnTo>
                    <a:lnTo>
                      <a:pt x="184" y="35"/>
                    </a:lnTo>
                    <a:lnTo>
                      <a:pt x="186" y="37"/>
                    </a:lnTo>
                    <a:lnTo>
                      <a:pt x="188" y="38"/>
                    </a:lnTo>
                    <a:lnTo>
                      <a:pt x="188" y="40"/>
                    </a:lnTo>
                    <a:lnTo>
                      <a:pt x="188" y="42"/>
                    </a:lnTo>
                    <a:lnTo>
                      <a:pt x="186" y="42"/>
                    </a:lnTo>
                    <a:lnTo>
                      <a:pt x="186" y="44"/>
                    </a:lnTo>
                    <a:lnTo>
                      <a:pt x="186" y="46"/>
                    </a:lnTo>
                    <a:lnTo>
                      <a:pt x="186" y="48"/>
                    </a:lnTo>
                    <a:lnTo>
                      <a:pt x="184" y="48"/>
                    </a:lnTo>
                    <a:lnTo>
                      <a:pt x="184" y="50"/>
                    </a:lnTo>
                    <a:lnTo>
                      <a:pt x="184" y="52"/>
                    </a:lnTo>
                    <a:lnTo>
                      <a:pt x="184" y="54"/>
                    </a:lnTo>
                    <a:lnTo>
                      <a:pt x="183" y="56"/>
                    </a:lnTo>
                    <a:lnTo>
                      <a:pt x="183" y="58"/>
                    </a:lnTo>
                    <a:lnTo>
                      <a:pt x="181" y="58"/>
                    </a:lnTo>
                    <a:lnTo>
                      <a:pt x="181" y="60"/>
                    </a:lnTo>
                    <a:lnTo>
                      <a:pt x="179" y="60"/>
                    </a:lnTo>
                    <a:lnTo>
                      <a:pt x="179" y="62"/>
                    </a:lnTo>
                    <a:lnTo>
                      <a:pt x="177" y="62"/>
                    </a:lnTo>
                    <a:lnTo>
                      <a:pt x="177" y="63"/>
                    </a:lnTo>
                    <a:lnTo>
                      <a:pt x="177" y="65"/>
                    </a:lnTo>
                    <a:lnTo>
                      <a:pt x="175" y="67"/>
                    </a:lnTo>
                    <a:lnTo>
                      <a:pt x="175" y="69"/>
                    </a:lnTo>
                    <a:lnTo>
                      <a:pt x="173" y="69"/>
                    </a:lnTo>
                    <a:lnTo>
                      <a:pt x="171" y="71"/>
                    </a:lnTo>
                    <a:lnTo>
                      <a:pt x="169" y="71"/>
                    </a:lnTo>
                    <a:lnTo>
                      <a:pt x="167" y="71"/>
                    </a:lnTo>
                    <a:lnTo>
                      <a:pt x="167" y="73"/>
                    </a:lnTo>
                    <a:lnTo>
                      <a:pt x="167" y="75"/>
                    </a:lnTo>
                    <a:lnTo>
                      <a:pt x="165" y="77"/>
                    </a:lnTo>
                    <a:lnTo>
                      <a:pt x="165" y="79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3" y="85"/>
                    </a:lnTo>
                    <a:lnTo>
                      <a:pt x="163" y="86"/>
                    </a:lnTo>
                    <a:lnTo>
                      <a:pt x="163" y="88"/>
                    </a:lnTo>
                    <a:lnTo>
                      <a:pt x="163" y="90"/>
                    </a:lnTo>
                    <a:lnTo>
                      <a:pt x="165" y="90"/>
                    </a:lnTo>
                    <a:lnTo>
                      <a:pt x="165" y="92"/>
                    </a:lnTo>
                    <a:lnTo>
                      <a:pt x="165" y="94"/>
                    </a:lnTo>
                    <a:lnTo>
                      <a:pt x="165" y="96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6" name="Freeform 5088">
                <a:extLst>
                  <a:ext uri="{FF2B5EF4-FFF2-40B4-BE49-F238E27FC236}">
                    <a16:creationId xmlns:a16="http://schemas.microsoft.com/office/drawing/2014/main" id="{0AFA0A3A-23A1-71E2-3A3A-036BE42DC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007" y="5957011"/>
                <a:ext cx="174280" cy="228522"/>
              </a:xfrm>
              <a:custGeom>
                <a:avLst/>
                <a:gdLst/>
                <a:ahLst/>
                <a:cxnLst>
                  <a:cxn ang="0">
                    <a:pos x="96" y="40"/>
                  </a:cxn>
                  <a:cxn ang="0">
                    <a:pos x="109" y="44"/>
                  </a:cxn>
                  <a:cxn ang="0">
                    <a:pos x="117" y="50"/>
                  </a:cxn>
                  <a:cxn ang="0">
                    <a:pos x="111" y="60"/>
                  </a:cxn>
                  <a:cxn ang="0">
                    <a:pos x="104" y="65"/>
                  </a:cxn>
                  <a:cxn ang="0">
                    <a:pos x="98" y="71"/>
                  </a:cxn>
                  <a:cxn ang="0">
                    <a:pos x="100" y="83"/>
                  </a:cxn>
                  <a:cxn ang="0">
                    <a:pos x="106" y="92"/>
                  </a:cxn>
                  <a:cxn ang="0">
                    <a:pos x="104" y="102"/>
                  </a:cxn>
                  <a:cxn ang="0">
                    <a:pos x="108" y="115"/>
                  </a:cxn>
                  <a:cxn ang="0">
                    <a:pos x="102" y="115"/>
                  </a:cxn>
                  <a:cxn ang="0">
                    <a:pos x="92" y="119"/>
                  </a:cxn>
                  <a:cxn ang="0">
                    <a:pos x="88" y="123"/>
                  </a:cxn>
                  <a:cxn ang="0">
                    <a:pos x="85" y="127"/>
                  </a:cxn>
                  <a:cxn ang="0">
                    <a:pos x="77" y="131"/>
                  </a:cxn>
                  <a:cxn ang="0">
                    <a:pos x="71" y="136"/>
                  </a:cxn>
                  <a:cxn ang="0">
                    <a:pos x="67" y="144"/>
                  </a:cxn>
                  <a:cxn ang="0">
                    <a:pos x="58" y="142"/>
                  </a:cxn>
                  <a:cxn ang="0">
                    <a:pos x="48" y="148"/>
                  </a:cxn>
                  <a:cxn ang="0">
                    <a:pos x="40" y="152"/>
                  </a:cxn>
                  <a:cxn ang="0">
                    <a:pos x="31" y="154"/>
                  </a:cxn>
                  <a:cxn ang="0">
                    <a:pos x="23" y="154"/>
                  </a:cxn>
                  <a:cxn ang="0">
                    <a:pos x="12" y="146"/>
                  </a:cxn>
                  <a:cxn ang="0">
                    <a:pos x="8" y="138"/>
                  </a:cxn>
                  <a:cxn ang="0">
                    <a:pos x="6" y="129"/>
                  </a:cxn>
                  <a:cxn ang="0">
                    <a:pos x="2" y="125"/>
                  </a:cxn>
                  <a:cxn ang="0">
                    <a:pos x="4" y="115"/>
                  </a:cxn>
                  <a:cxn ang="0">
                    <a:pos x="8" y="106"/>
                  </a:cxn>
                  <a:cxn ang="0">
                    <a:pos x="12" y="98"/>
                  </a:cxn>
                  <a:cxn ang="0">
                    <a:pos x="13" y="92"/>
                  </a:cxn>
                  <a:cxn ang="0">
                    <a:pos x="19" y="86"/>
                  </a:cxn>
                  <a:cxn ang="0">
                    <a:pos x="23" y="79"/>
                  </a:cxn>
                  <a:cxn ang="0">
                    <a:pos x="19" y="71"/>
                  </a:cxn>
                  <a:cxn ang="0">
                    <a:pos x="21" y="63"/>
                  </a:cxn>
                  <a:cxn ang="0">
                    <a:pos x="17" y="56"/>
                  </a:cxn>
                  <a:cxn ang="0">
                    <a:pos x="17" y="46"/>
                  </a:cxn>
                  <a:cxn ang="0">
                    <a:pos x="17" y="38"/>
                  </a:cxn>
                  <a:cxn ang="0">
                    <a:pos x="19" y="29"/>
                  </a:cxn>
                  <a:cxn ang="0">
                    <a:pos x="19" y="19"/>
                  </a:cxn>
                  <a:cxn ang="0">
                    <a:pos x="19" y="8"/>
                  </a:cxn>
                  <a:cxn ang="0">
                    <a:pos x="19" y="0"/>
                  </a:cxn>
                  <a:cxn ang="0">
                    <a:pos x="27" y="4"/>
                  </a:cxn>
                  <a:cxn ang="0">
                    <a:pos x="35" y="0"/>
                  </a:cxn>
                  <a:cxn ang="0">
                    <a:pos x="40" y="4"/>
                  </a:cxn>
                  <a:cxn ang="0">
                    <a:pos x="42" y="13"/>
                  </a:cxn>
                  <a:cxn ang="0">
                    <a:pos x="58" y="12"/>
                  </a:cxn>
                  <a:cxn ang="0">
                    <a:pos x="60" y="15"/>
                  </a:cxn>
                  <a:cxn ang="0">
                    <a:pos x="61" y="25"/>
                  </a:cxn>
                  <a:cxn ang="0">
                    <a:pos x="61" y="33"/>
                  </a:cxn>
                  <a:cxn ang="0">
                    <a:pos x="63" y="38"/>
                  </a:cxn>
                  <a:cxn ang="0">
                    <a:pos x="65" y="42"/>
                  </a:cxn>
                  <a:cxn ang="0">
                    <a:pos x="71" y="44"/>
                  </a:cxn>
                  <a:cxn ang="0">
                    <a:pos x="79" y="40"/>
                  </a:cxn>
                  <a:cxn ang="0">
                    <a:pos x="85" y="35"/>
                  </a:cxn>
                </a:cxnLst>
                <a:rect l="0" t="0" r="r" b="b"/>
                <a:pathLst>
                  <a:path w="117" h="156">
                    <a:moveTo>
                      <a:pt x="86" y="35"/>
                    </a:moveTo>
                    <a:lnTo>
                      <a:pt x="88" y="36"/>
                    </a:lnTo>
                    <a:lnTo>
                      <a:pt x="90" y="38"/>
                    </a:lnTo>
                    <a:lnTo>
                      <a:pt x="92" y="38"/>
                    </a:lnTo>
                    <a:lnTo>
                      <a:pt x="94" y="40"/>
                    </a:lnTo>
                    <a:lnTo>
                      <a:pt x="96" y="40"/>
                    </a:lnTo>
                    <a:lnTo>
                      <a:pt x="98" y="42"/>
                    </a:lnTo>
                    <a:lnTo>
                      <a:pt x="102" y="42"/>
                    </a:lnTo>
                    <a:lnTo>
                      <a:pt x="104" y="42"/>
                    </a:lnTo>
                    <a:lnTo>
                      <a:pt x="106" y="42"/>
                    </a:lnTo>
                    <a:lnTo>
                      <a:pt x="108" y="44"/>
                    </a:lnTo>
                    <a:lnTo>
                      <a:pt x="109" y="44"/>
                    </a:lnTo>
                    <a:lnTo>
                      <a:pt x="109" y="46"/>
                    </a:lnTo>
                    <a:lnTo>
                      <a:pt x="113" y="46"/>
                    </a:lnTo>
                    <a:lnTo>
                      <a:pt x="115" y="46"/>
                    </a:lnTo>
                    <a:lnTo>
                      <a:pt x="115" y="48"/>
                    </a:lnTo>
                    <a:lnTo>
                      <a:pt x="117" y="48"/>
                    </a:lnTo>
                    <a:lnTo>
                      <a:pt x="117" y="50"/>
                    </a:lnTo>
                    <a:lnTo>
                      <a:pt x="117" y="52"/>
                    </a:lnTo>
                    <a:lnTo>
                      <a:pt x="117" y="54"/>
                    </a:lnTo>
                    <a:lnTo>
                      <a:pt x="115" y="54"/>
                    </a:lnTo>
                    <a:lnTo>
                      <a:pt x="115" y="56"/>
                    </a:lnTo>
                    <a:lnTo>
                      <a:pt x="113" y="58"/>
                    </a:lnTo>
                    <a:lnTo>
                      <a:pt x="111" y="60"/>
                    </a:lnTo>
                    <a:lnTo>
                      <a:pt x="109" y="60"/>
                    </a:lnTo>
                    <a:lnTo>
                      <a:pt x="108" y="60"/>
                    </a:lnTo>
                    <a:lnTo>
                      <a:pt x="106" y="61"/>
                    </a:lnTo>
                    <a:lnTo>
                      <a:pt x="104" y="61"/>
                    </a:lnTo>
                    <a:lnTo>
                      <a:pt x="104" y="63"/>
                    </a:lnTo>
                    <a:lnTo>
                      <a:pt x="104" y="65"/>
                    </a:lnTo>
                    <a:lnTo>
                      <a:pt x="102" y="65"/>
                    </a:lnTo>
                    <a:lnTo>
                      <a:pt x="102" y="67"/>
                    </a:lnTo>
                    <a:lnTo>
                      <a:pt x="100" y="67"/>
                    </a:lnTo>
                    <a:lnTo>
                      <a:pt x="100" y="69"/>
                    </a:lnTo>
                    <a:lnTo>
                      <a:pt x="100" y="71"/>
                    </a:lnTo>
                    <a:lnTo>
                      <a:pt x="98" y="71"/>
                    </a:lnTo>
                    <a:lnTo>
                      <a:pt x="98" y="73"/>
                    </a:lnTo>
                    <a:lnTo>
                      <a:pt x="98" y="75"/>
                    </a:lnTo>
                    <a:lnTo>
                      <a:pt x="98" y="77"/>
                    </a:lnTo>
                    <a:lnTo>
                      <a:pt x="98" y="79"/>
                    </a:lnTo>
                    <a:lnTo>
                      <a:pt x="100" y="81"/>
                    </a:lnTo>
                    <a:lnTo>
                      <a:pt x="100" y="83"/>
                    </a:lnTo>
                    <a:lnTo>
                      <a:pt x="102" y="84"/>
                    </a:lnTo>
                    <a:lnTo>
                      <a:pt x="104" y="86"/>
                    </a:lnTo>
                    <a:lnTo>
                      <a:pt x="104" y="88"/>
                    </a:lnTo>
                    <a:lnTo>
                      <a:pt x="104" y="90"/>
                    </a:lnTo>
                    <a:lnTo>
                      <a:pt x="104" y="92"/>
                    </a:lnTo>
                    <a:lnTo>
                      <a:pt x="106" y="92"/>
                    </a:lnTo>
                    <a:lnTo>
                      <a:pt x="106" y="94"/>
                    </a:lnTo>
                    <a:lnTo>
                      <a:pt x="106" y="96"/>
                    </a:lnTo>
                    <a:lnTo>
                      <a:pt x="106" y="98"/>
                    </a:lnTo>
                    <a:lnTo>
                      <a:pt x="106" y="100"/>
                    </a:lnTo>
                    <a:lnTo>
                      <a:pt x="104" y="100"/>
                    </a:lnTo>
                    <a:lnTo>
                      <a:pt x="104" y="102"/>
                    </a:lnTo>
                    <a:lnTo>
                      <a:pt x="104" y="104"/>
                    </a:lnTo>
                    <a:lnTo>
                      <a:pt x="106" y="106"/>
                    </a:lnTo>
                    <a:lnTo>
                      <a:pt x="106" y="109"/>
                    </a:lnTo>
                    <a:lnTo>
                      <a:pt x="108" y="111"/>
                    </a:lnTo>
                    <a:lnTo>
                      <a:pt x="108" y="113"/>
                    </a:lnTo>
                    <a:lnTo>
                      <a:pt x="108" y="115"/>
                    </a:lnTo>
                    <a:lnTo>
                      <a:pt x="109" y="117"/>
                    </a:lnTo>
                    <a:lnTo>
                      <a:pt x="108" y="117"/>
                    </a:lnTo>
                    <a:lnTo>
                      <a:pt x="106" y="117"/>
                    </a:lnTo>
                    <a:lnTo>
                      <a:pt x="106" y="115"/>
                    </a:lnTo>
                    <a:lnTo>
                      <a:pt x="104" y="115"/>
                    </a:lnTo>
                    <a:lnTo>
                      <a:pt x="102" y="115"/>
                    </a:lnTo>
                    <a:lnTo>
                      <a:pt x="100" y="115"/>
                    </a:lnTo>
                    <a:lnTo>
                      <a:pt x="98" y="115"/>
                    </a:lnTo>
                    <a:lnTo>
                      <a:pt x="98" y="117"/>
                    </a:lnTo>
                    <a:lnTo>
                      <a:pt x="96" y="117"/>
                    </a:lnTo>
                    <a:lnTo>
                      <a:pt x="94" y="119"/>
                    </a:lnTo>
                    <a:lnTo>
                      <a:pt x="92" y="119"/>
                    </a:lnTo>
                    <a:lnTo>
                      <a:pt x="92" y="121"/>
                    </a:lnTo>
                    <a:lnTo>
                      <a:pt x="92" y="119"/>
                    </a:lnTo>
                    <a:lnTo>
                      <a:pt x="90" y="119"/>
                    </a:lnTo>
                    <a:lnTo>
                      <a:pt x="90" y="121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88" y="125"/>
                    </a:lnTo>
                    <a:lnTo>
                      <a:pt x="86" y="125"/>
                    </a:lnTo>
                    <a:lnTo>
                      <a:pt x="86" y="127"/>
                    </a:lnTo>
                    <a:lnTo>
                      <a:pt x="85" y="127"/>
                    </a:lnTo>
                    <a:lnTo>
                      <a:pt x="85" y="129"/>
                    </a:lnTo>
                    <a:lnTo>
                      <a:pt x="85" y="127"/>
                    </a:lnTo>
                    <a:lnTo>
                      <a:pt x="85" y="129"/>
                    </a:lnTo>
                    <a:lnTo>
                      <a:pt x="83" y="129"/>
                    </a:lnTo>
                    <a:lnTo>
                      <a:pt x="81" y="129"/>
                    </a:lnTo>
                    <a:lnTo>
                      <a:pt x="81" y="131"/>
                    </a:lnTo>
                    <a:lnTo>
                      <a:pt x="79" y="131"/>
                    </a:lnTo>
                    <a:lnTo>
                      <a:pt x="77" y="131"/>
                    </a:lnTo>
                    <a:lnTo>
                      <a:pt x="77" y="133"/>
                    </a:lnTo>
                    <a:lnTo>
                      <a:pt x="75" y="133"/>
                    </a:lnTo>
                    <a:lnTo>
                      <a:pt x="75" y="134"/>
                    </a:lnTo>
                    <a:lnTo>
                      <a:pt x="73" y="134"/>
                    </a:lnTo>
                    <a:lnTo>
                      <a:pt x="73" y="136"/>
                    </a:lnTo>
                    <a:lnTo>
                      <a:pt x="71" y="136"/>
                    </a:lnTo>
                    <a:lnTo>
                      <a:pt x="71" y="138"/>
                    </a:lnTo>
                    <a:lnTo>
                      <a:pt x="69" y="138"/>
                    </a:lnTo>
                    <a:lnTo>
                      <a:pt x="67" y="138"/>
                    </a:lnTo>
                    <a:lnTo>
                      <a:pt x="67" y="140"/>
                    </a:lnTo>
                    <a:lnTo>
                      <a:pt x="67" y="142"/>
                    </a:lnTo>
                    <a:lnTo>
                      <a:pt x="67" y="144"/>
                    </a:lnTo>
                    <a:lnTo>
                      <a:pt x="65" y="144"/>
                    </a:lnTo>
                    <a:lnTo>
                      <a:pt x="63" y="144"/>
                    </a:lnTo>
                    <a:lnTo>
                      <a:pt x="61" y="144"/>
                    </a:lnTo>
                    <a:lnTo>
                      <a:pt x="60" y="144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56" y="144"/>
                    </a:lnTo>
                    <a:lnTo>
                      <a:pt x="54" y="146"/>
                    </a:lnTo>
                    <a:lnTo>
                      <a:pt x="52" y="146"/>
                    </a:lnTo>
                    <a:lnTo>
                      <a:pt x="50" y="146"/>
                    </a:lnTo>
                    <a:lnTo>
                      <a:pt x="50" y="148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6" y="150"/>
                    </a:lnTo>
                    <a:lnTo>
                      <a:pt x="44" y="150"/>
                    </a:lnTo>
                    <a:lnTo>
                      <a:pt x="42" y="150"/>
                    </a:lnTo>
                    <a:lnTo>
                      <a:pt x="40" y="150"/>
                    </a:lnTo>
                    <a:lnTo>
                      <a:pt x="40" y="152"/>
                    </a:lnTo>
                    <a:lnTo>
                      <a:pt x="38" y="152"/>
                    </a:lnTo>
                    <a:lnTo>
                      <a:pt x="38" y="154"/>
                    </a:lnTo>
                    <a:lnTo>
                      <a:pt x="37" y="154"/>
                    </a:lnTo>
                    <a:lnTo>
                      <a:pt x="35" y="154"/>
                    </a:lnTo>
                    <a:lnTo>
                      <a:pt x="33" y="154"/>
                    </a:lnTo>
                    <a:lnTo>
                      <a:pt x="31" y="154"/>
                    </a:lnTo>
                    <a:lnTo>
                      <a:pt x="31" y="156"/>
                    </a:lnTo>
                    <a:lnTo>
                      <a:pt x="29" y="156"/>
                    </a:lnTo>
                    <a:lnTo>
                      <a:pt x="27" y="156"/>
                    </a:lnTo>
                    <a:lnTo>
                      <a:pt x="25" y="156"/>
                    </a:lnTo>
                    <a:lnTo>
                      <a:pt x="25" y="154"/>
                    </a:lnTo>
                    <a:lnTo>
                      <a:pt x="23" y="154"/>
                    </a:lnTo>
                    <a:lnTo>
                      <a:pt x="19" y="152"/>
                    </a:lnTo>
                    <a:lnTo>
                      <a:pt x="15" y="152"/>
                    </a:lnTo>
                    <a:lnTo>
                      <a:pt x="13" y="152"/>
                    </a:lnTo>
                    <a:lnTo>
                      <a:pt x="13" y="150"/>
                    </a:lnTo>
                    <a:lnTo>
                      <a:pt x="13" y="148"/>
                    </a:lnTo>
                    <a:lnTo>
                      <a:pt x="12" y="146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10" y="142"/>
                    </a:lnTo>
                    <a:lnTo>
                      <a:pt x="10" y="140"/>
                    </a:lnTo>
                    <a:lnTo>
                      <a:pt x="10" y="138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6" y="136"/>
                    </a:lnTo>
                    <a:lnTo>
                      <a:pt x="6" y="134"/>
                    </a:lnTo>
                    <a:lnTo>
                      <a:pt x="6" y="133"/>
                    </a:lnTo>
                    <a:lnTo>
                      <a:pt x="6" y="131"/>
                    </a:lnTo>
                    <a:lnTo>
                      <a:pt x="6" y="129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4" y="115"/>
                    </a:lnTo>
                    <a:lnTo>
                      <a:pt x="4" y="113"/>
                    </a:lnTo>
                    <a:lnTo>
                      <a:pt x="6" y="111"/>
                    </a:lnTo>
                    <a:lnTo>
                      <a:pt x="6" y="109"/>
                    </a:lnTo>
                    <a:lnTo>
                      <a:pt x="6" y="108"/>
                    </a:lnTo>
                    <a:lnTo>
                      <a:pt x="6" y="106"/>
                    </a:lnTo>
                    <a:lnTo>
                      <a:pt x="8" y="106"/>
                    </a:lnTo>
                    <a:lnTo>
                      <a:pt x="8" y="104"/>
                    </a:lnTo>
                    <a:lnTo>
                      <a:pt x="8" y="102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98"/>
                    </a:lnTo>
                    <a:lnTo>
                      <a:pt x="12" y="98"/>
                    </a:lnTo>
                    <a:lnTo>
                      <a:pt x="10" y="98"/>
                    </a:lnTo>
                    <a:lnTo>
                      <a:pt x="10" y="96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2" y="92"/>
                    </a:lnTo>
                    <a:lnTo>
                      <a:pt x="13" y="92"/>
                    </a:lnTo>
                    <a:lnTo>
                      <a:pt x="13" y="90"/>
                    </a:lnTo>
                    <a:lnTo>
                      <a:pt x="15" y="90"/>
                    </a:lnTo>
                    <a:lnTo>
                      <a:pt x="15" y="88"/>
                    </a:lnTo>
                    <a:lnTo>
                      <a:pt x="17" y="88"/>
                    </a:lnTo>
                    <a:lnTo>
                      <a:pt x="19" y="88"/>
                    </a:lnTo>
                    <a:lnTo>
                      <a:pt x="19" y="86"/>
                    </a:lnTo>
                    <a:lnTo>
                      <a:pt x="19" y="84"/>
                    </a:lnTo>
                    <a:lnTo>
                      <a:pt x="19" y="83"/>
                    </a:lnTo>
                    <a:lnTo>
                      <a:pt x="21" y="83"/>
                    </a:lnTo>
                    <a:lnTo>
                      <a:pt x="21" y="81"/>
                    </a:lnTo>
                    <a:lnTo>
                      <a:pt x="21" y="79"/>
                    </a:lnTo>
                    <a:lnTo>
                      <a:pt x="23" y="79"/>
                    </a:lnTo>
                    <a:lnTo>
                      <a:pt x="21" y="79"/>
                    </a:lnTo>
                    <a:lnTo>
                      <a:pt x="21" y="77"/>
                    </a:lnTo>
                    <a:lnTo>
                      <a:pt x="21" y="75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9" y="69"/>
                    </a:lnTo>
                    <a:lnTo>
                      <a:pt x="19" y="67"/>
                    </a:lnTo>
                    <a:lnTo>
                      <a:pt x="21" y="65"/>
                    </a:lnTo>
                    <a:lnTo>
                      <a:pt x="19" y="65"/>
                    </a:lnTo>
                    <a:lnTo>
                      <a:pt x="19" y="63"/>
                    </a:lnTo>
                    <a:lnTo>
                      <a:pt x="21" y="63"/>
                    </a:lnTo>
                    <a:lnTo>
                      <a:pt x="19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9" y="46"/>
                    </a:lnTo>
                    <a:lnTo>
                      <a:pt x="19" y="44"/>
                    </a:lnTo>
                    <a:lnTo>
                      <a:pt x="17" y="44"/>
                    </a:lnTo>
                    <a:lnTo>
                      <a:pt x="17" y="42"/>
                    </a:lnTo>
                    <a:lnTo>
                      <a:pt x="17" y="40"/>
                    </a:lnTo>
                    <a:lnTo>
                      <a:pt x="17" y="38"/>
                    </a:lnTo>
                    <a:lnTo>
                      <a:pt x="17" y="36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3" y="4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38" y="8"/>
                    </a:lnTo>
                    <a:lnTo>
                      <a:pt x="38" y="10"/>
                    </a:lnTo>
                    <a:lnTo>
                      <a:pt x="40" y="12"/>
                    </a:lnTo>
                    <a:lnTo>
                      <a:pt x="40" y="13"/>
                    </a:lnTo>
                    <a:lnTo>
                      <a:pt x="42" y="13"/>
                    </a:lnTo>
                    <a:lnTo>
                      <a:pt x="44" y="13"/>
                    </a:lnTo>
                    <a:lnTo>
                      <a:pt x="48" y="13"/>
                    </a:lnTo>
                    <a:lnTo>
                      <a:pt x="50" y="12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0" y="13"/>
                    </a:lnTo>
                    <a:lnTo>
                      <a:pt x="61" y="12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60" y="21"/>
                    </a:lnTo>
                    <a:lnTo>
                      <a:pt x="60" y="23"/>
                    </a:lnTo>
                    <a:lnTo>
                      <a:pt x="60" y="25"/>
                    </a:lnTo>
                    <a:lnTo>
                      <a:pt x="61" y="25"/>
                    </a:lnTo>
                    <a:lnTo>
                      <a:pt x="61" y="27"/>
                    </a:lnTo>
                    <a:lnTo>
                      <a:pt x="60" y="27"/>
                    </a:lnTo>
                    <a:lnTo>
                      <a:pt x="60" y="29"/>
                    </a:lnTo>
                    <a:lnTo>
                      <a:pt x="60" y="31"/>
                    </a:lnTo>
                    <a:lnTo>
                      <a:pt x="60" y="33"/>
                    </a:lnTo>
                    <a:lnTo>
                      <a:pt x="61" y="33"/>
                    </a:lnTo>
                    <a:lnTo>
                      <a:pt x="61" y="35"/>
                    </a:lnTo>
                    <a:lnTo>
                      <a:pt x="60" y="35"/>
                    </a:lnTo>
                    <a:lnTo>
                      <a:pt x="61" y="35"/>
                    </a:lnTo>
                    <a:lnTo>
                      <a:pt x="61" y="36"/>
                    </a:lnTo>
                    <a:lnTo>
                      <a:pt x="63" y="36"/>
                    </a:lnTo>
                    <a:lnTo>
                      <a:pt x="63" y="38"/>
                    </a:lnTo>
                    <a:lnTo>
                      <a:pt x="61" y="38"/>
                    </a:lnTo>
                    <a:lnTo>
                      <a:pt x="63" y="38"/>
                    </a:lnTo>
                    <a:lnTo>
                      <a:pt x="63" y="40"/>
                    </a:lnTo>
                    <a:lnTo>
                      <a:pt x="61" y="40"/>
                    </a:lnTo>
                    <a:lnTo>
                      <a:pt x="63" y="40"/>
                    </a:lnTo>
                    <a:lnTo>
                      <a:pt x="65" y="42"/>
                    </a:lnTo>
                    <a:lnTo>
                      <a:pt x="67" y="42"/>
                    </a:lnTo>
                    <a:lnTo>
                      <a:pt x="67" y="44"/>
                    </a:lnTo>
                    <a:lnTo>
                      <a:pt x="69" y="44"/>
                    </a:lnTo>
                    <a:lnTo>
                      <a:pt x="69" y="46"/>
                    </a:lnTo>
                    <a:lnTo>
                      <a:pt x="71" y="46"/>
                    </a:lnTo>
                    <a:lnTo>
                      <a:pt x="71" y="44"/>
                    </a:lnTo>
                    <a:lnTo>
                      <a:pt x="73" y="44"/>
                    </a:lnTo>
                    <a:lnTo>
                      <a:pt x="73" y="42"/>
                    </a:lnTo>
                    <a:lnTo>
                      <a:pt x="75" y="42"/>
                    </a:lnTo>
                    <a:lnTo>
                      <a:pt x="77" y="42"/>
                    </a:lnTo>
                    <a:lnTo>
                      <a:pt x="77" y="40"/>
                    </a:lnTo>
                    <a:lnTo>
                      <a:pt x="79" y="40"/>
                    </a:lnTo>
                    <a:lnTo>
                      <a:pt x="81" y="40"/>
                    </a:lnTo>
                    <a:lnTo>
                      <a:pt x="81" y="38"/>
                    </a:lnTo>
                    <a:lnTo>
                      <a:pt x="83" y="38"/>
                    </a:lnTo>
                    <a:lnTo>
                      <a:pt x="83" y="36"/>
                    </a:lnTo>
                    <a:lnTo>
                      <a:pt x="85" y="36"/>
                    </a:lnTo>
                    <a:lnTo>
                      <a:pt x="85" y="35"/>
                    </a:lnTo>
                    <a:lnTo>
                      <a:pt x="86" y="35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7" name="Freeform 5091">
                <a:extLst>
                  <a:ext uri="{FF2B5EF4-FFF2-40B4-BE49-F238E27FC236}">
                    <a16:creationId xmlns:a16="http://schemas.microsoft.com/office/drawing/2014/main" id="{06127ECB-8C68-3FA1-9DDB-AE3B08744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764" y="6126118"/>
                <a:ext cx="242748" cy="150825"/>
              </a:xfrm>
              <a:custGeom>
                <a:avLst/>
                <a:gdLst/>
                <a:ahLst/>
                <a:cxnLst>
                  <a:cxn ang="0">
                    <a:pos x="150" y="12"/>
                  </a:cxn>
                  <a:cxn ang="0">
                    <a:pos x="151" y="23"/>
                  </a:cxn>
                  <a:cxn ang="0">
                    <a:pos x="155" y="31"/>
                  </a:cxn>
                  <a:cxn ang="0">
                    <a:pos x="157" y="39"/>
                  </a:cxn>
                  <a:cxn ang="0">
                    <a:pos x="153" y="48"/>
                  </a:cxn>
                  <a:cxn ang="0">
                    <a:pos x="155" y="60"/>
                  </a:cxn>
                  <a:cxn ang="0">
                    <a:pos x="157" y="69"/>
                  </a:cxn>
                  <a:cxn ang="0">
                    <a:pos x="163" y="79"/>
                  </a:cxn>
                  <a:cxn ang="0">
                    <a:pos x="163" y="92"/>
                  </a:cxn>
                  <a:cxn ang="0">
                    <a:pos x="157" y="100"/>
                  </a:cxn>
                  <a:cxn ang="0">
                    <a:pos x="150" y="100"/>
                  </a:cxn>
                  <a:cxn ang="0">
                    <a:pos x="138" y="100"/>
                  </a:cxn>
                  <a:cxn ang="0">
                    <a:pos x="132" y="98"/>
                  </a:cxn>
                  <a:cxn ang="0">
                    <a:pos x="125" y="94"/>
                  </a:cxn>
                  <a:cxn ang="0">
                    <a:pos x="115" y="90"/>
                  </a:cxn>
                  <a:cxn ang="0">
                    <a:pos x="107" y="87"/>
                  </a:cxn>
                  <a:cxn ang="0">
                    <a:pos x="98" y="92"/>
                  </a:cxn>
                  <a:cxn ang="0">
                    <a:pos x="92" y="90"/>
                  </a:cxn>
                  <a:cxn ang="0">
                    <a:pos x="84" y="87"/>
                  </a:cxn>
                  <a:cxn ang="0">
                    <a:pos x="73" y="87"/>
                  </a:cxn>
                  <a:cxn ang="0">
                    <a:pos x="65" y="92"/>
                  </a:cxn>
                  <a:cxn ang="0">
                    <a:pos x="57" y="89"/>
                  </a:cxn>
                  <a:cxn ang="0">
                    <a:pos x="50" y="89"/>
                  </a:cxn>
                  <a:cxn ang="0">
                    <a:pos x="44" y="90"/>
                  </a:cxn>
                  <a:cxn ang="0">
                    <a:pos x="36" y="94"/>
                  </a:cxn>
                  <a:cxn ang="0">
                    <a:pos x="27" y="98"/>
                  </a:cxn>
                  <a:cxn ang="0">
                    <a:pos x="17" y="94"/>
                  </a:cxn>
                  <a:cxn ang="0">
                    <a:pos x="17" y="87"/>
                  </a:cxn>
                  <a:cxn ang="0">
                    <a:pos x="7" y="75"/>
                  </a:cxn>
                  <a:cxn ang="0">
                    <a:pos x="2" y="67"/>
                  </a:cxn>
                  <a:cxn ang="0">
                    <a:pos x="9" y="66"/>
                  </a:cxn>
                  <a:cxn ang="0">
                    <a:pos x="17" y="66"/>
                  </a:cxn>
                  <a:cxn ang="0">
                    <a:pos x="23" y="58"/>
                  </a:cxn>
                  <a:cxn ang="0">
                    <a:pos x="25" y="54"/>
                  </a:cxn>
                  <a:cxn ang="0">
                    <a:pos x="27" y="44"/>
                  </a:cxn>
                  <a:cxn ang="0">
                    <a:pos x="31" y="37"/>
                  </a:cxn>
                  <a:cxn ang="0">
                    <a:pos x="38" y="31"/>
                  </a:cxn>
                  <a:cxn ang="0">
                    <a:pos x="40" y="21"/>
                  </a:cxn>
                  <a:cxn ang="0">
                    <a:pos x="42" y="12"/>
                  </a:cxn>
                  <a:cxn ang="0">
                    <a:pos x="48" y="18"/>
                  </a:cxn>
                  <a:cxn ang="0">
                    <a:pos x="52" y="25"/>
                  </a:cxn>
                  <a:cxn ang="0">
                    <a:pos x="55" y="35"/>
                  </a:cxn>
                  <a:cxn ang="0">
                    <a:pos x="67" y="41"/>
                  </a:cxn>
                  <a:cxn ang="0">
                    <a:pos x="77" y="39"/>
                  </a:cxn>
                  <a:cxn ang="0">
                    <a:pos x="84" y="35"/>
                  </a:cxn>
                  <a:cxn ang="0">
                    <a:pos x="92" y="31"/>
                  </a:cxn>
                  <a:cxn ang="0">
                    <a:pos x="102" y="29"/>
                  </a:cxn>
                  <a:cxn ang="0">
                    <a:pos x="109" y="25"/>
                  </a:cxn>
                  <a:cxn ang="0">
                    <a:pos x="115" y="19"/>
                  </a:cxn>
                  <a:cxn ang="0">
                    <a:pos x="123" y="16"/>
                  </a:cxn>
                  <a:cxn ang="0">
                    <a:pos x="127" y="12"/>
                  </a:cxn>
                  <a:cxn ang="0">
                    <a:pos x="132" y="6"/>
                  </a:cxn>
                  <a:cxn ang="0">
                    <a:pos x="138" y="2"/>
                  </a:cxn>
                  <a:cxn ang="0">
                    <a:pos x="148" y="0"/>
                  </a:cxn>
                </a:cxnLst>
                <a:rect l="0" t="0" r="r" b="b"/>
                <a:pathLst>
                  <a:path w="163" h="104">
                    <a:moveTo>
                      <a:pt x="150" y="2"/>
                    </a:moveTo>
                    <a:lnTo>
                      <a:pt x="150" y="4"/>
                    </a:lnTo>
                    <a:lnTo>
                      <a:pt x="150" y="6"/>
                    </a:lnTo>
                    <a:lnTo>
                      <a:pt x="150" y="8"/>
                    </a:lnTo>
                    <a:lnTo>
                      <a:pt x="150" y="10"/>
                    </a:lnTo>
                    <a:lnTo>
                      <a:pt x="150" y="12"/>
                    </a:lnTo>
                    <a:lnTo>
                      <a:pt x="150" y="14"/>
                    </a:lnTo>
                    <a:lnTo>
                      <a:pt x="150" y="16"/>
                    </a:lnTo>
                    <a:lnTo>
                      <a:pt x="150" y="18"/>
                    </a:lnTo>
                    <a:lnTo>
                      <a:pt x="151" y="19"/>
                    </a:lnTo>
                    <a:lnTo>
                      <a:pt x="151" y="21"/>
                    </a:lnTo>
                    <a:lnTo>
                      <a:pt x="151" y="23"/>
                    </a:lnTo>
                    <a:lnTo>
                      <a:pt x="153" y="23"/>
                    </a:lnTo>
                    <a:lnTo>
                      <a:pt x="153" y="25"/>
                    </a:lnTo>
                    <a:lnTo>
                      <a:pt x="153" y="27"/>
                    </a:lnTo>
                    <a:lnTo>
                      <a:pt x="155" y="27"/>
                    </a:lnTo>
                    <a:lnTo>
                      <a:pt x="155" y="29"/>
                    </a:lnTo>
                    <a:lnTo>
                      <a:pt x="155" y="31"/>
                    </a:lnTo>
                    <a:lnTo>
                      <a:pt x="153" y="31"/>
                    </a:lnTo>
                    <a:lnTo>
                      <a:pt x="153" y="33"/>
                    </a:lnTo>
                    <a:lnTo>
                      <a:pt x="155" y="33"/>
                    </a:lnTo>
                    <a:lnTo>
                      <a:pt x="155" y="35"/>
                    </a:lnTo>
                    <a:lnTo>
                      <a:pt x="155" y="37"/>
                    </a:lnTo>
                    <a:lnTo>
                      <a:pt x="157" y="39"/>
                    </a:lnTo>
                    <a:lnTo>
                      <a:pt x="155" y="39"/>
                    </a:lnTo>
                    <a:lnTo>
                      <a:pt x="155" y="41"/>
                    </a:lnTo>
                    <a:lnTo>
                      <a:pt x="155" y="42"/>
                    </a:lnTo>
                    <a:lnTo>
                      <a:pt x="155" y="44"/>
                    </a:lnTo>
                    <a:lnTo>
                      <a:pt x="155" y="46"/>
                    </a:lnTo>
                    <a:lnTo>
                      <a:pt x="153" y="48"/>
                    </a:lnTo>
                    <a:lnTo>
                      <a:pt x="153" y="50"/>
                    </a:lnTo>
                    <a:lnTo>
                      <a:pt x="155" y="52"/>
                    </a:lnTo>
                    <a:lnTo>
                      <a:pt x="155" y="54"/>
                    </a:lnTo>
                    <a:lnTo>
                      <a:pt x="155" y="56"/>
                    </a:lnTo>
                    <a:lnTo>
                      <a:pt x="155" y="58"/>
                    </a:lnTo>
                    <a:lnTo>
                      <a:pt x="155" y="60"/>
                    </a:lnTo>
                    <a:lnTo>
                      <a:pt x="155" y="62"/>
                    </a:lnTo>
                    <a:lnTo>
                      <a:pt x="155" y="64"/>
                    </a:lnTo>
                    <a:lnTo>
                      <a:pt x="155" y="66"/>
                    </a:lnTo>
                    <a:lnTo>
                      <a:pt x="155" y="67"/>
                    </a:lnTo>
                    <a:lnTo>
                      <a:pt x="157" y="67"/>
                    </a:lnTo>
                    <a:lnTo>
                      <a:pt x="157" y="69"/>
                    </a:lnTo>
                    <a:lnTo>
                      <a:pt x="159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63" y="75"/>
                    </a:lnTo>
                    <a:lnTo>
                      <a:pt x="163" y="77"/>
                    </a:lnTo>
                    <a:lnTo>
                      <a:pt x="163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63" y="85"/>
                    </a:lnTo>
                    <a:lnTo>
                      <a:pt x="163" y="87"/>
                    </a:lnTo>
                    <a:lnTo>
                      <a:pt x="163" y="90"/>
                    </a:lnTo>
                    <a:lnTo>
                      <a:pt x="163" y="92"/>
                    </a:lnTo>
                    <a:lnTo>
                      <a:pt x="163" y="94"/>
                    </a:lnTo>
                    <a:lnTo>
                      <a:pt x="163" y="96"/>
                    </a:lnTo>
                    <a:lnTo>
                      <a:pt x="161" y="96"/>
                    </a:lnTo>
                    <a:lnTo>
                      <a:pt x="161" y="98"/>
                    </a:lnTo>
                    <a:lnTo>
                      <a:pt x="159" y="98"/>
                    </a:lnTo>
                    <a:lnTo>
                      <a:pt x="157" y="100"/>
                    </a:lnTo>
                    <a:lnTo>
                      <a:pt x="155" y="100"/>
                    </a:lnTo>
                    <a:lnTo>
                      <a:pt x="155" y="102"/>
                    </a:lnTo>
                    <a:lnTo>
                      <a:pt x="153" y="102"/>
                    </a:lnTo>
                    <a:lnTo>
                      <a:pt x="153" y="104"/>
                    </a:lnTo>
                    <a:lnTo>
                      <a:pt x="151" y="102"/>
                    </a:lnTo>
                    <a:lnTo>
                      <a:pt x="150" y="100"/>
                    </a:lnTo>
                    <a:lnTo>
                      <a:pt x="148" y="100"/>
                    </a:lnTo>
                    <a:lnTo>
                      <a:pt x="146" y="100"/>
                    </a:lnTo>
                    <a:lnTo>
                      <a:pt x="144" y="100"/>
                    </a:lnTo>
                    <a:lnTo>
                      <a:pt x="142" y="100"/>
                    </a:lnTo>
                    <a:lnTo>
                      <a:pt x="140" y="100"/>
                    </a:lnTo>
                    <a:lnTo>
                      <a:pt x="138" y="100"/>
                    </a:lnTo>
                    <a:lnTo>
                      <a:pt x="138" y="98"/>
                    </a:lnTo>
                    <a:lnTo>
                      <a:pt x="136" y="98"/>
                    </a:lnTo>
                    <a:lnTo>
                      <a:pt x="136" y="100"/>
                    </a:lnTo>
                    <a:lnTo>
                      <a:pt x="134" y="100"/>
                    </a:lnTo>
                    <a:lnTo>
                      <a:pt x="132" y="100"/>
                    </a:lnTo>
                    <a:lnTo>
                      <a:pt x="132" y="98"/>
                    </a:lnTo>
                    <a:lnTo>
                      <a:pt x="130" y="98"/>
                    </a:lnTo>
                    <a:lnTo>
                      <a:pt x="128" y="98"/>
                    </a:lnTo>
                    <a:lnTo>
                      <a:pt x="127" y="98"/>
                    </a:lnTo>
                    <a:lnTo>
                      <a:pt x="127" y="96"/>
                    </a:lnTo>
                    <a:lnTo>
                      <a:pt x="127" y="94"/>
                    </a:lnTo>
                    <a:lnTo>
                      <a:pt x="125" y="94"/>
                    </a:lnTo>
                    <a:lnTo>
                      <a:pt x="123" y="92"/>
                    </a:lnTo>
                    <a:lnTo>
                      <a:pt x="121" y="92"/>
                    </a:lnTo>
                    <a:lnTo>
                      <a:pt x="119" y="92"/>
                    </a:lnTo>
                    <a:lnTo>
                      <a:pt x="119" y="90"/>
                    </a:lnTo>
                    <a:lnTo>
                      <a:pt x="117" y="90"/>
                    </a:lnTo>
                    <a:lnTo>
                      <a:pt x="115" y="90"/>
                    </a:lnTo>
                    <a:lnTo>
                      <a:pt x="115" y="89"/>
                    </a:lnTo>
                    <a:lnTo>
                      <a:pt x="115" y="87"/>
                    </a:lnTo>
                    <a:lnTo>
                      <a:pt x="113" y="87"/>
                    </a:lnTo>
                    <a:lnTo>
                      <a:pt x="111" y="87"/>
                    </a:lnTo>
                    <a:lnTo>
                      <a:pt x="109" y="85"/>
                    </a:lnTo>
                    <a:lnTo>
                      <a:pt x="107" y="87"/>
                    </a:lnTo>
                    <a:lnTo>
                      <a:pt x="105" y="89"/>
                    </a:lnTo>
                    <a:lnTo>
                      <a:pt x="103" y="89"/>
                    </a:lnTo>
                    <a:lnTo>
                      <a:pt x="103" y="90"/>
                    </a:lnTo>
                    <a:lnTo>
                      <a:pt x="102" y="90"/>
                    </a:lnTo>
                    <a:lnTo>
                      <a:pt x="100" y="92"/>
                    </a:lnTo>
                    <a:lnTo>
                      <a:pt x="98" y="92"/>
                    </a:lnTo>
                    <a:lnTo>
                      <a:pt x="98" y="90"/>
                    </a:lnTo>
                    <a:lnTo>
                      <a:pt x="98" y="92"/>
                    </a:lnTo>
                    <a:lnTo>
                      <a:pt x="96" y="92"/>
                    </a:lnTo>
                    <a:lnTo>
                      <a:pt x="96" y="90"/>
                    </a:lnTo>
                    <a:lnTo>
                      <a:pt x="94" y="90"/>
                    </a:lnTo>
                    <a:lnTo>
                      <a:pt x="92" y="90"/>
                    </a:lnTo>
                    <a:lnTo>
                      <a:pt x="92" y="92"/>
                    </a:lnTo>
                    <a:lnTo>
                      <a:pt x="90" y="90"/>
                    </a:lnTo>
                    <a:lnTo>
                      <a:pt x="88" y="89"/>
                    </a:lnTo>
                    <a:lnTo>
                      <a:pt x="86" y="89"/>
                    </a:lnTo>
                    <a:lnTo>
                      <a:pt x="84" y="89"/>
                    </a:lnTo>
                    <a:lnTo>
                      <a:pt x="84" y="87"/>
                    </a:lnTo>
                    <a:lnTo>
                      <a:pt x="82" y="87"/>
                    </a:lnTo>
                    <a:lnTo>
                      <a:pt x="80" y="87"/>
                    </a:lnTo>
                    <a:lnTo>
                      <a:pt x="79" y="87"/>
                    </a:lnTo>
                    <a:lnTo>
                      <a:pt x="77" y="87"/>
                    </a:lnTo>
                    <a:lnTo>
                      <a:pt x="75" y="87"/>
                    </a:lnTo>
                    <a:lnTo>
                      <a:pt x="73" y="87"/>
                    </a:lnTo>
                    <a:lnTo>
                      <a:pt x="71" y="87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0"/>
                    </a:lnTo>
                    <a:lnTo>
                      <a:pt x="67" y="90"/>
                    </a:lnTo>
                    <a:lnTo>
                      <a:pt x="65" y="92"/>
                    </a:lnTo>
                    <a:lnTo>
                      <a:pt x="63" y="92"/>
                    </a:lnTo>
                    <a:lnTo>
                      <a:pt x="63" y="90"/>
                    </a:lnTo>
                    <a:lnTo>
                      <a:pt x="61" y="90"/>
                    </a:lnTo>
                    <a:lnTo>
                      <a:pt x="59" y="90"/>
                    </a:lnTo>
                    <a:lnTo>
                      <a:pt x="59" y="89"/>
                    </a:lnTo>
                    <a:lnTo>
                      <a:pt x="57" y="89"/>
                    </a:lnTo>
                    <a:lnTo>
                      <a:pt x="57" y="90"/>
                    </a:lnTo>
                    <a:lnTo>
                      <a:pt x="55" y="90"/>
                    </a:lnTo>
                    <a:lnTo>
                      <a:pt x="55" y="89"/>
                    </a:lnTo>
                    <a:lnTo>
                      <a:pt x="54" y="89"/>
                    </a:lnTo>
                    <a:lnTo>
                      <a:pt x="52" y="89"/>
                    </a:lnTo>
                    <a:lnTo>
                      <a:pt x="50" y="89"/>
                    </a:lnTo>
                    <a:lnTo>
                      <a:pt x="50" y="87"/>
                    </a:lnTo>
                    <a:lnTo>
                      <a:pt x="50" y="89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4" y="89"/>
                    </a:lnTo>
                    <a:lnTo>
                      <a:pt x="44" y="90"/>
                    </a:lnTo>
                    <a:lnTo>
                      <a:pt x="42" y="90"/>
                    </a:lnTo>
                    <a:lnTo>
                      <a:pt x="40" y="90"/>
                    </a:lnTo>
                    <a:lnTo>
                      <a:pt x="40" y="92"/>
                    </a:lnTo>
                    <a:lnTo>
                      <a:pt x="38" y="92"/>
                    </a:lnTo>
                    <a:lnTo>
                      <a:pt x="38" y="94"/>
                    </a:lnTo>
                    <a:lnTo>
                      <a:pt x="36" y="94"/>
                    </a:lnTo>
                    <a:lnTo>
                      <a:pt x="34" y="96"/>
                    </a:lnTo>
                    <a:lnTo>
                      <a:pt x="34" y="98"/>
                    </a:lnTo>
                    <a:lnTo>
                      <a:pt x="32" y="98"/>
                    </a:lnTo>
                    <a:lnTo>
                      <a:pt x="31" y="98"/>
                    </a:lnTo>
                    <a:lnTo>
                      <a:pt x="29" y="98"/>
                    </a:lnTo>
                    <a:lnTo>
                      <a:pt x="27" y="98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1" y="96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17" y="94"/>
                    </a:lnTo>
                    <a:lnTo>
                      <a:pt x="17" y="92"/>
                    </a:lnTo>
                    <a:lnTo>
                      <a:pt x="17" y="90"/>
                    </a:lnTo>
                    <a:lnTo>
                      <a:pt x="17" y="89"/>
                    </a:lnTo>
                    <a:lnTo>
                      <a:pt x="15" y="89"/>
                    </a:lnTo>
                    <a:lnTo>
                      <a:pt x="15" y="87"/>
                    </a:lnTo>
                    <a:lnTo>
                      <a:pt x="17" y="87"/>
                    </a:lnTo>
                    <a:lnTo>
                      <a:pt x="15" y="85"/>
                    </a:lnTo>
                    <a:lnTo>
                      <a:pt x="13" y="85"/>
                    </a:lnTo>
                    <a:lnTo>
                      <a:pt x="11" y="79"/>
                    </a:lnTo>
                    <a:lnTo>
                      <a:pt x="11" y="77"/>
                    </a:lnTo>
                    <a:lnTo>
                      <a:pt x="9" y="75"/>
                    </a:lnTo>
                    <a:lnTo>
                      <a:pt x="7" y="75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6" y="71"/>
                    </a:lnTo>
                    <a:lnTo>
                      <a:pt x="4" y="69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7" y="66"/>
                    </a:lnTo>
                    <a:lnTo>
                      <a:pt x="9" y="66"/>
                    </a:lnTo>
                    <a:lnTo>
                      <a:pt x="11" y="66"/>
                    </a:lnTo>
                    <a:lnTo>
                      <a:pt x="13" y="66"/>
                    </a:lnTo>
                    <a:lnTo>
                      <a:pt x="13" y="64"/>
                    </a:lnTo>
                    <a:lnTo>
                      <a:pt x="15" y="64"/>
                    </a:lnTo>
                    <a:lnTo>
                      <a:pt x="17" y="64"/>
                    </a:lnTo>
                    <a:lnTo>
                      <a:pt x="17" y="66"/>
                    </a:lnTo>
                    <a:lnTo>
                      <a:pt x="19" y="66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21" y="60"/>
                    </a:lnTo>
                    <a:lnTo>
                      <a:pt x="21" y="58"/>
                    </a:lnTo>
                    <a:lnTo>
                      <a:pt x="23" y="58"/>
                    </a:lnTo>
                    <a:lnTo>
                      <a:pt x="23" y="60"/>
                    </a:lnTo>
                    <a:lnTo>
                      <a:pt x="23" y="58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7" y="48"/>
                    </a:lnTo>
                    <a:lnTo>
                      <a:pt x="27" y="46"/>
                    </a:lnTo>
                    <a:lnTo>
                      <a:pt x="27" y="44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29" y="41"/>
                    </a:lnTo>
                    <a:lnTo>
                      <a:pt x="29" y="39"/>
                    </a:lnTo>
                    <a:lnTo>
                      <a:pt x="31" y="39"/>
                    </a:lnTo>
                    <a:lnTo>
                      <a:pt x="31" y="37"/>
                    </a:lnTo>
                    <a:lnTo>
                      <a:pt x="32" y="37"/>
                    </a:lnTo>
                    <a:lnTo>
                      <a:pt x="34" y="37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6" y="33"/>
                    </a:lnTo>
                    <a:lnTo>
                      <a:pt x="38" y="31"/>
                    </a:lnTo>
                    <a:lnTo>
                      <a:pt x="38" y="29"/>
                    </a:lnTo>
                    <a:lnTo>
                      <a:pt x="38" y="27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40" y="18"/>
                    </a:lnTo>
                    <a:lnTo>
                      <a:pt x="40" y="16"/>
                    </a:lnTo>
                    <a:lnTo>
                      <a:pt x="40" y="14"/>
                    </a:lnTo>
                    <a:lnTo>
                      <a:pt x="42" y="14"/>
                    </a:lnTo>
                    <a:lnTo>
                      <a:pt x="42" y="12"/>
                    </a:lnTo>
                    <a:lnTo>
                      <a:pt x="44" y="12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48" y="16"/>
                    </a:lnTo>
                    <a:lnTo>
                      <a:pt x="48" y="18"/>
                    </a:lnTo>
                    <a:lnTo>
                      <a:pt x="48" y="19"/>
                    </a:lnTo>
                    <a:lnTo>
                      <a:pt x="48" y="21"/>
                    </a:lnTo>
                    <a:lnTo>
                      <a:pt x="50" y="21"/>
                    </a:lnTo>
                    <a:lnTo>
                      <a:pt x="50" y="23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2" y="29"/>
                    </a:lnTo>
                    <a:lnTo>
                      <a:pt x="52" y="31"/>
                    </a:lnTo>
                    <a:lnTo>
                      <a:pt x="54" y="31"/>
                    </a:lnTo>
                    <a:lnTo>
                      <a:pt x="55" y="33"/>
                    </a:lnTo>
                    <a:lnTo>
                      <a:pt x="55" y="35"/>
                    </a:lnTo>
                    <a:lnTo>
                      <a:pt x="55" y="37"/>
                    </a:lnTo>
                    <a:lnTo>
                      <a:pt x="57" y="37"/>
                    </a:lnTo>
                    <a:lnTo>
                      <a:pt x="61" y="37"/>
                    </a:lnTo>
                    <a:lnTo>
                      <a:pt x="65" y="39"/>
                    </a:lnTo>
                    <a:lnTo>
                      <a:pt x="67" y="39"/>
                    </a:lnTo>
                    <a:lnTo>
                      <a:pt x="67" y="41"/>
                    </a:lnTo>
                    <a:lnTo>
                      <a:pt x="69" y="41"/>
                    </a:lnTo>
                    <a:lnTo>
                      <a:pt x="71" y="41"/>
                    </a:lnTo>
                    <a:lnTo>
                      <a:pt x="73" y="41"/>
                    </a:lnTo>
                    <a:lnTo>
                      <a:pt x="73" y="39"/>
                    </a:lnTo>
                    <a:lnTo>
                      <a:pt x="75" y="39"/>
                    </a:lnTo>
                    <a:lnTo>
                      <a:pt x="77" y="39"/>
                    </a:lnTo>
                    <a:lnTo>
                      <a:pt x="79" y="39"/>
                    </a:lnTo>
                    <a:lnTo>
                      <a:pt x="80" y="39"/>
                    </a:lnTo>
                    <a:lnTo>
                      <a:pt x="80" y="37"/>
                    </a:lnTo>
                    <a:lnTo>
                      <a:pt x="82" y="37"/>
                    </a:lnTo>
                    <a:lnTo>
                      <a:pt x="82" y="35"/>
                    </a:lnTo>
                    <a:lnTo>
                      <a:pt x="84" y="35"/>
                    </a:lnTo>
                    <a:lnTo>
                      <a:pt x="86" y="35"/>
                    </a:lnTo>
                    <a:lnTo>
                      <a:pt x="88" y="35"/>
                    </a:lnTo>
                    <a:lnTo>
                      <a:pt x="88" y="33"/>
                    </a:lnTo>
                    <a:lnTo>
                      <a:pt x="90" y="33"/>
                    </a:lnTo>
                    <a:lnTo>
                      <a:pt x="92" y="33"/>
                    </a:lnTo>
                    <a:lnTo>
                      <a:pt x="92" y="31"/>
                    </a:lnTo>
                    <a:lnTo>
                      <a:pt x="94" y="31"/>
                    </a:lnTo>
                    <a:lnTo>
                      <a:pt x="96" y="31"/>
                    </a:lnTo>
                    <a:lnTo>
                      <a:pt x="98" y="29"/>
                    </a:lnTo>
                    <a:lnTo>
                      <a:pt x="100" y="27"/>
                    </a:lnTo>
                    <a:lnTo>
                      <a:pt x="100" y="29"/>
                    </a:lnTo>
                    <a:lnTo>
                      <a:pt x="102" y="29"/>
                    </a:lnTo>
                    <a:lnTo>
                      <a:pt x="103" y="29"/>
                    </a:lnTo>
                    <a:lnTo>
                      <a:pt x="105" y="29"/>
                    </a:lnTo>
                    <a:lnTo>
                      <a:pt x="107" y="29"/>
                    </a:lnTo>
                    <a:lnTo>
                      <a:pt x="109" y="29"/>
                    </a:lnTo>
                    <a:lnTo>
                      <a:pt x="109" y="27"/>
                    </a:lnTo>
                    <a:lnTo>
                      <a:pt x="109" y="25"/>
                    </a:lnTo>
                    <a:lnTo>
                      <a:pt x="109" y="23"/>
                    </a:lnTo>
                    <a:lnTo>
                      <a:pt x="111" y="23"/>
                    </a:lnTo>
                    <a:lnTo>
                      <a:pt x="113" y="23"/>
                    </a:lnTo>
                    <a:lnTo>
                      <a:pt x="113" y="21"/>
                    </a:lnTo>
                    <a:lnTo>
                      <a:pt x="115" y="21"/>
                    </a:lnTo>
                    <a:lnTo>
                      <a:pt x="115" y="19"/>
                    </a:lnTo>
                    <a:lnTo>
                      <a:pt x="117" y="19"/>
                    </a:lnTo>
                    <a:lnTo>
                      <a:pt x="117" y="18"/>
                    </a:lnTo>
                    <a:lnTo>
                      <a:pt x="119" y="18"/>
                    </a:lnTo>
                    <a:lnTo>
                      <a:pt x="119" y="16"/>
                    </a:lnTo>
                    <a:lnTo>
                      <a:pt x="121" y="16"/>
                    </a:lnTo>
                    <a:lnTo>
                      <a:pt x="123" y="16"/>
                    </a:lnTo>
                    <a:lnTo>
                      <a:pt x="123" y="14"/>
                    </a:lnTo>
                    <a:lnTo>
                      <a:pt x="125" y="14"/>
                    </a:lnTo>
                    <a:lnTo>
                      <a:pt x="127" y="14"/>
                    </a:lnTo>
                    <a:lnTo>
                      <a:pt x="127" y="12"/>
                    </a:lnTo>
                    <a:lnTo>
                      <a:pt x="127" y="14"/>
                    </a:lnTo>
                    <a:lnTo>
                      <a:pt x="127" y="12"/>
                    </a:lnTo>
                    <a:lnTo>
                      <a:pt x="128" y="12"/>
                    </a:lnTo>
                    <a:lnTo>
                      <a:pt x="128" y="10"/>
                    </a:lnTo>
                    <a:lnTo>
                      <a:pt x="130" y="10"/>
                    </a:lnTo>
                    <a:lnTo>
                      <a:pt x="130" y="8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32" y="4"/>
                    </a:lnTo>
                    <a:lnTo>
                      <a:pt x="134" y="4"/>
                    </a:lnTo>
                    <a:lnTo>
                      <a:pt x="134" y="6"/>
                    </a:lnTo>
                    <a:lnTo>
                      <a:pt x="134" y="4"/>
                    </a:lnTo>
                    <a:lnTo>
                      <a:pt x="136" y="4"/>
                    </a:lnTo>
                    <a:lnTo>
                      <a:pt x="138" y="2"/>
                    </a:lnTo>
                    <a:lnTo>
                      <a:pt x="140" y="2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8" y="2"/>
                    </a:lnTo>
                    <a:lnTo>
                      <a:pt x="150" y="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3" name="meval">
              <a:extLst>
                <a:ext uri="{FF2B5EF4-FFF2-40B4-BE49-F238E27FC236}">
                  <a16:creationId xmlns:a16="http://schemas.microsoft.com/office/drawing/2014/main" id="{36E94E33-3E39-A797-BFFE-551DE4175B6A}"/>
                </a:ext>
              </a:extLst>
            </p:cNvPr>
            <p:cNvGrpSpPr/>
            <p:nvPr/>
          </p:nvGrpSpPr>
          <p:grpSpPr>
            <a:xfrm>
              <a:off x="6052795" y="4178767"/>
              <a:ext cx="813360" cy="860768"/>
              <a:chOff x="4107910" y="4500473"/>
              <a:chExt cx="1001815" cy="937901"/>
            </a:xfrm>
            <a:grpFill/>
          </p:grpSpPr>
          <p:sp>
            <p:nvSpPr>
              <p:cNvPr id="95" name="Freeform 5030">
                <a:extLst>
                  <a:ext uri="{FF2B5EF4-FFF2-40B4-BE49-F238E27FC236}">
                    <a16:creationId xmlns:a16="http://schemas.microsoft.com/office/drawing/2014/main" id="{23EF6436-A89A-4C35-5773-C20A29842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572" y="4500473"/>
                <a:ext cx="479153" cy="253980"/>
              </a:xfrm>
              <a:custGeom>
                <a:avLst/>
                <a:gdLst/>
                <a:ahLst/>
                <a:cxnLst>
                  <a:cxn ang="0">
                    <a:pos x="222" y="2"/>
                  </a:cxn>
                  <a:cxn ang="0">
                    <a:pos x="232" y="9"/>
                  </a:cxn>
                  <a:cxn ang="0">
                    <a:pos x="241" y="11"/>
                  </a:cxn>
                  <a:cxn ang="0">
                    <a:pos x="249" y="15"/>
                  </a:cxn>
                  <a:cxn ang="0">
                    <a:pos x="259" y="23"/>
                  </a:cxn>
                  <a:cxn ang="0">
                    <a:pos x="257" y="32"/>
                  </a:cxn>
                  <a:cxn ang="0">
                    <a:pos x="245" y="36"/>
                  </a:cxn>
                  <a:cxn ang="0">
                    <a:pos x="247" y="46"/>
                  </a:cxn>
                  <a:cxn ang="0">
                    <a:pos x="238" y="52"/>
                  </a:cxn>
                  <a:cxn ang="0">
                    <a:pos x="238" y="63"/>
                  </a:cxn>
                  <a:cxn ang="0">
                    <a:pos x="232" y="73"/>
                  </a:cxn>
                  <a:cxn ang="0">
                    <a:pos x="228" y="80"/>
                  </a:cxn>
                  <a:cxn ang="0">
                    <a:pos x="220" y="88"/>
                  </a:cxn>
                  <a:cxn ang="0">
                    <a:pos x="209" y="92"/>
                  </a:cxn>
                  <a:cxn ang="0">
                    <a:pos x="203" y="94"/>
                  </a:cxn>
                  <a:cxn ang="0">
                    <a:pos x="195" y="102"/>
                  </a:cxn>
                  <a:cxn ang="0">
                    <a:pos x="186" y="107"/>
                  </a:cxn>
                  <a:cxn ang="0">
                    <a:pos x="172" y="113"/>
                  </a:cxn>
                  <a:cxn ang="0">
                    <a:pos x="163" y="121"/>
                  </a:cxn>
                  <a:cxn ang="0">
                    <a:pos x="163" y="130"/>
                  </a:cxn>
                  <a:cxn ang="0">
                    <a:pos x="153" y="132"/>
                  </a:cxn>
                  <a:cxn ang="0">
                    <a:pos x="145" y="130"/>
                  </a:cxn>
                  <a:cxn ang="0">
                    <a:pos x="132" y="123"/>
                  </a:cxn>
                  <a:cxn ang="0">
                    <a:pos x="119" y="127"/>
                  </a:cxn>
                  <a:cxn ang="0">
                    <a:pos x="109" y="130"/>
                  </a:cxn>
                  <a:cxn ang="0">
                    <a:pos x="99" y="138"/>
                  </a:cxn>
                  <a:cxn ang="0">
                    <a:pos x="90" y="144"/>
                  </a:cxn>
                  <a:cxn ang="0">
                    <a:pos x="82" y="151"/>
                  </a:cxn>
                  <a:cxn ang="0">
                    <a:pos x="71" y="151"/>
                  </a:cxn>
                  <a:cxn ang="0">
                    <a:pos x="61" y="157"/>
                  </a:cxn>
                  <a:cxn ang="0">
                    <a:pos x="51" y="155"/>
                  </a:cxn>
                  <a:cxn ang="0">
                    <a:pos x="51" y="144"/>
                  </a:cxn>
                  <a:cxn ang="0">
                    <a:pos x="48" y="132"/>
                  </a:cxn>
                  <a:cxn ang="0">
                    <a:pos x="38" y="127"/>
                  </a:cxn>
                  <a:cxn ang="0">
                    <a:pos x="34" y="119"/>
                  </a:cxn>
                  <a:cxn ang="0">
                    <a:pos x="30" y="111"/>
                  </a:cxn>
                  <a:cxn ang="0">
                    <a:pos x="21" y="105"/>
                  </a:cxn>
                  <a:cxn ang="0">
                    <a:pos x="15" y="94"/>
                  </a:cxn>
                  <a:cxn ang="0">
                    <a:pos x="5" y="84"/>
                  </a:cxn>
                  <a:cxn ang="0">
                    <a:pos x="5" y="82"/>
                  </a:cxn>
                  <a:cxn ang="0">
                    <a:pos x="17" y="77"/>
                  </a:cxn>
                  <a:cxn ang="0">
                    <a:pos x="28" y="71"/>
                  </a:cxn>
                  <a:cxn ang="0">
                    <a:pos x="44" y="75"/>
                  </a:cxn>
                  <a:cxn ang="0">
                    <a:pos x="55" y="75"/>
                  </a:cxn>
                  <a:cxn ang="0">
                    <a:pos x="69" y="73"/>
                  </a:cxn>
                  <a:cxn ang="0">
                    <a:pos x="69" y="61"/>
                  </a:cxn>
                  <a:cxn ang="0">
                    <a:pos x="90" y="55"/>
                  </a:cxn>
                  <a:cxn ang="0">
                    <a:pos x="96" y="42"/>
                  </a:cxn>
                  <a:cxn ang="0">
                    <a:pos x="105" y="25"/>
                  </a:cxn>
                  <a:cxn ang="0">
                    <a:pos x="113" y="17"/>
                  </a:cxn>
                  <a:cxn ang="0">
                    <a:pos x="122" y="11"/>
                  </a:cxn>
                  <a:cxn ang="0">
                    <a:pos x="130" y="11"/>
                  </a:cxn>
                  <a:cxn ang="0">
                    <a:pos x="142" y="6"/>
                  </a:cxn>
                  <a:cxn ang="0">
                    <a:pos x="147" y="4"/>
                  </a:cxn>
                  <a:cxn ang="0">
                    <a:pos x="161" y="6"/>
                  </a:cxn>
                  <a:cxn ang="0">
                    <a:pos x="172" y="2"/>
                  </a:cxn>
                  <a:cxn ang="0">
                    <a:pos x="184" y="6"/>
                  </a:cxn>
                  <a:cxn ang="0">
                    <a:pos x="190" y="15"/>
                  </a:cxn>
                  <a:cxn ang="0">
                    <a:pos x="195" y="21"/>
                  </a:cxn>
                  <a:cxn ang="0">
                    <a:pos x="209" y="17"/>
                  </a:cxn>
                  <a:cxn ang="0">
                    <a:pos x="207" y="9"/>
                  </a:cxn>
                </a:cxnLst>
                <a:rect l="0" t="0" r="r" b="b"/>
                <a:pathLst>
                  <a:path w="261" h="159">
                    <a:moveTo>
                      <a:pt x="209" y="2"/>
                    </a:moveTo>
                    <a:lnTo>
                      <a:pt x="211" y="2"/>
                    </a:lnTo>
                    <a:lnTo>
                      <a:pt x="213" y="2"/>
                    </a:lnTo>
                    <a:lnTo>
                      <a:pt x="215" y="2"/>
                    </a:lnTo>
                    <a:lnTo>
                      <a:pt x="216" y="2"/>
                    </a:lnTo>
                    <a:lnTo>
                      <a:pt x="218" y="2"/>
                    </a:lnTo>
                    <a:lnTo>
                      <a:pt x="220" y="2"/>
                    </a:lnTo>
                    <a:lnTo>
                      <a:pt x="222" y="2"/>
                    </a:lnTo>
                    <a:lnTo>
                      <a:pt x="224" y="2"/>
                    </a:lnTo>
                    <a:lnTo>
                      <a:pt x="226" y="2"/>
                    </a:lnTo>
                    <a:lnTo>
                      <a:pt x="226" y="4"/>
                    </a:lnTo>
                    <a:lnTo>
                      <a:pt x="228" y="4"/>
                    </a:lnTo>
                    <a:lnTo>
                      <a:pt x="228" y="6"/>
                    </a:lnTo>
                    <a:lnTo>
                      <a:pt x="230" y="6"/>
                    </a:lnTo>
                    <a:lnTo>
                      <a:pt x="230" y="7"/>
                    </a:lnTo>
                    <a:lnTo>
                      <a:pt x="232" y="9"/>
                    </a:lnTo>
                    <a:lnTo>
                      <a:pt x="232" y="11"/>
                    </a:lnTo>
                    <a:lnTo>
                      <a:pt x="232" y="9"/>
                    </a:lnTo>
                    <a:lnTo>
                      <a:pt x="234" y="11"/>
                    </a:lnTo>
                    <a:lnTo>
                      <a:pt x="236" y="11"/>
                    </a:lnTo>
                    <a:lnTo>
                      <a:pt x="238" y="11"/>
                    </a:lnTo>
                    <a:lnTo>
                      <a:pt x="240" y="11"/>
                    </a:lnTo>
                    <a:lnTo>
                      <a:pt x="240" y="13"/>
                    </a:lnTo>
                    <a:lnTo>
                      <a:pt x="241" y="11"/>
                    </a:lnTo>
                    <a:lnTo>
                      <a:pt x="241" y="13"/>
                    </a:lnTo>
                    <a:lnTo>
                      <a:pt x="243" y="13"/>
                    </a:lnTo>
                    <a:lnTo>
                      <a:pt x="245" y="13"/>
                    </a:lnTo>
                    <a:lnTo>
                      <a:pt x="245" y="15"/>
                    </a:lnTo>
                    <a:lnTo>
                      <a:pt x="247" y="15"/>
                    </a:lnTo>
                    <a:lnTo>
                      <a:pt x="247" y="13"/>
                    </a:lnTo>
                    <a:lnTo>
                      <a:pt x="247" y="15"/>
                    </a:lnTo>
                    <a:lnTo>
                      <a:pt x="249" y="15"/>
                    </a:lnTo>
                    <a:lnTo>
                      <a:pt x="251" y="15"/>
                    </a:lnTo>
                    <a:lnTo>
                      <a:pt x="251" y="17"/>
                    </a:lnTo>
                    <a:lnTo>
                      <a:pt x="253" y="17"/>
                    </a:lnTo>
                    <a:lnTo>
                      <a:pt x="253" y="19"/>
                    </a:lnTo>
                    <a:lnTo>
                      <a:pt x="253" y="21"/>
                    </a:lnTo>
                    <a:lnTo>
                      <a:pt x="255" y="23"/>
                    </a:lnTo>
                    <a:lnTo>
                      <a:pt x="257" y="23"/>
                    </a:lnTo>
                    <a:lnTo>
                      <a:pt x="259" y="23"/>
                    </a:lnTo>
                    <a:lnTo>
                      <a:pt x="261" y="23"/>
                    </a:lnTo>
                    <a:lnTo>
                      <a:pt x="261" y="25"/>
                    </a:lnTo>
                    <a:lnTo>
                      <a:pt x="261" y="27"/>
                    </a:lnTo>
                    <a:lnTo>
                      <a:pt x="261" y="29"/>
                    </a:lnTo>
                    <a:lnTo>
                      <a:pt x="261" y="31"/>
                    </a:lnTo>
                    <a:lnTo>
                      <a:pt x="259" y="31"/>
                    </a:lnTo>
                    <a:lnTo>
                      <a:pt x="259" y="32"/>
                    </a:lnTo>
                    <a:lnTo>
                      <a:pt x="257" y="32"/>
                    </a:lnTo>
                    <a:lnTo>
                      <a:pt x="255" y="32"/>
                    </a:lnTo>
                    <a:lnTo>
                      <a:pt x="255" y="34"/>
                    </a:lnTo>
                    <a:lnTo>
                      <a:pt x="253" y="34"/>
                    </a:lnTo>
                    <a:lnTo>
                      <a:pt x="251" y="34"/>
                    </a:lnTo>
                    <a:lnTo>
                      <a:pt x="249" y="34"/>
                    </a:lnTo>
                    <a:lnTo>
                      <a:pt x="247" y="34"/>
                    </a:lnTo>
                    <a:lnTo>
                      <a:pt x="245" y="34"/>
                    </a:lnTo>
                    <a:lnTo>
                      <a:pt x="245" y="36"/>
                    </a:lnTo>
                    <a:lnTo>
                      <a:pt x="243" y="36"/>
                    </a:lnTo>
                    <a:lnTo>
                      <a:pt x="243" y="38"/>
                    </a:lnTo>
                    <a:lnTo>
                      <a:pt x="243" y="40"/>
                    </a:lnTo>
                    <a:lnTo>
                      <a:pt x="245" y="40"/>
                    </a:lnTo>
                    <a:lnTo>
                      <a:pt x="247" y="40"/>
                    </a:lnTo>
                    <a:lnTo>
                      <a:pt x="247" y="42"/>
                    </a:lnTo>
                    <a:lnTo>
                      <a:pt x="247" y="44"/>
                    </a:lnTo>
                    <a:lnTo>
                      <a:pt x="247" y="46"/>
                    </a:lnTo>
                    <a:lnTo>
                      <a:pt x="245" y="46"/>
                    </a:lnTo>
                    <a:lnTo>
                      <a:pt x="243" y="46"/>
                    </a:lnTo>
                    <a:lnTo>
                      <a:pt x="243" y="48"/>
                    </a:lnTo>
                    <a:lnTo>
                      <a:pt x="241" y="48"/>
                    </a:lnTo>
                    <a:lnTo>
                      <a:pt x="240" y="48"/>
                    </a:lnTo>
                    <a:lnTo>
                      <a:pt x="240" y="50"/>
                    </a:lnTo>
                    <a:lnTo>
                      <a:pt x="238" y="50"/>
                    </a:lnTo>
                    <a:lnTo>
                      <a:pt x="238" y="52"/>
                    </a:lnTo>
                    <a:lnTo>
                      <a:pt x="238" y="54"/>
                    </a:lnTo>
                    <a:lnTo>
                      <a:pt x="238" y="55"/>
                    </a:lnTo>
                    <a:lnTo>
                      <a:pt x="240" y="55"/>
                    </a:lnTo>
                    <a:lnTo>
                      <a:pt x="240" y="57"/>
                    </a:lnTo>
                    <a:lnTo>
                      <a:pt x="240" y="59"/>
                    </a:lnTo>
                    <a:lnTo>
                      <a:pt x="240" y="61"/>
                    </a:lnTo>
                    <a:lnTo>
                      <a:pt x="238" y="61"/>
                    </a:lnTo>
                    <a:lnTo>
                      <a:pt x="238" y="63"/>
                    </a:lnTo>
                    <a:lnTo>
                      <a:pt x="238" y="65"/>
                    </a:lnTo>
                    <a:lnTo>
                      <a:pt x="236" y="65"/>
                    </a:lnTo>
                    <a:lnTo>
                      <a:pt x="236" y="67"/>
                    </a:lnTo>
                    <a:lnTo>
                      <a:pt x="236" y="69"/>
                    </a:lnTo>
                    <a:lnTo>
                      <a:pt x="234" y="69"/>
                    </a:lnTo>
                    <a:lnTo>
                      <a:pt x="234" y="71"/>
                    </a:lnTo>
                    <a:lnTo>
                      <a:pt x="232" y="71"/>
                    </a:lnTo>
                    <a:lnTo>
                      <a:pt x="232" y="73"/>
                    </a:lnTo>
                    <a:lnTo>
                      <a:pt x="232" y="75"/>
                    </a:lnTo>
                    <a:lnTo>
                      <a:pt x="230" y="75"/>
                    </a:lnTo>
                    <a:lnTo>
                      <a:pt x="232" y="75"/>
                    </a:lnTo>
                    <a:lnTo>
                      <a:pt x="232" y="77"/>
                    </a:lnTo>
                    <a:lnTo>
                      <a:pt x="230" y="77"/>
                    </a:lnTo>
                    <a:lnTo>
                      <a:pt x="230" y="79"/>
                    </a:lnTo>
                    <a:lnTo>
                      <a:pt x="230" y="80"/>
                    </a:lnTo>
                    <a:lnTo>
                      <a:pt x="228" y="80"/>
                    </a:lnTo>
                    <a:lnTo>
                      <a:pt x="228" y="82"/>
                    </a:lnTo>
                    <a:lnTo>
                      <a:pt x="226" y="82"/>
                    </a:lnTo>
                    <a:lnTo>
                      <a:pt x="226" y="84"/>
                    </a:lnTo>
                    <a:lnTo>
                      <a:pt x="224" y="84"/>
                    </a:lnTo>
                    <a:lnTo>
                      <a:pt x="222" y="84"/>
                    </a:lnTo>
                    <a:lnTo>
                      <a:pt x="222" y="86"/>
                    </a:lnTo>
                    <a:lnTo>
                      <a:pt x="220" y="86"/>
                    </a:lnTo>
                    <a:lnTo>
                      <a:pt x="220" y="88"/>
                    </a:lnTo>
                    <a:lnTo>
                      <a:pt x="218" y="88"/>
                    </a:lnTo>
                    <a:lnTo>
                      <a:pt x="216" y="88"/>
                    </a:lnTo>
                    <a:lnTo>
                      <a:pt x="216" y="90"/>
                    </a:lnTo>
                    <a:lnTo>
                      <a:pt x="215" y="90"/>
                    </a:lnTo>
                    <a:lnTo>
                      <a:pt x="213" y="90"/>
                    </a:lnTo>
                    <a:lnTo>
                      <a:pt x="211" y="90"/>
                    </a:lnTo>
                    <a:lnTo>
                      <a:pt x="211" y="92"/>
                    </a:lnTo>
                    <a:lnTo>
                      <a:pt x="209" y="92"/>
                    </a:lnTo>
                    <a:lnTo>
                      <a:pt x="207" y="92"/>
                    </a:lnTo>
                    <a:lnTo>
                      <a:pt x="205" y="92"/>
                    </a:lnTo>
                    <a:lnTo>
                      <a:pt x="205" y="94"/>
                    </a:lnTo>
                    <a:lnTo>
                      <a:pt x="207" y="94"/>
                    </a:lnTo>
                    <a:lnTo>
                      <a:pt x="205" y="94"/>
                    </a:lnTo>
                    <a:lnTo>
                      <a:pt x="205" y="96"/>
                    </a:lnTo>
                    <a:lnTo>
                      <a:pt x="203" y="96"/>
                    </a:lnTo>
                    <a:lnTo>
                      <a:pt x="203" y="94"/>
                    </a:lnTo>
                    <a:lnTo>
                      <a:pt x="201" y="94"/>
                    </a:lnTo>
                    <a:lnTo>
                      <a:pt x="199" y="94"/>
                    </a:lnTo>
                    <a:lnTo>
                      <a:pt x="199" y="96"/>
                    </a:lnTo>
                    <a:lnTo>
                      <a:pt x="197" y="96"/>
                    </a:lnTo>
                    <a:lnTo>
                      <a:pt x="197" y="98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5" y="102"/>
                    </a:lnTo>
                    <a:lnTo>
                      <a:pt x="193" y="102"/>
                    </a:lnTo>
                    <a:lnTo>
                      <a:pt x="193" y="103"/>
                    </a:lnTo>
                    <a:lnTo>
                      <a:pt x="192" y="103"/>
                    </a:lnTo>
                    <a:lnTo>
                      <a:pt x="192" y="105"/>
                    </a:lnTo>
                    <a:lnTo>
                      <a:pt x="190" y="105"/>
                    </a:lnTo>
                    <a:lnTo>
                      <a:pt x="190" y="107"/>
                    </a:lnTo>
                    <a:lnTo>
                      <a:pt x="188" y="107"/>
                    </a:lnTo>
                    <a:lnTo>
                      <a:pt x="186" y="107"/>
                    </a:lnTo>
                    <a:lnTo>
                      <a:pt x="184" y="107"/>
                    </a:lnTo>
                    <a:lnTo>
                      <a:pt x="184" y="109"/>
                    </a:lnTo>
                    <a:lnTo>
                      <a:pt x="182" y="109"/>
                    </a:lnTo>
                    <a:lnTo>
                      <a:pt x="180" y="111"/>
                    </a:lnTo>
                    <a:lnTo>
                      <a:pt x="178" y="111"/>
                    </a:lnTo>
                    <a:lnTo>
                      <a:pt x="176" y="111"/>
                    </a:lnTo>
                    <a:lnTo>
                      <a:pt x="174" y="113"/>
                    </a:lnTo>
                    <a:lnTo>
                      <a:pt x="172" y="113"/>
                    </a:lnTo>
                    <a:lnTo>
                      <a:pt x="170" y="115"/>
                    </a:lnTo>
                    <a:lnTo>
                      <a:pt x="168" y="115"/>
                    </a:lnTo>
                    <a:lnTo>
                      <a:pt x="167" y="115"/>
                    </a:lnTo>
                    <a:lnTo>
                      <a:pt x="165" y="115"/>
                    </a:lnTo>
                    <a:lnTo>
                      <a:pt x="165" y="117"/>
                    </a:lnTo>
                    <a:lnTo>
                      <a:pt x="163" y="117"/>
                    </a:lnTo>
                    <a:lnTo>
                      <a:pt x="163" y="119"/>
                    </a:lnTo>
                    <a:lnTo>
                      <a:pt x="163" y="121"/>
                    </a:lnTo>
                    <a:lnTo>
                      <a:pt x="161" y="121"/>
                    </a:lnTo>
                    <a:lnTo>
                      <a:pt x="161" y="123"/>
                    </a:lnTo>
                    <a:lnTo>
                      <a:pt x="159" y="125"/>
                    </a:lnTo>
                    <a:lnTo>
                      <a:pt x="157" y="125"/>
                    </a:lnTo>
                    <a:lnTo>
                      <a:pt x="157" y="127"/>
                    </a:lnTo>
                    <a:lnTo>
                      <a:pt x="159" y="128"/>
                    </a:lnTo>
                    <a:lnTo>
                      <a:pt x="161" y="128"/>
                    </a:lnTo>
                    <a:lnTo>
                      <a:pt x="163" y="130"/>
                    </a:lnTo>
                    <a:lnTo>
                      <a:pt x="161" y="130"/>
                    </a:lnTo>
                    <a:lnTo>
                      <a:pt x="161" y="132"/>
                    </a:lnTo>
                    <a:lnTo>
                      <a:pt x="159" y="132"/>
                    </a:lnTo>
                    <a:lnTo>
                      <a:pt x="159" y="130"/>
                    </a:lnTo>
                    <a:lnTo>
                      <a:pt x="157" y="130"/>
                    </a:lnTo>
                    <a:lnTo>
                      <a:pt x="155" y="130"/>
                    </a:lnTo>
                    <a:lnTo>
                      <a:pt x="153" y="130"/>
                    </a:lnTo>
                    <a:lnTo>
                      <a:pt x="153" y="132"/>
                    </a:lnTo>
                    <a:lnTo>
                      <a:pt x="151" y="132"/>
                    </a:lnTo>
                    <a:lnTo>
                      <a:pt x="151" y="134"/>
                    </a:lnTo>
                    <a:lnTo>
                      <a:pt x="149" y="134"/>
                    </a:lnTo>
                    <a:lnTo>
                      <a:pt x="149" y="136"/>
                    </a:lnTo>
                    <a:lnTo>
                      <a:pt x="147" y="136"/>
                    </a:lnTo>
                    <a:lnTo>
                      <a:pt x="145" y="134"/>
                    </a:lnTo>
                    <a:lnTo>
                      <a:pt x="145" y="132"/>
                    </a:lnTo>
                    <a:lnTo>
                      <a:pt x="145" y="130"/>
                    </a:lnTo>
                    <a:lnTo>
                      <a:pt x="144" y="130"/>
                    </a:lnTo>
                    <a:lnTo>
                      <a:pt x="142" y="130"/>
                    </a:lnTo>
                    <a:lnTo>
                      <a:pt x="140" y="128"/>
                    </a:lnTo>
                    <a:lnTo>
                      <a:pt x="138" y="128"/>
                    </a:lnTo>
                    <a:lnTo>
                      <a:pt x="136" y="128"/>
                    </a:lnTo>
                    <a:lnTo>
                      <a:pt x="136" y="127"/>
                    </a:lnTo>
                    <a:lnTo>
                      <a:pt x="134" y="125"/>
                    </a:lnTo>
                    <a:lnTo>
                      <a:pt x="132" y="123"/>
                    </a:lnTo>
                    <a:lnTo>
                      <a:pt x="130" y="123"/>
                    </a:lnTo>
                    <a:lnTo>
                      <a:pt x="128" y="123"/>
                    </a:lnTo>
                    <a:lnTo>
                      <a:pt x="128" y="125"/>
                    </a:lnTo>
                    <a:lnTo>
                      <a:pt x="126" y="125"/>
                    </a:lnTo>
                    <a:lnTo>
                      <a:pt x="124" y="125"/>
                    </a:lnTo>
                    <a:lnTo>
                      <a:pt x="122" y="125"/>
                    </a:lnTo>
                    <a:lnTo>
                      <a:pt x="120" y="125"/>
                    </a:lnTo>
                    <a:lnTo>
                      <a:pt x="119" y="127"/>
                    </a:lnTo>
                    <a:lnTo>
                      <a:pt x="119" y="125"/>
                    </a:lnTo>
                    <a:lnTo>
                      <a:pt x="117" y="125"/>
                    </a:lnTo>
                    <a:lnTo>
                      <a:pt x="115" y="127"/>
                    </a:lnTo>
                    <a:lnTo>
                      <a:pt x="113" y="127"/>
                    </a:lnTo>
                    <a:lnTo>
                      <a:pt x="113" y="128"/>
                    </a:lnTo>
                    <a:lnTo>
                      <a:pt x="111" y="128"/>
                    </a:lnTo>
                    <a:lnTo>
                      <a:pt x="109" y="128"/>
                    </a:lnTo>
                    <a:lnTo>
                      <a:pt x="109" y="130"/>
                    </a:lnTo>
                    <a:lnTo>
                      <a:pt x="107" y="130"/>
                    </a:lnTo>
                    <a:lnTo>
                      <a:pt x="105" y="130"/>
                    </a:lnTo>
                    <a:lnTo>
                      <a:pt x="105" y="132"/>
                    </a:lnTo>
                    <a:lnTo>
                      <a:pt x="103" y="134"/>
                    </a:lnTo>
                    <a:lnTo>
                      <a:pt x="101" y="134"/>
                    </a:lnTo>
                    <a:lnTo>
                      <a:pt x="101" y="136"/>
                    </a:lnTo>
                    <a:lnTo>
                      <a:pt x="99" y="136"/>
                    </a:lnTo>
                    <a:lnTo>
                      <a:pt x="99" y="138"/>
                    </a:lnTo>
                    <a:lnTo>
                      <a:pt x="97" y="138"/>
                    </a:lnTo>
                    <a:lnTo>
                      <a:pt x="97" y="140"/>
                    </a:lnTo>
                    <a:lnTo>
                      <a:pt x="96" y="140"/>
                    </a:lnTo>
                    <a:lnTo>
                      <a:pt x="94" y="140"/>
                    </a:lnTo>
                    <a:lnTo>
                      <a:pt x="94" y="142"/>
                    </a:lnTo>
                    <a:lnTo>
                      <a:pt x="92" y="142"/>
                    </a:lnTo>
                    <a:lnTo>
                      <a:pt x="92" y="144"/>
                    </a:lnTo>
                    <a:lnTo>
                      <a:pt x="90" y="144"/>
                    </a:lnTo>
                    <a:lnTo>
                      <a:pt x="90" y="146"/>
                    </a:lnTo>
                    <a:lnTo>
                      <a:pt x="88" y="146"/>
                    </a:lnTo>
                    <a:lnTo>
                      <a:pt x="88" y="148"/>
                    </a:lnTo>
                    <a:lnTo>
                      <a:pt x="86" y="148"/>
                    </a:lnTo>
                    <a:lnTo>
                      <a:pt x="84" y="148"/>
                    </a:lnTo>
                    <a:lnTo>
                      <a:pt x="84" y="150"/>
                    </a:lnTo>
                    <a:lnTo>
                      <a:pt x="84" y="151"/>
                    </a:lnTo>
                    <a:lnTo>
                      <a:pt x="82" y="151"/>
                    </a:lnTo>
                    <a:lnTo>
                      <a:pt x="80" y="151"/>
                    </a:lnTo>
                    <a:lnTo>
                      <a:pt x="78" y="151"/>
                    </a:lnTo>
                    <a:lnTo>
                      <a:pt x="76" y="151"/>
                    </a:lnTo>
                    <a:lnTo>
                      <a:pt x="76" y="150"/>
                    </a:lnTo>
                    <a:lnTo>
                      <a:pt x="74" y="150"/>
                    </a:lnTo>
                    <a:lnTo>
                      <a:pt x="72" y="150"/>
                    </a:lnTo>
                    <a:lnTo>
                      <a:pt x="72" y="151"/>
                    </a:lnTo>
                    <a:lnTo>
                      <a:pt x="71" y="151"/>
                    </a:lnTo>
                    <a:lnTo>
                      <a:pt x="71" y="153"/>
                    </a:lnTo>
                    <a:lnTo>
                      <a:pt x="71" y="155"/>
                    </a:lnTo>
                    <a:lnTo>
                      <a:pt x="69" y="155"/>
                    </a:lnTo>
                    <a:lnTo>
                      <a:pt x="67" y="155"/>
                    </a:lnTo>
                    <a:lnTo>
                      <a:pt x="65" y="155"/>
                    </a:lnTo>
                    <a:lnTo>
                      <a:pt x="65" y="157"/>
                    </a:lnTo>
                    <a:lnTo>
                      <a:pt x="63" y="157"/>
                    </a:lnTo>
                    <a:lnTo>
                      <a:pt x="61" y="157"/>
                    </a:lnTo>
                    <a:lnTo>
                      <a:pt x="59" y="157"/>
                    </a:lnTo>
                    <a:lnTo>
                      <a:pt x="59" y="159"/>
                    </a:lnTo>
                    <a:lnTo>
                      <a:pt x="57" y="159"/>
                    </a:lnTo>
                    <a:lnTo>
                      <a:pt x="55" y="159"/>
                    </a:lnTo>
                    <a:lnTo>
                      <a:pt x="53" y="159"/>
                    </a:lnTo>
                    <a:lnTo>
                      <a:pt x="51" y="159"/>
                    </a:lnTo>
                    <a:lnTo>
                      <a:pt x="51" y="157"/>
                    </a:lnTo>
                    <a:lnTo>
                      <a:pt x="51" y="155"/>
                    </a:lnTo>
                    <a:lnTo>
                      <a:pt x="51" y="153"/>
                    </a:lnTo>
                    <a:lnTo>
                      <a:pt x="51" y="151"/>
                    </a:lnTo>
                    <a:lnTo>
                      <a:pt x="51" y="150"/>
                    </a:lnTo>
                    <a:lnTo>
                      <a:pt x="51" y="148"/>
                    </a:lnTo>
                    <a:lnTo>
                      <a:pt x="51" y="146"/>
                    </a:lnTo>
                    <a:lnTo>
                      <a:pt x="53" y="146"/>
                    </a:lnTo>
                    <a:lnTo>
                      <a:pt x="53" y="144"/>
                    </a:lnTo>
                    <a:lnTo>
                      <a:pt x="51" y="144"/>
                    </a:lnTo>
                    <a:lnTo>
                      <a:pt x="51" y="142"/>
                    </a:lnTo>
                    <a:lnTo>
                      <a:pt x="49" y="142"/>
                    </a:lnTo>
                    <a:lnTo>
                      <a:pt x="49" y="140"/>
                    </a:lnTo>
                    <a:lnTo>
                      <a:pt x="49" y="138"/>
                    </a:lnTo>
                    <a:lnTo>
                      <a:pt x="49" y="136"/>
                    </a:lnTo>
                    <a:lnTo>
                      <a:pt x="48" y="136"/>
                    </a:lnTo>
                    <a:lnTo>
                      <a:pt x="48" y="134"/>
                    </a:lnTo>
                    <a:lnTo>
                      <a:pt x="48" y="132"/>
                    </a:lnTo>
                    <a:lnTo>
                      <a:pt x="48" y="130"/>
                    </a:lnTo>
                    <a:lnTo>
                      <a:pt x="46" y="130"/>
                    </a:lnTo>
                    <a:lnTo>
                      <a:pt x="46" y="128"/>
                    </a:lnTo>
                    <a:lnTo>
                      <a:pt x="46" y="127"/>
                    </a:lnTo>
                    <a:lnTo>
                      <a:pt x="44" y="127"/>
                    </a:lnTo>
                    <a:lnTo>
                      <a:pt x="42" y="127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8" y="128"/>
                    </a:lnTo>
                    <a:lnTo>
                      <a:pt x="36" y="128"/>
                    </a:lnTo>
                    <a:lnTo>
                      <a:pt x="36" y="127"/>
                    </a:lnTo>
                    <a:lnTo>
                      <a:pt x="34" y="127"/>
                    </a:lnTo>
                    <a:lnTo>
                      <a:pt x="34" y="125"/>
                    </a:lnTo>
                    <a:lnTo>
                      <a:pt x="34" y="123"/>
                    </a:lnTo>
                    <a:lnTo>
                      <a:pt x="34" y="121"/>
                    </a:lnTo>
                    <a:lnTo>
                      <a:pt x="34" y="119"/>
                    </a:lnTo>
                    <a:lnTo>
                      <a:pt x="34" y="117"/>
                    </a:lnTo>
                    <a:lnTo>
                      <a:pt x="34" y="115"/>
                    </a:lnTo>
                    <a:lnTo>
                      <a:pt x="32" y="115"/>
                    </a:lnTo>
                    <a:lnTo>
                      <a:pt x="30" y="115"/>
                    </a:lnTo>
                    <a:lnTo>
                      <a:pt x="30" y="113"/>
                    </a:lnTo>
                    <a:lnTo>
                      <a:pt x="28" y="113"/>
                    </a:lnTo>
                    <a:lnTo>
                      <a:pt x="28" y="111"/>
                    </a:lnTo>
                    <a:lnTo>
                      <a:pt x="30" y="111"/>
                    </a:lnTo>
                    <a:lnTo>
                      <a:pt x="28" y="111"/>
                    </a:lnTo>
                    <a:lnTo>
                      <a:pt x="26" y="111"/>
                    </a:lnTo>
                    <a:lnTo>
                      <a:pt x="26" y="109"/>
                    </a:lnTo>
                    <a:lnTo>
                      <a:pt x="26" y="107"/>
                    </a:lnTo>
                    <a:lnTo>
                      <a:pt x="24" y="107"/>
                    </a:lnTo>
                    <a:lnTo>
                      <a:pt x="24" y="105"/>
                    </a:lnTo>
                    <a:lnTo>
                      <a:pt x="23" y="105"/>
                    </a:lnTo>
                    <a:lnTo>
                      <a:pt x="21" y="105"/>
                    </a:lnTo>
                    <a:lnTo>
                      <a:pt x="21" y="103"/>
                    </a:lnTo>
                    <a:lnTo>
                      <a:pt x="19" y="102"/>
                    </a:lnTo>
                    <a:lnTo>
                      <a:pt x="17" y="102"/>
                    </a:lnTo>
                    <a:lnTo>
                      <a:pt x="17" y="100"/>
                    </a:lnTo>
                    <a:lnTo>
                      <a:pt x="17" y="98"/>
                    </a:lnTo>
                    <a:lnTo>
                      <a:pt x="17" y="96"/>
                    </a:lnTo>
                    <a:lnTo>
                      <a:pt x="17" y="94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3" y="92"/>
                    </a:lnTo>
                    <a:lnTo>
                      <a:pt x="11" y="92"/>
                    </a:lnTo>
                    <a:lnTo>
                      <a:pt x="9" y="92"/>
                    </a:lnTo>
                    <a:lnTo>
                      <a:pt x="7" y="90"/>
                    </a:lnTo>
                    <a:lnTo>
                      <a:pt x="5" y="88"/>
                    </a:lnTo>
                    <a:lnTo>
                      <a:pt x="5" y="86"/>
                    </a:lnTo>
                    <a:lnTo>
                      <a:pt x="5" y="84"/>
                    </a:lnTo>
                    <a:lnTo>
                      <a:pt x="3" y="84"/>
                    </a:lnTo>
                    <a:lnTo>
                      <a:pt x="1" y="82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1" y="80"/>
                    </a:lnTo>
                    <a:lnTo>
                      <a:pt x="3" y="80"/>
                    </a:lnTo>
                    <a:lnTo>
                      <a:pt x="3" y="82"/>
                    </a:lnTo>
                    <a:lnTo>
                      <a:pt x="5" y="82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9" y="80"/>
                    </a:lnTo>
                    <a:lnTo>
                      <a:pt x="11" y="80"/>
                    </a:lnTo>
                    <a:lnTo>
                      <a:pt x="13" y="80"/>
                    </a:lnTo>
                    <a:lnTo>
                      <a:pt x="13" y="79"/>
                    </a:lnTo>
                    <a:lnTo>
                      <a:pt x="15" y="79"/>
                    </a:lnTo>
                    <a:lnTo>
                      <a:pt x="17" y="77"/>
                    </a:lnTo>
                    <a:lnTo>
                      <a:pt x="17" y="75"/>
                    </a:lnTo>
                    <a:lnTo>
                      <a:pt x="19" y="73"/>
                    </a:lnTo>
                    <a:lnTo>
                      <a:pt x="21" y="73"/>
                    </a:lnTo>
                    <a:lnTo>
                      <a:pt x="23" y="73"/>
                    </a:lnTo>
                    <a:lnTo>
                      <a:pt x="24" y="73"/>
                    </a:lnTo>
                    <a:lnTo>
                      <a:pt x="26" y="73"/>
                    </a:lnTo>
                    <a:lnTo>
                      <a:pt x="26" y="71"/>
                    </a:lnTo>
                    <a:lnTo>
                      <a:pt x="28" y="71"/>
                    </a:lnTo>
                    <a:lnTo>
                      <a:pt x="30" y="73"/>
                    </a:lnTo>
                    <a:lnTo>
                      <a:pt x="32" y="73"/>
                    </a:lnTo>
                    <a:lnTo>
                      <a:pt x="36" y="73"/>
                    </a:lnTo>
                    <a:lnTo>
                      <a:pt x="38" y="75"/>
                    </a:lnTo>
                    <a:lnTo>
                      <a:pt x="38" y="73"/>
                    </a:lnTo>
                    <a:lnTo>
                      <a:pt x="40" y="75"/>
                    </a:lnTo>
                    <a:lnTo>
                      <a:pt x="42" y="75"/>
                    </a:lnTo>
                    <a:lnTo>
                      <a:pt x="44" y="75"/>
                    </a:lnTo>
                    <a:lnTo>
                      <a:pt x="46" y="75"/>
                    </a:lnTo>
                    <a:lnTo>
                      <a:pt x="48" y="75"/>
                    </a:lnTo>
                    <a:lnTo>
                      <a:pt x="49" y="75"/>
                    </a:lnTo>
                    <a:lnTo>
                      <a:pt x="49" y="77"/>
                    </a:lnTo>
                    <a:lnTo>
                      <a:pt x="51" y="77"/>
                    </a:lnTo>
                    <a:lnTo>
                      <a:pt x="51" y="75"/>
                    </a:lnTo>
                    <a:lnTo>
                      <a:pt x="53" y="75"/>
                    </a:lnTo>
                    <a:lnTo>
                      <a:pt x="55" y="75"/>
                    </a:lnTo>
                    <a:lnTo>
                      <a:pt x="57" y="75"/>
                    </a:lnTo>
                    <a:lnTo>
                      <a:pt x="59" y="75"/>
                    </a:lnTo>
                    <a:lnTo>
                      <a:pt x="61" y="75"/>
                    </a:lnTo>
                    <a:lnTo>
                      <a:pt x="63" y="75"/>
                    </a:lnTo>
                    <a:lnTo>
                      <a:pt x="65" y="75"/>
                    </a:lnTo>
                    <a:lnTo>
                      <a:pt x="65" y="73"/>
                    </a:lnTo>
                    <a:lnTo>
                      <a:pt x="67" y="73"/>
                    </a:lnTo>
                    <a:lnTo>
                      <a:pt x="69" y="73"/>
                    </a:lnTo>
                    <a:lnTo>
                      <a:pt x="69" y="71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71" y="67"/>
                    </a:lnTo>
                    <a:lnTo>
                      <a:pt x="69" y="67"/>
                    </a:lnTo>
                    <a:lnTo>
                      <a:pt x="69" y="65"/>
                    </a:lnTo>
                    <a:lnTo>
                      <a:pt x="69" y="63"/>
                    </a:lnTo>
                    <a:lnTo>
                      <a:pt x="69" y="61"/>
                    </a:lnTo>
                    <a:lnTo>
                      <a:pt x="71" y="61"/>
                    </a:lnTo>
                    <a:lnTo>
                      <a:pt x="71" y="59"/>
                    </a:lnTo>
                    <a:lnTo>
                      <a:pt x="72" y="57"/>
                    </a:lnTo>
                    <a:lnTo>
                      <a:pt x="76" y="57"/>
                    </a:lnTo>
                    <a:lnTo>
                      <a:pt x="82" y="55"/>
                    </a:lnTo>
                    <a:lnTo>
                      <a:pt x="86" y="55"/>
                    </a:lnTo>
                    <a:lnTo>
                      <a:pt x="88" y="55"/>
                    </a:lnTo>
                    <a:lnTo>
                      <a:pt x="90" y="55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4" y="52"/>
                    </a:lnTo>
                    <a:lnTo>
                      <a:pt x="94" y="50"/>
                    </a:lnTo>
                    <a:lnTo>
                      <a:pt x="94" y="48"/>
                    </a:lnTo>
                    <a:lnTo>
                      <a:pt x="94" y="46"/>
                    </a:lnTo>
                    <a:lnTo>
                      <a:pt x="94" y="44"/>
                    </a:lnTo>
                    <a:lnTo>
                      <a:pt x="96" y="42"/>
                    </a:lnTo>
                    <a:lnTo>
                      <a:pt x="97" y="36"/>
                    </a:lnTo>
                    <a:lnTo>
                      <a:pt x="99" y="32"/>
                    </a:lnTo>
                    <a:lnTo>
                      <a:pt x="99" y="31"/>
                    </a:lnTo>
                    <a:lnTo>
                      <a:pt x="99" y="29"/>
                    </a:lnTo>
                    <a:lnTo>
                      <a:pt x="99" y="27"/>
                    </a:lnTo>
                    <a:lnTo>
                      <a:pt x="101" y="25"/>
                    </a:lnTo>
                    <a:lnTo>
                      <a:pt x="103" y="25"/>
                    </a:lnTo>
                    <a:lnTo>
                      <a:pt x="105" y="25"/>
                    </a:lnTo>
                    <a:lnTo>
                      <a:pt x="107" y="25"/>
                    </a:lnTo>
                    <a:lnTo>
                      <a:pt x="107" y="23"/>
                    </a:lnTo>
                    <a:lnTo>
                      <a:pt x="109" y="23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11" y="19"/>
                    </a:lnTo>
                    <a:lnTo>
                      <a:pt x="113" y="19"/>
                    </a:lnTo>
                    <a:lnTo>
                      <a:pt x="113" y="17"/>
                    </a:lnTo>
                    <a:lnTo>
                      <a:pt x="115" y="17"/>
                    </a:lnTo>
                    <a:lnTo>
                      <a:pt x="117" y="17"/>
                    </a:lnTo>
                    <a:lnTo>
                      <a:pt x="117" y="15"/>
                    </a:lnTo>
                    <a:lnTo>
                      <a:pt x="119" y="15"/>
                    </a:lnTo>
                    <a:lnTo>
                      <a:pt x="119" y="13"/>
                    </a:lnTo>
                    <a:lnTo>
                      <a:pt x="119" y="11"/>
                    </a:lnTo>
                    <a:lnTo>
                      <a:pt x="120" y="11"/>
                    </a:lnTo>
                    <a:lnTo>
                      <a:pt x="122" y="11"/>
                    </a:lnTo>
                    <a:lnTo>
                      <a:pt x="122" y="9"/>
                    </a:lnTo>
                    <a:lnTo>
                      <a:pt x="124" y="9"/>
                    </a:lnTo>
                    <a:lnTo>
                      <a:pt x="124" y="11"/>
                    </a:lnTo>
                    <a:lnTo>
                      <a:pt x="126" y="11"/>
                    </a:lnTo>
                    <a:lnTo>
                      <a:pt x="126" y="9"/>
                    </a:lnTo>
                    <a:lnTo>
                      <a:pt x="128" y="9"/>
                    </a:lnTo>
                    <a:lnTo>
                      <a:pt x="130" y="9"/>
                    </a:lnTo>
                    <a:lnTo>
                      <a:pt x="130" y="11"/>
                    </a:lnTo>
                    <a:lnTo>
                      <a:pt x="132" y="11"/>
                    </a:lnTo>
                    <a:lnTo>
                      <a:pt x="132" y="9"/>
                    </a:lnTo>
                    <a:lnTo>
                      <a:pt x="134" y="9"/>
                    </a:lnTo>
                    <a:lnTo>
                      <a:pt x="136" y="9"/>
                    </a:lnTo>
                    <a:lnTo>
                      <a:pt x="138" y="7"/>
                    </a:lnTo>
                    <a:lnTo>
                      <a:pt x="140" y="7"/>
                    </a:lnTo>
                    <a:lnTo>
                      <a:pt x="140" y="6"/>
                    </a:lnTo>
                    <a:lnTo>
                      <a:pt x="142" y="6"/>
                    </a:lnTo>
                    <a:lnTo>
                      <a:pt x="142" y="4"/>
                    </a:lnTo>
                    <a:lnTo>
                      <a:pt x="142" y="2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5" y="2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9" y="4"/>
                    </a:lnTo>
                    <a:lnTo>
                      <a:pt x="149" y="6"/>
                    </a:lnTo>
                    <a:lnTo>
                      <a:pt x="151" y="6"/>
                    </a:lnTo>
                    <a:lnTo>
                      <a:pt x="153" y="6"/>
                    </a:lnTo>
                    <a:lnTo>
                      <a:pt x="155" y="6"/>
                    </a:lnTo>
                    <a:lnTo>
                      <a:pt x="157" y="6"/>
                    </a:lnTo>
                    <a:lnTo>
                      <a:pt x="159" y="6"/>
                    </a:lnTo>
                    <a:lnTo>
                      <a:pt x="161" y="6"/>
                    </a:lnTo>
                    <a:lnTo>
                      <a:pt x="163" y="4"/>
                    </a:lnTo>
                    <a:lnTo>
                      <a:pt x="165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70" y="2"/>
                    </a:lnTo>
                    <a:lnTo>
                      <a:pt x="172" y="2"/>
                    </a:lnTo>
                    <a:lnTo>
                      <a:pt x="172" y="4"/>
                    </a:lnTo>
                    <a:lnTo>
                      <a:pt x="172" y="2"/>
                    </a:lnTo>
                    <a:lnTo>
                      <a:pt x="174" y="2"/>
                    </a:lnTo>
                    <a:lnTo>
                      <a:pt x="176" y="2"/>
                    </a:lnTo>
                    <a:lnTo>
                      <a:pt x="178" y="2"/>
                    </a:lnTo>
                    <a:lnTo>
                      <a:pt x="178" y="4"/>
                    </a:lnTo>
                    <a:lnTo>
                      <a:pt x="180" y="4"/>
                    </a:lnTo>
                    <a:lnTo>
                      <a:pt x="182" y="4"/>
                    </a:lnTo>
                    <a:lnTo>
                      <a:pt x="182" y="6"/>
                    </a:lnTo>
                    <a:lnTo>
                      <a:pt x="184" y="6"/>
                    </a:lnTo>
                    <a:lnTo>
                      <a:pt x="184" y="7"/>
                    </a:lnTo>
                    <a:lnTo>
                      <a:pt x="186" y="7"/>
                    </a:lnTo>
                    <a:lnTo>
                      <a:pt x="186" y="9"/>
                    </a:lnTo>
                    <a:lnTo>
                      <a:pt x="186" y="11"/>
                    </a:lnTo>
                    <a:lnTo>
                      <a:pt x="188" y="11"/>
                    </a:lnTo>
                    <a:lnTo>
                      <a:pt x="188" y="13"/>
                    </a:lnTo>
                    <a:lnTo>
                      <a:pt x="188" y="15"/>
                    </a:lnTo>
                    <a:lnTo>
                      <a:pt x="190" y="15"/>
                    </a:lnTo>
                    <a:lnTo>
                      <a:pt x="190" y="17"/>
                    </a:lnTo>
                    <a:lnTo>
                      <a:pt x="192" y="17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3" y="21"/>
                    </a:lnTo>
                    <a:lnTo>
                      <a:pt x="195" y="21"/>
                    </a:lnTo>
                    <a:lnTo>
                      <a:pt x="195" y="19"/>
                    </a:lnTo>
                    <a:lnTo>
                      <a:pt x="197" y="19"/>
                    </a:lnTo>
                    <a:lnTo>
                      <a:pt x="199" y="19"/>
                    </a:lnTo>
                    <a:lnTo>
                      <a:pt x="201" y="19"/>
                    </a:lnTo>
                    <a:lnTo>
                      <a:pt x="203" y="19"/>
                    </a:lnTo>
                    <a:lnTo>
                      <a:pt x="205" y="19"/>
                    </a:lnTo>
                    <a:lnTo>
                      <a:pt x="207" y="19"/>
                    </a:lnTo>
                    <a:lnTo>
                      <a:pt x="209" y="17"/>
                    </a:lnTo>
                    <a:lnTo>
                      <a:pt x="207" y="17"/>
                    </a:lnTo>
                    <a:lnTo>
                      <a:pt x="207" y="15"/>
                    </a:lnTo>
                    <a:lnTo>
                      <a:pt x="207" y="13"/>
                    </a:lnTo>
                    <a:lnTo>
                      <a:pt x="205" y="13"/>
                    </a:lnTo>
                    <a:lnTo>
                      <a:pt x="207" y="11"/>
                    </a:lnTo>
                    <a:lnTo>
                      <a:pt x="207" y="9"/>
                    </a:lnTo>
                    <a:lnTo>
                      <a:pt x="209" y="9"/>
                    </a:lnTo>
                    <a:lnTo>
                      <a:pt x="207" y="9"/>
                    </a:lnTo>
                    <a:lnTo>
                      <a:pt x="207" y="7"/>
                    </a:lnTo>
                    <a:lnTo>
                      <a:pt x="209" y="6"/>
                    </a:lnTo>
                    <a:lnTo>
                      <a:pt x="209" y="4"/>
                    </a:lnTo>
                    <a:lnTo>
                      <a:pt x="209" y="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6" name="Freeform 5033">
                <a:extLst>
                  <a:ext uri="{FF2B5EF4-FFF2-40B4-BE49-F238E27FC236}">
                    <a16:creationId xmlns:a16="http://schemas.microsoft.com/office/drawing/2014/main" id="{28E37AEB-16C3-8291-0087-32D9AC8B8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8158" y="4628293"/>
                <a:ext cx="185911" cy="209160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56" y="12"/>
                  </a:cxn>
                  <a:cxn ang="0">
                    <a:pos x="62" y="16"/>
                  </a:cxn>
                  <a:cxn ang="0">
                    <a:pos x="66" y="23"/>
                  </a:cxn>
                  <a:cxn ang="0">
                    <a:pos x="71" y="27"/>
                  </a:cxn>
                  <a:cxn ang="0">
                    <a:pos x="73" y="31"/>
                  </a:cxn>
                  <a:cxn ang="0">
                    <a:pos x="79" y="35"/>
                  </a:cxn>
                  <a:cxn ang="0">
                    <a:pos x="79" y="45"/>
                  </a:cxn>
                  <a:cxn ang="0">
                    <a:pos x="83" y="47"/>
                  </a:cxn>
                  <a:cxn ang="0">
                    <a:pos x="91" y="48"/>
                  </a:cxn>
                  <a:cxn ang="0">
                    <a:pos x="93" y="56"/>
                  </a:cxn>
                  <a:cxn ang="0">
                    <a:pos x="96" y="62"/>
                  </a:cxn>
                  <a:cxn ang="0">
                    <a:pos x="96" y="68"/>
                  </a:cxn>
                  <a:cxn ang="0">
                    <a:pos x="96" y="77"/>
                  </a:cxn>
                  <a:cxn ang="0">
                    <a:pos x="96" y="83"/>
                  </a:cxn>
                  <a:cxn ang="0">
                    <a:pos x="102" y="87"/>
                  </a:cxn>
                  <a:cxn ang="0">
                    <a:pos x="100" y="95"/>
                  </a:cxn>
                  <a:cxn ang="0">
                    <a:pos x="94" y="98"/>
                  </a:cxn>
                  <a:cxn ang="0">
                    <a:pos x="89" y="98"/>
                  </a:cxn>
                  <a:cxn ang="0">
                    <a:pos x="85" y="100"/>
                  </a:cxn>
                  <a:cxn ang="0">
                    <a:pos x="85" y="110"/>
                  </a:cxn>
                  <a:cxn ang="0">
                    <a:pos x="79" y="114"/>
                  </a:cxn>
                  <a:cxn ang="0">
                    <a:pos x="75" y="119"/>
                  </a:cxn>
                  <a:cxn ang="0">
                    <a:pos x="79" y="127"/>
                  </a:cxn>
                  <a:cxn ang="0">
                    <a:pos x="75" y="129"/>
                  </a:cxn>
                  <a:cxn ang="0">
                    <a:pos x="69" y="125"/>
                  </a:cxn>
                  <a:cxn ang="0">
                    <a:pos x="68" y="118"/>
                  </a:cxn>
                  <a:cxn ang="0">
                    <a:pos x="60" y="116"/>
                  </a:cxn>
                  <a:cxn ang="0">
                    <a:pos x="52" y="114"/>
                  </a:cxn>
                  <a:cxn ang="0">
                    <a:pos x="45" y="112"/>
                  </a:cxn>
                  <a:cxn ang="0">
                    <a:pos x="33" y="110"/>
                  </a:cxn>
                  <a:cxn ang="0">
                    <a:pos x="29" y="102"/>
                  </a:cxn>
                  <a:cxn ang="0">
                    <a:pos x="23" y="98"/>
                  </a:cxn>
                  <a:cxn ang="0">
                    <a:pos x="18" y="95"/>
                  </a:cxn>
                  <a:cxn ang="0">
                    <a:pos x="14" y="93"/>
                  </a:cxn>
                  <a:cxn ang="0">
                    <a:pos x="12" y="85"/>
                  </a:cxn>
                  <a:cxn ang="0">
                    <a:pos x="10" y="75"/>
                  </a:cxn>
                  <a:cxn ang="0">
                    <a:pos x="12" y="66"/>
                  </a:cxn>
                  <a:cxn ang="0">
                    <a:pos x="16" y="68"/>
                  </a:cxn>
                  <a:cxn ang="0">
                    <a:pos x="16" y="66"/>
                  </a:cxn>
                  <a:cxn ang="0">
                    <a:pos x="12" y="60"/>
                  </a:cxn>
                  <a:cxn ang="0">
                    <a:pos x="8" y="54"/>
                  </a:cxn>
                  <a:cxn ang="0">
                    <a:pos x="4" y="50"/>
                  </a:cxn>
                  <a:cxn ang="0">
                    <a:pos x="2" y="43"/>
                  </a:cxn>
                  <a:cxn ang="0">
                    <a:pos x="4" y="35"/>
                  </a:cxn>
                  <a:cxn ang="0">
                    <a:pos x="4" y="25"/>
                  </a:cxn>
                  <a:cxn ang="0">
                    <a:pos x="2" y="18"/>
                  </a:cxn>
                  <a:cxn ang="0">
                    <a:pos x="4" y="14"/>
                  </a:cxn>
                  <a:cxn ang="0">
                    <a:pos x="10" y="10"/>
                  </a:cxn>
                  <a:cxn ang="0">
                    <a:pos x="18" y="6"/>
                  </a:cxn>
                  <a:cxn ang="0">
                    <a:pos x="23" y="6"/>
                  </a:cxn>
                  <a:cxn ang="0">
                    <a:pos x="27" y="0"/>
                  </a:cxn>
                  <a:cxn ang="0">
                    <a:pos x="35" y="2"/>
                  </a:cxn>
                  <a:cxn ang="0">
                    <a:pos x="43" y="0"/>
                  </a:cxn>
                </a:cxnLst>
                <a:rect l="0" t="0" r="r" b="b"/>
                <a:pathLst>
                  <a:path w="102" h="131">
                    <a:moveTo>
                      <a:pt x="45" y="0"/>
                    </a:moveTo>
                    <a:lnTo>
                      <a:pt x="45" y="2"/>
                    </a:lnTo>
                    <a:lnTo>
                      <a:pt x="46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6"/>
                    </a:lnTo>
                    <a:lnTo>
                      <a:pt x="50" y="8"/>
                    </a:lnTo>
                    <a:lnTo>
                      <a:pt x="52" y="10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0" y="14"/>
                    </a:lnTo>
                    <a:lnTo>
                      <a:pt x="62" y="14"/>
                    </a:lnTo>
                    <a:lnTo>
                      <a:pt x="62" y="16"/>
                    </a:lnTo>
                    <a:lnTo>
                      <a:pt x="62" y="18"/>
                    </a:lnTo>
                    <a:lnTo>
                      <a:pt x="62" y="20"/>
                    </a:lnTo>
                    <a:lnTo>
                      <a:pt x="62" y="22"/>
                    </a:lnTo>
                    <a:lnTo>
                      <a:pt x="64" y="22"/>
                    </a:lnTo>
                    <a:lnTo>
                      <a:pt x="66" y="23"/>
                    </a:lnTo>
                    <a:lnTo>
                      <a:pt x="66" y="25"/>
                    </a:lnTo>
                    <a:lnTo>
                      <a:pt x="68" y="25"/>
                    </a:lnTo>
                    <a:lnTo>
                      <a:pt x="69" y="25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9"/>
                    </a:lnTo>
                    <a:lnTo>
                      <a:pt x="71" y="31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3" y="31"/>
                    </a:lnTo>
                    <a:lnTo>
                      <a:pt x="73" y="33"/>
                    </a:lnTo>
                    <a:lnTo>
                      <a:pt x="75" y="33"/>
                    </a:lnTo>
                    <a:lnTo>
                      <a:pt x="75" y="35"/>
                    </a:lnTo>
                    <a:lnTo>
                      <a:pt x="77" y="35"/>
                    </a:lnTo>
                    <a:lnTo>
                      <a:pt x="79" y="35"/>
                    </a:lnTo>
                    <a:lnTo>
                      <a:pt x="79" y="37"/>
                    </a:lnTo>
                    <a:lnTo>
                      <a:pt x="79" y="39"/>
                    </a:lnTo>
                    <a:lnTo>
                      <a:pt x="79" y="41"/>
                    </a:lnTo>
                    <a:lnTo>
                      <a:pt x="79" y="43"/>
                    </a:lnTo>
                    <a:lnTo>
                      <a:pt x="79" y="45"/>
                    </a:lnTo>
                    <a:lnTo>
                      <a:pt x="79" y="47"/>
                    </a:lnTo>
                    <a:lnTo>
                      <a:pt x="81" y="47"/>
                    </a:lnTo>
                    <a:lnTo>
                      <a:pt x="81" y="48"/>
                    </a:lnTo>
                    <a:lnTo>
                      <a:pt x="83" y="48"/>
                    </a:lnTo>
                    <a:lnTo>
                      <a:pt x="83" y="47"/>
                    </a:lnTo>
                    <a:lnTo>
                      <a:pt x="85" y="47"/>
                    </a:lnTo>
                    <a:lnTo>
                      <a:pt x="87" y="47"/>
                    </a:lnTo>
                    <a:lnTo>
                      <a:pt x="89" y="47"/>
                    </a:lnTo>
                    <a:lnTo>
                      <a:pt x="91" y="47"/>
                    </a:lnTo>
                    <a:lnTo>
                      <a:pt x="91" y="48"/>
                    </a:lnTo>
                    <a:lnTo>
                      <a:pt x="91" y="50"/>
                    </a:lnTo>
                    <a:lnTo>
                      <a:pt x="93" y="50"/>
                    </a:lnTo>
                    <a:lnTo>
                      <a:pt x="93" y="52"/>
                    </a:lnTo>
                    <a:lnTo>
                      <a:pt x="93" y="54"/>
                    </a:lnTo>
                    <a:lnTo>
                      <a:pt x="93" y="56"/>
                    </a:lnTo>
                    <a:lnTo>
                      <a:pt x="94" y="56"/>
                    </a:lnTo>
                    <a:lnTo>
                      <a:pt x="94" y="58"/>
                    </a:lnTo>
                    <a:lnTo>
                      <a:pt x="94" y="60"/>
                    </a:lnTo>
                    <a:lnTo>
                      <a:pt x="94" y="62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8" y="64"/>
                    </a:lnTo>
                    <a:lnTo>
                      <a:pt x="98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96" y="70"/>
                    </a:lnTo>
                    <a:lnTo>
                      <a:pt x="96" y="71"/>
                    </a:lnTo>
                    <a:lnTo>
                      <a:pt x="96" y="73"/>
                    </a:lnTo>
                    <a:lnTo>
                      <a:pt x="96" y="75"/>
                    </a:lnTo>
                    <a:lnTo>
                      <a:pt x="96" y="77"/>
                    </a:lnTo>
                    <a:lnTo>
                      <a:pt x="96" y="79"/>
                    </a:lnTo>
                    <a:lnTo>
                      <a:pt x="98" y="79"/>
                    </a:lnTo>
                    <a:lnTo>
                      <a:pt x="98" y="81"/>
                    </a:lnTo>
                    <a:lnTo>
                      <a:pt x="96" y="81"/>
                    </a:lnTo>
                    <a:lnTo>
                      <a:pt x="96" y="83"/>
                    </a:lnTo>
                    <a:lnTo>
                      <a:pt x="98" y="83"/>
                    </a:lnTo>
                    <a:lnTo>
                      <a:pt x="98" y="85"/>
                    </a:lnTo>
                    <a:lnTo>
                      <a:pt x="100" y="85"/>
                    </a:lnTo>
                    <a:lnTo>
                      <a:pt x="102" y="85"/>
                    </a:lnTo>
                    <a:lnTo>
                      <a:pt x="102" y="87"/>
                    </a:lnTo>
                    <a:lnTo>
                      <a:pt x="102" y="89"/>
                    </a:lnTo>
                    <a:lnTo>
                      <a:pt x="100" y="89"/>
                    </a:lnTo>
                    <a:lnTo>
                      <a:pt x="100" y="91"/>
                    </a:lnTo>
                    <a:lnTo>
                      <a:pt x="100" y="93"/>
                    </a:lnTo>
                    <a:lnTo>
                      <a:pt x="100" y="95"/>
                    </a:lnTo>
                    <a:lnTo>
                      <a:pt x="98" y="95"/>
                    </a:lnTo>
                    <a:lnTo>
                      <a:pt x="96" y="95"/>
                    </a:lnTo>
                    <a:lnTo>
                      <a:pt x="94" y="95"/>
                    </a:lnTo>
                    <a:lnTo>
                      <a:pt x="94" y="96"/>
                    </a:lnTo>
                    <a:lnTo>
                      <a:pt x="94" y="98"/>
                    </a:lnTo>
                    <a:lnTo>
                      <a:pt x="93" y="98"/>
                    </a:lnTo>
                    <a:lnTo>
                      <a:pt x="93" y="96"/>
                    </a:lnTo>
                    <a:lnTo>
                      <a:pt x="91" y="96"/>
                    </a:lnTo>
                    <a:lnTo>
                      <a:pt x="89" y="96"/>
                    </a:lnTo>
                    <a:lnTo>
                      <a:pt x="89" y="98"/>
                    </a:lnTo>
                    <a:lnTo>
                      <a:pt x="87" y="98"/>
                    </a:lnTo>
                    <a:lnTo>
                      <a:pt x="85" y="98"/>
                    </a:lnTo>
                    <a:lnTo>
                      <a:pt x="85" y="96"/>
                    </a:lnTo>
                    <a:lnTo>
                      <a:pt x="85" y="98"/>
                    </a:lnTo>
                    <a:lnTo>
                      <a:pt x="85" y="100"/>
                    </a:lnTo>
                    <a:lnTo>
                      <a:pt x="85" y="102"/>
                    </a:lnTo>
                    <a:lnTo>
                      <a:pt x="85" y="104"/>
                    </a:lnTo>
                    <a:lnTo>
                      <a:pt x="85" y="106"/>
                    </a:lnTo>
                    <a:lnTo>
                      <a:pt x="85" y="108"/>
                    </a:lnTo>
                    <a:lnTo>
                      <a:pt x="85" y="110"/>
                    </a:lnTo>
                    <a:lnTo>
                      <a:pt x="83" y="110"/>
                    </a:lnTo>
                    <a:lnTo>
                      <a:pt x="83" y="112"/>
                    </a:lnTo>
                    <a:lnTo>
                      <a:pt x="81" y="112"/>
                    </a:lnTo>
                    <a:lnTo>
                      <a:pt x="81" y="114"/>
                    </a:lnTo>
                    <a:lnTo>
                      <a:pt x="79" y="114"/>
                    </a:lnTo>
                    <a:lnTo>
                      <a:pt x="77" y="114"/>
                    </a:lnTo>
                    <a:lnTo>
                      <a:pt x="77" y="116"/>
                    </a:lnTo>
                    <a:lnTo>
                      <a:pt x="77" y="118"/>
                    </a:lnTo>
                    <a:lnTo>
                      <a:pt x="75" y="118"/>
                    </a:lnTo>
                    <a:lnTo>
                      <a:pt x="75" y="119"/>
                    </a:lnTo>
                    <a:lnTo>
                      <a:pt x="77" y="119"/>
                    </a:lnTo>
                    <a:lnTo>
                      <a:pt x="77" y="121"/>
                    </a:lnTo>
                    <a:lnTo>
                      <a:pt x="79" y="123"/>
                    </a:lnTo>
                    <a:lnTo>
                      <a:pt x="79" y="125"/>
                    </a:lnTo>
                    <a:lnTo>
                      <a:pt x="79" y="127"/>
                    </a:lnTo>
                    <a:lnTo>
                      <a:pt x="77" y="127"/>
                    </a:lnTo>
                    <a:lnTo>
                      <a:pt x="77" y="129"/>
                    </a:lnTo>
                    <a:lnTo>
                      <a:pt x="77" y="131"/>
                    </a:lnTo>
                    <a:lnTo>
                      <a:pt x="75" y="131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1" y="125"/>
                    </a:lnTo>
                    <a:lnTo>
                      <a:pt x="69" y="125"/>
                    </a:lnTo>
                    <a:lnTo>
                      <a:pt x="68" y="125"/>
                    </a:lnTo>
                    <a:lnTo>
                      <a:pt x="68" y="123"/>
                    </a:lnTo>
                    <a:lnTo>
                      <a:pt x="68" y="121"/>
                    </a:lnTo>
                    <a:lnTo>
                      <a:pt x="68" y="119"/>
                    </a:lnTo>
                    <a:lnTo>
                      <a:pt x="68" y="118"/>
                    </a:lnTo>
                    <a:lnTo>
                      <a:pt x="66" y="114"/>
                    </a:lnTo>
                    <a:lnTo>
                      <a:pt x="64" y="114"/>
                    </a:lnTo>
                    <a:lnTo>
                      <a:pt x="62" y="114"/>
                    </a:lnTo>
                    <a:lnTo>
                      <a:pt x="60" y="114"/>
                    </a:lnTo>
                    <a:lnTo>
                      <a:pt x="60" y="116"/>
                    </a:lnTo>
                    <a:lnTo>
                      <a:pt x="58" y="116"/>
                    </a:lnTo>
                    <a:lnTo>
                      <a:pt x="56" y="116"/>
                    </a:lnTo>
                    <a:lnTo>
                      <a:pt x="56" y="114"/>
                    </a:lnTo>
                    <a:lnTo>
                      <a:pt x="54" y="114"/>
                    </a:lnTo>
                    <a:lnTo>
                      <a:pt x="52" y="114"/>
                    </a:lnTo>
                    <a:lnTo>
                      <a:pt x="52" y="112"/>
                    </a:lnTo>
                    <a:lnTo>
                      <a:pt x="50" y="112"/>
                    </a:lnTo>
                    <a:lnTo>
                      <a:pt x="48" y="112"/>
                    </a:lnTo>
                    <a:lnTo>
                      <a:pt x="46" y="112"/>
                    </a:lnTo>
                    <a:lnTo>
                      <a:pt x="45" y="112"/>
                    </a:lnTo>
                    <a:lnTo>
                      <a:pt x="43" y="112"/>
                    </a:lnTo>
                    <a:lnTo>
                      <a:pt x="41" y="112"/>
                    </a:lnTo>
                    <a:lnTo>
                      <a:pt x="37" y="112"/>
                    </a:lnTo>
                    <a:lnTo>
                      <a:pt x="35" y="110"/>
                    </a:lnTo>
                    <a:lnTo>
                      <a:pt x="33" y="110"/>
                    </a:lnTo>
                    <a:lnTo>
                      <a:pt x="33" y="108"/>
                    </a:lnTo>
                    <a:lnTo>
                      <a:pt x="33" y="106"/>
                    </a:lnTo>
                    <a:lnTo>
                      <a:pt x="31" y="104"/>
                    </a:lnTo>
                    <a:lnTo>
                      <a:pt x="29" y="104"/>
                    </a:lnTo>
                    <a:lnTo>
                      <a:pt x="29" y="102"/>
                    </a:lnTo>
                    <a:lnTo>
                      <a:pt x="27" y="102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3" y="100"/>
                    </a:lnTo>
                    <a:lnTo>
                      <a:pt x="23" y="98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0" y="96"/>
                    </a:lnTo>
                    <a:lnTo>
                      <a:pt x="20" y="95"/>
                    </a:lnTo>
                    <a:lnTo>
                      <a:pt x="18" y="95"/>
                    </a:lnTo>
                    <a:lnTo>
                      <a:pt x="18" y="93"/>
                    </a:lnTo>
                    <a:lnTo>
                      <a:pt x="16" y="93"/>
                    </a:lnTo>
                    <a:lnTo>
                      <a:pt x="16" y="95"/>
                    </a:lnTo>
                    <a:lnTo>
                      <a:pt x="14" y="95"/>
                    </a:lnTo>
                    <a:lnTo>
                      <a:pt x="14" y="93"/>
                    </a:lnTo>
                    <a:lnTo>
                      <a:pt x="14" y="91"/>
                    </a:lnTo>
                    <a:lnTo>
                      <a:pt x="14" y="89"/>
                    </a:lnTo>
                    <a:lnTo>
                      <a:pt x="14" y="87"/>
                    </a:lnTo>
                    <a:lnTo>
                      <a:pt x="12" y="87"/>
                    </a:lnTo>
                    <a:lnTo>
                      <a:pt x="12" y="85"/>
                    </a:lnTo>
                    <a:lnTo>
                      <a:pt x="12" y="83"/>
                    </a:lnTo>
                    <a:lnTo>
                      <a:pt x="12" y="81"/>
                    </a:lnTo>
                    <a:lnTo>
                      <a:pt x="12" y="79"/>
                    </a:lnTo>
                    <a:lnTo>
                      <a:pt x="12" y="77"/>
                    </a:lnTo>
                    <a:lnTo>
                      <a:pt x="10" y="75"/>
                    </a:lnTo>
                    <a:lnTo>
                      <a:pt x="10" y="73"/>
                    </a:lnTo>
                    <a:lnTo>
                      <a:pt x="10" y="70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4" y="66"/>
                    </a:lnTo>
                    <a:lnTo>
                      <a:pt x="14" y="68"/>
                    </a:lnTo>
                    <a:lnTo>
                      <a:pt x="16" y="68"/>
                    </a:lnTo>
                    <a:lnTo>
                      <a:pt x="16" y="70"/>
                    </a:lnTo>
                    <a:lnTo>
                      <a:pt x="16" y="68"/>
                    </a:lnTo>
                    <a:lnTo>
                      <a:pt x="18" y="68"/>
                    </a:lnTo>
                    <a:lnTo>
                      <a:pt x="20" y="68"/>
                    </a:lnTo>
                    <a:lnTo>
                      <a:pt x="20" y="66"/>
                    </a:lnTo>
                    <a:lnTo>
                      <a:pt x="18" y="66"/>
                    </a:lnTo>
                    <a:lnTo>
                      <a:pt x="16" y="66"/>
                    </a:lnTo>
                    <a:lnTo>
                      <a:pt x="16" y="64"/>
                    </a:lnTo>
                    <a:lnTo>
                      <a:pt x="14" y="64"/>
                    </a:lnTo>
                    <a:lnTo>
                      <a:pt x="12" y="64"/>
                    </a:lnTo>
                    <a:lnTo>
                      <a:pt x="12" y="62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0" y="58"/>
                    </a:lnTo>
                    <a:lnTo>
                      <a:pt x="10" y="56"/>
                    </a:lnTo>
                    <a:lnTo>
                      <a:pt x="10" y="54"/>
                    </a:lnTo>
                    <a:lnTo>
                      <a:pt x="8" y="54"/>
                    </a:lnTo>
                    <a:lnTo>
                      <a:pt x="10" y="54"/>
                    </a:lnTo>
                    <a:lnTo>
                      <a:pt x="8" y="54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4" y="47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4" y="23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3" y="6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7" name="Freeform 5034">
                <a:extLst>
                  <a:ext uri="{FF2B5EF4-FFF2-40B4-BE49-F238E27FC236}">
                    <a16:creationId xmlns:a16="http://schemas.microsoft.com/office/drawing/2014/main" id="{DAB6FB2F-7E82-B946-59DB-59972A178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589" y="4629945"/>
                <a:ext cx="195851" cy="215995"/>
              </a:xfrm>
              <a:custGeom>
                <a:avLst/>
                <a:gdLst/>
                <a:ahLst/>
                <a:cxnLst>
                  <a:cxn ang="0">
                    <a:pos x="54" y="10"/>
                  </a:cxn>
                  <a:cxn ang="0">
                    <a:pos x="52" y="14"/>
                  </a:cxn>
                  <a:cxn ang="0">
                    <a:pos x="54" y="21"/>
                  </a:cxn>
                  <a:cxn ang="0">
                    <a:pos x="54" y="31"/>
                  </a:cxn>
                  <a:cxn ang="0">
                    <a:pos x="52" y="39"/>
                  </a:cxn>
                  <a:cxn ang="0">
                    <a:pos x="54" y="46"/>
                  </a:cxn>
                  <a:cxn ang="0">
                    <a:pos x="58" y="50"/>
                  </a:cxn>
                  <a:cxn ang="0">
                    <a:pos x="62" y="56"/>
                  </a:cxn>
                  <a:cxn ang="0">
                    <a:pos x="66" y="62"/>
                  </a:cxn>
                  <a:cxn ang="0">
                    <a:pos x="66" y="64"/>
                  </a:cxn>
                  <a:cxn ang="0">
                    <a:pos x="62" y="62"/>
                  </a:cxn>
                  <a:cxn ang="0">
                    <a:pos x="60" y="71"/>
                  </a:cxn>
                  <a:cxn ang="0">
                    <a:pos x="62" y="81"/>
                  </a:cxn>
                  <a:cxn ang="0">
                    <a:pos x="64" y="89"/>
                  </a:cxn>
                  <a:cxn ang="0">
                    <a:pos x="68" y="91"/>
                  </a:cxn>
                  <a:cxn ang="0">
                    <a:pos x="73" y="94"/>
                  </a:cxn>
                  <a:cxn ang="0">
                    <a:pos x="79" y="98"/>
                  </a:cxn>
                  <a:cxn ang="0">
                    <a:pos x="83" y="106"/>
                  </a:cxn>
                  <a:cxn ang="0">
                    <a:pos x="95" y="110"/>
                  </a:cxn>
                  <a:cxn ang="0">
                    <a:pos x="91" y="117"/>
                  </a:cxn>
                  <a:cxn ang="0">
                    <a:pos x="83" y="121"/>
                  </a:cxn>
                  <a:cxn ang="0">
                    <a:pos x="79" y="127"/>
                  </a:cxn>
                  <a:cxn ang="0">
                    <a:pos x="70" y="129"/>
                  </a:cxn>
                  <a:cxn ang="0">
                    <a:pos x="64" y="125"/>
                  </a:cxn>
                  <a:cxn ang="0">
                    <a:pos x="60" y="131"/>
                  </a:cxn>
                  <a:cxn ang="0">
                    <a:pos x="56" y="137"/>
                  </a:cxn>
                  <a:cxn ang="0">
                    <a:pos x="50" y="140"/>
                  </a:cxn>
                  <a:cxn ang="0">
                    <a:pos x="54" y="146"/>
                  </a:cxn>
                  <a:cxn ang="0">
                    <a:pos x="50" y="154"/>
                  </a:cxn>
                  <a:cxn ang="0">
                    <a:pos x="43" y="150"/>
                  </a:cxn>
                  <a:cxn ang="0">
                    <a:pos x="35" y="150"/>
                  </a:cxn>
                  <a:cxn ang="0">
                    <a:pos x="29" y="150"/>
                  </a:cxn>
                  <a:cxn ang="0">
                    <a:pos x="20" y="148"/>
                  </a:cxn>
                  <a:cxn ang="0">
                    <a:pos x="16" y="142"/>
                  </a:cxn>
                  <a:cxn ang="0">
                    <a:pos x="12" y="137"/>
                  </a:cxn>
                  <a:cxn ang="0">
                    <a:pos x="8" y="131"/>
                  </a:cxn>
                  <a:cxn ang="0">
                    <a:pos x="6" y="123"/>
                  </a:cxn>
                  <a:cxn ang="0">
                    <a:pos x="2" y="117"/>
                  </a:cxn>
                  <a:cxn ang="0">
                    <a:pos x="0" y="110"/>
                  </a:cxn>
                  <a:cxn ang="0">
                    <a:pos x="2" y="106"/>
                  </a:cxn>
                  <a:cxn ang="0">
                    <a:pos x="12" y="104"/>
                  </a:cxn>
                  <a:cxn ang="0">
                    <a:pos x="18" y="102"/>
                  </a:cxn>
                  <a:cxn ang="0">
                    <a:pos x="22" y="96"/>
                  </a:cxn>
                  <a:cxn ang="0">
                    <a:pos x="22" y="87"/>
                  </a:cxn>
                  <a:cxn ang="0">
                    <a:pos x="24" y="79"/>
                  </a:cxn>
                  <a:cxn ang="0">
                    <a:pos x="20" y="73"/>
                  </a:cxn>
                  <a:cxn ang="0">
                    <a:pos x="14" y="69"/>
                  </a:cxn>
                  <a:cxn ang="0">
                    <a:pos x="10" y="64"/>
                  </a:cxn>
                  <a:cxn ang="0">
                    <a:pos x="6" y="58"/>
                  </a:cxn>
                  <a:cxn ang="0">
                    <a:pos x="2" y="52"/>
                  </a:cxn>
                  <a:cxn ang="0">
                    <a:pos x="6" y="46"/>
                  </a:cxn>
                  <a:cxn ang="0">
                    <a:pos x="2" y="41"/>
                  </a:cxn>
                  <a:cxn ang="0">
                    <a:pos x="4" y="31"/>
                  </a:cxn>
                  <a:cxn ang="0">
                    <a:pos x="12" y="33"/>
                  </a:cxn>
                  <a:cxn ang="0">
                    <a:pos x="22" y="31"/>
                  </a:cxn>
                  <a:cxn ang="0">
                    <a:pos x="24" y="27"/>
                  </a:cxn>
                  <a:cxn ang="0">
                    <a:pos x="27" y="21"/>
                  </a:cxn>
                  <a:cxn ang="0">
                    <a:pos x="33" y="18"/>
                  </a:cxn>
                  <a:cxn ang="0">
                    <a:pos x="41" y="16"/>
                  </a:cxn>
                  <a:cxn ang="0">
                    <a:pos x="47" y="12"/>
                  </a:cxn>
                  <a:cxn ang="0">
                    <a:pos x="50" y="4"/>
                  </a:cxn>
                  <a:cxn ang="0">
                    <a:pos x="56" y="4"/>
                  </a:cxn>
                </a:cxnLst>
                <a:rect l="0" t="0" r="r" b="b"/>
                <a:pathLst>
                  <a:path w="95" h="154">
                    <a:moveTo>
                      <a:pt x="58" y="6"/>
                    </a:moveTo>
                    <a:lnTo>
                      <a:pt x="56" y="6"/>
                    </a:lnTo>
                    <a:lnTo>
                      <a:pt x="56" y="8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0" y="12"/>
                    </a:lnTo>
                    <a:lnTo>
                      <a:pt x="50" y="14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2" y="18"/>
                    </a:lnTo>
                    <a:lnTo>
                      <a:pt x="52" y="19"/>
                    </a:lnTo>
                    <a:lnTo>
                      <a:pt x="54" y="19"/>
                    </a:lnTo>
                    <a:lnTo>
                      <a:pt x="54" y="21"/>
                    </a:lnTo>
                    <a:lnTo>
                      <a:pt x="54" y="23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4" y="29"/>
                    </a:lnTo>
                    <a:lnTo>
                      <a:pt x="54" y="31"/>
                    </a:lnTo>
                    <a:lnTo>
                      <a:pt x="54" y="33"/>
                    </a:lnTo>
                    <a:lnTo>
                      <a:pt x="54" y="35"/>
                    </a:lnTo>
                    <a:lnTo>
                      <a:pt x="52" y="35"/>
                    </a:lnTo>
                    <a:lnTo>
                      <a:pt x="52" y="37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4" y="41"/>
                    </a:lnTo>
                    <a:lnTo>
                      <a:pt x="54" y="43"/>
                    </a:lnTo>
                    <a:lnTo>
                      <a:pt x="54" y="44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8" y="48"/>
                    </a:lnTo>
                    <a:lnTo>
                      <a:pt x="58" y="50"/>
                    </a:lnTo>
                    <a:lnTo>
                      <a:pt x="60" y="50"/>
                    </a:lnTo>
                    <a:lnTo>
                      <a:pt x="58" y="50"/>
                    </a:lnTo>
                    <a:lnTo>
                      <a:pt x="60" y="50"/>
                    </a:lnTo>
                    <a:lnTo>
                      <a:pt x="60" y="52"/>
                    </a:lnTo>
                    <a:lnTo>
                      <a:pt x="60" y="54"/>
                    </a:lnTo>
                    <a:lnTo>
                      <a:pt x="62" y="54"/>
                    </a:lnTo>
                    <a:lnTo>
                      <a:pt x="62" y="56"/>
                    </a:lnTo>
                    <a:lnTo>
                      <a:pt x="62" y="58"/>
                    </a:lnTo>
                    <a:lnTo>
                      <a:pt x="62" y="60"/>
                    </a:lnTo>
                    <a:lnTo>
                      <a:pt x="64" y="60"/>
                    </a:lnTo>
                    <a:lnTo>
                      <a:pt x="66" y="60"/>
                    </a:lnTo>
                    <a:lnTo>
                      <a:pt x="66" y="62"/>
                    </a:lnTo>
                    <a:lnTo>
                      <a:pt x="68" y="62"/>
                    </a:lnTo>
                    <a:lnTo>
                      <a:pt x="70" y="62"/>
                    </a:lnTo>
                    <a:lnTo>
                      <a:pt x="70" y="64"/>
                    </a:lnTo>
                    <a:lnTo>
                      <a:pt x="68" y="64"/>
                    </a:lnTo>
                    <a:lnTo>
                      <a:pt x="66" y="64"/>
                    </a:lnTo>
                    <a:lnTo>
                      <a:pt x="66" y="66"/>
                    </a:lnTo>
                    <a:lnTo>
                      <a:pt x="66" y="64"/>
                    </a:lnTo>
                    <a:lnTo>
                      <a:pt x="64" y="64"/>
                    </a:lnTo>
                    <a:lnTo>
                      <a:pt x="64" y="62"/>
                    </a:lnTo>
                    <a:lnTo>
                      <a:pt x="62" y="62"/>
                    </a:lnTo>
                    <a:lnTo>
                      <a:pt x="62" y="64"/>
                    </a:lnTo>
                    <a:lnTo>
                      <a:pt x="60" y="64"/>
                    </a:lnTo>
                    <a:lnTo>
                      <a:pt x="60" y="66"/>
                    </a:lnTo>
                    <a:lnTo>
                      <a:pt x="60" y="69"/>
                    </a:lnTo>
                    <a:lnTo>
                      <a:pt x="60" y="71"/>
                    </a:lnTo>
                    <a:lnTo>
                      <a:pt x="62" y="73"/>
                    </a:lnTo>
                    <a:lnTo>
                      <a:pt x="62" y="75"/>
                    </a:lnTo>
                    <a:lnTo>
                      <a:pt x="62" y="77"/>
                    </a:lnTo>
                    <a:lnTo>
                      <a:pt x="62" y="79"/>
                    </a:lnTo>
                    <a:lnTo>
                      <a:pt x="62" y="81"/>
                    </a:lnTo>
                    <a:lnTo>
                      <a:pt x="62" y="83"/>
                    </a:lnTo>
                    <a:lnTo>
                      <a:pt x="64" y="83"/>
                    </a:lnTo>
                    <a:lnTo>
                      <a:pt x="64" y="85"/>
                    </a:lnTo>
                    <a:lnTo>
                      <a:pt x="64" y="87"/>
                    </a:lnTo>
                    <a:lnTo>
                      <a:pt x="64" y="89"/>
                    </a:lnTo>
                    <a:lnTo>
                      <a:pt x="64" y="91"/>
                    </a:lnTo>
                    <a:lnTo>
                      <a:pt x="66" y="91"/>
                    </a:lnTo>
                    <a:lnTo>
                      <a:pt x="66" y="89"/>
                    </a:lnTo>
                    <a:lnTo>
                      <a:pt x="68" y="89"/>
                    </a:lnTo>
                    <a:lnTo>
                      <a:pt x="68" y="91"/>
                    </a:lnTo>
                    <a:lnTo>
                      <a:pt x="70" y="91"/>
                    </a:lnTo>
                    <a:lnTo>
                      <a:pt x="70" y="92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73" y="94"/>
                    </a:lnTo>
                    <a:lnTo>
                      <a:pt x="73" y="96"/>
                    </a:lnTo>
                    <a:lnTo>
                      <a:pt x="75" y="96"/>
                    </a:lnTo>
                    <a:lnTo>
                      <a:pt x="77" y="96"/>
                    </a:lnTo>
                    <a:lnTo>
                      <a:pt x="77" y="98"/>
                    </a:lnTo>
                    <a:lnTo>
                      <a:pt x="79" y="98"/>
                    </a:lnTo>
                    <a:lnTo>
                      <a:pt x="79" y="100"/>
                    </a:lnTo>
                    <a:lnTo>
                      <a:pt x="81" y="100"/>
                    </a:lnTo>
                    <a:lnTo>
                      <a:pt x="83" y="102"/>
                    </a:lnTo>
                    <a:lnTo>
                      <a:pt x="83" y="104"/>
                    </a:lnTo>
                    <a:lnTo>
                      <a:pt x="83" y="106"/>
                    </a:lnTo>
                    <a:lnTo>
                      <a:pt x="85" y="106"/>
                    </a:lnTo>
                    <a:lnTo>
                      <a:pt x="87" y="108"/>
                    </a:lnTo>
                    <a:lnTo>
                      <a:pt x="91" y="108"/>
                    </a:lnTo>
                    <a:lnTo>
                      <a:pt x="93" y="108"/>
                    </a:lnTo>
                    <a:lnTo>
                      <a:pt x="95" y="110"/>
                    </a:lnTo>
                    <a:lnTo>
                      <a:pt x="95" y="112"/>
                    </a:lnTo>
                    <a:lnTo>
                      <a:pt x="95" y="114"/>
                    </a:lnTo>
                    <a:lnTo>
                      <a:pt x="93" y="115"/>
                    </a:lnTo>
                    <a:lnTo>
                      <a:pt x="93" y="117"/>
                    </a:lnTo>
                    <a:lnTo>
                      <a:pt x="91" y="117"/>
                    </a:lnTo>
                    <a:lnTo>
                      <a:pt x="89" y="119"/>
                    </a:lnTo>
                    <a:lnTo>
                      <a:pt x="87" y="119"/>
                    </a:lnTo>
                    <a:lnTo>
                      <a:pt x="85" y="119"/>
                    </a:lnTo>
                    <a:lnTo>
                      <a:pt x="85" y="121"/>
                    </a:lnTo>
                    <a:lnTo>
                      <a:pt x="83" y="121"/>
                    </a:lnTo>
                    <a:lnTo>
                      <a:pt x="81" y="121"/>
                    </a:lnTo>
                    <a:lnTo>
                      <a:pt x="81" y="123"/>
                    </a:lnTo>
                    <a:lnTo>
                      <a:pt x="81" y="125"/>
                    </a:lnTo>
                    <a:lnTo>
                      <a:pt x="79" y="125"/>
                    </a:lnTo>
                    <a:lnTo>
                      <a:pt x="79" y="127"/>
                    </a:lnTo>
                    <a:lnTo>
                      <a:pt x="77" y="127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1" y="129"/>
                    </a:lnTo>
                    <a:lnTo>
                      <a:pt x="70" y="129"/>
                    </a:lnTo>
                    <a:lnTo>
                      <a:pt x="68" y="129"/>
                    </a:lnTo>
                    <a:lnTo>
                      <a:pt x="68" y="127"/>
                    </a:lnTo>
                    <a:lnTo>
                      <a:pt x="66" y="127"/>
                    </a:lnTo>
                    <a:lnTo>
                      <a:pt x="64" y="127"/>
                    </a:lnTo>
                    <a:lnTo>
                      <a:pt x="64" y="125"/>
                    </a:lnTo>
                    <a:lnTo>
                      <a:pt x="62" y="125"/>
                    </a:lnTo>
                    <a:lnTo>
                      <a:pt x="60" y="125"/>
                    </a:lnTo>
                    <a:lnTo>
                      <a:pt x="60" y="127"/>
                    </a:lnTo>
                    <a:lnTo>
                      <a:pt x="60" y="129"/>
                    </a:lnTo>
                    <a:lnTo>
                      <a:pt x="60" y="131"/>
                    </a:lnTo>
                    <a:lnTo>
                      <a:pt x="60" y="133"/>
                    </a:lnTo>
                    <a:lnTo>
                      <a:pt x="60" y="135"/>
                    </a:lnTo>
                    <a:lnTo>
                      <a:pt x="58" y="135"/>
                    </a:lnTo>
                    <a:lnTo>
                      <a:pt x="58" y="137"/>
                    </a:lnTo>
                    <a:lnTo>
                      <a:pt x="56" y="137"/>
                    </a:lnTo>
                    <a:lnTo>
                      <a:pt x="56" y="139"/>
                    </a:lnTo>
                    <a:lnTo>
                      <a:pt x="54" y="139"/>
                    </a:lnTo>
                    <a:lnTo>
                      <a:pt x="52" y="139"/>
                    </a:lnTo>
                    <a:lnTo>
                      <a:pt x="52" y="140"/>
                    </a:lnTo>
                    <a:lnTo>
                      <a:pt x="50" y="140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4" y="146"/>
                    </a:lnTo>
                    <a:lnTo>
                      <a:pt x="54" y="148"/>
                    </a:lnTo>
                    <a:lnTo>
                      <a:pt x="54" y="150"/>
                    </a:lnTo>
                    <a:lnTo>
                      <a:pt x="52" y="152"/>
                    </a:lnTo>
                    <a:lnTo>
                      <a:pt x="52" y="154"/>
                    </a:lnTo>
                    <a:lnTo>
                      <a:pt x="50" y="154"/>
                    </a:lnTo>
                    <a:lnTo>
                      <a:pt x="50" y="152"/>
                    </a:lnTo>
                    <a:lnTo>
                      <a:pt x="48" y="150"/>
                    </a:lnTo>
                    <a:lnTo>
                      <a:pt x="47" y="150"/>
                    </a:lnTo>
                    <a:lnTo>
                      <a:pt x="45" y="150"/>
                    </a:lnTo>
                    <a:lnTo>
                      <a:pt x="43" y="150"/>
                    </a:lnTo>
                    <a:lnTo>
                      <a:pt x="41" y="150"/>
                    </a:lnTo>
                    <a:lnTo>
                      <a:pt x="39" y="150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35" y="150"/>
                    </a:lnTo>
                    <a:lnTo>
                      <a:pt x="35" y="148"/>
                    </a:lnTo>
                    <a:lnTo>
                      <a:pt x="33" y="148"/>
                    </a:lnTo>
                    <a:lnTo>
                      <a:pt x="31" y="148"/>
                    </a:lnTo>
                    <a:lnTo>
                      <a:pt x="29" y="148"/>
                    </a:lnTo>
                    <a:lnTo>
                      <a:pt x="29" y="150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4" y="150"/>
                    </a:lnTo>
                    <a:lnTo>
                      <a:pt x="22" y="148"/>
                    </a:lnTo>
                    <a:lnTo>
                      <a:pt x="20" y="148"/>
                    </a:lnTo>
                    <a:lnTo>
                      <a:pt x="20" y="146"/>
                    </a:lnTo>
                    <a:lnTo>
                      <a:pt x="18" y="146"/>
                    </a:lnTo>
                    <a:lnTo>
                      <a:pt x="18" y="144"/>
                    </a:lnTo>
                    <a:lnTo>
                      <a:pt x="16" y="144"/>
                    </a:lnTo>
                    <a:lnTo>
                      <a:pt x="16" y="142"/>
                    </a:lnTo>
                    <a:lnTo>
                      <a:pt x="14" y="142"/>
                    </a:lnTo>
                    <a:lnTo>
                      <a:pt x="14" y="140"/>
                    </a:lnTo>
                    <a:lnTo>
                      <a:pt x="14" y="139"/>
                    </a:lnTo>
                    <a:lnTo>
                      <a:pt x="12" y="139"/>
                    </a:lnTo>
                    <a:lnTo>
                      <a:pt x="12" y="137"/>
                    </a:lnTo>
                    <a:lnTo>
                      <a:pt x="12" y="135"/>
                    </a:lnTo>
                    <a:lnTo>
                      <a:pt x="10" y="135"/>
                    </a:lnTo>
                    <a:lnTo>
                      <a:pt x="10" y="133"/>
                    </a:lnTo>
                    <a:lnTo>
                      <a:pt x="8" y="133"/>
                    </a:lnTo>
                    <a:lnTo>
                      <a:pt x="8" y="131"/>
                    </a:lnTo>
                    <a:lnTo>
                      <a:pt x="8" y="129"/>
                    </a:lnTo>
                    <a:lnTo>
                      <a:pt x="6" y="129"/>
                    </a:lnTo>
                    <a:lnTo>
                      <a:pt x="6" y="127"/>
                    </a:lnTo>
                    <a:lnTo>
                      <a:pt x="6" y="125"/>
                    </a:lnTo>
                    <a:lnTo>
                      <a:pt x="6" y="123"/>
                    </a:lnTo>
                    <a:lnTo>
                      <a:pt x="6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2" y="114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2" y="110"/>
                    </a:lnTo>
                    <a:lnTo>
                      <a:pt x="2" y="108"/>
                    </a:lnTo>
                    <a:lnTo>
                      <a:pt x="0" y="108"/>
                    </a:lnTo>
                    <a:lnTo>
                      <a:pt x="2" y="108"/>
                    </a:lnTo>
                    <a:lnTo>
                      <a:pt x="2" y="106"/>
                    </a:lnTo>
                    <a:lnTo>
                      <a:pt x="4" y="106"/>
                    </a:lnTo>
                    <a:lnTo>
                      <a:pt x="6" y="106"/>
                    </a:lnTo>
                    <a:lnTo>
                      <a:pt x="8" y="106"/>
                    </a:lnTo>
                    <a:lnTo>
                      <a:pt x="10" y="106"/>
                    </a:lnTo>
                    <a:lnTo>
                      <a:pt x="12" y="104"/>
                    </a:lnTo>
                    <a:lnTo>
                      <a:pt x="14" y="106"/>
                    </a:lnTo>
                    <a:lnTo>
                      <a:pt x="14" y="104"/>
                    </a:lnTo>
                    <a:lnTo>
                      <a:pt x="16" y="104"/>
                    </a:lnTo>
                    <a:lnTo>
                      <a:pt x="16" y="102"/>
                    </a:lnTo>
                    <a:lnTo>
                      <a:pt x="18" y="102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20" y="98"/>
                    </a:lnTo>
                    <a:lnTo>
                      <a:pt x="20" y="96"/>
                    </a:lnTo>
                    <a:lnTo>
                      <a:pt x="22" y="96"/>
                    </a:lnTo>
                    <a:lnTo>
                      <a:pt x="22" y="94"/>
                    </a:lnTo>
                    <a:lnTo>
                      <a:pt x="22" y="92"/>
                    </a:lnTo>
                    <a:lnTo>
                      <a:pt x="22" y="91"/>
                    </a:lnTo>
                    <a:lnTo>
                      <a:pt x="22" y="89"/>
                    </a:lnTo>
                    <a:lnTo>
                      <a:pt x="22" y="87"/>
                    </a:lnTo>
                    <a:lnTo>
                      <a:pt x="22" y="85"/>
                    </a:lnTo>
                    <a:lnTo>
                      <a:pt x="24" y="85"/>
                    </a:lnTo>
                    <a:lnTo>
                      <a:pt x="24" y="83"/>
                    </a:lnTo>
                    <a:lnTo>
                      <a:pt x="24" y="81"/>
                    </a:lnTo>
                    <a:lnTo>
                      <a:pt x="24" y="79"/>
                    </a:lnTo>
                    <a:lnTo>
                      <a:pt x="24" y="77"/>
                    </a:lnTo>
                    <a:lnTo>
                      <a:pt x="22" y="77"/>
                    </a:lnTo>
                    <a:lnTo>
                      <a:pt x="22" y="75"/>
                    </a:lnTo>
                    <a:lnTo>
                      <a:pt x="20" y="75"/>
                    </a:lnTo>
                    <a:lnTo>
                      <a:pt x="20" y="73"/>
                    </a:lnTo>
                    <a:lnTo>
                      <a:pt x="18" y="73"/>
                    </a:lnTo>
                    <a:lnTo>
                      <a:pt x="16" y="73"/>
                    </a:lnTo>
                    <a:lnTo>
                      <a:pt x="16" y="71"/>
                    </a:lnTo>
                    <a:lnTo>
                      <a:pt x="16" y="69"/>
                    </a:lnTo>
                    <a:lnTo>
                      <a:pt x="14" y="69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10" y="64"/>
                    </a:lnTo>
                    <a:lnTo>
                      <a:pt x="8" y="64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6" y="60"/>
                    </a:lnTo>
                    <a:lnTo>
                      <a:pt x="6" y="58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4" y="50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6" y="31"/>
                    </a:lnTo>
                    <a:lnTo>
                      <a:pt x="8" y="31"/>
                    </a:lnTo>
                    <a:lnTo>
                      <a:pt x="8" y="33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6" y="33"/>
                    </a:lnTo>
                    <a:lnTo>
                      <a:pt x="18" y="31"/>
                    </a:lnTo>
                    <a:lnTo>
                      <a:pt x="20" y="31"/>
                    </a:lnTo>
                    <a:lnTo>
                      <a:pt x="22" y="31"/>
                    </a:lnTo>
                    <a:lnTo>
                      <a:pt x="22" y="29"/>
                    </a:lnTo>
                    <a:lnTo>
                      <a:pt x="20" y="29"/>
                    </a:lnTo>
                    <a:lnTo>
                      <a:pt x="22" y="29"/>
                    </a:lnTo>
                    <a:lnTo>
                      <a:pt x="22" y="27"/>
                    </a:lnTo>
                    <a:lnTo>
                      <a:pt x="24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29" y="18"/>
                    </a:lnTo>
                    <a:lnTo>
                      <a:pt x="31" y="18"/>
                    </a:lnTo>
                    <a:lnTo>
                      <a:pt x="33" y="18"/>
                    </a:lnTo>
                    <a:lnTo>
                      <a:pt x="33" y="16"/>
                    </a:lnTo>
                    <a:lnTo>
                      <a:pt x="35" y="16"/>
                    </a:lnTo>
                    <a:lnTo>
                      <a:pt x="37" y="16"/>
                    </a:lnTo>
                    <a:lnTo>
                      <a:pt x="39" y="16"/>
                    </a:lnTo>
                    <a:lnTo>
                      <a:pt x="41" y="16"/>
                    </a:lnTo>
                    <a:lnTo>
                      <a:pt x="43" y="16"/>
                    </a:lnTo>
                    <a:lnTo>
                      <a:pt x="45" y="16"/>
                    </a:lnTo>
                    <a:lnTo>
                      <a:pt x="45" y="14"/>
                    </a:lnTo>
                    <a:lnTo>
                      <a:pt x="47" y="14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8" y="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8" name="Freeform 5035">
                <a:extLst>
                  <a:ext uri="{FF2B5EF4-FFF2-40B4-BE49-F238E27FC236}">
                    <a16:creationId xmlns:a16="http://schemas.microsoft.com/office/drawing/2014/main" id="{18A94128-D2EB-32F6-77F8-BFA8A7F7B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751" y="4634933"/>
                <a:ext cx="310491" cy="257300"/>
              </a:xfrm>
              <a:custGeom>
                <a:avLst/>
                <a:gdLst/>
                <a:ahLst/>
                <a:cxnLst>
                  <a:cxn ang="0">
                    <a:pos x="147" y="50"/>
                  </a:cxn>
                  <a:cxn ang="0">
                    <a:pos x="151" y="60"/>
                  </a:cxn>
                  <a:cxn ang="0">
                    <a:pos x="157" y="67"/>
                  </a:cxn>
                  <a:cxn ang="0">
                    <a:pos x="165" y="73"/>
                  </a:cxn>
                  <a:cxn ang="0">
                    <a:pos x="169" y="83"/>
                  </a:cxn>
                  <a:cxn ang="0">
                    <a:pos x="167" y="94"/>
                  </a:cxn>
                  <a:cxn ang="0">
                    <a:pos x="161" y="102"/>
                  </a:cxn>
                  <a:cxn ang="0">
                    <a:pos x="151" y="106"/>
                  </a:cxn>
                  <a:cxn ang="0">
                    <a:pos x="145" y="110"/>
                  </a:cxn>
                  <a:cxn ang="0">
                    <a:pos x="149" y="119"/>
                  </a:cxn>
                  <a:cxn ang="0">
                    <a:pos x="153" y="129"/>
                  </a:cxn>
                  <a:cxn ang="0">
                    <a:pos x="157" y="139"/>
                  </a:cxn>
                  <a:cxn ang="0">
                    <a:pos x="163" y="146"/>
                  </a:cxn>
                  <a:cxn ang="0">
                    <a:pos x="163" y="156"/>
                  </a:cxn>
                  <a:cxn ang="0">
                    <a:pos x="157" y="160"/>
                  </a:cxn>
                  <a:cxn ang="0">
                    <a:pos x="155" y="150"/>
                  </a:cxn>
                  <a:cxn ang="0">
                    <a:pos x="145" y="150"/>
                  </a:cxn>
                  <a:cxn ang="0">
                    <a:pos x="140" y="142"/>
                  </a:cxn>
                  <a:cxn ang="0">
                    <a:pos x="130" y="139"/>
                  </a:cxn>
                  <a:cxn ang="0">
                    <a:pos x="121" y="135"/>
                  </a:cxn>
                  <a:cxn ang="0">
                    <a:pos x="113" y="133"/>
                  </a:cxn>
                  <a:cxn ang="0">
                    <a:pos x="107" y="137"/>
                  </a:cxn>
                  <a:cxn ang="0">
                    <a:pos x="97" y="137"/>
                  </a:cxn>
                  <a:cxn ang="0">
                    <a:pos x="86" y="139"/>
                  </a:cxn>
                  <a:cxn ang="0">
                    <a:pos x="76" y="139"/>
                  </a:cxn>
                  <a:cxn ang="0">
                    <a:pos x="67" y="133"/>
                  </a:cxn>
                  <a:cxn ang="0">
                    <a:pos x="55" y="133"/>
                  </a:cxn>
                  <a:cxn ang="0">
                    <a:pos x="46" y="133"/>
                  </a:cxn>
                  <a:cxn ang="0">
                    <a:pos x="36" y="127"/>
                  </a:cxn>
                  <a:cxn ang="0">
                    <a:pos x="25" y="119"/>
                  </a:cxn>
                  <a:cxn ang="0">
                    <a:pos x="19" y="112"/>
                  </a:cxn>
                  <a:cxn ang="0">
                    <a:pos x="15" y="104"/>
                  </a:cxn>
                  <a:cxn ang="0">
                    <a:pos x="15" y="92"/>
                  </a:cxn>
                  <a:cxn ang="0">
                    <a:pos x="9" y="83"/>
                  </a:cxn>
                  <a:cxn ang="0">
                    <a:pos x="1" y="75"/>
                  </a:cxn>
                  <a:cxn ang="0">
                    <a:pos x="0" y="66"/>
                  </a:cxn>
                  <a:cxn ang="0">
                    <a:pos x="7" y="60"/>
                  </a:cxn>
                  <a:cxn ang="0">
                    <a:pos x="17" y="56"/>
                  </a:cxn>
                  <a:cxn ang="0">
                    <a:pos x="25" y="50"/>
                  </a:cxn>
                  <a:cxn ang="0">
                    <a:pos x="32" y="48"/>
                  </a:cxn>
                  <a:cxn ang="0">
                    <a:pos x="44" y="54"/>
                  </a:cxn>
                  <a:cxn ang="0">
                    <a:pos x="51" y="52"/>
                  </a:cxn>
                  <a:cxn ang="0">
                    <a:pos x="57" y="44"/>
                  </a:cxn>
                  <a:cxn ang="0">
                    <a:pos x="57" y="35"/>
                  </a:cxn>
                  <a:cxn ang="0">
                    <a:pos x="65" y="23"/>
                  </a:cxn>
                  <a:cxn ang="0">
                    <a:pos x="74" y="19"/>
                  </a:cxn>
                  <a:cxn ang="0">
                    <a:pos x="80" y="12"/>
                  </a:cxn>
                  <a:cxn ang="0">
                    <a:pos x="84" y="2"/>
                  </a:cxn>
                  <a:cxn ang="0">
                    <a:pos x="92" y="4"/>
                  </a:cxn>
                  <a:cxn ang="0">
                    <a:pos x="99" y="10"/>
                  </a:cxn>
                  <a:cxn ang="0">
                    <a:pos x="109" y="14"/>
                  </a:cxn>
                  <a:cxn ang="0">
                    <a:pos x="111" y="25"/>
                  </a:cxn>
                  <a:cxn ang="0">
                    <a:pos x="117" y="35"/>
                  </a:cxn>
                  <a:cxn ang="0">
                    <a:pos x="121" y="44"/>
                  </a:cxn>
                  <a:cxn ang="0">
                    <a:pos x="124" y="54"/>
                  </a:cxn>
                  <a:cxn ang="0">
                    <a:pos x="136" y="56"/>
                  </a:cxn>
                  <a:cxn ang="0">
                    <a:pos x="145" y="46"/>
                  </a:cxn>
                </a:cxnLst>
                <a:rect l="0" t="0" r="r" b="b"/>
                <a:pathLst>
                  <a:path w="169" h="162">
                    <a:moveTo>
                      <a:pt x="149" y="44"/>
                    </a:moveTo>
                    <a:lnTo>
                      <a:pt x="151" y="44"/>
                    </a:lnTo>
                    <a:lnTo>
                      <a:pt x="151" y="46"/>
                    </a:lnTo>
                    <a:lnTo>
                      <a:pt x="151" y="48"/>
                    </a:lnTo>
                    <a:lnTo>
                      <a:pt x="151" y="50"/>
                    </a:lnTo>
                    <a:lnTo>
                      <a:pt x="149" y="50"/>
                    </a:lnTo>
                    <a:lnTo>
                      <a:pt x="147" y="50"/>
                    </a:lnTo>
                    <a:lnTo>
                      <a:pt x="147" y="52"/>
                    </a:lnTo>
                    <a:lnTo>
                      <a:pt x="147" y="54"/>
                    </a:lnTo>
                    <a:lnTo>
                      <a:pt x="147" y="56"/>
                    </a:lnTo>
                    <a:lnTo>
                      <a:pt x="147" y="58"/>
                    </a:lnTo>
                    <a:lnTo>
                      <a:pt x="149" y="58"/>
                    </a:lnTo>
                    <a:lnTo>
                      <a:pt x="151" y="58"/>
                    </a:lnTo>
                    <a:lnTo>
                      <a:pt x="151" y="60"/>
                    </a:lnTo>
                    <a:lnTo>
                      <a:pt x="151" y="62"/>
                    </a:lnTo>
                    <a:lnTo>
                      <a:pt x="153" y="62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6"/>
                    </a:lnTo>
                    <a:lnTo>
                      <a:pt x="157" y="66"/>
                    </a:lnTo>
                    <a:lnTo>
                      <a:pt x="157" y="67"/>
                    </a:lnTo>
                    <a:lnTo>
                      <a:pt x="159" y="67"/>
                    </a:lnTo>
                    <a:lnTo>
                      <a:pt x="159" y="69"/>
                    </a:lnTo>
                    <a:lnTo>
                      <a:pt x="161" y="69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63" y="73"/>
                    </a:lnTo>
                    <a:lnTo>
                      <a:pt x="165" y="73"/>
                    </a:lnTo>
                    <a:lnTo>
                      <a:pt x="165" y="75"/>
                    </a:lnTo>
                    <a:lnTo>
                      <a:pt x="167" y="75"/>
                    </a:lnTo>
                    <a:lnTo>
                      <a:pt x="167" y="77"/>
                    </a:lnTo>
                    <a:lnTo>
                      <a:pt x="169" y="77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7" y="85"/>
                    </a:lnTo>
                    <a:lnTo>
                      <a:pt x="167" y="87"/>
                    </a:lnTo>
                    <a:lnTo>
                      <a:pt x="167" y="89"/>
                    </a:lnTo>
                    <a:lnTo>
                      <a:pt x="167" y="91"/>
                    </a:lnTo>
                    <a:lnTo>
                      <a:pt x="167" y="92"/>
                    </a:lnTo>
                    <a:lnTo>
                      <a:pt x="167" y="94"/>
                    </a:lnTo>
                    <a:lnTo>
                      <a:pt x="167" y="96"/>
                    </a:lnTo>
                    <a:lnTo>
                      <a:pt x="165" y="96"/>
                    </a:lnTo>
                    <a:lnTo>
                      <a:pt x="165" y="98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1" y="102"/>
                    </a:lnTo>
                    <a:lnTo>
                      <a:pt x="161" y="104"/>
                    </a:lnTo>
                    <a:lnTo>
                      <a:pt x="159" y="104"/>
                    </a:lnTo>
                    <a:lnTo>
                      <a:pt x="159" y="106"/>
                    </a:lnTo>
                    <a:lnTo>
                      <a:pt x="157" y="104"/>
                    </a:lnTo>
                    <a:lnTo>
                      <a:pt x="155" y="106"/>
                    </a:lnTo>
                    <a:lnTo>
                      <a:pt x="153" y="106"/>
                    </a:lnTo>
                    <a:lnTo>
                      <a:pt x="151" y="106"/>
                    </a:lnTo>
                    <a:lnTo>
                      <a:pt x="149" y="106"/>
                    </a:lnTo>
                    <a:lnTo>
                      <a:pt x="147" y="106"/>
                    </a:lnTo>
                    <a:lnTo>
                      <a:pt x="147" y="108"/>
                    </a:lnTo>
                    <a:lnTo>
                      <a:pt x="145" y="108"/>
                    </a:lnTo>
                    <a:lnTo>
                      <a:pt x="147" y="108"/>
                    </a:lnTo>
                    <a:lnTo>
                      <a:pt x="147" y="110"/>
                    </a:lnTo>
                    <a:lnTo>
                      <a:pt x="145" y="110"/>
                    </a:lnTo>
                    <a:lnTo>
                      <a:pt x="145" y="112"/>
                    </a:lnTo>
                    <a:lnTo>
                      <a:pt x="145" y="114"/>
                    </a:lnTo>
                    <a:lnTo>
                      <a:pt x="147" y="114"/>
                    </a:lnTo>
                    <a:lnTo>
                      <a:pt x="147" y="115"/>
                    </a:lnTo>
                    <a:lnTo>
                      <a:pt x="147" y="117"/>
                    </a:lnTo>
                    <a:lnTo>
                      <a:pt x="149" y="117"/>
                    </a:lnTo>
                    <a:lnTo>
                      <a:pt x="149" y="119"/>
                    </a:lnTo>
                    <a:lnTo>
                      <a:pt x="149" y="121"/>
                    </a:lnTo>
                    <a:lnTo>
                      <a:pt x="151" y="121"/>
                    </a:lnTo>
                    <a:lnTo>
                      <a:pt x="151" y="123"/>
                    </a:lnTo>
                    <a:lnTo>
                      <a:pt x="151" y="125"/>
                    </a:lnTo>
                    <a:lnTo>
                      <a:pt x="151" y="127"/>
                    </a:lnTo>
                    <a:lnTo>
                      <a:pt x="151" y="129"/>
                    </a:lnTo>
                    <a:lnTo>
                      <a:pt x="153" y="129"/>
                    </a:lnTo>
                    <a:lnTo>
                      <a:pt x="153" y="131"/>
                    </a:lnTo>
                    <a:lnTo>
                      <a:pt x="153" y="133"/>
                    </a:lnTo>
                    <a:lnTo>
                      <a:pt x="155" y="133"/>
                    </a:lnTo>
                    <a:lnTo>
                      <a:pt x="155" y="135"/>
                    </a:lnTo>
                    <a:lnTo>
                      <a:pt x="157" y="135"/>
                    </a:lnTo>
                    <a:lnTo>
                      <a:pt x="157" y="137"/>
                    </a:lnTo>
                    <a:lnTo>
                      <a:pt x="157" y="139"/>
                    </a:lnTo>
                    <a:lnTo>
                      <a:pt x="159" y="139"/>
                    </a:lnTo>
                    <a:lnTo>
                      <a:pt x="159" y="140"/>
                    </a:lnTo>
                    <a:lnTo>
                      <a:pt x="159" y="142"/>
                    </a:lnTo>
                    <a:lnTo>
                      <a:pt x="161" y="142"/>
                    </a:lnTo>
                    <a:lnTo>
                      <a:pt x="161" y="144"/>
                    </a:lnTo>
                    <a:lnTo>
                      <a:pt x="163" y="144"/>
                    </a:lnTo>
                    <a:lnTo>
                      <a:pt x="163" y="146"/>
                    </a:lnTo>
                    <a:lnTo>
                      <a:pt x="165" y="146"/>
                    </a:lnTo>
                    <a:lnTo>
                      <a:pt x="165" y="148"/>
                    </a:lnTo>
                    <a:lnTo>
                      <a:pt x="167" y="148"/>
                    </a:lnTo>
                    <a:lnTo>
                      <a:pt x="165" y="150"/>
                    </a:lnTo>
                    <a:lnTo>
                      <a:pt x="165" y="152"/>
                    </a:lnTo>
                    <a:lnTo>
                      <a:pt x="163" y="154"/>
                    </a:lnTo>
                    <a:lnTo>
                      <a:pt x="163" y="156"/>
                    </a:lnTo>
                    <a:lnTo>
                      <a:pt x="163" y="158"/>
                    </a:lnTo>
                    <a:lnTo>
                      <a:pt x="163" y="160"/>
                    </a:lnTo>
                    <a:lnTo>
                      <a:pt x="161" y="160"/>
                    </a:lnTo>
                    <a:lnTo>
                      <a:pt x="159" y="160"/>
                    </a:lnTo>
                    <a:lnTo>
                      <a:pt x="159" y="162"/>
                    </a:lnTo>
                    <a:lnTo>
                      <a:pt x="157" y="162"/>
                    </a:lnTo>
                    <a:lnTo>
                      <a:pt x="157" y="160"/>
                    </a:lnTo>
                    <a:lnTo>
                      <a:pt x="155" y="160"/>
                    </a:lnTo>
                    <a:lnTo>
                      <a:pt x="155" y="158"/>
                    </a:lnTo>
                    <a:lnTo>
                      <a:pt x="153" y="156"/>
                    </a:lnTo>
                    <a:lnTo>
                      <a:pt x="155" y="156"/>
                    </a:lnTo>
                    <a:lnTo>
                      <a:pt x="155" y="154"/>
                    </a:lnTo>
                    <a:lnTo>
                      <a:pt x="155" y="152"/>
                    </a:lnTo>
                    <a:lnTo>
                      <a:pt x="155" y="150"/>
                    </a:lnTo>
                    <a:lnTo>
                      <a:pt x="153" y="150"/>
                    </a:lnTo>
                    <a:lnTo>
                      <a:pt x="151" y="150"/>
                    </a:lnTo>
                    <a:lnTo>
                      <a:pt x="151" y="148"/>
                    </a:lnTo>
                    <a:lnTo>
                      <a:pt x="149" y="148"/>
                    </a:lnTo>
                    <a:lnTo>
                      <a:pt x="147" y="148"/>
                    </a:lnTo>
                    <a:lnTo>
                      <a:pt x="145" y="148"/>
                    </a:lnTo>
                    <a:lnTo>
                      <a:pt x="145" y="150"/>
                    </a:lnTo>
                    <a:lnTo>
                      <a:pt x="145" y="148"/>
                    </a:lnTo>
                    <a:lnTo>
                      <a:pt x="144" y="148"/>
                    </a:lnTo>
                    <a:lnTo>
                      <a:pt x="144" y="146"/>
                    </a:lnTo>
                    <a:lnTo>
                      <a:pt x="142" y="146"/>
                    </a:lnTo>
                    <a:lnTo>
                      <a:pt x="142" y="144"/>
                    </a:lnTo>
                    <a:lnTo>
                      <a:pt x="140" y="144"/>
                    </a:lnTo>
                    <a:lnTo>
                      <a:pt x="140" y="142"/>
                    </a:lnTo>
                    <a:lnTo>
                      <a:pt x="138" y="142"/>
                    </a:lnTo>
                    <a:lnTo>
                      <a:pt x="136" y="142"/>
                    </a:lnTo>
                    <a:lnTo>
                      <a:pt x="136" y="140"/>
                    </a:lnTo>
                    <a:lnTo>
                      <a:pt x="134" y="140"/>
                    </a:lnTo>
                    <a:lnTo>
                      <a:pt x="132" y="140"/>
                    </a:lnTo>
                    <a:lnTo>
                      <a:pt x="130" y="140"/>
                    </a:lnTo>
                    <a:lnTo>
                      <a:pt x="130" y="139"/>
                    </a:lnTo>
                    <a:lnTo>
                      <a:pt x="128" y="139"/>
                    </a:lnTo>
                    <a:lnTo>
                      <a:pt x="126" y="139"/>
                    </a:lnTo>
                    <a:lnTo>
                      <a:pt x="124" y="139"/>
                    </a:lnTo>
                    <a:lnTo>
                      <a:pt x="124" y="137"/>
                    </a:lnTo>
                    <a:lnTo>
                      <a:pt x="122" y="137"/>
                    </a:lnTo>
                    <a:lnTo>
                      <a:pt x="122" y="135"/>
                    </a:lnTo>
                    <a:lnTo>
                      <a:pt x="121" y="135"/>
                    </a:lnTo>
                    <a:lnTo>
                      <a:pt x="121" y="133"/>
                    </a:lnTo>
                    <a:lnTo>
                      <a:pt x="121" y="135"/>
                    </a:lnTo>
                    <a:lnTo>
                      <a:pt x="119" y="135"/>
                    </a:lnTo>
                    <a:lnTo>
                      <a:pt x="117" y="135"/>
                    </a:lnTo>
                    <a:lnTo>
                      <a:pt x="115" y="135"/>
                    </a:lnTo>
                    <a:lnTo>
                      <a:pt x="113" y="135"/>
                    </a:lnTo>
                    <a:lnTo>
                      <a:pt x="113" y="133"/>
                    </a:lnTo>
                    <a:lnTo>
                      <a:pt x="111" y="133"/>
                    </a:lnTo>
                    <a:lnTo>
                      <a:pt x="111" y="135"/>
                    </a:lnTo>
                    <a:lnTo>
                      <a:pt x="111" y="133"/>
                    </a:lnTo>
                    <a:lnTo>
                      <a:pt x="109" y="133"/>
                    </a:lnTo>
                    <a:lnTo>
                      <a:pt x="109" y="135"/>
                    </a:lnTo>
                    <a:lnTo>
                      <a:pt x="107" y="135"/>
                    </a:lnTo>
                    <a:lnTo>
                      <a:pt x="107" y="137"/>
                    </a:lnTo>
                    <a:lnTo>
                      <a:pt x="107" y="135"/>
                    </a:lnTo>
                    <a:lnTo>
                      <a:pt x="105" y="135"/>
                    </a:lnTo>
                    <a:lnTo>
                      <a:pt x="103" y="135"/>
                    </a:lnTo>
                    <a:lnTo>
                      <a:pt x="101" y="135"/>
                    </a:lnTo>
                    <a:lnTo>
                      <a:pt x="99" y="135"/>
                    </a:lnTo>
                    <a:lnTo>
                      <a:pt x="99" y="137"/>
                    </a:lnTo>
                    <a:lnTo>
                      <a:pt x="97" y="137"/>
                    </a:lnTo>
                    <a:lnTo>
                      <a:pt x="96" y="137"/>
                    </a:lnTo>
                    <a:lnTo>
                      <a:pt x="94" y="137"/>
                    </a:lnTo>
                    <a:lnTo>
                      <a:pt x="92" y="137"/>
                    </a:lnTo>
                    <a:lnTo>
                      <a:pt x="90" y="137"/>
                    </a:lnTo>
                    <a:lnTo>
                      <a:pt x="88" y="137"/>
                    </a:lnTo>
                    <a:lnTo>
                      <a:pt x="86" y="137"/>
                    </a:lnTo>
                    <a:lnTo>
                      <a:pt x="86" y="139"/>
                    </a:lnTo>
                    <a:lnTo>
                      <a:pt x="84" y="139"/>
                    </a:lnTo>
                    <a:lnTo>
                      <a:pt x="82" y="139"/>
                    </a:lnTo>
                    <a:lnTo>
                      <a:pt x="80" y="139"/>
                    </a:lnTo>
                    <a:lnTo>
                      <a:pt x="78" y="139"/>
                    </a:lnTo>
                    <a:lnTo>
                      <a:pt x="78" y="140"/>
                    </a:lnTo>
                    <a:lnTo>
                      <a:pt x="76" y="140"/>
                    </a:lnTo>
                    <a:lnTo>
                      <a:pt x="76" y="139"/>
                    </a:lnTo>
                    <a:lnTo>
                      <a:pt x="74" y="139"/>
                    </a:lnTo>
                    <a:lnTo>
                      <a:pt x="73" y="139"/>
                    </a:lnTo>
                    <a:lnTo>
                      <a:pt x="71" y="139"/>
                    </a:lnTo>
                    <a:lnTo>
                      <a:pt x="71" y="137"/>
                    </a:lnTo>
                    <a:lnTo>
                      <a:pt x="69" y="137"/>
                    </a:lnTo>
                    <a:lnTo>
                      <a:pt x="67" y="135"/>
                    </a:lnTo>
                    <a:lnTo>
                      <a:pt x="67" y="133"/>
                    </a:lnTo>
                    <a:lnTo>
                      <a:pt x="65" y="133"/>
                    </a:lnTo>
                    <a:lnTo>
                      <a:pt x="63" y="133"/>
                    </a:lnTo>
                    <a:lnTo>
                      <a:pt x="63" y="131"/>
                    </a:lnTo>
                    <a:lnTo>
                      <a:pt x="61" y="131"/>
                    </a:lnTo>
                    <a:lnTo>
                      <a:pt x="59" y="133"/>
                    </a:lnTo>
                    <a:lnTo>
                      <a:pt x="57" y="133"/>
                    </a:lnTo>
                    <a:lnTo>
                      <a:pt x="55" y="133"/>
                    </a:lnTo>
                    <a:lnTo>
                      <a:pt x="53" y="133"/>
                    </a:lnTo>
                    <a:lnTo>
                      <a:pt x="53" y="131"/>
                    </a:lnTo>
                    <a:lnTo>
                      <a:pt x="51" y="131"/>
                    </a:lnTo>
                    <a:lnTo>
                      <a:pt x="49" y="131"/>
                    </a:lnTo>
                    <a:lnTo>
                      <a:pt x="48" y="131"/>
                    </a:lnTo>
                    <a:lnTo>
                      <a:pt x="48" y="133"/>
                    </a:lnTo>
                    <a:lnTo>
                      <a:pt x="46" y="133"/>
                    </a:lnTo>
                    <a:lnTo>
                      <a:pt x="46" y="131"/>
                    </a:lnTo>
                    <a:lnTo>
                      <a:pt x="44" y="131"/>
                    </a:lnTo>
                    <a:lnTo>
                      <a:pt x="44" y="129"/>
                    </a:lnTo>
                    <a:lnTo>
                      <a:pt x="42" y="129"/>
                    </a:lnTo>
                    <a:lnTo>
                      <a:pt x="40" y="129"/>
                    </a:lnTo>
                    <a:lnTo>
                      <a:pt x="38" y="127"/>
                    </a:lnTo>
                    <a:lnTo>
                      <a:pt x="36" y="127"/>
                    </a:lnTo>
                    <a:lnTo>
                      <a:pt x="36" y="125"/>
                    </a:lnTo>
                    <a:lnTo>
                      <a:pt x="34" y="123"/>
                    </a:lnTo>
                    <a:lnTo>
                      <a:pt x="32" y="123"/>
                    </a:lnTo>
                    <a:lnTo>
                      <a:pt x="30" y="123"/>
                    </a:lnTo>
                    <a:lnTo>
                      <a:pt x="28" y="121"/>
                    </a:lnTo>
                    <a:lnTo>
                      <a:pt x="26" y="121"/>
                    </a:lnTo>
                    <a:lnTo>
                      <a:pt x="25" y="119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3" y="114"/>
                    </a:lnTo>
                    <a:lnTo>
                      <a:pt x="21" y="114"/>
                    </a:lnTo>
                    <a:lnTo>
                      <a:pt x="19" y="114"/>
                    </a:lnTo>
                    <a:lnTo>
                      <a:pt x="19" y="112"/>
                    </a:lnTo>
                    <a:lnTo>
                      <a:pt x="17" y="112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5" y="108"/>
                    </a:lnTo>
                    <a:lnTo>
                      <a:pt x="13" y="106"/>
                    </a:lnTo>
                    <a:lnTo>
                      <a:pt x="15" y="106"/>
                    </a:lnTo>
                    <a:lnTo>
                      <a:pt x="15" y="104"/>
                    </a:lnTo>
                    <a:lnTo>
                      <a:pt x="15" y="102"/>
                    </a:lnTo>
                    <a:lnTo>
                      <a:pt x="13" y="100"/>
                    </a:lnTo>
                    <a:lnTo>
                      <a:pt x="13" y="98"/>
                    </a:lnTo>
                    <a:lnTo>
                      <a:pt x="15" y="98"/>
                    </a:lnTo>
                    <a:lnTo>
                      <a:pt x="15" y="96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3" y="92"/>
                    </a:lnTo>
                    <a:lnTo>
                      <a:pt x="13" y="91"/>
                    </a:lnTo>
                    <a:lnTo>
                      <a:pt x="13" y="89"/>
                    </a:lnTo>
                    <a:lnTo>
                      <a:pt x="11" y="87"/>
                    </a:lnTo>
                    <a:lnTo>
                      <a:pt x="11" y="85"/>
                    </a:lnTo>
                    <a:lnTo>
                      <a:pt x="9" y="85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7" y="81"/>
                    </a:lnTo>
                    <a:lnTo>
                      <a:pt x="5" y="81"/>
                    </a:lnTo>
                    <a:lnTo>
                      <a:pt x="3" y="81"/>
                    </a:lnTo>
                    <a:lnTo>
                      <a:pt x="3" y="77"/>
                    </a:lnTo>
                    <a:lnTo>
                      <a:pt x="3" y="75"/>
                    </a:lnTo>
                    <a:lnTo>
                      <a:pt x="1" y="75"/>
                    </a:lnTo>
                    <a:lnTo>
                      <a:pt x="1" y="73"/>
                    </a:lnTo>
                    <a:lnTo>
                      <a:pt x="3" y="73"/>
                    </a:lnTo>
                    <a:lnTo>
                      <a:pt x="3" y="71"/>
                    </a:lnTo>
                    <a:lnTo>
                      <a:pt x="1" y="71"/>
                    </a:lnTo>
                    <a:lnTo>
                      <a:pt x="1" y="69"/>
                    </a:lnTo>
                    <a:lnTo>
                      <a:pt x="1" y="67"/>
                    </a:lnTo>
                    <a:lnTo>
                      <a:pt x="0" y="66"/>
                    </a:lnTo>
                    <a:lnTo>
                      <a:pt x="1" y="62"/>
                    </a:lnTo>
                    <a:lnTo>
                      <a:pt x="1" y="60"/>
                    </a:lnTo>
                    <a:lnTo>
                      <a:pt x="3" y="60"/>
                    </a:lnTo>
                    <a:lnTo>
                      <a:pt x="5" y="60"/>
                    </a:lnTo>
                    <a:lnTo>
                      <a:pt x="7" y="60"/>
                    </a:lnTo>
                    <a:lnTo>
                      <a:pt x="7" y="62"/>
                    </a:lnTo>
                    <a:lnTo>
                      <a:pt x="7" y="60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1" y="58"/>
                    </a:lnTo>
                    <a:lnTo>
                      <a:pt x="13" y="58"/>
                    </a:lnTo>
                    <a:lnTo>
                      <a:pt x="15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3" y="54"/>
                    </a:lnTo>
                    <a:lnTo>
                      <a:pt x="23" y="52"/>
                    </a:lnTo>
                    <a:lnTo>
                      <a:pt x="23" y="50"/>
                    </a:lnTo>
                    <a:lnTo>
                      <a:pt x="25" y="50"/>
                    </a:lnTo>
                    <a:lnTo>
                      <a:pt x="26" y="50"/>
                    </a:lnTo>
                    <a:lnTo>
                      <a:pt x="26" y="48"/>
                    </a:lnTo>
                    <a:lnTo>
                      <a:pt x="26" y="46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2" y="46"/>
                    </a:lnTo>
                    <a:lnTo>
                      <a:pt x="32" y="48"/>
                    </a:lnTo>
                    <a:lnTo>
                      <a:pt x="34" y="48"/>
                    </a:lnTo>
                    <a:lnTo>
                      <a:pt x="36" y="50"/>
                    </a:lnTo>
                    <a:lnTo>
                      <a:pt x="38" y="50"/>
                    </a:lnTo>
                    <a:lnTo>
                      <a:pt x="38" y="52"/>
                    </a:lnTo>
                    <a:lnTo>
                      <a:pt x="40" y="52"/>
                    </a:lnTo>
                    <a:lnTo>
                      <a:pt x="42" y="54"/>
                    </a:lnTo>
                    <a:lnTo>
                      <a:pt x="44" y="54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49" y="54"/>
                    </a:lnTo>
                    <a:lnTo>
                      <a:pt x="49" y="56"/>
                    </a:lnTo>
                    <a:lnTo>
                      <a:pt x="51" y="56"/>
                    </a:lnTo>
                    <a:lnTo>
                      <a:pt x="51" y="54"/>
                    </a:lnTo>
                    <a:lnTo>
                      <a:pt x="51" y="52"/>
                    </a:lnTo>
                    <a:lnTo>
                      <a:pt x="53" y="52"/>
                    </a:lnTo>
                    <a:lnTo>
                      <a:pt x="53" y="50"/>
                    </a:lnTo>
                    <a:lnTo>
                      <a:pt x="53" y="48"/>
                    </a:lnTo>
                    <a:lnTo>
                      <a:pt x="55" y="48"/>
                    </a:lnTo>
                    <a:lnTo>
                      <a:pt x="55" y="46"/>
                    </a:lnTo>
                    <a:lnTo>
                      <a:pt x="55" y="44"/>
                    </a:lnTo>
                    <a:lnTo>
                      <a:pt x="57" y="44"/>
                    </a:lnTo>
                    <a:lnTo>
                      <a:pt x="57" y="43"/>
                    </a:lnTo>
                    <a:lnTo>
                      <a:pt x="57" y="41"/>
                    </a:lnTo>
                    <a:lnTo>
                      <a:pt x="57" y="39"/>
                    </a:lnTo>
                    <a:lnTo>
                      <a:pt x="59" y="39"/>
                    </a:lnTo>
                    <a:lnTo>
                      <a:pt x="59" y="37"/>
                    </a:lnTo>
                    <a:lnTo>
                      <a:pt x="57" y="37"/>
                    </a:lnTo>
                    <a:lnTo>
                      <a:pt x="57" y="35"/>
                    </a:lnTo>
                    <a:lnTo>
                      <a:pt x="57" y="33"/>
                    </a:lnTo>
                    <a:lnTo>
                      <a:pt x="59" y="31"/>
                    </a:lnTo>
                    <a:lnTo>
                      <a:pt x="59" y="29"/>
                    </a:lnTo>
                    <a:lnTo>
                      <a:pt x="61" y="27"/>
                    </a:lnTo>
                    <a:lnTo>
                      <a:pt x="61" y="25"/>
                    </a:lnTo>
                    <a:lnTo>
                      <a:pt x="63" y="23"/>
                    </a:lnTo>
                    <a:lnTo>
                      <a:pt x="65" y="23"/>
                    </a:lnTo>
                    <a:lnTo>
                      <a:pt x="67" y="23"/>
                    </a:lnTo>
                    <a:lnTo>
                      <a:pt x="67" y="21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4" y="21"/>
                    </a:lnTo>
                    <a:lnTo>
                      <a:pt x="74" y="19"/>
                    </a:lnTo>
                    <a:lnTo>
                      <a:pt x="74" y="18"/>
                    </a:lnTo>
                    <a:lnTo>
                      <a:pt x="76" y="18"/>
                    </a:lnTo>
                    <a:lnTo>
                      <a:pt x="76" y="16"/>
                    </a:lnTo>
                    <a:lnTo>
                      <a:pt x="76" y="14"/>
                    </a:lnTo>
                    <a:lnTo>
                      <a:pt x="78" y="14"/>
                    </a:lnTo>
                    <a:lnTo>
                      <a:pt x="78" y="12"/>
                    </a:lnTo>
                    <a:lnTo>
                      <a:pt x="80" y="12"/>
                    </a:lnTo>
                    <a:lnTo>
                      <a:pt x="80" y="10"/>
                    </a:lnTo>
                    <a:lnTo>
                      <a:pt x="80" y="8"/>
                    </a:lnTo>
                    <a:lnTo>
                      <a:pt x="82" y="8"/>
                    </a:lnTo>
                    <a:lnTo>
                      <a:pt x="82" y="6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4" y="6"/>
                    </a:lnTo>
                    <a:lnTo>
                      <a:pt x="94" y="8"/>
                    </a:lnTo>
                    <a:lnTo>
                      <a:pt x="96" y="10"/>
                    </a:lnTo>
                    <a:lnTo>
                      <a:pt x="97" y="8"/>
                    </a:lnTo>
                    <a:lnTo>
                      <a:pt x="99" y="8"/>
                    </a:lnTo>
                    <a:lnTo>
                      <a:pt x="99" y="10"/>
                    </a:lnTo>
                    <a:lnTo>
                      <a:pt x="101" y="10"/>
                    </a:lnTo>
                    <a:lnTo>
                      <a:pt x="103" y="10"/>
                    </a:lnTo>
                    <a:lnTo>
                      <a:pt x="103" y="12"/>
                    </a:lnTo>
                    <a:lnTo>
                      <a:pt x="105" y="12"/>
                    </a:lnTo>
                    <a:lnTo>
                      <a:pt x="105" y="14"/>
                    </a:lnTo>
                    <a:lnTo>
                      <a:pt x="107" y="14"/>
                    </a:lnTo>
                    <a:lnTo>
                      <a:pt x="109" y="14"/>
                    </a:lnTo>
                    <a:lnTo>
                      <a:pt x="109" y="16"/>
                    </a:lnTo>
                    <a:lnTo>
                      <a:pt x="111" y="16"/>
                    </a:lnTo>
                    <a:lnTo>
                      <a:pt x="111" y="18"/>
                    </a:lnTo>
                    <a:lnTo>
                      <a:pt x="111" y="19"/>
                    </a:lnTo>
                    <a:lnTo>
                      <a:pt x="111" y="21"/>
                    </a:lnTo>
                    <a:lnTo>
                      <a:pt x="111" y="23"/>
                    </a:lnTo>
                    <a:lnTo>
                      <a:pt x="111" y="25"/>
                    </a:lnTo>
                    <a:lnTo>
                      <a:pt x="111" y="27"/>
                    </a:lnTo>
                    <a:lnTo>
                      <a:pt x="113" y="29"/>
                    </a:lnTo>
                    <a:lnTo>
                      <a:pt x="113" y="31"/>
                    </a:lnTo>
                    <a:lnTo>
                      <a:pt x="113" y="33"/>
                    </a:lnTo>
                    <a:lnTo>
                      <a:pt x="115" y="33"/>
                    </a:lnTo>
                    <a:lnTo>
                      <a:pt x="115" y="35"/>
                    </a:lnTo>
                    <a:lnTo>
                      <a:pt x="117" y="35"/>
                    </a:lnTo>
                    <a:lnTo>
                      <a:pt x="117" y="37"/>
                    </a:lnTo>
                    <a:lnTo>
                      <a:pt x="117" y="39"/>
                    </a:lnTo>
                    <a:lnTo>
                      <a:pt x="119" y="39"/>
                    </a:lnTo>
                    <a:lnTo>
                      <a:pt x="119" y="41"/>
                    </a:lnTo>
                    <a:lnTo>
                      <a:pt x="119" y="43"/>
                    </a:lnTo>
                    <a:lnTo>
                      <a:pt x="121" y="43"/>
                    </a:lnTo>
                    <a:lnTo>
                      <a:pt x="121" y="44"/>
                    </a:lnTo>
                    <a:lnTo>
                      <a:pt x="121" y="46"/>
                    </a:lnTo>
                    <a:lnTo>
                      <a:pt x="122" y="46"/>
                    </a:lnTo>
                    <a:lnTo>
                      <a:pt x="122" y="48"/>
                    </a:lnTo>
                    <a:lnTo>
                      <a:pt x="122" y="50"/>
                    </a:lnTo>
                    <a:lnTo>
                      <a:pt x="124" y="50"/>
                    </a:lnTo>
                    <a:lnTo>
                      <a:pt x="124" y="52"/>
                    </a:lnTo>
                    <a:lnTo>
                      <a:pt x="124" y="54"/>
                    </a:lnTo>
                    <a:lnTo>
                      <a:pt x="126" y="54"/>
                    </a:lnTo>
                    <a:lnTo>
                      <a:pt x="126" y="56"/>
                    </a:lnTo>
                    <a:lnTo>
                      <a:pt x="128" y="56"/>
                    </a:lnTo>
                    <a:lnTo>
                      <a:pt x="130" y="56"/>
                    </a:lnTo>
                    <a:lnTo>
                      <a:pt x="132" y="56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8" y="54"/>
                    </a:lnTo>
                    <a:lnTo>
                      <a:pt x="140" y="54"/>
                    </a:lnTo>
                    <a:lnTo>
                      <a:pt x="140" y="52"/>
                    </a:lnTo>
                    <a:lnTo>
                      <a:pt x="142" y="50"/>
                    </a:lnTo>
                    <a:lnTo>
                      <a:pt x="144" y="48"/>
                    </a:lnTo>
                    <a:lnTo>
                      <a:pt x="144" y="46"/>
                    </a:lnTo>
                    <a:lnTo>
                      <a:pt x="145" y="46"/>
                    </a:lnTo>
                    <a:lnTo>
                      <a:pt x="147" y="46"/>
                    </a:lnTo>
                    <a:lnTo>
                      <a:pt x="149" y="46"/>
                    </a:lnTo>
                    <a:lnTo>
                      <a:pt x="149" y="4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9" name="Freeform 5041">
                <a:extLst>
                  <a:ext uri="{FF2B5EF4-FFF2-40B4-BE49-F238E27FC236}">
                    <a16:creationId xmlns:a16="http://schemas.microsoft.com/office/drawing/2014/main" id="{54623288-67D7-2510-AE34-DD198E5B0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910" y="4739753"/>
                <a:ext cx="497238" cy="370180"/>
              </a:xfrm>
              <a:custGeom>
                <a:avLst/>
                <a:gdLst/>
                <a:ahLst/>
                <a:cxnLst>
                  <a:cxn ang="0">
                    <a:pos x="61" y="15"/>
                  </a:cxn>
                  <a:cxn ang="0">
                    <a:pos x="73" y="26"/>
                  </a:cxn>
                  <a:cxn ang="0">
                    <a:pos x="73" y="44"/>
                  </a:cxn>
                  <a:cxn ang="0">
                    <a:pos x="84" y="55"/>
                  </a:cxn>
                  <a:cxn ang="0">
                    <a:pos x="102" y="65"/>
                  </a:cxn>
                  <a:cxn ang="0">
                    <a:pos x="117" y="67"/>
                  </a:cxn>
                  <a:cxn ang="0">
                    <a:pos x="132" y="73"/>
                  </a:cxn>
                  <a:cxn ang="0">
                    <a:pos x="148" y="71"/>
                  </a:cxn>
                  <a:cxn ang="0">
                    <a:pos x="165" y="71"/>
                  </a:cxn>
                  <a:cxn ang="0">
                    <a:pos x="177" y="69"/>
                  </a:cxn>
                  <a:cxn ang="0">
                    <a:pos x="188" y="74"/>
                  </a:cxn>
                  <a:cxn ang="0">
                    <a:pos x="202" y="82"/>
                  </a:cxn>
                  <a:cxn ang="0">
                    <a:pos x="213" y="88"/>
                  </a:cxn>
                  <a:cxn ang="0">
                    <a:pos x="221" y="92"/>
                  </a:cxn>
                  <a:cxn ang="0">
                    <a:pos x="234" y="82"/>
                  </a:cxn>
                  <a:cxn ang="0">
                    <a:pos x="246" y="96"/>
                  </a:cxn>
                  <a:cxn ang="0">
                    <a:pos x="248" y="107"/>
                  </a:cxn>
                  <a:cxn ang="0">
                    <a:pos x="251" y="117"/>
                  </a:cxn>
                  <a:cxn ang="0">
                    <a:pos x="259" y="130"/>
                  </a:cxn>
                  <a:cxn ang="0">
                    <a:pos x="269" y="142"/>
                  </a:cxn>
                  <a:cxn ang="0">
                    <a:pos x="269" y="153"/>
                  </a:cxn>
                  <a:cxn ang="0">
                    <a:pos x="257" y="159"/>
                  </a:cxn>
                  <a:cxn ang="0">
                    <a:pos x="253" y="169"/>
                  </a:cxn>
                  <a:cxn ang="0">
                    <a:pos x="261" y="184"/>
                  </a:cxn>
                  <a:cxn ang="0">
                    <a:pos x="255" y="197"/>
                  </a:cxn>
                  <a:cxn ang="0">
                    <a:pos x="242" y="203"/>
                  </a:cxn>
                  <a:cxn ang="0">
                    <a:pos x="225" y="197"/>
                  </a:cxn>
                  <a:cxn ang="0">
                    <a:pos x="211" y="209"/>
                  </a:cxn>
                  <a:cxn ang="0">
                    <a:pos x="202" y="224"/>
                  </a:cxn>
                  <a:cxn ang="0">
                    <a:pos x="184" y="220"/>
                  </a:cxn>
                  <a:cxn ang="0">
                    <a:pos x="169" y="217"/>
                  </a:cxn>
                  <a:cxn ang="0">
                    <a:pos x="157" y="211"/>
                  </a:cxn>
                  <a:cxn ang="0">
                    <a:pos x="152" y="199"/>
                  </a:cxn>
                  <a:cxn ang="0">
                    <a:pos x="136" y="199"/>
                  </a:cxn>
                  <a:cxn ang="0">
                    <a:pos x="127" y="195"/>
                  </a:cxn>
                  <a:cxn ang="0">
                    <a:pos x="109" y="197"/>
                  </a:cxn>
                  <a:cxn ang="0">
                    <a:pos x="98" y="199"/>
                  </a:cxn>
                  <a:cxn ang="0">
                    <a:pos x="86" y="207"/>
                  </a:cxn>
                  <a:cxn ang="0">
                    <a:pos x="96" y="218"/>
                  </a:cxn>
                  <a:cxn ang="0">
                    <a:pos x="79" y="226"/>
                  </a:cxn>
                  <a:cxn ang="0">
                    <a:pos x="59" y="228"/>
                  </a:cxn>
                  <a:cxn ang="0">
                    <a:pos x="50" y="228"/>
                  </a:cxn>
                  <a:cxn ang="0">
                    <a:pos x="42" y="220"/>
                  </a:cxn>
                  <a:cxn ang="0">
                    <a:pos x="36" y="205"/>
                  </a:cxn>
                  <a:cxn ang="0">
                    <a:pos x="21" y="190"/>
                  </a:cxn>
                  <a:cxn ang="0">
                    <a:pos x="21" y="165"/>
                  </a:cxn>
                  <a:cxn ang="0">
                    <a:pos x="17" y="146"/>
                  </a:cxn>
                  <a:cxn ang="0">
                    <a:pos x="13" y="128"/>
                  </a:cxn>
                  <a:cxn ang="0">
                    <a:pos x="11" y="115"/>
                  </a:cxn>
                  <a:cxn ang="0">
                    <a:pos x="15" y="99"/>
                  </a:cxn>
                  <a:cxn ang="0">
                    <a:pos x="13" y="84"/>
                  </a:cxn>
                  <a:cxn ang="0">
                    <a:pos x="10" y="69"/>
                  </a:cxn>
                  <a:cxn ang="0">
                    <a:pos x="2" y="55"/>
                  </a:cxn>
                  <a:cxn ang="0">
                    <a:pos x="2" y="40"/>
                  </a:cxn>
                  <a:cxn ang="0">
                    <a:pos x="6" y="25"/>
                  </a:cxn>
                  <a:cxn ang="0">
                    <a:pos x="4" y="9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50" y="1"/>
                  </a:cxn>
                </a:cxnLst>
                <a:rect l="0" t="0" r="r" b="b"/>
                <a:pathLst>
                  <a:path w="274" h="232">
                    <a:moveTo>
                      <a:pt x="58" y="0"/>
                    </a:moveTo>
                    <a:lnTo>
                      <a:pt x="59" y="1"/>
                    </a:lnTo>
                    <a:lnTo>
                      <a:pt x="59" y="3"/>
                    </a:lnTo>
                    <a:lnTo>
                      <a:pt x="59" y="5"/>
                    </a:lnTo>
                    <a:lnTo>
                      <a:pt x="61" y="5"/>
                    </a:lnTo>
                    <a:lnTo>
                      <a:pt x="61" y="7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61" y="9"/>
                    </a:lnTo>
                    <a:lnTo>
                      <a:pt x="61" y="11"/>
                    </a:lnTo>
                    <a:lnTo>
                      <a:pt x="61" y="15"/>
                    </a:lnTo>
                    <a:lnTo>
                      <a:pt x="63" y="15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69" y="21"/>
                    </a:lnTo>
                    <a:lnTo>
                      <a:pt x="71" y="23"/>
                    </a:lnTo>
                    <a:lnTo>
                      <a:pt x="71" y="25"/>
                    </a:lnTo>
                    <a:lnTo>
                      <a:pt x="71" y="26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3" y="30"/>
                    </a:lnTo>
                    <a:lnTo>
                      <a:pt x="73" y="32"/>
                    </a:lnTo>
                    <a:lnTo>
                      <a:pt x="71" y="32"/>
                    </a:lnTo>
                    <a:lnTo>
                      <a:pt x="71" y="34"/>
                    </a:lnTo>
                    <a:lnTo>
                      <a:pt x="73" y="36"/>
                    </a:lnTo>
                    <a:lnTo>
                      <a:pt x="73" y="38"/>
                    </a:lnTo>
                    <a:lnTo>
                      <a:pt x="73" y="40"/>
                    </a:lnTo>
                    <a:lnTo>
                      <a:pt x="71" y="40"/>
                    </a:lnTo>
                    <a:lnTo>
                      <a:pt x="73" y="42"/>
                    </a:lnTo>
                    <a:lnTo>
                      <a:pt x="73" y="44"/>
                    </a:lnTo>
                    <a:lnTo>
                      <a:pt x="75" y="44"/>
                    </a:lnTo>
                    <a:lnTo>
                      <a:pt x="75" y="46"/>
                    </a:lnTo>
                    <a:lnTo>
                      <a:pt x="77" y="46"/>
                    </a:lnTo>
                    <a:lnTo>
                      <a:pt x="77" y="48"/>
                    </a:lnTo>
                    <a:lnTo>
                      <a:pt x="79" y="48"/>
                    </a:lnTo>
                    <a:lnTo>
                      <a:pt x="81" y="48"/>
                    </a:lnTo>
                    <a:lnTo>
                      <a:pt x="81" y="49"/>
                    </a:lnTo>
                    <a:lnTo>
                      <a:pt x="83" y="49"/>
                    </a:lnTo>
                    <a:lnTo>
                      <a:pt x="83" y="51"/>
                    </a:lnTo>
                    <a:lnTo>
                      <a:pt x="83" y="53"/>
                    </a:lnTo>
                    <a:lnTo>
                      <a:pt x="84" y="55"/>
                    </a:lnTo>
                    <a:lnTo>
                      <a:pt x="86" y="55"/>
                    </a:lnTo>
                    <a:lnTo>
                      <a:pt x="88" y="57"/>
                    </a:lnTo>
                    <a:lnTo>
                      <a:pt x="90" y="57"/>
                    </a:lnTo>
                    <a:lnTo>
                      <a:pt x="92" y="57"/>
                    </a:lnTo>
                    <a:lnTo>
                      <a:pt x="94" y="59"/>
                    </a:lnTo>
                    <a:lnTo>
                      <a:pt x="94" y="61"/>
                    </a:lnTo>
                    <a:lnTo>
                      <a:pt x="96" y="61"/>
                    </a:lnTo>
                    <a:lnTo>
                      <a:pt x="98" y="63"/>
                    </a:lnTo>
                    <a:lnTo>
                      <a:pt x="100" y="63"/>
                    </a:lnTo>
                    <a:lnTo>
                      <a:pt x="102" y="63"/>
                    </a:lnTo>
                    <a:lnTo>
                      <a:pt x="102" y="65"/>
                    </a:lnTo>
                    <a:lnTo>
                      <a:pt x="104" y="65"/>
                    </a:lnTo>
                    <a:lnTo>
                      <a:pt x="104" y="67"/>
                    </a:lnTo>
                    <a:lnTo>
                      <a:pt x="106" y="67"/>
                    </a:lnTo>
                    <a:lnTo>
                      <a:pt x="106" y="65"/>
                    </a:lnTo>
                    <a:lnTo>
                      <a:pt x="107" y="65"/>
                    </a:lnTo>
                    <a:lnTo>
                      <a:pt x="109" y="65"/>
                    </a:lnTo>
                    <a:lnTo>
                      <a:pt x="111" y="65"/>
                    </a:lnTo>
                    <a:lnTo>
                      <a:pt x="111" y="67"/>
                    </a:lnTo>
                    <a:lnTo>
                      <a:pt x="113" y="67"/>
                    </a:lnTo>
                    <a:lnTo>
                      <a:pt x="115" y="67"/>
                    </a:lnTo>
                    <a:lnTo>
                      <a:pt x="117" y="67"/>
                    </a:lnTo>
                    <a:lnTo>
                      <a:pt x="119" y="65"/>
                    </a:lnTo>
                    <a:lnTo>
                      <a:pt x="121" y="65"/>
                    </a:lnTo>
                    <a:lnTo>
                      <a:pt x="121" y="67"/>
                    </a:lnTo>
                    <a:lnTo>
                      <a:pt x="123" y="67"/>
                    </a:lnTo>
                    <a:lnTo>
                      <a:pt x="125" y="67"/>
                    </a:lnTo>
                    <a:lnTo>
                      <a:pt x="125" y="69"/>
                    </a:lnTo>
                    <a:lnTo>
                      <a:pt x="127" y="71"/>
                    </a:lnTo>
                    <a:lnTo>
                      <a:pt x="129" y="71"/>
                    </a:lnTo>
                    <a:lnTo>
                      <a:pt x="129" y="73"/>
                    </a:lnTo>
                    <a:lnTo>
                      <a:pt x="131" y="73"/>
                    </a:lnTo>
                    <a:lnTo>
                      <a:pt x="132" y="73"/>
                    </a:lnTo>
                    <a:lnTo>
                      <a:pt x="134" y="73"/>
                    </a:lnTo>
                    <a:lnTo>
                      <a:pt x="134" y="74"/>
                    </a:lnTo>
                    <a:lnTo>
                      <a:pt x="136" y="74"/>
                    </a:lnTo>
                    <a:lnTo>
                      <a:pt x="136" y="73"/>
                    </a:lnTo>
                    <a:lnTo>
                      <a:pt x="138" y="73"/>
                    </a:lnTo>
                    <a:lnTo>
                      <a:pt x="140" y="73"/>
                    </a:lnTo>
                    <a:lnTo>
                      <a:pt x="142" y="73"/>
                    </a:lnTo>
                    <a:lnTo>
                      <a:pt x="144" y="73"/>
                    </a:lnTo>
                    <a:lnTo>
                      <a:pt x="144" y="71"/>
                    </a:lnTo>
                    <a:lnTo>
                      <a:pt x="146" y="71"/>
                    </a:lnTo>
                    <a:lnTo>
                      <a:pt x="148" y="71"/>
                    </a:lnTo>
                    <a:lnTo>
                      <a:pt x="150" y="71"/>
                    </a:lnTo>
                    <a:lnTo>
                      <a:pt x="152" y="71"/>
                    </a:lnTo>
                    <a:lnTo>
                      <a:pt x="154" y="71"/>
                    </a:lnTo>
                    <a:lnTo>
                      <a:pt x="155" y="71"/>
                    </a:lnTo>
                    <a:lnTo>
                      <a:pt x="157" y="71"/>
                    </a:lnTo>
                    <a:lnTo>
                      <a:pt x="157" y="69"/>
                    </a:lnTo>
                    <a:lnTo>
                      <a:pt x="159" y="69"/>
                    </a:lnTo>
                    <a:lnTo>
                      <a:pt x="161" y="69"/>
                    </a:lnTo>
                    <a:lnTo>
                      <a:pt x="163" y="69"/>
                    </a:lnTo>
                    <a:lnTo>
                      <a:pt x="165" y="69"/>
                    </a:lnTo>
                    <a:lnTo>
                      <a:pt x="165" y="71"/>
                    </a:lnTo>
                    <a:lnTo>
                      <a:pt x="165" y="69"/>
                    </a:lnTo>
                    <a:lnTo>
                      <a:pt x="167" y="69"/>
                    </a:lnTo>
                    <a:lnTo>
                      <a:pt x="167" y="67"/>
                    </a:lnTo>
                    <a:lnTo>
                      <a:pt x="169" y="67"/>
                    </a:lnTo>
                    <a:lnTo>
                      <a:pt x="169" y="69"/>
                    </a:lnTo>
                    <a:lnTo>
                      <a:pt x="169" y="67"/>
                    </a:lnTo>
                    <a:lnTo>
                      <a:pt x="171" y="67"/>
                    </a:lnTo>
                    <a:lnTo>
                      <a:pt x="171" y="69"/>
                    </a:lnTo>
                    <a:lnTo>
                      <a:pt x="173" y="69"/>
                    </a:lnTo>
                    <a:lnTo>
                      <a:pt x="175" y="69"/>
                    </a:lnTo>
                    <a:lnTo>
                      <a:pt x="177" y="69"/>
                    </a:lnTo>
                    <a:lnTo>
                      <a:pt x="179" y="69"/>
                    </a:lnTo>
                    <a:lnTo>
                      <a:pt x="179" y="67"/>
                    </a:lnTo>
                    <a:lnTo>
                      <a:pt x="179" y="69"/>
                    </a:lnTo>
                    <a:lnTo>
                      <a:pt x="180" y="69"/>
                    </a:lnTo>
                    <a:lnTo>
                      <a:pt x="180" y="71"/>
                    </a:lnTo>
                    <a:lnTo>
                      <a:pt x="182" y="71"/>
                    </a:lnTo>
                    <a:lnTo>
                      <a:pt x="182" y="73"/>
                    </a:lnTo>
                    <a:lnTo>
                      <a:pt x="184" y="73"/>
                    </a:lnTo>
                    <a:lnTo>
                      <a:pt x="186" y="73"/>
                    </a:lnTo>
                    <a:lnTo>
                      <a:pt x="188" y="73"/>
                    </a:lnTo>
                    <a:lnTo>
                      <a:pt x="188" y="74"/>
                    </a:lnTo>
                    <a:lnTo>
                      <a:pt x="190" y="74"/>
                    </a:lnTo>
                    <a:lnTo>
                      <a:pt x="192" y="74"/>
                    </a:lnTo>
                    <a:lnTo>
                      <a:pt x="194" y="74"/>
                    </a:lnTo>
                    <a:lnTo>
                      <a:pt x="194" y="76"/>
                    </a:lnTo>
                    <a:lnTo>
                      <a:pt x="196" y="76"/>
                    </a:lnTo>
                    <a:lnTo>
                      <a:pt x="198" y="76"/>
                    </a:lnTo>
                    <a:lnTo>
                      <a:pt x="198" y="78"/>
                    </a:lnTo>
                    <a:lnTo>
                      <a:pt x="200" y="78"/>
                    </a:lnTo>
                    <a:lnTo>
                      <a:pt x="200" y="80"/>
                    </a:lnTo>
                    <a:lnTo>
                      <a:pt x="202" y="80"/>
                    </a:lnTo>
                    <a:lnTo>
                      <a:pt x="202" y="82"/>
                    </a:lnTo>
                    <a:lnTo>
                      <a:pt x="203" y="82"/>
                    </a:lnTo>
                    <a:lnTo>
                      <a:pt x="203" y="84"/>
                    </a:lnTo>
                    <a:lnTo>
                      <a:pt x="203" y="82"/>
                    </a:lnTo>
                    <a:lnTo>
                      <a:pt x="205" y="82"/>
                    </a:lnTo>
                    <a:lnTo>
                      <a:pt x="207" y="82"/>
                    </a:lnTo>
                    <a:lnTo>
                      <a:pt x="209" y="82"/>
                    </a:lnTo>
                    <a:lnTo>
                      <a:pt x="209" y="84"/>
                    </a:lnTo>
                    <a:lnTo>
                      <a:pt x="211" y="84"/>
                    </a:lnTo>
                    <a:lnTo>
                      <a:pt x="213" y="84"/>
                    </a:lnTo>
                    <a:lnTo>
                      <a:pt x="213" y="86"/>
                    </a:lnTo>
                    <a:lnTo>
                      <a:pt x="213" y="88"/>
                    </a:lnTo>
                    <a:lnTo>
                      <a:pt x="213" y="90"/>
                    </a:lnTo>
                    <a:lnTo>
                      <a:pt x="211" y="90"/>
                    </a:lnTo>
                    <a:lnTo>
                      <a:pt x="213" y="92"/>
                    </a:lnTo>
                    <a:lnTo>
                      <a:pt x="213" y="94"/>
                    </a:lnTo>
                    <a:lnTo>
                      <a:pt x="215" y="94"/>
                    </a:lnTo>
                    <a:lnTo>
                      <a:pt x="215" y="96"/>
                    </a:lnTo>
                    <a:lnTo>
                      <a:pt x="217" y="96"/>
                    </a:lnTo>
                    <a:lnTo>
                      <a:pt x="217" y="94"/>
                    </a:lnTo>
                    <a:lnTo>
                      <a:pt x="219" y="94"/>
                    </a:lnTo>
                    <a:lnTo>
                      <a:pt x="221" y="94"/>
                    </a:lnTo>
                    <a:lnTo>
                      <a:pt x="221" y="92"/>
                    </a:lnTo>
                    <a:lnTo>
                      <a:pt x="221" y="90"/>
                    </a:lnTo>
                    <a:lnTo>
                      <a:pt x="221" y="88"/>
                    </a:lnTo>
                    <a:lnTo>
                      <a:pt x="223" y="86"/>
                    </a:lnTo>
                    <a:lnTo>
                      <a:pt x="223" y="84"/>
                    </a:lnTo>
                    <a:lnTo>
                      <a:pt x="225" y="82"/>
                    </a:lnTo>
                    <a:lnTo>
                      <a:pt x="227" y="84"/>
                    </a:lnTo>
                    <a:lnTo>
                      <a:pt x="228" y="84"/>
                    </a:lnTo>
                    <a:lnTo>
                      <a:pt x="230" y="84"/>
                    </a:lnTo>
                    <a:lnTo>
                      <a:pt x="232" y="84"/>
                    </a:lnTo>
                    <a:lnTo>
                      <a:pt x="232" y="82"/>
                    </a:lnTo>
                    <a:lnTo>
                      <a:pt x="234" y="82"/>
                    </a:lnTo>
                    <a:lnTo>
                      <a:pt x="236" y="82"/>
                    </a:lnTo>
                    <a:lnTo>
                      <a:pt x="238" y="82"/>
                    </a:lnTo>
                    <a:lnTo>
                      <a:pt x="238" y="84"/>
                    </a:lnTo>
                    <a:lnTo>
                      <a:pt x="240" y="86"/>
                    </a:lnTo>
                    <a:lnTo>
                      <a:pt x="242" y="88"/>
                    </a:lnTo>
                    <a:lnTo>
                      <a:pt x="244" y="88"/>
                    </a:lnTo>
                    <a:lnTo>
                      <a:pt x="244" y="90"/>
                    </a:lnTo>
                    <a:lnTo>
                      <a:pt x="244" y="92"/>
                    </a:lnTo>
                    <a:lnTo>
                      <a:pt x="244" y="94"/>
                    </a:lnTo>
                    <a:lnTo>
                      <a:pt x="246" y="94"/>
                    </a:lnTo>
                    <a:lnTo>
                      <a:pt x="246" y="96"/>
                    </a:lnTo>
                    <a:lnTo>
                      <a:pt x="246" y="97"/>
                    </a:lnTo>
                    <a:lnTo>
                      <a:pt x="248" y="97"/>
                    </a:lnTo>
                    <a:lnTo>
                      <a:pt x="248" y="99"/>
                    </a:lnTo>
                    <a:lnTo>
                      <a:pt x="250" y="99"/>
                    </a:lnTo>
                    <a:lnTo>
                      <a:pt x="250" y="101"/>
                    </a:lnTo>
                    <a:lnTo>
                      <a:pt x="250" y="103"/>
                    </a:lnTo>
                    <a:lnTo>
                      <a:pt x="250" y="105"/>
                    </a:lnTo>
                    <a:lnTo>
                      <a:pt x="248" y="105"/>
                    </a:lnTo>
                    <a:lnTo>
                      <a:pt x="248" y="107"/>
                    </a:lnTo>
                    <a:lnTo>
                      <a:pt x="250" y="107"/>
                    </a:lnTo>
                    <a:lnTo>
                      <a:pt x="248" y="107"/>
                    </a:lnTo>
                    <a:lnTo>
                      <a:pt x="250" y="107"/>
                    </a:lnTo>
                    <a:lnTo>
                      <a:pt x="251" y="107"/>
                    </a:lnTo>
                    <a:lnTo>
                      <a:pt x="251" y="109"/>
                    </a:lnTo>
                    <a:lnTo>
                      <a:pt x="251" y="111"/>
                    </a:lnTo>
                    <a:lnTo>
                      <a:pt x="250" y="111"/>
                    </a:lnTo>
                    <a:lnTo>
                      <a:pt x="250" y="113"/>
                    </a:lnTo>
                    <a:lnTo>
                      <a:pt x="248" y="113"/>
                    </a:lnTo>
                    <a:lnTo>
                      <a:pt x="248" y="115"/>
                    </a:lnTo>
                    <a:lnTo>
                      <a:pt x="250" y="115"/>
                    </a:lnTo>
                    <a:lnTo>
                      <a:pt x="251" y="115"/>
                    </a:lnTo>
                    <a:lnTo>
                      <a:pt x="251" y="117"/>
                    </a:lnTo>
                    <a:lnTo>
                      <a:pt x="251" y="119"/>
                    </a:lnTo>
                    <a:lnTo>
                      <a:pt x="253" y="119"/>
                    </a:lnTo>
                    <a:lnTo>
                      <a:pt x="253" y="121"/>
                    </a:lnTo>
                    <a:lnTo>
                      <a:pt x="253" y="122"/>
                    </a:lnTo>
                    <a:lnTo>
                      <a:pt x="253" y="124"/>
                    </a:lnTo>
                    <a:lnTo>
                      <a:pt x="255" y="124"/>
                    </a:lnTo>
                    <a:lnTo>
                      <a:pt x="255" y="126"/>
                    </a:lnTo>
                    <a:lnTo>
                      <a:pt x="257" y="126"/>
                    </a:lnTo>
                    <a:lnTo>
                      <a:pt x="257" y="128"/>
                    </a:lnTo>
                    <a:lnTo>
                      <a:pt x="259" y="128"/>
                    </a:lnTo>
                    <a:lnTo>
                      <a:pt x="259" y="130"/>
                    </a:lnTo>
                    <a:lnTo>
                      <a:pt x="259" y="132"/>
                    </a:lnTo>
                    <a:lnTo>
                      <a:pt x="259" y="134"/>
                    </a:lnTo>
                    <a:lnTo>
                      <a:pt x="261" y="134"/>
                    </a:lnTo>
                    <a:lnTo>
                      <a:pt x="261" y="136"/>
                    </a:lnTo>
                    <a:lnTo>
                      <a:pt x="263" y="136"/>
                    </a:lnTo>
                    <a:lnTo>
                      <a:pt x="263" y="138"/>
                    </a:lnTo>
                    <a:lnTo>
                      <a:pt x="265" y="138"/>
                    </a:lnTo>
                    <a:lnTo>
                      <a:pt x="267" y="138"/>
                    </a:lnTo>
                    <a:lnTo>
                      <a:pt x="267" y="140"/>
                    </a:lnTo>
                    <a:lnTo>
                      <a:pt x="267" y="142"/>
                    </a:lnTo>
                    <a:lnTo>
                      <a:pt x="269" y="142"/>
                    </a:lnTo>
                    <a:lnTo>
                      <a:pt x="269" y="144"/>
                    </a:lnTo>
                    <a:lnTo>
                      <a:pt x="269" y="146"/>
                    </a:lnTo>
                    <a:lnTo>
                      <a:pt x="269" y="147"/>
                    </a:lnTo>
                    <a:lnTo>
                      <a:pt x="271" y="149"/>
                    </a:lnTo>
                    <a:lnTo>
                      <a:pt x="273" y="149"/>
                    </a:lnTo>
                    <a:lnTo>
                      <a:pt x="273" y="151"/>
                    </a:lnTo>
                    <a:lnTo>
                      <a:pt x="274" y="151"/>
                    </a:lnTo>
                    <a:lnTo>
                      <a:pt x="273" y="151"/>
                    </a:lnTo>
                    <a:lnTo>
                      <a:pt x="273" y="153"/>
                    </a:lnTo>
                    <a:lnTo>
                      <a:pt x="271" y="153"/>
                    </a:lnTo>
                    <a:lnTo>
                      <a:pt x="269" y="153"/>
                    </a:lnTo>
                    <a:lnTo>
                      <a:pt x="269" y="155"/>
                    </a:lnTo>
                    <a:lnTo>
                      <a:pt x="267" y="155"/>
                    </a:lnTo>
                    <a:lnTo>
                      <a:pt x="267" y="157"/>
                    </a:lnTo>
                    <a:lnTo>
                      <a:pt x="265" y="157"/>
                    </a:lnTo>
                    <a:lnTo>
                      <a:pt x="265" y="159"/>
                    </a:lnTo>
                    <a:lnTo>
                      <a:pt x="263" y="159"/>
                    </a:lnTo>
                    <a:lnTo>
                      <a:pt x="261" y="159"/>
                    </a:lnTo>
                    <a:lnTo>
                      <a:pt x="261" y="157"/>
                    </a:lnTo>
                    <a:lnTo>
                      <a:pt x="259" y="157"/>
                    </a:lnTo>
                    <a:lnTo>
                      <a:pt x="259" y="159"/>
                    </a:lnTo>
                    <a:lnTo>
                      <a:pt x="257" y="159"/>
                    </a:lnTo>
                    <a:lnTo>
                      <a:pt x="255" y="159"/>
                    </a:lnTo>
                    <a:lnTo>
                      <a:pt x="255" y="161"/>
                    </a:lnTo>
                    <a:lnTo>
                      <a:pt x="253" y="161"/>
                    </a:lnTo>
                    <a:lnTo>
                      <a:pt x="253" y="163"/>
                    </a:lnTo>
                    <a:lnTo>
                      <a:pt x="255" y="163"/>
                    </a:lnTo>
                    <a:lnTo>
                      <a:pt x="255" y="165"/>
                    </a:lnTo>
                    <a:lnTo>
                      <a:pt x="255" y="167"/>
                    </a:lnTo>
                    <a:lnTo>
                      <a:pt x="253" y="167"/>
                    </a:lnTo>
                    <a:lnTo>
                      <a:pt x="253" y="169"/>
                    </a:lnTo>
                    <a:lnTo>
                      <a:pt x="251" y="169"/>
                    </a:lnTo>
                    <a:lnTo>
                      <a:pt x="253" y="169"/>
                    </a:lnTo>
                    <a:lnTo>
                      <a:pt x="253" y="170"/>
                    </a:lnTo>
                    <a:lnTo>
                      <a:pt x="253" y="172"/>
                    </a:lnTo>
                    <a:lnTo>
                      <a:pt x="253" y="174"/>
                    </a:lnTo>
                    <a:lnTo>
                      <a:pt x="255" y="174"/>
                    </a:lnTo>
                    <a:lnTo>
                      <a:pt x="255" y="176"/>
                    </a:lnTo>
                    <a:lnTo>
                      <a:pt x="257" y="176"/>
                    </a:lnTo>
                    <a:lnTo>
                      <a:pt x="257" y="178"/>
                    </a:lnTo>
                    <a:lnTo>
                      <a:pt x="259" y="178"/>
                    </a:lnTo>
                    <a:lnTo>
                      <a:pt x="259" y="180"/>
                    </a:lnTo>
                    <a:lnTo>
                      <a:pt x="261" y="182"/>
                    </a:lnTo>
                    <a:lnTo>
                      <a:pt x="261" y="184"/>
                    </a:lnTo>
                    <a:lnTo>
                      <a:pt x="261" y="186"/>
                    </a:lnTo>
                    <a:lnTo>
                      <a:pt x="259" y="186"/>
                    </a:lnTo>
                    <a:lnTo>
                      <a:pt x="259" y="188"/>
                    </a:lnTo>
                    <a:lnTo>
                      <a:pt x="259" y="190"/>
                    </a:lnTo>
                    <a:lnTo>
                      <a:pt x="261" y="192"/>
                    </a:lnTo>
                    <a:lnTo>
                      <a:pt x="261" y="194"/>
                    </a:lnTo>
                    <a:lnTo>
                      <a:pt x="263" y="194"/>
                    </a:lnTo>
                    <a:lnTo>
                      <a:pt x="261" y="194"/>
                    </a:lnTo>
                    <a:lnTo>
                      <a:pt x="259" y="195"/>
                    </a:lnTo>
                    <a:lnTo>
                      <a:pt x="257" y="195"/>
                    </a:lnTo>
                    <a:lnTo>
                      <a:pt x="255" y="197"/>
                    </a:lnTo>
                    <a:lnTo>
                      <a:pt x="253" y="197"/>
                    </a:lnTo>
                    <a:lnTo>
                      <a:pt x="251" y="199"/>
                    </a:lnTo>
                    <a:lnTo>
                      <a:pt x="250" y="199"/>
                    </a:lnTo>
                    <a:lnTo>
                      <a:pt x="248" y="199"/>
                    </a:lnTo>
                    <a:lnTo>
                      <a:pt x="246" y="199"/>
                    </a:lnTo>
                    <a:lnTo>
                      <a:pt x="246" y="201"/>
                    </a:lnTo>
                    <a:lnTo>
                      <a:pt x="246" y="203"/>
                    </a:lnTo>
                    <a:lnTo>
                      <a:pt x="244" y="203"/>
                    </a:lnTo>
                    <a:lnTo>
                      <a:pt x="244" y="205"/>
                    </a:lnTo>
                    <a:lnTo>
                      <a:pt x="242" y="205"/>
                    </a:lnTo>
                    <a:lnTo>
                      <a:pt x="242" y="203"/>
                    </a:lnTo>
                    <a:lnTo>
                      <a:pt x="240" y="203"/>
                    </a:lnTo>
                    <a:lnTo>
                      <a:pt x="238" y="203"/>
                    </a:lnTo>
                    <a:lnTo>
                      <a:pt x="236" y="203"/>
                    </a:lnTo>
                    <a:lnTo>
                      <a:pt x="236" y="201"/>
                    </a:lnTo>
                    <a:lnTo>
                      <a:pt x="234" y="201"/>
                    </a:lnTo>
                    <a:lnTo>
                      <a:pt x="232" y="201"/>
                    </a:lnTo>
                    <a:lnTo>
                      <a:pt x="232" y="199"/>
                    </a:lnTo>
                    <a:lnTo>
                      <a:pt x="230" y="199"/>
                    </a:lnTo>
                    <a:lnTo>
                      <a:pt x="228" y="197"/>
                    </a:lnTo>
                    <a:lnTo>
                      <a:pt x="227" y="197"/>
                    </a:lnTo>
                    <a:lnTo>
                      <a:pt x="225" y="197"/>
                    </a:lnTo>
                    <a:lnTo>
                      <a:pt x="223" y="197"/>
                    </a:lnTo>
                    <a:lnTo>
                      <a:pt x="221" y="197"/>
                    </a:lnTo>
                    <a:lnTo>
                      <a:pt x="219" y="197"/>
                    </a:lnTo>
                    <a:lnTo>
                      <a:pt x="217" y="197"/>
                    </a:lnTo>
                    <a:lnTo>
                      <a:pt x="215" y="197"/>
                    </a:lnTo>
                    <a:lnTo>
                      <a:pt x="215" y="199"/>
                    </a:lnTo>
                    <a:lnTo>
                      <a:pt x="213" y="201"/>
                    </a:lnTo>
                    <a:lnTo>
                      <a:pt x="213" y="203"/>
                    </a:lnTo>
                    <a:lnTo>
                      <a:pt x="213" y="205"/>
                    </a:lnTo>
                    <a:lnTo>
                      <a:pt x="211" y="207"/>
                    </a:lnTo>
                    <a:lnTo>
                      <a:pt x="211" y="209"/>
                    </a:lnTo>
                    <a:lnTo>
                      <a:pt x="209" y="211"/>
                    </a:lnTo>
                    <a:lnTo>
                      <a:pt x="209" y="213"/>
                    </a:lnTo>
                    <a:lnTo>
                      <a:pt x="209" y="215"/>
                    </a:lnTo>
                    <a:lnTo>
                      <a:pt x="207" y="217"/>
                    </a:lnTo>
                    <a:lnTo>
                      <a:pt x="207" y="218"/>
                    </a:lnTo>
                    <a:lnTo>
                      <a:pt x="205" y="220"/>
                    </a:lnTo>
                    <a:lnTo>
                      <a:pt x="205" y="222"/>
                    </a:lnTo>
                    <a:lnTo>
                      <a:pt x="203" y="224"/>
                    </a:lnTo>
                    <a:lnTo>
                      <a:pt x="203" y="226"/>
                    </a:lnTo>
                    <a:lnTo>
                      <a:pt x="202" y="226"/>
                    </a:lnTo>
                    <a:lnTo>
                      <a:pt x="202" y="224"/>
                    </a:lnTo>
                    <a:lnTo>
                      <a:pt x="200" y="224"/>
                    </a:lnTo>
                    <a:lnTo>
                      <a:pt x="198" y="224"/>
                    </a:lnTo>
                    <a:lnTo>
                      <a:pt x="196" y="224"/>
                    </a:lnTo>
                    <a:lnTo>
                      <a:pt x="196" y="222"/>
                    </a:lnTo>
                    <a:lnTo>
                      <a:pt x="194" y="222"/>
                    </a:lnTo>
                    <a:lnTo>
                      <a:pt x="194" y="220"/>
                    </a:lnTo>
                    <a:lnTo>
                      <a:pt x="192" y="220"/>
                    </a:lnTo>
                    <a:lnTo>
                      <a:pt x="190" y="220"/>
                    </a:lnTo>
                    <a:lnTo>
                      <a:pt x="188" y="220"/>
                    </a:lnTo>
                    <a:lnTo>
                      <a:pt x="186" y="220"/>
                    </a:lnTo>
                    <a:lnTo>
                      <a:pt x="184" y="220"/>
                    </a:lnTo>
                    <a:lnTo>
                      <a:pt x="182" y="220"/>
                    </a:lnTo>
                    <a:lnTo>
                      <a:pt x="180" y="218"/>
                    </a:lnTo>
                    <a:lnTo>
                      <a:pt x="180" y="220"/>
                    </a:lnTo>
                    <a:lnTo>
                      <a:pt x="179" y="220"/>
                    </a:lnTo>
                    <a:lnTo>
                      <a:pt x="179" y="218"/>
                    </a:lnTo>
                    <a:lnTo>
                      <a:pt x="177" y="218"/>
                    </a:lnTo>
                    <a:lnTo>
                      <a:pt x="175" y="218"/>
                    </a:lnTo>
                    <a:lnTo>
                      <a:pt x="173" y="218"/>
                    </a:lnTo>
                    <a:lnTo>
                      <a:pt x="171" y="218"/>
                    </a:lnTo>
                    <a:lnTo>
                      <a:pt x="169" y="218"/>
                    </a:lnTo>
                    <a:lnTo>
                      <a:pt x="169" y="217"/>
                    </a:lnTo>
                    <a:lnTo>
                      <a:pt x="167" y="217"/>
                    </a:lnTo>
                    <a:lnTo>
                      <a:pt x="167" y="215"/>
                    </a:lnTo>
                    <a:lnTo>
                      <a:pt x="165" y="215"/>
                    </a:lnTo>
                    <a:lnTo>
                      <a:pt x="165" y="217"/>
                    </a:lnTo>
                    <a:lnTo>
                      <a:pt x="163" y="217"/>
                    </a:lnTo>
                    <a:lnTo>
                      <a:pt x="163" y="215"/>
                    </a:lnTo>
                    <a:lnTo>
                      <a:pt x="161" y="215"/>
                    </a:lnTo>
                    <a:lnTo>
                      <a:pt x="161" y="213"/>
                    </a:lnTo>
                    <a:lnTo>
                      <a:pt x="159" y="213"/>
                    </a:lnTo>
                    <a:lnTo>
                      <a:pt x="157" y="213"/>
                    </a:lnTo>
                    <a:lnTo>
                      <a:pt x="157" y="211"/>
                    </a:lnTo>
                    <a:lnTo>
                      <a:pt x="155" y="211"/>
                    </a:lnTo>
                    <a:lnTo>
                      <a:pt x="155" y="209"/>
                    </a:lnTo>
                    <a:lnTo>
                      <a:pt x="155" y="207"/>
                    </a:lnTo>
                    <a:lnTo>
                      <a:pt x="154" y="207"/>
                    </a:lnTo>
                    <a:lnTo>
                      <a:pt x="154" y="205"/>
                    </a:lnTo>
                    <a:lnTo>
                      <a:pt x="152" y="205"/>
                    </a:lnTo>
                    <a:lnTo>
                      <a:pt x="152" y="203"/>
                    </a:lnTo>
                    <a:lnTo>
                      <a:pt x="152" y="201"/>
                    </a:lnTo>
                    <a:lnTo>
                      <a:pt x="154" y="201"/>
                    </a:lnTo>
                    <a:lnTo>
                      <a:pt x="154" y="199"/>
                    </a:lnTo>
                    <a:lnTo>
                      <a:pt x="152" y="199"/>
                    </a:lnTo>
                    <a:lnTo>
                      <a:pt x="150" y="199"/>
                    </a:lnTo>
                    <a:lnTo>
                      <a:pt x="148" y="199"/>
                    </a:lnTo>
                    <a:lnTo>
                      <a:pt x="146" y="199"/>
                    </a:lnTo>
                    <a:lnTo>
                      <a:pt x="144" y="199"/>
                    </a:lnTo>
                    <a:lnTo>
                      <a:pt x="144" y="201"/>
                    </a:lnTo>
                    <a:lnTo>
                      <a:pt x="142" y="201"/>
                    </a:lnTo>
                    <a:lnTo>
                      <a:pt x="142" y="199"/>
                    </a:lnTo>
                    <a:lnTo>
                      <a:pt x="142" y="201"/>
                    </a:lnTo>
                    <a:lnTo>
                      <a:pt x="140" y="199"/>
                    </a:lnTo>
                    <a:lnTo>
                      <a:pt x="138" y="199"/>
                    </a:lnTo>
                    <a:lnTo>
                      <a:pt x="136" y="199"/>
                    </a:lnTo>
                    <a:lnTo>
                      <a:pt x="136" y="197"/>
                    </a:lnTo>
                    <a:lnTo>
                      <a:pt x="136" y="195"/>
                    </a:lnTo>
                    <a:lnTo>
                      <a:pt x="134" y="195"/>
                    </a:lnTo>
                    <a:lnTo>
                      <a:pt x="134" y="197"/>
                    </a:lnTo>
                    <a:lnTo>
                      <a:pt x="134" y="195"/>
                    </a:lnTo>
                    <a:lnTo>
                      <a:pt x="132" y="195"/>
                    </a:lnTo>
                    <a:lnTo>
                      <a:pt x="131" y="195"/>
                    </a:lnTo>
                    <a:lnTo>
                      <a:pt x="131" y="194"/>
                    </a:lnTo>
                    <a:lnTo>
                      <a:pt x="129" y="194"/>
                    </a:lnTo>
                    <a:lnTo>
                      <a:pt x="127" y="194"/>
                    </a:lnTo>
                    <a:lnTo>
                      <a:pt x="127" y="195"/>
                    </a:lnTo>
                    <a:lnTo>
                      <a:pt x="125" y="195"/>
                    </a:lnTo>
                    <a:lnTo>
                      <a:pt x="125" y="194"/>
                    </a:lnTo>
                    <a:lnTo>
                      <a:pt x="123" y="194"/>
                    </a:lnTo>
                    <a:lnTo>
                      <a:pt x="121" y="194"/>
                    </a:lnTo>
                    <a:lnTo>
                      <a:pt x="119" y="194"/>
                    </a:lnTo>
                    <a:lnTo>
                      <a:pt x="117" y="194"/>
                    </a:lnTo>
                    <a:lnTo>
                      <a:pt x="117" y="195"/>
                    </a:lnTo>
                    <a:lnTo>
                      <a:pt x="115" y="195"/>
                    </a:lnTo>
                    <a:lnTo>
                      <a:pt x="113" y="195"/>
                    </a:lnTo>
                    <a:lnTo>
                      <a:pt x="111" y="195"/>
                    </a:lnTo>
                    <a:lnTo>
                      <a:pt x="109" y="197"/>
                    </a:lnTo>
                    <a:lnTo>
                      <a:pt x="107" y="197"/>
                    </a:lnTo>
                    <a:lnTo>
                      <a:pt x="106" y="197"/>
                    </a:lnTo>
                    <a:lnTo>
                      <a:pt x="106" y="195"/>
                    </a:lnTo>
                    <a:lnTo>
                      <a:pt x="106" y="197"/>
                    </a:lnTo>
                    <a:lnTo>
                      <a:pt x="104" y="197"/>
                    </a:lnTo>
                    <a:lnTo>
                      <a:pt x="104" y="195"/>
                    </a:lnTo>
                    <a:lnTo>
                      <a:pt x="104" y="197"/>
                    </a:lnTo>
                    <a:lnTo>
                      <a:pt x="102" y="197"/>
                    </a:lnTo>
                    <a:lnTo>
                      <a:pt x="102" y="199"/>
                    </a:lnTo>
                    <a:lnTo>
                      <a:pt x="100" y="199"/>
                    </a:lnTo>
                    <a:lnTo>
                      <a:pt x="98" y="199"/>
                    </a:lnTo>
                    <a:lnTo>
                      <a:pt x="96" y="199"/>
                    </a:lnTo>
                    <a:lnTo>
                      <a:pt x="94" y="199"/>
                    </a:lnTo>
                    <a:lnTo>
                      <a:pt x="92" y="199"/>
                    </a:lnTo>
                    <a:lnTo>
                      <a:pt x="90" y="199"/>
                    </a:lnTo>
                    <a:lnTo>
                      <a:pt x="88" y="201"/>
                    </a:lnTo>
                    <a:lnTo>
                      <a:pt x="86" y="201"/>
                    </a:lnTo>
                    <a:lnTo>
                      <a:pt x="86" y="203"/>
                    </a:lnTo>
                    <a:lnTo>
                      <a:pt x="86" y="205"/>
                    </a:lnTo>
                    <a:lnTo>
                      <a:pt x="86" y="207"/>
                    </a:lnTo>
                    <a:lnTo>
                      <a:pt x="88" y="207"/>
                    </a:lnTo>
                    <a:lnTo>
                      <a:pt x="86" y="207"/>
                    </a:lnTo>
                    <a:lnTo>
                      <a:pt x="88" y="207"/>
                    </a:lnTo>
                    <a:lnTo>
                      <a:pt x="90" y="207"/>
                    </a:lnTo>
                    <a:lnTo>
                      <a:pt x="90" y="209"/>
                    </a:lnTo>
                    <a:lnTo>
                      <a:pt x="90" y="211"/>
                    </a:lnTo>
                    <a:lnTo>
                      <a:pt x="90" y="213"/>
                    </a:lnTo>
                    <a:lnTo>
                      <a:pt x="92" y="213"/>
                    </a:lnTo>
                    <a:lnTo>
                      <a:pt x="92" y="215"/>
                    </a:lnTo>
                    <a:lnTo>
                      <a:pt x="92" y="217"/>
                    </a:lnTo>
                    <a:lnTo>
                      <a:pt x="94" y="217"/>
                    </a:lnTo>
                    <a:lnTo>
                      <a:pt x="94" y="218"/>
                    </a:lnTo>
                    <a:lnTo>
                      <a:pt x="96" y="218"/>
                    </a:lnTo>
                    <a:lnTo>
                      <a:pt x="94" y="220"/>
                    </a:lnTo>
                    <a:lnTo>
                      <a:pt x="94" y="222"/>
                    </a:lnTo>
                    <a:lnTo>
                      <a:pt x="92" y="222"/>
                    </a:lnTo>
                    <a:lnTo>
                      <a:pt x="90" y="222"/>
                    </a:lnTo>
                    <a:lnTo>
                      <a:pt x="90" y="224"/>
                    </a:lnTo>
                    <a:lnTo>
                      <a:pt x="88" y="224"/>
                    </a:lnTo>
                    <a:lnTo>
                      <a:pt x="86" y="224"/>
                    </a:lnTo>
                    <a:lnTo>
                      <a:pt x="84" y="224"/>
                    </a:lnTo>
                    <a:lnTo>
                      <a:pt x="83" y="226"/>
                    </a:lnTo>
                    <a:lnTo>
                      <a:pt x="81" y="226"/>
                    </a:lnTo>
                    <a:lnTo>
                      <a:pt x="79" y="226"/>
                    </a:lnTo>
                    <a:lnTo>
                      <a:pt x="77" y="226"/>
                    </a:lnTo>
                    <a:lnTo>
                      <a:pt x="75" y="226"/>
                    </a:lnTo>
                    <a:lnTo>
                      <a:pt x="73" y="226"/>
                    </a:lnTo>
                    <a:lnTo>
                      <a:pt x="71" y="226"/>
                    </a:lnTo>
                    <a:lnTo>
                      <a:pt x="69" y="226"/>
                    </a:lnTo>
                    <a:lnTo>
                      <a:pt x="67" y="226"/>
                    </a:lnTo>
                    <a:lnTo>
                      <a:pt x="65" y="226"/>
                    </a:lnTo>
                    <a:lnTo>
                      <a:pt x="65" y="228"/>
                    </a:lnTo>
                    <a:lnTo>
                      <a:pt x="63" y="228"/>
                    </a:lnTo>
                    <a:lnTo>
                      <a:pt x="61" y="228"/>
                    </a:lnTo>
                    <a:lnTo>
                      <a:pt x="59" y="228"/>
                    </a:lnTo>
                    <a:lnTo>
                      <a:pt x="58" y="228"/>
                    </a:lnTo>
                    <a:lnTo>
                      <a:pt x="58" y="230"/>
                    </a:lnTo>
                    <a:lnTo>
                      <a:pt x="56" y="230"/>
                    </a:lnTo>
                    <a:lnTo>
                      <a:pt x="54" y="230"/>
                    </a:lnTo>
                    <a:lnTo>
                      <a:pt x="52" y="230"/>
                    </a:lnTo>
                    <a:lnTo>
                      <a:pt x="52" y="228"/>
                    </a:lnTo>
                    <a:lnTo>
                      <a:pt x="52" y="230"/>
                    </a:lnTo>
                    <a:lnTo>
                      <a:pt x="50" y="230"/>
                    </a:lnTo>
                    <a:lnTo>
                      <a:pt x="50" y="228"/>
                    </a:lnTo>
                    <a:lnTo>
                      <a:pt x="50" y="230"/>
                    </a:lnTo>
                    <a:lnTo>
                      <a:pt x="50" y="228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6" y="230"/>
                    </a:lnTo>
                    <a:lnTo>
                      <a:pt x="46" y="232"/>
                    </a:lnTo>
                    <a:lnTo>
                      <a:pt x="44" y="232"/>
                    </a:lnTo>
                    <a:lnTo>
                      <a:pt x="42" y="230"/>
                    </a:lnTo>
                    <a:lnTo>
                      <a:pt x="42" y="228"/>
                    </a:lnTo>
                    <a:lnTo>
                      <a:pt x="42" y="226"/>
                    </a:lnTo>
                    <a:lnTo>
                      <a:pt x="42" y="224"/>
                    </a:lnTo>
                    <a:lnTo>
                      <a:pt x="42" y="222"/>
                    </a:lnTo>
                    <a:lnTo>
                      <a:pt x="42" y="220"/>
                    </a:lnTo>
                    <a:lnTo>
                      <a:pt x="42" y="218"/>
                    </a:lnTo>
                    <a:lnTo>
                      <a:pt x="42" y="217"/>
                    </a:lnTo>
                    <a:lnTo>
                      <a:pt x="40" y="217"/>
                    </a:lnTo>
                    <a:lnTo>
                      <a:pt x="40" y="215"/>
                    </a:lnTo>
                    <a:lnTo>
                      <a:pt x="40" y="213"/>
                    </a:lnTo>
                    <a:lnTo>
                      <a:pt x="38" y="213"/>
                    </a:lnTo>
                    <a:lnTo>
                      <a:pt x="38" y="211"/>
                    </a:lnTo>
                    <a:lnTo>
                      <a:pt x="38" y="209"/>
                    </a:lnTo>
                    <a:lnTo>
                      <a:pt x="38" y="207"/>
                    </a:lnTo>
                    <a:lnTo>
                      <a:pt x="38" y="205"/>
                    </a:lnTo>
                    <a:lnTo>
                      <a:pt x="36" y="205"/>
                    </a:lnTo>
                    <a:lnTo>
                      <a:pt x="35" y="203"/>
                    </a:lnTo>
                    <a:lnTo>
                      <a:pt x="33" y="201"/>
                    </a:lnTo>
                    <a:lnTo>
                      <a:pt x="31" y="199"/>
                    </a:lnTo>
                    <a:lnTo>
                      <a:pt x="29" y="199"/>
                    </a:lnTo>
                    <a:lnTo>
                      <a:pt x="27" y="197"/>
                    </a:lnTo>
                    <a:lnTo>
                      <a:pt x="27" y="195"/>
                    </a:lnTo>
                    <a:lnTo>
                      <a:pt x="25" y="195"/>
                    </a:lnTo>
                    <a:lnTo>
                      <a:pt x="25" y="194"/>
                    </a:lnTo>
                    <a:lnTo>
                      <a:pt x="23" y="194"/>
                    </a:lnTo>
                    <a:lnTo>
                      <a:pt x="23" y="192"/>
                    </a:lnTo>
                    <a:lnTo>
                      <a:pt x="21" y="190"/>
                    </a:lnTo>
                    <a:lnTo>
                      <a:pt x="19" y="190"/>
                    </a:lnTo>
                    <a:lnTo>
                      <a:pt x="19" y="188"/>
                    </a:lnTo>
                    <a:lnTo>
                      <a:pt x="19" y="186"/>
                    </a:lnTo>
                    <a:lnTo>
                      <a:pt x="21" y="182"/>
                    </a:lnTo>
                    <a:lnTo>
                      <a:pt x="23" y="180"/>
                    </a:lnTo>
                    <a:lnTo>
                      <a:pt x="23" y="176"/>
                    </a:lnTo>
                    <a:lnTo>
                      <a:pt x="21" y="172"/>
                    </a:lnTo>
                    <a:lnTo>
                      <a:pt x="21" y="170"/>
                    </a:lnTo>
                    <a:lnTo>
                      <a:pt x="21" y="169"/>
                    </a:lnTo>
                    <a:lnTo>
                      <a:pt x="21" y="167"/>
                    </a:lnTo>
                    <a:lnTo>
                      <a:pt x="21" y="165"/>
                    </a:lnTo>
                    <a:lnTo>
                      <a:pt x="19" y="163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9" y="159"/>
                    </a:lnTo>
                    <a:lnTo>
                      <a:pt x="19" y="157"/>
                    </a:lnTo>
                    <a:lnTo>
                      <a:pt x="19" y="155"/>
                    </a:lnTo>
                    <a:lnTo>
                      <a:pt x="19" y="153"/>
                    </a:lnTo>
                    <a:lnTo>
                      <a:pt x="19" y="151"/>
                    </a:lnTo>
                    <a:lnTo>
                      <a:pt x="17" y="149"/>
                    </a:lnTo>
                    <a:lnTo>
                      <a:pt x="17" y="147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3" y="144"/>
                    </a:lnTo>
                    <a:lnTo>
                      <a:pt x="11" y="146"/>
                    </a:lnTo>
                    <a:lnTo>
                      <a:pt x="11" y="144"/>
                    </a:lnTo>
                    <a:lnTo>
                      <a:pt x="11" y="142"/>
                    </a:lnTo>
                    <a:lnTo>
                      <a:pt x="11" y="138"/>
                    </a:lnTo>
                    <a:lnTo>
                      <a:pt x="11" y="136"/>
                    </a:lnTo>
                    <a:lnTo>
                      <a:pt x="11" y="134"/>
                    </a:lnTo>
                    <a:lnTo>
                      <a:pt x="11" y="132"/>
                    </a:lnTo>
                    <a:lnTo>
                      <a:pt x="13" y="130"/>
                    </a:lnTo>
                    <a:lnTo>
                      <a:pt x="13" y="128"/>
                    </a:lnTo>
                    <a:lnTo>
                      <a:pt x="13" y="126"/>
                    </a:lnTo>
                    <a:lnTo>
                      <a:pt x="11" y="126"/>
                    </a:lnTo>
                    <a:lnTo>
                      <a:pt x="10" y="126"/>
                    </a:lnTo>
                    <a:lnTo>
                      <a:pt x="11" y="124"/>
                    </a:lnTo>
                    <a:lnTo>
                      <a:pt x="10" y="124"/>
                    </a:lnTo>
                    <a:lnTo>
                      <a:pt x="10" y="122"/>
                    </a:lnTo>
                    <a:lnTo>
                      <a:pt x="10" y="121"/>
                    </a:lnTo>
                    <a:lnTo>
                      <a:pt x="10" y="119"/>
                    </a:lnTo>
                    <a:lnTo>
                      <a:pt x="11" y="119"/>
                    </a:lnTo>
                    <a:lnTo>
                      <a:pt x="11" y="117"/>
                    </a:lnTo>
                    <a:lnTo>
                      <a:pt x="11" y="115"/>
                    </a:lnTo>
                    <a:lnTo>
                      <a:pt x="11" y="113"/>
                    </a:lnTo>
                    <a:lnTo>
                      <a:pt x="11" y="111"/>
                    </a:lnTo>
                    <a:lnTo>
                      <a:pt x="11" y="109"/>
                    </a:lnTo>
                    <a:lnTo>
                      <a:pt x="13" y="109"/>
                    </a:lnTo>
                    <a:lnTo>
                      <a:pt x="13" y="107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13" y="103"/>
                    </a:lnTo>
                    <a:lnTo>
                      <a:pt x="13" y="101"/>
                    </a:lnTo>
                    <a:lnTo>
                      <a:pt x="15" y="101"/>
                    </a:lnTo>
                    <a:lnTo>
                      <a:pt x="15" y="99"/>
                    </a:lnTo>
                    <a:lnTo>
                      <a:pt x="13" y="99"/>
                    </a:lnTo>
                    <a:lnTo>
                      <a:pt x="13" y="97"/>
                    </a:lnTo>
                    <a:lnTo>
                      <a:pt x="13" y="96"/>
                    </a:lnTo>
                    <a:lnTo>
                      <a:pt x="13" y="94"/>
                    </a:lnTo>
                    <a:lnTo>
                      <a:pt x="11" y="92"/>
                    </a:lnTo>
                    <a:lnTo>
                      <a:pt x="13" y="92"/>
                    </a:lnTo>
                    <a:lnTo>
                      <a:pt x="11" y="92"/>
                    </a:lnTo>
                    <a:lnTo>
                      <a:pt x="11" y="90"/>
                    </a:lnTo>
                    <a:lnTo>
                      <a:pt x="13" y="88"/>
                    </a:lnTo>
                    <a:lnTo>
                      <a:pt x="13" y="86"/>
                    </a:lnTo>
                    <a:lnTo>
                      <a:pt x="13" y="84"/>
                    </a:lnTo>
                    <a:lnTo>
                      <a:pt x="11" y="84"/>
                    </a:lnTo>
                    <a:lnTo>
                      <a:pt x="11" y="82"/>
                    </a:lnTo>
                    <a:lnTo>
                      <a:pt x="11" y="80"/>
                    </a:lnTo>
                    <a:lnTo>
                      <a:pt x="13" y="80"/>
                    </a:lnTo>
                    <a:lnTo>
                      <a:pt x="13" y="78"/>
                    </a:lnTo>
                    <a:lnTo>
                      <a:pt x="13" y="76"/>
                    </a:lnTo>
                    <a:lnTo>
                      <a:pt x="13" y="74"/>
                    </a:lnTo>
                    <a:lnTo>
                      <a:pt x="11" y="74"/>
                    </a:lnTo>
                    <a:lnTo>
                      <a:pt x="11" y="73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2" y="57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0" y="49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4" y="30"/>
                    </a:lnTo>
                    <a:lnTo>
                      <a:pt x="6" y="30"/>
                    </a:lnTo>
                    <a:lnTo>
                      <a:pt x="6" y="28"/>
                    </a:lnTo>
                    <a:lnTo>
                      <a:pt x="6" y="26"/>
                    </a:lnTo>
                    <a:lnTo>
                      <a:pt x="6" y="25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9" y="0"/>
                    </a:lnTo>
                    <a:lnTo>
                      <a:pt x="19" y="1"/>
                    </a:lnTo>
                    <a:lnTo>
                      <a:pt x="21" y="1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6" y="3"/>
                    </a:lnTo>
                    <a:lnTo>
                      <a:pt x="38" y="3"/>
                    </a:lnTo>
                    <a:lnTo>
                      <a:pt x="40" y="3"/>
                    </a:lnTo>
                    <a:lnTo>
                      <a:pt x="42" y="3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0" name="Freeform 5053">
                <a:extLst>
                  <a:ext uri="{FF2B5EF4-FFF2-40B4-BE49-F238E27FC236}">
                    <a16:creationId xmlns:a16="http://schemas.microsoft.com/office/drawing/2014/main" id="{F5A34997-BBE2-EEBF-055C-98C180B80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750" y="5048274"/>
                <a:ext cx="130330" cy="78020"/>
              </a:xfrm>
              <a:custGeom>
                <a:avLst/>
                <a:gdLst/>
                <a:ahLst/>
                <a:cxnLst>
                  <a:cxn ang="0">
                    <a:pos x="67" y="13"/>
                  </a:cxn>
                  <a:cxn ang="0">
                    <a:pos x="63" y="15"/>
                  </a:cxn>
                  <a:cxn ang="0">
                    <a:pos x="61" y="19"/>
                  </a:cxn>
                  <a:cxn ang="0">
                    <a:pos x="59" y="23"/>
                  </a:cxn>
                  <a:cxn ang="0">
                    <a:pos x="55" y="24"/>
                  </a:cxn>
                  <a:cxn ang="0">
                    <a:pos x="53" y="28"/>
                  </a:cxn>
                  <a:cxn ang="0">
                    <a:pos x="49" y="30"/>
                  </a:cxn>
                  <a:cxn ang="0">
                    <a:pos x="48" y="34"/>
                  </a:cxn>
                  <a:cxn ang="0">
                    <a:pos x="46" y="38"/>
                  </a:cxn>
                  <a:cxn ang="0">
                    <a:pos x="42" y="40"/>
                  </a:cxn>
                  <a:cxn ang="0">
                    <a:pos x="38" y="42"/>
                  </a:cxn>
                  <a:cxn ang="0">
                    <a:pos x="34" y="44"/>
                  </a:cxn>
                  <a:cxn ang="0">
                    <a:pos x="30" y="46"/>
                  </a:cxn>
                  <a:cxn ang="0">
                    <a:pos x="28" y="48"/>
                  </a:cxn>
                  <a:cxn ang="0">
                    <a:pos x="24" y="49"/>
                  </a:cxn>
                  <a:cxn ang="0">
                    <a:pos x="24" y="48"/>
                  </a:cxn>
                  <a:cxn ang="0">
                    <a:pos x="21" y="44"/>
                  </a:cxn>
                  <a:cxn ang="0">
                    <a:pos x="21" y="42"/>
                  </a:cxn>
                  <a:cxn ang="0">
                    <a:pos x="19" y="42"/>
                  </a:cxn>
                  <a:cxn ang="0">
                    <a:pos x="13" y="42"/>
                  </a:cxn>
                  <a:cxn ang="0">
                    <a:pos x="9" y="40"/>
                  </a:cxn>
                  <a:cxn ang="0">
                    <a:pos x="7" y="40"/>
                  </a:cxn>
                  <a:cxn ang="0">
                    <a:pos x="3" y="38"/>
                  </a:cxn>
                  <a:cxn ang="0">
                    <a:pos x="1" y="34"/>
                  </a:cxn>
                  <a:cxn ang="0">
                    <a:pos x="0" y="32"/>
                  </a:cxn>
                  <a:cxn ang="0">
                    <a:pos x="5" y="30"/>
                  </a:cxn>
                  <a:cxn ang="0">
                    <a:pos x="9" y="28"/>
                  </a:cxn>
                  <a:cxn ang="0">
                    <a:pos x="13" y="24"/>
                  </a:cxn>
                  <a:cxn ang="0">
                    <a:pos x="9" y="23"/>
                  </a:cxn>
                  <a:cxn ang="0">
                    <a:pos x="7" y="19"/>
                  </a:cxn>
                  <a:cxn ang="0">
                    <a:pos x="7" y="13"/>
                  </a:cxn>
                  <a:cxn ang="0">
                    <a:pos x="5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3" y="5"/>
                  </a:cxn>
                  <a:cxn ang="0">
                    <a:pos x="19" y="5"/>
                  </a:cxn>
                  <a:cxn ang="0">
                    <a:pos x="21" y="1"/>
                  </a:cxn>
                  <a:cxn ang="0">
                    <a:pos x="23" y="1"/>
                  </a:cxn>
                  <a:cxn ang="0">
                    <a:pos x="26" y="3"/>
                  </a:cxn>
                  <a:cxn ang="0">
                    <a:pos x="32" y="1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4" y="0"/>
                  </a:cxn>
                  <a:cxn ang="0">
                    <a:pos x="48" y="1"/>
                  </a:cxn>
                  <a:cxn ang="0">
                    <a:pos x="51" y="3"/>
                  </a:cxn>
                  <a:cxn ang="0">
                    <a:pos x="53" y="3"/>
                  </a:cxn>
                  <a:cxn ang="0">
                    <a:pos x="57" y="5"/>
                  </a:cxn>
                  <a:cxn ang="0">
                    <a:pos x="59" y="7"/>
                  </a:cxn>
                  <a:cxn ang="0">
                    <a:pos x="63" y="5"/>
                  </a:cxn>
                  <a:cxn ang="0">
                    <a:pos x="69" y="5"/>
                  </a:cxn>
                  <a:cxn ang="0">
                    <a:pos x="69" y="7"/>
                  </a:cxn>
                </a:cxnLst>
                <a:rect l="0" t="0" r="r" b="b"/>
                <a:pathLst>
                  <a:path w="71" h="49">
                    <a:moveTo>
                      <a:pt x="69" y="11"/>
                    </a:moveTo>
                    <a:lnTo>
                      <a:pt x="67" y="11"/>
                    </a:lnTo>
                    <a:lnTo>
                      <a:pt x="67" y="13"/>
                    </a:lnTo>
                    <a:lnTo>
                      <a:pt x="65" y="13"/>
                    </a:lnTo>
                    <a:lnTo>
                      <a:pt x="65" y="15"/>
                    </a:lnTo>
                    <a:lnTo>
                      <a:pt x="63" y="15"/>
                    </a:lnTo>
                    <a:lnTo>
                      <a:pt x="63" y="17"/>
                    </a:lnTo>
                    <a:lnTo>
                      <a:pt x="61" y="17"/>
                    </a:lnTo>
                    <a:lnTo>
                      <a:pt x="61" y="19"/>
                    </a:lnTo>
                    <a:lnTo>
                      <a:pt x="61" y="21"/>
                    </a:lnTo>
                    <a:lnTo>
                      <a:pt x="59" y="21"/>
                    </a:lnTo>
                    <a:lnTo>
                      <a:pt x="59" y="23"/>
                    </a:lnTo>
                    <a:lnTo>
                      <a:pt x="57" y="23"/>
                    </a:lnTo>
                    <a:lnTo>
                      <a:pt x="57" y="24"/>
                    </a:lnTo>
                    <a:lnTo>
                      <a:pt x="55" y="24"/>
                    </a:lnTo>
                    <a:lnTo>
                      <a:pt x="55" y="26"/>
                    </a:lnTo>
                    <a:lnTo>
                      <a:pt x="53" y="26"/>
                    </a:lnTo>
                    <a:lnTo>
                      <a:pt x="53" y="28"/>
                    </a:lnTo>
                    <a:lnTo>
                      <a:pt x="51" y="28"/>
                    </a:lnTo>
                    <a:lnTo>
                      <a:pt x="49" y="28"/>
                    </a:lnTo>
                    <a:lnTo>
                      <a:pt x="49" y="30"/>
                    </a:lnTo>
                    <a:lnTo>
                      <a:pt x="48" y="30"/>
                    </a:lnTo>
                    <a:lnTo>
                      <a:pt x="48" y="32"/>
                    </a:lnTo>
                    <a:lnTo>
                      <a:pt x="48" y="34"/>
                    </a:lnTo>
                    <a:lnTo>
                      <a:pt x="48" y="36"/>
                    </a:lnTo>
                    <a:lnTo>
                      <a:pt x="46" y="36"/>
                    </a:lnTo>
                    <a:lnTo>
                      <a:pt x="46" y="38"/>
                    </a:lnTo>
                    <a:lnTo>
                      <a:pt x="46" y="40"/>
                    </a:lnTo>
                    <a:lnTo>
                      <a:pt x="44" y="40"/>
                    </a:lnTo>
                    <a:lnTo>
                      <a:pt x="42" y="40"/>
                    </a:lnTo>
                    <a:lnTo>
                      <a:pt x="40" y="40"/>
                    </a:lnTo>
                    <a:lnTo>
                      <a:pt x="40" y="42"/>
                    </a:lnTo>
                    <a:lnTo>
                      <a:pt x="38" y="42"/>
                    </a:lnTo>
                    <a:lnTo>
                      <a:pt x="36" y="42"/>
                    </a:lnTo>
                    <a:lnTo>
                      <a:pt x="36" y="44"/>
                    </a:lnTo>
                    <a:lnTo>
                      <a:pt x="34" y="44"/>
                    </a:lnTo>
                    <a:lnTo>
                      <a:pt x="32" y="44"/>
                    </a:lnTo>
                    <a:lnTo>
                      <a:pt x="32" y="46"/>
                    </a:lnTo>
                    <a:lnTo>
                      <a:pt x="30" y="46"/>
                    </a:lnTo>
                    <a:lnTo>
                      <a:pt x="30" y="48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26" y="48"/>
                    </a:lnTo>
                    <a:lnTo>
                      <a:pt x="24" y="48"/>
                    </a:lnTo>
                    <a:lnTo>
                      <a:pt x="24" y="49"/>
                    </a:lnTo>
                    <a:lnTo>
                      <a:pt x="23" y="49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4" y="46"/>
                    </a:lnTo>
                    <a:lnTo>
                      <a:pt x="23" y="46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1" y="42"/>
                    </a:lnTo>
                    <a:lnTo>
                      <a:pt x="19" y="42"/>
                    </a:lnTo>
                    <a:lnTo>
                      <a:pt x="19" y="44"/>
                    </a:lnTo>
                    <a:lnTo>
                      <a:pt x="19" y="42"/>
                    </a:lnTo>
                    <a:lnTo>
                      <a:pt x="17" y="42"/>
                    </a:lnTo>
                    <a:lnTo>
                      <a:pt x="15" y="42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9" y="40"/>
                    </a:lnTo>
                    <a:lnTo>
                      <a:pt x="9" y="38"/>
                    </a:lnTo>
                    <a:lnTo>
                      <a:pt x="7" y="38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3" y="38"/>
                    </a:lnTo>
                    <a:lnTo>
                      <a:pt x="1" y="38"/>
                    </a:lnTo>
                    <a:lnTo>
                      <a:pt x="1" y="36"/>
                    </a:lnTo>
                    <a:lnTo>
                      <a:pt x="1" y="34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1" y="30"/>
                    </a:lnTo>
                    <a:lnTo>
                      <a:pt x="3" y="30"/>
                    </a:lnTo>
                    <a:lnTo>
                      <a:pt x="5" y="30"/>
                    </a:lnTo>
                    <a:lnTo>
                      <a:pt x="7" y="30"/>
                    </a:lnTo>
                    <a:lnTo>
                      <a:pt x="7" y="28"/>
                    </a:lnTo>
                    <a:lnTo>
                      <a:pt x="9" y="28"/>
                    </a:lnTo>
                    <a:lnTo>
                      <a:pt x="11" y="28"/>
                    </a:lnTo>
                    <a:lnTo>
                      <a:pt x="11" y="26"/>
                    </a:lnTo>
                    <a:lnTo>
                      <a:pt x="13" y="24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9" y="23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3" y="1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4" y="1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2" y="1"/>
                    </a:lnTo>
                    <a:lnTo>
                      <a:pt x="44" y="1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51" y="1"/>
                    </a:lnTo>
                    <a:lnTo>
                      <a:pt x="51" y="3"/>
                    </a:lnTo>
                    <a:lnTo>
                      <a:pt x="51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53" y="5"/>
                    </a:lnTo>
                    <a:lnTo>
                      <a:pt x="55" y="5"/>
                    </a:lnTo>
                    <a:lnTo>
                      <a:pt x="57" y="5"/>
                    </a:lnTo>
                    <a:lnTo>
                      <a:pt x="59" y="7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1" y="5"/>
                    </a:lnTo>
                    <a:lnTo>
                      <a:pt x="63" y="5"/>
                    </a:lnTo>
                    <a:lnTo>
                      <a:pt x="65" y="5"/>
                    </a:lnTo>
                    <a:lnTo>
                      <a:pt x="67" y="5"/>
                    </a:lnTo>
                    <a:lnTo>
                      <a:pt x="69" y="5"/>
                    </a:lnTo>
                    <a:lnTo>
                      <a:pt x="71" y="5"/>
                    </a:lnTo>
                    <a:lnTo>
                      <a:pt x="71" y="7"/>
                    </a:lnTo>
                    <a:lnTo>
                      <a:pt x="69" y="7"/>
                    </a:lnTo>
                    <a:lnTo>
                      <a:pt x="69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Freeform 5054">
                <a:extLst>
                  <a:ext uri="{FF2B5EF4-FFF2-40B4-BE49-F238E27FC236}">
                    <a16:creationId xmlns:a16="http://schemas.microsoft.com/office/drawing/2014/main" id="{29D02D38-531D-869B-0EDC-BF1B666E9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247" y="5048274"/>
                <a:ext cx="268326" cy="177620"/>
              </a:xfrm>
              <a:custGeom>
                <a:avLst/>
                <a:gdLst/>
                <a:ahLst/>
                <a:cxnLst>
                  <a:cxn ang="0">
                    <a:pos x="132" y="7"/>
                  </a:cxn>
                  <a:cxn ang="0">
                    <a:pos x="136" y="15"/>
                  </a:cxn>
                  <a:cxn ang="0">
                    <a:pos x="134" y="23"/>
                  </a:cxn>
                  <a:cxn ang="0">
                    <a:pos x="140" y="28"/>
                  </a:cxn>
                  <a:cxn ang="0">
                    <a:pos x="146" y="34"/>
                  </a:cxn>
                  <a:cxn ang="0">
                    <a:pos x="146" y="44"/>
                  </a:cxn>
                  <a:cxn ang="0">
                    <a:pos x="140" y="44"/>
                  </a:cxn>
                  <a:cxn ang="0">
                    <a:pos x="130" y="42"/>
                  </a:cxn>
                  <a:cxn ang="0">
                    <a:pos x="126" y="48"/>
                  </a:cxn>
                  <a:cxn ang="0">
                    <a:pos x="119" y="49"/>
                  </a:cxn>
                  <a:cxn ang="0">
                    <a:pos x="115" y="49"/>
                  </a:cxn>
                  <a:cxn ang="0">
                    <a:pos x="109" y="49"/>
                  </a:cxn>
                  <a:cxn ang="0">
                    <a:pos x="101" y="48"/>
                  </a:cxn>
                  <a:cxn ang="0">
                    <a:pos x="101" y="53"/>
                  </a:cxn>
                  <a:cxn ang="0">
                    <a:pos x="94" y="61"/>
                  </a:cxn>
                  <a:cxn ang="0">
                    <a:pos x="96" y="71"/>
                  </a:cxn>
                  <a:cxn ang="0">
                    <a:pos x="92" y="72"/>
                  </a:cxn>
                  <a:cxn ang="0">
                    <a:pos x="84" y="74"/>
                  </a:cxn>
                  <a:cxn ang="0">
                    <a:pos x="76" y="74"/>
                  </a:cxn>
                  <a:cxn ang="0">
                    <a:pos x="71" y="82"/>
                  </a:cxn>
                  <a:cxn ang="0">
                    <a:pos x="71" y="90"/>
                  </a:cxn>
                  <a:cxn ang="0">
                    <a:pos x="71" y="99"/>
                  </a:cxn>
                  <a:cxn ang="0">
                    <a:pos x="67" y="105"/>
                  </a:cxn>
                  <a:cxn ang="0">
                    <a:pos x="59" y="103"/>
                  </a:cxn>
                  <a:cxn ang="0">
                    <a:pos x="48" y="103"/>
                  </a:cxn>
                  <a:cxn ang="0">
                    <a:pos x="42" y="107"/>
                  </a:cxn>
                  <a:cxn ang="0">
                    <a:pos x="36" y="109"/>
                  </a:cxn>
                  <a:cxn ang="0">
                    <a:pos x="30" y="101"/>
                  </a:cxn>
                  <a:cxn ang="0">
                    <a:pos x="25" y="97"/>
                  </a:cxn>
                  <a:cxn ang="0">
                    <a:pos x="17" y="94"/>
                  </a:cxn>
                  <a:cxn ang="0">
                    <a:pos x="17" y="88"/>
                  </a:cxn>
                  <a:cxn ang="0">
                    <a:pos x="17" y="82"/>
                  </a:cxn>
                  <a:cxn ang="0">
                    <a:pos x="15" y="74"/>
                  </a:cxn>
                  <a:cxn ang="0">
                    <a:pos x="17" y="63"/>
                  </a:cxn>
                  <a:cxn ang="0">
                    <a:pos x="9" y="57"/>
                  </a:cxn>
                  <a:cxn ang="0">
                    <a:pos x="7" y="53"/>
                  </a:cxn>
                  <a:cxn ang="0">
                    <a:pos x="4" y="51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2" y="36"/>
                  </a:cxn>
                  <a:cxn ang="0">
                    <a:pos x="5" y="30"/>
                  </a:cxn>
                  <a:cxn ang="0">
                    <a:pos x="11" y="26"/>
                  </a:cxn>
                  <a:cxn ang="0">
                    <a:pos x="15" y="21"/>
                  </a:cxn>
                  <a:cxn ang="0">
                    <a:pos x="19" y="15"/>
                  </a:cxn>
                  <a:cxn ang="0">
                    <a:pos x="25" y="11"/>
                  </a:cxn>
                  <a:cxn ang="0">
                    <a:pos x="28" y="17"/>
                  </a:cxn>
                  <a:cxn ang="0">
                    <a:pos x="34" y="21"/>
                  </a:cxn>
                  <a:cxn ang="0">
                    <a:pos x="40" y="21"/>
                  </a:cxn>
                  <a:cxn ang="0">
                    <a:pos x="46" y="24"/>
                  </a:cxn>
                  <a:cxn ang="0">
                    <a:pos x="53" y="26"/>
                  </a:cxn>
                  <a:cxn ang="0">
                    <a:pos x="61" y="26"/>
                  </a:cxn>
                  <a:cxn ang="0">
                    <a:pos x="69" y="28"/>
                  </a:cxn>
                  <a:cxn ang="0">
                    <a:pos x="75" y="32"/>
                  </a:cxn>
                  <a:cxn ang="0">
                    <a:pos x="80" y="24"/>
                  </a:cxn>
                  <a:cxn ang="0">
                    <a:pos x="84" y="15"/>
                  </a:cxn>
                  <a:cxn ang="0">
                    <a:pos x="88" y="5"/>
                  </a:cxn>
                  <a:cxn ang="0">
                    <a:pos x="96" y="3"/>
                  </a:cxn>
                  <a:cxn ang="0">
                    <a:pos x="105" y="5"/>
                  </a:cxn>
                  <a:cxn ang="0">
                    <a:pos x="111" y="9"/>
                  </a:cxn>
                  <a:cxn ang="0">
                    <a:pos x="117" y="9"/>
                  </a:cxn>
                  <a:cxn ang="0">
                    <a:pos x="123" y="5"/>
                  </a:cxn>
                  <a:cxn ang="0">
                    <a:pos x="132" y="1"/>
                  </a:cxn>
                </a:cxnLst>
                <a:rect l="0" t="0" r="r" b="b"/>
                <a:pathLst>
                  <a:path w="146" h="111">
                    <a:moveTo>
                      <a:pt x="136" y="0"/>
                    </a:moveTo>
                    <a:lnTo>
                      <a:pt x="136" y="1"/>
                    </a:lnTo>
                    <a:lnTo>
                      <a:pt x="136" y="3"/>
                    </a:lnTo>
                    <a:lnTo>
                      <a:pt x="134" y="5"/>
                    </a:lnTo>
                    <a:lnTo>
                      <a:pt x="132" y="7"/>
                    </a:lnTo>
                    <a:lnTo>
                      <a:pt x="132" y="9"/>
                    </a:lnTo>
                    <a:lnTo>
                      <a:pt x="132" y="11"/>
                    </a:lnTo>
                    <a:lnTo>
                      <a:pt x="134" y="11"/>
                    </a:lnTo>
                    <a:lnTo>
                      <a:pt x="134" y="13"/>
                    </a:lnTo>
                    <a:lnTo>
                      <a:pt x="136" y="15"/>
                    </a:lnTo>
                    <a:lnTo>
                      <a:pt x="138" y="15"/>
                    </a:lnTo>
                    <a:lnTo>
                      <a:pt x="136" y="17"/>
                    </a:lnTo>
                    <a:lnTo>
                      <a:pt x="134" y="19"/>
                    </a:lnTo>
                    <a:lnTo>
                      <a:pt x="134" y="21"/>
                    </a:lnTo>
                    <a:lnTo>
                      <a:pt x="134" y="23"/>
                    </a:lnTo>
                    <a:lnTo>
                      <a:pt x="134" y="24"/>
                    </a:lnTo>
                    <a:lnTo>
                      <a:pt x="136" y="24"/>
                    </a:lnTo>
                    <a:lnTo>
                      <a:pt x="136" y="26"/>
                    </a:lnTo>
                    <a:lnTo>
                      <a:pt x="138" y="26"/>
                    </a:lnTo>
                    <a:lnTo>
                      <a:pt x="140" y="28"/>
                    </a:lnTo>
                    <a:lnTo>
                      <a:pt x="140" y="30"/>
                    </a:lnTo>
                    <a:lnTo>
                      <a:pt x="142" y="30"/>
                    </a:lnTo>
                    <a:lnTo>
                      <a:pt x="144" y="30"/>
                    </a:lnTo>
                    <a:lnTo>
                      <a:pt x="146" y="32"/>
                    </a:lnTo>
                    <a:lnTo>
                      <a:pt x="146" y="34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46" y="42"/>
                    </a:lnTo>
                    <a:lnTo>
                      <a:pt x="146" y="44"/>
                    </a:lnTo>
                    <a:lnTo>
                      <a:pt x="146" y="46"/>
                    </a:lnTo>
                    <a:lnTo>
                      <a:pt x="144" y="46"/>
                    </a:lnTo>
                    <a:lnTo>
                      <a:pt x="142" y="46"/>
                    </a:lnTo>
                    <a:lnTo>
                      <a:pt x="140" y="46"/>
                    </a:lnTo>
                    <a:lnTo>
                      <a:pt x="140" y="44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4" y="44"/>
                    </a:lnTo>
                    <a:lnTo>
                      <a:pt x="132" y="44"/>
                    </a:lnTo>
                    <a:lnTo>
                      <a:pt x="130" y="42"/>
                    </a:lnTo>
                    <a:lnTo>
                      <a:pt x="130" y="44"/>
                    </a:lnTo>
                    <a:lnTo>
                      <a:pt x="128" y="44"/>
                    </a:lnTo>
                    <a:lnTo>
                      <a:pt x="128" y="46"/>
                    </a:lnTo>
                    <a:lnTo>
                      <a:pt x="126" y="46"/>
                    </a:lnTo>
                    <a:lnTo>
                      <a:pt x="126" y="48"/>
                    </a:lnTo>
                    <a:lnTo>
                      <a:pt x="124" y="48"/>
                    </a:lnTo>
                    <a:lnTo>
                      <a:pt x="124" y="49"/>
                    </a:lnTo>
                    <a:lnTo>
                      <a:pt x="123" y="49"/>
                    </a:lnTo>
                    <a:lnTo>
                      <a:pt x="121" y="49"/>
                    </a:lnTo>
                    <a:lnTo>
                      <a:pt x="119" y="49"/>
                    </a:lnTo>
                    <a:lnTo>
                      <a:pt x="119" y="51"/>
                    </a:lnTo>
                    <a:lnTo>
                      <a:pt x="117" y="49"/>
                    </a:lnTo>
                    <a:lnTo>
                      <a:pt x="117" y="48"/>
                    </a:lnTo>
                    <a:lnTo>
                      <a:pt x="115" y="48"/>
                    </a:lnTo>
                    <a:lnTo>
                      <a:pt x="115" y="49"/>
                    </a:lnTo>
                    <a:lnTo>
                      <a:pt x="113" y="49"/>
                    </a:lnTo>
                    <a:lnTo>
                      <a:pt x="111" y="49"/>
                    </a:lnTo>
                    <a:lnTo>
                      <a:pt x="111" y="51"/>
                    </a:lnTo>
                    <a:lnTo>
                      <a:pt x="109" y="51"/>
                    </a:lnTo>
                    <a:lnTo>
                      <a:pt x="109" y="49"/>
                    </a:lnTo>
                    <a:lnTo>
                      <a:pt x="107" y="49"/>
                    </a:lnTo>
                    <a:lnTo>
                      <a:pt x="107" y="48"/>
                    </a:lnTo>
                    <a:lnTo>
                      <a:pt x="105" y="48"/>
                    </a:lnTo>
                    <a:lnTo>
                      <a:pt x="103" y="48"/>
                    </a:lnTo>
                    <a:lnTo>
                      <a:pt x="101" y="48"/>
                    </a:lnTo>
                    <a:lnTo>
                      <a:pt x="101" y="49"/>
                    </a:lnTo>
                    <a:lnTo>
                      <a:pt x="101" y="51"/>
                    </a:lnTo>
                    <a:lnTo>
                      <a:pt x="103" y="51"/>
                    </a:lnTo>
                    <a:lnTo>
                      <a:pt x="103" y="53"/>
                    </a:lnTo>
                    <a:lnTo>
                      <a:pt x="101" y="53"/>
                    </a:lnTo>
                    <a:lnTo>
                      <a:pt x="100" y="53"/>
                    </a:lnTo>
                    <a:lnTo>
                      <a:pt x="100" y="55"/>
                    </a:lnTo>
                    <a:lnTo>
                      <a:pt x="98" y="57"/>
                    </a:lnTo>
                    <a:lnTo>
                      <a:pt x="96" y="59"/>
                    </a:lnTo>
                    <a:lnTo>
                      <a:pt x="94" y="61"/>
                    </a:lnTo>
                    <a:lnTo>
                      <a:pt x="94" y="63"/>
                    </a:lnTo>
                    <a:lnTo>
                      <a:pt x="94" y="65"/>
                    </a:lnTo>
                    <a:lnTo>
                      <a:pt x="96" y="67"/>
                    </a:lnTo>
                    <a:lnTo>
                      <a:pt x="96" y="69"/>
                    </a:lnTo>
                    <a:lnTo>
                      <a:pt x="96" y="71"/>
                    </a:lnTo>
                    <a:lnTo>
                      <a:pt x="96" y="72"/>
                    </a:lnTo>
                    <a:lnTo>
                      <a:pt x="94" y="72"/>
                    </a:lnTo>
                    <a:lnTo>
                      <a:pt x="94" y="74"/>
                    </a:lnTo>
                    <a:lnTo>
                      <a:pt x="94" y="72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8" y="74"/>
                    </a:lnTo>
                    <a:lnTo>
                      <a:pt x="88" y="72"/>
                    </a:lnTo>
                    <a:lnTo>
                      <a:pt x="86" y="72"/>
                    </a:lnTo>
                    <a:lnTo>
                      <a:pt x="84" y="74"/>
                    </a:lnTo>
                    <a:lnTo>
                      <a:pt x="84" y="72"/>
                    </a:lnTo>
                    <a:lnTo>
                      <a:pt x="82" y="72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6" y="74"/>
                    </a:lnTo>
                    <a:lnTo>
                      <a:pt x="76" y="76"/>
                    </a:lnTo>
                    <a:lnTo>
                      <a:pt x="76" y="78"/>
                    </a:lnTo>
                    <a:lnTo>
                      <a:pt x="75" y="80"/>
                    </a:lnTo>
                    <a:lnTo>
                      <a:pt x="73" y="82"/>
                    </a:lnTo>
                    <a:lnTo>
                      <a:pt x="71" y="82"/>
                    </a:lnTo>
                    <a:lnTo>
                      <a:pt x="69" y="84"/>
                    </a:lnTo>
                    <a:lnTo>
                      <a:pt x="69" y="86"/>
                    </a:lnTo>
                    <a:lnTo>
                      <a:pt x="69" y="88"/>
                    </a:lnTo>
                    <a:lnTo>
                      <a:pt x="71" y="88"/>
                    </a:lnTo>
                    <a:lnTo>
                      <a:pt x="71" y="90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71" y="96"/>
                    </a:lnTo>
                    <a:lnTo>
                      <a:pt x="71" y="97"/>
                    </a:lnTo>
                    <a:lnTo>
                      <a:pt x="71" y="99"/>
                    </a:lnTo>
                    <a:lnTo>
                      <a:pt x="73" y="101"/>
                    </a:lnTo>
                    <a:lnTo>
                      <a:pt x="73" y="103"/>
                    </a:lnTo>
                    <a:lnTo>
                      <a:pt x="71" y="105"/>
                    </a:lnTo>
                    <a:lnTo>
                      <a:pt x="69" y="107"/>
                    </a:lnTo>
                    <a:lnTo>
                      <a:pt x="67" y="105"/>
                    </a:lnTo>
                    <a:lnTo>
                      <a:pt x="65" y="103"/>
                    </a:lnTo>
                    <a:lnTo>
                      <a:pt x="65" y="101"/>
                    </a:lnTo>
                    <a:lnTo>
                      <a:pt x="63" y="101"/>
                    </a:lnTo>
                    <a:lnTo>
                      <a:pt x="61" y="101"/>
                    </a:lnTo>
                    <a:lnTo>
                      <a:pt x="59" y="103"/>
                    </a:lnTo>
                    <a:lnTo>
                      <a:pt x="57" y="103"/>
                    </a:lnTo>
                    <a:lnTo>
                      <a:pt x="55" y="105"/>
                    </a:lnTo>
                    <a:lnTo>
                      <a:pt x="52" y="103"/>
                    </a:lnTo>
                    <a:lnTo>
                      <a:pt x="50" y="103"/>
                    </a:lnTo>
                    <a:lnTo>
                      <a:pt x="48" y="103"/>
                    </a:lnTo>
                    <a:lnTo>
                      <a:pt x="46" y="103"/>
                    </a:lnTo>
                    <a:lnTo>
                      <a:pt x="44" y="103"/>
                    </a:lnTo>
                    <a:lnTo>
                      <a:pt x="44" y="105"/>
                    </a:lnTo>
                    <a:lnTo>
                      <a:pt x="42" y="105"/>
                    </a:lnTo>
                    <a:lnTo>
                      <a:pt x="42" y="107"/>
                    </a:lnTo>
                    <a:lnTo>
                      <a:pt x="42" y="109"/>
                    </a:lnTo>
                    <a:lnTo>
                      <a:pt x="40" y="109"/>
                    </a:lnTo>
                    <a:lnTo>
                      <a:pt x="38" y="109"/>
                    </a:lnTo>
                    <a:lnTo>
                      <a:pt x="36" y="111"/>
                    </a:lnTo>
                    <a:lnTo>
                      <a:pt x="36" y="109"/>
                    </a:lnTo>
                    <a:lnTo>
                      <a:pt x="34" y="109"/>
                    </a:lnTo>
                    <a:lnTo>
                      <a:pt x="34" y="107"/>
                    </a:lnTo>
                    <a:lnTo>
                      <a:pt x="32" y="105"/>
                    </a:lnTo>
                    <a:lnTo>
                      <a:pt x="32" y="103"/>
                    </a:lnTo>
                    <a:lnTo>
                      <a:pt x="30" y="101"/>
                    </a:lnTo>
                    <a:lnTo>
                      <a:pt x="30" y="99"/>
                    </a:lnTo>
                    <a:lnTo>
                      <a:pt x="28" y="99"/>
                    </a:lnTo>
                    <a:lnTo>
                      <a:pt x="27" y="99"/>
                    </a:lnTo>
                    <a:lnTo>
                      <a:pt x="27" y="97"/>
                    </a:lnTo>
                    <a:lnTo>
                      <a:pt x="25" y="97"/>
                    </a:lnTo>
                    <a:lnTo>
                      <a:pt x="23" y="97"/>
                    </a:lnTo>
                    <a:lnTo>
                      <a:pt x="21" y="97"/>
                    </a:lnTo>
                    <a:lnTo>
                      <a:pt x="19" y="96"/>
                    </a:lnTo>
                    <a:lnTo>
                      <a:pt x="17" y="96"/>
                    </a:lnTo>
                    <a:lnTo>
                      <a:pt x="17" y="94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7" y="92"/>
                    </a:lnTo>
                    <a:lnTo>
                      <a:pt x="17" y="90"/>
                    </a:lnTo>
                    <a:lnTo>
                      <a:pt x="17" y="88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9" y="84"/>
                    </a:lnTo>
                    <a:lnTo>
                      <a:pt x="19" y="82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7" y="78"/>
                    </a:lnTo>
                    <a:lnTo>
                      <a:pt x="15" y="78"/>
                    </a:lnTo>
                    <a:lnTo>
                      <a:pt x="15" y="76"/>
                    </a:lnTo>
                    <a:lnTo>
                      <a:pt x="15" y="74"/>
                    </a:lnTo>
                    <a:lnTo>
                      <a:pt x="15" y="72"/>
                    </a:lnTo>
                    <a:lnTo>
                      <a:pt x="13" y="71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57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7" y="55"/>
                    </a:lnTo>
                    <a:lnTo>
                      <a:pt x="7" y="53"/>
                    </a:lnTo>
                    <a:lnTo>
                      <a:pt x="7" y="55"/>
                    </a:lnTo>
                    <a:lnTo>
                      <a:pt x="7" y="53"/>
                    </a:lnTo>
                    <a:lnTo>
                      <a:pt x="5" y="53"/>
                    </a:lnTo>
                    <a:lnTo>
                      <a:pt x="5" y="55"/>
                    </a:lnTo>
                    <a:lnTo>
                      <a:pt x="5" y="53"/>
                    </a:lnTo>
                    <a:lnTo>
                      <a:pt x="4" y="53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5" y="49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9" y="28"/>
                    </a:lnTo>
                    <a:lnTo>
                      <a:pt x="9" y="26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21" y="15"/>
                    </a:lnTo>
                    <a:lnTo>
                      <a:pt x="21" y="13"/>
                    </a:lnTo>
                    <a:lnTo>
                      <a:pt x="23" y="13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30" y="17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4" y="19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6" y="23"/>
                    </a:lnTo>
                    <a:lnTo>
                      <a:pt x="38" y="23"/>
                    </a:lnTo>
                    <a:lnTo>
                      <a:pt x="38" y="21"/>
                    </a:lnTo>
                    <a:lnTo>
                      <a:pt x="40" y="21"/>
                    </a:lnTo>
                    <a:lnTo>
                      <a:pt x="40" y="23"/>
                    </a:lnTo>
                    <a:lnTo>
                      <a:pt x="42" y="23"/>
                    </a:lnTo>
                    <a:lnTo>
                      <a:pt x="42" y="24"/>
                    </a:lnTo>
                    <a:lnTo>
                      <a:pt x="44" y="24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50" y="24"/>
                    </a:lnTo>
                    <a:lnTo>
                      <a:pt x="52" y="24"/>
                    </a:lnTo>
                    <a:lnTo>
                      <a:pt x="52" y="26"/>
                    </a:lnTo>
                    <a:lnTo>
                      <a:pt x="53" y="26"/>
                    </a:lnTo>
                    <a:lnTo>
                      <a:pt x="53" y="24"/>
                    </a:lnTo>
                    <a:lnTo>
                      <a:pt x="55" y="26"/>
                    </a:lnTo>
                    <a:lnTo>
                      <a:pt x="57" y="26"/>
                    </a:lnTo>
                    <a:lnTo>
                      <a:pt x="59" y="26"/>
                    </a:lnTo>
                    <a:lnTo>
                      <a:pt x="61" y="26"/>
                    </a:lnTo>
                    <a:lnTo>
                      <a:pt x="63" y="26"/>
                    </a:lnTo>
                    <a:lnTo>
                      <a:pt x="65" y="26"/>
                    </a:lnTo>
                    <a:lnTo>
                      <a:pt x="67" y="26"/>
                    </a:lnTo>
                    <a:lnTo>
                      <a:pt x="67" y="28"/>
                    </a:lnTo>
                    <a:lnTo>
                      <a:pt x="69" y="28"/>
                    </a:lnTo>
                    <a:lnTo>
                      <a:pt x="69" y="30"/>
                    </a:lnTo>
                    <a:lnTo>
                      <a:pt x="71" y="30"/>
                    </a:lnTo>
                    <a:lnTo>
                      <a:pt x="73" y="30"/>
                    </a:lnTo>
                    <a:lnTo>
                      <a:pt x="75" y="30"/>
                    </a:lnTo>
                    <a:lnTo>
                      <a:pt x="75" y="32"/>
                    </a:lnTo>
                    <a:lnTo>
                      <a:pt x="76" y="32"/>
                    </a:lnTo>
                    <a:lnTo>
                      <a:pt x="76" y="30"/>
                    </a:lnTo>
                    <a:lnTo>
                      <a:pt x="78" y="28"/>
                    </a:lnTo>
                    <a:lnTo>
                      <a:pt x="78" y="26"/>
                    </a:lnTo>
                    <a:lnTo>
                      <a:pt x="80" y="24"/>
                    </a:lnTo>
                    <a:lnTo>
                      <a:pt x="80" y="23"/>
                    </a:lnTo>
                    <a:lnTo>
                      <a:pt x="82" y="21"/>
                    </a:lnTo>
                    <a:lnTo>
                      <a:pt x="82" y="19"/>
                    </a:lnTo>
                    <a:lnTo>
                      <a:pt x="82" y="17"/>
                    </a:lnTo>
                    <a:lnTo>
                      <a:pt x="84" y="15"/>
                    </a:lnTo>
                    <a:lnTo>
                      <a:pt x="84" y="13"/>
                    </a:lnTo>
                    <a:lnTo>
                      <a:pt x="86" y="11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5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92" y="3"/>
                    </a:lnTo>
                    <a:lnTo>
                      <a:pt x="94" y="3"/>
                    </a:lnTo>
                    <a:lnTo>
                      <a:pt x="96" y="3"/>
                    </a:lnTo>
                    <a:lnTo>
                      <a:pt x="98" y="3"/>
                    </a:lnTo>
                    <a:lnTo>
                      <a:pt x="100" y="3"/>
                    </a:lnTo>
                    <a:lnTo>
                      <a:pt x="101" y="3"/>
                    </a:lnTo>
                    <a:lnTo>
                      <a:pt x="103" y="5"/>
                    </a:lnTo>
                    <a:lnTo>
                      <a:pt x="105" y="5"/>
                    </a:lnTo>
                    <a:lnTo>
                      <a:pt x="105" y="7"/>
                    </a:lnTo>
                    <a:lnTo>
                      <a:pt x="107" y="7"/>
                    </a:lnTo>
                    <a:lnTo>
                      <a:pt x="109" y="7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13" y="9"/>
                    </a:lnTo>
                    <a:lnTo>
                      <a:pt x="115" y="9"/>
                    </a:lnTo>
                    <a:lnTo>
                      <a:pt x="115" y="11"/>
                    </a:lnTo>
                    <a:lnTo>
                      <a:pt x="117" y="11"/>
                    </a:lnTo>
                    <a:lnTo>
                      <a:pt x="117" y="9"/>
                    </a:lnTo>
                    <a:lnTo>
                      <a:pt x="119" y="9"/>
                    </a:lnTo>
                    <a:lnTo>
                      <a:pt x="119" y="7"/>
                    </a:lnTo>
                    <a:lnTo>
                      <a:pt x="119" y="5"/>
                    </a:lnTo>
                    <a:lnTo>
                      <a:pt x="121" y="5"/>
                    </a:lnTo>
                    <a:lnTo>
                      <a:pt x="123" y="5"/>
                    </a:lnTo>
                    <a:lnTo>
                      <a:pt x="124" y="5"/>
                    </a:lnTo>
                    <a:lnTo>
                      <a:pt x="126" y="3"/>
                    </a:lnTo>
                    <a:lnTo>
                      <a:pt x="128" y="3"/>
                    </a:lnTo>
                    <a:lnTo>
                      <a:pt x="130" y="1"/>
                    </a:lnTo>
                    <a:lnTo>
                      <a:pt x="132" y="1"/>
                    </a:lnTo>
                    <a:lnTo>
                      <a:pt x="134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" name="Freeform 5057">
                <a:extLst>
                  <a:ext uri="{FF2B5EF4-FFF2-40B4-BE49-F238E27FC236}">
                    <a16:creationId xmlns:a16="http://schemas.microsoft.com/office/drawing/2014/main" id="{F2A9EB0A-580F-939F-6E9B-4865F55C2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2919" y="5099734"/>
                <a:ext cx="149496" cy="109560"/>
              </a:xfrm>
              <a:custGeom>
                <a:avLst/>
                <a:gdLst/>
                <a:ahLst/>
                <a:cxnLst>
                  <a:cxn ang="0">
                    <a:pos x="40" y="2"/>
                  </a:cxn>
                  <a:cxn ang="0">
                    <a:pos x="44" y="6"/>
                  </a:cxn>
                  <a:cxn ang="0">
                    <a:pos x="48" y="6"/>
                  </a:cxn>
                  <a:cxn ang="0">
                    <a:pos x="52" y="10"/>
                  </a:cxn>
                  <a:cxn ang="0">
                    <a:pos x="58" y="12"/>
                  </a:cxn>
                  <a:cxn ang="0">
                    <a:pos x="62" y="12"/>
                  </a:cxn>
                  <a:cxn ang="0">
                    <a:pos x="63" y="16"/>
                  </a:cxn>
                  <a:cxn ang="0">
                    <a:pos x="60" y="19"/>
                  </a:cxn>
                  <a:cxn ang="0">
                    <a:pos x="52" y="19"/>
                  </a:cxn>
                  <a:cxn ang="0">
                    <a:pos x="56" y="23"/>
                  </a:cxn>
                  <a:cxn ang="0">
                    <a:pos x="58" y="29"/>
                  </a:cxn>
                  <a:cxn ang="0">
                    <a:pos x="56" y="31"/>
                  </a:cxn>
                  <a:cxn ang="0">
                    <a:pos x="54" y="33"/>
                  </a:cxn>
                  <a:cxn ang="0">
                    <a:pos x="58" y="37"/>
                  </a:cxn>
                  <a:cxn ang="0">
                    <a:pos x="62" y="42"/>
                  </a:cxn>
                  <a:cxn ang="0">
                    <a:pos x="67" y="48"/>
                  </a:cxn>
                  <a:cxn ang="0">
                    <a:pos x="75" y="50"/>
                  </a:cxn>
                  <a:cxn ang="0">
                    <a:pos x="79" y="56"/>
                  </a:cxn>
                  <a:cxn ang="0">
                    <a:pos x="79" y="60"/>
                  </a:cxn>
                  <a:cxn ang="0">
                    <a:pos x="73" y="64"/>
                  </a:cxn>
                  <a:cxn ang="0">
                    <a:pos x="67" y="67"/>
                  </a:cxn>
                  <a:cxn ang="0">
                    <a:pos x="60" y="69"/>
                  </a:cxn>
                  <a:cxn ang="0">
                    <a:pos x="54" y="65"/>
                  </a:cxn>
                  <a:cxn ang="0">
                    <a:pos x="48" y="65"/>
                  </a:cxn>
                  <a:cxn ang="0">
                    <a:pos x="42" y="67"/>
                  </a:cxn>
                  <a:cxn ang="0">
                    <a:pos x="40" y="67"/>
                  </a:cxn>
                  <a:cxn ang="0">
                    <a:pos x="37" y="67"/>
                  </a:cxn>
                  <a:cxn ang="0">
                    <a:pos x="31" y="65"/>
                  </a:cxn>
                  <a:cxn ang="0">
                    <a:pos x="27" y="60"/>
                  </a:cxn>
                  <a:cxn ang="0">
                    <a:pos x="23" y="58"/>
                  </a:cxn>
                  <a:cxn ang="0">
                    <a:pos x="19" y="52"/>
                  </a:cxn>
                  <a:cxn ang="0">
                    <a:pos x="14" y="54"/>
                  </a:cxn>
                  <a:cxn ang="0">
                    <a:pos x="8" y="54"/>
                  </a:cxn>
                  <a:cxn ang="0">
                    <a:pos x="6" y="44"/>
                  </a:cxn>
                  <a:cxn ang="0">
                    <a:pos x="4" y="42"/>
                  </a:cxn>
                  <a:cxn ang="0">
                    <a:pos x="2" y="37"/>
                  </a:cxn>
                  <a:cxn ang="0">
                    <a:pos x="2" y="33"/>
                  </a:cxn>
                  <a:cxn ang="0">
                    <a:pos x="2" y="27"/>
                  </a:cxn>
                  <a:cxn ang="0">
                    <a:pos x="0" y="21"/>
                  </a:cxn>
                  <a:cxn ang="0">
                    <a:pos x="0" y="14"/>
                  </a:cxn>
                  <a:cxn ang="0">
                    <a:pos x="0" y="6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10" y="4"/>
                  </a:cxn>
                  <a:cxn ang="0">
                    <a:pos x="15" y="2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37" y="0"/>
                  </a:cxn>
                </a:cxnLst>
                <a:rect l="0" t="0" r="r" b="b"/>
                <a:pathLst>
                  <a:path w="81" h="69">
                    <a:moveTo>
                      <a:pt x="39" y="0"/>
                    </a:moveTo>
                    <a:lnTo>
                      <a:pt x="39" y="2"/>
                    </a:lnTo>
                    <a:lnTo>
                      <a:pt x="39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50" y="8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2" y="10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62" y="14"/>
                    </a:lnTo>
                    <a:lnTo>
                      <a:pt x="63" y="14"/>
                    </a:lnTo>
                    <a:lnTo>
                      <a:pt x="63" y="16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8" y="19"/>
                    </a:lnTo>
                    <a:lnTo>
                      <a:pt x="56" y="19"/>
                    </a:lnTo>
                    <a:lnTo>
                      <a:pt x="54" y="19"/>
                    </a:lnTo>
                    <a:lnTo>
                      <a:pt x="52" y="19"/>
                    </a:lnTo>
                    <a:lnTo>
                      <a:pt x="52" y="21"/>
                    </a:lnTo>
                    <a:lnTo>
                      <a:pt x="54" y="21"/>
                    </a:lnTo>
                    <a:lnTo>
                      <a:pt x="54" y="23"/>
                    </a:lnTo>
                    <a:lnTo>
                      <a:pt x="56" y="23"/>
                    </a:lnTo>
                    <a:lnTo>
                      <a:pt x="56" y="25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58" y="31"/>
                    </a:lnTo>
                    <a:lnTo>
                      <a:pt x="56" y="31"/>
                    </a:lnTo>
                    <a:lnTo>
                      <a:pt x="56" y="29"/>
                    </a:lnTo>
                    <a:lnTo>
                      <a:pt x="56" y="31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4" y="35"/>
                    </a:lnTo>
                    <a:lnTo>
                      <a:pt x="56" y="35"/>
                    </a:lnTo>
                    <a:lnTo>
                      <a:pt x="56" y="37"/>
                    </a:lnTo>
                    <a:lnTo>
                      <a:pt x="58" y="37"/>
                    </a:lnTo>
                    <a:lnTo>
                      <a:pt x="58" y="39"/>
                    </a:lnTo>
                    <a:lnTo>
                      <a:pt x="60" y="40"/>
                    </a:lnTo>
                    <a:lnTo>
                      <a:pt x="60" y="42"/>
                    </a:lnTo>
                    <a:lnTo>
                      <a:pt x="62" y="42"/>
                    </a:lnTo>
                    <a:lnTo>
                      <a:pt x="63" y="44"/>
                    </a:lnTo>
                    <a:lnTo>
                      <a:pt x="65" y="44"/>
                    </a:lnTo>
                    <a:lnTo>
                      <a:pt x="65" y="46"/>
                    </a:lnTo>
                    <a:lnTo>
                      <a:pt x="67" y="48"/>
                    </a:lnTo>
                    <a:lnTo>
                      <a:pt x="69" y="48"/>
                    </a:lnTo>
                    <a:lnTo>
                      <a:pt x="71" y="48"/>
                    </a:lnTo>
                    <a:lnTo>
                      <a:pt x="73" y="48"/>
                    </a:lnTo>
                    <a:lnTo>
                      <a:pt x="75" y="50"/>
                    </a:lnTo>
                    <a:lnTo>
                      <a:pt x="75" y="52"/>
                    </a:lnTo>
                    <a:lnTo>
                      <a:pt x="77" y="52"/>
                    </a:lnTo>
                    <a:lnTo>
                      <a:pt x="79" y="54"/>
                    </a:lnTo>
                    <a:lnTo>
                      <a:pt x="79" y="56"/>
                    </a:lnTo>
                    <a:lnTo>
                      <a:pt x="81" y="56"/>
                    </a:lnTo>
                    <a:lnTo>
                      <a:pt x="81" y="58"/>
                    </a:lnTo>
                    <a:lnTo>
                      <a:pt x="81" y="60"/>
                    </a:lnTo>
                    <a:lnTo>
                      <a:pt x="79" y="60"/>
                    </a:lnTo>
                    <a:lnTo>
                      <a:pt x="77" y="62"/>
                    </a:lnTo>
                    <a:lnTo>
                      <a:pt x="75" y="62"/>
                    </a:lnTo>
                    <a:lnTo>
                      <a:pt x="73" y="62"/>
                    </a:lnTo>
                    <a:lnTo>
                      <a:pt x="73" y="64"/>
                    </a:lnTo>
                    <a:lnTo>
                      <a:pt x="71" y="64"/>
                    </a:lnTo>
                    <a:lnTo>
                      <a:pt x="69" y="65"/>
                    </a:lnTo>
                    <a:lnTo>
                      <a:pt x="67" y="65"/>
                    </a:lnTo>
                    <a:lnTo>
                      <a:pt x="67" y="67"/>
                    </a:lnTo>
                    <a:lnTo>
                      <a:pt x="65" y="67"/>
                    </a:lnTo>
                    <a:lnTo>
                      <a:pt x="63" y="67"/>
                    </a:lnTo>
                    <a:lnTo>
                      <a:pt x="62" y="67"/>
                    </a:lnTo>
                    <a:lnTo>
                      <a:pt x="60" y="69"/>
                    </a:lnTo>
                    <a:lnTo>
                      <a:pt x="58" y="69"/>
                    </a:lnTo>
                    <a:lnTo>
                      <a:pt x="56" y="67"/>
                    </a:lnTo>
                    <a:lnTo>
                      <a:pt x="54" y="67"/>
                    </a:lnTo>
                    <a:lnTo>
                      <a:pt x="54" y="65"/>
                    </a:lnTo>
                    <a:lnTo>
                      <a:pt x="52" y="64"/>
                    </a:lnTo>
                    <a:lnTo>
                      <a:pt x="50" y="64"/>
                    </a:lnTo>
                    <a:lnTo>
                      <a:pt x="48" y="64"/>
                    </a:lnTo>
                    <a:lnTo>
                      <a:pt x="48" y="65"/>
                    </a:lnTo>
                    <a:lnTo>
                      <a:pt x="46" y="65"/>
                    </a:lnTo>
                    <a:lnTo>
                      <a:pt x="44" y="65"/>
                    </a:lnTo>
                    <a:lnTo>
                      <a:pt x="44" y="67"/>
                    </a:lnTo>
                    <a:lnTo>
                      <a:pt x="42" y="67"/>
                    </a:lnTo>
                    <a:lnTo>
                      <a:pt x="42" y="65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0" y="67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39" y="67"/>
                    </a:lnTo>
                    <a:lnTo>
                      <a:pt x="37" y="67"/>
                    </a:lnTo>
                    <a:lnTo>
                      <a:pt x="35" y="67"/>
                    </a:lnTo>
                    <a:lnTo>
                      <a:pt x="33" y="67"/>
                    </a:lnTo>
                    <a:lnTo>
                      <a:pt x="33" y="65"/>
                    </a:lnTo>
                    <a:lnTo>
                      <a:pt x="31" y="65"/>
                    </a:lnTo>
                    <a:lnTo>
                      <a:pt x="29" y="65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7" y="60"/>
                    </a:lnTo>
                    <a:lnTo>
                      <a:pt x="27" y="58"/>
                    </a:lnTo>
                    <a:lnTo>
                      <a:pt x="27" y="56"/>
                    </a:lnTo>
                    <a:lnTo>
                      <a:pt x="25" y="58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21" y="56"/>
                    </a:lnTo>
                    <a:lnTo>
                      <a:pt x="19" y="54"/>
                    </a:lnTo>
                    <a:lnTo>
                      <a:pt x="19" y="52"/>
                    </a:lnTo>
                    <a:lnTo>
                      <a:pt x="17" y="52"/>
                    </a:lnTo>
                    <a:lnTo>
                      <a:pt x="15" y="52"/>
                    </a:lnTo>
                    <a:lnTo>
                      <a:pt x="15" y="54"/>
                    </a:lnTo>
                    <a:lnTo>
                      <a:pt x="14" y="54"/>
                    </a:lnTo>
                    <a:lnTo>
                      <a:pt x="12" y="56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8" y="52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3" name="Freeform 5058">
                <a:extLst>
                  <a:ext uri="{FF2B5EF4-FFF2-40B4-BE49-F238E27FC236}">
                    <a16:creationId xmlns:a16="http://schemas.microsoft.com/office/drawing/2014/main" id="{2F8FE16F-B3BE-6A6B-CC81-B7E5C50E1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749" y="5113014"/>
                <a:ext cx="91997" cy="84660"/>
              </a:xfrm>
              <a:custGeom>
                <a:avLst/>
                <a:gdLst/>
                <a:ahLst/>
                <a:cxnLst>
                  <a:cxn ang="0">
                    <a:pos x="46" y="54"/>
                  </a:cxn>
                  <a:cxn ang="0">
                    <a:pos x="42" y="54"/>
                  </a:cxn>
                  <a:cxn ang="0">
                    <a:pos x="38" y="54"/>
                  </a:cxn>
                  <a:cxn ang="0">
                    <a:pos x="36" y="52"/>
                  </a:cxn>
                  <a:cxn ang="0">
                    <a:pos x="33" y="52"/>
                  </a:cxn>
                  <a:cxn ang="0">
                    <a:pos x="29" y="52"/>
                  </a:cxn>
                  <a:cxn ang="0">
                    <a:pos x="29" y="48"/>
                  </a:cxn>
                  <a:cxn ang="0">
                    <a:pos x="27" y="46"/>
                  </a:cxn>
                  <a:cxn ang="0">
                    <a:pos x="23" y="44"/>
                  </a:cxn>
                  <a:cxn ang="0">
                    <a:pos x="21" y="40"/>
                  </a:cxn>
                  <a:cxn ang="0">
                    <a:pos x="17" y="40"/>
                  </a:cxn>
                  <a:cxn ang="0">
                    <a:pos x="13" y="38"/>
                  </a:cxn>
                  <a:cxn ang="0">
                    <a:pos x="11" y="36"/>
                  </a:cxn>
                  <a:cxn ang="0">
                    <a:pos x="8" y="34"/>
                  </a:cxn>
                  <a:cxn ang="0">
                    <a:pos x="6" y="31"/>
                  </a:cxn>
                  <a:cxn ang="0">
                    <a:pos x="4" y="29"/>
                  </a:cxn>
                  <a:cxn ang="0">
                    <a:pos x="2" y="27"/>
                  </a:cxn>
                  <a:cxn ang="0">
                    <a:pos x="4" y="25"/>
                  </a:cxn>
                  <a:cxn ang="0">
                    <a:pos x="4" y="21"/>
                  </a:cxn>
                  <a:cxn ang="0">
                    <a:pos x="6" y="23"/>
                  </a:cxn>
                  <a:cxn ang="0">
                    <a:pos x="4" y="21"/>
                  </a:cxn>
                  <a:cxn ang="0">
                    <a:pos x="6" y="19"/>
                  </a:cxn>
                  <a:cxn ang="0">
                    <a:pos x="4" y="17"/>
                  </a:cxn>
                  <a:cxn ang="0">
                    <a:pos x="2" y="15"/>
                  </a:cxn>
                  <a:cxn ang="0">
                    <a:pos x="0" y="13"/>
                  </a:cxn>
                  <a:cxn ang="0">
                    <a:pos x="2" y="11"/>
                  </a:cxn>
                  <a:cxn ang="0">
                    <a:pos x="6" y="11"/>
                  </a:cxn>
                  <a:cxn ang="0">
                    <a:pos x="8" y="9"/>
                  </a:cxn>
                  <a:cxn ang="0">
                    <a:pos x="11" y="9"/>
                  </a:cxn>
                  <a:cxn ang="0">
                    <a:pos x="13" y="8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4"/>
                  </a:cxn>
                  <a:cxn ang="0">
                    <a:pos x="23" y="4"/>
                  </a:cxn>
                  <a:cxn ang="0">
                    <a:pos x="25" y="2"/>
                  </a:cxn>
                  <a:cxn ang="0">
                    <a:pos x="27" y="0"/>
                  </a:cxn>
                  <a:cxn ang="0">
                    <a:pos x="31" y="0"/>
                  </a:cxn>
                  <a:cxn ang="0">
                    <a:pos x="33" y="2"/>
                  </a:cxn>
                  <a:cxn ang="0">
                    <a:pos x="35" y="4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6" y="9"/>
                  </a:cxn>
                  <a:cxn ang="0">
                    <a:pos x="35" y="11"/>
                  </a:cxn>
                  <a:cxn ang="0">
                    <a:pos x="36" y="13"/>
                  </a:cxn>
                  <a:cxn ang="0">
                    <a:pos x="36" y="13"/>
                  </a:cxn>
                  <a:cxn ang="0">
                    <a:pos x="38" y="15"/>
                  </a:cxn>
                  <a:cxn ang="0">
                    <a:pos x="38" y="15"/>
                  </a:cxn>
                  <a:cxn ang="0">
                    <a:pos x="40" y="17"/>
                  </a:cxn>
                  <a:cxn ang="0">
                    <a:pos x="42" y="19"/>
                  </a:cxn>
                  <a:cxn ang="0">
                    <a:pos x="46" y="23"/>
                  </a:cxn>
                  <a:cxn ang="0">
                    <a:pos x="46" y="27"/>
                  </a:cxn>
                  <a:cxn ang="0">
                    <a:pos x="44" y="31"/>
                  </a:cxn>
                  <a:cxn ang="0">
                    <a:pos x="46" y="34"/>
                  </a:cxn>
                  <a:cxn ang="0">
                    <a:pos x="46" y="38"/>
                  </a:cxn>
                  <a:cxn ang="0">
                    <a:pos x="48" y="40"/>
                  </a:cxn>
                  <a:cxn ang="0">
                    <a:pos x="50" y="42"/>
                  </a:cxn>
                  <a:cxn ang="0">
                    <a:pos x="50" y="46"/>
                  </a:cxn>
                  <a:cxn ang="0">
                    <a:pos x="48" y="48"/>
                  </a:cxn>
                  <a:cxn ang="0">
                    <a:pos x="48" y="52"/>
                  </a:cxn>
                  <a:cxn ang="0">
                    <a:pos x="46" y="54"/>
                  </a:cxn>
                </a:cxnLst>
                <a:rect l="0" t="0" r="r" b="b"/>
                <a:pathLst>
                  <a:path w="50" h="54">
                    <a:moveTo>
                      <a:pt x="48" y="54"/>
                    </a:moveTo>
                    <a:lnTo>
                      <a:pt x="46" y="54"/>
                    </a:lnTo>
                    <a:lnTo>
                      <a:pt x="44" y="54"/>
                    </a:lnTo>
                    <a:lnTo>
                      <a:pt x="42" y="54"/>
                    </a:lnTo>
                    <a:lnTo>
                      <a:pt x="40" y="54"/>
                    </a:lnTo>
                    <a:lnTo>
                      <a:pt x="38" y="54"/>
                    </a:lnTo>
                    <a:lnTo>
                      <a:pt x="36" y="54"/>
                    </a:lnTo>
                    <a:lnTo>
                      <a:pt x="36" y="52"/>
                    </a:lnTo>
                    <a:lnTo>
                      <a:pt x="35" y="52"/>
                    </a:lnTo>
                    <a:lnTo>
                      <a:pt x="33" y="52"/>
                    </a:lnTo>
                    <a:lnTo>
                      <a:pt x="31" y="52"/>
                    </a:lnTo>
                    <a:lnTo>
                      <a:pt x="29" y="52"/>
                    </a:lnTo>
                    <a:lnTo>
                      <a:pt x="29" y="50"/>
                    </a:lnTo>
                    <a:lnTo>
                      <a:pt x="29" y="48"/>
                    </a:lnTo>
                    <a:lnTo>
                      <a:pt x="27" y="48"/>
                    </a:lnTo>
                    <a:lnTo>
                      <a:pt x="27" y="46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38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8" y="32"/>
                    </a:lnTo>
                    <a:lnTo>
                      <a:pt x="6" y="31"/>
                    </a:lnTo>
                    <a:lnTo>
                      <a:pt x="6" y="29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33" y="8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6" y="9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5" y="13"/>
                    </a:lnTo>
                    <a:lnTo>
                      <a:pt x="36" y="13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42" y="17"/>
                    </a:lnTo>
                    <a:lnTo>
                      <a:pt x="42" y="19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8" y="23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4" y="31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6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48" y="40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50" y="44"/>
                    </a:lnTo>
                    <a:lnTo>
                      <a:pt x="50" y="46"/>
                    </a:lnTo>
                    <a:lnTo>
                      <a:pt x="48" y="46"/>
                    </a:lnTo>
                    <a:lnTo>
                      <a:pt x="48" y="48"/>
                    </a:lnTo>
                    <a:lnTo>
                      <a:pt x="48" y="50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6" y="54"/>
                    </a:lnTo>
                    <a:lnTo>
                      <a:pt x="48" y="5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4" name="Freeform 5065">
                <a:extLst>
                  <a:ext uri="{FF2B5EF4-FFF2-40B4-BE49-F238E27FC236}">
                    <a16:creationId xmlns:a16="http://schemas.microsoft.com/office/drawing/2014/main" id="{23F175AB-260C-65BE-2483-4F8D5184A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419" y="5182734"/>
                <a:ext cx="233827" cy="255640"/>
              </a:xfrm>
              <a:custGeom>
                <a:avLst/>
                <a:gdLst/>
                <a:ahLst/>
                <a:cxnLst>
                  <a:cxn ang="0">
                    <a:pos x="94" y="8"/>
                  </a:cxn>
                  <a:cxn ang="0">
                    <a:pos x="104" y="10"/>
                  </a:cxn>
                  <a:cxn ang="0">
                    <a:pos x="114" y="13"/>
                  </a:cxn>
                  <a:cxn ang="0">
                    <a:pos x="121" y="19"/>
                  </a:cxn>
                  <a:cxn ang="0">
                    <a:pos x="123" y="27"/>
                  </a:cxn>
                  <a:cxn ang="0">
                    <a:pos x="117" y="33"/>
                  </a:cxn>
                  <a:cxn ang="0">
                    <a:pos x="114" y="42"/>
                  </a:cxn>
                  <a:cxn ang="0">
                    <a:pos x="110" y="50"/>
                  </a:cxn>
                  <a:cxn ang="0">
                    <a:pos x="112" y="60"/>
                  </a:cxn>
                  <a:cxn ang="0">
                    <a:pos x="116" y="67"/>
                  </a:cxn>
                  <a:cxn ang="0">
                    <a:pos x="116" y="75"/>
                  </a:cxn>
                  <a:cxn ang="0">
                    <a:pos x="121" y="86"/>
                  </a:cxn>
                  <a:cxn ang="0">
                    <a:pos x="123" y="96"/>
                  </a:cxn>
                  <a:cxn ang="0">
                    <a:pos x="125" y="106"/>
                  </a:cxn>
                  <a:cxn ang="0">
                    <a:pos x="125" y="113"/>
                  </a:cxn>
                  <a:cxn ang="0">
                    <a:pos x="119" y="115"/>
                  </a:cxn>
                  <a:cxn ang="0">
                    <a:pos x="112" y="121"/>
                  </a:cxn>
                  <a:cxn ang="0">
                    <a:pos x="104" y="129"/>
                  </a:cxn>
                  <a:cxn ang="0">
                    <a:pos x="96" y="131"/>
                  </a:cxn>
                  <a:cxn ang="0">
                    <a:pos x="93" y="138"/>
                  </a:cxn>
                  <a:cxn ang="0">
                    <a:pos x="89" y="146"/>
                  </a:cxn>
                  <a:cxn ang="0">
                    <a:pos x="93" y="154"/>
                  </a:cxn>
                  <a:cxn ang="0">
                    <a:pos x="89" y="157"/>
                  </a:cxn>
                  <a:cxn ang="0">
                    <a:pos x="83" y="159"/>
                  </a:cxn>
                  <a:cxn ang="0">
                    <a:pos x="75" y="161"/>
                  </a:cxn>
                  <a:cxn ang="0">
                    <a:pos x="69" y="159"/>
                  </a:cxn>
                  <a:cxn ang="0">
                    <a:pos x="64" y="154"/>
                  </a:cxn>
                  <a:cxn ang="0">
                    <a:pos x="60" y="154"/>
                  </a:cxn>
                  <a:cxn ang="0">
                    <a:pos x="54" y="146"/>
                  </a:cxn>
                  <a:cxn ang="0">
                    <a:pos x="45" y="142"/>
                  </a:cxn>
                  <a:cxn ang="0">
                    <a:pos x="41" y="146"/>
                  </a:cxn>
                  <a:cxn ang="0">
                    <a:pos x="31" y="146"/>
                  </a:cxn>
                  <a:cxn ang="0">
                    <a:pos x="25" y="140"/>
                  </a:cxn>
                  <a:cxn ang="0">
                    <a:pos x="16" y="136"/>
                  </a:cxn>
                  <a:cxn ang="0">
                    <a:pos x="20" y="129"/>
                  </a:cxn>
                  <a:cxn ang="0">
                    <a:pos x="23" y="121"/>
                  </a:cxn>
                  <a:cxn ang="0">
                    <a:pos x="25" y="115"/>
                  </a:cxn>
                  <a:cxn ang="0">
                    <a:pos x="21" y="108"/>
                  </a:cxn>
                  <a:cxn ang="0">
                    <a:pos x="18" y="100"/>
                  </a:cxn>
                  <a:cxn ang="0">
                    <a:pos x="12" y="94"/>
                  </a:cxn>
                  <a:cxn ang="0">
                    <a:pos x="8" y="90"/>
                  </a:cxn>
                  <a:cxn ang="0">
                    <a:pos x="2" y="84"/>
                  </a:cxn>
                  <a:cxn ang="0">
                    <a:pos x="6" y="81"/>
                  </a:cxn>
                  <a:cxn ang="0">
                    <a:pos x="14" y="77"/>
                  </a:cxn>
                  <a:cxn ang="0">
                    <a:pos x="14" y="73"/>
                  </a:cxn>
                  <a:cxn ang="0">
                    <a:pos x="18" y="65"/>
                  </a:cxn>
                  <a:cxn ang="0">
                    <a:pos x="16" y="56"/>
                  </a:cxn>
                  <a:cxn ang="0">
                    <a:pos x="14" y="46"/>
                  </a:cxn>
                  <a:cxn ang="0">
                    <a:pos x="10" y="38"/>
                  </a:cxn>
                  <a:cxn ang="0">
                    <a:pos x="12" y="29"/>
                  </a:cxn>
                  <a:cxn ang="0">
                    <a:pos x="8" y="17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0"/>
                  </a:cxn>
                  <a:cxn ang="0">
                    <a:pos x="33" y="4"/>
                  </a:cxn>
                  <a:cxn ang="0">
                    <a:pos x="37" y="13"/>
                  </a:cxn>
                  <a:cxn ang="0">
                    <a:pos x="45" y="13"/>
                  </a:cxn>
                  <a:cxn ang="0">
                    <a:pos x="48" y="15"/>
                  </a:cxn>
                  <a:cxn ang="0">
                    <a:pos x="56" y="12"/>
                  </a:cxn>
                  <a:cxn ang="0">
                    <a:pos x="66" y="17"/>
                  </a:cxn>
                  <a:cxn ang="0">
                    <a:pos x="75" y="13"/>
                  </a:cxn>
                  <a:cxn ang="0">
                    <a:pos x="85" y="8"/>
                  </a:cxn>
                </a:cxnLst>
                <a:rect l="0" t="0" r="r" b="b"/>
                <a:pathLst>
                  <a:path w="127" h="161">
                    <a:moveTo>
                      <a:pt x="87" y="6"/>
                    </a:moveTo>
                    <a:lnTo>
                      <a:pt x="87" y="8"/>
                    </a:lnTo>
                    <a:lnTo>
                      <a:pt x="89" y="8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8"/>
                    </a:lnTo>
                    <a:lnTo>
                      <a:pt x="94" y="10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100" y="10"/>
                    </a:lnTo>
                    <a:lnTo>
                      <a:pt x="102" y="10"/>
                    </a:lnTo>
                    <a:lnTo>
                      <a:pt x="104" y="10"/>
                    </a:lnTo>
                    <a:lnTo>
                      <a:pt x="106" y="10"/>
                    </a:lnTo>
                    <a:lnTo>
                      <a:pt x="106" y="12"/>
                    </a:lnTo>
                    <a:lnTo>
                      <a:pt x="108" y="12"/>
                    </a:lnTo>
                    <a:lnTo>
                      <a:pt x="110" y="13"/>
                    </a:lnTo>
                    <a:lnTo>
                      <a:pt x="112" y="13"/>
                    </a:lnTo>
                    <a:lnTo>
                      <a:pt x="114" y="13"/>
                    </a:lnTo>
                    <a:lnTo>
                      <a:pt x="116" y="13"/>
                    </a:lnTo>
                    <a:lnTo>
                      <a:pt x="116" y="15"/>
                    </a:lnTo>
                    <a:lnTo>
                      <a:pt x="117" y="15"/>
                    </a:lnTo>
                    <a:lnTo>
                      <a:pt x="119" y="15"/>
                    </a:lnTo>
                    <a:lnTo>
                      <a:pt x="119" y="17"/>
                    </a:lnTo>
                    <a:lnTo>
                      <a:pt x="121" y="19"/>
                    </a:lnTo>
                    <a:lnTo>
                      <a:pt x="121" y="21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5" y="27"/>
                    </a:lnTo>
                    <a:lnTo>
                      <a:pt x="123" y="27"/>
                    </a:lnTo>
                    <a:lnTo>
                      <a:pt x="123" y="29"/>
                    </a:lnTo>
                    <a:lnTo>
                      <a:pt x="121" y="29"/>
                    </a:lnTo>
                    <a:lnTo>
                      <a:pt x="121" y="31"/>
                    </a:lnTo>
                    <a:lnTo>
                      <a:pt x="119" y="31"/>
                    </a:lnTo>
                    <a:lnTo>
                      <a:pt x="119" y="33"/>
                    </a:lnTo>
                    <a:lnTo>
                      <a:pt x="117" y="33"/>
                    </a:lnTo>
                    <a:lnTo>
                      <a:pt x="117" y="35"/>
                    </a:lnTo>
                    <a:lnTo>
                      <a:pt x="117" y="36"/>
                    </a:lnTo>
                    <a:lnTo>
                      <a:pt x="117" y="38"/>
                    </a:lnTo>
                    <a:lnTo>
                      <a:pt x="117" y="40"/>
                    </a:lnTo>
                    <a:lnTo>
                      <a:pt x="116" y="40"/>
                    </a:lnTo>
                    <a:lnTo>
                      <a:pt x="114" y="42"/>
                    </a:lnTo>
                    <a:lnTo>
                      <a:pt x="114" y="44"/>
                    </a:lnTo>
                    <a:lnTo>
                      <a:pt x="112" y="44"/>
                    </a:lnTo>
                    <a:lnTo>
                      <a:pt x="112" y="46"/>
                    </a:lnTo>
                    <a:lnTo>
                      <a:pt x="112" y="48"/>
                    </a:lnTo>
                    <a:lnTo>
                      <a:pt x="110" y="48"/>
                    </a:lnTo>
                    <a:lnTo>
                      <a:pt x="110" y="50"/>
                    </a:lnTo>
                    <a:lnTo>
                      <a:pt x="110" y="52"/>
                    </a:lnTo>
                    <a:lnTo>
                      <a:pt x="110" y="54"/>
                    </a:lnTo>
                    <a:lnTo>
                      <a:pt x="110" y="56"/>
                    </a:lnTo>
                    <a:lnTo>
                      <a:pt x="110" y="58"/>
                    </a:lnTo>
                    <a:lnTo>
                      <a:pt x="110" y="60"/>
                    </a:lnTo>
                    <a:lnTo>
                      <a:pt x="112" y="60"/>
                    </a:lnTo>
                    <a:lnTo>
                      <a:pt x="112" y="61"/>
                    </a:lnTo>
                    <a:lnTo>
                      <a:pt x="110" y="61"/>
                    </a:lnTo>
                    <a:lnTo>
                      <a:pt x="112" y="63"/>
                    </a:lnTo>
                    <a:lnTo>
                      <a:pt x="114" y="63"/>
                    </a:lnTo>
                    <a:lnTo>
                      <a:pt x="114" y="65"/>
                    </a:lnTo>
                    <a:lnTo>
                      <a:pt x="116" y="67"/>
                    </a:lnTo>
                    <a:lnTo>
                      <a:pt x="116" y="69"/>
                    </a:lnTo>
                    <a:lnTo>
                      <a:pt x="114" y="69"/>
                    </a:lnTo>
                    <a:lnTo>
                      <a:pt x="114" y="71"/>
                    </a:lnTo>
                    <a:lnTo>
                      <a:pt x="114" y="73"/>
                    </a:lnTo>
                    <a:lnTo>
                      <a:pt x="116" y="73"/>
                    </a:lnTo>
                    <a:lnTo>
                      <a:pt x="116" y="75"/>
                    </a:lnTo>
                    <a:lnTo>
                      <a:pt x="116" y="77"/>
                    </a:lnTo>
                    <a:lnTo>
                      <a:pt x="117" y="79"/>
                    </a:lnTo>
                    <a:lnTo>
                      <a:pt x="117" y="81"/>
                    </a:lnTo>
                    <a:lnTo>
                      <a:pt x="119" y="83"/>
                    </a:lnTo>
                    <a:lnTo>
                      <a:pt x="121" y="84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3" y="88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3" y="94"/>
                    </a:lnTo>
                    <a:lnTo>
                      <a:pt x="123" y="96"/>
                    </a:lnTo>
                    <a:lnTo>
                      <a:pt x="123" y="98"/>
                    </a:lnTo>
                    <a:lnTo>
                      <a:pt x="123" y="100"/>
                    </a:lnTo>
                    <a:lnTo>
                      <a:pt x="125" y="100"/>
                    </a:lnTo>
                    <a:lnTo>
                      <a:pt x="125" y="102"/>
                    </a:lnTo>
                    <a:lnTo>
                      <a:pt x="125" y="104"/>
                    </a:lnTo>
                    <a:lnTo>
                      <a:pt x="125" y="106"/>
                    </a:lnTo>
                    <a:lnTo>
                      <a:pt x="125" y="108"/>
                    </a:lnTo>
                    <a:lnTo>
                      <a:pt x="127" y="108"/>
                    </a:lnTo>
                    <a:lnTo>
                      <a:pt x="127" y="109"/>
                    </a:lnTo>
                    <a:lnTo>
                      <a:pt x="127" y="111"/>
                    </a:lnTo>
                    <a:lnTo>
                      <a:pt x="127" y="113"/>
                    </a:lnTo>
                    <a:lnTo>
                      <a:pt x="125" y="113"/>
                    </a:lnTo>
                    <a:lnTo>
                      <a:pt x="125" y="111"/>
                    </a:lnTo>
                    <a:lnTo>
                      <a:pt x="123" y="111"/>
                    </a:lnTo>
                    <a:lnTo>
                      <a:pt x="123" y="113"/>
                    </a:lnTo>
                    <a:lnTo>
                      <a:pt x="121" y="113"/>
                    </a:lnTo>
                    <a:lnTo>
                      <a:pt x="119" y="113"/>
                    </a:lnTo>
                    <a:lnTo>
                      <a:pt x="119" y="115"/>
                    </a:lnTo>
                    <a:lnTo>
                      <a:pt x="117" y="115"/>
                    </a:lnTo>
                    <a:lnTo>
                      <a:pt x="117" y="117"/>
                    </a:lnTo>
                    <a:lnTo>
                      <a:pt x="116" y="117"/>
                    </a:lnTo>
                    <a:lnTo>
                      <a:pt x="114" y="119"/>
                    </a:lnTo>
                    <a:lnTo>
                      <a:pt x="112" y="119"/>
                    </a:lnTo>
                    <a:lnTo>
                      <a:pt x="112" y="121"/>
                    </a:lnTo>
                    <a:lnTo>
                      <a:pt x="110" y="121"/>
                    </a:lnTo>
                    <a:lnTo>
                      <a:pt x="110" y="123"/>
                    </a:lnTo>
                    <a:lnTo>
                      <a:pt x="108" y="125"/>
                    </a:lnTo>
                    <a:lnTo>
                      <a:pt x="106" y="127"/>
                    </a:lnTo>
                    <a:lnTo>
                      <a:pt x="106" y="129"/>
                    </a:lnTo>
                    <a:lnTo>
                      <a:pt x="104" y="129"/>
                    </a:lnTo>
                    <a:lnTo>
                      <a:pt x="104" y="131"/>
                    </a:lnTo>
                    <a:lnTo>
                      <a:pt x="102" y="131"/>
                    </a:lnTo>
                    <a:lnTo>
                      <a:pt x="100" y="131"/>
                    </a:lnTo>
                    <a:lnTo>
                      <a:pt x="100" y="129"/>
                    </a:lnTo>
                    <a:lnTo>
                      <a:pt x="98" y="129"/>
                    </a:lnTo>
                    <a:lnTo>
                      <a:pt x="96" y="131"/>
                    </a:lnTo>
                    <a:lnTo>
                      <a:pt x="94" y="131"/>
                    </a:lnTo>
                    <a:lnTo>
                      <a:pt x="94" y="132"/>
                    </a:lnTo>
                    <a:lnTo>
                      <a:pt x="93" y="132"/>
                    </a:lnTo>
                    <a:lnTo>
                      <a:pt x="93" y="134"/>
                    </a:lnTo>
                    <a:lnTo>
                      <a:pt x="93" y="136"/>
                    </a:lnTo>
                    <a:lnTo>
                      <a:pt x="93" y="138"/>
                    </a:lnTo>
                    <a:lnTo>
                      <a:pt x="93" y="140"/>
                    </a:lnTo>
                    <a:lnTo>
                      <a:pt x="93" y="142"/>
                    </a:lnTo>
                    <a:lnTo>
                      <a:pt x="91" y="142"/>
                    </a:lnTo>
                    <a:lnTo>
                      <a:pt x="91" y="144"/>
                    </a:lnTo>
                    <a:lnTo>
                      <a:pt x="89" y="144"/>
                    </a:lnTo>
                    <a:lnTo>
                      <a:pt x="89" y="146"/>
                    </a:lnTo>
                    <a:lnTo>
                      <a:pt x="91" y="146"/>
                    </a:lnTo>
                    <a:lnTo>
                      <a:pt x="91" y="148"/>
                    </a:lnTo>
                    <a:lnTo>
                      <a:pt x="91" y="150"/>
                    </a:lnTo>
                    <a:lnTo>
                      <a:pt x="93" y="150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3" y="154"/>
                    </a:lnTo>
                    <a:lnTo>
                      <a:pt x="93" y="156"/>
                    </a:lnTo>
                    <a:lnTo>
                      <a:pt x="91" y="156"/>
                    </a:lnTo>
                    <a:lnTo>
                      <a:pt x="89" y="156"/>
                    </a:lnTo>
                    <a:lnTo>
                      <a:pt x="89" y="157"/>
                    </a:lnTo>
                    <a:lnTo>
                      <a:pt x="87" y="157"/>
                    </a:lnTo>
                    <a:lnTo>
                      <a:pt x="87" y="159"/>
                    </a:lnTo>
                    <a:lnTo>
                      <a:pt x="85" y="159"/>
                    </a:lnTo>
                    <a:lnTo>
                      <a:pt x="85" y="161"/>
                    </a:lnTo>
                    <a:lnTo>
                      <a:pt x="85" y="159"/>
                    </a:lnTo>
                    <a:lnTo>
                      <a:pt x="83" y="159"/>
                    </a:lnTo>
                    <a:lnTo>
                      <a:pt x="81" y="159"/>
                    </a:lnTo>
                    <a:lnTo>
                      <a:pt x="79" y="161"/>
                    </a:lnTo>
                    <a:lnTo>
                      <a:pt x="79" y="159"/>
                    </a:lnTo>
                    <a:lnTo>
                      <a:pt x="77" y="159"/>
                    </a:lnTo>
                    <a:lnTo>
                      <a:pt x="77" y="161"/>
                    </a:lnTo>
                    <a:lnTo>
                      <a:pt x="75" y="161"/>
                    </a:lnTo>
                    <a:lnTo>
                      <a:pt x="75" y="159"/>
                    </a:lnTo>
                    <a:lnTo>
                      <a:pt x="73" y="159"/>
                    </a:lnTo>
                    <a:lnTo>
                      <a:pt x="73" y="161"/>
                    </a:lnTo>
                    <a:lnTo>
                      <a:pt x="73" y="159"/>
                    </a:lnTo>
                    <a:lnTo>
                      <a:pt x="71" y="159"/>
                    </a:lnTo>
                    <a:lnTo>
                      <a:pt x="69" y="159"/>
                    </a:lnTo>
                    <a:lnTo>
                      <a:pt x="69" y="157"/>
                    </a:lnTo>
                    <a:lnTo>
                      <a:pt x="68" y="157"/>
                    </a:lnTo>
                    <a:lnTo>
                      <a:pt x="66" y="157"/>
                    </a:lnTo>
                    <a:lnTo>
                      <a:pt x="66" y="156"/>
                    </a:lnTo>
                    <a:lnTo>
                      <a:pt x="64" y="156"/>
                    </a:lnTo>
                    <a:lnTo>
                      <a:pt x="64" y="154"/>
                    </a:lnTo>
                    <a:lnTo>
                      <a:pt x="62" y="154"/>
                    </a:lnTo>
                    <a:lnTo>
                      <a:pt x="62" y="152"/>
                    </a:lnTo>
                    <a:lnTo>
                      <a:pt x="62" y="154"/>
                    </a:lnTo>
                    <a:lnTo>
                      <a:pt x="60" y="154"/>
                    </a:lnTo>
                    <a:lnTo>
                      <a:pt x="60" y="152"/>
                    </a:lnTo>
                    <a:lnTo>
                      <a:pt x="60" y="154"/>
                    </a:lnTo>
                    <a:lnTo>
                      <a:pt x="60" y="152"/>
                    </a:lnTo>
                    <a:lnTo>
                      <a:pt x="58" y="152"/>
                    </a:lnTo>
                    <a:lnTo>
                      <a:pt x="58" y="150"/>
                    </a:lnTo>
                    <a:lnTo>
                      <a:pt x="56" y="148"/>
                    </a:lnTo>
                    <a:lnTo>
                      <a:pt x="54" y="148"/>
                    </a:lnTo>
                    <a:lnTo>
                      <a:pt x="54" y="146"/>
                    </a:lnTo>
                    <a:lnTo>
                      <a:pt x="52" y="146"/>
                    </a:lnTo>
                    <a:lnTo>
                      <a:pt x="50" y="144"/>
                    </a:lnTo>
                    <a:lnTo>
                      <a:pt x="50" y="142"/>
                    </a:lnTo>
                    <a:lnTo>
                      <a:pt x="48" y="142"/>
                    </a:lnTo>
                    <a:lnTo>
                      <a:pt x="46" y="142"/>
                    </a:lnTo>
                    <a:lnTo>
                      <a:pt x="45" y="142"/>
                    </a:lnTo>
                    <a:lnTo>
                      <a:pt x="45" y="144"/>
                    </a:lnTo>
                    <a:lnTo>
                      <a:pt x="43" y="144"/>
                    </a:lnTo>
                    <a:lnTo>
                      <a:pt x="43" y="142"/>
                    </a:lnTo>
                    <a:lnTo>
                      <a:pt x="41" y="142"/>
                    </a:lnTo>
                    <a:lnTo>
                      <a:pt x="41" y="144"/>
                    </a:lnTo>
                    <a:lnTo>
                      <a:pt x="41" y="146"/>
                    </a:lnTo>
                    <a:lnTo>
                      <a:pt x="39" y="146"/>
                    </a:lnTo>
                    <a:lnTo>
                      <a:pt x="39" y="148"/>
                    </a:lnTo>
                    <a:lnTo>
                      <a:pt x="37" y="148"/>
                    </a:lnTo>
                    <a:lnTo>
                      <a:pt x="35" y="148"/>
                    </a:lnTo>
                    <a:lnTo>
                      <a:pt x="33" y="148"/>
                    </a:lnTo>
                    <a:lnTo>
                      <a:pt x="31" y="146"/>
                    </a:lnTo>
                    <a:lnTo>
                      <a:pt x="29" y="146"/>
                    </a:lnTo>
                    <a:lnTo>
                      <a:pt x="29" y="144"/>
                    </a:lnTo>
                    <a:lnTo>
                      <a:pt x="27" y="144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5" y="140"/>
                    </a:lnTo>
                    <a:lnTo>
                      <a:pt x="23" y="140"/>
                    </a:lnTo>
                    <a:lnTo>
                      <a:pt x="21" y="138"/>
                    </a:lnTo>
                    <a:lnTo>
                      <a:pt x="20" y="138"/>
                    </a:lnTo>
                    <a:lnTo>
                      <a:pt x="18" y="138"/>
                    </a:lnTo>
                    <a:lnTo>
                      <a:pt x="16" y="138"/>
                    </a:lnTo>
                    <a:lnTo>
                      <a:pt x="16" y="136"/>
                    </a:lnTo>
                    <a:lnTo>
                      <a:pt x="18" y="136"/>
                    </a:lnTo>
                    <a:lnTo>
                      <a:pt x="18" y="134"/>
                    </a:lnTo>
                    <a:lnTo>
                      <a:pt x="20" y="134"/>
                    </a:lnTo>
                    <a:lnTo>
                      <a:pt x="20" y="132"/>
                    </a:lnTo>
                    <a:lnTo>
                      <a:pt x="20" y="131"/>
                    </a:lnTo>
                    <a:lnTo>
                      <a:pt x="20" y="129"/>
                    </a:lnTo>
                    <a:lnTo>
                      <a:pt x="21" y="129"/>
                    </a:lnTo>
                    <a:lnTo>
                      <a:pt x="21" y="127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23" y="123"/>
                    </a:lnTo>
                    <a:lnTo>
                      <a:pt x="23" y="121"/>
                    </a:lnTo>
                    <a:lnTo>
                      <a:pt x="25" y="121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7" y="117"/>
                    </a:lnTo>
                    <a:lnTo>
                      <a:pt x="27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3" y="113"/>
                    </a:lnTo>
                    <a:lnTo>
                      <a:pt x="23" y="111"/>
                    </a:lnTo>
                    <a:lnTo>
                      <a:pt x="21" y="111"/>
                    </a:lnTo>
                    <a:lnTo>
                      <a:pt x="21" y="109"/>
                    </a:lnTo>
                    <a:lnTo>
                      <a:pt x="21" y="108"/>
                    </a:lnTo>
                    <a:lnTo>
                      <a:pt x="21" y="106"/>
                    </a:lnTo>
                    <a:lnTo>
                      <a:pt x="20" y="106"/>
                    </a:lnTo>
                    <a:lnTo>
                      <a:pt x="20" y="104"/>
                    </a:lnTo>
                    <a:lnTo>
                      <a:pt x="20" y="102"/>
                    </a:lnTo>
                    <a:lnTo>
                      <a:pt x="18" y="102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18" y="96"/>
                    </a:lnTo>
                    <a:lnTo>
                      <a:pt x="16" y="96"/>
                    </a:lnTo>
                    <a:lnTo>
                      <a:pt x="16" y="94"/>
                    </a:lnTo>
                    <a:lnTo>
                      <a:pt x="14" y="94"/>
                    </a:lnTo>
                    <a:lnTo>
                      <a:pt x="12" y="94"/>
                    </a:lnTo>
                    <a:lnTo>
                      <a:pt x="12" y="92"/>
                    </a:lnTo>
                    <a:lnTo>
                      <a:pt x="12" y="90"/>
                    </a:lnTo>
                    <a:lnTo>
                      <a:pt x="10" y="90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8" y="90"/>
                    </a:lnTo>
                    <a:lnTo>
                      <a:pt x="8" y="88"/>
                    </a:lnTo>
                    <a:lnTo>
                      <a:pt x="6" y="88"/>
                    </a:lnTo>
                    <a:lnTo>
                      <a:pt x="4" y="88"/>
                    </a:lnTo>
                    <a:lnTo>
                      <a:pt x="4" y="86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0" y="84"/>
                    </a:lnTo>
                    <a:lnTo>
                      <a:pt x="2" y="84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79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10" y="77"/>
                    </a:lnTo>
                    <a:lnTo>
                      <a:pt x="12" y="77"/>
                    </a:lnTo>
                    <a:lnTo>
                      <a:pt x="14" y="77"/>
                    </a:lnTo>
                    <a:lnTo>
                      <a:pt x="16" y="77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69"/>
                    </a:lnTo>
                    <a:lnTo>
                      <a:pt x="16" y="69"/>
                    </a:lnTo>
                    <a:lnTo>
                      <a:pt x="16" y="67"/>
                    </a:lnTo>
                    <a:lnTo>
                      <a:pt x="18" y="67"/>
                    </a:lnTo>
                    <a:lnTo>
                      <a:pt x="18" y="65"/>
                    </a:lnTo>
                    <a:lnTo>
                      <a:pt x="18" y="63"/>
                    </a:lnTo>
                    <a:lnTo>
                      <a:pt x="18" y="61"/>
                    </a:lnTo>
                    <a:lnTo>
                      <a:pt x="18" y="60"/>
                    </a:lnTo>
                    <a:lnTo>
                      <a:pt x="16" y="60"/>
                    </a:lnTo>
                    <a:lnTo>
                      <a:pt x="16" y="58"/>
                    </a:lnTo>
                    <a:lnTo>
                      <a:pt x="16" y="56"/>
                    </a:lnTo>
                    <a:lnTo>
                      <a:pt x="16" y="54"/>
                    </a:lnTo>
                    <a:lnTo>
                      <a:pt x="16" y="52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0" y="42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12" y="36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4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7"/>
                    </a:lnTo>
                    <a:lnTo>
                      <a:pt x="10" y="25"/>
                    </a:lnTo>
                    <a:lnTo>
                      <a:pt x="8" y="23"/>
                    </a:lnTo>
                    <a:lnTo>
                      <a:pt x="8" y="21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7" y="6"/>
                    </a:lnTo>
                    <a:lnTo>
                      <a:pt x="29" y="6"/>
                    </a:lnTo>
                    <a:lnTo>
                      <a:pt x="31" y="6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33" y="8"/>
                    </a:lnTo>
                    <a:lnTo>
                      <a:pt x="33" y="10"/>
                    </a:lnTo>
                    <a:lnTo>
                      <a:pt x="33" y="12"/>
                    </a:lnTo>
                    <a:lnTo>
                      <a:pt x="35" y="13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5"/>
                    </a:lnTo>
                    <a:lnTo>
                      <a:pt x="41" y="15"/>
                    </a:lnTo>
                    <a:lnTo>
                      <a:pt x="43" y="15"/>
                    </a:lnTo>
                    <a:lnTo>
                      <a:pt x="45" y="15"/>
                    </a:lnTo>
                    <a:lnTo>
                      <a:pt x="45" y="13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6" y="13"/>
                    </a:lnTo>
                    <a:lnTo>
                      <a:pt x="46" y="15"/>
                    </a:lnTo>
                    <a:lnTo>
                      <a:pt x="48" y="13"/>
                    </a:lnTo>
                    <a:lnTo>
                      <a:pt x="48" y="15"/>
                    </a:lnTo>
                    <a:lnTo>
                      <a:pt x="50" y="15"/>
                    </a:lnTo>
                    <a:lnTo>
                      <a:pt x="50" y="13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0" y="13"/>
                    </a:lnTo>
                    <a:lnTo>
                      <a:pt x="60" y="15"/>
                    </a:lnTo>
                    <a:lnTo>
                      <a:pt x="62" y="15"/>
                    </a:lnTo>
                    <a:lnTo>
                      <a:pt x="64" y="17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69" y="15"/>
                    </a:lnTo>
                    <a:lnTo>
                      <a:pt x="71" y="15"/>
                    </a:lnTo>
                    <a:lnTo>
                      <a:pt x="73" y="15"/>
                    </a:lnTo>
                    <a:lnTo>
                      <a:pt x="73" y="13"/>
                    </a:lnTo>
                    <a:lnTo>
                      <a:pt x="75" y="13"/>
                    </a:lnTo>
                    <a:lnTo>
                      <a:pt x="77" y="12"/>
                    </a:lnTo>
                    <a:lnTo>
                      <a:pt x="79" y="12"/>
                    </a:lnTo>
                    <a:lnTo>
                      <a:pt x="79" y="10"/>
                    </a:lnTo>
                    <a:lnTo>
                      <a:pt x="81" y="10"/>
                    </a:lnTo>
                    <a:lnTo>
                      <a:pt x="83" y="10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7" y="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4" name="BAJO CAUCA">
              <a:extLst>
                <a:ext uri="{FF2B5EF4-FFF2-40B4-BE49-F238E27FC236}">
                  <a16:creationId xmlns:a16="http://schemas.microsoft.com/office/drawing/2014/main" id="{3E90413B-D551-B0D5-82B1-61C51809C4D2}"/>
                </a:ext>
              </a:extLst>
            </p:cNvPr>
            <p:cNvGrpSpPr/>
            <p:nvPr/>
          </p:nvGrpSpPr>
          <p:grpSpPr>
            <a:xfrm>
              <a:off x="6290409" y="1437882"/>
              <a:ext cx="1808154" cy="1578560"/>
              <a:chOff x="6616846" y="1914328"/>
              <a:chExt cx="1808154" cy="1578560"/>
            </a:xfrm>
            <a:grpFill/>
          </p:grpSpPr>
          <p:sp>
            <p:nvSpPr>
              <p:cNvPr id="89" name="Freeform 4972">
                <a:extLst>
                  <a:ext uri="{FF2B5EF4-FFF2-40B4-BE49-F238E27FC236}">
                    <a16:creationId xmlns:a16="http://schemas.microsoft.com/office/drawing/2014/main" id="{6D80A320-7D26-EA98-9A1B-79D20525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496" y="1914328"/>
                <a:ext cx="647325" cy="697755"/>
              </a:xfrm>
              <a:custGeom>
                <a:avLst/>
                <a:gdLst/>
                <a:ahLst/>
                <a:cxnLst>
                  <a:cxn ang="0">
                    <a:pos x="154" y="15"/>
                  </a:cxn>
                  <a:cxn ang="0">
                    <a:pos x="169" y="42"/>
                  </a:cxn>
                  <a:cxn ang="0">
                    <a:pos x="185" y="69"/>
                  </a:cxn>
                  <a:cxn ang="0">
                    <a:pos x="202" y="82"/>
                  </a:cxn>
                  <a:cxn ang="0">
                    <a:pos x="229" y="80"/>
                  </a:cxn>
                  <a:cxn ang="0">
                    <a:pos x="235" y="88"/>
                  </a:cxn>
                  <a:cxn ang="0">
                    <a:pos x="256" y="105"/>
                  </a:cxn>
                  <a:cxn ang="0">
                    <a:pos x="283" y="121"/>
                  </a:cxn>
                  <a:cxn ang="0">
                    <a:pos x="308" y="134"/>
                  </a:cxn>
                  <a:cxn ang="0">
                    <a:pos x="327" y="157"/>
                  </a:cxn>
                  <a:cxn ang="0">
                    <a:pos x="354" y="161"/>
                  </a:cxn>
                  <a:cxn ang="0">
                    <a:pos x="367" y="182"/>
                  </a:cxn>
                  <a:cxn ang="0">
                    <a:pos x="390" y="188"/>
                  </a:cxn>
                  <a:cxn ang="0">
                    <a:pos x="404" y="215"/>
                  </a:cxn>
                  <a:cxn ang="0">
                    <a:pos x="423" y="244"/>
                  </a:cxn>
                  <a:cxn ang="0">
                    <a:pos x="423" y="272"/>
                  </a:cxn>
                  <a:cxn ang="0">
                    <a:pos x="400" y="286"/>
                  </a:cxn>
                  <a:cxn ang="0">
                    <a:pos x="386" y="296"/>
                  </a:cxn>
                  <a:cxn ang="0">
                    <a:pos x="373" y="317"/>
                  </a:cxn>
                  <a:cxn ang="0">
                    <a:pos x="354" y="330"/>
                  </a:cxn>
                  <a:cxn ang="0">
                    <a:pos x="336" y="319"/>
                  </a:cxn>
                  <a:cxn ang="0">
                    <a:pos x="319" y="311"/>
                  </a:cxn>
                  <a:cxn ang="0">
                    <a:pos x="296" y="307"/>
                  </a:cxn>
                  <a:cxn ang="0">
                    <a:pos x="279" y="296"/>
                  </a:cxn>
                  <a:cxn ang="0">
                    <a:pos x="252" y="296"/>
                  </a:cxn>
                  <a:cxn ang="0">
                    <a:pos x="237" y="282"/>
                  </a:cxn>
                  <a:cxn ang="0">
                    <a:pos x="219" y="267"/>
                  </a:cxn>
                  <a:cxn ang="0">
                    <a:pos x="194" y="257"/>
                  </a:cxn>
                  <a:cxn ang="0">
                    <a:pos x="183" y="242"/>
                  </a:cxn>
                  <a:cxn ang="0">
                    <a:pos x="169" y="221"/>
                  </a:cxn>
                  <a:cxn ang="0">
                    <a:pos x="160" y="246"/>
                  </a:cxn>
                  <a:cxn ang="0">
                    <a:pos x="154" y="280"/>
                  </a:cxn>
                  <a:cxn ang="0">
                    <a:pos x="162" y="305"/>
                  </a:cxn>
                  <a:cxn ang="0">
                    <a:pos x="171" y="338"/>
                  </a:cxn>
                  <a:cxn ang="0">
                    <a:pos x="167" y="365"/>
                  </a:cxn>
                  <a:cxn ang="0">
                    <a:pos x="173" y="393"/>
                  </a:cxn>
                  <a:cxn ang="0">
                    <a:pos x="194" y="411"/>
                  </a:cxn>
                  <a:cxn ang="0">
                    <a:pos x="173" y="418"/>
                  </a:cxn>
                  <a:cxn ang="0">
                    <a:pos x="169" y="451"/>
                  </a:cxn>
                  <a:cxn ang="0">
                    <a:pos x="150" y="478"/>
                  </a:cxn>
                  <a:cxn ang="0">
                    <a:pos x="39" y="422"/>
                  </a:cxn>
                  <a:cxn ang="0">
                    <a:pos x="39" y="409"/>
                  </a:cxn>
                  <a:cxn ang="0">
                    <a:pos x="31" y="393"/>
                  </a:cxn>
                  <a:cxn ang="0">
                    <a:pos x="23" y="388"/>
                  </a:cxn>
                  <a:cxn ang="0">
                    <a:pos x="12" y="376"/>
                  </a:cxn>
                  <a:cxn ang="0">
                    <a:pos x="25" y="357"/>
                  </a:cxn>
                  <a:cxn ang="0">
                    <a:pos x="27" y="344"/>
                  </a:cxn>
                  <a:cxn ang="0">
                    <a:pos x="37" y="330"/>
                  </a:cxn>
                  <a:cxn ang="0">
                    <a:pos x="54" y="326"/>
                  </a:cxn>
                  <a:cxn ang="0">
                    <a:pos x="60" y="320"/>
                  </a:cxn>
                  <a:cxn ang="0">
                    <a:pos x="64" y="299"/>
                  </a:cxn>
                  <a:cxn ang="0">
                    <a:pos x="47" y="282"/>
                  </a:cxn>
                  <a:cxn ang="0">
                    <a:pos x="35" y="267"/>
                  </a:cxn>
                  <a:cxn ang="0">
                    <a:pos x="25" y="242"/>
                  </a:cxn>
                  <a:cxn ang="0">
                    <a:pos x="8" y="223"/>
                  </a:cxn>
                  <a:cxn ang="0">
                    <a:pos x="10" y="196"/>
                  </a:cxn>
                  <a:cxn ang="0">
                    <a:pos x="41" y="186"/>
                  </a:cxn>
                  <a:cxn ang="0">
                    <a:pos x="60" y="100"/>
                  </a:cxn>
                  <a:cxn ang="0">
                    <a:pos x="77" y="75"/>
                  </a:cxn>
                  <a:cxn ang="0">
                    <a:pos x="93" y="46"/>
                  </a:cxn>
                  <a:cxn ang="0">
                    <a:pos x="89" y="23"/>
                  </a:cxn>
                  <a:cxn ang="0">
                    <a:pos x="137" y="0"/>
                  </a:cxn>
                </a:cxnLst>
                <a:rect l="0" t="0" r="r" b="b"/>
                <a:pathLst>
                  <a:path w="434" h="478">
                    <a:moveTo>
                      <a:pt x="139" y="0"/>
                    </a:moveTo>
                    <a:lnTo>
                      <a:pt x="141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6" y="2"/>
                    </a:lnTo>
                    <a:lnTo>
                      <a:pt x="146" y="4"/>
                    </a:lnTo>
                    <a:lnTo>
                      <a:pt x="146" y="6"/>
                    </a:lnTo>
                    <a:lnTo>
                      <a:pt x="148" y="6"/>
                    </a:lnTo>
                    <a:lnTo>
                      <a:pt x="148" y="7"/>
                    </a:lnTo>
                    <a:lnTo>
                      <a:pt x="150" y="7"/>
                    </a:lnTo>
                    <a:lnTo>
                      <a:pt x="150" y="9"/>
                    </a:lnTo>
                    <a:lnTo>
                      <a:pt x="152" y="9"/>
                    </a:lnTo>
                    <a:lnTo>
                      <a:pt x="154" y="9"/>
                    </a:lnTo>
                    <a:lnTo>
                      <a:pt x="154" y="11"/>
                    </a:lnTo>
                    <a:lnTo>
                      <a:pt x="152" y="11"/>
                    </a:lnTo>
                    <a:lnTo>
                      <a:pt x="152" y="13"/>
                    </a:lnTo>
                    <a:lnTo>
                      <a:pt x="154" y="13"/>
                    </a:lnTo>
                    <a:lnTo>
                      <a:pt x="154" y="15"/>
                    </a:lnTo>
                    <a:lnTo>
                      <a:pt x="156" y="15"/>
                    </a:lnTo>
                    <a:lnTo>
                      <a:pt x="158" y="17"/>
                    </a:lnTo>
                    <a:lnTo>
                      <a:pt x="158" y="19"/>
                    </a:lnTo>
                    <a:lnTo>
                      <a:pt x="160" y="19"/>
                    </a:lnTo>
                    <a:lnTo>
                      <a:pt x="160" y="21"/>
                    </a:lnTo>
                    <a:lnTo>
                      <a:pt x="160" y="23"/>
                    </a:lnTo>
                    <a:lnTo>
                      <a:pt x="160" y="25"/>
                    </a:lnTo>
                    <a:lnTo>
                      <a:pt x="162" y="25"/>
                    </a:lnTo>
                    <a:lnTo>
                      <a:pt x="160" y="25"/>
                    </a:lnTo>
                    <a:lnTo>
                      <a:pt x="162" y="27"/>
                    </a:lnTo>
                    <a:lnTo>
                      <a:pt x="162" y="29"/>
                    </a:lnTo>
                    <a:lnTo>
                      <a:pt x="162" y="31"/>
                    </a:lnTo>
                    <a:lnTo>
                      <a:pt x="162" y="32"/>
                    </a:lnTo>
                    <a:lnTo>
                      <a:pt x="164" y="34"/>
                    </a:lnTo>
                    <a:lnTo>
                      <a:pt x="164" y="36"/>
                    </a:lnTo>
                    <a:lnTo>
                      <a:pt x="166" y="38"/>
                    </a:lnTo>
                    <a:lnTo>
                      <a:pt x="167" y="40"/>
                    </a:lnTo>
                    <a:lnTo>
                      <a:pt x="169" y="40"/>
                    </a:lnTo>
                    <a:lnTo>
                      <a:pt x="169" y="42"/>
                    </a:lnTo>
                    <a:lnTo>
                      <a:pt x="171" y="42"/>
                    </a:lnTo>
                    <a:lnTo>
                      <a:pt x="171" y="44"/>
                    </a:lnTo>
                    <a:lnTo>
                      <a:pt x="173" y="44"/>
                    </a:lnTo>
                    <a:lnTo>
                      <a:pt x="175" y="44"/>
                    </a:lnTo>
                    <a:lnTo>
                      <a:pt x="177" y="44"/>
                    </a:lnTo>
                    <a:lnTo>
                      <a:pt x="179" y="46"/>
                    </a:lnTo>
                    <a:lnTo>
                      <a:pt x="181" y="46"/>
                    </a:lnTo>
                    <a:lnTo>
                      <a:pt x="183" y="48"/>
                    </a:lnTo>
                    <a:lnTo>
                      <a:pt x="183" y="50"/>
                    </a:lnTo>
                    <a:lnTo>
                      <a:pt x="185" y="52"/>
                    </a:lnTo>
                    <a:lnTo>
                      <a:pt x="185" y="54"/>
                    </a:lnTo>
                    <a:lnTo>
                      <a:pt x="185" y="56"/>
                    </a:lnTo>
                    <a:lnTo>
                      <a:pt x="187" y="57"/>
                    </a:lnTo>
                    <a:lnTo>
                      <a:pt x="187" y="59"/>
                    </a:lnTo>
                    <a:lnTo>
                      <a:pt x="185" y="61"/>
                    </a:lnTo>
                    <a:lnTo>
                      <a:pt x="185" y="63"/>
                    </a:lnTo>
                    <a:lnTo>
                      <a:pt x="185" y="65"/>
                    </a:lnTo>
                    <a:lnTo>
                      <a:pt x="185" y="67"/>
                    </a:lnTo>
                    <a:lnTo>
                      <a:pt x="185" y="69"/>
                    </a:lnTo>
                    <a:lnTo>
                      <a:pt x="185" y="71"/>
                    </a:lnTo>
                    <a:lnTo>
                      <a:pt x="185" y="73"/>
                    </a:lnTo>
                    <a:lnTo>
                      <a:pt x="185" y="75"/>
                    </a:lnTo>
                    <a:lnTo>
                      <a:pt x="185" y="77"/>
                    </a:lnTo>
                    <a:lnTo>
                      <a:pt x="185" y="79"/>
                    </a:lnTo>
                    <a:lnTo>
                      <a:pt x="185" y="80"/>
                    </a:lnTo>
                    <a:lnTo>
                      <a:pt x="185" y="82"/>
                    </a:lnTo>
                    <a:lnTo>
                      <a:pt x="187" y="80"/>
                    </a:lnTo>
                    <a:lnTo>
                      <a:pt x="189" y="82"/>
                    </a:lnTo>
                    <a:lnTo>
                      <a:pt x="191" y="82"/>
                    </a:lnTo>
                    <a:lnTo>
                      <a:pt x="192" y="82"/>
                    </a:lnTo>
                    <a:lnTo>
                      <a:pt x="192" y="84"/>
                    </a:lnTo>
                    <a:lnTo>
                      <a:pt x="194" y="84"/>
                    </a:lnTo>
                    <a:lnTo>
                      <a:pt x="196" y="84"/>
                    </a:lnTo>
                    <a:lnTo>
                      <a:pt x="196" y="86"/>
                    </a:lnTo>
                    <a:lnTo>
                      <a:pt x="198" y="84"/>
                    </a:lnTo>
                    <a:lnTo>
                      <a:pt x="200" y="84"/>
                    </a:lnTo>
                    <a:lnTo>
                      <a:pt x="200" y="82"/>
                    </a:lnTo>
                    <a:lnTo>
                      <a:pt x="202" y="82"/>
                    </a:lnTo>
                    <a:lnTo>
                      <a:pt x="204" y="82"/>
                    </a:lnTo>
                    <a:lnTo>
                      <a:pt x="206" y="82"/>
                    </a:lnTo>
                    <a:lnTo>
                      <a:pt x="208" y="82"/>
                    </a:lnTo>
                    <a:lnTo>
                      <a:pt x="210" y="82"/>
                    </a:lnTo>
                    <a:lnTo>
                      <a:pt x="212" y="82"/>
                    </a:lnTo>
                    <a:lnTo>
                      <a:pt x="214" y="82"/>
                    </a:lnTo>
                    <a:lnTo>
                      <a:pt x="214" y="80"/>
                    </a:lnTo>
                    <a:lnTo>
                      <a:pt x="214" y="79"/>
                    </a:lnTo>
                    <a:lnTo>
                      <a:pt x="214" y="77"/>
                    </a:lnTo>
                    <a:lnTo>
                      <a:pt x="215" y="77"/>
                    </a:lnTo>
                    <a:lnTo>
                      <a:pt x="217" y="77"/>
                    </a:lnTo>
                    <a:lnTo>
                      <a:pt x="217" y="79"/>
                    </a:lnTo>
                    <a:lnTo>
                      <a:pt x="219" y="79"/>
                    </a:lnTo>
                    <a:lnTo>
                      <a:pt x="221" y="79"/>
                    </a:lnTo>
                    <a:lnTo>
                      <a:pt x="223" y="79"/>
                    </a:lnTo>
                    <a:lnTo>
                      <a:pt x="223" y="80"/>
                    </a:lnTo>
                    <a:lnTo>
                      <a:pt x="225" y="80"/>
                    </a:lnTo>
                    <a:lnTo>
                      <a:pt x="227" y="80"/>
                    </a:lnTo>
                    <a:lnTo>
                      <a:pt x="229" y="80"/>
                    </a:lnTo>
                    <a:lnTo>
                      <a:pt x="229" y="79"/>
                    </a:lnTo>
                    <a:lnTo>
                      <a:pt x="229" y="77"/>
                    </a:lnTo>
                    <a:lnTo>
                      <a:pt x="231" y="77"/>
                    </a:lnTo>
                    <a:lnTo>
                      <a:pt x="233" y="75"/>
                    </a:lnTo>
                    <a:lnTo>
                      <a:pt x="235" y="73"/>
                    </a:lnTo>
                    <a:lnTo>
                      <a:pt x="237" y="73"/>
                    </a:lnTo>
                    <a:lnTo>
                      <a:pt x="237" y="71"/>
                    </a:lnTo>
                    <a:lnTo>
                      <a:pt x="239" y="71"/>
                    </a:lnTo>
                    <a:lnTo>
                      <a:pt x="240" y="73"/>
                    </a:lnTo>
                    <a:lnTo>
                      <a:pt x="240" y="75"/>
                    </a:lnTo>
                    <a:lnTo>
                      <a:pt x="240" y="77"/>
                    </a:lnTo>
                    <a:lnTo>
                      <a:pt x="240" y="79"/>
                    </a:lnTo>
                    <a:lnTo>
                      <a:pt x="239" y="79"/>
                    </a:lnTo>
                    <a:lnTo>
                      <a:pt x="239" y="80"/>
                    </a:lnTo>
                    <a:lnTo>
                      <a:pt x="239" y="82"/>
                    </a:lnTo>
                    <a:lnTo>
                      <a:pt x="237" y="82"/>
                    </a:lnTo>
                    <a:lnTo>
                      <a:pt x="237" y="84"/>
                    </a:lnTo>
                    <a:lnTo>
                      <a:pt x="237" y="86"/>
                    </a:lnTo>
                    <a:lnTo>
                      <a:pt x="235" y="88"/>
                    </a:lnTo>
                    <a:lnTo>
                      <a:pt x="237" y="88"/>
                    </a:lnTo>
                    <a:lnTo>
                      <a:pt x="239" y="90"/>
                    </a:lnTo>
                    <a:lnTo>
                      <a:pt x="240" y="90"/>
                    </a:lnTo>
                    <a:lnTo>
                      <a:pt x="242" y="90"/>
                    </a:lnTo>
                    <a:lnTo>
                      <a:pt x="244" y="90"/>
                    </a:lnTo>
                    <a:lnTo>
                      <a:pt x="246" y="90"/>
                    </a:lnTo>
                    <a:lnTo>
                      <a:pt x="248" y="90"/>
                    </a:lnTo>
                    <a:lnTo>
                      <a:pt x="250" y="90"/>
                    </a:lnTo>
                    <a:lnTo>
                      <a:pt x="252" y="90"/>
                    </a:lnTo>
                    <a:lnTo>
                      <a:pt x="254" y="92"/>
                    </a:lnTo>
                    <a:lnTo>
                      <a:pt x="254" y="94"/>
                    </a:lnTo>
                    <a:lnTo>
                      <a:pt x="256" y="96"/>
                    </a:lnTo>
                    <a:lnTo>
                      <a:pt x="256" y="98"/>
                    </a:lnTo>
                    <a:lnTo>
                      <a:pt x="256" y="100"/>
                    </a:lnTo>
                    <a:lnTo>
                      <a:pt x="256" y="102"/>
                    </a:lnTo>
                    <a:lnTo>
                      <a:pt x="254" y="102"/>
                    </a:lnTo>
                    <a:lnTo>
                      <a:pt x="254" y="104"/>
                    </a:lnTo>
                    <a:lnTo>
                      <a:pt x="256" y="104"/>
                    </a:lnTo>
                    <a:lnTo>
                      <a:pt x="256" y="105"/>
                    </a:lnTo>
                    <a:lnTo>
                      <a:pt x="258" y="105"/>
                    </a:lnTo>
                    <a:lnTo>
                      <a:pt x="258" y="107"/>
                    </a:lnTo>
                    <a:lnTo>
                      <a:pt x="260" y="107"/>
                    </a:lnTo>
                    <a:lnTo>
                      <a:pt x="260" y="109"/>
                    </a:lnTo>
                    <a:lnTo>
                      <a:pt x="262" y="109"/>
                    </a:lnTo>
                    <a:lnTo>
                      <a:pt x="262" y="111"/>
                    </a:lnTo>
                    <a:lnTo>
                      <a:pt x="263" y="113"/>
                    </a:lnTo>
                    <a:lnTo>
                      <a:pt x="265" y="113"/>
                    </a:lnTo>
                    <a:lnTo>
                      <a:pt x="267" y="111"/>
                    </a:lnTo>
                    <a:lnTo>
                      <a:pt x="269" y="111"/>
                    </a:lnTo>
                    <a:lnTo>
                      <a:pt x="271" y="109"/>
                    </a:lnTo>
                    <a:lnTo>
                      <a:pt x="271" y="111"/>
                    </a:lnTo>
                    <a:lnTo>
                      <a:pt x="273" y="111"/>
                    </a:lnTo>
                    <a:lnTo>
                      <a:pt x="275" y="113"/>
                    </a:lnTo>
                    <a:lnTo>
                      <a:pt x="277" y="115"/>
                    </a:lnTo>
                    <a:lnTo>
                      <a:pt x="279" y="117"/>
                    </a:lnTo>
                    <a:lnTo>
                      <a:pt x="281" y="119"/>
                    </a:lnTo>
                    <a:lnTo>
                      <a:pt x="283" y="119"/>
                    </a:lnTo>
                    <a:lnTo>
                      <a:pt x="283" y="121"/>
                    </a:lnTo>
                    <a:lnTo>
                      <a:pt x="283" y="123"/>
                    </a:lnTo>
                    <a:lnTo>
                      <a:pt x="285" y="123"/>
                    </a:lnTo>
                    <a:lnTo>
                      <a:pt x="287" y="123"/>
                    </a:lnTo>
                    <a:lnTo>
                      <a:pt x="287" y="121"/>
                    </a:lnTo>
                    <a:lnTo>
                      <a:pt x="288" y="121"/>
                    </a:lnTo>
                    <a:lnTo>
                      <a:pt x="290" y="121"/>
                    </a:lnTo>
                    <a:lnTo>
                      <a:pt x="292" y="121"/>
                    </a:lnTo>
                    <a:lnTo>
                      <a:pt x="294" y="121"/>
                    </a:lnTo>
                    <a:lnTo>
                      <a:pt x="294" y="123"/>
                    </a:lnTo>
                    <a:lnTo>
                      <a:pt x="296" y="125"/>
                    </a:lnTo>
                    <a:lnTo>
                      <a:pt x="298" y="127"/>
                    </a:lnTo>
                    <a:lnTo>
                      <a:pt x="300" y="127"/>
                    </a:lnTo>
                    <a:lnTo>
                      <a:pt x="300" y="128"/>
                    </a:lnTo>
                    <a:lnTo>
                      <a:pt x="302" y="128"/>
                    </a:lnTo>
                    <a:lnTo>
                      <a:pt x="304" y="130"/>
                    </a:lnTo>
                    <a:lnTo>
                      <a:pt x="304" y="132"/>
                    </a:lnTo>
                    <a:lnTo>
                      <a:pt x="306" y="132"/>
                    </a:lnTo>
                    <a:lnTo>
                      <a:pt x="306" y="134"/>
                    </a:lnTo>
                    <a:lnTo>
                      <a:pt x="308" y="134"/>
                    </a:lnTo>
                    <a:lnTo>
                      <a:pt x="310" y="134"/>
                    </a:lnTo>
                    <a:lnTo>
                      <a:pt x="310" y="136"/>
                    </a:lnTo>
                    <a:lnTo>
                      <a:pt x="311" y="136"/>
                    </a:lnTo>
                    <a:lnTo>
                      <a:pt x="311" y="138"/>
                    </a:lnTo>
                    <a:lnTo>
                      <a:pt x="313" y="142"/>
                    </a:lnTo>
                    <a:lnTo>
                      <a:pt x="315" y="144"/>
                    </a:lnTo>
                    <a:lnTo>
                      <a:pt x="315" y="146"/>
                    </a:lnTo>
                    <a:lnTo>
                      <a:pt x="317" y="146"/>
                    </a:lnTo>
                    <a:lnTo>
                      <a:pt x="317" y="148"/>
                    </a:lnTo>
                    <a:lnTo>
                      <a:pt x="317" y="150"/>
                    </a:lnTo>
                    <a:lnTo>
                      <a:pt x="317" y="152"/>
                    </a:lnTo>
                    <a:lnTo>
                      <a:pt x="317" y="153"/>
                    </a:lnTo>
                    <a:lnTo>
                      <a:pt x="319" y="153"/>
                    </a:lnTo>
                    <a:lnTo>
                      <a:pt x="321" y="153"/>
                    </a:lnTo>
                    <a:lnTo>
                      <a:pt x="321" y="155"/>
                    </a:lnTo>
                    <a:lnTo>
                      <a:pt x="323" y="155"/>
                    </a:lnTo>
                    <a:lnTo>
                      <a:pt x="325" y="155"/>
                    </a:lnTo>
                    <a:lnTo>
                      <a:pt x="327" y="155"/>
                    </a:lnTo>
                    <a:lnTo>
                      <a:pt x="327" y="157"/>
                    </a:lnTo>
                    <a:lnTo>
                      <a:pt x="329" y="157"/>
                    </a:lnTo>
                    <a:lnTo>
                      <a:pt x="331" y="159"/>
                    </a:lnTo>
                    <a:lnTo>
                      <a:pt x="333" y="161"/>
                    </a:lnTo>
                    <a:lnTo>
                      <a:pt x="335" y="161"/>
                    </a:lnTo>
                    <a:lnTo>
                      <a:pt x="336" y="163"/>
                    </a:lnTo>
                    <a:lnTo>
                      <a:pt x="338" y="163"/>
                    </a:lnTo>
                    <a:lnTo>
                      <a:pt x="340" y="163"/>
                    </a:lnTo>
                    <a:lnTo>
                      <a:pt x="340" y="161"/>
                    </a:lnTo>
                    <a:lnTo>
                      <a:pt x="342" y="161"/>
                    </a:lnTo>
                    <a:lnTo>
                      <a:pt x="342" y="159"/>
                    </a:lnTo>
                    <a:lnTo>
                      <a:pt x="344" y="159"/>
                    </a:lnTo>
                    <a:lnTo>
                      <a:pt x="344" y="157"/>
                    </a:lnTo>
                    <a:lnTo>
                      <a:pt x="346" y="157"/>
                    </a:lnTo>
                    <a:lnTo>
                      <a:pt x="348" y="157"/>
                    </a:lnTo>
                    <a:lnTo>
                      <a:pt x="348" y="159"/>
                    </a:lnTo>
                    <a:lnTo>
                      <a:pt x="350" y="159"/>
                    </a:lnTo>
                    <a:lnTo>
                      <a:pt x="350" y="161"/>
                    </a:lnTo>
                    <a:lnTo>
                      <a:pt x="352" y="161"/>
                    </a:lnTo>
                    <a:lnTo>
                      <a:pt x="354" y="161"/>
                    </a:lnTo>
                    <a:lnTo>
                      <a:pt x="356" y="161"/>
                    </a:lnTo>
                    <a:lnTo>
                      <a:pt x="358" y="161"/>
                    </a:lnTo>
                    <a:lnTo>
                      <a:pt x="359" y="161"/>
                    </a:lnTo>
                    <a:lnTo>
                      <a:pt x="359" y="163"/>
                    </a:lnTo>
                    <a:lnTo>
                      <a:pt x="361" y="163"/>
                    </a:lnTo>
                    <a:lnTo>
                      <a:pt x="361" y="165"/>
                    </a:lnTo>
                    <a:lnTo>
                      <a:pt x="363" y="165"/>
                    </a:lnTo>
                    <a:lnTo>
                      <a:pt x="363" y="167"/>
                    </a:lnTo>
                    <a:lnTo>
                      <a:pt x="363" y="169"/>
                    </a:lnTo>
                    <a:lnTo>
                      <a:pt x="363" y="171"/>
                    </a:lnTo>
                    <a:lnTo>
                      <a:pt x="363" y="173"/>
                    </a:lnTo>
                    <a:lnTo>
                      <a:pt x="363" y="175"/>
                    </a:lnTo>
                    <a:lnTo>
                      <a:pt x="365" y="176"/>
                    </a:lnTo>
                    <a:lnTo>
                      <a:pt x="365" y="178"/>
                    </a:lnTo>
                    <a:lnTo>
                      <a:pt x="363" y="178"/>
                    </a:lnTo>
                    <a:lnTo>
                      <a:pt x="363" y="180"/>
                    </a:lnTo>
                    <a:lnTo>
                      <a:pt x="363" y="182"/>
                    </a:lnTo>
                    <a:lnTo>
                      <a:pt x="365" y="182"/>
                    </a:lnTo>
                    <a:lnTo>
                      <a:pt x="367" y="182"/>
                    </a:lnTo>
                    <a:lnTo>
                      <a:pt x="369" y="182"/>
                    </a:lnTo>
                    <a:lnTo>
                      <a:pt x="371" y="184"/>
                    </a:lnTo>
                    <a:lnTo>
                      <a:pt x="373" y="184"/>
                    </a:lnTo>
                    <a:lnTo>
                      <a:pt x="375" y="184"/>
                    </a:lnTo>
                    <a:lnTo>
                      <a:pt x="377" y="186"/>
                    </a:lnTo>
                    <a:lnTo>
                      <a:pt x="379" y="186"/>
                    </a:lnTo>
                    <a:lnTo>
                      <a:pt x="381" y="186"/>
                    </a:lnTo>
                    <a:lnTo>
                      <a:pt x="381" y="184"/>
                    </a:lnTo>
                    <a:lnTo>
                      <a:pt x="383" y="184"/>
                    </a:lnTo>
                    <a:lnTo>
                      <a:pt x="384" y="182"/>
                    </a:lnTo>
                    <a:lnTo>
                      <a:pt x="386" y="182"/>
                    </a:lnTo>
                    <a:lnTo>
                      <a:pt x="386" y="180"/>
                    </a:lnTo>
                    <a:lnTo>
                      <a:pt x="388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88" y="182"/>
                    </a:lnTo>
                    <a:lnTo>
                      <a:pt x="388" y="184"/>
                    </a:lnTo>
                    <a:lnTo>
                      <a:pt x="388" y="186"/>
                    </a:lnTo>
                    <a:lnTo>
                      <a:pt x="390" y="188"/>
                    </a:lnTo>
                    <a:lnTo>
                      <a:pt x="392" y="190"/>
                    </a:lnTo>
                    <a:lnTo>
                      <a:pt x="392" y="192"/>
                    </a:lnTo>
                    <a:lnTo>
                      <a:pt x="394" y="192"/>
                    </a:lnTo>
                    <a:lnTo>
                      <a:pt x="396" y="194"/>
                    </a:lnTo>
                    <a:lnTo>
                      <a:pt x="396" y="196"/>
                    </a:lnTo>
                    <a:lnTo>
                      <a:pt x="396" y="198"/>
                    </a:lnTo>
                    <a:lnTo>
                      <a:pt x="396" y="200"/>
                    </a:lnTo>
                    <a:lnTo>
                      <a:pt x="394" y="201"/>
                    </a:lnTo>
                    <a:lnTo>
                      <a:pt x="394" y="203"/>
                    </a:lnTo>
                    <a:lnTo>
                      <a:pt x="396" y="203"/>
                    </a:lnTo>
                    <a:lnTo>
                      <a:pt x="398" y="203"/>
                    </a:lnTo>
                    <a:lnTo>
                      <a:pt x="398" y="205"/>
                    </a:lnTo>
                    <a:lnTo>
                      <a:pt x="398" y="207"/>
                    </a:lnTo>
                    <a:lnTo>
                      <a:pt x="400" y="209"/>
                    </a:lnTo>
                    <a:lnTo>
                      <a:pt x="402" y="209"/>
                    </a:lnTo>
                    <a:lnTo>
                      <a:pt x="402" y="211"/>
                    </a:lnTo>
                    <a:lnTo>
                      <a:pt x="402" y="213"/>
                    </a:lnTo>
                    <a:lnTo>
                      <a:pt x="402" y="215"/>
                    </a:lnTo>
                    <a:lnTo>
                      <a:pt x="404" y="215"/>
                    </a:lnTo>
                    <a:lnTo>
                      <a:pt x="404" y="217"/>
                    </a:lnTo>
                    <a:lnTo>
                      <a:pt x="406" y="217"/>
                    </a:lnTo>
                    <a:lnTo>
                      <a:pt x="407" y="219"/>
                    </a:lnTo>
                    <a:lnTo>
                      <a:pt x="409" y="219"/>
                    </a:lnTo>
                    <a:lnTo>
                      <a:pt x="411" y="221"/>
                    </a:lnTo>
                    <a:lnTo>
                      <a:pt x="411" y="223"/>
                    </a:lnTo>
                    <a:lnTo>
                      <a:pt x="413" y="223"/>
                    </a:lnTo>
                    <a:lnTo>
                      <a:pt x="415" y="224"/>
                    </a:lnTo>
                    <a:lnTo>
                      <a:pt x="415" y="228"/>
                    </a:lnTo>
                    <a:lnTo>
                      <a:pt x="415" y="230"/>
                    </a:lnTo>
                    <a:lnTo>
                      <a:pt x="417" y="232"/>
                    </a:lnTo>
                    <a:lnTo>
                      <a:pt x="417" y="234"/>
                    </a:lnTo>
                    <a:lnTo>
                      <a:pt x="417" y="236"/>
                    </a:lnTo>
                    <a:lnTo>
                      <a:pt x="419" y="236"/>
                    </a:lnTo>
                    <a:lnTo>
                      <a:pt x="421" y="236"/>
                    </a:lnTo>
                    <a:lnTo>
                      <a:pt x="421" y="240"/>
                    </a:lnTo>
                    <a:lnTo>
                      <a:pt x="421" y="242"/>
                    </a:lnTo>
                    <a:lnTo>
                      <a:pt x="421" y="244"/>
                    </a:lnTo>
                    <a:lnTo>
                      <a:pt x="423" y="244"/>
                    </a:lnTo>
                    <a:lnTo>
                      <a:pt x="423" y="246"/>
                    </a:lnTo>
                    <a:lnTo>
                      <a:pt x="425" y="246"/>
                    </a:lnTo>
                    <a:lnTo>
                      <a:pt x="425" y="248"/>
                    </a:lnTo>
                    <a:lnTo>
                      <a:pt x="427" y="249"/>
                    </a:lnTo>
                    <a:lnTo>
                      <a:pt x="429" y="249"/>
                    </a:lnTo>
                    <a:lnTo>
                      <a:pt x="429" y="251"/>
                    </a:lnTo>
                    <a:lnTo>
                      <a:pt x="431" y="253"/>
                    </a:lnTo>
                    <a:lnTo>
                      <a:pt x="432" y="255"/>
                    </a:lnTo>
                    <a:lnTo>
                      <a:pt x="434" y="257"/>
                    </a:lnTo>
                    <a:lnTo>
                      <a:pt x="431" y="261"/>
                    </a:lnTo>
                    <a:lnTo>
                      <a:pt x="431" y="263"/>
                    </a:lnTo>
                    <a:lnTo>
                      <a:pt x="429" y="265"/>
                    </a:lnTo>
                    <a:lnTo>
                      <a:pt x="427" y="265"/>
                    </a:lnTo>
                    <a:lnTo>
                      <a:pt x="427" y="267"/>
                    </a:lnTo>
                    <a:lnTo>
                      <a:pt x="427" y="269"/>
                    </a:lnTo>
                    <a:lnTo>
                      <a:pt x="427" y="271"/>
                    </a:lnTo>
                    <a:lnTo>
                      <a:pt x="425" y="271"/>
                    </a:lnTo>
                    <a:lnTo>
                      <a:pt x="425" y="272"/>
                    </a:lnTo>
                    <a:lnTo>
                      <a:pt x="423" y="272"/>
                    </a:lnTo>
                    <a:lnTo>
                      <a:pt x="423" y="274"/>
                    </a:lnTo>
                    <a:lnTo>
                      <a:pt x="423" y="276"/>
                    </a:lnTo>
                    <a:lnTo>
                      <a:pt x="421" y="276"/>
                    </a:lnTo>
                    <a:lnTo>
                      <a:pt x="419" y="276"/>
                    </a:lnTo>
                    <a:lnTo>
                      <a:pt x="417" y="276"/>
                    </a:lnTo>
                    <a:lnTo>
                      <a:pt x="415" y="276"/>
                    </a:lnTo>
                    <a:lnTo>
                      <a:pt x="413" y="276"/>
                    </a:lnTo>
                    <a:lnTo>
                      <a:pt x="413" y="278"/>
                    </a:lnTo>
                    <a:lnTo>
                      <a:pt x="411" y="280"/>
                    </a:lnTo>
                    <a:lnTo>
                      <a:pt x="411" y="278"/>
                    </a:lnTo>
                    <a:lnTo>
                      <a:pt x="409" y="278"/>
                    </a:lnTo>
                    <a:lnTo>
                      <a:pt x="409" y="280"/>
                    </a:lnTo>
                    <a:lnTo>
                      <a:pt x="407" y="280"/>
                    </a:lnTo>
                    <a:lnTo>
                      <a:pt x="406" y="282"/>
                    </a:lnTo>
                    <a:lnTo>
                      <a:pt x="404" y="282"/>
                    </a:lnTo>
                    <a:lnTo>
                      <a:pt x="402" y="282"/>
                    </a:lnTo>
                    <a:lnTo>
                      <a:pt x="402" y="284"/>
                    </a:lnTo>
                    <a:lnTo>
                      <a:pt x="400" y="284"/>
                    </a:lnTo>
                    <a:lnTo>
                      <a:pt x="400" y="286"/>
                    </a:lnTo>
                    <a:lnTo>
                      <a:pt x="398" y="286"/>
                    </a:lnTo>
                    <a:lnTo>
                      <a:pt x="396" y="286"/>
                    </a:lnTo>
                    <a:lnTo>
                      <a:pt x="396" y="288"/>
                    </a:lnTo>
                    <a:lnTo>
                      <a:pt x="396" y="290"/>
                    </a:lnTo>
                    <a:lnTo>
                      <a:pt x="394" y="290"/>
                    </a:lnTo>
                    <a:lnTo>
                      <a:pt x="392" y="290"/>
                    </a:lnTo>
                    <a:lnTo>
                      <a:pt x="392" y="292"/>
                    </a:lnTo>
                    <a:lnTo>
                      <a:pt x="390" y="292"/>
                    </a:lnTo>
                    <a:lnTo>
                      <a:pt x="392" y="294"/>
                    </a:lnTo>
                    <a:lnTo>
                      <a:pt x="392" y="296"/>
                    </a:lnTo>
                    <a:lnTo>
                      <a:pt x="392" y="297"/>
                    </a:lnTo>
                    <a:lnTo>
                      <a:pt x="392" y="299"/>
                    </a:lnTo>
                    <a:lnTo>
                      <a:pt x="390" y="299"/>
                    </a:lnTo>
                    <a:lnTo>
                      <a:pt x="388" y="299"/>
                    </a:lnTo>
                    <a:lnTo>
                      <a:pt x="388" y="297"/>
                    </a:lnTo>
                    <a:lnTo>
                      <a:pt x="390" y="297"/>
                    </a:lnTo>
                    <a:lnTo>
                      <a:pt x="388" y="297"/>
                    </a:lnTo>
                    <a:lnTo>
                      <a:pt x="386" y="297"/>
                    </a:lnTo>
                    <a:lnTo>
                      <a:pt x="386" y="296"/>
                    </a:lnTo>
                    <a:lnTo>
                      <a:pt x="386" y="297"/>
                    </a:lnTo>
                    <a:lnTo>
                      <a:pt x="384" y="297"/>
                    </a:lnTo>
                    <a:lnTo>
                      <a:pt x="384" y="299"/>
                    </a:lnTo>
                    <a:lnTo>
                      <a:pt x="383" y="299"/>
                    </a:lnTo>
                    <a:lnTo>
                      <a:pt x="381" y="297"/>
                    </a:lnTo>
                    <a:lnTo>
                      <a:pt x="379" y="297"/>
                    </a:lnTo>
                    <a:lnTo>
                      <a:pt x="379" y="299"/>
                    </a:lnTo>
                    <a:lnTo>
                      <a:pt x="379" y="301"/>
                    </a:lnTo>
                    <a:lnTo>
                      <a:pt x="379" y="303"/>
                    </a:lnTo>
                    <a:lnTo>
                      <a:pt x="379" y="305"/>
                    </a:lnTo>
                    <a:lnTo>
                      <a:pt x="379" y="307"/>
                    </a:lnTo>
                    <a:lnTo>
                      <a:pt x="377" y="307"/>
                    </a:lnTo>
                    <a:lnTo>
                      <a:pt x="377" y="309"/>
                    </a:lnTo>
                    <a:lnTo>
                      <a:pt x="377" y="311"/>
                    </a:lnTo>
                    <a:lnTo>
                      <a:pt x="377" y="313"/>
                    </a:lnTo>
                    <a:lnTo>
                      <a:pt x="377" y="315"/>
                    </a:lnTo>
                    <a:lnTo>
                      <a:pt x="375" y="315"/>
                    </a:lnTo>
                    <a:lnTo>
                      <a:pt x="373" y="315"/>
                    </a:lnTo>
                    <a:lnTo>
                      <a:pt x="373" y="317"/>
                    </a:lnTo>
                    <a:lnTo>
                      <a:pt x="371" y="315"/>
                    </a:lnTo>
                    <a:lnTo>
                      <a:pt x="369" y="315"/>
                    </a:lnTo>
                    <a:lnTo>
                      <a:pt x="367" y="315"/>
                    </a:lnTo>
                    <a:lnTo>
                      <a:pt x="365" y="315"/>
                    </a:lnTo>
                    <a:lnTo>
                      <a:pt x="363" y="315"/>
                    </a:lnTo>
                    <a:lnTo>
                      <a:pt x="363" y="317"/>
                    </a:lnTo>
                    <a:lnTo>
                      <a:pt x="361" y="317"/>
                    </a:lnTo>
                    <a:lnTo>
                      <a:pt x="361" y="319"/>
                    </a:lnTo>
                    <a:lnTo>
                      <a:pt x="361" y="320"/>
                    </a:lnTo>
                    <a:lnTo>
                      <a:pt x="359" y="320"/>
                    </a:lnTo>
                    <a:lnTo>
                      <a:pt x="359" y="322"/>
                    </a:lnTo>
                    <a:lnTo>
                      <a:pt x="359" y="324"/>
                    </a:lnTo>
                    <a:lnTo>
                      <a:pt x="358" y="324"/>
                    </a:lnTo>
                    <a:lnTo>
                      <a:pt x="358" y="326"/>
                    </a:lnTo>
                    <a:lnTo>
                      <a:pt x="356" y="326"/>
                    </a:lnTo>
                    <a:lnTo>
                      <a:pt x="356" y="328"/>
                    </a:lnTo>
                    <a:lnTo>
                      <a:pt x="358" y="330"/>
                    </a:lnTo>
                    <a:lnTo>
                      <a:pt x="356" y="330"/>
                    </a:lnTo>
                    <a:lnTo>
                      <a:pt x="354" y="330"/>
                    </a:lnTo>
                    <a:lnTo>
                      <a:pt x="352" y="330"/>
                    </a:lnTo>
                    <a:lnTo>
                      <a:pt x="350" y="330"/>
                    </a:lnTo>
                    <a:lnTo>
                      <a:pt x="348" y="328"/>
                    </a:lnTo>
                    <a:lnTo>
                      <a:pt x="348" y="326"/>
                    </a:lnTo>
                    <a:lnTo>
                      <a:pt x="348" y="324"/>
                    </a:lnTo>
                    <a:lnTo>
                      <a:pt x="346" y="324"/>
                    </a:lnTo>
                    <a:lnTo>
                      <a:pt x="344" y="324"/>
                    </a:lnTo>
                    <a:lnTo>
                      <a:pt x="344" y="326"/>
                    </a:lnTo>
                    <a:lnTo>
                      <a:pt x="344" y="328"/>
                    </a:lnTo>
                    <a:lnTo>
                      <a:pt x="342" y="328"/>
                    </a:lnTo>
                    <a:lnTo>
                      <a:pt x="342" y="326"/>
                    </a:lnTo>
                    <a:lnTo>
                      <a:pt x="340" y="326"/>
                    </a:lnTo>
                    <a:lnTo>
                      <a:pt x="338" y="326"/>
                    </a:lnTo>
                    <a:lnTo>
                      <a:pt x="338" y="324"/>
                    </a:lnTo>
                    <a:lnTo>
                      <a:pt x="340" y="322"/>
                    </a:lnTo>
                    <a:lnTo>
                      <a:pt x="340" y="320"/>
                    </a:lnTo>
                    <a:lnTo>
                      <a:pt x="340" y="319"/>
                    </a:lnTo>
                    <a:lnTo>
                      <a:pt x="338" y="319"/>
                    </a:lnTo>
                    <a:lnTo>
                      <a:pt x="336" y="319"/>
                    </a:lnTo>
                    <a:lnTo>
                      <a:pt x="335" y="319"/>
                    </a:lnTo>
                    <a:lnTo>
                      <a:pt x="333" y="319"/>
                    </a:lnTo>
                    <a:lnTo>
                      <a:pt x="333" y="320"/>
                    </a:lnTo>
                    <a:lnTo>
                      <a:pt x="333" y="322"/>
                    </a:lnTo>
                    <a:lnTo>
                      <a:pt x="333" y="324"/>
                    </a:lnTo>
                    <a:lnTo>
                      <a:pt x="331" y="324"/>
                    </a:lnTo>
                    <a:lnTo>
                      <a:pt x="331" y="322"/>
                    </a:lnTo>
                    <a:lnTo>
                      <a:pt x="331" y="320"/>
                    </a:lnTo>
                    <a:lnTo>
                      <a:pt x="329" y="320"/>
                    </a:lnTo>
                    <a:lnTo>
                      <a:pt x="329" y="319"/>
                    </a:lnTo>
                    <a:lnTo>
                      <a:pt x="327" y="319"/>
                    </a:lnTo>
                    <a:lnTo>
                      <a:pt x="325" y="319"/>
                    </a:lnTo>
                    <a:lnTo>
                      <a:pt x="325" y="317"/>
                    </a:lnTo>
                    <a:lnTo>
                      <a:pt x="325" y="315"/>
                    </a:lnTo>
                    <a:lnTo>
                      <a:pt x="323" y="315"/>
                    </a:lnTo>
                    <a:lnTo>
                      <a:pt x="323" y="313"/>
                    </a:lnTo>
                    <a:lnTo>
                      <a:pt x="321" y="313"/>
                    </a:lnTo>
                    <a:lnTo>
                      <a:pt x="319" y="313"/>
                    </a:lnTo>
                    <a:lnTo>
                      <a:pt x="319" y="311"/>
                    </a:lnTo>
                    <a:lnTo>
                      <a:pt x="319" y="309"/>
                    </a:lnTo>
                    <a:lnTo>
                      <a:pt x="319" y="307"/>
                    </a:lnTo>
                    <a:lnTo>
                      <a:pt x="317" y="305"/>
                    </a:lnTo>
                    <a:lnTo>
                      <a:pt x="315" y="305"/>
                    </a:lnTo>
                    <a:lnTo>
                      <a:pt x="313" y="305"/>
                    </a:lnTo>
                    <a:lnTo>
                      <a:pt x="311" y="305"/>
                    </a:lnTo>
                    <a:lnTo>
                      <a:pt x="310" y="303"/>
                    </a:lnTo>
                    <a:lnTo>
                      <a:pt x="308" y="301"/>
                    </a:lnTo>
                    <a:lnTo>
                      <a:pt x="306" y="301"/>
                    </a:lnTo>
                    <a:lnTo>
                      <a:pt x="306" y="299"/>
                    </a:lnTo>
                    <a:lnTo>
                      <a:pt x="304" y="299"/>
                    </a:lnTo>
                    <a:lnTo>
                      <a:pt x="304" y="301"/>
                    </a:lnTo>
                    <a:lnTo>
                      <a:pt x="302" y="301"/>
                    </a:lnTo>
                    <a:lnTo>
                      <a:pt x="302" y="303"/>
                    </a:lnTo>
                    <a:lnTo>
                      <a:pt x="302" y="305"/>
                    </a:lnTo>
                    <a:lnTo>
                      <a:pt x="302" y="307"/>
                    </a:lnTo>
                    <a:lnTo>
                      <a:pt x="300" y="307"/>
                    </a:lnTo>
                    <a:lnTo>
                      <a:pt x="298" y="307"/>
                    </a:lnTo>
                    <a:lnTo>
                      <a:pt x="296" y="307"/>
                    </a:lnTo>
                    <a:lnTo>
                      <a:pt x="294" y="307"/>
                    </a:lnTo>
                    <a:lnTo>
                      <a:pt x="294" y="309"/>
                    </a:lnTo>
                    <a:lnTo>
                      <a:pt x="292" y="311"/>
                    </a:lnTo>
                    <a:lnTo>
                      <a:pt x="290" y="311"/>
                    </a:lnTo>
                    <a:lnTo>
                      <a:pt x="288" y="311"/>
                    </a:lnTo>
                    <a:lnTo>
                      <a:pt x="287" y="311"/>
                    </a:lnTo>
                    <a:lnTo>
                      <a:pt x="285" y="311"/>
                    </a:lnTo>
                    <a:lnTo>
                      <a:pt x="283" y="311"/>
                    </a:lnTo>
                    <a:lnTo>
                      <a:pt x="283" y="309"/>
                    </a:lnTo>
                    <a:lnTo>
                      <a:pt x="283" y="307"/>
                    </a:lnTo>
                    <a:lnTo>
                      <a:pt x="283" y="305"/>
                    </a:lnTo>
                    <a:lnTo>
                      <a:pt x="283" y="303"/>
                    </a:lnTo>
                    <a:lnTo>
                      <a:pt x="283" y="301"/>
                    </a:lnTo>
                    <a:lnTo>
                      <a:pt x="285" y="301"/>
                    </a:lnTo>
                    <a:lnTo>
                      <a:pt x="285" y="299"/>
                    </a:lnTo>
                    <a:lnTo>
                      <a:pt x="283" y="299"/>
                    </a:lnTo>
                    <a:lnTo>
                      <a:pt x="283" y="297"/>
                    </a:lnTo>
                    <a:lnTo>
                      <a:pt x="281" y="297"/>
                    </a:lnTo>
                    <a:lnTo>
                      <a:pt x="279" y="296"/>
                    </a:lnTo>
                    <a:lnTo>
                      <a:pt x="277" y="296"/>
                    </a:lnTo>
                    <a:lnTo>
                      <a:pt x="277" y="297"/>
                    </a:lnTo>
                    <a:lnTo>
                      <a:pt x="275" y="297"/>
                    </a:lnTo>
                    <a:lnTo>
                      <a:pt x="273" y="297"/>
                    </a:lnTo>
                    <a:lnTo>
                      <a:pt x="273" y="296"/>
                    </a:lnTo>
                    <a:lnTo>
                      <a:pt x="271" y="296"/>
                    </a:lnTo>
                    <a:lnTo>
                      <a:pt x="271" y="297"/>
                    </a:lnTo>
                    <a:lnTo>
                      <a:pt x="269" y="297"/>
                    </a:lnTo>
                    <a:lnTo>
                      <a:pt x="267" y="297"/>
                    </a:lnTo>
                    <a:lnTo>
                      <a:pt x="267" y="296"/>
                    </a:lnTo>
                    <a:lnTo>
                      <a:pt x="265" y="296"/>
                    </a:lnTo>
                    <a:lnTo>
                      <a:pt x="263" y="296"/>
                    </a:lnTo>
                    <a:lnTo>
                      <a:pt x="262" y="297"/>
                    </a:lnTo>
                    <a:lnTo>
                      <a:pt x="260" y="297"/>
                    </a:lnTo>
                    <a:lnTo>
                      <a:pt x="258" y="297"/>
                    </a:lnTo>
                    <a:lnTo>
                      <a:pt x="256" y="297"/>
                    </a:lnTo>
                    <a:lnTo>
                      <a:pt x="254" y="297"/>
                    </a:lnTo>
                    <a:lnTo>
                      <a:pt x="252" y="297"/>
                    </a:lnTo>
                    <a:lnTo>
                      <a:pt x="252" y="296"/>
                    </a:lnTo>
                    <a:lnTo>
                      <a:pt x="254" y="296"/>
                    </a:lnTo>
                    <a:lnTo>
                      <a:pt x="254" y="294"/>
                    </a:lnTo>
                    <a:lnTo>
                      <a:pt x="252" y="294"/>
                    </a:lnTo>
                    <a:lnTo>
                      <a:pt x="252" y="292"/>
                    </a:lnTo>
                    <a:lnTo>
                      <a:pt x="250" y="292"/>
                    </a:lnTo>
                    <a:lnTo>
                      <a:pt x="248" y="292"/>
                    </a:lnTo>
                    <a:lnTo>
                      <a:pt x="246" y="292"/>
                    </a:lnTo>
                    <a:lnTo>
                      <a:pt x="246" y="290"/>
                    </a:lnTo>
                    <a:lnTo>
                      <a:pt x="244" y="290"/>
                    </a:lnTo>
                    <a:lnTo>
                      <a:pt x="244" y="288"/>
                    </a:lnTo>
                    <a:lnTo>
                      <a:pt x="246" y="288"/>
                    </a:lnTo>
                    <a:lnTo>
                      <a:pt x="246" y="286"/>
                    </a:lnTo>
                    <a:lnTo>
                      <a:pt x="246" y="284"/>
                    </a:lnTo>
                    <a:lnTo>
                      <a:pt x="244" y="284"/>
                    </a:lnTo>
                    <a:lnTo>
                      <a:pt x="242" y="284"/>
                    </a:lnTo>
                    <a:lnTo>
                      <a:pt x="242" y="282"/>
                    </a:lnTo>
                    <a:lnTo>
                      <a:pt x="240" y="282"/>
                    </a:lnTo>
                    <a:lnTo>
                      <a:pt x="239" y="282"/>
                    </a:lnTo>
                    <a:lnTo>
                      <a:pt x="237" y="282"/>
                    </a:lnTo>
                    <a:lnTo>
                      <a:pt x="235" y="282"/>
                    </a:lnTo>
                    <a:lnTo>
                      <a:pt x="233" y="282"/>
                    </a:lnTo>
                    <a:lnTo>
                      <a:pt x="231" y="280"/>
                    </a:lnTo>
                    <a:lnTo>
                      <a:pt x="229" y="280"/>
                    </a:lnTo>
                    <a:lnTo>
                      <a:pt x="227" y="280"/>
                    </a:lnTo>
                    <a:lnTo>
                      <a:pt x="227" y="278"/>
                    </a:lnTo>
                    <a:lnTo>
                      <a:pt x="225" y="278"/>
                    </a:lnTo>
                    <a:lnTo>
                      <a:pt x="225" y="276"/>
                    </a:lnTo>
                    <a:lnTo>
                      <a:pt x="223" y="276"/>
                    </a:lnTo>
                    <a:lnTo>
                      <a:pt x="221" y="276"/>
                    </a:lnTo>
                    <a:lnTo>
                      <a:pt x="221" y="274"/>
                    </a:lnTo>
                    <a:lnTo>
                      <a:pt x="219" y="274"/>
                    </a:lnTo>
                    <a:lnTo>
                      <a:pt x="219" y="272"/>
                    </a:lnTo>
                    <a:lnTo>
                      <a:pt x="221" y="272"/>
                    </a:lnTo>
                    <a:lnTo>
                      <a:pt x="221" y="271"/>
                    </a:lnTo>
                    <a:lnTo>
                      <a:pt x="221" y="269"/>
                    </a:lnTo>
                    <a:lnTo>
                      <a:pt x="219" y="269"/>
                    </a:lnTo>
                    <a:lnTo>
                      <a:pt x="221" y="267"/>
                    </a:lnTo>
                    <a:lnTo>
                      <a:pt x="219" y="267"/>
                    </a:lnTo>
                    <a:lnTo>
                      <a:pt x="217" y="265"/>
                    </a:lnTo>
                    <a:lnTo>
                      <a:pt x="215" y="265"/>
                    </a:lnTo>
                    <a:lnTo>
                      <a:pt x="215" y="263"/>
                    </a:lnTo>
                    <a:lnTo>
                      <a:pt x="217" y="263"/>
                    </a:lnTo>
                    <a:lnTo>
                      <a:pt x="217" y="261"/>
                    </a:lnTo>
                    <a:lnTo>
                      <a:pt x="215" y="261"/>
                    </a:lnTo>
                    <a:lnTo>
                      <a:pt x="214" y="259"/>
                    </a:lnTo>
                    <a:lnTo>
                      <a:pt x="212" y="259"/>
                    </a:lnTo>
                    <a:lnTo>
                      <a:pt x="212" y="257"/>
                    </a:lnTo>
                    <a:lnTo>
                      <a:pt x="210" y="257"/>
                    </a:lnTo>
                    <a:lnTo>
                      <a:pt x="208" y="257"/>
                    </a:lnTo>
                    <a:lnTo>
                      <a:pt x="206" y="257"/>
                    </a:lnTo>
                    <a:lnTo>
                      <a:pt x="204" y="257"/>
                    </a:lnTo>
                    <a:lnTo>
                      <a:pt x="202" y="257"/>
                    </a:lnTo>
                    <a:lnTo>
                      <a:pt x="200" y="255"/>
                    </a:lnTo>
                    <a:lnTo>
                      <a:pt x="198" y="255"/>
                    </a:lnTo>
                    <a:lnTo>
                      <a:pt x="198" y="257"/>
                    </a:lnTo>
                    <a:lnTo>
                      <a:pt x="196" y="257"/>
                    </a:lnTo>
                    <a:lnTo>
                      <a:pt x="194" y="257"/>
                    </a:lnTo>
                    <a:lnTo>
                      <a:pt x="194" y="259"/>
                    </a:lnTo>
                    <a:lnTo>
                      <a:pt x="194" y="257"/>
                    </a:lnTo>
                    <a:lnTo>
                      <a:pt x="194" y="255"/>
                    </a:lnTo>
                    <a:lnTo>
                      <a:pt x="196" y="255"/>
                    </a:lnTo>
                    <a:lnTo>
                      <a:pt x="196" y="253"/>
                    </a:lnTo>
                    <a:lnTo>
                      <a:pt x="194" y="253"/>
                    </a:lnTo>
                    <a:lnTo>
                      <a:pt x="194" y="255"/>
                    </a:lnTo>
                    <a:lnTo>
                      <a:pt x="194" y="253"/>
                    </a:lnTo>
                    <a:lnTo>
                      <a:pt x="192" y="253"/>
                    </a:lnTo>
                    <a:lnTo>
                      <a:pt x="191" y="251"/>
                    </a:lnTo>
                    <a:lnTo>
                      <a:pt x="189" y="251"/>
                    </a:lnTo>
                    <a:lnTo>
                      <a:pt x="187" y="251"/>
                    </a:lnTo>
                    <a:lnTo>
                      <a:pt x="185" y="251"/>
                    </a:lnTo>
                    <a:lnTo>
                      <a:pt x="183" y="249"/>
                    </a:lnTo>
                    <a:lnTo>
                      <a:pt x="183" y="248"/>
                    </a:lnTo>
                    <a:lnTo>
                      <a:pt x="185" y="246"/>
                    </a:lnTo>
                    <a:lnTo>
                      <a:pt x="185" y="244"/>
                    </a:lnTo>
                    <a:lnTo>
                      <a:pt x="185" y="242"/>
                    </a:lnTo>
                    <a:lnTo>
                      <a:pt x="183" y="242"/>
                    </a:lnTo>
                    <a:lnTo>
                      <a:pt x="181" y="240"/>
                    </a:lnTo>
                    <a:lnTo>
                      <a:pt x="179" y="240"/>
                    </a:lnTo>
                    <a:lnTo>
                      <a:pt x="177" y="238"/>
                    </a:lnTo>
                    <a:lnTo>
                      <a:pt x="177" y="236"/>
                    </a:lnTo>
                    <a:lnTo>
                      <a:pt x="175" y="236"/>
                    </a:lnTo>
                    <a:lnTo>
                      <a:pt x="177" y="234"/>
                    </a:lnTo>
                    <a:lnTo>
                      <a:pt x="179" y="234"/>
                    </a:lnTo>
                    <a:lnTo>
                      <a:pt x="177" y="232"/>
                    </a:lnTo>
                    <a:lnTo>
                      <a:pt x="177" y="230"/>
                    </a:lnTo>
                    <a:lnTo>
                      <a:pt x="179" y="230"/>
                    </a:lnTo>
                    <a:lnTo>
                      <a:pt x="179" y="228"/>
                    </a:lnTo>
                    <a:lnTo>
                      <a:pt x="177" y="228"/>
                    </a:lnTo>
                    <a:lnTo>
                      <a:pt x="177" y="226"/>
                    </a:lnTo>
                    <a:lnTo>
                      <a:pt x="175" y="226"/>
                    </a:lnTo>
                    <a:lnTo>
                      <a:pt x="175" y="224"/>
                    </a:lnTo>
                    <a:lnTo>
                      <a:pt x="173" y="224"/>
                    </a:lnTo>
                    <a:lnTo>
                      <a:pt x="173" y="223"/>
                    </a:lnTo>
                    <a:lnTo>
                      <a:pt x="171" y="221"/>
                    </a:lnTo>
                    <a:lnTo>
                      <a:pt x="169" y="221"/>
                    </a:lnTo>
                    <a:lnTo>
                      <a:pt x="167" y="221"/>
                    </a:lnTo>
                    <a:lnTo>
                      <a:pt x="166" y="221"/>
                    </a:lnTo>
                    <a:lnTo>
                      <a:pt x="164" y="223"/>
                    </a:lnTo>
                    <a:lnTo>
                      <a:pt x="164" y="224"/>
                    </a:lnTo>
                    <a:lnTo>
                      <a:pt x="162" y="224"/>
                    </a:lnTo>
                    <a:lnTo>
                      <a:pt x="160" y="226"/>
                    </a:lnTo>
                    <a:lnTo>
                      <a:pt x="160" y="228"/>
                    </a:lnTo>
                    <a:lnTo>
                      <a:pt x="162" y="230"/>
                    </a:lnTo>
                    <a:lnTo>
                      <a:pt x="164" y="232"/>
                    </a:lnTo>
                    <a:lnTo>
                      <a:pt x="166" y="232"/>
                    </a:lnTo>
                    <a:lnTo>
                      <a:pt x="167" y="234"/>
                    </a:lnTo>
                    <a:lnTo>
                      <a:pt x="167" y="236"/>
                    </a:lnTo>
                    <a:lnTo>
                      <a:pt x="169" y="238"/>
                    </a:lnTo>
                    <a:lnTo>
                      <a:pt x="169" y="242"/>
                    </a:lnTo>
                    <a:lnTo>
                      <a:pt x="167" y="244"/>
                    </a:lnTo>
                    <a:lnTo>
                      <a:pt x="167" y="246"/>
                    </a:lnTo>
                    <a:lnTo>
                      <a:pt x="166" y="246"/>
                    </a:lnTo>
                    <a:lnTo>
                      <a:pt x="162" y="246"/>
                    </a:lnTo>
                    <a:lnTo>
                      <a:pt x="160" y="246"/>
                    </a:lnTo>
                    <a:lnTo>
                      <a:pt x="158" y="246"/>
                    </a:lnTo>
                    <a:lnTo>
                      <a:pt x="156" y="246"/>
                    </a:lnTo>
                    <a:lnTo>
                      <a:pt x="152" y="248"/>
                    </a:lnTo>
                    <a:lnTo>
                      <a:pt x="152" y="251"/>
                    </a:lnTo>
                    <a:lnTo>
                      <a:pt x="150" y="255"/>
                    </a:lnTo>
                    <a:lnTo>
                      <a:pt x="150" y="257"/>
                    </a:lnTo>
                    <a:lnTo>
                      <a:pt x="152" y="259"/>
                    </a:lnTo>
                    <a:lnTo>
                      <a:pt x="154" y="261"/>
                    </a:lnTo>
                    <a:lnTo>
                      <a:pt x="154" y="263"/>
                    </a:lnTo>
                    <a:lnTo>
                      <a:pt x="156" y="265"/>
                    </a:lnTo>
                    <a:lnTo>
                      <a:pt x="156" y="267"/>
                    </a:lnTo>
                    <a:lnTo>
                      <a:pt x="156" y="269"/>
                    </a:lnTo>
                    <a:lnTo>
                      <a:pt x="156" y="271"/>
                    </a:lnTo>
                    <a:lnTo>
                      <a:pt x="156" y="272"/>
                    </a:lnTo>
                    <a:lnTo>
                      <a:pt x="156" y="274"/>
                    </a:lnTo>
                    <a:lnTo>
                      <a:pt x="156" y="276"/>
                    </a:lnTo>
                    <a:lnTo>
                      <a:pt x="156" y="278"/>
                    </a:lnTo>
                    <a:lnTo>
                      <a:pt x="154" y="278"/>
                    </a:lnTo>
                    <a:lnTo>
                      <a:pt x="154" y="280"/>
                    </a:lnTo>
                    <a:lnTo>
                      <a:pt x="152" y="282"/>
                    </a:lnTo>
                    <a:lnTo>
                      <a:pt x="150" y="282"/>
                    </a:lnTo>
                    <a:lnTo>
                      <a:pt x="150" y="284"/>
                    </a:lnTo>
                    <a:lnTo>
                      <a:pt x="150" y="286"/>
                    </a:lnTo>
                    <a:lnTo>
                      <a:pt x="148" y="288"/>
                    </a:lnTo>
                    <a:lnTo>
                      <a:pt x="150" y="290"/>
                    </a:lnTo>
                    <a:lnTo>
                      <a:pt x="150" y="292"/>
                    </a:lnTo>
                    <a:lnTo>
                      <a:pt x="150" y="294"/>
                    </a:lnTo>
                    <a:lnTo>
                      <a:pt x="152" y="294"/>
                    </a:lnTo>
                    <a:lnTo>
                      <a:pt x="152" y="296"/>
                    </a:lnTo>
                    <a:lnTo>
                      <a:pt x="154" y="296"/>
                    </a:lnTo>
                    <a:lnTo>
                      <a:pt x="154" y="297"/>
                    </a:lnTo>
                    <a:lnTo>
                      <a:pt x="156" y="299"/>
                    </a:lnTo>
                    <a:lnTo>
                      <a:pt x="158" y="299"/>
                    </a:lnTo>
                    <a:lnTo>
                      <a:pt x="158" y="301"/>
                    </a:lnTo>
                    <a:lnTo>
                      <a:pt x="160" y="301"/>
                    </a:lnTo>
                    <a:lnTo>
                      <a:pt x="160" y="303"/>
                    </a:lnTo>
                    <a:lnTo>
                      <a:pt x="162" y="303"/>
                    </a:lnTo>
                    <a:lnTo>
                      <a:pt x="162" y="305"/>
                    </a:lnTo>
                    <a:lnTo>
                      <a:pt x="164" y="307"/>
                    </a:lnTo>
                    <a:lnTo>
                      <a:pt x="164" y="309"/>
                    </a:lnTo>
                    <a:lnTo>
                      <a:pt x="166" y="309"/>
                    </a:lnTo>
                    <a:lnTo>
                      <a:pt x="166" y="311"/>
                    </a:lnTo>
                    <a:lnTo>
                      <a:pt x="166" y="313"/>
                    </a:lnTo>
                    <a:lnTo>
                      <a:pt x="166" y="315"/>
                    </a:lnTo>
                    <a:lnTo>
                      <a:pt x="164" y="317"/>
                    </a:lnTo>
                    <a:lnTo>
                      <a:pt x="164" y="319"/>
                    </a:lnTo>
                    <a:lnTo>
                      <a:pt x="162" y="320"/>
                    </a:lnTo>
                    <a:lnTo>
                      <a:pt x="160" y="322"/>
                    </a:lnTo>
                    <a:lnTo>
                      <a:pt x="158" y="324"/>
                    </a:lnTo>
                    <a:lnTo>
                      <a:pt x="158" y="326"/>
                    </a:lnTo>
                    <a:lnTo>
                      <a:pt x="158" y="328"/>
                    </a:lnTo>
                    <a:lnTo>
                      <a:pt x="160" y="330"/>
                    </a:lnTo>
                    <a:lnTo>
                      <a:pt x="164" y="330"/>
                    </a:lnTo>
                    <a:lnTo>
                      <a:pt x="166" y="332"/>
                    </a:lnTo>
                    <a:lnTo>
                      <a:pt x="167" y="334"/>
                    </a:lnTo>
                    <a:lnTo>
                      <a:pt x="169" y="336"/>
                    </a:lnTo>
                    <a:lnTo>
                      <a:pt x="171" y="338"/>
                    </a:lnTo>
                    <a:lnTo>
                      <a:pt x="171" y="340"/>
                    </a:lnTo>
                    <a:lnTo>
                      <a:pt x="171" y="342"/>
                    </a:lnTo>
                    <a:lnTo>
                      <a:pt x="169" y="344"/>
                    </a:lnTo>
                    <a:lnTo>
                      <a:pt x="169" y="345"/>
                    </a:lnTo>
                    <a:lnTo>
                      <a:pt x="167" y="345"/>
                    </a:lnTo>
                    <a:lnTo>
                      <a:pt x="167" y="347"/>
                    </a:lnTo>
                    <a:lnTo>
                      <a:pt x="166" y="347"/>
                    </a:lnTo>
                    <a:lnTo>
                      <a:pt x="164" y="349"/>
                    </a:lnTo>
                    <a:lnTo>
                      <a:pt x="162" y="349"/>
                    </a:lnTo>
                    <a:lnTo>
                      <a:pt x="162" y="351"/>
                    </a:lnTo>
                    <a:lnTo>
                      <a:pt x="162" y="353"/>
                    </a:lnTo>
                    <a:lnTo>
                      <a:pt x="164" y="353"/>
                    </a:lnTo>
                    <a:lnTo>
                      <a:pt x="164" y="355"/>
                    </a:lnTo>
                    <a:lnTo>
                      <a:pt x="166" y="357"/>
                    </a:lnTo>
                    <a:lnTo>
                      <a:pt x="166" y="359"/>
                    </a:lnTo>
                    <a:lnTo>
                      <a:pt x="166" y="361"/>
                    </a:lnTo>
                    <a:lnTo>
                      <a:pt x="167" y="361"/>
                    </a:lnTo>
                    <a:lnTo>
                      <a:pt x="167" y="363"/>
                    </a:lnTo>
                    <a:lnTo>
                      <a:pt x="167" y="365"/>
                    </a:lnTo>
                    <a:lnTo>
                      <a:pt x="167" y="367"/>
                    </a:lnTo>
                    <a:lnTo>
                      <a:pt x="169" y="368"/>
                    </a:lnTo>
                    <a:lnTo>
                      <a:pt x="169" y="370"/>
                    </a:lnTo>
                    <a:lnTo>
                      <a:pt x="169" y="372"/>
                    </a:lnTo>
                    <a:lnTo>
                      <a:pt x="167" y="372"/>
                    </a:lnTo>
                    <a:lnTo>
                      <a:pt x="167" y="374"/>
                    </a:lnTo>
                    <a:lnTo>
                      <a:pt x="167" y="376"/>
                    </a:lnTo>
                    <a:lnTo>
                      <a:pt x="166" y="376"/>
                    </a:lnTo>
                    <a:lnTo>
                      <a:pt x="166" y="378"/>
                    </a:lnTo>
                    <a:lnTo>
                      <a:pt x="166" y="380"/>
                    </a:lnTo>
                    <a:lnTo>
                      <a:pt x="167" y="382"/>
                    </a:lnTo>
                    <a:lnTo>
                      <a:pt x="167" y="384"/>
                    </a:lnTo>
                    <a:lnTo>
                      <a:pt x="169" y="384"/>
                    </a:lnTo>
                    <a:lnTo>
                      <a:pt x="169" y="386"/>
                    </a:lnTo>
                    <a:lnTo>
                      <a:pt x="171" y="386"/>
                    </a:lnTo>
                    <a:lnTo>
                      <a:pt x="171" y="388"/>
                    </a:lnTo>
                    <a:lnTo>
                      <a:pt x="171" y="390"/>
                    </a:lnTo>
                    <a:lnTo>
                      <a:pt x="171" y="392"/>
                    </a:lnTo>
                    <a:lnTo>
                      <a:pt x="173" y="393"/>
                    </a:lnTo>
                    <a:lnTo>
                      <a:pt x="173" y="395"/>
                    </a:lnTo>
                    <a:lnTo>
                      <a:pt x="175" y="395"/>
                    </a:lnTo>
                    <a:lnTo>
                      <a:pt x="175" y="397"/>
                    </a:lnTo>
                    <a:lnTo>
                      <a:pt x="177" y="397"/>
                    </a:lnTo>
                    <a:lnTo>
                      <a:pt x="177" y="399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3" y="399"/>
                    </a:lnTo>
                    <a:lnTo>
                      <a:pt x="185" y="399"/>
                    </a:lnTo>
                    <a:lnTo>
                      <a:pt x="185" y="401"/>
                    </a:lnTo>
                    <a:lnTo>
                      <a:pt x="187" y="401"/>
                    </a:lnTo>
                    <a:lnTo>
                      <a:pt x="189" y="401"/>
                    </a:lnTo>
                    <a:lnTo>
                      <a:pt x="189" y="403"/>
                    </a:lnTo>
                    <a:lnTo>
                      <a:pt x="191" y="403"/>
                    </a:lnTo>
                    <a:lnTo>
                      <a:pt x="192" y="403"/>
                    </a:lnTo>
                    <a:lnTo>
                      <a:pt x="192" y="405"/>
                    </a:lnTo>
                    <a:lnTo>
                      <a:pt x="194" y="407"/>
                    </a:lnTo>
                    <a:lnTo>
                      <a:pt x="194" y="409"/>
                    </a:lnTo>
                    <a:lnTo>
                      <a:pt x="194" y="411"/>
                    </a:lnTo>
                    <a:lnTo>
                      <a:pt x="192" y="413"/>
                    </a:lnTo>
                    <a:lnTo>
                      <a:pt x="191" y="415"/>
                    </a:lnTo>
                    <a:lnTo>
                      <a:pt x="189" y="413"/>
                    </a:lnTo>
                    <a:lnTo>
                      <a:pt x="187" y="413"/>
                    </a:lnTo>
                    <a:lnTo>
                      <a:pt x="187" y="411"/>
                    </a:lnTo>
                    <a:lnTo>
                      <a:pt x="185" y="409"/>
                    </a:lnTo>
                    <a:lnTo>
                      <a:pt x="183" y="407"/>
                    </a:lnTo>
                    <a:lnTo>
                      <a:pt x="181" y="407"/>
                    </a:lnTo>
                    <a:lnTo>
                      <a:pt x="179" y="407"/>
                    </a:lnTo>
                    <a:lnTo>
                      <a:pt x="177" y="407"/>
                    </a:lnTo>
                    <a:lnTo>
                      <a:pt x="175" y="407"/>
                    </a:lnTo>
                    <a:lnTo>
                      <a:pt x="175" y="409"/>
                    </a:lnTo>
                    <a:lnTo>
                      <a:pt x="173" y="409"/>
                    </a:lnTo>
                    <a:lnTo>
                      <a:pt x="173" y="411"/>
                    </a:lnTo>
                    <a:lnTo>
                      <a:pt x="173" y="413"/>
                    </a:lnTo>
                    <a:lnTo>
                      <a:pt x="173" y="415"/>
                    </a:lnTo>
                    <a:lnTo>
                      <a:pt x="171" y="415"/>
                    </a:lnTo>
                    <a:lnTo>
                      <a:pt x="171" y="417"/>
                    </a:lnTo>
                    <a:lnTo>
                      <a:pt x="173" y="418"/>
                    </a:lnTo>
                    <a:lnTo>
                      <a:pt x="173" y="420"/>
                    </a:lnTo>
                    <a:lnTo>
                      <a:pt x="173" y="422"/>
                    </a:lnTo>
                    <a:lnTo>
                      <a:pt x="173" y="424"/>
                    </a:lnTo>
                    <a:lnTo>
                      <a:pt x="175" y="426"/>
                    </a:lnTo>
                    <a:lnTo>
                      <a:pt x="177" y="426"/>
                    </a:lnTo>
                    <a:lnTo>
                      <a:pt x="179" y="426"/>
                    </a:lnTo>
                    <a:lnTo>
                      <a:pt x="179" y="428"/>
                    </a:lnTo>
                    <a:lnTo>
                      <a:pt x="181" y="428"/>
                    </a:lnTo>
                    <a:lnTo>
                      <a:pt x="183" y="430"/>
                    </a:lnTo>
                    <a:lnTo>
                      <a:pt x="185" y="432"/>
                    </a:lnTo>
                    <a:lnTo>
                      <a:pt x="185" y="434"/>
                    </a:lnTo>
                    <a:lnTo>
                      <a:pt x="185" y="436"/>
                    </a:lnTo>
                    <a:lnTo>
                      <a:pt x="185" y="438"/>
                    </a:lnTo>
                    <a:lnTo>
                      <a:pt x="183" y="440"/>
                    </a:lnTo>
                    <a:lnTo>
                      <a:pt x="183" y="441"/>
                    </a:lnTo>
                    <a:lnTo>
                      <a:pt x="179" y="443"/>
                    </a:lnTo>
                    <a:lnTo>
                      <a:pt x="173" y="449"/>
                    </a:lnTo>
                    <a:lnTo>
                      <a:pt x="171" y="449"/>
                    </a:lnTo>
                    <a:lnTo>
                      <a:pt x="169" y="451"/>
                    </a:lnTo>
                    <a:lnTo>
                      <a:pt x="169" y="453"/>
                    </a:lnTo>
                    <a:lnTo>
                      <a:pt x="167" y="455"/>
                    </a:lnTo>
                    <a:lnTo>
                      <a:pt x="166" y="455"/>
                    </a:lnTo>
                    <a:lnTo>
                      <a:pt x="166" y="457"/>
                    </a:lnTo>
                    <a:lnTo>
                      <a:pt x="166" y="459"/>
                    </a:lnTo>
                    <a:lnTo>
                      <a:pt x="164" y="461"/>
                    </a:lnTo>
                    <a:lnTo>
                      <a:pt x="162" y="463"/>
                    </a:lnTo>
                    <a:lnTo>
                      <a:pt x="160" y="465"/>
                    </a:lnTo>
                    <a:lnTo>
                      <a:pt x="160" y="466"/>
                    </a:lnTo>
                    <a:lnTo>
                      <a:pt x="158" y="466"/>
                    </a:lnTo>
                    <a:lnTo>
                      <a:pt x="158" y="468"/>
                    </a:lnTo>
                    <a:lnTo>
                      <a:pt x="158" y="470"/>
                    </a:lnTo>
                    <a:lnTo>
                      <a:pt x="156" y="470"/>
                    </a:lnTo>
                    <a:lnTo>
                      <a:pt x="156" y="472"/>
                    </a:lnTo>
                    <a:lnTo>
                      <a:pt x="156" y="474"/>
                    </a:lnTo>
                    <a:lnTo>
                      <a:pt x="154" y="474"/>
                    </a:lnTo>
                    <a:lnTo>
                      <a:pt x="154" y="476"/>
                    </a:lnTo>
                    <a:lnTo>
                      <a:pt x="150" y="476"/>
                    </a:lnTo>
                    <a:lnTo>
                      <a:pt x="150" y="478"/>
                    </a:lnTo>
                    <a:lnTo>
                      <a:pt x="148" y="478"/>
                    </a:lnTo>
                    <a:lnTo>
                      <a:pt x="146" y="478"/>
                    </a:lnTo>
                    <a:lnTo>
                      <a:pt x="110" y="463"/>
                    </a:lnTo>
                    <a:lnTo>
                      <a:pt x="108" y="463"/>
                    </a:lnTo>
                    <a:lnTo>
                      <a:pt x="89" y="455"/>
                    </a:lnTo>
                    <a:lnTo>
                      <a:pt x="70" y="447"/>
                    </a:lnTo>
                    <a:lnTo>
                      <a:pt x="62" y="443"/>
                    </a:lnTo>
                    <a:lnTo>
                      <a:pt x="50" y="438"/>
                    </a:lnTo>
                    <a:lnTo>
                      <a:pt x="35" y="432"/>
                    </a:lnTo>
                    <a:lnTo>
                      <a:pt x="35" y="430"/>
                    </a:lnTo>
                    <a:lnTo>
                      <a:pt x="33" y="430"/>
                    </a:lnTo>
                    <a:lnTo>
                      <a:pt x="35" y="430"/>
                    </a:lnTo>
                    <a:lnTo>
                      <a:pt x="37" y="430"/>
                    </a:lnTo>
                    <a:lnTo>
                      <a:pt x="37" y="432"/>
                    </a:lnTo>
                    <a:lnTo>
                      <a:pt x="37" y="430"/>
                    </a:lnTo>
                    <a:lnTo>
                      <a:pt x="37" y="428"/>
                    </a:lnTo>
                    <a:lnTo>
                      <a:pt x="39" y="426"/>
                    </a:lnTo>
                    <a:lnTo>
                      <a:pt x="39" y="424"/>
                    </a:lnTo>
                    <a:lnTo>
                      <a:pt x="39" y="422"/>
                    </a:lnTo>
                    <a:lnTo>
                      <a:pt x="39" y="420"/>
                    </a:lnTo>
                    <a:lnTo>
                      <a:pt x="41" y="420"/>
                    </a:lnTo>
                    <a:lnTo>
                      <a:pt x="41" y="418"/>
                    </a:lnTo>
                    <a:lnTo>
                      <a:pt x="41" y="420"/>
                    </a:lnTo>
                    <a:lnTo>
                      <a:pt x="39" y="420"/>
                    </a:lnTo>
                    <a:lnTo>
                      <a:pt x="37" y="420"/>
                    </a:lnTo>
                    <a:lnTo>
                      <a:pt x="37" y="418"/>
                    </a:lnTo>
                    <a:lnTo>
                      <a:pt x="37" y="417"/>
                    </a:lnTo>
                    <a:lnTo>
                      <a:pt x="39" y="417"/>
                    </a:lnTo>
                    <a:lnTo>
                      <a:pt x="41" y="415"/>
                    </a:lnTo>
                    <a:lnTo>
                      <a:pt x="41" y="413"/>
                    </a:lnTo>
                    <a:lnTo>
                      <a:pt x="41" y="415"/>
                    </a:lnTo>
                    <a:lnTo>
                      <a:pt x="39" y="415"/>
                    </a:lnTo>
                    <a:lnTo>
                      <a:pt x="39" y="413"/>
                    </a:lnTo>
                    <a:lnTo>
                      <a:pt x="37" y="413"/>
                    </a:lnTo>
                    <a:lnTo>
                      <a:pt x="37" y="411"/>
                    </a:lnTo>
                    <a:lnTo>
                      <a:pt x="39" y="411"/>
                    </a:lnTo>
                    <a:lnTo>
                      <a:pt x="41" y="409"/>
                    </a:lnTo>
                    <a:lnTo>
                      <a:pt x="39" y="409"/>
                    </a:lnTo>
                    <a:lnTo>
                      <a:pt x="39" y="407"/>
                    </a:lnTo>
                    <a:lnTo>
                      <a:pt x="37" y="407"/>
                    </a:lnTo>
                    <a:lnTo>
                      <a:pt x="35" y="407"/>
                    </a:lnTo>
                    <a:lnTo>
                      <a:pt x="35" y="405"/>
                    </a:lnTo>
                    <a:lnTo>
                      <a:pt x="33" y="405"/>
                    </a:lnTo>
                    <a:lnTo>
                      <a:pt x="33" y="403"/>
                    </a:lnTo>
                    <a:lnTo>
                      <a:pt x="35" y="403"/>
                    </a:lnTo>
                    <a:lnTo>
                      <a:pt x="33" y="401"/>
                    </a:lnTo>
                    <a:lnTo>
                      <a:pt x="31" y="401"/>
                    </a:lnTo>
                    <a:lnTo>
                      <a:pt x="31" y="399"/>
                    </a:lnTo>
                    <a:lnTo>
                      <a:pt x="33" y="399"/>
                    </a:lnTo>
                    <a:lnTo>
                      <a:pt x="35" y="401"/>
                    </a:lnTo>
                    <a:lnTo>
                      <a:pt x="37" y="399"/>
                    </a:lnTo>
                    <a:lnTo>
                      <a:pt x="37" y="397"/>
                    </a:lnTo>
                    <a:lnTo>
                      <a:pt x="35" y="397"/>
                    </a:lnTo>
                    <a:lnTo>
                      <a:pt x="35" y="395"/>
                    </a:lnTo>
                    <a:lnTo>
                      <a:pt x="33" y="395"/>
                    </a:lnTo>
                    <a:lnTo>
                      <a:pt x="31" y="395"/>
                    </a:lnTo>
                    <a:lnTo>
                      <a:pt x="31" y="393"/>
                    </a:lnTo>
                    <a:lnTo>
                      <a:pt x="31" y="392"/>
                    </a:lnTo>
                    <a:lnTo>
                      <a:pt x="33" y="392"/>
                    </a:lnTo>
                    <a:lnTo>
                      <a:pt x="33" y="390"/>
                    </a:lnTo>
                    <a:lnTo>
                      <a:pt x="35" y="390"/>
                    </a:lnTo>
                    <a:lnTo>
                      <a:pt x="33" y="390"/>
                    </a:lnTo>
                    <a:lnTo>
                      <a:pt x="31" y="390"/>
                    </a:lnTo>
                    <a:lnTo>
                      <a:pt x="31" y="388"/>
                    </a:lnTo>
                    <a:lnTo>
                      <a:pt x="29" y="388"/>
                    </a:lnTo>
                    <a:lnTo>
                      <a:pt x="27" y="388"/>
                    </a:lnTo>
                    <a:lnTo>
                      <a:pt x="27" y="390"/>
                    </a:lnTo>
                    <a:lnTo>
                      <a:pt x="25" y="390"/>
                    </a:lnTo>
                    <a:lnTo>
                      <a:pt x="25" y="392"/>
                    </a:lnTo>
                    <a:lnTo>
                      <a:pt x="25" y="393"/>
                    </a:lnTo>
                    <a:lnTo>
                      <a:pt x="23" y="393"/>
                    </a:lnTo>
                    <a:lnTo>
                      <a:pt x="22" y="393"/>
                    </a:lnTo>
                    <a:lnTo>
                      <a:pt x="22" y="392"/>
                    </a:lnTo>
                    <a:lnTo>
                      <a:pt x="23" y="392"/>
                    </a:lnTo>
                    <a:lnTo>
                      <a:pt x="23" y="390"/>
                    </a:lnTo>
                    <a:lnTo>
                      <a:pt x="23" y="388"/>
                    </a:lnTo>
                    <a:lnTo>
                      <a:pt x="23" y="386"/>
                    </a:lnTo>
                    <a:lnTo>
                      <a:pt x="22" y="386"/>
                    </a:lnTo>
                    <a:lnTo>
                      <a:pt x="20" y="386"/>
                    </a:lnTo>
                    <a:lnTo>
                      <a:pt x="18" y="386"/>
                    </a:lnTo>
                    <a:lnTo>
                      <a:pt x="18" y="384"/>
                    </a:lnTo>
                    <a:lnTo>
                      <a:pt x="16" y="384"/>
                    </a:lnTo>
                    <a:lnTo>
                      <a:pt x="16" y="382"/>
                    </a:lnTo>
                    <a:lnTo>
                      <a:pt x="14" y="382"/>
                    </a:lnTo>
                    <a:lnTo>
                      <a:pt x="16" y="382"/>
                    </a:lnTo>
                    <a:lnTo>
                      <a:pt x="16" y="380"/>
                    </a:lnTo>
                    <a:lnTo>
                      <a:pt x="14" y="380"/>
                    </a:lnTo>
                    <a:lnTo>
                      <a:pt x="12" y="380"/>
                    </a:lnTo>
                    <a:lnTo>
                      <a:pt x="14" y="380"/>
                    </a:lnTo>
                    <a:lnTo>
                      <a:pt x="14" y="378"/>
                    </a:lnTo>
                    <a:lnTo>
                      <a:pt x="16" y="378"/>
                    </a:lnTo>
                    <a:lnTo>
                      <a:pt x="14" y="376"/>
                    </a:lnTo>
                    <a:lnTo>
                      <a:pt x="14" y="378"/>
                    </a:lnTo>
                    <a:lnTo>
                      <a:pt x="12" y="378"/>
                    </a:lnTo>
                    <a:lnTo>
                      <a:pt x="12" y="376"/>
                    </a:lnTo>
                    <a:lnTo>
                      <a:pt x="12" y="374"/>
                    </a:lnTo>
                    <a:lnTo>
                      <a:pt x="10" y="374"/>
                    </a:lnTo>
                    <a:lnTo>
                      <a:pt x="10" y="372"/>
                    </a:lnTo>
                    <a:lnTo>
                      <a:pt x="12" y="372"/>
                    </a:lnTo>
                    <a:lnTo>
                      <a:pt x="14" y="372"/>
                    </a:lnTo>
                    <a:lnTo>
                      <a:pt x="14" y="370"/>
                    </a:lnTo>
                    <a:lnTo>
                      <a:pt x="16" y="370"/>
                    </a:lnTo>
                    <a:lnTo>
                      <a:pt x="16" y="368"/>
                    </a:lnTo>
                    <a:lnTo>
                      <a:pt x="16" y="367"/>
                    </a:lnTo>
                    <a:lnTo>
                      <a:pt x="18" y="367"/>
                    </a:lnTo>
                    <a:lnTo>
                      <a:pt x="20" y="367"/>
                    </a:lnTo>
                    <a:lnTo>
                      <a:pt x="20" y="365"/>
                    </a:lnTo>
                    <a:lnTo>
                      <a:pt x="20" y="363"/>
                    </a:lnTo>
                    <a:lnTo>
                      <a:pt x="22" y="363"/>
                    </a:lnTo>
                    <a:lnTo>
                      <a:pt x="22" y="361"/>
                    </a:lnTo>
                    <a:lnTo>
                      <a:pt x="23" y="361"/>
                    </a:lnTo>
                    <a:lnTo>
                      <a:pt x="23" y="359"/>
                    </a:lnTo>
                    <a:lnTo>
                      <a:pt x="23" y="357"/>
                    </a:lnTo>
                    <a:lnTo>
                      <a:pt x="25" y="357"/>
                    </a:lnTo>
                    <a:lnTo>
                      <a:pt x="25" y="355"/>
                    </a:lnTo>
                    <a:lnTo>
                      <a:pt x="23" y="355"/>
                    </a:lnTo>
                    <a:lnTo>
                      <a:pt x="23" y="357"/>
                    </a:lnTo>
                    <a:lnTo>
                      <a:pt x="23" y="355"/>
                    </a:lnTo>
                    <a:lnTo>
                      <a:pt x="22" y="355"/>
                    </a:lnTo>
                    <a:lnTo>
                      <a:pt x="22" y="353"/>
                    </a:lnTo>
                    <a:lnTo>
                      <a:pt x="23" y="353"/>
                    </a:lnTo>
                    <a:lnTo>
                      <a:pt x="23" y="351"/>
                    </a:lnTo>
                    <a:lnTo>
                      <a:pt x="22" y="351"/>
                    </a:lnTo>
                    <a:lnTo>
                      <a:pt x="22" y="349"/>
                    </a:lnTo>
                    <a:lnTo>
                      <a:pt x="22" y="347"/>
                    </a:lnTo>
                    <a:lnTo>
                      <a:pt x="23" y="349"/>
                    </a:lnTo>
                    <a:lnTo>
                      <a:pt x="25" y="349"/>
                    </a:lnTo>
                    <a:lnTo>
                      <a:pt x="25" y="347"/>
                    </a:lnTo>
                    <a:lnTo>
                      <a:pt x="27" y="347"/>
                    </a:lnTo>
                    <a:lnTo>
                      <a:pt x="29" y="347"/>
                    </a:lnTo>
                    <a:lnTo>
                      <a:pt x="29" y="345"/>
                    </a:lnTo>
                    <a:lnTo>
                      <a:pt x="27" y="345"/>
                    </a:lnTo>
                    <a:lnTo>
                      <a:pt x="27" y="344"/>
                    </a:lnTo>
                    <a:lnTo>
                      <a:pt x="27" y="342"/>
                    </a:lnTo>
                    <a:lnTo>
                      <a:pt x="29" y="342"/>
                    </a:lnTo>
                    <a:lnTo>
                      <a:pt x="29" y="340"/>
                    </a:lnTo>
                    <a:lnTo>
                      <a:pt x="29" y="338"/>
                    </a:lnTo>
                    <a:lnTo>
                      <a:pt x="31" y="338"/>
                    </a:lnTo>
                    <a:lnTo>
                      <a:pt x="33" y="338"/>
                    </a:lnTo>
                    <a:lnTo>
                      <a:pt x="33" y="336"/>
                    </a:lnTo>
                    <a:lnTo>
                      <a:pt x="31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2"/>
                    </a:lnTo>
                    <a:lnTo>
                      <a:pt x="33" y="332"/>
                    </a:lnTo>
                    <a:lnTo>
                      <a:pt x="31" y="332"/>
                    </a:lnTo>
                    <a:lnTo>
                      <a:pt x="33" y="332"/>
                    </a:lnTo>
                    <a:lnTo>
                      <a:pt x="33" y="330"/>
                    </a:lnTo>
                    <a:lnTo>
                      <a:pt x="35" y="330"/>
                    </a:lnTo>
                    <a:lnTo>
                      <a:pt x="35" y="328"/>
                    </a:lnTo>
                    <a:lnTo>
                      <a:pt x="35" y="330"/>
                    </a:lnTo>
                    <a:lnTo>
                      <a:pt x="37" y="330"/>
                    </a:lnTo>
                    <a:lnTo>
                      <a:pt x="39" y="332"/>
                    </a:lnTo>
                    <a:lnTo>
                      <a:pt x="39" y="330"/>
                    </a:lnTo>
                    <a:lnTo>
                      <a:pt x="41" y="328"/>
                    </a:lnTo>
                    <a:lnTo>
                      <a:pt x="41" y="326"/>
                    </a:lnTo>
                    <a:lnTo>
                      <a:pt x="43" y="326"/>
                    </a:lnTo>
                    <a:lnTo>
                      <a:pt x="43" y="328"/>
                    </a:lnTo>
                    <a:lnTo>
                      <a:pt x="45" y="328"/>
                    </a:lnTo>
                    <a:lnTo>
                      <a:pt x="45" y="326"/>
                    </a:lnTo>
                    <a:lnTo>
                      <a:pt x="47" y="326"/>
                    </a:lnTo>
                    <a:lnTo>
                      <a:pt x="47" y="324"/>
                    </a:lnTo>
                    <a:lnTo>
                      <a:pt x="47" y="322"/>
                    </a:lnTo>
                    <a:lnTo>
                      <a:pt x="48" y="322"/>
                    </a:lnTo>
                    <a:lnTo>
                      <a:pt x="48" y="324"/>
                    </a:lnTo>
                    <a:lnTo>
                      <a:pt x="48" y="326"/>
                    </a:lnTo>
                    <a:lnTo>
                      <a:pt x="50" y="326"/>
                    </a:lnTo>
                    <a:lnTo>
                      <a:pt x="50" y="324"/>
                    </a:lnTo>
                    <a:lnTo>
                      <a:pt x="52" y="324"/>
                    </a:lnTo>
                    <a:lnTo>
                      <a:pt x="52" y="326"/>
                    </a:lnTo>
                    <a:lnTo>
                      <a:pt x="54" y="326"/>
                    </a:lnTo>
                    <a:lnTo>
                      <a:pt x="54" y="324"/>
                    </a:lnTo>
                    <a:lnTo>
                      <a:pt x="52" y="322"/>
                    </a:lnTo>
                    <a:lnTo>
                      <a:pt x="52" y="320"/>
                    </a:lnTo>
                    <a:lnTo>
                      <a:pt x="54" y="320"/>
                    </a:lnTo>
                    <a:lnTo>
                      <a:pt x="56" y="320"/>
                    </a:lnTo>
                    <a:lnTo>
                      <a:pt x="56" y="322"/>
                    </a:lnTo>
                    <a:lnTo>
                      <a:pt x="58" y="322"/>
                    </a:lnTo>
                    <a:lnTo>
                      <a:pt x="58" y="324"/>
                    </a:lnTo>
                    <a:lnTo>
                      <a:pt x="60" y="324"/>
                    </a:lnTo>
                    <a:lnTo>
                      <a:pt x="62" y="324"/>
                    </a:lnTo>
                    <a:lnTo>
                      <a:pt x="64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20"/>
                    </a:lnTo>
                    <a:lnTo>
                      <a:pt x="66" y="319"/>
                    </a:lnTo>
                    <a:lnTo>
                      <a:pt x="64" y="320"/>
                    </a:lnTo>
                    <a:lnTo>
                      <a:pt x="62" y="322"/>
                    </a:lnTo>
                    <a:lnTo>
                      <a:pt x="60" y="322"/>
                    </a:lnTo>
                    <a:lnTo>
                      <a:pt x="60" y="320"/>
                    </a:lnTo>
                    <a:lnTo>
                      <a:pt x="58" y="319"/>
                    </a:lnTo>
                    <a:lnTo>
                      <a:pt x="58" y="317"/>
                    </a:lnTo>
                    <a:lnTo>
                      <a:pt x="60" y="317"/>
                    </a:lnTo>
                    <a:lnTo>
                      <a:pt x="60" y="315"/>
                    </a:lnTo>
                    <a:lnTo>
                      <a:pt x="62" y="315"/>
                    </a:lnTo>
                    <a:lnTo>
                      <a:pt x="64" y="315"/>
                    </a:lnTo>
                    <a:lnTo>
                      <a:pt x="64" y="313"/>
                    </a:lnTo>
                    <a:lnTo>
                      <a:pt x="64" y="311"/>
                    </a:lnTo>
                    <a:lnTo>
                      <a:pt x="66" y="311"/>
                    </a:lnTo>
                    <a:lnTo>
                      <a:pt x="66" y="309"/>
                    </a:lnTo>
                    <a:lnTo>
                      <a:pt x="68" y="309"/>
                    </a:lnTo>
                    <a:lnTo>
                      <a:pt x="66" y="309"/>
                    </a:lnTo>
                    <a:lnTo>
                      <a:pt x="66" y="307"/>
                    </a:lnTo>
                    <a:lnTo>
                      <a:pt x="66" y="305"/>
                    </a:lnTo>
                    <a:lnTo>
                      <a:pt x="68" y="305"/>
                    </a:lnTo>
                    <a:lnTo>
                      <a:pt x="66" y="305"/>
                    </a:lnTo>
                    <a:lnTo>
                      <a:pt x="66" y="303"/>
                    </a:lnTo>
                    <a:lnTo>
                      <a:pt x="64" y="301"/>
                    </a:lnTo>
                    <a:lnTo>
                      <a:pt x="64" y="299"/>
                    </a:lnTo>
                    <a:lnTo>
                      <a:pt x="64" y="297"/>
                    </a:lnTo>
                    <a:lnTo>
                      <a:pt x="66" y="297"/>
                    </a:lnTo>
                    <a:lnTo>
                      <a:pt x="64" y="296"/>
                    </a:lnTo>
                    <a:lnTo>
                      <a:pt x="62" y="296"/>
                    </a:lnTo>
                    <a:lnTo>
                      <a:pt x="60" y="296"/>
                    </a:lnTo>
                    <a:lnTo>
                      <a:pt x="60" y="294"/>
                    </a:lnTo>
                    <a:lnTo>
                      <a:pt x="58" y="294"/>
                    </a:lnTo>
                    <a:lnTo>
                      <a:pt x="56" y="294"/>
                    </a:lnTo>
                    <a:lnTo>
                      <a:pt x="56" y="292"/>
                    </a:lnTo>
                    <a:lnTo>
                      <a:pt x="54" y="292"/>
                    </a:lnTo>
                    <a:lnTo>
                      <a:pt x="52" y="292"/>
                    </a:lnTo>
                    <a:lnTo>
                      <a:pt x="52" y="290"/>
                    </a:lnTo>
                    <a:lnTo>
                      <a:pt x="50" y="290"/>
                    </a:lnTo>
                    <a:lnTo>
                      <a:pt x="50" y="288"/>
                    </a:lnTo>
                    <a:lnTo>
                      <a:pt x="50" y="286"/>
                    </a:lnTo>
                    <a:lnTo>
                      <a:pt x="48" y="286"/>
                    </a:lnTo>
                    <a:lnTo>
                      <a:pt x="48" y="284"/>
                    </a:lnTo>
                    <a:lnTo>
                      <a:pt x="47" y="284"/>
                    </a:lnTo>
                    <a:lnTo>
                      <a:pt x="47" y="282"/>
                    </a:lnTo>
                    <a:lnTo>
                      <a:pt x="47" y="280"/>
                    </a:lnTo>
                    <a:lnTo>
                      <a:pt x="47" y="278"/>
                    </a:lnTo>
                    <a:lnTo>
                      <a:pt x="45" y="278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3" y="272"/>
                    </a:lnTo>
                    <a:lnTo>
                      <a:pt x="43" y="271"/>
                    </a:lnTo>
                    <a:lnTo>
                      <a:pt x="41" y="269"/>
                    </a:lnTo>
                    <a:lnTo>
                      <a:pt x="43" y="267"/>
                    </a:lnTo>
                    <a:lnTo>
                      <a:pt x="41" y="265"/>
                    </a:lnTo>
                    <a:lnTo>
                      <a:pt x="41" y="263"/>
                    </a:lnTo>
                    <a:lnTo>
                      <a:pt x="39" y="263"/>
                    </a:lnTo>
                    <a:lnTo>
                      <a:pt x="39" y="265"/>
                    </a:lnTo>
                    <a:lnTo>
                      <a:pt x="39" y="263"/>
                    </a:lnTo>
                    <a:lnTo>
                      <a:pt x="37" y="263"/>
                    </a:lnTo>
                    <a:lnTo>
                      <a:pt x="37" y="265"/>
                    </a:lnTo>
                    <a:lnTo>
                      <a:pt x="37" y="263"/>
                    </a:lnTo>
                    <a:lnTo>
                      <a:pt x="35" y="265"/>
                    </a:lnTo>
                    <a:lnTo>
                      <a:pt x="35" y="267"/>
                    </a:lnTo>
                    <a:lnTo>
                      <a:pt x="35" y="265"/>
                    </a:lnTo>
                    <a:lnTo>
                      <a:pt x="33" y="265"/>
                    </a:lnTo>
                    <a:lnTo>
                      <a:pt x="31" y="263"/>
                    </a:lnTo>
                    <a:lnTo>
                      <a:pt x="33" y="261"/>
                    </a:lnTo>
                    <a:lnTo>
                      <a:pt x="31" y="261"/>
                    </a:lnTo>
                    <a:lnTo>
                      <a:pt x="31" y="259"/>
                    </a:lnTo>
                    <a:lnTo>
                      <a:pt x="31" y="257"/>
                    </a:lnTo>
                    <a:lnTo>
                      <a:pt x="29" y="257"/>
                    </a:lnTo>
                    <a:lnTo>
                      <a:pt x="31" y="257"/>
                    </a:lnTo>
                    <a:lnTo>
                      <a:pt x="29" y="255"/>
                    </a:lnTo>
                    <a:lnTo>
                      <a:pt x="29" y="253"/>
                    </a:lnTo>
                    <a:lnTo>
                      <a:pt x="29" y="251"/>
                    </a:lnTo>
                    <a:lnTo>
                      <a:pt x="27" y="251"/>
                    </a:lnTo>
                    <a:lnTo>
                      <a:pt x="27" y="249"/>
                    </a:lnTo>
                    <a:lnTo>
                      <a:pt x="27" y="248"/>
                    </a:lnTo>
                    <a:lnTo>
                      <a:pt x="27" y="246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5" y="242"/>
                    </a:lnTo>
                    <a:lnTo>
                      <a:pt x="23" y="240"/>
                    </a:lnTo>
                    <a:lnTo>
                      <a:pt x="22" y="240"/>
                    </a:lnTo>
                    <a:lnTo>
                      <a:pt x="20" y="240"/>
                    </a:lnTo>
                    <a:lnTo>
                      <a:pt x="20" y="238"/>
                    </a:lnTo>
                    <a:lnTo>
                      <a:pt x="18" y="238"/>
                    </a:lnTo>
                    <a:lnTo>
                      <a:pt x="18" y="236"/>
                    </a:lnTo>
                    <a:lnTo>
                      <a:pt x="18" y="234"/>
                    </a:lnTo>
                    <a:lnTo>
                      <a:pt x="16" y="234"/>
                    </a:lnTo>
                    <a:lnTo>
                      <a:pt x="14" y="234"/>
                    </a:lnTo>
                    <a:lnTo>
                      <a:pt x="14" y="236"/>
                    </a:lnTo>
                    <a:lnTo>
                      <a:pt x="12" y="236"/>
                    </a:lnTo>
                    <a:lnTo>
                      <a:pt x="10" y="236"/>
                    </a:lnTo>
                    <a:lnTo>
                      <a:pt x="10" y="234"/>
                    </a:lnTo>
                    <a:lnTo>
                      <a:pt x="10" y="232"/>
                    </a:lnTo>
                    <a:lnTo>
                      <a:pt x="10" y="230"/>
                    </a:lnTo>
                    <a:lnTo>
                      <a:pt x="8" y="228"/>
                    </a:lnTo>
                    <a:lnTo>
                      <a:pt x="8" y="226"/>
                    </a:lnTo>
                    <a:lnTo>
                      <a:pt x="8" y="224"/>
                    </a:lnTo>
                    <a:lnTo>
                      <a:pt x="8" y="223"/>
                    </a:lnTo>
                    <a:lnTo>
                      <a:pt x="6" y="223"/>
                    </a:lnTo>
                    <a:lnTo>
                      <a:pt x="6" y="219"/>
                    </a:lnTo>
                    <a:lnTo>
                      <a:pt x="6" y="217"/>
                    </a:lnTo>
                    <a:lnTo>
                      <a:pt x="6" y="215"/>
                    </a:lnTo>
                    <a:lnTo>
                      <a:pt x="4" y="213"/>
                    </a:lnTo>
                    <a:lnTo>
                      <a:pt x="4" y="211"/>
                    </a:lnTo>
                    <a:lnTo>
                      <a:pt x="4" y="209"/>
                    </a:lnTo>
                    <a:lnTo>
                      <a:pt x="2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2" y="201"/>
                    </a:lnTo>
                    <a:lnTo>
                      <a:pt x="0" y="201"/>
                    </a:lnTo>
                    <a:lnTo>
                      <a:pt x="0" y="198"/>
                    </a:lnTo>
                    <a:lnTo>
                      <a:pt x="2" y="198"/>
                    </a:lnTo>
                    <a:lnTo>
                      <a:pt x="2" y="200"/>
                    </a:lnTo>
                    <a:lnTo>
                      <a:pt x="4" y="198"/>
                    </a:lnTo>
                    <a:lnTo>
                      <a:pt x="6" y="198"/>
                    </a:lnTo>
                    <a:lnTo>
                      <a:pt x="8" y="198"/>
                    </a:lnTo>
                    <a:lnTo>
                      <a:pt x="10" y="196"/>
                    </a:lnTo>
                    <a:lnTo>
                      <a:pt x="10" y="194"/>
                    </a:lnTo>
                    <a:lnTo>
                      <a:pt x="12" y="194"/>
                    </a:lnTo>
                    <a:lnTo>
                      <a:pt x="14" y="194"/>
                    </a:lnTo>
                    <a:lnTo>
                      <a:pt x="14" y="192"/>
                    </a:lnTo>
                    <a:lnTo>
                      <a:pt x="16" y="190"/>
                    </a:lnTo>
                    <a:lnTo>
                      <a:pt x="18" y="188"/>
                    </a:lnTo>
                    <a:lnTo>
                      <a:pt x="20" y="188"/>
                    </a:lnTo>
                    <a:lnTo>
                      <a:pt x="22" y="190"/>
                    </a:lnTo>
                    <a:lnTo>
                      <a:pt x="23" y="190"/>
                    </a:lnTo>
                    <a:lnTo>
                      <a:pt x="23" y="192"/>
                    </a:lnTo>
                    <a:lnTo>
                      <a:pt x="25" y="192"/>
                    </a:lnTo>
                    <a:lnTo>
                      <a:pt x="27" y="192"/>
                    </a:lnTo>
                    <a:lnTo>
                      <a:pt x="29" y="192"/>
                    </a:lnTo>
                    <a:lnTo>
                      <a:pt x="31" y="192"/>
                    </a:lnTo>
                    <a:lnTo>
                      <a:pt x="33" y="190"/>
                    </a:lnTo>
                    <a:lnTo>
                      <a:pt x="35" y="192"/>
                    </a:lnTo>
                    <a:lnTo>
                      <a:pt x="37" y="192"/>
                    </a:lnTo>
                    <a:lnTo>
                      <a:pt x="39" y="192"/>
                    </a:lnTo>
                    <a:lnTo>
                      <a:pt x="41" y="186"/>
                    </a:lnTo>
                    <a:lnTo>
                      <a:pt x="41" y="155"/>
                    </a:lnTo>
                    <a:lnTo>
                      <a:pt x="41" y="119"/>
                    </a:lnTo>
                    <a:lnTo>
                      <a:pt x="41" y="117"/>
                    </a:lnTo>
                    <a:lnTo>
                      <a:pt x="41" y="115"/>
                    </a:lnTo>
                    <a:lnTo>
                      <a:pt x="43" y="115"/>
                    </a:lnTo>
                    <a:lnTo>
                      <a:pt x="43" y="113"/>
                    </a:lnTo>
                    <a:lnTo>
                      <a:pt x="45" y="113"/>
                    </a:lnTo>
                    <a:lnTo>
                      <a:pt x="45" y="111"/>
                    </a:lnTo>
                    <a:lnTo>
                      <a:pt x="47" y="109"/>
                    </a:lnTo>
                    <a:lnTo>
                      <a:pt x="48" y="107"/>
                    </a:lnTo>
                    <a:lnTo>
                      <a:pt x="48" y="105"/>
                    </a:lnTo>
                    <a:lnTo>
                      <a:pt x="50" y="105"/>
                    </a:lnTo>
                    <a:lnTo>
                      <a:pt x="52" y="104"/>
                    </a:lnTo>
                    <a:lnTo>
                      <a:pt x="54" y="104"/>
                    </a:lnTo>
                    <a:lnTo>
                      <a:pt x="54" y="102"/>
                    </a:lnTo>
                    <a:lnTo>
                      <a:pt x="56" y="102"/>
                    </a:lnTo>
                    <a:lnTo>
                      <a:pt x="58" y="102"/>
                    </a:lnTo>
                    <a:lnTo>
                      <a:pt x="58" y="100"/>
                    </a:lnTo>
                    <a:lnTo>
                      <a:pt x="60" y="100"/>
                    </a:lnTo>
                    <a:lnTo>
                      <a:pt x="62" y="98"/>
                    </a:lnTo>
                    <a:lnTo>
                      <a:pt x="64" y="96"/>
                    </a:lnTo>
                    <a:lnTo>
                      <a:pt x="64" y="94"/>
                    </a:lnTo>
                    <a:lnTo>
                      <a:pt x="66" y="94"/>
                    </a:lnTo>
                    <a:lnTo>
                      <a:pt x="66" y="92"/>
                    </a:lnTo>
                    <a:lnTo>
                      <a:pt x="68" y="92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68" y="86"/>
                    </a:lnTo>
                    <a:lnTo>
                      <a:pt x="70" y="86"/>
                    </a:lnTo>
                    <a:lnTo>
                      <a:pt x="70" y="84"/>
                    </a:lnTo>
                    <a:lnTo>
                      <a:pt x="70" y="82"/>
                    </a:lnTo>
                    <a:lnTo>
                      <a:pt x="71" y="82"/>
                    </a:lnTo>
                    <a:lnTo>
                      <a:pt x="71" y="80"/>
                    </a:lnTo>
                    <a:lnTo>
                      <a:pt x="73" y="80"/>
                    </a:lnTo>
                    <a:lnTo>
                      <a:pt x="73" y="79"/>
                    </a:lnTo>
                    <a:lnTo>
                      <a:pt x="75" y="79"/>
                    </a:lnTo>
                    <a:lnTo>
                      <a:pt x="75" y="77"/>
                    </a:lnTo>
                    <a:lnTo>
                      <a:pt x="77" y="75"/>
                    </a:lnTo>
                    <a:lnTo>
                      <a:pt x="77" y="73"/>
                    </a:lnTo>
                    <a:lnTo>
                      <a:pt x="79" y="73"/>
                    </a:lnTo>
                    <a:lnTo>
                      <a:pt x="79" y="71"/>
                    </a:lnTo>
                    <a:lnTo>
                      <a:pt x="81" y="69"/>
                    </a:lnTo>
                    <a:lnTo>
                      <a:pt x="81" y="67"/>
                    </a:lnTo>
                    <a:lnTo>
                      <a:pt x="83" y="67"/>
                    </a:lnTo>
                    <a:lnTo>
                      <a:pt x="83" y="65"/>
                    </a:lnTo>
                    <a:lnTo>
                      <a:pt x="85" y="63"/>
                    </a:lnTo>
                    <a:lnTo>
                      <a:pt x="85" y="61"/>
                    </a:lnTo>
                    <a:lnTo>
                      <a:pt x="87" y="61"/>
                    </a:lnTo>
                    <a:lnTo>
                      <a:pt x="87" y="59"/>
                    </a:lnTo>
                    <a:lnTo>
                      <a:pt x="87" y="57"/>
                    </a:lnTo>
                    <a:lnTo>
                      <a:pt x="87" y="56"/>
                    </a:lnTo>
                    <a:lnTo>
                      <a:pt x="87" y="54"/>
                    </a:lnTo>
                    <a:lnTo>
                      <a:pt x="87" y="52"/>
                    </a:lnTo>
                    <a:lnTo>
                      <a:pt x="87" y="50"/>
                    </a:lnTo>
                    <a:lnTo>
                      <a:pt x="89" y="48"/>
                    </a:lnTo>
                    <a:lnTo>
                      <a:pt x="91" y="46"/>
                    </a:lnTo>
                    <a:lnTo>
                      <a:pt x="93" y="46"/>
                    </a:lnTo>
                    <a:lnTo>
                      <a:pt x="95" y="46"/>
                    </a:lnTo>
                    <a:lnTo>
                      <a:pt x="95" y="44"/>
                    </a:lnTo>
                    <a:lnTo>
                      <a:pt x="96" y="44"/>
                    </a:lnTo>
                    <a:lnTo>
                      <a:pt x="96" y="42"/>
                    </a:lnTo>
                    <a:lnTo>
                      <a:pt x="96" y="40"/>
                    </a:lnTo>
                    <a:lnTo>
                      <a:pt x="96" y="38"/>
                    </a:lnTo>
                    <a:lnTo>
                      <a:pt x="96" y="36"/>
                    </a:lnTo>
                    <a:lnTo>
                      <a:pt x="95" y="36"/>
                    </a:lnTo>
                    <a:lnTo>
                      <a:pt x="93" y="36"/>
                    </a:lnTo>
                    <a:lnTo>
                      <a:pt x="95" y="36"/>
                    </a:lnTo>
                    <a:lnTo>
                      <a:pt x="95" y="34"/>
                    </a:lnTo>
                    <a:lnTo>
                      <a:pt x="93" y="32"/>
                    </a:lnTo>
                    <a:lnTo>
                      <a:pt x="93" y="31"/>
                    </a:lnTo>
                    <a:lnTo>
                      <a:pt x="91" y="31"/>
                    </a:lnTo>
                    <a:lnTo>
                      <a:pt x="91" y="29"/>
                    </a:lnTo>
                    <a:lnTo>
                      <a:pt x="91" y="27"/>
                    </a:lnTo>
                    <a:lnTo>
                      <a:pt x="89" y="27"/>
                    </a:lnTo>
                    <a:lnTo>
                      <a:pt x="89" y="25"/>
                    </a:lnTo>
                    <a:lnTo>
                      <a:pt x="89" y="23"/>
                    </a:lnTo>
                    <a:lnTo>
                      <a:pt x="89" y="21"/>
                    </a:lnTo>
                    <a:lnTo>
                      <a:pt x="89" y="19"/>
                    </a:lnTo>
                    <a:lnTo>
                      <a:pt x="87" y="17"/>
                    </a:lnTo>
                    <a:lnTo>
                      <a:pt x="87" y="15"/>
                    </a:lnTo>
                    <a:lnTo>
                      <a:pt x="87" y="13"/>
                    </a:lnTo>
                    <a:lnTo>
                      <a:pt x="87" y="11"/>
                    </a:lnTo>
                    <a:lnTo>
                      <a:pt x="87" y="9"/>
                    </a:lnTo>
                    <a:lnTo>
                      <a:pt x="87" y="7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2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0"/>
                    </a:lnTo>
                    <a:lnTo>
                      <a:pt x="114" y="0"/>
                    </a:lnTo>
                    <a:lnTo>
                      <a:pt x="125" y="0"/>
                    </a:lnTo>
                    <a:lnTo>
                      <a:pt x="137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" name="Freeform 4975">
                <a:extLst>
                  <a:ext uri="{FF2B5EF4-FFF2-40B4-BE49-F238E27FC236}">
                    <a16:creationId xmlns:a16="http://schemas.microsoft.com/office/drawing/2014/main" id="{A2CE6A29-7044-7BE1-EBCB-B3BC1DA79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6142" y="2238188"/>
                <a:ext cx="578858" cy="994834"/>
              </a:xfrm>
              <a:custGeom>
                <a:avLst/>
                <a:gdLst/>
                <a:ahLst/>
                <a:cxnLst>
                  <a:cxn ang="0">
                    <a:pos x="318" y="57"/>
                  </a:cxn>
                  <a:cxn ang="0">
                    <a:pos x="322" y="94"/>
                  </a:cxn>
                  <a:cxn ang="0">
                    <a:pos x="336" y="144"/>
                  </a:cxn>
                  <a:cxn ang="0">
                    <a:pos x="334" y="238"/>
                  </a:cxn>
                  <a:cxn ang="0">
                    <a:pos x="349" y="290"/>
                  </a:cxn>
                  <a:cxn ang="0">
                    <a:pos x="385" y="332"/>
                  </a:cxn>
                  <a:cxn ang="0">
                    <a:pos x="299" y="493"/>
                  </a:cxn>
                  <a:cxn ang="0">
                    <a:pos x="257" y="580"/>
                  </a:cxn>
                  <a:cxn ang="0">
                    <a:pos x="289" y="629"/>
                  </a:cxn>
                  <a:cxn ang="0">
                    <a:pos x="272" y="651"/>
                  </a:cxn>
                  <a:cxn ang="0">
                    <a:pos x="261" y="670"/>
                  </a:cxn>
                  <a:cxn ang="0">
                    <a:pos x="240" y="677"/>
                  </a:cxn>
                  <a:cxn ang="0">
                    <a:pos x="216" y="677"/>
                  </a:cxn>
                  <a:cxn ang="0">
                    <a:pos x="203" y="654"/>
                  </a:cxn>
                  <a:cxn ang="0">
                    <a:pos x="180" y="647"/>
                  </a:cxn>
                  <a:cxn ang="0">
                    <a:pos x="163" y="620"/>
                  </a:cxn>
                  <a:cxn ang="0">
                    <a:pos x="144" y="628"/>
                  </a:cxn>
                  <a:cxn ang="0">
                    <a:pos x="128" y="620"/>
                  </a:cxn>
                  <a:cxn ang="0">
                    <a:pos x="109" y="616"/>
                  </a:cxn>
                  <a:cxn ang="0">
                    <a:pos x="80" y="603"/>
                  </a:cxn>
                  <a:cxn ang="0">
                    <a:pos x="76" y="587"/>
                  </a:cxn>
                  <a:cxn ang="0">
                    <a:pos x="61" y="568"/>
                  </a:cxn>
                  <a:cxn ang="0">
                    <a:pos x="49" y="547"/>
                  </a:cxn>
                  <a:cxn ang="0">
                    <a:pos x="55" y="522"/>
                  </a:cxn>
                  <a:cxn ang="0">
                    <a:pos x="28" y="497"/>
                  </a:cxn>
                  <a:cxn ang="0">
                    <a:pos x="11" y="468"/>
                  </a:cxn>
                  <a:cxn ang="0">
                    <a:pos x="3" y="455"/>
                  </a:cxn>
                  <a:cxn ang="0">
                    <a:pos x="17" y="437"/>
                  </a:cxn>
                  <a:cxn ang="0">
                    <a:pos x="40" y="426"/>
                  </a:cxn>
                  <a:cxn ang="0">
                    <a:pos x="57" y="399"/>
                  </a:cxn>
                  <a:cxn ang="0">
                    <a:pos x="67" y="366"/>
                  </a:cxn>
                  <a:cxn ang="0">
                    <a:pos x="57" y="336"/>
                  </a:cxn>
                  <a:cxn ang="0">
                    <a:pos x="76" y="318"/>
                  </a:cxn>
                  <a:cxn ang="0">
                    <a:pos x="49" y="307"/>
                  </a:cxn>
                  <a:cxn ang="0">
                    <a:pos x="38" y="280"/>
                  </a:cxn>
                  <a:cxn ang="0">
                    <a:pos x="23" y="234"/>
                  </a:cxn>
                  <a:cxn ang="0">
                    <a:pos x="32" y="205"/>
                  </a:cxn>
                  <a:cxn ang="0">
                    <a:pos x="44" y="190"/>
                  </a:cxn>
                  <a:cxn ang="0">
                    <a:pos x="36" y="178"/>
                  </a:cxn>
                  <a:cxn ang="0">
                    <a:pos x="24" y="155"/>
                  </a:cxn>
                  <a:cxn ang="0">
                    <a:pos x="21" y="128"/>
                  </a:cxn>
                  <a:cxn ang="0">
                    <a:pos x="19" y="99"/>
                  </a:cxn>
                  <a:cxn ang="0">
                    <a:pos x="9" y="75"/>
                  </a:cxn>
                  <a:cxn ang="0">
                    <a:pos x="13" y="46"/>
                  </a:cxn>
                  <a:cxn ang="0">
                    <a:pos x="24" y="15"/>
                  </a:cxn>
                  <a:cxn ang="0">
                    <a:pos x="34" y="5"/>
                  </a:cxn>
                  <a:cxn ang="0">
                    <a:pos x="40" y="28"/>
                  </a:cxn>
                  <a:cxn ang="0">
                    <a:pos x="57" y="34"/>
                  </a:cxn>
                  <a:cxn ang="0">
                    <a:pos x="78" y="48"/>
                  </a:cxn>
                  <a:cxn ang="0">
                    <a:pos x="97" y="61"/>
                  </a:cxn>
                  <a:cxn ang="0">
                    <a:pos x="109" y="76"/>
                  </a:cxn>
                  <a:cxn ang="0">
                    <a:pos x="136" y="75"/>
                  </a:cxn>
                  <a:cxn ang="0">
                    <a:pos x="151" y="86"/>
                  </a:cxn>
                  <a:cxn ang="0">
                    <a:pos x="176" y="86"/>
                  </a:cxn>
                  <a:cxn ang="0">
                    <a:pos x="190" y="99"/>
                  </a:cxn>
                  <a:cxn ang="0">
                    <a:pos x="205" y="105"/>
                  </a:cxn>
                  <a:cxn ang="0">
                    <a:pos x="220" y="94"/>
                  </a:cxn>
                  <a:cxn ang="0">
                    <a:pos x="236" y="76"/>
                  </a:cxn>
                  <a:cxn ang="0">
                    <a:pos x="249" y="71"/>
                  </a:cxn>
                  <a:cxn ang="0">
                    <a:pos x="270" y="57"/>
                  </a:cxn>
                  <a:cxn ang="0">
                    <a:pos x="291" y="36"/>
                  </a:cxn>
                </a:cxnLst>
                <a:rect l="0" t="0" r="r" b="b"/>
                <a:pathLst>
                  <a:path w="387" h="681">
                    <a:moveTo>
                      <a:pt x="291" y="36"/>
                    </a:moveTo>
                    <a:lnTo>
                      <a:pt x="293" y="38"/>
                    </a:lnTo>
                    <a:lnTo>
                      <a:pt x="293" y="42"/>
                    </a:lnTo>
                    <a:lnTo>
                      <a:pt x="295" y="44"/>
                    </a:lnTo>
                    <a:lnTo>
                      <a:pt x="297" y="46"/>
                    </a:lnTo>
                    <a:lnTo>
                      <a:pt x="299" y="46"/>
                    </a:lnTo>
                    <a:lnTo>
                      <a:pt x="301" y="46"/>
                    </a:lnTo>
                    <a:lnTo>
                      <a:pt x="303" y="46"/>
                    </a:lnTo>
                    <a:lnTo>
                      <a:pt x="305" y="46"/>
                    </a:lnTo>
                    <a:lnTo>
                      <a:pt x="307" y="48"/>
                    </a:lnTo>
                    <a:lnTo>
                      <a:pt x="309" y="48"/>
                    </a:lnTo>
                    <a:lnTo>
                      <a:pt x="311" y="48"/>
                    </a:lnTo>
                    <a:lnTo>
                      <a:pt x="312" y="50"/>
                    </a:lnTo>
                    <a:lnTo>
                      <a:pt x="314" y="51"/>
                    </a:lnTo>
                    <a:lnTo>
                      <a:pt x="316" y="53"/>
                    </a:lnTo>
                    <a:lnTo>
                      <a:pt x="316" y="55"/>
                    </a:lnTo>
                    <a:lnTo>
                      <a:pt x="316" y="57"/>
                    </a:lnTo>
                    <a:lnTo>
                      <a:pt x="318" y="57"/>
                    </a:lnTo>
                    <a:lnTo>
                      <a:pt x="318" y="59"/>
                    </a:lnTo>
                    <a:lnTo>
                      <a:pt x="318" y="61"/>
                    </a:lnTo>
                    <a:lnTo>
                      <a:pt x="318" y="63"/>
                    </a:lnTo>
                    <a:lnTo>
                      <a:pt x="318" y="65"/>
                    </a:lnTo>
                    <a:lnTo>
                      <a:pt x="318" y="67"/>
                    </a:lnTo>
                    <a:lnTo>
                      <a:pt x="318" y="69"/>
                    </a:lnTo>
                    <a:lnTo>
                      <a:pt x="320" y="71"/>
                    </a:lnTo>
                    <a:lnTo>
                      <a:pt x="320" y="75"/>
                    </a:lnTo>
                    <a:lnTo>
                      <a:pt x="320" y="76"/>
                    </a:lnTo>
                    <a:lnTo>
                      <a:pt x="320" y="78"/>
                    </a:lnTo>
                    <a:lnTo>
                      <a:pt x="320" y="80"/>
                    </a:lnTo>
                    <a:lnTo>
                      <a:pt x="320" y="82"/>
                    </a:lnTo>
                    <a:lnTo>
                      <a:pt x="320" y="84"/>
                    </a:lnTo>
                    <a:lnTo>
                      <a:pt x="320" y="86"/>
                    </a:lnTo>
                    <a:lnTo>
                      <a:pt x="320" y="88"/>
                    </a:lnTo>
                    <a:lnTo>
                      <a:pt x="320" y="90"/>
                    </a:lnTo>
                    <a:lnTo>
                      <a:pt x="320" y="92"/>
                    </a:lnTo>
                    <a:lnTo>
                      <a:pt x="322" y="94"/>
                    </a:lnTo>
                    <a:lnTo>
                      <a:pt x="324" y="96"/>
                    </a:lnTo>
                    <a:lnTo>
                      <a:pt x="326" y="98"/>
                    </a:lnTo>
                    <a:lnTo>
                      <a:pt x="328" y="98"/>
                    </a:lnTo>
                    <a:lnTo>
                      <a:pt x="332" y="99"/>
                    </a:lnTo>
                    <a:lnTo>
                      <a:pt x="336" y="101"/>
                    </a:lnTo>
                    <a:lnTo>
                      <a:pt x="336" y="103"/>
                    </a:lnTo>
                    <a:lnTo>
                      <a:pt x="337" y="103"/>
                    </a:lnTo>
                    <a:lnTo>
                      <a:pt x="337" y="105"/>
                    </a:lnTo>
                    <a:lnTo>
                      <a:pt x="337" y="107"/>
                    </a:lnTo>
                    <a:lnTo>
                      <a:pt x="337" y="109"/>
                    </a:lnTo>
                    <a:lnTo>
                      <a:pt x="336" y="111"/>
                    </a:lnTo>
                    <a:lnTo>
                      <a:pt x="336" y="115"/>
                    </a:lnTo>
                    <a:lnTo>
                      <a:pt x="336" y="117"/>
                    </a:lnTo>
                    <a:lnTo>
                      <a:pt x="336" y="124"/>
                    </a:lnTo>
                    <a:lnTo>
                      <a:pt x="336" y="128"/>
                    </a:lnTo>
                    <a:lnTo>
                      <a:pt x="336" y="130"/>
                    </a:lnTo>
                    <a:lnTo>
                      <a:pt x="336" y="140"/>
                    </a:lnTo>
                    <a:lnTo>
                      <a:pt x="336" y="144"/>
                    </a:lnTo>
                    <a:lnTo>
                      <a:pt x="336" y="147"/>
                    </a:lnTo>
                    <a:lnTo>
                      <a:pt x="336" y="149"/>
                    </a:lnTo>
                    <a:lnTo>
                      <a:pt x="334" y="151"/>
                    </a:lnTo>
                    <a:lnTo>
                      <a:pt x="334" y="153"/>
                    </a:lnTo>
                    <a:lnTo>
                      <a:pt x="334" y="155"/>
                    </a:lnTo>
                    <a:lnTo>
                      <a:pt x="334" y="157"/>
                    </a:lnTo>
                    <a:lnTo>
                      <a:pt x="334" y="159"/>
                    </a:lnTo>
                    <a:lnTo>
                      <a:pt x="332" y="161"/>
                    </a:lnTo>
                    <a:lnTo>
                      <a:pt x="332" y="163"/>
                    </a:lnTo>
                    <a:lnTo>
                      <a:pt x="332" y="165"/>
                    </a:lnTo>
                    <a:lnTo>
                      <a:pt x="332" y="172"/>
                    </a:lnTo>
                    <a:lnTo>
                      <a:pt x="334" y="174"/>
                    </a:lnTo>
                    <a:lnTo>
                      <a:pt x="336" y="182"/>
                    </a:lnTo>
                    <a:lnTo>
                      <a:pt x="337" y="192"/>
                    </a:lnTo>
                    <a:lnTo>
                      <a:pt x="336" y="201"/>
                    </a:lnTo>
                    <a:lnTo>
                      <a:pt x="334" y="219"/>
                    </a:lnTo>
                    <a:lnTo>
                      <a:pt x="334" y="230"/>
                    </a:lnTo>
                    <a:lnTo>
                      <a:pt x="334" y="238"/>
                    </a:lnTo>
                    <a:lnTo>
                      <a:pt x="334" y="240"/>
                    </a:lnTo>
                    <a:lnTo>
                      <a:pt x="334" y="242"/>
                    </a:lnTo>
                    <a:lnTo>
                      <a:pt x="336" y="244"/>
                    </a:lnTo>
                    <a:lnTo>
                      <a:pt x="337" y="244"/>
                    </a:lnTo>
                    <a:lnTo>
                      <a:pt x="343" y="242"/>
                    </a:lnTo>
                    <a:lnTo>
                      <a:pt x="345" y="244"/>
                    </a:lnTo>
                    <a:lnTo>
                      <a:pt x="345" y="245"/>
                    </a:lnTo>
                    <a:lnTo>
                      <a:pt x="347" y="249"/>
                    </a:lnTo>
                    <a:lnTo>
                      <a:pt x="347" y="253"/>
                    </a:lnTo>
                    <a:lnTo>
                      <a:pt x="349" y="257"/>
                    </a:lnTo>
                    <a:lnTo>
                      <a:pt x="349" y="259"/>
                    </a:lnTo>
                    <a:lnTo>
                      <a:pt x="349" y="261"/>
                    </a:lnTo>
                    <a:lnTo>
                      <a:pt x="349" y="265"/>
                    </a:lnTo>
                    <a:lnTo>
                      <a:pt x="347" y="268"/>
                    </a:lnTo>
                    <a:lnTo>
                      <a:pt x="347" y="274"/>
                    </a:lnTo>
                    <a:lnTo>
                      <a:pt x="347" y="278"/>
                    </a:lnTo>
                    <a:lnTo>
                      <a:pt x="347" y="284"/>
                    </a:lnTo>
                    <a:lnTo>
                      <a:pt x="349" y="290"/>
                    </a:lnTo>
                    <a:lnTo>
                      <a:pt x="351" y="295"/>
                    </a:lnTo>
                    <a:lnTo>
                      <a:pt x="353" y="301"/>
                    </a:lnTo>
                    <a:lnTo>
                      <a:pt x="355" y="305"/>
                    </a:lnTo>
                    <a:lnTo>
                      <a:pt x="355" y="307"/>
                    </a:lnTo>
                    <a:lnTo>
                      <a:pt x="355" y="309"/>
                    </a:lnTo>
                    <a:lnTo>
                      <a:pt x="357" y="311"/>
                    </a:lnTo>
                    <a:lnTo>
                      <a:pt x="364" y="316"/>
                    </a:lnTo>
                    <a:lnTo>
                      <a:pt x="368" y="318"/>
                    </a:lnTo>
                    <a:lnTo>
                      <a:pt x="372" y="318"/>
                    </a:lnTo>
                    <a:lnTo>
                      <a:pt x="374" y="318"/>
                    </a:lnTo>
                    <a:lnTo>
                      <a:pt x="378" y="320"/>
                    </a:lnTo>
                    <a:lnTo>
                      <a:pt x="380" y="322"/>
                    </a:lnTo>
                    <a:lnTo>
                      <a:pt x="382" y="324"/>
                    </a:lnTo>
                    <a:lnTo>
                      <a:pt x="384" y="324"/>
                    </a:lnTo>
                    <a:lnTo>
                      <a:pt x="385" y="328"/>
                    </a:lnTo>
                    <a:lnTo>
                      <a:pt x="387" y="330"/>
                    </a:lnTo>
                    <a:lnTo>
                      <a:pt x="387" y="332"/>
                    </a:lnTo>
                    <a:lnTo>
                      <a:pt x="385" y="332"/>
                    </a:lnTo>
                    <a:lnTo>
                      <a:pt x="385" y="334"/>
                    </a:lnTo>
                    <a:lnTo>
                      <a:pt x="382" y="338"/>
                    </a:lnTo>
                    <a:lnTo>
                      <a:pt x="378" y="343"/>
                    </a:lnTo>
                    <a:lnTo>
                      <a:pt x="372" y="345"/>
                    </a:lnTo>
                    <a:lnTo>
                      <a:pt x="362" y="351"/>
                    </a:lnTo>
                    <a:lnTo>
                      <a:pt x="351" y="357"/>
                    </a:lnTo>
                    <a:lnTo>
                      <a:pt x="339" y="363"/>
                    </a:lnTo>
                    <a:lnTo>
                      <a:pt x="334" y="366"/>
                    </a:lnTo>
                    <a:lnTo>
                      <a:pt x="311" y="376"/>
                    </a:lnTo>
                    <a:lnTo>
                      <a:pt x="299" y="384"/>
                    </a:lnTo>
                    <a:lnTo>
                      <a:pt x="293" y="389"/>
                    </a:lnTo>
                    <a:lnTo>
                      <a:pt x="293" y="393"/>
                    </a:lnTo>
                    <a:lnTo>
                      <a:pt x="293" y="412"/>
                    </a:lnTo>
                    <a:lnTo>
                      <a:pt x="295" y="430"/>
                    </a:lnTo>
                    <a:lnTo>
                      <a:pt x="297" y="443"/>
                    </a:lnTo>
                    <a:lnTo>
                      <a:pt x="299" y="466"/>
                    </a:lnTo>
                    <a:lnTo>
                      <a:pt x="297" y="478"/>
                    </a:lnTo>
                    <a:lnTo>
                      <a:pt x="299" y="493"/>
                    </a:lnTo>
                    <a:lnTo>
                      <a:pt x="299" y="510"/>
                    </a:lnTo>
                    <a:lnTo>
                      <a:pt x="301" y="526"/>
                    </a:lnTo>
                    <a:lnTo>
                      <a:pt x="301" y="528"/>
                    </a:lnTo>
                    <a:lnTo>
                      <a:pt x="299" y="530"/>
                    </a:lnTo>
                    <a:lnTo>
                      <a:pt x="295" y="533"/>
                    </a:lnTo>
                    <a:lnTo>
                      <a:pt x="284" y="541"/>
                    </a:lnTo>
                    <a:lnTo>
                      <a:pt x="278" y="543"/>
                    </a:lnTo>
                    <a:lnTo>
                      <a:pt x="270" y="551"/>
                    </a:lnTo>
                    <a:lnTo>
                      <a:pt x="268" y="553"/>
                    </a:lnTo>
                    <a:lnTo>
                      <a:pt x="264" y="557"/>
                    </a:lnTo>
                    <a:lnTo>
                      <a:pt x="257" y="566"/>
                    </a:lnTo>
                    <a:lnTo>
                      <a:pt x="257" y="568"/>
                    </a:lnTo>
                    <a:lnTo>
                      <a:pt x="257" y="570"/>
                    </a:lnTo>
                    <a:lnTo>
                      <a:pt x="257" y="572"/>
                    </a:lnTo>
                    <a:lnTo>
                      <a:pt x="257" y="574"/>
                    </a:lnTo>
                    <a:lnTo>
                      <a:pt x="257" y="576"/>
                    </a:lnTo>
                    <a:lnTo>
                      <a:pt x="257" y="578"/>
                    </a:lnTo>
                    <a:lnTo>
                      <a:pt x="257" y="580"/>
                    </a:lnTo>
                    <a:lnTo>
                      <a:pt x="255" y="580"/>
                    </a:lnTo>
                    <a:lnTo>
                      <a:pt x="255" y="581"/>
                    </a:lnTo>
                    <a:lnTo>
                      <a:pt x="253" y="581"/>
                    </a:lnTo>
                    <a:lnTo>
                      <a:pt x="251" y="581"/>
                    </a:lnTo>
                    <a:lnTo>
                      <a:pt x="249" y="581"/>
                    </a:lnTo>
                    <a:lnTo>
                      <a:pt x="249" y="587"/>
                    </a:lnTo>
                    <a:lnTo>
                      <a:pt x="251" y="599"/>
                    </a:lnTo>
                    <a:lnTo>
                      <a:pt x="255" y="606"/>
                    </a:lnTo>
                    <a:lnTo>
                      <a:pt x="261" y="608"/>
                    </a:lnTo>
                    <a:lnTo>
                      <a:pt x="268" y="612"/>
                    </a:lnTo>
                    <a:lnTo>
                      <a:pt x="270" y="616"/>
                    </a:lnTo>
                    <a:lnTo>
                      <a:pt x="266" y="620"/>
                    </a:lnTo>
                    <a:lnTo>
                      <a:pt x="266" y="624"/>
                    </a:lnTo>
                    <a:lnTo>
                      <a:pt x="270" y="626"/>
                    </a:lnTo>
                    <a:lnTo>
                      <a:pt x="274" y="628"/>
                    </a:lnTo>
                    <a:lnTo>
                      <a:pt x="280" y="629"/>
                    </a:lnTo>
                    <a:lnTo>
                      <a:pt x="286" y="629"/>
                    </a:lnTo>
                    <a:lnTo>
                      <a:pt x="289" y="629"/>
                    </a:lnTo>
                    <a:lnTo>
                      <a:pt x="291" y="629"/>
                    </a:lnTo>
                    <a:lnTo>
                      <a:pt x="291" y="631"/>
                    </a:lnTo>
                    <a:lnTo>
                      <a:pt x="291" y="633"/>
                    </a:lnTo>
                    <a:lnTo>
                      <a:pt x="293" y="635"/>
                    </a:lnTo>
                    <a:lnTo>
                      <a:pt x="291" y="637"/>
                    </a:lnTo>
                    <a:lnTo>
                      <a:pt x="291" y="639"/>
                    </a:lnTo>
                    <a:lnTo>
                      <a:pt x="288" y="641"/>
                    </a:lnTo>
                    <a:lnTo>
                      <a:pt x="286" y="641"/>
                    </a:lnTo>
                    <a:lnTo>
                      <a:pt x="284" y="643"/>
                    </a:lnTo>
                    <a:lnTo>
                      <a:pt x="282" y="643"/>
                    </a:lnTo>
                    <a:lnTo>
                      <a:pt x="282" y="645"/>
                    </a:lnTo>
                    <a:lnTo>
                      <a:pt x="280" y="645"/>
                    </a:lnTo>
                    <a:lnTo>
                      <a:pt x="278" y="645"/>
                    </a:lnTo>
                    <a:lnTo>
                      <a:pt x="276" y="645"/>
                    </a:lnTo>
                    <a:lnTo>
                      <a:pt x="276" y="647"/>
                    </a:lnTo>
                    <a:lnTo>
                      <a:pt x="274" y="647"/>
                    </a:lnTo>
                    <a:lnTo>
                      <a:pt x="272" y="649"/>
                    </a:lnTo>
                    <a:lnTo>
                      <a:pt x="272" y="651"/>
                    </a:lnTo>
                    <a:lnTo>
                      <a:pt x="270" y="651"/>
                    </a:lnTo>
                    <a:lnTo>
                      <a:pt x="270" y="653"/>
                    </a:lnTo>
                    <a:lnTo>
                      <a:pt x="268" y="653"/>
                    </a:lnTo>
                    <a:lnTo>
                      <a:pt x="268" y="654"/>
                    </a:lnTo>
                    <a:lnTo>
                      <a:pt x="266" y="654"/>
                    </a:lnTo>
                    <a:lnTo>
                      <a:pt x="266" y="656"/>
                    </a:lnTo>
                    <a:lnTo>
                      <a:pt x="266" y="658"/>
                    </a:lnTo>
                    <a:lnTo>
                      <a:pt x="264" y="658"/>
                    </a:lnTo>
                    <a:lnTo>
                      <a:pt x="264" y="660"/>
                    </a:lnTo>
                    <a:lnTo>
                      <a:pt x="264" y="662"/>
                    </a:lnTo>
                    <a:lnTo>
                      <a:pt x="263" y="662"/>
                    </a:lnTo>
                    <a:lnTo>
                      <a:pt x="263" y="664"/>
                    </a:lnTo>
                    <a:lnTo>
                      <a:pt x="261" y="664"/>
                    </a:lnTo>
                    <a:lnTo>
                      <a:pt x="261" y="666"/>
                    </a:lnTo>
                    <a:lnTo>
                      <a:pt x="261" y="668"/>
                    </a:lnTo>
                    <a:lnTo>
                      <a:pt x="259" y="668"/>
                    </a:lnTo>
                    <a:lnTo>
                      <a:pt x="259" y="670"/>
                    </a:lnTo>
                    <a:lnTo>
                      <a:pt x="261" y="670"/>
                    </a:lnTo>
                    <a:lnTo>
                      <a:pt x="259" y="672"/>
                    </a:lnTo>
                    <a:lnTo>
                      <a:pt x="257" y="672"/>
                    </a:lnTo>
                    <a:lnTo>
                      <a:pt x="257" y="674"/>
                    </a:lnTo>
                    <a:lnTo>
                      <a:pt x="255" y="674"/>
                    </a:lnTo>
                    <a:lnTo>
                      <a:pt x="253" y="674"/>
                    </a:lnTo>
                    <a:lnTo>
                      <a:pt x="253" y="676"/>
                    </a:lnTo>
                    <a:lnTo>
                      <a:pt x="251" y="676"/>
                    </a:lnTo>
                    <a:lnTo>
                      <a:pt x="251" y="677"/>
                    </a:lnTo>
                    <a:lnTo>
                      <a:pt x="249" y="677"/>
                    </a:lnTo>
                    <a:lnTo>
                      <a:pt x="249" y="679"/>
                    </a:lnTo>
                    <a:lnTo>
                      <a:pt x="247" y="679"/>
                    </a:lnTo>
                    <a:lnTo>
                      <a:pt x="245" y="679"/>
                    </a:lnTo>
                    <a:lnTo>
                      <a:pt x="243" y="679"/>
                    </a:lnTo>
                    <a:lnTo>
                      <a:pt x="243" y="681"/>
                    </a:lnTo>
                    <a:lnTo>
                      <a:pt x="241" y="681"/>
                    </a:lnTo>
                    <a:lnTo>
                      <a:pt x="241" y="679"/>
                    </a:lnTo>
                    <a:lnTo>
                      <a:pt x="240" y="679"/>
                    </a:lnTo>
                    <a:lnTo>
                      <a:pt x="240" y="677"/>
                    </a:lnTo>
                    <a:lnTo>
                      <a:pt x="240" y="676"/>
                    </a:lnTo>
                    <a:lnTo>
                      <a:pt x="238" y="676"/>
                    </a:lnTo>
                    <a:lnTo>
                      <a:pt x="238" y="677"/>
                    </a:lnTo>
                    <a:lnTo>
                      <a:pt x="236" y="677"/>
                    </a:lnTo>
                    <a:lnTo>
                      <a:pt x="234" y="679"/>
                    </a:lnTo>
                    <a:lnTo>
                      <a:pt x="232" y="681"/>
                    </a:lnTo>
                    <a:lnTo>
                      <a:pt x="232" y="679"/>
                    </a:lnTo>
                    <a:lnTo>
                      <a:pt x="230" y="679"/>
                    </a:lnTo>
                    <a:lnTo>
                      <a:pt x="228" y="679"/>
                    </a:lnTo>
                    <a:lnTo>
                      <a:pt x="228" y="677"/>
                    </a:lnTo>
                    <a:lnTo>
                      <a:pt x="226" y="677"/>
                    </a:lnTo>
                    <a:lnTo>
                      <a:pt x="226" y="679"/>
                    </a:lnTo>
                    <a:lnTo>
                      <a:pt x="224" y="679"/>
                    </a:lnTo>
                    <a:lnTo>
                      <a:pt x="222" y="681"/>
                    </a:lnTo>
                    <a:lnTo>
                      <a:pt x="218" y="681"/>
                    </a:lnTo>
                    <a:lnTo>
                      <a:pt x="216" y="681"/>
                    </a:lnTo>
                    <a:lnTo>
                      <a:pt x="216" y="679"/>
                    </a:lnTo>
                    <a:lnTo>
                      <a:pt x="216" y="677"/>
                    </a:lnTo>
                    <a:lnTo>
                      <a:pt x="216" y="676"/>
                    </a:lnTo>
                    <a:lnTo>
                      <a:pt x="215" y="676"/>
                    </a:lnTo>
                    <a:lnTo>
                      <a:pt x="213" y="674"/>
                    </a:lnTo>
                    <a:lnTo>
                      <a:pt x="211" y="674"/>
                    </a:lnTo>
                    <a:lnTo>
                      <a:pt x="211" y="672"/>
                    </a:lnTo>
                    <a:lnTo>
                      <a:pt x="211" y="670"/>
                    </a:lnTo>
                    <a:lnTo>
                      <a:pt x="211" y="668"/>
                    </a:lnTo>
                    <a:lnTo>
                      <a:pt x="209" y="668"/>
                    </a:lnTo>
                    <a:lnTo>
                      <a:pt x="209" y="666"/>
                    </a:lnTo>
                    <a:lnTo>
                      <a:pt x="209" y="664"/>
                    </a:lnTo>
                    <a:lnTo>
                      <a:pt x="209" y="662"/>
                    </a:lnTo>
                    <a:lnTo>
                      <a:pt x="207" y="662"/>
                    </a:lnTo>
                    <a:lnTo>
                      <a:pt x="205" y="662"/>
                    </a:lnTo>
                    <a:lnTo>
                      <a:pt x="205" y="660"/>
                    </a:lnTo>
                    <a:lnTo>
                      <a:pt x="205" y="658"/>
                    </a:lnTo>
                    <a:lnTo>
                      <a:pt x="205" y="656"/>
                    </a:lnTo>
                    <a:lnTo>
                      <a:pt x="205" y="654"/>
                    </a:lnTo>
                    <a:lnTo>
                      <a:pt x="203" y="654"/>
                    </a:lnTo>
                    <a:lnTo>
                      <a:pt x="203" y="653"/>
                    </a:lnTo>
                    <a:lnTo>
                      <a:pt x="203" y="651"/>
                    </a:lnTo>
                    <a:lnTo>
                      <a:pt x="203" y="649"/>
                    </a:lnTo>
                    <a:lnTo>
                      <a:pt x="201" y="649"/>
                    </a:lnTo>
                    <a:lnTo>
                      <a:pt x="199" y="649"/>
                    </a:lnTo>
                    <a:lnTo>
                      <a:pt x="197" y="649"/>
                    </a:lnTo>
                    <a:lnTo>
                      <a:pt x="195" y="647"/>
                    </a:lnTo>
                    <a:lnTo>
                      <a:pt x="195" y="645"/>
                    </a:lnTo>
                    <a:lnTo>
                      <a:pt x="193" y="645"/>
                    </a:lnTo>
                    <a:lnTo>
                      <a:pt x="192" y="645"/>
                    </a:lnTo>
                    <a:lnTo>
                      <a:pt x="190" y="645"/>
                    </a:lnTo>
                    <a:lnTo>
                      <a:pt x="188" y="647"/>
                    </a:lnTo>
                    <a:lnTo>
                      <a:pt x="188" y="645"/>
                    </a:lnTo>
                    <a:lnTo>
                      <a:pt x="186" y="645"/>
                    </a:lnTo>
                    <a:lnTo>
                      <a:pt x="186" y="643"/>
                    </a:lnTo>
                    <a:lnTo>
                      <a:pt x="184" y="643"/>
                    </a:lnTo>
                    <a:lnTo>
                      <a:pt x="180" y="645"/>
                    </a:lnTo>
                    <a:lnTo>
                      <a:pt x="180" y="647"/>
                    </a:lnTo>
                    <a:lnTo>
                      <a:pt x="178" y="645"/>
                    </a:lnTo>
                    <a:lnTo>
                      <a:pt x="176" y="645"/>
                    </a:lnTo>
                    <a:lnTo>
                      <a:pt x="174" y="643"/>
                    </a:lnTo>
                    <a:lnTo>
                      <a:pt x="172" y="643"/>
                    </a:lnTo>
                    <a:lnTo>
                      <a:pt x="172" y="641"/>
                    </a:lnTo>
                    <a:lnTo>
                      <a:pt x="172" y="639"/>
                    </a:lnTo>
                    <a:lnTo>
                      <a:pt x="170" y="639"/>
                    </a:lnTo>
                    <a:lnTo>
                      <a:pt x="170" y="637"/>
                    </a:lnTo>
                    <a:lnTo>
                      <a:pt x="170" y="635"/>
                    </a:lnTo>
                    <a:lnTo>
                      <a:pt x="168" y="633"/>
                    </a:lnTo>
                    <a:lnTo>
                      <a:pt x="168" y="631"/>
                    </a:lnTo>
                    <a:lnTo>
                      <a:pt x="168" y="629"/>
                    </a:lnTo>
                    <a:lnTo>
                      <a:pt x="167" y="628"/>
                    </a:lnTo>
                    <a:lnTo>
                      <a:pt x="167" y="626"/>
                    </a:lnTo>
                    <a:lnTo>
                      <a:pt x="167" y="624"/>
                    </a:lnTo>
                    <a:lnTo>
                      <a:pt x="167" y="622"/>
                    </a:lnTo>
                    <a:lnTo>
                      <a:pt x="165" y="622"/>
                    </a:lnTo>
                    <a:lnTo>
                      <a:pt x="163" y="620"/>
                    </a:lnTo>
                    <a:lnTo>
                      <a:pt x="161" y="622"/>
                    </a:lnTo>
                    <a:lnTo>
                      <a:pt x="161" y="624"/>
                    </a:lnTo>
                    <a:lnTo>
                      <a:pt x="161" y="626"/>
                    </a:lnTo>
                    <a:lnTo>
                      <a:pt x="161" y="628"/>
                    </a:lnTo>
                    <a:lnTo>
                      <a:pt x="161" y="629"/>
                    </a:lnTo>
                    <a:lnTo>
                      <a:pt x="159" y="629"/>
                    </a:lnTo>
                    <a:lnTo>
                      <a:pt x="157" y="629"/>
                    </a:lnTo>
                    <a:lnTo>
                      <a:pt x="157" y="628"/>
                    </a:lnTo>
                    <a:lnTo>
                      <a:pt x="155" y="628"/>
                    </a:lnTo>
                    <a:lnTo>
                      <a:pt x="153" y="628"/>
                    </a:lnTo>
                    <a:lnTo>
                      <a:pt x="151" y="628"/>
                    </a:lnTo>
                    <a:lnTo>
                      <a:pt x="149" y="628"/>
                    </a:lnTo>
                    <a:lnTo>
                      <a:pt x="149" y="626"/>
                    </a:lnTo>
                    <a:lnTo>
                      <a:pt x="147" y="626"/>
                    </a:lnTo>
                    <a:lnTo>
                      <a:pt x="145" y="626"/>
                    </a:lnTo>
                    <a:lnTo>
                      <a:pt x="144" y="624"/>
                    </a:lnTo>
                    <a:lnTo>
                      <a:pt x="144" y="626"/>
                    </a:lnTo>
                    <a:lnTo>
                      <a:pt x="144" y="628"/>
                    </a:lnTo>
                    <a:lnTo>
                      <a:pt x="144" y="629"/>
                    </a:lnTo>
                    <a:lnTo>
                      <a:pt x="142" y="629"/>
                    </a:lnTo>
                    <a:lnTo>
                      <a:pt x="142" y="628"/>
                    </a:lnTo>
                    <a:lnTo>
                      <a:pt x="140" y="628"/>
                    </a:lnTo>
                    <a:lnTo>
                      <a:pt x="140" y="626"/>
                    </a:lnTo>
                    <a:lnTo>
                      <a:pt x="138" y="626"/>
                    </a:lnTo>
                    <a:lnTo>
                      <a:pt x="136" y="626"/>
                    </a:lnTo>
                    <a:lnTo>
                      <a:pt x="136" y="624"/>
                    </a:lnTo>
                    <a:lnTo>
                      <a:pt x="134" y="624"/>
                    </a:lnTo>
                    <a:lnTo>
                      <a:pt x="136" y="622"/>
                    </a:lnTo>
                    <a:lnTo>
                      <a:pt x="136" y="620"/>
                    </a:lnTo>
                    <a:lnTo>
                      <a:pt x="134" y="618"/>
                    </a:lnTo>
                    <a:lnTo>
                      <a:pt x="132" y="618"/>
                    </a:lnTo>
                    <a:lnTo>
                      <a:pt x="132" y="616"/>
                    </a:lnTo>
                    <a:lnTo>
                      <a:pt x="130" y="616"/>
                    </a:lnTo>
                    <a:lnTo>
                      <a:pt x="130" y="618"/>
                    </a:lnTo>
                    <a:lnTo>
                      <a:pt x="130" y="620"/>
                    </a:lnTo>
                    <a:lnTo>
                      <a:pt x="128" y="620"/>
                    </a:lnTo>
                    <a:lnTo>
                      <a:pt x="126" y="622"/>
                    </a:lnTo>
                    <a:lnTo>
                      <a:pt x="124" y="622"/>
                    </a:lnTo>
                    <a:lnTo>
                      <a:pt x="122" y="622"/>
                    </a:lnTo>
                    <a:lnTo>
                      <a:pt x="120" y="620"/>
                    </a:lnTo>
                    <a:lnTo>
                      <a:pt x="119" y="620"/>
                    </a:lnTo>
                    <a:lnTo>
                      <a:pt x="120" y="622"/>
                    </a:lnTo>
                    <a:lnTo>
                      <a:pt x="119" y="624"/>
                    </a:lnTo>
                    <a:lnTo>
                      <a:pt x="117" y="626"/>
                    </a:lnTo>
                    <a:lnTo>
                      <a:pt x="117" y="624"/>
                    </a:lnTo>
                    <a:lnTo>
                      <a:pt x="115" y="624"/>
                    </a:lnTo>
                    <a:lnTo>
                      <a:pt x="113" y="624"/>
                    </a:lnTo>
                    <a:lnTo>
                      <a:pt x="111" y="624"/>
                    </a:lnTo>
                    <a:lnTo>
                      <a:pt x="111" y="622"/>
                    </a:lnTo>
                    <a:lnTo>
                      <a:pt x="109" y="622"/>
                    </a:lnTo>
                    <a:lnTo>
                      <a:pt x="107" y="622"/>
                    </a:lnTo>
                    <a:lnTo>
                      <a:pt x="107" y="620"/>
                    </a:lnTo>
                    <a:lnTo>
                      <a:pt x="107" y="618"/>
                    </a:lnTo>
                    <a:lnTo>
                      <a:pt x="109" y="616"/>
                    </a:lnTo>
                    <a:lnTo>
                      <a:pt x="107" y="614"/>
                    </a:lnTo>
                    <a:lnTo>
                      <a:pt x="105" y="612"/>
                    </a:lnTo>
                    <a:lnTo>
                      <a:pt x="103" y="612"/>
                    </a:lnTo>
                    <a:lnTo>
                      <a:pt x="101" y="610"/>
                    </a:lnTo>
                    <a:lnTo>
                      <a:pt x="99" y="608"/>
                    </a:lnTo>
                    <a:lnTo>
                      <a:pt x="97" y="606"/>
                    </a:lnTo>
                    <a:lnTo>
                      <a:pt x="96" y="606"/>
                    </a:lnTo>
                    <a:lnTo>
                      <a:pt x="92" y="606"/>
                    </a:lnTo>
                    <a:lnTo>
                      <a:pt x="92" y="605"/>
                    </a:lnTo>
                    <a:lnTo>
                      <a:pt x="92" y="603"/>
                    </a:lnTo>
                    <a:lnTo>
                      <a:pt x="90" y="605"/>
                    </a:lnTo>
                    <a:lnTo>
                      <a:pt x="88" y="605"/>
                    </a:lnTo>
                    <a:lnTo>
                      <a:pt x="86" y="605"/>
                    </a:lnTo>
                    <a:lnTo>
                      <a:pt x="84" y="605"/>
                    </a:lnTo>
                    <a:lnTo>
                      <a:pt x="84" y="606"/>
                    </a:lnTo>
                    <a:lnTo>
                      <a:pt x="82" y="606"/>
                    </a:lnTo>
                    <a:lnTo>
                      <a:pt x="82" y="605"/>
                    </a:lnTo>
                    <a:lnTo>
                      <a:pt x="80" y="603"/>
                    </a:lnTo>
                    <a:lnTo>
                      <a:pt x="78" y="601"/>
                    </a:lnTo>
                    <a:lnTo>
                      <a:pt x="76" y="601"/>
                    </a:lnTo>
                    <a:lnTo>
                      <a:pt x="74" y="601"/>
                    </a:lnTo>
                    <a:lnTo>
                      <a:pt x="74" y="599"/>
                    </a:lnTo>
                    <a:lnTo>
                      <a:pt x="74" y="597"/>
                    </a:lnTo>
                    <a:lnTo>
                      <a:pt x="74" y="595"/>
                    </a:lnTo>
                    <a:lnTo>
                      <a:pt x="76" y="593"/>
                    </a:lnTo>
                    <a:lnTo>
                      <a:pt x="76" y="591"/>
                    </a:lnTo>
                    <a:lnTo>
                      <a:pt x="76" y="589"/>
                    </a:lnTo>
                    <a:lnTo>
                      <a:pt x="74" y="589"/>
                    </a:lnTo>
                    <a:lnTo>
                      <a:pt x="72" y="589"/>
                    </a:lnTo>
                    <a:lnTo>
                      <a:pt x="71" y="589"/>
                    </a:lnTo>
                    <a:lnTo>
                      <a:pt x="69" y="587"/>
                    </a:lnTo>
                    <a:lnTo>
                      <a:pt x="69" y="585"/>
                    </a:lnTo>
                    <a:lnTo>
                      <a:pt x="71" y="585"/>
                    </a:lnTo>
                    <a:lnTo>
                      <a:pt x="72" y="587"/>
                    </a:lnTo>
                    <a:lnTo>
                      <a:pt x="74" y="587"/>
                    </a:lnTo>
                    <a:lnTo>
                      <a:pt x="76" y="587"/>
                    </a:lnTo>
                    <a:lnTo>
                      <a:pt x="76" y="585"/>
                    </a:lnTo>
                    <a:lnTo>
                      <a:pt x="74" y="583"/>
                    </a:lnTo>
                    <a:lnTo>
                      <a:pt x="74" y="581"/>
                    </a:lnTo>
                    <a:lnTo>
                      <a:pt x="72" y="581"/>
                    </a:lnTo>
                    <a:lnTo>
                      <a:pt x="72" y="580"/>
                    </a:lnTo>
                    <a:lnTo>
                      <a:pt x="74" y="578"/>
                    </a:lnTo>
                    <a:lnTo>
                      <a:pt x="74" y="576"/>
                    </a:lnTo>
                    <a:lnTo>
                      <a:pt x="72" y="574"/>
                    </a:lnTo>
                    <a:lnTo>
                      <a:pt x="72" y="572"/>
                    </a:lnTo>
                    <a:lnTo>
                      <a:pt x="72" y="570"/>
                    </a:lnTo>
                    <a:lnTo>
                      <a:pt x="72" y="568"/>
                    </a:lnTo>
                    <a:lnTo>
                      <a:pt x="71" y="568"/>
                    </a:lnTo>
                    <a:lnTo>
                      <a:pt x="69" y="568"/>
                    </a:lnTo>
                    <a:lnTo>
                      <a:pt x="67" y="568"/>
                    </a:lnTo>
                    <a:lnTo>
                      <a:pt x="65" y="570"/>
                    </a:lnTo>
                    <a:lnTo>
                      <a:pt x="63" y="570"/>
                    </a:lnTo>
                    <a:lnTo>
                      <a:pt x="63" y="568"/>
                    </a:lnTo>
                    <a:lnTo>
                      <a:pt x="61" y="568"/>
                    </a:lnTo>
                    <a:lnTo>
                      <a:pt x="61" y="566"/>
                    </a:lnTo>
                    <a:lnTo>
                      <a:pt x="61" y="564"/>
                    </a:lnTo>
                    <a:lnTo>
                      <a:pt x="59" y="564"/>
                    </a:lnTo>
                    <a:lnTo>
                      <a:pt x="57" y="564"/>
                    </a:lnTo>
                    <a:lnTo>
                      <a:pt x="55" y="564"/>
                    </a:lnTo>
                    <a:lnTo>
                      <a:pt x="53" y="564"/>
                    </a:lnTo>
                    <a:lnTo>
                      <a:pt x="51" y="564"/>
                    </a:lnTo>
                    <a:lnTo>
                      <a:pt x="51" y="562"/>
                    </a:lnTo>
                    <a:lnTo>
                      <a:pt x="49" y="560"/>
                    </a:lnTo>
                    <a:lnTo>
                      <a:pt x="51" y="558"/>
                    </a:lnTo>
                    <a:lnTo>
                      <a:pt x="51" y="557"/>
                    </a:lnTo>
                    <a:lnTo>
                      <a:pt x="53" y="555"/>
                    </a:lnTo>
                    <a:lnTo>
                      <a:pt x="53" y="553"/>
                    </a:lnTo>
                    <a:lnTo>
                      <a:pt x="51" y="553"/>
                    </a:lnTo>
                    <a:lnTo>
                      <a:pt x="51" y="551"/>
                    </a:lnTo>
                    <a:lnTo>
                      <a:pt x="51" y="549"/>
                    </a:lnTo>
                    <a:lnTo>
                      <a:pt x="49" y="549"/>
                    </a:lnTo>
                    <a:lnTo>
                      <a:pt x="49" y="547"/>
                    </a:lnTo>
                    <a:lnTo>
                      <a:pt x="49" y="545"/>
                    </a:lnTo>
                    <a:lnTo>
                      <a:pt x="49" y="543"/>
                    </a:lnTo>
                    <a:lnTo>
                      <a:pt x="48" y="543"/>
                    </a:lnTo>
                    <a:lnTo>
                      <a:pt x="48" y="541"/>
                    </a:lnTo>
                    <a:lnTo>
                      <a:pt x="48" y="539"/>
                    </a:lnTo>
                    <a:lnTo>
                      <a:pt x="49" y="539"/>
                    </a:lnTo>
                    <a:lnTo>
                      <a:pt x="49" y="537"/>
                    </a:lnTo>
                    <a:lnTo>
                      <a:pt x="49" y="535"/>
                    </a:lnTo>
                    <a:lnTo>
                      <a:pt x="51" y="535"/>
                    </a:lnTo>
                    <a:lnTo>
                      <a:pt x="51" y="533"/>
                    </a:lnTo>
                    <a:lnTo>
                      <a:pt x="51" y="532"/>
                    </a:lnTo>
                    <a:lnTo>
                      <a:pt x="51" y="530"/>
                    </a:lnTo>
                    <a:lnTo>
                      <a:pt x="53" y="530"/>
                    </a:lnTo>
                    <a:lnTo>
                      <a:pt x="53" y="528"/>
                    </a:lnTo>
                    <a:lnTo>
                      <a:pt x="55" y="528"/>
                    </a:lnTo>
                    <a:lnTo>
                      <a:pt x="55" y="526"/>
                    </a:lnTo>
                    <a:lnTo>
                      <a:pt x="55" y="524"/>
                    </a:lnTo>
                    <a:lnTo>
                      <a:pt x="55" y="522"/>
                    </a:lnTo>
                    <a:lnTo>
                      <a:pt x="55" y="520"/>
                    </a:lnTo>
                    <a:lnTo>
                      <a:pt x="53" y="520"/>
                    </a:lnTo>
                    <a:lnTo>
                      <a:pt x="51" y="518"/>
                    </a:lnTo>
                    <a:lnTo>
                      <a:pt x="49" y="516"/>
                    </a:lnTo>
                    <a:lnTo>
                      <a:pt x="48" y="514"/>
                    </a:lnTo>
                    <a:lnTo>
                      <a:pt x="48" y="512"/>
                    </a:lnTo>
                    <a:lnTo>
                      <a:pt x="46" y="512"/>
                    </a:lnTo>
                    <a:lnTo>
                      <a:pt x="46" y="510"/>
                    </a:lnTo>
                    <a:lnTo>
                      <a:pt x="44" y="508"/>
                    </a:lnTo>
                    <a:lnTo>
                      <a:pt x="44" y="507"/>
                    </a:lnTo>
                    <a:lnTo>
                      <a:pt x="42" y="505"/>
                    </a:lnTo>
                    <a:lnTo>
                      <a:pt x="38" y="505"/>
                    </a:lnTo>
                    <a:lnTo>
                      <a:pt x="36" y="503"/>
                    </a:lnTo>
                    <a:lnTo>
                      <a:pt x="34" y="503"/>
                    </a:lnTo>
                    <a:lnTo>
                      <a:pt x="34" y="501"/>
                    </a:lnTo>
                    <a:lnTo>
                      <a:pt x="32" y="499"/>
                    </a:lnTo>
                    <a:lnTo>
                      <a:pt x="30" y="497"/>
                    </a:lnTo>
                    <a:lnTo>
                      <a:pt x="28" y="497"/>
                    </a:lnTo>
                    <a:lnTo>
                      <a:pt x="28" y="495"/>
                    </a:lnTo>
                    <a:lnTo>
                      <a:pt x="26" y="495"/>
                    </a:lnTo>
                    <a:lnTo>
                      <a:pt x="26" y="493"/>
                    </a:lnTo>
                    <a:lnTo>
                      <a:pt x="24" y="491"/>
                    </a:lnTo>
                    <a:lnTo>
                      <a:pt x="24" y="489"/>
                    </a:lnTo>
                    <a:lnTo>
                      <a:pt x="23" y="485"/>
                    </a:lnTo>
                    <a:lnTo>
                      <a:pt x="23" y="484"/>
                    </a:lnTo>
                    <a:lnTo>
                      <a:pt x="23" y="482"/>
                    </a:lnTo>
                    <a:lnTo>
                      <a:pt x="23" y="480"/>
                    </a:lnTo>
                    <a:lnTo>
                      <a:pt x="23" y="478"/>
                    </a:lnTo>
                    <a:lnTo>
                      <a:pt x="23" y="476"/>
                    </a:lnTo>
                    <a:lnTo>
                      <a:pt x="21" y="476"/>
                    </a:lnTo>
                    <a:lnTo>
                      <a:pt x="21" y="474"/>
                    </a:lnTo>
                    <a:lnTo>
                      <a:pt x="19" y="472"/>
                    </a:lnTo>
                    <a:lnTo>
                      <a:pt x="17" y="472"/>
                    </a:lnTo>
                    <a:lnTo>
                      <a:pt x="15" y="472"/>
                    </a:lnTo>
                    <a:lnTo>
                      <a:pt x="13" y="470"/>
                    </a:lnTo>
                    <a:lnTo>
                      <a:pt x="11" y="468"/>
                    </a:lnTo>
                    <a:lnTo>
                      <a:pt x="9" y="468"/>
                    </a:lnTo>
                    <a:lnTo>
                      <a:pt x="9" y="466"/>
                    </a:lnTo>
                    <a:lnTo>
                      <a:pt x="9" y="464"/>
                    </a:lnTo>
                    <a:lnTo>
                      <a:pt x="9" y="462"/>
                    </a:lnTo>
                    <a:lnTo>
                      <a:pt x="9" y="460"/>
                    </a:lnTo>
                    <a:lnTo>
                      <a:pt x="9" y="459"/>
                    </a:lnTo>
                    <a:lnTo>
                      <a:pt x="7" y="459"/>
                    </a:lnTo>
                    <a:lnTo>
                      <a:pt x="7" y="457"/>
                    </a:lnTo>
                    <a:lnTo>
                      <a:pt x="5" y="457"/>
                    </a:lnTo>
                    <a:lnTo>
                      <a:pt x="3" y="457"/>
                    </a:lnTo>
                    <a:lnTo>
                      <a:pt x="1" y="457"/>
                    </a:lnTo>
                    <a:lnTo>
                      <a:pt x="1" y="459"/>
                    </a:lnTo>
                    <a:lnTo>
                      <a:pt x="0" y="457"/>
                    </a:lnTo>
                    <a:lnTo>
                      <a:pt x="0" y="455"/>
                    </a:lnTo>
                    <a:lnTo>
                      <a:pt x="0" y="453"/>
                    </a:lnTo>
                    <a:lnTo>
                      <a:pt x="1" y="453"/>
                    </a:lnTo>
                    <a:lnTo>
                      <a:pt x="3" y="453"/>
                    </a:lnTo>
                    <a:lnTo>
                      <a:pt x="3" y="455"/>
                    </a:lnTo>
                    <a:lnTo>
                      <a:pt x="5" y="455"/>
                    </a:lnTo>
                    <a:lnTo>
                      <a:pt x="7" y="455"/>
                    </a:lnTo>
                    <a:lnTo>
                      <a:pt x="7" y="453"/>
                    </a:lnTo>
                    <a:lnTo>
                      <a:pt x="9" y="453"/>
                    </a:lnTo>
                    <a:lnTo>
                      <a:pt x="11" y="451"/>
                    </a:lnTo>
                    <a:lnTo>
                      <a:pt x="11" y="449"/>
                    </a:lnTo>
                    <a:lnTo>
                      <a:pt x="13" y="447"/>
                    </a:lnTo>
                    <a:lnTo>
                      <a:pt x="13" y="445"/>
                    </a:lnTo>
                    <a:lnTo>
                      <a:pt x="13" y="443"/>
                    </a:lnTo>
                    <a:lnTo>
                      <a:pt x="15" y="441"/>
                    </a:lnTo>
                    <a:lnTo>
                      <a:pt x="15" y="439"/>
                    </a:lnTo>
                    <a:lnTo>
                      <a:pt x="13" y="439"/>
                    </a:lnTo>
                    <a:lnTo>
                      <a:pt x="11" y="439"/>
                    </a:lnTo>
                    <a:lnTo>
                      <a:pt x="11" y="437"/>
                    </a:lnTo>
                    <a:lnTo>
                      <a:pt x="13" y="436"/>
                    </a:lnTo>
                    <a:lnTo>
                      <a:pt x="15" y="436"/>
                    </a:lnTo>
                    <a:lnTo>
                      <a:pt x="15" y="437"/>
                    </a:lnTo>
                    <a:lnTo>
                      <a:pt x="17" y="437"/>
                    </a:lnTo>
                    <a:lnTo>
                      <a:pt x="19" y="436"/>
                    </a:lnTo>
                    <a:lnTo>
                      <a:pt x="19" y="434"/>
                    </a:lnTo>
                    <a:lnTo>
                      <a:pt x="21" y="432"/>
                    </a:lnTo>
                    <a:lnTo>
                      <a:pt x="21" y="430"/>
                    </a:lnTo>
                    <a:lnTo>
                      <a:pt x="21" y="428"/>
                    </a:lnTo>
                    <a:lnTo>
                      <a:pt x="23" y="428"/>
                    </a:lnTo>
                    <a:lnTo>
                      <a:pt x="23" y="426"/>
                    </a:lnTo>
                    <a:lnTo>
                      <a:pt x="24" y="426"/>
                    </a:lnTo>
                    <a:lnTo>
                      <a:pt x="26" y="426"/>
                    </a:lnTo>
                    <a:lnTo>
                      <a:pt x="28" y="426"/>
                    </a:lnTo>
                    <a:lnTo>
                      <a:pt x="28" y="428"/>
                    </a:lnTo>
                    <a:lnTo>
                      <a:pt x="30" y="428"/>
                    </a:lnTo>
                    <a:lnTo>
                      <a:pt x="32" y="428"/>
                    </a:lnTo>
                    <a:lnTo>
                      <a:pt x="34" y="428"/>
                    </a:lnTo>
                    <a:lnTo>
                      <a:pt x="36" y="428"/>
                    </a:lnTo>
                    <a:lnTo>
                      <a:pt x="38" y="428"/>
                    </a:lnTo>
                    <a:lnTo>
                      <a:pt x="38" y="426"/>
                    </a:lnTo>
                    <a:lnTo>
                      <a:pt x="40" y="426"/>
                    </a:lnTo>
                    <a:lnTo>
                      <a:pt x="42" y="424"/>
                    </a:lnTo>
                    <a:lnTo>
                      <a:pt x="42" y="422"/>
                    </a:lnTo>
                    <a:lnTo>
                      <a:pt x="44" y="420"/>
                    </a:lnTo>
                    <a:lnTo>
                      <a:pt x="44" y="418"/>
                    </a:lnTo>
                    <a:lnTo>
                      <a:pt x="46" y="418"/>
                    </a:lnTo>
                    <a:lnTo>
                      <a:pt x="46" y="416"/>
                    </a:lnTo>
                    <a:lnTo>
                      <a:pt x="46" y="414"/>
                    </a:lnTo>
                    <a:lnTo>
                      <a:pt x="48" y="412"/>
                    </a:lnTo>
                    <a:lnTo>
                      <a:pt x="48" y="411"/>
                    </a:lnTo>
                    <a:lnTo>
                      <a:pt x="48" y="409"/>
                    </a:lnTo>
                    <a:lnTo>
                      <a:pt x="49" y="407"/>
                    </a:lnTo>
                    <a:lnTo>
                      <a:pt x="49" y="405"/>
                    </a:lnTo>
                    <a:lnTo>
                      <a:pt x="51" y="405"/>
                    </a:lnTo>
                    <a:lnTo>
                      <a:pt x="51" y="403"/>
                    </a:lnTo>
                    <a:lnTo>
                      <a:pt x="53" y="401"/>
                    </a:lnTo>
                    <a:lnTo>
                      <a:pt x="55" y="401"/>
                    </a:lnTo>
                    <a:lnTo>
                      <a:pt x="55" y="399"/>
                    </a:lnTo>
                    <a:lnTo>
                      <a:pt x="57" y="399"/>
                    </a:lnTo>
                    <a:lnTo>
                      <a:pt x="57" y="397"/>
                    </a:lnTo>
                    <a:lnTo>
                      <a:pt x="57" y="393"/>
                    </a:lnTo>
                    <a:lnTo>
                      <a:pt x="59" y="393"/>
                    </a:lnTo>
                    <a:lnTo>
                      <a:pt x="59" y="391"/>
                    </a:lnTo>
                    <a:lnTo>
                      <a:pt x="59" y="389"/>
                    </a:lnTo>
                    <a:lnTo>
                      <a:pt x="61" y="388"/>
                    </a:lnTo>
                    <a:lnTo>
                      <a:pt x="61" y="386"/>
                    </a:lnTo>
                    <a:lnTo>
                      <a:pt x="61" y="384"/>
                    </a:lnTo>
                    <a:lnTo>
                      <a:pt x="61" y="382"/>
                    </a:lnTo>
                    <a:lnTo>
                      <a:pt x="61" y="380"/>
                    </a:lnTo>
                    <a:lnTo>
                      <a:pt x="61" y="378"/>
                    </a:lnTo>
                    <a:lnTo>
                      <a:pt x="61" y="376"/>
                    </a:lnTo>
                    <a:lnTo>
                      <a:pt x="61" y="374"/>
                    </a:lnTo>
                    <a:lnTo>
                      <a:pt x="63" y="372"/>
                    </a:lnTo>
                    <a:lnTo>
                      <a:pt x="63" y="370"/>
                    </a:lnTo>
                    <a:lnTo>
                      <a:pt x="65" y="370"/>
                    </a:lnTo>
                    <a:lnTo>
                      <a:pt x="65" y="368"/>
                    </a:lnTo>
                    <a:lnTo>
                      <a:pt x="67" y="366"/>
                    </a:lnTo>
                    <a:lnTo>
                      <a:pt x="69" y="364"/>
                    </a:lnTo>
                    <a:lnTo>
                      <a:pt x="69" y="363"/>
                    </a:lnTo>
                    <a:lnTo>
                      <a:pt x="71" y="363"/>
                    </a:lnTo>
                    <a:lnTo>
                      <a:pt x="71" y="361"/>
                    </a:lnTo>
                    <a:lnTo>
                      <a:pt x="71" y="359"/>
                    </a:lnTo>
                    <a:lnTo>
                      <a:pt x="69" y="357"/>
                    </a:lnTo>
                    <a:lnTo>
                      <a:pt x="67" y="355"/>
                    </a:lnTo>
                    <a:lnTo>
                      <a:pt x="67" y="353"/>
                    </a:lnTo>
                    <a:lnTo>
                      <a:pt x="67" y="351"/>
                    </a:lnTo>
                    <a:lnTo>
                      <a:pt x="65" y="351"/>
                    </a:lnTo>
                    <a:lnTo>
                      <a:pt x="65" y="349"/>
                    </a:lnTo>
                    <a:lnTo>
                      <a:pt x="65" y="347"/>
                    </a:lnTo>
                    <a:lnTo>
                      <a:pt x="65" y="345"/>
                    </a:lnTo>
                    <a:lnTo>
                      <a:pt x="65" y="343"/>
                    </a:lnTo>
                    <a:lnTo>
                      <a:pt x="63" y="343"/>
                    </a:lnTo>
                    <a:lnTo>
                      <a:pt x="61" y="341"/>
                    </a:lnTo>
                    <a:lnTo>
                      <a:pt x="59" y="340"/>
                    </a:lnTo>
                    <a:lnTo>
                      <a:pt x="57" y="336"/>
                    </a:lnTo>
                    <a:lnTo>
                      <a:pt x="57" y="334"/>
                    </a:lnTo>
                    <a:lnTo>
                      <a:pt x="57" y="332"/>
                    </a:lnTo>
                    <a:lnTo>
                      <a:pt x="59" y="332"/>
                    </a:lnTo>
                    <a:lnTo>
                      <a:pt x="59" y="330"/>
                    </a:lnTo>
                    <a:lnTo>
                      <a:pt x="59" y="328"/>
                    </a:lnTo>
                    <a:lnTo>
                      <a:pt x="61" y="328"/>
                    </a:lnTo>
                    <a:lnTo>
                      <a:pt x="61" y="326"/>
                    </a:lnTo>
                    <a:lnTo>
                      <a:pt x="63" y="326"/>
                    </a:lnTo>
                    <a:lnTo>
                      <a:pt x="63" y="324"/>
                    </a:lnTo>
                    <a:lnTo>
                      <a:pt x="65" y="322"/>
                    </a:lnTo>
                    <a:lnTo>
                      <a:pt x="65" y="320"/>
                    </a:lnTo>
                    <a:lnTo>
                      <a:pt x="67" y="320"/>
                    </a:lnTo>
                    <a:lnTo>
                      <a:pt x="69" y="320"/>
                    </a:lnTo>
                    <a:lnTo>
                      <a:pt x="71" y="320"/>
                    </a:lnTo>
                    <a:lnTo>
                      <a:pt x="72" y="320"/>
                    </a:lnTo>
                    <a:lnTo>
                      <a:pt x="74" y="320"/>
                    </a:lnTo>
                    <a:lnTo>
                      <a:pt x="74" y="318"/>
                    </a:lnTo>
                    <a:lnTo>
                      <a:pt x="76" y="318"/>
                    </a:lnTo>
                    <a:lnTo>
                      <a:pt x="76" y="316"/>
                    </a:lnTo>
                    <a:lnTo>
                      <a:pt x="76" y="315"/>
                    </a:lnTo>
                    <a:lnTo>
                      <a:pt x="76" y="313"/>
                    </a:lnTo>
                    <a:lnTo>
                      <a:pt x="72" y="309"/>
                    </a:lnTo>
                    <a:lnTo>
                      <a:pt x="72" y="307"/>
                    </a:lnTo>
                    <a:lnTo>
                      <a:pt x="71" y="305"/>
                    </a:lnTo>
                    <a:lnTo>
                      <a:pt x="69" y="305"/>
                    </a:lnTo>
                    <a:lnTo>
                      <a:pt x="67" y="305"/>
                    </a:lnTo>
                    <a:lnTo>
                      <a:pt x="65" y="307"/>
                    </a:lnTo>
                    <a:lnTo>
                      <a:pt x="63" y="307"/>
                    </a:lnTo>
                    <a:lnTo>
                      <a:pt x="61" y="307"/>
                    </a:lnTo>
                    <a:lnTo>
                      <a:pt x="59" y="307"/>
                    </a:lnTo>
                    <a:lnTo>
                      <a:pt x="59" y="305"/>
                    </a:lnTo>
                    <a:lnTo>
                      <a:pt x="57" y="305"/>
                    </a:lnTo>
                    <a:lnTo>
                      <a:pt x="55" y="307"/>
                    </a:lnTo>
                    <a:lnTo>
                      <a:pt x="53" y="309"/>
                    </a:lnTo>
                    <a:lnTo>
                      <a:pt x="51" y="309"/>
                    </a:lnTo>
                    <a:lnTo>
                      <a:pt x="49" y="307"/>
                    </a:lnTo>
                    <a:lnTo>
                      <a:pt x="48" y="305"/>
                    </a:lnTo>
                    <a:lnTo>
                      <a:pt x="48" y="303"/>
                    </a:lnTo>
                    <a:lnTo>
                      <a:pt x="49" y="303"/>
                    </a:lnTo>
                    <a:lnTo>
                      <a:pt x="48" y="301"/>
                    </a:lnTo>
                    <a:lnTo>
                      <a:pt x="48" y="299"/>
                    </a:lnTo>
                    <a:lnTo>
                      <a:pt x="48" y="297"/>
                    </a:lnTo>
                    <a:lnTo>
                      <a:pt x="46" y="297"/>
                    </a:lnTo>
                    <a:lnTo>
                      <a:pt x="44" y="295"/>
                    </a:lnTo>
                    <a:lnTo>
                      <a:pt x="44" y="293"/>
                    </a:lnTo>
                    <a:lnTo>
                      <a:pt x="42" y="293"/>
                    </a:lnTo>
                    <a:lnTo>
                      <a:pt x="42" y="292"/>
                    </a:lnTo>
                    <a:lnTo>
                      <a:pt x="40" y="290"/>
                    </a:lnTo>
                    <a:lnTo>
                      <a:pt x="40" y="288"/>
                    </a:lnTo>
                    <a:lnTo>
                      <a:pt x="40" y="286"/>
                    </a:lnTo>
                    <a:lnTo>
                      <a:pt x="38" y="286"/>
                    </a:lnTo>
                    <a:lnTo>
                      <a:pt x="38" y="284"/>
                    </a:lnTo>
                    <a:lnTo>
                      <a:pt x="38" y="282"/>
                    </a:lnTo>
                    <a:lnTo>
                      <a:pt x="38" y="280"/>
                    </a:lnTo>
                    <a:lnTo>
                      <a:pt x="36" y="274"/>
                    </a:lnTo>
                    <a:lnTo>
                      <a:pt x="36" y="272"/>
                    </a:lnTo>
                    <a:lnTo>
                      <a:pt x="36" y="270"/>
                    </a:lnTo>
                    <a:lnTo>
                      <a:pt x="34" y="268"/>
                    </a:lnTo>
                    <a:lnTo>
                      <a:pt x="34" y="267"/>
                    </a:lnTo>
                    <a:lnTo>
                      <a:pt x="34" y="265"/>
                    </a:lnTo>
                    <a:lnTo>
                      <a:pt x="32" y="265"/>
                    </a:lnTo>
                    <a:lnTo>
                      <a:pt x="32" y="263"/>
                    </a:lnTo>
                    <a:lnTo>
                      <a:pt x="32" y="261"/>
                    </a:lnTo>
                    <a:lnTo>
                      <a:pt x="28" y="257"/>
                    </a:lnTo>
                    <a:lnTo>
                      <a:pt x="28" y="253"/>
                    </a:lnTo>
                    <a:lnTo>
                      <a:pt x="24" y="249"/>
                    </a:lnTo>
                    <a:lnTo>
                      <a:pt x="24" y="247"/>
                    </a:lnTo>
                    <a:lnTo>
                      <a:pt x="23" y="245"/>
                    </a:lnTo>
                    <a:lnTo>
                      <a:pt x="23" y="240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4"/>
                    </a:lnTo>
                    <a:lnTo>
                      <a:pt x="24" y="234"/>
                    </a:lnTo>
                    <a:lnTo>
                      <a:pt x="26" y="232"/>
                    </a:lnTo>
                    <a:lnTo>
                      <a:pt x="26" y="230"/>
                    </a:lnTo>
                    <a:lnTo>
                      <a:pt x="28" y="228"/>
                    </a:lnTo>
                    <a:lnTo>
                      <a:pt x="30" y="228"/>
                    </a:lnTo>
                    <a:lnTo>
                      <a:pt x="36" y="222"/>
                    </a:lnTo>
                    <a:lnTo>
                      <a:pt x="40" y="220"/>
                    </a:lnTo>
                    <a:lnTo>
                      <a:pt x="40" y="219"/>
                    </a:lnTo>
                    <a:lnTo>
                      <a:pt x="42" y="217"/>
                    </a:lnTo>
                    <a:lnTo>
                      <a:pt x="42" y="215"/>
                    </a:lnTo>
                    <a:lnTo>
                      <a:pt x="42" y="213"/>
                    </a:lnTo>
                    <a:lnTo>
                      <a:pt x="42" y="211"/>
                    </a:lnTo>
                    <a:lnTo>
                      <a:pt x="40" y="209"/>
                    </a:lnTo>
                    <a:lnTo>
                      <a:pt x="38" y="207"/>
                    </a:lnTo>
                    <a:lnTo>
                      <a:pt x="36" y="207"/>
                    </a:lnTo>
                    <a:lnTo>
                      <a:pt x="36" y="205"/>
                    </a:lnTo>
                    <a:lnTo>
                      <a:pt x="34" y="205"/>
                    </a:lnTo>
                    <a:lnTo>
                      <a:pt x="32" y="205"/>
                    </a:lnTo>
                    <a:lnTo>
                      <a:pt x="30" y="203"/>
                    </a:lnTo>
                    <a:lnTo>
                      <a:pt x="30" y="201"/>
                    </a:lnTo>
                    <a:lnTo>
                      <a:pt x="30" y="199"/>
                    </a:lnTo>
                    <a:lnTo>
                      <a:pt x="30" y="197"/>
                    </a:lnTo>
                    <a:lnTo>
                      <a:pt x="28" y="196"/>
                    </a:lnTo>
                    <a:lnTo>
                      <a:pt x="28" y="194"/>
                    </a:lnTo>
                    <a:lnTo>
                      <a:pt x="30" y="194"/>
                    </a:lnTo>
                    <a:lnTo>
                      <a:pt x="30" y="192"/>
                    </a:lnTo>
                    <a:lnTo>
                      <a:pt x="30" y="190"/>
                    </a:lnTo>
                    <a:lnTo>
                      <a:pt x="30" y="188"/>
                    </a:lnTo>
                    <a:lnTo>
                      <a:pt x="32" y="188"/>
                    </a:lnTo>
                    <a:lnTo>
                      <a:pt x="32" y="186"/>
                    </a:lnTo>
                    <a:lnTo>
                      <a:pt x="34" y="186"/>
                    </a:lnTo>
                    <a:lnTo>
                      <a:pt x="36" y="186"/>
                    </a:lnTo>
                    <a:lnTo>
                      <a:pt x="38" y="186"/>
                    </a:lnTo>
                    <a:lnTo>
                      <a:pt x="40" y="186"/>
                    </a:lnTo>
                    <a:lnTo>
                      <a:pt x="42" y="188"/>
                    </a:lnTo>
                    <a:lnTo>
                      <a:pt x="44" y="190"/>
                    </a:lnTo>
                    <a:lnTo>
                      <a:pt x="44" y="192"/>
                    </a:lnTo>
                    <a:lnTo>
                      <a:pt x="46" y="192"/>
                    </a:lnTo>
                    <a:lnTo>
                      <a:pt x="48" y="194"/>
                    </a:lnTo>
                    <a:lnTo>
                      <a:pt x="49" y="192"/>
                    </a:lnTo>
                    <a:lnTo>
                      <a:pt x="51" y="190"/>
                    </a:lnTo>
                    <a:lnTo>
                      <a:pt x="51" y="188"/>
                    </a:lnTo>
                    <a:lnTo>
                      <a:pt x="51" y="186"/>
                    </a:lnTo>
                    <a:lnTo>
                      <a:pt x="49" y="184"/>
                    </a:lnTo>
                    <a:lnTo>
                      <a:pt x="49" y="182"/>
                    </a:lnTo>
                    <a:lnTo>
                      <a:pt x="48" y="182"/>
                    </a:lnTo>
                    <a:lnTo>
                      <a:pt x="46" y="182"/>
                    </a:lnTo>
                    <a:lnTo>
                      <a:pt x="46" y="180"/>
                    </a:lnTo>
                    <a:lnTo>
                      <a:pt x="44" y="180"/>
                    </a:lnTo>
                    <a:lnTo>
                      <a:pt x="42" y="180"/>
                    </a:lnTo>
                    <a:lnTo>
                      <a:pt x="42" y="178"/>
                    </a:lnTo>
                    <a:lnTo>
                      <a:pt x="40" y="178"/>
                    </a:lnTo>
                    <a:lnTo>
                      <a:pt x="38" y="178"/>
                    </a:lnTo>
                    <a:lnTo>
                      <a:pt x="36" y="178"/>
                    </a:lnTo>
                    <a:lnTo>
                      <a:pt x="34" y="178"/>
                    </a:lnTo>
                    <a:lnTo>
                      <a:pt x="34" y="176"/>
                    </a:lnTo>
                    <a:lnTo>
                      <a:pt x="32" y="176"/>
                    </a:lnTo>
                    <a:lnTo>
                      <a:pt x="32" y="174"/>
                    </a:lnTo>
                    <a:lnTo>
                      <a:pt x="30" y="174"/>
                    </a:lnTo>
                    <a:lnTo>
                      <a:pt x="30" y="172"/>
                    </a:lnTo>
                    <a:lnTo>
                      <a:pt x="28" y="171"/>
                    </a:lnTo>
                    <a:lnTo>
                      <a:pt x="28" y="169"/>
                    </a:lnTo>
                    <a:lnTo>
                      <a:pt x="28" y="167"/>
                    </a:lnTo>
                    <a:lnTo>
                      <a:pt x="28" y="165"/>
                    </a:lnTo>
                    <a:lnTo>
                      <a:pt x="26" y="165"/>
                    </a:lnTo>
                    <a:lnTo>
                      <a:pt x="26" y="163"/>
                    </a:lnTo>
                    <a:lnTo>
                      <a:pt x="24" y="163"/>
                    </a:lnTo>
                    <a:lnTo>
                      <a:pt x="24" y="161"/>
                    </a:lnTo>
                    <a:lnTo>
                      <a:pt x="23" y="159"/>
                    </a:lnTo>
                    <a:lnTo>
                      <a:pt x="23" y="157"/>
                    </a:lnTo>
                    <a:lnTo>
                      <a:pt x="23" y="155"/>
                    </a:lnTo>
                    <a:lnTo>
                      <a:pt x="24" y="155"/>
                    </a:lnTo>
                    <a:lnTo>
                      <a:pt x="24" y="153"/>
                    </a:lnTo>
                    <a:lnTo>
                      <a:pt x="24" y="151"/>
                    </a:lnTo>
                    <a:lnTo>
                      <a:pt x="26" y="151"/>
                    </a:lnTo>
                    <a:lnTo>
                      <a:pt x="26" y="149"/>
                    </a:lnTo>
                    <a:lnTo>
                      <a:pt x="26" y="147"/>
                    </a:lnTo>
                    <a:lnTo>
                      <a:pt x="24" y="146"/>
                    </a:lnTo>
                    <a:lnTo>
                      <a:pt x="24" y="144"/>
                    </a:lnTo>
                    <a:lnTo>
                      <a:pt x="24" y="142"/>
                    </a:lnTo>
                    <a:lnTo>
                      <a:pt x="24" y="140"/>
                    </a:lnTo>
                    <a:lnTo>
                      <a:pt x="23" y="140"/>
                    </a:lnTo>
                    <a:lnTo>
                      <a:pt x="23" y="138"/>
                    </a:lnTo>
                    <a:lnTo>
                      <a:pt x="23" y="136"/>
                    </a:lnTo>
                    <a:lnTo>
                      <a:pt x="21" y="134"/>
                    </a:lnTo>
                    <a:lnTo>
                      <a:pt x="21" y="132"/>
                    </a:lnTo>
                    <a:lnTo>
                      <a:pt x="19" y="132"/>
                    </a:lnTo>
                    <a:lnTo>
                      <a:pt x="19" y="130"/>
                    </a:lnTo>
                    <a:lnTo>
                      <a:pt x="19" y="128"/>
                    </a:lnTo>
                    <a:lnTo>
                      <a:pt x="21" y="128"/>
                    </a:lnTo>
                    <a:lnTo>
                      <a:pt x="23" y="126"/>
                    </a:lnTo>
                    <a:lnTo>
                      <a:pt x="24" y="126"/>
                    </a:lnTo>
                    <a:lnTo>
                      <a:pt x="24" y="124"/>
                    </a:lnTo>
                    <a:lnTo>
                      <a:pt x="26" y="124"/>
                    </a:lnTo>
                    <a:lnTo>
                      <a:pt x="26" y="123"/>
                    </a:lnTo>
                    <a:lnTo>
                      <a:pt x="28" y="121"/>
                    </a:lnTo>
                    <a:lnTo>
                      <a:pt x="28" y="119"/>
                    </a:lnTo>
                    <a:lnTo>
                      <a:pt x="28" y="117"/>
                    </a:lnTo>
                    <a:lnTo>
                      <a:pt x="26" y="115"/>
                    </a:lnTo>
                    <a:lnTo>
                      <a:pt x="24" y="113"/>
                    </a:lnTo>
                    <a:lnTo>
                      <a:pt x="23" y="111"/>
                    </a:lnTo>
                    <a:lnTo>
                      <a:pt x="21" y="109"/>
                    </a:lnTo>
                    <a:lnTo>
                      <a:pt x="17" y="109"/>
                    </a:lnTo>
                    <a:lnTo>
                      <a:pt x="15" y="107"/>
                    </a:lnTo>
                    <a:lnTo>
                      <a:pt x="15" y="105"/>
                    </a:lnTo>
                    <a:lnTo>
                      <a:pt x="15" y="103"/>
                    </a:lnTo>
                    <a:lnTo>
                      <a:pt x="17" y="101"/>
                    </a:lnTo>
                    <a:lnTo>
                      <a:pt x="19" y="99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3" y="88"/>
                    </a:lnTo>
                    <a:lnTo>
                      <a:pt x="21" y="88"/>
                    </a:lnTo>
                    <a:lnTo>
                      <a:pt x="21" y="86"/>
                    </a:lnTo>
                    <a:lnTo>
                      <a:pt x="19" y="84"/>
                    </a:lnTo>
                    <a:lnTo>
                      <a:pt x="19" y="82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5" y="80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1" y="76"/>
                    </a:lnTo>
                    <a:lnTo>
                      <a:pt x="11" y="75"/>
                    </a:lnTo>
                    <a:lnTo>
                      <a:pt x="9" y="75"/>
                    </a:lnTo>
                    <a:lnTo>
                      <a:pt x="9" y="73"/>
                    </a:lnTo>
                    <a:lnTo>
                      <a:pt x="7" y="73"/>
                    </a:lnTo>
                    <a:lnTo>
                      <a:pt x="7" y="71"/>
                    </a:lnTo>
                    <a:lnTo>
                      <a:pt x="7" y="69"/>
                    </a:lnTo>
                    <a:lnTo>
                      <a:pt x="5" y="67"/>
                    </a:lnTo>
                    <a:lnTo>
                      <a:pt x="7" y="65"/>
                    </a:lnTo>
                    <a:lnTo>
                      <a:pt x="7" y="63"/>
                    </a:lnTo>
                    <a:lnTo>
                      <a:pt x="7" y="61"/>
                    </a:lnTo>
                    <a:lnTo>
                      <a:pt x="9" y="61"/>
                    </a:lnTo>
                    <a:lnTo>
                      <a:pt x="11" y="59"/>
                    </a:lnTo>
                    <a:lnTo>
                      <a:pt x="11" y="57"/>
                    </a:lnTo>
                    <a:lnTo>
                      <a:pt x="13" y="57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51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3" y="46"/>
                    </a:lnTo>
                    <a:lnTo>
                      <a:pt x="13" y="44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9" y="38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9" y="30"/>
                    </a:lnTo>
                    <a:lnTo>
                      <a:pt x="9" y="27"/>
                    </a:lnTo>
                    <a:lnTo>
                      <a:pt x="13" y="25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9" y="25"/>
                    </a:lnTo>
                    <a:lnTo>
                      <a:pt x="23" y="25"/>
                    </a:lnTo>
                    <a:lnTo>
                      <a:pt x="24" y="25"/>
                    </a:lnTo>
                    <a:lnTo>
                      <a:pt x="24" y="23"/>
                    </a:lnTo>
                    <a:lnTo>
                      <a:pt x="26" y="21"/>
                    </a:lnTo>
                    <a:lnTo>
                      <a:pt x="26" y="17"/>
                    </a:lnTo>
                    <a:lnTo>
                      <a:pt x="24" y="15"/>
                    </a:lnTo>
                    <a:lnTo>
                      <a:pt x="24" y="13"/>
                    </a:lnTo>
                    <a:lnTo>
                      <a:pt x="23" y="11"/>
                    </a:lnTo>
                    <a:lnTo>
                      <a:pt x="21" y="11"/>
                    </a:lnTo>
                    <a:lnTo>
                      <a:pt x="19" y="9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2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2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2" y="5"/>
                    </a:lnTo>
                    <a:lnTo>
                      <a:pt x="34" y="5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4" y="9"/>
                    </a:lnTo>
                    <a:lnTo>
                      <a:pt x="34" y="11"/>
                    </a:lnTo>
                    <a:lnTo>
                      <a:pt x="36" y="13"/>
                    </a:lnTo>
                    <a:lnTo>
                      <a:pt x="34" y="13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40" y="21"/>
                    </a:lnTo>
                    <a:lnTo>
                      <a:pt x="42" y="21"/>
                    </a:lnTo>
                    <a:lnTo>
                      <a:pt x="42" y="23"/>
                    </a:lnTo>
                    <a:lnTo>
                      <a:pt x="42" y="25"/>
                    </a:lnTo>
                    <a:lnTo>
                      <a:pt x="40" y="27"/>
                    </a:lnTo>
                    <a:lnTo>
                      <a:pt x="40" y="28"/>
                    </a:lnTo>
                    <a:lnTo>
                      <a:pt x="42" y="30"/>
                    </a:lnTo>
                    <a:lnTo>
                      <a:pt x="44" y="30"/>
                    </a:lnTo>
                    <a:lnTo>
                      <a:pt x="46" y="30"/>
                    </a:lnTo>
                    <a:lnTo>
                      <a:pt x="48" y="30"/>
                    </a:lnTo>
                    <a:lnTo>
                      <a:pt x="49" y="32"/>
                    </a:lnTo>
                    <a:lnTo>
                      <a:pt x="51" y="32"/>
                    </a:lnTo>
                    <a:lnTo>
                      <a:pt x="51" y="34"/>
                    </a:lnTo>
                    <a:lnTo>
                      <a:pt x="51" y="32"/>
                    </a:lnTo>
                    <a:lnTo>
                      <a:pt x="53" y="32"/>
                    </a:lnTo>
                    <a:lnTo>
                      <a:pt x="53" y="34"/>
                    </a:lnTo>
                    <a:lnTo>
                      <a:pt x="51" y="34"/>
                    </a:lnTo>
                    <a:lnTo>
                      <a:pt x="51" y="36"/>
                    </a:lnTo>
                    <a:lnTo>
                      <a:pt x="51" y="38"/>
                    </a:lnTo>
                    <a:lnTo>
                      <a:pt x="51" y="36"/>
                    </a:lnTo>
                    <a:lnTo>
                      <a:pt x="53" y="36"/>
                    </a:lnTo>
                    <a:lnTo>
                      <a:pt x="55" y="36"/>
                    </a:lnTo>
                    <a:lnTo>
                      <a:pt x="55" y="34"/>
                    </a:lnTo>
                    <a:lnTo>
                      <a:pt x="57" y="34"/>
                    </a:lnTo>
                    <a:lnTo>
                      <a:pt x="59" y="36"/>
                    </a:lnTo>
                    <a:lnTo>
                      <a:pt x="61" y="36"/>
                    </a:lnTo>
                    <a:lnTo>
                      <a:pt x="63" y="36"/>
                    </a:lnTo>
                    <a:lnTo>
                      <a:pt x="65" y="36"/>
                    </a:lnTo>
                    <a:lnTo>
                      <a:pt x="67" y="36"/>
                    </a:lnTo>
                    <a:lnTo>
                      <a:pt x="69" y="36"/>
                    </a:lnTo>
                    <a:lnTo>
                      <a:pt x="69" y="38"/>
                    </a:lnTo>
                    <a:lnTo>
                      <a:pt x="71" y="38"/>
                    </a:lnTo>
                    <a:lnTo>
                      <a:pt x="72" y="40"/>
                    </a:lnTo>
                    <a:lnTo>
                      <a:pt x="74" y="40"/>
                    </a:lnTo>
                    <a:lnTo>
                      <a:pt x="74" y="42"/>
                    </a:lnTo>
                    <a:lnTo>
                      <a:pt x="72" y="42"/>
                    </a:lnTo>
                    <a:lnTo>
                      <a:pt x="72" y="44"/>
                    </a:lnTo>
                    <a:lnTo>
                      <a:pt x="74" y="44"/>
                    </a:lnTo>
                    <a:lnTo>
                      <a:pt x="76" y="46"/>
                    </a:lnTo>
                    <a:lnTo>
                      <a:pt x="78" y="46"/>
                    </a:lnTo>
                    <a:lnTo>
                      <a:pt x="76" y="48"/>
                    </a:lnTo>
                    <a:lnTo>
                      <a:pt x="78" y="48"/>
                    </a:lnTo>
                    <a:lnTo>
                      <a:pt x="78" y="50"/>
                    </a:lnTo>
                    <a:lnTo>
                      <a:pt x="78" y="51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8" y="53"/>
                    </a:lnTo>
                    <a:lnTo>
                      <a:pt x="78" y="55"/>
                    </a:lnTo>
                    <a:lnTo>
                      <a:pt x="80" y="55"/>
                    </a:lnTo>
                    <a:lnTo>
                      <a:pt x="82" y="55"/>
                    </a:lnTo>
                    <a:lnTo>
                      <a:pt x="82" y="57"/>
                    </a:lnTo>
                    <a:lnTo>
                      <a:pt x="84" y="57"/>
                    </a:lnTo>
                    <a:lnTo>
                      <a:pt x="84" y="59"/>
                    </a:lnTo>
                    <a:lnTo>
                      <a:pt x="86" y="59"/>
                    </a:lnTo>
                    <a:lnTo>
                      <a:pt x="88" y="59"/>
                    </a:lnTo>
                    <a:lnTo>
                      <a:pt x="90" y="61"/>
                    </a:lnTo>
                    <a:lnTo>
                      <a:pt x="92" y="61"/>
                    </a:lnTo>
                    <a:lnTo>
                      <a:pt x="94" y="61"/>
                    </a:lnTo>
                    <a:lnTo>
                      <a:pt x="96" y="61"/>
                    </a:lnTo>
                    <a:lnTo>
                      <a:pt x="97" y="61"/>
                    </a:lnTo>
                    <a:lnTo>
                      <a:pt x="99" y="61"/>
                    </a:lnTo>
                    <a:lnTo>
                      <a:pt x="99" y="63"/>
                    </a:lnTo>
                    <a:lnTo>
                      <a:pt x="101" y="63"/>
                    </a:lnTo>
                    <a:lnTo>
                      <a:pt x="103" y="63"/>
                    </a:lnTo>
                    <a:lnTo>
                      <a:pt x="103" y="65"/>
                    </a:lnTo>
                    <a:lnTo>
                      <a:pt x="103" y="67"/>
                    </a:lnTo>
                    <a:lnTo>
                      <a:pt x="101" y="67"/>
                    </a:lnTo>
                    <a:lnTo>
                      <a:pt x="101" y="69"/>
                    </a:lnTo>
                    <a:lnTo>
                      <a:pt x="103" y="69"/>
                    </a:lnTo>
                    <a:lnTo>
                      <a:pt x="103" y="71"/>
                    </a:lnTo>
                    <a:lnTo>
                      <a:pt x="105" y="71"/>
                    </a:lnTo>
                    <a:lnTo>
                      <a:pt x="107" y="71"/>
                    </a:lnTo>
                    <a:lnTo>
                      <a:pt x="109" y="71"/>
                    </a:lnTo>
                    <a:lnTo>
                      <a:pt x="109" y="73"/>
                    </a:lnTo>
                    <a:lnTo>
                      <a:pt x="111" y="73"/>
                    </a:lnTo>
                    <a:lnTo>
                      <a:pt x="111" y="75"/>
                    </a:lnTo>
                    <a:lnTo>
                      <a:pt x="109" y="75"/>
                    </a:lnTo>
                    <a:lnTo>
                      <a:pt x="109" y="76"/>
                    </a:lnTo>
                    <a:lnTo>
                      <a:pt x="111" y="76"/>
                    </a:lnTo>
                    <a:lnTo>
                      <a:pt x="113" y="76"/>
                    </a:lnTo>
                    <a:lnTo>
                      <a:pt x="115" y="76"/>
                    </a:lnTo>
                    <a:lnTo>
                      <a:pt x="117" y="76"/>
                    </a:lnTo>
                    <a:lnTo>
                      <a:pt x="119" y="76"/>
                    </a:lnTo>
                    <a:lnTo>
                      <a:pt x="120" y="75"/>
                    </a:lnTo>
                    <a:lnTo>
                      <a:pt x="122" y="75"/>
                    </a:lnTo>
                    <a:lnTo>
                      <a:pt x="124" y="75"/>
                    </a:lnTo>
                    <a:lnTo>
                      <a:pt x="124" y="76"/>
                    </a:lnTo>
                    <a:lnTo>
                      <a:pt x="126" y="76"/>
                    </a:lnTo>
                    <a:lnTo>
                      <a:pt x="128" y="76"/>
                    </a:lnTo>
                    <a:lnTo>
                      <a:pt x="128" y="75"/>
                    </a:lnTo>
                    <a:lnTo>
                      <a:pt x="130" y="75"/>
                    </a:lnTo>
                    <a:lnTo>
                      <a:pt x="130" y="76"/>
                    </a:lnTo>
                    <a:lnTo>
                      <a:pt x="132" y="76"/>
                    </a:lnTo>
                    <a:lnTo>
                      <a:pt x="134" y="76"/>
                    </a:lnTo>
                    <a:lnTo>
                      <a:pt x="134" y="75"/>
                    </a:lnTo>
                    <a:lnTo>
                      <a:pt x="136" y="75"/>
                    </a:lnTo>
                    <a:lnTo>
                      <a:pt x="138" y="76"/>
                    </a:lnTo>
                    <a:lnTo>
                      <a:pt x="140" y="76"/>
                    </a:lnTo>
                    <a:lnTo>
                      <a:pt x="140" y="78"/>
                    </a:lnTo>
                    <a:lnTo>
                      <a:pt x="142" y="78"/>
                    </a:lnTo>
                    <a:lnTo>
                      <a:pt x="142" y="80"/>
                    </a:lnTo>
                    <a:lnTo>
                      <a:pt x="140" y="80"/>
                    </a:lnTo>
                    <a:lnTo>
                      <a:pt x="140" y="82"/>
                    </a:lnTo>
                    <a:lnTo>
                      <a:pt x="140" y="84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40" y="90"/>
                    </a:lnTo>
                    <a:lnTo>
                      <a:pt x="142" y="90"/>
                    </a:lnTo>
                    <a:lnTo>
                      <a:pt x="144" y="90"/>
                    </a:lnTo>
                    <a:lnTo>
                      <a:pt x="145" y="90"/>
                    </a:lnTo>
                    <a:lnTo>
                      <a:pt x="147" y="90"/>
                    </a:lnTo>
                    <a:lnTo>
                      <a:pt x="149" y="90"/>
                    </a:lnTo>
                    <a:lnTo>
                      <a:pt x="151" y="88"/>
                    </a:lnTo>
                    <a:lnTo>
                      <a:pt x="151" y="86"/>
                    </a:lnTo>
                    <a:lnTo>
                      <a:pt x="153" y="86"/>
                    </a:lnTo>
                    <a:lnTo>
                      <a:pt x="155" y="86"/>
                    </a:lnTo>
                    <a:lnTo>
                      <a:pt x="157" y="86"/>
                    </a:lnTo>
                    <a:lnTo>
                      <a:pt x="159" y="86"/>
                    </a:lnTo>
                    <a:lnTo>
                      <a:pt x="159" y="84"/>
                    </a:lnTo>
                    <a:lnTo>
                      <a:pt x="159" y="82"/>
                    </a:lnTo>
                    <a:lnTo>
                      <a:pt x="159" y="80"/>
                    </a:lnTo>
                    <a:lnTo>
                      <a:pt x="161" y="80"/>
                    </a:lnTo>
                    <a:lnTo>
                      <a:pt x="161" y="78"/>
                    </a:lnTo>
                    <a:lnTo>
                      <a:pt x="163" y="78"/>
                    </a:lnTo>
                    <a:lnTo>
                      <a:pt x="163" y="80"/>
                    </a:lnTo>
                    <a:lnTo>
                      <a:pt x="165" y="80"/>
                    </a:lnTo>
                    <a:lnTo>
                      <a:pt x="167" y="82"/>
                    </a:lnTo>
                    <a:lnTo>
                      <a:pt x="168" y="84"/>
                    </a:lnTo>
                    <a:lnTo>
                      <a:pt x="170" y="84"/>
                    </a:lnTo>
                    <a:lnTo>
                      <a:pt x="172" y="84"/>
                    </a:lnTo>
                    <a:lnTo>
                      <a:pt x="174" y="84"/>
                    </a:lnTo>
                    <a:lnTo>
                      <a:pt x="176" y="86"/>
                    </a:lnTo>
                    <a:lnTo>
                      <a:pt x="176" y="88"/>
                    </a:lnTo>
                    <a:lnTo>
                      <a:pt x="176" y="90"/>
                    </a:lnTo>
                    <a:lnTo>
                      <a:pt x="176" y="92"/>
                    </a:lnTo>
                    <a:lnTo>
                      <a:pt x="178" y="92"/>
                    </a:lnTo>
                    <a:lnTo>
                      <a:pt x="180" y="92"/>
                    </a:lnTo>
                    <a:lnTo>
                      <a:pt x="180" y="94"/>
                    </a:lnTo>
                    <a:lnTo>
                      <a:pt x="182" y="94"/>
                    </a:lnTo>
                    <a:lnTo>
                      <a:pt x="182" y="96"/>
                    </a:lnTo>
                    <a:lnTo>
                      <a:pt x="182" y="98"/>
                    </a:lnTo>
                    <a:lnTo>
                      <a:pt x="184" y="98"/>
                    </a:lnTo>
                    <a:lnTo>
                      <a:pt x="186" y="98"/>
                    </a:lnTo>
                    <a:lnTo>
                      <a:pt x="186" y="99"/>
                    </a:lnTo>
                    <a:lnTo>
                      <a:pt x="188" y="99"/>
                    </a:lnTo>
                    <a:lnTo>
                      <a:pt x="188" y="101"/>
                    </a:lnTo>
                    <a:lnTo>
                      <a:pt x="188" y="103"/>
                    </a:lnTo>
                    <a:lnTo>
                      <a:pt x="190" y="103"/>
                    </a:lnTo>
                    <a:lnTo>
                      <a:pt x="190" y="101"/>
                    </a:lnTo>
                    <a:lnTo>
                      <a:pt x="190" y="99"/>
                    </a:lnTo>
                    <a:lnTo>
                      <a:pt x="190" y="98"/>
                    </a:lnTo>
                    <a:lnTo>
                      <a:pt x="192" y="98"/>
                    </a:lnTo>
                    <a:lnTo>
                      <a:pt x="193" y="98"/>
                    </a:lnTo>
                    <a:lnTo>
                      <a:pt x="195" y="98"/>
                    </a:lnTo>
                    <a:lnTo>
                      <a:pt x="197" y="98"/>
                    </a:lnTo>
                    <a:lnTo>
                      <a:pt x="197" y="99"/>
                    </a:lnTo>
                    <a:lnTo>
                      <a:pt x="197" y="101"/>
                    </a:lnTo>
                    <a:lnTo>
                      <a:pt x="195" y="103"/>
                    </a:lnTo>
                    <a:lnTo>
                      <a:pt x="195" y="105"/>
                    </a:lnTo>
                    <a:lnTo>
                      <a:pt x="197" y="105"/>
                    </a:lnTo>
                    <a:lnTo>
                      <a:pt x="199" y="105"/>
                    </a:lnTo>
                    <a:lnTo>
                      <a:pt x="199" y="107"/>
                    </a:lnTo>
                    <a:lnTo>
                      <a:pt x="201" y="107"/>
                    </a:lnTo>
                    <a:lnTo>
                      <a:pt x="201" y="105"/>
                    </a:lnTo>
                    <a:lnTo>
                      <a:pt x="201" y="103"/>
                    </a:lnTo>
                    <a:lnTo>
                      <a:pt x="203" y="103"/>
                    </a:lnTo>
                    <a:lnTo>
                      <a:pt x="205" y="103"/>
                    </a:lnTo>
                    <a:lnTo>
                      <a:pt x="205" y="105"/>
                    </a:lnTo>
                    <a:lnTo>
                      <a:pt x="205" y="107"/>
                    </a:lnTo>
                    <a:lnTo>
                      <a:pt x="207" y="109"/>
                    </a:lnTo>
                    <a:lnTo>
                      <a:pt x="209" y="109"/>
                    </a:lnTo>
                    <a:lnTo>
                      <a:pt x="211" y="109"/>
                    </a:lnTo>
                    <a:lnTo>
                      <a:pt x="213" y="109"/>
                    </a:lnTo>
                    <a:lnTo>
                      <a:pt x="215" y="109"/>
                    </a:lnTo>
                    <a:lnTo>
                      <a:pt x="213" y="107"/>
                    </a:lnTo>
                    <a:lnTo>
                      <a:pt x="213" y="105"/>
                    </a:lnTo>
                    <a:lnTo>
                      <a:pt x="215" y="105"/>
                    </a:lnTo>
                    <a:lnTo>
                      <a:pt x="215" y="103"/>
                    </a:lnTo>
                    <a:lnTo>
                      <a:pt x="216" y="103"/>
                    </a:lnTo>
                    <a:lnTo>
                      <a:pt x="216" y="101"/>
                    </a:lnTo>
                    <a:lnTo>
                      <a:pt x="216" y="99"/>
                    </a:lnTo>
                    <a:lnTo>
                      <a:pt x="218" y="99"/>
                    </a:lnTo>
                    <a:lnTo>
                      <a:pt x="218" y="98"/>
                    </a:lnTo>
                    <a:lnTo>
                      <a:pt x="218" y="96"/>
                    </a:lnTo>
                    <a:lnTo>
                      <a:pt x="220" y="96"/>
                    </a:lnTo>
                    <a:lnTo>
                      <a:pt x="220" y="94"/>
                    </a:lnTo>
                    <a:lnTo>
                      <a:pt x="222" y="94"/>
                    </a:lnTo>
                    <a:lnTo>
                      <a:pt x="224" y="94"/>
                    </a:lnTo>
                    <a:lnTo>
                      <a:pt x="226" y="94"/>
                    </a:lnTo>
                    <a:lnTo>
                      <a:pt x="228" y="94"/>
                    </a:lnTo>
                    <a:lnTo>
                      <a:pt x="230" y="96"/>
                    </a:lnTo>
                    <a:lnTo>
                      <a:pt x="230" y="94"/>
                    </a:lnTo>
                    <a:lnTo>
                      <a:pt x="232" y="94"/>
                    </a:lnTo>
                    <a:lnTo>
                      <a:pt x="234" y="94"/>
                    </a:lnTo>
                    <a:lnTo>
                      <a:pt x="234" y="92"/>
                    </a:lnTo>
                    <a:lnTo>
                      <a:pt x="234" y="90"/>
                    </a:lnTo>
                    <a:lnTo>
                      <a:pt x="234" y="88"/>
                    </a:lnTo>
                    <a:lnTo>
                      <a:pt x="234" y="86"/>
                    </a:lnTo>
                    <a:lnTo>
                      <a:pt x="236" y="86"/>
                    </a:lnTo>
                    <a:lnTo>
                      <a:pt x="236" y="84"/>
                    </a:lnTo>
                    <a:lnTo>
                      <a:pt x="236" y="82"/>
                    </a:lnTo>
                    <a:lnTo>
                      <a:pt x="236" y="80"/>
                    </a:lnTo>
                    <a:lnTo>
                      <a:pt x="236" y="78"/>
                    </a:lnTo>
                    <a:lnTo>
                      <a:pt x="236" y="76"/>
                    </a:lnTo>
                    <a:lnTo>
                      <a:pt x="238" y="76"/>
                    </a:lnTo>
                    <a:lnTo>
                      <a:pt x="240" y="78"/>
                    </a:lnTo>
                    <a:lnTo>
                      <a:pt x="241" y="78"/>
                    </a:lnTo>
                    <a:lnTo>
                      <a:pt x="241" y="76"/>
                    </a:lnTo>
                    <a:lnTo>
                      <a:pt x="243" y="76"/>
                    </a:lnTo>
                    <a:lnTo>
                      <a:pt x="243" y="75"/>
                    </a:lnTo>
                    <a:lnTo>
                      <a:pt x="243" y="76"/>
                    </a:lnTo>
                    <a:lnTo>
                      <a:pt x="245" y="76"/>
                    </a:lnTo>
                    <a:lnTo>
                      <a:pt x="247" y="76"/>
                    </a:lnTo>
                    <a:lnTo>
                      <a:pt x="245" y="76"/>
                    </a:lnTo>
                    <a:lnTo>
                      <a:pt x="245" y="78"/>
                    </a:lnTo>
                    <a:lnTo>
                      <a:pt x="247" y="78"/>
                    </a:lnTo>
                    <a:lnTo>
                      <a:pt x="249" y="78"/>
                    </a:lnTo>
                    <a:lnTo>
                      <a:pt x="249" y="76"/>
                    </a:lnTo>
                    <a:lnTo>
                      <a:pt x="249" y="75"/>
                    </a:lnTo>
                    <a:lnTo>
                      <a:pt x="249" y="73"/>
                    </a:lnTo>
                    <a:lnTo>
                      <a:pt x="247" y="71"/>
                    </a:lnTo>
                    <a:lnTo>
                      <a:pt x="249" y="71"/>
                    </a:lnTo>
                    <a:lnTo>
                      <a:pt x="249" y="69"/>
                    </a:lnTo>
                    <a:lnTo>
                      <a:pt x="251" y="69"/>
                    </a:lnTo>
                    <a:lnTo>
                      <a:pt x="253" y="69"/>
                    </a:lnTo>
                    <a:lnTo>
                      <a:pt x="253" y="67"/>
                    </a:lnTo>
                    <a:lnTo>
                      <a:pt x="253" y="65"/>
                    </a:lnTo>
                    <a:lnTo>
                      <a:pt x="255" y="65"/>
                    </a:lnTo>
                    <a:lnTo>
                      <a:pt x="257" y="65"/>
                    </a:lnTo>
                    <a:lnTo>
                      <a:pt x="257" y="63"/>
                    </a:lnTo>
                    <a:lnTo>
                      <a:pt x="259" y="63"/>
                    </a:lnTo>
                    <a:lnTo>
                      <a:pt x="259" y="61"/>
                    </a:lnTo>
                    <a:lnTo>
                      <a:pt x="261" y="61"/>
                    </a:lnTo>
                    <a:lnTo>
                      <a:pt x="263" y="61"/>
                    </a:lnTo>
                    <a:lnTo>
                      <a:pt x="264" y="59"/>
                    </a:lnTo>
                    <a:lnTo>
                      <a:pt x="266" y="59"/>
                    </a:lnTo>
                    <a:lnTo>
                      <a:pt x="266" y="57"/>
                    </a:lnTo>
                    <a:lnTo>
                      <a:pt x="268" y="57"/>
                    </a:lnTo>
                    <a:lnTo>
                      <a:pt x="268" y="59"/>
                    </a:lnTo>
                    <a:lnTo>
                      <a:pt x="270" y="57"/>
                    </a:lnTo>
                    <a:lnTo>
                      <a:pt x="270" y="55"/>
                    </a:lnTo>
                    <a:lnTo>
                      <a:pt x="272" y="55"/>
                    </a:lnTo>
                    <a:lnTo>
                      <a:pt x="274" y="55"/>
                    </a:lnTo>
                    <a:lnTo>
                      <a:pt x="276" y="55"/>
                    </a:lnTo>
                    <a:lnTo>
                      <a:pt x="278" y="55"/>
                    </a:lnTo>
                    <a:lnTo>
                      <a:pt x="280" y="55"/>
                    </a:lnTo>
                    <a:lnTo>
                      <a:pt x="280" y="53"/>
                    </a:lnTo>
                    <a:lnTo>
                      <a:pt x="280" y="51"/>
                    </a:lnTo>
                    <a:lnTo>
                      <a:pt x="282" y="51"/>
                    </a:lnTo>
                    <a:lnTo>
                      <a:pt x="282" y="50"/>
                    </a:lnTo>
                    <a:lnTo>
                      <a:pt x="284" y="50"/>
                    </a:lnTo>
                    <a:lnTo>
                      <a:pt x="284" y="48"/>
                    </a:lnTo>
                    <a:lnTo>
                      <a:pt x="284" y="46"/>
                    </a:lnTo>
                    <a:lnTo>
                      <a:pt x="284" y="44"/>
                    </a:lnTo>
                    <a:lnTo>
                      <a:pt x="286" y="44"/>
                    </a:lnTo>
                    <a:lnTo>
                      <a:pt x="288" y="42"/>
                    </a:lnTo>
                    <a:lnTo>
                      <a:pt x="288" y="40"/>
                    </a:lnTo>
                    <a:lnTo>
                      <a:pt x="291" y="3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2" name="Freeform 4976">
                <a:extLst>
                  <a:ext uri="{FF2B5EF4-FFF2-40B4-BE49-F238E27FC236}">
                    <a16:creationId xmlns:a16="http://schemas.microsoft.com/office/drawing/2014/main" id="{982DB049-AE58-4EC9-9770-A6F228742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3002" y="2308567"/>
                <a:ext cx="816937" cy="984170"/>
              </a:xfrm>
              <a:custGeom>
                <a:avLst/>
                <a:gdLst/>
                <a:ahLst/>
                <a:cxnLst>
                  <a:cxn ang="0">
                    <a:pos x="467" y="449"/>
                  </a:cxn>
                  <a:cxn ang="0">
                    <a:pos x="478" y="482"/>
                  </a:cxn>
                  <a:cxn ang="0">
                    <a:pos x="478" y="514"/>
                  </a:cxn>
                  <a:cxn ang="0">
                    <a:pos x="509" y="574"/>
                  </a:cxn>
                  <a:cxn ang="0">
                    <a:pos x="534" y="595"/>
                  </a:cxn>
                  <a:cxn ang="0">
                    <a:pos x="541" y="616"/>
                  </a:cxn>
                  <a:cxn ang="0">
                    <a:pos x="534" y="633"/>
                  </a:cxn>
                  <a:cxn ang="0">
                    <a:pos x="507" y="608"/>
                  </a:cxn>
                  <a:cxn ang="0">
                    <a:pos x="486" y="593"/>
                  </a:cxn>
                  <a:cxn ang="0">
                    <a:pos x="459" y="614"/>
                  </a:cxn>
                  <a:cxn ang="0">
                    <a:pos x="424" y="629"/>
                  </a:cxn>
                  <a:cxn ang="0">
                    <a:pos x="386" y="645"/>
                  </a:cxn>
                  <a:cxn ang="0">
                    <a:pos x="357" y="664"/>
                  </a:cxn>
                  <a:cxn ang="0">
                    <a:pos x="342" y="666"/>
                  </a:cxn>
                  <a:cxn ang="0">
                    <a:pos x="336" y="647"/>
                  </a:cxn>
                  <a:cxn ang="0">
                    <a:pos x="311" y="631"/>
                  </a:cxn>
                  <a:cxn ang="0">
                    <a:pos x="301" y="622"/>
                  </a:cxn>
                  <a:cxn ang="0">
                    <a:pos x="309" y="587"/>
                  </a:cxn>
                  <a:cxn ang="0">
                    <a:pos x="292" y="570"/>
                  </a:cxn>
                  <a:cxn ang="0">
                    <a:pos x="271" y="560"/>
                  </a:cxn>
                  <a:cxn ang="0">
                    <a:pos x="259" y="543"/>
                  </a:cxn>
                  <a:cxn ang="0">
                    <a:pos x="253" y="520"/>
                  </a:cxn>
                  <a:cxn ang="0">
                    <a:pos x="253" y="497"/>
                  </a:cxn>
                  <a:cxn ang="0">
                    <a:pos x="236" y="476"/>
                  </a:cxn>
                  <a:cxn ang="0">
                    <a:pos x="150" y="447"/>
                  </a:cxn>
                  <a:cxn ang="0">
                    <a:pos x="134" y="416"/>
                  </a:cxn>
                  <a:cxn ang="0">
                    <a:pos x="123" y="368"/>
                  </a:cxn>
                  <a:cxn ang="0">
                    <a:pos x="111" y="347"/>
                  </a:cxn>
                  <a:cxn ang="0">
                    <a:pos x="81" y="343"/>
                  </a:cxn>
                  <a:cxn ang="0">
                    <a:pos x="67" y="359"/>
                  </a:cxn>
                  <a:cxn ang="0">
                    <a:pos x="48" y="345"/>
                  </a:cxn>
                  <a:cxn ang="0">
                    <a:pos x="48" y="309"/>
                  </a:cxn>
                  <a:cxn ang="0">
                    <a:pos x="44" y="282"/>
                  </a:cxn>
                  <a:cxn ang="0">
                    <a:pos x="46" y="255"/>
                  </a:cxn>
                  <a:cxn ang="0">
                    <a:pos x="38" y="236"/>
                  </a:cxn>
                  <a:cxn ang="0">
                    <a:pos x="15" y="242"/>
                  </a:cxn>
                  <a:cxn ang="0">
                    <a:pos x="4" y="222"/>
                  </a:cxn>
                  <a:cxn ang="0">
                    <a:pos x="15" y="159"/>
                  </a:cxn>
                  <a:cxn ang="0">
                    <a:pos x="60" y="134"/>
                  </a:cxn>
                  <a:cxn ang="0">
                    <a:pos x="92" y="121"/>
                  </a:cxn>
                  <a:cxn ang="0">
                    <a:pos x="159" y="73"/>
                  </a:cxn>
                  <a:cxn ang="0">
                    <a:pos x="177" y="44"/>
                  </a:cxn>
                  <a:cxn ang="0">
                    <a:pos x="190" y="59"/>
                  </a:cxn>
                  <a:cxn ang="0">
                    <a:pos x="219" y="42"/>
                  </a:cxn>
                  <a:cxn ang="0">
                    <a:pos x="234" y="21"/>
                  </a:cxn>
                  <a:cxn ang="0">
                    <a:pos x="257" y="11"/>
                  </a:cxn>
                  <a:cxn ang="0">
                    <a:pos x="280" y="15"/>
                  </a:cxn>
                  <a:cxn ang="0">
                    <a:pos x="296" y="11"/>
                  </a:cxn>
                  <a:cxn ang="0">
                    <a:pos x="317" y="0"/>
                  </a:cxn>
                  <a:cxn ang="0">
                    <a:pos x="348" y="38"/>
                  </a:cxn>
                  <a:cxn ang="0">
                    <a:pos x="355" y="71"/>
                  </a:cxn>
                  <a:cxn ang="0">
                    <a:pos x="348" y="101"/>
                  </a:cxn>
                  <a:cxn ang="0">
                    <a:pos x="336" y="126"/>
                  </a:cxn>
                  <a:cxn ang="0">
                    <a:pos x="344" y="157"/>
                  </a:cxn>
                  <a:cxn ang="0">
                    <a:pos x="390" y="182"/>
                  </a:cxn>
                  <a:cxn ang="0">
                    <a:pos x="455" y="211"/>
                  </a:cxn>
                  <a:cxn ang="0">
                    <a:pos x="492" y="224"/>
                  </a:cxn>
                  <a:cxn ang="0">
                    <a:pos x="509" y="261"/>
                  </a:cxn>
                  <a:cxn ang="0">
                    <a:pos x="520" y="288"/>
                  </a:cxn>
                  <a:cxn ang="0">
                    <a:pos x="520" y="313"/>
                  </a:cxn>
                  <a:cxn ang="0">
                    <a:pos x="509" y="351"/>
                  </a:cxn>
                  <a:cxn ang="0">
                    <a:pos x="480" y="361"/>
                  </a:cxn>
                  <a:cxn ang="0">
                    <a:pos x="467" y="412"/>
                  </a:cxn>
                </a:cxnLst>
                <a:rect l="0" t="0" r="r" b="b"/>
                <a:pathLst>
                  <a:path w="547" h="674">
                    <a:moveTo>
                      <a:pt x="484" y="441"/>
                    </a:moveTo>
                    <a:lnTo>
                      <a:pt x="486" y="441"/>
                    </a:lnTo>
                    <a:lnTo>
                      <a:pt x="484" y="441"/>
                    </a:lnTo>
                    <a:lnTo>
                      <a:pt x="482" y="441"/>
                    </a:lnTo>
                    <a:lnTo>
                      <a:pt x="480" y="443"/>
                    </a:lnTo>
                    <a:lnTo>
                      <a:pt x="480" y="441"/>
                    </a:lnTo>
                    <a:lnTo>
                      <a:pt x="478" y="441"/>
                    </a:lnTo>
                    <a:lnTo>
                      <a:pt x="478" y="439"/>
                    </a:lnTo>
                    <a:lnTo>
                      <a:pt x="476" y="439"/>
                    </a:lnTo>
                    <a:lnTo>
                      <a:pt x="476" y="441"/>
                    </a:lnTo>
                    <a:lnTo>
                      <a:pt x="474" y="441"/>
                    </a:lnTo>
                    <a:lnTo>
                      <a:pt x="472" y="441"/>
                    </a:lnTo>
                    <a:lnTo>
                      <a:pt x="470" y="441"/>
                    </a:lnTo>
                    <a:lnTo>
                      <a:pt x="470" y="443"/>
                    </a:lnTo>
                    <a:lnTo>
                      <a:pt x="470" y="445"/>
                    </a:lnTo>
                    <a:lnTo>
                      <a:pt x="470" y="447"/>
                    </a:lnTo>
                    <a:lnTo>
                      <a:pt x="469" y="447"/>
                    </a:lnTo>
                    <a:lnTo>
                      <a:pt x="467" y="447"/>
                    </a:lnTo>
                    <a:lnTo>
                      <a:pt x="467" y="445"/>
                    </a:lnTo>
                    <a:lnTo>
                      <a:pt x="467" y="447"/>
                    </a:lnTo>
                    <a:lnTo>
                      <a:pt x="467" y="449"/>
                    </a:lnTo>
                    <a:lnTo>
                      <a:pt x="469" y="449"/>
                    </a:lnTo>
                    <a:lnTo>
                      <a:pt x="467" y="449"/>
                    </a:lnTo>
                    <a:lnTo>
                      <a:pt x="467" y="451"/>
                    </a:lnTo>
                    <a:lnTo>
                      <a:pt x="467" y="453"/>
                    </a:lnTo>
                    <a:lnTo>
                      <a:pt x="467" y="455"/>
                    </a:lnTo>
                    <a:lnTo>
                      <a:pt x="467" y="457"/>
                    </a:lnTo>
                    <a:lnTo>
                      <a:pt x="467" y="459"/>
                    </a:lnTo>
                    <a:lnTo>
                      <a:pt x="469" y="459"/>
                    </a:lnTo>
                    <a:lnTo>
                      <a:pt x="469" y="460"/>
                    </a:lnTo>
                    <a:lnTo>
                      <a:pt x="469" y="462"/>
                    </a:lnTo>
                    <a:lnTo>
                      <a:pt x="469" y="464"/>
                    </a:lnTo>
                    <a:lnTo>
                      <a:pt x="469" y="466"/>
                    </a:lnTo>
                    <a:lnTo>
                      <a:pt x="470" y="466"/>
                    </a:lnTo>
                    <a:lnTo>
                      <a:pt x="469" y="468"/>
                    </a:lnTo>
                    <a:lnTo>
                      <a:pt x="470" y="468"/>
                    </a:lnTo>
                    <a:lnTo>
                      <a:pt x="470" y="470"/>
                    </a:lnTo>
                    <a:lnTo>
                      <a:pt x="470" y="472"/>
                    </a:lnTo>
                    <a:lnTo>
                      <a:pt x="472" y="472"/>
                    </a:lnTo>
                    <a:lnTo>
                      <a:pt x="474" y="472"/>
                    </a:lnTo>
                    <a:lnTo>
                      <a:pt x="474" y="474"/>
                    </a:lnTo>
                    <a:lnTo>
                      <a:pt x="474" y="476"/>
                    </a:lnTo>
                    <a:lnTo>
                      <a:pt x="476" y="476"/>
                    </a:lnTo>
                    <a:lnTo>
                      <a:pt x="476" y="478"/>
                    </a:lnTo>
                    <a:lnTo>
                      <a:pt x="476" y="480"/>
                    </a:lnTo>
                    <a:lnTo>
                      <a:pt x="478" y="482"/>
                    </a:lnTo>
                    <a:lnTo>
                      <a:pt x="478" y="484"/>
                    </a:lnTo>
                    <a:lnTo>
                      <a:pt x="480" y="485"/>
                    </a:lnTo>
                    <a:lnTo>
                      <a:pt x="482" y="485"/>
                    </a:lnTo>
                    <a:lnTo>
                      <a:pt x="482" y="487"/>
                    </a:lnTo>
                    <a:lnTo>
                      <a:pt x="482" y="489"/>
                    </a:lnTo>
                    <a:lnTo>
                      <a:pt x="482" y="491"/>
                    </a:lnTo>
                    <a:lnTo>
                      <a:pt x="482" y="493"/>
                    </a:lnTo>
                    <a:lnTo>
                      <a:pt x="480" y="493"/>
                    </a:lnTo>
                    <a:lnTo>
                      <a:pt x="480" y="495"/>
                    </a:lnTo>
                    <a:lnTo>
                      <a:pt x="480" y="497"/>
                    </a:lnTo>
                    <a:lnTo>
                      <a:pt x="480" y="499"/>
                    </a:lnTo>
                    <a:lnTo>
                      <a:pt x="480" y="501"/>
                    </a:lnTo>
                    <a:lnTo>
                      <a:pt x="480" y="503"/>
                    </a:lnTo>
                    <a:lnTo>
                      <a:pt x="480" y="505"/>
                    </a:lnTo>
                    <a:lnTo>
                      <a:pt x="482" y="505"/>
                    </a:lnTo>
                    <a:lnTo>
                      <a:pt x="482" y="507"/>
                    </a:lnTo>
                    <a:lnTo>
                      <a:pt x="484" y="507"/>
                    </a:lnTo>
                    <a:lnTo>
                      <a:pt x="484" y="509"/>
                    </a:lnTo>
                    <a:lnTo>
                      <a:pt x="484" y="510"/>
                    </a:lnTo>
                    <a:lnTo>
                      <a:pt x="482" y="510"/>
                    </a:lnTo>
                    <a:lnTo>
                      <a:pt x="482" y="512"/>
                    </a:lnTo>
                    <a:lnTo>
                      <a:pt x="480" y="512"/>
                    </a:lnTo>
                    <a:lnTo>
                      <a:pt x="478" y="514"/>
                    </a:lnTo>
                    <a:lnTo>
                      <a:pt x="476" y="514"/>
                    </a:lnTo>
                    <a:lnTo>
                      <a:pt x="474" y="516"/>
                    </a:lnTo>
                    <a:lnTo>
                      <a:pt x="472" y="518"/>
                    </a:lnTo>
                    <a:lnTo>
                      <a:pt x="469" y="520"/>
                    </a:lnTo>
                    <a:lnTo>
                      <a:pt x="470" y="524"/>
                    </a:lnTo>
                    <a:lnTo>
                      <a:pt x="470" y="528"/>
                    </a:lnTo>
                    <a:lnTo>
                      <a:pt x="470" y="532"/>
                    </a:lnTo>
                    <a:lnTo>
                      <a:pt x="470" y="533"/>
                    </a:lnTo>
                    <a:lnTo>
                      <a:pt x="470" y="535"/>
                    </a:lnTo>
                    <a:lnTo>
                      <a:pt x="472" y="537"/>
                    </a:lnTo>
                    <a:lnTo>
                      <a:pt x="474" y="537"/>
                    </a:lnTo>
                    <a:lnTo>
                      <a:pt x="476" y="537"/>
                    </a:lnTo>
                    <a:lnTo>
                      <a:pt x="478" y="539"/>
                    </a:lnTo>
                    <a:lnTo>
                      <a:pt x="480" y="541"/>
                    </a:lnTo>
                    <a:lnTo>
                      <a:pt x="480" y="543"/>
                    </a:lnTo>
                    <a:lnTo>
                      <a:pt x="482" y="541"/>
                    </a:lnTo>
                    <a:lnTo>
                      <a:pt x="486" y="541"/>
                    </a:lnTo>
                    <a:lnTo>
                      <a:pt x="488" y="543"/>
                    </a:lnTo>
                    <a:lnTo>
                      <a:pt x="490" y="547"/>
                    </a:lnTo>
                    <a:lnTo>
                      <a:pt x="501" y="564"/>
                    </a:lnTo>
                    <a:lnTo>
                      <a:pt x="505" y="572"/>
                    </a:lnTo>
                    <a:lnTo>
                      <a:pt x="507" y="574"/>
                    </a:lnTo>
                    <a:lnTo>
                      <a:pt x="509" y="574"/>
                    </a:lnTo>
                    <a:lnTo>
                      <a:pt x="515" y="570"/>
                    </a:lnTo>
                    <a:lnTo>
                      <a:pt x="518" y="566"/>
                    </a:lnTo>
                    <a:lnTo>
                      <a:pt x="520" y="564"/>
                    </a:lnTo>
                    <a:lnTo>
                      <a:pt x="522" y="566"/>
                    </a:lnTo>
                    <a:lnTo>
                      <a:pt x="522" y="568"/>
                    </a:lnTo>
                    <a:lnTo>
                      <a:pt x="522" y="570"/>
                    </a:lnTo>
                    <a:lnTo>
                      <a:pt x="522" y="572"/>
                    </a:lnTo>
                    <a:lnTo>
                      <a:pt x="524" y="578"/>
                    </a:lnTo>
                    <a:lnTo>
                      <a:pt x="524" y="581"/>
                    </a:lnTo>
                    <a:lnTo>
                      <a:pt x="528" y="583"/>
                    </a:lnTo>
                    <a:lnTo>
                      <a:pt x="528" y="585"/>
                    </a:lnTo>
                    <a:lnTo>
                      <a:pt x="528" y="587"/>
                    </a:lnTo>
                    <a:lnTo>
                      <a:pt x="526" y="587"/>
                    </a:lnTo>
                    <a:lnTo>
                      <a:pt x="526" y="589"/>
                    </a:lnTo>
                    <a:lnTo>
                      <a:pt x="526" y="591"/>
                    </a:lnTo>
                    <a:lnTo>
                      <a:pt x="528" y="591"/>
                    </a:lnTo>
                    <a:lnTo>
                      <a:pt x="528" y="593"/>
                    </a:lnTo>
                    <a:lnTo>
                      <a:pt x="530" y="593"/>
                    </a:lnTo>
                    <a:lnTo>
                      <a:pt x="530" y="591"/>
                    </a:lnTo>
                    <a:lnTo>
                      <a:pt x="532" y="591"/>
                    </a:lnTo>
                    <a:lnTo>
                      <a:pt x="532" y="593"/>
                    </a:lnTo>
                    <a:lnTo>
                      <a:pt x="534" y="593"/>
                    </a:lnTo>
                    <a:lnTo>
                      <a:pt x="534" y="595"/>
                    </a:lnTo>
                    <a:lnTo>
                      <a:pt x="536" y="595"/>
                    </a:lnTo>
                    <a:lnTo>
                      <a:pt x="538" y="595"/>
                    </a:lnTo>
                    <a:lnTo>
                      <a:pt x="538" y="597"/>
                    </a:lnTo>
                    <a:lnTo>
                      <a:pt x="536" y="597"/>
                    </a:lnTo>
                    <a:lnTo>
                      <a:pt x="536" y="599"/>
                    </a:lnTo>
                    <a:lnTo>
                      <a:pt x="538" y="599"/>
                    </a:lnTo>
                    <a:lnTo>
                      <a:pt x="540" y="599"/>
                    </a:lnTo>
                    <a:lnTo>
                      <a:pt x="540" y="601"/>
                    </a:lnTo>
                    <a:lnTo>
                      <a:pt x="541" y="601"/>
                    </a:lnTo>
                    <a:lnTo>
                      <a:pt x="543" y="601"/>
                    </a:lnTo>
                    <a:lnTo>
                      <a:pt x="543" y="599"/>
                    </a:lnTo>
                    <a:lnTo>
                      <a:pt x="543" y="601"/>
                    </a:lnTo>
                    <a:lnTo>
                      <a:pt x="545" y="601"/>
                    </a:lnTo>
                    <a:lnTo>
                      <a:pt x="545" y="603"/>
                    </a:lnTo>
                    <a:lnTo>
                      <a:pt x="545" y="605"/>
                    </a:lnTo>
                    <a:lnTo>
                      <a:pt x="545" y="606"/>
                    </a:lnTo>
                    <a:lnTo>
                      <a:pt x="545" y="608"/>
                    </a:lnTo>
                    <a:lnTo>
                      <a:pt x="545" y="610"/>
                    </a:lnTo>
                    <a:lnTo>
                      <a:pt x="545" y="612"/>
                    </a:lnTo>
                    <a:lnTo>
                      <a:pt x="545" y="614"/>
                    </a:lnTo>
                    <a:lnTo>
                      <a:pt x="543" y="614"/>
                    </a:lnTo>
                    <a:lnTo>
                      <a:pt x="541" y="614"/>
                    </a:lnTo>
                    <a:lnTo>
                      <a:pt x="541" y="616"/>
                    </a:lnTo>
                    <a:lnTo>
                      <a:pt x="545" y="618"/>
                    </a:lnTo>
                    <a:lnTo>
                      <a:pt x="543" y="618"/>
                    </a:lnTo>
                    <a:lnTo>
                      <a:pt x="545" y="618"/>
                    </a:lnTo>
                    <a:lnTo>
                      <a:pt x="545" y="620"/>
                    </a:lnTo>
                    <a:lnTo>
                      <a:pt x="547" y="620"/>
                    </a:lnTo>
                    <a:lnTo>
                      <a:pt x="547" y="622"/>
                    </a:lnTo>
                    <a:lnTo>
                      <a:pt x="547" y="624"/>
                    </a:lnTo>
                    <a:lnTo>
                      <a:pt x="545" y="624"/>
                    </a:lnTo>
                    <a:lnTo>
                      <a:pt x="545" y="626"/>
                    </a:lnTo>
                    <a:lnTo>
                      <a:pt x="543" y="626"/>
                    </a:lnTo>
                    <a:lnTo>
                      <a:pt x="543" y="628"/>
                    </a:lnTo>
                    <a:lnTo>
                      <a:pt x="543" y="629"/>
                    </a:lnTo>
                    <a:lnTo>
                      <a:pt x="545" y="629"/>
                    </a:lnTo>
                    <a:lnTo>
                      <a:pt x="545" y="631"/>
                    </a:lnTo>
                    <a:lnTo>
                      <a:pt x="545" y="633"/>
                    </a:lnTo>
                    <a:lnTo>
                      <a:pt x="545" y="635"/>
                    </a:lnTo>
                    <a:lnTo>
                      <a:pt x="543" y="635"/>
                    </a:lnTo>
                    <a:lnTo>
                      <a:pt x="543" y="637"/>
                    </a:lnTo>
                    <a:lnTo>
                      <a:pt x="541" y="637"/>
                    </a:lnTo>
                    <a:lnTo>
                      <a:pt x="540" y="637"/>
                    </a:lnTo>
                    <a:lnTo>
                      <a:pt x="538" y="635"/>
                    </a:lnTo>
                    <a:lnTo>
                      <a:pt x="536" y="633"/>
                    </a:lnTo>
                    <a:lnTo>
                      <a:pt x="534" y="633"/>
                    </a:lnTo>
                    <a:lnTo>
                      <a:pt x="532" y="633"/>
                    </a:lnTo>
                    <a:lnTo>
                      <a:pt x="530" y="633"/>
                    </a:lnTo>
                    <a:lnTo>
                      <a:pt x="528" y="631"/>
                    </a:lnTo>
                    <a:lnTo>
                      <a:pt x="528" y="629"/>
                    </a:lnTo>
                    <a:lnTo>
                      <a:pt x="526" y="629"/>
                    </a:lnTo>
                    <a:lnTo>
                      <a:pt x="526" y="628"/>
                    </a:lnTo>
                    <a:lnTo>
                      <a:pt x="524" y="628"/>
                    </a:lnTo>
                    <a:lnTo>
                      <a:pt x="522" y="628"/>
                    </a:lnTo>
                    <a:lnTo>
                      <a:pt x="520" y="628"/>
                    </a:lnTo>
                    <a:lnTo>
                      <a:pt x="520" y="626"/>
                    </a:lnTo>
                    <a:lnTo>
                      <a:pt x="518" y="624"/>
                    </a:lnTo>
                    <a:lnTo>
                      <a:pt x="517" y="622"/>
                    </a:lnTo>
                    <a:lnTo>
                      <a:pt x="515" y="620"/>
                    </a:lnTo>
                    <a:lnTo>
                      <a:pt x="513" y="620"/>
                    </a:lnTo>
                    <a:lnTo>
                      <a:pt x="513" y="618"/>
                    </a:lnTo>
                    <a:lnTo>
                      <a:pt x="511" y="618"/>
                    </a:lnTo>
                    <a:lnTo>
                      <a:pt x="511" y="616"/>
                    </a:lnTo>
                    <a:lnTo>
                      <a:pt x="511" y="614"/>
                    </a:lnTo>
                    <a:lnTo>
                      <a:pt x="509" y="614"/>
                    </a:lnTo>
                    <a:lnTo>
                      <a:pt x="509" y="612"/>
                    </a:lnTo>
                    <a:lnTo>
                      <a:pt x="507" y="612"/>
                    </a:lnTo>
                    <a:lnTo>
                      <a:pt x="507" y="610"/>
                    </a:lnTo>
                    <a:lnTo>
                      <a:pt x="507" y="608"/>
                    </a:lnTo>
                    <a:lnTo>
                      <a:pt x="505" y="608"/>
                    </a:lnTo>
                    <a:lnTo>
                      <a:pt x="507" y="606"/>
                    </a:lnTo>
                    <a:lnTo>
                      <a:pt x="507" y="605"/>
                    </a:lnTo>
                    <a:lnTo>
                      <a:pt x="509" y="603"/>
                    </a:lnTo>
                    <a:lnTo>
                      <a:pt x="509" y="601"/>
                    </a:lnTo>
                    <a:lnTo>
                      <a:pt x="509" y="599"/>
                    </a:lnTo>
                    <a:lnTo>
                      <a:pt x="511" y="599"/>
                    </a:lnTo>
                    <a:lnTo>
                      <a:pt x="511" y="597"/>
                    </a:lnTo>
                    <a:lnTo>
                      <a:pt x="509" y="595"/>
                    </a:lnTo>
                    <a:lnTo>
                      <a:pt x="507" y="595"/>
                    </a:lnTo>
                    <a:lnTo>
                      <a:pt x="505" y="595"/>
                    </a:lnTo>
                    <a:lnTo>
                      <a:pt x="505" y="593"/>
                    </a:lnTo>
                    <a:lnTo>
                      <a:pt x="503" y="593"/>
                    </a:lnTo>
                    <a:lnTo>
                      <a:pt x="501" y="593"/>
                    </a:lnTo>
                    <a:lnTo>
                      <a:pt x="499" y="593"/>
                    </a:lnTo>
                    <a:lnTo>
                      <a:pt x="497" y="593"/>
                    </a:lnTo>
                    <a:lnTo>
                      <a:pt x="495" y="593"/>
                    </a:lnTo>
                    <a:lnTo>
                      <a:pt x="493" y="593"/>
                    </a:lnTo>
                    <a:lnTo>
                      <a:pt x="493" y="591"/>
                    </a:lnTo>
                    <a:lnTo>
                      <a:pt x="492" y="591"/>
                    </a:lnTo>
                    <a:lnTo>
                      <a:pt x="490" y="591"/>
                    </a:lnTo>
                    <a:lnTo>
                      <a:pt x="488" y="591"/>
                    </a:lnTo>
                    <a:lnTo>
                      <a:pt x="486" y="593"/>
                    </a:lnTo>
                    <a:lnTo>
                      <a:pt x="484" y="593"/>
                    </a:lnTo>
                    <a:lnTo>
                      <a:pt x="482" y="593"/>
                    </a:lnTo>
                    <a:lnTo>
                      <a:pt x="482" y="595"/>
                    </a:lnTo>
                    <a:lnTo>
                      <a:pt x="480" y="595"/>
                    </a:lnTo>
                    <a:lnTo>
                      <a:pt x="478" y="595"/>
                    </a:lnTo>
                    <a:lnTo>
                      <a:pt x="476" y="595"/>
                    </a:lnTo>
                    <a:lnTo>
                      <a:pt x="476" y="597"/>
                    </a:lnTo>
                    <a:lnTo>
                      <a:pt x="474" y="597"/>
                    </a:lnTo>
                    <a:lnTo>
                      <a:pt x="472" y="597"/>
                    </a:lnTo>
                    <a:lnTo>
                      <a:pt x="472" y="599"/>
                    </a:lnTo>
                    <a:lnTo>
                      <a:pt x="470" y="599"/>
                    </a:lnTo>
                    <a:lnTo>
                      <a:pt x="470" y="601"/>
                    </a:lnTo>
                    <a:lnTo>
                      <a:pt x="470" y="603"/>
                    </a:lnTo>
                    <a:lnTo>
                      <a:pt x="470" y="605"/>
                    </a:lnTo>
                    <a:lnTo>
                      <a:pt x="469" y="603"/>
                    </a:lnTo>
                    <a:lnTo>
                      <a:pt x="467" y="603"/>
                    </a:lnTo>
                    <a:lnTo>
                      <a:pt x="467" y="605"/>
                    </a:lnTo>
                    <a:lnTo>
                      <a:pt x="465" y="606"/>
                    </a:lnTo>
                    <a:lnTo>
                      <a:pt x="463" y="608"/>
                    </a:lnTo>
                    <a:lnTo>
                      <a:pt x="463" y="610"/>
                    </a:lnTo>
                    <a:lnTo>
                      <a:pt x="461" y="610"/>
                    </a:lnTo>
                    <a:lnTo>
                      <a:pt x="459" y="612"/>
                    </a:lnTo>
                    <a:lnTo>
                      <a:pt x="459" y="614"/>
                    </a:lnTo>
                    <a:lnTo>
                      <a:pt x="457" y="616"/>
                    </a:lnTo>
                    <a:lnTo>
                      <a:pt x="455" y="618"/>
                    </a:lnTo>
                    <a:lnTo>
                      <a:pt x="453" y="618"/>
                    </a:lnTo>
                    <a:lnTo>
                      <a:pt x="451" y="618"/>
                    </a:lnTo>
                    <a:lnTo>
                      <a:pt x="451" y="620"/>
                    </a:lnTo>
                    <a:lnTo>
                      <a:pt x="449" y="620"/>
                    </a:lnTo>
                    <a:lnTo>
                      <a:pt x="447" y="622"/>
                    </a:lnTo>
                    <a:lnTo>
                      <a:pt x="445" y="622"/>
                    </a:lnTo>
                    <a:lnTo>
                      <a:pt x="444" y="624"/>
                    </a:lnTo>
                    <a:lnTo>
                      <a:pt x="442" y="624"/>
                    </a:lnTo>
                    <a:lnTo>
                      <a:pt x="440" y="624"/>
                    </a:lnTo>
                    <a:lnTo>
                      <a:pt x="438" y="624"/>
                    </a:lnTo>
                    <a:lnTo>
                      <a:pt x="438" y="626"/>
                    </a:lnTo>
                    <a:lnTo>
                      <a:pt x="436" y="626"/>
                    </a:lnTo>
                    <a:lnTo>
                      <a:pt x="436" y="624"/>
                    </a:lnTo>
                    <a:lnTo>
                      <a:pt x="434" y="624"/>
                    </a:lnTo>
                    <a:lnTo>
                      <a:pt x="434" y="626"/>
                    </a:lnTo>
                    <a:lnTo>
                      <a:pt x="432" y="626"/>
                    </a:lnTo>
                    <a:lnTo>
                      <a:pt x="430" y="626"/>
                    </a:lnTo>
                    <a:lnTo>
                      <a:pt x="430" y="628"/>
                    </a:lnTo>
                    <a:lnTo>
                      <a:pt x="428" y="628"/>
                    </a:lnTo>
                    <a:lnTo>
                      <a:pt x="426" y="629"/>
                    </a:lnTo>
                    <a:lnTo>
                      <a:pt x="424" y="629"/>
                    </a:lnTo>
                    <a:lnTo>
                      <a:pt x="422" y="629"/>
                    </a:lnTo>
                    <a:lnTo>
                      <a:pt x="421" y="629"/>
                    </a:lnTo>
                    <a:lnTo>
                      <a:pt x="419" y="629"/>
                    </a:lnTo>
                    <a:lnTo>
                      <a:pt x="417" y="629"/>
                    </a:lnTo>
                    <a:lnTo>
                      <a:pt x="415" y="629"/>
                    </a:lnTo>
                    <a:lnTo>
                      <a:pt x="415" y="631"/>
                    </a:lnTo>
                    <a:lnTo>
                      <a:pt x="413" y="633"/>
                    </a:lnTo>
                    <a:lnTo>
                      <a:pt x="413" y="635"/>
                    </a:lnTo>
                    <a:lnTo>
                      <a:pt x="411" y="637"/>
                    </a:lnTo>
                    <a:lnTo>
                      <a:pt x="411" y="639"/>
                    </a:lnTo>
                    <a:lnTo>
                      <a:pt x="411" y="641"/>
                    </a:lnTo>
                    <a:lnTo>
                      <a:pt x="409" y="641"/>
                    </a:lnTo>
                    <a:lnTo>
                      <a:pt x="409" y="643"/>
                    </a:lnTo>
                    <a:lnTo>
                      <a:pt x="407" y="643"/>
                    </a:lnTo>
                    <a:lnTo>
                      <a:pt x="403" y="643"/>
                    </a:lnTo>
                    <a:lnTo>
                      <a:pt x="399" y="643"/>
                    </a:lnTo>
                    <a:lnTo>
                      <a:pt x="397" y="643"/>
                    </a:lnTo>
                    <a:lnTo>
                      <a:pt x="396" y="643"/>
                    </a:lnTo>
                    <a:lnTo>
                      <a:pt x="394" y="643"/>
                    </a:lnTo>
                    <a:lnTo>
                      <a:pt x="392" y="645"/>
                    </a:lnTo>
                    <a:lnTo>
                      <a:pt x="390" y="645"/>
                    </a:lnTo>
                    <a:lnTo>
                      <a:pt x="388" y="645"/>
                    </a:lnTo>
                    <a:lnTo>
                      <a:pt x="386" y="645"/>
                    </a:lnTo>
                    <a:lnTo>
                      <a:pt x="384" y="647"/>
                    </a:lnTo>
                    <a:lnTo>
                      <a:pt x="382" y="647"/>
                    </a:lnTo>
                    <a:lnTo>
                      <a:pt x="380" y="645"/>
                    </a:lnTo>
                    <a:lnTo>
                      <a:pt x="378" y="645"/>
                    </a:lnTo>
                    <a:lnTo>
                      <a:pt x="376" y="645"/>
                    </a:lnTo>
                    <a:lnTo>
                      <a:pt x="374" y="643"/>
                    </a:lnTo>
                    <a:lnTo>
                      <a:pt x="373" y="643"/>
                    </a:lnTo>
                    <a:lnTo>
                      <a:pt x="371" y="643"/>
                    </a:lnTo>
                    <a:lnTo>
                      <a:pt x="369" y="643"/>
                    </a:lnTo>
                    <a:lnTo>
                      <a:pt x="369" y="645"/>
                    </a:lnTo>
                    <a:lnTo>
                      <a:pt x="367" y="645"/>
                    </a:lnTo>
                    <a:lnTo>
                      <a:pt x="367" y="647"/>
                    </a:lnTo>
                    <a:lnTo>
                      <a:pt x="365" y="647"/>
                    </a:lnTo>
                    <a:lnTo>
                      <a:pt x="365" y="649"/>
                    </a:lnTo>
                    <a:lnTo>
                      <a:pt x="363" y="651"/>
                    </a:lnTo>
                    <a:lnTo>
                      <a:pt x="361" y="651"/>
                    </a:lnTo>
                    <a:lnTo>
                      <a:pt x="361" y="653"/>
                    </a:lnTo>
                    <a:lnTo>
                      <a:pt x="359" y="654"/>
                    </a:lnTo>
                    <a:lnTo>
                      <a:pt x="359" y="656"/>
                    </a:lnTo>
                    <a:lnTo>
                      <a:pt x="359" y="658"/>
                    </a:lnTo>
                    <a:lnTo>
                      <a:pt x="359" y="660"/>
                    </a:lnTo>
                    <a:lnTo>
                      <a:pt x="357" y="662"/>
                    </a:lnTo>
                    <a:lnTo>
                      <a:pt x="357" y="664"/>
                    </a:lnTo>
                    <a:lnTo>
                      <a:pt x="357" y="666"/>
                    </a:lnTo>
                    <a:lnTo>
                      <a:pt x="355" y="668"/>
                    </a:lnTo>
                    <a:lnTo>
                      <a:pt x="353" y="668"/>
                    </a:lnTo>
                    <a:lnTo>
                      <a:pt x="353" y="670"/>
                    </a:lnTo>
                    <a:lnTo>
                      <a:pt x="351" y="670"/>
                    </a:lnTo>
                    <a:lnTo>
                      <a:pt x="351" y="672"/>
                    </a:lnTo>
                    <a:lnTo>
                      <a:pt x="349" y="672"/>
                    </a:lnTo>
                    <a:lnTo>
                      <a:pt x="349" y="674"/>
                    </a:lnTo>
                    <a:lnTo>
                      <a:pt x="348" y="674"/>
                    </a:lnTo>
                    <a:lnTo>
                      <a:pt x="348" y="672"/>
                    </a:lnTo>
                    <a:lnTo>
                      <a:pt x="346" y="672"/>
                    </a:lnTo>
                    <a:lnTo>
                      <a:pt x="346" y="674"/>
                    </a:lnTo>
                    <a:lnTo>
                      <a:pt x="344" y="674"/>
                    </a:lnTo>
                    <a:lnTo>
                      <a:pt x="344" y="672"/>
                    </a:lnTo>
                    <a:lnTo>
                      <a:pt x="344" y="670"/>
                    </a:lnTo>
                    <a:lnTo>
                      <a:pt x="346" y="670"/>
                    </a:lnTo>
                    <a:lnTo>
                      <a:pt x="348" y="670"/>
                    </a:lnTo>
                    <a:lnTo>
                      <a:pt x="346" y="668"/>
                    </a:lnTo>
                    <a:lnTo>
                      <a:pt x="346" y="666"/>
                    </a:lnTo>
                    <a:lnTo>
                      <a:pt x="344" y="666"/>
                    </a:lnTo>
                    <a:lnTo>
                      <a:pt x="344" y="664"/>
                    </a:lnTo>
                    <a:lnTo>
                      <a:pt x="344" y="666"/>
                    </a:lnTo>
                    <a:lnTo>
                      <a:pt x="342" y="666"/>
                    </a:lnTo>
                    <a:lnTo>
                      <a:pt x="340" y="666"/>
                    </a:lnTo>
                    <a:lnTo>
                      <a:pt x="340" y="668"/>
                    </a:lnTo>
                    <a:lnTo>
                      <a:pt x="338" y="668"/>
                    </a:lnTo>
                    <a:lnTo>
                      <a:pt x="338" y="666"/>
                    </a:lnTo>
                    <a:lnTo>
                      <a:pt x="336" y="666"/>
                    </a:lnTo>
                    <a:lnTo>
                      <a:pt x="336" y="664"/>
                    </a:lnTo>
                    <a:lnTo>
                      <a:pt x="334" y="664"/>
                    </a:lnTo>
                    <a:lnTo>
                      <a:pt x="336" y="662"/>
                    </a:lnTo>
                    <a:lnTo>
                      <a:pt x="334" y="662"/>
                    </a:lnTo>
                    <a:lnTo>
                      <a:pt x="332" y="662"/>
                    </a:lnTo>
                    <a:lnTo>
                      <a:pt x="334" y="660"/>
                    </a:lnTo>
                    <a:lnTo>
                      <a:pt x="334" y="658"/>
                    </a:lnTo>
                    <a:lnTo>
                      <a:pt x="334" y="656"/>
                    </a:lnTo>
                    <a:lnTo>
                      <a:pt x="336" y="656"/>
                    </a:lnTo>
                    <a:lnTo>
                      <a:pt x="336" y="654"/>
                    </a:lnTo>
                    <a:lnTo>
                      <a:pt x="334" y="654"/>
                    </a:lnTo>
                    <a:lnTo>
                      <a:pt x="334" y="653"/>
                    </a:lnTo>
                    <a:lnTo>
                      <a:pt x="336" y="653"/>
                    </a:lnTo>
                    <a:lnTo>
                      <a:pt x="336" y="651"/>
                    </a:lnTo>
                    <a:lnTo>
                      <a:pt x="334" y="651"/>
                    </a:lnTo>
                    <a:lnTo>
                      <a:pt x="334" y="649"/>
                    </a:lnTo>
                    <a:lnTo>
                      <a:pt x="334" y="647"/>
                    </a:lnTo>
                    <a:lnTo>
                      <a:pt x="336" y="647"/>
                    </a:lnTo>
                    <a:lnTo>
                      <a:pt x="334" y="647"/>
                    </a:lnTo>
                    <a:lnTo>
                      <a:pt x="334" y="645"/>
                    </a:lnTo>
                    <a:lnTo>
                      <a:pt x="334" y="643"/>
                    </a:lnTo>
                    <a:lnTo>
                      <a:pt x="334" y="641"/>
                    </a:lnTo>
                    <a:lnTo>
                      <a:pt x="332" y="639"/>
                    </a:lnTo>
                    <a:lnTo>
                      <a:pt x="332" y="637"/>
                    </a:lnTo>
                    <a:lnTo>
                      <a:pt x="330" y="637"/>
                    </a:lnTo>
                    <a:lnTo>
                      <a:pt x="330" y="635"/>
                    </a:lnTo>
                    <a:lnTo>
                      <a:pt x="328" y="635"/>
                    </a:lnTo>
                    <a:lnTo>
                      <a:pt x="326" y="635"/>
                    </a:lnTo>
                    <a:lnTo>
                      <a:pt x="325" y="635"/>
                    </a:lnTo>
                    <a:lnTo>
                      <a:pt x="325" y="633"/>
                    </a:lnTo>
                    <a:lnTo>
                      <a:pt x="325" y="631"/>
                    </a:lnTo>
                    <a:lnTo>
                      <a:pt x="323" y="631"/>
                    </a:lnTo>
                    <a:lnTo>
                      <a:pt x="321" y="631"/>
                    </a:lnTo>
                    <a:lnTo>
                      <a:pt x="319" y="629"/>
                    </a:lnTo>
                    <a:lnTo>
                      <a:pt x="319" y="628"/>
                    </a:lnTo>
                    <a:lnTo>
                      <a:pt x="317" y="628"/>
                    </a:lnTo>
                    <a:lnTo>
                      <a:pt x="315" y="628"/>
                    </a:lnTo>
                    <a:lnTo>
                      <a:pt x="315" y="629"/>
                    </a:lnTo>
                    <a:lnTo>
                      <a:pt x="313" y="629"/>
                    </a:lnTo>
                    <a:lnTo>
                      <a:pt x="313" y="631"/>
                    </a:lnTo>
                    <a:lnTo>
                      <a:pt x="311" y="631"/>
                    </a:lnTo>
                    <a:lnTo>
                      <a:pt x="309" y="631"/>
                    </a:lnTo>
                    <a:lnTo>
                      <a:pt x="309" y="629"/>
                    </a:lnTo>
                    <a:lnTo>
                      <a:pt x="311" y="629"/>
                    </a:lnTo>
                    <a:lnTo>
                      <a:pt x="311" y="628"/>
                    </a:lnTo>
                    <a:lnTo>
                      <a:pt x="309" y="628"/>
                    </a:lnTo>
                    <a:lnTo>
                      <a:pt x="309" y="629"/>
                    </a:lnTo>
                    <a:lnTo>
                      <a:pt x="307" y="629"/>
                    </a:lnTo>
                    <a:lnTo>
                      <a:pt x="307" y="631"/>
                    </a:lnTo>
                    <a:lnTo>
                      <a:pt x="305" y="631"/>
                    </a:lnTo>
                    <a:lnTo>
                      <a:pt x="305" y="629"/>
                    </a:lnTo>
                    <a:lnTo>
                      <a:pt x="305" y="631"/>
                    </a:lnTo>
                    <a:lnTo>
                      <a:pt x="303" y="633"/>
                    </a:lnTo>
                    <a:lnTo>
                      <a:pt x="303" y="631"/>
                    </a:lnTo>
                    <a:lnTo>
                      <a:pt x="301" y="631"/>
                    </a:lnTo>
                    <a:lnTo>
                      <a:pt x="300" y="631"/>
                    </a:lnTo>
                    <a:lnTo>
                      <a:pt x="300" y="629"/>
                    </a:lnTo>
                    <a:lnTo>
                      <a:pt x="298" y="629"/>
                    </a:lnTo>
                    <a:lnTo>
                      <a:pt x="298" y="628"/>
                    </a:lnTo>
                    <a:lnTo>
                      <a:pt x="298" y="626"/>
                    </a:lnTo>
                    <a:lnTo>
                      <a:pt x="298" y="624"/>
                    </a:lnTo>
                    <a:lnTo>
                      <a:pt x="300" y="624"/>
                    </a:lnTo>
                    <a:lnTo>
                      <a:pt x="300" y="622"/>
                    </a:lnTo>
                    <a:lnTo>
                      <a:pt x="301" y="622"/>
                    </a:lnTo>
                    <a:lnTo>
                      <a:pt x="300" y="620"/>
                    </a:lnTo>
                    <a:lnTo>
                      <a:pt x="301" y="620"/>
                    </a:lnTo>
                    <a:lnTo>
                      <a:pt x="301" y="618"/>
                    </a:lnTo>
                    <a:lnTo>
                      <a:pt x="301" y="616"/>
                    </a:lnTo>
                    <a:lnTo>
                      <a:pt x="303" y="616"/>
                    </a:lnTo>
                    <a:lnTo>
                      <a:pt x="303" y="614"/>
                    </a:lnTo>
                    <a:lnTo>
                      <a:pt x="305" y="614"/>
                    </a:lnTo>
                    <a:lnTo>
                      <a:pt x="305" y="612"/>
                    </a:lnTo>
                    <a:lnTo>
                      <a:pt x="307" y="612"/>
                    </a:lnTo>
                    <a:lnTo>
                      <a:pt x="307" y="610"/>
                    </a:lnTo>
                    <a:lnTo>
                      <a:pt x="307" y="608"/>
                    </a:lnTo>
                    <a:lnTo>
                      <a:pt x="307" y="606"/>
                    </a:lnTo>
                    <a:lnTo>
                      <a:pt x="307" y="605"/>
                    </a:lnTo>
                    <a:lnTo>
                      <a:pt x="307" y="603"/>
                    </a:lnTo>
                    <a:lnTo>
                      <a:pt x="307" y="601"/>
                    </a:lnTo>
                    <a:lnTo>
                      <a:pt x="307" y="599"/>
                    </a:lnTo>
                    <a:lnTo>
                      <a:pt x="307" y="597"/>
                    </a:lnTo>
                    <a:lnTo>
                      <a:pt x="307" y="595"/>
                    </a:lnTo>
                    <a:lnTo>
                      <a:pt x="309" y="595"/>
                    </a:lnTo>
                    <a:lnTo>
                      <a:pt x="309" y="593"/>
                    </a:lnTo>
                    <a:lnTo>
                      <a:pt x="309" y="591"/>
                    </a:lnTo>
                    <a:lnTo>
                      <a:pt x="309" y="589"/>
                    </a:lnTo>
                    <a:lnTo>
                      <a:pt x="309" y="587"/>
                    </a:lnTo>
                    <a:lnTo>
                      <a:pt x="309" y="585"/>
                    </a:lnTo>
                    <a:lnTo>
                      <a:pt x="307" y="585"/>
                    </a:lnTo>
                    <a:lnTo>
                      <a:pt x="307" y="583"/>
                    </a:lnTo>
                    <a:lnTo>
                      <a:pt x="305" y="583"/>
                    </a:lnTo>
                    <a:lnTo>
                      <a:pt x="305" y="581"/>
                    </a:lnTo>
                    <a:lnTo>
                      <a:pt x="303" y="581"/>
                    </a:lnTo>
                    <a:lnTo>
                      <a:pt x="303" y="580"/>
                    </a:lnTo>
                    <a:lnTo>
                      <a:pt x="301" y="578"/>
                    </a:lnTo>
                    <a:lnTo>
                      <a:pt x="301" y="576"/>
                    </a:lnTo>
                    <a:lnTo>
                      <a:pt x="301" y="574"/>
                    </a:lnTo>
                    <a:lnTo>
                      <a:pt x="303" y="574"/>
                    </a:lnTo>
                    <a:lnTo>
                      <a:pt x="301" y="574"/>
                    </a:lnTo>
                    <a:lnTo>
                      <a:pt x="301" y="572"/>
                    </a:lnTo>
                    <a:lnTo>
                      <a:pt x="301" y="570"/>
                    </a:lnTo>
                    <a:lnTo>
                      <a:pt x="300" y="570"/>
                    </a:lnTo>
                    <a:lnTo>
                      <a:pt x="300" y="568"/>
                    </a:lnTo>
                    <a:lnTo>
                      <a:pt x="298" y="568"/>
                    </a:lnTo>
                    <a:lnTo>
                      <a:pt x="298" y="566"/>
                    </a:lnTo>
                    <a:lnTo>
                      <a:pt x="296" y="566"/>
                    </a:lnTo>
                    <a:lnTo>
                      <a:pt x="296" y="568"/>
                    </a:lnTo>
                    <a:lnTo>
                      <a:pt x="294" y="568"/>
                    </a:lnTo>
                    <a:lnTo>
                      <a:pt x="292" y="568"/>
                    </a:lnTo>
                    <a:lnTo>
                      <a:pt x="292" y="570"/>
                    </a:lnTo>
                    <a:lnTo>
                      <a:pt x="290" y="570"/>
                    </a:lnTo>
                    <a:lnTo>
                      <a:pt x="288" y="568"/>
                    </a:lnTo>
                    <a:lnTo>
                      <a:pt x="288" y="566"/>
                    </a:lnTo>
                    <a:lnTo>
                      <a:pt x="288" y="564"/>
                    </a:lnTo>
                    <a:lnTo>
                      <a:pt x="288" y="562"/>
                    </a:lnTo>
                    <a:lnTo>
                      <a:pt x="286" y="562"/>
                    </a:lnTo>
                    <a:lnTo>
                      <a:pt x="286" y="564"/>
                    </a:lnTo>
                    <a:lnTo>
                      <a:pt x="286" y="562"/>
                    </a:lnTo>
                    <a:lnTo>
                      <a:pt x="286" y="564"/>
                    </a:lnTo>
                    <a:lnTo>
                      <a:pt x="284" y="564"/>
                    </a:lnTo>
                    <a:lnTo>
                      <a:pt x="282" y="564"/>
                    </a:lnTo>
                    <a:lnTo>
                      <a:pt x="280" y="564"/>
                    </a:lnTo>
                    <a:lnTo>
                      <a:pt x="278" y="564"/>
                    </a:lnTo>
                    <a:lnTo>
                      <a:pt x="278" y="562"/>
                    </a:lnTo>
                    <a:lnTo>
                      <a:pt x="277" y="562"/>
                    </a:lnTo>
                    <a:lnTo>
                      <a:pt x="277" y="564"/>
                    </a:lnTo>
                    <a:lnTo>
                      <a:pt x="277" y="562"/>
                    </a:lnTo>
                    <a:lnTo>
                      <a:pt x="277" y="560"/>
                    </a:lnTo>
                    <a:lnTo>
                      <a:pt x="275" y="560"/>
                    </a:lnTo>
                    <a:lnTo>
                      <a:pt x="275" y="558"/>
                    </a:lnTo>
                    <a:lnTo>
                      <a:pt x="273" y="558"/>
                    </a:lnTo>
                    <a:lnTo>
                      <a:pt x="273" y="560"/>
                    </a:lnTo>
                    <a:lnTo>
                      <a:pt x="271" y="560"/>
                    </a:lnTo>
                    <a:lnTo>
                      <a:pt x="271" y="558"/>
                    </a:lnTo>
                    <a:lnTo>
                      <a:pt x="271" y="560"/>
                    </a:lnTo>
                    <a:lnTo>
                      <a:pt x="269" y="560"/>
                    </a:lnTo>
                    <a:lnTo>
                      <a:pt x="269" y="558"/>
                    </a:lnTo>
                    <a:lnTo>
                      <a:pt x="267" y="558"/>
                    </a:lnTo>
                    <a:lnTo>
                      <a:pt x="265" y="558"/>
                    </a:lnTo>
                    <a:lnTo>
                      <a:pt x="265" y="557"/>
                    </a:lnTo>
                    <a:lnTo>
                      <a:pt x="263" y="557"/>
                    </a:lnTo>
                    <a:lnTo>
                      <a:pt x="261" y="557"/>
                    </a:lnTo>
                    <a:lnTo>
                      <a:pt x="261" y="555"/>
                    </a:lnTo>
                    <a:lnTo>
                      <a:pt x="263" y="555"/>
                    </a:lnTo>
                    <a:lnTo>
                      <a:pt x="261" y="555"/>
                    </a:lnTo>
                    <a:lnTo>
                      <a:pt x="261" y="553"/>
                    </a:lnTo>
                    <a:lnTo>
                      <a:pt x="261" y="551"/>
                    </a:lnTo>
                    <a:lnTo>
                      <a:pt x="261" y="549"/>
                    </a:lnTo>
                    <a:lnTo>
                      <a:pt x="259" y="549"/>
                    </a:lnTo>
                    <a:lnTo>
                      <a:pt x="259" y="551"/>
                    </a:lnTo>
                    <a:lnTo>
                      <a:pt x="259" y="549"/>
                    </a:lnTo>
                    <a:lnTo>
                      <a:pt x="259" y="547"/>
                    </a:lnTo>
                    <a:lnTo>
                      <a:pt x="261" y="547"/>
                    </a:lnTo>
                    <a:lnTo>
                      <a:pt x="261" y="545"/>
                    </a:lnTo>
                    <a:lnTo>
                      <a:pt x="261" y="543"/>
                    </a:lnTo>
                    <a:lnTo>
                      <a:pt x="259" y="543"/>
                    </a:lnTo>
                    <a:lnTo>
                      <a:pt x="259" y="541"/>
                    </a:lnTo>
                    <a:lnTo>
                      <a:pt x="257" y="541"/>
                    </a:lnTo>
                    <a:lnTo>
                      <a:pt x="257" y="539"/>
                    </a:lnTo>
                    <a:lnTo>
                      <a:pt x="255" y="539"/>
                    </a:lnTo>
                    <a:lnTo>
                      <a:pt x="255" y="537"/>
                    </a:lnTo>
                    <a:lnTo>
                      <a:pt x="257" y="537"/>
                    </a:lnTo>
                    <a:lnTo>
                      <a:pt x="257" y="535"/>
                    </a:lnTo>
                    <a:lnTo>
                      <a:pt x="255" y="535"/>
                    </a:lnTo>
                    <a:lnTo>
                      <a:pt x="253" y="535"/>
                    </a:lnTo>
                    <a:lnTo>
                      <a:pt x="253" y="533"/>
                    </a:lnTo>
                    <a:lnTo>
                      <a:pt x="252" y="533"/>
                    </a:lnTo>
                    <a:lnTo>
                      <a:pt x="252" y="532"/>
                    </a:lnTo>
                    <a:lnTo>
                      <a:pt x="252" y="530"/>
                    </a:lnTo>
                    <a:lnTo>
                      <a:pt x="252" y="528"/>
                    </a:lnTo>
                    <a:lnTo>
                      <a:pt x="252" y="526"/>
                    </a:lnTo>
                    <a:lnTo>
                      <a:pt x="253" y="526"/>
                    </a:lnTo>
                    <a:lnTo>
                      <a:pt x="255" y="526"/>
                    </a:lnTo>
                    <a:lnTo>
                      <a:pt x="257" y="526"/>
                    </a:lnTo>
                    <a:lnTo>
                      <a:pt x="257" y="524"/>
                    </a:lnTo>
                    <a:lnTo>
                      <a:pt x="255" y="524"/>
                    </a:lnTo>
                    <a:lnTo>
                      <a:pt x="255" y="522"/>
                    </a:lnTo>
                    <a:lnTo>
                      <a:pt x="253" y="522"/>
                    </a:lnTo>
                    <a:lnTo>
                      <a:pt x="253" y="520"/>
                    </a:lnTo>
                    <a:lnTo>
                      <a:pt x="252" y="520"/>
                    </a:lnTo>
                    <a:lnTo>
                      <a:pt x="252" y="518"/>
                    </a:lnTo>
                    <a:lnTo>
                      <a:pt x="253" y="518"/>
                    </a:lnTo>
                    <a:lnTo>
                      <a:pt x="253" y="516"/>
                    </a:lnTo>
                    <a:lnTo>
                      <a:pt x="255" y="516"/>
                    </a:lnTo>
                    <a:lnTo>
                      <a:pt x="257" y="516"/>
                    </a:lnTo>
                    <a:lnTo>
                      <a:pt x="257" y="514"/>
                    </a:lnTo>
                    <a:lnTo>
                      <a:pt x="255" y="512"/>
                    </a:lnTo>
                    <a:lnTo>
                      <a:pt x="253" y="510"/>
                    </a:lnTo>
                    <a:lnTo>
                      <a:pt x="253" y="509"/>
                    </a:lnTo>
                    <a:lnTo>
                      <a:pt x="253" y="507"/>
                    </a:lnTo>
                    <a:lnTo>
                      <a:pt x="255" y="505"/>
                    </a:lnTo>
                    <a:lnTo>
                      <a:pt x="253" y="505"/>
                    </a:lnTo>
                    <a:lnTo>
                      <a:pt x="252" y="505"/>
                    </a:lnTo>
                    <a:lnTo>
                      <a:pt x="250" y="505"/>
                    </a:lnTo>
                    <a:lnTo>
                      <a:pt x="248" y="505"/>
                    </a:lnTo>
                    <a:lnTo>
                      <a:pt x="248" y="503"/>
                    </a:lnTo>
                    <a:lnTo>
                      <a:pt x="248" y="501"/>
                    </a:lnTo>
                    <a:lnTo>
                      <a:pt x="248" y="499"/>
                    </a:lnTo>
                    <a:lnTo>
                      <a:pt x="250" y="499"/>
                    </a:lnTo>
                    <a:lnTo>
                      <a:pt x="252" y="499"/>
                    </a:lnTo>
                    <a:lnTo>
                      <a:pt x="252" y="497"/>
                    </a:lnTo>
                    <a:lnTo>
                      <a:pt x="253" y="497"/>
                    </a:lnTo>
                    <a:lnTo>
                      <a:pt x="253" y="495"/>
                    </a:lnTo>
                    <a:lnTo>
                      <a:pt x="252" y="495"/>
                    </a:lnTo>
                    <a:lnTo>
                      <a:pt x="252" y="493"/>
                    </a:lnTo>
                    <a:lnTo>
                      <a:pt x="252" y="491"/>
                    </a:lnTo>
                    <a:lnTo>
                      <a:pt x="253" y="491"/>
                    </a:lnTo>
                    <a:lnTo>
                      <a:pt x="253" y="489"/>
                    </a:lnTo>
                    <a:lnTo>
                      <a:pt x="252" y="489"/>
                    </a:lnTo>
                    <a:lnTo>
                      <a:pt x="250" y="489"/>
                    </a:lnTo>
                    <a:lnTo>
                      <a:pt x="250" y="487"/>
                    </a:lnTo>
                    <a:lnTo>
                      <a:pt x="248" y="487"/>
                    </a:lnTo>
                    <a:lnTo>
                      <a:pt x="246" y="485"/>
                    </a:lnTo>
                    <a:lnTo>
                      <a:pt x="244" y="485"/>
                    </a:lnTo>
                    <a:lnTo>
                      <a:pt x="244" y="484"/>
                    </a:lnTo>
                    <a:lnTo>
                      <a:pt x="244" y="482"/>
                    </a:lnTo>
                    <a:lnTo>
                      <a:pt x="246" y="482"/>
                    </a:lnTo>
                    <a:lnTo>
                      <a:pt x="244" y="482"/>
                    </a:lnTo>
                    <a:lnTo>
                      <a:pt x="244" y="480"/>
                    </a:lnTo>
                    <a:lnTo>
                      <a:pt x="242" y="480"/>
                    </a:lnTo>
                    <a:lnTo>
                      <a:pt x="242" y="478"/>
                    </a:lnTo>
                    <a:lnTo>
                      <a:pt x="240" y="478"/>
                    </a:lnTo>
                    <a:lnTo>
                      <a:pt x="238" y="478"/>
                    </a:lnTo>
                    <a:lnTo>
                      <a:pt x="238" y="476"/>
                    </a:lnTo>
                    <a:lnTo>
                      <a:pt x="236" y="476"/>
                    </a:lnTo>
                    <a:lnTo>
                      <a:pt x="234" y="474"/>
                    </a:lnTo>
                    <a:lnTo>
                      <a:pt x="234" y="472"/>
                    </a:lnTo>
                    <a:lnTo>
                      <a:pt x="236" y="472"/>
                    </a:lnTo>
                    <a:lnTo>
                      <a:pt x="234" y="470"/>
                    </a:lnTo>
                    <a:lnTo>
                      <a:pt x="234" y="468"/>
                    </a:lnTo>
                    <a:lnTo>
                      <a:pt x="215" y="468"/>
                    </a:lnTo>
                    <a:lnTo>
                      <a:pt x="165" y="466"/>
                    </a:lnTo>
                    <a:lnTo>
                      <a:pt x="165" y="464"/>
                    </a:lnTo>
                    <a:lnTo>
                      <a:pt x="163" y="464"/>
                    </a:lnTo>
                    <a:lnTo>
                      <a:pt x="163" y="462"/>
                    </a:lnTo>
                    <a:lnTo>
                      <a:pt x="163" y="460"/>
                    </a:lnTo>
                    <a:lnTo>
                      <a:pt x="161" y="460"/>
                    </a:lnTo>
                    <a:lnTo>
                      <a:pt x="161" y="459"/>
                    </a:lnTo>
                    <a:lnTo>
                      <a:pt x="161" y="457"/>
                    </a:lnTo>
                    <a:lnTo>
                      <a:pt x="161" y="455"/>
                    </a:lnTo>
                    <a:lnTo>
                      <a:pt x="159" y="453"/>
                    </a:lnTo>
                    <a:lnTo>
                      <a:pt x="157" y="451"/>
                    </a:lnTo>
                    <a:lnTo>
                      <a:pt x="157" y="449"/>
                    </a:lnTo>
                    <a:lnTo>
                      <a:pt x="156" y="449"/>
                    </a:lnTo>
                    <a:lnTo>
                      <a:pt x="154" y="449"/>
                    </a:lnTo>
                    <a:lnTo>
                      <a:pt x="152" y="449"/>
                    </a:lnTo>
                    <a:lnTo>
                      <a:pt x="150" y="449"/>
                    </a:lnTo>
                    <a:lnTo>
                      <a:pt x="150" y="447"/>
                    </a:lnTo>
                    <a:lnTo>
                      <a:pt x="150" y="445"/>
                    </a:lnTo>
                    <a:lnTo>
                      <a:pt x="150" y="443"/>
                    </a:lnTo>
                    <a:lnTo>
                      <a:pt x="148" y="441"/>
                    </a:lnTo>
                    <a:lnTo>
                      <a:pt x="146" y="439"/>
                    </a:lnTo>
                    <a:lnTo>
                      <a:pt x="144" y="437"/>
                    </a:lnTo>
                    <a:lnTo>
                      <a:pt x="142" y="436"/>
                    </a:lnTo>
                    <a:lnTo>
                      <a:pt x="142" y="434"/>
                    </a:lnTo>
                    <a:lnTo>
                      <a:pt x="142" y="432"/>
                    </a:lnTo>
                    <a:lnTo>
                      <a:pt x="140" y="432"/>
                    </a:lnTo>
                    <a:lnTo>
                      <a:pt x="140" y="430"/>
                    </a:lnTo>
                    <a:lnTo>
                      <a:pt x="138" y="430"/>
                    </a:lnTo>
                    <a:lnTo>
                      <a:pt x="136" y="428"/>
                    </a:lnTo>
                    <a:lnTo>
                      <a:pt x="136" y="426"/>
                    </a:lnTo>
                    <a:lnTo>
                      <a:pt x="138" y="424"/>
                    </a:lnTo>
                    <a:lnTo>
                      <a:pt x="138" y="422"/>
                    </a:lnTo>
                    <a:lnTo>
                      <a:pt x="140" y="422"/>
                    </a:lnTo>
                    <a:lnTo>
                      <a:pt x="140" y="420"/>
                    </a:lnTo>
                    <a:lnTo>
                      <a:pt x="140" y="418"/>
                    </a:lnTo>
                    <a:lnTo>
                      <a:pt x="138" y="416"/>
                    </a:lnTo>
                    <a:lnTo>
                      <a:pt x="136" y="416"/>
                    </a:lnTo>
                    <a:lnTo>
                      <a:pt x="136" y="418"/>
                    </a:lnTo>
                    <a:lnTo>
                      <a:pt x="134" y="418"/>
                    </a:lnTo>
                    <a:lnTo>
                      <a:pt x="134" y="416"/>
                    </a:lnTo>
                    <a:lnTo>
                      <a:pt x="134" y="414"/>
                    </a:lnTo>
                    <a:lnTo>
                      <a:pt x="134" y="411"/>
                    </a:lnTo>
                    <a:lnTo>
                      <a:pt x="134" y="405"/>
                    </a:lnTo>
                    <a:lnTo>
                      <a:pt x="134" y="397"/>
                    </a:lnTo>
                    <a:lnTo>
                      <a:pt x="134" y="391"/>
                    </a:lnTo>
                    <a:lnTo>
                      <a:pt x="134" y="386"/>
                    </a:lnTo>
                    <a:lnTo>
                      <a:pt x="134" y="380"/>
                    </a:lnTo>
                    <a:lnTo>
                      <a:pt x="134" y="378"/>
                    </a:lnTo>
                    <a:lnTo>
                      <a:pt x="133" y="378"/>
                    </a:lnTo>
                    <a:lnTo>
                      <a:pt x="133" y="376"/>
                    </a:lnTo>
                    <a:lnTo>
                      <a:pt x="131" y="376"/>
                    </a:lnTo>
                    <a:lnTo>
                      <a:pt x="131" y="374"/>
                    </a:lnTo>
                    <a:lnTo>
                      <a:pt x="129" y="374"/>
                    </a:lnTo>
                    <a:lnTo>
                      <a:pt x="129" y="376"/>
                    </a:lnTo>
                    <a:lnTo>
                      <a:pt x="129" y="374"/>
                    </a:lnTo>
                    <a:lnTo>
                      <a:pt x="127" y="374"/>
                    </a:lnTo>
                    <a:lnTo>
                      <a:pt x="125" y="374"/>
                    </a:lnTo>
                    <a:lnTo>
                      <a:pt x="127" y="374"/>
                    </a:lnTo>
                    <a:lnTo>
                      <a:pt x="127" y="372"/>
                    </a:lnTo>
                    <a:lnTo>
                      <a:pt x="127" y="370"/>
                    </a:lnTo>
                    <a:lnTo>
                      <a:pt x="127" y="368"/>
                    </a:lnTo>
                    <a:lnTo>
                      <a:pt x="125" y="368"/>
                    </a:lnTo>
                    <a:lnTo>
                      <a:pt x="123" y="368"/>
                    </a:lnTo>
                    <a:lnTo>
                      <a:pt x="125" y="366"/>
                    </a:lnTo>
                    <a:lnTo>
                      <a:pt x="123" y="366"/>
                    </a:lnTo>
                    <a:lnTo>
                      <a:pt x="123" y="364"/>
                    </a:lnTo>
                    <a:lnTo>
                      <a:pt x="123" y="363"/>
                    </a:lnTo>
                    <a:lnTo>
                      <a:pt x="121" y="363"/>
                    </a:lnTo>
                    <a:lnTo>
                      <a:pt x="119" y="363"/>
                    </a:lnTo>
                    <a:lnTo>
                      <a:pt x="117" y="363"/>
                    </a:lnTo>
                    <a:lnTo>
                      <a:pt x="115" y="363"/>
                    </a:lnTo>
                    <a:lnTo>
                      <a:pt x="113" y="363"/>
                    </a:lnTo>
                    <a:lnTo>
                      <a:pt x="115" y="361"/>
                    </a:lnTo>
                    <a:lnTo>
                      <a:pt x="117" y="361"/>
                    </a:lnTo>
                    <a:lnTo>
                      <a:pt x="117" y="359"/>
                    </a:lnTo>
                    <a:lnTo>
                      <a:pt x="117" y="357"/>
                    </a:lnTo>
                    <a:lnTo>
                      <a:pt x="119" y="355"/>
                    </a:lnTo>
                    <a:lnTo>
                      <a:pt x="119" y="353"/>
                    </a:lnTo>
                    <a:lnTo>
                      <a:pt x="117" y="353"/>
                    </a:lnTo>
                    <a:lnTo>
                      <a:pt x="115" y="353"/>
                    </a:lnTo>
                    <a:lnTo>
                      <a:pt x="115" y="351"/>
                    </a:lnTo>
                    <a:lnTo>
                      <a:pt x="113" y="349"/>
                    </a:lnTo>
                    <a:lnTo>
                      <a:pt x="115" y="349"/>
                    </a:lnTo>
                    <a:lnTo>
                      <a:pt x="115" y="347"/>
                    </a:lnTo>
                    <a:lnTo>
                      <a:pt x="113" y="347"/>
                    </a:lnTo>
                    <a:lnTo>
                      <a:pt x="111" y="347"/>
                    </a:lnTo>
                    <a:lnTo>
                      <a:pt x="111" y="349"/>
                    </a:lnTo>
                    <a:lnTo>
                      <a:pt x="109" y="349"/>
                    </a:lnTo>
                    <a:lnTo>
                      <a:pt x="109" y="347"/>
                    </a:lnTo>
                    <a:lnTo>
                      <a:pt x="108" y="347"/>
                    </a:lnTo>
                    <a:lnTo>
                      <a:pt x="106" y="347"/>
                    </a:lnTo>
                    <a:lnTo>
                      <a:pt x="106" y="345"/>
                    </a:lnTo>
                    <a:lnTo>
                      <a:pt x="104" y="345"/>
                    </a:lnTo>
                    <a:lnTo>
                      <a:pt x="104" y="343"/>
                    </a:lnTo>
                    <a:lnTo>
                      <a:pt x="102" y="343"/>
                    </a:lnTo>
                    <a:lnTo>
                      <a:pt x="100" y="343"/>
                    </a:lnTo>
                    <a:lnTo>
                      <a:pt x="98" y="343"/>
                    </a:lnTo>
                    <a:lnTo>
                      <a:pt x="96" y="343"/>
                    </a:lnTo>
                    <a:lnTo>
                      <a:pt x="98" y="343"/>
                    </a:lnTo>
                    <a:lnTo>
                      <a:pt x="96" y="343"/>
                    </a:lnTo>
                    <a:lnTo>
                      <a:pt x="94" y="343"/>
                    </a:lnTo>
                    <a:lnTo>
                      <a:pt x="92" y="343"/>
                    </a:lnTo>
                    <a:lnTo>
                      <a:pt x="90" y="343"/>
                    </a:lnTo>
                    <a:lnTo>
                      <a:pt x="88" y="343"/>
                    </a:lnTo>
                    <a:lnTo>
                      <a:pt x="88" y="341"/>
                    </a:lnTo>
                    <a:lnTo>
                      <a:pt x="86" y="341"/>
                    </a:lnTo>
                    <a:lnTo>
                      <a:pt x="85" y="343"/>
                    </a:lnTo>
                    <a:lnTo>
                      <a:pt x="83" y="343"/>
                    </a:lnTo>
                    <a:lnTo>
                      <a:pt x="81" y="343"/>
                    </a:lnTo>
                    <a:lnTo>
                      <a:pt x="81" y="341"/>
                    </a:lnTo>
                    <a:lnTo>
                      <a:pt x="79" y="341"/>
                    </a:lnTo>
                    <a:lnTo>
                      <a:pt x="79" y="340"/>
                    </a:lnTo>
                    <a:lnTo>
                      <a:pt x="77" y="340"/>
                    </a:lnTo>
                    <a:lnTo>
                      <a:pt x="77" y="341"/>
                    </a:lnTo>
                    <a:lnTo>
                      <a:pt x="75" y="341"/>
                    </a:lnTo>
                    <a:lnTo>
                      <a:pt x="75" y="343"/>
                    </a:lnTo>
                    <a:lnTo>
                      <a:pt x="77" y="343"/>
                    </a:lnTo>
                    <a:lnTo>
                      <a:pt x="75" y="343"/>
                    </a:lnTo>
                    <a:lnTo>
                      <a:pt x="75" y="345"/>
                    </a:lnTo>
                    <a:lnTo>
                      <a:pt x="77" y="345"/>
                    </a:lnTo>
                    <a:lnTo>
                      <a:pt x="75" y="345"/>
                    </a:lnTo>
                    <a:lnTo>
                      <a:pt x="75" y="347"/>
                    </a:lnTo>
                    <a:lnTo>
                      <a:pt x="75" y="349"/>
                    </a:lnTo>
                    <a:lnTo>
                      <a:pt x="73" y="349"/>
                    </a:lnTo>
                    <a:lnTo>
                      <a:pt x="73" y="351"/>
                    </a:lnTo>
                    <a:lnTo>
                      <a:pt x="73" y="353"/>
                    </a:lnTo>
                    <a:lnTo>
                      <a:pt x="71" y="353"/>
                    </a:lnTo>
                    <a:lnTo>
                      <a:pt x="71" y="355"/>
                    </a:lnTo>
                    <a:lnTo>
                      <a:pt x="71" y="357"/>
                    </a:lnTo>
                    <a:lnTo>
                      <a:pt x="69" y="357"/>
                    </a:lnTo>
                    <a:lnTo>
                      <a:pt x="69" y="359"/>
                    </a:lnTo>
                    <a:lnTo>
                      <a:pt x="67" y="359"/>
                    </a:lnTo>
                    <a:lnTo>
                      <a:pt x="65" y="359"/>
                    </a:lnTo>
                    <a:lnTo>
                      <a:pt x="65" y="357"/>
                    </a:lnTo>
                    <a:lnTo>
                      <a:pt x="67" y="357"/>
                    </a:lnTo>
                    <a:lnTo>
                      <a:pt x="65" y="357"/>
                    </a:lnTo>
                    <a:lnTo>
                      <a:pt x="63" y="357"/>
                    </a:lnTo>
                    <a:lnTo>
                      <a:pt x="63" y="355"/>
                    </a:lnTo>
                    <a:lnTo>
                      <a:pt x="63" y="357"/>
                    </a:lnTo>
                    <a:lnTo>
                      <a:pt x="61" y="357"/>
                    </a:lnTo>
                    <a:lnTo>
                      <a:pt x="61" y="355"/>
                    </a:lnTo>
                    <a:lnTo>
                      <a:pt x="60" y="355"/>
                    </a:lnTo>
                    <a:lnTo>
                      <a:pt x="58" y="355"/>
                    </a:lnTo>
                    <a:lnTo>
                      <a:pt x="58" y="353"/>
                    </a:lnTo>
                    <a:lnTo>
                      <a:pt x="58" y="355"/>
                    </a:lnTo>
                    <a:lnTo>
                      <a:pt x="56" y="355"/>
                    </a:lnTo>
                    <a:lnTo>
                      <a:pt x="56" y="357"/>
                    </a:lnTo>
                    <a:lnTo>
                      <a:pt x="54" y="357"/>
                    </a:lnTo>
                    <a:lnTo>
                      <a:pt x="52" y="357"/>
                    </a:lnTo>
                    <a:lnTo>
                      <a:pt x="50" y="357"/>
                    </a:lnTo>
                    <a:lnTo>
                      <a:pt x="50" y="355"/>
                    </a:lnTo>
                    <a:lnTo>
                      <a:pt x="50" y="353"/>
                    </a:lnTo>
                    <a:lnTo>
                      <a:pt x="50" y="351"/>
                    </a:lnTo>
                    <a:lnTo>
                      <a:pt x="48" y="347"/>
                    </a:lnTo>
                    <a:lnTo>
                      <a:pt x="48" y="345"/>
                    </a:lnTo>
                    <a:lnTo>
                      <a:pt x="46" y="345"/>
                    </a:lnTo>
                    <a:lnTo>
                      <a:pt x="46" y="343"/>
                    </a:lnTo>
                    <a:lnTo>
                      <a:pt x="46" y="341"/>
                    </a:lnTo>
                    <a:lnTo>
                      <a:pt x="46" y="340"/>
                    </a:lnTo>
                    <a:lnTo>
                      <a:pt x="46" y="338"/>
                    </a:lnTo>
                    <a:lnTo>
                      <a:pt x="46" y="336"/>
                    </a:lnTo>
                    <a:lnTo>
                      <a:pt x="46" y="334"/>
                    </a:lnTo>
                    <a:lnTo>
                      <a:pt x="48" y="332"/>
                    </a:lnTo>
                    <a:lnTo>
                      <a:pt x="48" y="330"/>
                    </a:lnTo>
                    <a:lnTo>
                      <a:pt x="48" y="328"/>
                    </a:lnTo>
                    <a:lnTo>
                      <a:pt x="48" y="326"/>
                    </a:lnTo>
                    <a:lnTo>
                      <a:pt x="48" y="324"/>
                    </a:lnTo>
                    <a:lnTo>
                      <a:pt x="48" y="322"/>
                    </a:lnTo>
                    <a:lnTo>
                      <a:pt x="46" y="320"/>
                    </a:lnTo>
                    <a:lnTo>
                      <a:pt x="46" y="318"/>
                    </a:lnTo>
                    <a:lnTo>
                      <a:pt x="48" y="318"/>
                    </a:lnTo>
                    <a:lnTo>
                      <a:pt x="46" y="318"/>
                    </a:lnTo>
                    <a:lnTo>
                      <a:pt x="46" y="316"/>
                    </a:lnTo>
                    <a:lnTo>
                      <a:pt x="48" y="316"/>
                    </a:lnTo>
                    <a:lnTo>
                      <a:pt x="48" y="315"/>
                    </a:lnTo>
                    <a:lnTo>
                      <a:pt x="48" y="313"/>
                    </a:lnTo>
                    <a:lnTo>
                      <a:pt x="48" y="311"/>
                    </a:lnTo>
                    <a:lnTo>
                      <a:pt x="48" y="309"/>
                    </a:lnTo>
                    <a:lnTo>
                      <a:pt x="48" y="307"/>
                    </a:lnTo>
                    <a:lnTo>
                      <a:pt x="46" y="307"/>
                    </a:lnTo>
                    <a:lnTo>
                      <a:pt x="44" y="301"/>
                    </a:lnTo>
                    <a:lnTo>
                      <a:pt x="44" y="299"/>
                    </a:lnTo>
                    <a:lnTo>
                      <a:pt x="42" y="299"/>
                    </a:lnTo>
                    <a:lnTo>
                      <a:pt x="42" y="297"/>
                    </a:lnTo>
                    <a:lnTo>
                      <a:pt x="42" y="295"/>
                    </a:lnTo>
                    <a:lnTo>
                      <a:pt x="42" y="293"/>
                    </a:lnTo>
                    <a:lnTo>
                      <a:pt x="40" y="293"/>
                    </a:lnTo>
                    <a:lnTo>
                      <a:pt x="40" y="292"/>
                    </a:lnTo>
                    <a:lnTo>
                      <a:pt x="40" y="290"/>
                    </a:lnTo>
                    <a:lnTo>
                      <a:pt x="42" y="290"/>
                    </a:lnTo>
                    <a:lnTo>
                      <a:pt x="42" y="288"/>
                    </a:lnTo>
                    <a:lnTo>
                      <a:pt x="42" y="286"/>
                    </a:lnTo>
                    <a:lnTo>
                      <a:pt x="40" y="286"/>
                    </a:lnTo>
                    <a:lnTo>
                      <a:pt x="40" y="284"/>
                    </a:lnTo>
                    <a:lnTo>
                      <a:pt x="42" y="284"/>
                    </a:lnTo>
                    <a:lnTo>
                      <a:pt x="40" y="284"/>
                    </a:lnTo>
                    <a:lnTo>
                      <a:pt x="42" y="284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4" y="280"/>
                    </a:lnTo>
                    <a:lnTo>
                      <a:pt x="44" y="282"/>
                    </a:lnTo>
                    <a:lnTo>
                      <a:pt x="44" y="280"/>
                    </a:lnTo>
                    <a:lnTo>
                      <a:pt x="44" y="278"/>
                    </a:lnTo>
                    <a:lnTo>
                      <a:pt x="46" y="278"/>
                    </a:lnTo>
                    <a:lnTo>
                      <a:pt x="46" y="276"/>
                    </a:lnTo>
                    <a:lnTo>
                      <a:pt x="48" y="276"/>
                    </a:lnTo>
                    <a:lnTo>
                      <a:pt x="48" y="274"/>
                    </a:lnTo>
                    <a:lnTo>
                      <a:pt x="48" y="272"/>
                    </a:lnTo>
                    <a:lnTo>
                      <a:pt x="50" y="270"/>
                    </a:lnTo>
                    <a:lnTo>
                      <a:pt x="48" y="270"/>
                    </a:lnTo>
                    <a:lnTo>
                      <a:pt x="50" y="270"/>
                    </a:lnTo>
                    <a:lnTo>
                      <a:pt x="48" y="270"/>
                    </a:lnTo>
                    <a:lnTo>
                      <a:pt x="48" y="268"/>
                    </a:lnTo>
                    <a:lnTo>
                      <a:pt x="46" y="268"/>
                    </a:lnTo>
                    <a:lnTo>
                      <a:pt x="48" y="268"/>
                    </a:lnTo>
                    <a:lnTo>
                      <a:pt x="48" y="267"/>
                    </a:lnTo>
                    <a:lnTo>
                      <a:pt x="46" y="267"/>
                    </a:lnTo>
                    <a:lnTo>
                      <a:pt x="46" y="265"/>
                    </a:lnTo>
                    <a:lnTo>
                      <a:pt x="44" y="263"/>
                    </a:lnTo>
                    <a:lnTo>
                      <a:pt x="46" y="263"/>
                    </a:lnTo>
                    <a:lnTo>
                      <a:pt x="46" y="261"/>
                    </a:lnTo>
                    <a:lnTo>
                      <a:pt x="46" y="259"/>
                    </a:lnTo>
                    <a:lnTo>
                      <a:pt x="46" y="257"/>
                    </a:lnTo>
                    <a:lnTo>
                      <a:pt x="46" y="255"/>
                    </a:lnTo>
                    <a:lnTo>
                      <a:pt x="46" y="253"/>
                    </a:lnTo>
                    <a:lnTo>
                      <a:pt x="46" y="251"/>
                    </a:lnTo>
                    <a:lnTo>
                      <a:pt x="44" y="251"/>
                    </a:lnTo>
                    <a:lnTo>
                      <a:pt x="44" y="249"/>
                    </a:lnTo>
                    <a:lnTo>
                      <a:pt x="42" y="249"/>
                    </a:lnTo>
                    <a:lnTo>
                      <a:pt x="42" y="247"/>
                    </a:lnTo>
                    <a:lnTo>
                      <a:pt x="42" y="245"/>
                    </a:lnTo>
                    <a:lnTo>
                      <a:pt x="42" y="247"/>
                    </a:lnTo>
                    <a:lnTo>
                      <a:pt x="40" y="247"/>
                    </a:lnTo>
                    <a:lnTo>
                      <a:pt x="40" y="245"/>
                    </a:lnTo>
                    <a:lnTo>
                      <a:pt x="42" y="245"/>
                    </a:lnTo>
                    <a:lnTo>
                      <a:pt x="40" y="245"/>
                    </a:lnTo>
                    <a:lnTo>
                      <a:pt x="40" y="244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4" y="240"/>
                    </a:lnTo>
                    <a:lnTo>
                      <a:pt x="42" y="242"/>
                    </a:lnTo>
                    <a:lnTo>
                      <a:pt x="42" y="240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38" y="236"/>
                    </a:lnTo>
                    <a:lnTo>
                      <a:pt x="37" y="234"/>
                    </a:lnTo>
                    <a:lnTo>
                      <a:pt x="35" y="234"/>
                    </a:lnTo>
                    <a:lnTo>
                      <a:pt x="35" y="236"/>
                    </a:lnTo>
                    <a:lnTo>
                      <a:pt x="33" y="238"/>
                    </a:lnTo>
                    <a:lnTo>
                      <a:pt x="31" y="238"/>
                    </a:lnTo>
                    <a:lnTo>
                      <a:pt x="31" y="236"/>
                    </a:lnTo>
                    <a:lnTo>
                      <a:pt x="31" y="238"/>
                    </a:lnTo>
                    <a:lnTo>
                      <a:pt x="29" y="238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5" y="240"/>
                    </a:lnTo>
                    <a:lnTo>
                      <a:pt x="23" y="240"/>
                    </a:lnTo>
                    <a:lnTo>
                      <a:pt x="23" y="242"/>
                    </a:lnTo>
                    <a:lnTo>
                      <a:pt x="21" y="242"/>
                    </a:lnTo>
                    <a:lnTo>
                      <a:pt x="19" y="242"/>
                    </a:lnTo>
                    <a:lnTo>
                      <a:pt x="19" y="240"/>
                    </a:lnTo>
                    <a:lnTo>
                      <a:pt x="19" y="242"/>
                    </a:lnTo>
                    <a:lnTo>
                      <a:pt x="19" y="240"/>
                    </a:lnTo>
                    <a:lnTo>
                      <a:pt x="17" y="240"/>
                    </a:lnTo>
                    <a:lnTo>
                      <a:pt x="19" y="240"/>
                    </a:lnTo>
                    <a:lnTo>
                      <a:pt x="17" y="240"/>
                    </a:lnTo>
                    <a:lnTo>
                      <a:pt x="15" y="240"/>
                    </a:lnTo>
                    <a:lnTo>
                      <a:pt x="15" y="242"/>
                    </a:lnTo>
                    <a:lnTo>
                      <a:pt x="15" y="240"/>
                    </a:lnTo>
                    <a:lnTo>
                      <a:pt x="13" y="240"/>
                    </a:lnTo>
                    <a:lnTo>
                      <a:pt x="13" y="238"/>
                    </a:lnTo>
                    <a:lnTo>
                      <a:pt x="12" y="238"/>
                    </a:lnTo>
                    <a:lnTo>
                      <a:pt x="12" y="240"/>
                    </a:lnTo>
                    <a:lnTo>
                      <a:pt x="10" y="240"/>
                    </a:lnTo>
                    <a:lnTo>
                      <a:pt x="8" y="240"/>
                    </a:lnTo>
                    <a:lnTo>
                      <a:pt x="6" y="240"/>
                    </a:lnTo>
                    <a:lnTo>
                      <a:pt x="4" y="242"/>
                    </a:lnTo>
                    <a:lnTo>
                      <a:pt x="2" y="244"/>
                    </a:lnTo>
                    <a:lnTo>
                      <a:pt x="0" y="244"/>
                    </a:lnTo>
                    <a:lnTo>
                      <a:pt x="2" y="244"/>
                    </a:lnTo>
                    <a:lnTo>
                      <a:pt x="2" y="242"/>
                    </a:lnTo>
                    <a:lnTo>
                      <a:pt x="4" y="240"/>
                    </a:lnTo>
                    <a:lnTo>
                      <a:pt x="4" y="238"/>
                    </a:lnTo>
                    <a:lnTo>
                      <a:pt x="6" y="236"/>
                    </a:lnTo>
                    <a:lnTo>
                      <a:pt x="6" y="234"/>
                    </a:lnTo>
                    <a:lnTo>
                      <a:pt x="6" y="232"/>
                    </a:lnTo>
                    <a:lnTo>
                      <a:pt x="4" y="230"/>
                    </a:lnTo>
                    <a:lnTo>
                      <a:pt x="4" y="228"/>
                    </a:lnTo>
                    <a:lnTo>
                      <a:pt x="4" y="226"/>
                    </a:lnTo>
                    <a:lnTo>
                      <a:pt x="4" y="224"/>
                    </a:lnTo>
                    <a:lnTo>
                      <a:pt x="4" y="222"/>
                    </a:lnTo>
                    <a:lnTo>
                      <a:pt x="4" y="220"/>
                    </a:lnTo>
                    <a:lnTo>
                      <a:pt x="6" y="217"/>
                    </a:lnTo>
                    <a:lnTo>
                      <a:pt x="8" y="213"/>
                    </a:lnTo>
                    <a:lnTo>
                      <a:pt x="10" y="211"/>
                    </a:lnTo>
                    <a:lnTo>
                      <a:pt x="12" y="209"/>
                    </a:lnTo>
                    <a:lnTo>
                      <a:pt x="12" y="207"/>
                    </a:lnTo>
                    <a:lnTo>
                      <a:pt x="13" y="205"/>
                    </a:lnTo>
                    <a:lnTo>
                      <a:pt x="17" y="201"/>
                    </a:lnTo>
                    <a:lnTo>
                      <a:pt x="19" y="197"/>
                    </a:lnTo>
                    <a:lnTo>
                      <a:pt x="21" y="196"/>
                    </a:lnTo>
                    <a:lnTo>
                      <a:pt x="23" y="194"/>
                    </a:lnTo>
                    <a:lnTo>
                      <a:pt x="25" y="192"/>
                    </a:lnTo>
                    <a:lnTo>
                      <a:pt x="25" y="190"/>
                    </a:lnTo>
                    <a:lnTo>
                      <a:pt x="25" y="188"/>
                    </a:lnTo>
                    <a:lnTo>
                      <a:pt x="23" y="184"/>
                    </a:lnTo>
                    <a:lnTo>
                      <a:pt x="23" y="182"/>
                    </a:lnTo>
                    <a:lnTo>
                      <a:pt x="21" y="180"/>
                    </a:lnTo>
                    <a:lnTo>
                      <a:pt x="21" y="178"/>
                    </a:lnTo>
                    <a:lnTo>
                      <a:pt x="19" y="176"/>
                    </a:lnTo>
                    <a:lnTo>
                      <a:pt x="17" y="172"/>
                    </a:lnTo>
                    <a:lnTo>
                      <a:pt x="17" y="167"/>
                    </a:lnTo>
                    <a:lnTo>
                      <a:pt x="15" y="163"/>
                    </a:lnTo>
                    <a:lnTo>
                      <a:pt x="15" y="159"/>
                    </a:lnTo>
                    <a:lnTo>
                      <a:pt x="17" y="151"/>
                    </a:lnTo>
                    <a:lnTo>
                      <a:pt x="19" y="148"/>
                    </a:lnTo>
                    <a:lnTo>
                      <a:pt x="19" y="142"/>
                    </a:lnTo>
                    <a:lnTo>
                      <a:pt x="21" y="136"/>
                    </a:lnTo>
                    <a:lnTo>
                      <a:pt x="25" y="130"/>
                    </a:lnTo>
                    <a:lnTo>
                      <a:pt x="29" y="128"/>
                    </a:lnTo>
                    <a:lnTo>
                      <a:pt x="31" y="126"/>
                    </a:lnTo>
                    <a:lnTo>
                      <a:pt x="35" y="124"/>
                    </a:lnTo>
                    <a:lnTo>
                      <a:pt x="35" y="126"/>
                    </a:lnTo>
                    <a:lnTo>
                      <a:pt x="37" y="126"/>
                    </a:lnTo>
                    <a:lnTo>
                      <a:pt x="37" y="128"/>
                    </a:lnTo>
                    <a:lnTo>
                      <a:pt x="38" y="128"/>
                    </a:lnTo>
                    <a:lnTo>
                      <a:pt x="40" y="130"/>
                    </a:lnTo>
                    <a:lnTo>
                      <a:pt x="42" y="130"/>
                    </a:lnTo>
                    <a:lnTo>
                      <a:pt x="46" y="132"/>
                    </a:lnTo>
                    <a:lnTo>
                      <a:pt x="48" y="134"/>
                    </a:lnTo>
                    <a:lnTo>
                      <a:pt x="50" y="134"/>
                    </a:lnTo>
                    <a:lnTo>
                      <a:pt x="52" y="136"/>
                    </a:lnTo>
                    <a:lnTo>
                      <a:pt x="54" y="136"/>
                    </a:lnTo>
                    <a:lnTo>
                      <a:pt x="56" y="136"/>
                    </a:lnTo>
                    <a:lnTo>
                      <a:pt x="58" y="136"/>
                    </a:lnTo>
                    <a:lnTo>
                      <a:pt x="58" y="134"/>
                    </a:lnTo>
                    <a:lnTo>
                      <a:pt x="60" y="134"/>
                    </a:lnTo>
                    <a:lnTo>
                      <a:pt x="61" y="134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32"/>
                    </a:lnTo>
                    <a:lnTo>
                      <a:pt x="67" y="132"/>
                    </a:lnTo>
                    <a:lnTo>
                      <a:pt x="69" y="132"/>
                    </a:lnTo>
                    <a:lnTo>
                      <a:pt x="71" y="132"/>
                    </a:lnTo>
                    <a:lnTo>
                      <a:pt x="73" y="132"/>
                    </a:lnTo>
                    <a:lnTo>
                      <a:pt x="73" y="130"/>
                    </a:lnTo>
                    <a:lnTo>
                      <a:pt x="75" y="130"/>
                    </a:lnTo>
                    <a:lnTo>
                      <a:pt x="77" y="130"/>
                    </a:lnTo>
                    <a:lnTo>
                      <a:pt x="79" y="130"/>
                    </a:lnTo>
                    <a:lnTo>
                      <a:pt x="79" y="128"/>
                    </a:lnTo>
                    <a:lnTo>
                      <a:pt x="81" y="128"/>
                    </a:lnTo>
                    <a:lnTo>
                      <a:pt x="83" y="128"/>
                    </a:lnTo>
                    <a:lnTo>
                      <a:pt x="83" y="126"/>
                    </a:lnTo>
                    <a:lnTo>
                      <a:pt x="85" y="126"/>
                    </a:lnTo>
                    <a:lnTo>
                      <a:pt x="85" y="124"/>
                    </a:lnTo>
                    <a:lnTo>
                      <a:pt x="86" y="124"/>
                    </a:lnTo>
                    <a:lnTo>
                      <a:pt x="88" y="124"/>
                    </a:lnTo>
                    <a:lnTo>
                      <a:pt x="88" y="123"/>
                    </a:lnTo>
                    <a:lnTo>
                      <a:pt x="90" y="121"/>
                    </a:lnTo>
                    <a:lnTo>
                      <a:pt x="92" y="121"/>
                    </a:lnTo>
                    <a:lnTo>
                      <a:pt x="96" y="117"/>
                    </a:lnTo>
                    <a:lnTo>
                      <a:pt x="98" y="115"/>
                    </a:lnTo>
                    <a:lnTo>
                      <a:pt x="100" y="113"/>
                    </a:lnTo>
                    <a:lnTo>
                      <a:pt x="102" y="111"/>
                    </a:lnTo>
                    <a:lnTo>
                      <a:pt x="108" y="109"/>
                    </a:lnTo>
                    <a:lnTo>
                      <a:pt x="117" y="105"/>
                    </a:lnTo>
                    <a:lnTo>
                      <a:pt x="119" y="103"/>
                    </a:lnTo>
                    <a:lnTo>
                      <a:pt x="127" y="101"/>
                    </a:lnTo>
                    <a:lnTo>
                      <a:pt x="134" y="99"/>
                    </a:lnTo>
                    <a:lnTo>
                      <a:pt x="138" y="98"/>
                    </a:lnTo>
                    <a:lnTo>
                      <a:pt x="140" y="98"/>
                    </a:lnTo>
                    <a:lnTo>
                      <a:pt x="144" y="96"/>
                    </a:lnTo>
                    <a:lnTo>
                      <a:pt x="144" y="94"/>
                    </a:lnTo>
                    <a:lnTo>
                      <a:pt x="146" y="94"/>
                    </a:lnTo>
                    <a:lnTo>
                      <a:pt x="148" y="92"/>
                    </a:lnTo>
                    <a:lnTo>
                      <a:pt x="152" y="90"/>
                    </a:lnTo>
                    <a:lnTo>
                      <a:pt x="154" y="88"/>
                    </a:lnTo>
                    <a:lnTo>
                      <a:pt x="156" y="86"/>
                    </a:lnTo>
                    <a:lnTo>
                      <a:pt x="157" y="84"/>
                    </a:lnTo>
                    <a:lnTo>
                      <a:pt x="157" y="82"/>
                    </a:lnTo>
                    <a:lnTo>
                      <a:pt x="159" y="80"/>
                    </a:lnTo>
                    <a:lnTo>
                      <a:pt x="159" y="78"/>
                    </a:lnTo>
                    <a:lnTo>
                      <a:pt x="159" y="73"/>
                    </a:lnTo>
                    <a:lnTo>
                      <a:pt x="159" y="71"/>
                    </a:lnTo>
                    <a:lnTo>
                      <a:pt x="159" y="69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61" y="65"/>
                    </a:lnTo>
                    <a:lnTo>
                      <a:pt x="159" y="63"/>
                    </a:lnTo>
                    <a:lnTo>
                      <a:pt x="159" y="59"/>
                    </a:lnTo>
                    <a:lnTo>
                      <a:pt x="159" y="55"/>
                    </a:lnTo>
                    <a:lnTo>
                      <a:pt x="159" y="53"/>
                    </a:lnTo>
                    <a:lnTo>
                      <a:pt x="159" y="50"/>
                    </a:lnTo>
                    <a:lnTo>
                      <a:pt x="159" y="46"/>
                    </a:lnTo>
                    <a:lnTo>
                      <a:pt x="161" y="44"/>
                    </a:lnTo>
                    <a:lnTo>
                      <a:pt x="163" y="42"/>
                    </a:lnTo>
                    <a:lnTo>
                      <a:pt x="167" y="40"/>
                    </a:lnTo>
                    <a:lnTo>
                      <a:pt x="169" y="40"/>
                    </a:lnTo>
                    <a:lnTo>
                      <a:pt x="171" y="38"/>
                    </a:lnTo>
                    <a:lnTo>
                      <a:pt x="173" y="34"/>
                    </a:lnTo>
                    <a:lnTo>
                      <a:pt x="175" y="36"/>
                    </a:lnTo>
                    <a:lnTo>
                      <a:pt x="175" y="38"/>
                    </a:lnTo>
                    <a:lnTo>
                      <a:pt x="175" y="40"/>
                    </a:lnTo>
                    <a:lnTo>
                      <a:pt x="175" y="42"/>
                    </a:lnTo>
                    <a:lnTo>
                      <a:pt x="177" y="42"/>
                    </a:lnTo>
                    <a:lnTo>
                      <a:pt x="177" y="44"/>
                    </a:lnTo>
                    <a:lnTo>
                      <a:pt x="177" y="46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9" y="50"/>
                    </a:lnTo>
                    <a:lnTo>
                      <a:pt x="177" y="50"/>
                    </a:lnTo>
                    <a:lnTo>
                      <a:pt x="177" y="51"/>
                    </a:lnTo>
                    <a:lnTo>
                      <a:pt x="177" y="53"/>
                    </a:lnTo>
                    <a:lnTo>
                      <a:pt x="179" y="53"/>
                    </a:lnTo>
                    <a:lnTo>
                      <a:pt x="179" y="55"/>
                    </a:lnTo>
                    <a:lnTo>
                      <a:pt x="179" y="57"/>
                    </a:lnTo>
                    <a:lnTo>
                      <a:pt x="177" y="57"/>
                    </a:lnTo>
                    <a:lnTo>
                      <a:pt x="177" y="59"/>
                    </a:lnTo>
                    <a:lnTo>
                      <a:pt x="179" y="59"/>
                    </a:lnTo>
                    <a:lnTo>
                      <a:pt x="181" y="59"/>
                    </a:lnTo>
                    <a:lnTo>
                      <a:pt x="181" y="61"/>
                    </a:lnTo>
                    <a:lnTo>
                      <a:pt x="181" y="59"/>
                    </a:lnTo>
                    <a:lnTo>
                      <a:pt x="182" y="59"/>
                    </a:lnTo>
                    <a:lnTo>
                      <a:pt x="184" y="59"/>
                    </a:lnTo>
                    <a:lnTo>
                      <a:pt x="186" y="59"/>
                    </a:lnTo>
                    <a:lnTo>
                      <a:pt x="186" y="57"/>
                    </a:lnTo>
                    <a:lnTo>
                      <a:pt x="188" y="57"/>
                    </a:lnTo>
                    <a:lnTo>
                      <a:pt x="190" y="57"/>
                    </a:lnTo>
                    <a:lnTo>
                      <a:pt x="190" y="59"/>
                    </a:lnTo>
                    <a:lnTo>
                      <a:pt x="190" y="57"/>
                    </a:lnTo>
                    <a:lnTo>
                      <a:pt x="192" y="55"/>
                    </a:lnTo>
                    <a:lnTo>
                      <a:pt x="194" y="55"/>
                    </a:lnTo>
                    <a:lnTo>
                      <a:pt x="194" y="53"/>
                    </a:lnTo>
                    <a:lnTo>
                      <a:pt x="196" y="53"/>
                    </a:lnTo>
                    <a:lnTo>
                      <a:pt x="198" y="53"/>
                    </a:lnTo>
                    <a:lnTo>
                      <a:pt x="200" y="53"/>
                    </a:lnTo>
                    <a:lnTo>
                      <a:pt x="200" y="51"/>
                    </a:lnTo>
                    <a:lnTo>
                      <a:pt x="202" y="51"/>
                    </a:lnTo>
                    <a:lnTo>
                      <a:pt x="202" y="50"/>
                    </a:lnTo>
                    <a:lnTo>
                      <a:pt x="204" y="50"/>
                    </a:lnTo>
                    <a:lnTo>
                      <a:pt x="205" y="50"/>
                    </a:lnTo>
                    <a:lnTo>
                      <a:pt x="207" y="50"/>
                    </a:lnTo>
                    <a:lnTo>
                      <a:pt x="209" y="50"/>
                    </a:lnTo>
                    <a:lnTo>
                      <a:pt x="209" y="48"/>
                    </a:lnTo>
                    <a:lnTo>
                      <a:pt x="211" y="48"/>
                    </a:lnTo>
                    <a:lnTo>
                      <a:pt x="211" y="46"/>
                    </a:lnTo>
                    <a:lnTo>
                      <a:pt x="213" y="46"/>
                    </a:lnTo>
                    <a:lnTo>
                      <a:pt x="213" y="44"/>
                    </a:lnTo>
                    <a:lnTo>
                      <a:pt x="215" y="44"/>
                    </a:lnTo>
                    <a:lnTo>
                      <a:pt x="217" y="44"/>
                    </a:lnTo>
                    <a:lnTo>
                      <a:pt x="217" y="42"/>
                    </a:lnTo>
                    <a:lnTo>
                      <a:pt x="219" y="42"/>
                    </a:lnTo>
                    <a:lnTo>
                      <a:pt x="219" y="40"/>
                    </a:lnTo>
                    <a:lnTo>
                      <a:pt x="219" y="38"/>
                    </a:lnTo>
                    <a:lnTo>
                      <a:pt x="221" y="38"/>
                    </a:lnTo>
                    <a:lnTo>
                      <a:pt x="221" y="36"/>
                    </a:lnTo>
                    <a:lnTo>
                      <a:pt x="223" y="36"/>
                    </a:lnTo>
                    <a:lnTo>
                      <a:pt x="223" y="34"/>
                    </a:lnTo>
                    <a:lnTo>
                      <a:pt x="225" y="34"/>
                    </a:lnTo>
                    <a:lnTo>
                      <a:pt x="223" y="34"/>
                    </a:lnTo>
                    <a:lnTo>
                      <a:pt x="223" y="32"/>
                    </a:lnTo>
                    <a:lnTo>
                      <a:pt x="225" y="32"/>
                    </a:lnTo>
                    <a:lnTo>
                      <a:pt x="223" y="32"/>
                    </a:lnTo>
                    <a:lnTo>
                      <a:pt x="225" y="32"/>
                    </a:lnTo>
                    <a:lnTo>
                      <a:pt x="225" y="30"/>
                    </a:lnTo>
                    <a:lnTo>
                      <a:pt x="227" y="30"/>
                    </a:lnTo>
                    <a:lnTo>
                      <a:pt x="229" y="30"/>
                    </a:lnTo>
                    <a:lnTo>
                      <a:pt x="229" y="28"/>
                    </a:lnTo>
                    <a:lnTo>
                      <a:pt x="229" y="27"/>
                    </a:lnTo>
                    <a:lnTo>
                      <a:pt x="230" y="27"/>
                    </a:lnTo>
                    <a:lnTo>
                      <a:pt x="230" y="25"/>
                    </a:lnTo>
                    <a:lnTo>
                      <a:pt x="232" y="25"/>
                    </a:lnTo>
                    <a:lnTo>
                      <a:pt x="232" y="23"/>
                    </a:lnTo>
                    <a:lnTo>
                      <a:pt x="232" y="21"/>
                    </a:lnTo>
                    <a:lnTo>
                      <a:pt x="234" y="21"/>
                    </a:lnTo>
                    <a:lnTo>
                      <a:pt x="236" y="21"/>
                    </a:lnTo>
                    <a:lnTo>
                      <a:pt x="236" y="19"/>
                    </a:lnTo>
                    <a:lnTo>
                      <a:pt x="236" y="17"/>
                    </a:lnTo>
                    <a:lnTo>
                      <a:pt x="238" y="17"/>
                    </a:lnTo>
                    <a:lnTo>
                      <a:pt x="238" y="15"/>
                    </a:lnTo>
                    <a:lnTo>
                      <a:pt x="238" y="13"/>
                    </a:lnTo>
                    <a:lnTo>
                      <a:pt x="238" y="11"/>
                    </a:lnTo>
                    <a:lnTo>
                      <a:pt x="240" y="11"/>
                    </a:lnTo>
                    <a:lnTo>
                      <a:pt x="242" y="11"/>
                    </a:lnTo>
                    <a:lnTo>
                      <a:pt x="242" y="9"/>
                    </a:lnTo>
                    <a:lnTo>
                      <a:pt x="242" y="7"/>
                    </a:lnTo>
                    <a:lnTo>
                      <a:pt x="242" y="9"/>
                    </a:lnTo>
                    <a:lnTo>
                      <a:pt x="244" y="9"/>
                    </a:lnTo>
                    <a:lnTo>
                      <a:pt x="246" y="9"/>
                    </a:lnTo>
                    <a:lnTo>
                      <a:pt x="248" y="9"/>
                    </a:lnTo>
                    <a:lnTo>
                      <a:pt x="250" y="9"/>
                    </a:lnTo>
                    <a:lnTo>
                      <a:pt x="250" y="7"/>
                    </a:lnTo>
                    <a:lnTo>
                      <a:pt x="252" y="7"/>
                    </a:lnTo>
                    <a:lnTo>
                      <a:pt x="253" y="7"/>
                    </a:lnTo>
                    <a:lnTo>
                      <a:pt x="253" y="9"/>
                    </a:lnTo>
                    <a:lnTo>
                      <a:pt x="255" y="9"/>
                    </a:lnTo>
                    <a:lnTo>
                      <a:pt x="255" y="11"/>
                    </a:lnTo>
                    <a:lnTo>
                      <a:pt x="257" y="11"/>
                    </a:lnTo>
                    <a:lnTo>
                      <a:pt x="259" y="11"/>
                    </a:lnTo>
                    <a:lnTo>
                      <a:pt x="261" y="11"/>
                    </a:lnTo>
                    <a:lnTo>
                      <a:pt x="261" y="9"/>
                    </a:lnTo>
                    <a:lnTo>
                      <a:pt x="263" y="9"/>
                    </a:lnTo>
                    <a:lnTo>
                      <a:pt x="263" y="11"/>
                    </a:lnTo>
                    <a:lnTo>
                      <a:pt x="263" y="13"/>
                    </a:lnTo>
                    <a:lnTo>
                      <a:pt x="265" y="13"/>
                    </a:lnTo>
                    <a:lnTo>
                      <a:pt x="265" y="11"/>
                    </a:lnTo>
                    <a:lnTo>
                      <a:pt x="265" y="13"/>
                    </a:lnTo>
                    <a:lnTo>
                      <a:pt x="267" y="13"/>
                    </a:lnTo>
                    <a:lnTo>
                      <a:pt x="265" y="15"/>
                    </a:lnTo>
                    <a:lnTo>
                      <a:pt x="267" y="15"/>
                    </a:lnTo>
                    <a:lnTo>
                      <a:pt x="267" y="17"/>
                    </a:lnTo>
                    <a:lnTo>
                      <a:pt x="269" y="17"/>
                    </a:lnTo>
                    <a:lnTo>
                      <a:pt x="271" y="15"/>
                    </a:lnTo>
                    <a:lnTo>
                      <a:pt x="273" y="15"/>
                    </a:lnTo>
                    <a:lnTo>
                      <a:pt x="275" y="13"/>
                    </a:lnTo>
                    <a:lnTo>
                      <a:pt x="275" y="15"/>
                    </a:lnTo>
                    <a:lnTo>
                      <a:pt x="277" y="15"/>
                    </a:lnTo>
                    <a:lnTo>
                      <a:pt x="278" y="15"/>
                    </a:lnTo>
                    <a:lnTo>
                      <a:pt x="278" y="17"/>
                    </a:lnTo>
                    <a:lnTo>
                      <a:pt x="278" y="15"/>
                    </a:lnTo>
                    <a:lnTo>
                      <a:pt x="280" y="15"/>
                    </a:lnTo>
                    <a:lnTo>
                      <a:pt x="280" y="17"/>
                    </a:lnTo>
                    <a:lnTo>
                      <a:pt x="282" y="17"/>
                    </a:lnTo>
                    <a:lnTo>
                      <a:pt x="282" y="19"/>
                    </a:lnTo>
                    <a:lnTo>
                      <a:pt x="284" y="19"/>
                    </a:lnTo>
                    <a:lnTo>
                      <a:pt x="284" y="17"/>
                    </a:lnTo>
                    <a:lnTo>
                      <a:pt x="282" y="15"/>
                    </a:lnTo>
                    <a:lnTo>
                      <a:pt x="282" y="13"/>
                    </a:lnTo>
                    <a:lnTo>
                      <a:pt x="284" y="11"/>
                    </a:lnTo>
                    <a:lnTo>
                      <a:pt x="286" y="11"/>
                    </a:lnTo>
                    <a:lnTo>
                      <a:pt x="286" y="9"/>
                    </a:lnTo>
                    <a:lnTo>
                      <a:pt x="284" y="9"/>
                    </a:lnTo>
                    <a:lnTo>
                      <a:pt x="284" y="7"/>
                    </a:lnTo>
                    <a:lnTo>
                      <a:pt x="286" y="7"/>
                    </a:lnTo>
                    <a:lnTo>
                      <a:pt x="286" y="5"/>
                    </a:lnTo>
                    <a:lnTo>
                      <a:pt x="286" y="3"/>
                    </a:lnTo>
                    <a:lnTo>
                      <a:pt x="288" y="3"/>
                    </a:lnTo>
                    <a:lnTo>
                      <a:pt x="290" y="3"/>
                    </a:lnTo>
                    <a:lnTo>
                      <a:pt x="292" y="5"/>
                    </a:lnTo>
                    <a:lnTo>
                      <a:pt x="294" y="7"/>
                    </a:lnTo>
                    <a:lnTo>
                      <a:pt x="294" y="5"/>
                    </a:lnTo>
                    <a:lnTo>
                      <a:pt x="296" y="7"/>
                    </a:lnTo>
                    <a:lnTo>
                      <a:pt x="296" y="9"/>
                    </a:lnTo>
                    <a:lnTo>
                      <a:pt x="296" y="11"/>
                    </a:lnTo>
                    <a:lnTo>
                      <a:pt x="298" y="11"/>
                    </a:lnTo>
                    <a:lnTo>
                      <a:pt x="300" y="13"/>
                    </a:lnTo>
                    <a:lnTo>
                      <a:pt x="301" y="13"/>
                    </a:lnTo>
                    <a:lnTo>
                      <a:pt x="301" y="11"/>
                    </a:lnTo>
                    <a:lnTo>
                      <a:pt x="303" y="11"/>
                    </a:lnTo>
                    <a:lnTo>
                      <a:pt x="303" y="13"/>
                    </a:lnTo>
                    <a:lnTo>
                      <a:pt x="305" y="13"/>
                    </a:lnTo>
                    <a:lnTo>
                      <a:pt x="307" y="11"/>
                    </a:lnTo>
                    <a:lnTo>
                      <a:pt x="307" y="9"/>
                    </a:lnTo>
                    <a:lnTo>
                      <a:pt x="309" y="9"/>
                    </a:lnTo>
                    <a:lnTo>
                      <a:pt x="309" y="7"/>
                    </a:lnTo>
                    <a:lnTo>
                      <a:pt x="307" y="7"/>
                    </a:lnTo>
                    <a:lnTo>
                      <a:pt x="307" y="5"/>
                    </a:lnTo>
                    <a:lnTo>
                      <a:pt x="305" y="5"/>
                    </a:lnTo>
                    <a:lnTo>
                      <a:pt x="305" y="3"/>
                    </a:lnTo>
                    <a:lnTo>
                      <a:pt x="305" y="2"/>
                    </a:lnTo>
                    <a:lnTo>
                      <a:pt x="307" y="0"/>
                    </a:lnTo>
                    <a:lnTo>
                      <a:pt x="309" y="2"/>
                    </a:lnTo>
                    <a:lnTo>
                      <a:pt x="311" y="2"/>
                    </a:lnTo>
                    <a:lnTo>
                      <a:pt x="313" y="2"/>
                    </a:lnTo>
                    <a:lnTo>
                      <a:pt x="315" y="2"/>
                    </a:lnTo>
                    <a:lnTo>
                      <a:pt x="315" y="0"/>
                    </a:lnTo>
                    <a:lnTo>
                      <a:pt x="317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3"/>
                    </a:lnTo>
                    <a:lnTo>
                      <a:pt x="319" y="5"/>
                    </a:lnTo>
                    <a:lnTo>
                      <a:pt x="319" y="7"/>
                    </a:lnTo>
                    <a:lnTo>
                      <a:pt x="319" y="11"/>
                    </a:lnTo>
                    <a:lnTo>
                      <a:pt x="321" y="13"/>
                    </a:lnTo>
                    <a:lnTo>
                      <a:pt x="323" y="13"/>
                    </a:lnTo>
                    <a:lnTo>
                      <a:pt x="325" y="13"/>
                    </a:lnTo>
                    <a:lnTo>
                      <a:pt x="328" y="13"/>
                    </a:lnTo>
                    <a:lnTo>
                      <a:pt x="330" y="13"/>
                    </a:lnTo>
                    <a:lnTo>
                      <a:pt x="334" y="15"/>
                    </a:lnTo>
                    <a:lnTo>
                      <a:pt x="336" y="15"/>
                    </a:lnTo>
                    <a:lnTo>
                      <a:pt x="340" y="19"/>
                    </a:lnTo>
                    <a:lnTo>
                      <a:pt x="340" y="21"/>
                    </a:lnTo>
                    <a:lnTo>
                      <a:pt x="342" y="21"/>
                    </a:lnTo>
                    <a:lnTo>
                      <a:pt x="342" y="23"/>
                    </a:lnTo>
                    <a:lnTo>
                      <a:pt x="344" y="25"/>
                    </a:lnTo>
                    <a:lnTo>
                      <a:pt x="344" y="27"/>
                    </a:lnTo>
                    <a:lnTo>
                      <a:pt x="344" y="28"/>
                    </a:lnTo>
                    <a:lnTo>
                      <a:pt x="346" y="30"/>
                    </a:lnTo>
                    <a:lnTo>
                      <a:pt x="346" y="32"/>
                    </a:lnTo>
                    <a:lnTo>
                      <a:pt x="348" y="38"/>
                    </a:lnTo>
                    <a:lnTo>
                      <a:pt x="349" y="42"/>
                    </a:lnTo>
                    <a:lnTo>
                      <a:pt x="351" y="44"/>
                    </a:lnTo>
                    <a:lnTo>
                      <a:pt x="349" y="48"/>
                    </a:lnTo>
                    <a:lnTo>
                      <a:pt x="346" y="50"/>
                    </a:lnTo>
                    <a:lnTo>
                      <a:pt x="346" y="51"/>
                    </a:lnTo>
                    <a:lnTo>
                      <a:pt x="342" y="51"/>
                    </a:lnTo>
                    <a:lnTo>
                      <a:pt x="340" y="51"/>
                    </a:lnTo>
                    <a:lnTo>
                      <a:pt x="338" y="53"/>
                    </a:lnTo>
                    <a:lnTo>
                      <a:pt x="338" y="55"/>
                    </a:lnTo>
                    <a:lnTo>
                      <a:pt x="338" y="57"/>
                    </a:lnTo>
                    <a:lnTo>
                      <a:pt x="338" y="59"/>
                    </a:lnTo>
                    <a:lnTo>
                      <a:pt x="338" y="61"/>
                    </a:lnTo>
                    <a:lnTo>
                      <a:pt x="340" y="63"/>
                    </a:lnTo>
                    <a:lnTo>
                      <a:pt x="342" y="63"/>
                    </a:lnTo>
                    <a:lnTo>
                      <a:pt x="348" y="63"/>
                    </a:lnTo>
                    <a:lnTo>
                      <a:pt x="349" y="63"/>
                    </a:lnTo>
                    <a:lnTo>
                      <a:pt x="351" y="63"/>
                    </a:lnTo>
                    <a:lnTo>
                      <a:pt x="351" y="65"/>
                    </a:lnTo>
                    <a:lnTo>
                      <a:pt x="353" y="65"/>
                    </a:lnTo>
                    <a:lnTo>
                      <a:pt x="353" y="67"/>
                    </a:lnTo>
                    <a:lnTo>
                      <a:pt x="353" y="69"/>
                    </a:lnTo>
                    <a:lnTo>
                      <a:pt x="353" y="71"/>
                    </a:lnTo>
                    <a:lnTo>
                      <a:pt x="355" y="71"/>
                    </a:lnTo>
                    <a:lnTo>
                      <a:pt x="355" y="73"/>
                    </a:lnTo>
                    <a:lnTo>
                      <a:pt x="355" y="75"/>
                    </a:lnTo>
                    <a:lnTo>
                      <a:pt x="355" y="76"/>
                    </a:lnTo>
                    <a:lnTo>
                      <a:pt x="355" y="78"/>
                    </a:lnTo>
                    <a:lnTo>
                      <a:pt x="357" y="78"/>
                    </a:lnTo>
                    <a:lnTo>
                      <a:pt x="357" y="80"/>
                    </a:lnTo>
                    <a:lnTo>
                      <a:pt x="355" y="80"/>
                    </a:lnTo>
                    <a:lnTo>
                      <a:pt x="355" y="82"/>
                    </a:lnTo>
                    <a:lnTo>
                      <a:pt x="353" y="84"/>
                    </a:lnTo>
                    <a:lnTo>
                      <a:pt x="353" y="86"/>
                    </a:lnTo>
                    <a:lnTo>
                      <a:pt x="353" y="88"/>
                    </a:lnTo>
                    <a:lnTo>
                      <a:pt x="351" y="88"/>
                    </a:lnTo>
                    <a:lnTo>
                      <a:pt x="351" y="90"/>
                    </a:lnTo>
                    <a:lnTo>
                      <a:pt x="349" y="90"/>
                    </a:lnTo>
                    <a:lnTo>
                      <a:pt x="349" y="92"/>
                    </a:lnTo>
                    <a:lnTo>
                      <a:pt x="348" y="92"/>
                    </a:lnTo>
                    <a:lnTo>
                      <a:pt x="348" y="94"/>
                    </a:lnTo>
                    <a:lnTo>
                      <a:pt x="348" y="96"/>
                    </a:lnTo>
                    <a:lnTo>
                      <a:pt x="346" y="96"/>
                    </a:lnTo>
                    <a:lnTo>
                      <a:pt x="346" y="98"/>
                    </a:lnTo>
                    <a:lnTo>
                      <a:pt x="346" y="99"/>
                    </a:lnTo>
                    <a:lnTo>
                      <a:pt x="348" y="99"/>
                    </a:lnTo>
                    <a:lnTo>
                      <a:pt x="348" y="101"/>
                    </a:lnTo>
                    <a:lnTo>
                      <a:pt x="346" y="101"/>
                    </a:lnTo>
                    <a:lnTo>
                      <a:pt x="344" y="101"/>
                    </a:lnTo>
                    <a:lnTo>
                      <a:pt x="344" y="103"/>
                    </a:lnTo>
                    <a:lnTo>
                      <a:pt x="346" y="103"/>
                    </a:lnTo>
                    <a:lnTo>
                      <a:pt x="348" y="103"/>
                    </a:lnTo>
                    <a:lnTo>
                      <a:pt x="348" y="105"/>
                    </a:lnTo>
                    <a:lnTo>
                      <a:pt x="348" y="107"/>
                    </a:lnTo>
                    <a:lnTo>
                      <a:pt x="348" y="109"/>
                    </a:lnTo>
                    <a:lnTo>
                      <a:pt x="346" y="109"/>
                    </a:lnTo>
                    <a:lnTo>
                      <a:pt x="346" y="111"/>
                    </a:lnTo>
                    <a:lnTo>
                      <a:pt x="348" y="111"/>
                    </a:lnTo>
                    <a:lnTo>
                      <a:pt x="346" y="111"/>
                    </a:lnTo>
                    <a:lnTo>
                      <a:pt x="346" y="113"/>
                    </a:lnTo>
                    <a:lnTo>
                      <a:pt x="344" y="113"/>
                    </a:lnTo>
                    <a:lnTo>
                      <a:pt x="344" y="115"/>
                    </a:lnTo>
                    <a:lnTo>
                      <a:pt x="344" y="117"/>
                    </a:lnTo>
                    <a:lnTo>
                      <a:pt x="342" y="117"/>
                    </a:lnTo>
                    <a:lnTo>
                      <a:pt x="342" y="119"/>
                    </a:lnTo>
                    <a:lnTo>
                      <a:pt x="340" y="119"/>
                    </a:lnTo>
                    <a:lnTo>
                      <a:pt x="338" y="123"/>
                    </a:lnTo>
                    <a:lnTo>
                      <a:pt x="336" y="123"/>
                    </a:lnTo>
                    <a:lnTo>
                      <a:pt x="336" y="124"/>
                    </a:lnTo>
                    <a:lnTo>
                      <a:pt x="336" y="126"/>
                    </a:lnTo>
                    <a:lnTo>
                      <a:pt x="336" y="128"/>
                    </a:lnTo>
                    <a:lnTo>
                      <a:pt x="334" y="130"/>
                    </a:lnTo>
                    <a:lnTo>
                      <a:pt x="334" y="132"/>
                    </a:lnTo>
                    <a:lnTo>
                      <a:pt x="336" y="132"/>
                    </a:lnTo>
                    <a:lnTo>
                      <a:pt x="338" y="134"/>
                    </a:lnTo>
                    <a:lnTo>
                      <a:pt x="338" y="136"/>
                    </a:lnTo>
                    <a:lnTo>
                      <a:pt x="340" y="136"/>
                    </a:lnTo>
                    <a:lnTo>
                      <a:pt x="342" y="136"/>
                    </a:lnTo>
                    <a:lnTo>
                      <a:pt x="344" y="136"/>
                    </a:lnTo>
                    <a:lnTo>
                      <a:pt x="344" y="138"/>
                    </a:lnTo>
                    <a:lnTo>
                      <a:pt x="346" y="138"/>
                    </a:lnTo>
                    <a:lnTo>
                      <a:pt x="348" y="140"/>
                    </a:lnTo>
                    <a:lnTo>
                      <a:pt x="348" y="142"/>
                    </a:lnTo>
                    <a:lnTo>
                      <a:pt x="348" y="144"/>
                    </a:lnTo>
                    <a:lnTo>
                      <a:pt x="348" y="146"/>
                    </a:lnTo>
                    <a:lnTo>
                      <a:pt x="348" y="148"/>
                    </a:lnTo>
                    <a:lnTo>
                      <a:pt x="346" y="148"/>
                    </a:lnTo>
                    <a:lnTo>
                      <a:pt x="346" y="149"/>
                    </a:lnTo>
                    <a:lnTo>
                      <a:pt x="344" y="149"/>
                    </a:lnTo>
                    <a:lnTo>
                      <a:pt x="344" y="151"/>
                    </a:lnTo>
                    <a:lnTo>
                      <a:pt x="344" y="153"/>
                    </a:lnTo>
                    <a:lnTo>
                      <a:pt x="344" y="155"/>
                    </a:lnTo>
                    <a:lnTo>
                      <a:pt x="344" y="157"/>
                    </a:lnTo>
                    <a:lnTo>
                      <a:pt x="346" y="159"/>
                    </a:lnTo>
                    <a:lnTo>
                      <a:pt x="346" y="161"/>
                    </a:lnTo>
                    <a:lnTo>
                      <a:pt x="348" y="163"/>
                    </a:lnTo>
                    <a:lnTo>
                      <a:pt x="348" y="165"/>
                    </a:lnTo>
                    <a:lnTo>
                      <a:pt x="349" y="165"/>
                    </a:lnTo>
                    <a:lnTo>
                      <a:pt x="349" y="167"/>
                    </a:lnTo>
                    <a:lnTo>
                      <a:pt x="349" y="169"/>
                    </a:lnTo>
                    <a:lnTo>
                      <a:pt x="351" y="169"/>
                    </a:lnTo>
                    <a:lnTo>
                      <a:pt x="351" y="171"/>
                    </a:lnTo>
                    <a:lnTo>
                      <a:pt x="353" y="172"/>
                    </a:lnTo>
                    <a:lnTo>
                      <a:pt x="353" y="174"/>
                    </a:lnTo>
                    <a:lnTo>
                      <a:pt x="355" y="174"/>
                    </a:lnTo>
                    <a:lnTo>
                      <a:pt x="359" y="176"/>
                    </a:lnTo>
                    <a:lnTo>
                      <a:pt x="361" y="176"/>
                    </a:lnTo>
                    <a:lnTo>
                      <a:pt x="363" y="178"/>
                    </a:lnTo>
                    <a:lnTo>
                      <a:pt x="373" y="184"/>
                    </a:lnTo>
                    <a:lnTo>
                      <a:pt x="374" y="184"/>
                    </a:lnTo>
                    <a:lnTo>
                      <a:pt x="376" y="186"/>
                    </a:lnTo>
                    <a:lnTo>
                      <a:pt x="378" y="186"/>
                    </a:lnTo>
                    <a:lnTo>
                      <a:pt x="380" y="184"/>
                    </a:lnTo>
                    <a:lnTo>
                      <a:pt x="382" y="184"/>
                    </a:lnTo>
                    <a:lnTo>
                      <a:pt x="386" y="184"/>
                    </a:lnTo>
                    <a:lnTo>
                      <a:pt x="390" y="182"/>
                    </a:lnTo>
                    <a:lnTo>
                      <a:pt x="394" y="180"/>
                    </a:lnTo>
                    <a:lnTo>
                      <a:pt x="397" y="180"/>
                    </a:lnTo>
                    <a:lnTo>
                      <a:pt x="401" y="180"/>
                    </a:lnTo>
                    <a:lnTo>
                      <a:pt x="407" y="180"/>
                    </a:lnTo>
                    <a:lnTo>
                      <a:pt x="409" y="180"/>
                    </a:lnTo>
                    <a:lnTo>
                      <a:pt x="413" y="180"/>
                    </a:lnTo>
                    <a:lnTo>
                      <a:pt x="415" y="182"/>
                    </a:lnTo>
                    <a:lnTo>
                      <a:pt x="417" y="182"/>
                    </a:lnTo>
                    <a:lnTo>
                      <a:pt x="419" y="184"/>
                    </a:lnTo>
                    <a:lnTo>
                      <a:pt x="421" y="186"/>
                    </a:lnTo>
                    <a:lnTo>
                      <a:pt x="422" y="186"/>
                    </a:lnTo>
                    <a:lnTo>
                      <a:pt x="424" y="188"/>
                    </a:lnTo>
                    <a:lnTo>
                      <a:pt x="428" y="190"/>
                    </a:lnTo>
                    <a:lnTo>
                      <a:pt x="432" y="192"/>
                    </a:lnTo>
                    <a:lnTo>
                      <a:pt x="436" y="194"/>
                    </a:lnTo>
                    <a:lnTo>
                      <a:pt x="440" y="196"/>
                    </a:lnTo>
                    <a:lnTo>
                      <a:pt x="444" y="197"/>
                    </a:lnTo>
                    <a:lnTo>
                      <a:pt x="445" y="199"/>
                    </a:lnTo>
                    <a:lnTo>
                      <a:pt x="447" y="201"/>
                    </a:lnTo>
                    <a:lnTo>
                      <a:pt x="449" y="205"/>
                    </a:lnTo>
                    <a:lnTo>
                      <a:pt x="453" y="207"/>
                    </a:lnTo>
                    <a:lnTo>
                      <a:pt x="453" y="209"/>
                    </a:lnTo>
                    <a:lnTo>
                      <a:pt x="455" y="211"/>
                    </a:lnTo>
                    <a:lnTo>
                      <a:pt x="455" y="213"/>
                    </a:lnTo>
                    <a:lnTo>
                      <a:pt x="457" y="213"/>
                    </a:lnTo>
                    <a:lnTo>
                      <a:pt x="457" y="215"/>
                    </a:lnTo>
                    <a:lnTo>
                      <a:pt x="459" y="215"/>
                    </a:lnTo>
                    <a:lnTo>
                      <a:pt x="461" y="217"/>
                    </a:lnTo>
                    <a:lnTo>
                      <a:pt x="463" y="217"/>
                    </a:lnTo>
                    <a:lnTo>
                      <a:pt x="465" y="217"/>
                    </a:lnTo>
                    <a:lnTo>
                      <a:pt x="467" y="217"/>
                    </a:lnTo>
                    <a:lnTo>
                      <a:pt x="467" y="219"/>
                    </a:lnTo>
                    <a:lnTo>
                      <a:pt x="469" y="219"/>
                    </a:lnTo>
                    <a:lnTo>
                      <a:pt x="470" y="219"/>
                    </a:lnTo>
                    <a:lnTo>
                      <a:pt x="472" y="219"/>
                    </a:lnTo>
                    <a:lnTo>
                      <a:pt x="474" y="219"/>
                    </a:lnTo>
                    <a:lnTo>
                      <a:pt x="474" y="220"/>
                    </a:lnTo>
                    <a:lnTo>
                      <a:pt x="476" y="220"/>
                    </a:lnTo>
                    <a:lnTo>
                      <a:pt x="478" y="220"/>
                    </a:lnTo>
                    <a:lnTo>
                      <a:pt x="480" y="220"/>
                    </a:lnTo>
                    <a:lnTo>
                      <a:pt x="480" y="222"/>
                    </a:lnTo>
                    <a:lnTo>
                      <a:pt x="486" y="222"/>
                    </a:lnTo>
                    <a:lnTo>
                      <a:pt x="488" y="222"/>
                    </a:lnTo>
                    <a:lnTo>
                      <a:pt x="490" y="222"/>
                    </a:lnTo>
                    <a:lnTo>
                      <a:pt x="490" y="224"/>
                    </a:lnTo>
                    <a:lnTo>
                      <a:pt x="492" y="224"/>
                    </a:lnTo>
                    <a:lnTo>
                      <a:pt x="493" y="226"/>
                    </a:lnTo>
                    <a:lnTo>
                      <a:pt x="495" y="226"/>
                    </a:lnTo>
                    <a:lnTo>
                      <a:pt x="497" y="226"/>
                    </a:lnTo>
                    <a:lnTo>
                      <a:pt x="497" y="228"/>
                    </a:lnTo>
                    <a:lnTo>
                      <a:pt x="497" y="230"/>
                    </a:lnTo>
                    <a:lnTo>
                      <a:pt x="497" y="232"/>
                    </a:lnTo>
                    <a:lnTo>
                      <a:pt x="497" y="234"/>
                    </a:lnTo>
                    <a:lnTo>
                      <a:pt x="497" y="236"/>
                    </a:lnTo>
                    <a:lnTo>
                      <a:pt x="497" y="238"/>
                    </a:lnTo>
                    <a:lnTo>
                      <a:pt x="497" y="240"/>
                    </a:lnTo>
                    <a:lnTo>
                      <a:pt x="497" y="242"/>
                    </a:lnTo>
                    <a:lnTo>
                      <a:pt x="499" y="242"/>
                    </a:lnTo>
                    <a:lnTo>
                      <a:pt x="499" y="244"/>
                    </a:lnTo>
                    <a:lnTo>
                      <a:pt x="501" y="245"/>
                    </a:lnTo>
                    <a:lnTo>
                      <a:pt x="503" y="247"/>
                    </a:lnTo>
                    <a:lnTo>
                      <a:pt x="503" y="249"/>
                    </a:lnTo>
                    <a:lnTo>
                      <a:pt x="505" y="251"/>
                    </a:lnTo>
                    <a:lnTo>
                      <a:pt x="505" y="253"/>
                    </a:lnTo>
                    <a:lnTo>
                      <a:pt x="507" y="255"/>
                    </a:lnTo>
                    <a:lnTo>
                      <a:pt x="507" y="257"/>
                    </a:lnTo>
                    <a:lnTo>
                      <a:pt x="509" y="257"/>
                    </a:lnTo>
                    <a:lnTo>
                      <a:pt x="509" y="259"/>
                    </a:lnTo>
                    <a:lnTo>
                      <a:pt x="509" y="261"/>
                    </a:lnTo>
                    <a:lnTo>
                      <a:pt x="509" y="263"/>
                    </a:lnTo>
                    <a:lnTo>
                      <a:pt x="509" y="265"/>
                    </a:lnTo>
                    <a:lnTo>
                      <a:pt x="509" y="267"/>
                    </a:lnTo>
                    <a:lnTo>
                      <a:pt x="509" y="268"/>
                    </a:lnTo>
                    <a:lnTo>
                      <a:pt x="511" y="268"/>
                    </a:lnTo>
                    <a:lnTo>
                      <a:pt x="511" y="270"/>
                    </a:lnTo>
                    <a:lnTo>
                      <a:pt x="513" y="270"/>
                    </a:lnTo>
                    <a:lnTo>
                      <a:pt x="513" y="272"/>
                    </a:lnTo>
                    <a:lnTo>
                      <a:pt x="513" y="274"/>
                    </a:lnTo>
                    <a:lnTo>
                      <a:pt x="513" y="276"/>
                    </a:lnTo>
                    <a:lnTo>
                      <a:pt x="515" y="276"/>
                    </a:lnTo>
                    <a:lnTo>
                      <a:pt x="517" y="276"/>
                    </a:lnTo>
                    <a:lnTo>
                      <a:pt x="517" y="278"/>
                    </a:lnTo>
                    <a:lnTo>
                      <a:pt x="518" y="278"/>
                    </a:lnTo>
                    <a:lnTo>
                      <a:pt x="518" y="280"/>
                    </a:lnTo>
                    <a:lnTo>
                      <a:pt x="520" y="280"/>
                    </a:lnTo>
                    <a:lnTo>
                      <a:pt x="520" y="282"/>
                    </a:lnTo>
                    <a:lnTo>
                      <a:pt x="518" y="282"/>
                    </a:lnTo>
                    <a:lnTo>
                      <a:pt x="518" y="284"/>
                    </a:lnTo>
                    <a:lnTo>
                      <a:pt x="520" y="284"/>
                    </a:lnTo>
                    <a:lnTo>
                      <a:pt x="520" y="286"/>
                    </a:lnTo>
                    <a:lnTo>
                      <a:pt x="518" y="288"/>
                    </a:lnTo>
                    <a:lnTo>
                      <a:pt x="520" y="288"/>
                    </a:lnTo>
                    <a:lnTo>
                      <a:pt x="522" y="288"/>
                    </a:lnTo>
                    <a:lnTo>
                      <a:pt x="522" y="290"/>
                    </a:lnTo>
                    <a:lnTo>
                      <a:pt x="522" y="292"/>
                    </a:lnTo>
                    <a:lnTo>
                      <a:pt x="522" y="293"/>
                    </a:lnTo>
                    <a:lnTo>
                      <a:pt x="524" y="293"/>
                    </a:lnTo>
                    <a:lnTo>
                      <a:pt x="526" y="293"/>
                    </a:lnTo>
                    <a:lnTo>
                      <a:pt x="528" y="293"/>
                    </a:lnTo>
                    <a:lnTo>
                      <a:pt x="528" y="295"/>
                    </a:lnTo>
                    <a:lnTo>
                      <a:pt x="528" y="297"/>
                    </a:lnTo>
                    <a:lnTo>
                      <a:pt x="528" y="299"/>
                    </a:lnTo>
                    <a:lnTo>
                      <a:pt x="528" y="301"/>
                    </a:lnTo>
                    <a:lnTo>
                      <a:pt x="528" y="303"/>
                    </a:lnTo>
                    <a:lnTo>
                      <a:pt x="530" y="303"/>
                    </a:lnTo>
                    <a:lnTo>
                      <a:pt x="530" y="305"/>
                    </a:lnTo>
                    <a:lnTo>
                      <a:pt x="530" y="307"/>
                    </a:lnTo>
                    <a:lnTo>
                      <a:pt x="528" y="307"/>
                    </a:lnTo>
                    <a:lnTo>
                      <a:pt x="528" y="309"/>
                    </a:lnTo>
                    <a:lnTo>
                      <a:pt x="526" y="309"/>
                    </a:lnTo>
                    <a:lnTo>
                      <a:pt x="526" y="311"/>
                    </a:lnTo>
                    <a:lnTo>
                      <a:pt x="524" y="311"/>
                    </a:lnTo>
                    <a:lnTo>
                      <a:pt x="522" y="311"/>
                    </a:lnTo>
                    <a:lnTo>
                      <a:pt x="522" y="313"/>
                    </a:lnTo>
                    <a:lnTo>
                      <a:pt x="520" y="313"/>
                    </a:lnTo>
                    <a:lnTo>
                      <a:pt x="520" y="315"/>
                    </a:lnTo>
                    <a:lnTo>
                      <a:pt x="524" y="320"/>
                    </a:lnTo>
                    <a:lnTo>
                      <a:pt x="522" y="320"/>
                    </a:lnTo>
                    <a:lnTo>
                      <a:pt x="522" y="322"/>
                    </a:lnTo>
                    <a:lnTo>
                      <a:pt x="520" y="322"/>
                    </a:lnTo>
                    <a:lnTo>
                      <a:pt x="518" y="324"/>
                    </a:lnTo>
                    <a:lnTo>
                      <a:pt x="517" y="324"/>
                    </a:lnTo>
                    <a:lnTo>
                      <a:pt x="517" y="326"/>
                    </a:lnTo>
                    <a:lnTo>
                      <a:pt x="517" y="328"/>
                    </a:lnTo>
                    <a:lnTo>
                      <a:pt x="517" y="330"/>
                    </a:lnTo>
                    <a:lnTo>
                      <a:pt x="515" y="330"/>
                    </a:lnTo>
                    <a:lnTo>
                      <a:pt x="515" y="332"/>
                    </a:lnTo>
                    <a:lnTo>
                      <a:pt x="513" y="334"/>
                    </a:lnTo>
                    <a:lnTo>
                      <a:pt x="513" y="336"/>
                    </a:lnTo>
                    <a:lnTo>
                      <a:pt x="513" y="338"/>
                    </a:lnTo>
                    <a:lnTo>
                      <a:pt x="511" y="338"/>
                    </a:lnTo>
                    <a:lnTo>
                      <a:pt x="511" y="340"/>
                    </a:lnTo>
                    <a:lnTo>
                      <a:pt x="511" y="341"/>
                    </a:lnTo>
                    <a:lnTo>
                      <a:pt x="509" y="343"/>
                    </a:lnTo>
                    <a:lnTo>
                      <a:pt x="509" y="345"/>
                    </a:lnTo>
                    <a:lnTo>
                      <a:pt x="509" y="347"/>
                    </a:lnTo>
                    <a:lnTo>
                      <a:pt x="509" y="349"/>
                    </a:lnTo>
                    <a:lnTo>
                      <a:pt x="509" y="351"/>
                    </a:lnTo>
                    <a:lnTo>
                      <a:pt x="507" y="351"/>
                    </a:lnTo>
                    <a:lnTo>
                      <a:pt x="507" y="353"/>
                    </a:lnTo>
                    <a:lnTo>
                      <a:pt x="505" y="355"/>
                    </a:lnTo>
                    <a:lnTo>
                      <a:pt x="503" y="355"/>
                    </a:lnTo>
                    <a:lnTo>
                      <a:pt x="501" y="355"/>
                    </a:lnTo>
                    <a:lnTo>
                      <a:pt x="499" y="355"/>
                    </a:lnTo>
                    <a:lnTo>
                      <a:pt x="499" y="357"/>
                    </a:lnTo>
                    <a:lnTo>
                      <a:pt x="497" y="357"/>
                    </a:lnTo>
                    <a:lnTo>
                      <a:pt x="495" y="357"/>
                    </a:lnTo>
                    <a:lnTo>
                      <a:pt x="495" y="359"/>
                    </a:lnTo>
                    <a:lnTo>
                      <a:pt x="493" y="359"/>
                    </a:lnTo>
                    <a:lnTo>
                      <a:pt x="493" y="357"/>
                    </a:lnTo>
                    <a:lnTo>
                      <a:pt x="492" y="357"/>
                    </a:lnTo>
                    <a:lnTo>
                      <a:pt x="490" y="357"/>
                    </a:lnTo>
                    <a:lnTo>
                      <a:pt x="490" y="359"/>
                    </a:lnTo>
                    <a:lnTo>
                      <a:pt x="488" y="359"/>
                    </a:lnTo>
                    <a:lnTo>
                      <a:pt x="488" y="357"/>
                    </a:lnTo>
                    <a:lnTo>
                      <a:pt x="486" y="357"/>
                    </a:lnTo>
                    <a:lnTo>
                      <a:pt x="484" y="355"/>
                    </a:lnTo>
                    <a:lnTo>
                      <a:pt x="482" y="355"/>
                    </a:lnTo>
                    <a:lnTo>
                      <a:pt x="480" y="357"/>
                    </a:lnTo>
                    <a:lnTo>
                      <a:pt x="480" y="359"/>
                    </a:lnTo>
                    <a:lnTo>
                      <a:pt x="480" y="361"/>
                    </a:lnTo>
                    <a:lnTo>
                      <a:pt x="480" y="363"/>
                    </a:lnTo>
                    <a:lnTo>
                      <a:pt x="480" y="364"/>
                    </a:lnTo>
                    <a:lnTo>
                      <a:pt x="480" y="366"/>
                    </a:lnTo>
                    <a:lnTo>
                      <a:pt x="480" y="368"/>
                    </a:lnTo>
                    <a:lnTo>
                      <a:pt x="480" y="370"/>
                    </a:lnTo>
                    <a:lnTo>
                      <a:pt x="480" y="372"/>
                    </a:lnTo>
                    <a:lnTo>
                      <a:pt x="480" y="374"/>
                    </a:lnTo>
                    <a:lnTo>
                      <a:pt x="480" y="378"/>
                    </a:lnTo>
                    <a:lnTo>
                      <a:pt x="480" y="380"/>
                    </a:lnTo>
                    <a:lnTo>
                      <a:pt x="480" y="382"/>
                    </a:lnTo>
                    <a:lnTo>
                      <a:pt x="480" y="384"/>
                    </a:lnTo>
                    <a:lnTo>
                      <a:pt x="480" y="386"/>
                    </a:lnTo>
                    <a:lnTo>
                      <a:pt x="478" y="388"/>
                    </a:lnTo>
                    <a:lnTo>
                      <a:pt x="476" y="389"/>
                    </a:lnTo>
                    <a:lnTo>
                      <a:pt x="474" y="393"/>
                    </a:lnTo>
                    <a:lnTo>
                      <a:pt x="470" y="397"/>
                    </a:lnTo>
                    <a:lnTo>
                      <a:pt x="469" y="401"/>
                    </a:lnTo>
                    <a:lnTo>
                      <a:pt x="467" y="405"/>
                    </a:lnTo>
                    <a:lnTo>
                      <a:pt x="465" y="407"/>
                    </a:lnTo>
                    <a:lnTo>
                      <a:pt x="465" y="409"/>
                    </a:lnTo>
                    <a:lnTo>
                      <a:pt x="465" y="411"/>
                    </a:lnTo>
                    <a:lnTo>
                      <a:pt x="465" y="412"/>
                    </a:lnTo>
                    <a:lnTo>
                      <a:pt x="467" y="412"/>
                    </a:lnTo>
                    <a:lnTo>
                      <a:pt x="467" y="414"/>
                    </a:lnTo>
                    <a:lnTo>
                      <a:pt x="467" y="416"/>
                    </a:lnTo>
                    <a:lnTo>
                      <a:pt x="467" y="418"/>
                    </a:lnTo>
                    <a:lnTo>
                      <a:pt x="467" y="420"/>
                    </a:lnTo>
                    <a:lnTo>
                      <a:pt x="469" y="422"/>
                    </a:lnTo>
                    <a:lnTo>
                      <a:pt x="469" y="424"/>
                    </a:lnTo>
                    <a:lnTo>
                      <a:pt x="470" y="424"/>
                    </a:lnTo>
                    <a:lnTo>
                      <a:pt x="472" y="426"/>
                    </a:lnTo>
                    <a:lnTo>
                      <a:pt x="474" y="428"/>
                    </a:lnTo>
                    <a:lnTo>
                      <a:pt x="476" y="428"/>
                    </a:lnTo>
                    <a:lnTo>
                      <a:pt x="476" y="430"/>
                    </a:lnTo>
                    <a:lnTo>
                      <a:pt x="476" y="432"/>
                    </a:lnTo>
                    <a:lnTo>
                      <a:pt x="478" y="432"/>
                    </a:lnTo>
                    <a:lnTo>
                      <a:pt x="478" y="434"/>
                    </a:lnTo>
                    <a:lnTo>
                      <a:pt x="480" y="434"/>
                    </a:lnTo>
                    <a:lnTo>
                      <a:pt x="480" y="436"/>
                    </a:lnTo>
                    <a:lnTo>
                      <a:pt x="480" y="437"/>
                    </a:lnTo>
                    <a:lnTo>
                      <a:pt x="482" y="439"/>
                    </a:lnTo>
                    <a:lnTo>
                      <a:pt x="482" y="441"/>
                    </a:lnTo>
                    <a:lnTo>
                      <a:pt x="484" y="441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3" name="Freeform 4980">
                <a:extLst>
                  <a:ext uri="{FF2B5EF4-FFF2-40B4-BE49-F238E27FC236}">
                    <a16:creationId xmlns:a16="http://schemas.microsoft.com/office/drawing/2014/main" id="{1392D7B5-24E9-817D-706B-F0D838F4C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0900" y="2683045"/>
                <a:ext cx="757807" cy="714513"/>
              </a:xfrm>
              <a:custGeom>
                <a:avLst/>
                <a:gdLst/>
                <a:ahLst/>
                <a:cxnLst>
                  <a:cxn ang="0">
                    <a:pos x="169" y="486"/>
                  </a:cxn>
                  <a:cxn ang="0">
                    <a:pos x="178" y="461"/>
                  </a:cxn>
                  <a:cxn ang="0">
                    <a:pos x="192" y="430"/>
                  </a:cxn>
                  <a:cxn ang="0">
                    <a:pos x="178" y="399"/>
                  </a:cxn>
                  <a:cxn ang="0">
                    <a:pos x="192" y="361"/>
                  </a:cxn>
                  <a:cxn ang="0">
                    <a:pos x="180" y="319"/>
                  </a:cxn>
                  <a:cxn ang="0">
                    <a:pos x="170" y="319"/>
                  </a:cxn>
                  <a:cxn ang="0">
                    <a:pos x="153" y="349"/>
                  </a:cxn>
                  <a:cxn ang="0">
                    <a:pos x="126" y="346"/>
                  </a:cxn>
                  <a:cxn ang="0">
                    <a:pos x="94" y="371"/>
                  </a:cxn>
                  <a:cxn ang="0">
                    <a:pos x="78" y="361"/>
                  </a:cxn>
                  <a:cxn ang="0">
                    <a:pos x="69" y="340"/>
                  </a:cxn>
                  <a:cxn ang="0">
                    <a:pos x="55" y="315"/>
                  </a:cxn>
                  <a:cxn ang="0">
                    <a:pos x="5" y="280"/>
                  </a:cxn>
                  <a:cxn ang="0">
                    <a:pos x="13" y="246"/>
                  </a:cxn>
                  <a:cxn ang="0">
                    <a:pos x="5" y="215"/>
                  </a:cxn>
                  <a:cxn ang="0">
                    <a:pos x="0" y="188"/>
                  </a:cxn>
                  <a:cxn ang="0">
                    <a:pos x="19" y="182"/>
                  </a:cxn>
                  <a:cxn ang="0">
                    <a:pos x="32" y="167"/>
                  </a:cxn>
                  <a:cxn ang="0">
                    <a:pos x="48" y="159"/>
                  </a:cxn>
                  <a:cxn ang="0">
                    <a:pos x="59" y="163"/>
                  </a:cxn>
                  <a:cxn ang="0">
                    <a:pos x="73" y="155"/>
                  </a:cxn>
                  <a:cxn ang="0">
                    <a:pos x="84" y="142"/>
                  </a:cxn>
                  <a:cxn ang="0">
                    <a:pos x="101" y="132"/>
                  </a:cxn>
                  <a:cxn ang="0">
                    <a:pos x="101" y="119"/>
                  </a:cxn>
                  <a:cxn ang="0">
                    <a:pos x="115" y="121"/>
                  </a:cxn>
                  <a:cxn ang="0">
                    <a:pos x="130" y="121"/>
                  </a:cxn>
                  <a:cxn ang="0">
                    <a:pos x="144" y="111"/>
                  </a:cxn>
                  <a:cxn ang="0">
                    <a:pos x="149" y="100"/>
                  </a:cxn>
                  <a:cxn ang="0">
                    <a:pos x="161" y="90"/>
                  </a:cxn>
                  <a:cxn ang="0">
                    <a:pos x="167" y="77"/>
                  </a:cxn>
                  <a:cxn ang="0">
                    <a:pos x="180" y="65"/>
                  </a:cxn>
                  <a:cxn ang="0">
                    <a:pos x="182" y="48"/>
                  </a:cxn>
                  <a:cxn ang="0">
                    <a:pos x="197" y="48"/>
                  </a:cxn>
                  <a:cxn ang="0">
                    <a:pos x="213" y="40"/>
                  </a:cxn>
                  <a:cxn ang="0">
                    <a:pos x="230" y="46"/>
                  </a:cxn>
                  <a:cxn ang="0">
                    <a:pos x="241" y="61"/>
                  </a:cxn>
                  <a:cxn ang="0">
                    <a:pos x="263" y="52"/>
                  </a:cxn>
                  <a:cxn ang="0">
                    <a:pos x="284" y="46"/>
                  </a:cxn>
                  <a:cxn ang="0">
                    <a:pos x="305" y="31"/>
                  </a:cxn>
                  <a:cxn ang="0">
                    <a:pos x="307" y="10"/>
                  </a:cxn>
                  <a:cxn ang="0">
                    <a:pos x="330" y="2"/>
                  </a:cxn>
                  <a:cxn ang="0">
                    <a:pos x="326" y="21"/>
                  </a:cxn>
                  <a:cxn ang="0">
                    <a:pos x="336" y="54"/>
                  </a:cxn>
                  <a:cxn ang="0">
                    <a:pos x="324" y="88"/>
                  </a:cxn>
                  <a:cxn ang="0">
                    <a:pos x="307" y="119"/>
                  </a:cxn>
                  <a:cxn ang="0">
                    <a:pos x="280" y="132"/>
                  </a:cxn>
                  <a:cxn ang="0">
                    <a:pos x="265" y="148"/>
                  </a:cxn>
                  <a:cxn ang="0">
                    <a:pos x="286" y="169"/>
                  </a:cxn>
                  <a:cxn ang="0">
                    <a:pos x="307" y="200"/>
                  </a:cxn>
                  <a:cxn ang="0">
                    <a:pos x="316" y="230"/>
                  </a:cxn>
                  <a:cxn ang="0">
                    <a:pos x="316" y="259"/>
                  </a:cxn>
                  <a:cxn ang="0">
                    <a:pos x="337" y="275"/>
                  </a:cxn>
                  <a:cxn ang="0">
                    <a:pos x="339" y="296"/>
                  </a:cxn>
                  <a:cxn ang="0">
                    <a:pos x="372" y="309"/>
                  </a:cxn>
                  <a:cxn ang="0">
                    <a:pos x="395" y="315"/>
                  </a:cxn>
                  <a:cxn ang="0">
                    <a:pos x="410" y="321"/>
                  </a:cxn>
                  <a:cxn ang="0">
                    <a:pos x="432" y="323"/>
                  </a:cxn>
                  <a:cxn ang="0">
                    <a:pos x="455" y="340"/>
                  </a:cxn>
                  <a:cxn ang="0">
                    <a:pos x="474" y="361"/>
                  </a:cxn>
                  <a:cxn ang="0">
                    <a:pos x="497" y="374"/>
                  </a:cxn>
                </a:cxnLst>
                <a:rect l="0" t="0" r="r" b="b"/>
                <a:pathLst>
                  <a:path w="508" h="488">
                    <a:moveTo>
                      <a:pt x="508" y="376"/>
                    </a:moveTo>
                    <a:lnTo>
                      <a:pt x="508" y="378"/>
                    </a:lnTo>
                    <a:lnTo>
                      <a:pt x="506" y="378"/>
                    </a:lnTo>
                    <a:lnTo>
                      <a:pt x="506" y="380"/>
                    </a:lnTo>
                    <a:lnTo>
                      <a:pt x="505" y="380"/>
                    </a:lnTo>
                    <a:lnTo>
                      <a:pt x="503" y="380"/>
                    </a:lnTo>
                    <a:lnTo>
                      <a:pt x="501" y="380"/>
                    </a:lnTo>
                    <a:lnTo>
                      <a:pt x="499" y="380"/>
                    </a:lnTo>
                    <a:lnTo>
                      <a:pt x="497" y="380"/>
                    </a:lnTo>
                    <a:lnTo>
                      <a:pt x="493" y="380"/>
                    </a:lnTo>
                    <a:lnTo>
                      <a:pt x="441" y="399"/>
                    </a:lnTo>
                    <a:lnTo>
                      <a:pt x="387" y="417"/>
                    </a:lnTo>
                    <a:lnTo>
                      <a:pt x="341" y="432"/>
                    </a:lnTo>
                    <a:lnTo>
                      <a:pt x="313" y="442"/>
                    </a:lnTo>
                    <a:lnTo>
                      <a:pt x="284" y="451"/>
                    </a:lnTo>
                    <a:lnTo>
                      <a:pt x="255" y="461"/>
                    </a:lnTo>
                    <a:lnTo>
                      <a:pt x="243" y="465"/>
                    </a:lnTo>
                    <a:lnTo>
                      <a:pt x="192" y="478"/>
                    </a:lnTo>
                    <a:lnTo>
                      <a:pt x="169" y="488"/>
                    </a:lnTo>
                    <a:lnTo>
                      <a:pt x="169" y="486"/>
                    </a:lnTo>
                    <a:lnTo>
                      <a:pt x="169" y="484"/>
                    </a:lnTo>
                    <a:lnTo>
                      <a:pt x="170" y="484"/>
                    </a:lnTo>
                    <a:lnTo>
                      <a:pt x="170" y="482"/>
                    </a:lnTo>
                    <a:lnTo>
                      <a:pt x="172" y="482"/>
                    </a:lnTo>
                    <a:lnTo>
                      <a:pt x="174" y="482"/>
                    </a:lnTo>
                    <a:lnTo>
                      <a:pt x="176" y="482"/>
                    </a:lnTo>
                    <a:lnTo>
                      <a:pt x="176" y="480"/>
                    </a:lnTo>
                    <a:lnTo>
                      <a:pt x="176" y="478"/>
                    </a:lnTo>
                    <a:lnTo>
                      <a:pt x="178" y="478"/>
                    </a:lnTo>
                    <a:lnTo>
                      <a:pt x="178" y="476"/>
                    </a:lnTo>
                    <a:lnTo>
                      <a:pt x="178" y="474"/>
                    </a:lnTo>
                    <a:lnTo>
                      <a:pt x="178" y="472"/>
                    </a:lnTo>
                    <a:lnTo>
                      <a:pt x="178" y="470"/>
                    </a:lnTo>
                    <a:lnTo>
                      <a:pt x="180" y="470"/>
                    </a:lnTo>
                    <a:lnTo>
                      <a:pt x="180" y="468"/>
                    </a:lnTo>
                    <a:lnTo>
                      <a:pt x="180" y="467"/>
                    </a:lnTo>
                    <a:lnTo>
                      <a:pt x="180" y="465"/>
                    </a:lnTo>
                    <a:lnTo>
                      <a:pt x="178" y="465"/>
                    </a:lnTo>
                    <a:lnTo>
                      <a:pt x="178" y="463"/>
                    </a:lnTo>
                    <a:lnTo>
                      <a:pt x="178" y="461"/>
                    </a:lnTo>
                    <a:lnTo>
                      <a:pt x="178" y="459"/>
                    </a:lnTo>
                    <a:lnTo>
                      <a:pt x="176" y="459"/>
                    </a:lnTo>
                    <a:lnTo>
                      <a:pt x="176" y="457"/>
                    </a:lnTo>
                    <a:lnTo>
                      <a:pt x="178" y="457"/>
                    </a:lnTo>
                    <a:lnTo>
                      <a:pt x="180" y="455"/>
                    </a:lnTo>
                    <a:lnTo>
                      <a:pt x="180" y="453"/>
                    </a:lnTo>
                    <a:lnTo>
                      <a:pt x="182" y="451"/>
                    </a:lnTo>
                    <a:lnTo>
                      <a:pt x="182" y="449"/>
                    </a:lnTo>
                    <a:lnTo>
                      <a:pt x="184" y="449"/>
                    </a:lnTo>
                    <a:lnTo>
                      <a:pt x="184" y="447"/>
                    </a:lnTo>
                    <a:lnTo>
                      <a:pt x="186" y="447"/>
                    </a:lnTo>
                    <a:lnTo>
                      <a:pt x="188" y="447"/>
                    </a:lnTo>
                    <a:lnTo>
                      <a:pt x="188" y="445"/>
                    </a:lnTo>
                    <a:lnTo>
                      <a:pt x="190" y="444"/>
                    </a:lnTo>
                    <a:lnTo>
                      <a:pt x="190" y="442"/>
                    </a:lnTo>
                    <a:lnTo>
                      <a:pt x="190" y="440"/>
                    </a:lnTo>
                    <a:lnTo>
                      <a:pt x="192" y="436"/>
                    </a:lnTo>
                    <a:lnTo>
                      <a:pt x="192" y="434"/>
                    </a:lnTo>
                    <a:lnTo>
                      <a:pt x="192" y="432"/>
                    </a:lnTo>
                    <a:lnTo>
                      <a:pt x="192" y="430"/>
                    </a:lnTo>
                    <a:lnTo>
                      <a:pt x="192" y="428"/>
                    </a:lnTo>
                    <a:lnTo>
                      <a:pt x="192" y="426"/>
                    </a:lnTo>
                    <a:lnTo>
                      <a:pt x="190" y="422"/>
                    </a:lnTo>
                    <a:lnTo>
                      <a:pt x="190" y="420"/>
                    </a:lnTo>
                    <a:lnTo>
                      <a:pt x="188" y="419"/>
                    </a:lnTo>
                    <a:lnTo>
                      <a:pt x="188" y="417"/>
                    </a:lnTo>
                    <a:lnTo>
                      <a:pt x="188" y="415"/>
                    </a:lnTo>
                    <a:lnTo>
                      <a:pt x="186" y="415"/>
                    </a:lnTo>
                    <a:lnTo>
                      <a:pt x="184" y="415"/>
                    </a:lnTo>
                    <a:lnTo>
                      <a:pt x="182" y="415"/>
                    </a:lnTo>
                    <a:lnTo>
                      <a:pt x="180" y="415"/>
                    </a:lnTo>
                    <a:lnTo>
                      <a:pt x="178" y="415"/>
                    </a:lnTo>
                    <a:lnTo>
                      <a:pt x="176" y="413"/>
                    </a:lnTo>
                    <a:lnTo>
                      <a:pt x="176" y="411"/>
                    </a:lnTo>
                    <a:lnTo>
                      <a:pt x="174" y="409"/>
                    </a:lnTo>
                    <a:lnTo>
                      <a:pt x="174" y="407"/>
                    </a:lnTo>
                    <a:lnTo>
                      <a:pt x="174" y="405"/>
                    </a:lnTo>
                    <a:lnTo>
                      <a:pt x="176" y="403"/>
                    </a:lnTo>
                    <a:lnTo>
                      <a:pt x="178" y="401"/>
                    </a:lnTo>
                    <a:lnTo>
                      <a:pt x="178" y="399"/>
                    </a:lnTo>
                    <a:lnTo>
                      <a:pt x="180" y="399"/>
                    </a:lnTo>
                    <a:lnTo>
                      <a:pt x="182" y="397"/>
                    </a:lnTo>
                    <a:lnTo>
                      <a:pt x="182" y="396"/>
                    </a:lnTo>
                    <a:lnTo>
                      <a:pt x="182" y="394"/>
                    </a:lnTo>
                    <a:lnTo>
                      <a:pt x="184" y="392"/>
                    </a:lnTo>
                    <a:lnTo>
                      <a:pt x="184" y="390"/>
                    </a:lnTo>
                    <a:lnTo>
                      <a:pt x="186" y="388"/>
                    </a:lnTo>
                    <a:lnTo>
                      <a:pt x="190" y="386"/>
                    </a:lnTo>
                    <a:lnTo>
                      <a:pt x="192" y="384"/>
                    </a:lnTo>
                    <a:lnTo>
                      <a:pt x="192" y="382"/>
                    </a:lnTo>
                    <a:lnTo>
                      <a:pt x="192" y="380"/>
                    </a:lnTo>
                    <a:lnTo>
                      <a:pt x="192" y="378"/>
                    </a:lnTo>
                    <a:lnTo>
                      <a:pt x="193" y="376"/>
                    </a:lnTo>
                    <a:lnTo>
                      <a:pt x="193" y="374"/>
                    </a:lnTo>
                    <a:lnTo>
                      <a:pt x="193" y="371"/>
                    </a:lnTo>
                    <a:lnTo>
                      <a:pt x="193" y="369"/>
                    </a:lnTo>
                    <a:lnTo>
                      <a:pt x="193" y="367"/>
                    </a:lnTo>
                    <a:lnTo>
                      <a:pt x="192" y="365"/>
                    </a:lnTo>
                    <a:lnTo>
                      <a:pt x="192" y="363"/>
                    </a:lnTo>
                    <a:lnTo>
                      <a:pt x="192" y="361"/>
                    </a:lnTo>
                    <a:lnTo>
                      <a:pt x="192" y="357"/>
                    </a:lnTo>
                    <a:lnTo>
                      <a:pt x="192" y="355"/>
                    </a:lnTo>
                    <a:lnTo>
                      <a:pt x="190" y="355"/>
                    </a:lnTo>
                    <a:lnTo>
                      <a:pt x="188" y="355"/>
                    </a:lnTo>
                    <a:lnTo>
                      <a:pt x="186" y="355"/>
                    </a:lnTo>
                    <a:lnTo>
                      <a:pt x="186" y="351"/>
                    </a:lnTo>
                    <a:lnTo>
                      <a:pt x="184" y="349"/>
                    </a:lnTo>
                    <a:lnTo>
                      <a:pt x="184" y="346"/>
                    </a:lnTo>
                    <a:lnTo>
                      <a:pt x="184" y="344"/>
                    </a:lnTo>
                    <a:lnTo>
                      <a:pt x="182" y="342"/>
                    </a:lnTo>
                    <a:lnTo>
                      <a:pt x="182" y="338"/>
                    </a:lnTo>
                    <a:lnTo>
                      <a:pt x="182" y="336"/>
                    </a:lnTo>
                    <a:lnTo>
                      <a:pt x="180" y="334"/>
                    </a:lnTo>
                    <a:lnTo>
                      <a:pt x="178" y="332"/>
                    </a:lnTo>
                    <a:lnTo>
                      <a:pt x="178" y="330"/>
                    </a:lnTo>
                    <a:lnTo>
                      <a:pt x="178" y="326"/>
                    </a:lnTo>
                    <a:lnTo>
                      <a:pt x="178" y="324"/>
                    </a:lnTo>
                    <a:lnTo>
                      <a:pt x="180" y="323"/>
                    </a:lnTo>
                    <a:lnTo>
                      <a:pt x="180" y="321"/>
                    </a:lnTo>
                    <a:lnTo>
                      <a:pt x="180" y="319"/>
                    </a:lnTo>
                    <a:lnTo>
                      <a:pt x="180" y="317"/>
                    </a:lnTo>
                    <a:lnTo>
                      <a:pt x="180" y="315"/>
                    </a:lnTo>
                    <a:lnTo>
                      <a:pt x="178" y="313"/>
                    </a:lnTo>
                    <a:lnTo>
                      <a:pt x="176" y="313"/>
                    </a:lnTo>
                    <a:lnTo>
                      <a:pt x="176" y="311"/>
                    </a:lnTo>
                    <a:lnTo>
                      <a:pt x="174" y="309"/>
                    </a:lnTo>
                    <a:lnTo>
                      <a:pt x="174" y="307"/>
                    </a:lnTo>
                    <a:lnTo>
                      <a:pt x="174" y="305"/>
                    </a:lnTo>
                    <a:lnTo>
                      <a:pt x="174" y="307"/>
                    </a:lnTo>
                    <a:lnTo>
                      <a:pt x="172" y="307"/>
                    </a:lnTo>
                    <a:lnTo>
                      <a:pt x="172" y="305"/>
                    </a:lnTo>
                    <a:lnTo>
                      <a:pt x="172" y="307"/>
                    </a:lnTo>
                    <a:lnTo>
                      <a:pt x="170" y="307"/>
                    </a:lnTo>
                    <a:lnTo>
                      <a:pt x="169" y="309"/>
                    </a:lnTo>
                    <a:lnTo>
                      <a:pt x="169" y="311"/>
                    </a:lnTo>
                    <a:lnTo>
                      <a:pt x="169" y="313"/>
                    </a:lnTo>
                    <a:lnTo>
                      <a:pt x="170" y="313"/>
                    </a:lnTo>
                    <a:lnTo>
                      <a:pt x="170" y="315"/>
                    </a:lnTo>
                    <a:lnTo>
                      <a:pt x="170" y="317"/>
                    </a:lnTo>
                    <a:lnTo>
                      <a:pt x="170" y="319"/>
                    </a:lnTo>
                    <a:lnTo>
                      <a:pt x="170" y="321"/>
                    </a:lnTo>
                    <a:lnTo>
                      <a:pt x="169" y="321"/>
                    </a:lnTo>
                    <a:lnTo>
                      <a:pt x="167" y="323"/>
                    </a:lnTo>
                    <a:lnTo>
                      <a:pt x="165" y="324"/>
                    </a:lnTo>
                    <a:lnTo>
                      <a:pt x="165" y="326"/>
                    </a:lnTo>
                    <a:lnTo>
                      <a:pt x="163" y="328"/>
                    </a:lnTo>
                    <a:lnTo>
                      <a:pt x="161" y="328"/>
                    </a:lnTo>
                    <a:lnTo>
                      <a:pt x="161" y="330"/>
                    </a:lnTo>
                    <a:lnTo>
                      <a:pt x="161" y="332"/>
                    </a:lnTo>
                    <a:lnTo>
                      <a:pt x="159" y="332"/>
                    </a:lnTo>
                    <a:lnTo>
                      <a:pt x="159" y="334"/>
                    </a:lnTo>
                    <a:lnTo>
                      <a:pt x="159" y="336"/>
                    </a:lnTo>
                    <a:lnTo>
                      <a:pt x="157" y="338"/>
                    </a:lnTo>
                    <a:lnTo>
                      <a:pt x="157" y="340"/>
                    </a:lnTo>
                    <a:lnTo>
                      <a:pt x="157" y="342"/>
                    </a:lnTo>
                    <a:lnTo>
                      <a:pt x="157" y="344"/>
                    </a:lnTo>
                    <a:lnTo>
                      <a:pt x="155" y="346"/>
                    </a:lnTo>
                    <a:lnTo>
                      <a:pt x="155" y="348"/>
                    </a:lnTo>
                    <a:lnTo>
                      <a:pt x="153" y="348"/>
                    </a:lnTo>
                    <a:lnTo>
                      <a:pt x="153" y="349"/>
                    </a:lnTo>
                    <a:lnTo>
                      <a:pt x="151" y="349"/>
                    </a:lnTo>
                    <a:lnTo>
                      <a:pt x="149" y="348"/>
                    </a:lnTo>
                    <a:lnTo>
                      <a:pt x="147" y="348"/>
                    </a:lnTo>
                    <a:lnTo>
                      <a:pt x="145" y="348"/>
                    </a:lnTo>
                    <a:lnTo>
                      <a:pt x="144" y="349"/>
                    </a:lnTo>
                    <a:lnTo>
                      <a:pt x="142" y="349"/>
                    </a:lnTo>
                    <a:lnTo>
                      <a:pt x="140" y="349"/>
                    </a:lnTo>
                    <a:lnTo>
                      <a:pt x="138" y="349"/>
                    </a:lnTo>
                    <a:lnTo>
                      <a:pt x="136" y="349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6" y="344"/>
                    </a:lnTo>
                    <a:lnTo>
                      <a:pt x="136" y="342"/>
                    </a:lnTo>
                    <a:lnTo>
                      <a:pt x="132" y="340"/>
                    </a:lnTo>
                    <a:lnTo>
                      <a:pt x="130" y="340"/>
                    </a:lnTo>
                    <a:lnTo>
                      <a:pt x="128" y="340"/>
                    </a:lnTo>
                    <a:lnTo>
                      <a:pt x="128" y="342"/>
                    </a:lnTo>
                    <a:lnTo>
                      <a:pt x="126" y="342"/>
                    </a:lnTo>
                    <a:lnTo>
                      <a:pt x="126" y="344"/>
                    </a:lnTo>
                    <a:lnTo>
                      <a:pt x="126" y="346"/>
                    </a:lnTo>
                    <a:lnTo>
                      <a:pt x="126" y="348"/>
                    </a:lnTo>
                    <a:lnTo>
                      <a:pt x="124" y="349"/>
                    </a:lnTo>
                    <a:lnTo>
                      <a:pt x="122" y="351"/>
                    </a:lnTo>
                    <a:lnTo>
                      <a:pt x="122" y="353"/>
                    </a:lnTo>
                    <a:lnTo>
                      <a:pt x="121" y="353"/>
                    </a:lnTo>
                    <a:lnTo>
                      <a:pt x="121" y="355"/>
                    </a:lnTo>
                    <a:lnTo>
                      <a:pt x="119" y="357"/>
                    </a:lnTo>
                    <a:lnTo>
                      <a:pt x="117" y="359"/>
                    </a:lnTo>
                    <a:lnTo>
                      <a:pt x="115" y="361"/>
                    </a:lnTo>
                    <a:lnTo>
                      <a:pt x="113" y="363"/>
                    </a:lnTo>
                    <a:lnTo>
                      <a:pt x="111" y="363"/>
                    </a:lnTo>
                    <a:lnTo>
                      <a:pt x="109" y="365"/>
                    </a:lnTo>
                    <a:lnTo>
                      <a:pt x="107" y="367"/>
                    </a:lnTo>
                    <a:lnTo>
                      <a:pt x="105" y="367"/>
                    </a:lnTo>
                    <a:lnTo>
                      <a:pt x="103" y="369"/>
                    </a:lnTo>
                    <a:lnTo>
                      <a:pt x="101" y="369"/>
                    </a:lnTo>
                    <a:lnTo>
                      <a:pt x="99" y="371"/>
                    </a:lnTo>
                    <a:lnTo>
                      <a:pt x="99" y="372"/>
                    </a:lnTo>
                    <a:lnTo>
                      <a:pt x="98" y="372"/>
                    </a:lnTo>
                    <a:lnTo>
                      <a:pt x="94" y="371"/>
                    </a:lnTo>
                    <a:lnTo>
                      <a:pt x="94" y="372"/>
                    </a:lnTo>
                    <a:lnTo>
                      <a:pt x="92" y="374"/>
                    </a:lnTo>
                    <a:lnTo>
                      <a:pt x="90" y="374"/>
                    </a:lnTo>
                    <a:lnTo>
                      <a:pt x="88" y="374"/>
                    </a:lnTo>
                    <a:lnTo>
                      <a:pt x="86" y="374"/>
                    </a:lnTo>
                    <a:lnTo>
                      <a:pt x="84" y="374"/>
                    </a:lnTo>
                    <a:lnTo>
                      <a:pt x="84" y="372"/>
                    </a:lnTo>
                    <a:lnTo>
                      <a:pt x="82" y="372"/>
                    </a:lnTo>
                    <a:lnTo>
                      <a:pt x="82" y="371"/>
                    </a:lnTo>
                    <a:lnTo>
                      <a:pt x="80" y="371"/>
                    </a:lnTo>
                    <a:lnTo>
                      <a:pt x="80" y="369"/>
                    </a:lnTo>
                    <a:lnTo>
                      <a:pt x="78" y="369"/>
                    </a:lnTo>
                    <a:lnTo>
                      <a:pt x="78" y="367"/>
                    </a:lnTo>
                    <a:lnTo>
                      <a:pt x="80" y="367"/>
                    </a:lnTo>
                    <a:lnTo>
                      <a:pt x="80" y="365"/>
                    </a:lnTo>
                    <a:lnTo>
                      <a:pt x="80" y="363"/>
                    </a:lnTo>
                    <a:lnTo>
                      <a:pt x="78" y="363"/>
                    </a:lnTo>
                    <a:lnTo>
                      <a:pt x="78" y="361"/>
                    </a:lnTo>
                    <a:lnTo>
                      <a:pt x="76" y="361"/>
                    </a:lnTo>
                    <a:lnTo>
                      <a:pt x="78" y="361"/>
                    </a:lnTo>
                    <a:lnTo>
                      <a:pt x="74" y="359"/>
                    </a:lnTo>
                    <a:lnTo>
                      <a:pt x="74" y="357"/>
                    </a:lnTo>
                    <a:lnTo>
                      <a:pt x="76" y="357"/>
                    </a:lnTo>
                    <a:lnTo>
                      <a:pt x="78" y="357"/>
                    </a:lnTo>
                    <a:lnTo>
                      <a:pt x="78" y="355"/>
                    </a:lnTo>
                    <a:lnTo>
                      <a:pt x="78" y="353"/>
                    </a:lnTo>
                    <a:lnTo>
                      <a:pt x="78" y="351"/>
                    </a:lnTo>
                    <a:lnTo>
                      <a:pt x="78" y="349"/>
                    </a:lnTo>
                    <a:lnTo>
                      <a:pt x="78" y="348"/>
                    </a:lnTo>
                    <a:lnTo>
                      <a:pt x="78" y="346"/>
                    </a:lnTo>
                    <a:lnTo>
                      <a:pt x="78" y="344"/>
                    </a:lnTo>
                    <a:lnTo>
                      <a:pt x="76" y="344"/>
                    </a:lnTo>
                    <a:lnTo>
                      <a:pt x="76" y="342"/>
                    </a:lnTo>
                    <a:lnTo>
                      <a:pt x="76" y="344"/>
                    </a:lnTo>
                    <a:lnTo>
                      <a:pt x="74" y="344"/>
                    </a:lnTo>
                    <a:lnTo>
                      <a:pt x="73" y="344"/>
                    </a:lnTo>
                    <a:lnTo>
                      <a:pt x="73" y="342"/>
                    </a:lnTo>
                    <a:lnTo>
                      <a:pt x="71" y="342"/>
                    </a:lnTo>
                    <a:lnTo>
                      <a:pt x="69" y="342"/>
                    </a:lnTo>
                    <a:lnTo>
                      <a:pt x="69" y="340"/>
                    </a:lnTo>
                    <a:lnTo>
                      <a:pt x="71" y="340"/>
                    </a:lnTo>
                    <a:lnTo>
                      <a:pt x="71" y="338"/>
                    </a:lnTo>
                    <a:lnTo>
                      <a:pt x="69" y="338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5" y="336"/>
                    </a:lnTo>
                    <a:lnTo>
                      <a:pt x="65" y="334"/>
                    </a:lnTo>
                    <a:lnTo>
                      <a:pt x="63" y="334"/>
                    </a:lnTo>
                    <a:lnTo>
                      <a:pt x="63" y="336"/>
                    </a:lnTo>
                    <a:lnTo>
                      <a:pt x="61" y="336"/>
                    </a:lnTo>
                    <a:lnTo>
                      <a:pt x="61" y="334"/>
                    </a:lnTo>
                    <a:lnTo>
                      <a:pt x="59" y="334"/>
                    </a:lnTo>
                    <a:lnTo>
                      <a:pt x="59" y="332"/>
                    </a:lnTo>
                    <a:lnTo>
                      <a:pt x="59" y="330"/>
                    </a:lnTo>
                    <a:lnTo>
                      <a:pt x="61" y="330"/>
                    </a:lnTo>
                    <a:lnTo>
                      <a:pt x="61" y="328"/>
                    </a:lnTo>
                    <a:lnTo>
                      <a:pt x="61" y="326"/>
                    </a:lnTo>
                    <a:lnTo>
                      <a:pt x="57" y="324"/>
                    </a:lnTo>
                    <a:lnTo>
                      <a:pt x="57" y="321"/>
                    </a:lnTo>
                    <a:lnTo>
                      <a:pt x="55" y="315"/>
                    </a:lnTo>
                    <a:lnTo>
                      <a:pt x="55" y="313"/>
                    </a:lnTo>
                    <a:lnTo>
                      <a:pt x="55" y="311"/>
                    </a:lnTo>
                    <a:lnTo>
                      <a:pt x="55" y="309"/>
                    </a:lnTo>
                    <a:lnTo>
                      <a:pt x="53" y="307"/>
                    </a:lnTo>
                    <a:lnTo>
                      <a:pt x="51" y="309"/>
                    </a:lnTo>
                    <a:lnTo>
                      <a:pt x="48" y="313"/>
                    </a:lnTo>
                    <a:lnTo>
                      <a:pt x="42" y="317"/>
                    </a:lnTo>
                    <a:lnTo>
                      <a:pt x="40" y="317"/>
                    </a:lnTo>
                    <a:lnTo>
                      <a:pt x="38" y="315"/>
                    </a:lnTo>
                    <a:lnTo>
                      <a:pt x="34" y="307"/>
                    </a:lnTo>
                    <a:lnTo>
                      <a:pt x="23" y="290"/>
                    </a:lnTo>
                    <a:lnTo>
                      <a:pt x="21" y="286"/>
                    </a:lnTo>
                    <a:lnTo>
                      <a:pt x="19" y="284"/>
                    </a:lnTo>
                    <a:lnTo>
                      <a:pt x="15" y="284"/>
                    </a:lnTo>
                    <a:lnTo>
                      <a:pt x="13" y="286"/>
                    </a:lnTo>
                    <a:lnTo>
                      <a:pt x="13" y="284"/>
                    </a:lnTo>
                    <a:lnTo>
                      <a:pt x="11" y="282"/>
                    </a:lnTo>
                    <a:lnTo>
                      <a:pt x="9" y="280"/>
                    </a:lnTo>
                    <a:lnTo>
                      <a:pt x="7" y="280"/>
                    </a:lnTo>
                    <a:lnTo>
                      <a:pt x="5" y="280"/>
                    </a:lnTo>
                    <a:lnTo>
                      <a:pt x="3" y="278"/>
                    </a:lnTo>
                    <a:lnTo>
                      <a:pt x="3" y="276"/>
                    </a:lnTo>
                    <a:lnTo>
                      <a:pt x="3" y="275"/>
                    </a:lnTo>
                    <a:lnTo>
                      <a:pt x="3" y="271"/>
                    </a:lnTo>
                    <a:lnTo>
                      <a:pt x="3" y="267"/>
                    </a:lnTo>
                    <a:lnTo>
                      <a:pt x="2" y="263"/>
                    </a:lnTo>
                    <a:lnTo>
                      <a:pt x="5" y="261"/>
                    </a:lnTo>
                    <a:lnTo>
                      <a:pt x="7" y="259"/>
                    </a:lnTo>
                    <a:lnTo>
                      <a:pt x="9" y="257"/>
                    </a:lnTo>
                    <a:lnTo>
                      <a:pt x="11" y="257"/>
                    </a:lnTo>
                    <a:lnTo>
                      <a:pt x="13" y="255"/>
                    </a:lnTo>
                    <a:lnTo>
                      <a:pt x="15" y="255"/>
                    </a:lnTo>
                    <a:lnTo>
                      <a:pt x="15" y="253"/>
                    </a:lnTo>
                    <a:lnTo>
                      <a:pt x="17" y="253"/>
                    </a:lnTo>
                    <a:lnTo>
                      <a:pt x="17" y="252"/>
                    </a:lnTo>
                    <a:lnTo>
                      <a:pt x="17" y="250"/>
                    </a:lnTo>
                    <a:lnTo>
                      <a:pt x="15" y="250"/>
                    </a:lnTo>
                    <a:lnTo>
                      <a:pt x="15" y="248"/>
                    </a:lnTo>
                    <a:lnTo>
                      <a:pt x="13" y="248"/>
                    </a:lnTo>
                    <a:lnTo>
                      <a:pt x="13" y="246"/>
                    </a:lnTo>
                    <a:lnTo>
                      <a:pt x="13" y="244"/>
                    </a:lnTo>
                    <a:lnTo>
                      <a:pt x="13" y="242"/>
                    </a:lnTo>
                    <a:lnTo>
                      <a:pt x="13" y="240"/>
                    </a:lnTo>
                    <a:lnTo>
                      <a:pt x="13" y="238"/>
                    </a:lnTo>
                    <a:lnTo>
                      <a:pt x="13" y="236"/>
                    </a:lnTo>
                    <a:lnTo>
                      <a:pt x="15" y="236"/>
                    </a:lnTo>
                    <a:lnTo>
                      <a:pt x="15" y="234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13" y="228"/>
                    </a:lnTo>
                    <a:lnTo>
                      <a:pt x="11" y="227"/>
                    </a:lnTo>
                    <a:lnTo>
                      <a:pt x="11" y="225"/>
                    </a:lnTo>
                    <a:lnTo>
                      <a:pt x="9" y="223"/>
                    </a:lnTo>
                    <a:lnTo>
                      <a:pt x="9" y="221"/>
                    </a:lnTo>
                    <a:lnTo>
                      <a:pt x="9" y="219"/>
                    </a:lnTo>
                    <a:lnTo>
                      <a:pt x="7" y="219"/>
                    </a:lnTo>
                    <a:lnTo>
                      <a:pt x="7" y="217"/>
                    </a:lnTo>
                    <a:lnTo>
                      <a:pt x="7" y="215"/>
                    </a:lnTo>
                    <a:lnTo>
                      <a:pt x="5" y="215"/>
                    </a:lnTo>
                    <a:lnTo>
                      <a:pt x="3" y="215"/>
                    </a:lnTo>
                    <a:lnTo>
                      <a:pt x="3" y="213"/>
                    </a:lnTo>
                    <a:lnTo>
                      <a:pt x="3" y="211"/>
                    </a:lnTo>
                    <a:lnTo>
                      <a:pt x="2" y="211"/>
                    </a:lnTo>
                    <a:lnTo>
                      <a:pt x="3" y="209"/>
                    </a:lnTo>
                    <a:lnTo>
                      <a:pt x="2" y="209"/>
                    </a:lnTo>
                    <a:lnTo>
                      <a:pt x="2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2" y="202"/>
                    </a:lnTo>
                    <a:lnTo>
                      <a:pt x="0" y="202"/>
                    </a:lnTo>
                    <a:lnTo>
                      <a:pt x="0" y="200"/>
                    </a:lnTo>
                    <a:lnTo>
                      <a:pt x="0" y="198"/>
                    </a:lnTo>
                    <a:lnTo>
                      <a:pt x="0" y="196"/>
                    </a:lnTo>
                    <a:lnTo>
                      <a:pt x="0" y="194"/>
                    </a:lnTo>
                    <a:lnTo>
                      <a:pt x="0" y="192"/>
                    </a:lnTo>
                    <a:lnTo>
                      <a:pt x="2" y="192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0" y="190"/>
                    </a:lnTo>
                    <a:lnTo>
                      <a:pt x="2" y="190"/>
                    </a:lnTo>
                    <a:lnTo>
                      <a:pt x="3" y="190"/>
                    </a:lnTo>
                    <a:lnTo>
                      <a:pt x="3" y="188"/>
                    </a:lnTo>
                    <a:lnTo>
                      <a:pt x="3" y="186"/>
                    </a:lnTo>
                    <a:lnTo>
                      <a:pt x="3" y="184"/>
                    </a:lnTo>
                    <a:lnTo>
                      <a:pt x="5" y="184"/>
                    </a:lnTo>
                    <a:lnTo>
                      <a:pt x="7" y="184"/>
                    </a:lnTo>
                    <a:lnTo>
                      <a:pt x="9" y="184"/>
                    </a:lnTo>
                    <a:lnTo>
                      <a:pt x="9" y="182"/>
                    </a:lnTo>
                    <a:lnTo>
                      <a:pt x="11" y="182"/>
                    </a:lnTo>
                    <a:lnTo>
                      <a:pt x="11" y="184"/>
                    </a:lnTo>
                    <a:lnTo>
                      <a:pt x="13" y="184"/>
                    </a:lnTo>
                    <a:lnTo>
                      <a:pt x="13" y="186"/>
                    </a:lnTo>
                    <a:lnTo>
                      <a:pt x="15" y="184"/>
                    </a:lnTo>
                    <a:lnTo>
                      <a:pt x="17" y="184"/>
                    </a:lnTo>
                    <a:lnTo>
                      <a:pt x="19" y="184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9" y="182"/>
                    </a:lnTo>
                    <a:lnTo>
                      <a:pt x="21" y="182"/>
                    </a:lnTo>
                    <a:lnTo>
                      <a:pt x="23" y="182"/>
                    </a:lnTo>
                    <a:lnTo>
                      <a:pt x="23" y="180"/>
                    </a:lnTo>
                    <a:lnTo>
                      <a:pt x="21" y="180"/>
                    </a:lnTo>
                    <a:lnTo>
                      <a:pt x="21" y="179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21" y="175"/>
                    </a:lnTo>
                    <a:lnTo>
                      <a:pt x="21" y="173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5" y="171"/>
                    </a:lnTo>
                    <a:lnTo>
                      <a:pt x="25" y="169"/>
                    </a:lnTo>
                    <a:lnTo>
                      <a:pt x="26" y="169"/>
                    </a:lnTo>
                    <a:lnTo>
                      <a:pt x="28" y="169"/>
                    </a:lnTo>
                    <a:lnTo>
                      <a:pt x="28" y="171"/>
                    </a:lnTo>
                    <a:lnTo>
                      <a:pt x="30" y="171"/>
                    </a:lnTo>
                    <a:lnTo>
                      <a:pt x="30" y="169"/>
                    </a:lnTo>
                    <a:lnTo>
                      <a:pt x="30" y="167"/>
                    </a:lnTo>
                    <a:lnTo>
                      <a:pt x="32" y="167"/>
                    </a:lnTo>
                    <a:lnTo>
                      <a:pt x="34" y="167"/>
                    </a:lnTo>
                    <a:lnTo>
                      <a:pt x="34" y="169"/>
                    </a:lnTo>
                    <a:lnTo>
                      <a:pt x="36" y="169"/>
                    </a:lnTo>
                    <a:lnTo>
                      <a:pt x="38" y="169"/>
                    </a:lnTo>
                    <a:lnTo>
                      <a:pt x="38" y="167"/>
                    </a:lnTo>
                    <a:lnTo>
                      <a:pt x="40" y="167"/>
                    </a:lnTo>
                    <a:lnTo>
                      <a:pt x="42" y="167"/>
                    </a:lnTo>
                    <a:lnTo>
                      <a:pt x="42" y="165"/>
                    </a:lnTo>
                    <a:lnTo>
                      <a:pt x="42" y="167"/>
                    </a:lnTo>
                    <a:lnTo>
                      <a:pt x="44" y="167"/>
                    </a:lnTo>
                    <a:lnTo>
                      <a:pt x="46" y="167"/>
                    </a:lnTo>
                    <a:lnTo>
                      <a:pt x="46" y="165"/>
                    </a:lnTo>
                    <a:lnTo>
                      <a:pt x="48" y="165"/>
                    </a:lnTo>
                    <a:lnTo>
                      <a:pt x="46" y="165"/>
                    </a:lnTo>
                    <a:lnTo>
                      <a:pt x="46" y="163"/>
                    </a:lnTo>
                    <a:lnTo>
                      <a:pt x="46" y="161"/>
                    </a:lnTo>
                    <a:lnTo>
                      <a:pt x="44" y="161"/>
                    </a:lnTo>
                    <a:lnTo>
                      <a:pt x="46" y="161"/>
                    </a:lnTo>
                    <a:lnTo>
                      <a:pt x="48" y="161"/>
                    </a:lnTo>
                    <a:lnTo>
                      <a:pt x="48" y="159"/>
                    </a:lnTo>
                    <a:lnTo>
                      <a:pt x="50" y="159"/>
                    </a:lnTo>
                    <a:lnTo>
                      <a:pt x="50" y="161"/>
                    </a:lnTo>
                    <a:lnTo>
                      <a:pt x="50" y="159"/>
                    </a:lnTo>
                    <a:lnTo>
                      <a:pt x="51" y="159"/>
                    </a:lnTo>
                    <a:lnTo>
                      <a:pt x="51" y="161"/>
                    </a:lnTo>
                    <a:lnTo>
                      <a:pt x="51" y="163"/>
                    </a:lnTo>
                    <a:lnTo>
                      <a:pt x="53" y="163"/>
                    </a:lnTo>
                    <a:lnTo>
                      <a:pt x="55" y="163"/>
                    </a:lnTo>
                    <a:lnTo>
                      <a:pt x="55" y="161"/>
                    </a:lnTo>
                    <a:lnTo>
                      <a:pt x="57" y="161"/>
                    </a:lnTo>
                    <a:lnTo>
                      <a:pt x="57" y="159"/>
                    </a:lnTo>
                    <a:lnTo>
                      <a:pt x="57" y="161"/>
                    </a:lnTo>
                    <a:lnTo>
                      <a:pt x="57" y="163"/>
                    </a:lnTo>
                    <a:lnTo>
                      <a:pt x="55" y="163"/>
                    </a:lnTo>
                    <a:lnTo>
                      <a:pt x="55" y="165"/>
                    </a:lnTo>
                    <a:lnTo>
                      <a:pt x="57" y="165"/>
                    </a:lnTo>
                    <a:lnTo>
                      <a:pt x="57" y="163"/>
                    </a:lnTo>
                    <a:lnTo>
                      <a:pt x="59" y="163"/>
                    </a:lnTo>
                    <a:lnTo>
                      <a:pt x="59" y="161"/>
                    </a:lnTo>
                    <a:lnTo>
                      <a:pt x="59" y="163"/>
                    </a:lnTo>
                    <a:lnTo>
                      <a:pt x="61" y="163"/>
                    </a:lnTo>
                    <a:lnTo>
                      <a:pt x="61" y="161"/>
                    </a:lnTo>
                    <a:lnTo>
                      <a:pt x="63" y="161"/>
                    </a:lnTo>
                    <a:lnTo>
                      <a:pt x="63" y="163"/>
                    </a:lnTo>
                    <a:lnTo>
                      <a:pt x="63" y="161"/>
                    </a:lnTo>
                    <a:lnTo>
                      <a:pt x="65" y="161"/>
                    </a:lnTo>
                    <a:lnTo>
                      <a:pt x="65" y="163"/>
                    </a:lnTo>
                    <a:lnTo>
                      <a:pt x="65" y="165"/>
                    </a:lnTo>
                    <a:lnTo>
                      <a:pt x="67" y="165"/>
                    </a:lnTo>
                    <a:lnTo>
                      <a:pt x="67" y="163"/>
                    </a:lnTo>
                    <a:lnTo>
                      <a:pt x="69" y="163"/>
                    </a:lnTo>
                    <a:lnTo>
                      <a:pt x="69" y="161"/>
                    </a:lnTo>
                    <a:lnTo>
                      <a:pt x="69" y="159"/>
                    </a:lnTo>
                    <a:lnTo>
                      <a:pt x="69" y="157"/>
                    </a:lnTo>
                    <a:lnTo>
                      <a:pt x="69" y="155"/>
                    </a:lnTo>
                    <a:lnTo>
                      <a:pt x="69" y="154"/>
                    </a:lnTo>
                    <a:lnTo>
                      <a:pt x="71" y="152"/>
                    </a:lnTo>
                    <a:lnTo>
                      <a:pt x="71" y="154"/>
                    </a:lnTo>
                    <a:lnTo>
                      <a:pt x="73" y="154"/>
                    </a:lnTo>
                    <a:lnTo>
                      <a:pt x="73" y="155"/>
                    </a:lnTo>
                    <a:lnTo>
                      <a:pt x="74" y="155"/>
                    </a:lnTo>
                    <a:lnTo>
                      <a:pt x="76" y="154"/>
                    </a:lnTo>
                    <a:lnTo>
                      <a:pt x="78" y="154"/>
                    </a:lnTo>
                    <a:lnTo>
                      <a:pt x="78" y="152"/>
                    </a:lnTo>
                    <a:lnTo>
                      <a:pt x="76" y="152"/>
                    </a:lnTo>
                    <a:lnTo>
                      <a:pt x="78" y="150"/>
                    </a:lnTo>
                    <a:lnTo>
                      <a:pt x="78" y="148"/>
                    </a:lnTo>
                    <a:lnTo>
                      <a:pt x="80" y="148"/>
                    </a:lnTo>
                    <a:lnTo>
                      <a:pt x="80" y="150"/>
                    </a:lnTo>
                    <a:lnTo>
                      <a:pt x="82" y="150"/>
                    </a:lnTo>
                    <a:lnTo>
                      <a:pt x="82" y="148"/>
                    </a:lnTo>
                    <a:lnTo>
                      <a:pt x="82" y="146"/>
                    </a:lnTo>
                    <a:lnTo>
                      <a:pt x="82" y="144"/>
                    </a:lnTo>
                    <a:lnTo>
                      <a:pt x="80" y="142"/>
                    </a:lnTo>
                    <a:lnTo>
                      <a:pt x="82" y="142"/>
                    </a:lnTo>
                    <a:lnTo>
                      <a:pt x="82" y="144"/>
                    </a:lnTo>
                    <a:lnTo>
                      <a:pt x="84" y="144"/>
                    </a:lnTo>
                    <a:lnTo>
                      <a:pt x="84" y="142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4" y="138"/>
                    </a:lnTo>
                    <a:lnTo>
                      <a:pt x="84" y="136"/>
                    </a:lnTo>
                    <a:lnTo>
                      <a:pt x="84" y="134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8" y="134"/>
                    </a:lnTo>
                    <a:lnTo>
                      <a:pt x="88" y="132"/>
                    </a:lnTo>
                    <a:lnTo>
                      <a:pt x="88" y="134"/>
                    </a:lnTo>
                    <a:lnTo>
                      <a:pt x="88" y="132"/>
                    </a:lnTo>
                    <a:lnTo>
                      <a:pt x="88" y="131"/>
                    </a:lnTo>
                    <a:lnTo>
                      <a:pt x="88" y="132"/>
                    </a:lnTo>
                    <a:lnTo>
                      <a:pt x="90" y="132"/>
                    </a:lnTo>
                    <a:lnTo>
                      <a:pt x="92" y="134"/>
                    </a:lnTo>
                    <a:lnTo>
                      <a:pt x="94" y="134"/>
                    </a:lnTo>
                    <a:lnTo>
                      <a:pt x="96" y="134"/>
                    </a:lnTo>
                    <a:lnTo>
                      <a:pt x="96" y="132"/>
                    </a:lnTo>
                    <a:lnTo>
                      <a:pt x="98" y="132"/>
                    </a:lnTo>
                    <a:lnTo>
                      <a:pt x="99" y="132"/>
                    </a:lnTo>
                    <a:lnTo>
                      <a:pt x="101" y="132"/>
                    </a:lnTo>
                    <a:lnTo>
                      <a:pt x="101" y="131"/>
                    </a:lnTo>
                    <a:lnTo>
                      <a:pt x="101" y="129"/>
                    </a:lnTo>
                    <a:lnTo>
                      <a:pt x="99" y="127"/>
                    </a:lnTo>
                    <a:lnTo>
                      <a:pt x="99" y="125"/>
                    </a:lnTo>
                    <a:lnTo>
                      <a:pt x="98" y="125"/>
                    </a:lnTo>
                    <a:lnTo>
                      <a:pt x="98" y="127"/>
                    </a:lnTo>
                    <a:lnTo>
                      <a:pt x="98" y="125"/>
                    </a:lnTo>
                    <a:lnTo>
                      <a:pt x="96" y="125"/>
                    </a:lnTo>
                    <a:lnTo>
                      <a:pt x="96" y="127"/>
                    </a:lnTo>
                    <a:lnTo>
                      <a:pt x="96" y="125"/>
                    </a:lnTo>
                    <a:lnTo>
                      <a:pt x="98" y="125"/>
                    </a:lnTo>
                    <a:lnTo>
                      <a:pt x="98" y="123"/>
                    </a:lnTo>
                    <a:lnTo>
                      <a:pt x="98" y="125"/>
                    </a:lnTo>
                    <a:lnTo>
                      <a:pt x="99" y="125"/>
                    </a:lnTo>
                    <a:lnTo>
                      <a:pt x="99" y="123"/>
                    </a:lnTo>
                    <a:lnTo>
                      <a:pt x="101" y="123"/>
                    </a:lnTo>
                    <a:lnTo>
                      <a:pt x="101" y="121"/>
                    </a:lnTo>
                    <a:lnTo>
                      <a:pt x="99" y="121"/>
                    </a:lnTo>
                    <a:lnTo>
                      <a:pt x="101" y="121"/>
                    </a:lnTo>
                    <a:lnTo>
                      <a:pt x="101" y="119"/>
                    </a:lnTo>
                    <a:lnTo>
                      <a:pt x="99" y="119"/>
                    </a:lnTo>
                    <a:lnTo>
                      <a:pt x="101" y="119"/>
                    </a:lnTo>
                    <a:lnTo>
                      <a:pt x="101" y="117"/>
                    </a:lnTo>
                    <a:lnTo>
                      <a:pt x="101" y="115"/>
                    </a:lnTo>
                    <a:lnTo>
                      <a:pt x="103" y="115"/>
                    </a:lnTo>
                    <a:lnTo>
                      <a:pt x="103" y="117"/>
                    </a:lnTo>
                    <a:lnTo>
                      <a:pt x="105" y="117"/>
                    </a:lnTo>
                    <a:lnTo>
                      <a:pt x="105" y="119"/>
                    </a:lnTo>
                    <a:lnTo>
                      <a:pt x="107" y="119"/>
                    </a:lnTo>
                    <a:lnTo>
                      <a:pt x="107" y="117"/>
                    </a:lnTo>
                    <a:lnTo>
                      <a:pt x="107" y="115"/>
                    </a:lnTo>
                    <a:lnTo>
                      <a:pt x="109" y="115"/>
                    </a:lnTo>
                    <a:lnTo>
                      <a:pt x="109" y="117"/>
                    </a:lnTo>
                    <a:lnTo>
                      <a:pt x="111" y="117"/>
                    </a:lnTo>
                    <a:lnTo>
                      <a:pt x="111" y="119"/>
                    </a:lnTo>
                    <a:lnTo>
                      <a:pt x="111" y="121"/>
                    </a:lnTo>
                    <a:lnTo>
                      <a:pt x="111" y="123"/>
                    </a:lnTo>
                    <a:lnTo>
                      <a:pt x="113" y="123"/>
                    </a:lnTo>
                    <a:lnTo>
                      <a:pt x="113" y="121"/>
                    </a:lnTo>
                    <a:lnTo>
                      <a:pt x="115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9" y="119"/>
                    </a:lnTo>
                    <a:lnTo>
                      <a:pt x="119" y="117"/>
                    </a:lnTo>
                    <a:lnTo>
                      <a:pt x="121" y="117"/>
                    </a:lnTo>
                    <a:lnTo>
                      <a:pt x="121" y="119"/>
                    </a:lnTo>
                    <a:lnTo>
                      <a:pt x="119" y="119"/>
                    </a:lnTo>
                    <a:lnTo>
                      <a:pt x="119" y="121"/>
                    </a:lnTo>
                    <a:lnTo>
                      <a:pt x="121" y="121"/>
                    </a:lnTo>
                    <a:lnTo>
                      <a:pt x="121" y="123"/>
                    </a:lnTo>
                    <a:lnTo>
                      <a:pt x="121" y="121"/>
                    </a:lnTo>
                    <a:lnTo>
                      <a:pt x="122" y="121"/>
                    </a:lnTo>
                    <a:lnTo>
                      <a:pt x="122" y="119"/>
                    </a:lnTo>
                    <a:lnTo>
                      <a:pt x="124" y="119"/>
                    </a:lnTo>
                    <a:lnTo>
                      <a:pt x="124" y="117"/>
                    </a:lnTo>
                    <a:lnTo>
                      <a:pt x="126" y="117"/>
                    </a:lnTo>
                    <a:lnTo>
                      <a:pt x="128" y="117"/>
                    </a:lnTo>
                    <a:lnTo>
                      <a:pt x="128" y="119"/>
                    </a:lnTo>
                    <a:lnTo>
                      <a:pt x="128" y="121"/>
                    </a:lnTo>
                    <a:lnTo>
                      <a:pt x="130" y="121"/>
                    </a:lnTo>
                    <a:lnTo>
                      <a:pt x="130" y="123"/>
                    </a:lnTo>
                    <a:lnTo>
                      <a:pt x="130" y="121"/>
                    </a:lnTo>
                    <a:lnTo>
                      <a:pt x="132" y="121"/>
                    </a:lnTo>
                    <a:lnTo>
                      <a:pt x="132" y="119"/>
                    </a:lnTo>
                    <a:lnTo>
                      <a:pt x="132" y="117"/>
                    </a:lnTo>
                    <a:lnTo>
                      <a:pt x="134" y="117"/>
                    </a:lnTo>
                    <a:lnTo>
                      <a:pt x="136" y="117"/>
                    </a:lnTo>
                    <a:lnTo>
                      <a:pt x="136" y="115"/>
                    </a:lnTo>
                    <a:lnTo>
                      <a:pt x="136" y="117"/>
                    </a:lnTo>
                    <a:lnTo>
                      <a:pt x="138" y="117"/>
                    </a:lnTo>
                    <a:lnTo>
                      <a:pt x="138" y="115"/>
                    </a:lnTo>
                    <a:lnTo>
                      <a:pt x="140" y="115"/>
                    </a:lnTo>
                    <a:lnTo>
                      <a:pt x="140" y="117"/>
                    </a:lnTo>
                    <a:lnTo>
                      <a:pt x="138" y="117"/>
                    </a:lnTo>
                    <a:lnTo>
                      <a:pt x="140" y="117"/>
                    </a:lnTo>
                    <a:lnTo>
                      <a:pt x="140" y="115"/>
                    </a:lnTo>
                    <a:lnTo>
                      <a:pt x="142" y="115"/>
                    </a:lnTo>
                    <a:lnTo>
                      <a:pt x="142" y="113"/>
                    </a:lnTo>
                    <a:lnTo>
                      <a:pt x="144" y="113"/>
                    </a:lnTo>
                    <a:lnTo>
                      <a:pt x="144" y="111"/>
                    </a:lnTo>
                    <a:lnTo>
                      <a:pt x="144" y="109"/>
                    </a:lnTo>
                    <a:lnTo>
                      <a:pt x="144" y="107"/>
                    </a:lnTo>
                    <a:lnTo>
                      <a:pt x="144" y="109"/>
                    </a:lnTo>
                    <a:lnTo>
                      <a:pt x="145" y="109"/>
                    </a:lnTo>
                    <a:lnTo>
                      <a:pt x="145" y="107"/>
                    </a:lnTo>
                    <a:lnTo>
                      <a:pt x="144" y="107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4" y="106"/>
                    </a:lnTo>
                    <a:lnTo>
                      <a:pt x="144" y="104"/>
                    </a:lnTo>
                    <a:lnTo>
                      <a:pt x="145" y="104"/>
                    </a:lnTo>
                    <a:lnTo>
                      <a:pt x="145" y="102"/>
                    </a:lnTo>
                    <a:lnTo>
                      <a:pt x="144" y="102"/>
                    </a:lnTo>
                    <a:lnTo>
                      <a:pt x="145" y="102"/>
                    </a:lnTo>
                    <a:lnTo>
                      <a:pt x="145" y="100"/>
                    </a:lnTo>
                    <a:lnTo>
                      <a:pt x="147" y="100"/>
                    </a:lnTo>
                    <a:lnTo>
                      <a:pt x="147" y="98"/>
                    </a:lnTo>
                    <a:lnTo>
                      <a:pt x="149" y="98"/>
                    </a:lnTo>
                    <a:lnTo>
                      <a:pt x="147" y="100"/>
                    </a:lnTo>
                    <a:lnTo>
                      <a:pt x="149" y="100"/>
                    </a:lnTo>
                    <a:lnTo>
                      <a:pt x="149" y="102"/>
                    </a:lnTo>
                    <a:lnTo>
                      <a:pt x="151" y="102"/>
                    </a:lnTo>
                    <a:lnTo>
                      <a:pt x="153" y="104"/>
                    </a:lnTo>
                    <a:lnTo>
                      <a:pt x="155" y="102"/>
                    </a:lnTo>
                    <a:lnTo>
                      <a:pt x="155" y="100"/>
                    </a:lnTo>
                    <a:lnTo>
                      <a:pt x="155" y="98"/>
                    </a:lnTo>
                    <a:lnTo>
                      <a:pt x="157" y="98"/>
                    </a:lnTo>
                    <a:lnTo>
                      <a:pt x="155" y="96"/>
                    </a:lnTo>
                    <a:lnTo>
                      <a:pt x="155" y="94"/>
                    </a:lnTo>
                    <a:lnTo>
                      <a:pt x="155" y="92"/>
                    </a:lnTo>
                    <a:lnTo>
                      <a:pt x="157" y="92"/>
                    </a:lnTo>
                    <a:lnTo>
                      <a:pt x="157" y="94"/>
                    </a:lnTo>
                    <a:lnTo>
                      <a:pt x="159" y="94"/>
                    </a:lnTo>
                    <a:lnTo>
                      <a:pt x="159" y="96"/>
                    </a:lnTo>
                    <a:lnTo>
                      <a:pt x="161" y="96"/>
                    </a:lnTo>
                    <a:lnTo>
                      <a:pt x="161" y="94"/>
                    </a:lnTo>
                    <a:lnTo>
                      <a:pt x="159" y="94"/>
                    </a:lnTo>
                    <a:lnTo>
                      <a:pt x="159" y="92"/>
                    </a:lnTo>
                    <a:lnTo>
                      <a:pt x="161" y="92"/>
                    </a:lnTo>
                    <a:lnTo>
                      <a:pt x="161" y="90"/>
                    </a:lnTo>
                    <a:lnTo>
                      <a:pt x="161" y="88"/>
                    </a:lnTo>
                    <a:lnTo>
                      <a:pt x="163" y="88"/>
                    </a:lnTo>
                    <a:lnTo>
                      <a:pt x="163" y="86"/>
                    </a:lnTo>
                    <a:lnTo>
                      <a:pt x="165" y="86"/>
                    </a:lnTo>
                    <a:lnTo>
                      <a:pt x="165" y="84"/>
                    </a:lnTo>
                    <a:lnTo>
                      <a:pt x="165" y="86"/>
                    </a:lnTo>
                    <a:lnTo>
                      <a:pt x="167" y="86"/>
                    </a:lnTo>
                    <a:lnTo>
                      <a:pt x="167" y="84"/>
                    </a:lnTo>
                    <a:lnTo>
                      <a:pt x="167" y="83"/>
                    </a:lnTo>
                    <a:lnTo>
                      <a:pt x="169" y="81"/>
                    </a:lnTo>
                    <a:lnTo>
                      <a:pt x="170" y="81"/>
                    </a:lnTo>
                    <a:lnTo>
                      <a:pt x="172" y="79"/>
                    </a:lnTo>
                    <a:lnTo>
                      <a:pt x="174" y="79"/>
                    </a:lnTo>
                    <a:lnTo>
                      <a:pt x="172" y="79"/>
                    </a:lnTo>
                    <a:lnTo>
                      <a:pt x="170" y="79"/>
                    </a:lnTo>
                    <a:lnTo>
                      <a:pt x="170" y="77"/>
                    </a:lnTo>
                    <a:lnTo>
                      <a:pt x="169" y="77"/>
                    </a:lnTo>
                    <a:lnTo>
                      <a:pt x="169" y="75"/>
                    </a:lnTo>
                    <a:lnTo>
                      <a:pt x="169" y="77"/>
                    </a:lnTo>
                    <a:lnTo>
                      <a:pt x="167" y="77"/>
                    </a:lnTo>
                    <a:lnTo>
                      <a:pt x="167" y="75"/>
                    </a:lnTo>
                    <a:lnTo>
                      <a:pt x="167" y="73"/>
                    </a:lnTo>
                    <a:lnTo>
                      <a:pt x="167" y="71"/>
                    </a:lnTo>
                    <a:lnTo>
                      <a:pt x="169" y="71"/>
                    </a:lnTo>
                    <a:lnTo>
                      <a:pt x="169" y="69"/>
                    </a:lnTo>
                    <a:lnTo>
                      <a:pt x="169" y="71"/>
                    </a:lnTo>
                    <a:lnTo>
                      <a:pt x="167" y="71"/>
                    </a:lnTo>
                    <a:lnTo>
                      <a:pt x="167" y="69"/>
                    </a:lnTo>
                    <a:lnTo>
                      <a:pt x="169" y="69"/>
                    </a:lnTo>
                    <a:lnTo>
                      <a:pt x="170" y="69"/>
                    </a:lnTo>
                    <a:lnTo>
                      <a:pt x="172" y="69"/>
                    </a:lnTo>
                    <a:lnTo>
                      <a:pt x="174" y="69"/>
                    </a:lnTo>
                    <a:lnTo>
                      <a:pt x="174" y="67"/>
                    </a:lnTo>
                    <a:lnTo>
                      <a:pt x="174" y="65"/>
                    </a:lnTo>
                    <a:lnTo>
                      <a:pt x="176" y="65"/>
                    </a:lnTo>
                    <a:lnTo>
                      <a:pt x="176" y="63"/>
                    </a:lnTo>
                    <a:lnTo>
                      <a:pt x="176" y="61"/>
                    </a:lnTo>
                    <a:lnTo>
                      <a:pt x="178" y="63"/>
                    </a:lnTo>
                    <a:lnTo>
                      <a:pt x="178" y="65"/>
                    </a:lnTo>
                    <a:lnTo>
                      <a:pt x="180" y="65"/>
                    </a:lnTo>
                    <a:lnTo>
                      <a:pt x="180" y="63"/>
                    </a:lnTo>
                    <a:lnTo>
                      <a:pt x="182" y="63"/>
                    </a:lnTo>
                    <a:lnTo>
                      <a:pt x="182" y="61"/>
                    </a:lnTo>
                    <a:lnTo>
                      <a:pt x="182" y="59"/>
                    </a:lnTo>
                    <a:lnTo>
                      <a:pt x="182" y="58"/>
                    </a:lnTo>
                    <a:lnTo>
                      <a:pt x="180" y="58"/>
                    </a:lnTo>
                    <a:lnTo>
                      <a:pt x="180" y="56"/>
                    </a:lnTo>
                    <a:lnTo>
                      <a:pt x="178" y="56"/>
                    </a:lnTo>
                    <a:lnTo>
                      <a:pt x="180" y="56"/>
                    </a:lnTo>
                    <a:lnTo>
                      <a:pt x="180" y="54"/>
                    </a:lnTo>
                    <a:lnTo>
                      <a:pt x="180" y="52"/>
                    </a:lnTo>
                    <a:lnTo>
                      <a:pt x="178" y="52"/>
                    </a:lnTo>
                    <a:lnTo>
                      <a:pt x="178" y="50"/>
                    </a:lnTo>
                    <a:lnTo>
                      <a:pt x="178" y="48"/>
                    </a:lnTo>
                    <a:lnTo>
                      <a:pt x="178" y="46"/>
                    </a:lnTo>
                    <a:lnTo>
                      <a:pt x="178" y="48"/>
                    </a:lnTo>
                    <a:lnTo>
                      <a:pt x="180" y="48"/>
                    </a:lnTo>
                    <a:lnTo>
                      <a:pt x="180" y="50"/>
                    </a:lnTo>
                    <a:lnTo>
                      <a:pt x="182" y="50"/>
                    </a:lnTo>
                    <a:lnTo>
                      <a:pt x="182" y="48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6" y="46"/>
                    </a:lnTo>
                    <a:lnTo>
                      <a:pt x="188" y="46"/>
                    </a:lnTo>
                    <a:lnTo>
                      <a:pt x="186" y="44"/>
                    </a:lnTo>
                    <a:lnTo>
                      <a:pt x="188" y="44"/>
                    </a:lnTo>
                    <a:lnTo>
                      <a:pt x="190" y="44"/>
                    </a:lnTo>
                    <a:lnTo>
                      <a:pt x="190" y="46"/>
                    </a:lnTo>
                    <a:lnTo>
                      <a:pt x="190" y="48"/>
                    </a:lnTo>
                    <a:lnTo>
                      <a:pt x="188" y="50"/>
                    </a:lnTo>
                    <a:lnTo>
                      <a:pt x="190" y="52"/>
                    </a:lnTo>
                    <a:lnTo>
                      <a:pt x="190" y="50"/>
                    </a:lnTo>
                    <a:lnTo>
                      <a:pt x="192" y="52"/>
                    </a:lnTo>
                    <a:lnTo>
                      <a:pt x="193" y="52"/>
                    </a:lnTo>
                    <a:lnTo>
                      <a:pt x="193" y="50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195" y="50"/>
                    </a:lnTo>
                    <a:lnTo>
                      <a:pt x="197" y="50"/>
                    </a:lnTo>
                    <a:lnTo>
                      <a:pt x="197" y="48"/>
                    </a:lnTo>
                    <a:lnTo>
                      <a:pt x="197" y="46"/>
                    </a:lnTo>
                    <a:lnTo>
                      <a:pt x="197" y="44"/>
                    </a:lnTo>
                    <a:lnTo>
                      <a:pt x="199" y="44"/>
                    </a:lnTo>
                    <a:lnTo>
                      <a:pt x="201" y="44"/>
                    </a:lnTo>
                    <a:lnTo>
                      <a:pt x="201" y="42"/>
                    </a:lnTo>
                    <a:lnTo>
                      <a:pt x="199" y="42"/>
                    </a:lnTo>
                    <a:lnTo>
                      <a:pt x="199" y="40"/>
                    </a:lnTo>
                    <a:lnTo>
                      <a:pt x="201" y="40"/>
                    </a:lnTo>
                    <a:lnTo>
                      <a:pt x="203" y="40"/>
                    </a:lnTo>
                    <a:lnTo>
                      <a:pt x="205" y="40"/>
                    </a:lnTo>
                    <a:lnTo>
                      <a:pt x="205" y="38"/>
                    </a:lnTo>
                    <a:lnTo>
                      <a:pt x="205" y="36"/>
                    </a:lnTo>
                    <a:lnTo>
                      <a:pt x="207" y="36"/>
                    </a:lnTo>
                    <a:lnTo>
                      <a:pt x="207" y="35"/>
                    </a:lnTo>
                    <a:lnTo>
                      <a:pt x="209" y="35"/>
                    </a:lnTo>
                    <a:lnTo>
                      <a:pt x="209" y="36"/>
                    </a:lnTo>
                    <a:lnTo>
                      <a:pt x="209" y="38"/>
                    </a:lnTo>
                    <a:lnTo>
                      <a:pt x="211" y="38"/>
                    </a:lnTo>
                    <a:lnTo>
                      <a:pt x="211" y="40"/>
                    </a:lnTo>
                    <a:lnTo>
                      <a:pt x="213" y="40"/>
                    </a:lnTo>
                    <a:lnTo>
                      <a:pt x="215" y="40"/>
                    </a:lnTo>
                    <a:lnTo>
                      <a:pt x="217" y="40"/>
                    </a:lnTo>
                    <a:lnTo>
                      <a:pt x="218" y="40"/>
                    </a:lnTo>
                    <a:lnTo>
                      <a:pt x="220" y="40"/>
                    </a:lnTo>
                    <a:lnTo>
                      <a:pt x="222" y="40"/>
                    </a:lnTo>
                    <a:lnTo>
                      <a:pt x="222" y="42"/>
                    </a:lnTo>
                    <a:lnTo>
                      <a:pt x="224" y="42"/>
                    </a:lnTo>
                    <a:lnTo>
                      <a:pt x="222" y="42"/>
                    </a:lnTo>
                    <a:lnTo>
                      <a:pt x="222" y="44"/>
                    </a:lnTo>
                    <a:lnTo>
                      <a:pt x="224" y="44"/>
                    </a:lnTo>
                    <a:lnTo>
                      <a:pt x="224" y="46"/>
                    </a:lnTo>
                    <a:lnTo>
                      <a:pt x="224" y="44"/>
                    </a:lnTo>
                    <a:lnTo>
                      <a:pt x="226" y="44"/>
                    </a:lnTo>
                    <a:lnTo>
                      <a:pt x="226" y="46"/>
                    </a:lnTo>
                    <a:lnTo>
                      <a:pt x="228" y="46"/>
                    </a:lnTo>
                    <a:lnTo>
                      <a:pt x="228" y="44"/>
                    </a:lnTo>
                    <a:lnTo>
                      <a:pt x="226" y="44"/>
                    </a:lnTo>
                    <a:lnTo>
                      <a:pt x="228" y="44"/>
                    </a:lnTo>
                    <a:lnTo>
                      <a:pt x="230" y="44"/>
                    </a:lnTo>
                    <a:lnTo>
                      <a:pt x="230" y="46"/>
                    </a:lnTo>
                    <a:lnTo>
                      <a:pt x="232" y="46"/>
                    </a:lnTo>
                    <a:lnTo>
                      <a:pt x="232" y="48"/>
                    </a:lnTo>
                    <a:lnTo>
                      <a:pt x="234" y="48"/>
                    </a:lnTo>
                    <a:lnTo>
                      <a:pt x="234" y="50"/>
                    </a:lnTo>
                    <a:lnTo>
                      <a:pt x="236" y="50"/>
                    </a:lnTo>
                    <a:lnTo>
                      <a:pt x="238" y="50"/>
                    </a:lnTo>
                    <a:lnTo>
                      <a:pt x="236" y="50"/>
                    </a:lnTo>
                    <a:lnTo>
                      <a:pt x="236" y="52"/>
                    </a:lnTo>
                    <a:lnTo>
                      <a:pt x="234" y="52"/>
                    </a:lnTo>
                    <a:lnTo>
                      <a:pt x="234" y="54"/>
                    </a:lnTo>
                    <a:lnTo>
                      <a:pt x="236" y="54"/>
                    </a:lnTo>
                    <a:lnTo>
                      <a:pt x="236" y="56"/>
                    </a:lnTo>
                    <a:lnTo>
                      <a:pt x="234" y="56"/>
                    </a:lnTo>
                    <a:lnTo>
                      <a:pt x="234" y="58"/>
                    </a:lnTo>
                    <a:lnTo>
                      <a:pt x="236" y="58"/>
                    </a:lnTo>
                    <a:lnTo>
                      <a:pt x="236" y="59"/>
                    </a:lnTo>
                    <a:lnTo>
                      <a:pt x="238" y="59"/>
                    </a:lnTo>
                    <a:lnTo>
                      <a:pt x="240" y="59"/>
                    </a:lnTo>
                    <a:lnTo>
                      <a:pt x="240" y="61"/>
                    </a:lnTo>
                    <a:lnTo>
                      <a:pt x="241" y="61"/>
                    </a:lnTo>
                    <a:lnTo>
                      <a:pt x="241" y="63"/>
                    </a:lnTo>
                    <a:lnTo>
                      <a:pt x="241" y="61"/>
                    </a:lnTo>
                    <a:lnTo>
                      <a:pt x="243" y="61"/>
                    </a:lnTo>
                    <a:lnTo>
                      <a:pt x="245" y="63"/>
                    </a:lnTo>
                    <a:lnTo>
                      <a:pt x="245" y="65"/>
                    </a:lnTo>
                    <a:lnTo>
                      <a:pt x="247" y="65"/>
                    </a:lnTo>
                    <a:lnTo>
                      <a:pt x="247" y="63"/>
                    </a:lnTo>
                    <a:lnTo>
                      <a:pt x="249" y="61"/>
                    </a:lnTo>
                    <a:lnTo>
                      <a:pt x="251" y="61"/>
                    </a:lnTo>
                    <a:lnTo>
                      <a:pt x="253" y="61"/>
                    </a:lnTo>
                    <a:lnTo>
                      <a:pt x="253" y="59"/>
                    </a:lnTo>
                    <a:lnTo>
                      <a:pt x="253" y="58"/>
                    </a:lnTo>
                    <a:lnTo>
                      <a:pt x="253" y="56"/>
                    </a:lnTo>
                    <a:lnTo>
                      <a:pt x="255" y="56"/>
                    </a:lnTo>
                    <a:lnTo>
                      <a:pt x="257" y="56"/>
                    </a:lnTo>
                    <a:lnTo>
                      <a:pt x="257" y="54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1" y="52"/>
                    </a:lnTo>
                    <a:lnTo>
                      <a:pt x="263" y="52"/>
                    </a:lnTo>
                    <a:lnTo>
                      <a:pt x="261" y="52"/>
                    </a:lnTo>
                    <a:lnTo>
                      <a:pt x="261" y="50"/>
                    </a:lnTo>
                    <a:lnTo>
                      <a:pt x="263" y="50"/>
                    </a:lnTo>
                    <a:lnTo>
                      <a:pt x="265" y="50"/>
                    </a:lnTo>
                    <a:lnTo>
                      <a:pt x="266" y="50"/>
                    </a:lnTo>
                    <a:lnTo>
                      <a:pt x="268" y="50"/>
                    </a:lnTo>
                    <a:lnTo>
                      <a:pt x="268" y="48"/>
                    </a:lnTo>
                    <a:lnTo>
                      <a:pt x="270" y="48"/>
                    </a:lnTo>
                    <a:lnTo>
                      <a:pt x="272" y="48"/>
                    </a:lnTo>
                    <a:lnTo>
                      <a:pt x="274" y="50"/>
                    </a:lnTo>
                    <a:lnTo>
                      <a:pt x="274" y="52"/>
                    </a:lnTo>
                    <a:lnTo>
                      <a:pt x="274" y="54"/>
                    </a:lnTo>
                    <a:lnTo>
                      <a:pt x="276" y="54"/>
                    </a:lnTo>
                    <a:lnTo>
                      <a:pt x="278" y="52"/>
                    </a:lnTo>
                    <a:lnTo>
                      <a:pt x="278" y="50"/>
                    </a:lnTo>
                    <a:lnTo>
                      <a:pt x="280" y="50"/>
                    </a:lnTo>
                    <a:lnTo>
                      <a:pt x="280" y="48"/>
                    </a:lnTo>
                    <a:lnTo>
                      <a:pt x="282" y="48"/>
                    </a:lnTo>
                    <a:lnTo>
                      <a:pt x="282" y="46"/>
                    </a:lnTo>
                    <a:lnTo>
                      <a:pt x="284" y="46"/>
                    </a:lnTo>
                    <a:lnTo>
                      <a:pt x="284" y="48"/>
                    </a:lnTo>
                    <a:lnTo>
                      <a:pt x="284" y="46"/>
                    </a:lnTo>
                    <a:lnTo>
                      <a:pt x="286" y="46"/>
                    </a:lnTo>
                    <a:lnTo>
                      <a:pt x="288" y="46"/>
                    </a:lnTo>
                    <a:lnTo>
                      <a:pt x="289" y="46"/>
                    </a:lnTo>
                    <a:lnTo>
                      <a:pt x="291" y="46"/>
                    </a:lnTo>
                    <a:lnTo>
                      <a:pt x="291" y="44"/>
                    </a:lnTo>
                    <a:lnTo>
                      <a:pt x="293" y="44"/>
                    </a:lnTo>
                    <a:lnTo>
                      <a:pt x="293" y="42"/>
                    </a:lnTo>
                    <a:lnTo>
                      <a:pt x="293" y="40"/>
                    </a:lnTo>
                    <a:lnTo>
                      <a:pt x="295" y="38"/>
                    </a:lnTo>
                    <a:lnTo>
                      <a:pt x="297" y="38"/>
                    </a:lnTo>
                    <a:lnTo>
                      <a:pt x="299" y="38"/>
                    </a:lnTo>
                    <a:lnTo>
                      <a:pt x="299" y="36"/>
                    </a:lnTo>
                    <a:lnTo>
                      <a:pt x="301" y="36"/>
                    </a:lnTo>
                    <a:lnTo>
                      <a:pt x="301" y="35"/>
                    </a:lnTo>
                    <a:lnTo>
                      <a:pt x="303" y="35"/>
                    </a:lnTo>
                    <a:lnTo>
                      <a:pt x="303" y="33"/>
                    </a:lnTo>
                    <a:lnTo>
                      <a:pt x="305" y="33"/>
                    </a:lnTo>
                    <a:lnTo>
                      <a:pt x="305" y="31"/>
                    </a:lnTo>
                    <a:lnTo>
                      <a:pt x="303" y="31"/>
                    </a:lnTo>
                    <a:lnTo>
                      <a:pt x="303" y="29"/>
                    </a:lnTo>
                    <a:lnTo>
                      <a:pt x="303" y="27"/>
                    </a:lnTo>
                    <a:lnTo>
                      <a:pt x="303" y="25"/>
                    </a:lnTo>
                    <a:lnTo>
                      <a:pt x="301" y="25"/>
                    </a:lnTo>
                    <a:lnTo>
                      <a:pt x="301" y="23"/>
                    </a:lnTo>
                    <a:lnTo>
                      <a:pt x="303" y="23"/>
                    </a:lnTo>
                    <a:lnTo>
                      <a:pt x="303" y="21"/>
                    </a:lnTo>
                    <a:lnTo>
                      <a:pt x="303" y="19"/>
                    </a:lnTo>
                    <a:lnTo>
                      <a:pt x="303" y="17"/>
                    </a:lnTo>
                    <a:lnTo>
                      <a:pt x="301" y="17"/>
                    </a:lnTo>
                    <a:lnTo>
                      <a:pt x="301" y="15"/>
                    </a:lnTo>
                    <a:lnTo>
                      <a:pt x="303" y="15"/>
                    </a:lnTo>
                    <a:lnTo>
                      <a:pt x="303" y="13"/>
                    </a:lnTo>
                    <a:lnTo>
                      <a:pt x="305" y="13"/>
                    </a:lnTo>
                    <a:lnTo>
                      <a:pt x="305" y="11"/>
                    </a:lnTo>
                    <a:lnTo>
                      <a:pt x="307" y="11"/>
                    </a:lnTo>
                    <a:lnTo>
                      <a:pt x="307" y="10"/>
                    </a:lnTo>
                    <a:lnTo>
                      <a:pt x="305" y="10"/>
                    </a:lnTo>
                    <a:lnTo>
                      <a:pt x="307" y="10"/>
                    </a:lnTo>
                    <a:lnTo>
                      <a:pt x="307" y="8"/>
                    </a:lnTo>
                    <a:lnTo>
                      <a:pt x="309" y="8"/>
                    </a:lnTo>
                    <a:lnTo>
                      <a:pt x="309" y="6"/>
                    </a:lnTo>
                    <a:lnTo>
                      <a:pt x="307" y="6"/>
                    </a:lnTo>
                    <a:lnTo>
                      <a:pt x="307" y="4"/>
                    </a:lnTo>
                    <a:lnTo>
                      <a:pt x="309" y="4"/>
                    </a:lnTo>
                    <a:lnTo>
                      <a:pt x="311" y="4"/>
                    </a:lnTo>
                    <a:lnTo>
                      <a:pt x="311" y="2"/>
                    </a:lnTo>
                    <a:lnTo>
                      <a:pt x="313" y="2"/>
                    </a:lnTo>
                    <a:lnTo>
                      <a:pt x="313" y="0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8" y="4"/>
                    </a:lnTo>
                    <a:lnTo>
                      <a:pt x="320" y="2"/>
                    </a:lnTo>
                    <a:lnTo>
                      <a:pt x="322" y="0"/>
                    </a:lnTo>
                    <a:lnTo>
                      <a:pt x="324" y="0"/>
                    </a:lnTo>
                    <a:lnTo>
                      <a:pt x="324" y="2"/>
                    </a:lnTo>
                    <a:lnTo>
                      <a:pt x="326" y="2"/>
                    </a:lnTo>
                    <a:lnTo>
                      <a:pt x="328" y="2"/>
                    </a:lnTo>
                    <a:lnTo>
                      <a:pt x="330" y="2"/>
                    </a:lnTo>
                    <a:lnTo>
                      <a:pt x="332" y="0"/>
                    </a:lnTo>
                    <a:lnTo>
                      <a:pt x="334" y="0"/>
                    </a:lnTo>
                    <a:lnTo>
                      <a:pt x="336" y="0"/>
                    </a:lnTo>
                    <a:lnTo>
                      <a:pt x="337" y="2"/>
                    </a:lnTo>
                    <a:lnTo>
                      <a:pt x="337" y="4"/>
                    </a:lnTo>
                    <a:lnTo>
                      <a:pt x="341" y="8"/>
                    </a:lnTo>
                    <a:lnTo>
                      <a:pt x="341" y="10"/>
                    </a:lnTo>
                    <a:lnTo>
                      <a:pt x="341" y="11"/>
                    </a:lnTo>
                    <a:lnTo>
                      <a:pt x="341" y="13"/>
                    </a:lnTo>
                    <a:lnTo>
                      <a:pt x="339" y="13"/>
                    </a:lnTo>
                    <a:lnTo>
                      <a:pt x="339" y="15"/>
                    </a:lnTo>
                    <a:lnTo>
                      <a:pt x="337" y="15"/>
                    </a:lnTo>
                    <a:lnTo>
                      <a:pt x="336" y="15"/>
                    </a:lnTo>
                    <a:lnTo>
                      <a:pt x="334" y="15"/>
                    </a:lnTo>
                    <a:lnTo>
                      <a:pt x="332" y="15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lnTo>
                      <a:pt x="328" y="21"/>
                    </a:lnTo>
                    <a:lnTo>
                      <a:pt x="326" y="21"/>
                    </a:lnTo>
                    <a:lnTo>
                      <a:pt x="326" y="23"/>
                    </a:lnTo>
                    <a:lnTo>
                      <a:pt x="324" y="23"/>
                    </a:lnTo>
                    <a:lnTo>
                      <a:pt x="324" y="25"/>
                    </a:lnTo>
                    <a:lnTo>
                      <a:pt x="324" y="27"/>
                    </a:lnTo>
                    <a:lnTo>
                      <a:pt x="322" y="27"/>
                    </a:lnTo>
                    <a:lnTo>
                      <a:pt x="322" y="29"/>
                    </a:lnTo>
                    <a:lnTo>
                      <a:pt x="322" y="31"/>
                    </a:lnTo>
                    <a:lnTo>
                      <a:pt x="324" y="35"/>
                    </a:lnTo>
                    <a:lnTo>
                      <a:pt x="326" y="36"/>
                    </a:lnTo>
                    <a:lnTo>
                      <a:pt x="328" y="38"/>
                    </a:lnTo>
                    <a:lnTo>
                      <a:pt x="330" y="38"/>
                    </a:lnTo>
                    <a:lnTo>
                      <a:pt x="330" y="40"/>
                    </a:lnTo>
                    <a:lnTo>
                      <a:pt x="330" y="42"/>
                    </a:lnTo>
                    <a:lnTo>
                      <a:pt x="330" y="44"/>
                    </a:lnTo>
                    <a:lnTo>
                      <a:pt x="330" y="46"/>
                    </a:lnTo>
                    <a:lnTo>
                      <a:pt x="332" y="46"/>
                    </a:lnTo>
                    <a:lnTo>
                      <a:pt x="332" y="48"/>
                    </a:lnTo>
                    <a:lnTo>
                      <a:pt x="332" y="50"/>
                    </a:lnTo>
                    <a:lnTo>
                      <a:pt x="334" y="52"/>
                    </a:lnTo>
                    <a:lnTo>
                      <a:pt x="336" y="54"/>
                    </a:lnTo>
                    <a:lnTo>
                      <a:pt x="336" y="56"/>
                    </a:lnTo>
                    <a:lnTo>
                      <a:pt x="336" y="58"/>
                    </a:lnTo>
                    <a:lnTo>
                      <a:pt x="334" y="58"/>
                    </a:lnTo>
                    <a:lnTo>
                      <a:pt x="334" y="59"/>
                    </a:lnTo>
                    <a:lnTo>
                      <a:pt x="332" y="61"/>
                    </a:lnTo>
                    <a:lnTo>
                      <a:pt x="330" y="63"/>
                    </a:lnTo>
                    <a:lnTo>
                      <a:pt x="330" y="65"/>
                    </a:lnTo>
                    <a:lnTo>
                      <a:pt x="328" y="65"/>
                    </a:lnTo>
                    <a:lnTo>
                      <a:pt x="328" y="67"/>
                    </a:lnTo>
                    <a:lnTo>
                      <a:pt x="326" y="69"/>
                    </a:lnTo>
                    <a:lnTo>
                      <a:pt x="326" y="71"/>
                    </a:lnTo>
                    <a:lnTo>
                      <a:pt x="326" y="73"/>
                    </a:lnTo>
                    <a:lnTo>
                      <a:pt x="326" y="75"/>
                    </a:lnTo>
                    <a:lnTo>
                      <a:pt x="326" y="77"/>
                    </a:lnTo>
                    <a:lnTo>
                      <a:pt x="326" y="79"/>
                    </a:lnTo>
                    <a:lnTo>
                      <a:pt x="326" y="81"/>
                    </a:lnTo>
                    <a:lnTo>
                      <a:pt x="326" y="83"/>
                    </a:lnTo>
                    <a:lnTo>
                      <a:pt x="324" y="84"/>
                    </a:lnTo>
                    <a:lnTo>
                      <a:pt x="324" y="86"/>
                    </a:lnTo>
                    <a:lnTo>
                      <a:pt x="324" y="88"/>
                    </a:lnTo>
                    <a:lnTo>
                      <a:pt x="322" y="88"/>
                    </a:lnTo>
                    <a:lnTo>
                      <a:pt x="322" y="92"/>
                    </a:lnTo>
                    <a:lnTo>
                      <a:pt x="322" y="94"/>
                    </a:lnTo>
                    <a:lnTo>
                      <a:pt x="320" y="94"/>
                    </a:lnTo>
                    <a:lnTo>
                      <a:pt x="320" y="96"/>
                    </a:lnTo>
                    <a:lnTo>
                      <a:pt x="318" y="96"/>
                    </a:lnTo>
                    <a:lnTo>
                      <a:pt x="316" y="98"/>
                    </a:lnTo>
                    <a:lnTo>
                      <a:pt x="316" y="100"/>
                    </a:lnTo>
                    <a:lnTo>
                      <a:pt x="314" y="100"/>
                    </a:lnTo>
                    <a:lnTo>
                      <a:pt x="314" y="102"/>
                    </a:lnTo>
                    <a:lnTo>
                      <a:pt x="313" y="104"/>
                    </a:lnTo>
                    <a:lnTo>
                      <a:pt x="313" y="106"/>
                    </a:lnTo>
                    <a:lnTo>
                      <a:pt x="313" y="107"/>
                    </a:lnTo>
                    <a:lnTo>
                      <a:pt x="311" y="109"/>
                    </a:lnTo>
                    <a:lnTo>
                      <a:pt x="311" y="111"/>
                    </a:lnTo>
                    <a:lnTo>
                      <a:pt x="311" y="113"/>
                    </a:lnTo>
                    <a:lnTo>
                      <a:pt x="309" y="113"/>
                    </a:lnTo>
                    <a:lnTo>
                      <a:pt x="309" y="115"/>
                    </a:lnTo>
                    <a:lnTo>
                      <a:pt x="307" y="117"/>
                    </a:lnTo>
                    <a:lnTo>
                      <a:pt x="307" y="119"/>
                    </a:lnTo>
                    <a:lnTo>
                      <a:pt x="305" y="121"/>
                    </a:lnTo>
                    <a:lnTo>
                      <a:pt x="303" y="121"/>
                    </a:lnTo>
                    <a:lnTo>
                      <a:pt x="303" y="123"/>
                    </a:lnTo>
                    <a:lnTo>
                      <a:pt x="301" y="123"/>
                    </a:lnTo>
                    <a:lnTo>
                      <a:pt x="299" y="123"/>
                    </a:lnTo>
                    <a:lnTo>
                      <a:pt x="297" y="123"/>
                    </a:lnTo>
                    <a:lnTo>
                      <a:pt x="295" y="123"/>
                    </a:lnTo>
                    <a:lnTo>
                      <a:pt x="293" y="123"/>
                    </a:lnTo>
                    <a:lnTo>
                      <a:pt x="293" y="121"/>
                    </a:lnTo>
                    <a:lnTo>
                      <a:pt x="291" y="121"/>
                    </a:lnTo>
                    <a:lnTo>
                      <a:pt x="289" y="121"/>
                    </a:lnTo>
                    <a:lnTo>
                      <a:pt x="288" y="121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6" y="125"/>
                    </a:lnTo>
                    <a:lnTo>
                      <a:pt x="286" y="127"/>
                    </a:lnTo>
                    <a:lnTo>
                      <a:pt x="284" y="129"/>
                    </a:lnTo>
                    <a:lnTo>
                      <a:pt x="284" y="131"/>
                    </a:lnTo>
                    <a:lnTo>
                      <a:pt x="282" y="132"/>
                    </a:lnTo>
                    <a:lnTo>
                      <a:pt x="280" y="132"/>
                    </a:lnTo>
                    <a:lnTo>
                      <a:pt x="280" y="131"/>
                    </a:lnTo>
                    <a:lnTo>
                      <a:pt x="278" y="131"/>
                    </a:lnTo>
                    <a:lnTo>
                      <a:pt x="276" y="132"/>
                    </a:lnTo>
                    <a:lnTo>
                      <a:pt x="276" y="134"/>
                    </a:lnTo>
                    <a:lnTo>
                      <a:pt x="278" y="134"/>
                    </a:lnTo>
                    <a:lnTo>
                      <a:pt x="280" y="134"/>
                    </a:lnTo>
                    <a:lnTo>
                      <a:pt x="280" y="136"/>
                    </a:lnTo>
                    <a:lnTo>
                      <a:pt x="278" y="138"/>
                    </a:lnTo>
                    <a:lnTo>
                      <a:pt x="278" y="140"/>
                    </a:lnTo>
                    <a:lnTo>
                      <a:pt x="278" y="142"/>
                    </a:lnTo>
                    <a:lnTo>
                      <a:pt x="276" y="144"/>
                    </a:lnTo>
                    <a:lnTo>
                      <a:pt x="276" y="146"/>
                    </a:lnTo>
                    <a:lnTo>
                      <a:pt x="274" y="148"/>
                    </a:lnTo>
                    <a:lnTo>
                      <a:pt x="272" y="148"/>
                    </a:lnTo>
                    <a:lnTo>
                      <a:pt x="272" y="150"/>
                    </a:lnTo>
                    <a:lnTo>
                      <a:pt x="270" y="150"/>
                    </a:lnTo>
                    <a:lnTo>
                      <a:pt x="268" y="150"/>
                    </a:lnTo>
                    <a:lnTo>
                      <a:pt x="268" y="148"/>
                    </a:lnTo>
                    <a:lnTo>
                      <a:pt x="266" y="148"/>
                    </a:lnTo>
                    <a:lnTo>
                      <a:pt x="265" y="148"/>
                    </a:lnTo>
                    <a:lnTo>
                      <a:pt x="265" y="150"/>
                    </a:lnTo>
                    <a:lnTo>
                      <a:pt x="265" y="152"/>
                    </a:lnTo>
                    <a:lnTo>
                      <a:pt x="266" y="154"/>
                    </a:lnTo>
                    <a:lnTo>
                      <a:pt x="266" y="152"/>
                    </a:lnTo>
                    <a:lnTo>
                      <a:pt x="268" y="152"/>
                    </a:lnTo>
                    <a:lnTo>
                      <a:pt x="270" y="152"/>
                    </a:lnTo>
                    <a:lnTo>
                      <a:pt x="272" y="152"/>
                    </a:lnTo>
                    <a:lnTo>
                      <a:pt x="272" y="154"/>
                    </a:lnTo>
                    <a:lnTo>
                      <a:pt x="274" y="154"/>
                    </a:lnTo>
                    <a:lnTo>
                      <a:pt x="274" y="155"/>
                    </a:lnTo>
                    <a:lnTo>
                      <a:pt x="274" y="157"/>
                    </a:lnTo>
                    <a:lnTo>
                      <a:pt x="274" y="159"/>
                    </a:lnTo>
                    <a:lnTo>
                      <a:pt x="274" y="161"/>
                    </a:lnTo>
                    <a:lnTo>
                      <a:pt x="274" y="163"/>
                    </a:lnTo>
                    <a:lnTo>
                      <a:pt x="276" y="163"/>
                    </a:lnTo>
                    <a:lnTo>
                      <a:pt x="278" y="165"/>
                    </a:lnTo>
                    <a:lnTo>
                      <a:pt x="280" y="167"/>
                    </a:lnTo>
                    <a:lnTo>
                      <a:pt x="282" y="167"/>
                    </a:lnTo>
                    <a:lnTo>
                      <a:pt x="284" y="167"/>
                    </a:lnTo>
                    <a:lnTo>
                      <a:pt x="286" y="169"/>
                    </a:lnTo>
                    <a:lnTo>
                      <a:pt x="286" y="171"/>
                    </a:lnTo>
                    <a:lnTo>
                      <a:pt x="288" y="171"/>
                    </a:lnTo>
                    <a:lnTo>
                      <a:pt x="288" y="173"/>
                    </a:lnTo>
                    <a:lnTo>
                      <a:pt x="288" y="175"/>
                    </a:lnTo>
                    <a:lnTo>
                      <a:pt x="288" y="177"/>
                    </a:lnTo>
                    <a:lnTo>
                      <a:pt x="288" y="179"/>
                    </a:lnTo>
                    <a:lnTo>
                      <a:pt x="288" y="180"/>
                    </a:lnTo>
                    <a:lnTo>
                      <a:pt x="289" y="184"/>
                    </a:lnTo>
                    <a:lnTo>
                      <a:pt x="289" y="186"/>
                    </a:lnTo>
                    <a:lnTo>
                      <a:pt x="291" y="188"/>
                    </a:lnTo>
                    <a:lnTo>
                      <a:pt x="291" y="190"/>
                    </a:lnTo>
                    <a:lnTo>
                      <a:pt x="293" y="190"/>
                    </a:lnTo>
                    <a:lnTo>
                      <a:pt x="293" y="192"/>
                    </a:lnTo>
                    <a:lnTo>
                      <a:pt x="295" y="192"/>
                    </a:lnTo>
                    <a:lnTo>
                      <a:pt x="297" y="194"/>
                    </a:lnTo>
                    <a:lnTo>
                      <a:pt x="299" y="196"/>
                    </a:lnTo>
                    <a:lnTo>
                      <a:pt x="299" y="198"/>
                    </a:lnTo>
                    <a:lnTo>
                      <a:pt x="301" y="198"/>
                    </a:lnTo>
                    <a:lnTo>
                      <a:pt x="303" y="200"/>
                    </a:lnTo>
                    <a:lnTo>
                      <a:pt x="307" y="200"/>
                    </a:lnTo>
                    <a:lnTo>
                      <a:pt x="309" y="202"/>
                    </a:lnTo>
                    <a:lnTo>
                      <a:pt x="309" y="203"/>
                    </a:lnTo>
                    <a:lnTo>
                      <a:pt x="311" y="205"/>
                    </a:lnTo>
                    <a:lnTo>
                      <a:pt x="311" y="207"/>
                    </a:lnTo>
                    <a:lnTo>
                      <a:pt x="313" y="207"/>
                    </a:lnTo>
                    <a:lnTo>
                      <a:pt x="313" y="209"/>
                    </a:lnTo>
                    <a:lnTo>
                      <a:pt x="314" y="211"/>
                    </a:lnTo>
                    <a:lnTo>
                      <a:pt x="316" y="213"/>
                    </a:lnTo>
                    <a:lnTo>
                      <a:pt x="318" y="215"/>
                    </a:lnTo>
                    <a:lnTo>
                      <a:pt x="320" y="215"/>
                    </a:lnTo>
                    <a:lnTo>
                      <a:pt x="320" y="217"/>
                    </a:lnTo>
                    <a:lnTo>
                      <a:pt x="320" y="219"/>
                    </a:lnTo>
                    <a:lnTo>
                      <a:pt x="320" y="221"/>
                    </a:lnTo>
                    <a:lnTo>
                      <a:pt x="320" y="223"/>
                    </a:lnTo>
                    <a:lnTo>
                      <a:pt x="318" y="223"/>
                    </a:lnTo>
                    <a:lnTo>
                      <a:pt x="318" y="225"/>
                    </a:lnTo>
                    <a:lnTo>
                      <a:pt x="316" y="225"/>
                    </a:lnTo>
                    <a:lnTo>
                      <a:pt x="316" y="227"/>
                    </a:lnTo>
                    <a:lnTo>
                      <a:pt x="316" y="228"/>
                    </a:lnTo>
                    <a:lnTo>
                      <a:pt x="316" y="230"/>
                    </a:lnTo>
                    <a:lnTo>
                      <a:pt x="314" y="230"/>
                    </a:lnTo>
                    <a:lnTo>
                      <a:pt x="314" y="232"/>
                    </a:lnTo>
                    <a:lnTo>
                      <a:pt x="314" y="234"/>
                    </a:lnTo>
                    <a:lnTo>
                      <a:pt x="313" y="234"/>
                    </a:lnTo>
                    <a:lnTo>
                      <a:pt x="313" y="236"/>
                    </a:lnTo>
                    <a:lnTo>
                      <a:pt x="313" y="238"/>
                    </a:lnTo>
                    <a:lnTo>
                      <a:pt x="314" y="238"/>
                    </a:lnTo>
                    <a:lnTo>
                      <a:pt x="314" y="240"/>
                    </a:lnTo>
                    <a:lnTo>
                      <a:pt x="314" y="242"/>
                    </a:lnTo>
                    <a:lnTo>
                      <a:pt x="314" y="244"/>
                    </a:lnTo>
                    <a:lnTo>
                      <a:pt x="316" y="244"/>
                    </a:lnTo>
                    <a:lnTo>
                      <a:pt x="316" y="246"/>
                    </a:lnTo>
                    <a:lnTo>
                      <a:pt x="316" y="248"/>
                    </a:lnTo>
                    <a:lnTo>
                      <a:pt x="318" y="248"/>
                    </a:lnTo>
                    <a:lnTo>
                      <a:pt x="318" y="250"/>
                    </a:lnTo>
                    <a:lnTo>
                      <a:pt x="316" y="252"/>
                    </a:lnTo>
                    <a:lnTo>
                      <a:pt x="316" y="253"/>
                    </a:lnTo>
                    <a:lnTo>
                      <a:pt x="314" y="255"/>
                    </a:lnTo>
                    <a:lnTo>
                      <a:pt x="316" y="257"/>
                    </a:lnTo>
                    <a:lnTo>
                      <a:pt x="316" y="259"/>
                    </a:lnTo>
                    <a:lnTo>
                      <a:pt x="318" y="259"/>
                    </a:lnTo>
                    <a:lnTo>
                      <a:pt x="320" y="259"/>
                    </a:lnTo>
                    <a:lnTo>
                      <a:pt x="322" y="259"/>
                    </a:lnTo>
                    <a:lnTo>
                      <a:pt x="324" y="259"/>
                    </a:lnTo>
                    <a:lnTo>
                      <a:pt x="326" y="259"/>
                    </a:lnTo>
                    <a:lnTo>
                      <a:pt x="326" y="261"/>
                    </a:lnTo>
                    <a:lnTo>
                      <a:pt x="326" y="263"/>
                    </a:lnTo>
                    <a:lnTo>
                      <a:pt x="328" y="263"/>
                    </a:lnTo>
                    <a:lnTo>
                      <a:pt x="328" y="265"/>
                    </a:lnTo>
                    <a:lnTo>
                      <a:pt x="330" y="265"/>
                    </a:lnTo>
                    <a:lnTo>
                      <a:pt x="332" y="263"/>
                    </a:lnTo>
                    <a:lnTo>
                      <a:pt x="334" y="263"/>
                    </a:lnTo>
                    <a:lnTo>
                      <a:pt x="336" y="263"/>
                    </a:lnTo>
                    <a:lnTo>
                      <a:pt x="337" y="263"/>
                    </a:lnTo>
                    <a:lnTo>
                      <a:pt x="337" y="265"/>
                    </a:lnTo>
                    <a:lnTo>
                      <a:pt x="337" y="267"/>
                    </a:lnTo>
                    <a:lnTo>
                      <a:pt x="337" y="269"/>
                    </a:lnTo>
                    <a:lnTo>
                      <a:pt x="339" y="271"/>
                    </a:lnTo>
                    <a:lnTo>
                      <a:pt x="339" y="273"/>
                    </a:lnTo>
                    <a:lnTo>
                      <a:pt x="337" y="275"/>
                    </a:lnTo>
                    <a:lnTo>
                      <a:pt x="337" y="276"/>
                    </a:lnTo>
                    <a:lnTo>
                      <a:pt x="339" y="276"/>
                    </a:lnTo>
                    <a:lnTo>
                      <a:pt x="339" y="278"/>
                    </a:lnTo>
                    <a:lnTo>
                      <a:pt x="341" y="280"/>
                    </a:lnTo>
                    <a:lnTo>
                      <a:pt x="341" y="282"/>
                    </a:lnTo>
                    <a:lnTo>
                      <a:pt x="339" y="282"/>
                    </a:lnTo>
                    <a:lnTo>
                      <a:pt x="337" y="282"/>
                    </a:lnTo>
                    <a:lnTo>
                      <a:pt x="336" y="280"/>
                    </a:lnTo>
                    <a:lnTo>
                      <a:pt x="334" y="280"/>
                    </a:lnTo>
                    <a:lnTo>
                      <a:pt x="334" y="282"/>
                    </a:lnTo>
                    <a:lnTo>
                      <a:pt x="336" y="284"/>
                    </a:lnTo>
                    <a:lnTo>
                      <a:pt x="337" y="284"/>
                    </a:lnTo>
                    <a:lnTo>
                      <a:pt x="339" y="284"/>
                    </a:lnTo>
                    <a:lnTo>
                      <a:pt x="341" y="284"/>
                    </a:lnTo>
                    <a:lnTo>
                      <a:pt x="341" y="286"/>
                    </a:lnTo>
                    <a:lnTo>
                      <a:pt x="341" y="288"/>
                    </a:lnTo>
                    <a:lnTo>
                      <a:pt x="339" y="290"/>
                    </a:lnTo>
                    <a:lnTo>
                      <a:pt x="339" y="292"/>
                    </a:lnTo>
                    <a:lnTo>
                      <a:pt x="339" y="294"/>
                    </a:lnTo>
                    <a:lnTo>
                      <a:pt x="339" y="296"/>
                    </a:lnTo>
                    <a:lnTo>
                      <a:pt x="341" y="296"/>
                    </a:lnTo>
                    <a:lnTo>
                      <a:pt x="343" y="296"/>
                    </a:lnTo>
                    <a:lnTo>
                      <a:pt x="345" y="298"/>
                    </a:lnTo>
                    <a:lnTo>
                      <a:pt x="347" y="300"/>
                    </a:lnTo>
                    <a:lnTo>
                      <a:pt x="347" y="301"/>
                    </a:lnTo>
                    <a:lnTo>
                      <a:pt x="349" y="301"/>
                    </a:lnTo>
                    <a:lnTo>
                      <a:pt x="349" y="300"/>
                    </a:lnTo>
                    <a:lnTo>
                      <a:pt x="351" y="300"/>
                    </a:lnTo>
                    <a:lnTo>
                      <a:pt x="353" y="300"/>
                    </a:lnTo>
                    <a:lnTo>
                      <a:pt x="355" y="300"/>
                    </a:lnTo>
                    <a:lnTo>
                      <a:pt x="357" y="298"/>
                    </a:lnTo>
                    <a:lnTo>
                      <a:pt x="357" y="300"/>
                    </a:lnTo>
                    <a:lnTo>
                      <a:pt x="357" y="301"/>
                    </a:lnTo>
                    <a:lnTo>
                      <a:pt x="361" y="301"/>
                    </a:lnTo>
                    <a:lnTo>
                      <a:pt x="362" y="301"/>
                    </a:lnTo>
                    <a:lnTo>
                      <a:pt x="364" y="303"/>
                    </a:lnTo>
                    <a:lnTo>
                      <a:pt x="366" y="305"/>
                    </a:lnTo>
                    <a:lnTo>
                      <a:pt x="368" y="307"/>
                    </a:lnTo>
                    <a:lnTo>
                      <a:pt x="370" y="307"/>
                    </a:lnTo>
                    <a:lnTo>
                      <a:pt x="372" y="309"/>
                    </a:lnTo>
                    <a:lnTo>
                      <a:pt x="374" y="311"/>
                    </a:lnTo>
                    <a:lnTo>
                      <a:pt x="372" y="313"/>
                    </a:lnTo>
                    <a:lnTo>
                      <a:pt x="372" y="315"/>
                    </a:lnTo>
                    <a:lnTo>
                      <a:pt x="372" y="317"/>
                    </a:lnTo>
                    <a:lnTo>
                      <a:pt x="374" y="317"/>
                    </a:lnTo>
                    <a:lnTo>
                      <a:pt x="376" y="317"/>
                    </a:lnTo>
                    <a:lnTo>
                      <a:pt x="376" y="319"/>
                    </a:lnTo>
                    <a:lnTo>
                      <a:pt x="378" y="319"/>
                    </a:lnTo>
                    <a:lnTo>
                      <a:pt x="380" y="319"/>
                    </a:lnTo>
                    <a:lnTo>
                      <a:pt x="382" y="319"/>
                    </a:lnTo>
                    <a:lnTo>
                      <a:pt x="382" y="321"/>
                    </a:lnTo>
                    <a:lnTo>
                      <a:pt x="384" y="319"/>
                    </a:lnTo>
                    <a:lnTo>
                      <a:pt x="385" y="317"/>
                    </a:lnTo>
                    <a:lnTo>
                      <a:pt x="384" y="315"/>
                    </a:lnTo>
                    <a:lnTo>
                      <a:pt x="385" y="315"/>
                    </a:lnTo>
                    <a:lnTo>
                      <a:pt x="387" y="317"/>
                    </a:lnTo>
                    <a:lnTo>
                      <a:pt x="389" y="317"/>
                    </a:lnTo>
                    <a:lnTo>
                      <a:pt x="391" y="317"/>
                    </a:lnTo>
                    <a:lnTo>
                      <a:pt x="393" y="315"/>
                    </a:lnTo>
                    <a:lnTo>
                      <a:pt x="395" y="315"/>
                    </a:lnTo>
                    <a:lnTo>
                      <a:pt x="395" y="313"/>
                    </a:lnTo>
                    <a:lnTo>
                      <a:pt x="395" y="311"/>
                    </a:lnTo>
                    <a:lnTo>
                      <a:pt x="397" y="311"/>
                    </a:lnTo>
                    <a:lnTo>
                      <a:pt x="397" y="313"/>
                    </a:lnTo>
                    <a:lnTo>
                      <a:pt x="399" y="313"/>
                    </a:lnTo>
                    <a:lnTo>
                      <a:pt x="401" y="315"/>
                    </a:lnTo>
                    <a:lnTo>
                      <a:pt x="401" y="317"/>
                    </a:lnTo>
                    <a:lnTo>
                      <a:pt x="399" y="319"/>
                    </a:lnTo>
                    <a:lnTo>
                      <a:pt x="401" y="319"/>
                    </a:lnTo>
                    <a:lnTo>
                      <a:pt x="401" y="321"/>
                    </a:lnTo>
                    <a:lnTo>
                      <a:pt x="403" y="321"/>
                    </a:lnTo>
                    <a:lnTo>
                      <a:pt x="405" y="321"/>
                    </a:lnTo>
                    <a:lnTo>
                      <a:pt x="405" y="323"/>
                    </a:lnTo>
                    <a:lnTo>
                      <a:pt x="407" y="323"/>
                    </a:lnTo>
                    <a:lnTo>
                      <a:pt x="407" y="324"/>
                    </a:lnTo>
                    <a:lnTo>
                      <a:pt x="409" y="324"/>
                    </a:lnTo>
                    <a:lnTo>
                      <a:pt x="409" y="323"/>
                    </a:lnTo>
                    <a:lnTo>
                      <a:pt x="409" y="321"/>
                    </a:lnTo>
                    <a:lnTo>
                      <a:pt x="409" y="319"/>
                    </a:lnTo>
                    <a:lnTo>
                      <a:pt x="410" y="321"/>
                    </a:lnTo>
                    <a:lnTo>
                      <a:pt x="412" y="321"/>
                    </a:lnTo>
                    <a:lnTo>
                      <a:pt x="414" y="321"/>
                    </a:lnTo>
                    <a:lnTo>
                      <a:pt x="414" y="323"/>
                    </a:lnTo>
                    <a:lnTo>
                      <a:pt x="416" y="323"/>
                    </a:lnTo>
                    <a:lnTo>
                      <a:pt x="418" y="323"/>
                    </a:lnTo>
                    <a:lnTo>
                      <a:pt x="420" y="323"/>
                    </a:lnTo>
                    <a:lnTo>
                      <a:pt x="422" y="323"/>
                    </a:lnTo>
                    <a:lnTo>
                      <a:pt x="422" y="324"/>
                    </a:lnTo>
                    <a:lnTo>
                      <a:pt x="424" y="324"/>
                    </a:lnTo>
                    <a:lnTo>
                      <a:pt x="426" y="324"/>
                    </a:lnTo>
                    <a:lnTo>
                      <a:pt x="426" y="323"/>
                    </a:lnTo>
                    <a:lnTo>
                      <a:pt x="426" y="321"/>
                    </a:lnTo>
                    <a:lnTo>
                      <a:pt x="426" y="319"/>
                    </a:lnTo>
                    <a:lnTo>
                      <a:pt x="426" y="317"/>
                    </a:lnTo>
                    <a:lnTo>
                      <a:pt x="428" y="315"/>
                    </a:lnTo>
                    <a:lnTo>
                      <a:pt x="430" y="317"/>
                    </a:lnTo>
                    <a:lnTo>
                      <a:pt x="432" y="317"/>
                    </a:lnTo>
                    <a:lnTo>
                      <a:pt x="432" y="319"/>
                    </a:lnTo>
                    <a:lnTo>
                      <a:pt x="432" y="321"/>
                    </a:lnTo>
                    <a:lnTo>
                      <a:pt x="432" y="323"/>
                    </a:lnTo>
                    <a:lnTo>
                      <a:pt x="433" y="324"/>
                    </a:lnTo>
                    <a:lnTo>
                      <a:pt x="433" y="326"/>
                    </a:lnTo>
                    <a:lnTo>
                      <a:pt x="433" y="328"/>
                    </a:lnTo>
                    <a:lnTo>
                      <a:pt x="435" y="330"/>
                    </a:lnTo>
                    <a:lnTo>
                      <a:pt x="435" y="332"/>
                    </a:lnTo>
                    <a:lnTo>
                      <a:pt x="435" y="334"/>
                    </a:lnTo>
                    <a:lnTo>
                      <a:pt x="437" y="334"/>
                    </a:lnTo>
                    <a:lnTo>
                      <a:pt x="437" y="336"/>
                    </a:lnTo>
                    <a:lnTo>
                      <a:pt x="437" y="338"/>
                    </a:lnTo>
                    <a:lnTo>
                      <a:pt x="439" y="338"/>
                    </a:lnTo>
                    <a:lnTo>
                      <a:pt x="441" y="340"/>
                    </a:lnTo>
                    <a:lnTo>
                      <a:pt x="443" y="340"/>
                    </a:lnTo>
                    <a:lnTo>
                      <a:pt x="445" y="342"/>
                    </a:lnTo>
                    <a:lnTo>
                      <a:pt x="445" y="340"/>
                    </a:lnTo>
                    <a:lnTo>
                      <a:pt x="449" y="338"/>
                    </a:lnTo>
                    <a:lnTo>
                      <a:pt x="451" y="338"/>
                    </a:lnTo>
                    <a:lnTo>
                      <a:pt x="451" y="340"/>
                    </a:lnTo>
                    <a:lnTo>
                      <a:pt x="453" y="340"/>
                    </a:lnTo>
                    <a:lnTo>
                      <a:pt x="453" y="342"/>
                    </a:lnTo>
                    <a:lnTo>
                      <a:pt x="455" y="340"/>
                    </a:lnTo>
                    <a:lnTo>
                      <a:pt x="457" y="340"/>
                    </a:lnTo>
                    <a:lnTo>
                      <a:pt x="458" y="340"/>
                    </a:lnTo>
                    <a:lnTo>
                      <a:pt x="460" y="340"/>
                    </a:lnTo>
                    <a:lnTo>
                      <a:pt x="460" y="342"/>
                    </a:lnTo>
                    <a:lnTo>
                      <a:pt x="462" y="344"/>
                    </a:lnTo>
                    <a:lnTo>
                      <a:pt x="464" y="344"/>
                    </a:lnTo>
                    <a:lnTo>
                      <a:pt x="466" y="344"/>
                    </a:lnTo>
                    <a:lnTo>
                      <a:pt x="468" y="344"/>
                    </a:lnTo>
                    <a:lnTo>
                      <a:pt x="468" y="346"/>
                    </a:lnTo>
                    <a:lnTo>
                      <a:pt x="468" y="348"/>
                    </a:lnTo>
                    <a:lnTo>
                      <a:pt x="468" y="349"/>
                    </a:lnTo>
                    <a:lnTo>
                      <a:pt x="470" y="349"/>
                    </a:lnTo>
                    <a:lnTo>
                      <a:pt x="470" y="351"/>
                    </a:lnTo>
                    <a:lnTo>
                      <a:pt x="470" y="353"/>
                    </a:lnTo>
                    <a:lnTo>
                      <a:pt x="470" y="355"/>
                    </a:lnTo>
                    <a:lnTo>
                      <a:pt x="470" y="357"/>
                    </a:lnTo>
                    <a:lnTo>
                      <a:pt x="472" y="357"/>
                    </a:lnTo>
                    <a:lnTo>
                      <a:pt x="474" y="357"/>
                    </a:lnTo>
                    <a:lnTo>
                      <a:pt x="474" y="359"/>
                    </a:lnTo>
                    <a:lnTo>
                      <a:pt x="474" y="361"/>
                    </a:lnTo>
                    <a:lnTo>
                      <a:pt x="474" y="363"/>
                    </a:lnTo>
                    <a:lnTo>
                      <a:pt x="476" y="363"/>
                    </a:lnTo>
                    <a:lnTo>
                      <a:pt x="476" y="365"/>
                    </a:lnTo>
                    <a:lnTo>
                      <a:pt x="476" y="367"/>
                    </a:lnTo>
                    <a:lnTo>
                      <a:pt x="476" y="369"/>
                    </a:lnTo>
                    <a:lnTo>
                      <a:pt x="478" y="369"/>
                    </a:lnTo>
                    <a:lnTo>
                      <a:pt x="480" y="371"/>
                    </a:lnTo>
                    <a:lnTo>
                      <a:pt x="481" y="371"/>
                    </a:lnTo>
                    <a:lnTo>
                      <a:pt x="481" y="372"/>
                    </a:lnTo>
                    <a:lnTo>
                      <a:pt x="481" y="374"/>
                    </a:lnTo>
                    <a:lnTo>
                      <a:pt x="481" y="376"/>
                    </a:lnTo>
                    <a:lnTo>
                      <a:pt x="483" y="376"/>
                    </a:lnTo>
                    <a:lnTo>
                      <a:pt x="487" y="376"/>
                    </a:lnTo>
                    <a:lnTo>
                      <a:pt x="489" y="374"/>
                    </a:lnTo>
                    <a:lnTo>
                      <a:pt x="491" y="374"/>
                    </a:lnTo>
                    <a:lnTo>
                      <a:pt x="491" y="372"/>
                    </a:lnTo>
                    <a:lnTo>
                      <a:pt x="493" y="372"/>
                    </a:lnTo>
                    <a:lnTo>
                      <a:pt x="493" y="374"/>
                    </a:lnTo>
                    <a:lnTo>
                      <a:pt x="495" y="374"/>
                    </a:lnTo>
                    <a:lnTo>
                      <a:pt x="497" y="374"/>
                    </a:lnTo>
                    <a:lnTo>
                      <a:pt x="497" y="376"/>
                    </a:lnTo>
                    <a:lnTo>
                      <a:pt x="499" y="374"/>
                    </a:lnTo>
                    <a:lnTo>
                      <a:pt x="501" y="372"/>
                    </a:lnTo>
                    <a:lnTo>
                      <a:pt x="503" y="372"/>
                    </a:lnTo>
                    <a:lnTo>
                      <a:pt x="503" y="371"/>
                    </a:lnTo>
                    <a:lnTo>
                      <a:pt x="505" y="371"/>
                    </a:lnTo>
                    <a:lnTo>
                      <a:pt x="505" y="372"/>
                    </a:lnTo>
                    <a:lnTo>
                      <a:pt x="505" y="374"/>
                    </a:lnTo>
                    <a:lnTo>
                      <a:pt x="506" y="374"/>
                    </a:lnTo>
                    <a:lnTo>
                      <a:pt x="506" y="376"/>
                    </a:lnTo>
                    <a:lnTo>
                      <a:pt x="508" y="37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4" name="Freeform 5104">
                <a:extLst>
                  <a:ext uri="{FF2B5EF4-FFF2-40B4-BE49-F238E27FC236}">
                    <a16:creationId xmlns:a16="http://schemas.microsoft.com/office/drawing/2014/main" id="{7514D322-4C51-CBA0-4B6F-C1CCE22DC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6846" y="2650403"/>
                <a:ext cx="665998" cy="842485"/>
              </a:xfrm>
              <a:custGeom>
                <a:avLst/>
                <a:gdLst/>
                <a:ahLst/>
                <a:cxnLst>
                  <a:cxn ang="0">
                    <a:pos x="130" y="2"/>
                  </a:cxn>
                  <a:cxn ang="0">
                    <a:pos x="136" y="34"/>
                  </a:cxn>
                  <a:cxn ang="0">
                    <a:pos x="130" y="94"/>
                  </a:cxn>
                  <a:cxn ang="0">
                    <a:pos x="146" y="116"/>
                  </a:cxn>
                  <a:cxn ang="0">
                    <a:pos x="156" y="108"/>
                  </a:cxn>
                  <a:cxn ang="0">
                    <a:pos x="204" y="110"/>
                  </a:cxn>
                  <a:cxn ang="0">
                    <a:pos x="238" y="210"/>
                  </a:cxn>
                  <a:cxn ang="0">
                    <a:pos x="328" y="246"/>
                  </a:cxn>
                  <a:cxn ang="0">
                    <a:pos x="332" y="284"/>
                  </a:cxn>
                  <a:cxn ang="0">
                    <a:pos x="350" y="322"/>
                  </a:cxn>
                  <a:cxn ang="0">
                    <a:pos x="386" y="346"/>
                  </a:cxn>
                  <a:cxn ang="0">
                    <a:pos x="390" y="376"/>
                  </a:cxn>
                  <a:cxn ang="0">
                    <a:pos x="428" y="422"/>
                  </a:cxn>
                  <a:cxn ang="0">
                    <a:pos x="382" y="528"/>
                  </a:cxn>
                  <a:cxn ang="0">
                    <a:pos x="328" y="536"/>
                  </a:cxn>
                  <a:cxn ang="0">
                    <a:pos x="314" y="490"/>
                  </a:cxn>
                  <a:cxn ang="0">
                    <a:pos x="302" y="460"/>
                  </a:cxn>
                  <a:cxn ang="0">
                    <a:pos x="300" y="398"/>
                  </a:cxn>
                  <a:cxn ang="0">
                    <a:pos x="304" y="354"/>
                  </a:cxn>
                  <a:cxn ang="0">
                    <a:pos x="258" y="328"/>
                  </a:cxn>
                  <a:cxn ang="0">
                    <a:pos x="246" y="380"/>
                  </a:cxn>
                  <a:cxn ang="0">
                    <a:pos x="176" y="400"/>
                  </a:cxn>
                  <a:cxn ang="0">
                    <a:pos x="122" y="410"/>
                  </a:cxn>
                  <a:cxn ang="0">
                    <a:pos x="62" y="358"/>
                  </a:cxn>
                  <a:cxn ang="0">
                    <a:pos x="82" y="320"/>
                  </a:cxn>
                  <a:cxn ang="0">
                    <a:pos x="78" y="250"/>
                  </a:cxn>
                  <a:cxn ang="0">
                    <a:pos x="48" y="202"/>
                  </a:cxn>
                  <a:cxn ang="0">
                    <a:pos x="14" y="128"/>
                  </a:cxn>
                  <a:cxn ang="0">
                    <a:pos x="12" y="96"/>
                  </a:cxn>
                  <a:cxn ang="0">
                    <a:pos x="56" y="48"/>
                  </a:cxn>
                  <a:cxn ang="0">
                    <a:pos x="86" y="22"/>
                  </a:cxn>
                  <a:cxn ang="0">
                    <a:pos x="114" y="4"/>
                  </a:cxn>
                </a:cxnLst>
                <a:rect l="0" t="0" r="r" b="b"/>
                <a:pathLst>
                  <a:path w="428" h="553">
                    <a:moveTo>
                      <a:pt x="90" y="6"/>
                    </a:moveTo>
                    <a:cubicBezTo>
                      <a:pt x="108" y="4"/>
                      <a:pt x="113" y="0"/>
                      <a:pt x="130" y="2"/>
                    </a:cubicBezTo>
                    <a:cubicBezTo>
                      <a:pt x="128" y="11"/>
                      <a:pt x="129" y="15"/>
                      <a:pt x="132" y="24"/>
                    </a:cubicBezTo>
                    <a:cubicBezTo>
                      <a:pt x="127" y="39"/>
                      <a:pt x="131" y="21"/>
                      <a:pt x="136" y="34"/>
                    </a:cubicBezTo>
                    <a:cubicBezTo>
                      <a:pt x="138" y="39"/>
                      <a:pt x="127" y="49"/>
                      <a:pt x="124" y="52"/>
                    </a:cubicBezTo>
                    <a:cubicBezTo>
                      <a:pt x="139" y="63"/>
                      <a:pt x="136" y="76"/>
                      <a:pt x="130" y="94"/>
                    </a:cubicBezTo>
                    <a:cubicBezTo>
                      <a:pt x="132" y="100"/>
                      <a:pt x="130" y="107"/>
                      <a:pt x="134" y="112"/>
                    </a:cubicBezTo>
                    <a:cubicBezTo>
                      <a:pt x="137" y="115"/>
                      <a:pt x="146" y="116"/>
                      <a:pt x="146" y="116"/>
                    </a:cubicBezTo>
                    <a:cubicBezTo>
                      <a:pt x="148" y="115"/>
                      <a:pt x="150" y="115"/>
                      <a:pt x="152" y="114"/>
                    </a:cubicBezTo>
                    <a:cubicBezTo>
                      <a:pt x="154" y="112"/>
                      <a:pt x="154" y="109"/>
                      <a:pt x="156" y="108"/>
                    </a:cubicBezTo>
                    <a:cubicBezTo>
                      <a:pt x="160" y="106"/>
                      <a:pt x="168" y="104"/>
                      <a:pt x="168" y="104"/>
                    </a:cubicBezTo>
                    <a:cubicBezTo>
                      <a:pt x="180" y="106"/>
                      <a:pt x="192" y="106"/>
                      <a:pt x="204" y="110"/>
                    </a:cubicBezTo>
                    <a:cubicBezTo>
                      <a:pt x="200" y="122"/>
                      <a:pt x="204" y="130"/>
                      <a:pt x="216" y="134"/>
                    </a:cubicBezTo>
                    <a:cubicBezTo>
                      <a:pt x="222" y="151"/>
                      <a:pt x="212" y="201"/>
                      <a:pt x="238" y="210"/>
                    </a:cubicBezTo>
                    <a:cubicBezTo>
                      <a:pt x="251" y="235"/>
                      <a:pt x="295" y="228"/>
                      <a:pt x="318" y="230"/>
                    </a:cubicBezTo>
                    <a:cubicBezTo>
                      <a:pt x="323" y="244"/>
                      <a:pt x="318" y="240"/>
                      <a:pt x="328" y="246"/>
                    </a:cubicBezTo>
                    <a:cubicBezTo>
                      <a:pt x="323" y="260"/>
                      <a:pt x="320" y="256"/>
                      <a:pt x="330" y="262"/>
                    </a:cubicBezTo>
                    <a:cubicBezTo>
                      <a:pt x="333" y="270"/>
                      <a:pt x="335" y="276"/>
                      <a:pt x="332" y="284"/>
                    </a:cubicBezTo>
                    <a:cubicBezTo>
                      <a:pt x="334" y="289"/>
                      <a:pt x="339" y="291"/>
                      <a:pt x="340" y="296"/>
                    </a:cubicBezTo>
                    <a:cubicBezTo>
                      <a:pt x="347" y="324"/>
                      <a:pt x="332" y="318"/>
                      <a:pt x="350" y="322"/>
                    </a:cubicBezTo>
                    <a:cubicBezTo>
                      <a:pt x="364" y="318"/>
                      <a:pt x="366" y="314"/>
                      <a:pt x="378" y="326"/>
                    </a:cubicBezTo>
                    <a:cubicBezTo>
                      <a:pt x="380" y="334"/>
                      <a:pt x="381" y="339"/>
                      <a:pt x="386" y="346"/>
                    </a:cubicBezTo>
                    <a:cubicBezTo>
                      <a:pt x="384" y="357"/>
                      <a:pt x="379" y="364"/>
                      <a:pt x="376" y="374"/>
                    </a:cubicBezTo>
                    <a:cubicBezTo>
                      <a:pt x="379" y="386"/>
                      <a:pt x="381" y="382"/>
                      <a:pt x="390" y="376"/>
                    </a:cubicBezTo>
                    <a:cubicBezTo>
                      <a:pt x="409" y="380"/>
                      <a:pt x="404" y="402"/>
                      <a:pt x="416" y="414"/>
                    </a:cubicBezTo>
                    <a:cubicBezTo>
                      <a:pt x="419" y="417"/>
                      <a:pt x="428" y="422"/>
                      <a:pt x="428" y="422"/>
                    </a:cubicBezTo>
                    <a:cubicBezTo>
                      <a:pt x="424" y="435"/>
                      <a:pt x="422" y="452"/>
                      <a:pt x="410" y="460"/>
                    </a:cubicBezTo>
                    <a:cubicBezTo>
                      <a:pt x="399" y="476"/>
                      <a:pt x="404" y="521"/>
                      <a:pt x="382" y="528"/>
                    </a:cubicBezTo>
                    <a:cubicBezTo>
                      <a:pt x="375" y="526"/>
                      <a:pt x="371" y="522"/>
                      <a:pt x="364" y="520"/>
                    </a:cubicBezTo>
                    <a:cubicBezTo>
                      <a:pt x="350" y="525"/>
                      <a:pt x="344" y="533"/>
                      <a:pt x="328" y="536"/>
                    </a:cubicBezTo>
                    <a:cubicBezTo>
                      <a:pt x="316" y="553"/>
                      <a:pt x="317" y="534"/>
                      <a:pt x="306" y="530"/>
                    </a:cubicBezTo>
                    <a:cubicBezTo>
                      <a:pt x="302" y="518"/>
                      <a:pt x="305" y="499"/>
                      <a:pt x="314" y="490"/>
                    </a:cubicBezTo>
                    <a:cubicBezTo>
                      <a:pt x="305" y="486"/>
                      <a:pt x="301" y="484"/>
                      <a:pt x="304" y="474"/>
                    </a:cubicBezTo>
                    <a:cubicBezTo>
                      <a:pt x="295" y="468"/>
                      <a:pt x="286" y="465"/>
                      <a:pt x="302" y="460"/>
                    </a:cubicBezTo>
                    <a:cubicBezTo>
                      <a:pt x="309" y="449"/>
                      <a:pt x="305" y="429"/>
                      <a:pt x="298" y="418"/>
                    </a:cubicBezTo>
                    <a:cubicBezTo>
                      <a:pt x="303" y="410"/>
                      <a:pt x="316" y="403"/>
                      <a:pt x="300" y="398"/>
                    </a:cubicBezTo>
                    <a:cubicBezTo>
                      <a:pt x="287" y="385"/>
                      <a:pt x="294" y="383"/>
                      <a:pt x="310" y="380"/>
                    </a:cubicBezTo>
                    <a:cubicBezTo>
                      <a:pt x="298" y="372"/>
                      <a:pt x="312" y="362"/>
                      <a:pt x="304" y="354"/>
                    </a:cubicBezTo>
                    <a:cubicBezTo>
                      <a:pt x="299" y="349"/>
                      <a:pt x="290" y="348"/>
                      <a:pt x="284" y="342"/>
                    </a:cubicBezTo>
                    <a:cubicBezTo>
                      <a:pt x="281" y="323"/>
                      <a:pt x="276" y="326"/>
                      <a:pt x="258" y="328"/>
                    </a:cubicBezTo>
                    <a:cubicBezTo>
                      <a:pt x="259" y="341"/>
                      <a:pt x="265" y="359"/>
                      <a:pt x="252" y="368"/>
                    </a:cubicBezTo>
                    <a:cubicBezTo>
                      <a:pt x="251" y="371"/>
                      <a:pt x="249" y="378"/>
                      <a:pt x="246" y="380"/>
                    </a:cubicBezTo>
                    <a:cubicBezTo>
                      <a:pt x="241" y="383"/>
                      <a:pt x="228" y="386"/>
                      <a:pt x="228" y="386"/>
                    </a:cubicBezTo>
                    <a:cubicBezTo>
                      <a:pt x="200" y="383"/>
                      <a:pt x="202" y="396"/>
                      <a:pt x="176" y="400"/>
                    </a:cubicBezTo>
                    <a:cubicBezTo>
                      <a:pt x="163" y="398"/>
                      <a:pt x="153" y="396"/>
                      <a:pt x="140" y="400"/>
                    </a:cubicBezTo>
                    <a:cubicBezTo>
                      <a:pt x="133" y="402"/>
                      <a:pt x="122" y="410"/>
                      <a:pt x="122" y="410"/>
                    </a:cubicBezTo>
                    <a:cubicBezTo>
                      <a:pt x="103" y="405"/>
                      <a:pt x="79" y="395"/>
                      <a:pt x="68" y="378"/>
                    </a:cubicBezTo>
                    <a:cubicBezTo>
                      <a:pt x="65" y="366"/>
                      <a:pt x="67" y="373"/>
                      <a:pt x="62" y="358"/>
                    </a:cubicBezTo>
                    <a:cubicBezTo>
                      <a:pt x="61" y="356"/>
                      <a:pt x="60" y="352"/>
                      <a:pt x="60" y="352"/>
                    </a:cubicBezTo>
                    <a:cubicBezTo>
                      <a:pt x="63" y="337"/>
                      <a:pt x="69" y="329"/>
                      <a:pt x="82" y="320"/>
                    </a:cubicBezTo>
                    <a:cubicBezTo>
                      <a:pt x="99" y="295"/>
                      <a:pt x="83" y="301"/>
                      <a:pt x="72" y="280"/>
                    </a:cubicBezTo>
                    <a:cubicBezTo>
                      <a:pt x="74" y="270"/>
                      <a:pt x="76" y="260"/>
                      <a:pt x="78" y="250"/>
                    </a:cubicBezTo>
                    <a:cubicBezTo>
                      <a:pt x="74" y="242"/>
                      <a:pt x="66" y="235"/>
                      <a:pt x="58" y="230"/>
                    </a:cubicBezTo>
                    <a:cubicBezTo>
                      <a:pt x="53" y="222"/>
                      <a:pt x="54" y="208"/>
                      <a:pt x="48" y="202"/>
                    </a:cubicBezTo>
                    <a:cubicBezTo>
                      <a:pt x="44" y="198"/>
                      <a:pt x="33" y="193"/>
                      <a:pt x="28" y="190"/>
                    </a:cubicBezTo>
                    <a:cubicBezTo>
                      <a:pt x="21" y="170"/>
                      <a:pt x="35" y="142"/>
                      <a:pt x="14" y="128"/>
                    </a:cubicBezTo>
                    <a:cubicBezTo>
                      <a:pt x="8" y="119"/>
                      <a:pt x="9" y="110"/>
                      <a:pt x="0" y="104"/>
                    </a:cubicBezTo>
                    <a:cubicBezTo>
                      <a:pt x="3" y="101"/>
                      <a:pt x="9" y="100"/>
                      <a:pt x="12" y="96"/>
                    </a:cubicBezTo>
                    <a:cubicBezTo>
                      <a:pt x="22" y="82"/>
                      <a:pt x="12" y="82"/>
                      <a:pt x="32" y="78"/>
                    </a:cubicBezTo>
                    <a:cubicBezTo>
                      <a:pt x="35" y="58"/>
                      <a:pt x="36" y="52"/>
                      <a:pt x="56" y="48"/>
                    </a:cubicBezTo>
                    <a:cubicBezTo>
                      <a:pt x="59" y="38"/>
                      <a:pt x="65" y="36"/>
                      <a:pt x="74" y="34"/>
                    </a:cubicBezTo>
                    <a:cubicBezTo>
                      <a:pt x="78" y="30"/>
                      <a:pt x="85" y="28"/>
                      <a:pt x="86" y="22"/>
                    </a:cubicBezTo>
                    <a:cubicBezTo>
                      <a:pt x="87" y="16"/>
                      <a:pt x="84" y="5"/>
                      <a:pt x="90" y="4"/>
                    </a:cubicBezTo>
                    <a:cubicBezTo>
                      <a:pt x="98" y="2"/>
                      <a:pt x="106" y="4"/>
                      <a:pt x="114" y="4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O" sz="1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5" name="uraba">
              <a:extLst>
                <a:ext uri="{FF2B5EF4-FFF2-40B4-BE49-F238E27FC236}">
                  <a16:creationId xmlns:a16="http://schemas.microsoft.com/office/drawing/2014/main" id="{75987870-9682-4248-18BE-4B042378D7CE}"/>
                </a:ext>
              </a:extLst>
            </p:cNvPr>
            <p:cNvGrpSpPr/>
            <p:nvPr/>
          </p:nvGrpSpPr>
          <p:grpSpPr>
            <a:xfrm>
              <a:off x="3693821" y="319005"/>
              <a:ext cx="1930588" cy="4427243"/>
              <a:chOff x="2345370" y="500043"/>
              <a:chExt cx="2377907" cy="4823967"/>
            </a:xfrm>
            <a:grpFill/>
          </p:grpSpPr>
          <p:sp>
            <p:nvSpPr>
              <p:cNvPr id="77" name="Freeform 4967">
                <a:extLst>
                  <a:ext uri="{FF2B5EF4-FFF2-40B4-BE49-F238E27FC236}">
                    <a16:creationId xmlns:a16="http://schemas.microsoft.com/office/drawing/2014/main" id="{5547B3E8-EE2E-A805-4292-916866C4B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561" y="500043"/>
                <a:ext cx="674648" cy="825021"/>
              </a:xfrm>
              <a:custGeom>
                <a:avLst/>
                <a:gdLst/>
                <a:ahLst/>
                <a:cxnLst>
                  <a:cxn ang="0">
                    <a:pos x="223" y="213"/>
                  </a:cxn>
                  <a:cxn ang="0">
                    <a:pos x="236" y="236"/>
                  </a:cxn>
                  <a:cxn ang="0">
                    <a:pos x="252" y="268"/>
                  </a:cxn>
                  <a:cxn ang="0">
                    <a:pos x="269" y="263"/>
                  </a:cxn>
                  <a:cxn ang="0">
                    <a:pos x="288" y="257"/>
                  </a:cxn>
                  <a:cxn ang="0">
                    <a:pos x="317" y="263"/>
                  </a:cxn>
                  <a:cxn ang="0">
                    <a:pos x="338" y="278"/>
                  </a:cxn>
                  <a:cxn ang="0">
                    <a:pos x="350" y="299"/>
                  </a:cxn>
                  <a:cxn ang="0">
                    <a:pos x="367" y="322"/>
                  </a:cxn>
                  <a:cxn ang="0">
                    <a:pos x="334" y="339"/>
                  </a:cxn>
                  <a:cxn ang="0">
                    <a:pos x="315" y="343"/>
                  </a:cxn>
                  <a:cxn ang="0">
                    <a:pos x="296" y="355"/>
                  </a:cxn>
                  <a:cxn ang="0">
                    <a:pos x="282" y="372"/>
                  </a:cxn>
                  <a:cxn ang="0">
                    <a:pos x="279" y="384"/>
                  </a:cxn>
                  <a:cxn ang="0">
                    <a:pos x="280" y="395"/>
                  </a:cxn>
                  <a:cxn ang="0">
                    <a:pos x="292" y="403"/>
                  </a:cxn>
                  <a:cxn ang="0">
                    <a:pos x="284" y="430"/>
                  </a:cxn>
                  <a:cxn ang="0">
                    <a:pos x="275" y="460"/>
                  </a:cxn>
                  <a:cxn ang="0">
                    <a:pos x="269" y="485"/>
                  </a:cxn>
                  <a:cxn ang="0">
                    <a:pos x="246" y="485"/>
                  </a:cxn>
                  <a:cxn ang="0">
                    <a:pos x="223" y="491"/>
                  </a:cxn>
                  <a:cxn ang="0">
                    <a:pos x="184" y="518"/>
                  </a:cxn>
                  <a:cxn ang="0">
                    <a:pos x="177" y="505"/>
                  </a:cxn>
                  <a:cxn ang="0">
                    <a:pos x="206" y="462"/>
                  </a:cxn>
                  <a:cxn ang="0">
                    <a:pos x="169" y="468"/>
                  </a:cxn>
                  <a:cxn ang="0">
                    <a:pos x="142" y="468"/>
                  </a:cxn>
                  <a:cxn ang="0">
                    <a:pos x="125" y="470"/>
                  </a:cxn>
                  <a:cxn ang="0">
                    <a:pos x="111" y="447"/>
                  </a:cxn>
                  <a:cxn ang="0">
                    <a:pos x="98" y="424"/>
                  </a:cxn>
                  <a:cxn ang="0">
                    <a:pos x="79" y="416"/>
                  </a:cxn>
                  <a:cxn ang="0">
                    <a:pos x="65" y="397"/>
                  </a:cxn>
                  <a:cxn ang="0">
                    <a:pos x="46" y="382"/>
                  </a:cxn>
                  <a:cxn ang="0">
                    <a:pos x="35" y="366"/>
                  </a:cxn>
                  <a:cxn ang="0">
                    <a:pos x="17" y="353"/>
                  </a:cxn>
                  <a:cxn ang="0">
                    <a:pos x="2" y="334"/>
                  </a:cxn>
                  <a:cxn ang="0">
                    <a:pos x="10" y="311"/>
                  </a:cxn>
                  <a:cxn ang="0">
                    <a:pos x="31" y="309"/>
                  </a:cxn>
                  <a:cxn ang="0">
                    <a:pos x="50" y="286"/>
                  </a:cxn>
                  <a:cxn ang="0">
                    <a:pos x="67" y="272"/>
                  </a:cxn>
                  <a:cxn ang="0">
                    <a:pos x="73" y="255"/>
                  </a:cxn>
                  <a:cxn ang="0">
                    <a:pos x="96" y="240"/>
                  </a:cxn>
                  <a:cxn ang="0">
                    <a:pos x="113" y="226"/>
                  </a:cxn>
                  <a:cxn ang="0">
                    <a:pos x="133" y="215"/>
                  </a:cxn>
                  <a:cxn ang="0">
                    <a:pos x="136" y="186"/>
                  </a:cxn>
                  <a:cxn ang="0">
                    <a:pos x="156" y="169"/>
                  </a:cxn>
                  <a:cxn ang="0">
                    <a:pos x="140" y="146"/>
                  </a:cxn>
                  <a:cxn ang="0">
                    <a:pos x="117" y="138"/>
                  </a:cxn>
                  <a:cxn ang="0">
                    <a:pos x="106" y="122"/>
                  </a:cxn>
                  <a:cxn ang="0">
                    <a:pos x="121" y="115"/>
                  </a:cxn>
                  <a:cxn ang="0">
                    <a:pos x="127" y="136"/>
                  </a:cxn>
                  <a:cxn ang="0">
                    <a:pos x="138" y="119"/>
                  </a:cxn>
                  <a:cxn ang="0">
                    <a:pos x="135" y="109"/>
                  </a:cxn>
                  <a:cxn ang="0">
                    <a:pos x="110" y="90"/>
                  </a:cxn>
                  <a:cxn ang="0">
                    <a:pos x="96" y="71"/>
                  </a:cxn>
                  <a:cxn ang="0">
                    <a:pos x="121" y="53"/>
                  </a:cxn>
                  <a:cxn ang="0">
                    <a:pos x="152" y="38"/>
                  </a:cxn>
                  <a:cxn ang="0">
                    <a:pos x="175" y="17"/>
                  </a:cxn>
                  <a:cxn ang="0">
                    <a:pos x="183" y="17"/>
                  </a:cxn>
                  <a:cxn ang="0">
                    <a:pos x="192" y="46"/>
                  </a:cxn>
                  <a:cxn ang="0">
                    <a:pos x="202" y="113"/>
                  </a:cxn>
                  <a:cxn ang="0">
                    <a:pos x="175" y="134"/>
                  </a:cxn>
                  <a:cxn ang="0">
                    <a:pos x="198" y="159"/>
                  </a:cxn>
                  <a:cxn ang="0">
                    <a:pos x="217" y="180"/>
                  </a:cxn>
                </a:cxnLst>
                <a:rect l="0" t="0" r="r" b="b"/>
                <a:pathLst>
                  <a:path w="367" h="518">
                    <a:moveTo>
                      <a:pt x="223" y="184"/>
                    </a:moveTo>
                    <a:lnTo>
                      <a:pt x="223" y="186"/>
                    </a:lnTo>
                    <a:lnTo>
                      <a:pt x="221" y="186"/>
                    </a:lnTo>
                    <a:lnTo>
                      <a:pt x="219" y="188"/>
                    </a:lnTo>
                    <a:lnTo>
                      <a:pt x="219" y="190"/>
                    </a:lnTo>
                    <a:lnTo>
                      <a:pt x="219" y="192"/>
                    </a:lnTo>
                    <a:lnTo>
                      <a:pt x="217" y="195"/>
                    </a:lnTo>
                    <a:lnTo>
                      <a:pt x="217" y="197"/>
                    </a:lnTo>
                    <a:lnTo>
                      <a:pt x="217" y="199"/>
                    </a:lnTo>
                    <a:lnTo>
                      <a:pt x="217" y="201"/>
                    </a:lnTo>
                    <a:lnTo>
                      <a:pt x="217" y="203"/>
                    </a:lnTo>
                    <a:lnTo>
                      <a:pt x="217" y="205"/>
                    </a:lnTo>
                    <a:lnTo>
                      <a:pt x="219" y="207"/>
                    </a:lnTo>
                    <a:lnTo>
                      <a:pt x="219" y="209"/>
                    </a:lnTo>
                    <a:lnTo>
                      <a:pt x="221" y="209"/>
                    </a:lnTo>
                    <a:lnTo>
                      <a:pt x="221" y="211"/>
                    </a:lnTo>
                    <a:lnTo>
                      <a:pt x="223" y="211"/>
                    </a:lnTo>
                    <a:lnTo>
                      <a:pt x="223" y="213"/>
                    </a:lnTo>
                    <a:lnTo>
                      <a:pt x="225" y="213"/>
                    </a:lnTo>
                    <a:lnTo>
                      <a:pt x="225" y="215"/>
                    </a:lnTo>
                    <a:lnTo>
                      <a:pt x="227" y="215"/>
                    </a:lnTo>
                    <a:lnTo>
                      <a:pt x="227" y="217"/>
                    </a:lnTo>
                    <a:lnTo>
                      <a:pt x="229" y="217"/>
                    </a:lnTo>
                    <a:lnTo>
                      <a:pt x="229" y="218"/>
                    </a:lnTo>
                    <a:lnTo>
                      <a:pt x="227" y="218"/>
                    </a:lnTo>
                    <a:lnTo>
                      <a:pt x="229" y="220"/>
                    </a:lnTo>
                    <a:lnTo>
                      <a:pt x="229" y="222"/>
                    </a:lnTo>
                    <a:lnTo>
                      <a:pt x="231" y="222"/>
                    </a:lnTo>
                    <a:lnTo>
                      <a:pt x="231" y="224"/>
                    </a:lnTo>
                    <a:lnTo>
                      <a:pt x="232" y="226"/>
                    </a:lnTo>
                    <a:lnTo>
                      <a:pt x="232" y="228"/>
                    </a:lnTo>
                    <a:lnTo>
                      <a:pt x="232" y="230"/>
                    </a:lnTo>
                    <a:lnTo>
                      <a:pt x="232" y="232"/>
                    </a:lnTo>
                    <a:lnTo>
                      <a:pt x="234" y="234"/>
                    </a:lnTo>
                    <a:lnTo>
                      <a:pt x="234" y="236"/>
                    </a:lnTo>
                    <a:lnTo>
                      <a:pt x="236" y="236"/>
                    </a:lnTo>
                    <a:lnTo>
                      <a:pt x="236" y="238"/>
                    </a:lnTo>
                    <a:lnTo>
                      <a:pt x="238" y="240"/>
                    </a:lnTo>
                    <a:lnTo>
                      <a:pt x="238" y="242"/>
                    </a:lnTo>
                    <a:lnTo>
                      <a:pt x="240" y="243"/>
                    </a:lnTo>
                    <a:lnTo>
                      <a:pt x="240" y="245"/>
                    </a:lnTo>
                    <a:lnTo>
                      <a:pt x="242" y="247"/>
                    </a:lnTo>
                    <a:lnTo>
                      <a:pt x="242" y="249"/>
                    </a:lnTo>
                    <a:lnTo>
                      <a:pt x="244" y="251"/>
                    </a:lnTo>
                    <a:lnTo>
                      <a:pt x="246" y="253"/>
                    </a:lnTo>
                    <a:lnTo>
                      <a:pt x="248" y="255"/>
                    </a:lnTo>
                    <a:lnTo>
                      <a:pt x="248" y="257"/>
                    </a:lnTo>
                    <a:lnTo>
                      <a:pt x="250" y="257"/>
                    </a:lnTo>
                    <a:lnTo>
                      <a:pt x="250" y="259"/>
                    </a:lnTo>
                    <a:lnTo>
                      <a:pt x="250" y="261"/>
                    </a:lnTo>
                    <a:lnTo>
                      <a:pt x="252" y="263"/>
                    </a:lnTo>
                    <a:lnTo>
                      <a:pt x="252" y="265"/>
                    </a:lnTo>
                    <a:lnTo>
                      <a:pt x="252" y="266"/>
                    </a:lnTo>
                    <a:lnTo>
                      <a:pt x="252" y="268"/>
                    </a:lnTo>
                    <a:lnTo>
                      <a:pt x="250" y="268"/>
                    </a:lnTo>
                    <a:lnTo>
                      <a:pt x="250" y="270"/>
                    </a:lnTo>
                    <a:lnTo>
                      <a:pt x="250" y="272"/>
                    </a:lnTo>
                    <a:lnTo>
                      <a:pt x="250" y="274"/>
                    </a:lnTo>
                    <a:lnTo>
                      <a:pt x="252" y="274"/>
                    </a:lnTo>
                    <a:lnTo>
                      <a:pt x="254" y="274"/>
                    </a:lnTo>
                    <a:lnTo>
                      <a:pt x="255" y="274"/>
                    </a:lnTo>
                    <a:lnTo>
                      <a:pt x="257" y="274"/>
                    </a:lnTo>
                    <a:lnTo>
                      <a:pt x="257" y="272"/>
                    </a:lnTo>
                    <a:lnTo>
                      <a:pt x="259" y="272"/>
                    </a:lnTo>
                    <a:lnTo>
                      <a:pt x="261" y="270"/>
                    </a:lnTo>
                    <a:lnTo>
                      <a:pt x="261" y="268"/>
                    </a:lnTo>
                    <a:lnTo>
                      <a:pt x="263" y="266"/>
                    </a:lnTo>
                    <a:lnTo>
                      <a:pt x="265" y="266"/>
                    </a:lnTo>
                    <a:lnTo>
                      <a:pt x="265" y="265"/>
                    </a:lnTo>
                    <a:lnTo>
                      <a:pt x="267" y="265"/>
                    </a:lnTo>
                    <a:lnTo>
                      <a:pt x="267" y="263"/>
                    </a:lnTo>
                    <a:lnTo>
                      <a:pt x="269" y="263"/>
                    </a:lnTo>
                    <a:lnTo>
                      <a:pt x="269" y="261"/>
                    </a:lnTo>
                    <a:lnTo>
                      <a:pt x="271" y="261"/>
                    </a:lnTo>
                    <a:lnTo>
                      <a:pt x="271" y="259"/>
                    </a:lnTo>
                    <a:lnTo>
                      <a:pt x="273" y="259"/>
                    </a:lnTo>
                    <a:lnTo>
                      <a:pt x="273" y="261"/>
                    </a:lnTo>
                    <a:lnTo>
                      <a:pt x="273" y="263"/>
                    </a:lnTo>
                    <a:lnTo>
                      <a:pt x="275" y="263"/>
                    </a:lnTo>
                    <a:lnTo>
                      <a:pt x="275" y="265"/>
                    </a:lnTo>
                    <a:lnTo>
                      <a:pt x="277" y="265"/>
                    </a:lnTo>
                    <a:lnTo>
                      <a:pt x="279" y="265"/>
                    </a:lnTo>
                    <a:lnTo>
                      <a:pt x="280" y="265"/>
                    </a:lnTo>
                    <a:lnTo>
                      <a:pt x="282" y="263"/>
                    </a:lnTo>
                    <a:lnTo>
                      <a:pt x="282" y="261"/>
                    </a:lnTo>
                    <a:lnTo>
                      <a:pt x="284" y="259"/>
                    </a:lnTo>
                    <a:lnTo>
                      <a:pt x="284" y="257"/>
                    </a:lnTo>
                    <a:lnTo>
                      <a:pt x="286" y="257"/>
                    </a:lnTo>
                    <a:lnTo>
                      <a:pt x="286" y="255"/>
                    </a:lnTo>
                    <a:lnTo>
                      <a:pt x="288" y="257"/>
                    </a:lnTo>
                    <a:lnTo>
                      <a:pt x="290" y="257"/>
                    </a:lnTo>
                    <a:lnTo>
                      <a:pt x="292" y="257"/>
                    </a:lnTo>
                    <a:lnTo>
                      <a:pt x="294" y="257"/>
                    </a:lnTo>
                    <a:lnTo>
                      <a:pt x="296" y="257"/>
                    </a:lnTo>
                    <a:lnTo>
                      <a:pt x="298" y="257"/>
                    </a:lnTo>
                    <a:lnTo>
                      <a:pt x="300" y="257"/>
                    </a:lnTo>
                    <a:lnTo>
                      <a:pt x="302" y="257"/>
                    </a:lnTo>
                    <a:lnTo>
                      <a:pt x="300" y="259"/>
                    </a:lnTo>
                    <a:lnTo>
                      <a:pt x="302" y="259"/>
                    </a:lnTo>
                    <a:lnTo>
                      <a:pt x="303" y="259"/>
                    </a:lnTo>
                    <a:lnTo>
                      <a:pt x="305" y="259"/>
                    </a:lnTo>
                    <a:lnTo>
                      <a:pt x="307" y="259"/>
                    </a:lnTo>
                    <a:lnTo>
                      <a:pt x="309" y="259"/>
                    </a:lnTo>
                    <a:lnTo>
                      <a:pt x="311" y="259"/>
                    </a:lnTo>
                    <a:lnTo>
                      <a:pt x="313" y="259"/>
                    </a:lnTo>
                    <a:lnTo>
                      <a:pt x="315" y="261"/>
                    </a:lnTo>
                    <a:lnTo>
                      <a:pt x="317" y="261"/>
                    </a:lnTo>
                    <a:lnTo>
                      <a:pt x="317" y="263"/>
                    </a:lnTo>
                    <a:lnTo>
                      <a:pt x="319" y="263"/>
                    </a:lnTo>
                    <a:lnTo>
                      <a:pt x="321" y="263"/>
                    </a:lnTo>
                    <a:lnTo>
                      <a:pt x="323" y="263"/>
                    </a:lnTo>
                    <a:lnTo>
                      <a:pt x="323" y="265"/>
                    </a:lnTo>
                    <a:lnTo>
                      <a:pt x="321" y="265"/>
                    </a:lnTo>
                    <a:lnTo>
                      <a:pt x="321" y="266"/>
                    </a:lnTo>
                    <a:lnTo>
                      <a:pt x="323" y="268"/>
                    </a:lnTo>
                    <a:lnTo>
                      <a:pt x="325" y="268"/>
                    </a:lnTo>
                    <a:lnTo>
                      <a:pt x="327" y="268"/>
                    </a:lnTo>
                    <a:lnTo>
                      <a:pt x="328" y="270"/>
                    </a:lnTo>
                    <a:lnTo>
                      <a:pt x="330" y="270"/>
                    </a:lnTo>
                    <a:lnTo>
                      <a:pt x="332" y="270"/>
                    </a:lnTo>
                    <a:lnTo>
                      <a:pt x="334" y="270"/>
                    </a:lnTo>
                    <a:lnTo>
                      <a:pt x="336" y="272"/>
                    </a:lnTo>
                    <a:lnTo>
                      <a:pt x="338" y="272"/>
                    </a:lnTo>
                    <a:lnTo>
                      <a:pt x="338" y="274"/>
                    </a:lnTo>
                    <a:lnTo>
                      <a:pt x="338" y="276"/>
                    </a:lnTo>
                    <a:lnTo>
                      <a:pt x="338" y="278"/>
                    </a:lnTo>
                    <a:lnTo>
                      <a:pt x="338" y="280"/>
                    </a:lnTo>
                    <a:lnTo>
                      <a:pt x="336" y="282"/>
                    </a:lnTo>
                    <a:lnTo>
                      <a:pt x="336" y="284"/>
                    </a:lnTo>
                    <a:lnTo>
                      <a:pt x="336" y="286"/>
                    </a:lnTo>
                    <a:lnTo>
                      <a:pt x="336" y="288"/>
                    </a:lnTo>
                    <a:lnTo>
                      <a:pt x="336" y="290"/>
                    </a:lnTo>
                    <a:lnTo>
                      <a:pt x="336" y="291"/>
                    </a:lnTo>
                    <a:lnTo>
                      <a:pt x="338" y="291"/>
                    </a:lnTo>
                    <a:lnTo>
                      <a:pt x="338" y="293"/>
                    </a:lnTo>
                    <a:lnTo>
                      <a:pt x="340" y="293"/>
                    </a:lnTo>
                    <a:lnTo>
                      <a:pt x="340" y="295"/>
                    </a:lnTo>
                    <a:lnTo>
                      <a:pt x="342" y="295"/>
                    </a:lnTo>
                    <a:lnTo>
                      <a:pt x="342" y="297"/>
                    </a:lnTo>
                    <a:lnTo>
                      <a:pt x="344" y="297"/>
                    </a:lnTo>
                    <a:lnTo>
                      <a:pt x="346" y="297"/>
                    </a:lnTo>
                    <a:lnTo>
                      <a:pt x="348" y="297"/>
                    </a:lnTo>
                    <a:lnTo>
                      <a:pt x="348" y="299"/>
                    </a:lnTo>
                    <a:lnTo>
                      <a:pt x="350" y="299"/>
                    </a:lnTo>
                    <a:lnTo>
                      <a:pt x="351" y="299"/>
                    </a:lnTo>
                    <a:lnTo>
                      <a:pt x="353" y="301"/>
                    </a:lnTo>
                    <a:lnTo>
                      <a:pt x="355" y="301"/>
                    </a:lnTo>
                    <a:lnTo>
                      <a:pt x="355" y="303"/>
                    </a:lnTo>
                    <a:lnTo>
                      <a:pt x="357" y="303"/>
                    </a:lnTo>
                    <a:lnTo>
                      <a:pt x="357" y="305"/>
                    </a:lnTo>
                    <a:lnTo>
                      <a:pt x="359" y="305"/>
                    </a:lnTo>
                    <a:lnTo>
                      <a:pt x="359" y="307"/>
                    </a:lnTo>
                    <a:lnTo>
                      <a:pt x="361" y="307"/>
                    </a:lnTo>
                    <a:lnTo>
                      <a:pt x="361" y="309"/>
                    </a:lnTo>
                    <a:lnTo>
                      <a:pt x="363" y="311"/>
                    </a:lnTo>
                    <a:lnTo>
                      <a:pt x="365" y="313"/>
                    </a:lnTo>
                    <a:lnTo>
                      <a:pt x="365" y="314"/>
                    </a:lnTo>
                    <a:lnTo>
                      <a:pt x="365" y="316"/>
                    </a:lnTo>
                    <a:lnTo>
                      <a:pt x="367" y="316"/>
                    </a:lnTo>
                    <a:lnTo>
                      <a:pt x="367" y="318"/>
                    </a:lnTo>
                    <a:lnTo>
                      <a:pt x="367" y="320"/>
                    </a:lnTo>
                    <a:lnTo>
                      <a:pt x="367" y="322"/>
                    </a:lnTo>
                    <a:lnTo>
                      <a:pt x="367" y="324"/>
                    </a:lnTo>
                    <a:lnTo>
                      <a:pt x="365" y="324"/>
                    </a:lnTo>
                    <a:lnTo>
                      <a:pt x="363" y="324"/>
                    </a:lnTo>
                    <a:lnTo>
                      <a:pt x="363" y="326"/>
                    </a:lnTo>
                    <a:lnTo>
                      <a:pt x="361" y="326"/>
                    </a:lnTo>
                    <a:lnTo>
                      <a:pt x="359" y="326"/>
                    </a:lnTo>
                    <a:lnTo>
                      <a:pt x="357" y="326"/>
                    </a:lnTo>
                    <a:lnTo>
                      <a:pt x="357" y="328"/>
                    </a:lnTo>
                    <a:lnTo>
                      <a:pt x="355" y="328"/>
                    </a:lnTo>
                    <a:lnTo>
                      <a:pt x="353" y="328"/>
                    </a:lnTo>
                    <a:lnTo>
                      <a:pt x="351" y="328"/>
                    </a:lnTo>
                    <a:lnTo>
                      <a:pt x="350" y="330"/>
                    </a:lnTo>
                    <a:lnTo>
                      <a:pt x="348" y="330"/>
                    </a:lnTo>
                    <a:lnTo>
                      <a:pt x="346" y="330"/>
                    </a:lnTo>
                    <a:lnTo>
                      <a:pt x="344" y="332"/>
                    </a:lnTo>
                    <a:lnTo>
                      <a:pt x="342" y="334"/>
                    </a:lnTo>
                    <a:lnTo>
                      <a:pt x="336" y="339"/>
                    </a:lnTo>
                    <a:lnTo>
                      <a:pt x="334" y="339"/>
                    </a:lnTo>
                    <a:lnTo>
                      <a:pt x="334" y="338"/>
                    </a:lnTo>
                    <a:lnTo>
                      <a:pt x="332" y="338"/>
                    </a:lnTo>
                    <a:lnTo>
                      <a:pt x="330" y="338"/>
                    </a:lnTo>
                    <a:lnTo>
                      <a:pt x="330" y="336"/>
                    </a:lnTo>
                    <a:lnTo>
                      <a:pt x="328" y="336"/>
                    </a:lnTo>
                    <a:lnTo>
                      <a:pt x="327" y="336"/>
                    </a:lnTo>
                    <a:lnTo>
                      <a:pt x="327" y="334"/>
                    </a:lnTo>
                    <a:lnTo>
                      <a:pt x="325" y="334"/>
                    </a:lnTo>
                    <a:lnTo>
                      <a:pt x="325" y="336"/>
                    </a:lnTo>
                    <a:lnTo>
                      <a:pt x="323" y="336"/>
                    </a:lnTo>
                    <a:lnTo>
                      <a:pt x="323" y="338"/>
                    </a:lnTo>
                    <a:lnTo>
                      <a:pt x="321" y="338"/>
                    </a:lnTo>
                    <a:lnTo>
                      <a:pt x="319" y="339"/>
                    </a:lnTo>
                    <a:lnTo>
                      <a:pt x="317" y="339"/>
                    </a:lnTo>
                    <a:lnTo>
                      <a:pt x="317" y="341"/>
                    </a:lnTo>
                    <a:lnTo>
                      <a:pt x="315" y="341"/>
                    </a:lnTo>
                    <a:lnTo>
                      <a:pt x="317" y="343"/>
                    </a:lnTo>
                    <a:lnTo>
                      <a:pt x="315" y="343"/>
                    </a:lnTo>
                    <a:lnTo>
                      <a:pt x="315" y="345"/>
                    </a:lnTo>
                    <a:lnTo>
                      <a:pt x="313" y="345"/>
                    </a:lnTo>
                    <a:lnTo>
                      <a:pt x="313" y="347"/>
                    </a:lnTo>
                    <a:lnTo>
                      <a:pt x="311" y="347"/>
                    </a:lnTo>
                    <a:lnTo>
                      <a:pt x="309" y="347"/>
                    </a:lnTo>
                    <a:lnTo>
                      <a:pt x="309" y="349"/>
                    </a:lnTo>
                    <a:lnTo>
                      <a:pt x="307" y="349"/>
                    </a:lnTo>
                    <a:lnTo>
                      <a:pt x="305" y="349"/>
                    </a:lnTo>
                    <a:lnTo>
                      <a:pt x="303" y="349"/>
                    </a:lnTo>
                    <a:lnTo>
                      <a:pt x="303" y="351"/>
                    </a:lnTo>
                    <a:lnTo>
                      <a:pt x="302" y="351"/>
                    </a:lnTo>
                    <a:lnTo>
                      <a:pt x="300" y="351"/>
                    </a:lnTo>
                    <a:lnTo>
                      <a:pt x="300" y="353"/>
                    </a:lnTo>
                    <a:lnTo>
                      <a:pt x="298" y="353"/>
                    </a:lnTo>
                    <a:lnTo>
                      <a:pt x="298" y="355"/>
                    </a:lnTo>
                    <a:lnTo>
                      <a:pt x="296" y="355"/>
                    </a:lnTo>
                    <a:lnTo>
                      <a:pt x="296" y="353"/>
                    </a:lnTo>
                    <a:lnTo>
                      <a:pt x="296" y="355"/>
                    </a:lnTo>
                    <a:lnTo>
                      <a:pt x="296" y="353"/>
                    </a:lnTo>
                    <a:lnTo>
                      <a:pt x="296" y="355"/>
                    </a:lnTo>
                    <a:lnTo>
                      <a:pt x="294" y="355"/>
                    </a:lnTo>
                    <a:lnTo>
                      <a:pt x="294" y="357"/>
                    </a:lnTo>
                    <a:lnTo>
                      <a:pt x="292" y="357"/>
                    </a:lnTo>
                    <a:lnTo>
                      <a:pt x="292" y="359"/>
                    </a:lnTo>
                    <a:lnTo>
                      <a:pt x="292" y="361"/>
                    </a:lnTo>
                    <a:lnTo>
                      <a:pt x="290" y="361"/>
                    </a:lnTo>
                    <a:lnTo>
                      <a:pt x="290" y="362"/>
                    </a:lnTo>
                    <a:lnTo>
                      <a:pt x="288" y="362"/>
                    </a:lnTo>
                    <a:lnTo>
                      <a:pt x="288" y="364"/>
                    </a:lnTo>
                    <a:lnTo>
                      <a:pt x="286" y="364"/>
                    </a:lnTo>
                    <a:lnTo>
                      <a:pt x="286" y="366"/>
                    </a:lnTo>
                    <a:lnTo>
                      <a:pt x="286" y="368"/>
                    </a:lnTo>
                    <a:lnTo>
                      <a:pt x="284" y="368"/>
                    </a:lnTo>
                    <a:lnTo>
                      <a:pt x="284" y="370"/>
                    </a:lnTo>
                    <a:lnTo>
                      <a:pt x="284" y="372"/>
                    </a:lnTo>
                    <a:lnTo>
                      <a:pt x="282" y="372"/>
                    </a:lnTo>
                    <a:lnTo>
                      <a:pt x="282" y="374"/>
                    </a:lnTo>
                    <a:lnTo>
                      <a:pt x="280" y="374"/>
                    </a:lnTo>
                    <a:lnTo>
                      <a:pt x="280" y="376"/>
                    </a:lnTo>
                    <a:lnTo>
                      <a:pt x="279" y="376"/>
                    </a:lnTo>
                    <a:lnTo>
                      <a:pt x="279" y="378"/>
                    </a:lnTo>
                    <a:lnTo>
                      <a:pt x="280" y="378"/>
                    </a:lnTo>
                    <a:lnTo>
                      <a:pt x="279" y="378"/>
                    </a:lnTo>
                    <a:lnTo>
                      <a:pt x="279" y="380"/>
                    </a:lnTo>
                    <a:lnTo>
                      <a:pt x="280" y="380"/>
                    </a:lnTo>
                    <a:lnTo>
                      <a:pt x="280" y="382"/>
                    </a:lnTo>
                    <a:lnTo>
                      <a:pt x="279" y="382"/>
                    </a:lnTo>
                    <a:lnTo>
                      <a:pt x="279" y="380"/>
                    </a:lnTo>
                    <a:lnTo>
                      <a:pt x="277" y="380"/>
                    </a:lnTo>
                    <a:lnTo>
                      <a:pt x="277" y="382"/>
                    </a:lnTo>
                    <a:lnTo>
                      <a:pt x="279" y="382"/>
                    </a:lnTo>
                    <a:lnTo>
                      <a:pt x="279" y="384"/>
                    </a:lnTo>
                    <a:lnTo>
                      <a:pt x="280" y="384"/>
                    </a:lnTo>
                    <a:lnTo>
                      <a:pt x="279" y="384"/>
                    </a:lnTo>
                    <a:lnTo>
                      <a:pt x="279" y="386"/>
                    </a:lnTo>
                    <a:lnTo>
                      <a:pt x="280" y="386"/>
                    </a:lnTo>
                    <a:lnTo>
                      <a:pt x="279" y="386"/>
                    </a:lnTo>
                    <a:lnTo>
                      <a:pt x="279" y="387"/>
                    </a:lnTo>
                    <a:lnTo>
                      <a:pt x="280" y="387"/>
                    </a:lnTo>
                    <a:lnTo>
                      <a:pt x="280" y="389"/>
                    </a:lnTo>
                    <a:lnTo>
                      <a:pt x="279" y="389"/>
                    </a:lnTo>
                    <a:lnTo>
                      <a:pt x="277" y="389"/>
                    </a:lnTo>
                    <a:lnTo>
                      <a:pt x="279" y="391"/>
                    </a:lnTo>
                    <a:lnTo>
                      <a:pt x="277" y="391"/>
                    </a:lnTo>
                    <a:lnTo>
                      <a:pt x="277" y="393"/>
                    </a:lnTo>
                    <a:lnTo>
                      <a:pt x="279" y="393"/>
                    </a:lnTo>
                    <a:lnTo>
                      <a:pt x="279" y="391"/>
                    </a:lnTo>
                    <a:lnTo>
                      <a:pt x="279" y="393"/>
                    </a:lnTo>
                    <a:lnTo>
                      <a:pt x="277" y="393"/>
                    </a:lnTo>
                    <a:lnTo>
                      <a:pt x="277" y="395"/>
                    </a:lnTo>
                    <a:lnTo>
                      <a:pt x="279" y="395"/>
                    </a:lnTo>
                    <a:lnTo>
                      <a:pt x="280" y="395"/>
                    </a:lnTo>
                    <a:lnTo>
                      <a:pt x="280" y="393"/>
                    </a:lnTo>
                    <a:lnTo>
                      <a:pt x="280" y="395"/>
                    </a:lnTo>
                    <a:lnTo>
                      <a:pt x="282" y="395"/>
                    </a:lnTo>
                    <a:lnTo>
                      <a:pt x="282" y="397"/>
                    </a:lnTo>
                    <a:lnTo>
                      <a:pt x="280" y="397"/>
                    </a:lnTo>
                    <a:lnTo>
                      <a:pt x="280" y="399"/>
                    </a:lnTo>
                    <a:lnTo>
                      <a:pt x="282" y="399"/>
                    </a:lnTo>
                    <a:lnTo>
                      <a:pt x="282" y="397"/>
                    </a:lnTo>
                    <a:lnTo>
                      <a:pt x="282" y="399"/>
                    </a:lnTo>
                    <a:lnTo>
                      <a:pt x="284" y="399"/>
                    </a:lnTo>
                    <a:lnTo>
                      <a:pt x="286" y="399"/>
                    </a:lnTo>
                    <a:lnTo>
                      <a:pt x="286" y="401"/>
                    </a:lnTo>
                    <a:lnTo>
                      <a:pt x="288" y="401"/>
                    </a:lnTo>
                    <a:lnTo>
                      <a:pt x="288" y="399"/>
                    </a:lnTo>
                    <a:lnTo>
                      <a:pt x="290" y="399"/>
                    </a:lnTo>
                    <a:lnTo>
                      <a:pt x="290" y="401"/>
                    </a:lnTo>
                    <a:lnTo>
                      <a:pt x="292" y="401"/>
                    </a:lnTo>
                    <a:lnTo>
                      <a:pt x="292" y="403"/>
                    </a:lnTo>
                    <a:lnTo>
                      <a:pt x="294" y="403"/>
                    </a:lnTo>
                    <a:lnTo>
                      <a:pt x="294" y="405"/>
                    </a:lnTo>
                    <a:lnTo>
                      <a:pt x="292" y="405"/>
                    </a:lnTo>
                    <a:lnTo>
                      <a:pt x="292" y="407"/>
                    </a:lnTo>
                    <a:lnTo>
                      <a:pt x="290" y="409"/>
                    </a:lnTo>
                    <a:lnTo>
                      <a:pt x="290" y="410"/>
                    </a:lnTo>
                    <a:lnTo>
                      <a:pt x="288" y="410"/>
                    </a:lnTo>
                    <a:lnTo>
                      <a:pt x="288" y="412"/>
                    </a:lnTo>
                    <a:lnTo>
                      <a:pt x="286" y="412"/>
                    </a:lnTo>
                    <a:lnTo>
                      <a:pt x="286" y="414"/>
                    </a:lnTo>
                    <a:lnTo>
                      <a:pt x="284" y="416"/>
                    </a:lnTo>
                    <a:lnTo>
                      <a:pt x="284" y="418"/>
                    </a:lnTo>
                    <a:lnTo>
                      <a:pt x="284" y="420"/>
                    </a:lnTo>
                    <a:lnTo>
                      <a:pt x="284" y="422"/>
                    </a:lnTo>
                    <a:lnTo>
                      <a:pt x="284" y="424"/>
                    </a:lnTo>
                    <a:lnTo>
                      <a:pt x="284" y="426"/>
                    </a:lnTo>
                    <a:lnTo>
                      <a:pt x="284" y="428"/>
                    </a:lnTo>
                    <a:lnTo>
                      <a:pt x="284" y="430"/>
                    </a:lnTo>
                    <a:lnTo>
                      <a:pt x="284" y="432"/>
                    </a:lnTo>
                    <a:lnTo>
                      <a:pt x="284" y="434"/>
                    </a:lnTo>
                    <a:lnTo>
                      <a:pt x="284" y="435"/>
                    </a:lnTo>
                    <a:lnTo>
                      <a:pt x="284" y="437"/>
                    </a:lnTo>
                    <a:lnTo>
                      <a:pt x="282" y="439"/>
                    </a:lnTo>
                    <a:lnTo>
                      <a:pt x="282" y="441"/>
                    </a:lnTo>
                    <a:lnTo>
                      <a:pt x="282" y="443"/>
                    </a:lnTo>
                    <a:lnTo>
                      <a:pt x="282" y="445"/>
                    </a:lnTo>
                    <a:lnTo>
                      <a:pt x="282" y="447"/>
                    </a:lnTo>
                    <a:lnTo>
                      <a:pt x="280" y="447"/>
                    </a:lnTo>
                    <a:lnTo>
                      <a:pt x="280" y="449"/>
                    </a:lnTo>
                    <a:lnTo>
                      <a:pt x="280" y="451"/>
                    </a:lnTo>
                    <a:lnTo>
                      <a:pt x="280" y="453"/>
                    </a:lnTo>
                    <a:lnTo>
                      <a:pt x="279" y="455"/>
                    </a:lnTo>
                    <a:lnTo>
                      <a:pt x="279" y="457"/>
                    </a:lnTo>
                    <a:lnTo>
                      <a:pt x="277" y="457"/>
                    </a:lnTo>
                    <a:lnTo>
                      <a:pt x="277" y="459"/>
                    </a:lnTo>
                    <a:lnTo>
                      <a:pt x="275" y="460"/>
                    </a:lnTo>
                    <a:lnTo>
                      <a:pt x="275" y="462"/>
                    </a:lnTo>
                    <a:lnTo>
                      <a:pt x="275" y="464"/>
                    </a:lnTo>
                    <a:lnTo>
                      <a:pt x="275" y="466"/>
                    </a:lnTo>
                    <a:lnTo>
                      <a:pt x="275" y="468"/>
                    </a:lnTo>
                    <a:lnTo>
                      <a:pt x="275" y="470"/>
                    </a:lnTo>
                    <a:lnTo>
                      <a:pt x="275" y="472"/>
                    </a:lnTo>
                    <a:lnTo>
                      <a:pt x="275" y="474"/>
                    </a:lnTo>
                    <a:lnTo>
                      <a:pt x="275" y="476"/>
                    </a:lnTo>
                    <a:lnTo>
                      <a:pt x="275" y="478"/>
                    </a:lnTo>
                    <a:lnTo>
                      <a:pt x="273" y="478"/>
                    </a:lnTo>
                    <a:lnTo>
                      <a:pt x="273" y="480"/>
                    </a:lnTo>
                    <a:lnTo>
                      <a:pt x="273" y="482"/>
                    </a:lnTo>
                    <a:lnTo>
                      <a:pt x="271" y="482"/>
                    </a:lnTo>
                    <a:lnTo>
                      <a:pt x="271" y="483"/>
                    </a:lnTo>
                    <a:lnTo>
                      <a:pt x="269" y="483"/>
                    </a:lnTo>
                    <a:lnTo>
                      <a:pt x="271" y="483"/>
                    </a:lnTo>
                    <a:lnTo>
                      <a:pt x="271" y="485"/>
                    </a:lnTo>
                    <a:lnTo>
                      <a:pt x="269" y="485"/>
                    </a:lnTo>
                    <a:lnTo>
                      <a:pt x="269" y="487"/>
                    </a:lnTo>
                    <a:lnTo>
                      <a:pt x="269" y="489"/>
                    </a:lnTo>
                    <a:lnTo>
                      <a:pt x="267" y="489"/>
                    </a:lnTo>
                    <a:lnTo>
                      <a:pt x="267" y="487"/>
                    </a:lnTo>
                    <a:lnTo>
                      <a:pt x="265" y="487"/>
                    </a:lnTo>
                    <a:lnTo>
                      <a:pt x="263" y="487"/>
                    </a:lnTo>
                    <a:lnTo>
                      <a:pt x="263" y="489"/>
                    </a:lnTo>
                    <a:lnTo>
                      <a:pt x="261" y="489"/>
                    </a:lnTo>
                    <a:lnTo>
                      <a:pt x="259" y="489"/>
                    </a:lnTo>
                    <a:lnTo>
                      <a:pt x="257" y="489"/>
                    </a:lnTo>
                    <a:lnTo>
                      <a:pt x="255" y="489"/>
                    </a:lnTo>
                    <a:lnTo>
                      <a:pt x="254" y="489"/>
                    </a:lnTo>
                    <a:lnTo>
                      <a:pt x="252" y="489"/>
                    </a:lnTo>
                    <a:lnTo>
                      <a:pt x="250" y="489"/>
                    </a:lnTo>
                    <a:lnTo>
                      <a:pt x="248" y="489"/>
                    </a:lnTo>
                    <a:lnTo>
                      <a:pt x="248" y="487"/>
                    </a:lnTo>
                    <a:lnTo>
                      <a:pt x="246" y="487"/>
                    </a:lnTo>
                    <a:lnTo>
                      <a:pt x="246" y="485"/>
                    </a:lnTo>
                    <a:lnTo>
                      <a:pt x="244" y="485"/>
                    </a:lnTo>
                    <a:lnTo>
                      <a:pt x="244" y="483"/>
                    </a:lnTo>
                    <a:lnTo>
                      <a:pt x="242" y="483"/>
                    </a:lnTo>
                    <a:lnTo>
                      <a:pt x="242" y="482"/>
                    </a:lnTo>
                    <a:lnTo>
                      <a:pt x="240" y="482"/>
                    </a:lnTo>
                    <a:lnTo>
                      <a:pt x="240" y="480"/>
                    </a:lnTo>
                    <a:lnTo>
                      <a:pt x="242" y="480"/>
                    </a:lnTo>
                    <a:lnTo>
                      <a:pt x="240" y="480"/>
                    </a:lnTo>
                    <a:lnTo>
                      <a:pt x="240" y="478"/>
                    </a:lnTo>
                    <a:lnTo>
                      <a:pt x="238" y="478"/>
                    </a:lnTo>
                    <a:lnTo>
                      <a:pt x="236" y="478"/>
                    </a:lnTo>
                    <a:lnTo>
                      <a:pt x="236" y="480"/>
                    </a:lnTo>
                    <a:lnTo>
                      <a:pt x="236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1" y="483"/>
                    </a:lnTo>
                    <a:lnTo>
                      <a:pt x="227" y="487"/>
                    </a:lnTo>
                    <a:lnTo>
                      <a:pt x="223" y="491"/>
                    </a:lnTo>
                    <a:lnTo>
                      <a:pt x="221" y="493"/>
                    </a:lnTo>
                    <a:lnTo>
                      <a:pt x="219" y="495"/>
                    </a:lnTo>
                    <a:lnTo>
                      <a:pt x="217" y="499"/>
                    </a:lnTo>
                    <a:lnTo>
                      <a:pt x="217" y="501"/>
                    </a:lnTo>
                    <a:lnTo>
                      <a:pt x="215" y="503"/>
                    </a:lnTo>
                    <a:lnTo>
                      <a:pt x="213" y="505"/>
                    </a:lnTo>
                    <a:lnTo>
                      <a:pt x="211" y="507"/>
                    </a:lnTo>
                    <a:lnTo>
                      <a:pt x="207" y="508"/>
                    </a:lnTo>
                    <a:lnTo>
                      <a:pt x="206" y="510"/>
                    </a:lnTo>
                    <a:lnTo>
                      <a:pt x="202" y="514"/>
                    </a:lnTo>
                    <a:lnTo>
                      <a:pt x="198" y="518"/>
                    </a:lnTo>
                    <a:lnTo>
                      <a:pt x="194" y="518"/>
                    </a:lnTo>
                    <a:lnTo>
                      <a:pt x="192" y="518"/>
                    </a:lnTo>
                    <a:lnTo>
                      <a:pt x="190" y="518"/>
                    </a:lnTo>
                    <a:lnTo>
                      <a:pt x="188" y="518"/>
                    </a:lnTo>
                    <a:lnTo>
                      <a:pt x="188" y="516"/>
                    </a:lnTo>
                    <a:lnTo>
                      <a:pt x="186" y="516"/>
                    </a:lnTo>
                    <a:lnTo>
                      <a:pt x="184" y="518"/>
                    </a:lnTo>
                    <a:lnTo>
                      <a:pt x="183" y="516"/>
                    </a:lnTo>
                    <a:lnTo>
                      <a:pt x="181" y="516"/>
                    </a:lnTo>
                    <a:lnTo>
                      <a:pt x="181" y="514"/>
                    </a:lnTo>
                    <a:lnTo>
                      <a:pt x="183" y="512"/>
                    </a:lnTo>
                    <a:lnTo>
                      <a:pt x="181" y="512"/>
                    </a:lnTo>
                    <a:lnTo>
                      <a:pt x="181" y="514"/>
                    </a:lnTo>
                    <a:lnTo>
                      <a:pt x="179" y="514"/>
                    </a:lnTo>
                    <a:lnTo>
                      <a:pt x="177" y="514"/>
                    </a:lnTo>
                    <a:lnTo>
                      <a:pt x="175" y="514"/>
                    </a:lnTo>
                    <a:lnTo>
                      <a:pt x="173" y="514"/>
                    </a:lnTo>
                    <a:lnTo>
                      <a:pt x="171" y="514"/>
                    </a:lnTo>
                    <a:lnTo>
                      <a:pt x="169" y="514"/>
                    </a:lnTo>
                    <a:lnTo>
                      <a:pt x="167" y="516"/>
                    </a:lnTo>
                    <a:lnTo>
                      <a:pt x="167" y="512"/>
                    </a:lnTo>
                    <a:lnTo>
                      <a:pt x="169" y="510"/>
                    </a:lnTo>
                    <a:lnTo>
                      <a:pt x="171" y="508"/>
                    </a:lnTo>
                    <a:lnTo>
                      <a:pt x="175" y="507"/>
                    </a:lnTo>
                    <a:lnTo>
                      <a:pt x="177" y="505"/>
                    </a:lnTo>
                    <a:lnTo>
                      <a:pt x="183" y="503"/>
                    </a:lnTo>
                    <a:lnTo>
                      <a:pt x="184" y="499"/>
                    </a:lnTo>
                    <a:lnTo>
                      <a:pt x="188" y="497"/>
                    </a:lnTo>
                    <a:lnTo>
                      <a:pt x="190" y="493"/>
                    </a:lnTo>
                    <a:lnTo>
                      <a:pt x="192" y="491"/>
                    </a:lnTo>
                    <a:lnTo>
                      <a:pt x="194" y="489"/>
                    </a:lnTo>
                    <a:lnTo>
                      <a:pt x="194" y="487"/>
                    </a:lnTo>
                    <a:lnTo>
                      <a:pt x="196" y="487"/>
                    </a:lnTo>
                    <a:lnTo>
                      <a:pt x="196" y="485"/>
                    </a:lnTo>
                    <a:lnTo>
                      <a:pt x="200" y="485"/>
                    </a:lnTo>
                    <a:lnTo>
                      <a:pt x="204" y="482"/>
                    </a:lnTo>
                    <a:lnTo>
                      <a:pt x="209" y="476"/>
                    </a:lnTo>
                    <a:lnTo>
                      <a:pt x="209" y="474"/>
                    </a:lnTo>
                    <a:lnTo>
                      <a:pt x="209" y="472"/>
                    </a:lnTo>
                    <a:lnTo>
                      <a:pt x="209" y="470"/>
                    </a:lnTo>
                    <a:lnTo>
                      <a:pt x="209" y="466"/>
                    </a:lnTo>
                    <a:lnTo>
                      <a:pt x="207" y="464"/>
                    </a:lnTo>
                    <a:lnTo>
                      <a:pt x="206" y="462"/>
                    </a:lnTo>
                    <a:lnTo>
                      <a:pt x="204" y="457"/>
                    </a:lnTo>
                    <a:lnTo>
                      <a:pt x="202" y="455"/>
                    </a:lnTo>
                    <a:lnTo>
                      <a:pt x="198" y="451"/>
                    </a:lnTo>
                    <a:lnTo>
                      <a:pt x="194" y="447"/>
                    </a:lnTo>
                    <a:lnTo>
                      <a:pt x="194" y="449"/>
                    </a:lnTo>
                    <a:lnTo>
                      <a:pt x="192" y="449"/>
                    </a:lnTo>
                    <a:lnTo>
                      <a:pt x="190" y="449"/>
                    </a:lnTo>
                    <a:lnTo>
                      <a:pt x="186" y="451"/>
                    </a:lnTo>
                    <a:lnTo>
                      <a:pt x="186" y="453"/>
                    </a:lnTo>
                    <a:lnTo>
                      <a:pt x="184" y="455"/>
                    </a:lnTo>
                    <a:lnTo>
                      <a:pt x="183" y="457"/>
                    </a:lnTo>
                    <a:lnTo>
                      <a:pt x="183" y="459"/>
                    </a:lnTo>
                    <a:lnTo>
                      <a:pt x="181" y="459"/>
                    </a:lnTo>
                    <a:lnTo>
                      <a:pt x="179" y="459"/>
                    </a:lnTo>
                    <a:lnTo>
                      <a:pt x="177" y="460"/>
                    </a:lnTo>
                    <a:lnTo>
                      <a:pt x="175" y="462"/>
                    </a:lnTo>
                    <a:lnTo>
                      <a:pt x="171" y="464"/>
                    </a:lnTo>
                    <a:lnTo>
                      <a:pt x="169" y="468"/>
                    </a:lnTo>
                    <a:lnTo>
                      <a:pt x="167" y="470"/>
                    </a:lnTo>
                    <a:lnTo>
                      <a:pt x="165" y="474"/>
                    </a:lnTo>
                    <a:lnTo>
                      <a:pt x="163" y="476"/>
                    </a:lnTo>
                    <a:lnTo>
                      <a:pt x="161" y="476"/>
                    </a:lnTo>
                    <a:lnTo>
                      <a:pt x="161" y="478"/>
                    </a:lnTo>
                    <a:lnTo>
                      <a:pt x="159" y="478"/>
                    </a:lnTo>
                    <a:lnTo>
                      <a:pt x="158" y="478"/>
                    </a:lnTo>
                    <a:lnTo>
                      <a:pt x="156" y="480"/>
                    </a:lnTo>
                    <a:lnTo>
                      <a:pt x="154" y="480"/>
                    </a:lnTo>
                    <a:lnTo>
                      <a:pt x="154" y="478"/>
                    </a:lnTo>
                    <a:lnTo>
                      <a:pt x="152" y="476"/>
                    </a:lnTo>
                    <a:lnTo>
                      <a:pt x="152" y="474"/>
                    </a:lnTo>
                    <a:lnTo>
                      <a:pt x="150" y="474"/>
                    </a:lnTo>
                    <a:lnTo>
                      <a:pt x="148" y="472"/>
                    </a:lnTo>
                    <a:lnTo>
                      <a:pt x="148" y="470"/>
                    </a:lnTo>
                    <a:lnTo>
                      <a:pt x="146" y="470"/>
                    </a:lnTo>
                    <a:lnTo>
                      <a:pt x="144" y="468"/>
                    </a:lnTo>
                    <a:lnTo>
                      <a:pt x="142" y="468"/>
                    </a:lnTo>
                    <a:lnTo>
                      <a:pt x="142" y="466"/>
                    </a:lnTo>
                    <a:lnTo>
                      <a:pt x="140" y="466"/>
                    </a:lnTo>
                    <a:lnTo>
                      <a:pt x="140" y="464"/>
                    </a:lnTo>
                    <a:lnTo>
                      <a:pt x="138" y="464"/>
                    </a:lnTo>
                    <a:lnTo>
                      <a:pt x="138" y="466"/>
                    </a:lnTo>
                    <a:lnTo>
                      <a:pt x="136" y="466"/>
                    </a:lnTo>
                    <a:lnTo>
                      <a:pt x="135" y="466"/>
                    </a:lnTo>
                    <a:lnTo>
                      <a:pt x="135" y="468"/>
                    </a:lnTo>
                    <a:lnTo>
                      <a:pt x="133" y="468"/>
                    </a:lnTo>
                    <a:lnTo>
                      <a:pt x="133" y="470"/>
                    </a:lnTo>
                    <a:lnTo>
                      <a:pt x="131" y="470"/>
                    </a:lnTo>
                    <a:lnTo>
                      <a:pt x="129" y="470"/>
                    </a:lnTo>
                    <a:lnTo>
                      <a:pt x="129" y="472"/>
                    </a:lnTo>
                    <a:lnTo>
                      <a:pt x="127" y="472"/>
                    </a:lnTo>
                    <a:lnTo>
                      <a:pt x="127" y="470"/>
                    </a:lnTo>
                    <a:lnTo>
                      <a:pt x="127" y="472"/>
                    </a:lnTo>
                    <a:lnTo>
                      <a:pt x="125" y="472"/>
                    </a:lnTo>
                    <a:lnTo>
                      <a:pt x="125" y="470"/>
                    </a:lnTo>
                    <a:lnTo>
                      <a:pt x="125" y="468"/>
                    </a:lnTo>
                    <a:lnTo>
                      <a:pt x="123" y="468"/>
                    </a:lnTo>
                    <a:lnTo>
                      <a:pt x="121" y="468"/>
                    </a:lnTo>
                    <a:lnTo>
                      <a:pt x="117" y="468"/>
                    </a:lnTo>
                    <a:lnTo>
                      <a:pt x="115" y="466"/>
                    </a:lnTo>
                    <a:lnTo>
                      <a:pt x="115" y="464"/>
                    </a:lnTo>
                    <a:lnTo>
                      <a:pt x="115" y="462"/>
                    </a:lnTo>
                    <a:lnTo>
                      <a:pt x="115" y="460"/>
                    </a:lnTo>
                    <a:lnTo>
                      <a:pt x="113" y="460"/>
                    </a:lnTo>
                    <a:lnTo>
                      <a:pt x="111" y="459"/>
                    </a:lnTo>
                    <a:lnTo>
                      <a:pt x="110" y="459"/>
                    </a:lnTo>
                    <a:lnTo>
                      <a:pt x="111" y="457"/>
                    </a:lnTo>
                    <a:lnTo>
                      <a:pt x="113" y="455"/>
                    </a:lnTo>
                    <a:lnTo>
                      <a:pt x="113" y="453"/>
                    </a:lnTo>
                    <a:lnTo>
                      <a:pt x="113" y="451"/>
                    </a:lnTo>
                    <a:lnTo>
                      <a:pt x="111" y="451"/>
                    </a:lnTo>
                    <a:lnTo>
                      <a:pt x="111" y="449"/>
                    </a:lnTo>
                    <a:lnTo>
                      <a:pt x="111" y="447"/>
                    </a:lnTo>
                    <a:lnTo>
                      <a:pt x="111" y="445"/>
                    </a:lnTo>
                    <a:lnTo>
                      <a:pt x="110" y="445"/>
                    </a:lnTo>
                    <a:lnTo>
                      <a:pt x="110" y="443"/>
                    </a:lnTo>
                    <a:lnTo>
                      <a:pt x="108" y="443"/>
                    </a:lnTo>
                    <a:lnTo>
                      <a:pt x="108" y="441"/>
                    </a:lnTo>
                    <a:lnTo>
                      <a:pt x="108" y="439"/>
                    </a:lnTo>
                    <a:lnTo>
                      <a:pt x="106" y="439"/>
                    </a:lnTo>
                    <a:lnTo>
                      <a:pt x="106" y="437"/>
                    </a:lnTo>
                    <a:lnTo>
                      <a:pt x="106" y="435"/>
                    </a:lnTo>
                    <a:lnTo>
                      <a:pt x="104" y="434"/>
                    </a:lnTo>
                    <a:lnTo>
                      <a:pt x="104" y="432"/>
                    </a:lnTo>
                    <a:lnTo>
                      <a:pt x="104" y="430"/>
                    </a:lnTo>
                    <a:lnTo>
                      <a:pt x="104" y="428"/>
                    </a:lnTo>
                    <a:lnTo>
                      <a:pt x="102" y="428"/>
                    </a:lnTo>
                    <a:lnTo>
                      <a:pt x="102" y="426"/>
                    </a:lnTo>
                    <a:lnTo>
                      <a:pt x="102" y="424"/>
                    </a:lnTo>
                    <a:lnTo>
                      <a:pt x="100" y="424"/>
                    </a:lnTo>
                    <a:lnTo>
                      <a:pt x="98" y="424"/>
                    </a:lnTo>
                    <a:lnTo>
                      <a:pt x="98" y="426"/>
                    </a:lnTo>
                    <a:lnTo>
                      <a:pt x="96" y="426"/>
                    </a:lnTo>
                    <a:lnTo>
                      <a:pt x="94" y="426"/>
                    </a:lnTo>
                    <a:lnTo>
                      <a:pt x="94" y="428"/>
                    </a:lnTo>
                    <a:lnTo>
                      <a:pt x="92" y="428"/>
                    </a:lnTo>
                    <a:lnTo>
                      <a:pt x="92" y="426"/>
                    </a:lnTo>
                    <a:lnTo>
                      <a:pt x="92" y="424"/>
                    </a:lnTo>
                    <a:lnTo>
                      <a:pt x="90" y="424"/>
                    </a:lnTo>
                    <a:lnTo>
                      <a:pt x="90" y="422"/>
                    </a:lnTo>
                    <a:lnTo>
                      <a:pt x="88" y="422"/>
                    </a:lnTo>
                    <a:lnTo>
                      <a:pt x="88" y="420"/>
                    </a:lnTo>
                    <a:lnTo>
                      <a:pt x="87" y="420"/>
                    </a:lnTo>
                    <a:lnTo>
                      <a:pt x="85" y="420"/>
                    </a:lnTo>
                    <a:lnTo>
                      <a:pt x="83" y="420"/>
                    </a:lnTo>
                    <a:lnTo>
                      <a:pt x="81" y="420"/>
                    </a:lnTo>
                    <a:lnTo>
                      <a:pt x="81" y="418"/>
                    </a:lnTo>
                    <a:lnTo>
                      <a:pt x="79" y="418"/>
                    </a:lnTo>
                    <a:lnTo>
                      <a:pt x="79" y="416"/>
                    </a:lnTo>
                    <a:lnTo>
                      <a:pt x="77" y="416"/>
                    </a:lnTo>
                    <a:lnTo>
                      <a:pt x="77" y="414"/>
                    </a:lnTo>
                    <a:lnTo>
                      <a:pt x="79" y="414"/>
                    </a:lnTo>
                    <a:lnTo>
                      <a:pt x="79" y="412"/>
                    </a:lnTo>
                    <a:lnTo>
                      <a:pt x="79" y="410"/>
                    </a:lnTo>
                    <a:lnTo>
                      <a:pt x="77" y="410"/>
                    </a:lnTo>
                    <a:lnTo>
                      <a:pt x="77" y="409"/>
                    </a:lnTo>
                    <a:lnTo>
                      <a:pt x="75" y="409"/>
                    </a:lnTo>
                    <a:lnTo>
                      <a:pt x="75" y="407"/>
                    </a:lnTo>
                    <a:lnTo>
                      <a:pt x="73" y="407"/>
                    </a:lnTo>
                    <a:lnTo>
                      <a:pt x="73" y="405"/>
                    </a:lnTo>
                    <a:lnTo>
                      <a:pt x="71" y="405"/>
                    </a:lnTo>
                    <a:lnTo>
                      <a:pt x="71" y="403"/>
                    </a:lnTo>
                    <a:lnTo>
                      <a:pt x="69" y="401"/>
                    </a:lnTo>
                    <a:lnTo>
                      <a:pt x="69" y="399"/>
                    </a:lnTo>
                    <a:lnTo>
                      <a:pt x="67" y="399"/>
                    </a:lnTo>
                    <a:lnTo>
                      <a:pt x="67" y="397"/>
                    </a:lnTo>
                    <a:lnTo>
                      <a:pt x="65" y="397"/>
                    </a:lnTo>
                    <a:lnTo>
                      <a:pt x="63" y="397"/>
                    </a:lnTo>
                    <a:lnTo>
                      <a:pt x="63" y="395"/>
                    </a:lnTo>
                    <a:lnTo>
                      <a:pt x="62" y="395"/>
                    </a:lnTo>
                    <a:lnTo>
                      <a:pt x="62" y="393"/>
                    </a:lnTo>
                    <a:lnTo>
                      <a:pt x="62" y="391"/>
                    </a:lnTo>
                    <a:lnTo>
                      <a:pt x="62" y="389"/>
                    </a:lnTo>
                    <a:lnTo>
                      <a:pt x="62" y="387"/>
                    </a:lnTo>
                    <a:lnTo>
                      <a:pt x="60" y="387"/>
                    </a:lnTo>
                    <a:lnTo>
                      <a:pt x="58" y="387"/>
                    </a:lnTo>
                    <a:lnTo>
                      <a:pt x="56" y="387"/>
                    </a:lnTo>
                    <a:lnTo>
                      <a:pt x="56" y="389"/>
                    </a:lnTo>
                    <a:lnTo>
                      <a:pt x="54" y="389"/>
                    </a:lnTo>
                    <a:lnTo>
                      <a:pt x="52" y="387"/>
                    </a:lnTo>
                    <a:lnTo>
                      <a:pt x="50" y="387"/>
                    </a:lnTo>
                    <a:lnTo>
                      <a:pt x="50" y="386"/>
                    </a:lnTo>
                    <a:lnTo>
                      <a:pt x="48" y="384"/>
                    </a:lnTo>
                    <a:lnTo>
                      <a:pt x="46" y="384"/>
                    </a:lnTo>
                    <a:lnTo>
                      <a:pt x="46" y="382"/>
                    </a:lnTo>
                    <a:lnTo>
                      <a:pt x="46" y="380"/>
                    </a:lnTo>
                    <a:lnTo>
                      <a:pt x="44" y="380"/>
                    </a:lnTo>
                    <a:lnTo>
                      <a:pt x="44" y="378"/>
                    </a:lnTo>
                    <a:lnTo>
                      <a:pt x="44" y="376"/>
                    </a:lnTo>
                    <a:lnTo>
                      <a:pt x="42" y="376"/>
                    </a:lnTo>
                    <a:lnTo>
                      <a:pt x="42" y="374"/>
                    </a:lnTo>
                    <a:lnTo>
                      <a:pt x="40" y="374"/>
                    </a:lnTo>
                    <a:lnTo>
                      <a:pt x="40" y="372"/>
                    </a:lnTo>
                    <a:lnTo>
                      <a:pt x="40" y="370"/>
                    </a:lnTo>
                    <a:lnTo>
                      <a:pt x="40" y="368"/>
                    </a:lnTo>
                    <a:lnTo>
                      <a:pt x="40" y="366"/>
                    </a:lnTo>
                    <a:lnTo>
                      <a:pt x="39" y="366"/>
                    </a:lnTo>
                    <a:lnTo>
                      <a:pt x="39" y="368"/>
                    </a:lnTo>
                    <a:lnTo>
                      <a:pt x="39" y="366"/>
                    </a:lnTo>
                    <a:lnTo>
                      <a:pt x="37" y="366"/>
                    </a:lnTo>
                    <a:lnTo>
                      <a:pt x="37" y="368"/>
                    </a:lnTo>
                    <a:lnTo>
                      <a:pt x="35" y="368"/>
                    </a:lnTo>
                    <a:lnTo>
                      <a:pt x="35" y="366"/>
                    </a:lnTo>
                    <a:lnTo>
                      <a:pt x="33" y="366"/>
                    </a:lnTo>
                    <a:lnTo>
                      <a:pt x="33" y="364"/>
                    </a:lnTo>
                    <a:lnTo>
                      <a:pt x="31" y="364"/>
                    </a:lnTo>
                    <a:lnTo>
                      <a:pt x="29" y="364"/>
                    </a:lnTo>
                    <a:lnTo>
                      <a:pt x="29" y="362"/>
                    </a:lnTo>
                    <a:lnTo>
                      <a:pt x="27" y="362"/>
                    </a:lnTo>
                    <a:lnTo>
                      <a:pt x="27" y="364"/>
                    </a:lnTo>
                    <a:lnTo>
                      <a:pt x="25" y="364"/>
                    </a:lnTo>
                    <a:lnTo>
                      <a:pt x="23" y="364"/>
                    </a:lnTo>
                    <a:lnTo>
                      <a:pt x="23" y="362"/>
                    </a:lnTo>
                    <a:lnTo>
                      <a:pt x="21" y="362"/>
                    </a:lnTo>
                    <a:lnTo>
                      <a:pt x="21" y="361"/>
                    </a:lnTo>
                    <a:lnTo>
                      <a:pt x="19" y="361"/>
                    </a:lnTo>
                    <a:lnTo>
                      <a:pt x="19" y="359"/>
                    </a:lnTo>
                    <a:lnTo>
                      <a:pt x="17" y="359"/>
                    </a:lnTo>
                    <a:lnTo>
                      <a:pt x="17" y="357"/>
                    </a:lnTo>
                    <a:lnTo>
                      <a:pt x="17" y="355"/>
                    </a:lnTo>
                    <a:lnTo>
                      <a:pt x="17" y="353"/>
                    </a:lnTo>
                    <a:lnTo>
                      <a:pt x="15" y="351"/>
                    </a:lnTo>
                    <a:lnTo>
                      <a:pt x="17" y="347"/>
                    </a:lnTo>
                    <a:lnTo>
                      <a:pt x="17" y="345"/>
                    </a:lnTo>
                    <a:lnTo>
                      <a:pt x="17" y="343"/>
                    </a:lnTo>
                    <a:lnTo>
                      <a:pt x="17" y="341"/>
                    </a:lnTo>
                    <a:lnTo>
                      <a:pt x="17" y="339"/>
                    </a:lnTo>
                    <a:lnTo>
                      <a:pt x="15" y="339"/>
                    </a:lnTo>
                    <a:lnTo>
                      <a:pt x="14" y="339"/>
                    </a:lnTo>
                    <a:lnTo>
                      <a:pt x="10" y="341"/>
                    </a:lnTo>
                    <a:lnTo>
                      <a:pt x="6" y="341"/>
                    </a:lnTo>
                    <a:lnTo>
                      <a:pt x="4" y="341"/>
                    </a:lnTo>
                    <a:lnTo>
                      <a:pt x="2" y="343"/>
                    </a:lnTo>
                    <a:lnTo>
                      <a:pt x="0" y="341"/>
                    </a:lnTo>
                    <a:lnTo>
                      <a:pt x="0" y="339"/>
                    </a:lnTo>
                    <a:lnTo>
                      <a:pt x="2" y="339"/>
                    </a:lnTo>
                    <a:lnTo>
                      <a:pt x="2" y="338"/>
                    </a:lnTo>
                    <a:lnTo>
                      <a:pt x="2" y="336"/>
                    </a:lnTo>
                    <a:lnTo>
                      <a:pt x="2" y="334"/>
                    </a:lnTo>
                    <a:lnTo>
                      <a:pt x="2" y="332"/>
                    </a:lnTo>
                    <a:lnTo>
                      <a:pt x="2" y="330"/>
                    </a:lnTo>
                    <a:lnTo>
                      <a:pt x="4" y="330"/>
                    </a:lnTo>
                    <a:lnTo>
                      <a:pt x="4" y="328"/>
                    </a:lnTo>
                    <a:lnTo>
                      <a:pt x="2" y="328"/>
                    </a:lnTo>
                    <a:lnTo>
                      <a:pt x="2" y="326"/>
                    </a:lnTo>
                    <a:lnTo>
                      <a:pt x="4" y="326"/>
                    </a:lnTo>
                    <a:lnTo>
                      <a:pt x="4" y="324"/>
                    </a:lnTo>
                    <a:lnTo>
                      <a:pt x="4" y="322"/>
                    </a:lnTo>
                    <a:lnTo>
                      <a:pt x="4" y="320"/>
                    </a:lnTo>
                    <a:lnTo>
                      <a:pt x="4" y="318"/>
                    </a:lnTo>
                    <a:lnTo>
                      <a:pt x="4" y="316"/>
                    </a:lnTo>
                    <a:lnTo>
                      <a:pt x="4" y="314"/>
                    </a:lnTo>
                    <a:lnTo>
                      <a:pt x="6" y="314"/>
                    </a:lnTo>
                    <a:lnTo>
                      <a:pt x="8" y="314"/>
                    </a:lnTo>
                    <a:lnTo>
                      <a:pt x="8" y="313"/>
                    </a:lnTo>
                    <a:lnTo>
                      <a:pt x="10" y="313"/>
                    </a:lnTo>
                    <a:lnTo>
                      <a:pt x="10" y="311"/>
                    </a:lnTo>
                    <a:lnTo>
                      <a:pt x="12" y="311"/>
                    </a:lnTo>
                    <a:lnTo>
                      <a:pt x="12" y="309"/>
                    </a:lnTo>
                    <a:lnTo>
                      <a:pt x="14" y="309"/>
                    </a:lnTo>
                    <a:lnTo>
                      <a:pt x="15" y="311"/>
                    </a:lnTo>
                    <a:lnTo>
                      <a:pt x="17" y="313"/>
                    </a:lnTo>
                    <a:lnTo>
                      <a:pt x="19" y="313"/>
                    </a:lnTo>
                    <a:lnTo>
                      <a:pt x="19" y="311"/>
                    </a:lnTo>
                    <a:lnTo>
                      <a:pt x="21" y="311"/>
                    </a:lnTo>
                    <a:lnTo>
                      <a:pt x="21" y="309"/>
                    </a:lnTo>
                    <a:lnTo>
                      <a:pt x="21" y="311"/>
                    </a:lnTo>
                    <a:lnTo>
                      <a:pt x="23" y="311"/>
                    </a:lnTo>
                    <a:lnTo>
                      <a:pt x="23" y="309"/>
                    </a:lnTo>
                    <a:lnTo>
                      <a:pt x="25" y="309"/>
                    </a:lnTo>
                    <a:lnTo>
                      <a:pt x="25" y="311"/>
                    </a:lnTo>
                    <a:lnTo>
                      <a:pt x="27" y="311"/>
                    </a:lnTo>
                    <a:lnTo>
                      <a:pt x="27" y="313"/>
                    </a:lnTo>
                    <a:lnTo>
                      <a:pt x="29" y="311"/>
                    </a:lnTo>
                    <a:lnTo>
                      <a:pt x="31" y="309"/>
                    </a:lnTo>
                    <a:lnTo>
                      <a:pt x="31" y="307"/>
                    </a:lnTo>
                    <a:lnTo>
                      <a:pt x="33" y="307"/>
                    </a:lnTo>
                    <a:lnTo>
                      <a:pt x="33" y="305"/>
                    </a:lnTo>
                    <a:lnTo>
                      <a:pt x="33" y="303"/>
                    </a:lnTo>
                    <a:lnTo>
                      <a:pt x="35" y="303"/>
                    </a:lnTo>
                    <a:lnTo>
                      <a:pt x="35" y="301"/>
                    </a:lnTo>
                    <a:lnTo>
                      <a:pt x="37" y="301"/>
                    </a:lnTo>
                    <a:lnTo>
                      <a:pt x="37" y="299"/>
                    </a:lnTo>
                    <a:lnTo>
                      <a:pt x="39" y="299"/>
                    </a:lnTo>
                    <a:lnTo>
                      <a:pt x="40" y="299"/>
                    </a:lnTo>
                    <a:lnTo>
                      <a:pt x="40" y="297"/>
                    </a:lnTo>
                    <a:lnTo>
                      <a:pt x="42" y="297"/>
                    </a:lnTo>
                    <a:lnTo>
                      <a:pt x="44" y="295"/>
                    </a:lnTo>
                    <a:lnTo>
                      <a:pt x="46" y="291"/>
                    </a:lnTo>
                    <a:lnTo>
                      <a:pt x="48" y="290"/>
                    </a:lnTo>
                    <a:lnTo>
                      <a:pt x="48" y="288"/>
                    </a:lnTo>
                    <a:lnTo>
                      <a:pt x="50" y="288"/>
                    </a:lnTo>
                    <a:lnTo>
                      <a:pt x="50" y="286"/>
                    </a:lnTo>
                    <a:lnTo>
                      <a:pt x="50" y="284"/>
                    </a:lnTo>
                    <a:lnTo>
                      <a:pt x="52" y="284"/>
                    </a:lnTo>
                    <a:lnTo>
                      <a:pt x="52" y="282"/>
                    </a:lnTo>
                    <a:lnTo>
                      <a:pt x="54" y="282"/>
                    </a:lnTo>
                    <a:lnTo>
                      <a:pt x="54" y="284"/>
                    </a:lnTo>
                    <a:lnTo>
                      <a:pt x="56" y="284"/>
                    </a:lnTo>
                    <a:lnTo>
                      <a:pt x="58" y="282"/>
                    </a:lnTo>
                    <a:lnTo>
                      <a:pt x="60" y="282"/>
                    </a:lnTo>
                    <a:lnTo>
                      <a:pt x="60" y="280"/>
                    </a:lnTo>
                    <a:lnTo>
                      <a:pt x="62" y="280"/>
                    </a:lnTo>
                    <a:lnTo>
                      <a:pt x="63" y="280"/>
                    </a:lnTo>
                    <a:lnTo>
                      <a:pt x="63" y="278"/>
                    </a:lnTo>
                    <a:lnTo>
                      <a:pt x="65" y="276"/>
                    </a:lnTo>
                    <a:lnTo>
                      <a:pt x="65" y="274"/>
                    </a:lnTo>
                    <a:lnTo>
                      <a:pt x="63" y="274"/>
                    </a:lnTo>
                    <a:lnTo>
                      <a:pt x="65" y="274"/>
                    </a:lnTo>
                    <a:lnTo>
                      <a:pt x="67" y="274"/>
                    </a:lnTo>
                    <a:lnTo>
                      <a:pt x="67" y="272"/>
                    </a:lnTo>
                    <a:lnTo>
                      <a:pt x="65" y="272"/>
                    </a:lnTo>
                    <a:lnTo>
                      <a:pt x="63" y="272"/>
                    </a:lnTo>
                    <a:lnTo>
                      <a:pt x="65" y="270"/>
                    </a:lnTo>
                    <a:lnTo>
                      <a:pt x="65" y="268"/>
                    </a:lnTo>
                    <a:lnTo>
                      <a:pt x="65" y="266"/>
                    </a:lnTo>
                    <a:lnTo>
                      <a:pt x="63" y="265"/>
                    </a:lnTo>
                    <a:lnTo>
                      <a:pt x="63" y="263"/>
                    </a:lnTo>
                    <a:lnTo>
                      <a:pt x="65" y="263"/>
                    </a:lnTo>
                    <a:lnTo>
                      <a:pt x="65" y="261"/>
                    </a:lnTo>
                    <a:lnTo>
                      <a:pt x="67" y="259"/>
                    </a:lnTo>
                    <a:lnTo>
                      <a:pt x="65" y="257"/>
                    </a:lnTo>
                    <a:lnTo>
                      <a:pt x="67" y="257"/>
                    </a:lnTo>
                    <a:lnTo>
                      <a:pt x="69" y="257"/>
                    </a:lnTo>
                    <a:lnTo>
                      <a:pt x="69" y="255"/>
                    </a:lnTo>
                    <a:lnTo>
                      <a:pt x="71" y="255"/>
                    </a:lnTo>
                    <a:lnTo>
                      <a:pt x="71" y="257"/>
                    </a:lnTo>
                    <a:lnTo>
                      <a:pt x="73" y="257"/>
                    </a:lnTo>
                    <a:lnTo>
                      <a:pt x="73" y="255"/>
                    </a:lnTo>
                    <a:lnTo>
                      <a:pt x="73" y="253"/>
                    </a:lnTo>
                    <a:lnTo>
                      <a:pt x="75" y="253"/>
                    </a:lnTo>
                    <a:lnTo>
                      <a:pt x="77" y="253"/>
                    </a:lnTo>
                    <a:lnTo>
                      <a:pt x="77" y="251"/>
                    </a:lnTo>
                    <a:lnTo>
                      <a:pt x="77" y="249"/>
                    </a:lnTo>
                    <a:lnTo>
                      <a:pt x="79" y="249"/>
                    </a:lnTo>
                    <a:lnTo>
                      <a:pt x="81" y="249"/>
                    </a:lnTo>
                    <a:lnTo>
                      <a:pt x="83" y="249"/>
                    </a:lnTo>
                    <a:lnTo>
                      <a:pt x="83" y="247"/>
                    </a:lnTo>
                    <a:lnTo>
                      <a:pt x="85" y="247"/>
                    </a:lnTo>
                    <a:lnTo>
                      <a:pt x="85" y="245"/>
                    </a:lnTo>
                    <a:lnTo>
                      <a:pt x="88" y="245"/>
                    </a:lnTo>
                    <a:lnTo>
                      <a:pt x="90" y="243"/>
                    </a:lnTo>
                    <a:lnTo>
                      <a:pt x="92" y="243"/>
                    </a:lnTo>
                    <a:lnTo>
                      <a:pt x="92" y="242"/>
                    </a:lnTo>
                    <a:lnTo>
                      <a:pt x="94" y="242"/>
                    </a:lnTo>
                    <a:lnTo>
                      <a:pt x="94" y="240"/>
                    </a:lnTo>
                    <a:lnTo>
                      <a:pt x="96" y="240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6" y="234"/>
                    </a:lnTo>
                    <a:lnTo>
                      <a:pt x="98" y="234"/>
                    </a:lnTo>
                    <a:lnTo>
                      <a:pt x="98" y="232"/>
                    </a:lnTo>
                    <a:lnTo>
                      <a:pt x="98" y="230"/>
                    </a:lnTo>
                    <a:lnTo>
                      <a:pt x="100" y="230"/>
                    </a:lnTo>
                    <a:lnTo>
                      <a:pt x="102" y="230"/>
                    </a:lnTo>
                    <a:lnTo>
                      <a:pt x="104" y="230"/>
                    </a:lnTo>
                    <a:lnTo>
                      <a:pt x="104" y="228"/>
                    </a:lnTo>
                    <a:lnTo>
                      <a:pt x="106" y="228"/>
                    </a:lnTo>
                    <a:lnTo>
                      <a:pt x="106" y="230"/>
                    </a:lnTo>
                    <a:lnTo>
                      <a:pt x="108" y="230"/>
                    </a:lnTo>
                    <a:lnTo>
                      <a:pt x="110" y="230"/>
                    </a:lnTo>
                    <a:lnTo>
                      <a:pt x="110" y="228"/>
                    </a:lnTo>
                    <a:lnTo>
                      <a:pt x="111" y="228"/>
                    </a:lnTo>
                    <a:lnTo>
                      <a:pt x="113" y="228"/>
                    </a:lnTo>
                    <a:lnTo>
                      <a:pt x="113" y="226"/>
                    </a:lnTo>
                    <a:lnTo>
                      <a:pt x="115" y="226"/>
                    </a:lnTo>
                    <a:lnTo>
                      <a:pt x="117" y="226"/>
                    </a:lnTo>
                    <a:lnTo>
                      <a:pt x="117" y="224"/>
                    </a:lnTo>
                    <a:lnTo>
                      <a:pt x="119" y="224"/>
                    </a:lnTo>
                    <a:lnTo>
                      <a:pt x="119" y="222"/>
                    </a:lnTo>
                    <a:lnTo>
                      <a:pt x="121" y="222"/>
                    </a:lnTo>
                    <a:lnTo>
                      <a:pt x="121" y="220"/>
                    </a:lnTo>
                    <a:lnTo>
                      <a:pt x="123" y="218"/>
                    </a:lnTo>
                    <a:lnTo>
                      <a:pt x="123" y="217"/>
                    </a:lnTo>
                    <a:lnTo>
                      <a:pt x="125" y="217"/>
                    </a:lnTo>
                    <a:lnTo>
                      <a:pt x="127" y="217"/>
                    </a:lnTo>
                    <a:lnTo>
                      <a:pt x="127" y="218"/>
                    </a:lnTo>
                    <a:lnTo>
                      <a:pt x="129" y="218"/>
                    </a:lnTo>
                    <a:lnTo>
                      <a:pt x="129" y="217"/>
                    </a:lnTo>
                    <a:lnTo>
                      <a:pt x="127" y="217"/>
                    </a:lnTo>
                    <a:lnTo>
                      <a:pt x="129" y="215"/>
                    </a:lnTo>
                    <a:lnTo>
                      <a:pt x="131" y="215"/>
                    </a:lnTo>
                    <a:lnTo>
                      <a:pt x="133" y="215"/>
                    </a:lnTo>
                    <a:lnTo>
                      <a:pt x="133" y="213"/>
                    </a:lnTo>
                    <a:lnTo>
                      <a:pt x="131" y="213"/>
                    </a:lnTo>
                    <a:lnTo>
                      <a:pt x="131" y="211"/>
                    </a:lnTo>
                    <a:lnTo>
                      <a:pt x="129" y="211"/>
                    </a:lnTo>
                    <a:lnTo>
                      <a:pt x="131" y="209"/>
                    </a:lnTo>
                    <a:lnTo>
                      <a:pt x="131" y="207"/>
                    </a:lnTo>
                    <a:lnTo>
                      <a:pt x="131" y="205"/>
                    </a:lnTo>
                    <a:lnTo>
                      <a:pt x="131" y="203"/>
                    </a:lnTo>
                    <a:lnTo>
                      <a:pt x="133" y="201"/>
                    </a:lnTo>
                    <a:lnTo>
                      <a:pt x="135" y="199"/>
                    </a:lnTo>
                    <a:lnTo>
                      <a:pt x="135" y="197"/>
                    </a:lnTo>
                    <a:lnTo>
                      <a:pt x="135" y="195"/>
                    </a:lnTo>
                    <a:lnTo>
                      <a:pt x="135" y="194"/>
                    </a:lnTo>
                    <a:lnTo>
                      <a:pt x="135" y="192"/>
                    </a:lnTo>
                    <a:lnTo>
                      <a:pt x="135" y="190"/>
                    </a:lnTo>
                    <a:lnTo>
                      <a:pt x="136" y="190"/>
                    </a:lnTo>
                    <a:lnTo>
                      <a:pt x="136" y="188"/>
                    </a:lnTo>
                    <a:lnTo>
                      <a:pt x="136" y="186"/>
                    </a:lnTo>
                    <a:lnTo>
                      <a:pt x="138" y="186"/>
                    </a:lnTo>
                    <a:lnTo>
                      <a:pt x="138" y="184"/>
                    </a:lnTo>
                    <a:lnTo>
                      <a:pt x="140" y="184"/>
                    </a:lnTo>
                    <a:lnTo>
                      <a:pt x="142" y="184"/>
                    </a:lnTo>
                    <a:lnTo>
                      <a:pt x="142" y="186"/>
                    </a:lnTo>
                    <a:lnTo>
                      <a:pt x="144" y="186"/>
                    </a:lnTo>
                    <a:lnTo>
                      <a:pt x="146" y="186"/>
                    </a:lnTo>
                    <a:lnTo>
                      <a:pt x="146" y="184"/>
                    </a:lnTo>
                    <a:lnTo>
                      <a:pt x="148" y="184"/>
                    </a:lnTo>
                    <a:lnTo>
                      <a:pt x="150" y="182"/>
                    </a:lnTo>
                    <a:lnTo>
                      <a:pt x="152" y="182"/>
                    </a:lnTo>
                    <a:lnTo>
                      <a:pt x="152" y="180"/>
                    </a:lnTo>
                    <a:lnTo>
                      <a:pt x="152" y="178"/>
                    </a:lnTo>
                    <a:lnTo>
                      <a:pt x="152" y="176"/>
                    </a:lnTo>
                    <a:lnTo>
                      <a:pt x="154" y="174"/>
                    </a:lnTo>
                    <a:lnTo>
                      <a:pt x="154" y="172"/>
                    </a:lnTo>
                    <a:lnTo>
                      <a:pt x="156" y="170"/>
                    </a:lnTo>
                    <a:lnTo>
                      <a:pt x="156" y="169"/>
                    </a:lnTo>
                    <a:lnTo>
                      <a:pt x="158" y="167"/>
                    </a:lnTo>
                    <a:lnTo>
                      <a:pt x="159" y="165"/>
                    </a:lnTo>
                    <a:lnTo>
                      <a:pt x="159" y="163"/>
                    </a:lnTo>
                    <a:lnTo>
                      <a:pt x="158" y="163"/>
                    </a:lnTo>
                    <a:lnTo>
                      <a:pt x="156" y="163"/>
                    </a:lnTo>
                    <a:lnTo>
                      <a:pt x="156" y="161"/>
                    </a:lnTo>
                    <a:lnTo>
                      <a:pt x="152" y="159"/>
                    </a:lnTo>
                    <a:lnTo>
                      <a:pt x="150" y="157"/>
                    </a:lnTo>
                    <a:lnTo>
                      <a:pt x="148" y="155"/>
                    </a:lnTo>
                    <a:lnTo>
                      <a:pt x="146" y="155"/>
                    </a:lnTo>
                    <a:lnTo>
                      <a:pt x="146" y="153"/>
                    </a:lnTo>
                    <a:lnTo>
                      <a:pt x="146" y="151"/>
                    </a:lnTo>
                    <a:lnTo>
                      <a:pt x="146" y="149"/>
                    </a:lnTo>
                    <a:lnTo>
                      <a:pt x="144" y="149"/>
                    </a:lnTo>
                    <a:lnTo>
                      <a:pt x="142" y="149"/>
                    </a:lnTo>
                    <a:lnTo>
                      <a:pt x="142" y="147"/>
                    </a:lnTo>
                    <a:lnTo>
                      <a:pt x="140" y="147"/>
                    </a:lnTo>
                    <a:lnTo>
                      <a:pt x="140" y="146"/>
                    </a:lnTo>
                    <a:lnTo>
                      <a:pt x="138" y="146"/>
                    </a:lnTo>
                    <a:lnTo>
                      <a:pt x="136" y="146"/>
                    </a:lnTo>
                    <a:lnTo>
                      <a:pt x="136" y="147"/>
                    </a:lnTo>
                    <a:lnTo>
                      <a:pt x="135" y="147"/>
                    </a:lnTo>
                    <a:lnTo>
                      <a:pt x="133" y="147"/>
                    </a:lnTo>
                    <a:lnTo>
                      <a:pt x="131" y="147"/>
                    </a:lnTo>
                    <a:lnTo>
                      <a:pt x="129" y="147"/>
                    </a:lnTo>
                    <a:lnTo>
                      <a:pt x="129" y="146"/>
                    </a:lnTo>
                    <a:lnTo>
                      <a:pt x="127" y="146"/>
                    </a:lnTo>
                    <a:lnTo>
                      <a:pt x="125" y="146"/>
                    </a:lnTo>
                    <a:lnTo>
                      <a:pt x="125" y="144"/>
                    </a:lnTo>
                    <a:lnTo>
                      <a:pt x="123" y="144"/>
                    </a:lnTo>
                    <a:lnTo>
                      <a:pt x="123" y="142"/>
                    </a:lnTo>
                    <a:lnTo>
                      <a:pt x="121" y="142"/>
                    </a:lnTo>
                    <a:lnTo>
                      <a:pt x="121" y="140"/>
                    </a:lnTo>
                    <a:lnTo>
                      <a:pt x="119" y="140"/>
                    </a:lnTo>
                    <a:lnTo>
                      <a:pt x="119" y="138"/>
                    </a:lnTo>
                    <a:lnTo>
                      <a:pt x="117" y="138"/>
                    </a:lnTo>
                    <a:lnTo>
                      <a:pt x="117" y="136"/>
                    </a:lnTo>
                    <a:lnTo>
                      <a:pt x="115" y="136"/>
                    </a:lnTo>
                    <a:lnTo>
                      <a:pt x="115" y="134"/>
                    </a:lnTo>
                    <a:lnTo>
                      <a:pt x="113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1" y="128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4"/>
                    </a:lnTo>
                    <a:lnTo>
                      <a:pt x="110" y="122"/>
                    </a:lnTo>
                    <a:lnTo>
                      <a:pt x="108" y="122"/>
                    </a:lnTo>
                    <a:lnTo>
                      <a:pt x="106" y="122"/>
                    </a:lnTo>
                    <a:lnTo>
                      <a:pt x="106" y="124"/>
                    </a:lnTo>
                    <a:lnTo>
                      <a:pt x="106" y="122"/>
                    </a:lnTo>
                    <a:lnTo>
                      <a:pt x="104" y="122"/>
                    </a:lnTo>
                    <a:lnTo>
                      <a:pt x="106" y="122"/>
                    </a:lnTo>
                    <a:lnTo>
                      <a:pt x="106" y="121"/>
                    </a:lnTo>
                    <a:lnTo>
                      <a:pt x="108" y="121"/>
                    </a:lnTo>
                    <a:lnTo>
                      <a:pt x="108" y="119"/>
                    </a:lnTo>
                    <a:lnTo>
                      <a:pt x="108" y="117"/>
                    </a:lnTo>
                    <a:lnTo>
                      <a:pt x="110" y="117"/>
                    </a:lnTo>
                    <a:lnTo>
                      <a:pt x="110" y="115"/>
                    </a:lnTo>
                    <a:lnTo>
                      <a:pt x="111" y="115"/>
                    </a:lnTo>
                    <a:lnTo>
                      <a:pt x="113" y="115"/>
                    </a:lnTo>
                    <a:lnTo>
                      <a:pt x="113" y="113"/>
                    </a:lnTo>
                    <a:lnTo>
                      <a:pt x="115" y="113"/>
                    </a:lnTo>
                    <a:lnTo>
                      <a:pt x="117" y="113"/>
                    </a:lnTo>
                    <a:lnTo>
                      <a:pt x="119" y="113"/>
                    </a:lnTo>
                    <a:lnTo>
                      <a:pt x="117" y="113"/>
                    </a:lnTo>
                    <a:lnTo>
                      <a:pt x="117" y="115"/>
                    </a:lnTo>
                    <a:lnTo>
                      <a:pt x="119" y="115"/>
                    </a:lnTo>
                    <a:lnTo>
                      <a:pt x="121" y="115"/>
                    </a:lnTo>
                    <a:lnTo>
                      <a:pt x="121" y="117"/>
                    </a:lnTo>
                    <a:lnTo>
                      <a:pt x="121" y="115"/>
                    </a:lnTo>
                    <a:lnTo>
                      <a:pt x="121" y="117"/>
                    </a:lnTo>
                    <a:lnTo>
                      <a:pt x="123" y="117"/>
                    </a:lnTo>
                    <a:lnTo>
                      <a:pt x="123" y="119"/>
                    </a:lnTo>
                    <a:lnTo>
                      <a:pt x="125" y="119"/>
                    </a:lnTo>
                    <a:lnTo>
                      <a:pt x="125" y="121"/>
                    </a:lnTo>
                    <a:lnTo>
                      <a:pt x="125" y="122"/>
                    </a:lnTo>
                    <a:lnTo>
                      <a:pt x="125" y="124"/>
                    </a:lnTo>
                    <a:lnTo>
                      <a:pt x="125" y="126"/>
                    </a:lnTo>
                    <a:lnTo>
                      <a:pt x="125" y="128"/>
                    </a:lnTo>
                    <a:lnTo>
                      <a:pt x="125" y="126"/>
                    </a:lnTo>
                    <a:lnTo>
                      <a:pt x="125" y="128"/>
                    </a:lnTo>
                    <a:lnTo>
                      <a:pt x="125" y="130"/>
                    </a:lnTo>
                    <a:lnTo>
                      <a:pt x="123" y="130"/>
                    </a:lnTo>
                    <a:lnTo>
                      <a:pt x="123" y="132"/>
                    </a:lnTo>
                    <a:lnTo>
                      <a:pt x="123" y="134"/>
                    </a:lnTo>
                    <a:lnTo>
                      <a:pt x="125" y="134"/>
                    </a:lnTo>
                    <a:lnTo>
                      <a:pt x="125" y="136"/>
                    </a:lnTo>
                    <a:lnTo>
                      <a:pt x="127" y="136"/>
                    </a:lnTo>
                    <a:lnTo>
                      <a:pt x="127" y="134"/>
                    </a:lnTo>
                    <a:lnTo>
                      <a:pt x="129" y="134"/>
                    </a:lnTo>
                    <a:lnTo>
                      <a:pt x="131" y="134"/>
                    </a:lnTo>
                    <a:lnTo>
                      <a:pt x="131" y="132"/>
                    </a:lnTo>
                    <a:lnTo>
                      <a:pt x="133" y="132"/>
                    </a:lnTo>
                    <a:lnTo>
                      <a:pt x="135" y="130"/>
                    </a:lnTo>
                    <a:lnTo>
                      <a:pt x="133" y="130"/>
                    </a:lnTo>
                    <a:lnTo>
                      <a:pt x="133" y="128"/>
                    </a:lnTo>
                    <a:lnTo>
                      <a:pt x="131" y="128"/>
                    </a:lnTo>
                    <a:lnTo>
                      <a:pt x="131" y="126"/>
                    </a:lnTo>
                    <a:lnTo>
                      <a:pt x="131" y="124"/>
                    </a:lnTo>
                    <a:lnTo>
                      <a:pt x="133" y="124"/>
                    </a:lnTo>
                    <a:lnTo>
                      <a:pt x="133" y="122"/>
                    </a:lnTo>
                    <a:lnTo>
                      <a:pt x="135" y="122"/>
                    </a:lnTo>
                    <a:lnTo>
                      <a:pt x="135" y="121"/>
                    </a:lnTo>
                    <a:lnTo>
                      <a:pt x="136" y="121"/>
                    </a:lnTo>
                    <a:lnTo>
                      <a:pt x="136" y="119"/>
                    </a:lnTo>
                    <a:lnTo>
                      <a:pt x="138" y="119"/>
                    </a:lnTo>
                    <a:lnTo>
                      <a:pt x="138" y="121"/>
                    </a:lnTo>
                    <a:lnTo>
                      <a:pt x="138" y="119"/>
                    </a:lnTo>
                    <a:lnTo>
                      <a:pt x="140" y="121"/>
                    </a:lnTo>
                    <a:lnTo>
                      <a:pt x="142" y="121"/>
                    </a:lnTo>
                    <a:lnTo>
                      <a:pt x="144" y="121"/>
                    </a:lnTo>
                    <a:lnTo>
                      <a:pt x="146" y="121"/>
                    </a:lnTo>
                    <a:lnTo>
                      <a:pt x="148" y="121"/>
                    </a:lnTo>
                    <a:lnTo>
                      <a:pt x="148" y="119"/>
                    </a:lnTo>
                    <a:lnTo>
                      <a:pt x="150" y="119"/>
                    </a:lnTo>
                    <a:lnTo>
                      <a:pt x="150" y="115"/>
                    </a:lnTo>
                    <a:lnTo>
                      <a:pt x="148" y="113"/>
                    </a:lnTo>
                    <a:lnTo>
                      <a:pt x="146" y="113"/>
                    </a:lnTo>
                    <a:lnTo>
                      <a:pt x="144" y="113"/>
                    </a:lnTo>
                    <a:lnTo>
                      <a:pt x="142" y="111"/>
                    </a:lnTo>
                    <a:lnTo>
                      <a:pt x="140" y="111"/>
                    </a:lnTo>
                    <a:lnTo>
                      <a:pt x="138" y="111"/>
                    </a:lnTo>
                    <a:lnTo>
                      <a:pt x="136" y="111"/>
                    </a:lnTo>
                    <a:lnTo>
                      <a:pt x="135" y="109"/>
                    </a:lnTo>
                    <a:lnTo>
                      <a:pt x="135" y="107"/>
                    </a:lnTo>
                    <a:lnTo>
                      <a:pt x="133" y="107"/>
                    </a:lnTo>
                    <a:lnTo>
                      <a:pt x="133" y="105"/>
                    </a:lnTo>
                    <a:lnTo>
                      <a:pt x="131" y="103"/>
                    </a:lnTo>
                    <a:lnTo>
                      <a:pt x="129" y="103"/>
                    </a:lnTo>
                    <a:lnTo>
                      <a:pt x="129" y="101"/>
                    </a:lnTo>
                    <a:lnTo>
                      <a:pt x="127" y="99"/>
                    </a:lnTo>
                    <a:lnTo>
                      <a:pt x="125" y="99"/>
                    </a:lnTo>
                    <a:lnTo>
                      <a:pt x="123" y="98"/>
                    </a:lnTo>
                    <a:lnTo>
                      <a:pt x="121" y="96"/>
                    </a:lnTo>
                    <a:lnTo>
                      <a:pt x="119" y="96"/>
                    </a:lnTo>
                    <a:lnTo>
                      <a:pt x="119" y="94"/>
                    </a:lnTo>
                    <a:lnTo>
                      <a:pt x="117" y="92"/>
                    </a:lnTo>
                    <a:lnTo>
                      <a:pt x="115" y="92"/>
                    </a:lnTo>
                    <a:lnTo>
                      <a:pt x="113" y="92"/>
                    </a:lnTo>
                    <a:lnTo>
                      <a:pt x="113" y="90"/>
                    </a:lnTo>
                    <a:lnTo>
                      <a:pt x="111" y="90"/>
                    </a:lnTo>
                    <a:lnTo>
                      <a:pt x="110" y="90"/>
                    </a:lnTo>
                    <a:lnTo>
                      <a:pt x="110" y="92"/>
                    </a:lnTo>
                    <a:lnTo>
                      <a:pt x="108" y="90"/>
                    </a:lnTo>
                    <a:lnTo>
                      <a:pt x="106" y="88"/>
                    </a:lnTo>
                    <a:lnTo>
                      <a:pt x="106" y="86"/>
                    </a:lnTo>
                    <a:lnTo>
                      <a:pt x="106" y="84"/>
                    </a:lnTo>
                    <a:lnTo>
                      <a:pt x="106" y="82"/>
                    </a:lnTo>
                    <a:lnTo>
                      <a:pt x="104" y="80"/>
                    </a:lnTo>
                    <a:lnTo>
                      <a:pt x="104" y="82"/>
                    </a:lnTo>
                    <a:lnTo>
                      <a:pt x="104" y="80"/>
                    </a:lnTo>
                    <a:lnTo>
                      <a:pt x="102" y="80"/>
                    </a:lnTo>
                    <a:lnTo>
                      <a:pt x="102" y="78"/>
                    </a:lnTo>
                    <a:lnTo>
                      <a:pt x="102" y="76"/>
                    </a:lnTo>
                    <a:lnTo>
                      <a:pt x="100" y="76"/>
                    </a:lnTo>
                    <a:lnTo>
                      <a:pt x="100" y="74"/>
                    </a:lnTo>
                    <a:lnTo>
                      <a:pt x="98" y="74"/>
                    </a:lnTo>
                    <a:lnTo>
                      <a:pt x="98" y="73"/>
                    </a:lnTo>
                    <a:lnTo>
                      <a:pt x="96" y="73"/>
                    </a:lnTo>
                    <a:lnTo>
                      <a:pt x="96" y="71"/>
                    </a:lnTo>
                    <a:lnTo>
                      <a:pt x="98" y="71"/>
                    </a:lnTo>
                    <a:lnTo>
                      <a:pt x="100" y="69"/>
                    </a:lnTo>
                    <a:lnTo>
                      <a:pt x="100" y="67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2" y="63"/>
                    </a:lnTo>
                    <a:lnTo>
                      <a:pt x="104" y="63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10" y="59"/>
                    </a:lnTo>
                    <a:lnTo>
                      <a:pt x="111" y="59"/>
                    </a:lnTo>
                    <a:lnTo>
                      <a:pt x="113" y="59"/>
                    </a:lnTo>
                    <a:lnTo>
                      <a:pt x="113" y="57"/>
                    </a:lnTo>
                    <a:lnTo>
                      <a:pt x="115" y="57"/>
                    </a:lnTo>
                    <a:lnTo>
                      <a:pt x="117" y="55"/>
                    </a:lnTo>
                    <a:lnTo>
                      <a:pt x="119" y="55"/>
                    </a:lnTo>
                    <a:lnTo>
                      <a:pt x="121" y="55"/>
                    </a:lnTo>
                    <a:lnTo>
                      <a:pt x="121" y="53"/>
                    </a:lnTo>
                    <a:lnTo>
                      <a:pt x="123" y="53"/>
                    </a:lnTo>
                    <a:lnTo>
                      <a:pt x="125" y="51"/>
                    </a:lnTo>
                    <a:lnTo>
                      <a:pt x="127" y="51"/>
                    </a:lnTo>
                    <a:lnTo>
                      <a:pt x="129" y="49"/>
                    </a:lnTo>
                    <a:lnTo>
                      <a:pt x="131" y="49"/>
                    </a:lnTo>
                    <a:lnTo>
                      <a:pt x="131" y="48"/>
                    </a:lnTo>
                    <a:lnTo>
                      <a:pt x="133" y="48"/>
                    </a:lnTo>
                    <a:lnTo>
                      <a:pt x="135" y="48"/>
                    </a:lnTo>
                    <a:lnTo>
                      <a:pt x="136" y="46"/>
                    </a:lnTo>
                    <a:lnTo>
                      <a:pt x="138" y="46"/>
                    </a:lnTo>
                    <a:lnTo>
                      <a:pt x="138" y="44"/>
                    </a:lnTo>
                    <a:lnTo>
                      <a:pt x="140" y="44"/>
                    </a:lnTo>
                    <a:lnTo>
                      <a:pt x="142" y="44"/>
                    </a:lnTo>
                    <a:lnTo>
                      <a:pt x="144" y="42"/>
                    </a:lnTo>
                    <a:lnTo>
                      <a:pt x="146" y="40"/>
                    </a:lnTo>
                    <a:lnTo>
                      <a:pt x="148" y="40"/>
                    </a:lnTo>
                    <a:lnTo>
                      <a:pt x="150" y="40"/>
                    </a:lnTo>
                    <a:lnTo>
                      <a:pt x="152" y="38"/>
                    </a:lnTo>
                    <a:lnTo>
                      <a:pt x="154" y="38"/>
                    </a:lnTo>
                    <a:lnTo>
                      <a:pt x="156" y="36"/>
                    </a:lnTo>
                    <a:lnTo>
                      <a:pt x="158" y="36"/>
                    </a:lnTo>
                    <a:lnTo>
                      <a:pt x="158" y="34"/>
                    </a:lnTo>
                    <a:lnTo>
                      <a:pt x="159" y="34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3" y="32"/>
                    </a:lnTo>
                    <a:lnTo>
                      <a:pt x="163" y="30"/>
                    </a:lnTo>
                    <a:lnTo>
                      <a:pt x="165" y="30"/>
                    </a:lnTo>
                    <a:lnTo>
                      <a:pt x="167" y="28"/>
                    </a:lnTo>
                    <a:lnTo>
                      <a:pt x="167" y="26"/>
                    </a:lnTo>
                    <a:lnTo>
                      <a:pt x="171" y="25"/>
                    </a:lnTo>
                    <a:lnTo>
                      <a:pt x="171" y="23"/>
                    </a:lnTo>
                    <a:lnTo>
                      <a:pt x="173" y="21"/>
                    </a:lnTo>
                    <a:lnTo>
                      <a:pt x="173" y="19"/>
                    </a:lnTo>
                    <a:lnTo>
                      <a:pt x="175" y="19"/>
                    </a:lnTo>
                    <a:lnTo>
                      <a:pt x="175" y="17"/>
                    </a:lnTo>
                    <a:lnTo>
                      <a:pt x="175" y="15"/>
                    </a:lnTo>
                    <a:lnTo>
                      <a:pt x="177" y="13"/>
                    </a:lnTo>
                    <a:lnTo>
                      <a:pt x="177" y="11"/>
                    </a:lnTo>
                    <a:lnTo>
                      <a:pt x="177" y="9"/>
                    </a:lnTo>
                    <a:lnTo>
                      <a:pt x="175" y="9"/>
                    </a:lnTo>
                    <a:lnTo>
                      <a:pt x="175" y="7"/>
                    </a:lnTo>
                    <a:lnTo>
                      <a:pt x="177" y="7"/>
                    </a:lnTo>
                    <a:lnTo>
                      <a:pt x="177" y="5"/>
                    </a:lnTo>
                    <a:lnTo>
                      <a:pt x="177" y="3"/>
                    </a:lnTo>
                    <a:lnTo>
                      <a:pt x="175" y="1"/>
                    </a:lnTo>
                    <a:lnTo>
                      <a:pt x="175" y="0"/>
                    </a:lnTo>
                    <a:lnTo>
                      <a:pt x="177" y="5"/>
                    </a:lnTo>
                    <a:lnTo>
                      <a:pt x="179" y="7"/>
                    </a:lnTo>
                    <a:lnTo>
                      <a:pt x="179" y="9"/>
                    </a:lnTo>
                    <a:lnTo>
                      <a:pt x="181" y="11"/>
                    </a:lnTo>
                    <a:lnTo>
                      <a:pt x="181" y="13"/>
                    </a:lnTo>
                    <a:lnTo>
                      <a:pt x="181" y="15"/>
                    </a:lnTo>
                    <a:lnTo>
                      <a:pt x="183" y="17"/>
                    </a:lnTo>
                    <a:lnTo>
                      <a:pt x="183" y="19"/>
                    </a:lnTo>
                    <a:lnTo>
                      <a:pt x="183" y="21"/>
                    </a:lnTo>
                    <a:lnTo>
                      <a:pt x="184" y="21"/>
                    </a:lnTo>
                    <a:lnTo>
                      <a:pt x="184" y="23"/>
                    </a:lnTo>
                    <a:lnTo>
                      <a:pt x="184" y="25"/>
                    </a:lnTo>
                    <a:lnTo>
                      <a:pt x="184" y="26"/>
                    </a:lnTo>
                    <a:lnTo>
                      <a:pt x="186" y="28"/>
                    </a:lnTo>
                    <a:lnTo>
                      <a:pt x="186" y="30"/>
                    </a:lnTo>
                    <a:lnTo>
                      <a:pt x="188" y="32"/>
                    </a:lnTo>
                    <a:lnTo>
                      <a:pt x="188" y="34"/>
                    </a:lnTo>
                    <a:lnTo>
                      <a:pt x="188" y="36"/>
                    </a:lnTo>
                    <a:lnTo>
                      <a:pt x="188" y="38"/>
                    </a:lnTo>
                    <a:lnTo>
                      <a:pt x="190" y="38"/>
                    </a:lnTo>
                    <a:lnTo>
                      <a:pt x="190" y="40"/>
                    </a:lnTo>
                    <a:lnTo>
                      <a:pt x="190" y="42"/>
                    </a:lnTo>
                    <a:lnTo>
                      <a:pt x="190" y="44"/>
                    </a:lnTo>
                    <a:lnTo>
                      <a:pt x="192" y="44"/>
                    </a:lnTo>
                    <a:lnTo>
                      <a:pt x="192" y="46"/>
                    </a:lnTo>
                    <a:lnTo>
                      <a:pt x="192" y="48"/>
                    </a:lnTo>
                    <a:lnTo>
                      <a:pt x="194" y="49"/>
                    </a:lnTo>
                    <a:lnTo>
                      <a:pt x="194" y="51"/>
                    </a:lnTo>
                    <a:lnTo>
                      <a:pt x="194" y="53"/>
                    </a:lnTo>
                    <a:lnTo>
                      <a:pt x="196" y="55"/>
                    </a:lnTo>
                    <a:lnTo>
                      <a:pt x="198" y="57"/>
                    </a:lnTo>
                    <a:lnTo>
                      <a:pt x="202" y="71"/>
                    </a:lnTo>
                    <a:lnTo>
                      <a:pt x="206" y="80"/>
                    </a:lnTo>
                    <a:lnTo>
                      <a:pt x="207" y="92"/>
                    </a:lnTo>
                    <a:lnTo>
                      <a:pt x="209" y="96"/>
                    </a:lnTo>
                    <a:lnTo>
                      <a:pt x="211" y="103"/>
                    </a:lnTo>
                    <a:lnTo>
                      <a:pt x="207" y="105"/>
                    </a:lnTo>
                    <a:lnTo>
                      <a:pt x="207" y="107"/>
                    </a:lnTo>
                    <a:lnTo>
                      <a:pt x="206" y="107"/>
                    </a:lnTo>
                    <a:lnTo>
                      <a:pt x="206" y="109"/>
                    </a:lnTo>
                    <a:lnTo>
                      <a:pt x="204" y="111"/>
                    </a:lnTo>
                    <a:lnTo>
                      <a:pt x="202" y="111"/>
                    </a:lnTo>
                    <a:lnTo>
                      <a:pt x="202" y="113"/>
                    </a:lnTo>
                    <a:lnTo>
                      <a:pt x="200" y="115"/>
                    </a:lnTo>
                    <a:lnTo>
                      <a:pt x="198" y="117"/>
                    </a:lnTo>
                    <a:lnTo>
                      <a:pt x="196" y="119"/>
                    </a:lnTo>
                    <a:lnTo>
                      <a:pt x="194" y="119"/>
                    </a:lnTo>
                    <a:lnTo>
                      <a:pt x="194" y="117"/>
                    </a:lnTo>
                    <a:lnTo>
                      <a:pt x="192" y="115"/>
                    </a:lnTo>
                    <a:lnTo>
                      <a:pt x="190" y="115"/>
                    </a:lnTo>
                    <a:lnTo>
                      <a:pt x="190" y="117"/>
                    </a:lnTo>
                    <a:lnTo>
                      <a:pt x="188" y="119"/>
                    </a:lnTo>
                    <a:lnTo>
                      <a:pt x="188" y="122"/>
                    </a:lnTo>
                    <a:lnTo>
                      <a:pt x="186" y="124"/>
                    </a:lnTo>
                    <a:lnTo>
                      <a:pt x="184" y="126"/>
                    </a:lnTo>
                    <a:lnTo>
                      <a:pt x="183" y="128"/>
                    </a:lnTo>
                    <a:lnTo>
                      <a:pt x="183" y="130"/>
                    </a:lnTo>
                    <a:lnTo>
                      <a:pt x="181" y="132"/>
                    </a:lnTo>
                    <a:lnTo>
                      <a:pt x="179" y="132"/>
                    </a:lnTo>
                    <a:lnTo>
                      <a:pt x="177" y="134"/>
                    </a:lnTo>
                    <a:lnTo>
                      <a:pt x="175" y="134"/>
                    </a:lnTo>
                    <a:lnTo>
                      <a:pt x="173" y="136"/>
                    </a:lnTo>
                    <a:lnTo>
                      <a:pt x="173" y="138"/>
                    </a:lnTo>
                    <a:lnTo>
                      <a:pt x="173" y="140"/>
                    </a:lnTo>
                    <a:lnTo>
                      <a:pt x="173" y="142"/>
                    </a:lnTo>
                    <a:lnTo>
                      <a:pt x="175" y="142"/>
                    </a:lnTo>
                    <a:lnTo>
                      <a:pt x="175" y="144"/>
                    </a:lnTo>
                    <a:lnTo>
                      <a:pt x="177" y="149"/>
                    </a:lnTo>
                    <a:lnTo>
                      <a:pt x="181" y="153"/>
                    </a:lnTo>
                    <a:lnTo>
                      <a:pt x="183" y="155"/>
                    </a:lnTo>
                    <a:lnTo>
                      <a:pt x="184" y="155"/>
                    </a:lnTo>
                    <a:lnTo>
                      <a:pt x="186" y="155"/>
                    </a:lnTo>
                    <a:lnTo>
                      <a:pt x="188" y="155"/>
                    </a:lnTo>
                    <a:lnTo>
                      <a:pt x="190" y="153"/>
                    </a:lnTo>
                    <a:lnTo>
                      <a:pt x="192" y="153"/>
                    </a:lnTo>
                    <a:lnTo>
                      <a:pt x="196" y="155"/>
                    </a:lnTo>
                    <a:lnTo>
                      <a:pt x="198" y="155"/>
                    </a:lnTo>
                    <a:lnTo>
                      <a:pt x="198" y="157"/>
                    </a:lnTo>
                    <a:lnTo>
                      <a:pt x="198" y="159"/>
                    </a:lnTo>
                    <a:lnTo>
                      <a:pt x="198" y="161"/>
                    </a:lnTo>
                    <a:lnTo>
                      <a:pt x="198" y="163"/>
                    </a:lnTo>
                    <a:lnTo>
                      <a:pt x="200" y="163"/>
                    </a:lnTo>
                    <a:lnTo>
                      <a:pt x="200" y="165"/>
                    </a:lnTo>
                    <a:lnTo>
                      <a:pt x="200" y="167"/>
                    </a:lnTo>
                    <a:lnTo>
                      <a:pt x="202" y="167"/>
                    </a:lnTo>
                    <a:lnTo>
                      <a:pt x="202" y="169"/>
                    </a:lnTo>
                    <a:lnTo>
                      <a:pt x="204" y="169"/>
                    </a:lnTo>
                    <a:lnTo>
                      <a:pt x="204" y="170"/>
                    </a:lnTo>
                    <a:lnTo>
                      <a:pt x="204" y="172"/>
                    </a:lnTo>
                    <a:lnTo>
                      <a:pt x="206" y="172"/>
                    </a:lnTo>
                    <a:lnTo>
                      <a:pt x="207" y="174"/>
                    </a:lnTo>
                    <a:lnTo>
                      <a:pt x="209" y="174"/>
                    </a:lnTo>
                    <a:lnTo>
                      <a:pt x="211" y="176"/>
                    </a:lnTo>
                    <a:lnTo>
                      <a:pt x="213" y="176"/>
                    </a:lnTo>
                    <a:lnTo>
                      <a:pt x="213" y="178"/>
                    </a:lnTo>
                    <a:lnTo>
                      <a:pt x="215" y="180"/>
                    </a:lnTo>
                    <a:lnTo>
                      <a:pt x="217" y="180"/>
                    </a:lnTo>
                    <a:lnTo>
                      <a:pt x="219" y="182"/>
                    </a:lnTo>
                    <a:lnTo>
                      <a:pt x="221" y="182"/>
                    </a:lnTo>
                    <a:lnTo>
                      <a:pt x="221" y="184"/>
                    </a:lnTo>
                    <a:lnTo>
                      <a:pt x="223" y="184"/>
                    </a:lnTo>
                    <a:close/>
                  </a:path>
                </a:pathLst>
              </a:custGeom>
              <a:solidFill>
                <a:srgbClr val="00B0F0"/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" name="Freeform 4968">
                <a:extLst>
                  <a:ext uri="{FF2B5EF4-FFF2-40B4-BE49-F238E27FC236}">
                    <a16:creationId xmlns:a16="http://schemas.microsoft.com/office/drawing/2014/main" id="{BC3250C2-D0BB-AF20-7BDF-B85407043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731" y="616243"/>
                <a:ext cx="412072" cy="381800"/>
              </a:xfrm>
              <a:custGeom>
                <a:avLst/>
                <a:gdLst/>
                <a:ahLst/>
                <a:cxnLst>
                  <a:cxn ang="0">
                    <a:pos x="69" y="230"/>
                  </a:cxn>
                  <a:cxn ang="0">
                    <a:pos x="61" y="220"/>
                  </a:cxn>
                  <a:cxn ang="0">
                    <a:pos x="65" y="207"/>
                  </a:cxn>
                  <a:cxn ang="0">
                    <a:pos x="59" y="203"/>
                  </a:cxn>
                  <a:cxn ang="0">
                    <a:pos x="48" y="195"/>
                  </a:cxn>
                  <a:cxn ang="0">
                    <a:pos x="38" y="192"/>
                  </a:cxn>
                  <a:cxn ang="0">
                    <a:pos x="29" y="184"/>
                  </a:cxn>
                  <a:cxn ang="0">
                    <a:pos x="33" y="169"/>
                  </a:cxn>
                  <a:cxn ang="0">
                    <a:pos x="31" y="155"/>
                  </a:cxn>
                  <a:cxn ang="0">
                    <a:pos x="29" y="144"/>
                  </a:cxn>
                  <a:cxn ang="0">
                    <a:pos x="15" y="140"/>
                  </a:cxn>
                  <a:cxn ang="0">
                    <a:pos x="11" y="132"/>
                  </a:cxn>
                  <a:cxn ang="0">
                    <a:pos x="8" y="119"/>
                  </a:cxn>
                  <a:cxn ang="0">
                    <a:pos x="4" y="105"/>
                  </a:cxn>
                  <a:cxn ang="0">
                    <a:pos x="4" y="94"/>
                  </a:cxn>
                  <a:cxn ang="0">
                    <a:pos x="21" y="90"/>
                  </a:cxn>
                  <a:cxn ang="0">
                    <a:pos x="33" y="82"/>
                  </a:cxn>
                  <a:cxn ang="0">
                    <a:pos x="54" y="78"/>
                  </a:cxn>
                  <a:cxn ang="0">
                    <a:pos x="69" y="73"/>
                  </a:cxn>
                  <a:cxn ang="0">
                    <a:pos x="86" y="67"/>
                  </a:cxn>
                  <a:cxn ang="0">
                    <a:pos x="105" y="57"/>
                  </a:cxn>
                  <a:cxn ang="0">
                    <a:pos x="123" y="48"/>
                  </a:cxn>
                  <a:cxn ang="0">
                    <a:pos x="130" y="34"/>
                  </a:cxn>
                  <a:cxn ang="0">
                    <a:pos x="132" y="19"/>
                  </a:cxn>
                  <a:cxn ang="0">
                    <a:pos x="142" y="11"/>
                  </a:cxn>
                  <a:cxn ang="0">
                    <a:pos x="155" y="3"/>
                  </a:cxn>
                  <a:cxn ang="0">
                    <a:pos x="165" y="3"/>
                  </a:cxn>
                  <a:cxn ang="0">
                    <a:pos x="171" y="13"/>
                  </a:cxn>
                  <a:cxn ang="0">
                    <a:pos x="182" y="19"/>
                  </a:cxn>
                  <a:cxn ang="0">
                    <a:pos x="196" y="30"/>
                  </a:cxn>
                  <a:cxn ang="0">
                    <a:pos x="209" y="40"/>
                  </a:cxn>
                  <a:cxn ang="0">
                    <a:pos x="207" y="48"/>
                  </a:cxn>
                  <a:cxn ang="0">
                    <a:pos x="198" y="49"/>
                  </a:cxn>
                  <a:cxn ang="0">
                    <a:pos x="196" y="59"/>
                  </a:cxn>
                  <a:cxn ang="0">
                    <a:pos x="188" y="57"/>
                  </a:cxn>
                  <a:cxn ang="0">
                    <a:pos x="190" y="46"/>
                  </a:cxn>
                  <a:cxn ang="0">
                    <a:pos x="182" y="40"/>
                  </a:cxn>
                  <a:cxn ang="0">
                    <a:pos x="173" y="44"/>
                  </a:cxn>
                  <a:cxn ang="0">
                    <a:pos x="173" y="49"/>
                  </a:cxn>
                  <a:cxn ang="0">
                    <a:pos x="178" y="61"/>
                  </a:cxn>
                  <a:cxn ang="0">
                    <a:pos x="188" y="69"/>
                  </a:cxn>
                  <a:cxn ang="0">
                    <a:pos x="200" y="74"/>
                  </a:cxn>
                  <a:cxn ang="0">
                    <a:pos x="211" y="76"/>
                  </a:cxn>
                  <a:cxn ang="0">
                    <a:pos x="223" y="90"/>
                  </a:cxn>
                  <a:cxn ang="0">
                    <a:pos x="217" y="105"/>
                  </a:cxn>
                  <a:cxn ang="0">
                    <a:pos x="207" y="111"/>
                  </a:cxn>
                  <a:cxn ang="0">
                    <a:pos x="200" y="121"/>
                  </a:cxn>
                  <a:cxn ang="0">
                    <a:pos x="194" y="138"/>
                  </a:cxn>
                  <a:cxn ang="0">
                    <a:pos x="194" y="145"/>
                  </a:cxn>
                  <a:cxn ang="0">
                    <a:pos x="184" y="151"/>
                  </a:cxn>
                  <a:cxn ang="0">
                    <a:pos x="173" y="157"/>
                  </a:cxn>
                  <a:cxn ang="0">
                    <a:pos x="163" y="161"/>
                  </a:cxn>
                  <a:cxn ang="0">
                    <a:pos x="155" y="170"/>
                  </a:cxn>
                  <a:cxn ang="0">
                    <a:pos x="142" y="178"/>
                  </a:cxn>
                  <a:cxn ang="0">
                    <a:pos x="134" y="184"/>
                  </a:cxn>
                  <a:cxn ang="0">
                    <a:pos x="130" y="195"/>
                  </a:cxn>
                  <a:cxn ang="0">
                    <a:pos x="130" y="203"/>
                  </a:cxn>
                  <a:cxn ang="0">
                    <a:pos x="119" y="209"/>
                  </a:cxn>
                  <a:cxn ang="0">
                    <a:pos x="109" y="222"/>
                  </a:cxn>
                  <a:cxn ang="0">
                    <a:pos x="98" y="230"/>
                  </a:cxn>
                  <a:cxn ang="0">
                    <a:pos x="90" y="236"/>
                  </a:cxn>
                  <a:cxn ang="0">
                    <a:pos x="80" y="238"/>
                  </a:cxn>
                </a:cxnLst>
                <a:rect l="0" t="0" r="r" b="b"/>
                <a:pathLst>
                  <a:path w="224" h="240">
                    <a:moveTo>
                      <a:pt x="79" y="236"/>
                    </a:moveTo>
                    <a:lnTo>
                      <a:pt x="79" y="234"/>
                    </a:lnTo>
                    <a:lnTo>
                      <a:pt x="77" y="232"/>
                    </a:lnTo>
                    <a:lnTo>
                      <a:pt x="75" y="232"/>
                    </a:lnTo>
                    <a:lnTo>
                      <a:pt x="75" y="230"/>
                    </a:lnTo>
                    <a:lnTo>
                      <a:pt x="73" y="230"/>
                    </a:lnTo>
                    <a:lnTo>
                      <a:pt x="73" y="228"/>
                    </a:lnTo>
                    <a:lnTo>
                      <a:pt x="71" y="230"/>
                    </a:lnTo>
                    <a:lnTo>
                      <a:pt x="69" y="230"/>
                    </a:lnTo>
                    <a:lnTo>
                      <a:pt x="69" y="228"/>
                    </a:lnTo>
                    <a:lnTo>
                      <a:pt x="67" y="228"/>
                    </a:lnTo>
                    <a:lnTo>
                      <a:pt x="65" y="228"/>
                    </a:lnTo>
                    <a:lnTo>
                      <a:pt x="65" y="226"/>
                    </a:lnTo>
                    <a:lnTo>
                      <a:pt x="63" y="224"/>
                    </a:lnTo>
                    <a:lnTo>
                      <a:pt x="61" y="224"/>
                    </a:lnTo>
                    <a:lnTo>
                      <a:pt x="61" y="222"/>
                    </a:lnTo>
                    <a:lnTo>
                      <a:pt x="59" y="220"/>
                    </a:lnTo>
                    <a:lnTo>
                      <a:pt x="61" y="220"/>
                    </a:lnTo>
                    <a:lnTo>
                      <a:pt x="61" y="218"/>
                    </a:lnTo>
                    <a:lnTo>
                      <a:pt x="61" y="217"/>
                    </a:lnTo>
                    <a:lnTo>
                      <a:pt x="63" y="217"/>
                    </a:lnTo>
                    <a:lnTo>
                      <a:pt x="63" y="215"/>
                    </a:lnTo>
                    <a:lnTo>
                      <a:pt x="63" y="213"/>
                    </a:lnTo>
                    <a:lnTo>
                      <a:pt x="63" y="211"/>
                    </a:lnTo>
                    <a:lnTo>
                      <a:pt x="63" y="209"/>
                    </a:lnTo>
                    <a:lnTo>
                      <a:pt x="65" y="209"/>
                    </a:lnTo>
                    <a:lnTo>
                      <a:pt x="65" y="207"/>
                    </a:lnTo>
                    <a:lnTo>
                      <a:pt x="67" y="207"/>
                    </a:lnTo>
                    <a:lnTo>
                      <a:pt x="67" y="205"/>
                    </a:lnTo>
                    <a:lnTo>
                      <a:pt x="67" y="203"/>
                    </a:lnTo>
                    <a:lnTo>
                      <a:pt x="67" y="201"/>
                    </a:lnTo>
                    <a:lnTo>
                      <a:pt x="65" y="201"/>
                    </a:lnTo>
                    <a:lnTo>
                      <a:pt x="65" y="203"/>
                    </a:lnTo>
                    <a:lnTo>
                      <a:pt x="63" y="203"/>
                    </a:lnTo>
                    <a:lnTo>
                      <a:pt x="61" y="203"/>
                    </a:lnTo>
                    <a:lnTo>
                      <a:pt x="59" y="203"/>
                    </a:lnTo>
                    <a:lnTo>
                      <a:pt x="59" y="201"/>
                    </a:lnTo>
                    <a:lnTo>
                      <a:pt x="57" y="201"/>
                    </a:lnTo>
                    <a:lnTo>
                      <a:pt x="57" y="199"/>
                    </a:lnTo>
                    <a:lnTo>
                      <a:pt x="56" y="199"/>
                    </a:lnTo>
                    <a:lnTo>
                      <a:pt x="54" y="199"/>
                    </a:lnTo>
                    <a:lnTo>
                      <a:pt x="52" y="199"/>
                    </a:lnTo>
                    <a:lnTo>
                      <a:pt x="50" y="199"/>
                    </a:lnTo>
                    <a:lnTo>
                      <a:pt x="50" y="197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6" y="197"/>
                    </a:lnTo>
                    <a:lnTo>
                      <a:pt x="46" y="195"/>
                    </a:lnTo>
                    <a:lnTo>
                      <a:pt x="44" y="195"/>
                    </a:lnTo>
                    <a:lnTo>
                      <a:pt x="42" y="195"/>
                    </a:lnTo>
                    <a:lnTo>
                      <a:pt x="42" y="193"/>
                    </a:lnTo>
                    <a:lnTo>
                      <a:pt x="40" y="193"/>
                    </a:lnTo>
                    <a:lnTo>
                      <a:pt x="40" y="192"/>
                    </a:lnTo>
                    <a:lnTo>
                      <a:pt x="38" y="192"/>
                    </a:lnTo>
                    <a:lnTo>
                      <a:pt x="36" y="192"/>
                    </a:lnTo>
                    <a:lnTo>
                      <a:pt x="34" y="192"/>
                    </a:lnTo>
                    <a:lnTo>
                      <a:pt x="33" y="192"/>
                    </a:lnTo>
                    <a:lnTo>
                      <a:pt x="31" y="192"/>
                    </a:lnTo>
                    <a:lnTo>
                      <a:pt x="31" y="190"/>
                    </a:lnTo>
                    <a:lnTo>
                      <a:pt x="29" y="190"/>
                    </a:lnTo>
                    <a:lnTo>
                      <a:pt x="29" y="188"/>
                    </a:lnTo>
                    <a:lnTo>
                      <a:pt x="29" y="186"/>
                    </a:lnTo>
                    <a:lnTo>
                      <a:pt x="29" y="184"/>
                    </a:lnTo>
                    <a:lnTo>
                      <a:pt x="29" y="182"/>
                    </a:lnTo>
                    <a:lnTo>
                      <a:pt x="29" y="180"/>
                    </a:lnTo>
                    <a:lnTo>
                      <a:pt x="29" y="178"/>
                    </a:lnTo>
                    <a:lnTo>
                      <a:pt x="31" y="178"/>
                    </a:lnTo>
                    <a:lnTo>
                      <a:pt x="33" y="176"/>
                    </a:lnTo>
                    <a:lnTo>
                      <a:pt x="33" y="174"/>
                    </a:lnTo>
                    <a:lnTo>
                      <a:pt x="33" y="172"/>
                    </a:lnTo>
                    <a:lnTo>
                      <a:pt x="33" y="170"/>
                    </a:lnTo>
                    <a:lnTo>
                      <a:pt x="33" y="169"/>
                    </a:lnTo>
                    <a:lnTo>
                      <a:pt x="33" y="167"/>
                    </a:lnTo>
                    <a:lnTo>
                      <a:pt x="33" y="165"/>
                    </a:lnTo>
                    <a:lnTo>
                      <a:pt x="33" y="163"/>
                    </a:lnTo>
                    <a:lnTo>
                      <a:pt x="33" y="161"/>
                    </a:lnTo>
                    <a:lnTo>
                      <a:pt x="33" y="159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5"/>
                    </a:lnTo>
                    <a:lnTo>
                      <a:pt x="31" y="155"/>
                    </a:lnTo>
                    <a:lnTo>
                      <a:pt x="31" y="153"/>
                    </a:lnTo>
                    <a:lnTo>
                      <a:pt x="29" y="153"/>
                    </a:lnTo>
                    <a:lnTo>
                      <a:pt x="29" y="151"/>
                    </a:lnTo>
                    <a:lnTo>
                      <a:pt x="27" y="151"/>
                    </a:lnTo>
                    <a:lnTo>
                      <a:pt x="27" y="149"/>
                    </a:lnTo>
                    <a:lnTo>
                      <a:pt x="27" y="147"/>
                    </a:lnTo>
                    <a:lnTo>
                      <a:pt x="27" y="145"/>
                    </a:lnTo>
                    <a:lnTo>
                      <a:pt x="29" y="145"/>
                    </a:lnTo>
                    <a:lnTo>
                      <a:pt x="29" y="144"/>
                    </a:lnTo>
                    <a:lnTo>
                      <a:pt x="29" y="142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3" y="142"/>
                    </a:lnTo>
                    <a:lnTo>
                      <a:pt x="21" y="142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17" y="140"/>
                    </a:lnTo>
                    <a:lnTo>
                      <a:pt x="15" y="140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1" y="138"/>
                    </a:lnTo>
                    <a:lnTo>
                      <a:pt x="9" y="138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9" y="136"/>
                    </a:lnTo>
                    <a:lnTo>
                      <a:pt x="9" y="134"/>
                    </a:lnTo>
                    <a:lnTo>
                      <a:pt x="11" y="132"/>
                    </a:lnTo>
                    <a:lnTo>
                      <a:pt x="11" y="130"/>
                    </a:lnTo>
                    <a:lnTo>
                      <a:pt x="11" y="128"/>
                    </a:lnTo>
                    <a:lnTo>
                      <a:pt x="9" y="128"/>
                    </a:lnTo>
                    <a:lnTo>
                      <a:pt x="8" y="128"/>
                    </a:lnTo>
                    <a:lnTo>
                      <a:pt x="8" y="126"/>
                    </a:lnTo>
                    <a:lnTo>
                      <a:pt x="8" y="124"/>
                    </a:lnTo>
                    <a:lnTo>
                      <a:pt x="8" y="122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6" y="115"/>
                    </a:lnTo>
                    <a:lnTo>
                      <a:pt x="6" y="113"/>
                    </a:lnTo>
                    <a:lnTo>
                      <a:pt x="6" y="111"/>
                    </a:lnTo>
                    <a:lnTo>
                      <a:pt x="6" y="109"/>
                    </a:lnTo>
                    <a:lnTo>
                      <a:pt x="4" y="109"/>
                    </a:lnTo>
                    <a:lnTo>
                      <a:pt x="4" y="107"/>
                    </a:lnTo>
                    <a:lnTo>
                      <a:pt x="4" y="105"/>
                    </a:lnTo>
                    <a:lnTo>
                      <a:pt x="6" y="103"/>
                    </a:lnTo>
                    <a:lnTo>
                      <a:pt x="6" y="101"/>
                    </a:lnTo>
                    <a:lnTo>
                      <a:pt x="6" y="99"/>
                    </a:lnTo>
                    <a:lnTo>
                      <a:pt x="4" y="97"/>
                    </a:lnTo>
                    <a:lnTo>
                      <a:pt x="2" y="97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2" y="94"/>
                    </a:lnTo>
                    <a:lnTo>
                      <a:pt x="4" y="94"/>
                    </a:lnTo>
                    <a:lnTo>
                      <a:pt x="6" y="94"/>
                    </a:lnTo>
                    <a:lnTo>
                      <a:pt x="8" y="94"/>
                    </a:lnTo>
                    <a:lnTo>
                      <a:pt x="9" y="92"/>
                    </a:lnTo>
                    <a:lnTo>
                      <a:pt x="11" y="92"/>
                    </a:lnTo>
                    <a:lnTo>
                      <a:pt x="13" y="92"/>
                    </a:lnTo>
                    <a:lnTo>
                      <a:pt x="15" y="92"/>
                    </a:lnTo>
                    <a:lnTo>
                      <a:pt x="17" y="90"/>
                    </a:lnTo>
                    <a:lnTo>
                      <a:pt x="19" y="90"/>
                    </a:lnTo>
                    <a:lnTo>
                      <a:pt x="21" y="90"/>
                    </a:lnTo>
                    <a:lnTo>
                      <a:pt x="23" y="88"/>
                    </a:lnTo>
                    <a:lnTo>
                      <a:pt x="25" y="88"/>
                    </a:lnTo>
                    <a:lnTo>
                      <a:pt x="25" y="86"/>
                    </a:lnTo>
                    <a:lnTo>
                      <a:pt x="25" y="84"/>
                    </a:lnTo>
                    <a:lnTo>
                      <a:pt x="27" y="84"/>
                    </a:lnTo>
                    <a:lnTo>
                      <a:pt x="29" y="84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2"/>
                    </a:lnTo>
                    <a:lnTo>
                      <a:pt x="34" y="82"/>
                    </a:lnTo>
                    <a:lnTo>
                      <a:pt x="36" y="82"/>
                    </a:lnTo>
                    <a:lnTo>
                      <a:pt x="40" y="82"/>
                    </a:lnTo>
                    <a:lnTo>
                      <a:pt x="42" y="80"/>
                    </a:lnTo>
                    <a:lnTo>
                      <a:pt x="44" y="80"/>
                    </a:lnTo>
                    <a:lnTo>
                      <a:pt x="46" y="80"/>
                    </a:lnTo>
                    <a:lnTo>
                      <a:pt x="48" y="80"/>
                    </a:lnTo>
                    <a:lnTo>
                      <a:pt x="50" y="78"/>
                    </a:lnTo>
                    <a:lnTo>
                      <a:pt x="54" y="78"/>
                    </a:lnTo>
                    <a:lnTo>
                      <a:pt x="56" y="76"/>
                    </a:lnTo>
                    <a:lnTo>
                      <a:pt x="57" y="76"/>
                    </a:lnTo>
                    <a:lnTo>
                      <a:pt x="59" y="76"/>
                    </a:lnTo>
                    <a:lnTo>
                      <a:pt x="61" y="74"/>
                    </a:lnTo>
                    <a:lnTo>
                      <a:pt x="63" y="74"/>
                    </a:lnTo>
                    <a:lnTo>
                      <a:pt x="65" y="74"/>
                    </a:lnTo>
                    <a:lnTo>
                      <a:pt x="65" y="73"/>
                    </a:lnTo>
                    <a:lnTo>
                      <a:pt x="67" y="73"/>
                    </a:lnTo>
                    <a:lnTo>
                      <a:pt x="69" y="73"/>
                    </a:lnTo>
                    <a:lnTo>
                      <a:pt x="71" y="73"/>
                    </a:lnTo>
                    <a:lnTo>
                      <a:pt x="71" y="71"/>
                    </a:lnTo>
                    <a:lnTo>
                      <a:pt x="73" y="71"/>
                    </a:lnTo>
                    <a:lnTo>
                      <a:pt x="75" y="71"/>
                    </a:lnTo>
                    <a:lnTo>
                      <a:pt x="77" y="69"/>
                    </a:lnTo>
                    <a:lnTo>
                      <a:pt x="79" y="69"/>
                    </a:lnTo>
                    <a:lnTo>
                      <a:pt x="80" y="69"/>
                    </a:lnTo>
                    <a:lnTo>
                      <a:pt x="82" y="67"/>
                    </a:lnTo>
                    <a:lnTo>
                      <a:pt x="86" y="67"/>
                    </a:lnTo>
                    <a:lnTo>
                      <a:pt x="88" y="65"/>
                    </a:lnTo>
                    <a:lnTo>
                      <a:pt x="90" y="65"/>
                    </a:lnTo>
                    <a:lnTo>
                      <a:pt x="92" y="63"/>
                    </a:lnTo>
                    <a:lnTo>
                      <a:pt x="94" y="63"/>
                    </a:lnTo>
                    <a:lnTo>
                      <a:pt x="96" y="61"/>
                    </a:lnTo>
                    <a:lnTo>
                      <a:pt x="100" y="61"/>
                    </a:lnTo>
                    <a:lnTo>
                      <a:pt x="100" y="59"/>
                    </a:lnTo>
                    <a:lnTo>
                      <a:pt x="104" y="59"/>
                    </a:lnTo>
                    <a:lnTo>
                      <a:pt x="105" y="57"/>
                    </a:lnTo>
                    <a:lnTo>
                      <a:pt x="107" y="55"/>
                    </a:lnTo>
                    <a:lnTo>
                      <a:pt x="109" y="55"/>
                    </a:lnTo>
                    <a:lnTo>
                      <a:pt x="111" y="53"/>
                    </a:lnTo>
                    <a:lnTo>
                      <a:pt x="115" y="51"/>
                    </a:lnTo>
                    <a:lnTo>
                      <a:pt x="117" y="51"/>
                    </a:lnTo>
                    <a:lnTo>
                      <a:pt x="117" y="49"/>
                    </a:lnTo>
                    <a:lnTo>
                      <a:pt x="119" y="49"/>
                    </a:lnTo>
                    <a:lnTo>
                      <a:pt x="121" y="48"/>
                    </a:lnTo>
                    <a:lnTo>
                      <a:pt x="123" y="48"/>
                    </a:lnTo>
                    <a:lnTo>
                      <a:pt x="123" y="46"/>
                    </a:lnTo>
                    <a:lnTo>
                      <a:pt x="125" y="44"/>
                    </a:lnTo>
                    <a:lnTo>
                      <a:pt x="127" y="44"/>
                    </a:lnTo>
                    <a:lnTo>
                      <a:pt x="128" y="42"/>
                    </a:lnTo>
                    <a:lnTo>
                      <a:pt x="130" y="42"/>
                    </a:lnTo>
                    <a:lnTo>
                      <a:pt x="130" y="40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30" y="32"/>
                    </a:lnTo>
                    <a:lnTo>
                      <a:pt x="130" y="30"/>
                    </a:lnTo>
                    <a:lnTo>
                      <a:pt x="130" y="28"/>
                    </a:lnTo>
                    <a:lnTo>
                      <a:pt x="132" y="28"/>
                    </a:lnTo>
                    <a:lnTo>
                      <a:pt x="132" y="26"/>
                    </a:lnTo>
                    <a:lnTo>
                      <a:pt x="132" y="25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2" y="19"/>
                    </a:lnTo>
                    <a:lnTo>
                      <a:pt x="134" y="19"/>
                    </a:lnTo>
                    <a:lnTo>
                      <a:pt x="132" y="19"/>
                    </a:lnTo>
                    <a:lnTo>
                      <a:pt x="134" y="17"/>
                    </a:lnTo>
                    <a:lnTo>
                      <a:pt x="134" y="15"/>
                    </a:lnTo>
                    <a:lnTo>
                      <a:pt x="136" y="15"/>
                    </a:lnTo>
                    <a:lnTo>
                      <a:pt x="136" y="13"/>
                    </a:lnTo>
                    <a:lnTo>
                      <a:pt x="138" y="13"/>
                    </a:lnTo>
                    <a:lnTo>
                      <a:pt x="140" y="11"/>
                    </a:lnTo>
                    <a:lnTo>
                      <a:pt x="142" y="11"/>
                    </a:lnTo>
                    <a:lnTo>
                      <a:pt x="144" y="11"/>
                    </a:lnTo>
                    <a:lnTo>
                      <a:pt x="144" y="9"/>
                    </a:lnTo>
                    <a:lnTo>
                      <a:pt x="146" y="9"/>
                    </a:lnTo>
                    <a:lnTo>
                      <a:pt x="148" y="9"/>
                    </a:lnTo>
                    <a:lnTo>
                      <a:pt x="148" y="7"/>
                    </a:lnTo>
                    <a:lnTo>
                      <a:pt x="150" y="7"/>
                    </a:lnTo>
                    <a:lnTo>
                      <a:pt x="152" y="5"/>
                    </a:lnTo>
                    <a:lnTo>
                      <a:pt x="153" y="5"/>
                    </a:lnTo>
                    <a:lnTo>
                      <a:pt x="155" y="3"/>
                    </a:lnTo>
                    <a:lnTo>
                      <a:pt x="157" y="3"/>
                    </a:lnTo>
                    <a:lnTo>
                      <a:pt x="157" y="1"/>
                    </a:lnTo>
                    <a:lnTo>
                      <a:pt x="159" y="1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3" y="0"/>
                    </a:lnTo>
                    <a:lnTo>
                      <a:pt x="163" y="1"/>
                    </a:lnTo>
                    <a:lnTo>
                      <a:pt x="165" y="1"/>
                    </a:lnTo>
                    <a:lnTo>
                      <a:pt x="165" y="3"/>
                    </a:lnTo>
                    <a:lnTo>
                      <a:pt x="167" y="3"/>
                    </a:lnTo>
                    <a:lnTo>
                      <a:pt x="167" y="5"/>
                    </a:lnTo>
                    <a:lnTo>
                      <a:pt x="167" y="7"/>
                    </a:lnTo>
                    <a:lnTo>
                      <a:pt x="169" y="7"/>
                    </a:lnTo>
                    <a:lnTo>
                      <a:pt x="169" y="9"/>
                    </a:lnTo>
                    <a:lnTo>
                      <a:pt x="169" y="7"/>
                    </a:lnTo>
                    <a:lnTo>
                      <a:pt x="171" y="9"/>
                    </a:lnTo>
                    <a:lnTo>
                      <a:pt x="171" y="11"/>
                    </a:lnTo>
                    <a:lnTo>
                      <a:pt x="171" y="13"/>
                    </a:lnTo>
                    <a:lnTo>
                      <a:pt x="171" y="15"/>
                    </a:lnTo>
                    <a:lnTo>
                      <a:pt x="173" y="17"/>
                    </a:lnTo>
                    <a:lnTo>
                      <a:pt x="175" y="19"/>
                    </a:lnTo>
                    <a:lnTo>
                      <a:pt x="175" y="17"/>
                    </a:lnTo>
                    <a:lnTo>
                      <a:pt x="176" y="17"/>
                    </a:lnTo>
                    <a:lnTo>
                      <a:pt x="178" y="17"/>
                    </a:lnTo>
                    <a:lnTo>
                      <a:pt x="178" y="19"/>
                    </a:lnTo>
                    <a:lnTo>
                      <a:pt x="180" y="19"/>
                    </a:lnTo>
                    <a:lnTo>
                      <a:pt x="182" y="19"/>
                    </a:lnTo>
                    <a:lnTo>
                      <a:pt x="184" y="21"/>
                    </a:lnTo>
                    <a:lnTo>
                      <a:pt x="184" y="23"/>
                    </a:lnTo>
                    <a:lnTo>
                      <a:pt x="186" y="23"/>
                    </a:lnTo>
                    <a:lnTo>
                      <a:pt x="188" y="25"/>
                    </a:lnTo>
                    <a:lnTo>
                      <a:pt x="190" y="26"/>
                    </a:lnTo>
                    <a:lnTo>
                      <a:pt x="192" y="26"/>
                    </a:lnTo>
                    <a:lnTo>
                      <a:pt x="194" y="28"/>
                    </a:lnTo>
                    <a:lnTo>
                      <a:pt x="194" y="30"/>
                    </a:lnTo>
                    <a:lnTo>
                      <a:pt x="196" y="30"/>
                    </a:lnTo>
                    <a:lnTo>
                      <a:pt x="198" y="32"/>
                    </a:lnTo>
                    <a:lnTo>
                      <a:pt x="198" y="34"/>
                    </a:lnTo>
                    <a:lnTo>
                      <a:pt x="200" y="34"/>
                    </a:lnTo>
                    <a:lnTo>
                      <a:pt x="200" y="36"/>
                    </a:lnTo>
                    <a:lnTo>
                      <a:pt x="201" y="38"/>
                    </a:lnTo>
                    <a:lnTo>
                      <a:pt x="203" y="38"/>
                    </a:lnTo>
                    <a:lnTo>
                      <a:pt x="205" y="38"/>
                    </a:lnTo>
                    <a:lnTo>
                      <a:pt x="207" y="38"/>
                    </a:lnTo>
                    <a:lnTo>
                      <a:pt x="209" y="40"/>
                    </a:lnTo>
                    <a:lnTo>
                      <a:pt x="211" y="40"/>
                    </a:lnTo>
                    <a:lnTo>
                      <a:pt x="213" y="40"/>
                    </a:lnTo>
                    <a:lnTo>
                      <a:pt x="215" y="42"/>
                    </a:lnTo>
                    <a:lnTo>
                      <a:pt x="215" y="46"/>
                    </a:lnTo>
                    <a:lnTo>
                      <a:pt x="213" y="46"/>
                    </a:lnTo>
                    <a:lnTo>
                      <a:pt x="213" y="48"/>
                    </a:lnTo>
                    <a:lnTo>
                      <a:pt x="211" y="48"/>
                    </a:lnTo>
                    <a:lnTo>
                      <a:pt x="209" y="48"/>
                    </a:lnTo>
                    <a:lnTo>
                      <a:pt x="207" y="48"/>
                    </a:lnTo>
                    <a:lnTo>
                      <a:pt x="205" y="48"/>
                    </a:lnTo>
                    <a:lnTo>
                      <a:pt x="203" y="46"/>
                    </a:lnTo>
                    <a:lnTo>
                      <a:pt x="203" y="48"/>
                    </a:lnTo>
                    <a:lnTo>
                      <a:pt x="203" y="46"/>
                    </a:lnTo>
                    <a:lnTo>
                      <a:pt x="201" y="46"/>
                    </a:lnTo>
                    <a:lnTo>
                      <a:pt x="201" y="48"/>
                    </a:lnTo>
                    <a:lnTo>
                      <a:pt x="200" y="48"/>
                    </a:lnTo>
                    <a:lnTo>
                      <a:pt x="200" y="49"/>
                    </a:lnTo>
                    <a:lnTo>
                      <a:pt x="198" y="49"/>
                    </a:lnTo>
                    <a:lnTo>
                      <a:pt x="198" y="51"/>
                    </a:lnTo>
                    <a:lnTo>
                      <a:pt x="196" y="51"/>
                    </a:lnTo>
                    <a:lnTo>
                      <a:pt x="196" y="53"/>
                    </a:lnTo>
                    <a:lnTo>
                      <a:pt x="196" y="55"/>
                    </a:lnTo>
                    <a:lnTo>
                      <a:pt x="198" y="55"/>
                    </a:lnTo>
                    <a:lnTo>
                      <a:pt x="198" y="57"/>
                    </a:lnTo>
                    <a:lnTo>
                      <a:pt x="200" y="57"/>
                    </a:lnTo>
                    <a:lnTo>
                      <a:pt x="198" y="59"/>
                    </a:lnTo>
                    <a:lnTo>
                      <a:pt x="196" y="59"/>
                    </a:lnTo>
                    <a:lnTo>
                      <a:pt x="196" y="61"/>
                    </a:lnTo>
                    <a:lnTo>
                      <a:pt x="194" y="61"/>
                    </a:lnTo>
                    <a:lnTo>
                      <a:pt x="192" y="61"/>
                    </a:lnTo>
                    <a:lnTo>
                      <a:pt x="192" y="63"/>
                    </a:lnTo>
                    <a:lnTo>
                      <a:pt x="190" y="63"/>
                    </a:lnTo>
                    <a:lnTo>
                      <a:pt x="190" y="61"/>
                    </a:lnTo>
                    <a:lnTo>
                      <a:pt x="188" y="61"/>
                    </a:lnTo>
                    <a:lnTo>
                      <a:pt x="188" y="59"/>
                    </a:lnTo>
                    <a:lnTo>
                      <a:pt x="188" y="57"/>
                    </a:lnTo>
                    <a:lnTo>
                      <a:pt x="190" y="57"/>
                    </a:lnTo>
                    <a:lnTo>
                      <a:pt x="190" y="55"/>
                    </a:lnTo>
                    <a:lnTo>
                      <a:pt x="190" y="53"/>
                    </a:lnTo>
                    <a:lnTo>
                      <a:pt x="190" y="55"/>
                    </a:lnTo>
                    <a:lnTo>
                      <a:pt x="190" y="53"/>
                    </a:lnTo>
                    <a:lnTo>
                      <a:pt x="190" y="51"/>
                    </a:lnTo>
                    <a:lnTo>
                      <a:pt x="190" y="49"/>
                    </a:lnTo>
                    <a:lnTo>
                      <a:pt x="190" y="48"/>
                    </a:lnTo>
                    <a:lnTo>
                      <a:pt x="190" y="46"/>
                    </a:lnTo>
                    <a:lnTo>
                      <a:pt x="188" y="46"/>
                    </a:lnTo>
                    <a:lnTo>
                      <a:pt x="188" y="44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2"/>
                    </a:lnTo>
                    <a:lnTo>
                      <a:pt x="182" y="42"/>
                    </a:lnTo>
                    <a:lnTo>
                      <a:pt x="182" y="40"/>
                    </a:lnTo>
                    <a:lnTo>
                      <a:pt x="184" y="40"/>
                    </a:lnTo>
                    <a:lnTo>
                      <a:pt x="182" y="40"/>
                    </a:lnTo>
                    <a:lnTo>
                      <a:pt x="180" y="40"/>
                    </a:lnTo>
                    <a:lnTo>
                      <a:pt x="178" y="40"/>
                    </a:lnTo>
                    <a:lnTo>
                      <a:pt x="178" y="42"/>
                    </a:lnTo>
                    <a:lnTo>
                      <a:pt x="176" y="42"/>
                    </a:lnTo>
                    <a:lnTo>
                      <a:pt x="175" y="42"/>
                    </a:lnTo>
                    <a:lnTo>
                      <a:pt x="175" y="44"/>
                    </a:lnTo>
                    <a:lnTo>
                      <a:pt x="173" y="44"/>
                    </a:lnTo>
                    <a:lnTo>
                      <a:pt x="173" y="46"/>
                    </a:lnTo>
                    <a:lnTo>
                      <a:pt x="173" y="48"/>
                    </a:lnTo>
                    <a:lnTo>
                      <a:pt x="171" y="48"/>
                    </a:lnTo>
                    <a:lnTo>
                      <a:pt x="171" y="49"/>
                    </a:lnTo>
                    <a:lnTo>
                      <a:pt x="169" y="49"/>
                    </a:lnTo>
                    <a:lnTo>
                      <a:pt x="171" y="49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3" y="49"/>
                    </a:lnTo>
                    <a:lnTo>
                      <a:pt x="175" y="49"/>
                    </a:lnTo>
                    <a:lnTo>
                      <a:pt x="175" y="51"/>
                    </a:lnTo>
                    <a:lnTo>
                      <a:pt x="175" y="53"/>
                    </a:lnTo>
                    <a:lnTo>
                      <a:pt x="176" y="53"/>
                    </a:lnTo>
                    <a:lnTo>
                      <a:pt x="176" y="55"/>
                    </a:lnTo>
                    <a:lnTo>
                      <a:pt x="176" y="57"/>
                    </a:lnTo>
                    <a:lnTo>
                      <a:pt x="176" y="59"/>
                    </a:lnTo>
                    <a:lnTo>
                      <a:pt x="176" y="61"/>
                    </a:lnTo>
                    <a:lnTo>
                      <a:pt x="178" y="61"/>
                    </a:lnTo>
                    <a:lnTo>
                      <a:pt x="180" y="61"/>
                    </a:lnTo>
                    <a:lnTo>
                      <a:pt x="180" y="63"/>
                    </a:lnTo>
                    <a:lnTo>
                      <a:pt x="182" y="63"/>
                    </a:lnTo>
                    <a:lnTo>
                      <a:pt x="182" y="65"/>
                    </a:lnTo>
                    <a:lnTo>
                      <a:pt x="184" y="65"/>
                    </a:lnTo>
                    <a:lnTo>
                      <a:pt x="184" y="67"/>
                    </a:lnTo>
                    <a:lnTo>
                      <a:pt x="186" y="67"/>
                    </a:lnTo>
                    <a:lnTo>
                      <a:pt x="186" y="69"/>
                    </a:lnTo>
                    <a:lnTo>
                      <a:pt x="188" y="69"/>
                    </a:lnTo>
                    <a:lnTo>
                      <a:pt x="188" y="71"/>
                    </a:lnTo>
                    <a:lnTo>
                      <a:pt x="190" y="71"/>
                    </a:lnTo>
                    <a:lnTo>
                      <a:pt x="190" y="73"/>
                    </a:lnTo>
                    <a:lnTo>
                      <a:pt x="192" y="73"/>
                    </a:lnTo>
                    <a:lnTo>
                      <a:pt x="194" y="73"/>
                    </a:lnTo>
                    <a:lnTo>
                      <a:pt x="194" y="74"/>
                    </a:lnTo>
                    <a:lnTo>
                      <a:pt x="196" y="74"/>
                    </a:lnTo>
                    <a:lnTo>
                      <a:pt x="198" y="74"/>
                    </a:lnTo>
                    <a:lnTo>
                      <a:pt x="200" y="74"/>
                    </a:lnTo>
                    <a:lnTo>
                      <a:pt x="201" y="74"/>
                    </a:lnTo>
                    <a:lnTo>
                      <a:pt x="201" y="73"/>
                    </a:lnTo>
                    <a:lnTo>
                      <a:pt x="203" y="73"/>
                    </a:lnTo>
                    <a:lnTo>
                      <a:pt x="205" y="73"/>
                    </a:lnTo>
                    <a:lnTo>
                      <a:pt x="205" y="74"/>
                    </a:lnTo>
                    <a:lnTo>
                      <a:pt x="207" y="74"/>
                    </a:lnTo>
                    <a:lnTo>
                      <a:pt x="207" y="76"/>
                    </a:lnTo>
                    <a:lnTo>
                      <a:pt x="209" y="76"/>
                    </a:lnTo>
                    <a:lnTo>
                      <a:pt x="211" y="76"/>
                    </a:lnTo>
                    <a:lnTo>
                      <a:pt x="211" y="78"/>
                    </a:lnTo>
                    <a:lnTo>
                      <a:pt x="211" y="80"/>
                    </a:lnTo>
                    <a:lnTo>
                      <a:pt x="211" y="82"/>
                    </a:lnTo>
                    <a:lnTo>
                      <a:pt x="213" y="82"/>
                    </a:lnTo>
                    <a:lnTo>
                      <a:pt x="215" y="84"/>
                    </a:lnTo>
                    <a:lnTo>
                      <a:pt x="217" y="86"/>
                    </a:lnTo>
                    <a:lnTo>
                      <a:pt x="221" y="88"/>
                    </a:lnTo>
                    <a:lnTo>
                      <a:pt x="221" y="90"/>
                    </a:lnTo>
                    <a:lnTo>
                      <a:pt x="223" y="90"/>
                    </a:lnTo>
                    <a:lnTo>
                      <a:pt x="224" y="90"/>
                    </a:lnTo>
                    <a:lnTo>
                      <a:pt x="224" y="92"/>
                    </a:lnTo>
                    <a:lnTo>
                      <a:pt x="223" y="94"/>
                    </a:lnTo>
                    <a:lnTo>
                      <a:pt x="221" y="96"/>
                    </a:lnTo>
                    <a:lnTo>
                      <a:pt x="221" y="97"/>
                    </a:lnTo>
                    <a:lnTo>
                      <a:pt x="219" y="99"/>
                    </a:lnTo>
                    <a:lnTo>
                      <a:pt x="219" y="101"/>
                    </a:lnTo>
                    <a:lnTo>
                      <a:pt x="217" y="103"/>
                    </a:lnTo>
                    <a:lnTo>
                      <a:pt x="217" y="105"/>
                    </a:lnTo>
                    <a:lnTo>
                      <a:pt x="217" y="107"/>
                    </a:lnTo>
                    <a:lnTo>
                      <a:pt x="217" y="109"/>
                    </a:lnTo>
                    <a:lnTo>
                      <a:pt x="215" y="109"/>
                    </a:lnTo>
                    <a:lnTo>
                      <a:pt x="213" y="111"/>
                    </a:lnTo>
                    <a:lnTo>
                      <a:pt x="211" y="111"/>
                    </a:lnTo>
                    <a:lnTo>
                      <a:pt x="211" y="113"/>
                    </a:lnTo>
                    <a:lnTo>
                      <a:pt x="209" y="113"/>
                    </a:lnTo>
                    <a:lnTo>
                      <a:pt x="207" y="113"/>
                    </a:lnTo>
                    <a:lnTo>
                      <a:pt x="207" y="111"/>
                    </a:lnTo>
                    <a:lnTo>
                      <a:pt x="205" y="111"/>
                    </a:lnTo>
                    <a:lnTo>
                      <a:pt x="203" y="111"/>
                    </a:lnTo>
                    <a:lnTo>
                      <a:pt x="203" y="113"/>
                    </a:lnTo>
                    <a:lnTo>
                      <a:pt x="201" y="113"/>
                    </a:lnTo>
                    <a:lnTo>
                      <a:pt x="201" y="115"/>
                    </a:lnTo>
                    <a:lnTo>
                      <a:pt x="201" y="117"/>
                    </a:lnTo>
                    <a:lnTo>
                      <a:pt x="200" y="117"/>
                    </a:lnTo>
                    <a:lnTo>
                      <a:pt x="200" y="119"/>
                    </a:lnTo>
                    <a:lnTo>
                      <a:pt x="200" y="121"/>
                    </a:lnTo>
                    <a:lnTo>
                      <a:pt x="200" y="122"/>
                    </a:lnTo>
                    <a:lnTo>
                      <a:pt x="200" y="124"/>
                    </a:lnTo>
                    <a:lnTo>
                      <a:pt x="200" y="126"/>
                    </a:lnTo>
                    <a:lnTo>
                      <a:pt x="198" y="128"/>
                    </a:lnTo>
                    <a:lnTo>
                      <a:pt x="196" y="130"/>
                    </a:lnTo>
                    <a:lnTo>
                      <a:pt x="196" y="132"/>
                    </a:lnTo>
                    <a:lnTo>
                      <a:pt x="196" y="134"/>
                    </a:lnTo>
                    <a:lnTo>
                      <a:pt x="196" y="136"/>
                    </a:lnTo>
                    <a:lnTo>
                      <a:pt x="194" y="138"/>
                    </a:lnTo>
                    <a:lnTo>
                      <a:pt x="196" y="138"/>
                    </a:lnTo>
                    <a:lnTo>
                      <a:pt x="196" y="140"/>
                    </a:lnTo>
                    <a:lnTo>
                      <a:pt x="198" y="140"/>
                    </a:lnTo>
                    <a:lnTo>
                      <a:pt x="198" y="142"/>
                    </a:lnTo>
                    <a:lnTo>
                      <a:pt x="196" y="142"/>
                    </a:lnTo>
                    <a:lnTo>
                      <a:pt x="194" y="142"/>
                    </a:lnTo>
                    <a:lnTo>
                      <a:pt x="192" y="144"/>
                    </a:lnTo>
                    <a:lnTo>
                      <a:pt x="194" y="144"/>
                    </a:lnTo>
                    <a:lnTo>
                      <a:pt x="194" y="145"/>
                    </a:lnTo>
                    <a:lnTo>
                      <a:pt x="192" y="145"/>
                    </a:lnTo>
                    <a:lnTo>
                      <a:pt x="192" y="144"/>
                    </a:lnTo>
                    <a:lnTo>
                      <a:pt x="190" y="144"/>
                    </a:lnTo>
                    <a:lnTo>
                      <a:pt x="188" y="144"/>
                    </a:lnTo>
                    <a:lnTo>
                      <a:pt x="188" y="145"/>
                    </a:lnTo>
                    <a:lnTo>
                      <a:pt x="186" y="147"/>
                    </a:lnTo>
                    <a:lnTo>
                      <a:pt x="186" y="149"/>
                    </a:lnTo>
                    <a:lnTo>
                      <a:pt x="184" y="149"/>
                    </a:lnTo>
                    <a:lnTo>
                      <a:pt x="184" y="151"/>
                    </a:lnTo>
                    <a:lnTo>
                      <a:pt x="182" y="151"/>
                    </a:lnTo>
                    <a:lnTo>
                      <a:pt x="182" y="153"/>
                    </a:lnTo>
                    <a:lnTo>
                      <a:pt x="180" y="153"/>
                    </a:lnTo>
                    <a:lnTo>
                      <a:pt x="178" y="153"/>
                    </a:lnTo>
                    <a:lnTo>
                      <a:pt x="178" y="155"/>
                    </a:lnTo>
                    <a:lnTo>
                      <a:pt x="176" y="155"/>
                    </a:lnTo>
                    <a:lnTo>
                      <a:pt x="175" y="155"/>
                    </a:lnTo>
                    <a:lnTo>
                      <a:pt x="175" y="157"/>
                    </a:lnTo>
                    <a:lnTo>
                      <a:pt x="173" y="157"/>
                    </a:lnTo>
                    <a:lnTo>
                      <a:pt x="171" y="157"/>
                    </a:lnTo>
                    <a:lnTo>
                      <a:pt x="171" y="155"/>
                    </a:lnTo>
                    <a:lnTo>
                      <a:pt x="169" y="155"/>
                    </a:lnTo>
                    <a:lnTo>
                      <a:pt x="169" y="157"/>
                    </a:lnTo>
                    <a:lnTo>
                      <a:pt x="167" y="157"/>
                    </a:lnTo>
                    <a:lnTo>
                      <a:pt x="165" y="157"/>
                    </a:lnTo>
                    <a:lnTo>
                      <a:pt x="163" y="157"/>
                    </a:lnTo>
                    <a:lnTo>
                      <a:pt x="163" y="159"/>
                    </a:lnTo>
                    <a:lnTo>
                      <a:pt x="163" y="161"/>
                    </a:lnTo>
                    <a:lnTo>
                      <a:pt x="161" y="161"/>
                    </a:lnTo>
                    <a:lnTo>
                      <a:pt x="161" y="163"/>
                    </a:lnTo>
                    <a:lnTo>
                      <a:pt x="161" y="165"/>
                    </a:lnTo>
                    <a:lnTo>
                      <a:pt x="161" y="167"/>
                    </a:lnTo>
                    <a:lnTo>
                      <a:pt x="159" y="167"/>
                    </a:lnTo>
                    <a:lnTo>
                      <a:pt x="159" y="169"/>
                    </a:lnTo>
                    <a:lnTo>
                      <a:pt x="157" y="169"/>
                    </a:lnTo>
                    <a:lnTo>
                      <a:pt x="157" y="170"/>
                    </a:lnTo>
                    <a:lnTo>
                      <a:pt x="155" y="170"/>
                    </a:lnTo>
                    <a:lnTo>
                      <a:pt x="153" y="172"/>
                    </a:lnTo>
                    <a:lnTo>
                      <a:pt x="150" y="172"/>
                    </a:lnTo>
                    <a:lnTo>
                      <a:pt x="150" y="174"/>
                    </a:lnTo>
                    <a:lnTo>
                      <a:pt x="148" y="174"/>
                    </a:lnTo>
                    <a:lnTo>
                      <a:pt x="148" y="176"/>
                    </a:lnTo>
                    <a:lnTo>
                      <a:pt x="146" y="176"/>
                    </a:lnTo>
                    <a:lnTo>
                      <a:pt x="144" y="176"/>
                    </a:lnTo>
                    <a:lnTo>
                      <a:pt x="142" y="176"/>
                    </a:lnTo>
                    <a:lnTo>
                      <a:pt x="142" y="178"/>
                    </a:lnTo>
                    <a:lnTo>
                      <a:pt x="142" y="180"/>
                    </a:lnTo>
                    <a:lnTo>
                      <a:pt x="140" y="180"/>
                    </a:lnTo>
                    <a:lnTo>
                      <a:pt x="138" y="180"/>
                    </a:lnTo>
                    <a:lnTo>
                      <a:pt x="138" y="182"/>
                    </a:lnTo>
                    <a:lnTo>
                      <a:pt x="138" y="184"/>
                    </a:lnTo>
                    <a:lnTo>
                      <a:pt x="136" y="184"/>
                    </a:lnTo>
                    <a:lnTo>
                      <a:pt x="136" y="182"/>
                    </a:lnTo>
                    <a:lnTo>
                      <a:pt x="134" y="182"/>
                    </a:lnTo>
                    <a:lnTo>
                      <a:pt x="134" y="184"/>
                    </a:lnTo>
                    <a:lnTo>
                      <a:pt x="132" y="184"/>
                    </a:lnTo>
                    <a:lnTo>
                      <a:pt x="130" y="184"/>
                    </a:lnTo>
                    <a:lnTo>
                      <a:pt x="132" y="186"/>
                    </a:lnTo>
                    <a:lnTo>
                      <a:pt x="130" y="188"/>
                    </a:lnTo>
                    <a:lnTo>
                      <a:pt x="130" y="190"/>
                    </a:lnTo>
                    <a:lnTo>
                      <a:pt x="128" y="190"/>
                    </a:lnTo>
                    <a:lnTo>
                      <a:pt x="128" y="192"/>
                    </a:lnTo>
                    <a:lnTo>
                      <a:pt x="130" y="193"/>
                    </a:lnTo>
                    <a:lnTo>
                      <a:pt x="130" y="195"/>
                    </a:lnTo>
                    <a:lnTo>
                      <a:pt x="130" y="197"/>
                    </a:lnTo>
                    <a:lnTo>
                      <a:pt x="128" y="199"/>
                    </a:lnTo>
                    <a:lnTo>
                      <a:pt x="130" y="199"/>
                    </a:lnTo>
                    <a:lnTo>
                      <a:pt x="132" y="199"/>
                    </a:lnTo>
                    <a:lnTo>
                      <a:pt x="132" y="201"/>
                    </a:lnTo>
                    <a:lnTo>
                      <a:pt x="130" y="201"/>
                    </a:lnTo>
                    <a:lnTo>
                      <a:pt x="128" y="201"/>
                    </a:lnTo>
                    <a:lnTo>
                      <a:pt x="130" y="201"/>
                    </a:lnTo>
                    <a:lnTo>
                      <a:pt x="130" y="203"/>
                    </a:lnTo>
                    <a:lnTo>
                      <a:pt x="128" y="205"/>
                    </a:lnTo>
                    <a:lnTo>
                      <a:pt x="128" y="207"/>
                    </a:lnTo>
                    <a:lnTo>
                      <a:pt x="127" y="207"/>
                    </a:lnTo>
                    <a:lnTo>
                      <a:pt x="125" y="207"/>
                    </a:lnTo>
                    <a:lnTo>
                      <a:pt x="125" y="209"/>
                    </a:lnTo>
                    <a:lnTo>
                      <a:pt x="123" y="209"/>
                    </a:lnTo>
                    <a:lnTo>
                      <a:pt x="121" y="211"/>
                    </a:lnTo>
                    <a:lnTo>
                      <a:pt x="119" y="211"/>
                    </a:lnTo>
                    <a:lnTo>
                      <a:pt x="119" y="209"/>
                    </a:lnTo>
                    <a:lnTo>
                      <a:pt x="117" y="209"/>
                    </a:lnTo>
                    <a:lnTo>
                      <a:pt x="117" y="211"/>
                    </a:lnTo>
                    <a:lnTo>
                      <a:pt x="115" y="211"/>
                    </a:lnTo>
                    <a:lnTo>
                      <a:pt x="115" y="213"/>
                    </a:lnTo>
                    <a:lnTo>
                      <a:pt x="115" y="215"/>
                    </a:lnTo>
                    <a:lnTo>
                      <a:pt x="113" y="215"/>
                    </a:lnTo>
                    <a:lnTo>
                      <a:pt x="113" y="217"/>
                    </a:lnTo>
                    <a:lnTo>
                      <a:pt x="111" y="218"/>
                    </a:lnTo>
                    <a:lnTo>
                      <a:pt x="109" y="222"/>
                    </a:lnTo>
                    <a:lnTo>
                      <a:pt x="107" y="224"/>
                    </a:lnTo>
                    <a:lnTo>
                      <a:pt x="105" y="224"/>
                    </a:lnTo>
                    <a:lnTo>
                      <a:pt x="105" y="226"/>
                    </a:lnTo>
                    <a:lnTo>
                      <a:pt x="104" y="226"/>
                    </a:lnTo>
                    <a:lnTo>
                      <a:pt x="102" y="226"/>
                    </a:lnTo>
                    <a:lnTo>
                      <a:pt x="102" y="228"/>
                    </a:lnTo>
                    <a:lnTo>
                      <a:pt x="100" y="228"/>
                    </a:lnTo>
                    <a:lnTo>
                      <a:pt x="100" y="230"/>
                    </a:lnTo>
                    <a:lnTo>
                      <a:pt x="98" y="230"/>
                    </a:lnTo>
                    <a:lnTo>
                      <a:pt x="98" y="232"/>
                    </a:lnTo>
                    <a:lnTo>
                      <a:pt x="98" y="234"/>
                    </a:lnTo>
                    <a:lnTo>
                      <a:pt x="96" y="234"/>
                    </a:lnTo>
                    <a:lnTo>
                      <a:pt x="96" y="236"/>
                    </a:lnTo>
                    <a:lnTo>
                      <a:pt x="94" y="238"/>
                    </a:lnTo>
                    <a:lnTo>
                      <a:pt x="92" y="240"/>
                    </a:lnTo>
                    <a:lnTo>
                      <a:pt x="92" y="238"/>
                    </a:lnTo>
                    <a:lnTo>
                      <a:pt x="90" y="238"/>
                    </a:lnTo>
                    <a:lnTo>
                      <a:pt x="90" y="236"/>
                    </a:lnTo>
                    <a:lnTo>
                      <a:pt x="88" y="236"/>
                    </a:lnTo>
                    <a:lnTo>
                      <a:pt x="88" y="238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6" y="238"/>
                    </a:lnTo>
                    <a:lnTo>
                      <a:pt x="84" y="238"/>
                    </a:lnTo>
                    <a:lnTo>
                      <a:pt x="84" y="240"/>
                    </a:lnTo>
                    <a:lnTo>
                      <a:pt x="82" y="240"/>
                    </a:lnTo>
                    <a:lnTo>
                      <a:pt x="80" y="238"/>
                    </a:lnTo>
                    <a:lnTo>
                      <a:pt x="79" y="2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Freeform 4969">
                <a:extLst>
                  <a:ext uri="{FF2B5EF4-FFF2-40B4-BE49-F238E27FC236}">
                    <a16:creationId xmlns:a16="http://schemas.microsoft.com/office/drawing/2014/main" id="{9519A04E-5DF1-98EE-4E0A-7259E2981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915" y="787223"/>
                <a:ext cx="1100136" cy="810081"/>
              </a:xfrm>
              <a:custGeom>
                <a:avLst/>
                <a:gdLst/>
                <a:ahLst/>
                <a:cxnLst>
                  <a:cxn ang="0">
                    <a:pos x="407" y="158"/>
                  </a:cxn>
                  <a:cxn ang="0">
                    <a:pos x="428" y="182"/>
                  </a:cxn>
                  <a:cxn ang="0">
                    <a:pos x="449" y="196"/>
                  </a:cxn>
                  <a:cxn ang="0">
                    <a:pos x="472" y="219"/>
                  </a:cxn>
                  <a:cxn ang="0">
                    <a:pos x="493" y="242"/>
                  </a:cxn>
                  <a:cxn ang="0">
                    <a:pos x="513" y="263"/>
                  </a:cxn>
                  <a:cxn ang="0">
                    <a:pos x="532" y="292"/>
                  </a:cxn>
                  <a:cxn ang="0">
                    <a:pos x="559" y="298"/>
                  </a:cxn>
                  <a:cxn ang="0">
                    <a:pos x="597" y="271"/>
                  </a:cxn>
                  <a:cxn ang="0">
                    <a:pos x="555" y="321"/>
                  </a:cxn>
                  <a:cxn ang="0">
                    <a:pos x="549" y="346"/>
                  </a:cxn>
                  <a:cxn ang="0">
                    <a:pos x="551" y="369"/>
                  </a:cxn>
                  <a:cxn ang="0">
                    <a:pos x="551" y="390"/>
                  </a:cxn>
                  <a:cxn ang="0">
                    <a:pos x="526" y="390"/>
                  </a:cxn>
                  <a:cxn ang="0">
                    <a:pos x="507" y="396"/>
                  </a:cxn>
                  <a:cxn ang="0">
                    <a:pos x="488" y="380"/>
                  </a:cxn>
                  <a:cxn ang="0">
                    <a:pos x="478" y="369"/>
                  </a:cxn>
                  <a:cxn ang="0">
                    <a:pos x="461" y="367"/>
                  </a:cxn>
                  <a:cxn ang="0">
                    <a:pos x="434" y="363"/>
                  </a:cxn>
                  <a:cxn ang="0">
                    <a:pos x="407" y="359"/>
                  </a:cxn>
                  <a:cxn ang="0">
                    <a:pos x="386" y="373"/>
                  </a:cxn>
                  <a:cxn ang="0">
                    <a:pos x="384" y="386"/>
                  </a:cxn>
                  <a:cxn ang="0">
                    <a:pos x="363" y="390"/>
                  </a:cxn>
                  <a:cxn ang="0">
                    <a:pos x="365" y="409"/>
                  </a:cxn>
                  <a:cxn ang="0">
                    <a:pos x="363" y="426"/>
                  </a:cxn>
                  <a:cxn ang="0">
                    <a:pos x="363" y="442"/>
                  </a:cxn>
                  <a:cxn ang="0">
                    <a:pos x="349" y="453"/>
                  </a:cxn>
                  <a:cxn ang="0">
                    <a:pos x="330" y="465"/>
                  </a:cxn>
                  <a:cxn ang="0">
                    <a:pos x="309" y="484"/>
                  </a:cxn>
                  <a:cxn ang="0">
                    <a:pos x="284" y="474"/>
                  </a:cxn>
                  <a:cxn ang="0">
                    <a:pos x="273" y="492"/>
                  </a:cxn>
                  <a:cxn ang="0">
                    <a:pos x="252" y="486"/>
                  </a:cxn>
                  <a:cxn ang="0">
                    <a:pos x="229" y="501"/>
                  </a:cxn>
                  <a:cxn ang="0">
                    <a:pos x="209" y="509"/>
                  </a:cxn>
                  <a:cxn ang="0">
                    <a:pos x="196" y="501"/>
                  </a:cxn>
                  <a:cxn ang="0">
                    <a:pos x="192" y="476"/>
                  </a:cxn>
                  <a:cxn ang="0">
                    <a:pos x="204" y="428"/>
                  </a:cxn>
                  <a:cxn ang="0">
                    <a:pos x="200" y="380"/>
                  </a:cxn>
                  <a:cxn ang="0">
                    <a:pos x="181" y="332"/>
                  </a:cxn>
                  <a:cxn ang="0">
                    <a:pos x="154" y="294"/>
                  </a:cxn>
                  <a:cxn ang="0">
                    <a:pos x="117" y="244"/>
                  </a:cxn>
                  <a:cxn ang="0">
                    <a:pos x="58" y="219"/>
                  </a:cxn>
                  <a:cxn ang="0">
                    <a:pos x="25" y="196"/>
                  </a:cxn>
                  <a:cxn ang="0">
                    <a:pos x="4" y="194"/>
                  </a:cxn>
                  <a:cxn ang="0">
                    <a:pos x="27" y="206"/>
                  </a:cxn>
                  <a:cxn ang="0">
                    <a:pos x="6" y="207"/>
                  </a:cxn>
                  <a:cxn ang="0">
                    <a:pos x="13" y="173"/>
                  </a:cxn>
                  <a:cxn ang="0">
                    <a:pos x="58" y="134"/>
                  </a:cxn>
                  <a:cxn ang="0">
                    <a:pos x="75" y="108"/>
                  </a:cxn>
                  <a:cxn ang="0">
                    <a:pos x="119" y="104"/>
                  </a:cxn>
                  <a:cxn ang="0">
                    <a:pos x="165" y="98"/>
                  </a:cxn>
                  <a:cxn ang="0">
                    <a:pos x="205" y="88"/>
                  </a:cxn>
                  <a:cxn ang="0">
                    <a:pos x="246" y="77"/>
                  </a:cxn>
                  <a:cxn ang="0">
                    <a:pos x="294" y="65"/>
                  </a:cxn>
                  <a:cxn ang="0">
                    <a:pos x="330" y="40"/>
                  </a:cxn>
                  <a:cxn ang="0">
                    <a:pos x="340" y="4"/>
                  </a:cxn>
                  <a:cxn ang="0">
                    <a:pos x="348" y="29"/>
                  </a:cxn>
                  <a:cxn ang="0">
                    <a:pos x="371" y="48"/>
                  </a:cxn>
                  <a:cxn ang="0">
                    <a:pos x="373" y="85"/>
                  </a:cxn>
                  <a:cxn ang="0">
                    <a:pos x="405" y="96"/>
                  </a:cxn>
                  <a:cxn ang="0">
                    <a:pos x="409" y="123"/>
                  </a:cxn>
                </a:cxnLst>
                <a:rect l="0" t="0" r="r" b="b"/>
                <a:pathLst>
                  <a:path w="599" h="509">
                    <a:moveTo>
                      <a:pt x="419" y="129"/>
                    </a:moveTo>
                    <a:lnTo>
                      <a:pt x="417" y="129"/>
                    </a:lnTo>
                    <a:lnTo>
                      <a:pt x="417" y="131"/>
                    </a:lnTo>
                    <a:lnTo>
                      <a:pt x="415" y="131"/>
                    </a:lnTo>
                    <a:lnTo>
                      <a:pt x="415" y="133"/>
                    </a:lnTo>
                    <a:lnTo>
                      <a:pt x="413" y="133"/>
                    </a:lnTo>
                    <a:lnTo>
                      <a:pt x="413" y="134"/>
                    </a:lnTo>
                    <a:lnTo>
                      <a:pt x="411" y="134"/>
                    </a:lnTo>
                    <a:lnTo>
                      <a:pt x="409" y="134"/>
                    </a:lnTo>
                    <a:lnTo>
                      <a:pt x="409" y="136"/>
                    </a:lnTo>
                    <a:lnTo>
                      <a:pt x="409" y="138"/>
                    </a:lnTo>
                    <a:lnTo>
                      <a:pt x="409" y="140"/>
                    </a:lnTo>
                    <a:lnTo>
                      <a:pt x="409" y="142"/>
                    </a:lnTo>
                    <a:lnTo>
                      <a:pt x="409" y="144"/>
                    </a:lnTo>
                    <a:lnTo>
                      <a:pt x="409" y="146"/>
                    </a:lnTo>
                    <a:lnTo>
                      <a:pt x="407" y="146"/>
                    </a:lnTo>
                    <a:lnTo>
                      <a:pt x="407" y="148"/>
                    </a:lnTo>
                    <a:lnTo>
                      <a:pt x="409" y="148"/>
                    </a:lnTo>
                    <a:lnTo>
                      <a:pt x="409" y="150"/>
                    </a:lnTo>
                    <a:lnTo>
                      <a:pt x="407" y="150"/>
                    </a:lnTo>
                    <a:lnTo>
                      <a:pt x="407" y="152"/>
                    </a:lnTo>
                    <a:lnTo>
                      <a:pt x="407" y="154"/>
                    </a:lnTo>
                    <a:lnTo>
                      <a:pt x="407" y="156"/>
                    </a:lnTo>
                    <a:lnTo>
                      <a:pt x="407" y="158"/>
                    </a:lnTo>
                    <a:lnTo>
                      <a:pt x="407" y="159"/>
                    </a:lnTo>
                    <a:lnTo>
                      <a:pt x="405" y="159"/>
                    </a:lnTo>
                    <a:lnTo>
                      <a:pt x="405" y="161"/>
                    </a:lnTo>
                    <a:lnTo>
                      <a:pt x="407" y="163"/>
                    </a:lnTo>
                    <a:lnTo>
                      <a:pt x="409" y="161"/>
                    </a:lnTo>
                    <a:lnTo>
                      <a:pt x="411" y="161"/>
                    </a:lnTo>
                    <a:lnTo>
                      <a:pt x="415" y="161"/>
                    </a:lnTo>
                    <a:lnTo>
                      <a:pt x="419" y="159"/>
                    </a:lnTo>
                    <a:lnTo>
                      <a:pt x="420" y="159"/>
                    </a:lnTo>
                    <a:lnTo>
                      <a:pt x="422" y="159"/>
                    </a:lnTo>
                    <a:lnTo>
                      <a:pt x="422" y="161"/>
                    </a:lnTo>
                    <a:lnTo>
                      <a:pt x="422" y="163"/>
                    </a:lnTo>
                    <a:lnTo>
                      <a:pt x="422" y="165"/>
                    </a:lnTo>
                    <a:lnTo>
                      <a:pt x="422" y="167"/>
                    </a:lnTo>
                    <a:lnTo>
                      <a:pt x="420" y="171"/>
                    </a:lnTo>
                    <a:lnTo>
                      <a:pt x="422" y="173"/>
                    </a:lnTo>
                    <a:lnTo>
                      <a:pt x="422" y="175"/>
                    </a:lnTo>
                    <a:lnTo>
                      <a:pt x="422" y="177"/>
                    </a:lnTo>
                    <a:lnTo>
                      <a:pt x="422" y="179"/>
                    </a:lnTo>
                    <a:lnTo>
                      <a:pt x="424" y="179"/>
                    </a:lnTo>
                    <a:lnTo>
                      <a:pt x="424" y="181"/>
                    </a:lnTo>
                    <a:lnTo>
                      <a:pt x="426" y="181"/>
                    </a:lnTo>
                    <a:lnTo>
                      <a:pt x="426" y="182"/>
                    </a:lnTo>
                    <a:lnTo>
                      <a:pt x="428" y="182"/>
                    </a:lnTo>
                    <a:lnTo>
                      <a:pt x="428" y="184"/>
                    </a:lnTo>
                    <a:lnTo>
                      <a:pt x="430" y="184"/>
                    </a:lnTo>
                    <a:lnTo>
                      <a:pt x="432" y="184"/>
                    </a:lnTo>
                    <a:lnTo>
                      <a:pt x="432" y="182"/>
                    </a:lnTo>
                    <a:lnTo>
                      <a:pt x="434" y="182"/>
                    </a:lnTo>
                    <a:lnTo>
                      <a:pt x="434" y="184"/>
                    </a:lnTo>
                    <a:lnTo>
                      <a:pt x="436" y="184"/>
                    </a:lnTo>
                    <a:lnTo>
                      <a:pt x="438" y="184"/>
                    </a:lnTo>
                    <a:lnTo>
                      <a:pt x="438" y="186"/>
                    </a:lnTo>
                    <a:lnTo>
                      <a:pt x="440" y="186"/>
                    </a:lnTo>
                    <a:lnTo>
                      <a:pt x="440" y="188"/>
                    </a:lnTo>
                    <a:lnTo>
                      <a:pt x="442" y="188"/>
                    </a:lnTo>
                    <a:lnTo>
                      <a:pt x="442" y="186"/>
                    </a:lnTo>
                    <a:lnTo>
                      <a:pt x="444" y="186"/>
                    </a:lnTo>
                    <a:lnTo>
                      <a:pt x="444" y="188"/>
                    </a:lnTo>
                    <a:lnTo>
                      <a:pt x="444" y="186"/>
                    </a:lnTo>
                    <a:lnTo>
                      <a:pt x="445" y="186"/>
                    </a:lnTo>
                    <a:lnTo>
                      <a:pt x="445" y="188"/>
                    </a:lnTo>
                    <a:lnTo>
                      <a:pt x="445" y="190"/>
                    </a:lnTo>
                    <a:lnTo>
                      <a:pt x="445" y="192"/>
                    </a:lnTo>
                    <a:lnTo>
                      <a:pt x="445" y="194"/>
                    </a:lnTo>
                    <a:lnTo>
                      <a:pt x="447" y="194"/>
                    </a:lnTo>
                    <a:lnTo>
                      <a:pt x="447" y="196"/>
                    </a:lnTo>
                    <a:lnTo>
                      <a:pt x="449" y="196"/>
                    </a:lnTo>
                    <a:lnTo>
                      <a:pt x="449" y="198"/>
                    </a:lnTo>
                    <a:lnTo>
                      <a:pt x="449" y="200"/>
                    </a:lnTo>
                    <a:lnTo>
                      <a:pt x="451" y="200"/>
                    </a:lnTo>
                    <a:lnTo>
                      <a:pt x="451" y="202"/>
                    </a:lnTo>
                    <a:lnTo>
                      <a:pt x="451" y="204"/>
                    </a:lnTo>
                    <a:lnTo>
                      <a:pt x="453" y="204"/>
                    </a:lnTo>
                    <a:lnTo>
                      <a:pt x="455" y="206"/>
                    </a:lnTo>
                    <a:lnTo>
                      <a:pt x="455" y="207"/>
                    </a:lnTo>
                    <a:lnTo>
                      <a:pt x="457" y="207"/>
                    </a:lnTo>
                    <a:lnTo>
                      <a:pt x="459" y="209"/>
                    </a:lnTo>
                    <a:lnTo>
                      <a:pt x="461" y="209"/>
                    </a:lnTo>
                    <a:lnTo>
                      <a:pt x="461" y="207"/>
                    </a:lnTo>
                    <a:lnTo>
                      <a:pt x="463" y="207"/>
                    </a:lnTo>
                    <a:lnTo>
                      <a:pt x="465" y="207"/>
                    </a:lnTo>
                    <a:lnTo>
                      <a:pt x="467" y="207"/>
                    </a:lnTo>
                    <a:lnTo>
                      <a:pt x="467" y="209"/>
                    </a:lnTo>
                    <a:lnTo>
                      <a:pt x="467" y="211"/>
                    </a:lnTo>
                    <a:lnTo>
                      <a:pt x="467" y="213"/>
                    </a:lnTo>
                    <a:lnTo>
                      <a:pt x="467" y="215"/>
                    </a:lnTo>
                    <a:lnTo>
                      <a:pt x="468" y="215"/>
                    </a:lnTo>
                    <a:lnTo>
                      <a:pt x="468" y="217"/>
                    </a:lnTo>
                    <a:lnTo>
                      <a:pt x="470" y="217"/>
                    </a:lnTo>
                    <a:lnTo>
                      <a:pt x="472" y="217"/>
                    </a:lnTo>
                    <a:lnTo>
                      <a:pt x="472" y="219"/>
                    </a:lnTo>
                    <a:lnTo>
                      <a:pt x="474" y="219"/>
                    </a:lnTo>
                    <a:lnTo>
                      <a:pt x="474" y="221"/>
                    </a:lnTo>
                    <a:lnTo>
                      <a:pt x="476" y="223"/>
                    </a:lnTo>
                    <a:lnTo>
                      <a:pt x="476" y="225"/>
                    </a:lnTo>
                    <a:lnTo>
                      <a:pt x="478" y="225"/>
                    </a:lnTo>
                    <a:lnTo>
                      <a:pt x="478" y="227"/>
                    </a:lnTo>
                    <a:lnTo>
                      <a:pt x="480" y="227"/>
                    </a:lnTo>
                    <a:lnTo>
                      <a:pt x="480" y="229"/>
                    </a:lnTo>
                    <a:lnTo>
                      <a:pt x="482" y="229"/>
                    </a:lnTo>
                    <a:lnTo>
                      <a:pt x="482" y="230"/>
                    </a:lnTo>
                    <a:lnTo>
                      <a:pt x="484" y="230"/>
                    </a:lnTo>
                    <a:lnTo>
                      <a:pt x="484" y="232"/>
                    </a:lnTo>
                    <a:lnTo>
                      <a:pt x="484" y="234"/>
                    </a:lnTo>
                    <a:lnTo>
                      <a:pt x="482" y="234"/>
                    </a:lnTo>
                    <a:lnTo>
                      <a:pt x="482" y="236"/>
                    </a:lnTo>
                    <a:lnTo>
                      <a:pt x="484" y="236"/>
                    </a:lnTo>
                    <a:lnTo>
                      <a:pt x="484" y="238"/>
                    </a:lnTo>
                    <a:lnTo>
                      <a:pt x="486" y="238"/>
                    </a:lnTo>
                    <a:lnTo>
                      <a:pt x="486" y="240"/>
                    </a:lnTo>
                    <a:lnTo>
                      <a:pt x="488" y="240"/>
                    </a:lnTo>
                    <a:lnTo>
                      <a:pt x="490" y="240"/>
                    </a:lnTo>
                    <a:lnTo>
                      <a:pt x="492" y="240"/>
                    </a:lnTo>
                    <a:lnTo>
                      <a:pt x="493" y="240"/>
                    </a:lnTo>
                    <a:lnTo>
                      <a:pt x="493" y="242"/>
                    </a:lnTo>
                    <a:lnTo>
                      <a:pt x="495" y="242"/>
                    </a:lnTo>
                    <a:lnTo>
                      <a:pt x="495" y="244"/>
                    </a:lnTo>
                    <a:lnTo>
                      <a:pt x="497" y="244"/>
                    </a:lnTo>
                    <a:lnTo>
                      <a:pt x="497" y="246"/>
                    </a:lnTo>
                    <a:lnTo>
                      <a:pt x="497" y="248"/>
                    </a:lnTo>
                    <a:lnTo>
                      <a:pt x="499" y="248"/>
                    </a:lnTo>
                    <a:lnTo>
                      <a:pt x="499" y="246"/>
                    </a:lnTo>
                    <a:lnTo>
                      <a:pt x="501" y="246"/>
                    </a:lnTo>
                    <a:lnTo>
                      <a:pt x="503" y="246"/>
                    </a:lnTo>
                    <a:lnTo>
                      <a:pt x="503" y="244"/>
                    </a:lnTo>
                    <a:lnTo>
                      <a:pt x="505" y="244"/>
                    </a:lnTo>
                    <a:lnTo>
                      <a:pt x="507" y="244"/>
                    </a:lnTo>
                    <a:lnTo>
                      <a:pt x="507" y="246"/>
                    </a:lnTo>
                    <a:lnTo>
                      <a:pt x="507" y="248"/>
                    </a:lnTo>
                    <a:lnTo>
                      <a:pt x="509" y="248"/>
                    </a:lnTo>
                    <a:lnTo>
                      <a:pt x="509" y="250"/>
                    </a:lnTo>
                    <a:lnTo>
                      <a:pt x="509" y="252"/>
                    </a:lnTo>
                    <a:lnTo>
                      <a:pt x="509" y="254"/>
                    </a:lnTo>
                    <a:lnTo>
                      <a:pt x="511" y="255"/>
                    </a:lnTo>
                    <a:lnTo>
                      <a:pt x="511" y="257"/>
                    </a:lnTo>
                    <a:lnTo>
                      <a:pt x="511" y="259"/>
                    </a:lnTo>
                    <a:lnTo>
                      <a:pt x="513" y="259"/>
                    </a:lnTo>
                    <a:lnTo>
                      <a:pt x="513" y="261"/>
                    </a:lnTo>
                    <a:lnTo>
                      <a:pt x="513" y="263"/>
                    </a:lnTo>
                    <a:lnTo>
                      <a:pt x="515" y="263"/>
                    </a:lnTo>
                    <a:lnTo>
                      <a:pt x="515" y="265"/>
                    </a:lnTo>
                    <a:lnTo>
                      <a:pt x="516" y="265"/>
                    </a:lnTo>
                    <a:lnTo>
                      <a:pt x="516" y="267"/>
                    </a:lnTo>
                    <a:lnTo>
                      <a:pt x="516" y="269"/>
                    </a:lnTo>
                    <a:lnTo>
                      <a:pt x="516" y="271"/>
                    </a:lnTo>
                    <a:lnTo>
                      <a:pt x="518" y="271"/>
                    </a:lnTo>
                    <a:lnTo>
                      <a:pt x="518" y="273"/>
                    </a:lnTo>
                    <a:lnTo>
                      <a:pt x="518" y="275"/>
                    </a:lnTo>
                    <a:lnTo>
                      <a:pt x="516" y="277"/>
                    </a:lnTo>
                    <a:lnTo>
                      <a:pt x="515" y="279"/>
                    </a:lnTo>
                    <a:lnTo>
                      <a:pt x="516" y="279"/>
                    </a:lnTo>
                    <a:lnTo>
                      <a:pt x="518" y="280"/>
                    </a:lnTo>
                    <a:lnTo>
                      <a:pt x="520" y="280"/>
                    </a:lnTo>
                    <a:lnTo>
                      <a:pt x="520" y="282"/>
                    </a:lnTo>
                    <a:lnTo>
                      <a:pt x="520" y="284"/>
                    </a:lnTo>
                    <a:lnTo>
                      <a:pt x="520" y="286"/>
                    </a:lnTo>
                    <a:lnTo>
                      <a:pt x="522" y="288"/>
                    </a:lnTo>
                    <a:lnTo>
                      <a:pt x="526" y="288"/>
                    </a:lnTo>
                    <a:lnTo>
                      <a:pt x="528" y="288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2"/>
                    </a:lnTo>
                    <a:lnTo>
                      <a:pt x="532" y="290"/>
                    </a:lnTo>
                    <a:lnTo>
                      <a:pt x="532" y="292"/>
                    </a:lnTo>
                    <a:lnTo>
                      <a:pt x="534" y="292"/>
                    </a:lnTo>
                    <a:lnTo>
                      <a:pt x="534" y="290"/>
                    </a:lnTo>
                    <a:lnTo>
                      <a:pt x="536" y="290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40" y="288"/>
                    </a:lnTo>
                    <a:lnTo>
                      <a:pt x="540" y="286"/>
                    </a:lnTo>
                    <a:lnTo>
                      <a:pt x="541" y="286"/>
                    </a:lnTo>
                    <a:lnTo>
                      <a:pt x="543" y="286"/>
                    </a:lnTo>
                    <a:lnTo>
                      <a:pt x="543" y="284"/>
                    </a:lnTo>
                    <a:lnTo>
                      <a:pt x="545" y="284"/>
                    </a:lnTo>
                    <a:lnTo>
                      <a:pt x="545" y="286"/>
                    </a:lnTo>
                    <a:lnTo>
                      <a:pt x="547" y="286"/>
                    </a:lnTo>
                    <a:lnTo>
                      <a:pt x="547" y="288"/>
                    </a:lnTo>
                    <a:lnTo>
                      <a:pt x="549" y="288"/>
                    </a:lnTo>
                    <a:lnTo>
                      <a:pt x="551" y="290"/>
                    </a:lnTo>
                    <a:lnTo>
                      <a:pt x="553" y="290"/>
                    </a:lnTo>
                    <a:lnTo>
                      <a:pt x="553" y="292"/>
                    </a:lnTo>
                    <a:lnTo>
                      <a:pt x="555" y="294"/>
                    </a:lnTo>
                    <a:lnTo>
                      <a:pt x="557" y="294"/>
                    </a:lnTo>
                    <a:lnTo>
                      <a:pt x="557" y="296"/>
                    </a:lnTo>
                    <a:lnTo>
                      <a:pt x="559" y="298"/>
                    </a:lnTo>
                    <a:lnTo>
                      <a:pt x="559" y="300"/>
                    </a:lnTo>
                    <a:lnTo>
                      <a:pt x="561" y="300"/>
                    </a:lnTo>
                    <a:lnTo>
                      <a:pt x="563" y="298"/>
                    </a:lnTo>
                    <a:lnTo>
                      <a:pt x="564" y="298"/>
                    </a:lnTo>
                    <a:lnTo>
                      <a:pt x="566" y="298"/>
                    </a:lnTo>
                    <a:lnTo>
                      <a:pt x="566" y="296"/>
                    </a:lnTo>
                    <a:lnTo>
                      <a:pt x="568" y="296"/>
                    </a:lnTo>
                    <a:lnTo>
                      <a:pt x="570" y="294"/>
                    </a:lnTo>
                    <a:lnTo>
                      <a:pt x="572" y="290"/>
                    </a:lnTo>
                    <a:lnTo>
                      <a:pt x="574" y="288"/>
                    </a:lnTo>
                    <a:lnTo>
                      <a:pt x="576" y="284"/>
                    </a:lnTo>
                    <a:lnTo>
                      <a:pt x="580" y="282"/>
                    </a:lnTo>
                    <a:lnTo>
                      <a:pt x="582" y="280"/>
                    </a:lnTo>
                    <a:lnTo>
                      <a:pt x="584" y="279"/>
                    </a:lnTo>
                    <a:lnTo>
                      <a:pt x="586" y="279"/>
                    </a:lnTo>
                    <a:lnTo>
                      <a:pt x="588" y="279"/>
                    </a:lnTo>
                    <a:lnTo>
                      <a:pt x="588" y="277"/>
                    </a:lnTo>
                    <a:lnTo>
                      <a:pt x="589" y="275"/>
                    </a:lnTo>
                    <a:lnTo>
                      <a:pt x="591" y="273"/>
                    </a:lnTo>
                    <a:lnTo>
                      <a:pt x="591" y="271"/>
                    </a:lnTo>
                    <a:lnTo>
                      <a:pt x="595" y="269"/>
                    </a:lnTo>
                    <a:lnTo>
                      <a:pt x="597" y="269"/>
                    </a:lnTo>
                    <a:lnTo>
                      <a:pt x="599" y="269"/>
                    </a:lnTo>
                    <a:lnTo>
                      <a:pt x="597" y="271"/>
                    </a:lnTo>
                    <a:lnTo>
                      <a:pt x="593" y="277"/>
                    </a:lnTo>
                    <a:lnTo>
                      <a:pt x="591" y="284"/>
                    </a:lnTo>
                    <a:lnTo>
                      <a:pt x="588" y="294"/>
                    </a:lnTo>
                    <a:lnTo>
                      <a:pt x="586" y="300"/>
                    </a:lnTo>
                    <a:lnTo>
                      <a:pt x="584" y="303"/>
                    </a:lnTo>
                    <a:lnTo>
                      <a:pt x="582" y="309"/>
                    </a:lnTo>
                    <a:lnTo>
                      <a:pt x="580" y="311"/>
                    </a:lnTo>
                    <a:lnTo>
                      <a:pt x="578" y="313"/>
                    </a:lnTo>
                    <a:lnTo>
                      <a:pt x="576" y="315"/>
                    </a:lnTo>
                    <a:lnTo>
                      <a:pt x="574" y="315"/>
                    </a:lnTo>
                    <a:lnTo>
                      <a:pt x="572" y="315"/>
                    </a:lnTo>
                    <a:lnTo>
                      <a:pt x="570" y="315"/>
                    </a:lnTo>
                    <a:lnTo>
                      <a:pt x="568" y="315"/>
                    </a:lnTo>
                    <a:lnTo>
                      <a:pt x="566" y="313"/>
                    </a:lnTo>
                    <a:lnTo>
                      <a:pt x="564" y="313"/>
                    </a:lnTo>
                    <a:lnTo>
                      <a:pt x="563" y="313"/>
                    </a:lnTo>
                    <a:lnTo>
                      <a:pt x="563" y="315"/>
                    </a:lnTo>
                    <a:lnTo>
                      <a:pt x="561" y="315"/>
                    </a:lnTo>
                    <a:lnTo>
                      <a:pt x="561" y="317"/>
                    </a:lnTo>
                    <a:lnTo>
                      <a:pt x="559" y="317"/>
                    </a:lnTo>
                    <a:lnTo>
                      <a:pt x="559" y="319"/>
                    </a:lnTo>
                    <a:lnTo>
                      <a:pt x="557" y="319"/>
                    </a:lnTo>
                    <a:lnTo>
                      <a:pt x="557" y="321"/>
                    </a:lnTo>
                    <a:lnTo>
                      <a:pt x="555" y="321"/>
                    </a:lnTo>
                    <a:lnTo>
                      <a:pt x="555" y="323"/>
                    </a:lnTo>
                    <a:lnTo>
                      <a:pt x="555" y="321"/>
                    </a:lnTo>
                    <a:lnTo>
                      <a:pt x="553" y="321"/>
                    </a:lnTo>
                    <a:lnTo>
                      <a:pt x="553" y="323"/>
                    </a:lnTo>
                    <a:lnTo>
                      <a:pt x="551" y="323"/>
                    </a:lnTo>
                    <a:lnTo>
                      <a:pt x="551" y="325"/>
                    </a:lnTo>
                    <a:lnTo>
                      <a:pt x="551" y="327"/>
                    </a:lnTo>
                    <a:lnTo>
                      <a:pt x="551" y="325"/>
                    </a:lnTo>
                    <a:lnTo>
                      <a:pt x="551" y="327"/>
                    </a:lnTo>
                    <a:lnTo>
                      <a:pt x="551" y="328"/>
                    </a:lnTo>
                    <a:lnTo>
                      <a:pt x="551" y="327"/>
                    </a:lnTo>
                    <a:lnTo>
                      <a:pt x="551" y="328"/>
                    </a:lnTo>
                    <a:lnTo>
                      <a:pt x="551" y="330"/>
                    </a:lnTo>
                    <a:lnTo>
                      <a:pt x="551" y="332"/>
                    </a:lnTo>
                    <a:lnTo>
                      <a:pt x="551" y="334"/>
                    </a:lnTo>
                    <a:lnTo>
                      <a:pt x="553" y="334"/>
                    </a:lnTo>
                    <a:lnTo>
                      <a:pt x="551" y="334"/>
                    </a:lnTo>
                    <a:lnTo>
                      <a:pt x="551" y="336"/>
                    </a:lnTo>
                    <a:lnTo>
                      <a:pt x="551" y="338"/>
                    </a:lnTo>
                    <a:lnTo>
                      <a:pt x="549" y="338"/>
                    </a:lnTo>
                    <a:lnTo>
                      <a:pt x="549" y="340"/>
                    </a:lnTo>
                    <a:lnTo>
                      <a:pt x="549" y="342"/>
                    </a:lnTo>
                    <a:lnTo>
                      <a:pt x="549" y="344"/>
                    </a:lnTo>
                    <a:lnTo>
                      <a:pt x="549" y="346"/>
                    </a:lnTo>
                    <a:lnTo>
                      <a:pt x="549" y="344"/>
                    </a:lnTo>
                    <a:lnTo>
                      <a:pt x="549" y="346"/>
                    </a:lnTo>
                    <a:lnTo>
                      <a:pt x="549" y="348"/>
                    </a:lnTo>
                    <a:lnTo>
                      <a:pt x="551" y="348"/>
                    </a:lnTo>
                    <a:lnTo>
                      <a:pt x="551" y="350"/>
                    </a:lnTo>
                    <a:lnTo>
                      <a:pt x="549" y="350"/>
                    </a:lnTo>
                    <a:lnTo>
                      <a:pt x="551" y="350"/>
                    </a:lnTo>
                    <a:lnTo>
                      <a:pt x="549" y="350"/>
                    </a:lnTo>
                    <a:lnTo>
                      <a:pt x="549" y="351"/>
                    </a:lnTo>
                    <a:lnTo>
                      <a:pt x="549" y="353"/>
                    </a:lnTo>
                    <a:lnTo>
                      <a:pt x="549" y="355"/>
                    </a:lnTo>
                    <a:lnTo>
                      <a:pt x="547" y="355"/>
                    </a:lnTo>
                    <a:lnTo>
                      <a:pt x="545" y="355"/>
                    </a:lnTo>
                    <a:lnTo>
                      <a:pt x="545" y="357"/>
                    </a:lnTo>
                    <a:lnTo>
                      <a:pt x="547" y="357"/>
                    </a:lnTo>
                    <a:lnTo>
                      <a:pt x="547" y="359"/>
                    </a:lnTo>
                    <a:lnTo>
                      <a:pt x="549" y="361"/>
                    </a:lnTo>
                    <a:lnTo>
                      <a:pt x="547" y="361"/>
                    </a:lnTo>
                    <a:lnTo>
                      <a:pt x="547" y="363"/>
                    </a:lnTo>
                    <a:lnTo>
                      <a:pt x="547" y="365"/>
                    </a:lnTo>
                    <a:lnTo>
                      <a:pt x="549" y="365"/>
                    </a:lnTo>
                    <a:lnTo>
                      <a:pt x="551" y="365"/>
                    </a:lnTo>
                    <a:lnTo>
                      <a:pt x="551" y="367"/>
                    </a:lnTo>
                    <a:lnTo>
                      <a:pt x="551" y="369"/>
                    </a:lnTo>
                    <a:lnTo>
                      <a:pt x="551" y="371"/>
                    </a:lnTo>
                    <a:lnTo>
                      <a:pt x="551" y="373"/>
                    </a:lnTo>
                    <a:lnTo>
                      <a:pt x="553" y="373"/>
                    </a:lnTo>
                    <a:lnTo>
                      <a:pt x="553" y="375"/>
                    </a:lnTo>
                    <a:lnTo>
                      <a:pt x="555" y="375"/>
                    </a:lnTo>
                    <a:lnTo>
                      <a:pt x="557" y="375"/>
                    </a:lnTo>
                    <a:lnTo>
                      <a:pt x="559" y="375"/>
                    </a:lnTo>
                    <a:lnTo>
                      <a:pt x="559" y="376"/>
                    </a:lnTo>
                    <a:lnTo>
                      <a:pt x="561" y="376"/>
                    </a:lnTo>
                    <a:lnTo>
                      <a:pt x="561" y="378"/>
                    </a:lnTo>
                    <a:lnTo>
                      <a:pt x="561" y="380"/>
                    </a:lnTo>
                    <a:lnTo>
                      <a:pt x="561" y="382"/>
                    </a:lnTo>
                    <a:lnTo>
                      <a:pt x="561" y="384"/>
                    </a:lnTo>
                    <a:lnTo>
                      <a:pt x="561" y="386"/>
                    </a:lnTo>
                    <a:lnTo>
                      <a:pt x="561" y="388"/>
                    </a:lnTo>
                    <a:lnTo>
                      <a:pt x="561" y="390"/>
                    </a:lnTo>
                    <a:lnTo>
                      <a:pt x="559" y="390"/>
                    </a:lnTo>
                    <a:lnTo>
                      <a:pt x="559" y="392"/>
                    </a:lnTo>
                    <a:lnTo>
                      <a:pt x="559" y="394"/>
                    </a:lnTo>
                    <a:lnTo>
                      <a:pt x="557" y="392"/>
                    </a:lnTo>
                    <a:lnTo>
                      <a:pt x="555" y="392"/>
                    </a:lnTo>
                    <a:lnTo>
                      <a:pt x="553" y="392"/>
                    </a:lnTo>
                    <a:lnTo>
                      <a:pt x="553" y="390"/>
                    </a:lnTo>
                    <a:lnTo>
                      <a:pt x="551" y="390"/>
                    </a:lnTo>
                    <a:lnTo>
                      <a:pt x="549" y="392"/>
                    </a:lnTo>
                    <a:lnTo>
                      <a:pt x="549" y="390"/>
                    </a:lnTo>
                    <a:lnTo>
                      <a:pt x="547" y="390"/>
                    </a:lnTo>
                    <a:lnTo>
                      <a:pt x="547" y="388"/>
                    </a:lnTo>
                    <a:lnTo>
                      <a:pt x="545" y="388"/>
                    </a:lnTo>
                    <a:lnTo>
                      <a:pt x="543" y="388"/>
                    </a:lnTo>
                    <a:lnTo>
                      <a:pt x="541" y="388"/>
                    </a:lnTo>
                    <a:lnTo>
                      <a:pt x="540" y="388"/>
                    </a:lnTo>
                    <a:lnTo>
                      <a:pt x="540" y="386"/>
                    </a:lnTo>
                    <a:lnTo>
                      <a:pt x="538" y="386"/>
                    </a:lnTo>
                    <a:lnTo>
                      <a:pt x="538" y="388"/>
                    </a:lnTo>
                    <a:lnTo>
                      <a:pt x="536" y="388"/>
                    </a:lnTo>
                    <a:lnTo>
                      <a:pt x="536" y="386"/>
                    </a:lnTo>
                    <a:lnTo>
                      <a:pt x="534" y="386"/>
                    </a:lnTo>
                    <a:lnTo>
                      <a:pt x="534" y="388"/>
                    </a:lnTo>
                    <a:lnTo>
                      <a:pt x="532" y="388"/>
                    </a:lnTo>
                    <a:lnTo>
                      <a:pt x="530" y="388"/>
                    </a:lnTo>
                    <a:lnTo>
                      <a:pt x="530" y="390"/>
                    </a:lnTo>
                    <a:lnTo>
                      <a:pt x="530" y="388"/>
                    </a:lnTo>
                    <a:lnTo>
                      <a:pt x="528" y="388"/>
                    </a:lnTo>
                    <a:lnTo>
                      <a:pt x="528" y="390"/>
                    </a:lnTo>
                    <a:lnTo>
                      <a:pt x="526" y="390"/>
                    </a:lnTo>
                    <a:lnTo>
                      <a:pt x="526" y="388"/>
                    </a:lnTo>
                    <a:lnTo>
                      <a:pt x="526" y="390"/>
                    </a:lnTo>
                    <a:lnTo>
                      <a:pt x="524" y="390"/>
                    </a:lnTo>
                    <a:lnTo>
                      <a:pt x="524" y="388"/>
                    </a:lnTo>
                    <a:lnTo>
                      <a:pt x="524" y="390"/>
                    </a:lnTo>
                    <a:lnTo>
                      <a:pt x="522" y="390"/>
                    </a:lnTo>
                    <a:lnTo>
                      <a:pt x="520" y="390"/>
                    </a:lnTo>
                    <a:lnTo>
                      <a:pt x="518" y="390"/>
                    </a:lnTo>
                    <a:lnTo>
                      <a:pt x="516" y="390"/>
                    </a:lnTo>
                    <a:lnTo>
                      <a:pt x="516" y="392"/>
                    </a:lnTo>
                    <a:lnTo>
                      <a:pt x="518" y="392"/>
                    </a:lnTo>
                    <a:lnTo>
                      <a:pt x="518" y="394"/>
                    </a:lnTo>
                    <a:lnTo>
                      <a:pt x="520" y="394"/>
                    </a:lnTo>
                    <a:lnTo>
                      <a:pt x="518" y="394"/>
                    </a:lnTo>
                    <a:lnTo>
                      <a:pt x="516" y="396"/>
                    </a:lnTo>
                    <a:lnTo>
                      <a:pt x="516" y="398"/>
                    </a:lnTo>
                    <a:lnTo>
                      <a:pt x="515" y="398"/>
                    </a:lnTo>
                    <a:lnTo>
                      <a:pt x="515" y="396"/>
                    </a:lnTo>
                    <a:lnTo>
                      <a:pt x="513" y="396"/>
                    </a:lnTo>
                    <a:lnTo>
                      <a:pt x="511" y="396"/>
                    </a:lnTo>
                    <a:lnTo>
                      <a:pt x="511" y="398"/>
                    </a:lnTo>
                    <a:lnTo>
                      <a:pt x="511" y="399"/>
                    </a:lnTo>
                    <a:lnTo>
                      <a:pt x="509" y="399"/>
                    </a:lnTo>
                    <a:lnTo>
                      <a:pt x="509" y="398"/>
                    </a:lnTo>
                    <a:lnTo>
                      <a:pt x="507" y="398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3" y="394"/>
                    </a:lnTo>
                    <a:lnTo>
                      <a:pt x="505" y="394"/>
                    </a:lnTo>
                    <a:lnTo>
                      <a:pt x="505" y="392"/>
                    </a:lnTo>
                    <a:lnTo>
                      <a:pt x="505" y="390"/>
                    </a:lnTo>
                    <a:lnTo>
                      <a:pt x="505" y="388"/>
                    </a:lnTo>
                    <a:lnTo>
                      <a:pt x="503" y="388"/>
                    </a:lnTo>
                    <a:lnTo>
                      <a:pt x="501" y="386"/>
                    </a:lnTo>
                    <a:lnTo>
                      <a:pt x="501" y="384"/>
                    </a:lnTo>
                    <a:lnTo>
                      <a:pt x="499" y="384"/>
                    </a:lnTo>
                    <a:lnTo>
                      <a:pt x="499" y="382"/>
                    </a:lnTo>
                    <a:lnTo>
                      <a:pt x="497" y="382"/>
                    </a:lnTo>
                    <a:lnTo>
                      <a:pt x="495" y="382"/>
                    </a:lnTo>
                    <a:lnTo>
                      <a:pt x="493" y="382"/>
                    </a:lnTo>
                    <a:lnTo>
                      <a:pt x="493" y="384"/>
                    </a:lnTo>
                    <a:lnTo>
                      <a:pt x="492" y="384"/>
                    </a:lnTo>
                    <a:lnTo>
                      <a:pt x="492" y="386"/>
                    </a:lnTo>
                    <a:lnTo>
                      <a:pt x="490" y="388"/>
                    </a:lnTo>
                    <a:lnTo>
                      <a:pt x="488" y="388"/>
                    </a:lnTo>
                    <a:lnTo>
                      <a:pt x="488" y="386"/>
                    </a:lnTo>
                    <a:lnTo>
                      <a:pt x="488" y="384"/>
                    </a:lnTo>
                    <a:lnTo>
                      <a:pt x="488" y="382"/>
                    </a:lnTo>
                    <a:lnTo>
                      <a:pt x="488" y="380"/>
                    </a:lnTo>
                    <a:lnTo>
                      <a:pt x="486" y="380"/>
                    </a:lnTo>
                    <a:lnTo>
                      <a:pt x="484" y="380"/>
                    </a:lnTo>
                    <a:lnTo>
                      <a:pt x="484" y="382"/>
                    </a:lnTo>
                    <a:lnTo>
                      <a:pt x="482" y="382"/>
                    </a:lnTo>
                    <a:lnTo>
                      <a:pt x="482" y="380"/>
                    </a:lnTo>
                    <a:lnTo>
                      <a:pt x="484" y="380"/>
                    </a:lnTo>
                    <a:lnTo>
                      <a:pt x="484" y="378"/>
                    </a:lnTo>
                    <a:lnTo>
                      <a:pt x="486" y="378"/>
                    </a:lnTo>
                    <a:lnTo>
                      <a:pt x="488" y="378"/>
                    </a:lnTo>
                    <a:lnTo>
                      <a:pt x="490" y="378"/>
                    </a:lnTo>
                    <a:lnTo>
                      <a:pt x="490" y="376"/>
                    </a:lnTo>
                    <a:lnTo>
                      <a:pt x="488" y="376"/>
                    </a:lnTo>
                    <a:lnTo>
                      <a:pt x="486" y="375"/>
                    </a:lnTo>
                    <a:lnTo>
                      <a:pt x="484" y="375"/>
                    </a:lnTo>
                    <a:lnTo>
                      <a:pt x="484" y="376"/>
                    </a:lnTo>
                    <a:lnTo>
                      <a:pt x="484" y="375"/>
                    </a:lnTo>
                    <a:lnTo>
                      <a:pt x="484" y="373"/>
                    </a:lnTo>
                    <a:lnTo>
                      <a:pt x="484" y="371"/>
                    </a:lnTo>
                    <a:lnTo>
                      <a:pt x="482" y="371"/>
                    </a:lnTo>
                    <a:lnTo>
                      <a:pt x="480" y="371"/>
                    </a:lnTo>
                    <a:lnTo>
                      <a:pt x="480" y="373"/>
                    </a:lnTo>
                    <a:lnTo>
                      <a:pt x="480" y="371"/>
                    </a:lnTo>
                    <a:lnTo>
                      <a:pt x="480" y="369"/>
                    </a:lnTo>
                    <a:lnTo>
                      <a:pt x="478" y="369"/>
                    </a:lnTo>
                    <a:lnTo>
                      <a:pt x="478" y="371"/>
                    </a:lnTo>
                    <a:lnTo>
                      <a:pt x="478" y="373"/>
                    </a:lnTo>
                    <a:lnTo>
                      <a:pt x="478" y="371"/>
                    </a:lnTo>
                    <a:lnTo>
                      <a:pt x="476" y="371"/>
                    </a:lnTo>
                    <a:lnTo>
                      <a:pt x="474" y="371"/>
                    </a:lnTo>
                    <a:lnTo>
                      <a:pt x="474" y="373"/>
                    </a:lnTo>
                    <a:lnTo>
                      <a:pt x="472" y="373"/>
                    </a:lnTo>
                    <a:lnTo>
                      <a:pt x="470" y="373"/>
                    </a:lnTo>
                    <a:lnTo>
                      <a:pt x="470" y="371"/>
                    </a:lnTo>
                    <a:lnTo>
                      <a:pt x="470" y="369"/>
                    </a:lnTo>
                    <a:lnTo>
                      <a:pt x="468" y="369"/>
                    </a:lnTo>
                    <a:lnTo>
                      <a:pt x="467" y="369"/>
                    </a:lnTo>
                    <a:lnTo>
                      <a:pt x="467" y="367"/>
                    </a:lnTo>
                    <a:lnTo>
                      <a:pt x="465" y="367"/>
                    </a:lnTo>
                    <a:lnTo>
                      <a:pt x="465" y="369"/>
                    </a:lnTo>
                    <a:lnTo>
                      <a:pt x="463" y="369"/>
                    </a:lnTo>
                    <a:lnTo>
                      <a:pt x="463" y="367"/>
                    </a:lnTo>
                    <a:lnTo>
                      <a:pt x="461" y="367"/>
                    </a:lnTo>
                    <a:lnTo>
                      <a:pt x="461" y="369"/>
                    </a:lnTo>
                    <a:lnTo>
                      <a:pt x="463" y="369"/>
                    </a:lnTo>
                    <a:lnTo>
                      <a:pt x="461" y="369"/>
                    </a:lnTo>
                    <a:lnTo>
                      <a:pt x="459" y="369"/>
                    </a:lnTo>
                    <a:lnTo>
                      <a:pt x="459" y="367"/>
                    </a:lnTo>
                    <a:lnTo>
                      <a:pt x="461" y="367"/>
                    </a:lnTo>
                    <a:lnTo>
                      <a:pt x="459" y="367"/>
                    </a:lnTo>
                    <a:lnTo>
                      <a:pt x="459" y="365"/>
                    </a:lnTo>
                    <a:lnTo>
                      <a:pt x="459" y="367"/>
                    </a:lnTo>
                    <a:lnTo>
                      <a:pt x="457" y="367"/>
                    </a:lnTo>
                    <a:lnTo>
                      <a:pt x="455" y="367"/>
                    </a:lnTo>
                    <a:lnTo>
                      <a:pt x="455" y="365"/>
                    </a:lnTo>
                    <a:lnTo>
                      <a:pt x="453" y="365"/>
                    </a:lnTo>
                    <a:lnTo>
                      <a:pt x="453" y="367"/>
                    </a:lnTo>
                    <a:lnTo>
                      <a:pt x="451" y="367"/>
                    </a:lnTo>
                    <a:lnTo>
                      <a:pt x="449" y="367"/>
                    </a:lnTo>
                    <a:lnTo>
                      <a:pt x="449" y="365"/>
                    </a:lnTo>
                    <a:lnTo>
                      <a:pt x="447" y="365"/>
                    </a:lnTo>
                    <a:lnTo>
                      <a:pt x="445" y="365"/>
                    </a:lnTo>
                    <a:lnTo>
                      <a:pt x="444" y="365"/>
                    </a:lnTo>
                    <a:lnTo>
                      <a:pt x="442" y="367"/>
                    </a:lnTo>
                    <a:lnTo>
                      <a:pt x="440" y="365"/>
                    </a:lnTo>
                    <a:lnTo>
                      <a:pt x="440" y="363"/>
                    </a:lnTo>
                    <a:lnTo>
                      <a:pt x="442" y="363"/>
                    </a:lnTo>
                    <a:lnTo>
                      <a:pt x="442" y="361"/>
                    </a:lnTo>
                    <a:lnTo>
                      <a:pt x="440" y="361"/>
                    </a:lnTo>
                    <a:lnTo>
                      <a:pt x="438" y="361"/>
                    </a:lnTo>
                    <a:lnTo>
                      <a:pt x="436" y="361"/>
                    </a:lnTo>
                    <a:lnTo>
                      <a:pt x="434" y="361"/>
                    </a:lnTo>
                    <a:lnTo>
                      <a:pt x="434" y="363"/>
                    </a:lnTo>
                    <a:lnTo>
                      <a:pt x="432" y="363"/>
                    </a:lnTo>
                    <a:lnTo>
                      <a:pt x="430" y="363"/>
                    </a:lnTo>
                    <a:lnTo>
                      <a:pt x="430" y="361"/>
                    </a:lnTo>
                    <a:lnTo>
                      <a:pt x="430" y="359"/>
                    </a:lnTo>
                    <a:lnTo>
                      <a:pt x="428" y="359"/>
                    </a:lnTo>
                    <a:lnTo>
                      <a:pt x="428" y="357"/>
                    </a:lnTo>
                    <a:lnTo>
                      <a:pt x="428" y="355"/>
                    </a:lnTo>
                    <a:lnTo>
                      <a:pt x="426" y="355"/>
                    </a:lnTo>
                    <a:lnTo>
                      <a:pt x="424" y="355"/>
                    </a:lnTo>
                    <a:lnTo>
                      <a:pt x="424" y="357"/>
                    </a:lnTo>
                    <a:lnTo>
                      <a:pt x="426" y="357"/>
                    </a:lnTo>
                    <a:lnTo>
                      <a:pt x="424" y="357"/>
                    </a:lnTo>
                    <a:lnTo>
                      <a:pt x="424" y="359"/>
                    </a:lnTo>
                    <a:lnTo>
                      <a:pt x="422" y="359"/>
                    </a:lnTo>
                    <a:lnTo>
                      <a:pt x="420" y="359"/>
                    </a:lnTo>
                    <a:lnTo>
                      <a:pt x="420" y="357"/>
                    </a:lnTo>
                    <a:lnTo>
                      <a:pt x="419" y="357"/>
                    </a:lnTo>
                    <a:lnTo>
                      <a:pt x="417" y="357"/>
                    </a:lnTo>
                    <a:lnTo>
                      <a:pt x="415" y="357"/>
                    </a:lnTo>
                    <a:lnTo>
                      <a:pt x="413" y="357"/>
                    </a:lnTo>
                    <a:lnTo>
                      <a:pt x="411" y="357"/>
                    </a:lnTo>
                    <a:lnTo>
                      <a:pt x="409" y="357"/>
                    </a:lnTo>
                    <a:lnTo>
                      <a:pt x="409" y="359"/>
                    </a:lnTo>
                    <a:lnTo>
                      <a:pt x="407" y="359"/>
                    </a:lnTo>
                    <a:lnTo>
                      <a:pt x="405" y="359"/>
                    </a:lnTo>
                    <a:lnTo>
                      <a:pt x="403" y="359"/>
                    </a:lnTo>
                    <a:lnTo>
                      <a:pt x="403" y="361"/>
                    </a:lnTo>
                    <a:lnTo>
                      <a:pt x="401" y="361"/>
                    </a:lnTo>
                    <a:lnTo>
                      <a:pt x="399" y="361"/>
                    </a:lnTo>
                    <a:lnTo>
                      <a:pt x="399" y="363"/>
                    </a:lnTo>
                    <a:lnTo>
                      <a:pt x="397" y="363"/>
                    </a:lnTo>
                    <a:lnTo>
                      <a:pt x="396" y="363"/>
                    </a:lnTo>
                    <a:lnTo>
                      <a:pt x="396" y="365"/>
                    </a:lnTo>
                    <a:lnTo>
                      <a:pt x="394" y="365"/>
                    </a:lnTo>
                    <a:lnTo>
                      <a:pt x="394" y="363"/>
                    </a:lnTo>
                    <a:lnTo>
                      <a:pt x="392" y="361"/>
                    </a:lnTo>
                    <a:lnTo>
                      <a:pt x="392" y="359"/>
                    </a:lnTo>
                    <a:lnTo>
                      <a:pt x="390" y="359"/>
                    </a:lnTo>
                    <a:lnTo>
                      <a:pt x="390" y="361"/>
                    </a:lnTo>
                    <a:lnTo>
                      <a:pt x="392" y="363"/>
                    </a:lnTo>
                    <a:lnTo>
                      <a:pt x="392" y="365"/>
                    </a:lnTo>
                    <a:lnTo>
                      <a:pt x="392" y="367"/>
                    </a:lnTo>
                    <a:lnTo>
                      <a:pt x="392" y="369"/>
                    </a:lnTo>
                    <a:lnTo>
                      <a:pt x="392" y="371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88" y="373"/>
                    </a:lnTo>
                    <a:lnTo>
                      <a:pt x="386" y="373"/>
                    </a:lnTo>
                    <a:lnTo>
                      <a:pt x="386" y="375"/>
                    </a:lnTo>
                    <a:lnTo>
                      <a:pt x="384" y="375"/>
                    </a:lnTo>
                    <a:lnTo>
                      <a:pt x="384" y="376"/>
                    </a:lnTo>
                    <a:lnTo>
                      <a:pt x="384" y="378"/>
                    </a:lnTo>
                    <a:lnTo>
                      <a:pt x="386" y="378"/>
                    </a:lnTo>
                    <a:lnTo>
                      <a:pt x="386" y="380"/>
                    </a:lnTo>
                    <a:lnTo>
                      <a:pt x="388" y="380"/>
                    </a:lnTo>
                    <a:lnTo>
                      <a:pt x="388" y="382"/>
                    </a:lnTo>
                    <a:lnTo>
                      <a:pt x="386" y="382"/>
                    </a:lnTo>
                    <a:lnTo>
                      <a:pt x="386" y="384"/>
                    </a:lnTo>
                    <a:lnTo>
                      <a:pt x="384" y="384"/>
                    </a:lnTo>
                    <a:lnTo>
                      <a:pt x="382" y="382"/>
                    </a:lnTo>
                    <a:lnTo>
                      <a:pt x="382" y="380"/>
                    </a:lnTo>
                    <a:lnTo>
                      <a:pt x="380" y="380"/>
                    </a:lnTo>
                    <a:lnTo>
                      <a:pt x="378" y="380"/>
                    </a:lnTo>
                    <a:lnTo>
                      <a:pt x="378" y="382"/>
                    </a:lnTo>
                    <a:lnTo>
                      <a:pt x="376" y="382"/>
                    </a:lnTo>
                    <a:lnTo>
                      <a:pt x="376" y="384"/>
                    </a:lnTo>
                    <a:lnTo>
                      <a:pt x="378" y="384"/>
                    </a:lnTo>
                    <a:lnTo>
                      <a:pt x="378" y="386"/>
                    </a:lnTo>
                    <a:lnTo>
                      <a:pt x="380" y="384"/>
                    </a:lnTo>
                    <a:lnTo>
                      <a:pt x="382" y="384"/>
                    </a:lnTo>
                    <a:lnTo>
                      <a:pt x="382" y="386"/>
                    </a:lnTo>
                    <a:lnTo>
                      <a:pt x="384" y="386"/>
                    </a:lnTo>
                    <a:lnTo>
                      <a:pt x="384" y="388"/>
                    </a:lnTo>
                    <a:lnTo>
                      <a:pt x="382" y="388"/>
                    </a:lnTo>
                    <a:lnTo>
                      <a:pt x="382" y="390"/>
                    </a:lnTo>
                    <a:lnTo>
                      <a:pt x="380" y="390"/>
                    </a:lnTo>
                    <a:lnTo>
                      <a:pt x="380" y="388"/>
                    </a:lnTo>
                    <a:lnTo>
                      <a:pt x="378" y="386"/>
                    </a:lnTo>
                    <a:lnTo>
                      <a:pt x="376" y="386"/>
                    </a:lnTo>
                    <a:lnTo>
                      <a:pt x="374" y="386"/>
                    </a:lnTo>
                    <a:lnTo>
                      <a:pt x="374" y="388"/>
                    </a:lnTo>
                    <a:lnTo>
                      <a:pt x="374" y="390"/>
                    </a:lnTo>
                    <a:lnTo>
                      <a:pt x="373" y="392"/>
                    </a:lnTo>
                    <a:lnTo>
                      <a:pt x="371" y="392"/>
                    </a:lnTo>
                    <a:lnTo>
                      <a:pt x="371" y="394"/>
                    </a:lnTo>
                    <a:lnTo>
                      <a:pt x="369" y="394"/>
                    </a:lnTo>
                    <a:lnTo>
                      <a:pt x="367" y="394"/>
                    </a:lnTo>
                    <a:lnTo>
                      <a:pt x="367" y="392"/>
                    </a:lnTo>
                    <a:lnTo>
                      <a:pt x="365" y="392"/>
                    </a:lnTo>
                    <a:lnTo>
                      <a:pt x="365" y="390"/>
                    </a:lnTo>
                    <a:lnTo>
                      <a:pt x="367" y="388"/>
                    </a:lnTo>
                    <a:lnTo>
                      <a:pt x="367" y="386"/>
                    </a:lnTo>
                    <a:lnTo>
                      <a:pt x="365" y="386"/>
                    </a:lnTo>
                    <a:lnTo>
                      <a:pt x="365" y="388"/>
                    </a:lnTo>
                    <a:lnTo>
                      <a:pt x="363" y="388"/>
                    </a:lnTo>
                    <a:lnTo>
                      <a:pt x="363" y="390"/>
                    </a:lnTo>
                    <a:lnTo>
                      <a:pt x="363" y="392"/>
                    </a:lnTo>
                    <a:lnTo>
                      <a:pt x="363" y="394"/>
                    </a:lnTo>
                    <a:lnTo>
                      <a:pt x="365" y="394"/>
                    </a:lnTo>
                    <a:lnTo>
                      <a:pt x="365" y="396"/>
                    </a:lnTo>
                    <a:lnTo>
                      <a:pt x="365" y="398"/>
                    </a:lnTo>
                    <a:lnTo>
                      <a:pt x="363" y="398"/>
                    </a:lnTo>
                    <a:lnTo>
                      <a:pt x="361" y="398"/>
                    </a:lnTo>
                    <a:lnTo>
                      <a:pt x="359" y="398"/>
                    </a:lnTo>
                    <a:lnTo>
                      <a:pt x="357" y="398"/>
                    </a:lnTo>
                    <a:lnTo>
                      <a:pt x="359" y="398"/>
                    </a:lnTo>
                    <a:lnTo>
                      <a:pt x="359" y="399"/>
                    </a:lnTo>
                    <a:lnTo>
                      <a:pt x="361" y="399"/>
                    </a:lnTo>
                    <a:lnTo>
                      <a:pt x="361" y="401"/>
                    </a:lnTo>
                    <a:lnTo>
                      <a:pt x="359" y="401"/>
                    </a:lnTo>
                    <a:lnTo>
                      <a:pt x="359" y="403"/>
                    </a:lnTo>
                    <a:lnTo>
                      <a:pt x="359" y="405"/>
                    </a:lnTo>
                    <a:lnTo>
                      <a:pt x="361" y="403"/>
                    </a:lnTo>
                    <a:lnTo>
                      <a:pt x="361" y="405"/>
                    </a:lnTo>
                    <a:lnTo>
                      <a:pt x="361" y="407"/>
                    </a:lnTo>
                    <a:lnTo>
                      <a:pt x="361" y="409"/>
                    </a:lnTo>
                    <a:lnTo>
                      <a:pt x="361" y="411"/>
                    </a:lnTo>
                    <a:lnTo>
                      <a:pt x="363" y="411"/>
                    </a:lnTo>
                    <a:lnTo>
                      <a:pt x="363" y="409"/>
                    </a:lnTo>
                    <a:lnTo>
                      <a:pt x="365" y="409"/>
                    </a:lnTo>
                    <a:lnTo>
                      <a:pt x="365" y="411"/>
                    </a:lnTo>
                    <a:lnTo>
                      <a:pt x="365" y="413"/>
                    </a:lnTo>
                    <a:lnTo>
                      <a:pt x="367" y="413"/>
                    </a:lnTo>
                    <a:lnTo>
                      <a:pt x="367" y="415"/>
                    </a:lnTo>
                    <a:lnTo>
                      <a:pt x="367" y="417"/>
                    </a:lnTo>
                    <a:lnTo>
                      <a:pt x="365" y="417"/>
                    </a:lnTo>
                    <a:lnTo>
                      <a:pt x="365" y="419"/>
                    </a:lnTo>
                    <a:lnTo>
                      <a:pt x="367" y="419"/>
                    </a:lnTo>
                    <a:lnTo>
                      <a:pt x="367" y="421"/>
                    </a:lnTo>
                    <a:lnTo>
                      <a:pt x="365" y="419"/>
                    </a:lnTo>
                    <a:lnTo>
                      <a:pt x="363" y="419"/>
                    </a:lnTo>
                    <a:lnTo>
                      <a:pt x="361" y="419"/>
                    </a:lnTo>
                    <a:lnTo>
                      <a:pt x="361" y="421"/>
                    </a:lnTo>
                    <a:lnTo>
                      <a:pt x="363" y="421"/>
                    </a:lnTo>
                    <a:lnTo>
                      <a:pt x="365" y="421"/>
                    </a:lnTo>
                    <a:lnTo>
                      <a:pt x="367" y="423"/>
                    </a:lnTo>
                    <a:lnTo>
                      <a:pt x="365" y="423"/>
                    </a:lnTo>
                    <a:lnTo>
                      <a:pt x="365" y="424"/>
                    </a:lnTo>
                    <a:lnTo>
                      <a:pt x="363" y="424"/>
                    </a:lnTo>
                    <a:lnTo>
                      <a:pt x="363" y="423"/>
                    </a:lnTo>
                    <a:lnTo>
                      <a:pt x="361" y="423"/>
                    </a:lnTo>
                    <a:lnTo>
                      <a:pt x="361" y="424"/>
                    </a:lnTo>
                    <a:lnTo>
                      <a:pt x="361" y="426"/>
                    </a:lnTo>
                    <a:lnTo>
                      <a:pt x="363" y="426"/>
                    </a:lnTo>
                    <a:lnTo>
                      <a:pt x="365" y="426"/>
                    </a:lnTo>
                    <a:lnTo>
                      <a:pt x="367" y="426"/>
                    </a:lnTo>
                    <a:lnTo>
                      <a:pt x="367" y="428"/>
                    </a:lnTo>
                    <a:lnTo>
                      <a:pt x="367" y="430"/>
                    </a:lnTo>
                    <a:lnTo>
                      <a:pt x="367" y="432"/>
                    </a:lnTo>
                    <a:lnTo>
                      <a:pt x="365" y="432"/>
                    </a:lnTo>
                    <a:lnTo>
                      <a:pt x="365" y="430"/>
                    </a:lnTo>
                    <a:lnTo>
                      <a:pt x="365" y="428"/>
                    </a:lnTo>
                    <a:lnTo>
                      <a:pt x="365" y="430"/>
                    </a:lnTo>
                    <a:lnTo>
                      <a:pt x="363" y="430"/>
                    </a:lnTo>
                    <a:lnTo>
                      <a:pt x="363" y="432"/>
                    </a:lnTo>
                    <a:lnTo>
                      <a:pt x="365" y="432"/>
                    </a:lnTo>
                    <a:lnTo>
                      <a:pt x="367" y="432"/>
                    </a:lnTo>
                    <a:lnTo>
                      <a:pt x="367" y="434"/>
                    </a:lnTo>
                    <a:lnTo>
                      <a:pt x="365" y="434"/>
                    </a:lnTo>
                    <a:lnTo>
                      <a:pt x="365" y="436"/>
                    </a:lnTo>
                    <a:lnTo>
                      <a:pt x="367" y="436"/>
                    </a:lnTo>
                    <a:lnTo>
                      <a:pt x="367" y="438"/>
                    </a:lnTo>
                    <a:lnTo>
                      <a:pt x="365" y="438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3" y="442"/>
                    </a:lnTo>
                    <a:lnTo>
                      <a:pt x="361" y="442"/>
                    </a:lnTo>
                    <a:lnTo>
                      <a:pt x="361" y="440"/>
                    </a:lnTo>
                    <a:lnTo>
                      <a:pt x="361" y="438"/>
                    </a:lnTo>
                    <a:lnTo>
                      <a:pt x="359" y="438"/>
                    </a:lnTo>
                    <a:lnTo>
                      <a:pt x="357" y="438"/>
                    </a:lnTo>
                    <a:lnTo>
                      <a:pt x="357" y="440"/>
                    </a:lnTo>
                    <a:lnTo>
                      <a:pt x="355" y="438"/>
                    </a:lnTo>
                    <a:lnTo>
                      <a:pt x="357" y="438"/>
                    </a:lnTo>
                    <a:lnTo>
                      <a:pt x="355" y="438"/>
                    </a:lnTo>
                    <a:lnTo>
                      <a:pt x="353" y="440"/>
                    </a:lnTo>
                    <a:lnTo>
                      <a:pt x="353" y="442"/>
                    </a:lnTo>
                    <a:lnTo>
                      <a:pt x="355" y="442"/>
                    </a:lnTo>
                    <a:lnTo>
                      <a:pt x="355" y="444"/>
                    </a:lnTo>
                    <a:lnTo>
                      <a:pt x="355" y="446"/>
                    </a:lnTo>
                    <a:lnTo>
                      <a:pt x="355" y="447"/>
                    </a:lnTo>
                    <a:lnTo>
                      <a:pt x="357" y="447"/>
                    </a:lnTo>
                    <a:lnTo>
                      <a:pt x="357" y="449"/>
                    </a:lnTo>
                    <a:lnTo>
                      <a:pt x="355" y="451"/>
                    </a:lnTo>
                    <a:lnTo>
                      <a:pt x="353" y="451"/>
                    </a:lnTo>
                    <a:lnTo>
                      <a:pt x="353" y="453"/>
                    </a:lnTo>
                    <a:lnTo>
                      <a:pt x="351" y="453"/>
                    </a:lnTo>
                    <a:lnTo>
                      <a:pt x="351" y="455"/>
                    </a:lnTo>
                    <a:lnTo>
                      <a:pt x="351" y="453"/>
                    </a:lnTo>
                    <a:lnTo>
                      <a:pt x="349" y="453"/>
                    </a:lnTo>
                    <a:lnTo>
                      <a:pt x="349" y="455"/>
                    </a:lnTo>
                    <a:lnTo>
                      <a:pt x="351" y="455"/>
                    </a:lnTo>
                    <a:lnTo>
                      <a:pt x="349" y="455"/>
                    </a:lnTo>
                    <a:lnTo>
                      <a:pt x="348" y="455"/>
                    </a:lnTo>
                    <a:lnTo>
                      <a:pt x="346" y="455"/>
                    </a:lnTo>
                    <a:lnTo>
                      <a:pt x="344" y="455"/>
                    </a:lnTo>
                    <a:lnTo>
                      <a:pt x="342" y="455"/>
                    </a:lnTo>
                    <a:lnTo>
                      <a:pt x="344" y="455"/>
                    </a:lnTo>
                    <a:lnTo>
                      <a:pt x="342" y="455"/>
                    </a:lnTo>
                    <a:lnTo>
                      <a:pt x="342" y="457"/>
                    </a:lnTo>
                    <a:lnTo>
                      <a:pt x="340" y="457"/>
                    </a:lnTo>
                    <a:lnTo>
                      <a:pt x="340" y="459"/>
                    </a:lnTo>
                    <a:lnTo>
                      <a:pt x="338" y="459"/>
                    </a:lnTo>
                    <a:lnTo>
                      <a:pt x="336" y="459"/>
                    </a:lnTo>
                    <a:lnTo>
                      <a:pt x="336" y="457"/>
                    </a:lnTo>
                    <a:lnTo>
                      <a:pt x="336" y="459"/>
                    </a:lnTo>
                    <a:lnTo>
                      <a:pt x="336" y="461"/>
                    </a:lnTo>
                    <a:lnTo>
                      <a:pt x="334" y="461"/>
                    </a:lnTo>
                    <a:lnTo>
                      <a:pt x="332" y="461"/>
                    </a:lnTo>
                    <a:lnTo>
                      <a:pt x="332" y="463"/>
                    </a:lnTo>
                    <a:lnTo>
                      <a:pt x="330" y="463"/>
                    </a:lnTo>
                    <a:lnTo>
                      <a:pt x="330" y="465"/>
                    </a:lnTo>
                    <a:lnTo>
                      <a:pt x="330" y="463"/>
                    </a:lnTo>
                    <a:lnTo>
                      <a:pt x="330" y="465"/>
                    </a:lnTo>
                    <a:lnTo>
                      <a:pt x="328" y="465"/>
                    </a:lnTo>
                    <a:lnTo>
                      <a:pt x="326" y="465"/>
                    </a:lnTo>
                    <a:lnTo>
                      <a:pt x="326" y="467"/>
                    </a:lnTo>
                    <a:lnTo>
                      <a:pt x="325" y="467"/>
                    </a:lnTo>
                    <a:lnTo>
                      <a:pt x="325" y="469"/>
                    </a:lnTo>
                    <a:lnTo>
                      <a:pt x="323" y="469"/>
                    </a:lnTo>
                    <a:lnTo>
                      <a:pt x="323" y="471"/>
                    </a:lnTo>
                    <a:lnTo>
                      <a:pt x="325" y="471"/>
                    </a:lnTo>
                    <a:lnTo>
                      <a:pt x="325" y="472"/>
                    </a:lnTo>
                    <a:lnTo>
                      <a:pt x="323" y="472"/>
                    </a:lnTo>
                    <a:lnTo>
                      <a:pt x="323" y="474"/>
                    </a:lnTo>
                    <a:lnTo>
                      <a:pt x="323" y="476"/>
                    </a:lnTo>
                    <a:lnTo>
                      <a:pt x="321" y="478"/>
                    </a:lnTo>
                    <a:lnTo>
                      <a:pt x="319" y="478"/>
                    </a:lnTo>
                    <a:lnTo>
                      <a:pt x="319" y="480"/>
                    </a:lnTo>
                    <a:lnTo>
                      <a:pt x="319" y="482"/>
                    </a:lnTo>
                    <a:lnTo>
                      <a:pt x="317" y="482"/>
                    </a:lnTo>
                    <a:lnTo>
                      <a:pt x="317" y="484"/>
                    </a:lnTo>
                    <a:lnTo>
                      <a:pt x="315" y="484"/>
                    </a:lnTo>
                    <a:lnTo>
                      <a:pt x="313" y="484"/>
                    </a:lnTo>
                    <a:lnTo>
                      <a:pt x="313" y="486"/>
                    </a:lnTo>
                    <a:lnTo>
                      <a:pt x="311" y="486"/>
                    </a:lnTo>
                    <a:lnTo>
                      <a:pt x="311" y="484"/>
                    </a:lnTo>
                    <a:lnTo>
                      <a:pt x="309" y="484"/>
                    </a:lnTo>
                    <a:lnTo>
                      <a:pt x="307" y="484"/>
                    </a:lnTo>
                    <a:lnTo>
                      <a:pt x="305" y="484"/>
                    </a:lnTo>
                    <a:lnTo>
                      <a:pt x="305" y="486"/>
                    </a:lnTo>
                    <a:lnTo>
                      <a:pt x="305" y="488"/>
                    </a:lnTo>
                    <a:lnTo>
                      <a:pt x="303" y="488"/>
                    </a:lnTo>
                    <a:lnTo>
                      <a:pt x="301" y="488"/>
                    </a:lnTo>
                    <a:lnTo>
                      <a:pt x="301" y="486"/>
                    </a:lnTo>
                    <a:lnTo>
                      <a:pt x="301" y="484"/>
                    </a:lnTo>
                    <a:lnTo>
                      <a:pt x="301" y="482"/>
                    </a:lnTo>
                    <a:lnTo>
                      <a:pt x="301" y="480"/>
                    </a:lnTo>
                    <a:lnTo>
                      <a:pt x="300" y="480"/>
                    </a:lnTo>
                    <a:lnTo>
                      <a:pt x="300" y="478"/>
                    </a:lnTo>
                    <a:lnTo>
                      <a:pt x="300" y="476"/>
                    </a:lnTo>
                    <a:lnTo>
                      <a:pt x="298" y="476"/>
                    </a:lnTo>
                    <a:lnTo>
                      <a:pt x="298" y="474"/>
                    </a:lnTo>
                    <a:lnTo>
                      <a:pt x="296" y="474"/>
                    </a:lnTo>
                    <a:lnTo>
                      <a:pt x="294" y="474"/>
                    </a:lnTo>
                    <a:lnTo>
                      <a:pt x="292" y="474"/>
                    </a:lnTo>
                    <a:lnTo>
                      <a:pt x="294" y="474"/>
                    </a:lnTo>
                    <a:lnTo>
                      <a:pt x="292" y="474"/>
                    </a:lnTo>
                    <a:lnTo>
                      <a:pt x="290" y="474"/>
                    </a:lnTo>
                    <a:lnTo>
                      <a:pt x="288" y="474"/>
                    </a:lnTo>
                    <a:lnTo>
                      <a:pt x="286" y="474"/>
                    </a:lnTo>
                    <a:lnTo>
                      <a:pt x="284" y="474"/>
                    </a:lnTo>
                    <a:lnTo>
                      <a:pt x="282" y="474"/>
                    </a:lnTo>
                    <a:lnTo>
                      <a:pt x="282" y="476"/>
                    </a:lnTo>
                    <a:lnTo>
                      <a:pt x="282" y="478"/>
                    </a:lnTo>
                    <a:lnTo>
                      <a:pt x="284" y="478"/>
                    </a:lnTo>
                    <a:lnTo>
                      <a:pt x="284" y="480"/>
                    </a:lnTo>
                    <a:lnTo>
                      <a:pt x="284" y="482"/>
                    </a:lnTo>
                    <a:lnTo>
                      <a:pt x="282" y="482"/>
                    </a:lnTo>
                    <a:lnTo>
                      <a:pt x="282" y="484"/>
                    </a:lnTo>
                    <a:lnTo>
                      <a:pt x="282" y="486"/>
                    </a:lnTo>
                    <a:lnTo>
                      <a:pt x="282" y="488"/>
                    </a:lnTo>
                    <a:lnTo>
                      <a:pt x="280" y="490"/>
                    </a:lnTo>
                    <a:lnTo>
                      <a:pt x="280" y="492"/>
                    </a:lnTo>
                    <a:lnTo>
                      <a:pt x="280" y="494"/>
                    </a:lnTo>
                    <a:lnTo>
                      <a:pt x="278" y="494"/>
                    </a:lnTo>
                    <a:lnTo>
                      <a:pt x="278" y="495"/>
                    </a:lnTo>
                    <a:lnTo>
                      <a:pt x="277" y="495"/>
                    </a:lnTo>
                    <a:lnTo>
                      <a:pt x="277" y="494"/>
                    </a:lnTo>
                    <a:lnTo>
                      <a:pt x="275" y="494"/>
                    </a:lnTo>
                    <a:lnTo>
                      <a:pt x="275" y="495"/>
                    </a:lnTo>
                    <a:lnTo>
                      <a:pt x="275" y="497"/>
                    </a:lnTo>
                    <a:lnTo>
                      <a:pt x="273" y="497"/>
                    </a:lnTo>
                    <a:lnTo>
                      <a:pt x="273" y="495"/>
                    </a:lnTo>
                    <a:lnTo>
                      <a:pt x="273" y="494"/>
                    </a:lnTo>
                    <a:lnTo>
                      <a:pt x="273" y="492"/>
                    </a:lnTo>
                    <a:lnTo>
                      <a:pt x="271" y="492"/>
                    </a:lnTo>
                    <a:lnTo>
                      <a:pt x="271" y="490"/>
                    </a:lnTo>
                    <a:lnTo>
                      <a:pt x="269" y="490"/>
                    </a:lnTo>
                    <a:lnTo>
                      <a:pt x="269" y="488"/>
                    </a:lnTo>
                    <a:lnTo>
                      <a:pt x="271" y="488"/>
                    </a:lnTo>
                    <a:lnTo>
                      <a:pt x="269" y="488"/>
                    </a:lnTo>
                    <a:lnTo>
                      <a:pt x="267" y="488"/>
                    </a:lnTo>
                    <a:lnTo>
                      <a:pt x="267" y="486"/>
                    </a:lnTo>
                    <a:lnTo>
                      <a:pt x="265" y="486"/>
                    </a:lnTo>
                    <a:lnTo>
                      <a:pt x="265" y="488"/>
                    </a:lnTo>
                    <a:lnTo>
                      <a:pt x="263" y="488"/>
                    </a:lnTo>
                    <a:lnTo>
                      <a:pt x="261" y="488"/>
                    </a:lnTo>
                    <a:lnTo>
                      <a:pt x="261" y="486"/>
                    </a:lnTo>
                    <a:lnTo>
                      <a:pt x="263" y="486"/>
                    </a:lnTo>
                    <a:lnTo>
                      <a:pt x="263" y="484"/>
                    </a:lnTo>
                    <a:lnTo>
                      <a:pt x="261" y="484"/>
                    </a:lnTo>
                    <a:lnTo>
                      <a:pt x="261" y="482"/>
                    </a:lnTo>
                    <a:lnTo>
                      <a:pt x="259" y="482"/>
                    </a:lnTo>
                    <a:lnTo>
                      <a:pt x="259" y="484"/>
                    </a:lnTo>
                    <a:lnTo>
                      <a:pt x="257" y="484"/>
                    </a:lnTo>
                    <a:lnTo>
                      <a:pt x="257" y="486"/>
                    </a:lnTo>
                    <a:lnTo>
                      <a:pt x="255" y="486"/>
                    </a:lnTo>
                    <a:lnTo>
                      <a:pt x="253" y="486"/>
                    </a:lnTo>
                    <a:lnTo>
                      <a:pt x="252" y="486"/>
                    </a:lnTo>
                    <a:lnTo>
                      <a:pt x="252" y="484"/>
                    </a:lnTo>
                    <a:lnTo>
                      <a:pt x="250" y="484"/>
                    </a:lnTo>
                    <a:lnTo>
                      <a:pt x="248" y="484"/>
                    </a:lnTo>
                    <a:lnTo>
                      <a:pt x="246" y="484"/>
                    </a:lnTo>
                    <a:lnTo>
                      <a:pt x="246" y="486"/>
                    </a:lnTo>
                    <a:lnTo>
                      <a:pt x="244" y="486"/>
                    </a:lnTo>
                    <a:lnTo>
                      <a:pt x="242" y="486"/>
                    </a:lnTo>
                    <a:lnTo>
                      <a:pt x="242" y="488"/>
                    </a:lnTo>
                    <a:lnTo>
                      <a:pt x="242" y="490"/>
                    </a:lnTo>
                    <a:lnTo>
                      <a:pt x="240" y="490"/>
                    </a:lnTo>
                    <a:lnTo>
                      <a:pt x="238" y="490"/>
                    </a:lnTo>
                    <a:lnTo>
                      <a:pt x="236" y="490"/>
                    </a:lnTo>
                    <a:lnTo>
                      <a:pt x="238" y="488"/>
                    </a:lnTo>
                    <a:lnTo>
                      <a:pt x="236" y="488"/>
                    </a:lnTo>
                    <a:lnTo>
                      <a:pt x="234" y="488"/>
                    </a:lnTo>
                    <a:lnTo>
                      <a:pt x="232" y="488"/>
                    </a:lnTo>
                    <a:lnTo>
                      <a:pt x="232" y="490"/>
                    </a:lnTo>
                    <a:lnTo>
                      <a:pt x="230" y="492"/>
                    </a:lnTo>
                    <a:lnTo>
                      <a:pt x="230" y="494"/>
                    </a:lnTo>
                    <a:lnTo>
                      <a:pt x="229" y="494"/>
                    </a:lnTo>
                    <a:lnTo>
                      <a:pt x="229" y="495"/>
                    </a:lnTo>
                    <a:lnTo>
                      <a:pt x="229" y="497"/>
                    </a:lnTo>
                    <a:lnTo>
                      <a:pt x="229" y="499"/>
                    </a:lnTo>
                    <a:lnTo>
                      <a:pt x="229" y="501"/>
                    </a:lnTo>
                    <a:lnTo>
                      <a:pt x="227" y="501"/>
                    </a:lnTo>
                    <a:lnTo>
                      <a:pt x="227" y="503"/>
                    </a:lnTo>
                    <a:lnTo>
                      <a:pt x="225" y="503"/>
                    </a:lnTo>
                    <a:lnTo>
                      <a:pt x="225" y="505"/>
                    </a:lnTo>
                    <a:lnTo>
                      <a:pt x="225" y="507"/>
                    </a:lnTo>
                    <a:lnTo>
                      <a:pt x="225" y="509"/>
                    </a:lnTo>
                    <a:lnTo>
                      <a:pt x="223" y="509"/>
                    </a:lnTo>
                    <a:lnTo>
                      <a:pt x="221" y="509"/>
                    </a:lnTo>
                    <a:lnTo>
                      <a:pt x="221" y="507"/>
                    </a:lnTo>
                    <a:lnTo>
                      <a:pt x="219" y="507"/>
                    </a:lnTo>
                    <a:lnTo>
                      <a:pt x="219" y="509"/>
                    </a:lnTo>
                    <a:lnTo>
                      <a:pt x="217" y="509"/>
                    </a:lnTo>
                    <a:lnTo>
                      <a:pt x="215" y="509"/>
                    </a:lnTo>
                    <a:lnTo>
                      <a:pt x="215" y="507"/>
                    </a:lnTo>
                    <a:lnTo>
                      <a:pt x="217" y="507"/>
                    </a:lnTo>
                    <a:lnTo>
                      <a:pt x="217" y="505"/>
                    </a:lnTo>
                    <a:lnTo>
                      <a:pt x="215" y="505"/>
                    </a:lnTo>
                    <a:lnTo>
                      <a:pt x="215" y="507"/>
                    </a:lnTo>
                    <a:lnTo>
                      <a:pt x="213" y="507"/>
                    </a:lnTo>
                    <a:lnTo>
                      <a:pt x="213" y="509"/>
                    </a:lnTo>
                    <a:lnTo>
                      <a:pt x="211" y="509"/>
                    </a:lnTo>
                    <a:lnTo>
                      <a:pt x="211" y="507"/>
                    </a:lnTo>
                    <a:lnTo>
                      <a:pt x="211" y="509"/>
                    </a:lnTo>
                    <a:lnTo>
                      <a:pt x="209" y="509"/>
                    </a:lnTo>
                    <a:lnTo>
                      <a:pt x="209" y="507"/>
                    </a:lnTo>
                    <a:lnTo>
                      <a:pt x="209" y="505"/>
                    </a:lnTo>
                    <a:lnTo>
                      <a:pt x="209" y="503"/>
                    </a:lnTo>
                    <a:lnTo>
                      <a:pt x="209" y="501"/>
                    </a:lnTo>
                    <a:lnTo>
                      <a:pt x="209" y="503"/>
                    </a:lnTo>
                    <a:lnTo>
                      <a:pt x="207" y="503"/>
                    </a:lnTo>
                    <a:lnTo>
                      <a:pt x="207" y="505"/>
                    </a:lnTo>
                    <a:lnTo>
                      <a:pt x="205" y="505"/>
                    </a:lnTo>
                    <a:lnTo>
                      <a:pt x="205" y="503"/>
                    </a:lnTo>
                    <a:lnTo>
                      <a:pt x="205" y="501"/>
                    </a:lnTo>
                    <a:lnTo>
                      <a:pt x="207" y="501"/>
                    </a:lnTo>
                    <a:lnTo>
                      <a:pt x="205" y="499"/>
                    </a:lnTo>
                    <a:lnTo>
                      <a:pt x="205" y="501"/>
                    </a:lnTo>
                    <a:lnTo>
                      <a:pt x="204" y="501"/>
                    </a:lnTo>
                    <a:lnTo>
                      <a:pt x="202" y="503"/>
                    </a:lnTo>
                    <a:lnTo>
                      <a:pt x="200" y="503"/>
                    </a:lnTo>
                    <a:lnTo>
                      <a:pt x="200" y="501"/>
                    </a:lnTo>
                    <a:lnTo>
                      <a:pt x="202" y="501"/>
                    </a:lnTo>
                    <a:lnTo>
                      <a:pt x="202" y="499"/>
                    </a:lnTo>
                    <a:lnTo>
                      <a:pt x="202" y="501"/>
                    </a:lnTo>
                    <a:lnTo>
                      <a:pt x="200" y="501"/>
                    </a:lnTo>
                    <a:lnTo>
                      <a:pt x="200" y="499"/>
                    </a:lnTo>
                    <a:lnTo>
                      <a:pt x="198" y="501"/>
                    </a:lnTo>
                    <a:lnTo>
                      <a:pt x="196" y="501"/>
                    </a:lnTo>
                    <a:lnTo>
                      <a:pt x="194" y="501"/>
                    </a:lnTo>
                    <a:lnTo>
                      <a:pt x="194" y="499"/>
                    </a:lnTo>
                    <a:lnTo>
                      <a:pt x="192" y="499"/>
                    </a:lnTo>
                    <a:lnTo>
                      <a:pt x="190" y="499"/>
                    </a:lnTo>
                    <a:lnTo>
                      <a:pt x="190" y="497"/>
                    </a:lnTo>
                    <a:lnTo>
                      <a:pt x="188" y="497"/>
                    </a:lnTo>
                    <a:lnTo>
                      <a:pt x="188" y="495"/>
                    </a:lnTo>
                    <a:lnTo>
                      <a:pt x="188" y="497"/>
                    </a:lnTo>
                    <a:lnTo>
                      <a:pt x="186" y="497"/>
                    </a:lnTo>
                    <a:lnTo>
                      <a:pt x="184" y="497"/>
                    </a:lnTo>
                    <a:lnTo>
                      <a:pt x="184" y="499"/>
                    </a:lnTo>
                    <a:lnTo>
                      <a:pt x="182" y="499"/>
                    </a:lnTo>
                    <a:lnTo>
                      <a:pt x="184" y="499"/>
                    </a:lnTo>
                    <a:lnTo>
                      <a:pt x="184" y="501"/>
                    </a:lnTo>
                    <a:lnTo>
                      <a:pt x="182" y="499"/>
                    </a:lnTo>
                    <a:lnTo>
                      <a:pt x="182" y="497"/>
                    </a:lnTo>
                    <a:lnTo>
                      <a:pt x="184" y="494"/>
                    </a:lnTo>
                    <a:lnTo>
                      <a:pt x="186" y="492"/>
                    </a:lnTo>
                    <a:lnTo>
                      <a:pt x="188" y="486"/>
                    </a:lnTo>
                    <a:lnTo>
                      <a:pt x="188" y="484"/>
                    </a:lnTo>
                    <a:lnTo>
                      <a:pt x="190" y="480"/>
                    </a:lnTo>
                    <a:lnTo>
                      <a:pt x="190" y="478"/>
                    </a:lnTo>
                    <a:lnTo>
                      <a:pt x="190" y="476"/>
                    </a:lnTo>
                    <a:lnTo>
                      <a:pt x="192" y="476"/>
                    </a:lnTo>
                    <a:lnTo>
                      <a:pt x="192" y="474"/>
                    </a:lnTo>
                    <a:lnTo>
                      <a:pt x="192" y="472"/>
                    </a:lnTo>
                    <a:lnTo>
                      <a:pt x="194" y="472"/>
                    </a:lnTo>
                    <a:lnTo>
                      <a:pt x="194" y="471"/>
                    </a:lnTo>
                    <a:lnTo>
                      <a:pt x="194" y="469"/>
                    </a:lnTo>
                    <a:lnTo>
                      <a:pt x="196" y="467"/>
                    </a:lnTo>
                    <a:lnTo>
                      <a:pt x="196" y="465"/>
                    </a:lnTo>
                    <a:lnTo>
                      <a:pt x="196" y="463"/>
                    </a:lnTo>
                    <a:lnTo>
                      <a:pt x="198" y="463"/>
                    </a:lnTo>
                    <a:lnTo>
                      <a:pt x="198" y="461"/>
                    </a:lnTo>
                    <a:lnTo>
                      <a:pt x="198" y="459"/>
                    </a:lnTo>
                    <a:lnTo>
                      <a:pt x="198" y="457"/>
                    </a:lnTo>
                    <a:lnTo>
                      <a:pt x="200" y="457"/>
                    </a:lnTo>
                    <a:lnTo>
                      <a:pt x="200" y="455"/>
                    </a:lnTo>
                    <a:lnTo>
                      <a:pt x="200" y="453"/>
                    </a:lnTo>
                    <a:lnTo>
                      <a:pt x="200" y="451"/>
                    </a:lnTo>
                    <a:lnTo>
                      <a:pt x="202" y="447"/>
                    </a:lnTo>
                    <a:lnTo>
                      <a:pt x="204" y="444"/>
                    </a:lnTo>
                    <a:lnTo>
                      <a:pt x="204" y="442"/>
                    </a:lnTo>
                    <a:lnTo>
                      <a:pt x="204" y="440"/>
                    </a:lnTo>
                    <a:lnTo>
                      <a:pt x="204" y="438"/>
                    </a:lnTo>
                    <a:lnTo>
                      <a:pt x="204" y="436"/>
                    </a:lnTo>
                    <a:lnTo>
                      <a:pt x="204" y="432"/>
                    </a:lnTo>
                    <a:lnTo>
                      <a:pt x="204" y="428"/>
                    </a:lnTo>
                    <a:lnTo>
                      <a:pt x="204" y="424"/>
                    </a:lnTo>
                    <a:lnTo>
                      <a:pt x="204" y="423"/>
                    </a:lnTo>
                    <a:lnTo>
                      <a:pt x="202" y="419"/>
                    </a:lnTo>
                    <a:lnTo>
                      <a:pt x="202" y="417"/>
                    </a:lnTo>
                    <a:lnTo>
                      <a:pt x="202" y="415"/>
                    </a:lnTo>
                    <a:lnTo>
                      <a:pt x="200" y="415"/>
                    </a:lnTo>
                    <a:lnTo>
                      <a:pt x="198" y="415"/>
                    </a:lnTo>
                    <a:lnTo>
                      <a:pt x="198" y="413"/>
                    </a:lnTo>
                    <a:lnTo>
                      <a:pt x="196" y="413"/>
                    </a:lnTo>
                    <a:lnTo>
                      <a:pt x="196" y="411"/>
                    </a:lnTo>
                    <a:lnTo>
                      <a:pt x="196" y="409"/>
                    </a:lnTo>
                    <a:lnTo>
                      <a:pt x="196" y="407"/>
                    </a:lnTo>
                    <a:lnTo>
                      <a:pt x="196" y="405"/>
                    </a:lnTo>
                    <a:lnTo>
                      <a:pt x="196" y="403"/>
                    </a:lnTo>
                    <a:lnTo>
                      <a:pt x="196" y="401"/>
                    </a:lnTo>
                    <a:lnTo>
                      <a:pt x="196" y="399"/>
                    </a:lnTo>
                    <a:lnTo>
                      <a:pt x="196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2"/>
                    </a:lnTo>
                    <a:lnTo>
                      <a:pt x="198" y="388"/>
                    </a:lnTo>
                    <a:lnTo>
                      <a:pt x="198" y="384"/>
                    </a:lnTo>
                    <a:lnTo>
                      <a:pt x="198" y="382"/>
                    </a:lnTo>
                    <a:lnTo>
                      <a:pt x="200" y="380"/>
                    </a:lnTo>
                    <a:lnTo>
                      <a:pt x="198" y="378"/>
                    </a:lnTo>
                    <a:lnTo>
                      <a:pt x="200" y="378"/>
                    </a:lnTo>
                    <a:lnTo>
                      <a:pt x="200" y="376"/>
                    </a:lnTo>
                    <a:lnTo>
                      <a:pt x="200" y="375"/>
                    </a:lnTo>
                    <a:lnTo>
                      <a:pt x="200" y="373"/>
                    </a:lnTo>
                    <a:lnTo>
                      <a:pt x="200" y="371"/>
                    </a:lnTo>
                    <a:lnTo>
                      <a:pt x="200" y="369"/>
                    </a:lnTo>
                    <a:lnTo>
                      <a:pt x="198" y="367"/>
                    </a:lnTo>
                    <a:lnTo>
                      <a:pt x="198" y="365"/>
                    </a:lnTo>
                    <a:lnTo>
                      <a:pt x="198" y="363"/>
                    </a:lnTo>
                    <a:lnTo>
                      <a:pt x="198" y="359"/>
                    </a:lnTo>
                    <a:lnTo>
                      <a:pt x="196" y="357"/>
                    </a:lnTo>
                    <a:lnTo>
                      <a:pt x="196" y="355"/>
                    </a:lnTo>
                    <a:lnTo>
                      <a:pt x="194" y="353"/>
                    </a:lnTo>
                    <a:lnTo>
                      <a:pt x="192" y="351"/>
                    </a:lnTo>
                    <a:lnTo>
                      <a:pt x="192" y="350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88" y="342"/>
                    </a:lnTo>
                    <a:lnTo>
                      <a:pt x="186" y="338"/>
                    </a:lnTo>
                    <a:lnTo>
                      <a:pt x="184" y="336"/>
                    </a:lnTo>
                    <a:lnTo>
                      <a:pt x="182" y="334"/>
                    </a:lnTo>
                    <a:lnTo>
                      <a:pt x="181" y="334"/>
                    </a:lnTo>
                    <a:lnTo>
                      <a:pt x="181" y="332"/>
                    </a:lnTo>
                    <a:lnTo>
                      <a:pt x="179" y="334"/>
                    </a:lnTo>
                    <a:lnTo>
                      <a:pt x="177" y="334"/>
                    </a:lnTo>
                    <a:lnTo>
                      <a:pt x="177" y="332"/>
                    </a:lnTo>
                    <a:lnTo>
                      <a:pt x="175" y="332"/>
                    </a:lnTo>
                    <a:lnTo>
                      <a:pt x="173" y="332"/>
                    </a:lnTo>
                    <a:lnTo>
                      <a:pt x="171" y="332"/>
                    </a:lnTo>
                    <a:lnTo>
                      <a:pt x="169" y="332"/>
                    </a:lnTo>
                    <a:lnTo>
                      <a:pt x="167" y="332"/>
                    </a:lnTo>
                    <a:lnTo>
                      <a:pt x="165" y="332"/>
                    </a:lnTo>
                    <a:lnTo>
                      <a:pt x="165" y="330"/>
                    </a:lnTo>
                    <a:lnTo>
                      <a:pt x="165" y="328"/>
                    </a:lnTo>
                    <a:lnTo>
                      <a:pt x="165" y="327"/>
                    </a:lnTo>
                    <a:lnTo>
                      <a:pt x="163" y="325"/>
                    </a:lnTo>
                    <a:lnTo>
                      <a:pt x="163" y="323"/>
                    </a:lnTo>
                    <a:lnTo>
                      <a:pt x="161" y="321"/>
                    </a:lnTo>
                    <a:lnTo>
                      <a:pt x="159" y="319"/>
                    </a:lnTo>
                    <a:lnTo>
                      <a:pt x="159" y="317"/>
                    </a:lnTo>
                    <a:lnTo>
                      <a:pt x="159" y="315"/>
                    </a:lnTo>
                    <a:lnTo>
                      <a:pt x="157" y="311"/>
                    </a:lnTo>
                    <a:lnTo>
                      <a:pt x="157" y="307"/>
                    </a:lnTo>
                    <a:lnTo>
                      <a:pt x="157" y="303"/>
                    </a:lnTo>
                    <a:lnTo>
                      <a:pt x="156" y="300"/>
                    </a:lnTo>
                    <a:lnTo>
                      <a:pt x="156" y="296"/>
                    </a:lnTo>
                    <a:lnTo>
                      <a:pt x="154" y="294"/>
                    </a:lnTo>
                    <a:lnTo>
                      <a:pt x="154" y="290"/>
                    </a:lnTo>
                    <a:lnTo>
                      <a:pt x="152" y="290"/>
                    </a:lnTo>
                    <a:lnTo>
                      <a:pt x="152" y="288"/>
                    </a:lnTo>
                    <a:lnTo>
                      <a:pt x="150" y="284"/>
                    </a:lnTo>
                    <a:lnTo>
                      <a:pt x="150" y="282"/>
                    </a:lnTo>
                    <a:lnTo>
                      <a:pt x="148" y="280"/>
                    </a:lnTo>
                    <a:lnTo>
                      <a:pt x="148" y="279"/>
                    </a:lnTo>
                    <a:lnTo>
                      <a:pt x="146" y="277"/>
                    </a:lnTo>
                    <a:lnTo>
                      <a:pt x="144" y="273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40" y="267"/>
                    </a:lnTo>
                    <a:lnTo>
                      <a:pt x="138" y="267"/>
                    </a:lnTo>
                    <a:lnTo>
                      <a:pt x="138" y="265"/>
                    </a:lnTo>
                    <a:lnTo>
                      <a:pt x="138" y="263"/>
                    </a:lnTo>
                    <a:lnTo>
                      <a:pt x="136" y="259"/>
                    </a:lnTo>
                    <a:lnTo>
                      <a:pt x="133" y="257"/>
                    </a:lnTo>
                    <a:lnTo>
                      <a:pt x="131" y="255"/>
                    </a:lnTo>
                    <a:lnTo>
                      <a:pt x="129" y="254"/>
                    </a:lnTo>
                    <a:lnTo>
                      <a:pt x="127" y="252"/>
                    </a:lnTo>
                    <a:lnTo>
                      <a:pt x="125" y="248"/>
                    </a:lnTo>
                    <a:lnTo>
                      <a:pt x="123" y="248"/>
                    </a:lnTo>
                    <a:lnTo>
                      <a:pt x="119" y="246"/>
                    </a:lnTo>
                    <a:lnTo>
                      <a:pt x="117" y="244"/>
                    </a:lnTo>
                    <a:lnTo>
                      <a:pt x="115" y="242"/>
                    </a:lnTo>
                    <a:lnTo>
                      <a:pt x="113" y="240"/>
                    </a:lnTo>
                    <a:lnTo>
                      <a:pt x="109" y="238"/>
                    </a:lnTo>
                    <a:lnTo>
                      <a:pt x="108" y="236"/>
                    </a:lnTo>
                    <a:lnTo>
                      <a:pt x="106" y="236"/>
                    </a:lnTo>
                    <a:lnTo>
                      <a:pt x="104" y="236"/>
                    </a:lnTo>
                    <a:lnTo>
                      <a:pt x="104" y="234"/>
                    </a:lnTo>
                    <a:lnTo>
                      <a:pt x="102" y="234"/>
                    </a:lnTo>
                    <a:lnTo>
                      <a:pt x="98" y="232"/>
                    </a:lnTo>
                    <a:lnTo>
                      <a:pt x="96" y="232"/>
                    </a:lnTo>
                    <a:lnTo>
                      <a:pt x="92" y="230"/>
                    </a:lnTo>
                    <a:lnTo>
                      <a:pt x="88" y="229"/>
                    </a:lnTo>
                    <a:lnTo>
                      <a:pt x="86" y="229"/>
                    </a:lnTo>
                    <a:lnTo>
                      <a:pt x="83" y="227"/>
                    </a:lnTo>
                    <a:lnTo>
                      <a:pt x="81" y="227"/>
                    </a:lnTo>
                    <a:lnTo>
                      <a:pt x="77" y="225"/>
                    </a:lnTo>
                    <a:lnTo>
                      <a:pt x="75" y="225"/>
                    </a:lnTo>
                    <a:lnTo>
                      <a:pt x="73" y="223"/>
                    </a:lnTo>
                    <a:lnTo>
                      <a:pt x="71" y="223"/>
                    </a:lnTo>
                    <a:lnTo>
                      <a:pt x="67" y="223"/>
                    </a:lnTo>
                    <a:lnTo>
                      <a:pt x="65" y="221"/>
                    </a:lnTo>
                    <a:lnTo>
                      <a:pt x="63" y="221"/>
                    </a:lnTo>
                    <a:lnTo>
                      <a:pt x="61" y="219"/>
                    </a:lnTo>
                    <a:lnTo>
                      <a:pt x="58" y="219"/>
                    </a:lnTo>
                    <a:lnTo>
                      <a:pt x="58" y="217"/>
                    </a:lnTo>
                    <a:lnTo>
                      <a:pt x="56" y="217"/>
                    </a:lnTo>
                    <a:lnTo>
                      <a:pt x="54" y="217"/>
                    </a:lnTo>
                    <a:lnTo>
                      <a:pt x="52" y="217"/>
                    </a:lnTo>
                    <a:lnTo>
                      <a:pt x="50" y="217"/>
                    </a:lnTo>
                    <a:lnTo>
                      <a:pt x="48" y="215"/>
                    </a:lnTo>
                    <a:lnTo>
                      <a:pt x="46" y="215"/>
                    </a:lnTo>
                    <a:lnTo>
                      <a:pt x="42" y="213"/>
                    </a:lnTo>
                    <a:lnTo>
                      <a:pt x="40" y="211"/>
                    </a:lnTo>
                    <a:lnTo>
                      <a:pt x="37" y="209"/>
                    </a:lnTo>
                    <a:lnTo>
                      <a:pt x="35" y="207"/>
                    </a:lnTo>
                    <a:lnTo>
                      <a:pt x="33" y="207"/>
                    </a:lnTo>
                    <a:lnTo>
                      <a:pt x="33" y="206"/>
                    </a:lnTo>
                    <a:lnTo>
                      <a:pt x="31" y="206"/>
                    </a:lnTo>
                    <a:lnTo>
                      <a:pt x="29" y="206"/>
                    </a:lnTo>
                    <a:lnTo>
                      <a:pt x="27" y="206"/>
                    </a:lnTo>
                    <a:lnTo>
                      <a:pt x="27" y="204"/>
                    </a:lnTo>
                    <a:lnTo>
                      <a:pt x="27" y="202"/>
                    </a:lnTo>
                    <a:lnTo>
                      <a:pt x="25" y="202"/>
                    </a:lnTo>
                    <a:lnTo>
                      <a:pt x="23" y="202"/>
                    </a:lnTo>
                    <a:lnTo>
                      <a:pt x="23" y="200"/>
                    </a:lnTo>
                    <a:lnTo>
                      <a:pt x="25" y="200"/>
                    </a:lnTo>
                    <a:lnTo>
                      <a:pt x="25" y="198"/>
                    </a:lnTo>
                    <a:lnTo>
                      <a:pt x="25" y="196"/>
                    </a:lnTo>
                    <a:lnTo>
                      <a:pt x="25" y="194"/>
                    </a:lnTo>
                    <a:lnTo>
                      <a:pt x="25" y="192"/>
                    </a:lnTo>
                    <a:lnTo>
                      <a:pt x="25" y="194"/>
                    </a:lnTo>
                    <a:lnTo>
                      <a:pt x="23" y="194"/>
                    </a:lnTo>
                    <a:lnTo>
                      <a:pt x="23" y="192"/>
                    </a:lnTo>
                    <a:lnTo>
                      <a:pt x="23" y="194"/>
                    </a:lnTo>
                    <a:lnTo>
                      <a:pt x="21" y="194"/>
                    </a:lnTo>
                    <a:lnTo>
                      <a:pt x="19" y="194"/>
                    </a:lnTo>
                    <a:lnTo>
                      <a:pt x="19" y="196"/>
                    </a:lnTo>
                    <a:lnTo>
                      <a:pt x="17" y="196"/>
                    </a:lnTo>
                    <a:lnTo>
                      <a:pt x="17" y="198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3" y="196"/>
                    </a:lnTo>
                    <a:lnTo>
                      <a:pt x="13" y="198"/>
                    </a:lnTo>
                    <a:lnTo>
                      <a:pt x="12" y="198"/>
                    </a:lnTo>
                    <a:lnTo>
                      <a:pt x="10" y="198"/>
                    </a:lnTo>
                    <a:lnTo>
                      <a:pt x="10" y="196"/>
                    </a:lnTo>
                    <a:lnTo>
                      <a:pt x="8" y="194"/>
                    </a:lnTo>
                    <a:lnTo>
                      <a:pt x="6" y="192"/>
                    </a:lnTo>
                    <a:lnTo>
                      <a:pt x="6" y="190"/>
                    </a:lnTo>
                    <a:lnTo>
                      <a:pt x="4" y="190"/>
                    </a:lnTo>
                    <a:lnTo>
                      <a:pt x="4" y="192"/>
                    </a:lnTo>
                    <a:lnTo>
                      <a:pt x="4" y="194"/>
                    </a:lnTo>
                    <a:lnTo>
                      <a:pt x="6" y="196"/>
                    </a:lnTo>
                    <a:lnTo>
                      <a:pt x="6" y="198"/>
                    </a:lnTo>
                    <a:lnTo>
                      <a:pt x="8" y="200"/>
                    </a:lnTo>
                    <a:lnTo>
                      <a:pt x="8" y="202"/>
                    </a:lnTo>
                    <a:lnTo>
                      <a:pt x="10" y="204"/>
                    </a:lnTo>
                    <a:lnTo>
                      <a:pt x="10" y="206"/>
                    </a:lnTo>
                    <a:lnTo>
                      <a:pt x="12" y="207"/>
                    </a:lnTo>
                    <a:lnTo>
                      <a:pt x="13" y="207"/>
                    </a:lnTo>
                    <a:lnTo>
                      <a:pt x="13" y="209"/>
                    </a:lnTo>
                    <a:lnTo>
                      <a:pt x="15" y="209"/>
                    </a:lnTo>
                    <a:lnTo>
                      <a:pt x="15" y="211"/>
                    </a:lnTo>
                    <a:lnTo>
                      <a:pt x="15" y="213"/>
                    </a:lnTo>
                    <a:lnTo>
                      <a:pt x="15" y="211"/>
                    </a:lnTo>
                    <a:lnTo>
                      <a:pt x="17" y="211"/>
                    </a:lnTo>
                    <a:lnTo>
                      <a:pt x="17" y="213"/>
                    </a:lnTo>
                    <a:lnTo>
                      <a:pt x="19" y="213"/>
                    </a:lnTo>
                    <a:lnTo>
                      <a:pt x="19" y="211"/>
                    </a:lnTo>
                    <a:lnTo>
                      <a:pt x="21" y="211"/>
                    </a:lnTo>
                    <a:lnTo>
                      <a:pt x="21" y="209"/>
                    </a:lnTo>
                    <a:lnTo>
                      <a:pt x="23" y="209"/>
                    </a:lnTo>
                    <a:lnTo>
                      <a:pt x="23" y="207"/>
                    </a:lnTo>
                    <a:lnTo>
                      <a:pt x="25" y="207"/>
                    </a:lnTo>
                    <a:lnTo>
                      <a:pt x="25" y="206"/>
                    </a:lnTo>
                    <a:lnTo>
                      <a:pt x="27" y="206"/>
                    </a:lnTo>
                    <a:lnTo>
                      <a:pt x="29" y="206"/>
                    </a:lnTo>
                    <a:lnTo>
                      <a:pt x="31" y="206"/>
                    </a:lnTo>
                    <a:lnTo>
                      <a:pt x="31" y="207"/>
                    </a:lnTo>
                    <a:lnTo>
                      <a:pt x="33" y="207"/>
                    </a:lnTo>
                    <a:lnTo>
                      <a:pt x="33" y="209"/>
                    </a:lnTo>
                    <a:lnTo>
                      <a:pt x="31" y="209"/>
                    </a:lnTo>
                    <a:lnTo>
                      <a:pt x="29" y="209"/>
                    </a:lnTo>
                    <a:lnTo>
                      <a:pt x="27" y="209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1"/>
                    </a:lnTo>
                    <a:lnTo>
                      <a:pt x="21" y="213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5" y="215"/>
                    </a:lnTo>
                    <a:lnTo>
                      <a:pt x="13" y="215"/>
                    </a:lnTo>
                    <a:lnTo>
                      <a:pt x="13" y="213"/>
                    </a:lnTo>
                    <a:lnTo>
                      <a:pt x="12" y="213"/>
                    </a:lnTo>
                    <a:lnTo>
                      <a:pt x="10" y="213"/>
                    </a:lnTo>
                    <a:lnTo>
                      <a:pt x="10" y="211"/>
                    </a:lnTo>
                    <a:lnTo>
                      <a:pt x="10" y="209"/>
                    </a:lnTo>
                    <a:lnTo>
                      <a:pt x="8" y="209"/>
                    </a:lnTo>
                    <a:lnTo>
                      <a:pt x="8" y="207"/>
                    </a:lnTo>
                    <a:lnTo>
                      <a:pt x="6" y="207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4" y="204"/>
                    </a:lnTo>
                    <a:lnTo>
                      <a:pt x="4" y="202"/>
                    </a:lnTo>
                    <a:lnTo>
                      <a:pt x="4" y="200"/>
                    </a:lnTo>
                    <a:lnTo>
                      <a:pt x="2" y="200"/>
                    </a:lnTo>
                    <a:lnTo>
                      <a:pt x="2" y="198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0" y="194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2" y="186"/>
                    </a:lnTo>
                    <a:lnTo>
                      <a:pt x="2" y="184"/>
                    </a:lnTo>
                    <a:lnTo>
                      <a:pt x="2" y="182"/>
                    </a:lnTo>
                    <a:lnTo>
                      <a:pt x="4" y="181"/>
                    </a:lnTo>
                    <a:lnTo>
                      <a:pt x="6" y="179"/>
                    </a:lnTo>
                    <a:lnTo>
                      <a:pt x="8" y="179"/>
                    </a:lnTo>
                    <a:lnTo>
                      <a:pt x="10" y="177"/>
                    </a:lnTo>
                    <a:lnTo>
                      <a:pt x="12" y="175"/>
                    </a:lnTo>
                    <a:lnTo>
                      <a:pt x="13" y="175"/>
                    </a:lnTo>
                    <a:lnTo>
                      <a:pt x="13" y="173"/>
                    </a:lnTo>
                    <a:lnTo>
                      <a:pt x="15" y="173"/>
                    </a:lnTo>
                    <a:lnTo>
                      <a:pt x="17" y="171"/>
                    </a:lnTo>
                    <a:lnTo>
                      <a:pt x="19" y="169"/>
                    </a:lnTo>
                    <a:lnTo>
                      <a:pt x="23" y="167"/>
                    </a:lnTo>
                    <a:lnTo>
                      <a:pt x="25" y="165"/>
                    </a:lnTo>
                    <a:lnTo>
                      <a:pt x="27" y="163"/>
                    </a:lnTo>
                    <a:lnTo>
                      <a:pt x="29" y="163"/>
                    </a:lnTo>
                    <a:lnTo>
                      <a:pt x="31" y="161"/>
                    </a:lnTo>
                    <a:lnTo>
                      <a:pt x="33" y="159"/>
                    </a:lnTo>
                    <a:lnTo>
                      <a:pt x="35" y="159"/>
                    </a:lnTo>
                    <a:lnTo>
                      <a:pt x="37" y="158"/>
                    </a:lnTo>
                    <a:lnTo>
                      <a:pt x="38" y="156"/>
                    </a:lnTo>
                    <a:lnTo>
                      <a:pt x="40" y="156"/>
                    </a:lnTo>
                    <a:lnTo>
                      <a:pt x="42" y="154"/>
                    </a:lnTo>
                    <a:lnTo>
                      <a:pt x="42" y="152"/>
                    </a:lnTo>
                    <a:lnTo>
                      <a:pt x="44" y="150"/>
                    </a:lnTo>
                    <a:lnTo>
                      <a:pt x="46" y="148"/>
                    </a:lnTo>
                    <a:lnTo>
                      <a:pt x="48" y="146"/>
                    </a:lnTo>
                    <a:lnTo>
                      <a:pt x="50" y="144"/>
                    </a:lnTo>
                    <a:lnTo>
                      <a:pt x="52" y="142"/>
                    </a:lnTo>
                    <a:lnTo>
                      <a:pt x="54" y="142"/>
                    </a:lnTo>
                    <a:lnTo>
                      <a:pt x="54" y="138"/>
                    </a:lnTo>
                    <a:lnTo>
                      <a:pt x="56" y="136"/>
                    </a:lnTo>
                    <a:lnTo>
                      <a:pt x="58" y="134"/>
                    </a:lnTo>
                    <a:lnTo>
                      <a:pt x="58" y="133"/>
                    </a:lnTo>
                    <a:lnTo>
                      <a:pt x="58" y="131"/>
                    </a:lnTo>
                    <a:lnTo>
                      <a:pt x="58" y="129"/>
                    </a:lnTo>
                    <a:lnTo>
                      <a:pt x="58" y="127"/>
                    </a:lnTo>
                    <a:lnTo>
                      <a:pt x="56" y="127"/>
                    </a:lnTo>
                    <a:lnTo>
                      <a:pt x="58" y="125"/>
                    </a:lnTo>
                    <a:lnTo>
                      <a:pt x="58" y="123"/>
                    </a:lnTo>
                    <a:lnTo>
                      <a:pt x="58" y="121"/>
                    </a:lnTo>
                    <a:lnTo>
                      <a:pt x="58" y="119"/>
                    </a:lnTo>
                    <a:lnTo>
                      <a:pt x="58" y="117"/>
                    </a:lnTo>
                    <a:lnTo>
                      <a:pt x="58" y="115"/>
                    </a:lnTo>
                    <a:lnTo>
                      <a:pt x="58" y="113"/>
                    </a:lnTo>
                    <a:lnTo>
                      <a:pt x="58" y="111"/>
                    </a:lnTo>
                    <a:lnTo>
                      <a:pt x="58" y="110"/>
                    </a:lnTo>
                    <a:lnTo>
                      <a:pt x="58" y="108"/>
                    </a:lnTo>
                    <a:lnTo>
                      <a:pt x="60" y="108"/>
                    </a:lnTo>
                    <a:lnTo>
                      <a:pt x="61" y="108"/>
                    </a:lnTo>
                    <a:lnTo>
                      <a:pt x="63" y="108"/>
                    </a:lnTo>
                    <a:lnTo>
                      <a:pt x="65" y="108"/>
                    </a:lnTo>
                    <a:lnTo>
                      <a:pt x="67" y="108"/>
                    </a:lnTo>
                    <a:lnTo>
                      <a:pt x="69" y="108"/>
                    </a:lnTo>
                    <a:lnTo>
                      <a:pt x="71" y="108"/>
                    </a:lnTo>
                    <a:lnTo>
                      <a:pt x="73" y="108"/>
                    </a:lnTo>
                    <a:lnTo>
                      <a:pt x="75" y="108"/>
                    </a:lnTo>
                    <a:lnTo>
                      <a:pt x="77" y="108"/>
                    </a:lnTo>
                    <a:lnTo>
                      <a:pt x="79" y="108"/>
                    </a:lnTo>
                    <a:lnTo>
                      <a:pt x="81" y="108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6" y="106"/>
                    </a:lnTo>
                    <a:lnTo>
                      <a:pt x="88" y="106"/>
                    </a:lnTo>
                    <a:lnTo>
                      <a:pt x="88" y="108"/>
                    </a:lnTo>
                    <a:lnTo>
                      <a:pt x="90" y="108"/>
                    </a:lnTo>
                    <a:lnTo>
                      <a:pt x="90" y="106"/>
                    </a:lnTo>
                    <a:lnTo>
                      <a:pt x="92" y="106"/>
                    </a:lnTo>
                    <a:lnTo>
                      <a:pt x="96" y="106"/>
                    </a:lnTo>
                    <a:lnTo>
                      <a:pt x="98" y="106"/>
                    </a:lnTo>
                    <a:lnTo>
                      <a:pt x="100" y="106"/>
                    </a:lnTo>
                    <a:lnTo>
                      <a:pt x="102" y="106"/>
                    </a:lnTo>
                    <a:lnTo>
                      <a:pt x="104" y="106"/>
                    </a:lnTo>
                    <a:lnTo>
                      <a:pt x="106" y="106"/>
                    </a:lnTo>
                    <a:lnTo>
                      <a:pt x="108" y="106"/>
                    </a:lnTo>
                    <a:lnTo>
                      <a:pt x="109" y="104"/>
                    </a:lnTo>
                    <a:lnTo>
                      <a:pt x="111" y="104"/>
                    </a:lnTo>
                    <a:lnTo>
                      <a:pt x="113" y="104"/>
                    </a:lnTo>
                    <a:lnTo>
                      <a:pt x="115" y="104"/>
                    </a:lnTo>
                    <a:lnTo>
                      <a:pt x="117" y="104"/>
                    </a:lnTo>
                    <a:lnTo>
                      <a:pt x="119" y="104"/>
                    </a:lnTo>
                    <a:lnTo>
                      <a:pt x="121" y="102"/>
                    </a:lnTo>
                    <a:lnTo>
                      <a:pt x="123" y="102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9" y="102"/>
                    </a:lnTo>
                    <a:lnTo>
                      <a:pt x="131" y="102"/>
                    </a:lnTo>
                    <a:lnTo>
                      <a:pt x="133" y="102"/>
                    </a:lnTo>
                    <a:lnTo>
                      <a:pt x="136" y="102"/>
                    </a:lnTo>
                    <a:lnTo>
                      <a:pt x="138" y="102"/>
                    </a:lnTo>
                    <a:lnTo>
                      <a:pt x="138" y="100"/>
                    </a:lnTo>
                    <a:lnTo>
                      <a:pt x="140" y="100"/>
                    </a:lnTo>
                    <a:lnTo>
                      <a:pt x="142" y="100"/>
                    </a:lnTo>
                    <a:lnTo>
                      <a:pt x="144" y="100"/>
                    </a:lnTo>
                    <a:lnTo>
                      <a:pt x="146" y="100"/>
                    </a:lnTo>
                    <a:lnTo>
                      <a:pt x="148" y="100"/>
                    </a:lnTo>
                    <a:lnTo>
                      <a:pt x="150" y="100"/>
                    </a:lnTo>
                    <a:lnTo>
                      <a:pt x="152" y="100"/>
                    </a:lnTo>
                    <a:lnTo>
                      <a:pt x="154" y="100"/>
                    </a:lnTo>
                    <a:lnTo>
                      <a:pt x="154" y="98"/>
                    </a:lnTo>
                    <a:lnTo>
                      <a:pt x="156" y="98"/>
                    </a:lnTo>
                    <a:lnTo>
                      <a:pt x="157" y="98"/>
                    </a:lnTo>
                    <a:lnTo>
                      <a:pt x="159" y="98"/>
                    </a:lnTo>
                    <a:lnTo>
                      <a:pt x="161" y="98"/>
                    </a:lnTo>
                    <a:lnTo>
                      <a:pt x="165" y="98"/>
                    </a:lnTo>
                    <a:lnTo>
                      <a:pt x="167" y="96"/>
                    </a:lnTo>
                    <a:lnTo>
                      <a:pt x="169" y="96"/>
                    </a:lnTo>
                    <a:lnTo>
                      <a:pt x="171" y="96"/>
                    </a:lnTo>
                    <a:lnTo>
                      <a:pt x="173" y="96"/>
                    </a:lnTo>
                    <a:lnTo>
                      <a:pt x="175" y="96"/>
                    </a:lnTo>
                    <a:lnTo>
                      <a:pt x="177" y="94"/>
                    </a:lnTo>
                    <a:lnTo>
                      <a:pt x="179" y="94"/>
                    </a:lnTo>
                    <a:lnTo>
                      <a:pt x="181" y="94"/>
                    </a:lnTo>
                    <a:lnTo>
                      <a:pt x="182" y="94"/>
                    </a:lnTo>
                    <a:lnTo>
                      <a:pt x="184" y="94"/>
                    </a:lnTo>
                    <a:lnTo>
                      <a:pt x="184" y="92"/>
                    </a:lnTo>
                    <a:lnTo>
                      <a:pt x="186" y="92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2" y="92"/>
                    </a:lnTo>
                    <a:lnTo>
                      <a:pt x="192" y="90"/>
                    </a:lnTo>
                    <a:lnTo>
                      <a:pt x="194" y="90"/>
                    </a:lnTo>
                    <a:lnTo>
                      <a:pt x="196" y="90"/>
                    </a:lnTo>
                    <a:lnTo>
                      <a:pt x="198" y="90"/>
                    </a:lnTo>
                    <a:lnTo>
                      <a:pt x="200" y="90"/>
                    </a:lnTo>
                    <a:lnTo>
                      <a:pt x="202" y="90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5" y="88"/>
                    </a:lnTo>
                    <a:lnTo>
                      <a:pt x="207" y="88"/>
                    </a:lnTo>
                    <a:lnTo>
                      <a:pt x="209" y="86"/>
                    </a:lnTo>
                    <a:lnTo>
                      <a:pt x="211" y="86"/>
                    </a:lnTo>
                    <a:lnTo>
                      <a:pt x="213" y="86"/>
                    </a:lnTo>
                    <a:lnTo>
                      <a:pt x="215" y="86"/>
                    </a:lnTo>
                    <a:lnTo>
                      <a:pt x="217" y="85"/>
                    </a:lnTo>
                    <a:lnTo>
                      <a:pt x="219" y="85"/>
                    </a:lnTo>
                    <a:lnTo>
                      <a:pt x="221" y="85"/>
                    </a:lnTo>
                    <a:lnTo>
                      <a:pt x="223" y="85"/>
                    </a:lnTo>
                    <a:lnTo>
                      <a:pt x="223" y="83"/>
                    </a:lnTo>
                    <a:lnTo>
                      <a:pt x="225" y="83"/>
                    </a:lnTo>
                    <a:lnTo>
                      <a:pt x="227" y="83"/>
                    </a:lnTo>
                    <a:lnTo>
                      <a:pt x="229" y="83"/>
                    </a:lnTo>
                    <a:lnTo>
                      <a:pt x="229" y="81"/>
                    </a:lnTo>
                    <a:lnTo>
                      <a:pt x="230" y="81"/>
                    </a:lnTo>
                    <a:lnTo>
                      <a:pt x="232" y="81"/>
                    </a:lnTo>
                    <a:lnTo>
                      <a:pt x="234" y="81"/>
                    </a:lnTo>
                    <a:lnTo>
                      <a:pt x="236" y="81"/>
                    </a:lnTo>
                    <a:lnTo>
                      <a:pt x="236" y="79"/>
                    </a:lnTo>
                    <a:lnTo>
                      <a:pt x="238" y="79"/>
                    </a:lnTo>
                    <a:lnTo>
                      <a:pt x="240" y="79"/>
                    </a:lnTo>
                    <a:lnTo>
                      <a:pt x="242" y="79"/>
                    </a:lnTo>
                    <a:lnTo>
                      <a:pt x="244" y="79"/>
                    </a:lnTo>
                    <a:lnTo>
                      <a:pt x="246" y="77"/>
                    </a:lnTo>
                    <a:lnTo>
                      <a:pt x="248" y="77"/>
                    </a:lnTo>
                    <a:lnTo>
                      <a:pt x="250" y="77"/>
                    </a:lnTo>
                    <a:lnTo>
                      <a:pt x="252" y="77"/>
                    </a:lnTo>
                    <a:lnTo>
                      <a:pt x="253" y="77"/>
                    </a:lnTo>
                    <a:lnTo>
                      <a:pt x="255" y="77"/>
                    </a:lnTo>
                    <a:lnTo>
                      <a:pt x="257" y="75"/>
                    </a:lnTo>
                    <a:lnTo>
                      <a:pt x="259" y="75"/>
                    </a:lnTo>
                    <a:lnTo>
                      <a:pt x="261" y="75"/>
                    </a:lnTo>
                    <a:lnTo>
                      <a:pt x="263" y="75"/>
                    </a:lnTo>
                    <a:lnTo>
                      <a:pt x="265" y="75"/>
                    </a:lnTo>
                    <a:lnTo>
                      <a:pt x="267" y="73"/>
                    </a:lnTo>
                    <a:lnTo>
                      <a:pt x="269" y="73"/>
                    </a:lnTo>
                    <a:lnTo>
                      <a:pt x="271" y="73"/>
                    </a:lnTo>
                    <a:lnTo>
                      <a:pt x="273" y="71"/>
                    </a:lnTo>
                    <a:lnTo>
                      <a:pt x="275" y="71"/>
                    </a:lnTo>
                    <a:lnTo>
                      <a:pt x="277" y="71"/>
                    </a:lnTo>
                    <a:lnTo>
                      <a:pt x="278" y="71"/>
                    </a:lnTo>
                    <a:lnTo>
                      <a:pt x="280" y="71"/>
                    </a:lnTo>
                    <a:lnTo>
                      <a:pt x="282" y="69"/>
                    </a:lnTo>
                    <a:lnTo>
                      <a:pt x="284" y="69"/>
                    </a:lnTo>
                    <a:lnTo>
                      <a:pt x="286" y="69"/>
                    </a:lnTo>
                    <a:lnTo>
                      <a:pt x="288" y="67"/>
                    </a:lnTo>
                    <a:lnTo>
                      <a:pt x="290" y="67"/>
                    </a:lnTo>
                    <a:lnTo>
                      <a:pt x="294" y="65"/>
                    </a:lnTo>
                    <a:lnTo>
                      <a:pt x="296" y="63"/>
                    </a:lnTo>
                    <a:lnTo>
                      <a:pt x="298" y="63"/>
                    </a:lnTo>
                    <a:lnTo>
                      <a:pt x="300" y="63"/>
                    </a:lnTo>
                    <a:lnTo>
                      <a:pt x="301" y="62"/>
                    </a:lnTo>
                    <a:lnTo>
                      <a:pt x="303" y="62"/>
                    </a:lnTo>
                    <a:lnTo>
                      <a:pt x="305" y="62"/>
                    </a:lnTo>
                    <a:lnTo>
                      <a:pt x="307" y="60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1" y="58"/>
                    </a:lnTo>
                    <a:lnTo>
                      <a:pt x="313" y="58"/>
                    </a:lnTo>
                    <a:lnTo>
                      <a:pt x="315" y="58"/>
                    </a:lnTo>
                    <a:lnTo>
                      <a:pt x="317" y="56"/>
                    </a:lnTo>
                    <a:lnTo>
                      <a:pt x="319" y="56"/>
                    </a:lnTo>
                    <a:lnTo>
                      <a:pt x="321" y="54"/>
                    </a:lnTo>
                    <a:lnTo>
                      <a:pt x="323" y="52"/>
                    </a:lnTo>
                    <a:lnTo>
                      <a:pt x="325" y="50"/>
                    </a:lnTo>
                    <a:lnTo>
                      <a:pt x="326" y="50"/>
                    </a:lnTo>
                    <a:lnTo>
                      <a:pt x="326" y="48"/>
                    </a:lnTo>
                    <a:lnTo>
                      <a:pt x="328" y="46"/>
                    </a:lnTo>
                    <a:lnTo>
                      <a:pt x="328" y="44"/>
                    </a:lnTo>
                    <a:lnTo>
                      <a:pt x="330" y="44"/>
                    </a:lnTo>
                    <a:lnTo>
                      <a:pt x="330" y="42"/>
                    </a:lnTo>
                    <a:lnTo>
                      <a:pt x="330" y="40"/>
                    </a:lnTo>
                    <a:lnTo>
                      <a:pt x="332" y="38"/>
                    </a:lnTo>
                    <a:lnTo>
                      <a:pt x="334" y="37"/>
                    </a:lnTo>
                    <a:lnTo>
                      <a:pt x="336" y="35"/>
                    </a:lnTo>
                    <a:lnTo>
                      <a:pt x="338" y="33"/>
                    </a:lnTo>
                    <a:lnTo>
                      <a:pt x="338" y="31"/>
                    </a:lnTo>
                    <a:lnTo>
                      <a:pt x="338" y="29"/>
                    </a:lnTo>
                    <a:lnTo>
                      <a:pt x="338" y="27"/>
                    </a:lnTo>
                    <a:lnTo>
                      <a:pt x="338" y="25"/>
                    </a:lnTo>
                    <a:lnTo>
                      <a:pt x="338" y="23"/>
                    </a:lnTo>
                    <a:lnTo>
                      <a:pt x="338" y="21"/>
                    </a:lnTo>
                    <a:lnTo>
                      <a:pt x="336" y="19"/>
                    </a:lnTo>
                    <a:lnTo>
                      <a:pt x="336" y="17"/>
                    </a:lnTo>
                    <a:lnTo>
                      <a:pt x="336" y="15"/>
                    </a:lnTo>
                    <a:lnTo>
                      <a:pt x="334" y="14"/>
                    </a:lnTo>
                    <a:lnTo>
                      <a:pt x="332" y="12"/>
                    </a:lnTo>
                    <a:lnTo>
                      <a:pt x="330" y="12"/>
                    </a:lnTo>
                    <a:lnTo>
                      <a:pt x="330" y="10"/>
                    </a:lnTo>
                    <a:lnTo>
                      <a:pt x="332" y="10"/>
                    </a:lnTo>
                    <a:lnTo>
                      <a:pt x="334" y="10"/>
                    </a:lnTo>
                    <a:lnTo>
                      <a:pt x="336" y="8"/>
                    </a:lnTo>
                    <a:lnTo>
                      <a:pt x="338" y="8"/>
                    </a:lnTo>
                    <a:lnTo>
                      <a:pt x="338" y="6"/>
                    </a:lnTo>
                    <a:lnTo>
                      <a:pt x="340" y="6"/>
                    </a:lnTo>
                    <a:lnTo>
                      <a:pt x="340" y="4"/>
                    </a:lnTo>
                    <a:lnTo>
                      <a:pt x="342" y="4"/>
                    </a:lnTo>
                    <a:lnTo>
                      <a:pt x="342" y="2"/>
                    </a:lnTo>
                    <a:lnTo>
                      <a:pt x="344" y="2"/>
                    </a:lnTo>
                    <a:lnTo>
                      <a:pt x="344" y="0"/>
                    </a:lnTo>
                    <a:lnTo>
                      <a:pt x="344" y="2"/>
                    </a:lnTo>
                    <a:lnTo>
                      <a:pt x="346" y="2"/>
                    </a:lnTo>
                    <a:lnTo>
                      <a:pt x="346" y="4"/>
                    </a:lnTo>
                    <a:lnTo>
                      <a:pt x="346" y="6"/>
                    </a:lnTo>
                    <a:lnTo>
                      <a:pt x="346" y="8"/>
                    </a:lnTo>
                    <a:lnTo>
                      <a:pt x="348" y="8"/>
                    </a:lnTo>
                    <a:lnTo>
                      <a:pt x="348" y="10"/>
                    </a:lnTo>
                    <a:lnTo>
                      <a:pt x="348" y="12"/>
                    </a:lnTo>
                    <a:lnTo>
                      <a:pt x="348" y="14"/>
                    </a:lnTo>
                    <a:lnTo>
                      <a:pt x="348" y="15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lnTo>
                      <a:pt x="349" y="21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1" y="25"/>
                    </a:lnTo>
                    <a:lnTo>
                      <a:pt x="349" y="27"/>
                    </a:lnTo>
                    <a:lnTo>
                      <a:pt x="349" y="29"/>
                    </a:lnTo>
                    <a:lnTo>
                      <a:pt x="348" y="29"/>
                    </a:lnTo>
                    <a:lnTo>
                      <a:pt x="348" y="31"/>
                    </a:lnTo>
                    <a:lnTo>
                      <a:pt x="349" y="31"/>
                    </a:lnTo>
                    <a:lnTo>
                      <a:pt x="351" y="31"/>
                    </a:lnTo>
                    <a:lnTo>
                      <a:pt x="353" y="31"/>
                    </a:lnTo>
                    <a:lnTo>
                      <a:pt x="353" y="33"/>
                    </a:lnTo>
                    <a:lnTo>
                      <a:pt x="355" y="33"/>
                    </a:lnTo>
                    <a:lnTo>
                      <a:pt x="357" y="33"/>
                    </a:lnTo>
                    <a:lnTo>
                      <a:pt x="359" y="33"/>
                    </a:lnTo>
                    <a:lnTo>
                      <a:pt x="359" y="35"/>
                    </a:lnTo>
                    <a:lnTo>
                      <a:pt x="361" y="35"/>
                    </a:lnTo>
                    <a:lnTo>
                      <a:pt x="363" y="35"/>
                    </a:lnTo>
                    <a:lnTo>
                      <a:pt x="365" y="35"/>
                    </a:lnTo>
                    <a:lnTo>
                      <a:pt x="367" y="35"/>
                    </a:lnTo>
                    <a:lnTo>
                      <a:pt x="369" y="35"/>
                    </a:lnTo>
                    <a:lnTo>
                      <a:pt x="369" y="37"/>
                    </a:lnTo>
                    <a:lnTo>
                      <a:pt x="369" y="38"/>
                    </a:lnTo>
                    <a:lnTo>
                      <a:pt x="367" y="38"/>
                    </a:lnTo>
                    <a:lnTo>
                      <a:pt x="367" y="40"/>
                    </a:lnTo>
                    <a:lnTo>
                      <a:pt x="367" y="42"/>
                    </a:lnTo>
                    <a:lnTo>
                      <a:pt x="367" y="44"/>
                    </a:lnTo>
                    <a:lnTo>
                      <a:pt x="369" y="44"/>
                    </a:lnTo>
                    <a:lnTo>
                      <a:pt x="369" y="46"/>
                    </a:lnTo>
                    <a:lnTo>
                      <a:pt x="371" y="46"/>
                    </a:lnTo>
                    <a:lnTo>
                      <a:pt x="371" y="48"/>
                    </a:lnTo>
                    <a:lnTo>
                      <a:pt x="373" y="48"/>
                    </a:lnTo>
                    <a:lnTo>
                      <a:pt x="373" y="50"/>
                    </a:lnTo>
                    <a:lnTo>
                      <a:pt x="374" y="50"/>
                    </a:lnTo>
                    <a:lnTo>
                      <a:pt x="373" y="52"/>
                    </a:lnTo>
                    <a:lnTo>
                      <a:pt x="373" y="54"/>
                    </a:lnTo>
                    <a:lnTo>
                      <a:pt x="373" y="56"/>
                    </a:lnTo>
                    <a:lnTo>
                      <a:pt x="373" y="58"/>
                    </a:lnTo>
                    <a:lnTo>
                      <a:pt x="373" y="60"/>
                    </a:lnTo>
                    <a:lnTo>
                      <a:pt x="373" y="62"/>
                    </a:lnTo>
                    <a:lnTo>
                      <a:pt x="373" y="63"/>
                    </a:lnTo>
                    <a:lnTo>
                      <a:pt x="373" y="65"/>
                    </a:lnTo>
                    <a:lnTo>
                      <a:pt x="373" y="67"/>
                    </a:lnTo>
                    <a:lnTo>
                      <a:pt x="373" y="69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69" y="73"/>
                    </a:lnTo>
                    <a:lnTo>
                      <a:pt x="369" y="75"/>
                    </a:lnTo>
                    <a:lnTo>
                      <a:pt x="369" y="77"/>
                    </a:lnTo>
                    <a:lnTo>
                      <a:pt x="369" y="79"/>
                    </a:lnTo>
                    <a:lnTo>
                      <a:pt x="369" y="81"/>
                    </a:lnTo>
                    <a:lnTo>
                      <a:pt x="369" y="83"/>
                    </a:lnTo>
                    <a:lnTo>
                      <a:pt x="371" y="83"/>
                    </a:lnTo>
                    <a:lnTo>
                      <a:pt x="371" y="85"/>
                    </a:lnTo>
                    <a:lnTo>
                      <a:pt x="373" y="85"/>
                    </a:lnTo>
                    <a:lnTo>
                      <a:pt x="374" y="85"/>
                    </a:lnTo>
                    <a:lnTo>
                      <a:pt x="376" y="85"/>
                    </a:lnTo>
                    <a:lnTo>
                      <a:pt x="378" y="85"/>
                    </a:lnTo>
                    <a:lnTo>
                      <a:pt x="380" y="85"/>
                    </a:lnTo>
                    <a:lnTo>
                      <a:pt x="380" y="86"/>
                    </a:lnTo>
                    <a:lnTo>
                      <a:pt x="382" y="86"/>
                    </a:lnTo>
                    <a:lnTo>
                      <a:pt x="382" y="88"/>
                    </a:lnTo>
                    <a:lnTo>
                      <a:pt x="384" y="88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6" y="88"/>
                    </a:lnTo>
                    <a:lnTo>
                      <a:pt x="388" y="88"/>
                    </a:lnTo>
                    <a:lnTo>
                      <a:pt x="390" y="90"/>
                    </a:lnTo>
                    <a:lnTo>
                      <a:pt x="390" y="92"/>
                    </a:lnTo>
                    <a:lnTo>
                      <a:pt x="392" y="92"/>
                    </a:lnTo>
                    <a:lnTo>
                      <a:pt x="394" y="92"/>
                    </a:lnTo>
                    <a:lnTo>
                      <a:pt x="396" y="92"/>
                    </a:lnTo>
                    <a:lnTo>
                      <a:pt x="397" y="92"/>
                    </a:lnTo>
                    <a:lnTo>
                      <a:pt x="397" y="94"/>
                    </a:lnTo>
                    <a:lnTo>
                      <a:pt x="399" y="94"/>
                    </a:lnTo>
                    <a:lnTo>
                      <a:pt x="399" y="96"/>
                    </a:lnTo>
                    <a:lnTo>
                      <a:pt x="401" y="96"/>
                    </a:lnTo>
                    <a:lnTo>
                      <a:pt x="403" y="96"/>
                    </a:lnTo>
                    <a:lnTo>
                      <a:pt x="405" y="96"/>
                    </a:lnTo>
                    <a:lnTo>
                      <a:pt x="405" y="94"/>
                    </a:lnTo>
                    <a:lnTo>
                      <a:pt x="407" y="94"/>
                    </a:lnTo>
                    <a:lnTo>
                      <a:pt x="407" y="96"/>
                    </a:lnTo>
                    <a:lnTo>
                      <a:pt x="407" y="98"/>
                    </a:lnTo>
                    <a:lnTo>
                      <a:pt x="407" y="100"/>
                    </a:lnTo>
                    <a:lnTo>
                      <a:pt x="405" y="100"/>
                    </a:lnTo>
                    <a:lnTo>
                      <a:pt x="405" y="102"/>
                    </a:lnTo>
                    <a:lnTo>
                      <a:pt x="403" y="102"/>
                    </a:lnTo>
                    <a:lnTo>
                      <a:pt x="403" y="104"/>
                    </a:lnTo>
                    <a:lnTo>
                      <a:pt x="403" y="106"/>
                    </a:lnTo>
                    <a:lnTo>
                      <a:pt x="403" y="108"/>
                    </a:lnTo>
                    <a:lnTo>
                      <a:pt x="403" y="110"/>
                    </a:lnTo>
                    <a:lnTo>
                      <a:pt x="401" y="110"/>
                    </a:lnTo>
                    <a:lnTo>
                      <a:pt x="401" y="111"/>
                    </a:lnTo>
                    <a:lnTo>
                      <a:pt x="401" y="113"/>
                    </a:lnTo>
                    <a:lnTo>
                      <a:pt x="399" y="113"/>
                    </a:lnTo>
                    <a:lnTo>
                      <a:pt x="401" y="115"/>
                    </a:lnTo>
                    <a:lnTo>
                      <a:pt x="401" y="117"/>
                    </a:lnTo>
                    <a:lnTo>
                      <a:pt x="403" y="117"/>
                    </a:lnTo>
                    <a:lnTo>
                      <a:pt x="405" y="119"/>
                    </a:lnTo>
                    <a:lnTo>
                      <a:pt x="405" y="121"/>
                    </a:lnTo>
                    <a:lnTo>
                      <a:pt x="407" y="121"/>
                    </a:lnTo>
                    <a:lnTo>
                      <a:pt x="409" y="121"/>
                    </a:lnTo>
                    <a:lnTo>
                      <a:pt x="409" y="123"/>
                    </a:lnTo>
                    <a:lnTo>
                      <a:pt x="411" y="123"/>
                    </a:lnTo>
                    <a:lnTo>
                      <a:pt x="413" y="121"/>
                    </a:lnTo>
                    <a:lnTo>
                      <a:pt x="413" y="123"/>
                    </a:lnTo>
                    <a:lnTo>
                      <a:pt x="415" y="123"/>
                    </a:lnTo>
                    <a:lnTo>
                      <a:pt x="415" y="125"/>
                    </a:lnTo>
                    <a:lnTo>
                      <a:pt x="417" y="125"/>
                    </a:lnTo>
                    <a:lnTo>
                      <a:pt x="419" y="127"/>
                    </a:lnTo>
                    <a:lnTo>
                      <a:pt x="419" y="12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Freeform 4970">
                <a:extLst>
                  <a:ext uri="{FF2B5EF4-FFF2-40B4-BE49-F238E27FC236}">
                    <a16:creationId xmlns:a16="http://schemas.microsoft.com/office/drawing/2014/main" id="{A8E3838F-0F32-FCA2-B5DD-1B085470F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886" y="1016304"/>
                <a:ext cx="496403" cy="866521"/>
              </a:xfrm>
              <a:custGeom>
                <a:avLst/>
                <a:gdLst/>
                <a:ahLst/>
                <a:cxnLst>
                  <a:cxn ang="0">
                    <a:pos x="266" y="211"/>
                  </a:cxn>
                  <a:cxn ang="0">
                    <a:pos x="259" y="223"/>
                  </a:cxn>
                  <a:cxn ang="0">
                    <a:pos x="238" y="234"/>
                  </a:cxn>
                  <a:cxn ang="0">
                    <a:pos x="220" y="246"/>
                  </a:cxn>
                  <a:cxn ang="0">
                    <a:pos x="201" y="255"/>
                  </a:cxn>
                  <a:cxn ang="0">
                    <a:pos x="180" y="265"/>
                  </a:cxn>
                  <a:cxn ang="0">
                    <a:pos x="167" y="282"/>
                  </a:cxn>
                  <a:cxn ang="0">
                    <a:pos x="155" y="296"/>
                  </a:cxn>
                  <a:cxn ang="0">
                    <a:pos x="144" y="311"/>
                  </a:cxn>
                  <a:cxn ang="0">
                    <a:pos x="144" y="328"/>
                  </a:cxn>
                  <a:cxn ang="0">
                    <a:pos x="142" y="346"/>
                  </a:cxn>
                  <a:cxn ang="0">
                    <a:pos x="126" y="355"/>
                  </a:cxn>
                  <a:cxn ang="0">
                    <a:pos x="119" y="373"/>
                  </a:cxn>
                  <a:cxn ang="0">
                    <a:pos x="115" y="394"/>
                  </a:cxn>
                  <a:cxn ang="0">
                    <a:pos x="109" y="413"/>
                  </a:cxn>
                  <a:cxn ang="0">
                    <a:pos x="99" y="434"/>
                  </a:cxn>
                  <a:cxn ang="0">
                    <a:pos x="90" y="457"/>
                  </a:cxn>
                  <a:cxn ang="0">
                    <a:pos x="71" y="471"/>
                  </a:cxn>
                  <a:cxn ang="0">
                    <a:pos x="61" y="497"/>
                  </a:cxn>
                  <a:cxn ang="0">
                    <a:pos x="53" y="526"/>
                  </a:cxn>
                  <a:cxn ang="0">
                    <a:pos x="36" y="540"/>
                  </a:cxn>
                  <a:cxn ang="0">
                    <a:pos x="23" y="503"/>
                  </a:cxn>
                  <a:cxn ang="0">
                    <a:pos x="9" y="465"/>
                  </a:cxn>
                  <a:cxn ang="0">
                    <a:pos x="1" y="419"/>
                  </a:cxn>
                  <a:cxn ang="0">
                    <a:pos x="11" y="396"/>
                  </a:cxn>
                  <a:cxn ang="0">
                    <a:pos x="23" y="373"/>
                  </a:cxn>
                  <a:cxn ang="0">
                    <a:pos x="32" y="353"/>
                  </a:cxn>
                  <a:cxn ang="0">
                    <a:pos x="30" y="330"/>
                  </a:cxn>
                  <a:cxn ang="0">
                    <a:pos x="26" y="307"/>
                  </a:cxn>
                  <a:cxn ang="0">
                    <a:pos x="26" y="286"/>
                  </a:cxn>
                  <a:cxn ang="0">
                    <a:pos x="26" y="263"/>
                  </a:cxn>
                  <a:cxn ang="0">
                    <a:pos x="42" y="248"/>
                  </a:cxn>
                  <a:cxn ang="0">
                    <a:pos x="53" y="227"/>
                  </a:cxn>
                  <a:cxn ang="0">
                    <a:pos x="21" y="204"/>
                  </a:cxn>
                  <a:cxn ang="0">
                    <a:pos x="23" y="188"/>
                  </a:cxn>
                  <a:cxn ang="0">
                    <a:pos x="44" y="190"/>
                  </a:cxn>
                  <a:cxn ang="0">
                    <a:pos x="76" y="159"/>
                  </a:cxn>
                  <a:cxn ang="0">
                    <a:pos x="86" y="159"/>
                  </a:cxn>
                  <a:cxn ang="0">
                    <a:pos x="105" y="165"/>
                  </a:cxn>
                  <a:cxn ang="0">
                    <a:pos x="115" y="158"/>
                  </a:cxn>
                  <a:cxn ang="0">
                    <a:pos x="119" y="135"/>
                  </a:cxn>
                  <a:cxn ang="0">
                    <a:pos x="126" y="113"/>
                  </a:cxn>
                  <a:cxn ang="0">
                    <a:pos x="128" y="88"/>
                  </a:cxn>
                  <a:cxn ang="0">
                    <a:pos x="130" y="75"/>
                  </a:cxn>
                  <a:cxn ang="0">
                    <a:pos x="122" y="69"/>
                  </a:cxn>
                  <a:cxn ang="0">
                    <a:pos x="122" y="65"/>
                  </a:cxn>
                  <a:cxn ang="0">
                    <a:pos x="121" y="58"/>
                  </a:cxn>
                  <a:cxn ang="0">
                    <a:pos x="126" y="46"/>
                  </a:cxn>
                  <a:cxn ang="0">
                    <a:pos x="136" y="31"/>
                  </a:cxn>
                  <a:cxn ang="0">
                    <a:pos x="147" y="25"/>
                  </a:cxn>
                  <a:cxn ang="0">
                    <a:pos x="161" y="15"/>
                  </a:cxn>
                  <a:cxn ang="0">
                    <a:pos x="176" y="15"/>
                  </a:cxn>
                  <a:cxn ang="0">
                    <a:pos x="203" y="2"/>
                  </a:cxn>
                  <a:cxn ang="0">
                    <a:pos x="215" y="17"/>
                  </a:cxn>
                  <a:cxn ang="0">
                    <a:pos x="226" y="35"/>
                  </a:cxn>
                  <a:cxn ang="0">
                    <a:pos x="215" y="56"/>
                  </a:cxn>
                  <a:cxn ang="0">
                    <a:pos x="195" y="69"/>
                  </a:cxn>
                  <a:cxn ang="0">
                    <a:pos x="195" y="92"/>
                  </a:cxn>
                  <a:cxn ang="0">
                    <a:pos x="213" y="104"/>
                  </a:cxn>
                  <a:cxn ang="0">
                    <a:pos x="234" y="111"/>
                  </a:cxn>
                  <a:cxn ang="0">
                    <a:pos x="240" y="129"/>
                  </a:cxn>
                  <a:cxn ang="0">
                    <a:pos x="240" y="173"/>
                  </a:cxn>
                  <a:cxn ang="0">
                    <a:pos x="263" y="204"/>
                  </a:cxn>
                </a:cxnLst>
                <a:rect l="0" t="0" r="r" b="b"/>
                <a:pathLst>
                  <a:path w="270" h="544">
                    <a:moveTo>
                      <a:pt x="270" y="200"/>
                    </a:moveTo>
                    <a:lnTo>
                      <a:pt x="270" y="202"/>
                    </a:lnTo>
                    <a:lnTo>
                      <a:pt x="270" y="204"/>
                    </a:lnTo>
                    <a:lnTo>
                      <a:pt x="268" y="204"/>
                    </a:lnTo>
                    <a:lnTo>
                      <a:pt x="266" y="204"/>
                    </a:lnTo>
                    <a:lnTo>
                      <a:pt x="266" y="206"/>
                    </a:lnTo>
                    <a:lnTo>
                      <a:pt x="265" y="206"/>
                    </a:lnTo>
                    <a:lnTo>
                      <a:pt x="266" y="206"/>
                    </a:lnTo>
                    <a:lnTo>
                      <a:pt x="266" y="207"/>
                    </a:lnTo>
                    <a:lnTo>
                      <a:pt x="266" y="209"/>
                    </a:lnTo>
                    <a:lnTo>
                      <a:pt x="268" y="209"/>
                    </a:lnTo>
                    <a:lnTo>
                      <a:pt x="268" y="211"/>
                    </a:lnTo>
                    <a:lnTo>
                      <a:pt x="266" y="211"/>
                    </a:lnTo>
                    <a:lnTo>
                      <a:pt x="266" y="213"/>
                    </a:lnTo>
                    <a:lnTo>
                      <a:pt x="266" y="215"/>
                    </a:lnTo>
                    <a:lnTo>
                      <a:pt x="266" y="217"/>
                    </a:lnTo>
                    <a:lnTo>
                      <a:pt x="265" y="217"/>
                    </a:lnTo>
                    <a:lnTo>
                      <a:pt x="265" y="219"/>
                    </a:lnTo>
                    <a:lnTo>
                      <a:pt x="266" y="219"/>
                    </a:lnTo>
                    <a:lnTo>
                      <a:pt x="266" y="221"/>
                    </a:lnTo>
                    <a:lnTo>
                      <a:pt x="268" y="221"/>
                    </a:lnTo>
                    <a:lnTo>
                      <a:pt x="266" y="221"/>
                    </a:lnTo>
                    <a:lnTo>
                      <a:pt x="265" y="223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59" y="223"/>
                    </a:lnTo>
                    <a:lnTo>
                      <a:pt x="259" y="225"/>
                    </a:lnTo>
                    <a:lnTo>
                      <a:pt x="257" y="225"/>
                    </a:lnTo>
                    <a:lnTo>
                      <a:pt x="255" y="227"/>
                    </a:lnTo>
                    <a:lnTo>
                      <a:pt x="253" y="227"/>
                    </a:lnTo>
                    <a:lnTo>
                      <a:pt x="251" y="229"/>
                    </a:lnTo>
                    <a:lnTo>
                      <a:pt x="249" y="229"/>
                    </a:lnTo>
                    <a:lnTo>
                      <a:pt x="247" y="231"/>
                    </a:lnTo>
                    <a:lnTo>
                      <a:pt x="245" y="231"/>
                    </a:lnTo>
                    <a:lnTo>
                      <a:pt x="243" y="231"/>
                    </a:lnTo>
                    <a:lnTo>
                      <a:pt x="243" y="232"/>
                    </a:lnTo>
                    <a:lnTo>
                      <a:pt x="241" y="232"/>
                    </a:lnTo>
                    <a:lnTo>
                      <a:pt x="240" y="232"/>
                    </a:lnTo>
                    <a:lnTo>
                      <a:pt x="238" y="234"/>
                    </a:lnTo>
                    <a:lnTo>
                      <a:pt x="236" y="234"/>
                    </a:lnTo>
                    <a:lnTo>
                      <a:pt x="236" y="236"/>
                    </a:lnTo>
                    <a:lnTo>
                      <a:pt x="234" y="236"/>
                    </a:lnTo>
                    <a:lnTo>
                      <a:pt x="234" y="238"/>
                    </a:lnTo>
                    <a:lnTo>
                      <a:pt x="232" y="238"/>
                    </a:lnTo>
                    <a:lnTo>
                      <a:pt x="232" y="240"/>
                    </a:lnTo>
                    <a:lnTo>
                      <a:pt x="230" y="240"/>
                    </a:lnTo>
                    <a:lnTo>
                      <a:pt x="230" y="242"/>
                    </a:lnTo>
                    <a:lnTo>
                      <a:pt x="228" y="242"/>
                    </a:lnTo>
                    <a:lnTo>
                      <a:pt x="226" y="244"/>
                    </a:lnTo>
                    <a:lnTo>
                      <a:pt x="224" y="246"/>
                    </a:lnTo>
                    <a:lnTo>
                      <a:pt x="222" y="246"/>
                    </a:lnTo>
                    <a:lnTo>
                      <a:pt x="220" y="246"/>
                    </a:lnTo>
                    <a:lnTo>
                      <a:pt x="220" y="248"/>
                    </a:lnTo>
                    <a:lnTo>
                      <a:pt x="218" y="248"/>
                    </a:lnTo>
                    <a:lnTo>
                      <a:pt x="217" y="248"/>
                    </a:lnTo>
                    <a:lnTo>
                      <a:pt x="215" y="248"/>
                    </a:lnTo>
                    <a:lnTo>
                      <a:pt x="215" y="250"/>
                    </a:lnTo>
                    <a:lnTo>
                      <a:pt x="213" y="250"/>
                    </a:lnTo>
                    <a:lnTo>
                      <a:pt x="211" y="250"/>
                    </a:lnTo>
                    <a:lnTo>
                      <a:pt x="209" y="252"/>
                    </a:lnTo>
                    <a:lnTo>
                      <a:pt x="207" y="254"/>
                    </a:lnTo>
                    <a:lnTo>
                      <a:pt x="205" y="254"/>
                    </a:lnTo>
                    <a:lnTo>
                      <a:pt x="203" y="254"/>
                    </a:lnTo>
                    <a:lnTo>
                      <a:pt x="203" y="255"/>
                    </a:lnTo>
                    <a:lnTo>
                      <a:pt x="201" y="255"/>
                    </a:lnTo>
                    <a:lnTo>
                      <a:pt x="199" y="255"/>
                    </a:lnTo>
                    <a:lnTo>
                      <a:pt x="197" y="257"/>
                    </a:lnTo>
                    <a:lnTo>
                      <a:pt x="195" y="257"/>
                    </a:lnTo>
                    <a:lnTo>
                      <a:pt x="193" y="259"/>
                    </a:lnTo>
                    <a:lnTo>
                      <a:pt x="192" y="259"/>
                    </a:lnTo>
                    <a:lnTo>
                      <a:pt x="190" y="261"/>
                    </a:lnTo>
                    <a:lnTo>
                      <a:pt x="188" y="261"/>
                    </a:lnTo>
                    <a:lnTo>
                      <a:pt x="186" y="261"/>
                    </a:lnTo>
                    <a:lnTo>
                      <a:pt x="184" y="261"/>
                    </a:lnTo>
                    <a:lnTo>
                      <a:pt x="184" y="263"/>
                    </a:lnTo>
                    <a:lnTo>
                      <a:pt x="182" y="263"/>
                    </a:lnTo>
                    <a:lnTo>
                      <a:pt x="182" y="265"/>
                    </a:lnTo>
                    <a:lnTo>
                      <a:pt x="180" y="265"/>
                    </a:lnTo>
                    <a:lnTo>
                      <a:pt x="180" y="267"/>
                    </a:lnTo>
                    <a:lnTo>
                      <a:pt x="178" y="269"/>
                    </a:lnTo>
                    <a:lnTo>
                      <a:pt x="176" y="271"/>
                    </a:lnTo>
                    <a:lnTo>
                      <a:pt x="176" y="273"/>
                    </a:lnTo>
                    <a:lnTo>
                      <a:pt x="174" y="273"/>
                    </a:lnTo>
                    <a:lnTo>
                      <a:pt x="174" y="275"/>
                    </a:lnTo>
                    <a:lnTo>
                      <a:pt x="172" y="275"/>
                    </a:lnTo>
                    <a:lnTo>
                      <a:pt x="172" y="277"/>
                    </a:lnTo>
                    <a:lnTo>
                      <a:pt x="170" y="277"/>
                    </a:lnTo>
                    <a:lnTo>
                      <a:pt x="170" y="279"/>
                    </a:lnTo>
                    <a:lnTo>
                      <a:pt x="169" y="279"/>
                    </a:lnTo>
                    <a:lnTo>
                      <a:pt x="169" y="280"/>
                    </a:lnTo>
                    <a:lnTo>
                      <a:pt x="167" y="282"/>
                    </a:lnTo>
                    <a:lnTo>
                      <a:pt x="165" y="282"/>
                    </a:lnTo>
                    <a:lnTo>
                      <a:pt x="165" y="284"/>
                    </a:lnTo>
                    <a:lnTo>
                      <a:pt x="163" y="284"/>
                    </a:lnTo>
                    <a:lnTo>
                      <a:pt x="161" y="284"/>
                    </a:lnTo>
                    <a:lnTo>
                      <a:pt x="161" y="286"/>
                    </a:lnTo>
                    <a:lnTo>
                      <a:pt x="159" y="286"/>
                    </a:lnTo>
                    <a:lnTo>
                      <a:pt x="157" y="286"/>
                    </a:lnTo>
                    <a:lnTo>
                      <a:pt x="157" y="288"/>
                    </a:lnTo>
                    <a:lnTo>
                      <a:pt x="157" y="290"/>
                    </a:lnTo>
                    <a:lnTo>
                      <a:pt x="157" y="292"/>
                    </a:lnTo>
                    <a:lnTo>
                      <a:pt x="155" y="292"/>
                    </a:lnTo>
                    <a:lnTo>
                      <a:pt x="155" y="294"/>
                    </a:lnTo>
                    <a:lnTo>
                      <a:pt x="155" y="296"/>
                    </a:lnTo>
                    <a:lnTo>
                      <a:pt x="153" y="298"/>
                    </a:lnTo>
                    <a:lnTo>
                      <a:pt x="153" y="300"/>
                    </a:lnTo>
                    <a:lnTo>
                      <a:pt x="153" y="302"/>
                    </a:lnTo>
                    <a:lnTo>
                      <a:pt x="151" y="302"/>
                    </a:lnTo>
                    <a:lnTo>
                      <a:pt x="151" y="303"/>
                    </a:lnTo>
                    <a:lnTo>
                      <a:pt x="151" y="305"/>
                    </a:lnTo>
                    <a:lnTo>
                      <a:pt x="149" y="305"/>
                    </a:lnTo>
                    <a:lnTo>
                      <a:pt x="149" y="307"/>
                    </a:lnTo>
                    <a:lnTo>
                      <a:pt x="147" y="307"/>
                    </a:lnTo>
                    <a:lnTo>
                      <a:pt x="147" y="309"/>
                    </a:lnTo>
                    <a:lnTo>
                      <a:pt x="145" y="309"/>
                    </a:lnTo>
                    <a:lnTo>
                      <a:pt x="145" y="311"/>
                    </a:lnTo>
                    <a:lnTo>
                      <a:pt x="144" y="311"/>
                    </a:lnTo>
                    <a:lnTo>
                      <a:pt x="142" y="311"/>
                    </a:lnTo>
                    <a:lnTo>
                      <a:pt x="140" y="311"/>
                    </a:lnTo>
                    <a:lnTo>
                      <a:pt x="140" y="313"/>
                    </a:lnTo>
                    <a:lnTo>
                      <a:pt x="138" y="315"/>
                    </a:lnTo>
                    <a:lnTo>
                      <a:pt x="138" y="317"/>
                    </a:lnTo>
                    <a:lnTo>
                      <a:pt x="138" y="319"/>
                    </a:lnTo>
                    <a:lnTo>
                      <a:pt x="138" y="321"/>
                    </a:lnTo>
                    <a:lnTo>
                      <a:pt x="140" y="321"/>
                    </a:lnTo>
                    <a:lnTo>
                      <a:pt x="140" y="323"/>
                    </a:lnTo>
                    <a:lnTo>
                      <a:pt x="142" y="323"/>
                    </a:lnTo>
                    <a:lnTo>
                      <a:pt x="142" y="325"/>
                    </a:lnTo>
                    <a:lnTo>
                      <a:pt x="142" y="327"/>
                    </a:lnTo>
                    <a:lnTo>
                      <a:pt x="144" y="328"/>
                    </a:lnTo>
                    <a:lnTo>
                      <a:pt x="144" y="330"/>
                    </a:lnTo>
                    <a:lnTo>
                      <a:pt x="145" y="330"/>
                    </a:lnTo>
                    <a:lnTo>
                      <a:pt x="145" y="332"/>
                    </a:lnTo>
                    <a:lnTo>
                      <a:pt x="145" y="334"/>
                    </a:lnTo>
                    <a:lnTo>
                      <a:pt x="145" y="336"/>
                    </a:lnTo>
                    <a:lnTo>
                      <a:pt x="147" y="336"/>
                    </a:lnTo>
                    <a:lnTo>
                      <a:pt x="147" y="338"/>
                    </a:lnTo>
                    <a:lnTo>
                      <a:pt x="147" y="340"/>
                    </a:lnTo>
                    <a:lnTo>
                      <a:pt x="145" y="340"/>
                    </a:lnTo>
                    <a:lnTo>
                      <a:pt x="145" y="342"/>
                    </a:lnTo>
                    <a:lnTo>
                      <a:pt x="145" y="344"/>
                    </a:lnTo>
                    <a:lnTo>
                      <a:pt x="144" y="344"/>
                    </a:lnTo>
                    <a:lnTo>
                      <a:pt x="142" y="346"/>
                    </a:lnTo>
                    <a:lnTo>
                      <a:pt x="140" y="344"/>
                    </a:lnTo>
                    <a:lnTo>
                      <a:pt x="138" y="344"/>
                    </a:lnTo>
                    <a:lnTo>
                      <a:pt x="136" y="344"/>
                    </a:lnTo>
                    <a:lnTo>
                      <a:pt x="134" y="344"/>
                    </a:lnTo>
                    <a:lnTo>
                      <a:pt x="132" y="344"/>
                    </a:lnTo>
                    <a:lnTo>
                      <a:pt x="130" y="344"/>
                    </a:lnTo>
                    <a:lnTo>
                      <a:pt x="130" y="346"/>
                    </a:lnTo>
                    <a:lnTo>
                      <a:pt x="130" y="348"/>
                    </a:lnTo>
                    <a:lnTo>
                      <a:pt x="128" y="350"/>
                    </a:lnTo>
                    <a:lnTo>
                      <a:pt x="128" y="351"/>
                    </a:lnTo>
                    <a:lnTo>
                      <a:pt x="126" y="351"/>
                    </a:lnTo>
                    <a:lnTo>
                      <a:pt x="126" y="353"/>
                    </a:lnTo>
                    <a:lnTo>
                      <a:pt x="126" y="355"/>
                    </a:lnTo>
                    <a:lnTo>
                      <a:pt x="126" y="357"/>
                    </a:lnTo>
                    <a:lnTo>
                      <a:pt x="124" y="357"/>
                    </a:lnTo>
                    <a:lnTo>
                      <a:pt x="124" y="359"/>
                    </a:lnTo>
                    <a:lnTo>
                      <a:pt x="122" y="359"/>
                    </a:lnTo>
                    <a:lnTo>
                      <a:pt x="122" y="361"/>
                    </a:lnTo>
                    <a:lnTo>
                      <a:pt x="121" y="361"/>
                    </a:lnTo>
                    <a:lnTo>
                      <a:pt x="121" y="363"/>
                    </a:lnTo>
                    <a:lnTo>
                      <a:pt x="121" y="365"/>
                    </a:lnTo>
                    <a:lnTo>
                      <a:pt x="119" y="365"/>
                    </a:lnTo>
                    <a:lnTo>
                      <a:pt x="119" y="367"/>
                    </a:lnTo>
                    <a:lnTo>
                      <a:pt x="119" y="369"/>
                    </a:lnTo>
                    <a:lnTo>
                      <a:pt x="119" y="371"/>
                    </a:lnTo>
                    <a:lnTo>
                      <a:pt x="119" y="373"/>
                    </a:lnTo>
                    <a:lnTo>
                      <a:pt x="117" y="373"/>
                    </a:lnTo>
                    <a:lnTo>
                      <a:pt x="117" y="375"/>
                    </a:lnTo>
                    <a:lnTo>
                      <a:pt x="117" y="376"/>
                    </a:lnTo>
                    <a:lnTo>
                      <a:pt x="117" y="378"/>
                    </a:lnTo>
                    <a:lnTo>
                      <a:pt x="117" y="380"/>
                    </a:lnTo>
                    <a:lnTo>
                      <a:pt x="117" y="382"/>
                    </a:lnTo>
                    <a:lnTo>
                      <a:pt x="117" y="384"/>
                    </a:lnTo>
                    <a:lnTo>
                      <a:pt x="117" y="386"/>
                    </a:lnTo>
                    <a:lnTo>
                      <a:pt x="117" y="388"/>
                    </a:lnTo>
                    <a:lnTo>
                      <a:pt x="117" y="390"/>
                    </a:lnTo>
                    <a:lnTo>
                      <a:pt x="117" y="392"/>
                    </a:lnTo>
                    <a:lnTo>
                      <a:pt x="115" y="392"/>
                    </a:lnTo>
                    <a:lnTo>
                      <a:pt x="115" y="394"/>
                    </a:lnTo>
                    <a:lnTo>
                      <a:pt x="113" y="394"/>
                    </a:lnTo>
                    <a:lnTo>
                      <a:pt x="113" y="396"/>
                    </a:lnTo>
                    <a:lnTo>
                      <a:pt x="113" y="398"/>
                    </a:lnTo>
                    <a:lnTo>
                      <a:pt x="111" y="398"/>
                    </a:lnTo>
                    <a:lnTo>
                      <a:pt x="111" y="399"/>
                    </a:lnTo>
                    <a:lnTo>
                      <a:pt x="111" y="401"/>
                    </a:lnTo>
                    <a:lnTo>
                      <a:pt x="111" y="403"/>
                    </a:lnTo>
                    <a:lnTo>
                      <a:pt x="111" y="405"/>
                    </a:lnTo>
                    <a:lnTo>
                      <a:pt x="111" y="407"/>
                    </a:lnTo>
                    <a:lnTo>
                      <a:pt x="111" y="409"/>
                    </a:lnTo>
                    <a:lnTo>
                      <a:pt x="109" y="409"/>
                    </a:lnTo>
                    <a:lnTo>
                      <a:pt x="109" y="411"/>
                    </a:lnTo>
                    <a:lnTo>
                      <a:pt x="109" y="413"/>
                    </a:lnTo>
                    <a:lnTo>
                      <a:pt x="109" y="415"/>
                    </a:lnTo>
                    <a:lnTo>
                      <a:pt x="109" y="417"/>
                    </a:lnTo>
                    <a:lnTo>
                      <a:pt x="109" y="419"/>
                    </a:lnTo>
                    <a:lnTo>
                      <a:pt x="109" y="421"/>
                    </a:lnTo>
                    <a:lnTo>
                      <a:pt x="109" y="423"/>
                    </a:lnTo>
                    <a:lnTo>
                      <a:pt x="107" y="424"/>
                    </a:lnTo>
                    <a:lnTo>
                      <a:pt x="105" y="424"/>
                    </a:lnTo>
                    <a:lnTo>
                      <a:pt x="105" y="426"/>
                    </a:lnTo>
                    <a:lnTo>
                      <a:pt x="103" y="428"/>
                    </a:lnTo>
                    <a:lnTo>
                      <a:pt x="103" y="430"/>
                    </a:lnTo>
                    <a:lnTo>
                      <a:pt x="101" y="432"/>
                    </a:lnTo>
                    <a:lnTo>
                      <a:pt x="101" y="434"/>
                    </a:lnTo>
                    <a:lnTo>
                      <a:pt x="99" y="434"/>
                    </a:lnTo>
                    <a:lnTo>
                      <a:pt x="99" y="436"/>
                    </a:lnTo>
                    <a:lnTo>
                      <a:pt x="99" y="438"/>
                    </a:lnTo>
                    <a:lnTo>
                      <a:pt x="99" y="440"/>
                    </a:lnTo>
                    <a:lnTo>
                      <a:pt x="99" y="442"/>
                    </a:lnTo>
                    <a:lnTo>
                      <a:pt x="97" y="444"/>
                    </a:lnTo>
                    <a:lnTo>
                      <a:pt x="97" y="446"/>
                    </a:lnTo>
                    <a:lnTo>
                      <a:pt x="97" y="447"/>
                    </a:lnTo>
                    <a:lnTo>
                      <a:pt x="97" y="449"/>
                    </a:lnTo>
                    <a:lnTo>
                      <a:pt x="96" y="451"/>
                    </a:lnTo>
                    <a:lnTo>
                      <a:pt x="96" y="453"/>
                    </a:lnTo>
                    <a:lnTo>
                      <a:pt x="94" y="455"/>
                    </a:lnTo>
                    <a:lnTo>
                      <a:pt x="92" y="457"/>
                    </a:lnTo>
                    <a:lnTo>
                      <a:pt x="90" y="457"/>
                    </a:lnTo>
                    <a:lnTo>
                      <a:pt x="88" y="457"/>
                    </a:lnTo>
                    <a:lnTo>
                      <a:pt x="86" y="457"/>
                    </a:lnTo>
                    <a:lnTo>
                      <a:pt x="84" y="457"/>
                    </a:lnTo>
                    <a:lnTo>
                      <a:pt x="82" y="457"/>
                    </a:lnTo>
                    <a:lnTo>
                      <a:pt x="80" y="457"/>
                    </a:lnTo>
                    <a:lnTo>
                      <a:pt x="78" y="459"/>
                    </a:lnTo>
                    <a:lnTo>
                      <a:pt x="76" y="459"/>
                    </a:lnTo>
                    <a:lnTo>
                      <a:pt x="74" y="461"/>
                    </a:lnTo>
                    <a:lnTo>
                      <a:pt x="74" y="463"/>
                    </a:lnTo>
                    <a:lnTo>
                      <a:pt x="73" y="465"/>
                    </a:lnTo>
                    <a:lnTo>
                      <a:pt x="73" y="467"/>
                    </a:lnTo>
                    <a:lnTo>
                      <a:pt x="71" y="469"/>
                    </a:lnTo>
                    <a:lnTo>
                      <a:pt x="71" y="471"/>
                    </a:lnTo>
                    <a:lnTo>
                      <a:pt x="71" y="472"/>
                    </a:lnTo>
                    <a:lnTo>
                      <a:pt x="69" y="474"/>
                    </a:lnTo>
                    <a:lnTo>
                      <a:pt x="69" y="476"/>
                    </a:lnTo>
                    <a:lnTo>
                      <a:pt x="67" y="478"/>
                    </a:lnTo>
                    <a:lnTo>
                      <a:pt x="65" y="480"/>
                    </a:lnTo>
                    <a:lnTo>
                      <a:pt x="65" y="482"/>
                    </a:lnTo>
                    <a:lnTo>
                      <a:pt x="63" y="484"/>
                    </a:lnTo>
                    <a:lnTo>
                      <a:pt x="63" y="486"/>
                    </a:lnTo>
                    <a:lnTo>
                      <a:pt x="63" y="488"/>
                    </a:lnTo>
                    <a:lnTo>
                      <a:pt x="61" y="490"/>
                    </a:lnTo>
                    <a:lnTo>
                      <a:pt x="61" y="492"/>
                    </a:lnTo>
                    <a:lnTo>
                      <a:pt x="61" y="496"/>
                    </a:lnTo>
                    <a:lnTo>
                      <a:pt x="61" y="497"/>
                    </a:lnTo>
                    <a:lnTo>
                      <a:pt x="61" y="499"/>
                    </a:lnTo>
                    <a:lnTo>
                      <a:pt x="61" y="503"/>
                    </a:lnTo>
                    <a:lnTo>
                      <a:pt x="59" y="505"/>
                    </a:lnTo>
                    <a:lnTo>
                      <a:pt x="59" y="507"/>
                    </a:lnTo>
                    <a:lnTo>
                      <a:pt x="59" y="509"/>
                    </a:lnTo>
                    <a:lnTo>
                      <a:pt x="59" y="511"/>
                    </a:lnTo>
                    <a:lnTo>
                      <a:pt x="59" y="515"/>
                    </a:lnTo>
                    <a:lnTo>
                      <a:pt x="57" y="517"/>
                    </a:lnTo>
                    <a:lnTo>
                      <a:pt x="57" y="520"/>
                    </a:lnTo>
                    <a:lnTo>
                      <a:pt x="55" y="522"/>
                    </a:lnTo>
                    <a:lnTo>
                      <a:pt x="55" y="524"/>
                    </a:lnTo>
                    <a:lnTo>
                      <a:pt x="55" y="526"/>
                    </a:lnTo>
                    <a:lnTo>
                      <a:pt x="53" y="526"/>
                    </a:lnTo>
                    <a:lnTo>
                      <a:pt x="53" y="528"/>
                    </a:lnTo>
                    <a:lnTo>
                      <a:pt x="51" y="530"/>
                    </a:lnTo>
                    <a:lnTo>
                      <a:pt x="51" y="532"/>
                    </a:lnTo>
                    <a:lnTo>
                      <a:pt x="49" y="534"/>
                    </a:lnTo>
                    <a:lnTo>
                      <a:pt x="48" y="536"/>
                    </a:lnTo>
                    <a:lnTo>
                      <a:pt x="46" y="538"/>
                    </a:lnTo>
                    <a:lnTo>
                      <a:pt x="44" y="540"/>
                    </a:lnTo>
                    <a:lnTo>
                      <a:pt x="44" y="542"/>
                    </a:lnTo>
                    <a:lnTo>
                      <a:pt x="42" y="544"/>
                    </a:lnTo>
                    <a:lnTo>
                      <a:pt x="40" y="544"/>
                    </a:lnTo>
                    <a:lnTo>
                      <a:pt x="38" y="544"/>
                    </a:lnTo>
                    <a:lnTo>
                      <a:pt x="38" y="542"/>
                    </a:lnTo>
                    <a:lnTo>
                      <a:pt x="36" y="540"/>
                    </a:lnTo>
                    <a:lnTo>
                      <a:pt x="34" y="534"/>
                    </a:lnTo>
                    <a:lnTo>
                      <a:pt x="32" y="532"/>
                    </a:lnTo>
                    <a:lnTo>
                      <a:pt x="30" y="530"/>
                    </a:lnTo>
                    <a:lnTo>
                      <a:pt x="30" y="528"/>
                    </a:lnTo>
                    <a:lnTo>
                      <a:pt x="30" y="526"/>
                    </a:lnTo>
                    <a:lnTo>
                      <a:pt x="28" y="524"/>
                    </a:lnTo>
                    <a:lnTo>
                      <a:pt x="28" y="522"/>
                    </a:lnTo>
                    <a:lnTo>
                      <a:pt x="28" y="519"/>
                    </a:lnTo>
                    <a:lnTo>
                      <a:pt x="26" y="517"/>
                    </a:lnTo>
                    <a:lnTo>
                      <a:pt x="26" y="513"/>
                    </a:lnTo>
                    <a:lnTo>
                      <a:pt x="25" y="509"/>
                    </a:lnTo>
                    <a:lnTo>
                      <a:pt x="23" y="507"/>
                    </a:lnTo>
                    <a:lnTo>
                      <a:pt x="23" y="503"/>
                    </a:lnTo>
                    <a:lnTo>
                      <a:pt x="21" y="499"/>
                    </a:lnTo>
                    <a:lnTo>
                      <a:pt x="19" y="497"/>
                    </a:lnTo>
                    <a:lnTo>
                      <a:pt x="17" y="494"/>
                    </a:lnTo>
                    <a:lnTo>
                      <a:pt x="17" y="490"/>
                    </a:lnTo>
                    <a:lnTo>
                      <a:pt x="15" y="488"/>
                    </a:lnTo>
                    <a:lnTo>
                      <a:pt x="13" y="484"/>
                    </a:lnTo>
                    <a:lnTo>
                      <a:pt x="13" y="480"/>
                    </a:lnTo>
                    <a:lnTo>
                      <a:pt x="13" y="478"/>
                    </a:lnTo>
                    <a:lnTo>
                      <a:pt x="13" y="476"/>
                    </a:lnTo>
                    <a:lnTo>
                      <a:pt x="13" y="474"/>
                    </a:lnTo>
                    <a:lnTo>
                      <a:pt x="11" y="471"/>
                    </a:lnTo>
                    <a:lnTo>
                      <a:pt x="11" y="467"/>
                    </a:lnTo>
                    <a:lnTo>
                      <a:pt x="9" y="465"/>
                    </a:lnTo>
                    <a:lnTo>
                      <a:pt x="7" y="461"/>
                    </a:lnTo>
                    <a:lnTo>
                      <a:pt x="7" y="459"/>
                    </a:lnTo>
                    <a:lnTo>
                      <a:pt x="5" y="457"/>
                    </a:lnTo>
                    <a:lnTo>
                      <a:pt x="5" y="455"/>
                    </a:lnTo>
                    <a:lnTo>
                      <a:pt x="3" y="453"/>
                    </a:lnTo>
                    <a:lnTo>
                      <a:pt x="1" y="449"/>
                    </a:lnTo>
                    <a:lnTo>
                      <a:pt x="1" y="447"/>
                    </a:lnTo>
                    <a:lnTo>
                      <a:pt x="1" y="438"/>
                    </a:lnTo>
                    <a:lnTo>
                      <a:pt x="0" y="432"/>
                    </a:lnTo>
                    <a:lnTo>
                      <a:pt x="0" y="426"/>
                    </a:lnTo>
                    <a:lnTo>
                      <a:pt x="1" y="423"/>
                    </a:lnTo>
                    <a:lnTo>
                      <a:pt x="1" y="421"/>
                    </a:lnTo>
                    <a:lnTo>
                      <a:pt x="1" y="419"/>
                    </a:lnTo>
                    <a:lnTo>
                      <a:pt x="3" y="417"/>
                    </a:lnTo>
                    <a:lnTo>
                      <a:pt x="3" y="415"/>
                    </a:lnTo>
                    <a:lnTo>
                      <a:pt x="3" y="413"/>
                    </a:lnTo>
                    <a:lnTo>
                      <a:pt x="3" y="411"/>
                    </a:lnTo>
                    <a:lnTo>
                      <a:pt x="5" y="409"/>
                    </a:lnTo>
                    <a:lnTo>
                      <a:pt x="5" y="407"/>
                    </a:lnTo>
                    <a:lnTo>
                      <a:pt x="5" y="405"/>
                    </a:lnTo>
                    <a:lnTo>
                      <a:pt x="7" y="405"/>
                    </a:lnTo>
                    <a:lnTo>
                      <a:pt x="7" y="403"/>
                    </a:lnTo>
                    <a:lnTo>
                      <a:pt x="7" y="401"/>
                    </a:lnTo>
                    <a:lnTo>
                      <a:pt x="9" y="399"/>
                    </a:lnTo>
                    <a:lnTo>
                      <a:pt x="9" y="398"/>
                    </a:lnTo>
                    <a:lnTo>
                      <a:pt x="11" y="396"/>
                    </a:lnTo>
                    <a:lnTo>
                      <a:pt x="11" y="394"/>
                    </a:lnTo>
                    <a:lnTo>
                      <a:pt x="11" y="392"/>
                    </a:lnTo>
                    <a:lnTo>
                      <a:pt x="13" y="390"/>
                    </a:lnTo>
                    <a:lnTo>
                      <a:pt x="15" y="388"/>
                    </a:lnTo>
                    <a:lnTo>
                      <a:pt x="15" y="386"/>
                    </a:lnTo>
                    <a:lnTo>
                      <a:pt x="15" y="384"/>
                    </a:lnTo>
                    <a:lnTo>
                      <a:pt x="17" y="384"/>
                    </a:lnTo>
                    <a:lnTo>
                      <a:pt x="17" y="382"/>
                    </a:lnTo>
                    <a:lnTo>
                      <a:pt x="19" y="380"/>
                    </a:lnTo>
                    <a:lnTo>
                      <a:pt x="19" y="378"/>
                    </a:lnTo>
                    <a:lnTo>
                      <a:pt x="21" y="376"/>
                    </a:lnTo>
                    <a:lnTo>
                      <a:pt x="21" y="375"/>
                    </a:lnTo>
                    <a:lnTo>
                      <a:pt x="23" y="373"/>
                    </a:lnTo>
                    <a:lnTo>
                      <a:pt x="23" y="371"/>
                    </a:lnTo>
                    <a:lnTo>
                      <a:pt x="25" y="371"/>
                    </a:lnTo>
                    <a:lnTo>
                      <a:pt x="25" y="369"/>
                    </a:lnTo>
                    <a:lnTo>
                      <a:pt x="25" y="367"/>
                    </a:lnTo>
                    <a:lnTo>
                      <a:pt x="26" y="367"/>
                    </a:lnTo>
                    <a:lnTo>
                      <a:pt x="26" y="365"/>
                    </a:lnTo>
                    <a:lnTo>
                      <a:pt x="28" y="363"/>
                    </a:lnTo>
                    <a:lnTo>
                      <a:pt x="28" y="361"/>
                    </a:lnTo>
                    <a:lnTo>
                      <a:pt x="28" y="359"/>
                    </a:lnTo>
                    <a:lnTo>
                      <a:pt x="30" y="359"/>
                    </a:lnTo>
                    <a:lnTo>
                      <a:pt x="30" y="357"/>
                    </a:lnTo>
                    <a:lnTo>
                      <a:pt x="30" y="355"/>
                    </a:lnTo>
                    <a:lnTo>
                      <a:pt x="32" y="353"/>
                    </a:lnTo>
                    <a:lnTo>
                      <a:pt x="32" y="351"/>
                    </a:lnTo>
                    <a:lnTo>
                      <a:pt x="32" y="350"/>
                    </a:lnTo>
                    <a:lnTo>
                      <a:pt x="32" y="348"/>
                    </a:lnTo>
                    <a:lnTo>
                      <a:pt x="32" y="346"/>
                    </a:lnTo>
                    <a:lnTo>
                      <a:pt x="32" y="344"/>
                    </a:lnTo>
                    <a:lnTo>
                      <a:pt x="32" y="342"/>
                    </a:lnTo>
                    <a:lnTo>
                      <a:pt x="32" y="340"/>
                    </a:lnTo>
                    <a:lnTo>
                      <a:pt x="32" y="338"/>
                    </a:lnTo>
                    <a:lnTo>
                      <a:pt x="32" y="336"/>
                    </a:lnTo>
                    <a:lnTo>
                      <a:pt x="30" y="336"/>
                    </a:lnTo>
                    <a:lnTo>
                      <a:pt x="30" y="334"/>
                    </a:lnTo>
                    <a:lnTo>
                      <a:pt x="30" y="332"/>
                    </a:lnTo>
                    <a:lnTo>
                      <a:pt x="30" y="330"/>
                    </a:lnTo>
                    <a:lnTo>
                      <a:pt x="28" y="328"/>
                    </a:lnTo>
                    <a:lnTo>
                      <a:pt x="28" y="327"/>
                    </a:lnTo>
                    <a:lnTo>
                      <a:pt x="28" y="325"/>
                    </a:lnTo>
                    <a:lnTo>
                      <a:pt x="28" y="323"/>
                    </a:lnTo>
                    <a:lnTo>
                      <a:pt x="28" y="321"/>
                    </a:lnTo>
                    <a:lnTo>
                      <a:pt x="28" y="319"/>
                    </a:lnTo>
                    <a:lnTo>
                      <a:pt x="28" y="317"/>
                    </a:lnTo>
                    <a:lnTo>
                      <a:pt x="28" y="315"/>
                    </a:lnTo>
                    <a:lnTo>
                      <a:pt x="26" y="315"/>
                    </a:lnTo>
                    <a:lnTo>
                      <a:pt x="26" y="313"/>
                    </a:lnTo>
                    <a:lnTo>
                      <a:pt x="26" y="311"/>
                    </a:lnTo>
                    <a:lnTo>
                      <a:pt x="26" y="309"/>
                    </a:lnTo>
                    <a:lnTo>
                      <a:pt x="26" y="307"/>
                    </a:lnTo>
                    <a:lnTo>
                      <a:pt x="25" y="307"/>
                    </a:lnTo>
                    <a:lnTo>
                      <a:pt x="25" y="305"/>
                    </a:lnTo>
                    <a:lnTo>
                      <a:pt x="25" y="303"/>
                    </a:lnTo>
                    <a:lnTo>
                      <a:pt x="25" y="302"/>
                    </a:lnTo>
                    <a:lnTo>
                      <a:pt x="23" y="300"/>
                    </a:lnTo>
                    <a:lnTo>
                      <a:pt x="23" y="298"/>
                    </a:lnTo>
                    <a:lnTo>
                      <a:pt x="23" y="296"/>
                    </a:lnTo>
                    <a:lnTo>
                      <a:pt x="23" y="294"/>
                    </a:lnTo>
                    <a:lnTo>
                      <a:pt x="25" y="292"/>
                    </a:lnTo>
                    <a:lnTo>
                      <a:pt x="25" y="290"/>
                    </a:lnTo>
                    <a:lnTo>
                      <a:pt x="25" y="288"/>
                    </a:lnTo>
                    <a:lnTo>
                      <a:pt x="26" y="288"/>
                    </a:lnTo>
                    <a:lnTo>
                      <a:pt x="26" y="286"/>
                    </a:lnTo>
                    <a:lnTo>
                      <a:pt x="26" y="284"/>
                    </a:lnTo>
                    <a:lnTo>
                      <a:pt x="26" y="282"/>
                    </a:lnTo>
                    <a:lnTo>
                      <a:pt x="26" y="280"/>
                    </a:lnTo>
                    <a:lnTo>
                      <a:pt x="26" y="279"/>
                    </a:lnTo>
                    <a:lnTo>
                      <a:pt x="26" y="277"/>
                    </a:lnTo>
                    <a:lnTo>
                      <a:pt x="26" y="275"/>
                    </a:lnTo>
                    <a:lnTo>
                      <a:pt x="25" y="273"/>
                    </a:lnTo>
                    <a:lnTo>
                      <a:pt x="25" y="271"/>
                    </a:lnTo>
                    <a:lnTo>
                      <a:pt x="25" y="269"/>
                    </a:lnTo>
                    <a:lnTo>
                      <a:pt x="25" y="267"/>
                    </a:lnTo>
                    <a:lnTo>
                      <a:pt x="25" y="265"/>
                    </a:lnTo>
                    <a:lnTo>
                      <a:pt x="25" y="263"/>
                    </a:lnTo>
                    <a:lnTo>
                      <a:pt x="26" y="263"/>
                    </a:lnTo>
                    <a:lnTo>
                      <a:pt x="26" y="261"/>
                    </a:lnTo>
                    <a:lnTo>
                      <a:pt x="28" y="261"/>
                    </a:lnTo>
                    <a:lnTo>
                      <a:pt x="28" y="259"/>
                    </a:lnTo>
                    <a:lnTo>
                      <a:pt x="30" y="259"/>
                    </a:lnTo>
                    <a:lnTo>
                      <a:pt x="30" y="257"/>
                    </a:lnTo>
                    <a:lnTo>
                      <a:pt x="32" y="255"/>
                    </a:lnTo>
                    <a:lnTo>
                      <a:pt x="34" y="254"/>
                    </a:lnTo>
                    <a:lnTo>
                      <a:pt x="34" y="252"/>
                    </a:lnTo>
                    <a:lnTo>
                      <a:pt x="36" y="252"/>
                    </a:lnTo>
                    <a:lnTo>
                      <a:pt x="36" y="250"/>
                    </a:lnTo>
                    <a:lnTo>
                      <a:pt x="38" y="250"/>
                    </a:lnTo>
                    <a:lnTo>
                      <a:pt x="40" y="248"/>
                    </a:lnTo>
                    <a:lnTo>
                      <a:pt x="42" y="248"/>
                    </a:lnTo>
                    <a:lnTo>
                      <a:pt x="44" y="246"/>
                    </a:lnTo>
                    <a:lnTo>
                      <a:pt x="44" y="244"/>
                    </a:lnTo>
                    <a:lnTo>
                      <a:pt x="46" y="242"/>
                    </a:lnTo>
                    <a:lnTo>
                      <a:pt x="46" y="240"/>
                    </a:lnTo>
                    <a:lnTo>
                      <a:pt x="48" y="240"/>
                    </a:lnTo>
                    <a:lnTo>
                      <a:pt x="48" y="238"/>
                    </a:lnTo>
                    <a:lnTo>
                      <a:pt x="49" y="236"/>
                    </a:lnTo>
                    <a:lnTo>
                      <a:pt x="49" y="234"/>
                    </a:lnTo>
                    <a:lnTo>
                      <a:pt x="51" y="232"/>
                    </a:lnTo>
                    <a:lnTo>
                      <a:pt x="51" y="231"/>
                    </a:lnTo>
                    <a:lnTo>
                      <a:pt x="53" y="231"/>
                    </a:lnTo>
                    <a:lnTo>
                      <a:pt x="53" y="229"/>
                    </a:lnTo>
                    <a:lnTo>
                      <a:pt x="53" y="227"/>
                    </a:lnTo>
                    <a:lnTo>
                      <a:pt x="53" y="225"/>
                    </a:lnTo>
                    <a:lnTo>
                      <a:pt x="53" y="223"/>
                    </a:lnTo>
                    <a:lnTo>
                      <a:pt x="51" y="223"/>
                    </a:lnTo>
                    <a:lnTo>
                      <a:pt x="51" y="221"/>
                    </a:lnTo>
                    <a:lnTo>
                      <a:pt x="49" y="221"/>
                    </a:lnTo>
                    <a:lnTo>
                      <a:pt x="48" y="219"/>
                    </a:lnTo>
                    <a:lnTo>
                      <a:pt x="44" y="219"/>
                    </a:lnTo>
                    <a:lnTo>
                      <a:pt x="40" y="217"/>
                    </a:lnTo>
                    <a:lnTo>
                      <a:pt x="36" y="215"/>
                    </a:lnTo>
                    <a:lnTo>
                      <a:pt x="32" y="213"/>
                    </a:lnTo>
                    <a:lnTo>
                      <a:pt x="28" y="209"/>
                    </a:lnTo>
                    <a:lnTo>
                      <a:pt x="25" y="207"/>
                    </a:lnTo>
                    <a:lnTo>
                      <a:pt x="21" y="204"/>
                    </a:lnTo>
                    <a:lnTo>
                      <a:pt x="15" y="200"/>
                    </a:lnTo>
                    <a:lnTo>
                      <a:pt x="11" y="198"/>
                    </a:lnTo>
                    <a:lnTo>
                      <a:pt x="9" y="196"/>
                    </a:lnTo>
                    <a:lnTo>
                      <a:pt x="9" y="194"/>
                    </a:lnTo>
                    <a:lnTo>
                      <a:pt x="9" y="192"/>
                    </a:lnTo>
                    <a:lnTo>
                      <a:pt x="11" y="190"/>
                    </a:lnTo>
                    <a:lnTo>
                      <a:pt x="13" y="190"/>
                    </a:lnTo>
                    <a:lnTo>
                      <a:pt x="15" y="190"/>
                    </a:lnTo>
                    <a:lnTo>
                      <a:pt x="17" y="190"/>
                    </a:lnTo>
                    <a:lnTo>
                      <a:pt x="19" y="190"/>
                    </a:lnTo>
                    <a:lnTo>
                      <a:pt x="21" y="190"/>
                    </a:lnTo>
                    <a:lnTo>
                      <a:pt x="23" y="190"/>
                    </a:lnTo>
                    <a:lnTo>
                      <a:pt x="23" y="188"/>
                    </a:lnTo>
                    <a:lnTo>
                      <a:pt x="25" y="188"/>
                    </a:lnTo>
                    <a:lnTo>
                      <a:pt x="23" y="190"/>
                    </a:lnTo>
                    <a:lnTo>
                      <a:pt x="23" y="192"/>
                    </a:lnTo>
                    <a:lnTo>
                      <a:pt x="25" y="192"/>
                    </a:lnTo>
                    <a:lnTo>
                      <a:pt x="26" y="194"/>
                    </a:lnTo>
                    <a:lnTo>
                      <a:pt x="28" y="192"/>
                    </a:lnTo>
                    <a:lnTo>
                      <a:pt x="30" y="192"/>
                    </a:lnTo>
                    <a:lnTo>
                      <a:pt x="30" y="194"/>
                    </a:lnTo>
                    <a:lnTo>
                      <a:pt x="32" y="194"/>
                    </a:lnTo>
                    <a:lnTo>
                      <a:pt x="34" y="194"/>
                    </a:lnTo>
                    <a:lnTo>
                      <a:pt x="36" y="194"/>
                    </a:lnTo>
                    <a:lnTo>
                      <a:pt x="40" y="194"/>
                    </a:lnTo>
                    <a:lnTo>
                      <a:pt x="44" y="190"/>
                    </a:lnTo>
                    <a:lnTo>
                      <a:pt x="48" y="186"/>
                    </a:lnTo>
                    <a:lnTo>
                      <a:pt x="49" y="184"/>
                    </a:lnTo>
                    <a:lnTo>
                      <a:pt x="53" y="183"/>
                    </a:lnTo>
                    <a:lnTo>
                      <a:pt x="55" y="181"/>
                    </a:lnTo>
                    <a:lnTo>
                      <a:pt x="57" y="179"/>
                    </a:lnTo>
                    <a:lnTo>
                      <a:pt x="59" y="177"/>
                    </a:lnTo>
                    <a:lnTo>
                      <a:pt x="59" y="175"/>
                    </a:lnTo>
                    <a:lnTo>
                      <a:pt x="61" y="171"/>
                    </a:lnTo>
                    <a:lnTo>
                      <a:pt x="63" y="169"/>
                    </a:lnTo>
                    <a:lnTo>
                      <a:pt x="65" y="167"/>
                    </a:lnTo>
                    <a:lnTo>
                      <a:pt x="69" y="163"/>
                    </a:lnTo>
                    <a:lnTo>
                      <a:pt x="73" y="159"/>
                    </a:lnTo>
                    <a:lnTo>
                      <a:pt x="76" y="159"/>
                    </a:lnTo>
                    <a:lnTo>
                      <a:pt x="76" y="158"/>
                    </a:lnTo>
                    <a:lnTo>
                      <a:pt x="78" y="158"/>
                    </a:lnTo>
                    <a:lnTo>
                      <a:pt x="78" y="156"/>
                    </a:lnTo>
                    <a:lnTo>
                      <a:pt x="78" y="154"/>
                    </a:lnTo>
                    <a:lnTo>
                      <a:pt x="80" y="154"/>
                    </a:lnTo>
                    <a:lnTo>
                      <a:pt x="82" y="154"/>
                    </a:lnTo>
                    <a:lnTo>
                      <a:pt x="82" y="156"/>
                    </a:lnTo>
                    <a:lnTo>
                      <a:pt x="84" y="156"/>
                    </a:lnTo>
                    <a:lnTo>
                      <a:pt x="82" y="156"/>
                    </a:lnTo>
                    <a:lnTo>
                      <a:pt x="82" y="158"/>
                    </a:lnTo>
                    <a:lnTo>
                      <a:pt x="84" y="158"/>
                    </a:lnTo>
                    <a:lnTo>
                      <a:pt x="84" y="159"/>
                    </a:lnTo>
                    <a:lnTo>
                      <a:pt x="86" y="159"/>
                    </a:lnTo>
                    <a:lnTo>
                      <a:pt x="86" y="161"/>
                    </a:lnTo>
                    <a:lnTo>
                      <a:pt x="88" y="161"/>
                    </a:lnTo>
                    <a:lnTo>
                      <a:pt x="88" y="163"/>
                    </a:lnTo>
                    <a:lnTo>
                      <a:pt x="90" y="163"/>
                    </a:lnTo>
                    <a:lnTo>
                      <a:pt x="90" y="165"/>
                    </a:lnTo>
                    <a:lnTo>
                      <a:pt x="92" y="165"/>
                    </a:lnTo>
                    <a:lnTo>
                      <a:pt x="94" y="165"/>
                    </a:lnTo>
                    <a:lnTo>
                      <a:pt x="96" y="165"/>
                    </a:lnTo>
                    <a:lnTo>
                      <a:pt x="97" y="165"/>
                    </a:lnTo>
                    <a:lnTo>
                      <a:pt x="99" y="165"/>
                    </a:lnTo>
                    <a:lnTo>
                      <a:pt x="101" y="165"/>
                    </a:lnTo>
                    <a:lnTo>
                      <a:pt x="103" y="165"/>
                    </a:lnTo>
                    <a:lnTo>
                      <a:pt x="105" y="165"/>
                    </a:lnTo>
                    <a:lnTo>
                      <a:pt x="105" y="163"/>
                    </a:lnTo>
                    <a:lnTo>
                      <a:pt x="107" y="163"/>
                    </a:lnTo>
                    <a:lnTo>
                      <a:pt x="109" y="163"/>
                    </a:lnTo>
                    <a:lnTo>
                      <a:pt x="109" y="165"/>
                    </a:lnTo>
                    <a:lnTo>
                      <a:pt x="111" y="165"/>
                    </a:lnTo>
                    <a:lnTo>
                      <a:pt x="111" y="163"/>
                    </a:lnTo>
                    <a:lnTo>
                      <a:pt x="111" y="161"/>
                    </a:lnTo>
                    <a:lnTo>
                      <a:pt x="113" y="161"/>
                    </a:lnTo>
                    <a:lnTo>
                      <a:pt x="113" y="159"/>
                    </a:lnTo>
                    <a:lnTo>
                      <a:pt x="111" y="159"/>
                    </a:lnTo>
                    <a:lnTo>
                      <a:pt x="113" y="159"/>
                    </a:lnTo>
                    <a:lnTo>
                      <a:pt x="113" y="158"/>
                    </a:lnTo>
                    <a:lnTo>
                      <a:pt x="115" y="158"/>
                    </a:lnTo>
                    <a:lnTo>
                      <a:pt x="115" y="156"/>
                    </a:lnTo>
                    <a:lnTo>
                      <a:pt x="115" y="154"/>
                    </a:lnTo>
                    <a:lnTo>
                      <a:pt x="117" y="154"/>
                    </a:lnTo>
                    <a:lnTo>
                      <a:pt x="117" y="152"/>
                    </a:lnTo>
                    <a:lnTo>
                      <a:pt x="117" y="150"/>
                    </a:lnTo>
                    <a:lnTo>
                      <a:pt x="117" y="148"/>
                    </a:lnTo>
                    <a:lnTo>
                      <a:pt x="117" y="146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7" y="140"/>
                    </a:lnTo>
                    <a:lnTo>
                      <a:pt x="117" y="138"/>
                    </a:lnTo>
                    <a:lnTo>
                      <a:pt x="117" y="136"/>
                    </a:lnTo>
                    <a:lnTo>
                      <a:pt x="119" y="135"/>
                    </a:lnTo>
                    <a:lnTo>
                      <a:pt x="119" y="133"/>
                    </a:lnTo>
                    <a:lnTo>
                      <a:pt x="121" y="133"/>
                    </a:lnTo>
                    <a:lnTo>
                      <a:pt x="121" y="131"/>
                    </a:lnTo>
                    <a:lnTo>
                      <a:pt x="122" y="129"/>
                    </a:lnTo>
                    <a:lnTo>
                      <a:pt x="122" y="127"/>
                    </a:lnTo>
                    <a:lnTo>
                      <a:pt x="122" y="125"/>
                    </a:lnTo>
                    <a:lnTo>
                      <a:pt x="122" y="123"/>
                    </a:lnTo>
                    <a:lnTo>
                      <a:pt x="124" y="123"/>
                    </a:lnTo>
                    <a:lnTo>
                      <a:pt x="124" y="121"/>
                    </a:lnTo>
                    <a:lnTo>
                      <a:pt x="124" y="119"/>
                    </a:lnTo>
                    <a:lnTo>
                      <a:pt x="124" y="117"/>
                    </a:lnTo>
                    <a:lnTo>
                      <a:pt x="124" y="115"/>
                    </a:lnTo>
                    <a:lnTo>
                      <a:pt x="126" y="113"/>
                    </a:lnTo>
                    <a:lnTo>
                      <a:pt x="126" y="111"/>
                    </a:lnTo>
                    <a:lnTo>
                      <a:pt x="126" y="110"/>
                    </a:lnTo>
                    <a:lnTo>
                      <a:pt x="126" y="108"/>
                    </a:lnTo>
                    <a:lnTo>
                      <a:pt x="126" y="106"/>
                    </a:lnTo>
                    <a:lnTo>
                      <a:pt x="126" y="104"/>
                    </a:lnTo>
                    <a:lnTo>
                      <a:pt x="126" y="102"/>
                    </a:lnTo>
                    <a:lnTo>
                      <a:pt x="126" y="100"/>
                    </a:lnTo>
                    <a:lnTo>
                      <a:pt x="126" y="98"/>
                    </a:lnTo>
                    <a:lnTo>
                      <a:pt x="126" y="96"/>
                    </a:lnTo>
                    <a:lnTo>
                      <a:pt x="126" y="94"/>
                    </a:lnTo>
                    <a:lnTo>
                      <a:pt x="126" y="92"/>
                    </a:lnTo>
                    <a:lnTo>
                      <a:pt x="128" y="90"/>
                    </a:lnTo>
                    <a:lnTo>
                      <a:pt x="128" y="88"/>
                    </a:lnTo>
                    <a:lnTo>
                      <a:pt x="130" y="88"/>
                    </a:lnTo>
                    <a:lnTo>
                      <a:pt x="130" y="86"/>
                    </a:lnTo>
                    <a:lnTo>
                      <a:pt x="132" y="86"/>
                    </a:lnTo>
                    <a:lnTo>
                      <a:pt x="132" y="85"/>
                    </a:lnTo>
                    <a:lnTo>
                      <a:pt x="134" y="83"/>
                    </a:lnTo>
                    <a:lnTo>
                      <a:pt x="134" y="81"/>
                    </a:lnTo>
                    <a:lnTo>
                      <a:pt x="136" y="81"/>
                    </a:lnTo>
                    <a:lnTo>
                      <a:pt x="136" y="79"/>
                    </a:lnTo>
                    <a:lnTo>
                      <a:pt x="134" y="79"/>
                    </a:lnTo>
                    <a:lnTo>
                      <a:pt x="134" y="77"/>
                    </a:lnTo>
                    <a:lnTo>
                      <a:pt x="132" y="77"/>
                    </a:lnTo>
                    <a:lnTo>
                      <a:pt x="132" y="75"/>
                    </a:lnTo>
                    <a:lnTo>
                      <a:pt x="130" y="75"/>
                    </a:lnTo>
                    <a:lnTo>
                      <a:pt x="130" y="77"/>
                    </a:lnTo>
                    <a:lnTo>
                      <a:pt x="128" y="77"/>
                    </a:lnTo>
                    <a:lnTo>
                      <a:pt x="128" y="75"/>
                    </a:lnTo>
                    <a:lnTo>
                      <a:pt x="126" y="75"/>
                    </a:lnTo>
                    <a:lnTo>
                      <a:pt x="124" y="75"/>
                    </a:lnTo>
                    <a:lnTo>
                      <a:pt x="124" y="73"/>
                    </a:lnTo>
                    <a:lnTo>
                      <a:pt x="124" y="75"/>
                    </a:lnTo>
                    <a:lnTo>
                      <a:pt x="122" y="75"/>
                    </a:lnTo>
                    <a:lnTo>
                      <a:pt x="122" y="73"/>
                    </a:lnTo>
                    <a:lnTo>
                      <a:pt x="124" y="73"/>
                    </a:lnTo>
                    <a:lnTo>
                      <a:pt x="124" y="71"/>
                    </a:lnTo>
                    <a:lnTo>
                      <a:pt x="122" y="71"/>
                    </a:lnTo>
                    <a:lnTo>
                      <a:pt x="122" y="69"/>
                    </a:lnTo>
                    <a:lnTo>
                      <a:pt x="122" y="71"/>
                    </a:lnTo>
                    <a:lnTo>
                      <a:pt x="121" y="71"/>
                    </a:lnTo>
                    <a:lnTo>
                      <a:pt x="119" y="71"/>
                    </a:lnTo>
                    <a:lnTo>
                      <a:pt x="119" y="69"/>
                    </a:lnTo>
                    <a:lnTo>
                      <a:pt x="121" y="69"/>
                    </a:lnTo>
                    <a:lnTo>
                      <a:pt x="121" y="67"/>
                    </a:lnTo>
                    <a:lnTo>
                      <a:pt x="121" y="69"/>
                    </a:lnTo>
                    <a:lnTo>
                      <a:pt x="119" y="69"/>
                    </a:lnTo>
                    <a:lnTo>
                      <a:pt x="119" y="67"/>
                    </a:lnTo>
                    <a:lnTo>
                      <a:pt x="121" y="67"/>
                    </a:lnTo>
                    <a:lnTo>
                      <a:pt x="119" y="65"/>
                    </a:lnTo>
                    <a:lnTo>
                      <a:pt x="121" y="65"/>
                    </a:lnTo>
                    <a:lnTo>
                      <a:pt x="122" y="65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1" y="62"/>
                    </a:lnTo>
                    <a:lnTo>
                      <a:pt x="122" y="62"/>
                    </a:lnTo>
                    <a:lnTo>
                      <a:pt x="121" y="62"/>
                    </a:lnTo>
                    <a:lnTo>
                      <a:pt x="121" y="60"/>
                    </a:lnTo>
                    <a:lnTo>
                      <a:pt x="122" y="60"/>
                    </a:lnTo>
                    <a:lnTo>
                      <a:pt x="121" y="60"/>
                    </a:lnTo>
                    <a:lnTo>
                      <a:pt x="121" y="58"/>
                    </a:lnTo>
                    <a:lnTo>
                      <a:pt x="119" y="58"/>
                    </a:lnTo>
                    <a:lnTo>
                      <a:pt x="119" y="56"/>
                    </a:lnTo>
                    <a:lnTo>
                      <a:pt x="121" y="56"/>
                    </a:lnTo>
                    <a:lnTo>
                      <a:pt x="121" y="58"/>
                    </a:lnTo>
                    <a:lnTo>
                      <a:pt x="122" y="58"/>
                    </a:lnTo>
                    <a:lnTo>
                      <a:pt x="122" y="56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2" y="54"/>
                    </a:lnTo>
                    <a:lnTo>
                      <a:pt x="121" y="54"/>
                    </a:lnTo>
                    <a:lnTo>
                      <a:pt x="121" y="52"/>
                    </a:lnTo>
                    <a:lnTo>
                      <a:pt x="122" y="52"/>
                    </a:lnTo>
                    <a:lnTo>
                      <a:pt x="122" y="50"/>
                    </a:lnTo>
                    <a:lnTo>
                      <a:pt x="124" y="50"/>
                    </a:lnTo>
                    <a:lnTo>
                      <a:pt x="124" y="48"/>
                    </a:lnTo>
                    <a:lnTo>
                      <a:pt x="126" y="48"/>
                    </a:lnTo>
                    <a:lnTo>
                      <a:pt x="126" y="46"/>
                    </a:lnTo>
                    <a:lnTo>
                      <a:pt x="126" y="44"/>
                    </a:lnTo>
                    <a:lnTo>
                      <a:pt x="128" y="44"/>
                    </a:lnTo>
                    <a:lnTo>
                      <a:pt x="128" y="42"/>
                    </a:lnTo>
                    <a:lnTo>
                      <a:pt x="128" y="40"/>
                    </a:lnTo>
                    <a:lnTo>
                      <a:pt x="130" y="40"/>
                    </a:lnTo>
                    <a:lnTo>
                      <a:pt x="130" y="38"/>
                    </a:lnTo>
                    <a:lnTo>
                      <a:pt x="132" y="38"/>
                    </a:lnTo>
                    <a:lnTo>
                      <a:pt x="132" y="37"/>
                    </a:lnTo>
                    <a:lnTo>
                      <a:pt x="134" y="37"/>
                    </a:lnTo>
                    <a:lnTo>
                      <a:pt x="134" y="35"/>
                    </a:lnTo>
                    <a:lnTo>
                      <a:pt x="134" y="33"/>
                    </a:lnTo>
                    <a:lnTo>
                      <a:pt x="136" y="33"/>
                    </a:lnTo>
                    <a:lnTo>
                      <a:pt x="136" y="31"/>
                    </a:lnTo>
                    <a:lnTo>
                      <a:pt x="138" y="31"/>
                    </a:lnTo>
                    <a:lnTo>
                      <a:pt x="138" y="29"/>
                    </a:lnTo>
                    <a:lnTo>
                      <a:pt x="138" y="31"/>
                    </a:lnTo>
                    <a:lnTo>
                      <a:pt x="138" y="29"/>
                    </a:lnTo>
                    <a:lnTo>
                      <a:pt x="138" y="31"/>
                    </a:lnTo>
                    <a:lnTo>
                      <a:pt x="140" y="31"/>
                    </a:lnTo>
                    <a:lnTo>
                      <a:pt x="140" y="29"/>
                    </a:lnTo>
                    <a:lnTo>
                      <a:pt x="142" y="29"/>
                    </a:lnTo>
                    <a:lnTo>
                      <a:pt x="142" y="27"/>
                    </a:lnTo>
                    <a:lnTo>
                      <a:pt x="144" y="27"/>
                    </a:lnTo>
                    <a:lnTo>
                      <a:pt x="145" y="27"/>
                    </a:lnTo>
                    <a:lnTo>
                      <a:pt x="145" y="25"/>
                    </a:lnTo>
                    <a:lnTo>
                      <a:pt x="147" y="25"/>
                    </a:lnTo>
                    <a:lnTo>
                      <a:pt x="149" y="25"/>
                    </a:lnTo>
                    <a:lnTo>
                      <a:pt x="151" y="25"/>
                    </a:lnTo>
                    <a:lnTo>
                      <a:pt x="151" y="23"/>
                    </a:lnTo>
                    <a:lnTo>
                      <a:pt x="153" y="23"/>
                    </a:lnTo>
                    <a:lnTo>
                      <a:pt x="155" y="23"/>
                    </a:lnTo>
                    <a:lnTo>
                      <a:pt x="155" y="21"/>
                    </a:lnTo>
                    <a:lnTo>
                      <a:pt x="157" y="21"/>
                    </a:lnTo>
                    <a:lnTo>
                      <a:pt x="157" y="19"/>
                    </a:lnTo>
                    <a:lnTo>
                      <a:pt x="159" y="19"/>
                    </a:lnTo>
                    <a:lnTo>
                      <a:pt x="157" y="17"/>
                    </a:lnTo>
                    <a:lnTo>
                      <a:pt x="159" y="17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3" y="14"/>
                    </a:lnTo>
                    <a:lnTo>
                      <a:pt x="165" y="14"/>
                    </a:lnTo>
                    <a:lnTo>
                      <a:pt x="165" y="12"/>
                    </a:lnTo>
                    <a:lnTo>
                      <a:pt x="167" y="12"/>
                    </a:lnTo>
                    <a:lnTo>
                      <a:pt x="167" y="10"/>
                    </a:lnTo>
                    <a:lnTo>
                      <a:pt x="169" y="10"/>
                    </a:lnTo>
                    <a:lnTo>
                      <a:pt x="169" y="12"/>
                    </a:lnTo>
                    <a:lnTo>
                      <a:pt x="170" y="12"/>
                    </a:lnTo>
                    <a:lnTo>
                      <a:pt x="172" y="12"/>
                    </a:lnTo>
                    <a:lnTo>
                      <a:pt x="172" y="14"/>
                    </a:lnTo>
                    <a:lnTo>
                      <a:pt x="174" y="14"/>
                    </a:lnTo>
                    <a:lnTo>
                      <a:pt x="176" y="14"/>
                    </a:lnTo>
                    <a:lnTo>
                      <a:pt x="176" y="15"/>
                    </a:lnTo>
                    <a:lnTo>
                      <a:pt x="178" y="15"/>
                    </a:lnTo>
                    <a:lnTo>
                      <a:pt x="184" y="10"/>
                    </a:lnTo>
                    <a:lnTo>
                      <a:pt x="186" y="8"/>
                    </a:lnTo>
                    <a:lnTo>
                      <a:pt x="188" y="6"/>
                    </a:lnTo>
                    <a:lnTo>
                      <a:pt x="190" y="6"/>
                    </a:lnTo>
                    <a:lnTo>
                      <a:pt x="192" y="6"/>
                    </a:lnTo>
                    <a:lnTo>
                      <a:pt x="193" y="4"/>
                    </a:lnTo>
                    <a:lnTo>
                      <a:pt x="195" y="4"/>
                    </a:lnTo>
                    <a:lnTo>
                      <a:pt x="197" y="4"/>
                    </a:lnTo>
                    <a:lnTo>
                      <a:pt x="199" y="4"/>
                    </a:lnTo>
                    <a:lnTo>
                      <a:pt x="199" y="2"/>
                    </a:lnTo>
                    <a:lnTo>
                      <a:pt x="201" y="2"/>
                    </a:lnTo>
                    <a:lnTo>
                      <a:pt x="203" y="2"/>
                    </a:lnTo>
                    <a:lnTo>
                      <a:pt x="205" y="2"/>
                    </a:lnTo>
                    <a:lnTo>
                      <a:pt x="205" y="0"/>
                    </a:lnTo>
                    <a:lnTo>
                      <a:pt x="207" y="0"/>
                    </a:lnTo>
                    <a:lnTo>
                      <a:pt x="209" y="0"/>
                    </a:lnTo>
                    <a:lnTo>
                      <a:pt x="209" y="2"/>
                    </a:lnTo>
                    <a:lnTo>
                      <a:pt x="209" y="4"/>
                    </a:lnTo>
                    <a:lnTo>
                      <a:pt x="209" y="6"/>
                    </a:lnTo>
                    <a:lnTo>
                      <a:pt x="211" y="8"/>
                    </a:lnTo>
                    <a:lnTo>
                      <a:pt x="211" y="10"/>
                    </a:lnTo>
                    <a:lnTo>
                      <a:pt x="211" y="12"/>
                    </a:lnTo>
                    <a:lnTo>
                      <a:pt x="213" y="14"/>
                    </a:lnTo>
                    <a:lnTo>
                      <a:pt x="215" y="15"/>
                    </a:lnTo>
                    <a:lnTo>
                      <a:pt x="215" y="17"/>
                    </a:lnTo>
                    <a:lnTo>
                      <a:pt x="217" y="17"/>
                    </a:lnTo>
                    <a:lnTo>
                      <a:pt x="217" y="19"/>
                    </a:lnTo>
                    <a:lnTo>
                      <a:pt x="218" y="21"/>
                    </a:lnTo>
                    <a:lnTo>
                      <a:pt x="220" y="21"/>
                    </a:lnTo>
                    <a:lnTo>
                      <a:pt x="220" y="23"/>
                    </a:lnTo>
                    <a:lnTo>
                      <a:pt x="222" y="23"/>
                    </a:lnTo>
                    <a:lnTo>
                      <a:pt x="224" y="25"/>
                    </a:lnTo>
                    <a:lnTo>
                      <a:pt x="226" y="27"/>
                    </a:lnTo>
                    <a:lnTo>
                      <a:pt x="226" y="29"/>
                    </a:lnTo>
                    <a:lnTo>
                      <a:pt x="228" y="29"/>
                    </a:lnTo>
                    <a:lnTo>
                      <a:pt x="228" y="31"/>
                    </a:lnTo>
                    <a:lnTo>
                      <a:pt x="226" y="33"/>
                    </a:lnTo>
                    <a:lnTo>
                      <a:pt x="226" y="35"/>
                    </a:lnTo>
                    <a:lnTo>
                      <a:pt x="224" y="35"/>
                    </a:lnTo>
                    <a:lnTo>
                      <a:pt x="222" y="37"/>
                    </a:lnTo>
                    <a:lnTo>
                      <a:pt x="220" y="38"/>
                    </a:lnTo>
                    <a:lnTo>
                      <a:pt x="218" y="40"/>
                    </a:lnTo>
                    <a:lnTo>
                      <a:pt x="217" y="42"/>
                    </a:lnTo>
                    <a:lnTo>
                      <a:pt x="217" y="44"/>
                    </a:lnTo>
                    <a:lnTo>
                      <a:pt x="215" y="46"/>
                    </a:lnTo>
                    <a:lnTo>
                      <a:pt x="215" y="48"/>
                    </a:lnTo>
                    <a:lnTo>
                      <a:pt x="217" y="48"/>
                    </a:lnTo>
                    <a:lnTo>
                      <a:pt x="217" y="50"/>
                    </a:lnTo>
                    <a:lnTo>
                      <a:pt x="217" y="52"/>
                    </a:lnTo>
                    <a:lnTo>
                      <a:pt x="217" y="54"/>
                    </a:lnTo>
                    <a:lnTo>
                      <a:pt x="215" y="56"/>
                    </a:lnTo>
                    <a:lnTo>
                      <a:pt x="215" y="58"/>
                    </a:lnTo>
                    <a:lnTo>
                      <a:pt x="215" y="60"/>
                    </a:lnTo>
                    <a:lnTo>
                      <a:pt x="213" y="60"/>
                    </a:lnTo>
                    <a:lnTo>
                      <a:pt x="211" y="62"/>
                    </a:lnTo>
                    <a:lnTo>
                      <a:pt x="211" y="63"/>
                    </a:lnTo>
                    <a:lnTo>
                      <a:pt x="207" y="65"/>
                    </a:lnTo>
                    <a:lnTo>
                      <a:pt x="205" y="65"/>
                    </a:lnTo>
                    <a:lnTo>
                      <a:pt x="205" y="67"/>
                    </a:lnTo>
                    <a:lnTo>
                      <a:pt x="203" y="67"/>
                    </a:lnTo>
                    <a:lnTo>
                      <a:pt x="201" y="67"/>
                    </a:lnTo>
                    <a:lnTo>
                      <a:pt x="199" y="67"/>
                    </a:lnTo>
                    <a:lnTo>
                      <a:pt x="197" y="67"/>
                    </a:lnTo>
                    <a:lnTo>
                      <a:pt x="195" y="69"/>
                    </a:lnTo>
                    <a:lnTo>
                      <a:pt x="193" y="71"/>
                    </a:lnTo>
                    <a:lnTo>
                      <a:pt x="192" y="73"/>
                    </a:lnTo>
                    <a:lnTo>
                      <a:pt x="192" y="75"/>
                    </a:lnTo>
                    <a:lnTo>
                      <a:pt x="192" y="77"/>
                    </a:lnTo>
                    <a:lnTo>
                      <a:pt x="192" y="79"/>
                    </a:lnTo>
                    <a:lnTo>
                      <a:pt x="192" y="81"/>
                    </a:lnTo>
                    <a:lnTo>
                      <a:pt x="192" y="83"/>
                    </a:lnTo>
                    <a:lnTo>
                      <a:pt x="192" y="85"/>
                    </a:lnTo>
                    <a:lnTo>
                      <a:pt x="192" y="86"/>
                    </a:lnTo>
                    <a:lnTo>
                      <a:pt x="193" y="88"/>
                    </a:lnTo>
                    <a:lnTo>
                      <a:pt x="193" y="90"/>
                    </a:lnTo>
                    <a:lnTo>
                      <a:pt x="193" y="92"/>
                    </a:lnTo>
                    <a:lnTo>
                      <a:pt x="195" y="92"/>
                    </a:lnTo>
                    <a:lnTo>
                      <a:pt x="195" y="94"/>
                    </a:lnTo>
                    <a:lnTo>
                      <a:pt x="197" y="94"/>
                    </a:lnTo>
                    <a:lnTo>
                      <a:pt x="197" y="96"/>
                    </a:lnTo>
                    <a:lnTo>
                      <a:pt x="199" y="98"/>
                    </a:lnTo>
                    <a:lnTo>
                      <a:pt x="201" y="98"/>
                    </a:lnTo>
                    <a:lnTo>
                      <a:pt x="201" y="100"/>
                    </a:lnTo>
                    <a:lnTo>
                      <a:pt x="203" y="100"/>
                    </a:lnTo>
                    <a:lnTo>
                      <a:pt x="203" y="102"/>
                    </a:lnTo>
                    <a:lnTo>
                      <a:pt x="205" y="102"/>
                    </a:lnTo>
                    <a:lnTo>
                      <a:pt x="207" y="102"/>
                    </a:lnTo>
                    <a:lnTo>
                      <a:pt x="209" y="104"/>
                    </a:lnTo>
                    <a:lnTo>
                      <a:pt x="211" y="104"/>
                    </a:lnTo>
                    <a:lnTo>
                      <a:pt x="213" y="104"/>
                    </a:lnTo>
                    <a:lnTo>
                      <a:pt x="215" y="106"/>
                    </a:lnTo>
                    <a:lnTo>
                      <a:pt x="217" y="106"/>
                    </a:lnTo>
                    <a:lnTo>
                      <a:pt x="218" y="106"/>
                    </a:lnTo>
                    <a:lnTo>
                      <a:pt x="218" y="108"/>
                    </a:lnTo>
                    <a:lnTo>
                      <a:pt x="220" y="108"/>
                    </a:lnTo>
                    <a:lnTo>
                      <a:pt x="222" y="108"/>
                    </a:lnTo>
                    <a:lnTo>
                      <a:pt x="224" y="108"/>
                    </a:lnTo>
                    <a:lnTo>
                      <a:pt x="224" y="110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30" y="110"/>
                    </a:lnTo>
                    <a:lnTo>
                      <a:pt x="232" y="111"/>
                    </a:lnTo>
                    <a:lnTo>
                      <a:pt x="234" y="111"/>
                    </a:lnTo>
                    <a:lnTo>
                      <a:pt x="234" y="113"/>
                    </a:lnTo>
                    <a:lnTo>
                      <a:pt x="236" y="113"/>
                    </a:lnTo>
                    <a:lnTo>
                      <a:pt x="236" y="115"/>
                    </a:lnTo>
                    <a:lnTo>
                      <a:pt x="238" y="115"/>
                    </a:lnTo>
                    <a:lnTo>
                      <a:pt x="238" y="117"/>
                    </a:lnTo>
                    <a:lnTo>
                      <a:pt x="240" y="117"/>
                    </a:lnTo>
                    <a:lnTo>
                      <a:pt x="240" y="119"/>
                    </a:lnTo>
                    <a:lnTo>
                      <a:pt x="240" y="121"/>
                    </a:lnTo>
                    <a:lnTo>
                      <a:pt x="241" y="121"/>
                    </a:lnTo>
                    <a:lnTo>
                      <a:pt x="240" y="123"/>
                    </a:lnTo>
                    <a:lnTo>
                      <a:pt x="240" y="125"/>
                    </a:lnTo>
                    <a:lnTo>
                      <a:pt x="240" y="127"/>
                    </a:lnTo>
                    <a:lnTo>
                      <a:pt x="240" y="129"/>
                    </a:lnTo>
                    <a:lnTo>
                      <a:pt x="240" y="133"/>
                    </a:lnTo>
                    <a:lnTo>
                      <a:pt x="240" y="135"/>
                    </a:lnTo>
                    <a:lnTo>
                      <a:pt x="238" y="138"/>
                    </a:lnTo>
                    <a:lnTo>
                      <a:pt x="238" y="142"/>
                    </a:lnTo>
                    <a:lnTo>
                      <a:pt x="238" y="146"/>
                    </a:lnTo>
                    <a:lnTo>
                      <a:pt x="238" y="150"/>
                    </a:lnTo>
                    <a:lnTo>
                      <a:pt x="238" y="152"/>
                    </a:lnTo>
                    <a:lnTo>
                      <a:pt x="238" y="156"/>
                    </a:lnTo>
                    <a:lnTo>
                      <a:pt x="238" y="158"/>
                    </a:lnTo>
                    <a:lnTo>
                      <a:pt x="238" y="161"/>
                    </a:lnTo>
                    <a:lnTo>
                      <a:pt x="238" y="165"/>
                    </a:lnTo>
                    <a:lnTo>
                      <a:pt x="238" y="167"/>
                    </a:lnTo>
                    <a:lnTo>
                      <a:pt x="240" y="173"/>
                    </a:lnTo>
                    <a:lnTo>
                      <a:pt x="240" y="175"/>
                    </a:lnTo>
                    <a:lnTo>
                      <a:pt x="240" y="177"/>
                    </a:lnTo>
                    <a:lnTo>
                      <a:pt x="240" y="181"/>
                    </a:lnTo>
                    <a:lnTo>
                      <a:pt x="240" y="184"/>
                    </a:lnTo>
                    <a:lnTo>
                      <a:pt x="243" y="190"/>
                    </a:lnTo>
                    <a:lnTo>
                      <a:pt x="245" y="194"/>
                    </a:lnTo>
                    <a:lnTo>
                      <a:pt x="249" y="196"/>
                    </a:lnTo>
                    <a:lnTo>
                      <a:pt x="251" y="200"/>
                    </a:lnTo>
                    <a:lnTo>
                      <a:pt x="253" y="202"/>
                    </a:lnTo>
                    <a:lnTo>
                      <a:pt x="255" y="202"/>
                    </a:lnTo>
                    <a:lnTo>
                      <a:pt x="259" y="204"/>
                    </a:lnTo>
                    <a:lnTo>
                      <a:pt x="261" y="204"/>
                    </a:lnTo>
                    <a:lnTo>
                      <a:pt x="263" y="204"/>
                    </a:lnTo>
                    <a:lnTo>
                      <a:pt x="265" y="204"/>
                    </a:lnTo>
                    <a:lnTo>
                      <a:pt x="266" y="202"/>
                    </a:lnTo>
                    <a:lnTo>
                      <a:pt x="268" y="202"/>
                    </a:lnTo>
                    <a:lnTo>
                      <a:pt x="270" y="20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Freeform 4971">
                <a:extLst>
                  <a:ext uri="{FF2B5EF4-FFF2-40B4-BE49-F238E27FC236}">
                    <a16:creationId xmlns:a16="http://schemas.microsoft.com/office/drawing/2014/main" id="{6E075DEA-857D-A8F5-12B7-3D73FDC03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370" y="1217395"/>
                <a:ext cx="1542874" cy="1797782"/>
              </a:xfrm>
              <a:custGeom>
                <a:avLst/>
                <a:gdLst/>
                <a:ahLst/>
                <a:cxnLst>
                  <a:cxn ang="0">
                    <a:pos x="811" y="144"/>
                  </a:cxn>
                  <a:cxn ang="0">
                    <a:pos x="818" y="228"/>
                  </a:cxn>
                  <a:cxn ang="0">
                    <a:pos x="789" y="330"/>
                  </a:cxn>
                  <a:cxn ang="0">
                    <a:pos x="801" y="436"/>
                  </a:cxn>
                  <a:cxn ang="0">
                    <a:pos x="649" y="591"/>
                  </a:cxn>
                  <a:cxn ang="0">
                    <a:pos x="609" y="599"/>
                  </a:cxn>
                  <a:cxn ang="0">
                    <a:pos x="561" y="624"/>
                  </a:cxn>
                  <a:cxn ang="0">
                    <a:pos x="500" y="609"/>
                  </a:cxn>
                  <a:cxn ang="0">
                    <a:pos x="434" y="645"/>
                  </a:cxn>
                  <a:cxn ang="0">
                    <a:pos x="382" y="680"/>
                  </a:cxn>
                  <a:cxn ang="0">
                    <a:pos x="356" y="718"/>
                  </a:cxn>
                  <a:cxn ang="0">
                    <a:pos x="365" y="791"/>
                  </a:cxn>
                  <a:cxn ang="0">
                    <a:pos x="363" y="856"/>
                  </a:cxn>
                  <a:cxn ang="0">
                    <a:pos x="357" y="893"/>
                  </a:cxn>
                  <a:cxn ang="0">
                    <a:pos x="363" y="910"/>
                  </a:cxn>
                  <a:cxn ang="0">
                    <a:pos x="382" y="926"/>
                  </a:cxn>
                  <a:cxn ang="0">
                    <a:pos x="402" y="952"/>
                  </a:cxn>
                  <a:cxn ang="0">
                    <a:pos x="438" y="975"/>
                  </a:cxn>
                  <a:cxn ang="0">
                    <a:pos x="473" y="1016"/>
                  </a:cxn>
                  <a:cxn ang="0">
                    <a:pos x="517" y="1064"/>
                  </a:cxn>
                  <a:cxn ang="0">
                    <a:pos x="536" y="1104"/>
                  </a:cxn>
                  <a:cxn ang="0">
                    <a:pos x="371" y="1008"/>
                  </a:cxn>
                  <a:cxn ang="0">
                    <a:pos x="156" y="916"/>
                  </a:cxn>
                  <a:cxn ang="0">
                    <a:pos x="14" y="805"/>
                  </a:cxn>
                  <a:cxn ang="0">
                    <a:pos x="56" y="712"/>
                  </a:cxn>
                  <a:cxn ang="0">
                    <a:pos x="146" y="561"/>
                  </a:cxn>
                  <a:cxn ang="0">
                    <a:pos x="202" y="392"/>
                  </a:cxn>
                  <a:cxn ang="0">
                    <a:pos x="200" y="242"/>
                  </a:cxn>
                  <a:cxn ang="0">
                    <a:pos x="198" y="286"/>
                  </a:cxn>
                  <a:cxn ang="0">
                    <a:pos x="238" y="346"/>
                  </a:cxn>
                  <a:cxn ang="0">
                    <a:pos x="229" y="353"/>
                  </a:cxn>
                  <a:cxn ang="0">
                    <a:pos x="213" y="359"/>
                  </a:cxn>
                  <a:cxn ang="0">
                    <a:pos x="225" y="411"/>
                  </a:cxn>
                  <a:cxn ang="0">
                    <a:pos x="219" y="422"/>
                  </a:cxn>
                  <a:cxn ang="0">
                    <a:pos x="263" y="415"/>
                  </a:cxn>
                  <a:cxn ang="0">
                    <a:pos x="260" y="386"/>
                  </a:cxn>
                  <a:cxn ang="0">
                    <a:pos x="331" y="382"/>
                  </a:cxn>
                  <a:cxn ang="0">
                    <a:pos x="313" y="411"/>
                  </a:cxn>
                  <a:cxn ang="0">
                    <a:pos x="331" y="434"/>
                  </a:cxn>
                  <a:cxn ang="0">
                    <a:pos x="327" y="447"/>
                  </a:cxn>
                  <a:cxn ang="0">
                    <a:pos x="300" y="463"/>
                  </a:cxn>
                  <a:cxn ang="0">
                    <a:pos x="329" y="484"/>
                  </a:cxn>
                  <a:cxn ang="0">
                    <a:pos x="321" y="503"/>
                  </a:cxn>
                  <a:cxn ang="0">
                    <a:pos x="250" y="486"/>
                  </a:cxn>
                  <a:cxn ang="0">
                    <a:pos x="229" y="582"/>
                  </a:cxn>
                  <a:cxn ang="0">
                    <a:pos x="359" y="641"/>
                  </a:cxn>
                  <a:cxn ang="0">
                    <a:pos x="455" y="549"/>
                  </a:cxn>
                  <a:cxn ang="0">
                    <a:pos x="455" y="493"/>
                  </a:cxn>
                  <a:cxn ang="0">
                    <a:pos x="438" y="336"/>
                  </a:cxn>
                  <a:cxn ang="0">
                    <a:pos x="423" y="234"/>
                  </a:cxn>
                  <a:cxn ang="0">
                    <a:pos x="452" y="228"/>
                  </a:cxn>
                  <a:cxn ang="0">
                    <a:pos x="496" y="230"/>
                  </a:cxn>
                  <a:cxn ang="0">
                    <a:pos x="536" y="219"/>
                  </a:cxn>
                  <a:cxn ang="0">
                    <a:pos x="574" y="186"/>
                  </a:cxn>
                  <a:cxn ang="0">
                    <a:pos x="584" y="156"/>
                  </a:cxn>
                  <a:cxn ang="0">
                    <a:pos x="588" y="119"/>
                  </a:cxn>
                  <a:cxn ang="0">
                    <a:pos x="613" y="104"/>
                  </a:cxn>
                  <a:cxn ang="0">
                    <a:pos x="661" y="94"/>
                  </a:cxn>
                  <a:cxn ang="0">
                    <a:pos x="703" y="106"/>
                  </a:cxn>
                  <a:cxn ang="0">
                    <a:pos x="732" y="132"/>
                  </a:cxn>
                  <a:cxn ang="0">
                    <a:pos x="778" y="125"/>
                  </a:cxn>
                  <a:cxn ang="0">
                    <a:pos x="772" y="73"/>
                  </a:cxn>
                  <a:cxn ang="0">
                    <a:pos x="826" y="4"/>
                  </a:cxn>
                </a:cxnLst>
                <a:rect l="0" t="0" r="r" b="b"/>
                <a:pathLst>
                  <a:path w="839" h="1129">
                    <a:moveTo>
                      <a:pt x="795" y="69"/>
                    </a:moveTo>
                    <a:lnTo>
                      <a:pt x="795" y="71"/>
                    </a:lnTo>
                    <a:lnTo>
                      <a:pt x="795" y="73"/>
                    </a:lnTo>
                    <a:lnTo>
                      <a:pt x="797" y="75"/>
                    </a:lnTo>
                    <a:lnTo>
                      <a:pt x="801" y="77"/>
                    </a:lnTo>
                    <a:lnTo>
                      <a:pt x="807" y="81"/>
                    </a:lnTo>
                    <a:lnTo>
                      <a:pt x="811" y="84"/>
                    </a:lnTo>
                    <a:lnTo>
                      <a:pt x="814" y="86"/>
                    </a:lnTo>
                    <a:lnTo>
                      <a:pt x="818" y="90"/>
                    </a:lnTo>
                    <a:lnTo>
                      <a:pt x="822" y="92"/>
                    </a:lnTo>
                    <a:lnTo>
                      <a:pt x="826" y="94"/>
                    </a:lnTo>
                    <a:lnTo>
                      <a:pt x="830" y="96"/>
                    </a:lnTo>
                    <a:lnTo>
                      <a:pt x="834" y="96"/>
                    </a:lnTo>
                    <a:lnTo>
                      <a:pt x="835" y="98"/>
                    </a:lnTo>
                    <a:lnTo>
                      <a:pt x="837" y="98"/>
                    </a:lnTo>
                    <a:lnTo>
                      <a:pt x="837" y="100"/>
                    </a:lnTo>
                    <a:lnTo>
                      <a:pt x="839" y="100"/>
                    </a:lnTo>
                    <a:lnTo>
                      <a:pt x="839" y="102"/>
                    </a:lnTo>
                    <a:lnTo>
                      <a:pt x="839" y="104"/>
                    </a:lnTo>
                    <a:lnTo>
                      <a:pt x="839" y="106"/>
                    </a:lnTo>
                    <a:lnTo>
                      <a:pt x="839" y="108"/>
                    </a:lnTo>
                    <a:lnTo>
                      <a:pt x="837" y="108"/>
                    </a:lnTo>
                    <a:lnTo>
                      <a:pt x="837" y="109"/>
                    </a:lnTo>
                    <a:lnTo>
                      <a:pt x="835" y="111"/>
                    </a:lnTo>
                    <a:lnTo>
                      <a:pt x="835" y="113"/>
                    </a:lnTo>
                    <a:lnTo>
                      <a:pt x="834" y="115"/>
                    </a:lnTo>
                    <a:lnTo>
                      <a:pt x="834" y="117"/>
                    </a:lnTo>
                    <a:lnTo>
                      <a:pt x="832" y="117"/>
                    </a:lnTo>
                    <a:lnTo>
                      <a:pt x="832" y="119"/>
                    </a:lnTo>
                    <a:lnTo>
                      <a:pt x="830" y="121"/>
                    </a:lnTo>
                    <a:lnTo>
                      <a:pt x="830" y="123"/>
                    </a:lnTo>
                    <a:lnTo>
                      <a:pt x="828" y="125"/>
                    </a:lnTo>
                    <a:lnTo>
                      <a:pt x="826" y="125"/>
                    </a:lnTo>
                    <a:lnTo>
                      <a:pt x="824" y="127"/>
                    </a:lnTo>
                    <a:lnTo>
                      <a:pt x="822" y="127"/>
                    </a:lnTo>
                    <a:lnTo>
                      <a:pt x="822" y="129"/>
                    </a:lnTo>
                    <a:lnTo>
                      <a:pt x="820" y="129"/>
                    </a:lnTo>
                    <a:lnTo>
                      <a:pt x="820" y="131"/>
                    </a:lnTo>
                    <a:lnTo>
                      <a:pt x="818" y="132"/>
                    </a:lnTo>
                    <a:lnTo>
                      <a:pt x="816" y="134"/>
                    </a:lnTo>
                    <a:lnTo>
                      <a:pt x="816" y="136"/>
                    </a:lnTo>
                    <a:lnTo>
                      <a:pt x="814" y="136"/>
                    </a:lnTo>
                    <a:lnTo>
                      <a:pt x="814" y="138"/>
                    </a:lnTo>
                    <a:lnTo>
                      <a:pt x="812" y="138"/>
                    </a:lnTo>
                    <a:lnTo>
                      <a:pt x="812" y="140"/>
                    </a:lnTo>
                    <a:lnTo>
                      <a:pt x="811" y="140"/>
                    </a:lnTo>
                    <a:lnTo>
                      <a:pt x="811" y="142"/>
                    </a:lnTo>
                    <a:lnTo>
                      <a:pt x="811" y="144"/>
                    </a:lnTo>
                    <a:lnTo>
                      <a:pt x="811" y="146"/>
                    </a:lnTo>
                    <a:lnTo>
                      <a:pt x="811" y="148"/>
                    </a:lnTo>
                    <a:lnTo>
                      <a:pt x="811" y="150"/>
                    </a:lnTo>
                    <a:lnTo>
                      <a:pt x="812" y="152"/>
                    </a:lnTo>
                    <a:lnTo>
                      <a:pt x="812" y="154"/>
                    </a:lnTo>
                    <a:lnTo>
                      <a:pt x="812" y="156"/>
                    </a:lnTo>
                    <a:lnTo>
                      <a:pt x="812" y="157"/>
                    </a:lnTo>
                    <a:lnTo>
                      <a:pt x="812" y="159"/>
                    </a:lnTo>
                    <a:lnTo>
                      <a:pt x="812" y="161"/>
                    </a:lnTo>
                    <a:lnTo>
                      <a:pt x="812" y="163"/>
                    </a:lnTo>
                    <a:lnTo>
                      <a:pt x="812" y="165"/>
                    </a:lnTo>
                    <a:lnTo>
                      <a:pt x="811" y="165"/>
                    </a:lnTo>
                    <a:lnTo>
                      <a:pt x="811" y="167"/>
                    </a:lnTo>
                    <a:lnTo>
                      <a:pt x="811" y="169"/>
                    </a:lnTo>
                    <a:lnTo>
                      <a:pt x="809" y="171"/>
                    </a:lnTo>
                    <a:lnTo>
                      <a:pt x="809" y="173"/>
                    </a:lnTo>
                    <a:lnTo>
                      <a:pt x="809" y="175"/>
                    </a:lnTo>
                    <a:lnTo>
                      <a:pt x="809" y="177"/>
                    </a:lnTo>
                    <a:lnTo>
                      <a:pt x="811" y="179"/>
                    </a:lnTo>
                    <a:lnTo>
                      <a:pt x="811" y="180"/>
                    </a:lnTo>
                    <a:lnTo>
                      <a:pt x="811" y="182"/>
                    </a:lnTo>
                    <a:lnTo>
                      <a:pt x="811" y="184"/>
                    </a:lnTo>
                    <a:lnTo>
                      <a:pt x="812" y="184"/>
                    </a:lnTo>
                    <a:lnTo>
                      <a:pt x="812" y="186"/>
                    </a:lnTo>
                    <a:lnTo>
                      <a:pt x="812" y="188"/>
                    </a:lnTo>
                    <a:lnTo>
                      <a:pt x="812" y="190"/>
                    </a:lnTo>
                    <a:lnTo>
                      <a:pt x="812" y="192"/>
                    </a:lnTo>
                    <a:lnTo>
                      <a:pt x="814" y="192"/>
                    </a:lnTo>
                    <a:lnTo>
                      <a:pt x="814" y="194"/>
                    </a:lnTo>
                    <a:lnTo>
                      <a:pt x="814" y="196"/>
                    </a:lnTo>
                    <a:lnTo>
                      <a:pt x="814" y="198"/>
                    </a:lnTo>
                    <a:lnTo>
                      <a:pt x="814" y="200"/>
                    </a:lnTo>
                    <a:lnTo>
                      <a:pt x="814" y="202"/>
                    </a:lnTo>
                    <a:lnTo>
                      <a:pt x="814" y="204"/>
                    </a:lnTo>
                    <a:lnTo>
                      <a:pt x="814" y="205"/>
                    </a:lnTo>
                    <a:lnTo>
                      <a:pt x="816" y="207"/>
                    </a:lnTo>
                    <a:lnTo>
                      <a:pt x="816" y="209"/>
                    </a:lnTo>
                    <a:lnTo>
                      <a:pt x="816" y="211"/>
                    </a:lnTo>
                    <a:lnTo>
                      <a:pt x="816" y="213"/>
                    </a:lnTo>
                    <a:lnTo>
                      <a:pt x="818" y="213"/>
                    </a:lnTo>
                    <a:lnTo>
                      <a:pt x="818" y="215"/>
                    </a:lnTo>
                    <a:lnTo>
                      <a:pt x="818" y="217"/>
                    </a:lnTo>
                    <a:lnTo>
                      <a:pt x="818" y="219"/>
                    </a:lnTo>
                    <a:lnTo>
                      <a:pt x="818" y="221"/>
                    </a:lnTo>
                    <a:lnTo>
                      <a:pt x="818" y="223"/>
                    </a:lnTo>
                    <a:lnTo>
                      <a:pt x="818" y="225"/>
                    </a:lnTo>
                    <a:lnTo>
                      <a:pt x="818" y="227"/>
                    </a:lnTo>
                    <a:lnTo>
                      <a:pt x="818" y="228"/>
                    </a:lnTo>
                    <a:lnTo>
                      <a:pt x="818" y="230"/>
                    </a:lnTo>
                    <a:lnTo>
                      <a:pt x="816" y="232"/>
                    </a:lnTo>
                    <a:lnTo>
                      <a:pt x="816" y="234"/>
                    </a:lnTo>
                    <a:lnTo>
                      <a:pt x="816" y="236"/>
                    </a:lnTo>
                    <a:lnTo>
                      <a:pt x="814" y="236"/>
                    </a:lnTo>
                    <a:lnTo>
                      <a:pt x="814" y="238"/>
                    </a:lnTo>
                    <a:lnTo>
                      <a:pt x="814" y="240"/>
                    </a:lnTo>
                    <a:lnTo>
                      <a:pt x="812" y="242"/>
                    </a:lnTo>
                    <a:lnTo>
                      <a:pt x="812" y="244"/>
                    </a:lnTo>
                    <a:lnTo>
                      <a:pt x="811" y="244"/>
                    </a:lnTo>
                    <a:lnTo>
                      <a:pt x="811" y="246"/>
                    </a:lnTo>
                    <a:lnTo>
                      <a:pt x="811" y="248"/>
                    </a:lnTo>
                    <a:lnTo>
                      <a:pt x="809" y="248"/>
                    </a:lnTo>
                    <a:lnTo>
                      <a:pt x="809" y="250"/>
                    </a:lnTo>
                    <a:lnTo>
                      <a:pt x="807" y="252"/>
                    </a:lnTo>
                    <a:lnTo>
                      <a:pt x="807" y="253"/>
                    </a:lnTo>
                    <a:lnTo>
                      <a:pt x="805" y="255"/>
                    </a:lnTo>
                    <a:lnTo>
                      <a:pt x="805" y="257"/>
                    </a:lnTo>
                    <a:lnTo>
                      <a:pt x="803" y="259"/>
                    </a:lnTo>
                    <a:lnTo>
                      <a:pt x="803" y="261"/>
                    </a:lnTo>
                    <a:lnTo>
                      <a:pt x="801" y="261"/>
                    </a:lnTo>
                    <a:lnTo>
                      <a:pt x="801" y="263"/>
                    </a:lnTo>
                    <a:lnTo>
                      <a:pt x="801" y="265"/>
                    </a:lnTo>
                    <a:lnTo>
                      <a:pt x="799" y="267"/>
                    </a:lnTo>
                    <a:lnTo>
                      <a:pt x="797" y="269"/>
                    </a:lnTo>
                    <a:lnTo>
                      <a:pt x="797" y="271"/>
                    </a:lnTo>
                    <a:lnTo>
                      <a:pt x="797" y="273"/>
                    </a:lnTo>
                    <a:lnTo>
                      <a:pt x="795" y="275"/>
                    </a:lnTo>
                    <a:lnTo>
                      <a:pt x="795" y="276"/>
                    </a:lnTo>
                    <a:lnTo>
                      <a:pt x="793" y="278"/>
                    </a:lnTo>
                    <a:lnTo>
                      <a:pt x="793" y="280"/>
                    </a:lnTo>
                    <a:lnTo>
                      <a:pt x="793" y="282"/>
                    </a:lnTo>
                    <a:lnTo>
                      <a:pt x="791" y="282"/>
                    </a:lnTo>
                    <a:lnTo>
                      <a:pt x="791" y="284"/>
                    </a:lnTo>
                    <a:lnTo>
                      <a:pt x="791" y="286"/>
                    </a:lnTo>
                    <a:lnTo>
                      <a:pt x="789" y="288"/>
                    </a:lnTo>
                    <a:lnTo>
                      <a:pt x="789" y="290"/>
                    </a:lnTo>
                    <a:lnTo>
                      <a:pt x="789" y="292"/>
                    </a:lnTo>
                    <a:lnTo>
                      <a:pt x="789" y="294"/>
                    </a:lnTo>
                    <a:lnTo>
                      <a:pt x="787" y="296"/>
                    </a:lnTo>
                    <a:lnTo>
                      <a:pt x="787" y="298"/>
                    </a:lnTo>
                    <a:lnTo>
                      <a:pt x="787" y="300"/>
                    </a:lnTo>
                    <a:lnTo>
                      <a:pt x="786" y="303"/>
                    </a:lnTo>
                    <a:lnTo>
                      <a:pt x="786" y="309"/>
                    </a:lnTo>
                    <a:lnTo>
                      <a:pt x="787" y="315"/>
                    </a:lnTo>
                    <a:lnTo>
                      <a:pt x="787" y="324"/>
                    </a:lnTo>
                    <a:lnTo>
                      <a:pt x="787" y="326"/>
                    </a:lnTo>
                    <a:lnTo>
                      <a:pt x="789" y="330"/>
                    </a:lnTo>
                    <a:lnTo>
                      <a:pt x="791" y="332"/>
                    </a:lnTo>
                    <a:lnTo>
                      <a:pt x="791" y="334"/>
                    </a:lnTo>
                    <a:lnTo>
                      <a:pt x="793" y="336"/>
                    </a:lnTo>
                    <a:lnTo>
                      <a:pt x="793" y="338"/>
                    </a:lnTo>
                    <a:lnTo>
                      <a:pt x="795" y="342"/>
                    </a:lnTo>
                    <a:lnTo>
                      <a:pt x="797" y="344"/>
                    </a:lnTo>
                    <a:lnTo>
                      <a:pt x="797" y="348"/>
                    </a:lnTo>
                    <a:lnTo>
                      <a:pt x="799" y="351"/>
                    </a:lnTo>
                    <a:lnTo>
                      <a:pt x="799" y="353"/>
                    </a:lnTo>
                    <a:lnTo>
                      <a:pt x="799" y="355"/>
                    </a:lnTo>
                    <a:lnTo>
                      <a:pt x="799" y="357"/>
                    </a:lnTo>
                    <a:lnTo>
                      <a:pt x="799" y="361"/>
                    </a:lnTo>
                    <a:lnTo>
                      <a:pt x="801" y="365"/>
                    </a:lnTo>
                    <a:lnTo>
                      <a:pt x="803" y="367"/>
                    </a:lnTo>
                    <a:lnTo>
                      <a:pt x="803" y="371"/>
                    </a:lnTo>
                    <a:lnTo>
                      <a:pt x="805" y="374"/>
                    </a:lnTo>
                    <a:lnTo>
                      <a:pt x="807" y="376"/>
                    </a:lnTo>
                    <a:lnTo>
                      <a:pt x="809" y="380"/>
                    </a:lnTo>
                    <a:lnTo>
                      <a:pt x="809" y="384"/>
                    </a:lnTo>
                    <a:lnTo>
                      <a:pt x="811" y="386"/>
                    </a:lnTo>
                    <a:lnTo>
                      <a:pt x="812" y="390"/>
                    </a:lnTo>
                    <a:lnTo>
                      <a:pt x="812" y="394"/>
                    </a:lnTo>
                    <a:lnTo>
                      <a:pt x="814" y="396"/>
                    </a:lnTo>
                    <a:lnTo>
                      <a:pt x="814" y="399"/>
                    </a:lnTo>
                    <a:lnTo>
                      <a:pt x="814" y="401"/>
                    </a:lnTo>
                    <a:lnTo>
                      <a:pt x="816" y="403"/>
                    </a:lnTo>
                    <a:lnTo>
                      <a:pt x="816" y="405"/>
                    </a:lnTo>
                    <a:lnTo>
                      <a:pt x="816" y="407"/>
                    </a:lnTo>
                    <a:lnTo>
                      <a:pt x="818" y="409"/>
                    </a:lnTo>
                    <a:lnTo>
                      <a:pt x="820" y="411"/>
                    </a:lnTo>
                    <a:lnTo>
                      <a:pt x="822" y="417"/>
                    </a:lnTo>
                    <a:lnTo>
                      <a:pt x="824" y="419"/>
                    </a:lnTo>
                    <a:lnTo>
                      <a:pt x="824" y="421"/>
                    </a:lnTo>
                    <a:lnTo>
                      <a:pt x="826" y="421"/>
                    </a:lnTo>
                    <a:lnTo>
                      <a:pt x="826" y="422"/>
                    </a:lnTo>
                    <a:lnTo>
                      <a:pt x="824" y="422"/>
                    </a:lnTo>
                    <a:lnTo>
                      <a:pt x="820" y="424"/>
                    </a:lnTo>
                    <a:lnTo>
                      <a:pt x="818" y="424"/>
                    </a:lnTo>
                    <a:lnTo>
                      <a:pt x="816" y="424"/>
                    </a:lnTo>
                    <a:lnTo>
                      <a:pt x="814" y="426"/>
                    </a:lnTo>
                    <a:lnTo>
                      <a:pt x="812" y="426"/>
                    </a:lnTo>
                    <a:lnTo>
                      <a:pt x="811" y="428"/>
                    </a:lnTo>
                    <a:lnTo>
                      <a:pt x="809" y="428"/>
                    </a:lnTo>
                    <a:lnTo>
                      <a:pt x="807" y="430"/>
                    </a:lnTo>
                    <a:lnTo>
                      <a:pt x="805" y="430"/>
                    </a:lnTo>
                    <a:lnTo>
                      <a:pt x="805" y="432"/>
                    </a:lnTo>
                    <a:lnTo>
                      <a:pt x="803" y="434"/>
                    </a:lnTo>
                    <a:lnTo>
                      <a:pt x="801" y="436"/>
                    </a:lnTo>
                    <a:lnTo>
                      <a:pt x="801" y="438"/>
                    </a:lnTo>
                    <a:lnTo>
                      <a:pt x="799" y="440"/>
                    </a:lnTo>
                    <a:lnTo>
                      <a:pt x="799" y="442"/>
                    </a:lnTo>
                    <a:lnTo>
                      <a:pt x="799" y="444"/>
                    </a:lnTo>
                    <a:lnTo>
                      <a:pt x="797" y="445"/>
                    </a:lnTo>
                    <a:lnTo>
                      <a:pt x="795" y="445"/>
                    </a:lnTo>
                    <a:lnTo>
                      <a:pt x="791" y="449"/>
                    </a:lnTo>
                    <a:lnTo>
                      <a:pt x="786" y="453"/>
                    </a:lnTo>
                    <a:lnTo>
                      <a:pt x="784" y="455"/>
                    </a:lnTo>
                    <a:lnTo>
                      <a:pt x="782" y="457"/>
                    </a:lnTo>
                    <a:lnTo>
                      <a:pt x="782" y="459"/>
                    </a:lnTo>
                    <a:lnTo>
                      <a:pt x="774" y="467"/>
                    </a:lnTo>
                    <a:lnTo>
                      <a:pt x="763" y="478"/>
                    </a:lnTo>
                    <a:lnTo>
                      <a:pt x="761" y="480"/>
                    </a:lnTo>
                    <a:lnTo>
                      <a:pt x="759" y="482"/>
                    </a:lnTo>
                    <a:lnTo>
                      <a:pt x="749" y="492"/>
                    </a:lnTo>
                    <a:lnTo>
                      <a:pt x="741" y="501"/>
                    </a:lnTo>
                    <a:lnTo>
                      <a:pt x="736" y="507"/>
                    </a:lnTo>
                    <a:lnTo>
                      <a:pt x="730" y="515"/>
                    </a:lnTo>
                    <a:lnTo>
                      <a:pt x="724" y="522"/>
                    </a:lnTo>
                    <a:lnTo>
                      <a:pt x="722" y="532"/>
                    </a:lnTo>
                    <a:lnTo>
                      <a:pt x="715" y="540"/>
                    </a:lnTo>
                    <a:lnTo>
                      <a:pt x="707" y="549"/>
                    </a:lnTo>
                    <a:lnTo>
                      <a:pt x="705" y="551"/>
                    </a:lnTo>
                    <a:lnTo>
                      <a:pt x="697" y="557"/>
                    </a:lnTo>
                    <a:lnTo>
                      <a:pt x="690" y="565"/>
                    </a:lnTo>
                    <a:lnTo>
                      <a:pt x="684" y="570"/>
                    </a:lnTo>
                    <a:lnTo>
                      <a:pt x="678" y="574"/>
                    </a:lnTo>
                    <a:lnTo>
                      <a:pt x="674" y="578"/>
                    </a:lnTo>
                    <a:lnTo>
                      <a:pt x="672" y="578"/>
                    </a:lnTo>
                    <a:lnTo>
                      <a:pt x="670" y="578"/>
                    </a:lnTo>
                    <a:lnTo>
                      <a:pt x="668" y="578"/>
                    </a:lnTo>
                    <a:lnTo>
                      <a:pt x="667" y="578"/>
                    </a:lnTo>
                    <a:lnTo>
                      <a:pt x="667" y="580"/>
                    </a:lnTo>
                    <a:lnTo>
                      <a:pt x="665" y="580"/>
                    </a:lnTo>
                    <a:lnTo>
                      <a:pt x="663" y="580"/>
                    </a:lnTo>
                    <a:lnTo>
                      <a:pt x="663" y="582"/>
                    </a:lnTo>
                    <a:lnTo>
                      <a:pt x="661" y="582"/>
                    </a:lnTo>
                    <a:lnTo>
                      <a:pt x="661" y="584"/>
                    </a:lnTo>
                    <a:lnTo>
                      <a:pt x="659" y="584"/>
                    </a:lnTo>
                    <a:lnTo>
                      <a:pt x="659" y="586"/>
                    </a:lnTo>
                    <a:lnTo>
                      <a:pt x="659" y="588"/>
                    </a:lnTo>
                    <a:lnTo>
                      <a:pt x="657" y="588"/>
                    </a:lnTo>
                    <a:lnTo>
                      <a:pt x="655" y="589"/>
                    </a:lnTo>
                    <a:lnTo>
                      <a:pt x="655" y="591"/>
                    </a:lnTo>
                    <a:lnTo>
                      <a:pt x="653" y="591"/>
                    </a:lnTo>
                    <a:lnTo>
                      <a:pt x="651" y="591"/>
                    </a:lnTo>
                    <a:lnTo>
                      <a:pt x="649" y="591"/>
                    </a:lnTo>
                    <a:lnTo>
                      <a:pt x="647" y="591"/>
                    </a:lnTo>
                    <a:lnTo>
                      <a:pt x="647" y="593"/>
                    </a:lnTo>
                    <a:lnTo>
                      <a:pt x="645" y="593"/>
                    </a:lnTo>
                    <a:lnTo>
                      <a:pt x="645" y="591"/>
                    </a:lnTo>
                    <a:lnTo>
                      <a:pt x="643" y="591"/>
                    </a:lnTo>
                    <a:lnTo>
                      <a:pt x="643" y="589"/>
                    </a:lnTo>
                    <a:lnTo>
                      <a:pt x="642" y="589"/>
                    </a:lnTo>
                    <a:lnTo>
                      <a:pt x="640" y="589"/>
                    </a:lnTo>
                    <a:lnTo>
                      <a:pt x="640" y="591"/>
                    </a:lnTo>
                    <a:lnTo>
                      <a:pt x="638" y="591"/>
                    </a:lnTo>
                    <a:lnTo>
                      <a:pt x="638" y="589"/>
                    </a:lnTo>
                    <a:lnTo>
                      <a:pt x="636" y="588"/>
                    </a:lnTo>
                    <a:lnTo>
                      <a:pt x="636" y="589"/>
                    </a:lnTo>
                    <a:lnTo>
                      <a:pt x="636" y="591"/>
                    </a:lnTo>
                    <a:lnTo>
                      <a:pt x="636" y="593"/>
                    </a:lnTo>
                    <a:lnTo>
                      <a:pt x="634" y="593"/>
                    </a:lnTo>
                    <a:lnTo>
                      <a:pt x="634" y="591"/>
                    </a:lnTo>
                    <a:lnTo>
                      <a:pt x="632" y="591"/>
                    </a:lnTo>
                    <a:lnTo>
                      <a:pt x="632" y="589"/>
                    </a:lnTo>
                    <a:lnTo>
                      <a:pt x="634" y="589"/>
                    </a:lnTo>
                    <a:lnTo>
                      <a:pt x="634" y="588"/>
                    </a:lnTo>
                    <a:lnTo>
                      <a:pt x="632" y="588"/>
                    </a:lnTo>
                    <a:lnTo>
                      <a:pt x="632" y="589"/>
                    </a:lnTo>
                    <a:lnTo>
                      <a:pt x="630" y="589"/>
                    </a:lnTo>
                    <a:lnTo>
                      <a:pt x="630" y="591"/>
                    </a:lnTo>
                    <a:lnTo>
                      <a:pt x="630" y="589"/>
                    </a:lnTo>
                    <a:lnTo>
                      <a:pt x="630" y="591"/>
                    </a:lnTo>
                    <a:lnTo>
                      <a:pt x="628" y="591"/>
                    </a:lnTo>
                    <a:lnTo>
                      <a:pt x="628" y="593"/>
                    </a:lnTo>
                    <a:lnTo>
                      <a:pt x="626" y="593"/>
                    </a:lnTo>
                    <a:lnTo>
                      <a:pt x="626" y="591"/>
                    </a:lnTo>
                    <a:lnTo>
                      <a:pt x="624" y="591"/>
                    </a:lnTo>
                    <a:lnTo>
                      <a:pt x="624" y="593"/>
                    </a:lnTo>
                    <a:lnTo>
                      <a:pt x="622" y="593"/>
                    </a:lnTo>
                    <a:lnTo>
                      <a:pt x="622" y="595"/>
                    </a:lnTo>
                    <a:lnTo>
                      <a:pt x="622" y="597"/>
                    </a:lnTo>
                    <a:lnTo>
                      <a:pt x="620" y="601"/>
                    </a:lnTo>
                    <a:lnTo>
                      <a:pt x="620" y="603"/>
                    </a:lnTo>
                    <a:lnTo>
                      <a:pt x="619" y="603"/>
                    </a:lnTo>
                    <a:lnTo>
                      <a:pt x="617" y="601"/>
                    </a:lnTo>
                    <a:lnTo>
                      <a:pt x="615" y="601"/>
                    </a:lnTo>
                    <a:lnTo>
                      <a:pt x="615" y="603"/>
                    </a:lnTo>
                    <a:lnTo>
                      <a:pt x="615" y="605"/>
                    </a:lnTo>
                    <a:lnTo>
                      <a:pt x="613" y="605"/>
                    </a:lnTo>
                    <a:lnTo>
                      <a:pt x="613" y="603"/>
                    </a:lnTo>
                    <a:lnTo>
                      <a:pt x="613" y="601"/>
                    </a:lnTo>
                    <a:lnTo>
                      <a:pt x="611" y="601"/>
                    </a:lnTo>
                    <a:lnTo>
                      <a:pt x="609" y="599"/>
                    </a:lnTo>
                    <a:lnTo>
                      <a:pt x="607" y="601"/>
                    </a:lnTo>
                    <a:lnTo>
                      <a:pt x="607" y="603"/>
                    </a:lnTo>
                    <a:lnTo>
                      <a:pt x="605" y="603"/>
                    </a:lnTo>
                    <a:lnTo>
                      <a:pt x="605" y="601"/>
                    </a:lnTo>
                    <a:lnTo>
                      <a:pt x="605" y="599"/>
                    </a:lnTo>
                    <a:lnTo>
                      <a:pt x="605" y="597"/>
                    </a:lnTo>
                    <a:lnTo>
                      <a:pt x="603" y="597"/>
                    </a:lnTo>
                    <a:lnTo>
                      <a:pt x="601" y="599"/>
                    </a:lnTo>
                    <a:lnTo>
                      <a:pt x="599" y="599"/>
                    </a:lnTo>
                    <a:lnTo>
                      <a:pt x="599" y="601"/>
                    </a:lnTo>
                    <a:lnTo>
                      <a:pt x="597" y="601"/>
                    </a:lnTo>
                    <a:lnTo>
                      <a:pt x="597" y="603"/>
                    </a:lnTo>
                    <a:lnTo>
                      <a:pt x="596" y="605"/>
                    </a:lnTo>
                    <a:lnTo>
                      <a:pt x="594" y="605"/>
                    </a:lnTo>
                    <a:lnTo>
                      <a:pt x="594" y="607"/>
                    </a:lnTo>
                    <a:lnTo>
                      <a:pt x="592" y="609"/>
                    </a:lnTo>
                    <a:lnTo>
                      <a:pt x="590" y="609"/>
                    </a:lnTo>
                    <a:lnTo>
                      <a:pt x="588" y="609"/>
                    </a:lnTo>
                    <a:lnTo>
                      <a:pt x="588" y="607"/>
                    </a:lnTo>
                    <a:lnTo>
                      <a:pt x="586" y="607"/>
                    </a:lnTo>
                    <a:lnTo>
                      <a:pt x="584" y="607"/>
                    </a:lnTo>
                    <a:lnTo>
                      <a:pt x="582" y="607"/>
                    </a:lnTo>
                    <a:lnTo>
                      <a:pt x="582" y="609"/>
                    </a:lnTo>
                    <a:lnTo>
                      <a:pt x="582" y="611"/>
                    </a:lnTo>
                    <a:lnTo>
                      <a:pt x="582" y="613"/>
                    </a:lnTo>
                    <a:lnTo>
                      <a:pt x="580" y="613"/>
                    </a:lnTo>
                    <a:lnTo>
                      <a:pt x="580" y="614"/>
                    </a:lnTo>
                    <a:lnTo>
                      <a:pt x="578" y="616"/>
                    </a:lnTo>
                    <a:lnTo>
                      <a:pt x="580" y="616"/>
                    </a:lnTo>
                    <a:lnTo>
                      <a:pt x="580" y="618"/>
                    </a:lnTo>
                    <a:lnTo>
                      <a:pt x="578" y="618"/>
                    </a:lnTo>
                    <a:lnTo>
                      <a:pt x="576" y="618"/>
                    </a:lnTo>
                    <a:lnTo>
                      <a:pt x="574" y="618"/>
                    </a:lnTo>
                    <a:lnTo>
                      <a:pt x="572" y="618"/>
                    </a:lnTo>
                    <a:lnTo>
                      <a:pt x="572" y="616"/>
                    </a:lnTo>
                    <a:lnTo>
                      <a:pt x="571" y="616"/>
                    </a:lnTo>
                    <a:lnTo>
                      <a:pt x="571" y="618"/>
                    </a:lnTo>
                    <a:lnTo>
                      <a:pt x="572" y="618"/>
                    </a:lnTo>
                    <a:lnTo>
                      <a:pt x="571" y="618"/>
                    </a:lnTo>
                    <a:lnTo>
                      <a:pt x="571" y="620"/>
                    </a:lnTo>
                    <a:lnTo>
                      <a:pt x="569" y="620"/>
                    </a:lnTo>
                    <a:lnTo>
                      <a:pt x="571" y="622"/>
                    </a:lnTo>
                    <a:lnTo>
                      <a:pt x="569" y="622"/>
                    </a:lnTo>
                    <a:lnTo>
                      <a:pt x="569" y="624"/>
                    </a:lnTo>
                    <a:lnTo>
                      <a:pt x="567" y="624"/>
                    </a:lnTo>
                    <a:lnTo>
                      <a:pt x="565" y="624"/>
                    </a:lnTo>
                    <a:lnTo>
                      <a:pt x="563" y="624"/>
                    </a:lnTo>
                    <a:lnTo>
                      <a:pt x="561" y="624"/>
                    </a:lnTo>
                    <a:lnTo>
                      <a:pt x="559" y="622"/>
                    </a:lnTo>
                    <a:lnTo>
                      <a:pt x="559" y="624"/>
                    </a:lnTo>
                    <a:lnTo>
                      <a:pt x="557" y="624"/>
                    </a:lnTo>
                    <a:lnTo>
                      <a:pt x="557" y="622"/>
                    </a:lnTo>
                    <a:lnTo>
                      <a:pt x="557" y="624"/>
                    </a:lnTo>
                    <a:lnTo>
                      <a:pt x="555" y="624"/>
                    </a:lnTo>
                    <a:lnTo>
                      <a:pt x="555" y="622"/>
                    </a:lnTo>
                    <a:lnTo>
                      <a:pt x="553" y="622"/>
                    </a:lnTo>
                    <a:lnTo>
                      <a:pt x="553" y="624"/>
                    </a:lnTo>
                    <a:lnTo>
                      <a:pt x="551" y="624"/>
                    </a:lnTo>
                    <a:lnTo>
                      <a:pt x="551" y="626"/>
                    </a:lnTo>
                    <a:lnTo>
                      <a:pt x="549" y="626"/>
                    </a:lnTo>
                    <a:lnTo>
                      <a:pt x="549" y="624"/>
                    </a:lnTo>
                    <a:lnTo>
                      <a:pt x="548" y="624"/>
                    </a:lnTo>
                    <a:lnTo>
                      <a:pt x="548" y="626"/>
                    </a:lnTo>
                    <a:lnTo>
                      <a:pt x="546" y="626"/>
                    </a:lnTo>
                    <a:lnTo>
                      <a:pt x="546" y="628"/>
                    </a:lnTo>
                    <a:lnTo>
                      <a:pt x="544" y="628"/>
                    </a:lnTo>
                    <a:lnTo>
                      <a:pt x="544" y="630"/>
                    </a:lnTo>
                    <a:lnTo>
                      <a:pt x="542" y="630"/>
                    </a:lnTo>
                    <a:lnTo>
                      <a:pt x="540" y="632"/>
                    </a:lnTo>
                    <a:lnTo>
                      <a:pt x="538" y="632"/>
                    </a:lnTo>
                    <a:lnTo>
                      <a:pt x="536" y="632"/>
                    </a:lnTo>
                    <a:lnTo>
                      <a:pt x="534" y="632"/>
                    </a:lnTo>
                    <a:lnTo>
                      <a:pt x="532" y="632"/>
                    </a:lnTo>
                    <a:lnTo>
                      <a:pt x="530" y="632"/>
                    </a:lnTo>
                    <a:lnTo>
                      <a:pt x="530" y="630"/>
                    </a:lnTo>
                    <a:lnTo>
                      <a:pt x="528" y="630"/>
                    </a:lnTo>
                    <a:lnTo>
                      <a:pt x="526" y="628"/>
                    </a:lnTo>
                    <a:lnTo>
                      <a:pt x="524" y="628"/>
                    </a:lnTo>
                    <a:lnTo>
                      <a:pt x="523" y="626"/>
                    </a:lnTo>
                    <a:lnTo>
                      <a:pt x="523" y="624"/>
                    </a:lnTo>
                    <a:lnTo>
                      <a:pt x="523" y="622"/>
                    </a:lnTo>
                    <a:lnTo>
                      <a:pt x="521" y="622"/>
                    </a:lnTo>
                    <a:lnTo>
                      <a:pt x="521" y="620"/>
                    </a:lnTo>
                    <a:lnTo>
                      <a:pt x="519" y="620"/>
                    </a:lnTo>
                    <a:lnTo>
                      <a:pt x="517" y="620"/>
                    </a:lnTo>
                    <a:lnTo>
                      <a:pt x="517" y="618"/>
                    </a:lnTo>
                    <a:lnTo>
                      <a:pt x="515" y="618"/>
                    </a:lnTo>
                    <a:lnTo>
                      <a:pt x="513" y="618"/>
                    </a:lnTo>
                    <a:lnTo>
                      <a:pt x="511" y="616"/>
                    </a:lnTo>
                    <a:lnTo>
                      <a:pt x="509" y="616"/>
                    </a:lnTo>
                    <a:lnTo>
                      <a:pt x="507" y="614"/>
                    </a:lnTo>
                    <a:lnTo>
                      <a:pt x="505" y="613"/>
                    </a:lnTo>
                    <a:lnTo>
                      <a:pt x="503" y="611"/>
                    </a:lnTo>
                    <a:lnTo>
                      <a:pt x="501" y="611"/>
                    </a:lnTo>
                    <a:lnTo>
                      <a:pt x="500" y="611"/>
                    </a:lnTo>
                    <a:lnTo>
                      <a:pt x="500" y="609"/>
                    </a:lnTo>
                    <a:lnTo>
                      <a:pt x="498" y="609"/>
                    </a:lnTo>
                    <a:lnTo>
                      <a:pt x="496" y="609"/>
                    </a:lnTo>
                    <a:lnTo>
                      <a:pt x="496" y="611"/>
                    </a:lnTo>
                    <a:lnTo>
                      <a:pt x="494" y="611"/>
                    </a:lnTo>
                    <a:lnTo>
                      <a:pt x="494" y="609"/>
                    </a:lnTo>
                    <a:lnTo>
                      <a:pt x="492" y="609"/>
                    </a:lnTo>
                    <a:lnTo>
                      <a:pt x="490" y="609"/>
                    </a:lnTo>
                    <a:lnTo>
                      <a:pt x="486" y="609"/>
                    </a:lnTo>
                    <a:lnTo>
                      <a:pt x="482" y="609"/>
                    </a:lnTo>
                    <a:lnTo>
                      <a:pt x="478" y="611"/>
                    </a:lnTo>
                    <a:lnTo>
                      <a:pt x="476" y="611"/>
                    </a:lnTo>
                    <a:lnTo>
                      <a:pt x="475" y="613"/>
                    </a:lnTo>
                    <a:lnTo>
                      <a:pt x="473" y="613"/>
                    </a:lnTo>
                    <a:lnTo>
                      <a:pt x="473" y="614"/>
                    </a:lnTo>
                    <a:lnTo>
                      <a:pt x="471" y="614"/>
                    </a:lnTo>
                    <a:lnTo>
                      <a:pt x="471" y="613"/>
                    </a:lnTo>
                    <a:lnTo>
                      <a:pt x="471" y="614"/>
                    </a:lnTo>
                    <a:lnTo>
                      <a:pt x="469" y="614"/>
                    </a:lnTo>
                    <a:lnTo>
                      <a:pt x="465" y="616"/>
                    </a:lnTo>
                    <a:lnTo>
                      <a:pt x="459" y="618"/>
                    </a:lnTo>
                    <a:lnTo>
                      <a:pt x="457" y="620"/>
                    </a:lnTo>
                    <a:lnTo>
                      <a:pt x="455" y="620"/>
                    </a:lnTo>
                    <a:lnTo>
                      <a:pt x="453" y="622"/>
                    </a:lnTo>
                    <a:lnTo>
                      <a:pt x="452" y="624"/>
                    </a:lnTo>
                    <a:lnTo>
                      <a:pt x="452" y="626"/>
                    </a:lnTo>
                    <a:lnTo>
                      <a:pt x="450" y="626"/>
                    </a:lnTo>
                    <a:lnTo>
                      <a:pt x="448" y="626"/>
                    </a:lnTo>
                    <a:lnTo>
                      <a:pt x="446" y="626"/>
                    </a:lnTo>
                    <a:lnTo>
                      <a:pt x="444" y="626"/>
                    </a:lnTo>
                    <a:lnTo>
                      <a:pt x="444" y="628"/>
                    </a:lnTo>
                    <a:lnTo>
                      <a:pt x="444" y="630"/>
                    </a:lnTo>
                    <a:lnTo>
                      <a:pt x="442" y="630"/>
                    </a:lnTo>
                    <a:lnTo>
                      <a:pt x="442" y="632"/>
                    </a:lnTo>
                    <a:lnTo>
                      <a:pt x="444" y="632"/>
                    </a:lnTo>
                    <a:lnTo>
                      <a:pt x="444" y="634"/>
                    </a:lnTo>
                    <a:lnTo>
                      <a:pt x="446" y="634"/>
                    </a:lnTo>
                    <a:lnTo>
                      <a:pt x="446" y="637"/>
                    </a:lnTo>
                    <a:lnTo>
                      <a:pt x="446" y="639"/>
                    </a:lnTo>
                    <a:lnTo>
                      <a:pt x="446" y="641"/>
                    </a:lnTo>
                    <a:lnTo>
                      <a:pt x="446" y="643"/>
                    </a:lnTo>
                    <a:lnTo>
                      <a:pt x="444" y="643"/>
                    </a:lnTo>
                    <a:lnTo>
                      <a:pt x="442" y="643"/>
                    </a:lnTo>
                    <a:lnTo>
                      <a:pt x="442" y="645"/>
                    </a:lnTo>
                    <a:lnTo>
                      <a:pt x="440" y="645"/>
                    </a:lnTo>
                    <a:lnTo>
                      <a:pt x="440" y="643"/>
                    </a:lnTo>
                    <a:lnTo>
                      <a:pt x="438" y="643"/>
                    </a:lnTo>
                    <a:lnTo>
                      <a:pt x="436" y="643"/>
                    </a:lnTo>
                    <a:lnTo>
                      <a:pt x="434" y="645"/>
                    </a:lnTo>
                    <a:lnTo>
                      <a:pt x="434" y="647"/>
                    </a:lnTo>
                    <a:lnTo>
                      <a:pt x="434" y="649"/>
                    </a:lnTo>
                    <a:lnTo>
                      <a:pt x="434" y="651"/>
                    </a:lnTo>
                    <a:lnTo>
                      <a:pt x="434" y="653"/>
                    </a:lnTo>
                    <a:lnTo>
                      <a:pt x="434" y="655"/>
                    </a:lnTo>
                    <a:lnTo>
                      <a:pt x="432" y="657"/>
                    </a:lnTo>
                    <a:lnTo>
                      <a:pt x="430" y="657"/>
                    </a:lnTo>
                    <a:lnTo>
                      <a:pt x="430" y="659"/>
                    </a:lnTo>
                    <a:lnTo>
                      <a:pt x="428" y="661"/>
                    </a:lnTo>
                    <a:lnTo>
                      <a:pt x="428" y="662"/>
                    </a:lnTo>
                    <a:lnTo>
                      <a:pt x="428" y="664"/>
                    </a:lnTo>
                    <a:lnTo>
                      <a:pt x="428" y="666"/>
                    </a:lnTo>
                    <a:lnTo>
                      <a:pt x="428" y="668"/>
                    </a:lnTo>
                    <a:lnTo>
                      <a:pt x="428" y="670"/>
                    </a:lnTo>
                    <a:lnTo>
                      <a:pt x="428" y="672"/>
                    </a:lnTo>
                    <a:lnTo>
                      <a:pt x="428" y="674"/>
                    </a:lnTo>
                    <a:lnTo>
                      <a:pt x="427" y="674"/>
                    </a:lnTo>
                    <a:lnTo>
                      <a:pt x="425" y="674"/>
                    </a:lnTo>
                    <a:lnTo>
                      <a:pt x="425" y="676"/>
                    </a:lnTo>
                    <a:lnTo>
                      <a:pt x="423" y="676"/>
                    </a:lnTo>
                    <a:lnTo>
                      <a:pt x="421" y="676"/>
                    </a:lnTo>
                    <a:lnTo>
                      <a:pt x="419" y="676"/>
                    </a:lnTo>
                    <a:lnTo>
                      <a:pt x="417" y="676"/>
                    </a:lnTo>
                    <a:lnTo>
                      <a:pt x="415" y="674"/>
                    </a:lnTo>
                    <a:lnTo>
                      <a:pt x="413" y="674"/>
                    </a:lnTo>
                    <a:lnTo>
                      <a:pt x="411" y="672"/>
                    </a:lnTo>
                    <a:lnTo>
                      <a:pt x="409" y="672"/>
                    </a:lnTo>
                    <a:lnTo>
                      <a:pt x="409" y="670"/>
                    </a:lnTo>
                    <a:lnTo>
                      <a:pt x="407" y="670"/>
                    </a:lnTo>
                    <a:lnTo>
                      <a:pt x="405" y="670"/>
                    </a:lnTo>
                    <a:lnTo>
                      <a:pt x="404" y="670"/>
                    </a:lnTo>
                    <a:lnTo>
                      <a:pt x="404" y="668"/>
                    </a:lnTo>
                    <a:lnTo>
                      <a:pt x="404" y="666"/>
                    </a:lnTo>
                    <a:lnTo>
                      <a:pt x="402" y="666"/>
                    </a:lnTo>
                    <a:lnTo>
                      <a:pt x="400" y="666"/>
                    </a:lnTo>
                    <a:lnTo>
                      <a:pt x="398" y="666"/>
                    </a:lnTo>
                    <a:lnTo>
                      <a:pt x="394" y="670"/>
                    </a:lnTo>
                    <a:lnTo>
                      <a:pt x="394" y="672"/>
                    </a:lnTo>
                    <a:lnTo>
                      <a:pt x="392" y="672"/>
                    </a:lnTo>
                    <a:lnTo>
                      <a:pt x="390" y="672"/>
                    </a:lnTo>
                    <a:lnTo>
                      <a:pt x="388" y="674"/>
                    </a:lnTo>
                    <a:lnTo>
                      <a:pt x="390" y="676"/>
                    </a:lnTo>
                    <a:lnTo>
                      <a:pt x="388" y="678"/>
                    </a:lnTo>
                    <a:lnTo>
                      <a:pt x="386" y="680"/>
                    </a:lnTo>
                    <a:lnTo>
                      <a:pt x="386" y="682"/>
                    </a:lnTo>
                    <a:lnTo>
                      <a:pt x="384" y="682"/>
                    </a:lnTo>
                    <a:lnTo>
                      <a:pt x="384" y="680"/>
                    </a:lnTo>
                    <a:lnTo>
                      <a:pt x="382" y="680"/>
                    </a:lnTo>
                    <a:lnTo>
                      <a:pt x="382" y="682"/>
                    </a:lnTo>
                    <a:lnTo>
                      <a:pt x="380" y="682"/>
                    </a:lnTo>
                    <a:lnTo>
                      <a:pt x="380" y="684"/>
                    </a:lnTo>
                    <a:lnTo>
                      <a:pt x="379" y="684"/>
                    </a:lnTo>
                    <a:lnTo>
                      <a:pt x="377" y="684"/>
                    </a:lnTo>
                    <a:lnTo>
                      <a:pt x="377" y="685"/>
                    </a:lnTo>
                    <a:lnTo>
                      <a:pt x="375" y="685"/>
                    </a:lnTo>
                    <a:lnTo>
                      <a:pt x="375" y="684"/>
                    </a:lnTo>
                    <a:lnTo>
                      <a:pt x="375" y="682"/>
                    </a:lnTo>
                    <a:lnTo>
                      <a:pt x="373" y="682"/>
                    </a:lnTo>
                    <a:lnTo>
                      <a:pt x="373" y="684"/>
                    </a:lnTo>
                    <a:lnTo>
                      <a:pt x="371" y="684"/>
                    </a:lnTo>
                    <a:lnTo>
                      <a:pt x="371" y="685"/>
                    </a:lnTo>
                    <a:lnTo>
                      <a:pt x="371" y="687"/>
                    </a:lnTo>
                    <a:lnTo>
                      <a:pt x="371" y="689"/>
                    </a:lnTo>
                    <a:lnTo>
                      <a:pt x="369" y="691"/>
                    </a:lnTo>
                    <a:lnTo>
                      <a:pt x="367" y="693"/>
                    </a:lnTo>
                    <a:lnTo>
                      <a:pt x="367" y="697"/>
                    </a:lnTo>
                    <a:lnTo>
                      <a:pt x="369" y="697"/>
                    </a:lnTo>
                    <a:lnTo>
                      <a:pt x="369" y="699"/>
                    </a:lnTo>
                    <a:lnTo>
                      <a:pt x="371" y="699"/>
                    </a:lnTo>
                    <a:lnTo>
                      <a:pt x="373" y="699"/>
                    </a:lnTo>
                    <a:lnTo>
                      <a:pt x="373" y="701"/>
                    </a:lnTo>
                    <a:lnTo>
                      <a:pt x="371" y="703"/>
                    </a:lnTo>
                    <a:lnTo>
                      <a:pt x="371" y="705"/>
                    </a:lnTo>
                    <a:lnTo>
                      <a:pt x="369" y="707"/>
                    </a:lnTo>
                    <a:lnTo>
                      <a:pt x="367" y="709"/>
                    </a:lnTo>
                    <a:lnTo>
                      <a:pt x="365" y="709"/>
                    </a:lnTo>
                    <a:lnTo>
                      <a:pt x="365" y="707"/>
                    </a:lnTo>
                    <a:lnTo>
                      <a:pt x="363" y="705"/>
                    </a:lnTo>
                    <a:lnTo>
                      <a:pt x="363" y="707"/>
                    </a:lnTo>
                    <a:lnTo>
                      <a:pt x="363" y="709"/>
                    </a:lnTo>
                    <a:lnTo>
                      <a:pt x="361" y="709"/>
                    </a:lnTo>
                    <a:lnTo>
                      <a:pt x="359" y="709"/>
                    </a:lnTo>
                    <a:lnTo>
                      <a:pt x="359" y="710"/>
                    </a:lnTo>
                    <a:lnTo>
                      <a:pt x="359" y="712"/>
                    </a:lnTo>
                    <a:lnTo>
                      <a:pt x="357" y="712"/>
                    </a:lnTo>
                    <a:lnTo>
                      <a:pt x="356" y="712"/>
                    </a:lnTo>
                    <a:lnTo>
                      <a:pt x="354" y="714"/>
                    </a:lnTo>
                    <a:lnTo>
                      <a:pt x="354" y="712"/>
                    </a:lnTo>
                    <a:lnTo>
                      <a:pt x="352" y="712"/>
                    </a:lnTo>
                    <a:lnTo>
                      <a:pt x="352" y="714"/>
                    </a:lnTo>
                    <a:lnTo>
                      <a:pt x="352" y="716"/>
                    </a:lnTo>
                    <a:lnTo>
                      <a:pt x="354" y="716"/>
                    </a:lnTo>
                    <a:lnTo>
                      <a:pt x="354" y="714"/>
                    </a:lnTo>
                    <a:lnTo>
                      <a:pt x="354" y="716"/>
                    </a:lnTo>
                    <a:lnTo>
                      <a:pt x="356" y="716"/>
                    </a:lnTo>
                    <a:lnTo>
                      <a:pt x="356" y="718"/>
                    </a:lnTo>
                    <a:lnTo>
                      <a:pt x="356" y="720"/>
                    </a:lnTo>
                    <a:lnTo>
                      <a:pt x="356" y="722"/>
                    </a:lnTo>
                    <a:lnTo>
                      <a:pt x="354" y="722"/>
                    </a:lnTo>
                    <a:lnTo>
                      <a:pt x="352" y="722"/>
                    </a:lnTo>
                    <a:lnTo>
                      <a:pt x="352" y="724"/>
                    </a:lnTo>
                    <a:lnTo>
                      <a:pt x="354" y="724"/>
                    </a:lnTo>
                    <a:lnTo>
                      <a:pt x="354" y="726"/>
                    </a:lnTo>
                    <a:lnTo>
                      <a:pt x="354" y="728"/>
                    </a:lnTo>
                    <a:lnTo>
                      <a:pt x="356" y="730"/>
                    </a:lnTo>
                    <a:lnTo>
                      <a:pt x="354" y="730"/>
                    </a:lnTo>
                    <a:lnTo>
                      <a:pt x="352" y="732"/>
                    </a:lnTo>
                    <a:lnTo>
                      <a:pt x="352" y="734"/>
                    </a:lnTo>
                    <a:lnTo>
                      <a:pt x="354" y="734"/>
                    </a:lnTo>
                    <a:lnTo>
                      <a:pt x="352" y="735"/>
                    </a:lnTo>
                    <a:lnTo>
                      <a:pt x="352" y="737"/>
                    </a:lnTo>
                    <a:lnTo>
                      <a:pt x="352" y="739"/>
                    </a:lnTo>
                    <a:lnTo>
                      <a:pt x="352" y="741"/>
                    </a:lnTo>
                    <a:lnTo>
                      <a:pt x="352" y="743"/>
                    </a:lnTo>
                    <a:lnTo>
                      <a:pt x="354" y="743"/>
                    </a:lnTo>
                    <a:lnTo>
                      <a:pt x="354" y="745"/>
                    </a:lnTo>
                    <a:lnTo>
                      <a:pt x="354" y="747"/>
                    </a:lnTo>
                    <a:lnTo>
                      <a:pt x="354" y="749"/>
                    </a:lnTo>
                    <a:lnTo>
                      <a:pt x="354" y="751"/>
                    </a:lnTo>
                    <a:lnTo>
                      <a:pt x="352" y="753"/>
                    </a:lnTo>
                    <a:lnTo>
                      <a:pt x="352" y="755"/>
                    </a:lnTo>
                    <a:lnTo>
                      <a:pt x="354" y="757"/>
                    </a:lnTo>
                    <a:lnTo>
                      <a:pt x="354" y="758"/>
                    </a:lnTo>
                    <a:lnTo>
                      <a:pt x="356" y="760"/>
                    </a:lnTo>
                    <a:lnTo>
                      <a:pt x="356" y="762"/>
                    </a:lnTo>
                    <a:lnTo>
                      <a:pt x="357" y="764"/>
                    </a:lnTo>
                    <a:lnTo>
                      <a:pt x="357" y="766"/>
                    </a:lnTo>
                    <a:lnTo>
                      <a:pt x="357" y="768"/>
                    </a:lnTo>
                    <a:lnTo>
                      <a:pt x="357" y="770"/>
                    </a:lnTo>
                    <a:lnTo>
                      <a:pt x="359" y="770"/>
                    </a:lnTo>
                    <a:lnTo>
                      <a:pt x="359" y="772"/>
                    </a:lnTo>
                    <a:lnTo>
                      <a:pt x="357" y="774"/>
                    </a:lnTo>
                    <a:lnTo>
                      <a:pt x="357" y="776"/>
                    </a:lnTo>
                    <a:lnTo>
                      <a:pt x="357" y="778"/>
                    </a:lnTo>
                    <a:lnTo>
                      <a:pt x="357" y="780"/>
                    </a:lnTo>
                    <a:lnTo>
                      <a:pt x="359" y="780"/>
                    </a:lnTo>
                    <a:lnTo>
                      <a:pt x="359" y="782"/>
                    </a:lnTo>
                    <a:lnTo>
                      <a:pt x="361" y="783"/>
                    </a:lnTo>
                    <a:lnTo>
                      <a:pt x="363" y="783"/>
                    </a:lnTo>
                    <a:lnTo>
                      <a:pt x="363" y="785"/>
                    </a:lnTo>
                    <a:lnTo>
                      <a:pt x="363" y="787"/>
                    </a:lnTo>
                    <a:lnTo>
                      <a:pt x="365" y="787"/>
                    </a:lnTo>
                    <a:lnTo>
                      <a:pt x="365" y="789"/>
                    </a:lnTo>
                    <a:lnTo>
                      <a:pt x="365" y="791"/>
                    </a:lnTo>
                    <a:lnTo>
                      <a:pt x="363" y="791"/>
                    </a:lnTo>
                    <a:lnTo>
                      <a:pt x="361" y="793"/>
                    </a:lnTo>
                    <a:lnTo>
                      <a:pt x="359" y="793"/>
                    </a:lnTo>
                    <a:lnTo>
                      <a:pt x="357" y="793"/>
                    </a:lnTo>
                    <a:lnTo>
                      <a:pt x="356" y="795"/>
                    </a:lnTo>
                    <a:lnTo>
                      <a:pt x="356" y="797"/>
                    </a:lnTo>
                    <a:lnTo>
                      <a:pt x="356" y="799"/>
                    </a:lnTo>
                    <a:lnTo>
                      <a:pt x="357" y="801"/>
                    </a:lnTo>
                    <a:lnTo>
                      <a:pt x="357" y="803"/>
                    </a:lnTo>
                    <a:lnTo>
                      <a:pt x="357" y="805"/>
                    </a:lnTo>
                    <a:lnTo>
                      <a:pt x="357" y="806"/>
                    </a:lnTo>
                    <a:lnTo>
                      <a:pt x="357" y="808"/>
                    </a:lnTo>
                    <a:lnTo>
                      <a:pt x="357" y="810"/>
                    </a:lnTo>
                    <a:lnTo>
                      <a:pt x="356" y="810"/>
                    </a:lnTo>
                    <a:lnTo>
                      <a:pt x="357" y="812"/>
                    </a:lnTo>
                    <a:lnTo>
                      <a:pt x="356" y="812"/>
                    </a:lnTo>
                    <a:lnTo>
                      <a:pt x="356" y="814"/>
                    </a:lnTo>
                    <a:lnTo>
                      <a:pt x="356" y="818"/>
                    </a:lnTo>
                    <a:lnTo>
                      <a:pt x="356" y="820"/>
                    </a:lnTo>
                    <a:lnTo>
                      <a:pt x="356" y="822"/>
                    </a:lnTo>
                    <a:lnTo>
                      <a:pt x="356" y="824"/>
                    </a:lnTo>
                    <a:lnTo>
                      <a:pt x="354" y="824"/>
                    </a:lnTo>
                    <a:lnTo>
                      <a:pt x="356" y="824"/>
                    </a:lnTo>
                    <a:lnTo>
                      <a:pt x="356" y="826"/>
                    </a:lnTo>
                    <a:lnTo>
                      <a:pt x="356" y="828"/>
                    </a:lnTo>
                    <a:lnTo>
                      <a:pt x="357" y="830"/>
                    </a:lnTo>
                    <a:lnTo>
                      <a:pt x="357" y="831"/>
                    </a:lnTo>
                    <a:lnTo>
                      <a:pt x="357" y="833"/>
                    </a:lnTo>
                    <a:lnTo>
                      <a:pt x="357" y="835"/>
                    </a:lnTo>
                    <a:lnTo>
                      <a:pt x="356" y="837"/>
                    </a:lnTo>
                    <a:lnTo>
                      <a:pt x="356" y="839"/>
                    </a:lnTo>
                    <a:lnTo>
                      <a:pt x="354" y="839"/>
                    </a:lnTo>
                    <a:lnTo>
                      <a:pt x="356" y="839"/>
                    </a:lnTo>
                    <a:lnTo>
                      <a:pt x="356" y="841"/>
                    </a:lnTo>
                    <a:lnTo>
                      <a:pt x="356" y="843"/>
                    </a:lnTo>
                    <a:lnTo>
                      <a:pt x="357" y="843"/>
                    </a:lnTo>
                    <a:lnTo>
                      <a:pt x="357" y="845"/>
                    </a:lnTo>
                    <a:lnTo>
                      <a:pt x="359" y="845"/>
                    </a:lnTo>
                    <a:lnTo>
                      <a:pt x="359" y="847"/>
                    </a:lnTo>
                    <a:lnTo>
                      <a:pt x="361" y="847"/>
                    </a:lnTo>
                    <a:lnTo>
                      <a:pt x="363" y="849"/>
                    </a:lnTo>
                    <a:lnTo>
                      <a:pt x="365" y="851"/>
                    </a:lnTo>
                    <a:lnTo>
                      <a:pt x="365" y="853"/>
                    </a:lnTo>
                    <a:lnTo>
                      <a:pt x="367" y="853"/>
                    </a:lnTo>
                    <a:lnTo>
                      <a:pt x="367" y="854"/>
                    </a:lnTo>
                    <a:lnTo>
                      <a:pt x="365" y="854"/>
                    </a:lnTo>
                    <a:lnTo>
                      <a:pt x="363" y="854"/>
                    </a:lnTo>
                    <a:lnTo>
                      <a:pt x="363" y="856"/>
                    </a:lnTo>
                    <a:lnTo>
                      <a:pt x="363" y="858"/>
                    </a:lnTo>
                    <a:lnTo>
                      <a:pt x="365" y="858"/>
                    </a:lnTo>
                    <a:lnTo>
                      <a:pt x="367" y="858"/>
                    </a:lnTo>
                    <a:lnTo>
                      <a:pt x="369" y="858"/>
                    </a:lnTo>
                    <a:lnTo>
                      <a:pt x="367" y="860"/>
                    </a:lnTo>
                    <a:lnTo>
                      <a:pt x="365" y="860"/>
                    </a:lnTo>
                    <a:lnTo>
                      <a:pt x="365" y="862"/>
                    </a:lnTo>
                    <a:lnTo>
                      <a:pt x="363" y="862"/>
                    </a:lnTo>
                    <a:lnTo>
                      <a:pt x="361" y="860"/>
                    </a:lnTo>
                    <a:lnTo>
                      <a:pt x="361" y="862"/>
                    </a:lnTo>
                    <a:lnTo>
                      <a:pt x="361" y="864"/>
                    </a:lnTo>
                    <a:lnTo>
                      <a:pt x="361" y="866"/>
                    </a:lnTo>
                    <a:lnTo>
                      <a:pt x="359" y="866"/>
                    </a:lnTo>
                    <a:lnTo>
                      <a:pt x="357" y="866"/>
                    </a:lnTo>
                    <a:lnTo>
                      <a:pt x="357" y="868"/>
                    </a:lnTo>
                    <a:lnTo>
                      <a:pt x="359" y="868"/>
                    </a:lnTo>
                    <a:lnTo>
                      <a:pt x="361" y="870"/>
                    </a:lnTo>
                    <a:lnTo>
                      <a:pt x="361" y="872"/>
                    </a:lnTo>
                    <a:lnTo>
                      <a:pt x="359" y="872"/>
                    </a:lnTo>
                    <a:lnTo>
                      <a:pt x="359" y="870"/>
                    </a:lnTo>
                    <a:lnTo>
                      <a:pt x="357" y="870"/>
                    </a:lnTo>
                    <a:lnTo>
                      <a:pt x="357" y="872"/>
                    </a:lnTo>
                    <a:lnTo>
                      <a:pt x="359" y="872"/>
                    </a:lnTo>
                    <a:lnTo>
                      <a:pt x="359" y="874"/>
                    </a:lnTo>
                    <a:lnTo>
                      <a:pt x="357" y="876"/>
                    </a:lnTo>
                    <a:lnTo>
                      <a:pt x="356" y="876"/>
                    </a:lnTo>
                    <a:lnTo>
                      <a:pt x="354" y="876"/>
                    </a:lnTo>
                    <a:lnTo>
                      <a:pt x="352" y="876"/>
                    </a:lnTo>
                    <a:lnTo>
                      <a:pt x="352" y="878"/>
                    </a:lnTo>
                    <a:lnTo>
                      <a:pt x="354" y="878"/>
                    </a:lnTo>
                    <a:lnTo>
                      <a:pt x="356" y="879"/>
                    </a:lnTo>
                    <a:lnTo>
                      <a:pt x="357" y="879"/>
                    </a:lnTo>
                    <a:lnTo>
                      <a:pt x="357" y="881"/>
                    </a:lnTo>
                    <a:lnTo>
                      <a:pt x="356" y="881"/>
                    </a:lnTo>
                    <a:lnTo>
                      <a:pt x="354" y="883"/>
                    </a:lnTo>
                    <a:lnTo>
                      <a:pt x="352" y="883"/>
                    </a:lnTo>
                    <a:lnTo>
                      <a:pt x="352" y="885"/>
                    </a:lnTo>
                    <a:lnTo>
                      <a:pt x="354" y="885"/>
                    </a:lnTo>
                    <a:lnTo>
                      <a:pt x="356" y="885"/>
                    </a:lnTo>
                    <a:lnTo>
                      <a:pt x="357" y="885"/>
                    </a:lnTo>
                    <a:lnTo>
                      <a:pt x="359" y="887"/>
                    </a:lnTo>
                    <a:lnTo>
                      <a:pt x="357" y="887"/>
                    </a:lnTo>
                    <a:lnTo>
                      <a:pt x="356" y="887"/>
                    </a:lnTo>
                    <a:lnTo>
                      <a:pt x="356" y="889"/>
                    </a:lnTo>
                    <a:lnTo>
                      <a:pt x="356" y="891"/>
                    </a:lnTo>
                    <a:lnTo>
                      <a:pt x="357" y="891"/>
                    </a:lnTo>
                    <a:lnTo>
                      <a:pt x="359" y="891"/>
                    </a:lnTo>
                    <a:lnTo>
                      <a:pt x="357" y="893"/>
                    </a:lnTo>
                    <a:lnTo>
                      <a:pt x="357" y="895"/>
                    </a:lnTo>
                    <a:lnTo>
                      <a:pt x="356" y="895"/>
                    </a:lnTo>
                    <a:lnTo>
                      <a:pt x="356" y="893"/>
                    </a:lnTo>
                    <a:lnTo>
                      <a:pt x="354" y="893"/>
                    </a:lnTo>
                    <a:lnTo>
                      <a:pt x="352" y="893"/>
                    </a:lnTo>
                    <a:lnTo>
                      <a:pt x="350" y="893"/>
                    </a:lnTo>
                    <a:lnTo>
                      <a:pt x="350" y="895"/>
                    </a:lnTo>
                    <a:lnTo>
                      <a:pt x="352" y="895"/>
                    </a:lnTo>
                    <a:lnTo>
                      <a:pt x="354" y="893"/>
                    </a:lnTo>
                    <a:lnTo>
                      <a:pt x="354" y="895"/>
                    </a:lnTo>
                    <a:lnTo>
                      <a:pt x="352" y="895"/>
                    </a:lnTo>
                    <a:lnTo>
                      <a:pt x="354" y="897"/>
                    </a:lnTo>
                    <a:lnTo>
                      <a:pt x="356" y="897"/>
                    </a:lnTo>
                    <a:lnTo>
                      <a:pt x="357" y="897"/>
                    </a:lnTo>
                    <a:lnTo>
                      <a:pt x="356" y="897"/>
                    </a:lnTo>
                    <a:lnTo>
                      <a:pt x="354" y="899"/>
                    </a:lnTo>
                    <a:lnTo>
                      <a:pt x="356" y="901"/>
                    </a:lnTo>
                    <a:lnTo>
                      <a:pt x="357" y="901"/>
                    </a:lnTo>
                    <a:lnTo>
                      <a:pt x="357" y="899"/>
                    </a:lnTo>
                    <a:lnTo>
                      <a:pt x="359" y="899"/>
                    </a:lnTo>
                    <a:lnTo>
                      <a:pt x="359" y="901"/>
                    </a:lnTo>
                    <a:lnTo>
                      <a:pt x="361" y="901"/>
                    </a:lnTo>
                    <a:lnTo>
                      <a:pt x="359" y="901"/>
                    </a:lnTo>
                    <a:lnTo>
                      <a:pt x="359" y="902"/>
                    </a:lnTo>
                    <a:lnTo>
                      <a:pt x="359" y="904"/>
                    </a:lnTo>
                    <a:lnTo>
                      <a:pt x="359" y="906"/>
                    </a:lnTo>
                    <a:lnTo>
                      <a:pt x="357" y="906"/>
                    </a:lnTo>
                    <a:lnTo>
                      <a:pt x="357" y="904"/>
                    </a:lnTo>
                    <a:lnTo>
                      <a:pt x="356" y="904"/>
                    </a:lnTo>
                    <a:lnTo>
                      <a:pt x="356" y="906"/>
                    </a:lnTo>
                    <a:lnTo>
                      <a:pt x="354" y="906"/>
                    </a:lnTo>
                    <a:lnTo>
                      <a:pt x="354" y="908"/>
                    </a:lnTo>
                    <a:lnTo>
                      <a:pt x="356" y="906"/>
                    </a:lnTo>
                    <a:lnTo>
                      <a:pt x="356" y="908"/>
                    </a:lnTo>
                    <a:lnTo>
                      <a:pt x="356" y="910"/>
                    </a:lnTo>
                    <a:lnTo>
                      <a:pt x="357" y="910"/>
                    </a:lnTo>
                    <a:lnTo>
                      <a:pt x="359" y="910"/>
                    </a:lnTo>
                    <a:lnTo>
                      <a:pt x="359" y="908"/>
                    </a:lnTo>
                    <a:lnTo>
                      <a:pt x="361" y="908"/>
                    </a:lnTo>
                    <a:lnTo>
                      <a:pt x="361" y="910"/>
                    </a:lnTo>
                    <a:lnTo>
                      <a:pt x="361" y="912"/>
                    </a:lnTo>
                    <a:lnTo>
                      <a:pt x="359" y="912"/>
                    </a:lnTo>
                    <a:lnTo>
                      <a:pt x="359" y="914"/>
                    </a:lnTo>
                    <a:lnTo>
                      <a:pt x="359" y="916"/>
                    </a:lnTo>
                    <a:lnTo>
                      <a:pt x="361" y="916"/>
                    </a:lnTo>
                    <a:lnTo>
                      <a:pt x="363" y="914"/>
                    </a:lnTo>
                    <a:lnTo>
                      <a:pt x="363" y="912"/>
                    </a:lnTo>
                    <a:lnTo>
                      <a:pt x="363" y="910"/>
                    </a:lnTo>
                    <a:lnTo>
                      <a:pt x="363" y="908"/>
                    </a:lnTo>
                    <a:lnTo>
                      <a:pt x="361" y="906"/>
                    </a:lnTo>
                    <a:lnTo>
                      <a:pt x="361" y="904"/>
                    </a:lnTo>
                    <a:lnTo>
                      <a:pt x="363" y="904"/>
                    </a:lnTo>
                    <a:lnTo>
                      <a:pt x="365" y="904"/>
                    </a:lnTo>
                    <a:lnTo>
                      <a:pt x="367" y="906"/>
                    </a:lnTo>
                    <a:lnTo>
                      <a:pt x="369" y="906"/>
                    </a:lnTo>
                    <a:lnTo>
                      <a:pt x="371" y="906"/>
                    </a:lnTo>
                    <a:lnTo>
                      <a:pt x="371" y="908"/>
                    </a:lnTo>
                    <a:lnTo>
                      <a:pt x="373" y="908"/>
                    </a:lnTo>
                    <a:lnTo>
                      <a:pt x="373" y="910"/>
                    </a:lnTo>
                    <a:lnTo>
                      <a:pt x="375" y="908"/>
                    </a:lnTo>
                    <a:lnTo>
                      <a:pt x="377" y="910"/>
                    </a:lnTo>
                    <a:lnTo>
                      <a:pt x="377" y="912"/>
                    </a:lnTo>
                    <a:lnTo>
                      <a:pt x="379" y="912"/>
                    </a:lnTo>
                    <a:lnTo>
                      <a:pt x="379" y="914"/>
                    </a:lnTo>
                    <a:lnTo>
                      <a:pt x="379" y="916"/>
                    </a:lnTo>
                    <a:lnTo>
                      <a:pt x="380" y="916"/>
                    </a:lnTo>
                    <a:lnTo>
                      <a:pt x="379" y="916"/>
                    </a:lnTo>
                    <a:lnTo>
                      <a:pt x="379" y="914"/>
                    </a:lnTo>
                    <a:lnTo>
                      <a:pt x="380" y="914"/>
                    </a:lnTo>
                    <a:lnTo>
                      <a:pt x="380" y="916"/>
                    </a:lnTo>
                    <a:lnTo>
                      <a:pt x="382" y="916"/>
                    </a:lnTo>
                    <a:lnTo>
                      <a:pt x="384" y="916"/>
                    </a:lnTo>
                    <a:lnTo>
                      <a:pt x="386" y="916"/>
                    </a:lnTo>
                    <a:lnTo>
                      <a:pt x="388" y="916"/>
                    </a:lnTo>
                    <a:lnTo>
                      <a:pt x="388" y="918"/>
                    </a:lnTo>
                    <a:lnTo>
                      <a:pt x="390" y="918"/>
                    </a:lnTo>
                    <a:lnTo>
                      <a:pt x="388" y="918"/>
                    </a:lnTo>
                    <a:lnTo>
                      <a:pt x="386" y="918"/>
                    </a:lnTo>
                    <a:lnTo>
                      <a:pt x="384" y="918"/>
                    </a:lnTo>
                    <a:lnTo>
                      <a:pt x="384" y="920"/>
                    </a:lnTo>
                    <a:lnTo>
                      <a:pt x="382" y="920"/>
                    </a:lnTo>
                    <a:lnTo>
                      <a:pt x="384" y="920"/>
                    </a:lnTo>
                    <a:lnTo>
                      <a:pt x="386" y="922"/>
                    </a:lnTo>
                    <a:lnTo>
                      <a:pt x="386" y="924"/>
                    </a:lnTo>
                    <a:lnTo>
                      <a:pt x="388" y="924"/>
                    </a:lnTo>
                    <a:lnTo>
                      <a:pt x="388" y="922"/>
                    </a:lnTo>
                    <a:lnTo>
                      <a:pt x="388" y="924"/>
                    </a:lnTo>
                    <a:lnTo>
                      <a:pt x="388" y="926"/>
                    </a:lnTo>
                    <a:lnTo>
                      <a:pt x="388" y="927"/>
                    </a:lnTo>
                    <a:lnTo>
                      <a:pt x="388" y="929"/>
                    </a:lnTo>
                    <a:lnTo>
                      <a:pt x="388" y="931"/>
                    </a:lnTo>
                    <a:lnTo>
                      <a:pt x="386" y="931"/>
                    </a:lnTo>
                    <a:lnTo>
                      <a:pt x="386" y="929"/>
                    </a:lnTo>
                    <a:lnTo>
                      <a:pt x="386" y="927"/>
                    </a:lnTo>
                    <a:lnTo>
                      <a:pt x="384" y="926"/>
                    </a:lnTo>
                    <a:lnTo>
                      <a:pt x="382" y="926"/>
                    </a:lnTo>
                    <a:lnTo>
                      <a:pt x="384" y="926"/>
                    </a:lnTo>
                    <a:lnTo>
                      <a:pt x="384" y="927"/>
                    </a:lnTo>
                    <a:lnTo>
                      <a:pt x="384" y="929"/>
                    </a:lnTo>
                    <a:lnTo>
                      <a:pt x="382" y="931"/>
                    </a:lnTo>
                    <a:lnTo>
                      <a:pt x="380" y="931"/>
                    </a:lnTo>
                    <a:lnTo>
                      <a:pt x="380" y="933"/>
                    </a:lnTo>
                    <a:lnTo>
                      <a:pt x="379" y="933"/>
                    </a:lnTo>
                    <a:lnTo>
                      <a:pt x="379" y="935"/>
                    </a:lnTo>
                    <a:lnTo>
                      <a:pt x="380" y="935"/>
                    </a:lnTo>
                    <a:lnTo>
                      <a:pt x="382" y="937"/>
                    </a:lnTo>
                    <a:lnTo>
                      <a:pt x="382" y="935"/>
                    </a:lnTo>
                    <a:lnTo>
                      <a:pt x="384" y="935"/>
                    </a:lnTo>
                    <a:lnTo>
                      <a:pt x="386" y="937"/>
                    </a:lnTo>
                    <a:lnTo>
                      <a:pt x="386" y="939"/>
                    </a:lnTo>
                    <a:lnTo>
                      <a:pt x="388" y="939"/>
                    </a:lnTo>
                    <a:lnTo>
                      <a:pt x="390" y="939"/>
                    </a:lnTo>
                    <a:lnTo>
                      <a:pt x="392" y="939"/>
                    </a:lnTo>
                    <a:lnTo>
                      <a:pt x="390" y="939"/>
                    </a:lnTo>
                    <a:lnTo>
                      <a:pt x="390" y="937"/>
                    </a:lnTo>
                    <a:lnTo>
                      <a:pt x="392" y="937"/>
                    </a:lnTo>
                    <a:lnTo>
                      <a:pt x="394" y="937"/>
                    </a:lnTo>
                    <a:lnTo>
                      <a:pt x="394" y="939"/>
                    </a:lnTo>
                    <a:lnTo>
                      <a:pt x="392" y="941"/>
                    </a:lnTo>
                    <a:lnTo>
                      <a:pt x="390" y="941"/>
                    </a:lnTo>
                    <a:lnTo>
                      <a:pt x="390" y="943"/>
                    </a:lnTo>
                    <a:lnTo>
                      <a:pt x="392" y="943"/>
                    </a:lnTo>
                    <a:lnTo>
                      <a:pt x="394" y="943"/>
                    </a:lnTo>
                    <a:lnTo>
                      <a:pt x="396" y="943"/>
                    </a:lnTo>
                    <a:lnTo>
                      <a:pt x="396" y="945"/>
                    </a:lnTo>
                    <a:lnTo>
                      <a:pt x="396" y="947"/>
                    </a:lnTo>
                    <a:lnTo>
                      <a:pt x="394" y="947"/>
                    </a:lnTo>
                    <a:lnTo>
                      <a:pt x="392" y="947"/>
                    </a:lnTo>
                    <a:lnTo>
                      <a:pt x="390" y="949"/>
                    </a:lnTo>
                    <a:lnTo>
                      <a:pt x="390" y="950"/>
                    </a:lnTo>
                    <a:lnTo>
                      <a:pt x="392" y="952"/>
                    </a:lnTo>
                    <a:lnTo>
                      <a:pt x="394" y="952"/>
                    </a:lnTo>
                    <a:lnTo>
                      <a:pt x="394" y="954"/>
                    </a:lnTo>
                    <a:lnTo>
                      <a:pt x="394" y="956"/>
                    </a:lnTo>
                    <a:lnTo>
                      <a:pt x="396" y="958"/>
                    </a:lnTo>
                    <a:lnTo>
                      <a:pt x="396" y="960"/>
                    </a:lnTo>
                    <a:lnTo>
                      <a:pt x="398" y="960"/>
                    </a:lnTo>
                    <a:lnTo>
                      <a:pt x="398" y="958"/>
                    </a:lnTo>
                    <a:lnTo>
                      <a:pt x="396" y="956"/>
                    </a:lnTo>
                    <a:lnTo>
                      <a:pt x="396" y="954"/>
                    </a:lnTo>
                    <a:lnTo>
                      <a:pt x="396" y="952"/>
                    </a:lnTo>
                    <a:lnTo>
                      <a:pt x="398" y="952"/>
                    </a:lnTo>
                    <a:lnTo>
                      <a:pt x="400" y="950"/>
                    </a:lnTo>
                    <a:lnTo>
                      <a:pt x="402" y="952"/>
                    </a:lnTo>
                    <a:lnTo>
                      <a:pt x="404" y="952"/>
                    </a:lnTo>
                    <a:lnTo>
                      <a:pt x="404" y="954"/>
                    </a:lnTo>
                    <a:lnTo>
                      <a:pt x="405" y="954"/>
                    </a:lnTo>
                    <a:lnTo>
                      <a:pt x="407" y="956"/>
                    </a:lnTo>
                    <a:lnTo>
                      <a:pt x="407" y="958"/>
                    </a:lnTo>
                    <a:lnTo>
                      <a:pt x="407" y="960"/>
                    </a:lnTo>
                    <a:lnTo>
                      <a:pt x="409" y="960"/>
                    </a:lnTo>
                    <a:lnTo>
                      <a:pt x="411" y="958"/>
                    </a:lnTo>
                    <a:lnTo>
                      <a:pt x="413" y="958"/>
                    </a:lnTo>
                    <a:lnTo>
                      <a:pt x="413" y="956"/>
                    </a:lnTo>
                    <a:lnTo>
                      <a:pt x="415" y="956"/>
                    </a:lnTo>
                    <a:lnTo>
                      <a:pt x="417" y="956"/>
                    </a:lnTo>
                    <a:lnTo>
                      <a:pt x="417" y="958"/>
                    </a:lnTo>
                    <a:lnTo>
                      <a:pt x="417" y="960"/>
                    </a:lnTo>
                    <a:lnTo>
                      <a:pt x="417" y="962"/>
                    </a:lnTo>
                    <a:lnTo>
                      <a:pt x="415" y="964"/>
                    </a:lnTo>
                    <a:lnTo>
                      <a:pt x="413" y="964"/>
                    </a:lnTo>
                    <a:lnTo>
                      <a:pt x="413" y="966"/>
                    </a:lnTo>
                    <a:lnTo>
                      <a:pt x="413" y="968"/>
                    </a:lnTo>
                    <a:lnTo>
                      <a:pt x="413" y="970"/>
                    </a:lnTo>
                    <a:lnTo>
                      <a:pt x="413" y="972"/>
                    </a:lnTo>
                    <a:lnTo>
                      <a:pt x="413" y="974"/>
                    </a:lnTo>
                    <a:lnTo>
                      <a:pt x="413" y="975"/>
                    </a:lnTo>
                    <a:lnTo>
                      <a:pt x="415" y="975"/>
                    </a:lnTo>
                    <a:lnTo>
                      <a:pt x="417" y="974"/>
                    </a:lnTo>
                    <a:lnTo>
                      <a:pt x="419" y="974"/>
                    </a:lnTo>
                    <a:lnTo>
                      <a:pt x="421" y="974"/>
                    </a:lnTo>
                    <a:lnTo>
                      <a:pt x="423" y="974"/>
                    </a:lnTo>
                    <a:lnTo>
                      <a:pt x="423" y="972"/>
                    </a:lnTo>
                    <a:lnTo>
                      <a:pt x="423" y="970"/>
                    </a:lnTo>
                    <a:lnTo>
                      <a:pt x="425" y="970"/>
                    </a:lnTo>
                    <a:lnTo>
                      <a:pt x="425" y="972"/>
                    </a:lnTo>
                    <a:lnTo>
                      <a:pt x="423" y="974"/>
                    </a:lnTo>
                    <a:lnTo>
                      <a:pt x="423" y="975"/>
                    </a:lnTo>
                    <a:lnTo>
                      <a:pt x="425" y="975"/>
                    </a:lnTo>
                    <a:lnTo>
                      <a:pt x="425" y="974"/>
                    </a:lnTo>
                    <a:lnTo>
                      <a:pt x="427" y="974"/>
                    </a:lnTo>
                    <a:lnTo>
                      <a:pt x="427" y="975"/>
                    </a:lnTo>
                    <a:lnTo>
                      <a:pt x="427" y="977"/>
                    </a:lnTo>
                    <a:lnTo>
                      <a:pt x="428" y="977"/>
                    </a:lnTo>
                    <a:lnTo>
                      <a:pt x="428" y="975"/>
                    </a:lnTo>
                    <a:lnTo>
                      <a:pt x="430" y="975"/>
                    </a:lnTo>
                    <a:lnTo>
                      <a:pt x="432" y="975"/>
                    </a:lnTo>
                    <a:lnTo>
                      <a:pt x="434" y="974"/>
                    </a:lnTo>
                    <a:lnTo>
                      <a:pt x="436" y="972"/>
                    </a:lnTo>
                    <a:lnTo>
                      <a:pt x="436" y="974"/>
                    </a:lnTo>
                    <a:lnTo>
                      <a:pt x="436" y="975"/>
                    </a:lnTo>
                    <a:lnTo>
                      <a:pt x="438" y="975"/>
                    </a:lnTo>
                    <a:lnTo>
                      <a:pt x="440" y="975"/>
                    </a:lnTo>
                    <a:lnTo>
                      <a:pt x="440" y="977"/>
                    </a:lnTo>
                    <a:lnTo>
                      <a:pt x="442" y="977"/>
                    </a:lnTo>
                    <a:lnTo>
                      <a:pt x="444" y="977"/>
                    </a:lnTo>
                    <a:lnTo>
                      <a:pt x="444" y="979"/>
                    </a:lnTo>
                    <a:lnTo>
                      <a:pt x="446" y="981"/>
                    </a:lnTo>
                    <a:lnTo>
                      <a:pt x="446" y="979"/>
                    </a:lnTo>
                    <a:lnTo>
                      <a:pt x="448" y="979"/>
                    </a:lnTo>
                    <a:lnTo>
                      <a:pt x="448" y="981"/>
                    </a:lnTo>
                    <a:lnTo>
                      <a:pt x="450" y="981"/>
                    </a:lnTo>
                    <a:lnTo>
                      <a:pt x="450" y="983"/>
                    </a:lnTo>
                    <a:lnTo>
                      <a:pt x="452" y="981"/>
                    </a:lnTo>
                    <a:lnTo>
                      <a:pt x="453" y="981"/>
                    </a:lnTo>
                    <a:lnTo>
                      <a:pt x="455" y="981"/>
                    </a:lnTo>
                    <a:lnTo>
                      <a:pt x="455" y="983"/>
                    </a:lnTo>
                    <a:lnTo>
                      <a:pt x="457" y="983"/>
                    </a:lnTo>
                    <a:lnTo>
                      <a:pt x="457" y="981"/>
                    </a:lnTo>
                    <a:lnTo>
                      <a:pt x="459" y="979"/>
                    </a:lnTo>
                    <a:lnTo>
                      <a:pt x="459" y="981"/>
                    </a:lnTo>
                    <a:lnTo>
                      <a:pt x="461" y="981"/>
                    </a:lnTo>
                    <a:lnTo>
                      <a:pt x="461" y="979"/>
                    </a:lnTo>
                    <a:lnTo>
                      <a:pt x="461" y="981"/>
                    </a:lnTo>
                    <a:lnTo>
                      <a:pt x="463" y="981"/>
                    </a:lnTo>
                    <a:lnTo>
                      <a:pt x="463" y="983"/>
                    </a:lnTo>
                    <a:lnTo>
                      <a:pt x="465" y="983"/>
                    </a:lnTo>
                    <a:lnTo>
                      <a:pt x="465" y="985"/>
                    </a:lnTo>
                    <a:lnTo>
                      <a:pt x="467" y="985"/>
                    </a:lnTo>
                    <a:lnTo>
                      <a:pt x="467" y="987"/>
                    </a:lnTo>
                    <a:lnTo>
                      <a:pt x="469" y="987"/>
                    </a:lnTo>
                    <a:lnTo>
                      <a:pt x="471" y="987"/>
                    </a:lnTo>
                    <a:lnTo>
                      <a:pt x="471" y="989"/>
                    </a:lnTo>
                    <a:lnTo>
                      <a:pt x="473" y="991"/>
                    </a:lnTo>
                    <a:lnTo>
                      <a:pt x="473" y="993"/>
                    </a:lnTo>
                    <a:lnTo>
                      <a:pt x="473" y="995"/>
                    </a:lnTo>
                    <a:lnTo>
                      <a:pt x="471" y="995"/>
                    </a:lnTo>
                    <a:lnTo>
                      <a:pt x="469" y="997"/>
                    </a:lnTo>
                    <a:lnTo>
                      <a:pt x="471" y="998"/>
                    </a:lnTo>
                    <a:lnTo>
                      <a:pt x="471" y="1000"/>
                    </a:lnTo>
                    <a:lnTo>
                      <a:pt x="469" y="1000"/>
                    </a:lnTo>
                    <a:lnTo>
                      <a:pt x="469" y="1004"/>
                    </a:lnTo>
                    <a:lnTo>
                      <a:pt x="469" y="1006"/>
                    </a:lnTo>
                    <a:lnTo>
                      <a:pt x="471" y="1006"/>
                    </a:lnTo>
                    <a:lnTo>
                      <a:pt x="471" y="1008"/>
                    </a:lnTo>
                    <a:lnTo>
                      <a:pt x="471" y="1010"/>
                    </a:lnTo>
                    <a:lnTo>
                      <a:pt x="473" y="1010"/>
                    </a:lnTo>
                    <a:lnTo>
                      <a:pt x="473" y="1012"/>
                    </a:lnTo>
                    <a:lnTo>
                      <a:pt x="473" y="1014"/>
                    </a:lnTo>
                    <a:lnTo>
                      <a:pt x="473" y="1016"/>
                    </a:lnTo>
                    <a:lnTo>
                      <a:pt x="475" y="1016"/>
                    </a:lnTo>
                    <a:lnTo>
                      <a:pt x="476" y="1016"/>
                    </a:lnTo>
                    <a:lnTo>
                      <a:pt x="476" y="1018"/>
                    </a:lnTo>
                    <a:lnTo>
                      <a:pt x="476" y="1020"/>
                    </a:lnTo>
                    <a:lnTo>
                      <a:pt x="478" y="1020"/>
                    </a:lnTo>
                    <a:lnTo>
                      <a:pt x="480" y="1020"/>
                    </a:lnTo>
                    <a:lnTo>
                      <a:pt x="482" y="1020"/>
                    </a:lnTo>
                    <a:lnTo>
                      <a:pt x="482" y="1022"/>
                    </a:lnTo>
                    <a:lnTo>
                      <a:pt x="480" y="1022"/>
                    </a:lnTo>
                    <a:lnTo>
                      <a:pt x="480" y="1023"/>
                    </a:lnTo>
                    <a:lnTo>
                      <a:pt x="478" y="1023"/>
                    </a:lnTo>
                    <a:lnTo>
                      <a:pt x="478" y="1025"/>
                    </a:lnTo>
                    <a:lnTo>
                      <a:pt x="480" y="1025"/>
                    </a:lnTo>
                    <a:lnTo>
                      <a:pt x="480" y="1027"/>
                    </a:lnTo>
                    <a:lnTo>
                      <a:pt x="482" y="1029"/>
                    </a:lnTo>
                    <a:lnTo>
                      <a:pt x="482" y="1031"/>
                    </a:lnTo>
                    <a:lnTo>
                      <a:pt x="484" y="1031"/>
                    </a:lnTo>
                    <a:lnTo>
                      <a:pt x="484" y="1033"/>
                    </a:lnTo>
                    <a:lnTo>
                      <a:pt x="484" y="1035"/>
                    </a:lnTo>
                    <a:lnTo>
                      <a:pt x="486" y="1035"/>
                    </a:lnTo>
                    <a:lnTo>
                      <a:pt x="486" y="1037"/>
                    </a:lnTo>
                    <a:lnTo>
                      <a:pt x="488" y="1037"/>
                    </a:lnTo>
                    <a:lnTo>
                      <a:pt x="488" y="1039"/>
                    </a:lnTo>
                    <a:lnTo>
                      <a:pt x="490" y="1039"/>
                    </a:lnTo>
                    <a:lnTo>
                      <a:pt x="490" y="1041"/>
                    </a:lnTo>
                    <a:lnTo>
                      <a:pt x="492" y="1041"/>
                    </a:lnTo>
                    <a:lnTo>
                      <a:pt x="492" y="1043"/>
                    </a:lnTo>
                    <a:lnTo>
                      <a:pt x="492" y="1045"/>
                    </a:lnTo>
                    <a:lnTo>
                      <a:pt x="494" y="1046"/>
                    </a:lnTo>
                    <a:lnTo>
                      <a:pt x="494" y="1048"/>
                    </a:lnTo>
                    <a:lnTo>
                      <a:pt x="492" y="1050"/>
                    </a:lnTo>
                    <a:lnTo>
                      <a:pt x="494" y="1050"/>
                    </a:lnTo>
                    <a:lnTo>
                      <a:pt x="496" y="1050"/>
                    </a:lnTo>
                    <a:lnTo>
                      <a:pt x="496" y="1052"/>
                    </a:lnTo>
                    <a:lnTo>
                      <a:pt x="498" y="1054"/>
                    </a:lnTo>
                    <a:lnTo>
                      <a:pt x="500" y="1054"/>
                    </a:lnTo>
                    <a:lnTo>
                      <a:pt x="500" y="1056"/>
                    </a:lnTo>
                    <a:lnTo>
                      <a:pt x="501" y="1056"/>
                    </a:lnTo>
                    <a:lnTo>
                      <a:pt x="503" y="1056"/>
                    </a:lnTo>
                    <a:lnTo>
                      <a:pt x="505" y="1058"/>
                    </a:lnTo>
                    <a:lnTo>
                      <a:pt x="507" y="1058"/>
                    </a:lnTo>
                    <a:lnTo>
                      <a:pt x="509" y="1058"/>
                    </a:lnTo>
                    <a:lnTo>
                      <a:pt x="509" y="1060"/>
                    </a:lnTo>
                    <a:lnTo>
                      <a:pt x="511" y="1060"/>
                    </a:lnTo>
                    <a:lnTo>
                      <a:pt x="511" y="1062"/>
                    </a:lnTo>
                    <a:lnTo>
                      <a:pt x="513" y="1062"/>
                    </a:lnTo>
                    <a:lnTo>
                      <a:pt x="515" y="1062"/>
                    </a:lnTo>
                    <a:lnTo>
                      <a:pt x="517" y="1064"/>
                    </a:lnTo>
                    <a:lnTo>
                      <a:pt x="517" y="1066"/>
                    </a:lnTo>
                    <a:lnTo>
                      <a:pt x="519" y="1066"/>
                    </a:lnTo>
                    <a:lnTo>
                      <a:pt x="521" y="1066"/>
                    </a:lnTo>
                    <a:lnTo>
                      <a:pt x="521" y="1068"/>
                    </a:lnTo>
                    <a:lnTo>
                      <a:pt x="523" y="1068"/>
                    </a:lnTo>
                    <a:lnTo>
                      <a:pt x="524" y="1068"/>
                    </a:lnTo>
                    <a:lnTo>
                      <a:pt x="526" y="1068"/>
                    </a:lnTo>
                    <a:lnTo>
                      <a:pt x="526" y="1070"/>
                    </a:lnTo>
                    <a:lnTo>
                      <a:pt x="524" y="1070"/>
                    </a:lnTo>
                    <a:lnTo>
                      <a:pt x="524" y="1071"/>
                    </a:lnTo>
                    <a:lnTo>
                      <a:pt x="523" y="1071"/>
                    </a:lnTo>
                    <a:lnTo>
                      <a:pt x="523" y="1073"/>
                    </a:lnTo>
                    <a:lnTo>
                      <a:pt x="524" y="1075"/>
                    </a:lnTo>
                    <a:lnTo>
                      <a:pt x="524" y="1077"/>
                    </a:lnTo>
                    <a:lnTo>
                      <a:pt x="526" y="1077"/>
                    </a:lnTo>
                    <a:lnTo>
                      <a:pt x="526" y="1075"/>
                    </a:lnTo>
                    <a:lnTo>
                      <a:pt x="526" y="1073"/>
                    </a:lnTo>
                    <a:lnTo>
                      <a:pt x="526" y="1071"/>
                    </a:lnTo>
                    <a:lnTo>
                      <a:pt x="528" y="1071"/>
                    </a:lnTo>
                    <a:lnTo>
                      <a:pt x="530" y="1071"/>
                    </a:lnTo>
                    <a:lnTo>
                      <a:pt x="530" y="1073"/>
                    </a:lnTo>
                    <a:lnTo>
                      <a:pt x="530" y="1075"/>
                    </a:lnTo>
                    <a:lnTo>
                      <a:pt x="528" y="1075"/>
                    </a:lnTo>
                    <a:lnTo>
                      <a:pt x="528" y="1077"/>
                    </a:lnTo>
                    <a:lnTo>
                      <a:pt x="528" y="1079"/>
                    </a:lnTo>
                    <a:lnTo>
                      <a:pt x="528" y="1083"/>
                    </a:lnTo>
                    <a:lnTo>
                      <a:pt x="530" y="1083"/>
                    </a:lnTo>
                    <a:lnTo>
                      <a:pt x="530" y="1085"/>
                    </a:lnTo>
                    <a:lnTo>
                      <a:pt x="528" y="1085"/>
                    </a:lnTo>
                    <a:lnTo>
                      <a:pt x="528" y="1087"/>
                    </a:lnTo>
                    <a:lnTo>
                      <a:pt x="526" y="1087"/>
                    </a:lnTo>
                    <a:lnTo>
                      <a:pt x="528" y="1087"/>
                    </a:lnTo>
                    <a:lnTo>
                      <a:pt x="530" y="1087"/>
                    </a:lnTo>
                    <a:lnTo>
                      <a:pt x="530" y="1089"/>
                    </a:lnTo>
                    <a:lnTo>
                      <a:pt x="528" y="1089"/>
                    </a:lnTo>
                    <a:lnTo>
                      <a:pt x="528" y="1091"/>
                    </a:lnTo>
                    <a:lnTo>
                      <a:pt x="530" y="1091"/>
                    </a:lnTo>
                    <a:lnTo>
                      <a:pt x="532" y="1091"/>
                    </a:lnTo>
                    <a:lnTo>
                      <a:pt x="534" y="1093"/>
                    </a:lnTo>
                    <a:lnTo>
                      <a:pt x="534" y="1095"/>
                    </a:lnTo>
                    <a:lnTo>
                      <a:pt x="534" y="1096"/>
                    </a:lnTo>
                    <a:lnTo>
                      <a:pt x="536" y="1096"/>
                    </a:lnTo>
                    <a:lnTo>
                      <a:pt x="536" y="1098"/>
                    </a:lnTo>
                    <a:lnTo>
                      <a:pt x="534" y="1098"/>
                    </a:lnTo>
                    <a:lnTo>
                      <a:pt x="534" y="1100"/>
                    </a:lnTo>
                    <a:lnTo>
                      <a:pt x="534" y="1102"/>
                    </a:lnTo>
                    <a:lnTo>
                      <a:pt x="534" y="1104"/>
                    </a:lnTo>
                    <a:lnTo>
                      <a:pt x="536" y="1104"/>
                    </a:lnTo>
                    <a:lnTo>
                      <a:pt x="536" y="1102"/>
                    </a:lnTo>
                    <a:lnTo>
                      <a:pt x="538" y="1102"/>
                    </a:lnTo>
                    <a:lnTo>
                      <a:pt x="540" y="1102"/>
                    </a:lnTo>
                    <a:lnTo>
                      <a:pt x="540" y="1104"/>
                    </a:lnTo>
                    <a:lnTo>
                      <a:pt x="538" y="1106"/>
                    </a:lnTo>
                    <a:lnTo>
                      <a:pt x="540" y="1106"/>
                    </a:lnTo>
                    <a:lnTo>
                      <a:pt x="542" y="1106"/>
                    </a:lnTo>
                    <a:lnTo>
                      <a:pt x="542" y="1104"/>
                    </a:lnTo>
                    <a:lnTo>
                      <a:pt x="544" y="1104"/>
                    </a:lnTo>
                    <a:lnTo>
                      <a:pt x="544" y="1106"/>
                    </a:lnTo>
                    <a:lnTo>
                      <a:pt x="542" y="1106"/>
                    </a:lnTo>
                    <a:lnTo>
                      <a:pt x="542" y="1108"/>
                    </a:lnTo>
                    <a:lnTo>
                      <a:pt x="542" y="1110"/>
                    </a:lnTo>
                    <a:lnTo>
                      <a:pt x="542" y="1112"/>
                    </a:lnTo>
                    <a:lnTo>
                      <a:pt x="540" y="1112"/>
                    </a:lnTo>
                    <a:lnTo>
                      <a:pt x="538" y="1112"/>
                    </a:lnTo>
                    <a:lnTo>
                      <a:pt x="536" y="1112"/>
                    </a:lnTo>
                    <a:lnTo>
                      <a:pt x="536" y="1114"/>
                    </a:lnTo>
                    <a:lnTo>
                      <a:pt x="538" y="1114"/>
                    </a:lnTo>
                    <a:lnTo>
                      <a:pt x="540" y="1114"/>
                    </a:lnTo>
                    <a:lnTo>
                      <a:pt x="540" y="1116"/>
                    </a:lnTo>
                    <a:lnTo>
                      <a:pt x="538" y="1116"/>
                    </a:lnTo>
                    <a:lnTo>
                      <a:pt x="538" y="1118"/>
                    </a:lnTo>
                    <a:lnTo>
                      <a:pt x="540" y="1118"/>
                    </a:lnTo>
                    <a:lnTo>
                      <a:pt x="542" y="1119"/>
                    </a:lnTo>
                    <a:lnTo>
                      <a:pt x="542" y="1121"/>
                    </a:lnTo>
                    <a:lnTo>
                      <a:pt x="542" y="1123"/>
                    </a:lnTo>
                    <a:lnTo>
                      <a:pt x="542" y="1125"/>
                    </a:lnTo>
                    <a:lnTo>
                      <a:pt x="542" y="1127"/>
                    </a:lnTo>
                    <a:lnTo>
                      <a:pt x="544" y="1127"/>
                    </a:lnTo>
                    <a:lnTo>
                      <a:pt x="544" y="1125"/>
                    </a:lnTo>
                    <a:lnTo>
                      <a:pt x="546" y="1125"/>
                    </a:lnTo>
                    <a:lnTo>
                      <a:pt x="546" y="1127"/>
                    </a:lnTo>
                    <a:lnTo>
                      <a:pt x="546" y="1129"/>
                    </a:lnTo>
                    <a:lnTo>
                      <a:pt x="423" y="1129"/>
                    </a:lnTo>
                    <a:lnTo>
                      <a:pt x="425" y="1123"/>
                    </a:lnTo>
                    <a:lnTo>
                      <a:pt x="419" y="1104"/>
                    </a:lnTo>
                    <a:lnTo>
                      <a:pt x="419" y="1100"/>
                    </a:lnTo>
                    <a:lnTo>
                      <a:pt x="419" y="1096"/>
                    </a:lnTo>
                    <a:lnTo>
                      <a:pt x="417" y="1095"/>
                    </a:lnTo>
                    <a:lnTo>
                      <a:pt x="415" y="1087"/>
                    </a:lnTo>
                    <a:lnTo>
                      <a:pt x="411" y="1079"/>
                    </a:lnTo>
                    <a:lnTo>
                      <a:pt x="388" y="1037"/>
                    </a:lnTo>
                    <a:lnTo>
                      <a:pt x="386" y="1031"/>
                    </a:lnTo>
                    <a:lnTo>
                      <a:pt x="384" y="1029"/>
                    </a:lnTo>
                    <a:lnTo>
                      <a:pt x="379" y="1016"/>
                    </a:lnTo>
                    <a:lnTo>
                      <a:pt x="373" y="1008"/>
                    </a:lnTo>
                    <a:lnTo>
                      <a:pt x="371" y="1008"/>
                    </a:lnTo>
                    <a:lnTo>
                      <a:pt x="367" y="1004"/>
                    </a:lnTo>
                    <a:lnTo>
                      <a:pt x="363" y="1002"/>
                    </a:lnTo>
                    <a:lnTo>
                      <a:pt x="359" y="998"/>
                    </a:lnTo>
                    <a:lnTo>
                      <a:pt x="357" y="998"/>
                    </a:lnTo>
                    <a:lnTo>
                      <a:pt x="352" y="997"/>
                    </a:lnTo>
                    <a:lnTo>
                      <a:pt x="348" y="997"/>
                    </a:lnTo>
                    <a:lnTo>
                      <a:pt x="342" y="997"/>
                    </a:lnTo>
                    <a:lnTo>
                      <a:pt x="334" y="997"/>
                    </a:lnTo>
                    <a:lnTo>
                      <a:pt x="329" y="995"/>
                    </a:lnTo>
                    <a:lnTo>
                      <a:pt x="317" y="991"/>
                    </a:lnTo>
                    <a:lnTo>
                      <a:pt x="311" y="989"/>
                    </a:lnTo>
                    <a:lnTo>
                      <a:pt x="306" y="991"/>
                    </a:lnTo>
                    <a:lnTo>
                      <a:pt x="298" y="993"/>
                    </a:lnTo>
                    <a:lnTo>
                      <a:pt x="290" y="995"/>
                    </a:lnTo>
                    <a:lnTo>
                      <a:pt x="279" y="995"/>
                    </a:lnTo>
                    <a:lnTo>
                      <a:pt x="269" y="995"/>
                    </a:lnTo>
                    <a:lnTo>
                      <a:pt x="260" y="995"/>
                    </a:lnTo>
                    <a:lnTo>
                      <a:pt x="250" y="993"/>
                    </a:lnTo>
                    <a:lnTo>
                      <a:pt x="244" y="991"/>
                    </a:lnTo>
                    <a:lnTo>
                      <a:pt x="238" y="985"/>
                    </a:lnTo>
                    <a:lnTo>
                      <a:pt x="233" y="981"/>
                    </a:lnTo>
                    <a:lnTo>
                      <a:pt x="221" y="970"/>
                    </a:lnTo>
                    <a:lnTo>
                      <a:pt x="221" y="968"/>
                    </a:lnTo>
                    <a:lnTo>
                      <a:pt x="217" y="964"/>
                    </a:lnTo>
                    <a:lnTo>
                      <a:pt x="215" y="962"/>
                    </a:lnTo>
                    <a:lnTo>
                      <a:pt x="212" y="962"/>
                    </a:lnTo>
                    <a:lnTo>
                      <a:pt x="208" y="962"/>
                    </a:lnTo>
                    <a:lnTo>
                      <a:pt x="206" y="962"/>
                    </a:lnTo>
                    <a:lnTo>
                      <a:pt x="200" y="964"/>
                    </a:lnTo>
                    <a:lnTo>
                      <a:pt x="188" y="970"/>
                    </a:lnTo>
                    <a:lnTo>
                      <a:pt x="181" y="972"/>
                    </a:lnTo>
                    <a:lnTo>
                      <a:pt x="175" y="974"/>
                    </a:lnTo>
                    <a:lnTo>
                      <a:pt x="169" y="975"/>
                    </a:lnTo>
                    <a:lnTo>
                      <a:pt x="162" y="975"/>
                    </a:lnTo>
                    <a:lnTo>
                      <a:pt x="158" y="974"/>
                    </a:lnTo>
                    <a:lnTo>
                      <a:pt x="154" y="972"/>
                    </a:lnTo>
                    <a:lnTo>
                      <a:pt x="150" y="966"/>
                    </a:lnTo>
                    <a:lnTo>
                      <a:pt x="148" y="960"/>
                    </a:lnTo>
                    <a:lnTo>
                      <a:pt x="148" y="952"/>
                    </a:lnTo>
                    <a:lnTo>
                      <a:pt x="150" y="943"/>
                    </a:lnTo>
                    <a:lnTo>
                      <a:pt x="150" y="939"/>
                    </a:lnTo>
                    <a:lnTo>
                      <a:pt x="152" y="935"/>
                    </a:lnTo>
                    <a:lnTo>
                      <a:pt x="154" y="929"/>
                    </a:lnTo>
                    <a:lnTo>
                      <a:pt x="154" y="927"/>
                    </a:lnTo>
                    <a:lnTo>
                      <a:pt x="158" y="924"/>
                    </a:lnTo>
                    <a:lnTo>
                      <a:pt x="158" y="920"/>
                    </a:lnTo>
                    <a:lnTo>
                      <a:pt x="158" y="918"/>
                    </a:lnTo>
                    <a:lnTo>
                      <a:pt x="156" y="916"/>
                    </a:lnTo>
                    <a:lnTo>
                      <a:pt x="154" y="916"/>
                    </a:lnTo>
                    <a:lnTo>
                      <a:pt x="152" y="916"/>
                    </a:lnTo>
                    <a:lnTo>
                      <a:pt x="150" y="914"/>
                    </a:lnTo>
                    <a:lnTo>
                      <a:pt x="144" y="902"/>
                    </a:lnTo>
                    <a:lnTo>
                      <a:pt x="144" y="901"/>
                    </a:lnTo>
                    <a:lnTo>
                      <a:pt x="142" y="897"/>
                    </a:lnTo>
                    <a:lnTo>
                      <a:pt x="140" y="893"/>
                    </a:lnTo>
                    <a:lnTo>
                      <a:pt x="139" y="891"/>
                    </a:lnTo>
                    <a:lnTo>
                      <a:pt x="135" y="889"/>
                    </a:lnTo>
                    <a:lnTo>
                      <a:pt x="131" y="885"/>
                    </a:lnTo>
                    <a:lnTo>
                      <a:pt x="121" y="879"/>
                    </a:lnTo>
                    <a:lnTo>
                      <a:pt x="114" y="874"/>
                    </a:lnTo>
                    <a:lnTo>
                      <a:pt x="108" y="872"/>
                    </a:lnTo>
                    <a:lnTo>
                      <a:pt x="102" y="870"/>
                    </a:lnTo>
                    <a:lnTo>
                      <a:pt x="98" y="866"/>
                    </a:lnTo>
                    <a:lnTo>
                      <a:pt x="98" y="864"/>
                    </a:lnTo>
                    <a:lnTo>
                      <a:pt x="96" y="862"/>
                    </a:lnTo>
                    <a:lnTo>
                      <a:pt x="94" y="858"/>
                    </a:lnTo>
                    <a:lnTo>
                      <a:pt x="94" y="856"/>
                    </a:lnTo>
                    <a:lnTo>
                      <a:pt x="92" y="853"/>
                    </a:lnTo>
                    <a:lnTo>
                      <a:pt x="91" y="847"/>
                    </a:lnTo>
                    <a:lnTo>
                      <a:pt x="89" y="843"/>
                    </a:lnTo>
                    <a:lnTo>
                      <a:pt x="89" y="839"/>
                    </a:lnTo>
                    <a:lnTo>
                      <a:pt x="87" y="831"/>
                    </a:lnTo>
                    <a:lnTo>
                      <a:pt x="83" y="826"/>
                    </a:lnTo>
                    <a:lnTo>
                      <a:pt x="81" y="822"/>
                    </a:lnTo>
                    <a:lnTo>
                      <a:pt x="79" y="818"/>
                    </a:lnTo>
                    <a:lnTo>
                      <a:pt x="75" y="816"/>
                    </a:lnTo>
                    <a:lnTo>
                      <a:pt x="73" y="814"/>
                    </a:lnTo>
                    <a:lnTo>
                      <a:pt x="71" y="814"/>
                    </a:lnTo>
                    <a:lnTo>
                      <a:pt x="69" y="814"/>
                    </a:lnTo>
                    <a:lnTo>
                      <a:pt x="68" y="814"/>
                    </a:lnTo>
                    <a:lnTo>
                      <a:pt x="64" y="814"/>
                    </a:lnTo>
                    <a:lnTo>
                      <a:pt x="62" y="814"/>
                    </a:lnTo>
                    <a:lnTo>
                      <a:pt x="60" y="814"/>
                    </a:lnTo>
                    <a:lnTo>
                      <a:pt x="58" y="814"/>
                    </a:lnTo>
                    <a:lnTo>
                      <a:pt x="54" y="814"/>
                    </a:lnTo>
                    <a:lnTo>
                      <a:pt x="50" y="812"/>
                    </a:lnTo>
                    <a:lnTo>
                      <a:pt x="46" y="812"/>
                    </a:lnTo>
                    <a:lnTo>
                      <a:pt x="43" y="812"/>
                    </a:lnTo>
                    <a:lnTo>
                      <a:pt x="39" y="812"/>
                    </a:lnTo>
                    <a:lnTo>
                      <a:pt x="35" y="810"/>
                    </a:lnTo>
                    <a:lnTo>
                      <a:pt x="31" y="810"/>
                    </a:lnTo>
                    <a:lnTo>
                      <a:pt x="27" y="808"/>
                    </a:lnTo>
                    <a:lnTo>
                      <a:pt x="23" y="808"/>
                    </a:lnTo>
                    <a:lnTo>
                      <a:pt x="20" y="808"/>
                    </a:lnTo>
                    <a:lnTo>
                      <a:pt x="16" y="806"/>
                    </a:lnTo>
                    <a:lnTo>
                      <a:pt x="14" y="805"/>
                    </a:lnTo>
                    <a:lnTo>
                      <a:pt x="10" y="805"/>
                    </a:lnTo>
                    <a:lnTo>
                      <a:pt x="6" y="803"/>
                    </a:lnTo>
                    <a:lnTo>
                      <a:pt x="4" y="801"/>
                    </a:lnTo>
                    <a:lnTo>
                      <a:pt x="2" y="795"/>
                    </a:lnTo>
                    <a:lnTo>
                      <a:pt x="0" y="789"/>
                    </a:lnTo>
                    <a:lnTo>
                      <a:pt x="2" y="785"/>
                    </a:lnTo>
                    <a:lnTo>
                      <a:pt x="2" y="780"/>
                    </a:lnTo>
                    <a:lnTo>
                      <a:pt x="4" y="778"/>
                    </a:lnTo>
                    <a:lnTo>
                      <a:pt x="6" y="778"/>
                    </a:lnTo>
                    <a:lnTo>
                      <a:pt x="8" y="778"/>
                    </a:lnTo>
                    <a:lnTo>
                      <a:pt x="10" y="778"/>
                    </a:lnTo>
                    <a:lnTo>
                      <a:pt x="12" y="780"/>
                    </a:lnTo>
                    <a:lnTo>
                      <a:pt x="14" y="780"/>
                    </a:lnTo>
                    <a:lnTo>
                      <a:pt x="16" y="780"/>
                    </a:lnTo>
                    <a:lnTo>
                      <a:pt x="18" y="780"/>
                    </a:lnTo>
                    <a:lnTo>
                      <a:pt x="21" y="780"/>
                    </a:lnTo>
                    <a:lnTo>
                      <a:pt x="23" y="780"/>
                    </a:lnTo>
                    <a:lnTo>
                      <a:pt x="25" y="780"/>
                    </a:lnTo>
                    <a:lnTo>
                      <a:pt x="25" y="778"/>
                    </a:lnTo>
                    <a:lnTo>
                      <a:pt x="27" y="776"/>
                    </a:lnTo>
                    <a:lnTo>
                      <a:pt x="25" y="774"/>
                    </a:lnTo>
                    <a:lnTo>
                      <a:pt x="23" y="772"/>
                    </a:lnTo>
                    <a:lnTo>
                      <a:pt x="20" y="770"/>
                    </a:lnTo>
                    <a:lnTo>
                      <a:pt x="16" y="766"/>
                    </a:lnTo>
                    <a:lnTo>
                      <a:pt x="16" y="764"/>
                    </a:lnTo>
                    <a:lnTo>
                      <a:pt x="14" y="760"/>
                    </a:lnTo>
                    <a:lnTo>
                      <a:pt x="14" y="755"/>
                    </a:lnTo>
                    <a:lnTo>
                      <a:pt x="14" y="749"/>
                    </a:lnTo>
                    <a:lnTo>
                      <a:pt x="14" y="743"/>
                    </a:lnTo>
                    <a:lnTo>
                      <a:pt x="12" y="737"/>
                    </a:lnTo>
                    <a:lnTo>
                      <a:pt x="12" y="732"/>
                    </a:lnTo>
                    <a:lnTo>
                      <a:pt x="10" y="728"/>
                    </a:lnTo>
                    <a:lnTo>
                      <a:pt x="10" y="724"/>
                    </a:lnTo>
                    <a:lnTo>
                      <a:pt x="10" y="720"/>
                    </a:lnTo>
                    <a:lnTo>
                      <a:pt x="12" y="718"/>
                    </a:lnTo>
                    <a:lnTo>
                      <a:pt x="16" y="716"/>
                    </a:lnTo>
                    <a:lnTo>
                      <a:pt x="18" y="718"/>
                    </a:lnTo>
                    <a:lnTo>
                      <a:pt x="21" y="718"/>
                    </a:lnTo>
                    <a:lnTo>
                      <a:pt x="23" y="720"/>
                    </a:lnTo>
                    <a:lnTo>
                      <a:pt x="27" y="722"/>
                    </a:lnTo>
                    <a:lnTo>
                      <a:pt x="31" y="724"/>
                    </a:lnTo>
                    <a:lnTo>
                      <a:pt x="35" y="726"/>
                    </a:lnTo>
                    <a:lnTo>
                      <a:pt x="41" y="728"/>
                    </a:lnTo>
                    <a:lnTo>
                      <a:pt x="44" y="728"/>
                    </a:lnTo>
                    <a:lnTo>
                      <a:pt x="48" y="726"/>
                    </a:lnTo>
                    <a:lnTo>
                      <a:pt x="52" y="722"/>
                    </a:lnTo>
                    <a:lnTo>
                      <a:pt x="54" y="718"/>
                    </a:lnTo>
                    <a:lnTo>
                      <a:pt x="56" y="712"/>
                    </a:lnTo>
                    <a:lnTo>
                      <a:pt x="58" y="709"/>
                    </a:lnTo>
                    <a:lnTo>
                      <a:pt x="62" y="705"/>
                    </a:lnTo>
                    <a:lnTo>
                      <a:pt x="64" y="701"/>
                    </a:lnTo>
                    <a:lnTo>
                      <a:pt x="69" y="701"/>
                    </a:lnTo>
                    <a:lnTo>
                      <a:pt x="75" y="701"/>
                    </a:lnTo>
                    <a:lnTo>
                      <a:pt x="79" y="699"/>
                    </a:lnTo>
                    <a:lnTo>
                      <a:pt x="83" y="699"/>
                    </a:lnTo>
                    <a:lnTo>
                      <a:pt x="87" y="697"/>
                    </a:lnTo>
                    <a:lnTo>
                      <a:pt x="91" y="691"/>
                    </a:lnTo>
                    <a:lnTo>
                      <a:pt x="94" y="687"/>
                    </a:lnTo>
                    <a:lnTo>
                      <a:pt x="96" y="684"/>
                    </a:lnTo>
                    <a:lnTo>
                      <a:pt x="100" y="680"/>
                    </a:lnTo>
                    <a:lnTo>
                      <a:pt x="104" y="676"/>
                    </a:lnTo>
                    <a:lnTo>
                      <a:pt x="108" y="674"/>
                    </a:lnTo>
                    <a:lnTo>
                      <a:pt x="110" y="672"/>
                    </a:lnTo>
                    <a:lnTo>
                      <a:pt x="114" y="670"/>
                    </a:lnTo>
                    <a:lnTo>
                      <a:pt x="117" y="664"/>
                    </a:lnTo>
                    <a:lnTo>
                      <a:pt x="121" y="659"/>
                    </a:lnTo>
                    <a:lnTo>
                      <a:pt x="123" y="653"/>
                    </a:lnTo>
                    <a:lnTo>
                      <a:pt x="123" y="647"/>
                    </a:lnTo>
                    <a:lnTo>
                      <a:pt x="125" y="641"/>
                    </a:lnTo>
                    <a:lnTo>
                      <a:pt x="127" y="636"/>
                    </a:lnTo>
                    <a:lnTo>
                      <a:pt x="129" y="628"/>
                    </a:lnTo>
                    <a:lnTo>
                      <a:pt x="133" y="622"/>
                    </a:lnTo>
                    <a:lnTo>
                      <a:pt x="137" y="611"/>
                    </a:lnTo>
                    <a:lnTo>
                      <a:pt x="139" y="607"/>
                    </a:lnTo>
                    <a:lnTo>
                      <a:pt x="139" y="603"/>
                    </a:lnTo>
                    <a:lnTo>
                      <a:pt x="137" y="601"/>
                    </a:lnTo>
                    <a:lnTo>
                      <a:pt x="137" y="599"/>
                    </a:lnTo>
                    <a:lnTo>
                      <a:pt x="135" y="597"/>
                    </a:lnTo>
                    <a:lnTo>
                      <a:pt x="133" y="597"/>
                    </a:lnTo>
                    <a:lnTo>
                      <a:pt x="131" y="595"/>
                    </a:lnTo>
                    <a:lnTo>
                      <a:pt x="129" y="591"/>
                    </a:lnTo>
                    <a:lnTo>
                      <a:pt x="129" y="588"/>
                    </a:lnTo>
                    <a:lnTo>
                      <a:pt x="131" y="588"/>
                    </a:lnTo>
                    <a:lnTo>
                      <a:pt x="133" y="588"/>
                    </a:lnTo>
                    <a:lnTo>
                      <a:pt x="139" y="586"/>
                    </a:lnTo>
                    <a:lnTo>
                      <a:pt x="142" y="586"/>
                    </a:lnTo>
                    <a:lnTo>
                      <a:pt x="144" y="586"/>
                    </a:lnTo>
                    <a:lnTo>
                      <a:pt x="148" y="584"/>
                    </a:lnTo>
                    <a:lnTo>
                      <a:pt x="150" y="582"/>
                    </a:lnTo>
                    <a:lnTo>
                      <a:pt x="152" y="578"/>
                    </a:lnTo>
                    <a:lnTo>
                      <a:pt x="150" y="574"/>
                    </a:lnTo>
                    <a:lnTo>
                      <a:pt x="150" y="570"/>
                    </a:lnTo>
                    <a:lnTo>
                      <a:pt x="148" y="568"/>
                    </a:lnTo>
                    <a:lnTo>
                      <a:pt x="146" y="566"/>
                    </a:lnTo>
                    <a:lnTo>
                      <a:pt x="146" y="565"/>
                    </a:lnTo>
                    <a:lnTo>
                      <a:pt x="146" y="561"/>
                    </a:lnTo>
                    <a:lnTo>
                      <a:pt x="146" y="555"/>
                    </a:lnTo>
                    <a:lnTo>
                      <a:pt x="146" y="547"/>
                    </a:lnTo>
                    <a:lnTo>
                      <a:pt x="146" y="538"/>
                    </a:lnTo>
                    <a:lnTo>
                      <a:pt x="150" y="532"/>
                    </a:lnTo>
                    <a:lnTo>
                      <a:pt x="150" y="528"/>
                    </a:lnTo>
                    <a:lnTo>
                      <a:pt x="152" y="524"/>
                    </a:lnTo>
                    <a:lnTo>
                      <a:pt x="154" y="518"/>
                    </a:lnTo>
                    <a:lnTo>
                      <a:pt x="156" y="511"/>
                    </a:lnTo>
                    <a:lnTo>
                      <a:pt x="160" y="505"/>
                    </a:lnTo>
                    <a:lnTo>
                      <a:pt x="164" y="499"/>
                    </a:lnTo>
                    <a:lnTo>
                      <a:pt x="167" y="497"/>
                    </a:lnTo>
                    <a:lnTo>
                      <a:pt x="169" y="497"/>
                    </a:lnTo>
                    <a:lnTo>
                      <a:pt x="173" y="497"/>
                    </a:lnTo>
                    <a:lnTo>
                      <a:pt x="177" y="497"/>
                    </a:lnTo>
                    <a:lnTo>
                      <a:pt x="181" y="497"/>
                    </a:lnTo>
                    <a:lnTo>
                      <a:pt x="185" y="495"/>
                    </a:lnTo>
                    <a:lnTo>
                      <a:pt x="188" y="495"/>
                    </a:lnTo>
                    <a:lnTo>
                      <a:pt x="196" y="492"/>
                    </a:lnTo>
                    <a:lnTo>
                      <a:pt x="200" y="486"/>
                    </a:lnTo>
                    <a:lnTo>
                      <a:pt x="208" y="480"/>
                    </a:lnTo>
                    <a:lnTo>
                      <a:pt x="212" y="474"/>
                    </a:lnTo>
                    <a:lnTo>
                      <a:pt x="215" y="470"/>
                    </a:lnTo>
                    <a:lnTo>
                      <a:pt x="217" y="467"/>
                    </a:lnTo>
                    <a:lnTo>
                      <a:pt x="221" y="459"/>
                    </a:lnTo>
                    <a:lnTo>
                      <a:pt x="221" y="457"/>
                    </a:lnTo>
                    <a:lnTo>
                      <a:pt x="219" y="453"/>
                    </a:lnTo>
                    <a:lnTo>
                      <a:pt x="219" y="451"/>
                    </a:lnTo>
                    <a:lnTo>
                      <a:pt x="217" y="449"/>
                    </a:lnTo>
                    <a:lnTo>
                      <a:pt x="217" y="447"/>
                    </a:lnTo>
                    <a:lnTo>
                      <a:pt x="217" y="445"/>
                    </a:lnTo>
                    <a:lnTo>
                      <a:pt x="217" y="444"/>
                    </a:lnTo>
                    <a:lnTo>
                      <a:pt x="217" y="442"/>
                    </a:lnTo>
                    <a:lnTo>
                      <a:pt x="217" y="434"/>
                    </a:lnTo>
                    <a:lnTo>
                      <a:pt x="215" y="430"/>
                    </a:lnTo>
                    <a:lnTo>
                      <a:pt x="213" y="428"/>
                    </a:lnTo>
                    <a:lnTo>
                      <a:pt x="212" y="426"/>
                    </a:lnTo>
                    <a:lnTo>
                      <a:pt x="208" y="424"/>
                    </a:lnTo>
                    <a:lnTo>
                      <a:pt x="208" y="421"/>
                    </a:lnTo>
                    <a:lnTo>
                      <a:pt x="206" y="421"/>
                    </a:lnTo>
                    <a:lnTo>
                      <a:pt x="206" y="417"/>
                    </a:lnTo>
                    <a:lnTo>
                      <a:pt x="206" y="415"/>
                    </a:lnTo>
                    <a:lnTo>
                      <a:pt x="206" y="413"/>
                    </a:lnTo>
                    <a:lnTo>
                      <a:pt x="206" y="411"/>
                    </a:lnTo>
                    <a:lnTo>
                      <a:pt x="206" y="407"/>
                    </a:lnTo>
                    <a:lnTo>
                      <a:pt x="204" y="403"/>
                    </a:lnTo>
                    <a:lnTo>
                      <a:pt x="204" y="401"/>
                    </a:lnTo>
                    <a:lnTo>
                      <a:pt x="202" y="396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88"/>
                    </a:lnTo>
                    <a:lnTo>
                      <a:pt x="202" y="378"/>
                    </a:lnTo>
                    <a:lnTo>
                      <a:pt x="204" y="373"/>
                    </a:lnTo>
                    <a:lnTo>
                      <a:pt x="204" y="363"/>
                    </a:lnTo>
                    <a:lnTo>
                      <a:pt x="206" y="355"/>
                    </a:lnTo>
                    <a:lnTo>
                      <a:pt x="208" y="344"/>
                    </a:lnTo>
                    <a:lnTo>
                      <a:pt x="208" y="342"/>
                    </a:lnTo>
                    <a:lnTo>
                      <a:pt x="206" y="338"/>
                    </a:lnTo>
                    <a:lnTo>
                      <a:pt x="202" y="332"/>
                    </a:lnTo>
                    <a:lnTo>
                      <a:pt x="198" y="328"/>
                    </a:lnTo>
                    <a:lnTo>
                      <a:pt x="194" y="324"/>
                    </a:lnTo>
                    <a:lnTo>
                      <a:pt x="190" y="321"/>
                    </a:lnTo>
                    <a:lnTo>
                      <a:pt x="188" y="317"/>
                    </a:lnTo>
                    <a:lnTo>
                      <a:pt x="188" y="313"/>
                    </a:lnTo>
                    <a:lnTo>
                      <a:pt x="187" y="307"/>
                    </a:lnTo>
                    <a:lnTo>
                      <a:pt x="185" y="301"/>
                    </a:lnTo>
                    <a:lnTo>
                      <a:pt x="183" y="296"/>
                    </a:lnTo>
                    <a:lnTo>
                      <a:pt x="183" y="292"/>
                    </a:lnTo>
                    <a:lnTo>
                      <a:pt x="181" y="290"/>
                    </a:lnTo>
                    <a:lnTo>
                      <a:pt x="179" y="286"/>
                    </a:lnTo>
                    <a:lnTo>
                      <a:pt x="179" y="282"/>
                    </a:lnTo>
                    <a:lnTo>
                      <a:pt x="177" y="280"/>
                    </a:lnTo>
                    <a:lnTo>
                      <a:pt x="177" y="276"/>
                    </a:lnTo>
                    <a:lnTo>
                      <a:pt x="177" y="275"/>
                    </a:lnTo>
                    <a:lnTo>
                      <a:pt x="175" y="271"/>
                    </a:lnTo>
                    <a:lnTo>
                      <a:pt x="175" y="267"/>
                    </a:lnTo>
                    <a:lnTo>
                      <a:pt x="177" y="263"/>
                    </a:lnTo>
                    <a:lnTo>
                      <a:pt x="177" y="259"/>
                    </a:lnTo>
                    <a:lnTo>
                      <a:pt x="177" y="253"/>
                    </a:lnTo>
                    <a:lnTo>
                      <a:pt x="175" y="250"/>
                    </a:lnTo>
                    <a:lnTo>
                      <a:pt x="175" y="246"/>
                    </a:lnTo>
                    <a:lnTo>
                      <a:pt x="173" y="244"/>
                    </a:lnTo>
                    <a:lnTo>
                      <a:pt x="175" y="244"/>
                    </a:lnTo>
                    <a:lnTo>
                      <a:pt x="175" y="242"/>
                    </a:lnTo>
                    <a:lnTo>
                      <a:pt x="177" y="242"/>
                    </a:lnTo>
                    <a:lnTo>
                      <a:pt x="179" y="242"/>
                    </a:lnTo>
                    <a:lnTo>
                      <a:pt x="181" y="242"/>
                    </a:lnTo>
                    <a:lnTo>
                      <a:pt x="183" y="242"/>
                    </a:lnTo>
                    <a:lnTo>
                      <a:pt x="185" y="242"/>
                    </a:lnTo>
                    <a:lnTo>
                      <a:pt x="187" y="242"/>
                    </a:lnTo>
                    <a:lnTo>
                      <a:pt x="188" y="242"/>
                    </a:lnTo>
                    <a:lnTo>
                      <a:pt x="190" y="242"/>
                    </a:lnTo>
                    <a:lnTo>
                      <a:pt x="192" y="242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8" y="242"/>
                    </a:lnTo>
                    <a:lnTo>
                      <a:pt x="200" y="242"/>
                    </a:lnTo>
                    <a:lnTo>
                      <a:pt x="202" y="242"/>
                    </a:lnTo>
                    <a:lnTo>
                      <a:pt x="204" y="244"/>
                    </a:lnTo>
                    <a:lnTo>
                      <a:pt x="206" y="244"/>
                    </a:lnTo>
                    <a:lnTo>
                      <a:pt x="208" y="244"/>
                    </a:lnTo>
                    <a:lnTo>
                      <a:pt x="210" y="246"/>
                    </a:lnTo>
                    <a:lnTo>
                      <a:pt x="212" y="246"/>
                    </a:lnTo>
                    <a:lnTo>
                      <a:pt x="212" y="248"/>
                    </a:lnTo>
                    <a:lnTo>
                      <a:pt x="213" y="248"/>
                    </a:lnTo>
                    <a:lnTo>
                      <a:pt x="213" y="250"/>
                    </a:lnTo>
                    <a:lnTo>
                      <a:pt x="212" y="250"/>
                    </a:lnTo>
                    <a:lnTo>
                      <a:pt x="212" y="252"/>
                    </a:lnTo>
                    <a:lnTo>
                      <a:pt x="210" y="252"/>
                    </a:lnTo>
                    <a:lnTo>
                      <a:pt x="210" y="253"/>
                    </a:lnTo>
                    <a:lnTo>
                      <a:pt x="208" y="253"/>
                    </a:lnTo>
                    <a:lnTo>
                      <a:pt x="208" y="255"/>
                    </a:lnTo>
                    <a:lnTo>
                      <a:pt x="208" y="257"/>
                    </a:lnTo>
                    <a:lnTo>
                      <a:pt x="208" y="259"/>
                    </a:lnTo>
                    <a:lnTo>
                      <a:pt x="206" y="259"/>
                    </a:lnTo>
                    <a:lnTo>
                      <a:pt x="206" y="261"/>
                    </a:lnTo>
                    <a:lnTo>
                      <a:pt x="206" y="263"/>
                    </a:lnTo>
                    <a:lnTo>
                      <a:pt x="206" y="265"/>
                    </a:lnTo>
                    <a:lnTo>
                      <a:pt x="204" y="265"/>
                    </a:lnTo>
                    <a:lnTo>
                      <a:pt x="204" y="267"/>
                    </a:lnTo>
                    <a:lnTo>
                      <a:pt x="206" y="267"/>
                    </a:lnTo>
                    <a:lnTo>
                      <a:pt x="206" y="269"/>
                    </a:lnTo>
                    <a:lnTo>
                      <a:pt x="204" y="269"/>
                    </a:lnTo>
                    <a:lnTo>
                      <a:pt x="204" y="271"/>
                    </a:lnTo>
                    <a:lnTo>
                      <a:pt x="204" y="273"/>
                    </a:lnTo>
                    <a:lnTo>
                      <a:pt x="204" y="275"/>
                    </a:lnTo>
                    <a:lnTo>
                      <a:pt x="204" y="276"/>
                    </a:lnTo>
                    <a:lnTo>
                      <a:pt x="202" y="275"/>
                    </a:lnTo>
                    <a:lnTo>
                      <a:pt x="202" y="273"/>
                    </a:lnTo>
                    <a:lnTo>
                      <a:pt x="200" y="273"/>
                    </a:lnTo>
                    <a:lnTo>
                      <a:pt x="200" y="271"/>
                    </a:lnTo>
                    <a:lnTo>
                      <a:pt x="200" y="269"/>
                    </a:lnTo>
                    <a:lnTo>
                      <a:pt x="202" y="269"/>
                    </a:lnTo>
                    <a:lnTo>
                      <a:pt x="200" y="269"/>
                    </a:lnTo>
                    <a:lnTo>
                      <a:pt x="200" y="267"/>
                    </a:lnTo>
                    <a:lnTo>
                      <a:pt x="198" y="267"/>
                    </a:lnTo>
                    <a:lnTo>
                      <a:pt x="196" y="267"/>
                    </a:lnTo>
                    <a:lnTo>
                      <a:pt x="198" y="267"/>
                    </a:lnTo>
                    <a:lnTo>
                      <a:pt x="196" y="267"/>
                    </a:lnTo>
                    <a:lnTo>
                      <a:pt x="196" y="269"/>
                    </a:lnTo>
                    <a:lnTo>
                      <a:pt x="196" y="273"/>
                    </a:lnTo>
                    <a:lnTo>
                      <a:pt x="196" y="275"/>
                    </a:lnTo>
                    <a:lnTo>
                      <a:pt x="196" y="278"/>
                    </a:lnTo>
                    <a:lnTo>
                      <a:pt x="196" y="282"/>
                    </a:lnTo>
                    <a:lnTo>
                      <a:pt x="198" y="286"/>
                    </a:lnTo>
                    <a:lnTo>
                      <a:pt x="200" y="290"/>
                    </a:lnTo>
                    <a:lnTo>
                      <a:pt x="202" y="294"/>
                    </a:lnTo>
                    <a:lnTo>
                      <a:pt x="204" y="294"/>
                    </a:lnTo>
                    <a:lnTo>
                      <a:pt x="208" y="296"/>
                    </a:lnTo>
                    <a:lnTo>
                      <a:pt x="210" y="298"/>
                    </a:lnTo>
                    <a:lnTo>
                      <a:pt x="213" y="298"/>
                    </a:lnTo>
                    <a:lnTo>
                      <a:pt x="215" y="298"/>
                    </a:lnTo>
                    <a:lnTo>
                      <a:pt x="217" y="300"/>
                    </a:lnTo>
                    <a:lnTo>
                      <a:pt x="219" y="301"/>
                    </a:lnTo>
                    <a:lnTo>
                      <a:pt x="221" y="301"/>
                    </a:lnTo>
                    <a:lnTo>
                      <a:pt x="223" y="301"/>
                    </a:lnTo>
                    <a:lnTo>
                      <a:pt x="223" y="303"/>
                    </a:lnTo>
                    <a:lnTo>
                      <a:pt x="225" y="305"/>
                    </a:lnTo>
                    <a:lnTo>
                      <a:pt x="227" y="305"/>
                    </a:lnTo>
                    <a:lnTo>
                      <a:pt x="231" y="307"/>
                    </a:lnTo>
                    <a:lnTo>
                      <a:pt x="233" y="311"/>
                    </a:lnTo>
                    <a:lnTo>
                      <a:pt x="229" y="321"/>
                    </a:lnTo>
                    <a:lnTo>
                      <a:pt x="227" y="323"/>
                    </a:lnTo>
                    <a:lnTo>
                      <a:pt x="225" y="326"/>
                    </a:lnTo>
                    <a:lnTo>
                      <a:pt x="223" y="330"/>
                    </a:lnTo>
                    <a:lnTo>
                      <a:pt x="221" y="334"/>
                    </a:lnTo>
                    <a:lnTo>
                      <a:pt x="219" y="338"/>
                    </a:lnTo>
                    <a:lnTo>
                      <a:pt x="221" y="342"/>
                    </a:lnTo>
                    <a:lnTo>
                      <a:pt x="225" y="338"/>
                    </a:lnTo>
                    <a:lnTo>
                      <a:pt x="227" y="336"/>
                    </a:lnTo>
                    <a:lnTo>
                      <a:pt x="229" y="332"/>
                    </a:lnTo>
                    <a:lnTo>
                      <a:pt x="229" y="328"/>
                    </a:lnTo>
                    <a:lnTo>
                      <a:pt x="231" y="326"/>
                    </a:lnTo>
                    <a:lnTo>
                      <a:pt x="231" y="324"/>
                    </a:lnTo>
                    <a:lnTo>
                      <a:pt x="233" y="321"/>
                    </a:lnTo>
                    <a:lnTo>
                      <a:pt x="235" y="319"/>
                    </a:lnTo>
                    <a:lnTo>
                      <a:pt x="236" y="317"/>
                    </a:lnTo>
                    <a:lnTo>
                      <a:pt x="238" y="317"/>
                    </a:lnTo>
                    <a:lnTo>
                      <a:pt x="240" y="315"/>
                    </a:lnTo>
                    <a:lnTo>
                      <a:pt x="242" y="315"/>
                    </a:lnTo>
                    <a:lnTo>
                      <a:pt x="244" y="315"/>
                    </a:lnTo>
                    <a:lnTo>
                      <a:pt x="246" y="315"/>
                    </a:lnTo>
                    <a:lnTo>
                      <a:pt x="248" y="317"/>
                    </a:lnTo>
                    <a:lnTo>
                      <a:pt x="254" y="321"/>
                    </a:lnTo>
                    <a:lnTo>
                      <a:pt x="256" y="328"/>
                    </a:lnTo>
                    <a:lnTo>
                      <a:pt x="256" y="330"/>
                    </a:lnTo>
                    <a:lnTo>
                      <a:pt x="252" y="334"/>
                    </a:lnTo>
                    <a:lnTo>
                      <a:pt x="248" y="340"/>
                    </a:lnTo>
                    <a:lnTo>
                      <a:pt x="244" y="342"/>
                    </a:lnTo>
                    <a:lnTo>
                      <a:pt x="242" y="344"/>
                    </a:lnTo>
                    <a:lnTo>
                      <a:pt x="240" y="344"/>
                    </a:lnTo>
                    <a:lnTo>
                      <a:pt x="240" y="346"/>
                    </a:lnTo>
                    <a:lnTo>
                      <a:pt x="238" y="346"/>
                    </a:lnTo>
                    <a:lnTo>
                      <a:pt x="238" y="344"/>
                    </a:lnTo>
                    <a:lnTo>
                      <a:pt x="236" y="344"/>
                    </a:lnTo>
                    <a:lnTo>
                      <a:pt x="236" y="342"/>
                    </a:lnTo>
                    <a:lnTo>
                      <a:pt x="236" y="344"/>
                    </a:lnTo>
                    <a:lnTo>
                      <a:pt x="235" y="342"/>
                    </a:lnTo>
                    <a:lnTo>
                      <a:pt x="235" y="340"/>
                    </a:lnTo>
                    <a:lnTo>
                      <a:pt x="233" y="340"/>
                    </a:lnTo>
                    <a:lnTo>
                      <a:pt x="233" y="338"/>
                    </a:lnTo>
                    <a:lnTo>
                      <a:pt x="231" y="338"/>
                    </a:lnTo>
                    <a:lnTo>
                      <a:pt x="231" y="340"/>
                    </a:lnTo>
                    <a:lnTo>
                      <a:pt x="229" y="340"/>
                    </a:lnTo>
                    <a:lnTo>
                      <a:pt x="229" y="342"/>
                    </a:lnTo>
                    <a:lnTo>
                      <a:pt x="227" y="342"/>
                    </a:lnTo>
                    <a:lnTo>
                      <a:pt x="227" y="344"/>
                    </a:lnTo>
                    <a:lnTo>
                      <a:pt x="225" y="344"/>
                    </a:lnTo>
                    <a:lnTo>
                      <a:pt x="225" y="342"/>
                    </a:lnTo>
                    <a:lnTo>
                      <a:pt x="225" y="344"/>
                    </a:lnTo>
                    <a:lnTo>
                      <a:pt x="227" y="344"/>
                    </a:lnTo>
                    <a:lnTo>
                      <a:pt x="227" y="346"/>
                    </a:lnTo>
                    <a:lnTo>
                      <a:pt x="229" y="346"/>
                    </a:lnTo>
                    <a:lnTo>
                      <a:pt x="231" y="346"/>
                    </a:lnTo>
                    <a:lnTo>
                      <a:pt x="231" y="348"/>
                    </a:lnTo>
                    <a:lnTo>
                      <a:pt x="233" y="348"/>
                    </a:lnTo>
                    <a:lnTo>
                      <a:pt x="233" y="349"/>
                    </a:lnTo>
                    <a:lnTo>
                      <a:pt x="233" y="348"/>
                    </a:lnTo>
                    <a:lnTo>
                      <a:pt x="233" y="349"/>
                    </a:lnTo>
                    <a:lnTo>
                      <a:pt x="235" y="349"/>
                    </a:lnTo>
                    <a:lnTo>
                      <a:pt x="235" y="351"/>
                    </a:lnTo>
                    <a:lnTo>
                      <a:pt x="235" y="353"/>
                    </a:lnTo>
                    <a:lnTo>
                      <a:pt x="233" y="353"/>
                    </a:lnTo>
                    <a:lnTo>
                      <a:pt x="235" y="353"/>
                    </a:lnTo>
                    <a:lnTo>
                      <a:pt x="233" y="353"/>
                    </a:lnTo>
                    <a:lnTo>
                      <a:pt x="233" y="355"/>
                    </a:lnTo>
                    <a:lnTo>
                      <a:pt x="233" y="353"/>
                    </a:lnTo>
                    <a:lnTo>
                      <a:pt x="231" y="353"/>
                    </a:lnTo>
                    <a:lnTo>
                      <a:pt x="231" y="351"/>
                    </a:lnTo>
                    <a:lnTo>
                      <a:pt x="233" y="351"/>
                    </a:lnTo>
                    <a:lnTo>
                      <a:pt x="231" y="351"/>
                    </a:lnTo>
                    <a:lnTo>
                      <a:pt x="229" y="351"/>
                    </a:lnTo>
                    <a:lnTo>
                      <a:pt x="231" y="351"/>
                    </a:lnTo>
                    <a:lnTo>
                      <a:pt x="229" y="351"/>
                    </a:lnTo>
                    <a:lnTo>
                      <a:pt x="229" y="353"/>
                    </a:lnTo>
                    <a:lnTo>
                      <a:pt x="231" y="353"/>
                    </a:lnTo>
                    <a:lnTo>
                      <a:pt x="231" y="355"/>
                    </a:lnTo>
                    <a:lnTo>
                      <a:pt x="231" y="353"/>
                    </a:lnTo>
                    <a:lnTo>
                      <a:pt x="229" y="353"/>
                    </a:lnTo>
                    <a:lnTo>
                      <a:pt x="229" y="355"/>
                    </a:lnTo>
                    <a:lnTo>
                      <a:pt x="229" y="353"/>
                    </a:lnTo>
                    <a:lnTo>
                      <a:pt x="229" y="351"/>
                    </a:lnTo>
                    <a:lnTo>
                      <a:pt x="229" y="349"/>
                    </a:lnTo>
                    <a:lnTo>
                      <a:pt x="227" y="349"/>
                    </a:lnTo>
                    <a:lnTo>
                      <a:pt x="229" y="351"/>
                    </a:lnTo>
                    <a:lnTo>
                      <a:pt x="227" y="353"/>
                    </a:lnTo>
                    <a:lnTo>
                      <a:pt x="229" y="353"/>
                    </a:lnTo>
                    <a:lnTo>
                      <a:pt x="229" y="355"/>
                    </a:lnTo>
                    <a:lnTo>
                      <a:pt x="227" y="357"/>
                    </a:lnTo>
                    <a:lnTo>
                      <a:pt x="225" y="357"/>
                    </a:lnTo>
                    <a:lnTo>
                      <a:pt x="225" y="355"/>
                    </a:lnTo>
                    <a:lnTo>
                      <a:pt x="223" y="355"/>
                    </a:lnTo>
                    <a:lnTo>
                      <a:pt x="223" y="353"/>
                    </a:lnTo>
                    <a:lnTo>
                      <a:pt x="225" y="353"/>
                    </a:lnTo>
                    <a:lnTo>
                      <a:pt x="225" y="351"/>
                    </a:lnTo>
                    <a:lnTo>
                      <a:pt x="225" y="349"/>
                    </a:lnTo>
                    <a:lnTo>
                      <a:pt x="223" y="349"/>
                    </a:lnTo>
                    <a:lnTo>
                      <a:pt x="223" y="348"/>
                    </a:lnTo>
                    <a:lnTo>
                      <a:pt x="223" y="349"/>
                    </a:lnTo>
                    <a:lnTo>
                      <a:pt x="221" y="349"/>
                    </a:lnTo>
                    <a:lnTo>
                      <a:pt x="219" y="349"/>
                    </a:lnTo>
                    <a:lnTo>
                      <a:pt x="219" y="348"/>
                    </a:lnTo>
                    <a:lnTo>
                      <a:pt x="217" y="348"/>
                    </a:lnTo>
                    <a:lnTo>
                      <a:pt x="217" y="346"/>
                    </a:lnTo>
                    <a:lnTo>
                      <a:pt x="217" y="348"/>
                    </a:lnTo>
                    <a:lnTo>
                      <a:pt x="215" y="348"/>
                    </a:lnTo>
                    <a:lnTo>
                      <a:pt x="215" y="349"/>
                    </a:lnTo>
                    <a:lnTo>
                      <a:pt x="213" y="349"/>
                    </a:lnTo>
                    <a:lnTo>
                      <a:pt x="215" y="349"/>
                    </a:lnTo>
                    <a:lnTo>
                      <a:pt x="215" y="351"/>
                    </a:lnTo>
                    <a:lnTo>
                      <a:pt x="217" y="353"/>
                    </a:lnTo>
                    <a:lnTo>
                      <a:pt x="217" y="355"/>
                    </a:lnTo>
                    <a:lnTo>
                      <a:pt x="215" y="355"/>
                    </a:lnTo>
                    <a:lnTo>
                      <a:pt x="215" y="353"/>
                    </a:lnTo>
                    <a:lnTo>
                      <a:pt x="213" y="351"/>
                    </a:lnTo>
                    <a:lnTo>
                      <a:pt x="212" y="351"/>
                    </a:lnTo>
                    <a:lnTo>
                      <a:pt x="212" y="349"/>
                    </a:lnTo>
                    <a:lnTo>
                      <a:pt x="212" y="348"/>
                    </a:lnTo>
                    <a:lnTo>
                      <a:pt x="210" y="348"/>
                    </a:lnTo>
                    <a:lnTo>
                      <a:pt x="210" y="349"/>
                    </a:lnTo>
                    <a:lnTo>
                      <a:pt x="212" y="349"/>
                    </a:lnTo>
                    <a:lnTo>
                      <a:pt x="212" y="351"/>
                    </a:lnTo>
                    <a:lnTo>
                      <a:pt x="213" y="351"/>
                    </a:lnTo>
                    <a:lnTo>
                      <a:pt x="213" y="353"/>
                    </a:lnTo>
                    <a:lnTo>
                      <a:pt x="213" y="355"/>
                    </a:lnTo>
                    <a:lnTo>
                      <a:pt x="215" y="355"/>
                    </a:lnTo>
                    <a:lnTo>
                      <a:pt x="215" y="357"/>
                    </a:lnTo>
                    <a:lnTo>
                      <a:pt x="213" y="357"/>
                    </a:lnTo>
                    <a:lnTo>
                      <a:pt x="213" y="359"/>
                    </a:lnTo>
                    <a:lnTo>
                      <a:pt x="215" y="359"/>
                    </a:lnTo>
                    <a:lnTo>
                      <a:pt x="215" y="361"/>
                    </a:lnTo>
                    <a:lnTo>
                      <a:pt x="215" y="363"/>
                    </a:lnTo>
                    <a:lnTo>
                      <a:pt x="213" y="363"/>
                    </a:lnTo>
                    <a:lnTo>
                      <a:pt x="213" y="365"/>
                    </a:lnTo>
                    <a:lnTo>
                      <a:pt x="212" y="365"/>
                    </a:lnTo>
                    <a:lnTo>
                      <a:pt x="212" y="367"/>
                    </a:lnTo>
                    <a:lnTo>
                      <a:pt x="210" y="369"/>
                    </a:lnTo>
                    <a:lnTo>
                      <a:pt x="210" y="371"/>
                    </a:lnTo>
                    <a:lnTo>
                      <a:pt x="208" y="371"/>
                    </a:lnTo>
                    <a:lnTo>
                      <a:pt x="208" y="373"/>
                    </a:lnTo>
                    <a:lnTo>
                      <a:pt x="208" y="374"/>
                    </a:lnTo>
                    <a:lnTo>
                      <a:pt x="210" y="374"/>
                    </a:lnTo>
                    <a:lnTo>
                      <a:pt x="210" y="376"/>
                    </a:lnTo>
                    <a:lnTo>
                      <a:pt x="210" y="378"/>
                    </a:lnTo>
                    <a:lnTo>
                      <a:pt x="210" y="380"/>
                    </a:lnTo>
                    <a:lnTo>
                      <a:pt x="210" y="382"/>
                    </a:lnTo>
                    <a:lnTo>
                      <a:pt x="210" y="384"/>
                    </a:lnTo>
                    <a:lnTo>
                      <a:pt x="208" y="384"/>
                    </a:lnTo>
                    <a:lnTo>
                      <a:pt x="206" y="384"/>
                    </a:lnTo>
                    <a:lnTo>
                      <a:pt x="206" y="386"/>
                    </a:lnTo>
                    <a:lnTo>
                      <a:pt x="206" y="388"/>
                    </a:lnTo>
                    <a:lnTo>
                      <a:pt x="206" y="390"/>
                    </a:lnTo>
                    <a:lnTo>
                      <a:pt x="206" y="392"/>
                    </a:lnTo>
                    <a:lnTo>
                      <a:pt x="206" y="394"/>
                    </a:lnTo>
                    <a:lnTo>
                      <a:pt x="208" y="394"/>
                    </a:lnTo>
                    <a:lnTo>
                      <a:pt x="208" y="396"/>
                    </a:lnTo>
                    <a:lnTo>
                      <a:pt x="210" y="396"/>
                    </a:lnTo>
                    <a:lnTo>
                      <a:pt x="210" y="397"/>
                    </a:lnTo>
                    <a:lnTo>
                      <a:pt x="210" y="399"/>
                    </a:lnTo>
                    <a:lnTo>
                      <a:pt x="210" y="397"/>
                    </a:lnTo>
                    <a:lnTo>
                      <a:pt x="212" y="397"/>
                    </a:lnTo>
                    <a:lnTo>
                      <a:pt x="212" y="399"/>
                    </a:lnTo>
                    <a:lnTo>
                      <a:pt x="213" y="399"/>
                    </a:lnTo>
                    <a:lnTo>
                      <a:pt x="213" y="401"/>
                    </a:lnTo>
                    <a:lnTo>
                      <a:pt x="215" y="401"/>
                    </a:lnTo>
                    <a:lnTo>
                      <a:pt x="217" y="401"/>
                    </a:lnTo>
                    <a:lnTo>
                      <a:pt x="217" y="403"/>
                    </a:lnTo>
                    <a:lnTo>
                      <a:pt x="219" y="403"/>
                    </a:lnTo>
                    <a:lnTo>
                      <a:pt x="221" y="403"/>
                    </a:lnTo>
                    <a:lnTo>
                      <a:pt x="221" y="405"/>
                    </a:lnTo>
                    <a:lnTo>
                      <a:pt x="223" y="405"/>
                    </a:lnTo>
                    <a:lnTo>
                      <a:pt x="223" y="407"/>
                    </a:lnTo>
                    <a:lnTo>
                      <a:pt x="225" y="407"/>
                    </a:lnTo>
                    <a:lnTo>
                      <a:pt x="225" y="409"/>
                    </a:lnTo>
                    <a:lnTo>
                      <a:pt x="227" y="409"/>
                    </a:lnTo>
                    <a:lnTo>
                      <a:pt x="225" y="409"/>
                    </a:lnTo>
                    <a:lnTo>
                      <a:pt x="225" y="411"/>
                    </a:lnTo>
                    <a:lnTo>
                      <a:pt x="223" y="411"/>
                    </a:lnTo>
                    <a:lnTo>
                      <a:pt x="221" y="411"/>
                    </a:lnTo>
                    <a:lnTo>
                      <a:pt x="219" y="411"/>
                    </a:lnTo>
                    <a:lnTo>
                      <a:pt x="217" y="411"/>
                    </a:lnTo>
                    <a:lnTo>
                      <a:pt x="215" y="411"/>
                    </a:lnTo>
                    <a:lnTo>
                      <a:pt x="217" y="411"/>
                    </a:lnTo>
                    <a:lnTo>
                      <a:pt x="217" y="413"/>
                    </a:lnTo>
                    <a:lnTo>
                      <a:pt x="219" y="413"/>
                    </a:lnTo>
                    <a:lnTo>
                      <a:pt x="219" y="411"/>
                    </a:lnTo>
                    <a:lnTo>
                      <a:pt x="221" y="411"/>
                    </a:lnTo>
                    <a:lnTo>
                      <a:pt x="221" y="413"/>
                    </a:lnTo>
                    <a:lnTo>
                      <a:pt x="223" y="413"/>
                    </a:lnTo>
                    <a:lnTo>
                      <a:pt x="221" y="413"/>
                    </a:lnTo>
                    <a:lnTo>
                      <a:pt x="223" y="413"/>
                    </a:lnTo>
                    <a:lnTo>
                      <a:pt x="221" y="413"/>
                    </a:lnTo>
                    <a:lnTo>
                      <a:pt x="221" y="415"/>
                    </a:lnTo>
                    <a:lnTo>
                      <a:pt x="223" y="413"/>
                    </a:lnTo>
                    <a:lnTo>
                      <a:pt x="223" y="415"/>
                    </a:lnTo>
                    <a:lnTo>
                      <a:pt x="223" y="417"/>
                    </a:lnTo>
                    <a:lnTo>
                      <a:pt x="225" y="417"/>
                    </a:lnTo>
                    <a:lnTo>
                      <a:pt x="225" y="415"/>
                    </a:lnTo>
                    <a:lnTo>
                      <a:pt x="225" y="417"/>
                    </a:lnTo>
                    <a:lnTo>
                      <a:pt x="225" y="419"/>
                    </a:lnTo>
                    <a:lnTo>
                      <a:pt x="223" y="419"/>
                    </a:lnTo>
                    <a:lnTo>
                      <a:pt x="221" y="419"/>
                    </a:lnTo>
                    <a:lnTo>
                      <a:pt x="221" y="421"/>
                    </a:lnTo>
                    <a:lnTo>
                      <a:pt x="221" y="419"/>
                    </a:lnTo>
                    <a:lnTo>
                      <a:pt x="219" y="419"/>
                    </a:lnTo>
                    <a:lnTo>
                      <a:pt x="221" y="419"/>
                    </a:lnTo>
                    <a:lnTo>
                      <a:pt x="219" y="419"/>
                    </a:lnTo>
                    <a:lnTo>
                      <a:pt x="217" y="419"/>
                    </a:lnTo>
                    <a:lnTo>
                      <a:pt x="215" y="419"/>
                    </a:lnTo>
                    <a:lnTo>
                      <a:pt x="217" y="419"/>
                    </a:lnTo>
                    <a:lnTo>
                      <a:pt x="217" y="421"/>
                    </a:lnTo>
                    <a:lnTo>
                      <a:pt x="215" y="421"/>
                    </a:lnTo>
                    <a:lnTo>
                      <a:pt x="215" y="419"/>
                    </a:lnTo>
                    <a:lnTo>
                      <a:pt x="215" y="421"/>
                    </a:lnTo>
                    <a:lnTo>
                      <a:pt x="217" y="421"/>
                    </a:lnTo>
                    <a:lnTo>
                      <a:pt x="217" y="422"/>
                    </a:lnTo>
                    <a:lnTo>
                      <a:pt x="219" y="422"/>
                    </a:lnTo>
                    <a:lnTo>
                      <a:pt x="217" y="422"/>
                    </a:lnTo>
                    <a:lnTo>
                      <a:pt x="217" y="424"/>
                    </a:lnTo>
                    <a:lnTo>
                      <a:pt x="215" y="424"/>
                    </a:lnTo>
                    <a:lnTo>
                      <a:pt x="215" y="426"/>
                    </a:lnTo>
                    <a:lnTo>
                      <a:pt x="215" y="424"/>
                    </a:lnTo>
                    <a:lnTo>
                      <a:pt x="217" y="424"/>
                    </a:lnTo>
                    <a:lnTo>
                      <a:pt x="217" y="422"/>
                    </a:lnTo>
                    <a:lnTo>
                      <a:pt x="219" y="422"/>
                    </a:lnTo>
                    <a:lnTo>
                      <a:pt x="221" y="422"/>
                    </a:lnTo>
                    <a:lnTo>
                      <a:pt x="223" y="422"/>
                    </a:lnTo>
                    <a:lnTo>
                      <a:pt x="223" y="421"/>
                    </a:lnTo>
                    <a:lnTo>
                      <a:pt x="225" y="421"/>
                    </a:lnTo>
                    <a:lnTo>
                      <a:pt x="225" y="422"/>
                    </a:lnTo>
                    <a:lnTo>
                      <a:pt x="223" y="422"/>
                    </a:lnTo>
                    <a:lnTo>
                      <a:pt x="223" y="424"/>
                    </a:lnTo>
                    <a:lnTo>
                      <a:pt x="223" y="426"/>
                    </a:lnTo>
                    <a:lnTo>
                      <a:pt x="223" y="424"/>
                    </a:lnTo>
                    <a:lnTo>
                      <a:pt x="225" y="424"/>
                    </a:lnTo>
                    <a:lnTo>
                      <a:pt x="225" y="426"/>
                    </a:lnTo>
                    <a:lnTo>
                      <a:pt x="227" y="426"/>
                    </a:lnTo>
                    <a:lnTo>
                      <a:pt x="227" y="428"/>
                    </a:lnTo>
                    <a:lnTo>
                      <a:pt x="225" y="428"/>
                    </a:lnTo>
                    <a:lnTo>
                      <a:pt x="227" y="428"/>
                    </a:lnTo>
                    <a:lnTo>
                      <a:pt x="229" y="430"/>
                    </a:lnTo>
                    <a:lnTo>
                      <a:pt x="227" y="430"/>
                    </a:lnTo>
                    <a:lnTo>
                      <a:pt x="229" y="430"/>
                    </a:lnTo>
                    <a:lnTo>
                      <a:pt x="229" y="432"/>
                    </a:lnTo>
                    <a:lnTo>
                      <a:pt x="229" y="430"/>
                    </a:lnTo>
                    <a:lnTo>
                      <a:pt x="231" y="430"/>
                    </a:lnTo>
                    <a:lnTo>
                      <a:pt x="231" y="432"/>
                    </a:lnTo>
                    <a:lnTo>
                      <a:pt x="233" y="432"/>
                    </a:lnTo>
                    <a:lnTo>
                      <a:pt x="235" y="432"/>
                    </a:lnTo>
                    <a:lnTo>
                      <a:pt x="235" y="430"/>
                    </a:lnTo>
                    <a:lnTo>
                      <a:pt x="236" y="430"/>
                    </a:lnTo>
                    <a:lnTo>
                      <a:pt x="238" y="430"/>
                    </a:lnTo>
                    <a:lnTo>
                      <a:pt x="240" y="428"/>
                    </a:lnTo>
                    <a:lnTo>
                      <a:pt x="242" y="428"/>
                    </a:lnTo>
                    <a:lnTo>
                      <a:pt x="242" y="426"/>
                    </a:lnTo>
                    <a:lnTo>
                      <a:pt x="244" y="426"/>
                    </a:lnTo>
                    <a:lnTo>
                      <a:pt x="246" y="426"/>
                    </a:lnTo>
                    <a:lnTo>
                      <a:pt x="246" y="424"/>
                    </a:lnTo>
                    <a:lnTo>
                      <a:pt x="248" y="424"/>
                    </a:lnTo>
                    <a:lnTo>
                      <a:pt x="248" y="422"/>
                    </a:lnTo>
                    <a:lnTo>
                      <a:pt x="250" y="422"/>
                    </a:lnTo>
                    <a:lnTo>
                      <a:pt x="252" y="422"/>
                    </a:lnTo>
                    <a:lnTo>
                      <a:pt x="252" y="421"/>
                    </a:lnTo>
                    <a:lnTo>
                      <a:pt x="254" y="421"/>
                    </a:lnTo>
                    <a:lnTo>
                      <a:pt x="254" y="419"/>
                    </a:lnTo>
                    <a:lnTo>
                      <a:pt x="256" y="419"/>
                    </a:lnTo>
                    <a:lnTo>
                      <a:pt x="256" y="421"/>
                    </a:lnTo>
                    <a:lnTo>
                      <a:pt x="258" y="421"/>
                    </a:lnTo>
                    <a:lnTo>
                      <a:pt x="258" y="419"/>
                    </a:lnTo>
                    <a:lnTo>
                      <a:pt x="260" y="419"/>
                    </a:lnTo>
                    <a:lnTo>
                      <a:pt x="261" y="417"/>
                    </a:lnTo>
                    <a:lnTo>
                      <a:pt x="263" y="417"/>
                    </a:lnTo>
                    <a:lnTo>
                      <a:pt x="263" y="415"/>
                    </a:lnTo>
                    <a:lnTo>
                      <a:pt x="263" y="413"/>
                    </a:lnTo>
                    <a:lnTo>
                      <a:pt x="265" y="413"/>
                    </a:lnTo>
                    <a:lnTo>
                      <a:pt x="263" y="413"/>
                    </a:lnTo>
                    <a:lnTo>
                      <a:pt x="263" y="411"/>
                    </a:lnTo>
                    <a:lnTo>
                      <a:pt x="265" y="411"/>
                    </a:lnTo>
                    <a:lnTo>
                      <a:pt x="265" y="409"/>
                    </a:lnTo>
                    <a:lnTo>
                      <a:pt x="267" y="409"/>
                    </a:lnTo>
                    <a:lnTo>
                      <a:pt x="267" y="407"/>
                    </a:lnTo>
                    <a:lnTo>
                      <a:pt x="269" y="407"/>
                    </a:lnTo>
                    <a:lnTo>
                      <a:pt x="269" y="409"/>
                    </a:lnTo>
                    <a:lnTo>
                      <a:pt x="271" y="409"/>
                    </a:lnTo>
                    <a:lnTo>
                      <a:pt x="271" y="407"/>
                    </a:lnTo>
                    <a:lnTo>
                      <a:pt x="273" y="407"/>
                    </a:lnTo>
                    <a:lnTo>
                      <a:pt x="275" y="405"/>
                    </a:lnTo>
                    <a:lnTo>
                      <a:pt x="275" y="403"/>
                    </a:lnTo>
                    <a:lnTo>
                      <a:pt x="275" y="401"/>
                    </a:lnTo>
                    <a:lnTo>
                      <a:pt x="275" y="399"/>
                    </a:lnTo>
                    <a:lnTo>
                      <a:pt x="275" y="397"/>
                    </a:lnTo>
                    <a:lnTo>
                      <a:pt x="275" y="396"/>
                    </a:lnTo>
                    <a:lnTo>
                      <a:pt x="273" y="396"/>
                    </a:lnTo>
                    <a:lnTo>
                      <a:pt x="273" y="394"/>
                    </a:lnTo>
                    <a:lnTo>
                      <a:pt x="271" y="394"/>
                    </a:lnTo>
                    <a:lnTo>
                      <a:pt x="271" y="392"/>
                    </a:lnTo>
                    <a:lnTo>
                      <a:pt x="273" y="392"/>
                    </a:lnTo>
                    <a:lnTo>
                      <a:pt x="273" y="390"/>
                    </a:lnTo>
                    <a:lnTo>
                      <a:pt x="271" y="390"/>
                    </a:lnTo>
                    <a:lnTo>
                      <a:pt x="271" y="388"/>
                    </a:lnTo>
                    <a:lnTo>
                      <a:pt x="269" y="388"/>
                    </a:lnTo>
                    <a:lnTo>
                      <a:pt x="269" y="386"/>
                    </a:lnTo>
                    <a:lnTo>
                      <a:pt x="267" y="386"/>
                    </a:lnTo>
                    <a:lnTo>
                      <a:pt x="267" y="388"/>
                    </a:lnTo>
                    <a:lnTo>
                      <a:pt x="267" y="386"/>
                    </a:lnTo>
                    <a:lnTo>
                      <a:pt x="265" y="386"/>
                    </a:lnTo>
                    <a:lnTo>
                      <a:pt x="267" y="386"/>
                    </a:lnTo>
                    <a:lnTo>
                      <a:pt x="265" y="386"/>
                    </a:lnTo>
                    <a:lnTo>
                      <a:pt x="265" y="384"/>
                    </a:lnTo>
                    <a:lnTo>
                      <a:pt x="263" y="384"/>
                    </a:lnTo>
                    <a:lnTo>
                      <a:pt x="263" y="386"/>
                    </a:lnTo>
                    <a:lnTo>
                      <a:pt x="263" y="388"/>
                    </a:lnTo>
                    <a:lnTo>
                      <a:pt x="263" y="386"/>
                    </a:lnTo>
                    <a:lnTo>
                      <a:pt x="265" y="386"/>
                    </a:lnTo>
                    <a:lnTo>
                      <a:pt x="265" y="388"/>
                    </a:lnTo>
                    <a:lnTo>
                      <a:pt x="263" y="388"/>
                    </a:lnTo>
                    <a:lnTo>
                      <a:pt x="261" y="388"/>
                    </a:lnTo>
                    <a:lnTo>
                      <a:pt x="260" y="388"/>
                    </a:lnTo>
                    <a:lnTo>
                      <a:pt x="260" y="386"/>
                    </a:lnTo>
                    <a:lnTo>
                      <a:pt x="260" y="388"/>
                    </a:lnTo>
                    <a:lnTo>
                      <a:pt x="260" y="386"/>
                    </a:lnTo>
                    <a:lnTo>
                      <a:pt x="261" y="386"/>
                    </a:lnTo>
                    <a:lnTo>
                      <a:pt x="261" y="384"/>
                    </a:lnTo>
                    <a:lnTo>
                      <a:pt x="263" y="384"/>
                    </a:lnTo>
                    <a:lnTo>
                      <a:pt x="265" y="384"/>
                    </a:lnTo>
                    <a:lnTo>
                      <a:pt x="267" y="384"/>
                    </a:lnTo>
                    <a:lnTo>
                      <a:pt x="269" y="384"/>
                    </a:lnTo>
                    <a:lnTo>
                      <a:pt x="273" y="384"/>
                    </a:lnTo>
                    <a:lnTo>
                      <a:pt x="275" y="384"/>
                    </a:lnTo>
                    <a:lnTo>
                      <a:pt x="277" y="384"/>
                    </a:lnTo>
                    <a:lnTo>
                      <a:pt x="277" y="386"/>
                    </a:lnTo>
                    <a:lnTo>
                      <a:pt x="279" y="386"/>
                    </a:lnTo>
                    <a:lnTo>
                      <a:pt x="281" y="386"/>
                    </a:lnTo>
                    <a:lnTo>
                      <a:pt x="283" y="386"/>
                    </a:lnTo>
                    <a:lnTo>
                      <a:pt x="284" y="386"/>
                    </a:lnTo>
                    <a:lnTo>
                      <a:pt x="286" y="386"/>
                    </a:lnTo>
                    <a:lnTo>
                      <a:pt x="288" y="386"/>
                    </a:lnTo>
                    <a:lnTo>
                      <a:pt x="290" y="386"/>
                    </a:lnTo>
                    <a:lnTo>
                      <a:pt x="292" y="386"/>
                    </a:lnTo>
                    <a:lnTo>
                      <a:pt x="294" y="386"/>
                    </a:lnTo>
                    <a:lnTo>
                      <a:pt x="294" y="384"/>
                    </a:lnTo>
                    <a:lnTo>
                      <a:pt x="296" y="384"/>
                    </a:lnTo>
                    <a:lnTo>
                      <a:pt x="298" y="384"/>
                    </a:lnTo>
                    <a:lnTo>
                      <a:pt x="300" y="384"/>
                    </a:lnTo>
                    <a:lnTo>
                      <a:pt x="300" y="382"/>
                    </a:lnTo>
                    <a:lnTo>
                      <a:pt x="302" y="382"/>
                    </a:lnTo>
                    <a:lnTo>
                      <a:pt x="300" y="384"/>
                    </a:lnTo>
                    <a:lnTo>
                      <a:pt x="302" y="384"/>
                    </a:lnTo>
                    <a:lnTo>
                      <a:pt x="302" y="382"/>
                    </a:lnTo>
                    <a:lnTo>
                      <a:pt x="302" y="384"/>
                    </a:lnTo>
                    <a:lnTo>
                      <a:pt x="304" y="386"/>
                    </a:lnTo>
                    <a:lnTo>
                      <a:pt x="304" y="384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2"/>
                    </a:lnTo>
                    <a:lnTo>
                      <a:pt x="309" y="382"/>
                    </a:lnTo>
                    <a:lnTo>
                      <a:pt x="311" y="382"/>
                    </a:lnTo>
                    <a:lnTo>
                      <a:pt x="311" y="380"/>
                    </a:lnTo>
                    <a:lnTo>
                      <a:pt x="311" y="382"/>
                    </a:lnTo>
                    <a:lnTo>
                      <a:pt x="313" y="382"/>
                    </a:lnTo>
                    <a:lnTo>
                      <a:pt x="315" y="382"/>
                    </a:lnTo>
                    <a:lnTo>
                      <a:pt x="317" y="382"/>
                    </a:lnTo>
                    <a:lnTo>
                      <a:pt x="319" y="382"/>
                    </a:lnTo>
                    <a:lnTo>
                      <a:pt x="321" y="382"/>
                    </a:lnTo>
                    <a:lnTo>
                      <a:pt x="323" y="382"/>
                    </a:lnTo>
                    <a:lnTo>
                      <a:pt x="325" y="382"/>
                    </a:lnTo>
                    <a:lnTo>
                      <a:pt x="327" y="382"/>
                    </a:lnTo>
                    <a:lnTo>
                      <a:pt x="329" y="382"/>
                    </a:lnTo>
                    <a:lnTo>
                      <a:pt x="331" y="382"/>
                    </a:lnTo>
                    <a:lnTo>
                      <a:pt x="332" y="382"/>
                    </a:lnTo>
                    <a:lnTo>
                      <a:pt x="334" y="386"/>
                    </a:lnTo>
                    <a:lnTo>
                      <a:pt x="334" y="388"/>
                    </a:lnTo>
                    <a:lnTo>
                      <a:pt x="332" y="388"/>
                    </a:lnTo>
                    <a:lnTo>
                      <a:pt x="332" y="390"/>
                    </a:lnTo>
                    <a:lnTo>
                      <a:pt x="334" y="390"/>
                    </a:lnTo>
                    <a:lnTo>
                      <a:pt x="332" y="390"/>
                    </a:lnTo>
                    <a:lnTo>
                      <a:pt x="332" y="392"/>
                    </a:lnTo>
                    <a:lnTo>
                      <a:pt x="334" y="392"/>
                    </a:lnTo>
                    <a:lnTo>
                      <a:pt x="332" y="392"/>
                    </a:lnTo>
                    <a:lnTo>
                      <a:pt x="334" y="392"/>
                    </a:lnTo>
                    <a:lnTo>
                      <a:pt x="334" y="394"/>
                    </a:lnTo>
                    <a:lnTo>
                      <a:pt x="334" y="396"/>
                    </a:lnTo>
                    <a:lnTo>
                      <a:pt x="332" y="396"/>
                    </a:lnTo>
                    <a:lnTo>
                      <a:pt x="332" y="397"/>
                    </a:lnTo>
                    <a:lnTo>
                      <a:pt x="332" y="396"/>
                    </a:lnTo>
                    <a:lnTo>
                      <a:pt x="331" y="396"/>
                    </a:lnTo>
                    <a:lnTo>
                      <a:pt x="329" y="396"/>
                    </a:lnTo>
                    <a:lnTo>
                      <a:pt x="329" y="394"/>
                    </a:lnTo>
                    <a:lnTo>
                      <a:pt x="329" y="392"/>
                    </a:lnTo>
                    <a:lnTo>
                      <a:pt x="329" y="394"/>
                    </a:lnTo>
                    <a:lnTo>
                      <a:pt x="329" y="396"/>
                    </a:lnTo>
                    <a:lnTo>
                      <a:pt x="327" y="396"/>
                    </a:lnTo>
                    <a:lnTo>
                      <a:pt x="325" y="396"/>
                    </a:lnTo>
                    <a:lnTo>
                      <a:pt x="323" y="396"/>
                    </a:lnTo>
                    <a:lnTo>
                      <a:pt x="323" y="397"/>
                    </a:lnTo>
                    <a:lnTo>
                      <a:pt x="323" y="399"/>
                    </a:lnTo>
                    <a:lnTo>
                      <a:pt x="323" y="397"/>
                    </a:lnTo>
                    <a:lnTo>
                      <a:pt x="321" y="397"/>
                    </a:lnTo>
                    <a:lnTo>
                      <a:pt x="321" y="399"/>
                    </a:lnTo>
                    <a:lnTo>
                      <a:pt x="319" y="399"/>
                    </a:lnTo>
                    <a:lnTo>
                      <a:pt x="317" y="399"/>
                    </a:lnTo>
                    <a:lnTo>
                      <a:pt x="317" y="397"/>
                    </a:lnTo>
                    <a:lnTo>
                      <a:pt x="315" y="397"/>
                    </a:lnTo>
                    <a:lnTo>
                      <a:pt x="315" y="399"/>
                    </a:lnTo>
                    <a:lnTo>
                      <a:pt x="313" y="399"/>
                    </a:lnTo>
                    <a:lnTo>
                      <a:pt x="313" y="401"/>
                    </a:lnTo>
                    <a:lnTo>
                      <a:pt x="315" y="401"/>
                    </a:lnTo>
                    <a:lnTo>
                      <a:pt x="315" y="403"/>
                    </a:lnTo>
                    <a:lnTo>
                      <a:pt x="315" y="405"/>
                    </a:lnTo>
                    <a:lnTo>
                      <a:pt x="317" y="405"/>
                    </a:lnTo>
                    <a:lnTo>
                      <a:pt x="315" y="405"/>
                    </a:lnTo>
                    <a:lnTo>
                      <a:pt x="313" y="405"/>
                    </a:lnTo>
                    <a:lnTo>
                      <a:pt x="313" y="407"/>
                    </a:lnTo>
                    <a:lnTo>
                      <a:pt x="311" y="407"/>
                    </a:lnTo>
                    <a:lnTo>
                      <a:pt x="311" y="409"/>
                    </a:lnTo>
                    <a:lnTo>
                      <a:pt x="313" y="409"/>
                    </a:lnTo>
                    <a:lnTo>
                      <a:pt x="313" y="411"/>
                    </a:lnTo>
                    <a:lnTo>
                      <a:pt x="315" y="411"/>
                    </a:lnTo>
                    <a:lnTo>
                      <a:pt x="315" y="413"/>
                    </a:lnTo>
                    <a:lnTo>
                      <a:pt x="317" y="413"/>
                    </a:lnTo>
                    <a:lnTo>
                      <a:pt x="315" y="413"/>
                    </a:lnTo>
                    <a:lnTo>
                      <a:pt x="315" y="415"/>
                    </a:lnTo>
                    <a:lnTo>
                      <a:pt x="313" y="415"/>
                    </a:lnTo>
                    <a:lnTo>
                      <a:pt x="313" y="417"/>
                    </a:lnTo>
                    <a:lnTo>
                      <a:pt x="311" y="417"/>
                    </a:lnTo>
                    <a:lnTo>
                      <a:pt x="311" y="419"/>
                    </a:lnTo>
                    <a:lnTo>
                      <a:pt x="311" y="417"/>
                    </a:lnTo>
                    <a:lnTo>
                      <a:pt x="313" y="417"/>
                    </a:lnTo>
                    <a:lnTo>
                      <a:pt x="315" y="417"/>
                    </a:lnTo>
                    <a:lnTo>
                      <a:pt x="317" y="419"/>
                    </a:lnTo>
                    <a:lnTo>
                      <a:pt x="317" y="421"/>
                    </a:lnTo>
                    <a:lnTo>
                      <a:pt x="315" y="421"/>
                    </a:lnTo>
                    <a:lnTo>
                      <a:pt x="315" y="422"/>
                    </a:lnTo>
                    <a:lnTo>
                      <a:pt x="315" y="424"/>
                    </a:lnTo>
                    <a:lnTo>
                      <a:pt x="313" y="424"/>
                    </a:lnTo>
                    <a:lnTo>
                      <a:pt x="313" y="426"/>
                    </a:lnTo>
                    <a:lnTo>
                      <a:pt x="313" y="428"/>
                    </a:lnTo>
                    <a:lnTo>
                      <a:pt x="311" y="428"/>
                    </a:lnTo>
                    <a:lnTo>
                      <a:pt x="311" y="430"/>
                    </a:lnTo>
                    <a:lnTo>
                      <a:pt x="313" y="430"/>
                    </a:lnTo>
                    <a:lnTo>
                      <a:pt x="313" y="432"/>
                    </a:lnTo>
                    <a:lnTo>
                      <a:pt x="315" y="432"/>
                    </a:lnTo>
                    <a:lnTo>
                      <a:pt x="315" y="434"/>
                    </a:lnTo>
                    <a:lnTo>
                      <a:pt x="317" y="434"/>
                    </a:lnTo>
                    <a:lnTo>
                      <a:pt x="319" y="434"/>
                    </a:lnTo>
                    <a:lnTo>
                      <a:pt x="319" y="436"/>
                    </a:lnTo>
                    <a:lnTo>
                      <a:pt x="319" y="434"/>
                    </a:lnTo>
                    <a:lnTo>
                      <a:pt x="319" y="436"/>
                    </a:lnTo>
                    <a:lnTo>
                      <a:pt x="321" y="436"/>
                    </a:lnTo>
                    <a:lnTo>
                      <a:pt x="323" y="436"/>
                    </a:lnTo>
                    <a:lnTo>
                      <a:pt x="325" y="436"/>
                    </a:lnTo>
                    <a:lnTo>
                      <a:pt x="327" y="436"/>
                    </a:lnTo>
                    <a:lnTo>
                      <a:pt x="327" y="434"/>
                    </a:lnTo>
                    <a:lnTo>
                      <a:pt x="325" y="434"/>
                    </a:lnTo>
                    <a:lnTo>
                      <a:pt x="325" y="432"/>
                    </a:lnTo>
                    <a:lnTo>
                      <a:pt x="327" y="432"/>
                    </a:lnTo>
                    <a:lnTo>
                      <a:pt x="327" y="434"/>
                    </a:lnTo>
                    <a:lnTo>
                      <a:pt x="329" y="434"/>
                    </a:lnTo>
                    <a:lnTo>
                      <a:pt x="329" y="432"/>
                    </a:lnTo>
                    <a:lnTo>
                      <a:pt x="331" y="432"/>
                    </a:lnTo>
                    <a:lnTo>
                      <a:pt x="332" y="432"/>
                    </a:lnTo>
                    <a:lnTo>
                      <a:pt x="332" y="430"/>
                    </a:lnTo>
                    <a:lnTo>
                      <a:pt x="332" y="432"/>
                    </a:lnTo>
                    <a:lnTo>
                      <a:pt x="332" y="434"/>
                    </a:lnTo>
                    <a:lnTo>
                      <a:pt x="331" y="434"/>
                    </a:lnTo>
                    <a:lnTo>
                      <a:pt x="329" y="434"/>
                    </a:lnTo>
                    <a:lnTo>
                      <a:pt x="329" y="436"/>
                    </a:lnTo>
                    <a:lnTo>
                      <a:pt x="331" y="436"/>
                    </a:lnTo>
                    <a:lnTo>
                      <a:pt x="331" y="434"/>
                    </a:lnTo>
                    <a:lnTo>
                      <a:pt x="332" y="434"/>
                    </a:lnTo>
                    <a:lnTo>
                      <a:pt x="334" y="434"/>
                    </a:lnTo>
                    <a:lnTo>
                      <a:pt x="334" y="432"/>
                    </a:lnTo>
                    <a:lnTo>
                      <a:pt x="332" y="430"/>
                    </a:lnTo>
                    <a:lnTo>
                      <a:pt x="334" y="430"/>
                    </a:lnTo>
                    <a:lnTo>
                      <a:pt x="332" y="430"/>
                    </a:lnTo>
                    <a:lnTo>
                      <a:pt x="332" y="428"/>
                    </a:lnTo>
                    <a:lnTo>
                      <a:pt x="331" y="428"/>
                    </a:lnTo>
                    <a:lnTo>
                      <a:pt x="331" y="426"/>
                    </a:lnTo>
                    <a:lnTo>
                      <a:pt x="332" y="426"/>
                    </a:lnTo>
                    <a:lnTo>
                      <a:pt x="332" y="428"/>
                    </a:lnTo>
                    <a:lnTo>
                      <a:pt x="334" y="428"/>
                    </a:lnTo>
                    <a:lnTo>
                      <a:pt x="336" y="428"/>
                    </a:lnTo>
                    <a:lnTo>
                      <a:pt x="336" y="430"/>
                    </a:lnTo>
                    <a:lnTo>
                      <a:pt x="338" y="430"/>
                    </a:lnTo>
                    <a:lnTo>
                      <a:pt x="338" y="432"/>
                    </a:lnTo>
                    <a:lnTo>
                      <a:pt x="340" y="432"/>
                    </a:lnTo>
                    <a:lnTo>
                      <a:pt x="340" y="434"/>
                    </a:lnTo>
                    <a:lnTo>
                      <a:pt x="340" y="436"/>
                    </a:lnTo>
                    <a:lnTo>
                      <a:pt x="338" y="436"/>
                    </a:lnTo>
                    <a:lnTo>
                      <a:pt x="338" y="438"/>
                    </a:lnTo>
                    <a:lnTo>
                      <a:pt x="336" y="438"/>
                    </a:lnTo>
                    <a:lnTo>
                      <a:pt x="336" y="440"/>
                    </a:lnTo>
                    <a:lnTo>
                      <a:pt x="334" y="440"/>
                    </a:lnTo>
                    <a:lnTo>
                      <a:pt x="334" y="442"/>
                    </a:lnTo>
                    <a:lnTo>
                      <a:pt x="332" y="442"/>
                    </a:lnTo>
                    <a:lnTo>
                      <a:pt x="332" y="440"/>
                    </a:lnTo>
                    <a:lnTo>
                      <a:pt x="332" y="442"/>
                    </a:lnTo>
                    <a:lnTo>
                      <a:pt x="331" y="442"/>
                    </a:lnTo>
                    <a:lnTo>
                      <a:pt x="329" y="442"/>
                    </a:lnTo>
                    <a:lnTo>
                      <a:pt x="327" y="442"/>
                    </a:lnTo>
                    <a:lnTo>
                      <a:pt x="327" y="444"/>
                    </a:lnTo>
                    <a:lnTo>
                      <a:pt x="327" y="445"/>
                    </a:lnTo>
                    <a:lnTo>
                      <a:pt x="325" y="445"/>
                    </a:lnTo>
                    <a:lnTo>
                      <a:pt x="323" y="445"/>
                    </a:lnTo>
                    <a:lnTo>
                      <a:pt x="321" y="445"/>
                    </a:lnTo>
                    <a:lnTo>
                      <a:pt x="319" y="445"/>
                    </a:lnTo>
                    <a:lnTo>
                      <a:pt x="317" y="445"/>
                    </a:lnTo>
                    <a:lnTo>
                      <a:pt x="319" y="445"/>
                    </a:lnTo>
                    <a:lnTo>
                      <a:pt x="321" y="445"/>
                    </a:lnTo>
                    <a:lnTo>
                      <a:pt x="323" y="445"/>
                    </a:lnTo>
                    <a:lnTo>
                      <a:pt x="325" y="445"/>
                    </a:lnTo>
                    <a:lnTo>
                      <a:pt x="325" y="447"/>
                    </a:lnTo>
                    <a:lnTo>
                      <a:pt x="327" y="447"/>
                    </a:lnTo>
                    <a:lnTo>
                      <a:pt x="325" y="447"/>
                    </a:lnTo>
                    <a:lnTo>
                      <a:pt x="327" y="447"/>
                    </a:lnTo>
                    <a:lnTo>
                      <a:pt x="325" y="447"/>
                    </a:lnTo>
                    <a:lnTo>
                      <a:pt x="323" y="447"/>
                    </a:lnTo>
                    <a:lnTo>
                      <a:pt x="323" y="449"/>
                    </a:lnTo>
                    <a:lnTo>
                      <a:pt x="321" y="449"/>
                    </a:lnTo>
                    <a:lnTo>
                      <a:pt x="321" y="447"/>
                    </a:lnTo>
                    <a:lnTo>
                      <a:pt x="319" y="447"/>
                    </a:lnTo>
                    <a:lnTo>
                      <a:pt x="317" y="447"/>
                    </a:lnTo>
                    <a:lnTo>
                      <a:pt x="317" y="449"/>
                    </a:lnTo>
                    <a:lnTo>
                      <a:pt x="315" y="449"/>
                    </a:lnTo>
                    <a:lnTo>
                      <a:pt x="313" y="449"/>
                    </a:lnTo>
                    <a:lnTo>
                      <a:pt x="311" y="449"/>
                    </a:lnTo>
                    <a:lnTo>
                      <a:pt x="309" y="449"/>
                    </a:lnTo>
                    <a:lnTo>
                      <a:pt x="308" y="449"/>
                    </a:lnTo>
                    <a:lnTo>
                      <a:pt x="308" y="451"/>
                    </a:lnTo>
                    <a:lnTo>
                      <a:pt x="308" y="453"/>
                    </a:lnTo>
                    <a:lnTo>
                      <a:pt x="306" y="453"/>
                    </a:lnTo>
                    <a:lnTo>
                      <a:pt x="306" y="451"/>
                    </a:lnTo>
                    <a:lnTo>
                      <a:pt x="304" y="451"/>
                    </a:lnTo>
                    <a:lnTo>
                      <a:pt x="302" y="451"/>
                    </a:lnTo>
                    <a:lnTo>
                      <a:pt x="300" y="451"/>
                    </a:lnTo>
                    <a:lnTo>
                      <a:pt x="300" y="449"/>
                    </a:lnTo>
                    <a:lnTo>
                      <a:pt x="300" y="451"/>
                    </a:lnTo>
                    <a:lnTo>
                      <a:pt x="300" y="453"/>
                    </a:lnTo>
                    <a:lnTo>
                      <a:pt x="300" y="455"/>
                    </a:lnTo>
                    <a:lnTo>
                      <a:pt x="298" y="455"/>
                    </a:lnTo>
                    <a:lnTo>
                      <a:pt x="298" y="453"/>
                    </a:lnTo>
                    <a:lnTo>
                      <a:pt x="296" y="453"/>
                    </a:lnTo>
                    <a:lnTo>
                      <a:pt x="296" y="455"/>
                    </a:lnTo>
                    <a:lnTo>
                      <a:pt x="294" y="455"/>
                    </a:lnTo>
                    <a:lnTo>
                      <a:pt x="294" y="457"/>
                    </a:lnTo>
                    <a:lnTo>
                      <a:pt x="292" y="457"/>
                    </a:lnTo>
                    <a:lnTo>
                      <a:pt x="292" y="455"/>
                    </a:lnTo>
                    <a:lnTo>
                      <a:pt x="290" y="455"/>
                    </a:lnTo>
                    <a:lnTo>
                      <a:pt x="292" y="455"/>
                    </a:lnTo>
                    <a:lnTo>
                      <a:pt x="292" y="457"/>
                    </a:lnTo>
                    <a:lnTo>
                      <a:pt x="292" y="459"/>
                    </a:lnTo>
                    <a:lnTo>
                      <a:pt x="294" y="459"/>
                    </a:lnTo>
                    <a:lnTo>
                      <a:pt x="296" y="459"/>
                    </a:lnTo>
                    <a:lnTo>
                      <a:pt x="296" y="461"/>
                    </a:lnTo>
                    <a:lnTo>
                      <a:pt x="298" y="461"/>
                    </a:lnTo>
                    <a:lnTo>
                      <a:pt x="298" y="459"/>
                    </a:lnTo>
                    <a:lnTo>
                      <a:pt x="298" y="457"/>
                    </a:lnTo>
                    <a:lnTo>
                      <a:pt x="300" y="457"/>
                    </a:lnTo>
                    <a:lnTo>
                      <a:pt x="300" y="459"/>
                    </a:lnTo>
                    <a:lnTo>
                      <a:pt x="300" y="461"/>
                    </a:lnTo>
                    <a:lnTo>
                      <a:pt x="300" y="463"/>
                    </a:lnTo>
                    <a:lnTo>
                      <a:pt x="300" y="465"/>
                    </a:lnTo>
                    <a:lnTo>
                      <a:pt x="302" y="465"/>
                    </a:lnTo>
                    <a:lnTo>
                      <a:pt x="304" y="467"/>
                    </a:lnTo>
                    <a:lnTo>
                      <a:pt x="304" y="465"/>
                    </a:lnTo>
                    <a:lnTo>
                      <a:pt x="306" y="465"/>
                    </a:lnTo>
                    <a:lnTo>
                      <a:pt x="308" y="465"/>
                    </a:lnTo>
                    <a:lnTo>
                      <a:pt x="308" y="463"/>
                    </a:lnTo>
                    <a:lnTo>
                      <a:pt x="308" y="465"/>
                    </a:lnTo>
                    <a:lnTo>
                      <a:pt x="309" y="465"/>
                    </a:lnTo>
                    <a:lnTo>
                      <a:pt x="311" y="465"/>
                    </a:lnTo>
                    <a:lnTo>
                      <a:pt x="313" y="465"/>
                    </a:lnTo>
                    <a:lnTo>
                      <a:pt x="313" y="463"/>
                    </a:lnTo>
                    <a:lnTo>
                      <a:pt x="313" y="465"/>
                    </a:lnTo>
                    <a:lnTo>
                      <a:pt x="315" y="465"/>
                    </a:lnTo>
                    <a:lnTo>
                      <a:pt x="313" y="465"/>
                    </a:lnTo>
                    <a:lnTo>
                      <a:pt x="313" y="467"/>
                    </a:lnTo>
                    <a:lnTo>
                      <a:pt x="315" y="467"/>
                    </a:lnTo>
                    <a:lnTo>
                      <a:pt x="317" y="467"/>
                    </a:lnTo>
                    <a:lnTo>
                      <a:pt x="319" y="467"/>
                    </a:lnTo>
                    <a:lnTo>
                      <a:pt x="321" y="467"/>
                    </a:lnTo>
                    <a:lnTo>
                      <a:pt x="323" y="467"/>
                    </a:lnTo>
                    <a:lnTo>
                      <a:pt x="323" y="469"/>
                    </a:lnTo>
                    <a:lnTo>
                      <a:pt x="325" y="469"/>
                    </a:lnTo>
                    <a:lnTo>
                      <a:pt x="325" y="470"/>
                    </a:lnTo>
                    <a:lnTo>
                      <a:pt x="332" y="472"/>
                    </a:lnTo>
                    <a:lnTo>
                      <a:pt x="334" y="472"/>
                    </a:lnTo>
                    <a:lnTo>
                      <a:pt x="334" y="474"/>
                    </a:lnTo>
                    <a:lnTo>
                      <a:pt x="336" y="474"/>
                    </a:lnTo>
                    <a:lnTo>
                      <a:pt x="338" y="474"/>
                    </a:lnTo>
                    <a:lnTo>
                      <a:pt x="338" y="476"/>
                    </a:lnTo>
                    <a:lnTo>
                      <a:pt x="338" y="478"/>
                    </a:lnTo>
                    <a:lnTo>
                      <a:pt x="340" y="478"/>
                    </a:lnTo>
                    <a:lnTo>
                      <a:pt x="342" y="480"/>
                    </a:lnTo>
                    <a:lnTo>
                      <a:pt x="344" y="482"/>
                    </a:lnTo>
                    <a:lnTo>
                      <a:pt x="344" y="484"/>
                    </a:lnTo>
                    <a:lnTo>
                      <a:pt x="342" y="484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38" y="486"/>
                    </a:lnTo>
                    <a:lnTo>
                      <a:pt x="336" y="486"/>
                    </a:lnTo>
                    <a:lnTo>
                      <a:pt x="336" y="488"/>
                    </a:lnTo>
                    <a:lnTo>
                      <a:pt x="336" y="490"/>
                    </a:lnTo>
                    <a:lnTo>
                      <a:pt x="334" y="490"/>
                    </a:lnTo>
                    <a:lnTo>
                      <a:pt x="332" y="490"/>
                    </a:lnTo>
                    <a:lnTo>
                      <a:pt x="332" y="488"/>
                    </a:lnTo>
                    <a:lnTo>
                      <a:pt x="331" y="486"/>
                    </a:lnTo>
                    <a:lnTo>
                      <a:pt x="331" y="484"/>
                    </a:lnTo>
                    <a:lnTo>
                      <a:pt x="329" y="484"/>
                    </a:lnTo>
                    <a:lnTo>
                      <a:pt x="329" y="482"/>
                    </a:lnTo>
                    <a:lnTo>
                      <a:pt x="327" y="482"/>
                    </a:lnTo>
                    <a:lnTo>
                      <a:pt x="325" y="482"/>
                    </a:lnTo>
                    <a:lnTo>
                      <a:pt x="323" y="480"/>
                    </a:lnTo>
                    <a:lnTo>
                      <a:pt x="325" y="480"/>
                    </a:lnTo>
                    <a:lnTo>
                      <a:pt x="325" y="478"/>
                    </a:lnTo>
                    <a:lnTo>
                      <a:pt x="323" y="476"/>
                    </a:lnTo>
                    <a:lnTo>
                      <a:pt x="321" y="476"/>
                    </a:lnTo>
                    <a:lnTo>
                      <a:pt x="321" y="474"/>
                    </a:lnTo>
                    <a:lnTo>
                      <a:pt x="319" y="474"/>
                    </a:lnTo>
                    <a:lnTo>
                      <a:pt x="319" y="476"/>
                    </a:lnTo>
                    <a:lnTo>
                      <a:pt x="317" y="474"/>
                    </a:lnTo>
                    <a:lnTo>
                      <a:pt x="315" y="474"/>
                    </a:lnTo>
                    <a:lnTo>
                      <a:pt x="313" y="474"/>
                    </a:lnTo>
                    <a:lnTo>
                      <a:pt x="311" y="474"/>
                    </a:lnTo>
                    <a:lnTo>
                      <a:pt x="309" y="474"/>
                    </a:lnTo>
                    <a:lnTo>
                      <a:pt x="308" y="474"/>
                    </a:lnTo>
                    <a:lnTo>
                      <a:pt x="306" y="474"/>
                    </a:lnTo>
                    <a:lnTo>
                      <a:pt x="304" y="474"/>
                    </a:lnTo>
                    <a:lnTo>
                      <a:pt x="304" y="476"/>
                    </a:lnTo>
                    <a:lnTo>
                      <a:pt x="304" y="478"/>
                    </a:lnTo>
                    <a:lnTo>
                      <a:pt x="304" y="480"/>
                    </a:lnTo>
                    <a:lnTo>
                      <a:pt x="304" y="482"/>
                    </a:lnTo>
                    <a:lnTo>
                      <a:pt x="304" y="484"/>
                    </a:lnTo>
                    <a:lnTo>
                      <a:pt x="304" y="486"/>
                    </a:lnTo>
                    <a:lnTo>
                      <a:pt x="306" y="486"/>
                    </a:lnTo>
                    <a:lnTo>
                      <a:pt x="306" y="488"/>
                    </a:lnTo>
                    <a:lnTo>
                      <a:pt x="308" y="488"/>
                    </a:lnTo>
                    <a:lnTo>
                      <a:pt x="309" y="488"/>
                    </a:lnTo>
                    <a:lnTo>
                      <a:pt x="311" y="488"/>
                    </a:lnTo>
                    <a:lnTo>
                      <a:pt x="311" y="490"/>
                    </a:lnTo>
                    <a:lnTo>
                      <a:pt x="311" y="492"/>
                    </a:lnTo>
                    <a:lnTo>
                      <a:pt x="311" y="493"/>
                    </a:lnTo>
                    <a:lnTo>
                      <a:pt x="309" y="493"/>
                    </a:lnTo>
                    <a:lnTo>
                      <a:pt x="308" y="492"/>
                    </a:lnTo>
                    <a:lnTo>
                      <a:pt x="308" y="493"/>
                    </a:lnTo>
                    <a:lnTo>
                      <a:pt x="309" y="495"/>
                    </a:lnTo>
                    <a:lnTo>
                      <a:pt x="309" y="497"/>
                    </a:lnTo>
                    <a:lnTo>
                      <a:pt x="311" y="497"/>
                    </a:lnTo>
                    <a:lnTo>
                      <a:pt x="313" y="497"/>
                    </a:lnTo>
                    <a:lnTo>
                      <a:pt x="315" y="497"/>
                    </a:lnTo>
                    <a:lnTo>
                      <a:pt x="315" y="499"/>
                    </a:lnTo>
                    <a:lnTo>
                      <a:pt x="317" y="499"/>
                    </a:lnTo>
                    <a:lnTo>
                      <a:pt x="319" y="499"/>
                    </a:lnTo>
                    <a:lnTo>
                      <a:pt x="321" y="501"/>
                    </a:lnTo>
                    <a:lnTo>
                      <a:pt x="323" y="501"/>
                    </a:lnTo>
                    <a:lnTo>
                      <a:pt x="323" y="503"/>
                    </a:lnTo>
                    <a:lnTo>
                      <a:pt x="321" y="503"/>
                    </a:lnTo>
                    <a:lnTo>
                      <a:pt x="323" y="505"/>
                    </a:lnTo>
                    <a:lnTo>
                      <a:pt x="325" y="505"/>
                    </a:lnTo>
                    <a:lnTo>
                      <a:pt x="325" y="507"/>
                    </a:lnTo>
                    <a:lnTo>
                      <a:pt x="327" y="507"/>
                    </a:lnTo>
                    <a:lnTo>
                      <a:pt x="329" y="507"/>
                    </a:lnTo>
                    <a:lnTo>
                      <a:pt x="331" y="507"/>
                    </a:lnTo>
                    <a:lnTo>
                      <a:pt x="331" y="509"/>
                    </a:lnTo>
                    <a:lnTo>
                      <a:pt x="332" y="509"/>
                    </a:lnTo>
                    <a:lnTo>
                      <a:pt x="332" y="511"/>
                    </a:lnTo>
                    <a:lnTo>
                      <a:pt x="331" y="513"/>
                    </a:lnTo>
                    <a:lnTo>
                      <a:pt x="329" y="513"/>
                    </a:lnTo>
                    <a:lnTo>
                      <a:pt x="327" y="515"/>
                    </a:lnTo>
                    <a:lnTo>
                      <a:pt x="325" y="515"/>
                    </a:lnTo>
                    <a:lnTo>
                      <a:pt x="323" y="513"/>
                    </a:lnTo>
                    <a:lnTo>
                      <a:pt x="321" y="511"/>
                    </a:lnTo>
                    <a:lnTo>
                      <a:pt x="317" y="509"/>
                    </a:lnTo>
                    <a:lnTo>
                      <a:pt x="315" y="509"/>
                    </a:lnTo>
                    <a:lnTo>
                      <a:pt x="313" y="509"/>
                    </a:lnTo>
                    <a:lnTo>
                      <a:pt x="311" y="509"/>
                    </a:lnTo>
                    <a:lnTo>
                      <a:pt x="309" y="509"/>
                    </a:lnTo>
                    <a:lnTo>
                      <a:pt x="308" y="511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4" y="507"/>
                    </a:lnTo>
                    <a:lnTo>
                      <a:pt x="302" y="505"/>
                    </a:lnTo>
                    <a:lnTo>
                      <a:pt x="300" y="505"/>
                    </a:lnTo>
                    <a:lnTo>
                      <a:pt x="296" y="509"/>
                    </a:lnTo>
                    <a:lnTo>
                      <a:pt x="294" y="509"/>
                    </a:lnTo>
                    <a:lnTo>
                      <a:pt x="292" y="509"/>
                    </a:lnTo>
                    <a:lnTo>
                      <a:pt x="290" y="509"/>
                    </a:lnTo>
                    <a:lnTo>
                      <a:pt x="290" y="507"/>
                    </a:lnTo>
                    <a:lnTo>
                      <a:pt x="290" y="503"/>
                    </a:lnTo>
                    <a:lnTo>
                      <a:pt x="290" y="501"/>
                    </a:lnTo>
                    <a:lnTo>
                      <a:pt x="288" y="499"/>
                    </a:lnTo>
                    <a:lnTo>
                      <a:pt x="288" y="495"/>
                    </a:lnTo>
                    <a:lnTo>
                      <a:pt x="286" y="493"/>
                    </a:lnTo>
                    <a:lnTo>
                      <a:pt x="284" y="490"/>
                    </a:lnTo>
                    <a:lnTo>
                      <a:pt x="284" y="488"/>
                    </a:lnTo>
                    <a:lnTo>
                      <a:pt x="283" y="486"/>
                    </a:lnTo>
                    <a:lnTo>
                      <a:pt x="279" y="484"/>
                    </a:lnTo>
                    <a:lnTo>
                      <a:pt x="277" y="484"/>
                    </a:lnTo>
                    <a:lnTo>
                      <a:pt x="273" y="484"/>
                    </a:lnTo>
                    <a:lnTo>
                      <a:pt x="269" y="482"/>
                    </a:lnTo>
                    <a:lnTo>
                      <a:pt x="267" y="482"/>
                    </a:lnTo>
                    <a:lnTo>
                      <a:pt x="263" y="482"/>
                    </a:lnTo>
                    <a:lnTo>
                      <a:pt x="258" y="484"/>
                    </a:lnTo>
                    <a:lnTo>
                      <a:pt x="254" y="484"/>
                    </a:lnTo>
                    <a:lnTo>
                      <a:pt x="250" y="486"/>
                    </a:lnTo>
                    <a:lnTo>
                      <a:pt x="248" y="486"/>
                    </a:lnTo>
                    <a:lnTo>
                      <a:pt x="246" y="492"/>
                    </a:lnTo>
                    <a:lnTo>
                      <a:pt x="244" y="495"/>
                    </a:lnTo>
                    <a:lnTo>
                      <a:pt x="242" y="499"/>
                    </a:lnTo>
                    <a:lnTo>
                      <a:pt x="242" y="501"/>
                    </a:lnTo>
                    <a:lnTo>
                      <a:pt x="242" y="503"/>
                    </a:lnTo>
                    <a:lnTo>
                      <a:pt x="240" y="501"/>
                    </a:lnTo>
                    <a:lnTo>
                      <a:pt x="238" y="503"/>
                    </a:lnTo>
                    <a:lnTo>
                      <a:pt x="236" y="505"/>
                    </a:lnTo>
                    <a:lnTo>
                      <a:pt x="235" y="507"/>
                    </a:lnTo>
                    <a:lnTo>
                      <a:pt x="236" y="507"/>
                    </a:lnTo>
                    <a:lnTo>
                      <a:pt x="236" y="509"/>
                    </a:lnTo>
                    <a:lnTo>
                      <a:pt x="238" y="509"/>
                    </a:lnTo>
                    <a:lnTo>
                      <a:pt x="238" y="511"/>
                    </a:lnTo>
                    <a:lnTo>
                      <a:pt x="236" y="511"/>
                    </a:lnTo>
                    <a:lnTo>
                      <a:pt x="236" y="513"/>
                    </a:lnTo>
                    <a:lnTo>
                      <a:pt x="235" y="513"/>
                    </a:lnTo>
                    <a:lnTo>
                      <a:pt x="233" y="517"/>
                    </a:lnTo>
                    <a:lnTo>
                      <a:pt x="233" y="518"/>
                    </a:lnTo>
                    <a:lnTo>
                      <a:pt x="235" y="520"/>
                    </a:lnTo>
                    <a:lnTo>
                      <a:pt x="235" y="522"/>
                    </a:lnTo>
                    <a:lnTo>
                      <a:pt x="235" y="526"/>
                    </a:lnTo>
                    <a:lnTo>
                      <a:pt x="235" y="528"/>
                    </a:lnTo>
                    <a:lnTo>
                      <a:pt x="236" y="530"/>
                    </a:lnTo>
                    <a:lnTo>
                      <a:pt x="238" y="532"/>
                    </a:lnTo>
                    <a:lnTo>
                      <a:pt x="238" y="534"/>
                    </a:lnTo>
                    <a:lnTo>
                      <a:pt x="240" y="534"/>
                    </a:lnTo>
                    <a:lnTo>
                      <a:pt x="236" y="538"/>
                    </a:lnTo>
                    <a:lnTo>
                      <a:pt x="233" y="541"/>
                    </a:lnTo>
                    <a:lnTo>
                      <a:pt x="233" y="543"/>
                    </a:lnTo>
                    <a:lnTo>
                      <a:pt x="231" y="545"/>
                    </a:lnTo>
                    <a:lnTo>
                      <a:pt x="233" y="549"/>
                    </a:lnTo>
                    <a:lnTo>
                      <a:pt x="231" y="551"/>
                    </a:lnTo>
                    <a:lnTo>
                      <a:pt x="231" y="553"/>
                    </a:lnTo>
                    <a:lnTo>
                      <a:pt x="231" y="555"/>
                    </a:lnTo>
                    <a:lnTo>
                      <a:pt x="231" y="557"/>
                    </a:lnTo>
                    <a:lnTo>
                      <a:pt x="231" y="559"/>
                    </a:lnTo>
                    <a:lnTo>
                      <a:pt x="231" y="561"/>
                    </a:lnTo>
                    <a:lnTo>
                      <a:pt x="231" y="563"/>
                    </a:lnTo>
                    <a:lnTo>
                      <a:pt x="231" y="565"/>
                    </a:lnTo>
                    <a:lnTo>
                      <a:pt x="231" y="566"/>
                    </a:lnTo>
                    <a:lnTo>
                      <a:pt x="231" y="568"/>
                    </a:lnTo>
                    <a:lnTo>
                      <a:pt x="231" y="570"/>
                    </a:lnTo>
                    <a:lnTo>
                      <a:pt x="231" y="572"/>
                    </a:lnTo>
                    <a:lnTo>
                      <a:pt x="231" y="574"/>
                    </a:lnTo>
                    <a:lnTo>
                      <a:pt x="231" y="576"/>
                    </a:lnTo>
                    <a:lnTo>
                      <a:pt x="229" y="578"/>
                    </a:lnTo>
                    <a:lnTo>
                      <a:pt x="229" y="582"/>
                    </a:lnTo>
                    <a:lnTo>
                      <a:pt x="229" y="584"/>
                    </a:lnTo>
                    <a:lnTo>
                      <a:pt x="229" y="586"/>
                    </a:lnTo>
                    <a:lnTo>
                      <a:pt x="227" y="588"/>
                    </a:lnTo>
                    <a:lnTo>
                      <a:pt x="227" y="589"/>
                    </a:lnTo>
                    <a:lnTo>
                      <a:pt x="227" y="591"/>
                    </a:lnTo>
                    <a:lnTo>
                      <a:pt x="227" y="593"/>
                    </a:lnTo>
                    <a:lnTo>
                      <a:pt x="227" y="595"/>
                    </a:lnTo>
                    <a:lnTo>
                      <a:pt x="227" y="597"/>
                    </a:lnTo>
                    <a:lnTo>
                      <a:pt x="227" y="599"/>
                    </a:lnTo>
                    <a:lnTo>
                      <a:pt x="227" y="601"/>
                    </a:lnTo>
                    <a:lnTo>
                      <a:pt x="227" y="603"/>
                    </a:lnTo>
                    <a:lnTo>
                      <a:pt x="227" y="605"/>
                    </a:lnTo>
                    <a:lnTo>
                      <a:pt x="227" y="607"/>
                    </a:lnTo>
                    <a:lnTo>
                      <a:pt x="227" y="609"/>
                    </a:lnTo>
                    <a:lnTo>
                      <a:pt x="229" y="609"/>
                    </a:lnTo>
                    <a:lnTo>
                      <a:pt x="229" y="611"/>
                    </a:lnTo>
                    <a:lnTo>
                      <a:pt x="231" y="613"/>
                    </a:lnTo>
                    <a:lnTo>
                      <a:pt x="231" y="614"/>
                    </a:lnTo>
                    <a:lnTo>
                      <a:pt x="233" y="616"/>
                    </a:lnTo>
                    <a:lnTo>
                      <a:pt x="235" y="616"/>
                    </a:lnTo>
                    <a:lnTo>
                      <a:pt x="235" y="618"/>
                    </a:lnTo>
                    <a:lnTo>
                      <a:pt x="235" y="620"/>
                    </a:lnTo>
                    <a:lnTo>
                      <a:pt x="236" y="624"/>
                    </a:lnTo>
                    <a:lnTo>
                      <a:pt x="238" y="624"/>
                    </a:lnTo>
                    <a:lnTo>
                      <a:pt x="240" y="626"/>
                    </a:lnTo>
                    <a:lnTo>
                      <a:pt x="244" y="628"/>
                    </a:lnTo>
                    <a:lnTo>
                      <a:pt x="248" y="630"/>
                    </a:lnTo>
                    <a:lnTo>
                      <a:pt x="252" y="630"/>
                    </a:lnTo>
                    <a:lnTo>
                      <a:pt x="256" y="632"/>
                    </a:lnTo>
                    <a:lnTo>
                      <a:pt x="261" y="634"/>
                    </a:lnTo>
                    <a:lnTo>
                      <a:pt x="267" y="634"/>
                    </a:lnTo>
                    <a:lnTo>
                      <a:pt x="271" y="636"/>
                    </a:lnTo>
                    <a:lnTo>
                      <a:pt x="277" y="637"/>
                    </a:lnTo>
                    <a:lnTo>
                      <a:pt x="283" y="639"/>
                    </a:lnTo>
                    <a:lnTo>
                      <a:pt x="288" y="639"/>
                    </a:lnTo>
                    <a:lnTo>
                      <a:pt x="294" y="639"/>
                    </a:lnTo>
                    <a:lnTo>
                      <a:pt x="298" y="639"/>
                    </a:lnTo>
                    <a:lnTo>
                      <a:pt x="302" y="643"/>
                    </a:lnTo>
                    <a:lnTo>
                      <a:pt x="304" y="643"/>
                    </a:lnTo>
                    <a:lnTo>
                      <a:pt x="306" y="641"/>
                    </a:lnTo>
                    <a:lnTo>
                      <a:pt x="308" y="639"/>
                    </a:lnTo>
                    <a:lnTo>
                      <a:pt x="309" y="639"/>
                    </a:lnTo>
                    <a:lnTo>
                      <a:pt x="317" y="639"/>
                    </a:lnTo>
                    <a:lnTo>
                      <a:pt x="323" y="641"/>
                    </a:lnTo>
                    <a:lnTo>
                      <a:pt x="331" y="641"/>
                    </a:lnTo>
                    <a:lnTo>
                      <a:pt x="340" y="641"/>
                    </a:lnTo>
                    <a:lnTo>
                      <a:pt x="350" y="641"/>
                    </a:lnTo>
                    <a:lnTo>
                      <a:pt x="359" y="641"/>
                    </a:lnTo>
                    <a:lnTo>
                      <a:pt x="369" y="639"/>
                    </a:lnTo>
                    <a:lnTo>
                      <a:pt x="382" y="637"/>
                    </a:lnTo>
                    <a:lnTo>
                      <a:pt x="390" y="637"/>
                    </a:lnTo>
                    <a:lnTo>
                      <a:pt x="398" y="636"/>
                    </a:lnTo>
                    <a:lnTo>
                      <a:pt x="407" y="634"/>
                    </a:lnTo>
                    <a:lnTo>
                      <a:pt x="413" y="632"/>
                    </a:lnTo>
                    <a:lnTo>
                      <a:pt x="417" y="630"/>
                    </a:lnTo>
                    <a:lnTo>
                      <a:pt x="423" y="628"/>
                    </a:lnTo>
                    <a:lnTo>
                      <a:pt x="427" y="624"/>
                    </a:lnTo>
                    <a:lnTo>
                      <a:pt x="428" y="622"/>
                    </a:lnTo>
                    <a:lnTo>
                      <a:pt x="430" y="620"/>
                    </a:lnTo>
                    <a:lnTo>
                      <a:pt x="430" y="618"/>
                    </a:lnTo>
                    <a:lnTo>
                      <a:pt x="430" y="614"/>
                    </a:lnTo>
                    <a:lnTo>
                      <a:pt x="432" y="614"/>
                    </a:lnTo>
                    <a:lnTo>
                      <a:pt x="430" y="611"/>
                    </a:lnTo>
                    <a:lnTo>
                      <a:pt x="430" y="609"/>
                    </a:lnTo>
                    <a:lnTo>
                      <a:pt x="428" y="609"/>
                    </a:lnTo>
                    <a:lnTo>
                      <a:pt x="427" y="607"/>
                    </a:lnTo>
                    <a:lnTo>
                      <a:pt x="425" y="605"/>
                    </a:lnTo>
                    <a:lnTo>
                      <a:pt x="425" y="603"/>
                    </a:lnTo>
                    <a:lnTo>
                      <a:pt x="427" y="603"/>
                    </a:lnTo>
                    <a:lnTo>
                      <a:pt x="428" y="605"/>
                    </a:lnTo>
                    <a:lnTo>
                      <a:pt x="428" y="603"/>
                    </a:lnTo>
                    <a:lnTo>
                      <a:pt x="430" y="603"/>
                    </a:lnTo>
                    <a:lnTo>
                      <a:pt x="432" y="601"/>
                    </a:lnTo>
                    <a:lnTo>
                      <a:pt x="436" y="601"/>
                    </a:lnTo>
                    <a:lnTo>
                      <a:pt x="438" y="599"/>
                    </a:lnTo>
                    <a:lnTo>
                      <a:pt x="438" y="597"/>
                    </a:lnTo>
                    <a:lnTo>
                      <a:pt x="440" y="595"/>
                    </a:lnTo>
                    <a:lnTo>
                      <a:pt x="438" y="591"/>
                    </a:lnTo>
                    <a:lnTo>
                      <a:pt x="436" y="589"/>
                    </a:lnTo>
                    <a:lnTo>
                      <a:pt x="434" y="588"/>
                    </a:lnTo>
                    <a:lnTo>
                      <a:pt x="434" y="586"/>
                    </a:lnTo>
                    <a:lnTo>
                      <a:pt x="432" y="582"/>
                    </a:lnTo>
                    <a:lnTo>
                      <a:pt x="432" y="580"/>
                    </a:lnTo>
                    <a:lnTo>
                      <a:pt x="432" y="578"/>
                    </a:lnTo>
                    <a:lnTo>
                      <a:pt x="432" y="576"/>
                    </a:lnTo>
                    <a:lnTo>
                      <a:pt x="434" y="574"/>
                    </a:lnTo>
                    <a:lnTo>
                      <a:pt x="436" y="572"/>
                    </a:lnTo>
                    <a:lnTo>
                      <a:pt x="440" y="570"/>
                    </a:lnTo>
                    <a:lnTo>
                      <a:pt x="444" y="568"/>
                    </a:lnTo>
                    <a:lnTo>
                      <a:pt x="448" y="565"/>
                    </a:lnTo>
                    <a:lnTo>
                      <a:pt x="452" y="561"/>
                    </a:lnTo>
                    <a:lnTo>
                      <a:pt x="452" y="557"/>
                    </a:lnTo>
                    <a:lnTo>
                      <a:pt x="453" y="555"/>
                    </a:lnTo>
                    <a:lnTo>
                      <a:pt x="453" y="553"/>
                    </a:lnTo>
                    <a:lnTo>
                      <a:pt x="455" y="551"/>
                    </a:lnTo>
                    <a:lnTo>
                      <a:pt x="455" y="549"/>
                    </a:lnTo>
                    <a:lnTo>
                      <a:pt x="453" y="549"/>
                    </a:lnTo>
                    <a:lnTo>
                      <a:pt x="453" y="547"/>
                    </a:lnTo>
                    <a:lnTo>
                      <a:pt x="453" y="545"/>
                    </a:lnTo>
                    <a:lnTo>
                      <a:pt x="453" y="543"/>
                    </a:lnTo>
                    <a:lnTo>
                      <a:pt x="452" y="541"/>
                    </a:lnTo>
                    <a:lnTo>
                      <a:pt x="450" y="540"/>
                    </a:lnTo>
                    <a:lnTo>
                      <a:pt x="448" y="538"/>
                    </a:lnTo>
                    <a:lnTo>
                      <a:pt x="446" y="536"/>
                    </a:lnTo>
                    <a:lnTo>
                      <a:pt x="444" y="536"/>
                    </a:lnTo>
                    <a:lnTo>
                      <a:pt x="444" y="532"/>
                    </a:lnTo>
                    <a:lnTo>
                      <a:pt x="444" y="530"/>
                    </a:lnTo>
                    <a:lnTo>
                      <a:pt x="442" y="528"/>
                    </a:lnTo>
                    <a:lnTo>
                      <a:pt x="440" y="526"/>
                    </a:lnTo>
                    <a:lnTo>
                      <a:pt x="440" y="524"/>
                    </a:lnTo>
                    <a:lnTo>
                      <a:pt x="440" y="522"/>
                    </a:lnTo>
                    <a:lnTo>
                      <a:pt x="438" y="520"/>
                    </a:lnTo>
                    <a:lnTo>
                      <a:pt x="438" y="518"/>
                    </a:lnTo>
                    <a:lnTo>
                      <a:pt x="438" y="517"/>
                    </a:lnTo>
                    <a:lnTo>
                      <a:pt x="438" y="515"/>
                    </a:lnTo>
                    <a:lnTo>
                      <a:pt x="434" y="515"/>
                    </a:lnTo>
                    <a:lnTo>
                      <a:pt x="432" y="515"/>
                    </a:lnTo>
                    <a:lnTo>
                      <a:pt x="434" y="513"/>
                    </a:lnTo>
                    <a:lnTo>
                      <a:pt x="436" y="513"/>
                    </a:lnTo>
                    <a:lnTo>
                      <a:pt x="438" y="513"/>
                    </a:lnTo>
                    <a:lnTo>
                      <a:pt x="440" y="513"/>
                    </a:lnTo>
                    <a:lnTo>
                      <a:pt x="440" y="511"/>
                    </a:lnTo>
                    <a:lnTo>
                      <a:pt x="440" y="509"/>
                    </a:lnTo>
                    <a:lnTo>
                      <a:pt x="442" y="511"/>
                    </a:lnTo>
                    <a:lnTo>
                      <a:pt x="444" y="511"/>
                    </a:lnTo>
                    <a:lnTo>
                      <a:pt x="444" y="513"/>
                    </a:lnTo>
                    <a:lnTo>
                      <a:pt x="444" y="511"/>
                    </a:lnTo>
                    <a:lnTo>
                      <a:pt x="444" y="509"/>
                    </a:lnTo>
                    <a:lnTo>
                      <a:pt x="448" y="509"/>
                    </a:lnTo>
                    <a:lnTo>
                      <a:pt x="450" y="507"/>
                    </a:lnTo>
                    <a:lnTo>
                      <a:pt x="452" y="505"/>
                    </a:lnTo>
                    <a:lnTo>
                      <a:pt x="453" y="501"/>
                    </a:lnTo>
                    <a:lnTo>
                      <a:pt x="450" y="497"/>
                    </a:lnTo>
                    <a:lnTo>
                      <a:pt x="448" y="495"/>
                    </a:lnTo>
                    <a:lnTo>
                      <a:pt x="446" y="493"/>
                    </a:lnTo>
                    <a:lnTo>
                      <a:pt x="444" y="493"/>
                    </a:lnTo>
                    <a:lnTo>
                      <a:pt x="446" y="492"/>
                    </a:lnTo>
                    <a:lnTo>
                      <a:pt x="446" y="493"/>
                    </a:lnTo>
                    <a:lnTo>
                      <a:pt x="448" y="493"/>
                    </a:lnTo>
                    <a:lnTo>
                      <a:pt x="450" y="492"/>
                    </a:lnTo>
                    <a:lnTo>
                      <a:pt x="452" y="492"/>
                    </a:lnTo>
                    <a:lnTo>
                      <a:pt x="453" y="492"/>
                    </a:lnTo>
                    <a:lnTo>
                      <a:pt x="453" y="493"/>
                    </a:lnTo>
                    <a:lnTo>
                      <a:pt x="455" y="493"/>
                    </a:lnTo>
                    <a:lnTo>
                      <a:pt x="457" y="493"/>
                    </a:lnTo>
                    <a:lnTo>
                      <a:pt x="459" y="492"/>
                    </a:lnTo>
                    <a:lnTo>
                      <a:pt x="461" y="492"/>
                    </a:lnTo>
                    <a:lnTo>
                      <a:pt x="461" y="490"/>
                    </a:lnTo>
                    <a:lnTo>
                      <a:pt x="461" y="486"/>
                    </a:lnTo>
                    <a:lnTo>
                      <a:pt x="463" y="484"/>
                    </a:lnTo>
                    <a:lnTo>
                      <a:pt x="463" y="480"/>
                    </a:lnTo>
                    <a:lnTo>
                      <a:pt x="463" y="476"/>
                    </a:lnTo>
                    <a:lnTo>
                      <a:pt x="465" y="474"/>
                    </a:lnTo>
                    <a:lnTo>
                      <a:pt x="465" y="470"/>
                    </a:lnTo>
                    <a:lnTo>
                      <a:pt x="465" y="467"/>
                    </a:lnTo>
                    <a:lnTo>
                      <a:pt x="467" y="463"/>
                    </a:lnTo>
                    <a:lnTo>
                      <a:pt x="465" y="457"/>
                    </a:lnTo>
                    <a:lnTo>
                      <a:pt x="463" y="457"/>
                    </a:lnTo>
                    <a:lnTo>
                      <a:pt x="461" y="457"/>
                    </a:lnTo>
                    <a:lnTo>
                      <a:pt x="459" y="457"/>
                    </a:lnTo>
                    <a:lnTo>
                      <a:pt x="457" y="457"/>
                    </a:lnTo>
                    <a:lnTo>
                      <a:pt x="453" y="457"/>
                    </a:lnTo>
                    <a:lnTo>
                      <a:pt x="448" y="459"/>
                    </a:lnTo>
                    <a:lnTo>
                      <a:pt x="444" y="459"/>
                    </a:lnTo>
                    <a:lnTo>
                      <a:pt x="440" y="461"/>
                    </a:lnTo>
                    <a:lnTo>
                      <a:pt x="436" y="461"/>
                    </a:lnTo>
                    <a:lnTo>
                      <a:pt x="434" y="459"/>
                    </a:lnTo>
                    <a:lnTo>
                      <a:pt x="436" y="455"/>
                    </a:lnTo>
                    <a:lnTo>
                      <a:pt x="438" y="449"/>
                    </a:lnTo>
                    <a:lnTo>
                      <a:pt x="440" y="444"/>
                    </a:lnTo>
                    <a:lnTo>
                      <a:pt x="444" y="442"/>
                    </a:lnTo>
                    <a:lnTo>
                      <a:pt x="446" y="438"/>
                    </a:lnTo>
                    <a:lnTo>
                      <a:pt x="442" y="442"/>
                    </a:lnTo>
                    <a:lnTo>
                      <a:pt x="438" y="442"/>
                    </a:lnTo>
                    <a:lnTo>
                      <a:pt x="436" y="440"/>
                    </a:lnTo>
                    <a:lnTo>
                      <a:pt x="436" y="436"/>
                    </a:lnTo>
                    <a:lnTo>
                      <a:pt x="438" y="432"/>
                    </a:lnTo>
                    <a:lnTo>
                      <a:pt x="440" y="426"/>
                    </a:lnTo>
                    <a:lnTo>
                      <a:pt x="440" y="422"/>
                    </a:lnTo>
                    <a:lnTo>
                      <a:pt x="442" y="413"/>
                    </a:lnTo>
                    <a:lnTo>
                      <a:pt x="442" y="407"/>
                    </a:lnTo>
                    <a:lnTo>
                      <a:pt x="440" y="401"/>
                    </a:lnTo>
                    <a:lnTo>
                      <a:pt x="438" y="394"/>
                    </a:lnTo>
                    <a:lnTo>
                      <a:pt x="438" y="390"/>
                    </a:lnTo>
                    <a:lnTo>
                      <a:pt x="438" y="380"/>
                    </a:lnTo>
                    <a:lnTo>
                      <a:pt x="438" y="373"/>
                    </a:lnTo>
                    <a:lnTo>
                      <a:pt x="440" y="367"/>
                    </a:lnTo>
                    <a:lnTo>
                      <a:pt x="442" y="361"/>
                    </a:lnTo>
                    <a:lnTo>
                      <a:pt x="444" y="355"/>
                    </a:lnTo>
                    <a:lnTo>
                      <a:pt x="442" y="348"/>
                    </a:lnTo>
                    <a:lnTo>
                      <a:pt x="440" y="340"/>
                    </a:lnTo>
                    <a:lnTo>
                      <a:pt x="438" y="336"/>
                    </a:lnTo>
                    <a:lnTo>
                      <a:pt x="436" y="334"/>
                    </a:lnTo>
                    <a:lnTo>
                      <a:pt x="436" y="330"/>
                    </a:lnTo>
                    <a:lnTo>
                      <a:pt x="436" y="328"/>
                    </a:lnTo>
                    <a:lnTo>
                      <a:pt x="436" y="326"/>
                    </a:lnTo>
                    <a:lnTo>
                      <a:pt x="434" y="323"/>
                    </a:lnTo>
                    <a:lnTo>
                      <a:pt x="434" y="321"/>
                    </a:lnTo>
                    <a:lnTo>
                      <a:pt x="432" y="319"/>
                    </a:lnTo>
                    <a:lnTo>
                      <a:pt x="430" y="317"/>
                    </a:lnTo>
                    <a:lnTo>
                      <a:pt x="432" y="311"/>
                    </a:lnTo>
                    <a:lnTo>
                      <a:pt x="432" y="307"/>
                    </a:lnTo>
                    <a:lnTo>
                      <a:pt x="432" y="303"/>
                    </a:lnTo>
                    <a:lnTo>
                      <a:pt x="432" y="301"/>
                    </a:lnTo>
                    <a:lnTo>
                      <a:pt x="430" y="298"/>
                    </a:lnTo>
                    <a:lnTo>
                      <a:pt x="428" y="296"/>
                    </a:lnTo>
                    <a:lnTo>
                      <a:pt x="427" y="294"/>
                    </a:lnTo>
                    <a:lnTo>
                      <a:pt x="425" y="290"/>
                    </a:lnTo>
                    <a:lnTo>
                      <a:pt x="423" y="284"/>
                    </a:lnTo>
                    <a:lnTo>
                      <a:pt x="423" y="282"/>
                    </a:lnTo>
                    <a:lnTo>
                      <a:pt x="421" y="278"/>
                    </a:lnTo>
                    <a:lnTo>
                      <a:pt x="419" y="275"/>
                    </a:lnTo>
                    <a:lnTo>
                      <a:pt x="417" y="267"/>
                    </a:lnTo>
                    <a:lnTo>
                      <a:pt x="415" y="263"/>
                    </a:lnTo>
                    <a:lnTo>
                      <a:pt x="411" y="259"/>
                    </a:lnTo>
                    <a:lnTo>
                      <a:pt x="409" y="255"/>
                    </a:lnTo>
                    <a:lnTo>
                      <a:pt x="407" y="250"/>
                    </a:lnTo>
                    <a:lnTo>
                      <a:pt x="405" y="244"/>
                    </a:lnTo>
                    <a:lnTo>
                      <a:pt x="404" y="240"/>
                    </a:lnTo>
                    <a:lnTo>
                      <a:pt x="404" y="236"/>
                    </a:lnTo>
                    <a:lnTo>
                      <a:pt x="404" y="234"/>
                    </a:lnTo>
                    <a:lnTo>
                      <a:pt x="405" y="232"/>
                    </a:lnTo>
                    <a:lnTo>
                      <a:pt x="407" y="234"/>
                    </a:lnTo>
                    <a:lnTo>
                      <a:pt x="407" y="232"/>
                    </a:lnTo>
                    <a:lnTo>
                      <a:pt x="405" y="232"/>
                    </a:lnTo>
                    <a:lnTo>
                      <a:pt x="407" y="232"/>
                    </a:lnTo>
                    <a:lnTo>
                      <a:pt x="407" y="230"/>
                    </a:lnTo>
                    <a:lnTo>
                      <a:pt x="409" y="230"/>
                    </a:lnTo>
                    <a:lnTo>
                      <a:pt x="411" y="230"/>
                    </a:lnTo>
                    <a:lnTo>
                      <a:pt x="411" y="228"/>
                    </a:lnTo>
                    <a:lnTo>
                      <a:pt x="411" y="230"/>
                    </a:lnTo>
                    <a:lnTo>
                      <a:pt x="413" y="230"/>
                    </a:lnTo>
                    <a:lnTo>
                      <a:pt x="413" y="232"/>
                    </a:lnTo>
                    <a:lnTo>
                      <a:pt x="415" y="232"/>
                    </a:lnTo>
                    <a:lnTo>
                      <a:pt x="417" y="232"/>
                    </a:lnTo>
                    <a:lnTo>
                      <a:pt x="417" y="234"/>
                    </a:lnTo>
                    <a:lnTo>
                      <a:pt x="419" y="234"/>
                    </a:lnTo>
                    <a:lnTo>
                      <a:pt x="421" y="234"/>
                    </a:lnTo>
                    <a:lnTo>
                      <a:pt x="423" y="232"/>
                    </a:lnTo>
                    <a:lnTo>
                      <a:pt x="423" y="234"/>
                    </a:lnTo>
                    <a:lnTo>
                      <a:pt x="425" y="234"/>
                    </a:lnTo>
                    <a:lnTo>
                      <a:pt x="425" y="232"/>
                    </a:lnTo>
                    <a:lnTo>
                      <a:pt x="425" y="234"/>
                    </a:lnTo>
                    <a:lnTo>
                      <a:pt x="423" y="234"/>
                    </a:lnTo>
                    <a:lnTo>
                      <a:pt x="423" y="236"/>
                    </a:lnTo>
                    <a:lnTo>
                      <a:pt x="425" y="236"/>
                    </a:lnTo>
                    <a:lnTo>
                      <a:pt x="427" y="234"/>
                    </a:lnTo>
                    <a:lnTo>
                      <a:pt x="428" y="234"/>
                    </a:lnTo>
                    <a:lnTo>
                      <a:pt x="428" y="232"/>
                    </a:lnTo>
                    <a:lnTo>
                      <a:pt x="430" y="234"/>
                    </a:lnTo>
                    <a:lnTo>
                      <a:pt x="428" y="234"/>
                    </a:lnTo>
                    <a:lnTo>
                      <a:pt x="428" y="236"/>
                    </a:lnTo>
                    <a:lnTo>
                      <a:pt x="428" y="238"/>
                    </a:lnTo>
                    <a:lnTo>
                      <a:pt x="430" y="238"/>
                    </a:lnTo>
                    <a:lnTo>
                      <a:pt x="430" y="236"/>
                    </a:lnTo>
                    <a:lnTo>
                      <a:pt x="432" y="236"/>
                    </a:lnTo>
                    <a:lnTo>
                      <a:pt x="432" y="234"/>
                    </a:lnTo>
                    <a:lnTo>
                      <a:pt x="432" y="236"/>
                    </a:lnTo>
                    <a:lnTo>
                      <a:pt x="432" y="238"/>
                    </a:lnTo>
                    <a:lnTo>
                      <a:pt x="432" y="240"/>
                    </a:lnTo>
                    <a:lnTo>
                      <a:pt x="432" y="242"/>
                    </a:lnTo>
                    <a:lnTo>
                      <a:pt x="434" y="242"/>
                    </a:lnTo>
                    <a:lnTo>
                      <a:pt x="434" y="240"/>
                    </a:lnTo>
                    <a:lnTo>
                      <a:pt x="434" y="242"/>
                    </a:lnTo>
                    <a:lnTo>
                      <a:pt x="436" y="242"/>
                    </a:lnTo>
                    <a:lnTo>
                      <a:pt x="436" y="240"/>
                    </a:lnTo>
                    <a:lnTo>
                      <a:pt x="438" y="240"/>
                    </a:lnTo>
                    <a:lnTo>
                      <a:pt x="438" y="238"/>
                    </a:lnTo>
                    <a:lnTo>
                      <a:pt x="440" y="238"/>
                    </a:lnTo>
                    <a:lnTo>
                      <a:pt x="440" y="240"/>
                    </a:lnTo>
                    <a:lnTo>
                      <a:pt x="438" y="240"/>
                    </a:lnTo>
                    <a:lnTo>
                      <a:pt x="438" y="242"/>
                    </a:lnTo>
                    <a:lnTo>
                      <a:pt x="440" y="242"/>
                    </a:lnTo>
                    <a:lnTo>
                      <a:pt x="442" y="242"/>
                    </a:lnTo>
                    <a:lnTo>
                      <a:pt x="442" y="240"/>
                    </a:lnTo>
                    <a:lnTo>
                      <a:pt x="444" y="240"/>
                    </a:lnTo>
                    <a:lnTo>
                      <a:pt x="444" y="242"/>
                    </a:lnTo>
                    <a:lnTo>
                      <a:pt x="446" y="242"/>
                    </a:lnTo>
                    <a:lnTo>
                      <a:pt x="448" y="242"/>
                    </a:lnTo>
                    <a:lnTo>
                      <a:pt x="448" y="240"/>
                    </a:lnTo>
                    <a:lnTo>
                      <a:pt x="448" y="238"/>
                    </a:lnTo>
                    <a:lnTo>
                      <a:pt x="448" y="236"/>
                    </a:lnTo>
                    <a:lnTo>
                      <a:pt x="450" y="236"/>
                    </a:lnTo>
                    <a:lnTo>
                      <a:pt x="450" y="234"/>
                    </a:lnTo>
                    <a:lnTo>
                      <a:pt x="452" y="234"/>
                    </a:lnTo>
                    <a:lnTo>
                      <a:pt x="452" y="232"/>
                    </a:lnTo>
                    <a:lnTo>
                      <a:pt x="452" y="230"/>
                    </a:lnTo>
                    <a:lnTo>
                      <a:pt x="452" y="228"/>
                    </a:lnTo>
                    <a:lnTo>
                      <a:pt x="452" y="227"/>
                    </a:lnTo>
                    <a:lnTo>
                      <a:pt x="453" y="227"/>
                    </a:lnTo>
                    <a:lnTo>
                      <a:pt x="453" y="225"/>
                    </a:lnTo>
                    <a:lnTo>
                      <a:pt x="455" y="223"/>
                    </a:lnTo>
                    <a:lnTo>
                      <a:pt x="455" y="221"/>
                    </a:lnTo>
                    <a:lnTo>
                      <a:pt x="457" y="221"/>
                    </a:lnTo>
                    <a:lnTo>
                      <a:pt x="459" y="221"/>
                    </a:lnTo>
                    <a:lnTo>
                      <a:pt x="461" y="221"/>
                    </a:lnTo>
                    <a:lnTo>
                      <a:pt x="459" y="223"/>
                    </a:lnTo>
                    <a:lnTo>
                      <a:pt x="461" y="223"/>
                    </a:lnTo>
                    <a:lnTo>
                      <a:pt x="463" y="223"/>
                    </a:lnTo>
                    <a:lnTo>
                      <a:pt x="465" y="223"/>
                    </a:lnTo>
                    <a:lnTo>
                      <a:pt x="465" y="221"/>
                    </a:lnTo>
                    <a:lnTo>
                      <a:pt x="465" y="219"/>
                    </a:lnTo>
                    <a:lnTo>
                      <a:pt x="467" y="219"/>
                    </a:lnTo>
                    <a:lnTo>
                      <a:pt x="469" y="219"/>
                    </a:lnTo>
                    <a:lnTo>
                      <a:pt x="469" y="217"/>
                    </a:lnTo>
                    <a:lnTo>
                      <a:pt x="471" y="217"/>
                    </a:lnTo>
                    <a:lnTo>
                      <a:pt x="473" y="217"/>
                    </a:lnTo>
                    <a:lnTo>
                      <a:pt x="475" y="217"/>
                    </a:lnTo>
                    <a:lnTo>
                      <a:pt x="475" y="219"/>
                    </a:lnTo>
                    <a:lnTo>
                      <a:pt x="476" y="219"/>
                    </a:lnTo>
                    <a:lnTo>
                      <a:pt x="478" y="219"/>
                    </a:lnTo>
                    <a:lnTo>
                      <a:pt x="480" y="219"/>
                    </a:lnTo>
                    <a:lnTo>
                      <a:pt x="480" y="217"/>
                    </a:lnTo>
                    <a:lnTo>
                      <a:pt x="482" y="217"/>
                    </a:lnTo>
                    <a:lnTo>
                      <a:pt x="482" y="215"/>
                    </a:lnTo>
                    <a:lnTo>
                      <a:pt x="484" y="215"/>
                    </a:lnTo>
                    <a:lnTo>
                      <a:pt x="484" y="217"/>
                    </a:lnTo>
                    <a:lnTo>
                      <a:pt x="486" y="217"/>
                    </a:lnTo>
                    <a:lnTo>
                      <a:pt x="486" y="219"/>
                    </a:lnTo>
                    <a:lnTo>
                      <a:pt x="484" y="219"/>
                    </a:lnTo>
                    <a:lnTo>
                      <a:pt x="484" y="221"/>
                    </a:lnTo>
                    <a:lnTo>
                      <a:pt x="486" y="221"/>
                    </a:lnTo>
                    <a:lnTo>
                      <a:pt x="488" y="221"/>
                    </a:lnTo>
                    <a:lnTo>
                      <a:pt x="488" y="219"/>
                    </a:lnTo>
                    <a:lnTo>
                      <a:pt x="490" y="219"/>
                    </a:lnTo>
                    <a:lnTo>
                      <a:pt x="490" y="221"/>
                    </a:lnTo>
                    <a:lnTo>
                      <a:pt x="492" y="221"/>
                    </a:lnTo>
                    <a:lnTo>
                      <a:pt x="494" y="221"/>
                    </a:lnTo>
                    <a:lnTo>
                      <a:pt x="492" y="221"/>
                    </a:lnTo>
                    <a:lnTo>
                      <a:pt x="492" y="223"/>
                    </a:lnTo>
                    <a:lnTo>
                      <a:pt x="494" y="223"/>
                    </a:lnTo>
                    <a:lnTo>
                      <a:pt x="494" y="225"/>
                    </a:lnTo>
                    <a:lnTo>
                      <a:pt x="496" y="225"/>
                    </a:lnTo>
                    <a:lnTo>
                      <a:pt x="496" y="227"/>
                    </a:lnTo>
                    <a:lnTo>
                      <a:pt x="496" y="228"/>
                    </a:lnTo>
                    <a:lnTo>
                      <a:pt x="496" y="230"/>
                    </a:lnTo>
                    <a:lnTo>
                      <a:pt x="498" y="230"/>
                    </a:lnTo>
                    <a:lnTo>
                      <a:pt x="498" y="228"/>
                    </a:lnTo>
                    <a:lnTo>
                      <a:pt x="498" y="227"/>
                    </a:lnTo>
                    <a:lnTo>
                      <a:pt x="500" y="227"/>
                    </a:lnTo>
                    <a:lnTo>
                      <a:pt x="500" y="228"/>
                    </a:lnTo>
                    <a:lnTo>
                      <a:pt x="501" y="228"/>
                    </a:lnTo>
                    <a:lnTo>
                      <a:pt x="501" y="227"/>
                    </a:lnTo>
                    <a:lnTo>
                      <a:pt x="503" y="227"/>
                    </a:lnTo>
                    <a:lnTo>
                      <a:pt x="503" y="225"/>
                    </a:lnTo>
                    <a:lnTo>
                      <a:pt x="503" y="223"/>
                    </a:lnTo>
                    <a:lnTo>
                      <a:pt x="505" y="221"/>
                    </a:lnTo>
                    <a:lnTo>
                      <a:pt x="505" y="219"/>
                    </a:lnTo>
                    <a:lnTo>
                      <a:pt x="505" y="217"/>
                    </a:lnTo>
                    <a:lnTo>
                      <a:pt x="505" y="215"/>
                    </a:lnTo>
                    <a:lnTo>
                      <a:pt x="507" y="215"/>
                    </a:lnTo>
                    <a:lnTo>
                      <a:pt x="507" y="213"/>
                    </a:lnTo>
                    <a:lnTo>
                      <a:pt x="507" y="211"/>
                    </a:lnTo>
                    <a:lnTo>
                      <a:pt x="505" y="211"/>
                    </a:lnTo>
                    <a:lnTo>
                      <a:pt x="505" y="209"/>
                    </a:lnTo>
                    <a:lnTo>
                      <a:pt x="505" y="207"/>
                    </a:lnTo>
                    <a:lnTo>
                      <a:pt x="507" y="207"/>
                    </a:lnTo>
                    <a:lnTo>
                      <a:pt x="509" y="207"/>
                    </a:lnTo>
                    <a:lnTo>
                      <a:pt x="511" y="207"/>
                    </a:lnTo>
                    <a:lnTo>
                      <a:pt x="513" y="207"/>
                    </a:lnTo>
                    <a:lnTo>
                      <a:pt x="515" y="207"/>
                    </a:lnTo>
                    <a:lnTo>
                      <a:pt x="517" y="207"/>
                    </a:lnTo>
                    <a:lnTo>
                      <a:pt x="515" y="207"/>
                    </a:lnTo>
                    <a:lnTo>
                      <a:pt x="517" y="207"/>
                    </a:lnTo>
                    <a:lnTo>
                      <a:pt x="519" y="207"/>
                    </a:lnTo>
                    <a:lnTo>
                      <a:pt x="521" y="207"/>
                    </a:lnTo>
                    <a:lnTo>
                      <a:pt x="521" y="209"/>
                    </a:lnTo>
                    <a:lnTo>
                      <a:pt x="523" y="209"/>
                    </a:lnTo>
                    <a:lnTo>
                      <a:pt x="523" y="211"/>
                    </a:lnTo>
                    <a:lnTo>
                      <a:pt x="523" y="213"/>
                    </a:lnTo>
                    <a:lnTo>
                      <a:pt x="524" y="213"/>
                    </a:lnTo>
                    <a:lnTo>
                      <a:pt x="524" y="215"/>
                    </a:lnTo>
                    <a:lnTo>
                      <a:pt x="524" y="217"/>
                    </a:lnTo>
                    <a:lnTo>
                      <a:pt x="524" y="219"/>
                    </a:lnTo>
                    <a:lnTo>
                      <a:pt x="524" y="221"/>
                    </a:lnTo>
                    <a:lnTo>
                      <a:pt x="526" y="221"/>
                    </a:lnTo>
                    <a:lnTo>
                      <a:pt x="528" y="221"/>
                    </a:lnTo>
                    <a:lnTo>
                      <a:pt x="528" y="219"/>
                    </a:lnTo>
                    <a:lnTo>
                      <a:pt x="528" y="217"/>
                    </a:lnTo>
                    <a:lnTo>
                      <a:pt x="530" y="217"/>
                    </a:lnTo>
                    <a:lnTo>
                      <a:pt x="532" y="217"/>
                    </a:lnTo>
                    <a:lnTo>
                      <a:pt x="534" y="217"/>
                    </a:lnTo>
                    <a:lnTo>
                      <a:pt x="534" y="219"/>
                    </a:lnTo>
                    <a:lnTo>
                      <a:pt x="536" y="219"/>
                    </a:lnTo>
                    <a:lnTo>
                      <a:pt x="536" y="217"/>
                    </a:lnTo>
                    <a:lnTo>
                      <a:pt x="538" y="217"/>
                    </a:lnTo>
                    <a:lnTo>
                      <a:pt x="540" y="217"/>
                    </a:lnTo>
                    <a:lnTo>
                      <a:pt x="540" y="215"/>
                    </a:lnTo>
                    <a:lnTo>
                      <a:pt x="542" y="215"/>
                    </a:lnTo>
                    <a:lnTo>
                      <a:pt x="542" y="213"/>
                    </a:lnTo>
                    <a:lnTo>
                      <a:pt x="542" y="211"/>
                    </a:lnTo>
                    <a:lnTo>
                      <a:pt x="544" y="211"/>
                    </a:lnTo>
                    <a:lnTo>
                      <a:pt x="546" y="209"/>
                    </a:lnTo>
                    <a:lnTo>
                      <a:pt x="546" y="207"/>
                    </a:lnTo>
                    <a:lnTo>
                      <a:pt x="546" y="205"/>
                    </a:lnTo>
                    <a:lnTo>
                      <a:pt x="548" y="205"/>
                    </a:lnTo>
                    <a:lnTo>
                      <a:pt x="548" y="204"/>
                    </a:lnTo>
                    <a:lnTo>
                      <a:pt x="546" y="204"/>
                    </a:lnTo>
                    <a:lnTo>
                      <a:pt x="546" y="202"/>
                    </a:lnTo>
                    <a:lnTo>
                      <a:pt x="548" y="202"/>
                    </a:lnTo>
                    <a:lnTo>
                      <a:pt x="548" y="200"/>
                    </a:lnTo>
                    <a:lnTo>
                      <a:pt x="549" y="200"/>
                    </a:lnTo>
                    <a:lnTo>
                      <a:pt x="549" y="198"/>
                    </a:lnTo>
                    <a:lnTo>
                      <a:pt x="551" y="198"/>
                    </a:lnTo>
                    <a:lnTo>
                      <a:pt x="553" y="198"/>
                    </a:lnTo>
                    <a:lnTo>
                      <a:pt x="553" y="196"/>
                    </a:lnTo>
                    <a:lnTo>
                      <a:pt x="553" y="198"/>
                    </a:lnTo>
                    <a:lnTo>
                      <a:pt x="553" y="196"/>
                    </a:lnTo>
                    <a:lnTo>
                      <a:pt x="555" y="196"/>
                    </a:lnTo>
                    <a:lnTo>
                      <a:pt x="555" y="194"/>
                    </a:lnTo>
                    <a:lnTo>
                      <a:pt x="557" y="194"/>
                    </a:lnTo>
                    <a:lnTo>
                      <a:pt x="559" y="194"/>
                    </a:lnTo>
                    <a:lnTo>
                      <a:pt x="559" y="192"/>
                    </a:lnTo>
                    <a:lnTo>
                      <a:pt x="559" y="190"/>
                    </a:lnTo>
                    <a:lnTo>
                      <a:pt x="559" y="192"/>
                    </a:lnTo>
                    <a:lnTo>
                      <a:pt x="561" y="192"/>
                    </a:lnTo>
                    <a:lnTo>
                      <a:pt x="563" y="192"/>
                    </a:lnTo>
                    <a:lnTo>
                      <a:pt x="563" y="190"/>
                    </a:lnTo>
                    <a:lnTo>
                      <a:pt x="565" y="190"/>
                    </a:lnTo>
                    <a:lnTo>
                      <a:pt x="565" y="188"/>
                    </a:lnTo>
                    <a:lnTo>
                      <a:pt x="567" y="188"/>
                    </a:lnTo>
                    <a:lnTo>
                      <a:pt x="565" y="188"/>
                    </a:lnTo>
                    <a:lnTo>
                      <a:pt x="567" y="188"/>
                    </a:lnTo>
                    <a:lnTo>
                      <a:pt x="569" y="188"/>
                    </a:lnTo>
                    <a:lnTo>
                      <a:pt x="571" y="188"/>
                    </a:lnTo>
                    <a:lnTo>
                      <a:pt x="572" y="188"/>
                    </a:lnTo>
                    <a:lnTo>
                      <a:pt x="574" y="188"/>
                    </a:lnTo>
                    <a:lnTo>
                      <a:pt x="572" y="188"/>
                    </a:lnTo>
                    <a:lnTo>
                      <a:pt x="572" y="186"/>
                    </a:lnTo>
                    <a:lnTo>
                      <a:pt x="574" y="186"/>
                    </a:lnTo>
                    <a:lnTo>
                      <a:pt x="574" y="188"/>
                    </a:lnTo>
                    <a:lnTo>
                      <a:pt x="574" y="186"/>
                    </a:lnTo>
                    <a:lnTo>
                      <a:pt x="576" y="186"/>
                    </a:lnTo>
                    <a:lnTo>
                      <a:pt x="576" y="184"/>
                    </a:lnTo>
                    <a:lnTo>
                      <a:pt x="578" y="184"/>
                    </a:lnTo>
                    <a:lnTo>
                      <a:pt x="580" y="182"/>
                    </a:lnTo>
                    <a:lnTo>
                      <a:pt x="580" y="180"/>
                    </a:lnTo>
                    <a:lnTo>
                      <a:pt x="578" y="180"/>
                    </a:lnTo>
                    <a:lnTo>
                      <a:pt x="578" y="179"/>
                    </a:lnTo>
                    <a:lnTo>
                      <a:pt x="578" y="177"/>
                    </a:lnTo>
                    <a:lnTo>
                      <a:pt x="578" y="175"/>
                    </a:lnTo>
                    <a:lnTo>
                      <a:pt x="576" y="175"/>
                    </a:lnTo>
                    <a:lnTo>
                      <a:pt x="576" y="173"/>
                    </a:lnTo>
                    <a:lnTo>
                      <a:pt x="578" y="171"/>
                    </a:lnTo>
                    <a:lnTo>
                      <a:pt x="580" y="171"/>
                    </a:lnTo>
                    <a:lnTo>
                      <a:pt x="578" y="171"/>
                    </a:lnTo>
                    <a:lnTo>
                      <a:pt x="580" y="173"/>
                    </a:lnTo>
                    <a:lnTo>
                      <a:pt x="580" y="171"/>
                    </a:lnTo>
                    <a:lnTo>
                      <a:pt x="582" y="171"/>
                    </a:lnTo>
                    <a:lnTo>
                      <a:pt x="584" y="171"/>
                    </a:lnTo>
                    <a:lnTo>
                      <a:pt x="584" y="173"/>
                    </a:lnTo>
                    <a:lnTo>
                      <a:pt x="584" y="175"/>
                    </a:lnTo>
                    <a:lnTo>
                      <a:pt x="586" y="175"/>
                    </a:lnTo>
                    <a:lnTo>
                      <a:pt x="586" y="173"/>
                    </a:lnTo>
                    <a:lnTo>
                      <a:pt x="586" y="171"/>
                    </a:lnTo>
                    <a:lnTo>
                      <a:pt x="588" y="171"/>
                    </a:lnTo>
                    <a:lnTo>
                      <a:pt x="588" y="173"/>
                    </a:lnTo>
                    <a:lnTo>
                      <a:pt x="588" y="171"/>
                    </a:lnTo>
                    <a:lnTo>
                      <a:pt x="590" y="171"/>
                    </a:lnTo>
                    <a:lnTo>
                      <a:pt x="590" y="169"/>
                    </a:lnTo>
                    <a:lnTo>
                      <a:pt x="588" y="169"/>
                    </a:lnTo>
                    <a:lnTo>
                      <a:pt x="588" y="167"/>
                    </a:lnTo>
                    <a:lnTo>
                      <a:pt x="590" y="167"/>
                    </a:lnTo>
                    <a:lnTo>
                      <a:pt x="590" y="165"/>
                    </a:lnTo>
                    <a:lnTo>
                      <a:pt x="588" y="165"/>
                    </a:lnTo>
                    <a:lnTo>
                      <a:pt x="586" y="165"/>
                    </a:lnTo>
                    <a:lnTo>
                      <a:pt x="586" y="163"/>
                    </a:lnTo>
                    <a:lnTo>
                      <a:pt x="588" y="163"/>
                    </a:lnTo>
                    <a:lnTo>
                      <a:pt x="588" y="161"/>
                    </a:lnTo>
                    <a:lnTo>
                      <a:pt x="588" y="163"/>
                    </a:lnTo>
                    <a:lnTo>
                      <a:pt x="588" y="165"/>
                    </a:lnTo>
                    <a:lnTo>
                      <a:pt x="590" y="165"/>
                    </a:lnTo>
                    <a:lnTo>
                      <a:pt x="590" y="163"/>
                    </a:lnTo>
                    <a:lnTo>
                      <a:pt x="590" y="161"/>
                    </a:lnTo>
                    <a:lnTo>
                      <a:pt x="590" y="159"/>
                    </a:lnTo>
                    <a:lnTo>
                      <a:pt x="588" y="159"/>
                    </a:lnTo>
                    <a:lnTo>
                      <a:pt x="586" y="159"/>
                    </a:lnTo>
                    <a:lnTo>
                      <a:pt x="584" y="159"/>
                    </a:lnTo>
                    <a:lnTo>
                      <a:pt x="584" y="157"/>
                    </a:lnTo>
                    <a:lnTo>
                      <a:pt x="584" y="156"/>
                    </a:lnTo>
                    <a:lnTo>
                      <a:pt x="586" y="156"/>
                    </a:lnTo>
                    <a:lnTo>
                      <a:pt x="586" y="157"/>
                    </a:lnTo>
                    <a:lnTo>
                      <a:pt x="588" y="157"/>
                    </a:lnTo>
                    <a:lnTo>
                      <a:pt x="588" y="156"/>
                    </a:lnTo>
                    <a:lnTo>
                      <a:pt x="590" y="156"/>
                    </a:lnTo>
                    <a:lnTo>
                      <a:pt x="588" y="154"/>
                    </a:lnTo>
                    <a:lnTo>
                      <a:pt x="586" y="154"/>
                    </a:lnTo>
                    <a:lnTo>
                      <a:pt x="584" y="154"/>
                    </a:lnTo>
                    <a:lnTo>
                      <a:pt x="584" y="152"/>
                    </a:lnTo>
                    <a:lnTo>
                      <a:pt x="586" y="152"/>
                    </a:lnTo>
                    <a:lnTo>
                      <a:pt x="588" y="152"/>
                    </a:lnTo>
                    <a:lnTo>
                      <a:pt x="590" y="154"/>
                    </a:lnTo>
                    <a:lnTo>
                      <a:pt x="590" y="152"/>
                    </a:lnTo>
                    <a:lnTo>
                      <a:pt x="588" y="152"/>
                    </a:lnTo>
                    <a:lnTo>
                      <a:pt x="588" y="150"/>
                    </a:lnTo>
                    <a:lnTo>
                      <a:pt x="590" y="150"/>
                    </a:lnTo>
                    <a:lnTo>
                      <a:pt x="590" y="148"/>
                    </a:lnTo>
                    <a:lnTo>
                      <a:pt x="590" y="146"/>
                    </a:lnTo>
                    <a:lnTo>
                      <a:pt x="588" y="146"/>
                    </a:lnTo>
                    <a:lnTo>
                      <a:pt x="588" y="144"/>
                    </a:lnTo>
                    <a:lnTo>
                      <a:pt x="588" y="142"/>
                    </a:lnTo>
                    <a:lnTo>
                      <a:pt x="586" y="142"/>
                    </a:lnTo>
                    <a:lnTo>
                      <a:pt x="586" y="144"/>
                    </a:lnTo>
                    <a:lnTo>
                      <a:pt x="584" y="144"/>
                    </a:lnTo>
                    <a:lnTo>
                      <a:pt x="584" y="142"/>
                    </a:lnTo>
                    <a:lnTo>
                      <a:pt x="584" y="140"/>
                    </a:lnTo>
                    <a:lnTo>
                      <a:pt x="584" y="138"/>
                    </a:lnTo>
                    <a:lnTo>
                      <a:pt x="584" y="136"/>
                    </a:lnTo>
                    <a:lnTo>
                      <a:pt x="582" y="138"/>
                    </a:lnTo>
                    <a:lnTo>
                      <a:pt x="582" y="136"/>
                    </a:lnTo>
                    <a:lnTo>
                      <a:pt x="582" y="134"/>
                    </a:lnTo>
                    <a:lnTo>
                      <a:pt x="584" y="134"/>
                    </a:lnTo>
                    <a:lnTo>
                      <a:pt x="584" y="132"/>
                    </a:lnTo>
                    <a:lnTo>
                      <a:pt x="582" y="132"/>
                    </a:lnTo>
                    <a:lnTo>
                      <a:pt x="582" y="131"/>
                    </a:lnTo>
                    <a:lnTo>
                      <a:pt x="580" y="131"/>
                    </a:lnTo>
                    <a:lnTo>
                      <a:pt x="582" y="131"/>
                    </a:lnTo>
                    <a:lnTo>
                      <a:pt x="584" y="131"/>
                    </a:lnTo>
                    <a:lnTo>
                      <a:pt x="586" y="131"/>
                    </a:lnTo>
                    <a:lnTo>
                      <a:pt x="588" y="131"/>
                    </a:lnTo>
                    <a:lnTo>
                      <a:pt x="588" y="129"/>
                    </a:lnTo>
                    <a:lnTo>
                      <a:pt x="588" y="127"/>
                    </a:lnTo>
                    <a:lnTo>
                      <a:pt x="586" y="127"/>
                    </a:lnTo>
                    <a:lnTo>
                      <a:pt x="586" y="125"/>
                    </a:lnTo>
                    <a:lnTo>
                      <a:pt x="586" y="123"/>
                    </a:lnTo>
                    <a:lnTo>
                      <a:pt x="586" y="121"/>
                    </a:lnTo>
                    <a:lnTo>
                      <a:pt x="588" y="121"/>
                    </a:lnTo>
                    <a:lnTo>
                      <a:pt x="588" y="119"/>
                    </a:lnTo>
                    <a:lnTo>
                      <a:pt x="590" y="119"/>
                    </a:lnTo>
                    <a:lnTo>
                      <a:pt x="590" y="121"/>
                    </a:lnTo>
                    <a:lnTo>
                      <a:pt x="588" y="123"/>
                    </a:lnTo>
                    <a:lnTo>
                      <a:pt x="588" y="125"/>
                    </a:lnTo>
                    <a:lnTo>
                      <a:pt x="590" y="125"/>
                    </a:lnTo>
                    <a:lnTo>
                      <a:pt x="590" y="127"/>
                    </a:lnTo>
                    <a:lnTo>
                      <a:pt x="592" y="127"/>
                    </a:lnTo>
                    <a:lnTo>
                      <a:pt x="594" y="127"/>
                    </a:lnTo>
                    <a:lnTo>
                      <a:pt x="594" y="125"/>
                    </a:lnTo>
                    <a:lnTo>
                      <a:pt x="596" y="125"/>
                    </a:lnTo>
                    <a:lnTo>
                      <a:pt x="597" y="123"/>
                    </a:lnTo>
                    <a:lnTo>
                      <a:pt x="597" y="121"/>
                    </a:lnTo>
                    <a:lnTo>
                      <a:pt x="597" y="119"/>
                    </a:lnTo>
                    <a:lnTo>
                      <a:pt x="599" y="119"/>
                    </a:lnTo>
                    <a:lnTo>
                      <a:pt x="601" y="119"/>
                    </a:lnTo>
                    <a:lnTo>
                      <a:pt x="603" y="121"/>
                    </a:lnTo>
                    <a:lnTo>
                      <a:pt x="603" y="123"/>
                    </a:lnTo>
                    <a:lnTo>
                      <a:pt x="605" y="123"/>
                    </a:lnTo>
                    <a:lnTo>
                      <a:pt x="605" y="121"/>
                    </a:lnTo>
                    <a:lnTo>
                      <a:pt x="607" y="121"/>
                    </a:lnTo>
                    <a:lnTo>
                      <a:pt x="607" y="119"/>
                    </a:lnTo>
                    <a:lnTo>
                      <a:pt x="605" y="119"/>
                    </a:lnTo>
                    <a:lnTo>
                      <a:pt x="605" y="117"/>
                    </a:lnTo>
                    <a:lnTo>
                      <a:pt x="603" y="117"/>
                    </a:lnTo>
                    <a:lnTo>
                      <a:pt x="601" y="119"/>
                    </a:lnTo>
                    <a:lnTo>
                      <a:pt x="601" y="117"/>
                    </a:lnTo>
                    <a:lnTo>
                      <a:pt x="599" y="117"/>
                    </a:lnTo>
                    <a:lnTo>
                      <a:pt x="599" y="115"/>
                    </a:lnTo>
                    <a:lnTo>
                      <a:pt x="601" y="115"/>
                    </a:lnTo>
                    <a:lnTo>
                      <a:pt x="601" y="113"/>
                    </a:lnTo>
                    <a:lnTo>
                      <a:pt x="603" y="113"/>
                    </a:lnTo>
                    <a:lnTo>
                      <a:pt x="605" y="113"/>
                    </a:lnTo>
                    <a:lnTo>
                      <a:pt x="605" y="115"/>
                    </a:lnTo>
                    <a:lnTo>
                      <a:pt x="607" y="117"/>
                    </a:lnTo>
                    <a:lnTo>
                      <a:pt x="609" y="117"/>
                    </a:lnTo>
                    <a:lnTo>
                      <a:pt x="609" y="115"/>
                    </a:lnTo>
                    <a:lnTo>
                      <a:pt x="611" y="115"/>
                    </a:lnTo>
                    <a:lnTo>
                      <a:pt x="611" y="113"/>
                    </a:lnTo>
                    <a:lnTo>
                      <a:pt x="609" y="113"/>
                    </a:lnTo>
                    <a:lnTo>
                      <a:pt x="609" y="111"/>
                    </a:lnTo>
                    <a:lnTo>
                      <a:pt x="607" y="111"/>
                    </a:lnTo>
                    <a:lnTo>
                      <a:pt x="607" y="109"/>
                    </a:lnTo>
                    <a:lnTo>
                      <a:pt x="607" y="108"/>
                    </a:lnTo>
                    <a:lnTo>
                      <a:pt x="609" y="108"/>
                    </a:lnTo>
                    <a:lnTo>
                      <a:pt x="609" y="106"/>
                    </a:lnTo>
                    <a:lnTo>
                      <a:pt x="611" y="106"/>
                    </a:lnTo>
                    <a:lnTo>
                      <a:pt x="613" y="106"/>
                    </a:lnTo>
                    <a:lnTo>
                      <a:pt x="613" y="104"/>
                    </a:lnTo>
                    <a:lnTo>
                      <a:pt x="615" y="104"/>
                    </a:lnTo>
                    <a:lnTo>
                      <a:pt x="615" y="102"/>
                    </a:lnTo>
                    <a:lnTo>
                      <a:pt x="615" y="100"/>
                    </a:lnTo>
                    <a:lnTo>
                      <a:pt x="615" y="98"/>
                    </a:lnTo>
                    <a:lnTo>
                      <a:pt x="615" y="96"/>
                    </a:lnTo>
                    <a:lnTo>
                      <a:pt x="613" y="94"/>
                    </a:lnTo>
                    <a:lnTo>
                      <a:pt x="613" y="92"/>
                    </a:lnTo>
                    <a:lnTo>
                      <a:pt x="615" y="92"/>
                    </a:lnTo>
                    <a:lnTo>
                      <a:pt x="615" y="94"/>
                    </a:lnTo>
                    <a:lnTo>
                      <a:pt x="617" y="96"/>
                    </a:lnTo>
                    <a:lnTo>
                      <a:pt x="617" y="98"/>
                    </a:lnTo>
                    <a:lnTo>
                      <a:pt x="619" y="98"/>
                    </a:lnTo>
                    <a:lnTo>
                      <a:pt x="619" y="96"/>
                    </a:lnTo>
                    <a:lnTo>
                      <a:pt x="620" y="96"/>
                    </a:lnTo>
                    <a:lnTo>
                      <a:pt x="622" y="96"/>
                    </a:lnTo>
                    <a:lnTo>
                      <a:pt x="622" y="94"/>
                    </a:lnTo>
                    <a:lnTo>
                      <a:pt x="624" y="94"/>
                    </a:lnTo>
                    <a:lnTo>
                      <a:pt x="626" y="94"/>
                    </a:lnTo>
                    <a:lnTo>
                      <a:pt x="626" y="92"/>
                    </a:lnTo>
                    <a:lnTo>
                      <a:pt x="628" y="92"/>
                    </a:lnTo>
                    <a:lnTo>
                      <a:pt x="630" y="92"/>
                    </a:lnTo>
                    <a:lnTo>
                      <a:pt x="632" y="92"/>
                    </a:lnTo>
                    <a:lnTo>
                      <a:pt x="632" y="90"/>
                    </a:lnTo>
                    <a:lnTo>
                      <a:pt x="634" y="90"/>
                    </a:lnTo>
                    <a:lnTo>
                      <a:pt x="636" y="90"/>
                    </a:lnTo>
                    <a:lnTo>
                      <a:pt x="638" y="90"/>
                    </a:lnTo>
                    <a:lnTo>
                      <a:pt x="640" y="90"/>
                    </a:lnTo>
                    <a:lnTo>
                      <a:pt x="642" y="90"/>
                    </a:lnTo>
                    <a:lnTo>
                      <a:pt x="643" y="90"/>
                    </a:lnTo>
                    <a:lnTo>
                      <a:pt x="643" y="92"/>
                    </a:lnTo>
                    <a:lnTo>
                      <a:pt x="645" y="92"/>
                    </a:lnTo>
                    <a:lnTo>
                      <a:pt x="647" y="92"/>
                    </a:lnTo>
                    <a:lnTo>
                      <a:pt x="647" y="90"/>
                    </a:lnTo>
                    <a:lnTo>
                      <a:pt x="649" y="90"/>
                    </a:lnTo>
                    <a:lnTo>
                      <a:pt x="647" y="90"/>
                    </a:lnTo>
                    <a:lnTo>
                      <a:pt x="647" y="88"/>
                    </a:lnTo>
                    <a:lnTo>
                      <a:pt x="649" y="88"/>
                    </a:lnTo>
                    <a:lnTo>
                      <a:pt x="651" y="88"/>
                    </a:lnTo>
                    <a:lnTo>
                      <a:pt x="651" y="90"/>
                    </a:lnTo>
                    <a:lnTo>
                      <a:pt x="651" y="92"/>
                    </a:lnTo>
                    <a:lnTo>
                      <a:pt x="653" y="92"/>
                    </a:lnTo>
                    <a:lnTo>
                      <a:pt x="653" y="94"/>
                    </a:lnTo>
                    <a:lnTo>
                      <a:pt x="653" y="96"/>
                    </a:lnTo>
                    <a:lnTo>
                      <a:pt x="655" y="96"/>
                    </a:lnTo>
                    <a:lnTo>
                      <a:pt x="657" y="96"/>
                    </a:lnTo>
                    <a:lnTo>
                      <a:pt x="657" y="94"/>
                    </a:lnTo>
                    <a:lnTo>
                      <a:pt x="659" y="94"/>
                    </a:lnTo>
                    <a:lnTo>
                      <a:pt x="661" y="94"/>
                    </a:lnTo>
                    <a:lnTo>
                      <a:pt x="663" y="94"/>
                    </a:lnTo>
                    <a:lnTo>
                      <a:pt x="665" y="94"/>
                    </a:lnTo>
                    <a:lnTo>
                      <a:pt x="665" y="96"/>
                    </a:lnTo>
                    <a:lnTo>
                      <a:pt x="663" y="96"/>
                    </a:lnTo>
                    <a:lnTo>
                      <a:pt x="663" y="98"/>
                    </a:lnTo>
                    <a:lnTo>
                      <a:pt x="665" y="100"/>
                    </a:lnTo>
                    <a:lnTo>
                      <a:pt x="667" y="98"/>
                    </a:lnTo>
                    <a:lnTo>
                      <a:pt x="668" y="98"/>
                    </a:lnTo>
                    <a:lnTo>
                      <a:pt x="670" y="98"/>
                    </a:lnTo>
                    <a:lnTo>
                      <a:pt x="672" y="98"/>
                    </a:lnTo>
                    <a:lnTo>
                      <a:pt x="672" y="100"/>
                    </a:lnTo>
                    <a:lnTo>
                      <a:pt x="674" y="100"/>
                    </a:lnTo>
                    <a:lnTo>
                      <a:pt x="676" y="100"/>
                    </a:lnTo>
                    <a:lnTo>
                      <a:pt x="676" y="98"/>
                    </a:lnTo>
                    <a:lnTo>
                      <a:pt x="678" y="98"/>
                    </a:lnTo>
                    <a:lnTo>
                      <a:pt x="678" y="100"/>
                    </a:lnTo>
                    <a:lnTo>
                      <a:pt x="680" y="100"/>
                    </a:lnTo>
                    <a:lnTo>
                      <a:pt x="682" y="100"/>
                    </a:lnTo>
                    <a:lnTo>
                      <a:pt x="682" y="98"/>
                    </a:lnTo>
                    <a:lnTo>
                      <a:pt x="682" y="100"/>
                    </a:lnTo>
                    <a:lnTo>
                      <a:pt x="684" y="100"/>
                    </a:lnTo>
                    <a:lnTo>
                      <a:pt x="682" y="100"/>
                    </a:lnTo>
                    <a:lnTo>
                      <a:pt x="682" y="102"/>
                    </a:lnTo>
                    <a:lnTo>
                      <a:pt x="684" y="102"/>
                    </a:lnTo>
                    <a:lnTo>
                      <a:pt x="686" y="102"/>
                    </a:lnTo>
                    <a:lnTo>
                      <a:pt x="684" y="102"/>
                    </a:lnTo>
                    <a:lnTo>
                      <a:pt x="684" y="100"/>
                    </a:lnTo>
                    <a:lnTo>
                      <a:pt x="686" y="100"/>
                    </a:lnTo>
                    <a:lnTo>
                      <a:pt x="686" y="102"/>
                    </a:lnTo>
                    <a:lnTo>
                      <a:pt x="688" y="102"/>
                    </a:lnTo>
                    <a:lnTo>
                      <a:pt x="688" y="100"/>
                    </a:lnTo>
                    <a:lnTo>
                      <a:pt x="690" y="100"/>
                    </a:lnTo>
                    <a:lnTo>
                      <a:pt x="690" y="102"/>
                    </a:lnTo>
                    <a:lnTo>
                      <a:pt x="691" y="102"/>
                    </a:lnTo>
                    <a:lnTo>
                      <a:pt x="693" y="102"/>
                    </a:lnTo>
                    <a:lnTo>
                      <a:pt x="693" y="104"/>
                    </a:lnTo>
                    <a:lnTo>
                      <a:pt x="693" y="106"/>
                    </a:lnTo>
                    <a:lnTo>
                      <a:pt x="695" y="106"/>
                    </a:lnTo>
                    <a:lnTo>
                      <a:pt x="697" y="106"/>
                    </a:lnTo>
                    <a:lnTo>
                      <a:pt x="697" y="104"/>
                    </a:lnTo>
                    <a:lnTo>
                      <a:pt x="699" y="104"/>
                    </a:lnTo>
                    <a:lnTo>
                      <a:pt x="701" y="104"/>
                    </a:lnTo>
                    <a:lnTo>
                      <a:pt x="701" y="106"/>
                    </a:lnTo>
                    <a:lnTo>
                      <a:pt x="701" y="104"/>
                    </a:lnTo>
                    <a:lnTo>
                      <a:pt x="701" y="102"/>
                    </a:lnTo>
                    <a:lnTo>
                      <a:pt x="703" y="102"/>
                    </a:lnTo>
                    <a:lnTo>
                      <a:pt x="703" y="104"/>
                    </a:lnTo>
                    <a:lnTo>
                      <a:pt x="703" y="106"/>
                    </a:lnTo>
                    <a:lnTo>
                      <a:pt x="703" y="104"/>
                    </a:lnTo>
                    <a:lnTo>
                      <a:pt x="705" y="104"/>
                    </a:lnTo>
                    <a:lnTo>
                      <a:pt x="707" y="104"/>
                    </a:lnTo>
                    <a:lnTo>
                      <a:pt x="707" y="106"/>
                    </a:lnTo>
                    <a:lnTo>
                      <a:pt x="707" y="108"/>
                    </a:lnTo>
                    <a:lnTo>
                      <a:pt x="707" y="109"/>
                    </a:lnTo>
                    <a:lnTo>
                      <a:pt x="707" y="108"/>
                    </a:lnTo>
                    <a:lnTo>
                      <a:pt x="709" y="108"/>
                    </a:lnTo>
                    <a:lnTo>
                      <a:pt x="711" y="109"/>
                    </a:lnTo>
                    <a:lnTo>
                      <a:pt x="713" y="109"/>
                    </a:lnTo>
                    <a:lnTo>
                      <a:pt x="713" y="111"/>
                    </a:lnTo>
                    <a:lnTo>
                      <a:pt x="711" y="111"/>
                    </a:lnTo>
                    <a:lnTo>
                      <a:pt x="709" y="111"/>
                    </a:lnTo>
                    <a:lnTo>
                      <a:pt x="707" y="111"/>
                    </a:lnTo>
                    <a:lnTo>
                      <a:pt x="707" y="113"/>
                    </a:lnTo>
                    <a:lnTo>
                      <a:pt x="705" y="113"/>
                    </a:lnTo>
                    <a:lnTo>
                      <a:pt x="705" y="115"/>
                    </a:lnTo>
                    <a:lnTo>
                      <a:pt x="707" y="115"/>
                    </a:lnTo>
                    <a:lnTo>
                      <a:pt x="707" y="113"/>
                    </a:lnTo>
                    <a:lnTo>
                      <a:pt x="709" y="113"/>
                    </a:lnTo>
                    <a:lnTo>
                      <a:pt x="711" y="113"/>
                    </a:lnTo>
                    <a:lnTo>
                      <a:pt x="711" y="115"/>
                    </a:lnTo>
                    <a:lnTo>
                      <a:pt x="711" y="117"/>
                    </a:lnTo>
                    <a:lnTo>
                      <a:pt x="711" y="119"/>
                    </a:lnTo>
                    <a:lnTo>
                      <a:pt x="711" y="121"/>
                    </a:lnTo>
                    <a:lnTo>
                      <a:pt x="713" y="121"/>
                    </a:lnTo>
                    <a:lnTo>
                      <a:pt x="715" y="119"/>
                    </a:lnTo>
                    <a:lnTo>
                      <a:pt x="715" y="117"/>
                    </a:lnTo>
                    <a:lnTo>
                      <a:pt x="716" y="117"/>
                    </a:lnTo>
                    <a:lnTo>
                      <a:pt x="716" y="115"/>
                    </a:lnTo>
                    <a:lnTo>
                      <a:pt x="718" y="115"/>
                    </a:lnTo>
                    <a:lnTo>
                      <a:pt x="720" y="115"/>
                    </a:lnTo>
                    <a:lnTo>
                      <a:pt x="722" y="115"/>
                    </a:lnTo>
                    <a:lnTo>
                      <a:pt x="722" y="117"/>
                    </a:lnTo>
                    <a:lnTo>
                      <a:pt x="724" y="117"/>
                    </a:lnTo>
                    <a:lnTo>
                      <a:pt x="724" y="119"/>
                    </a:lnTo>
                    <a:lnTo>
                      <a:pt x="726" y="121"/>
                    </a:lnTo>
                    <a:lnTo>
                      <a:pt x="728" y="121"/>
                    </a:lnTo>
                    <a:lnTo>
                      <a:pt x="728" y="123"/>
                    </a:lnTo>
                    <a:lnTo>
                      <a:pt x="728" y="125"/>
                    </a:lnTo>
                    <a:lnTo>
                      <a:pt x="728" y="127"/>
                    </a:lnTo>
                    <a:lnTo>
                      <a:pt x="726" y="127"/>
                    </a:lnTo>
                    <a:lnTo>
                      <a:pt x="726" y="129"/>
                    </a:lnTo>
                    <a:lnTo>
                      <a:pt x="728" y="129"/>
                    </a:lnTo>
                    <a:lnTo>
                      <a:pt x="730" y="129"/>
                    </a:lnTo>
                    <a:lnTo>
                      <a:pt x="730" y="131"/>
                    </a:lnTo>
                    <a:lnTo>
                      <a:pt x="732" y="131"/>
                    </a:lnTo>
                    <a:lnTo>
                      <a:pt x="732" y="132"/>
                    </a:lnTo>
                    <a:lnTo>
                      <a:pt x="734" y="132"/>
                    </a:lnTo>
                    <a:lnTo>
                      <a:pt x="734" y="131"/>
                    </a:lnTo>
                    <a:lnTo>
                      <a:pt x="734" y="129"/>
                    </a:lnTo>
                    <a:lnTo>
                      <a:pt x="736" y="129"/>
                    </a:lnTo>
                    <a:lnTo>
                      <a:pt x="738" y="129"/>
                    </a:lnTo>
                    <a:lnTo>
                      <a:pt x="738" y="131"/>
                    </a:lnTo>
                    <a:lnTo>
                      <a:pt x="739" y="131"/>
                    </a:lnTo>
                    <a:lnTo>
                      <a:pt x="739" y="129"/>
                    </a:lnTo>
                    <a:lnTo>
                      <a:pt x="741" y="127"/>
                    </a:lnTo>
                    <a:lnTo>
                      <a:pt x="743" y="127"/>
                    </a:lnTo>
                    <a:lnTo>
                      <a:pt x="741" y="127"/>
                    </a:lnTo>
                    <a:lnTo>
                      <a:pt x="741" y="125"/>
                    </a:lnTo>
                    <a:lnTo>
                      <a:pt x="739" y="125"/>
                    </a:lnTo>
                    <a:lnTo>
                      <a:pt x="739" y="123"/>
                    </a:lnTo>
                    <a:lnTo>
                      <a:pt x="741" y="123"/>
                    </a:lnTo>
                    <a:lnTo>
                      <a:pt x="743" y="123"/>
                    </a:lnTo>
                    <a:lnTo>
                      <a:pt x="745" y="123"/>
                    </a:lnTo>
                    <a:lnTo>
                      <a:pt x="747" y="123"/>
                    </a:lnTo>
                    <a:lnTo>
                      <a:pt x="747" y="121"/>
                    </a:lnTo>
                    <a:lnTo>
                      <a:pt x="747" y="123"/>
                    </a:lnTo>
                    <a:lnTo>
                      <a:pt x="749" y="123"/>
                    </a:lnTo>
                    <a:lnTo>
                      <a:pt x="749" y="121"/>
                    </a:lnTo>
                    <a:lnTo>
                      <a:pt x="749" y="123"/>
                    </a:lnTo>
                    <a:lnTo>
                      <a:pt x="751" y="123"/>
                    </a:lnTo>
                    <a:lnTo>
                      <a:pt x="751" y="121"/>
                    </a:lnTo>
                    <a:lnTo>
                      <a:pt x="753" y="121"/>
                    </a:lnTo>
                    <a:lnTo>
                      <a:pt x="753" y="123"/>
                    </a:lnTo>
                    <a:lnTo>
                      <a:pt x="753" y="121"/>
                    </a:lnTo>
                    <a:lnTo>
                      <a:pt x="755" y="121"/>
                    </a:lnTo>
                    <a:lnTo>
                      <a:pt x="757" y="121"/>
                    </a:lnTo>
                    <a:lnTo>
                      <a:pt x="757" y="119"/>
                    </a:lnTo>
                    <a:lnTo>
                      <a:pt x="759" y="119"/>
                    </a:lnTo>
                    <a:lnTo>
                      <a:pt x="759" y="121"/>
                    </a:lnTo>
                    <a:lnTo>
                      <a:pt x="761" y="121"/>
                    </a:lnTo>
                    <a:lnTo>
                      <a:pt x="761" y="119"/>
                    </a:lnTo>
                    <a:lnTo>
                      <a:pt x="763" y="119"/>
                    </a:lnTo>
                    <a:lnTo>
                      <a:pt x="763" y="121"/>
                    </a:lnTo>
                    <a:lnTo>
                      <a:pt x="764" y="121"/>
                    </a:lnTo>
                    <a:lnTo>
                      <a:pt x="766" y="121"/>
                    </a:lnTo>
                    <a:lnTo>
                      <a:pt x="768" y="121"/>
                    </a:lnTo>
                    <a:lnTo>
                      <a:pt x="770" y="121"/>
                    </a:lnTo>
                    <a:lnTo>
                      <a:pt x="770" y="123"/>
                    </a:lnTo>
                    <a:lnTo>
                      <a:pt x="772" y="123"/>
                    </a:lnTo>
                    <a:lnTo>
                      <a:pt x="772" y="125"/>
                    </a:lnTo>
                    <a:lnTo>
                      <a:pt x="774" y="123"/>
                    </a:lnTo>
                    <a:lnTo>
                      <a:pt x="776" y="123"/>
                    </a:lnTo>
                    <a:lnTo>
                      <a:pt x="776" y="125"/>
                    </a:lnTo>
                    <a:lnTo>
                      <a:pt x="778" y="125"/>
                    </a:lnTo>
                    <a:lnTo>
                      <a:pt x="780" y="125"/>
                    </a:lnTo>
                    <a:lnTo>
                      <a:pt x="782" y="127"/>
                    </a:lnTo>
                    <a:lnTo>
                      <a:pt x="782" y="125"/>
                    </a:lnTo>
                    <a:lnTo>
                      <a:pt x="782" y="123"/>
                    </a:lnTo>
                    <a:lnTo>
                      <a:pt x="784" y="123"/>
                    </a:lnTo>
                    <a:lnTo>
                      <a:pt x="784" y="121"/>
                    </a:lnTo>
                    <a:lnTo>
                      <a:pt x="784" y="119"/>
                    </a:lnTo>
                    <a:lnTo>
                      <a:pt x="784" y="117"/>
                    </a:lnTo>
                    <a:lnTo>
                      <a:pt x="784" y="115"/>
                    </a:lnTo>
                    <a:lnTo>
                      <a:pt x="784" y="113"/>
                    </a:lnTo>
                    <a:lnTo>
                      <a:pt x="784" y="111"/>
                    </a:lnTo>
                    <a:lnTo>
                      <a:pt x="784" y="109"/>
                    </a:lnTo>
                    <a:lnTo>
                      <a:pt x="782" y="109"/>
                    </a:lnTo>
                    <a:lnTo>
                      <a:pt x="782" y="108"/>
                    </a:lnTo>
                    <a:lnTo>
                      <a:pt x="780" y="108"/>
                    </a:lnTo>
                    <a:lnTo>
                      <a:pt x="778" y="108"/>
                    </a:lnTo>
                    <a:lnTo>
                      <a:pt x="776" y="108"/>
                    </a:lnTo>
                    <a:lnTo>
                      <a:pt x="776" y="106"/>
                    </a:lnTo>
                    <a:lnTo>
                      <a:pt x="774" y="106"/>
                    </a:lnTo>
                    <a:lnTo>
                      <a:pt x="774" y="104"/>
                    </a:lnTo>
                    <a:lnTo>
                      <a:pt x="774" y="102"/>
                    </a:lnTo>
                    <a:lnTo>
                      <a:pt x="774" y="100"/>
                    </a:lnTo>
                    <a:lnTo>
                      <a:pt x="774" y="98"/>
                    </a:lnTo>
                    <a:lnTo>
                      <a:pt x="772" y="98"/>
                    </a:lnTo>
                    <a:lnTo>
                      <a:pt x="770" y="98"/>
                    </a:lnTo>
                    <a:lnTo>
                      <a:pt x="770" y="96"/>
                    </a:lnTo>
                    <a:lnTo>
                      <a:pt x="770" y="94"/>
                    </a:lnTo>
                    <a:lnTo>
                      <a:pt x="772" y="94"/>
                    </a:lnTo>
                    <a:lnTo>
                      <a:pt x="770" y="92"/>
                    </a:lnTo>
                    <a:lnTo>
                      <a:pt x="770" y="90"/>
                    </a:lnTo>
                    <a:lnTo>
                      <a:pt x="768" y="90"/>
                    </a:lnTo>
                    <a:lnTo>
                      <a:pt x="768" y="88"/>
                    </a:lnTo>
                    <a:lnTo>
                      <a:pt x="770" y="88"/>
                    </a:lnTo>
                    <a:lnTo>
                      <a:pt x="772" y="88"/>
                    </a:lnTo>
                    <a:lnTo>
                      <a:pt x="772" y="86"/>
                    </a:lnTo>
                    <a:lnTo>
                      <a:pt x="772" y="84"/>
                    </a:lnTo>
                    <a:lnTo>
                      <a:pt x="772" y="83"/>
                    </a:lnTo>
                    <a:lnTo>
                      <a:pt x="774" y="83"/>
                    </a:lnTo>
                    <a:lnTo>
                      <a:pt x="772" y="83"/>
                    </a:lnTo>
                    <a:lnTo>
                      <a:pt x="774" y="83"/>
                    </a:lnTo>
                    <a:lnTo>
                      <a:pt x="774" y="81"/>
                    </a:lnTo>
                    <a:lnTo>
                      <a:pt x="772" y="81"/>
                    </a:lnTo>
                    <a:lnTo>
                      <a:pt x="772" y="79"/>
                    </a:lnTo>
                    <a:lnTo>
                      <a:pt x="772" y="77"/>
                    </a:lnTo>
                    <a:lnTo>
                      <a:pt x="772" y="79"/>
                    </a:lnTo>
                    <a:lnTo>
                      <a:pt x="772" y="77"/>
                    </a:lnTo>
                    <a:lnTo>
                      <a:pt x="772" y="75"/>
                    </a:lnTo>
                    <a:lnTo>
                      <a:pt x="772" y="73"/>
                    </a:lnTo>
                    <a:lnTo>
                      <a:pt x="772" y="71"/>
                    </a:lnTo>
                    <a:lnTo>
                      <a:pt x="774" y="71"/>
                    </a:lnTo>
                    <a:lnTo>
                      <a:pt x="774" y="69"/>
                    </a:lnTo>
                    <a:lnTo>
                      <a:pt x="774" y="67"/>
                    </a:lnTo>
                    <a:lnTo>
                      <a:pt x="776" y="67"/>
                    </a:lnTo>
                    <a:lnTo>
                      <a:pt x="774" y="67"/>
                    </a:lnTo>
                    <a:lnTo>
                      <a:pt x="774" y="65"/>
                    </a:lnTo>
                    <a:lnTo>
                      <a:pt x="774" y="63"/>
                    </a:lnTo>
                    <a:lnTo>
                      <a:pt x="774" y="61"/>
                    </a:lnTo>
                    <a:lnTo>
                      <a:pt x="774" y="60"/>
                    </a:lnTo>
                    <a:lnTo>
                      <a:pt x="774" y="61"/>
                    </a:lnTo>
                    <a:lnTo>
                      <a:pt x="774" y="60"/>
                    </a:lnTo>
                    <a:lnTo>
                      <a:pt x="774" y="58"/>
                    </a:lnTo>
                    <a:lnTo>
                      <a:pt x="774" y="60"/>
                    </a:lnTo>
                    <a:lnTo>
                      <a:pt x="774" y="58"/>
                    </a:lnTo>
                    <a:lnTo>
                      <a:pt x="774" y="56"/>
                    </a:lnTo>
                    <a:lnTo>
                      <a:pt x="776" y="56"/>
                    </a:lnTo>
                    <a:lnTo>
                      <a:pt x="776" y="54"/>
                    </a:lnTo>
                    <a:lnTo>
                      <a:pt x="778" y="54"/>
                    </a:lnTo>
                    <a:lnTo>
                      <a:pt x="778" y="56"/>
                    </a:lnTo>
                    <a:lnTo>
                      <a:pt x="778" y="54"/>
                    </a:lnTo>
                    <a:lnTo>
                      <a:pt x="780" y="54"/>
                    </a:lnTo>
                    <a:lnTo>
                      <a:pt x="780" y="52"/>
                    </a:lnTo>
                    <a:lnTo>
                      <a:pt x="782" y="52"/>
                    </a:lnTo>
                    <a:lnTo>
                      <a:pt x="782" y="50"/>
                    </a:lnTo>
                    <a:lnTo>
                      <a:pt x="784" y="50"/>
                    </a:lnTo>
                    <a:lnTo>
                      <a:pt x="784" y="48"/>
                    </a:lnTo>
                    <a:lnTo>
                      <a:pt x="786" y="48"/>
                    </a:lnTo>
                    <a:lnTo>
                      <a:pt x="786" y="46"/>
                    </a:lnTo>
                    <a:lnTo>
                      <a:pt x="787" y="46"/>
                    </a:lnTo>
                    <a:lnTo>
                      <a:pt x="789" y="46"/>
                    </a:lnTo>
                    <a:lnTo>
                      <a:pt x="791" y="48"/>
                    </a:lnTo>
                    <a:lnTo>
                      <a:pt x="793" y="48"/>
                    </a:lnTo>
                    <a:lnTo>
                      <a:pt x="795" y="48"/>
                    </a:lnTo>
                    <a:lnTo>
                      <a:pt x="797" y="48"/>
                    </a:lnTo>
                    <a:lnTo>
                      <a:pt x="799" y="48"/>
                    </a:lnTo>
                    <a:lnTo>
                      <a:pt x="801" y="46"/>
                    </a:lnTo>
                    <a:lnTo>
                      <a:pt x="803" y="44"/>
                    </a:lnTo>
                    <a:lnTo>
                      <a:pt x="805" y="42"/>
                    </a:lnTo>
                    <a:lnTo>
                      <a:pt x="807" y="36"/>
                    </a:lnTo>
                    <a:lnTo>
                      <a:pt x="809" y="33"/>
                    </a:lnTo>
                    <a:lnTo>
                      <a:pt x="811" y="27"/>
                    </a:lnTo>
                    <a:lnTo>
                      <a:pt x="814" y="17"/>
                    </a:lnTo>
                    <a:lnTo>
                      <a:pt x="816" y="10"/>
                    </a:lnTo>
                    <a:lnTo>
                      <a:pt x="820" y="4"/>
                    </a:lnTo>
                    <a:lnTo>
                      <a:pt x="822" y="2"/>
                    </a:lnTo>
                    <a:lnTo>
                      <a:pt x="822" y="0"/>
                    </a:lnTo>
                    <a:lnTo>
                      <a:pt x="826" y="4"/>
                    </a:lnTo>
                    <a:lnTo>
                      <a:pt x="830" y="8"/>
                    </a:lnTo>
                    <a:lnTo>
                      <a:pt x="832" y="10"/>
                    </a:lnTo>
                    <a:lnTo>
                      <a:pt x="834" y="15"/>
                    </a:lnTo>
                    <a:lnTo>
                      <a:pt x="835" y="17"/>
                    </a:lnTo>
                    <a:lnTo>
                      <a:pt x="837" y="19"/>
                    </a:lnTo>
                    <a:lnTo>
                      <a:pt x="837" y="23"/>
                    </a:lnTo>
                    <a:lnTo>
                      <a:pt x="837" y="25"/>
                    </a:lnTo>
                    <a:lnTo>
                      <a:pt x="837" y="27"/>
                    </a:lnTo>
                    <a:lnTo>
                      <a:pt x="837" y="29"/>
                    </a:lnTo>
                    <a:lnTo>
                      <a:pt x="832" y="35"/>
                    </a:lnTo>
                    <a:lnTo>
                      <a:pt x="828" y="38"/>
                    </a:lnTo>
                    <a:lnTo>
                      <a:pt x="824" y="38"/>
                    </a:lnTo>
                    <a:lnTo>
                      <a:pt x="824" y="40"/>
                    </a:lnTo>
                    <a:lnTo>
                      <a:pt x="822" y="40"/>
                    </a:lnTo>
                    <a:lnTo>
                      <a:pt x="822" y="42"/>
                    </a:lnTo>
                    <a:lnTo>
                      <a:pt x="820" y="44"/>
                    </a:lnTo>
                    <a:lnTo>
                      <a:pt x="818" y="46"/>
                    </a:lnTo>
                    <a:lnTo>
                      <a:pt x="816" y="50"/>
                    </a:lnTo>
                    <a:lnTo>
                      <a:pt x="812" y="52"/>
                    </a:lnTo>
                    <a:lnTo>
                      <a:pt x="811" y="56"/>
                    </a:lnTo>
                    <a:lnTo>
                      <a:pt x="805" y="58"/>
                    </a:lnTo>
                    <a:lnTo>
                      <a:pt x="803" y="60"/>
                    </a:lnTo>
                    <a:lnTo>
                      <a:pt x="799" y="61"/>
                    </a:lnTo>
                    <a:lnTo>
                      <a:pt x="797" y="63"/>
                    </a:lnTo>
                    <a:lnTo>
                      <a:pt x="795" y="65"/>
                    </a:lnTo>
                    <a:lnTo>
                      <a:pt x="795" y="6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Freeform 4974">
                <a:extLst>
                  <a:ext uri="{FF2B5EF4-FFF2-40B4-BE49-F238E27FC236}">
                    <a16:creationId xmlns:a16="http://schemas.microsoft.com/office/drawing/2014/main" id="{6742D02F-B016-35D1-4631-F1C878525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598" y="1921216"/>
                <a:ext cx="695731" cy="572700"/>
              </a:xfrm>
              <a:custGeom>
                <a:avLst/>
                <a:gdLst/>
                <a:ahLst/>
                <a:cxnLst>
                  <a:cxn ang="0">
                    <a:pos x="371" y="87"/>
                  </a:cxn>
                  <a:cxn ang="0">
                    <a:pos x="377" y="116"/>
                  </a:cxn>
                  <a:cxn ang="0">
                    <a:pos x="377" y="144"/>
                  </a:cxn>
                  <a:cxn ang="0">
                    <a:pos x="377" y="169"/>
                  </a:cxn>
                  <a:cxn ang="0">
                    <a:pos x="365" y="185"/>
                  </a:cxn>
                  <a:cxn ang="0">
                    <a:pos x="352" y="196"/>
                  </a:cxn>
                  <a:cxn ang="0">
                    <a:pos x="342" y="212"/>
                  </a:cxn>
                  <a:cxn ang="0">
                    <a:pos x="335" y="229"/>
                  </a:cxn>
                  <a:cxn ang="0">
                    <a:pos x="321" y="239"/>
                  </a:cxn>
                  <a:cxn ang="0">
                    <a:pos x="298" y="231"/>
                  </a:cxn>
                  <a:cxn ang="0">
                    <a:pos x="279" y="229"/>
                  </a:cxn>
                  <a:cxn ang="0">
                    <a:pos x="263" y="229"/>
                  </a:cxn>
                  <a:cxn ang="0">
                    <a:pos x="263" y="246"/>
                  </a:cxn>
                  <a:cxn ang="0">
                    <a:pos x="258" y="260"/>
                  </a:cxn>
                  <a:cxn ang="0">
                    <a:pos x="263" y="279"/>
                  </a:cxn>
                  <a:cxn ang="0">
                    <a:pos x="260" y="302"/>
                  </a:cxn>
                  <a:cxn ang="0">
                    <a:pos x="244" y="312"/>
                  </a:cxn>
                  <a:cxn ang="0">
                    <a:pos x="231" y="333"/>
                  </a:cxn>
                  <a:cxn ang="0">
                    <a:pos x="217" y="348"/>
                  </a:cxn>
                  <a:cxn ang="0">
                    <a:pos x="200" y="358"/>
                  </a:cxn>
                  <a:cxn ang="0">
                    <a:pos x="191" y="344"/>
                  </a:cxn>
                  <a:cxn ang="0">
                    <a:pos x="177" y="329"/>
                  </a:cxn>
                  <a:cxn ang="0">
                    <a:pos x="158" y="329"/>
                  </a:cxn>
                  <a:cxn ang="0">
                    <a:pos x="144" y="323"/>
                  </a:cxn>
                  <a:cxn ang="0">
                    <a:pos x="137" y="312"/>
                  </a:cxn>
                  <a:cxn ang="0">
                    <a:pos x="121" y="313"/>
                  </a:cxn>
                  <a:cxn ang="0">
                    <a:pos x="112" y="321"/>
                  </a:cxn>
                  <a:cxn ang="0">
                    <a:pos x="96" y="323"/>
                  </a:cxn>
                  <a:cxn ang="0">
                    <a:pos x="83" y="315"/>
                  </a:cxn>
                  <a:cxn ang="0">
                    <a:pos x="68" y="304"/>
                  </a:cxn>
                  <a:cxn ang="0">
                    <a:pos x="47" y="298"/>
                  </a:cxn>
                  <a:cxn ang="0">
                    <a:pos x="39" y="281"/>
                  </a:cxn>
                  <a:cxn ang="0">
                    <a:pos x="35" y="265"/>
                  </a:cxn>
                  <a:cxn ang="0">
                    <a:pos x="24" y="246"/>
                  </a:cxn>
                  <a:cxn ang="0">
                    <a:pos x="6" y="229"/>
                  </a:cxn>
                  <a:cxn ang="0">
                    <a:pos x="2" y="212"/>
                  </a:cxn>
                  <a:cxn ang="0">
                    <a:pos x="14" y="200"/>
                  </a:cxn>
                  <a:cxn ang="0">
                    <a:pos x="16" y="185"/>
                  </a:cxn>
                  <a:cxn ang="0">
                    <a:pos x="37" y="171"/>
                  </a:cxn>
                  <a:cxn ang="0">
                    <a:pos x="62" y="164"/>
                  </a:cxn>
                  <a:cxn ang="0">
                    <a:pos x="79" y="169"/>
                  </a:cxn>
                  <a:cxn ang="0">
                    <a:pos x="95" y="181"/>
                  </a:cxn>
                  <a:cxn ang="0">
                    <a:pos x="116" y="185"/>
                  </a:cxn>
                  <a:cxn ang="0">
                    <a:pos x="127" y="177"/>
                  </a:cxn>
                  <a:cxn ang="0">
                    <a:pos x="141" y="177"/>
                  </a:cxn>
                  <a:cxn ang="0">
                    <a:pos x="150" y="173"/>
                  </a:cxn>
                  <a:cxn ang="0">
                    <a:pos x="160" y="162"/>
                  </a:cxn>
                  <a:cxn ang="0">
                    <a:pos x="175" y="152"/>
                  </a:cxn>
                  <a:cxn ang="0">
                    <a:pos x="187" y="160"/>
                  </a:cxn>
                  <a:cxn ang="0">
                    <a:pos x="198" y="146"/>
                  </a:cxn>
                  <a:cxn ang="0">
                    <a:pos x="204" y="144"/>
                  </a:cxn>
                  <a:cxn ang="0">
                    <a:pos x="214" y="144"/>
                  </a:cxn>
                  <a:cxn ang="0">
                    <a:pos x="229" y="143"/>
                  </a:cxn>
                  <a:cxn ang="0">
                    <a:pos x="242" y="133"/>
                  </a:cxn>
                  <a:cxn ang="0">
                    <a:pos x="302" y="70"/>
                  </a:cxn>
                  <a:cxn ang="0">
                    <a:pos x="363" y="4"/>
                  </a:cxn>
                  <a:cxn ang="0">
                    <a:pos x="369" y="18"/>
                  </a:cxn>
                  <a:cxn ang="0">
                    <a:pos x="363" y="39"/>
                  </a:cxn>
                  <a:cxn ang="0">
                    <a:pos x="363" y="62"/>
                  </a:cxn>
                </a:cxnLst>
                <a:rect l="0" t="0" r="r" b="b"/>
                <a:pathLst>
                  <a:path w="379" h="360">
                    <a:moveTo>
                      <a:pt x="365" y="70"/>
                    </a:moveTo>
                    <a:lnTo>
                      <a:pt x="365" y="72"/>
                    </a:lnTo>
                    <a:lnTo>
                      <a:pt x="367" y="73"/>
                    </a:lnTo>
                    <a:lnTo>
                      <a:pt x="367" y="75"/>
                    </a:lnTo>
                    <a:lnTo>
                      <a:pt x="367" y="77"/>
                    </a:lnTo>
                    <a:lnTo>
                      <a:pt x="367" y="79"/>
                    </a:lnTo>
                    <a:lnTo>
                      <a:pt x="369" y="79"/>
                    </a:lnTo>
                    <a:lnTo>
                      <a:pt x="369" y="81"/>
                    </a:lnTo>
                    <a:lnTo>
                      <a:pt x="369" y="83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71" y="89"/>
                    </a:lnTo>
                    <a:lnTo>
                      <a:pt x="371" y="91"/>
                    </a:lnTo>
                    <a:lnTo>
                      <a:pt x="371" y="93"/>
                    </a:lnTo>
                    <a:lnTo>
                      <a:pt x="371" y="95"/>
                    </a:lnTo>
                    <a:lnTo>
                      <a:pt x="375" y="98"/>
                    </a:lnTo>
                    <a:lnTo>
                      <a:pt x="375" y="102"/>
                    </a:lnTo>
                    <a:lnTo>
                      <a:pt x="375" y="104"/>
                    </a:lnTo>
                    <a:lnTo>
                      <a:pt x="375" y="108"/>
                    </a:lnTo>
                    <a:lnTo>
                      <a:pt x="377" y="110"/>
                    </a:lnTo>
                    <a:lnTo>
                      <a:pt x="377" y="112"/>
                    </a:lnTo>
                    <a:lnTo>
                      <a:pt x="377" y="114"/>
                    </a:lnTo>
                    <a:lnTo>
                      <a:pt x="377" y="116"/>
                    </a:lnTo>
                    <a:lnTo>
                      <a:pt x="377" y="118"/>
                    </a:lnTo>
                    <a:lnTo>
                      <a:pt x="377" y="120"/>
                    </a:lnTo>
                    <a:lnTo>
                      <a:pt x="377" y="121"/>
                    </a:lnTo>
                    <a:lnTo>
                      <a:pt x="377" y="125"/>
                    </a:lnTo>
                    <a:lnTo>
                      <a:pt x="377" y="127"/>
                    </a:lnTo>
                    <a:lnTo>
                      <a:pt x="377" y="129"/>
                    </a:lnTo>
                    <a:lnTo>
                      <a:pt x="377" y="131"/>
                    </a:lnTo>
                    <a:lnTo>
                      <a:pt x="377" y="133"/>
                    </a:lnTo>
                    <a:lnTo>
                      <a:pt x="377" y="135"/>
                    </a:lnTo>
                    <a:lnTo>
                      <a:pt x="377" y="139"/>
                    </a:lnTo>
                    <a:lnTo>
                      <a:pt x="377" y="143"/>
                    </a:lnTo>
                    <a:lnTo>
                      <a:pt x="377" y="144"/>
                    </a:lnTo>
                    <a:lnTo>
                      <a:pt x="377" y="146"/>
                    </a:lnTo>
                    <a:lnTo>
                      <a:pt x="377" y="150"/>
                    </a:lnTo>
                    <a:lnTo>
                      <a:pt x="379" y="152"/>
                    </a:lnTo>
                    <a:lnTo>
                      <a:pt x="379" y="154"/>
                    </a:lnTo>
                    <a:lnTo>
                      <a:pt x="379" y="156"/>
                    </a:lnTo>
                    <a:lnTo>
                      <a:pt x="379" y="158"/>
                    </a:lnTo>
                    <a:lnTo>
                      <a:pt x="379" y="160"/>
                    </a:lnTo>
                    <a:lnTo>
                      <a:pt x="379" y="162"/>
                    </a:lnTo>
                    <a:lnTo>
                      <a:pt x="377" y="164"/>
                    </a:lnTo>
                    <a:lnTo>
                      <a:pt x="377" y="166"/>
                    </a:lnTo>
                    <a:lnTo>
                      <a:pt x="377" y="168"/>
                    </a:lnTo>
                    <a:lnTo>
                      <a:pt x="377" y="169"/>
                    </a:lnTo>
                    <a:lnTo>
                      <a:pt x="375" y="171"/>
                    </a:lnTo>
                    <a:lnTo>
                      <a:pt x="375" y="173"/>
                    </a:lnTo>
                    <a:lnTo>
                      <a:pt x="375" y="175"/>
                    </a:lnTo>
                    <a:lnTo>
                      <a:pt x="373" y="175"/>
                    </a:lnTo>
                    <a:lnTo>
                      <a:pt x="373" y="177"/>
                    </a:lnTo>
                    <a:lnTo>
                      <a:pt x="371" y="179"/>
                    </a:lnTo>
                    <a:lnTo>
                      <a:pt x="371" y="181"/>
                    </a:lnTo>
                    <a:lnTo>
                      <a:pt x="369" y="181"/>
                    </a:lnTo>
                    <a:lnTo>
                      <a:pt x="369" y="183"/>
                    </a:lnTo>
                    <a:lnTo>
                      <a:pt x="367" y="183"/>
                    </a:lnTo>
                    <a:lnTo>
                      <a:pt x="367" y="185"/>
                    </a:lnTo>
                    <a:lnTo>
                      <a:pt x="365" y="185"/>
                    </a:lnTo>
                    <a:lnTo>
                      <a:pt x="365" y="187"/>
                    </a:lnTo>
                    <a:lnTo>
                      <a:pt x="363" y="187"/>
                    </a:lnTo>
                    <a:lnTo>
                      <a:pt x="363" y="189"/>
                    </a:lnTo>
                    <a:lnTo>
                      <a:pt x="361" y="189"/>
                    </a:lnTo>
                    <a:lnTo>
                      <a:pt x="361" y="191"/>
                    </a:lnTo>
                    <a:lnTo>
                      <a:pt x="359" y="191"/>
                    </a:lnTo>
                    <a:lnTo>
                      <a:pt x="358" y="192"/>
                    </a:lnTo>
                    <a:lnTo>
                      <a:pt x="356" y="192"/>
                    </a:lnTo>
                    <a:lnTo>
                      <a:pt x="356" y="194"/>
                    </a:lnTo>
                    <a:lnTo>
                      <a:pt x="354" y="194"/>
                    </a:lnTo>
                    <a:lnTo>
                      <a:pt x="354" y="196"/>
                    </a:lnTo>
                    <a:lnTo>
                      <a:pt x="352" y="196"/>
                    </a:lnTo>
                    <a:lnTo>
                      <a:pt x="352" y="198"/>
                    </a:lnTo>
                    <a:lnTo>
                      <a:pt x="350" y="198"/>
                    </a:lnTo>
                    <a:lnTo>
                      <a:pt x="350" y="200"/>
                    </a:lnTo>
                    <a:lnTo>
                      <a:pt x="348" y="200"/>
                    </a:lnTo>
                    <a:lnTo>
                      <a:pt x="348" y="202"/>
                    </a:lnTo>
                    <a:lnTo>
                      <a:pt x="348" y="204"/>
                    </a:lnTo>
                    <a:lnTo>
                      <a:pt x="346" y="204"/>
                    </a:lnTo>
                    <a:lnTo>
                      <a:pt x="346" y="206"/>
                    </a:lnTo>
                    <a:lnTo>
                      <a:pt x="344" y="206"/>
                    </a:lnTo>
                    <a:lnTo>
                      <a:pt x="344" y="208"/>
                    </a:lnTo>
                    <a:lnTo>
                      <a:pt x="342" y="210"/>
                    </a:lnTo>
                    <a:lnTo>
                      <a:pt x="342" y="212"/>
                    </a:lnTo>
                    <a:lnTo>
                      <a:pt x="342" y="214"/>
                    </a:lnTo>
                    <a:lnTo>
                      <a:pt x="340" y="214"/>
                    </a:lnTo>
                    <a:lnTo>
                      <a:pt x="340" y="216"/>
                    </a:lnTo>
                    <a:lnTo>
                      <a:pt x="338" y="217"/>
                    </a:lnTo>
                    <a:lnTo>
                      <a:pt x="338" y="219"/>
                    </a:lnTo>
                    <a:lnTo>
                      <a:pt x="338" y="221"/>
                    </a:lnTo>
                    <a:lnTo>
                      <a:pt x="338" y="223"/>
                    </a:lnTo>
                    <a:lnTo>
                      <a:pt x="338" y="225"/>
                    </a:lnTo>
                    <a:lnTo>
                      <a:pt x="338" y="227"/>
                    </a:lnTo>
                    <a:lnTo>
                      <a:pt x="336" y="227"/>
                    </a:lnTo>
                    <a:lnTo>
                      <a:pt x="335" y="227"/>
                    </a:lnTo>
                    <a:lnTo>
                      <a:pt x="335" y="229"/>
                    </a:lnTo>
                    <a:lnTo>
                      <a:pt x="333" y="229"/>
                    </a:lnTo>
                    <a:lnTo>
                      <a:pt x="331" y="229"/>
                    </a:lnTo>
                    <a:lnTo>
                      <a:pt x="329" y="229"/>
                    </a:lnTo>
                    <a:lnTo>
                      <a:pt x="327" y="229"/>
                    </a:lnTo>
                    <a:lnTo>
                      <a:pt x="325" y="229"/>
                    </a:lnTo>
                    <a:lnTo>
                      <a:pt x="325" y="231"/>
                    </a:lnTo>
                    <a:lnTo>
                      <a:pt x="323" y="231"/>
                    </a:lnTo>
                    <a:lnTo>
                      <a:pt x="323" y="233"/>
                    </a:lnTo>
                    <a:lnTo>
                      <a:pt x="321" y="233"/>
                    </a:lnTo>
                    <a:lnTo>
                      <a:pt x="321" y="235"/>
                    </a:lnTo>
                    <a:lnTo>
                      <a:pt x="321" y="237"/>
                    </a:lnTo>
                    <a:lnTo>
                      <a:pt x="321" y="239"/>
                    </a:lnTo>
                    <a:lnTo>
                      <a:pt x="319" y="239"/>
                    </a:lnTo>
                    <a:lnTo>
                      <a:pt x="317" y="237"/>
                    </a:lnTo>
                    <a:lnTo>
                      <a:pt x="315" y="237"/>
                    </a:lnTo>
                    <a:lnTo>
                      <a:pt x="313" y="235"/>
                    </a:lnTo>
                    <a:lnTo>
                      <a:pt x="311" y="235"/>
                    </a:lnTo>
                    <a:lnTo>
                      <a:pt x="310" y="233"/>
                    </a:lnTo>
                    <a:lnTo>
                      <a:pt x="308" y="233"/>
                    </a:lnTo>
                    <a:lnTo>
                      <a:pt x="306" y="233"/>
                    </a:lnTo>
                    <a:lnTo>
                      <a:pt x="304" y="233"/>
                    </a:lnTo>
                    <a:lnTo>
                      <a:pt x="302" y="231"/>
                    </a:lnTo>
                    <a:lnTo>
                      <a:pt x="300" y="231"/>
                    </a:lnTo>
                    <a:lnTo>
                      <a:pt x="298" y="231"/>
                    </a:lnTo>
                    <a:lnTo>
                      <a:pt x="296" y="231"/>
                    </a:lnTo>
                    <a:lnTo>
                      <a:pt x="294" y="231"/>
                    </a:lnTo>
                    <a:lnTo>
                      <a:pt x="292" y="231"/>
                    </a:lnTo>
                    <a:lnTo>
                      <a:pt x="292" y="233"/>
                    </a:lnTo>
                    <a:lnTo>
                      <a:pt x="290" y="233"/>
                    </a:lnTo>
                    <a:lnTo>
                      <a:pt x="288" y="233"/>
                    </a:lnTo>
                    <a:lnTo>
                      <a:pt x="287" y="233"/>
                    </a:lnTo>
                    <a:lnTo>
                      <a:pt x="285" y="233"/>
                    </a:lnTo>
                    <a:lnTo>
                      <a:pt x="285" y="231"/>
                    </a:lnTo>
                    <a:lnTo>
                      <a:pt x="283" y="231"/>
                    </a:lnTo>
                    <a:lnTo>
                      <a:pt x="281" y="231"/>
                    </a:lnTo>
                    <a:lnTo>
                      <a:pt x="279" y="229"/>
                    </a:lnTo>
                    <a:lnTo>
                      <a:pt x="277" y="229"/>
                    </a:lnTo>
                    <a:lnTo>
                      <a:pt x="275" y="229"/>
                    </a:lnTo>
                    <a:lnTo>
                      <a:pt x="275" y="227"/>
                    </a:lnTo>
                    <a:lnTo>
                      <a:pt x="273" y="227"/>
                    </a:lnTo>
                    <a:lnTo>
                      <a:pt x="271" y="225"/>
                    </a:lnTo>
                    <a:lnTo>
                      <a:pt x="269" y="225"/>
                    </a:lnTo>
                    <a:lnTo>
                      <a:pt x="269" y="223"/>
                    </a:lnTo>
                    <a:lnTo>
                      <a:pt x="267" y="223"/>
                    </a:lnTo>
                    <a:lnTo>
                      <a:pt x="265" y="223"/>
                    </a:lnTo>
                    <a:lnTo>
                      <a:pt x="265" y="225"/>
                    </a:lnTo>
                    <a:lnTo>
                      <a:pt x="263" y="227"/>
                    </a:lnTo>
                    <a:lnTo>
                      <a:pt x="263" y="229"/>
                    </a:lnTo>
                    <a:lnTo>
                      <a:pt x="263" y="231"/>
                    </a:lnTo>
                    <a:lnTo>
                      <a:pt x="263" y="233"/>
                    </a:lnTo>
                    <a:lnTo>
                      <a:pt x="265" y="233"/>
                    </a:lnTo>
                    <a:lnTo>
                      <a:pt x="263" y="233"/>
                    </a:lnTo>
                    <a:lnTo>
                      <a:pt x="263" y="235"/>
                    </a:lnTo>
                    <a:lnTo>
                      <a:pt x="263" y="237"/>
                    </a:lnTo>
                    <a:lnTo>
                      <a:pt x="263" y="239"/>
                    </a:lnTo>
                    <a:lnTo>
                      <a:pt x="263" y="240"/>
                    </a:lnTo>
                    <a:lnTo>
                      <a:pt x="262" y="240"/>
                    </a:lnTo>
                    <a:lnTo>
                      <a:pt x="262" y="242"/>
                    </a:lnTo>
                    <a:lnTo>
                      <a:pt x="263" y="244"/>
                    </a:lnTo>
                    <a:lnTo>
                      <a:pt x="263" y="246"/>
                    </a:lnTo>
                    <a:lnTo>
                      <a:pt x="265" y="246"/>
                    </a:lnTo>
                    <a:lnTo>
                      <a:pt x="265" y="248"/>
                    </a:lnTo>
                    <a:lnTo>
                      <a:pt x="263" y="248"/>
                    </a:lnTo>
                    <a:lnTo>
                      <a:pt x="263" y="250"/>
                    </a:lnTo>
                    <a:lnTo>
                      <a:pt x="263" y="252"/>
                    </a:lnTo>
                    <a:lnTo>
                      <a:pt x="262" y="252"/>
                    </a:lnTo>
                    <a:lnTo>
                      <a:pt x="262" y="254"/>
                    </a:lnTo>
                    <a:lnTo>
                      <a:pt x="260" y="254"/>
                    </a:lnTo>
                    <a:lnTo>
                      <a:pt x="260" y="256"/>
                    </a:lnTo>
                    <a:lnTo>
                      <a:pt x="260" y="258"/>
                    </a:lnTo>
                    <a:lnTo>
                      <a:pt x="260" y="260"/>
                    </a:lnTo>
                    <a:lnTo>
                      <a:pt x="258" y="260"/>
                    </a:lnTo>
                    <a:lnTo>
                      <a:pt x="258" y="262"/>
                    </a:lnTo>
                    <a:lnTo>
                      <a:pt x="258" y="264"/>
                    </a:lnTo>
                    <a:lnTo>
                      <a:pt x="258" y="265"/>
                    </a:lnTo>
                    <a:lnTo>
                      <a:pt x="258" y="267"/>
                    </a:lnTo>
                    <a:lnTo>
                      <a:pt x="260" y="269"/>
                    </a:lnTo>
                    <a:lnTo>
                      <a:pt x="260" y="271"/>
                    </a:lnTo>
                    <a:lnTo>
                      <a:pt x="260" y="273"/>
                    </a:lnTo>
                    <a:lnTo>
                      <a:pt x="262" y="273"/>
                    </a:lnTo>
                    <a:lnTo>
                      <a:pt x="262" y="275"/>
                    </a:lnTo>
                    <a:lnTo>
                      <a:pt x="262" y="277"/>
                    </a:lnTo>
                    <a:lnTo>
                      <a:pt x="263" y="277"/>
                    </a:lnTo>
                    <a:lnTo>
                      <a:pt x="263" y="279"/>
                    </a:lnTo>
                    <a:lnTo>
                      <a:pt x="263" y="281"/>
                    </a:lnTo>
                    <a:lnTo>
                      <a:pt x="263" y="283"/>
                    </a:lnTo>
                    <a:lnTo>
                      <a:pt x="263" y="285"/>
                    </a:lnTo>
                    <a:lnTo>
                      <a:pt x="263" y="287"/>
                    </a:lnTo>
                    <a:lnTo>
                      <a:pt x="263" y="289"/>
                    </a:lnTo>
                    <a:lnTo>
                      <a:pt x="263" y="290"/>
                    </a:lnTo>
                    <a:lnTo>
                      <a:pt x="263" y="292"/>
                    </a:lnTo>
                    <a:lnTo>
                      <a:pt x="263" y="294"/>
                    </a:lnTo>
                    <a:lnTo>
                      <a:pt x="262" y="296"/>
                    </a:lnTo>
                    <a:lnTo>
                      <a:pt x="262" y="298"/>
                    </a:lnTo>
                    <a:lnTo>
                      <a:pt x="260" y="300"/>
                    </a:lnTo>
                    <a:lnTo>
                      <a:pt x="260" y="302"/>
                    </a:lnTo>
                    <a:lnTo>
                      <a:pt x="260" y="304"/>
                    </a:lnTo>
                    <a:lnTo>
                      <a:pt x="258" y="304"/>
                    </a:lnTo>
                    <a:lnTo>
                      <a:pt x="258" y="306"/>
                    </a:lnTo>
                    <a:lnTo>
                      <a:pt x="258" y="308"/>
                    </a:lnTo>
                    <a:lnTo>
                      <a:pt x="256" y="310"/>
                    </a:lnTo>
                    <a:lnTo>
                      <a:pt x="254" y="310"/>
                    </a:lnTo>
                    <a:lnTo>
                      <a:pt x="252" y="310"/>
                    </a:lnTo>
                    <a:lnTo>
                      <a:pt x="252" y="312"/>
                    </a:lnTo>
                    <a:lnTo>
                      <a:pt x="250" y="312"/>
                    </a:lnTo>
                    <a:lnTo>
                      <a:pt x="248" y="312"/>
                    </a:lnTo>
                    <a:lnTo>
                      <a:pt x="246" y="312"/>
                    </a:lnTo>
                    <a:lnTo>
                      <a:pt x="244" y="312"/>
                    </a:lnTo>
                    <a:lnTo>
                      <a:pt x="242" y="312"/>
                    </a:lnTo>
                    <a:lnTo>
                      <a:pt x="240" y="313"/>
                    </a:lnTo>
                    <a:lnTo>
                      <a:pt x="239" y="315"/>
                    </a:lnTo>
                    <a:lnTo>
                      <a:pt x="237" y="315"/>
                    </a:lnTo>
                    <a:lnTo>
                      <a:pt x="237" y="317"/>
                    </a:lnTo>
                    <a:lnTo>
                      <a:pt x="235" y="319"/>
                    </a:lnTo>
                    <a:lnTo>
                      <a:pt x="233" y="321"/>
                    </a:lnTo>
                    <a:lnTo>
                      <a:pt x="233" y="323"/>
                    </a:lnTo>
                    <a:lnTo>
                      <a:pt x="231" y="325"/>
                    </a:lnTo>
                    <a:lnTo>
                      <a:pt x="231" y="329"/>
                    </a:lnTo>
                    <a:lnTo>
                      <a:pt x="231" y="331"/>
                    </a:lnTo>
                    <a:lnTo>
                      <a:pt x="231" y="333"/>
                    </a:lnTo>
                    <a:lnTo>
                      <a:pt x="231" y="337"/>
                    </a:lnTo>
                    <a:lnTo>
                      <a:pt x="229" y="337"/>
                    </a:lnTo>
                    <a:lnTo>
                      <a:pt x="229" y="338"/>
                    </a:lnTo>
                    <a:lnTo>
                      <a:pt x="229" y="340"/>
                    </a:lnTo>
                    <a:lnTo>
                      <a:pt x="229" y="342"/>
                    </a:lnTo>
                    <a:lnTo>
                      <a:pt x="227" y="344"/>
                    </a:lnTo>
                    <a:lnTo>
                      <a:pt x="225" y="346"/>
                    </a:lnTo>
                    <a:lnTo>
                      <a:pt x="223" y="346"/>
                    </a:lnTo>
                    <a:lnTo>
                      <a:pt x="223" y="348"/>
                    </a:lnTo>
                    <a:lnTo>
                      <a:pt x="221" y="348"/>
                    </a:lnTo>
                    <a:lnTo>
                      <a:pt x="219" y="348"/>
                    </a:lnTo>
                    <a:lnTo>
                      <a:pt x="217" y="348"/>
                    </a:lnTo>
                    <a:lnTo>
                      <a:pt x="217" y="350"/>
                    </a:lnTo>
                    <a:lnTo>
                      <a:pt x="215" y="352"/>
                    </a:lnTo>
                    <a:lnTo>
                      <a:pt x="214" y="354"/>
                    </a:lnTo>
                    <a:lnTo>
                      <a:pt x="212" y="356"/>
                    </a:lnTo>
                    <a:lnTo>
                      <a:pt x="210" y="356"/>
                    </a:lnTo>
                    <a:lnTo>
                      <a:pt x="208" y="356"/>
                    </a:lnTo>
                    <a:lnTo>
                      <a:pt x="206" y="356"/>
                    </a:lnTo>
                    <a:lnTo>
                      <a:pt x="204" y="356"/>
                    </a:lnTo>
                    <a:lnTo>
                      <a:pt x="202" y="356"/>
                    </a:lnTo>
                    <a:lnTo>
                      <a:pt x="202" y="358"/>
                    </a:lnTo>
                    <a:lnTo>
                      <a:pt x="200" y="360"/>
                    </a:lnTo>
                    <a:lnTo>
                      <a:pt x="200" y="358"/>
                    </a:lnTo>
                    <a:lnTo>
                      <a:pt x="200" y="356"/>
                    </a:lnTo>
                    <a:lnTo>
                      <a:pt x="198" y="356"/>
                    </a:lnTo>
                    <a:lnTo>
                      <a:pt x="198" y="354"/>
                    </a:lnTo>
                    <a:lnTo>
                      <a:pt x="198" y="352"/>
                    </a:lnTo>
                    <a:lnTo>
                      <a:pt x="196" y="350"/>
                    </a:lnTo>
                    <a:lnTo>
                      <a:pt x="194" y="350"/>
                    </a:lnTo>
                    <a:lnTo>
                      <a:pt x="192" y="350"/>
                    </a:lnTo>
                    <a:lnTo>
                      <a:pt x="191" y="352"/>
                    </a:lnTo>
                    <a:lnTo>
                      <a:pt x="191" y="350"/>
                    </a:lnTo>
                    <a:lnTo>
                      <a:pt x="191" y="348"/>
                    </a:lnTo>
                    <a:lnTo>
                      <a:pt x="191" y="346"/>
                    </a:lnTo>
                    <a:lnTo>
                      <a:pt x="191" y="344"/>
                    </a:lnTo>
                    <a:lnTo>
                      <a:pt x="189" y="342"/>
                    </a:lnTo>
                    <a:lnTo>
                      <a:pt x="189" y="340"/>
                    </a:lnTo>
                    <a:lnTo>
                      <a:pt x="187" y="338"/>
                    </a:lnTo>
                    <a:lnTo>
                      <a:pt x="187" y="337"/>
                    </a:lnTo>
                    <a:lnTo>
                      <a:pt x="185" y="337"/>
                    </a:lnTo>
                    <a:lnTo>
                      <a:pt x="183" y="337"/>
                    </a:lnTo>
                    <a:lnTo>
                      <a:pt x="183" y="335"/>
                    </a:lnTo>
                    <a:lnTo>
                      <a:pt x="181" y="335"/>
                    </a:lnTo>
                    <a:lnTo>
                      <a:pt x="181" y="333"/>
                    </a:lnTo>
                    <a:lnTo>
                      <a:pt x="179" y="333"/>
                    </a:lnTo>
                    <a:lnTo>
                      <a:pt x="179" y="329"/>
                    </a:lnTo>
                    <a:lnTo>
                      <a:pt x="177" y="329"/>
                    </a:lnTo>
                    <a:lnTo>
                      <a:pt x="175" y="329"/>
                    </a:lnTo>
                    <a:lnTo>
                      <a:pt x="175" y="331"/>
                    </a:lnTo>
                    <a:lnTo>
                      <a:pt x="173" y="331"/>
                    </a:lnTo>
                    <a:lnTo>
                      <a:pt x="173" y="333"/>
                    </a:lnTo>
                    <a:lnTo>
                      <a:pt x="171" y="333"/>
                    </a:lnTo>
                    <a:lnTo>
                      <a:pt x="169" y="331"/>
                    </a:lnTo>
                    <a:lnTo>
                      <a:pt x="168" y="331"/>
                    </a:lnTo>
                    <a:lnTo>
                      <a:pt x="166" y="331"/>
                    </a:lnTo>
                    <a:lnTo>
                      <a:pt x="164" y="331"/>
                    </a:lnTo>
                    <a:lnTo>
                      <a:pt x="162" y="331"/>
                    </a:lnTo>
                    <a:lnTo>
                      <a:pt x="160" y="329"/>
                    </a:lnTo>
                    <a:lnTo>
                      <a:pt x="158" y="329"/>
                    </a:lnTo>
                    <a:lnTo>
                      <a:pt x="158" y="327"/>
                    </a:lnTo>
                    <a:lnTo>
                      <a:pt x="156" y="327"/>
                    </a:lnTo>
                    <a:lnTo>
                      <a:pt x="156" y="329"/>
                    </a:lnTo>
                    <a:lnTo>
                      <a:pt x="154" y="329"/>
                    </a:lnTo>
                    <a:lnTo>
                      <a:pt x="152" y="329"/>
                    </a:lnTo>
                    <a:lnTo>
                      <a:pt x="150" y="329"/>
                    </a:lnTo>
                    <a:lnTo>
                      <a:pt x="148" y="329"/>
                    </a:lnTo>
                    <a:lnTo>
                      <a:pt x="146" y="329"/>
                    </a:lnTo>
                    <a:lnTo>
                      <a:pt x="146" y="327"/>
                    </a:lnTo>
                    <a:lnTo>
                      <a:pt x="144" y="327"/>
                    </a:lnTo>
                    <a:lnTo>
                      <a:pt x="144" y="325"/>
                    </a:lnTo>
                    <a:lnTo>
                      <a:pt x="144" y="323"/>
                    </a:lnTo>
                    <a:lnTo>
                      <a:pt x="146" y="323"/>
                    </a:lnTo>
                    <a:lnTo>
                      <a:pt x="144" y="321"/>
                    </a:lnTo>
                    <a:lnTo>
                      <a:pt x="144" y="319"/>
                    </a:lnTo>
                    <a:lnTo>
                      <a:pt x="143" y="317"/>
                    </a:lnTo>
                    <a:lnTo>
                      <a:pt x="143" y="315"/>
                    </a:lnTo>
                    <a:lnTo>
                      <a:pt x="143" y="313"/>
                    </a:lnTo>
                    <a:lnTo>
                      <a:pt x="143" y="312"/>
                    </a:lnTo>
                    <a:lnTo>
                      <a:pt x="141" y="312"/>
                    </a:lnTo>
                    <a:lnTo>
                      <a:pt x="141" y="310"/>
                    </a:lnTo>
                    <a:lnTo>
                      <a:pt x="139" y="310"/>
                    </a:lnTo>
                    <a:lnTo>
                      <a:pt x="137" y="310"/>
                    </a:lnTo>
                    <a:lnTo>
                      <a:pt x="137" y="312"/>
                    </a:lnTo>
                    <a:lnTo>
                      <a:pt x="135" y="312"/>
                    </a:lnTo>
                    <a:lnTo>
                      <a:pt x="133" y="313"/>
                    </a:lnTo>
                    <a:lnTo>
                      <a:pt x="131" y="313"/>
                    </a:lnTo>
                    <a:lnTo>
                      <a:pt x="129" y="312"/>
                    </a:lnTo>
                    <a:lnTo>
                      <a:pt x="129" y="313"/>
                    </a:lnTo>
                    <a:lnTo>
                      <a:pt x="129" y="315"/>
                    </a:lnTo>
                    <a:lnTo>
                      <a:pt x="127" y="313"/>
                    </a:lnTo>
                    <a:lnTo>
                      <a:pt x="125" y="313"/>
                    </a:lnTo>
                    <a:lnTo>
                      <a:pt x="125" y="315"/>
                    </a:lnTo>
                    <a:lnTo>
                      <a:pt x="123" y="315"/>
                    </a:lnTo>
                    <a:lnTo>
                      <a:pt x="123" y="313"/>
                    </a:lnTo>
                    <a:lnTo>
                      <a:pt x="121" y="313"/>
                    </a:lnTo>
                    <a:lnTo>
                      <a:pt x="121" y="315"/>
                    </a:lnTo>
                    <a:lnTo>
                      <a:pt x="120" y="313"/>
                    </a:lnTo>
                    <a:lnTo>
                      <a:pt x="118" y="315"/>
                    </a:lnTo>
                    <a:lnTo>
                      <a:pt x="118" y="313"/>
                    </a:lnTo>
                    <a:lnTo>
                      <a:pt x="116" y="313"/>
                    </a:lnTo>
                    <a:lnTo>
                      <a:pt x="116" y="315"/>
                    </a:lnTo>
                    <a:lnTo>
                      <a:pt x="118" y="315"/>
                    </a:lnTo>
                    <a:lnTo>
                      <a:pt x="116" y="315"/>
                    </a:lnTo>
                    <a:lnTo>
                      <a:pt x="116" y="317"/>
                    </a:lnTo>
                    <a:lnTo>
                      <a:pt x="114" y="317"/>
                    </a:lnTo>
                    <a:lnTo>
                      <a:pt x="114" y="319"/>
                    </a:lnTo>
                    <a:lnTo>
                      <a:pt x="112" y="321"/>
                    </a:lnTo>
                    <a:lnTo>
                      <a:pt x="110" y="323"/>
                    </a:lnTo>
                    <a:lnTo>
                      <a:pt x="110" y="325"/>
                    </a:lnTo>
                    <a:lnTo>
                      <a:pt x="110" y="327"/>
                    </a:lnTo>
                    <a:lnTo>
                      <a:pt x="108" y="327"/>
                    </a:lnTo>
                    <a:lnTo>
                      <a:pt x="108" y="329"/>
                    </a:lnTo>
                    <a:lnTo>
                      <a:pt x="106" y="327"/>
                    </a:lnTo>
                    <a:lnTo>
                      <a:pt x="104" y="325"/>
                    </a:lnTo>
                    <a:lnTo>
                      <a:pt x="102" y="325"/>
                    </a:lnTo>
                    <a:lnTo>
                      <a:pt x="100" y="325"/>
                    </a:lnTo>
                    <a:lnTo>
                      <a:pt x="100" y="323"/>
                    </a:lnTo>
                    <a:lnTo>
                      <a:pt x="98" y="323"/>
                    </a:lnTo>
                    <a:lnTo>
                      <a:pt x="96" y="323"/>
                    </a:lnTo>
                    <a:lnTo>
                      <a:pt x="96" y="321"/>
                    </a:lnTo>
                    <a:lnTo>
                      <a:pt x="95" y="321"/>
                    </a:lnTo>
                    <a:lnTo>
                      <a:pt x="93" y="321"/>
                    </a:lnTo>
                    <a:lnTo>
                      <a:pt x="93" y="319"/>
                    </a:lnTo>
                    <a:lnTo>
                      <a:pt x="91" y="319"/>
                    </a:lnTo>
                    <a:lnTo>
                      <a:pt x="91" y="317"/>
                    </a:lnTo>
                    <a:lnTo>
                      <a:pt x="89" y="317"/>
                    </a:lnTo>
                    <a:lnTo>
                      <a:pt x="87" y="315"/>
                    </a:lnTo>
                    <a:lnTo>
                      <a:pt x="85" y="315"/>
                    </a:lnTo>
                    <a:lnTo>
                      <a:pt x="85" y="317"/>
                    </a:lnTo>
                    <a:lnTo>
                      <a:pt x="83" y="317"/>
                    </a:lnTo>
                    <a:lnTo>
                      <a:pt x="83" y="315"/>
                    </a:lnTo>
                    <a:lnTo>
                      <a:pt x="81" y="315"/>
                    </a:lnTo>
                    <a:lnTo>
                      <a:pt x="79" y="313"/>
                    </a:lnTo>
                    <a:lnTo>
                      <a:pt x="79" y="312"/>
                    </a:lnTo>
                    <a:lnTo>
                      <a:pt x="77" y="312"/>
                    </a:lnTo>
                    <a:lnTo>
                      <a:pt x="77" y="310"/>
                    </a:lnTo>
                    <a:lnTo>
                      <a:pt x="75" y="310"/>
                    </a:lnTo>
                    <a:lnTo>
                      <a:pt x="75" y="308"/>
                    </a:lnTo>
                    <a:lnTo>
                      <a:pt x="73" y="308"/>
                    </a:lnTo>
                    <a:lnTo>
                      <a:pt x="72" y="308"/>
                    </a:lnTo>
                    <a:lnTo>
                      <a:pt x="70" y="306"/>
                    </a:lnTo>
                    <a:lnTo>
                      <a:pt x="68" y="306"/>
                    </a:lnTo>
                    <a:lnTo>
                      <a:pt x="68" y="304"/>
                    </a:lnTo>
                    <a:lnTo>
                      <a:pt x="66" y="304"/>
                    </a:lnTo>
                    <a:lnTo>
                      <a:pt x="64" y="304"/>
                    </a:lnTo>
                    <a:lnTo>
                      <a:pt x="62" y="304"/>
                    </a:lnTo>
                    <a:lnTo>
                      <a:pt x="60" y="304"/>
                    </a:lnTo>
                    <a:lnTo>
                      <a:pt x="58" y="302"/>
                    </a:lnTo>
                    <a:lnTo>
                      <a:pt x="56" y="302"/>
                    </a:lnTo>
                    <a:lnTo>
                      <a:pt x="54" y="302"/>
                    </a:lnTo>
                    <a:lnTo>
                      <a:pt x="52" y="302"/>
                    </a:lnTo>
                    <a:lnTo>
                      <a:pt x="50" y="302"/>
                    </a:lnTo>
                    <a:lnTo>
                      <a:pt x="48" y="300"/>
                    </a:lnTo>
                    <a:lnTo>
                      <a:pt x="48" y="298"/>
                    </a:lnTo>
                    <a:lnTo>
                      <a:pt x="47" y="298"/>
                    </a:lnTo>
                    <a:lnTo>
                      <a:pt x="47" y="296"/>
                    </a:lnTo>
                    <a:lnTo>
                      <a:pt x="45" y="296"/>
                    </a:lnTo>
                    <a:lnTo>
                      <a:pt x="45" y="294"/>
                    </a:lnTo>
                    <a:lnTo>
                      <a:pt x="43" y="294"/>
                    </a:lnTo>
                    <a:lnTo>
                      <a:pt x="43" y="292"/>
                    </a:lnTo>
                    <a:lnTo>
                      <a:pt x="43" y="290"/>
                    </a:lnTo>
                    <a:lnTo>
                      <a:pt x="43" y="289"/>
                    </a:lnTo>
                    <a:lnTo>
                      <a:pt x="43" y="287"/>
                    </a:lnTo>
                    <a:lnTo>
                      <a:pt x="43" y="285"/>
                    </a:lnTo>
                    <a:lnTo>
                      <a:pt x="41" y="283"/>
                    </a:lnTo>
                    <a:lnTo>
                      <a:pt x="39" y="283"/>
                    </a:lnTo>
                    <a:lnTo>
                      <a:pt x="39" y="281"/>
                    </a:lnTo>
                    <a:lnTo>
                      <a:pt x="39" y="279"/>
                    </a:lnTo>
                    <a:lnTo>
                      <a:pt x="37" y="277"/>
                    </a:lnTo>
                    <a:lnTo>
                      <a:pt x="37" y="275"/>
                    </a:lnTo>
                    <a:lnTo>
                      <a:pt x="35" y="275"/>
                    </a:lnTo>
                    <a:lnTo>
                      <a:pt x="35" y="273"/>
                    </a:lnTo>
                    <a:lnTo>
                      <a:pt x="35" y="271"/>
                    </a:lnTo>
                    <a:lnTo>
                      <a:pt x="37" y="271"/>
                    </a:lnTo>
                    <a:lnTo>
                      <a:pt x="39" y="269"/>
                    </a:lnTo>
                    <a:lnTo>
                      <a:pt x="37" y="269"/>
                    </a:lnTo>
                    <a:lnTo>
                      <a:pt x="37" y="267"/>
                    </a:lnTo>
                    <a:lnTo>
                      <a:pt x="35" y="267"/>
                    </a:lnTo>
                    <a:lnTo>
                      <a:pt x="35" y="265"/>
                    </a:lnTo>
                    <a:lnTo>
                      <a:pt x="33" y="262"/>
                    </a:lnTo>
                    <a:lnTo>
                      <a:pt x="33" y="260"/>
                    </a:lnTo>
                    <a:lnTo>
                      <a:pt x="33" y="258"/>
                    </a:lnTo>
                    <a:lnTo>
                      <a:pt x="31" y="256"/>
                    </a:lnTo>
                    <a:lnTo>
                      <a:pt x="31" y="254"/>
                    </a:lnTo>
                    <a:lnTo>
                      <a:pt x="29" y="254"/>
                    </a:lnTo>
                    <a:lnTo>
                      <a:pt x="29" y="252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5" y="248"/>
                    </a:lnTo>
                    <a:lnTo>
                      <a:pt x="25" y="246"/>
                    </a:lnTo>
                    <a:lnTo>
                      <a:pt x="24" y="246"/>
                    </a:lnTo>
                    <a:lnTo>
                      <a:pt x="24" y="244"/>
                    </a:lnTo>
                    <a:lnTo>
                      <a:pt x="22" y="242"/>
                    </a:lnTo>
                    <a:lnTo>
                      <a:pt x="20" y="242"/>
                    </a:lnTo>
                    <a:lnTo>
                      <a:pt x="18" y="240"/>
                    </a:lnTo>
                    <a:lnTo>
                      <a:pt x="18" y="239"/>
                    </a:lnTo>
                    <a:lnTo>
                      <a:pt x="16" y="237"/>
                    </a:lnTo>
                    <a:lnTo>
                      <a:pt x="12" y="235"/>
                    </a:lnTo>
                    <a:lnTo>
                      <a:pt x="10" y="233"/>
                    </a:lnTo>
                    <a:lnTo>
                      <a:pt x="10" y="231"/>
                    </a:lnTo>
                    <a:lnTo>
                      <a:pt x="8" y="231"/>
                    </a:lnTo>
                    <a:lnTo>
                      <a:pt x="8" y="229"/>
                    </a:lnTo>
                    <a:lnTo>
                      <a:pt x="6" y="229"/>
                    </a:lnTo>
                    <a:lnTo>
                      <a:pt x="4" y="227"/>
                    </a:lnTo>
                    <a:lnTo>
                      <a:pt x="2" y="225"/>
                    </a:lnTo>
                    <a:lnTo>
                      <a:pt x="2" y="227"/>
                    </a:lnTo>
                    <a:lnTo>
                      <a:pt x="0" y="227"/>
                    </a:lnTo>
                    <a:lnTo>
                      <a:pt x="0" y="225"/>
                    </a:lnTo>
                    <a:lnTo>
                      <a:pt x="0" y="223"/>
                    </a:lnTo>
                    <a:lnTo>
                      <a:pt x="0" y="221"/>
                    </a:lnTo>
                    <a:lnTo>
                      <a:pt x="0" y="219"/>
                    </a:lnTo>
                    <a:lnTo>
                      <a:pt x="0" y="217"/>
                    </a:lnTo>
                    <a:lnTo>
                      <a:pt x="0" y="216"/>
                    </a:lnTo>
                    <a:lnTo>
                      <a:pt x="2" y="214"/>
                    </a:lnTo>
                    <a:lnTo>
                      <a:pt x="2" y="212"/>
                    </a:lnTo>
                    <a:lnTo>
                      <a:pt x="4" y="212"/>
                    </a:lnTo>
                    <a:lnTo>
                      <a:pt x="6" y="210"/>
                    </a:lnTo>
                    <a:lnTo>
                      <a:pt x="6" y="208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6" y="202"/>
                    </a:lnTo>
                    <a:lnTo>
                      <a:pt x="6" y="200"/>
                    </a:lnTo>
                    <a:lnTo>
                      <a:pt x="8" y="198"/>
                    </a:lnTo>
                    <a:lnTo>
                      <a:pt x="10" y="198"/>
                    </a:lnTo>
                    <a:lnTo>
                      <a:pt x="12" y="198"/>
                    </a:lnTo>
                    <a:lnTo>
                      <a:pt x="12" y="200"/>
                    </a:lnTo>
                    <a:lnTo>
                      <a:pt x="14" y="200"/>
                    </a:lnTo>
                    <a:lnTo>
                      <a:pt x="14" y="198"/>
                    </a:lnTo>
                    <a:lnTo>
                      <a:pt x="16" y="198"/>
                    </a:lnTo>
                    <a:lnTo>
                      <a:pt x="18" y="198"/>
                    </a:lnTo>
                    <a:lnTo>
                      <a:pt x="18" y="196"/>
                    </a:lnTo>
                    <a:lnTo>
                      <a:pt x="18" y="194"/>
                    </a:lnTo>
                    <a:lnTo>
                      <a:pt x="18" y="192"/>
                    </a:lnTo>
                    <a:lnTo>
                      <a:pt x="18" y="189"/>
                    </a:lnTo>
                    <a:lnTo>
                      <a:pt x="16" y="189"/>
                    </a:lnTo>
                    <a:lnTo>
                      <a:pt x="16" y="187"/>
                    </a:lnTo>
                    <a:lnTo>
                      <a:pt x="14" y="187"/>
                    </a:lnTo>
                    <a:lnTo>
                      <a:pt x="14" y="185"/>
                    </a:lnTo>
                    <a:lnTo>
                      <a:pt x="16" y="185"/>
                    </a:lnTo>
                    <a:lnTo>
                      <a:pt x="16" y="183"/>
                    </a:lnTo>
                    <a:lnTo>
                      <a:pt x="16" y="181"/>
                    </a:lnTo>
                    <a:lnTo>
                      <a:pt x="18" y="181"/>
                    </a:lnTo>
                    <a:lnTo>
                      <a:pt x="20" y="181"/>
                    </a:lnTo>
                    <a:lnTo>
                      <a:pt x="22" y="181"/>
                    </a:lnTo>
                    <a:lnTo>
                      <a:pt x="24" y="181"/>
                    </a:lnTo>
                    <a:lnTo>
                      <a:pt x="24" y="179"/>
                    </a:lnTo>
                    <a:lnTo>
                      <a:pt x="25" y="177"/>
                    </a:lnTo>
                    <a:lnTo>
                      <a:pt x="27" y="175"/>
                    </a:lnTo>
                    <a:lnTo>
                      <a:pt x="29" y="175"/>
                    </a:lnTo>
                    <a:lnTo>
                      <a:pt x="31" y="173"/>
                    </a:lnTo>
                    <a:lnTo>
                      <a:pt x="37" y="171"/>
                    </a:lnTo>
                    <a:lnTo>
                      <a:pt x="41" y="169"/>
                    </a:lnTo>
                    <a:lnTo>
                      <a:pt x="43" y="169"/>
                    </a:lnTo>
                    <a:lnTo>
                      <a:pt x="43" y="168"/>
                    </a:lnTo>
                    <a:lnTo>
                      <a:pt x="43" y="169"/>
                    </a:lnTo>
                    <a:lnTo>
                      <a:pt x="45" y="169"/>
                    </a:lnTo>
                    <a:lnTo>
                      <a:pt x="45" y="168"/>
                    </a:lnTo>
                    <a:lnTo>
                      <a:pt x="47" y="168"/>
                    </a:lnTo>
                    <a:lnTo>
                      <a:pt x="48" y="166"/>
                    </a:lnTo>
                    <a:lnTo>
                      <a:pt x="50" y="166"/>
                    </a:lnTo>
                    <a:lnTo>
                      <a:pt x="54" y="164"/>
                    </a:lnTo>
                    <a:lnTo>
                      <a:pt x="58" y="164"/>
                    </a:lnTo>
                    <a:lnTo>
                      <a:pt x="62" y="164"/>
                    </a:lnTo>
                    <a:lnTo>
                      <a:pt x="64" y="164"/>
                    </a:lnTo>
                    <a:lnTo>
                      <a:pt x="66" y="164"/>
                    </a:lnTo>
                    <a:lnTo>
                      <a:pt x="66" y="166"/>
                    </a:lnTo>
                    <a:lnTo>
                      <a:pt x="68" y="166"/>
                    </a:lnTo>
                    <a:lnTo>
                      <a:pt x="68" y="164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3" y="166"/>
                    </a:lnTo>
                    <a:lnTo>
                      <a:pt x="75" y="166"/>
                    </a:lnTo>
                    <a:lnTo>
                      <a:pt x="77" y="168"/>
                    </a:lnTo>
                    <a:lnTo>
                      <a:pt x="79" y="169"/>
                    </a:lnTo>
                    <a:lnTo>
                      <a:pt x="81" y="171"/>
                    </a:lnTo>
                    <a:lnTo>
                      <a:pt x="83" y="171"/>
                    </a:lnTo>
                    <a:lnTo>
                      <a:pt x="85" y="173"/>
                    </a:lnTo>
                    <a:lnTo>
                      <a:pt x="87" y="173"/>
                    </a:lnTo>
                    <a:lnTo>
                      <a:pt x="89" y="173"/>
                    </a:lnTo>
                    <a:lnTo>
                      <a:pt x="89" y="175"/>
                    </a:lnTo>
                    <a:lnTo>
                      <a:pt x="91" y="175"/>
                    </a:lnTo>
                    <a:lnTo>
                      <a:pt x="93" y="175"/>
                    </a:lnTo>
                    <a:lnTo>
                      <a:pt x="93" y="177"/>
                    </a:lnTo>
                    <a:lnTo>
                      <a:pt x="95" y="177"/>
                    </a:lnTo>
                    <a:lnTo>
                      <a:pt x="95" y="179"/>
                    </a:lnTo>
                    <a:lnTo>
                      <a:pt x="95" y="181"/>
                    </a:lnTo>
                    <a:lnTo>
                      <a:pt x="96" y="183"/>
                    </a:lnTo>
                    <a:lnTo>
                      <a:pt x="98" y="183"/>
                    </a:lnTo>
                    <a:lnTo>
                      <a:pt x="100" y="185"/>
                    </a:lnTo>
                    <a:lnTo>
                      <a:pt x="102" y="185"/>
                    </a:lnTo>
                    <a:lnTo>
                      <a:pt x="102" y="187"/>
                    </a:lnTo>
                    <a:lnTo>
                      <a:pt x="104" y="187"/>
                    </a:lnTo>
                    <a:lnTo>
                      <a:pt x="106" y="187"/>
                    </a:lnTo>
                    <a:lnTo>
                      <a:pt x="108" y="187"/>
                    </a:lnTo>
                    <a:lnTo>
                      <a:pt x="110" y="187"/>
                    </a:lnTo>
                    <a:lnTo>
                      <a:pt x="112" y="187"/>
                    </a:lnTo>
                    <a:lnTo>
                      <a:pt x="114" y="185"/>
                    </a:lnTo>
                    <a:lnTo>
                      <a:pt x="116" y="185"/>
                    </a:lnTo>
                    <a:lnTo>
                      <a:pt x="116" y="183"/>
                    </a:lnTo>
                    <a:lnTo>
                      <a:pt x="118" y="183"/>
                    </a:lnTo>
                    <a:lnTo>
                      <a:pt x="118" y="181"/>
                    </a:lnTo>
                    <a:lnTo>
                      <a:pt x="120" y="181"/>
                    </a:lnTo>
                    <a:lnTo>
                      <a:pt x="120" y="179"/>
                    </a:lnTo>
                    <a:lnTo>
                      <a:pt x="121" y="179"/>
                    </a:lnTo>
                    <a:lnTo>
                      <a:pt x="121" y="181"/>
                    </a:lnTo>
                    <a:lnTo>
                      <a:pt x="123" y="181"/>
                    </a:lnTo>
                    <a:lnTo>
                      <a:pt x="123" y="179"/>
                    </a:lnTo>
                    <a:lnTo>
                      <a:pt x="125" y="179"/>
                    </a:lnTo>
                    <a:lnTo>
                      <a:pt x="125" y="177"/>
                    </a:lnTo>
                    <a:lnTo>
                      <a:pt x="127" y="177"/>
                    </a:lnTo>
                    <a:lnTo>
                      <a:pt x="127" y="179"/>
                    </a:lnTo>
                    <a:lnTo>
                      <a:pt x="129" y="179"/>
                    </a:lnTo>
                    <a:lnTo>
                      <a:pt x="129" y="177"/>
                    </a:lnTo>
                    <a:lnTo>
                      <a:pt x="129" y="179"/>
                    </a:lnTo>
                    <a:lnTo>
                      <a:pt x="131" y="179"/>
                    </a:lnTo>
                    <a:lnTo>
                      <a:pt x="131" y="177"/>
                    </a:lnTo>
                    <a:lnTo>
                      <a:pt x="133" y="179"/>
                    </a:lnTo>
                    <a:lnTo>
                      <a:pt x="135" y="179"/>
                    </a:lnTo>
                    <a:lnTo>
                      <a:pt x="137" y="179"/>
                    </a:lnTo>
                    <a:lnTo>
                      <a:pt x="139" y="179"/>
                    </a:lnTo>
                    <a:lnTo>
                      <a:pt x="141" y="179"/>
                    </a:lnTo>
                    <a:lnTo>
                      <a:pt x="141" y="177"/>
                    </a:lnTo>
                    <a:lnTo>
                      <a:pt x="143" y="177"/>
                    </a:lnTo>
                    <a:lnTo>
                      <a:pt x="141" y="175"/>
                    </a:lnTo>
                    <a:lnTo>
                      <a:pt x="143" y="175"/>
                    </a:lnTo>
                    <a:lnTo>
                      <a:pt x="143" y="173"/>
                    </a:lnTo>
                    <a:lnTo>
                      <a:pt x="144" y="173"/>
                    </a:lnTo>
                    <a:lnTo>
                      <a:pt x="143" y="173"/>
                    </a:lnTo>
                    <a:lnTo>
                      <a:pt x="143" y="171"/>
                    </a:lnTo>
                    <a:lnTo>
                      <a:pt x="144" y="171"/>
                    </a:lnTo>
                    <a:lnTo>
                      <a:pt x="144" y="173"/>
                    </a:lnTo>
                    <a:lnTo>
                      <a:pt x="146" y="173"/>
                    </a:lnTo>
                    <a:lnTo>
                      <a:pt x="148" y="173"/>
                    </a:lnTo>
                    <a:lnTo>
                      <a:pt x="150" y="173"/>
                    </a:lnTo>
                    <a:lnTo>
                      <a:pt x="152" y="173"/>
                    </a:lnTo>
                    <a:lnTo>
                      <a:pt x="152" y="171"/>
                    </a:lnTo>
                    <a:lnTo>
                      <a:pt x="150" y="171"/>
                    </a:lnTo>
                    <a:lnTo>
                      <a:pt x="152" y="169"/>
                    </a:lnTo>
                    <a:lnTo>
                      <a:pt x="152" y="168"/>
                    </a:lnTo>
                    <a:lnTo>
                      <a:pt x="154" y="168"/>
                    </a:lnTo>
                    <a:lnTo>
                      <a:pt x="154" y="166"/>
                    </a:lnTo>
                    <a:lnTo>
                      <a:pt x="154" y="164"/>
                    </a:lnTo>
                    <a:lnTo>
                      <a:pt x="154" y="162"/>
                    </a:lnTo>
                    <a:lnTo>
                      <a:pt x="156" y="162"/>
                    </a:lnTo>
                    <a:lnTo>
                      <a:pt x="158" y="162"/>
                    </a:lnTo>
                    <a:lnTo>
                      <a:pt x="160" y="162"/>
                    </a:lnTo>
                    <a:lnTo>
                      <a:pt x="160" y="164"/>
                    </a:lnTo>
                    <a:lnTo>
                      <a:pt x="162" y="164"/>
                    </a:lnTo>
                    <a:lnTo>
                      <a:pt x="164" y="164"/>
                    </a:lnTo>
                    <a:lnTo>
                      <a:pt x="166" y="162"/>
                    </a:lnTo>
                    <a:lnTo>
                      <a:pt x="166" y="160"/>
                    </a:lnTo>
                    <a:lnTo>
                      <a:pt x="168" y="160"/>
                    </a:lnTo>
                    <a:lnTo>
                      <a:pt x="169" y="158"/>
                    </a:lnTo>
                    <a:lnTo>
                      <a:pt x="169" y="156"/>
                    </a:lnTo>
                    <a:lnTo>
                      <a:pt x="171" y="156"/>
                    </a:lnTo>
                    <a:lnTo>
                      <a:pt x="171" y="154"/>
                    </a:lnTo>
                    <a:lnTo>
                      <a:pt x="173" y="154"/>
                    </a:lnTo>
                    <a:lnTo>
                      <a:pt x="175" y="152"/>
                    </a:lnTo>
                    <a:lnTo>
                      <a:pt x="177" y="152"/>
                    </a:lnTo>
                    <a:lnTo>
                      <a:pt x="177" y="154"/>
                    </a:lnTo>
                    <a:lnTo>
                      <a:pt x="177" y="156"/>
                    </a:lnTo>
                    <a:lnTo>
                      <a:pt x="177" y="158"/>
                    </a:lnTo>
                    <a:lnTo>
                      <a:pt x="179" y="158"/>
                    </a:lnTo>
                    <a:lnTo>
                      <a:pt x="179" y="156"/>
                    </a:lnTo>
                    <a:lnTo>
                      <a:pt x="181" y="154"/>
                    </a:lnTo>
                    <a:lnTo>
                      <a:pt x="183" y="156"/>
                    </a:lnTo>
                    <a:lnTo>
                      <a:pt x="185" y="156"/>
                    </a:lnTo>
                    <a:lnTo>
                      <a:pt x="185" y="158"/>
                    </a:lnTo>
                    <a:lnTo>
                      <a:pt x="185" y="160"/>
                    </a:lnTo>
                    <a:lnTo>
                      <a:pt x="187" y="160"/>
                    </a:lnTo>
                    <a:lnTo>
                      <a:pt x="187" y="158"/>
                    </a:lnTo>
                    <a:lnTo>
                      <a:pt x="187" y="156"/>
                    </a:lnTo>
                    <a:lnTo>
                      <a:pt x="189" y="156"/>
                    </a:lnTo>
                    <a:lnTo>
                      <a:pt x="191" y="158"/>
                    </a:lnTo>
                    <a:lnTo>
                      <a:pt x="192" y="158"/>
                    </a:lnTo>
                    <a:lnTo>
                      <a:pt x="192" y="156"/>
                    </a:lnTo>
                    <a:lnTo>
                      <a:pt x="194" y="152"/>
                    </a:lnTo>
                    <a:lnTo>
                      <a:pt x="194" y="150"/>
                    </a:lnTo>
                    <a:lnTo>
                      <a:pt x="194" y="148"/>
                    </a:lnTo>
                    <a:lnTo>
                      <a:pt x="196" y="148"/>
                    </a:lnTo>
                    <a:lnTo>
                      <a:pt x="196" y="146"/>
                    </a:lnTo>
                    <a:lnTo>
                      <a:pt x="198" y="146"/>
                    </a:lnTo>
                    <a:lnTo>
                      <a:pt x="198" y="148"/>
                    </a:lnTo>
                    <a:lnTo>
                      <a:pt x="200" y="148"/>
                    </a:lnTo>
                    <a:lnTo>
                      <a:pt x="200" y="146"/>
                    </a:lnTo>
                    <a:lnTo>
                      <a:pt x="202" y="146"/>
                    </a:lnTo>
                    <a:lnTo>
                      <a:pt x="202" y="144"/>
                    </a:lnTo>
                    <a:lnTo>
                      <a:pt x="202" y="146"/>
                    </a:lnTo>
                    <a:lnTo>
                      <a:pt x="202" y="144"/>
                    </a:lnTo>
                    <a:lnTo>
                      <a:pt x="204" y="144"/>
                    </a:lnTo>
                    <a:lnTo>
                      <a:pt x="204" y="143"/>
                    </a:lnTo>
                    <a:lnTo>
                      <a:pt x="206" y="143"/>
                    </a:lnTo>
                    <a:lnTo>
                      <a:pt x="206" y="144"/>
                    </a:lnTo>
                    <a:lnTo>
                      <a:pt x="204" y="144"/>
                    </a:lnTo>
                    <a:lnTo>
                      <a:pt x="204" y="146"/>
                    </a:lnTo>
                    <a:lnTo>
                      <a:pt x="206" y="146"/>
                    </a:lnTo>
                    <a:lnTo>
                      <a:pt x="206" y="148"/>
                    </a:lnTo>
                    <a:lnTo>
                      <a:pt x="208" y="148"/>
                    </a:lnTo>
                    <a:lnTo>
                      <a:pt x="208" y="146"/>
                    </a:lnTo>
                    <a:lnTo>
                      <a:pt x="208" y="144"/>
                    </a:lnTo>
                    <a:lnTo>
                      <a:pt x="208" y="143"/>
                    </a:lnTo>
                    <a:lnTo>
                      <a:pt x="210" y="144"/>
                    </a:lnTo>
                    <a:lnTo>
                      <a:pt x="210" y="146"/>
                    </a:lnTo>
                    <a:lnTo>
                      <a:pt x="212" y="146"/>
                    </a:lnTo>
                    <a:lnTo>
                      <a:pt x="212" y="144"/>
                    </a:lnTo>
                    <a:lnTo>
                      <a:pt x="214" y="144"/>
                    </a:lnTo>
                    <a:lnTo>
                      <a:pt x="215" y="144"/>
                    </a:lnTo>
                    <a:lnTo>
                      <a:pt x="215" y="146"/>
                    </a:lnTo>
                    <a:lnTo>
                      <a:pt x="217" y="146"/>
                    </a:lnTo>
                    <a:lnTo>
                      <a:pt x="217" y="148"/>
                    </a:lnTo>
                    <a:lnTo>
                      <a:pt x="219" y="148"/>
                    </a:lnTo>
                    <a:lnTo>
                      <a:pt x="219" y="146"/>
                    </a:lnTo>
                    <a:lnTo>
                      <a:pt x="221" y="146"/>
                    </a:lnTo>
                    <a:lnTo>
                      <a:pt x="223" y="146"/>
                    </a:lnTo>
                    <a:lnTo>
                      <a:pt x="225" y="146"/>
                    </a:lnTo>
                    <a:lnTo>
                      <a:pt x="227" y="146"/>
                    </a:lnTo>
                    <a:lnTo>
                      <a:pt x="227" y="144"/>
                    </a:lnTo>
                    <a:lnTo>
                      <a:pt x="229" y="143"/>
                    </a:lnTo>
                    <a:lnTo>
                      <a:pt x="231" y="143"/>
                    </a:lnTo>
                    <a:lnTo>
                      <a:pt x="231" y="141"/>
                    </a:lnTo>
                    <a:lnTo>
                      <a:pt x="231" y="139"/>
                    </a:lnTo>
                    <a:lnTo>
                      <a:pt x="233" y="139"/>
                    </a:lnTo>
                    <a:lnTo>
                      <a:pt x="233" y="137"/>
                    </a:lnTo>
                    <a:lnTo>
                      <a:pt x="235" y="137"/>
                    </a:lnTo>
                    <a:lnTo>
                      <a:pt x="235" y="135"/>
                    </a:lnTo>
                    <a:lnTo>
                      <a:pt x="237" y="135"/>
                    </a:lnTo>
                    <a:lnTo>
                      <a:pt x="239" y="135"/>
                    </a:lnTo>
                    <a:lnTo>
                      <a:pt x="239" y="133"/>
                    </a:lnTo>
                    <a:lnTo>
                      <a:pt x="240" y="133"/>
                    </a:lnTo>
                    <a:lnTo>
                      <a:pt x="242" y="133"/>
                    </a:lnTo>
                    <a:lnTo>
                      <a:pt x="244" y="133"/>
                    </a:lnTo>
                    <a:lnTo>
                      <a:pt x="246" y="133"/>
                    </a:lnTo>
                    <a:lnTo>
                      <a:pt x="250" y="129"/>
                    </a:lnTo>
                    <a:lnTo>
                      <a:pt x="256" y="125"/>
                    </a:lnTo>
                    <a:lnTo>
                      <a:pt x="262" y="120"/>
                    </a:lnTo>
                    <a:lnTo>
                      <a:pt x="269" y="112"/>
                    </a:lnTo>
                    <a:lnTo>
                      <a:pt x="277" y="106"/>
                    </a:lnTo>
                    <a:lnTo>
                      <a:pt x="279" y="104"/>
                    </a:lnTo>
                    <a:lnTo>
                      <a:pt x="287" y="95"/>
                    </a:lnTo>
                    <a:lnTo>
                      <a:pt x="294" y="87"/>
                    </a:lnTo>
                    <a:lnTo>
                      <a:pt x="296" y="77"/>
                    </a:lnTo>
                    <a:lnTo>
                      <a:pt x="302" y="70"/>
                    </a:lnTo>
                    <a:lnTo>
                      <a:pt x="308" y="62"/>
                    </a:lnTo>
                    <a:lnTo>
                      <a:pt x="313" y="56"/>
                    </a:lnTo>
                    <a:lnTo>
                      <a:pt x="321" y="47"/>
                    </a:lnTo>
                    <a:lnTo>
                      <a:pt x="331" y="37"/>
                    </a:lnTo>
                    <a:lnTo>
                      <a:pt x="333" y="35"/>
                    </a:lnTo>
                    <a:lnTo>
                      <a:pt x="335" y="33"/>
                    </a:lnTo>
                    <a:lnTo>
                      <a:pt x="346" y="22"/>
                    </a:lnTo>
                    <a:lnTo>
                      <a:pt x="354" y="14"/>
                    </a:lnTo>
                    <a:lnTo>
                      <a:pt x="354" y="12"/>
                    </a:lnTo>
                    <a:lnTo>
                      <a:pt x="356" y="10"/>
                    </a:lnTo>
                    <a:lnTo>
                      <a:pt x="358" y="8"/>
                    </a:lnTo>
                    <a:lnTo>
                      <a:pt x="363" y="4"/>
                    </a:lnTo>
                    <a:lnTo>
                      <a:pt x="367" y="0"/>
                    </a:lnTo>
                    <a:lnTo>
                      <a:pt x="369" y="0"/>
                    </a:lnTo>
                    <a:lnTo>
                      <a:pt x="369" y="2"/>
                    </a:lnTo>
                    <a:lnTo>
                      <a:pt x="367" y="2"/>
                    </a:lnTo>
                    <a:lnTo>
                      <a:pt x="369" y="4"/>
                    </a:lnTo>
                    <a:lnTo>
                      <a:pt x="369" y="6"/>
                    </a:lnTo>
                    <a:lnTo>
                      <a:pt x="369" y="8"/>
                    </a:lnTo>
                    <a:lnTo>
                      <a:pt x="369" y="10"/>
                    </a:lnTo>
                    <a:lnTo>
                      <a:pt x="369" y="12"/>
                    </a:lnTo>
                    <a:lnTo>
                      <a:pt x="369" y="14"/>
                    </a:lnTo>
                    <a:lnTo>
                      <a:pt x="369" y="16"/>
                    </a:lnTo>
                    <a:lnTo>
                      <a:pt x="369" y="18"/>
                    </a:lnTo>
                    <a:lnTo>
                      <a:pt x="367" y="20"/>
                    </a:lnTo>
                    <a:lnTo>
                      <a:pt x="367" y="22"/>
                    </a:lnTo>
                    <a:lnTo>
                      <a:pt x="367" y="24"/>
                    </a:lnTo>
                    <a:lnTo>
                      <a:pt x="367" y="25"/>
                    </a:lnTo>
                    <a:lnTo>
                      <a:pt x="365" y="25"/>
                    </a:lnTo>
                    <a:lnTo>
                      <a:pt x="365" y="27"/>
                    </a:lnTo>
                    <a:lnTo>
                      <a:pt x="365" y="29"/>
                    </a:lnTo>
                    <a:lnTo>
                      <a:pt x="365" y="31"/>
                    </a:lnTo>
                    <a:lnTo>
                      <a:pt x="365" y="33"/>
                    </a:lnTo>
                    <a:lnTo>
                      <a:pt x="363" y="35"/>
                    </a:lnTo>
                    <a:lnTo>
                      <a:pt x="363" y="37"/>
                    </a:lnTo>
                    <a:lnTo>
                      <a:pt x="363" y="39"/>
                    </a:lnTo>
                    <a:lnTo>
                      <a:pt x="363" y="41"/>
                    </a:lnTo>
                    <a:lnTo>
                      <a:pt x="363" y="43"/>
                    </a:lnTo>
                    <a:lnTo>
                      <a:pt x="363" y="45"/>
                    </a:lnTo>
                    <a:lnTo>
                      <a:pt x="363" y="47"/>
                    </a:lnTo>
                    <a:lnTo>
                      <a:pt x="361" y="48"/>
                    </a:lnTo>
                    <a:lnTo>
                      <a:pt x="361" y="50"/>
                    </a:lnTo>
                    <a:lnTo>
                      <a:pt x="363" y="52"/>
                    </a:lnTo>
                    <a:lnTo>
                      <a:pt x="363" y="54"/>
                    </a:lnTo>
                    <a:lnTo>
                      <a:pt x="363" y="56"/>
                    </a:lnTo>
                    <a:lnTo>
                      <a:pt x="363" y="58"/>
                    </a:lnTo>
                    <a:lnTo>
                      <a:pt x="363" y="60"/>
                    </a:lnTo>
                    <a:lnTo>
                      <a:pt x="363" y="62"/>
                    </a:lnTo>
                    <a:lnTo>
                      <a:pt x="363" y="64"/>
                    </a:lnTo>
                    <a:lnTo>
                      <a:pt x="365" y="66"/>
                    </a:lnTo>
                    <a:lnTo>
                      <a:pt x="365" y="68"/>
                    </a:lnTo>
                    <a:lnTo>
                      <a:pt x="365" y="7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Freeform 4977">
                <a:extLst>
                  <a:ext uri="{FF2B5EF4-FFF2-40B4-BE49-F238E27FC236}">
                    <a16:creationId xmlns:a16="http://schemas.microsoft.com/office/drawing/2014/main" id="{21F7B36E-8B9C-22DD-8C92-5DB5D2CC6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75" y="2272925"/>
                <a:ext cx="728313" cy="302120"/>
              </a:xfrm>
              <a:custGeom>
                <a:avLst/>
                <a:gdLst/>
                <a:ahLst/>
                <a:cxnLst>
                  <a:cxn ang="0">
                    <a:pos x="94" y="18"/>
                  </a:cxn>
                  <a:cxn ang="0">
                    <a:pos x="107" y="33"/>
                  </a:cxn>
                  <a:cxn ang="0">
                    <a:pos x="111" y="52"/>
                  </a:cxn>
                  <a:cxn ang="0">
                    <a:pos x="119" y="71"/>
                  </a:cxn>
                  <a:cxn ang="0">
                    <a:pos x="134" y="81"/>
                  </a:cxn>
                  <a:cxn ang="0">
                    <a:pos x="153" y="89"/>
                  </a:cxn>
                  <a:cxn ang="0">
                    <a:pos x="167" y="98"/>
                  </a:cxn>
                  <a:cxn ang="0">
                    <a:pos x="184" y="108"/>
                  </a:cxn>
                  <a:cxn ang="0">
                    <a:pos x="192" y="92"/>
                  </a:cxn>
                  <a:cxn ang="0">
                    <a:pos x="205" y="92"/>
                  </a:cxn>
                  <a:cxn ang="0">
                    <a:pos x="219" y="94"/>
                  </a:cxn>
                  <a:cxn ang="0">
                    <a:pos x="228" y="108"/>
                  </a:cxn>
                  <a:cxn ang="0">
                    <a:pos x="247" y="112"/>
                  </a:cxn>
                  <a:cxn ang="0">
                    <a:pos x="261" y="116"/>
                  </a:cxn>
                  <a:cxn ang="0">
                    <a:pos x="272" y="129"/>
                  </a:cxn>
                  <a:cxn ang="0">
                    <a:pos x="286" y="135"/>
                  </a:cxn>
                  <a:cxn ang="0">
                    <a:pos x="305" y="121"/>
                  </a:cxn>
                  <a:cxn ang="0">
                    <a:pos x="313" y="96"/>
                  </a:cxn>
                  <a:cxn ang="0">
                    <a:pos x="332" y="89"/>
                  </a:cxn>
                  <a:cxn ang="0">
                    <a:pos x="339" y="68"/>
                  </a:cxn>
                  <a:cxn ang="0">
                    <a:pos x="336" y="48"/>
                  </a:cxn>
                  <a:cxn ang="0">
                    <a:pos x="339" y="31"/>
                  </a:cxn>
                  <a:cxn ang="0">
                    <a:pos x="339" y="14"/>
                  </a:cxn>
                  <a:cxn ang="0">
                    <a:pos x="347" y="4"/>
                  </a:cxn>
                  <a:cxn ang="0">
                    <a:pos x="366" y="12"/>
                  </a:cxn>
                  <a:cxn ang="0">
                    <a:pos x="387" y="14"/>
                  </a:cxn>
                  <a:cxn ang="0">
                    <a:pos x="397" y="33"/>
                  </a:cxn>
                  <a:cxn ang="0">
                    <a:pos x="384" y="58"/>
                  </a:cxn>
                  <a:cxn ang="0">
                    <a:pos x="378" y="91"/>
                  </a:cxn>
                  <a:cxn ang="0">
                    <a:pos x="378" y="116"/>
                  </a:cxn>
                  <a:cxn ang="0">
                    <a:pos x="374" y="140"/>
                  </a:cxn>
                  <a:cxn ang="0">
                    <a:pos x="357" y="162"/>
                  </a:cxn>
                  <a:cxn ang="0">
                    <a:pos x="343" y="169"/>
                  </a:cxn>
                  <a:cxn ang="0">
                    <a:pos x="320" y="171"/>
                  </a:cxn>
                  <a:cxn ang="0">
                    <a:pos x="299" y="169"/>
                  </a:cxn>
                  <a:cxn ang="0">
                    <a:pos x="280" y="177"/>
                  </a:cxn>
                  <a:cxn ang="0">
                    <a:pos x="263" y="173"/>
                  </a:cxn>
                  <a:cxn ang="0">
                    <a:pos x="242" y="171"/>
                  </a:cxn>
                  <a:cxn ang="0">
                    <a:pos x="222" y="169"/>
                  </a:cxn>
                  <a:cxn ang="0">
                    <a:pos x="209" y="185"/>
                  </a:cxn>
                  <a:cxn ang="0">
                    <a:pos x="188" y="190"/>
                  </a:cxn>
                  <a:cxn ang="0">
                    <a:pos x="167" y="188"/>
                  </a:cxn>
                  <a:cxn ang="0">
                    <a:pos x="151" y="181"/>
                  </a:cxn>
                  <a:cxn ang="0">
                    <a:pos x="138" y="181"/>
                  </a:cxn>
                  <a:cxn ang="0">
                    <a:pos x="121" y="181"/>
                  </a:cxn>
                  <a:cxn ang="0">
                    <a:pos x="109" y="181"/>
                  </a:cxn>
                  <a:cxn ang="0">
                    <a:pos x="100" y="164"/>
                  </a:cxn>
                  <a:cxn ang="0">
                    <a:pos x="82" y="156"/>
                  </a:cxn>
                  <a:cxn ang="0">
                    <a:pos x="65" y="152"/>
                  </a:cxn>
                  <a:cxn ang="0">
                    <a:pos x="44" y="146"/>
                  </a:cxn>
                  <a:cxn ang="0">
                    <a:pos x="28" y="140"/>
                  </a:cxn>
                  <a:cxn ang="0">
                    <a:pos x="15" y="129"/>
                  </a:cxn>
                  <a:cxn ang="0">
                    <a:pos x="5" y="114"/>
                  </a:cxn>
                  <a:cxn ang="0">
                    <a:pos x="2" y="92"/>
                  </a:cxn>
                  <a:cxn ang="0">
                    <a:pos x="0" y="71"/>
                  </a:cxn>
                  <a:cxn ang="0">
                    <a:pos x="2" y="56"/>
                  </a:cxn>
                  <a:cxn ang="0">
                    <a:pos x="2" y="48"/>
                  </a:cxn>
                  <a:cxn ang="0">
                    <a:pos x="15" y="43"/>
                  </a:cxn>
                  <a:cxn ang="0">
                    <a:pos x="19" y="23"/>
                  </a:cxn>
                  <a:cxn ang="0">
                    <a:pos x="28" y="18"/>
                  </a:cxn>
                  <a:cxn ang="0">
                    <a:pos x="40" y="6"/>
                  </a:cxn>
                  <a:cxn ang="0">
                    <a:pos x="57" y="6"/>
                  </a:cxn>
                  <a:cxn ang="0">
                    <a:pos x="76" y="6"/>
                  </a:cxn>
                </a:cxnLst>
                <a:rect l="0" t="0" r="r" b="b"/>
                <a:pathLst>
                  <a:path w="397" h="190">
                    <a:moveTo>
                      <a:pt x="76" y="6"/>
                    </a:moveTo>
                    <a:lnTo>
                      <a:pt x="78" y="6"/>
                    </a:lnTo>
                    <a:lnTo>
                      <a:pt x="78" y="4"/>
                    </a:lnTo>
                    <a:lnTo>
                      <a:pt x="80" y="6"/>
                    </a:lnTo>
                    <a:lnTo>
                      <a:pt x="82" y="8"/>
                    </a:lnTo>
                    <a:lnTo>
                      <a:pt x="84" y="8"/>
                    </a:lnTo>
                    <a:lnTo>
                      <a:pt x="84" y="10"/>
                    </a:lnTo>
                    <a:lnTo>
                      <a:pt x="86" y="10"/>
                    </a:lnTo>
                    <a:lnTo>
                      <a:pt x="86" y="12"/>
                    </a:lnTo>
                    <a:lnTo>
                      <a:pt x="88" y="14"/>
                    </a:lnTo>
                    <a:lnTo>
                      <a:pt x="92" y="16"/>
                    </a:lnTo>
                    <a:lnTo>
                      <a:pt x="94" y="18"/>
                    </a:lnTo>
                    <a:lnTo>
                      <a:pt x="94" y="19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100" y="23"/>
                    </a:lnTo>
                    <a:lnTo>
                      <a:pt x="100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3" y="29"/>
                    </a:lnTo>
                    <a:lnTo>
                      <a:pt x="103" y="31"/>
                    </a:lnTo>
                    <a:lnTo>
                      <a:pt x="105" y="31"/>
                    </a:lnTo>
                    <a:lnTo>
                      <a:pt x="105" y="33"/>
                    </a:lnTo>
                    <a:lnTo>
                      <a:pt x="107" y="33"/>
                    </a:lnTo>
                    <a:lnTo>
                      <a:pt x="107" y="35"/>
                    </a:lnTo>
                    <a:lnTo>
                      <a:pt x="109" y="37"/>
                    </a:lnTo>
                    <a:lnTo>
                      <a:pt x="109" y="39"/>
                    </a:lnTo>
                    <a:lnTo>
                      <a:pt x="109" y="41"/>
                    </a:lnTo>
                    <a:lnTo>
                      <a:pt x="111" y="44"/>
                    </a:lnTo>
                    <a:lnTo>
                      <a:pt x="111" y="46"/>
                    </a:lnTo>
                    <a:lnTo>
                      <a:pt x="113" y="46"/>
                    </a:lnTo>
                    <a:lnTo>
                      <a:pt x="113" y="48"/>
                    </a:lnTo>
                    <a:lnTo>
                      <a:pt x="115" y="48"/>
                    </a:lnTo>
                    <a:lnTo>
                      <a:pt x="113" y="50"/>
                    </a:lnTo>
                    <a:lnTo>
                      <a:pt x="111" y="50"/>
                    </a:lnTo>
                    <a:lnTo>
                      <a:pt x="111" y="52"/>
                    </a:lnTo>
                    <a:lnTo>
                      <a:pt x="111" y="54"/>
                    </a:lnTo>
                    <a:lnTo>
                      <a:pt x="113" y="54"/>
                    </a:lnTo>
                    <a:lnTo>
                      <a:pt x="113" y="56"/>
                    </a:lnTo>
                    <a:lnTo>
                      <a:pt x="115" y="58"/>
                    </a:lnTo>
                    <a:lnTo>
                      <a:pt x="115" y="60"/>
                    </a:lnTo>
                    <a:lnTo>
                      <a:pt x="115" y="62"/>
                    </a:lnTo>
                    <a:lnTo>
                      <a:pt x="117" y="62"/>
                    </a:lnTo>
                    <a:lnTo>
                      <a:pt x="119" y="64"/>
                    </a:lnTo>
                    <a:lnTo>
                      <a:pt x="119" y="66"/>
                    </a:lnTo>
                    <a:lnTo>
                      <a:pt x="119" y="68"/>
                    </a:lnTo>
                    <a:lnTo>
                      <a:pt x="119" y="69"/>
                    </a:lnTo>
                    <a:lnTo>
                      <a:pt x="119" y="71"/>
                    </a:lnTo>
                    <a:lnTo>
                      <a:pt x="119" y="73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23" y="75"/>
                    </a:lnTo>
                    <a:lnTo>
                      <a:pt x="123" y="77"/>
                    </a:lnTo>
                    <a:lnTo>
                      <a:pt x="124" y="77"/>
                    </a:lnTo>
                    <a:lnTo>
                      <a:pt x="124" y="79"/>
                    </a:lnTo>
                    <a:lnTo>
                      <a:pt x="126" y="81"/>
                    </a:lnTo>
                    <a:lnTo>
                      <a:pt x="128" y="81"/>
                    </a:lnTo>
                    <a:lnTo>
                      <a:pt x="130" y="81"/>
                    </a:lnTo>
                    <a:lnTo>
                      <a:pt x="132" y="81"/>
                    </a:lnTo>
                    <a:lnTo>
                      <a:pt x="134" y="81"/>
                    </a:lnTo>
                    <a:lnTo>
                      <a:pt x="136" y="83"/>
                    </a:lnTo>
                    <a:lnTo>
                      <a:pt x="138" y="83"/>
                    </a:lnTo>
                    <a:lnTo>
                      <a:pt x="140" y="83"/>
                    </a:lnTo>
                    <a:lnTo>
                      <a:pt x="142" y="83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6" y="85"/>
                    </a:lnTo>
                    <a:lnTo>
                      <a:pt x="148" y="87"/>
                    </a:lnTo>
                    <a:lnTo>
                      <a:pt x="149" y="87"/>
                    </a:lnTo>
                    <a:lnTo>
                      <a:pt x="151" y="87"/>
                    </a:lnTo>
                    <a:lnTo>
                      <a:pt x="151" y="89"/>
                    </a:lnTo>
                    <a:lnTo>
                      <a:pt x="153" y="89"/>
                    </a:lnTo>
                    <a:lnTo>
                      <a:pt x="153" y="91"/>
                    </a:lnTo>
                    <a:lnTo>
                      <a:pt x="155" y="91"/>
                    </a:lnTo>
                    <a:lnTo>
                      <a:pt x="155" y="92"/>
                    </a:lnTo>
                    <a:lnTo>
                      <a:pt x="157" y="94"/>
                    </a:lnTo>
                    <a:lnTo>
                      <a:pt x="159" y="94"/>
                    </a:lnTo>
                    <a:lnTo>
                      <a:pt x="159" y="96"/>
                    </a:lnTo>
                    <a:lnTo>
                      <a:pt x="161" y="96"/>
                    </a:lnTo>
                    <a:lnTo>
                      <a:pt x="161" y="94"/>
                    </a:lnTo>
                    <a:lnTo>
                      <a:pt x="163" y="94"/>
                    </a:lnTo>
                    <a:lnTo>
                      <a:pt x="165" y="96"/>
                    </a:lnTo>
                    <a:lnTo>
                      <a:pt x="167" y="96"/>
                    </a:lnTo>
                    <a:lnTo>
                      <a:pt x="167" y="98"/>
                    </a:lnTo>
                    <a:lnTo>
                      <a:pt x="169" y="98"/>
                    </a:lnTo>
                    <a:lnTo>
                      <a:pt x="169" y="100"/>
                    </a:lnTo>
                    <a:lnTo>
                      <a:pt x="171" y="100"/>
                    </a:lnTo>
                    <a:lnTo>
                      <a:pt x="172" y="100"/>
                    </a:lnTo>
                    <a:lnTo>
                      <a:pt x="172" y="102"/>
                    </a:lnTo>
                    <a:lnTo>
                      <a:pt x="174" y="102"/>
                    </a:lnTo>
                    <a:lnTo>
                      <a:pt x="176" y="102"/>
                    </a:lnTo>
                    <a:lnTo>
                      <a:pt x="176" y="104"/>
                    </a:lnTo>
                    <a:lnTo>
                      <a:pt x="178" y="104"/>
                    </a:lnTo>
                    <a:lnTo>
                      <a:pt x="180" y="104"/>
                    </a:lnTo>
                    <a:lnTo>
                      <a:pt x="182" y="106"/>
                    </a:lnTo>
                    <a:lnTo>
                      <a:pt x="184" y="108"/>
                    </a:lnTo>
                    <a:lnTo>
                      <a:pt x="184" y="106"/>
                    </a:lnTo>
                    <a:lnTo>
                      <a:pt x="186" y="106"/>
                    </a:lnTo>
                    <a:lnTo>
                      <a:pt x="186" y="104"/>
                    </a:lnTo>
                    <a:lnTo>
                      <a:pt x="186" y="102"/>
                    </a:lnTo>
                    <a:lnTo>
                      <a:pt x="188" y="100"/>
                    </a:lnTo>
                    <a:lnTo>
                      <a:pt x="190" y="98"/>
                    </a:lnTo>
                    <a:lnTo>
                      <a:pt x="190" y="96"/>
                    </a:lnTo>
                    <a:lnTo>
                      <a:pt x="192" y="96"/>
                    </a:lnTo>
                    <a:lnTo>
                      <a:pt x="192" y="94"/>
                    </a:lnTo>
                    <a:lnTo>
                      <a:pt x="194" y="94"/>
                    </a:lnTo>
                    <a:lnTo>
                      <a:pt x="192" y="94"/>
                    </a:lnTo>
                    <a:lnTo>
                      <a:pt x="192" y="92"/>
                    </a:lnTo>
                    <a:lnTo>
                      <a:pt x="194" y="92"/>
                    </a:lnTo>
                    <a:lnTo>
                      <a:pt x="194" y="94"/>
                    </a:lnTo>
                    <a:lnTo>
                      <a:pt x="196" y="92"/>
                    </a:lnTo>
                    <a:lnTo>
                      <a:pt x="197" y="94"/>
                    </a:lnTo>
                    <a:lnTo>
                      <a:pt x="197" y="92"/>
                    </a:lnTo>
                    <a:lnTo>
                      <a:pt x="199" y="92"/>
                    </a:lnTo>
                    <a:lnTo>
                      <a:pt x="199" y="94"/>
                    </a:lnTo>
                    <a:lnTo>
                      <a:pt x="201" y="94"/>
                    </a:lnTo>
                    <a:lnTo>
                      <a:pt x="201" y="92"/>
                    </a:lnTo>
                    <a:lnTo>
                      <a:pt x="203" y="92"/>
                    </a:lnTo>
                    <a:lnTo>
                      <a:pt x="205" y="94"/>
                    </a:lnTo>
                    <a:lnTo>
                      <a:pt x="205" y="92"/>
                    </a:lnTo>
                    <a:lnTo>
                      <a:pt x="205" y="91"/>
                    </a:lnTo>
                    <a:lnTo>
                      <a:pt x="207" y="92"/>
                    </a:lnTo>
                    <a:lnTo>
                      <a:pt x="209" y="92"/>
                    </a:lnTo>
                    <a:lnTo>
                      <a:pt x="211" y="91"/>
                    </a:lnTo>
                    <a:lnTo>
                      <a:pt x="213" y="91"/>
                    </a:lnTo>
                    <a:lnTo>
                      <a:pt x="213" y="89"/>
                    </a:lnTo>
                    <a:lnTo>
                      <a:pt x="215" y="89"/>
                    </a:lnTo>
                    <a:lnTo>
                      <a:pt x="217" y="89"/>
                    </a:lnTo>
                    <a:lnTo>
                      <a:pt x="217" y="91"/>
                    </a:lnTo>
                    <a:lnTo>
                      <a:pt x="219" y="91"/>
                    </a:lnTo>
                    <a:lnTo>
                      <a:pt x="219" y="92"/>
                    </a:lnTo>
                    <a:lnTo>
                      <a:pt x="219" y="94"/>
                    </a:lnTo>
                    <a:lnTo>
                      <a:pt x="219" y="96"/>
                    </a:lnTo>
                    <a:lnTo>
                      <a:pt x="220" y="98"/>
                    </a:lnTo>
                    <a:lnTo>
                      <a:pt x="220" y="100"/>
                    </a:lnTo>
                    <a:lnTo>
                      <a:pt x="222" y="102"/>
                    </a:lnTo>
                    <a:lnTo>
                      <a:pt x="220" y="102"/>
                    </a:lnTo>
                    <a:lnTo>
                      <a:pt x="220" y="104"/>
                    </a:lnTo>
                    <a:lnTo>
                      <a:pt x="220" y="106"/>
                    </a:lnTo>
                    <a:lnTo>
                      <a:pt x="222" y="106"/>
                    </a:lnTo>
                    <a:lnTo>
                      <a:pt x="222" y="108"/>
                    </a:lnTo>
                    <a:lnTo>
                      <a:pt x="224" y="108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30" y="108"/>
                    </a:lnTo>
                    <a:lnTo>
                      <a:pt x="232" y="108"/>
                    </a:lnTo>
                    <a:lnTo>
                      <a:pt x="232" y="106"/>
                    </a:lnTo>
                    <a:lnTo>
                      <a:pt x="234" y="106"/>
                    </a:lnTo>
                    <a:lnTo>
                      <a:pt x="234" y="108"/>
                    </a:lnTo>
                    <a:lnTo>
                      <a:pt x="236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2" y="110"/>
                    </a:lnTo>
                    <a:lnTo>
                      <a:pt x="244" y="110"/>
                    </a:lnTo>
                    <a:lnTo>
                      <a:pt x="245" y="110"/>
                    </a:lnTo>
                    <a:lnTo>
                      <a:pt x="247" y="112"/>
                    </a:lnTo>
                    <a:lnTo>
                      <a:pt x="249" y="112"/>
                    </a:lnTo>
                    <a:lnTo>
                      <a:pt x="249" y="110"/>
                    </a:lnTo>
                    <a:lnTo>
                      <a:pt x="251" y="110"/>
                    </a:lnTo>
                    <a:lnTo>
                      <a:pt x="251" y="108"/>
                    </a:lnTo>
                    <a:lnTo>
                      <a:pt x="253" y="108"/>
                    </a:lnTo>
                    <a:lnTo>
                      <a:pt x="255" y="108"/>
                    </a:lnTo>
                    <a:lnTo>
                      <a:pt x="255" y="112"/>
                    </a:lnTo>
                    <a:lnTo>
                      <a:pt x="257" y="112"/>
                    </a:lnTo>
                    <a:lnTo>
                      <a:pt x="257" y="114"/>
                    </a:lnTo>
                    <a:lnTo>
                      <a:pt x="259" y="114"/>
                    </a:lnTo>
                    <a:lnTo>
                      <a:pt x="259" y="116"/>
                    </a:lnTo>
                    <a:lnTo>
                      <a:pt x="261" y="116"/>
                    </a:lnTo>
                    <a:lnTo>
                      <a:pt x="263" y="116"/>
                    </a:lnTo>
                    <a:lnTo>
                      <a:pt x="263" y="117"/>
                    </a:lnTo>
                    <a:lnTo>
                      <a:pt x="265" y="119"/>
                    </a:lnTo>
                    <a:lnTo>
                      <a:pt x="265" y="121"/>
                    </a:lnTo>
                    <a:lnTo>
                      <a:pt x="267" y="123"/>
                    </a:lnTo>
                    <a:lnTo>
                      <a:pt x="267" y="125"/>
                    </a:lnTo>
                    <a:lnTo>
                      <a:pt x="267" y="127"/>
                    </a:lnTo>
                    <a:lnTo>
                      <a:pt x="267" y="129"/>
                    </a:lnTo>
                    <a:lnTo>
                      <a:pt x="267" y="131"/>
                    </a:lnTo>
                    <a:lnTo>
                      <a:pt x="268" y="129"/>
                    </a:lnTo>
                    <a:lnTo>
                      <a:pt x="270" y="129"/>
                    </a:lnTo>
                    <a:lnTo>
                      <a:pt x="272" y="129"/>
                    </a:lnTo>
                    <a:lnTo>
                      <a:pt x="274" y="131"/>
                    </a:lnTo>
                    <a:lnTo>
                      <a:pt x="274" y="133"/>
                    </a:lnTo>
                    <a:lnTo>
                      <a:pt x="274" y="135"/>
                    </a:lnTo>
                    <a:lnTo>
                      <a:pt x="276" y="135"/>
                    </a:lnTo>
                    <a:lnTo>
                      <a:pt x="276" y="137"/>
                    </a:lnTo>
                    <a:lnTo>
                      <a:pt x="276" y="139"/>
                    </a:lnTo>
                    <a:lnTo>
                      <a:pt x="278" y="137"/>
                    </a:lnTo>
                    <a:lnTo>
                      <a:pt x="278" y="135"/>
                    </a:lnTo>
                    <a:lnTo>
                      <a:pt x="280" y="135"/>
                    </a:lnTo>
                    <a:lnTo>
                      <a:pt x="282" y="135"/>
                    </a:lnTo>
                    <a:lnTo>
                      <a:pt x="284" y="135"/>
                    </a:lnTo>
                    <a:lnTo>
                      <a:pt x="286" y="135"/>
                    </a:lnTo>
                    <a:lnTo>
                      <a:pt x="288" y="135"/>
                    </a:lnTo>
                    <a:lnTo>
                      <a:pt x="290" y="133"/>
                    </a:lnTo>
                    <a:lnTo>
                      <a:pt x="291" y="131"/>
                    </a:lnTo>
                    <a:lnTo>
                      <a:pt x="293" y="129"/>
                    </a:lnTo>
                    <a:lnTo>
                      <a:pt x="293" y="127"/>
                    </a:lnTo>
                    <a:lnTo>
                      <a:pt x="295" y="127"/>
                    </a:lnTo>
                    <a:lnTo>
                      <a:pt x="297" y="127"/>
                    </a:lnTo>
                    <a:lnTo>
                      <a:pt x="299" y="127"/>
                    </a:lnTo>
                    <a:lnTo>
                      <a:pt x="299" y="125"/>
                    </a:lnTo>
                    <a:lnTo>
                      <a:pt x="301" y="125"/>
                    </a:lnTo>
                    <a:lnTo>
                      <a:pt x="303" y="123"/>
                    </a:lnTo>
                    <a:lnTo>
                      <a:pt x="305" y="121"/>
                    </a:lnTo>
                    <a:lnTo>
                      <a:pt x="305" y="119"/>
                    </a:lnTo>
                    <a:lnTo>
                      <a:pt x="305" y="117"/>
                    </a:lnTo>
                    <a:lnTo>
                      <a:pt x="305" y="116"/>
                    </a:lnTo>
                    <a:lnTo>
                      <a:pt x="307" y="116"/>
                    </a:lnTo>
                    <a:lnTo>
                      <a:pt x="307" y="112"/>
                    </a:lnTo>
                    <a:lnTo>
                      <a:pt x="307" y="110"/>
                    </a:lnTo>
                    <a:lnTo>
                      <a:pt x="307" y="108"/>
                    </a:lnTo>
                    <a:lnTo>
                      <a:pt x="307" y="104"/>
                    </a:lnTo>
                    <a:lnTo>
                      <a:pt x="309" y="102"/>
                    </a:lnTo>
                    <a:lnTo>
                      <a:pt x="309" y="100"/>
                    </a:lnTo>
                    <a:lnTo>
                      <a:pt x="311" y="98"/>
                    </a:lnTo>
                    <a:lnTo>
                      <a:pt x="313" y="96"/>
                    </a:lnTo>
                    <a:lnTo>
                      <a:pt x="313" y="94"/>
                    </a:lnTo>
                    <a:lnTo>
                      <a:pt x="315" y="94"/>
                    </a:lnTo>
                    <a:lnTo>
                      <a:pt x="316" y="92"/>
                    </a:lnTo>
                    <a:lnTo>
                      <a:pt x="318" y="91"/>
                    </a:lnTo>
                    <a:lnTo>
                      <a:pt x="320" y="91"/>
                    </a:lnTo>
                    <a:lnTo>
                      <a:pt x="322" y="91"/>
                    </a:lnTo>
                    <a:lnTo>
                      <a:pt x="324" y="91"/>
                    </a:lnTo>
                    <a:lnTo>
                      <a:pt x="326" y="91"/>
                    </a:lnTo>
                    <a:lnTo>
                      <a:pt x="328" y="91"/>
                    </a:lnTo>
                    <a:lnTo>
                      <a:pt x="328" y="89"/>
                    </a:lnTo>
                    <a:lnTo>
                      <a:pt x="330" y="89"/>
                    </a:lnTo>
                    <a:lnTo>
                      <a:pt x="332" y="89"/>
                    </a:lnTo>
                    <a:lnTo>
                      <a:pt x="334" y="87"/>
                    </a:lnTo>
                    <a:lnTo>
                      <a:pt x="334" y="85"/>
                    </a:lnTo>
                    <a:lnTo>
                      <a:pt x="334" y="83"/>
                    </a:lnTo>
                    <a:lnTo>
                      <a:pt x="336" y="83"/>
                    </a:lnTo>
                    <a:lnTo>
                      <a:pt x="336" y="81"/>
                    </a:lnTo>
                    <a:lnTo>
                      <a:pt x="336" y="79"/>
                    </a:lnTo>
                    <a:lnTo>
                      <a:pt x="338" y="77"/>
                    </a:lnTo>
                    <a:lnTo>
                      <a:pt x="338" y="75"/>
                    </a:lnTo>
                    <a:lnTo>
                      <a:pt x="339" y="73"/>
                    </a:lnTo>
                    <a:lnTo>
                      <a:pt x="339" y="71"/>
                    </a:lnTo>
                    <a:lnTo>
                      <a:pt x="339" y="69"/>
                    </a:lnTo>
                    <a:lnTo>
                      <a:pt x="339" y="68"/>
                    </a:lnTo>
                    <a:lnTo>
                      <a:pt x="339" y="66"/>
                    </a:lnTo>
                    <a:lnTo>
                      <a:pt x="339" y="64"/>
                    </a:lnTo>
                    <a:lnTo>
                      <a:pt x="339" y="62"/>
                    </a:lnTo>
                    <a:lnTo>
                      <a:pt x="339" y="60"/>
                    </a:lnTo>
                    <a:lnTo>
                      <a:pt x="339" y="58"/>
                    </a:lnTo>
                    <a:lnTo>
                      <a:pt x="339" y="56"/>
                    </a:lnTo>
                    <a:lnTo>
                      <a:pt x="338" y="56"/>
                    </a:lnTo>
                    <a:lnTo>
                      <a:pt x="338" y="54"/>
                    </a:lnTo>
                    <a:lnTo>
                      <a:pt x="338" y="52"/>
                    </a:lnTo>
                    <a:lnTo>
                      <a:pt x="336" y="52"/>
                    </a:lnTo>
                    <a:lnTo>
                      <a:pt x="336" y="50"/>
                    </a:lnTo>
                    <a:lnTo>
                      <a:pt x="336" y="48"/>
                    </a:lnTo>
                    <a:lnTo>
                      <a:pt x="334" y="46"/>
                    </a:lnTo>
                    <a:lnTo>
                      <a:pt x="334" y="44"/>
                    </a:lnTo>
                    <a:lnTo>
                      <a:pt x="334" y="43"/>
                    </a:lnTo>
                    <a:lnTo>
                      <a:pt x="334" y="41"/>
                    </a:lnTo>
                    <a:lnTo>
                      <a:pt x="334" y="39"/>
                    </a:lnTo>
                    <a:lnTo>
                      <a:pt x="336" y="39"/>
                    </a:lnTo>
                    <a:lnTo>
                      <a:pt x="336" y="37"/>
                    </a:lnTo>
                    <a:lnTo>
                      <a:pt x="336" y="35"/>
                    </a:lnTo>
                    <a:lnTo>
                      <a:pt x="336" y="33"/>
                    </a:lnTo>
                    <a:lnTo>
                      <a:pt x="338" y="33"/>
                    </a:lnTo>
                    <a:lnTo>
                      <a:pt x="338" y="31"/>
                    </a:lnTo>
                    <a:lnTo>
                      <a:pt x="339" y="31"/>
                    </a:lnTo>
                    <a:lnTo>
                      <a:pt x="339" y="29"/>
                    </a:lnTo>
                    <a:lnTo>
                      <a:pt x="339" y="27"/>
                    </a:lnTo>
                    <a:lnTo>
                      <a:pt x="341" y="27"/>
                    </a:lnTo>
                    <a:lnTo>
                      <a:pt x="341" y="25"/>
                    </a:lnTo>
                    <a:lnTo>
                      <a:pt x="339" y="25"/>
                    </a:lnTo>
                    <a:lnTo>
                      <a:pt x="339" y="23"/>
                    </a:lnTo>
                    <a:lnTo>
                      <a:pt x="338" y="21"/>
                    </a:lnTo>
                    <a:lnTo>
                      <a:pt x="338" y="19"/>
                    </a:lnTo>
                    <a:lnTo>
                      <a:pt x="339" y="19"/>
                    </a:lnTo>
                    <a:lnTo>
                      <a:pt x="339" y="18"/>
                    </a:lnTo>
                    <a:lnTo>
                      <a:pt x="339" y="16"/>
                    </a:lnTo>
                    <a:lnTo>
                      <a:pt x="339" y="14"/>
                    </a:lnTo>
                    <a:lnTo>
                      <a:pt x="339" y="12"/>
                    </a:lnTo>
                    <a:lnTo>
                      <a:pt x="341" y="12"/>
                    </a:lnTo>
                    <a:lnTo>
                      <a:pt x="339" y="12"/>
                    </a:lnTo>
                    <a:lnTo>
                      <a:pt x="339" y="10"/>
                    </a:lnTo>
                    <a:lnTo>
                      <a:pt x="339" y="8"/>
                    </a:lnTo>
                    <a:lnTo>
                      <a:pt x="339" y="6"/>
                    </a:lnTo>
                    <a:lnTo>
                      <a:pt x="341" y="4"/>
                    </a:lnTo>
                    <a:lnTo>
                      <a:pt x="341" y="2"/>
                    </a:lnTo>
                    <a:lnTo>
                      <a:pt x="343" y="2"/>
                    </a:lnTo>
                    <a:lnTo>
                      <a:pt x="345" y="2"/>
                    </a:lnTo>
                    <a:lnTo>
                      <a:pt x="345" y="4"/>
                    </a:lnTo>
                    <a:lnTo>
                      <a:pt x="347" y="4"/>
                    </a:lnTo>
                    <a:lnTo>
                      <a:pt x="349" y="6"/>
                    </a:lnTo>
                    <a:lnTo>
                      <a:pt x="351" y="6"/>
                    </a:lnTo>
                    <a:lnTo>
                      <a:pt x="351" y="8"/>
                    </a:lnTo>
                    <a:lnTo>
                      <a:pt x="353" y="8"/>
                    </a:lnTo>
                    <a:lnTo>
                      <a:pt x="355" y="8"/>
                    </a:lnTo>
                    <a:lnTo>
                      <a:pt x="357" y="10"/>
                    </a:lnTo>
                    <a:lnTo>
                      <a:pt x="359" y="10"/>
                    </a:lnTo>
                    <a:lnTo>
                      <a:pt x="361" y="10"/>
                    </a:lnTo>
                    <a:lnTo>
                      <a:pt x="361" y="12"/>
                    </a:lnTo>
                    <a:lnTo>
                      <a:pt x="363" y="12"/>
                    </a:lnTo>
                    <a:lnTo>
                      <a:pt x="364" y="12"/>
                    </a:lnTo>
                    <a:lnTo>
                      <a:pt x="366" y="12"/>
                    </a:lnTo>
                    <a:lnTo>
                      <a:pt x="368" y="12"/>
                    </a:lnTo>
                    <a:lnTo>
                      <a:pt x="368" y="10"/>
                    </a:lnTo>
                    <a:lnTo>
                      <a:pt x="370" y="10"/>
                    </a:lnTo>
                    <a:lnTo>
                      <a:pt x="372" y="10"/>
                    </a:lnTo>
                    <a:lnTo>
                      <a:pt x="374" y="10"/>
                    </a:lnTo>
                    <a:lnTo>
                      <a:pt x="376" y="10"/>
                    </a:lnTo>
                    <a:lnTo>
                      <a:pt x="378" y="10"/>
                    </a:lnTo>
                    <a:lnTo>
                      <a:pt x="380" y="12"/>
                    </a:lnTo>
                    <a:lnTo>
                      <a:pt x="382" y="12"/>
                    </a:lnTo>
                    <a:lnTo>
                      <a:pt x="384" y="12"/>
                    </a:lnTo>
                    <a:lnTo>
                      <a:pt x="386" y="12"/>
                    </a:lnTo>
                    <a:lnTo>
                      <a:pt x="387" y="14"/>
                    </a:lnTo>
                    <a:lnTo>
                      <a:pt x="389" y="14"/>
                    </a:lnTo>
                    <a:lnTo>
                      <a:pt x="391" y="16"/>
                    </a:lnTo>
                    <a:lnTo>
                      <a:pt x="393" y="16"/>
                    </a:lnTo>
                    <a:lnTo>
                      <a:pt x="395" y="18"/>
                    </a:lnTo>
                    <a:lnTo>
                      <a:pt x="395" y="19"/>
                    </a:lnTo>
                    <a:lnTo>
                      <a:pt x="397" y="21"/>
                    </a:lnTo>
                    <a:lnTo>
                      <a:pt x="397" y="23"/>
                    </a:lnTo>
                    <a:lnTo>
                      <a:pt x="397" y="25"/>
                    </a:lnTo>
                    <a:lnTo>
                      <a:pt x="397" y="27"/>
                    </a:lnTo>
                    <a:lnTo>
                      <a:pt x="397" y="29"/>
                    </a:lnTo>
                    <a:lnTo>
                      <a:pt x="397" y="31"/>
                    </a:lnTo>
                    <a:lnTo>
                      <a:pt x="397" y="33"/>
                    </a:lnTo>
                    <a:lnTo>
                      <a:pt x="397" y="35"/>
                    </a:lnTo>
                    <a:lnTo>
                      <a:pt x="397" y="39"/>
                    </a:lnTo>
                    <a:lnTo>
                      <a:pt x="397" y="41"/>
                    </a:lnTo>
                    <a:lnTo>
                      <a:pt x="395" y="41"/>
                    </a:lnTo>
                    <a:lnTo>
                      <a:pt x="395" y="44"/>
                    </a:lnTo>
                    <a:lnTo>
                      <a:pt x="393" y="46"/>
                    </a:lnTo>
                    <a:lnTo>
                      <a:pt x="393" y="48"/>
                    </a:lnTo>
                    <a:lnTo>
                      <a:pt x="391" y="48"/>
                    </a:lnTo>
                    <a:lnTo>
                      <a:pt x="389" y="48"/>
                    </a:lnTo>
                    <a:lnTo>
                      <a:pt x="387" y="50"/>
                    </a:lnTo>
                    <a:lnTo>
                      <a:pt x="384" y="54"/>
                    </a:lnTo>
                    <a:lnTo>
                      <a:pt x="384" y="58"/>
                    </a:lnTo>
                    <a:lnTo>
                      <a:pt x="382" y="62"/>
                    </a:lnTo>
                    <a:lnTo>
                      <a:pt x="380" y="64"/>
                    </a:lnTo>
                    <a:lnTo>
                      <a:pt x="378" y="68"/>
                    </a:lnTo>
                    <a:lnTo>
                      <a:pt x="378" y="71"/>
                    </a:lnTo>
                    <a:lnTo>
                      <a:pt x="378" y="73"/>
                    </a:lnTo>
                    <a:lnTo>
                      <a:pt x="378" y="75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83"/>
                    </a:lnTo>
                    <a:lnTo>
                      <a:pt x="378" y="87"/>
                    </a:lnTo>
                    <a:lnTo>
                      <a:pt x="378" y="89"/>
                    </a:lnTo>
                    <a:lnTo>
                      <a:pt x="378" y="91"/>
                    </a:lnTo>
                    <a:lnTo>
                      <a:pt x="378" y="92"/>
                    </a:lnTo>
                    <a:lnTo>
                      <a:pt x="378" y="94"/>
                    </a:lnTo>
                    <a:lnTo>
                      <a:pt x="376" y="96"/>
                    </a:lnTo>
                    <a:lnTo>
                      <a:pt x="376" y="98"/>
                    </a:lnTo>
                    <a:lnTo>
                      <a:pt x="376" y="100"/>
                    </a:lnTo>
                    <a:lnTo>
                      <a:pt x="376" y="102"/>
                    </a:lnTo>
                    <a:lnTo>
                      <a:pt x="376" y="104"/>
                    </a:lnTo>
                    <a:lnTo>
                      <a:pt x="376" y="108"/>
                    </a:lnTo>
                    <a:lnTo>
                      <a:pt x="376" y="110"/>
                    </a:lnTo>
                    <a:lnTo>
                      <a:pt x="376" y="112"/>
                    </a:lnTo>
                    <a:lnTo>
                      <a:pt x="378" y="114"/>
                    </a:lnTo>
                    <a:lnTo>
                      <a:pt x="378" y="116"/>
                    </a:lnTo>
                    <a:lnTo>
                      <a:pt x="378" y="117"/>
                    </a:lnTo>
                    <a:lnTo>
                      <a:pt x="378" y="121"/>
                    </a:lnTo>
                    <a:lnTo>
                      <a:pt x="378" y="123"/>
                    </a:lnTo>
                    <a:lnTo>
                      <a:pt x="376" y="127"/>
                    </a:lnTo>
                    <a:lnTo>
                      <a:pt x="376" y="129"/>
                    </a:lnTo>
                    <a:lnTo>
                      <a:pt x="376" y="131"/>
                    </a:lnTo>
                    <a:lnTo>
                      <a:pt x="376" y="133"/>
                    </a:lnTo>
                    <a:lnTo>
                      <a:pt x="374" y="133"/>
                    </a:lnTo>
                    <a:lnTo>
                      <a:pt x="374" y="135"/>
                    </a:lnTo>
                    <a:lnTo>
                      <a:pt x="374" y="137"/>
                    </a:lnTo>
                    <a:lnTo>
                      <a:pt x="374" y="139"/>
                    </a:lnTo>
                    <a:lnTo>
                      <a:pt x="374" y="140"/>
                    </a:lnTo>
                    <a:lnTo>
                      <a:pt x="372" y="140"/>
                    </a:lnTo>
                    <a:lnTo>
                      <a:pt x="372" y="142"/>
                    </a:lnTo>
                    <a:lnTo>
                      <a:pt x="370" y="142"/>
                    </a:lnTo>
                    <a:lnTo>
                      <a:pt x="368" y="144"/>
                    </a:lnTo>
                    <a:lnTo>
                      <a:pt x="364" y="144"/>
                    </a:lnTo>
                    <a:lnTo>
                      <a:pt x="363" y="148"/>
                    </a:lnTo>
                    <a:lnTo>
                      <a:pt x="361" y="150"/>
                    </a:lnTo>
                    <a:lnTo>
                      <a:pt x="361" y="152"/>
                    </a:lnTo>
                    <a:lnTo>
                      <a:pt x="359" y="156"/>
                    </a:lnTo>
                    <a:lnTo>
                      <a:pt x="357" y="158"/>
                    </a:lnTo>
                    <a:lnTo>
                      <a:pt x="357" y="160"/>
                    </a:lnTo>
                    <a:lnTo>
                      <a:pt x="357" y="162"/>
                    </a:lnTo>
                    <a:lnTo>
                      <a:pt x="357" y="164"/>
                    </a:lnTo>
                    <a:lnTo>
                      <a:pt x="357" y="165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3" y="171"/>
                    </a:lnTo>
                    <a:lnTo>
                      <a:pt x="351" y="173"/>
                    </a:lnTo>
                    <a:lnTo>
                      <a:pt x="349" y="173"/>
                    </a:lnTo>
                    <a:lnTo>
                      <a:pt x="347" y="173"/>
                    </a:lnTo>
                    <a:lnTo>
                      <a:pt x="345" y="171"/>
                    </a:lnTo>
                    <a:lnTo>
                      <a:pt x="343" y="171"/>
                    </a:lnTo>
                    <a:lnTo>
                      <a:pt x="343" y="169"/>
                    </a:lnTo>
                    <a:lnTo>
                      <a:pt x="341" y="169"/>
                    </a:lnTo>
                    <a:lnTo>
                      <a:pt x="339" y="169"/>
                    </a:lnTo>
                    <a:lnTo>
                      <a:pt x="338" y="169"/>
                    </a:lnTo>
                    <a:lnTo>
                      <a:pt x="336" y="171"/>
                    </a:lnTo>
                    <a:lnTo>
                      <a:pt x="334" y="171"/>
                    </a:lnTo>
                    <a:lnTo>
                      <a:pt x="332" y="171"/>
                    </a:lnTo>
                    <a:lnTo>
                      <a:pt x="330" y="171"/>
                    </a:lnTo>
                    <a:lnTo>
                      <a:pt x="328" y="171"/>
                    </a:lnTo>
                    <a:lnTo>
                      <a:pt x="326" y="171"/>
                    </a:lnTo>
                    <a:lnTo>
                      <a:pt x="324" y="171"/>
                    </a:lnTo>
                    <a:lnTo>
                      <a:pt x="322" y="171"/>
                    </a:lnTo>
                    <a:lnTo>
                      <a:pt x="320" y="171"/>
                    </a:lnTo>
                    <a:lnTo>
                      <a:pt x="318" y="171"/>
                    </a:lnTo>
                    <a:lnTo>
                      <a:pt x="316" y="171"/>
                    </a:lnTo>
                    <a:lnTo>
                      <a:pt x="315" y="169"/>
                    </a:lnTo>
                    <a:lnTo>
                      <a:pt x="313" y="169"/>
                    </a:lnTo>
                    <a:lnTo>
                      <a:pt x="311" y="169"/>
                    </a:lnTo>
                    <a:lnTo>
                      <a:pt x="309" y="169"/>
                    </a:lnTo>
                    <a:lnTo>
                      <a:pt x="309" y="171"/>
                    </a:lnTo>
                    <a:lnTo>
                      <a:pt x="307" y="171"/>
                    </a:lnTo>
                    <a:lnTo>
                      <a:pt x="305" y="169"/>
                    </a:lnTo>
                    <a:lnTo>
                      <a:pt x="303" y="169"/>
                    </a:lnTo>
                    <a:lnTo>
                      <a:pt x="301" y="169"/>
                    </a:lnTo>
                    <a:lnTo>
                      <a:pt x="299" y="169"/>
                    </a:lnTo>
                    <a:lnTo>
                      <a:pt x="297" y="169"/>
                    </a:lnTo>
                    <a:lnTo>
                      <a:pt x="295" y="169"/>
                    </a:lnTo>
                    <a:lnTo>
                      <a:pt x="293" y="169"/>
                    </a:lnTo>
                    <a:lnTo>
                      <a:pt x="291" y="169"/>
                    </a:lnTo>
                    <a:lnTo>
                      <a:pt x="290" y="171"/>
                    </a:lnTo>
                    <a:lnTo>
                      <a:pt x="288" y="171"/>
                    </a:lnTo>
                    <a:lnTo>
                      <a:pt x="288" y="173"/>
                    </a:lnTo>
                    <a:lnTo>
                      <a:pt x="286" y="173"/>
                    </a:lnTo>
                    <a:lnTo>
                      <a:pt x="284" y="175"/>
                    </a:lnTo>
                    <a:lnTo>
                      <a:pt x="282" y="175"/>
                    </a:lnTo>
                    <a:lnTo>
                      <a:pt x="282" y="177"/>
                    </a:lnTo>
                    <a:lnTo>
                      <a:pt x="280" y="177"/>
                    </a:lnTo>
                    <a:lnTo>
                      <a:pt x="280" y="175"/>
                    </a:lnTo>
                    <a:lnTo>
                      <a:pt x="278" y="175"/>
                    </a:lnTo>
                    <a:lnTo>
                      <a:pt x="276" y="173"/>
                    </a:lnTo>
                    <a:lnTo>
                      <a:pt x="274" y="173"/>
                    </a:lnTo>
                    <a:lnTo>
                      <a:pt x="272" y="173"/>
                    </a:lnTo>
                    <a:lnTo>
                      <a:pt x="270" y="173"/>
                    </a:lnTo>
                    <a:lnTo>
                      <a:pt x="270" y="171"/>
                    </a:lnTo>
                    <a:lnTo>
                      <a:pt x="268" y="171"/>
                    </a:lnTo>
                    <a:lnTo>
                      <a:pt x="268" y="173"/>
                    </a:lnTo>
                    <a:lnTo>
                      <a:pt x="267" y="173"/>
                    </a:lnTo>
                    <a:lnTo>
                      <a:pt x="265" y="173"/>
                    </a:lnTo>
                    <a:lnTo>
                      <a:pt x="263" y="173"/>
                    </a:lnTo>
                    <a:lnTo>
                      <a:pt x="261" y="173"/>
                    </a:lnTo>
                    <a:lnTo>
                      <a:pt x="259" y="173"/>
                    </a:lnTo>
                    <a:lnTo>
                      <a:pt x="257" y="173"/>
                    </a:lnTo>
                    <a:lnTo>
                      <a:pt x="255" y="173"/>
                    </a:lnTo>
                    <a:lnTo>
                      <a:pt x="253" y="173"/>
                    </a:lnTo>
                    <a:lnTo>
                      <a:pt x="251" y="173"/>
                    </a:lnTo>
                    <a:lnTo>
                      <a:pt x="249" y="173"/>
                    </a:lnTo>
                    <a:lnTo>
                      <a:pt x="247" y="173"/>
                    </a:lnTo>
                    <a:lnTo>
                      <a:pt x="247" y="171"/>
                    </a:lnTo>
                    <a:lnTo>
                      <a:pt x="245" y="171"/>
                    </a:lnTo>
                    <a:lnTo>
                      <a:pt x="244" y="171"/>
                    </a:lnTo>
                    <a:lnTo>
                      <a:pt x="242" y="171"/>
                    </a:lnTo>
                    <a:lnTo>
                      <a:pt x="242" y="169"/>
                    </a:lnTo>
                    <a:lnTo>
                      <a:pt x="240" y="169"/>
                    </a:lnTo>
                    <a:lnTo>
                      <a:pt x="238" y="167"/>
                    </a:lnTo>
                    <a:lnTo>
                      <a:pt x="236" y="167"/>
                    </a:lnTo>
                    <a:lnTo>
                      <a:pt x="234" y="167"/>
                    </a:lnTo>
                    <a:lnTo>
                      <a:pt x="232" y="167"/>
                    </a:lnTo>
                    <a:lnTo>
                      <a:pt x="230" y="167"/>
                    </a:lnTo>
                    <a:lnTo>
                      <a:pt x="228" y="167"/>
                    </a:lnTo>
                    <a:lnTo>
                      <a:pt x="226" y="167"/>
                    </a:lnTo>
                    <a:lnTo>
                      <a:pt x="224" y="167"/>
                    </a:lnTo>
                    <a:lnTo>
                      <a:pt x="222" y="167"/>
                    </a:lnTo>
                    <a:lnTo>
                      <a:pt x="222" y="169"/>
                    </a:lnTo>
                    <a:lnTo>
                      <a:pt x="220" y="169"/>
                    </a:lnTo>
                    <a:lnTo>
                      <a:pt x="220" y="171"/>
                    </a:lnTo>
                    <a:lnTo>
                      <a:pt x="219" y="171"/>
                    </a:lnTo>
                    <a:lnTo>
                      <a:pt x="217" y="173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5" y="177"/>
                    </a:lnTo>
                    <a:lnTo>
                      <a:pt x="213" y="179"/>
                    </a:lnTo>
                    <a:lnTo>
                      <a:pt x="213" y="181"/>
                    </a:lnTo>
                    <a:lnTo>
                      <a:pt x="211" y="181"/>
                    </a:lnTo>
                    <a:lnTo>
                      <a:pt x="211" y="183"/>
                    </a:lnTo>
                    <a:lnTo>
                      <a:pt x="209" y="185"/>
                    </a:lnTo>
                    <a:lnTo>
                      <a:pt x="207" y="187"/>
                    </a:lnTo>
                    <a:lnTo>
                      <a:pt x="205" y="187"/>
                    </a:lnTo>
                    <a:lnTo>
                      <a:pt x="205" y="188"/>
                    </a:lnTo>
                    <a:lnTo>
                      <a:pt x="203" y="188"/>
                    </a:lnTo>
                    <a:lnTo>
                      <a:pt x="201" y="188"/>
                    </a:lnTo>
                    <a:lnTo>
                      <a:pt x="199" y="188"/>
                    </a:lnTo>
                    <a:lnTo>
                      <a:pt x="197" y="188"/>
                    </a:lnTo>
                    <a:lnTo>
                      <a:pt x="196" y="188"/>
                    </a:lnTo>
                    <a:lnTo>
                      <a:pt x="194" y="188"/>
                    </a:lnTo>
                    <a:lnTo>
                      <a:pt x="192" y="188"/>
                    </a:lnTo>
                    <a:lnTo>
                      <a:pt x="190" y="188"/>
                    </a:lnTo>
                    <a:lnTo>
                      <a:pt x="188" y="190"/>
                    </a:lnTo>
                    <a:lnTo>
                      <a:pt x="186" y="188"/>
                    </a:lnTo>
                    <a:lnTo>
                      <a:pt x="184" y="188"/>
                    </a:lnTo>
                    <a:lnTo>
                      <a:pt x="182" y="188"/>
                    </a:lnTo>
                    <a:lnTo>
                      <a:pt x="180" y="188"/>
                    </a:lnTo>
                    <a:lnTo>
                      <a:pt x="178" y="188"/>
                    </a:lnTo>
                    <a:lnTo>
                      <a:pt x="176" y="188"/>
                    </a:lnTo>
                    <a:lnTo>
                      <a:pt x="174" y="188"/>
                    </a:lnTo>
                    <a:lnTo>
                      <a:pt x="174" y="187"/>
                    </a:lnTo>
                    <a:lnTo>
                      <a:pt x="172" y="187"/>
                    </a:lnTo>
                    <a:lnTo>
                      <a:pt x="171" y="187"/>
                    </a:lnTo>
                    <a:lnTo>
                      <a:pt x="169" y="188"/>
                    </a:lnTo>
                    <a:lnTo>
                      <a:pt x="167" y="188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3" y="190"/>
                    </a:lnTo>
                    <a:lnTo>
                      <a:pt x="163" y="188"/>
                    </a:lnTo>
                    <a:lnTo>
                      <a:pt x="161" y="188"/>
                    </a:lnTo>
                    <a:lnTo>
                      <a:pt x="161" y="187"/>
                    </a:lnTo>
                    <a:lnTo>
                      <a:pt x="159" y="187"/>
                    </a:lnTo>
                    <a:lnTo>
                      <a:pt x="157" y="187"/>
                    </a:lnTo>
                    <a:lnTo>
                      <a:pt x="157" y="185"/>
                    </a:lnTo>
                    <a:lnTo>
                      <a:pt x="155" y="185"/>
                    </a:lnTo>
                    <a:lnTo>
                      <a:pt x="153" y="183"/>
                    </a:lnTo>
                    <a:lnTo>
                      <a:pt x="151" y="181"/>
                    </a:lnTo>
                    <a:lnTo>
                      <a:pt x="149" y="181"/>
                    </a:lnTo>
                    <a:lnTo>
                      <a:pt x="149" y="179"/>
                    </a:lnTo>
                    <a:lnTo>
                      <a:pt x="148" y="179"/>
                    </a:lnTo>
                    <a:lnTo>
                      <a:pt x="148" y="177"/>
                    </a:lnTo>
                    <a:lnTo>
                      <a:pt x="146" y="177"/>
                    </a:lnTo>
                    <a:lnTo>
                      <a:pt x="146" y="179"/>
                    </a:lnTo>
                    <a:lnTo>
                      <a:pt x="144" y="177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0" y="179"/>
                    </a:lnTo>
                    <a:lnTo>
                      <a:pt x="138" y="179"/>
                    </a:lnTo>
                    <a:lnTo>
                      <a:pt x="138" y="181"/>
                    </a:lnTo>
                    <a:lnTo>
                      <a:pt x="136" y="181"/>
                    </a:lnTo>
                    <a:lnTo>
                      <a:pt x="136" y="183"/>
                    </a:lnTo>
                    <a:lnTo>
                      <a:pt x="134" y="183"/>
                    </a:lnTo>
                    <a:lnTo>
                      <a:pt x="132" y="185"/>
                    </a:lnTo>
                    <a:lnTo>
                      <a:pt x="130" y="185"/>
                    </a:lnTo>
                    <a:lnTo>
                      <a:pt x="128" y="185"/>
                    </a:lnTo>
                    <a:lnTo>
                      <a:pt x="126" y="185"/>
                    </a:lnTo>
                    <a:lnTo>
                      <a:pt x="124" y="185"/>
                    </a:lnTo>
                    <a:lnTo>
                      <a:pt x="123" y="185"/>
                    </a:lnTo>
                    <a:lnTo>
                      <a:pt x="123" y="183"/>
                    </a:lnTo>
                    <a:lnTo>
                      <a:pt x="123" y="181"/>
                    </a:lnTo>
                    <a:lnTo>
                      <a:pt x="121" y="181"/>
                    </a:lnTo>
                    <a:lnTo>
                      <a:pt x="121" y="179"/>
                    </a:lnTo>
                    <a:lnTo>
                      <a:pt x="123" y="179"/>
                    </a:lnTo>
                    <a:lnTo>
                      <a:pt x="123" y="177"/>
                    </a:lnTo>
                    <a:lnTo>
                      <a:pt x="121" y="177"/>
                    </a:lnTo>
                    <a:lnTo>
                      <a:pt x="119" y="177"/>
                    </a:lnTo>
                    <a:lnTo>
                      <a:pt x="117" y="177"/>
                    </a:lnTo>
                    <a:lnTo>
                      <a:pt x="117" y="179"/>
                    </a:lnTo>
                    <a:lnTo>
                      <a:pt x="115" y="179"/>
                    </a:lnTo>
                    <a:lnTo>
                      <a:pt x="113" y="179"/>
                    </a:lnTo>
                    <a:lnTo>
                      <a:pt x="111" y="179"/>
                    </a:lnTo>
                    <a:lnTo>
                      <a:pt x="109" y="179"/>
                    </a:lnTo>
                    <a:lnTo>
                      <a:pt x="109" y="181"/>
                    </a:lnTo>
                    <a:lnTo>
                      <a:pt x="109" y="179"/>
                    </a:lnTo>
                    <a:lnTo>
                      <a:pt x="107" y="179"/>
                    </a:lnTo>
                    <a:lnTo>
                      <a:pt x="105" y="177"/>
                    </a:lnTo>
                    <a:lnTo>
                      <a:pt x="105" y="175"/>
                    </a:lnTo>
                    <a:lnTo>
                      <a:pt x="103" y="175"/>
                    </a:lnTo>
                    <a:lnTo>
                      <a:pt x="103" y="173"/>
                    </a:lnTo>
                    <a:lnTo>
                      <a:pt x="101" y="171"/>
                    </a:lnTo>
                    <a:lnTo>
                      <a:pt x="101" y="169"/>
                    </a:lnTo>
                    <a:lnTo>
                      <a:pt x="101" y="167"/>
                    </a:lnTo>
                    <a:lnTo>
                      <a:pt x="100" y="167"/>
                    </a:lnTo>
                    <a:lnTo>
                      <a:pt x="100" y="165"/>
                    </a:lnTo>
                    <a:lnTo>
                      <a:pt x="100" y="164"/>
                    </a:lnTo>
                    <a:lnTo>
                      <a:pt x="98" y="164"/>
                    </a:lnTo>
                    <a:lnTo>
                      <a:pt x="96" y="162"/>
                    </a:lnTo>
                    <a:lnTo>
                      <a:pt x="94" y="162"/>
                    </a:lnTo>
                    <a:lnTo>
                      <a:pt x="94" y="160"/>
                    </a:lnTo>
                    <a:lnTo>
                      <a:pt x="92" y="160"/>
                    </a:lnTo>
                    <a:lnTo>
                      <a:pt x="92" y="158"/>
                    </a:lnTo>
                    <a:lnTo>
                      <a:pt x="90" y="158"/>
                    </a:lnTo>
                    <a:lnTo>
                      <a:pt x="90" y="156"/>
                    </a:lnTo>
                    <a:lnTo>
                      <a:pt x="88" y="156"/>
                    </a:lnTo>
                    <a:lnTo>
                      <a:pt x="86" y="156"/>
                    </a:lnTo>
                    <a:lnTo>
                      <a:pt x="84" y="156"/>
                    </a:lnTo>
                    <a:lnTo>
                      <a:pt x="82" y="156"/>
                    </a:lnTo>
                    <a:lnTo>
                      <a:pt x="80" y="154"/>
                    </a:lnTo>
                    <a:lnTo>
                      <a:pt x="80" y="156"/>
                    </a:lnTo>
                    <a:lnTo>
                      <a:pt x="78" y="156"/>
                    </a:lnTo>
                    <a:lnTo>
                      <a:pt x="76" y="156"/>
                    </a:lnTo>
                    <a:lnTo>
                      <a:pt x="76" y="154"/>
                    </a:lnTo>
                    <a:lnTo>
                      <a:pt x="75" y="154"/>
                    </a:lnTo>
                    <a:lnTo>
                      <a:pt x="73" y="154"/>
                    </a:lnTo>
                    <a:lnTo>
                      <a:pt x="71" y="154"/>
                    </a:lnTo>
                    <a:lnTo>
                      <a:pt x="69" y="154"/>
                    </a:lnTo>
                    <a:lnTo>
                      <a:pt x="67" y="154"/>
                    </a:lnTo>
                    <a:lnTo>
                      <a:pt x="67" y="152"/>
                    </a:lnTo>
                    <a:lnTo>
                      <a:pt x="65" y="152"/>
                    </a:lnTo>
                    <a:lnTo>
                      <a:pt x="63" y="152"/>
                    </a:lnTo>
                    <a:lnTo>
                      <a:pt x="61" y="152"/>
                    </a:lnTo>
                    <a:lnTo>
                      <a:pt x="59" y="152"/>
                    </a:lnTo>
                    <a:lnTo>
                      <a:pt x="57" y="152"/>
                    </a:lnTo>
                    <a:lnTo>
                      <a:pt x="55" y="150"/>
                    </a:lnTo>
                    <a:lnTo>
                      <a:pt x="53" y="150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0" y="148"/>
                    </a:lnTo>
                    <a:lnTo>
                      <a:pt x="48" y="148"/>
                    </a:lnTo>
                    <a:lnTo>
                      <a:pt x="46" y="146"/>
                    </a:lnTo>
                    <a:lnTo>
                      <a:pt x="44" y="146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48"/>
                    </a:lnTo>
                    <a:lnTo>
                      <a:pt x="40" y="146"/>
                    </a:lnTo>
                    <a:lnTo>
                      <a:pt x="38" y="146"/>
                    </a:lnTo>
                    <a:lnTo>
                      <a:pt x="38" y="144"/>
                    </a:lnTo>
                    <a:lnTo>
                      <a:pt x="36" y="144"/>
                    </a:lnTo>
                    <a:lnTo>
                      <a:pt x="34" y="144"/>
                    </a:lnTo>
                    <a:lnTo>
                      <a:pt x="32" y="142"/>
                    </a:lnTo>
                    <a:lnTo>
                      <a:pt x="30" y="142"/>
                    </a:lnTo>
                    <a:lnTo>
                      <a:pt x="28" y="142"/>
                    </a:lnTo>
                    <a:lnTo>
                      <a:pt x="28" y="140"/>
                    </a:lnTo>
                    <a:lnTo>
                      <a:pt x="27" y="140"/>
                    </a:lnTo>
                    <a:lnTo>
                      <a:pt x="25" y="140"/>
                    </a:lnTo>
                    <a:lnTo>
                      <a:pt x="25" y="139"/>
                    </a:lnTo>
                    <a:lnTo>
                      <a:pt x="23" y="137"/>
                    </a:lnTo>
                    <a:lnTo>
                      <a:pt x="23" y="135"/>
                    </a:lnTo>
                    <a:lnTo>
                      <a:pt x="21" y="135"/>
                    </a:lnTo>
                    <a:lnTo>
                      <a:pt x="21" y="133"/>
                    </a:lnTo>
                    <a:lnTo>
                      <a:pt x="19" y="133"/>
                    </a:lnTo>
                    <a:lnTo>
                      <a:pt x="19" y="131"/>
                    </a:lnTo>
                    <a:lnTo>
                      <a:pt x="17" y="131"/>
                    </a:lnTo>
                    <a:lnTo>
                      <a:pt x="15" y="131"/>
                    </a:lnTo>
                    <a:lnTo>
                      <a:pt x="15" y="129"/>
                    </a:lnTo>
                    <a:lnTo>
                      <a:pt x="15" y="127"/>
                    </a:lnTo>
                    <a:lnTo>
                      <a:pt x="13" y="127"/>
                    </a:lnTo>
                    <a:lnTo>
                      <a:pt x="13" y="125"/>
                    </a:lnTo>
                    <a:lnTo>
                      <a:pt x="13" y="123"/>
                    </a:lnTo>
                    <a:lnTo>
                      <a:pt x="13" y="121"/>
                    </a:lnTo>
                    <a:lnTo>
                      <a:pt x="11" y="121"/>
                    </a:lnTo>
                    <a:lnTo>
                      <a:pt x="11" y="119"/>
                    </a:lnTo>
                    <a:lnTo>
                      <a:pt x="11" y="117"/>
                    </a:lnTo>
                    <a:lnTo>
                      <a:pt x="9" y="117"/>
                    </a:lnTo>
                    <a:lnTo>
                      <a:pt x="7" y="116"/>
                    </a:lnTo>
                    <a:lnTo>
                      <a:pt x="7" y="114"/>
                    </a:lnTo>
                    <a:lnTo>
                      <a:pt x="5" y="114"/>
                    </a:lnTo>
                    <a:lnTo>
                      <a:pt x="5" y="112"/>
                    </a:lnTo>
                    <a:lnTo>
                      <a:pt x="5" y="110"/>
                    </a:lnTo>
                    <a:lnTo>
                      <a:pt x="5" y="108"/>
                    </a:lnTo>
                    <a:lnTo>
                      <a:pt x="7" y="106"/>
                    </a:lnTo>
                    <a:lnTo>
                      <a:pt x="7" y="104"/>
                    </a:lnTo>
                    <a:lnTo>
                      <a:pt x="5" y="104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5" y="98"/>
                    </a:lnTo>
                    <a:lnTo>
                      <a:pt x="4" y="96"/>
                    </a:lnTo>
                    <a:lnTo>
                      <a:pt x="4" y="94"/>
                    </a:lnTo>
                    <a:lnTo>
                      <a:pt x="2" y="92"/>
                    </a:lnTo>
                    <a:lnTo>
                      <a:pt x="2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2" y="68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2" y="64"/>
                    </a:lnTo>
                    <a:lnTo>
                      <a:pt x="4" y="64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46"/>
                    </a:lnTo>
                    <a:lnTo>
                      <a:pt x="5" y="46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9" y="43"/>
                    </a:lnTo>
                    <a:lnTo>
                      <a:pt x="11" y="43"/>
                    </a:lnTo>
                    <a:lnTo>
                      <a:pt x="11" y="41"/>
                    </a:lnTo>
                    <a:lnTo>
                      <a:pt x="11" y="39"/>
                    </a:lnTo>
                    <a:lnTo>
                      <a:pt x="13" y="41"/>
                    </a:lnTo>
                    <a:lnTo>
                      <a:pt x="13" y="43"/>
                    </a:lnTo>
                    <a:lnTo>
                      <a:pt x="15" y="43"/>
                    </a:lnTo>
                    <a:lnTo>
                      <a:pt x="17" y="41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21" y="35"/>
                    </a:lnTo>
                    <a:lnTo>
                      <a:pt x="21" y="33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5" y="31"/>
                    </a:lnTo>
                    <a:lnTo>
                      <a:pt x="15" y="27"/>
                    </a:lnTo>
                    <a:lnTo>
                      <a:pt x="17" y="25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21" y="18"/>
                    </a:lnTo>
                    <a:lnTo>
                      <a:pt x="21" y="16"/>
                    </a:lnTo>
                    <a:lnTo>
                      <a:pt x="23" y="16"/>
                    </a:lnTo>
                    <a:lnTo>
                      <a:pt x="23" y="18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8" y="18"/>
                    </a:lnTo>
                    <a:lnTo>
                      <a:pt x="28" y="16"/>
                    </a:lnTo>
                    <a:lnTo>
                      <a:pt x="30" y="16"/>
                    </a:lnTo>
                    <a:lnTo>
                      <a:pt x="30" y="14"/>
                    </a:lnTo>
                    <a:lnTo>
                      <a:pt x="32" y="14"/>
                    </a:lnTo>
                    <a:lnTo>
                      <a:pt x="32" y="16"/>
                    </a:lnTo>
                    <a:lnTo>
                      <a:pt x="34" y="16"/>
                    </a:lnTo>
                    <a:lnTo>
                      <a:pt x="34" y="14"/>
                    </a:lnTo>
                    <a:lnTo>
                      <a:pt x="36" y="12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8" y="6"/>
                    </a:lnTo>
                    <a:lnTo>
                      <a:pt x="40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5" y="4"/>
                    </a:lnTo>
                    <a:lnTo>
                      <a:pt x="57" y="4"/>
                    </a:lnTo>
                    <a:lnTo>
                      <a:pt x="57" y="6"/>
                    </a:lnTo>
                    <a:lnTo>
                      <a:pt x="59" y="6"/>
                    </a:lnTo>
                    <a:lnTo>
                      <a:pt x="61" y="8"/>
                    </a:lnTo>
                    <a:lnTo>
                      <a:pt x="63" y="8"/>
                    </a:lnTo>
                    <a:lnTo>
                      <a:pt x="65" y="10"/>
                    </a:lnTo>
                    <a:lnTo>
                      <a:pt x="67" y="10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Freeform 4978">
                <a:extLst>
                  <a:ext uri="{FF2B5EF4-FFF2-40B4-BE49-F238E27FC236}">
                    <a16:creationId xmlns:a16="http://schemas.microsoft.com/office/drawing/2014/main" id="{8BCEAE7B-3E2A-B383-6619-224E5FB50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8742" y="2472126"/>
                <a:ext cx="651648" cy="559421"/>
              </a:xfrm>
              <a:custGeom>
                <a:avLst/>
                <a:gdLst/>
                <a:ahLst/>
                <a:cxnLst>
                  <a:cxn ang="0">
                    <a:pos x="353" y="133"/>
                  </a:cxn>
                  <a:cxn ang="0">
                    <a:pos x="349" y="169"/>
                  </a:cxn>
                  <a:cxn ang="0">
                    <a:pos x="341" y="206"/>
                  </a:cxn>
                  <a:cxn ang="0">
                    <a:pos x="351" y="242"/>
                  </a:cxn>
                  <a:cxn ang="0">
                    <a:pos x="324" y="252"/>
                  </a:cxn>
                  <a:cxn ang="0">
                    <a:pos x="309" y="265"/>
                  </a:cxn>
                  <a:cxn ang="0">
                    <a:pos x="292" y="265"/>
                  </a:cxn>
                  <a:cxn ang="0">
                    <a:pos x="282" y="284"/>
                  </a:cxn>
                  <a:cxn ang="0">
                    <a:pos x="270" y="302"/>
                  </a:cxn>
                  <a:cxn ang="0">
                    <a:pos x="261" y="321"/>
                  </a:cxn>
                  <a:cxn ang="0">
                    <a:pos x="249" y="338"/>
                  </a:cxn>
                  <a:cxn ang="0">
                    <a:pos x="232" y="350"/>
                  </a:cxn>
                  <a:cxn ang="0">
                    <a:pos x="211" y="344"/>
                  </a:cxn>
                  <a:cxn ang="0">
                    <a:pos x="196" y="336"/>
                  </a:cxn>
                  <a:cxn ang="0">
                    <a:pos x="186" y="323"/>
                  </a:cxn>
                  <a:cxn ang="0">
                    <a:pos x="190" y="311"/>
                  </a:cxn>
                  <a:cxn ang="0">
                    <a:pos x="178" y="300"/>
                  </a:cxn>
                  <a:cxn ang="0">
                    <a:pos x="180" y="282"/>
                  </a:cxn>
                  <a:cxn ang="0">
                    <a:pos x="174" y="277"/>
                  </a:cxn>
                  <a:cxn ang="0">
                    <a:pos x="153" y="265"/>
                  </a:cxn>
                  <a:cxn ang="0">
                    <a:pos x="140" y="248"/>
                  </a:cxn>
                  <a:cxn ang="0">
                    <a:pos x="130" y="231"/>
                  </a:cxn>
                  <a:cxn ang="0">
                    <a:pos x="121" y="215"/>
                  </a:cxn>
                  <a:cxn ang="0">
                    <a:pos x="117" y="194"/>
                  </a:cxn>
                  <a:cxn ang="0">
                    <a:pos x="102" y="190"/>
                  </a:cxn>
                  <a:cxn ang="0">
                    <a:pos x="86" y="181"/>
                  </a:cxn>
                  <a:cxn ang="0">
                    <a:pos x="73" y="179"/>
                  </a:cxn>
                  <a:cxn ang="0">
                    <a:pos x="67" y="171"/>
                  </a:cxn>
                  <a:cxn ang="0">
                    <a:pos x="52" y="161"/>
                  </a:cxn>
                  <a:cxn ang="0">
                    <a:pos x="40" y="158"/>
                  </a:cxn>
                  <a:cxn ang="0">
                    <a:pos x="40" y="148"/>
                  </a:cxn>
                  <a:cxn ang="0">
                    <a:pos x="34" y="138"/>
                  </a:cxn>
                  <a:cxn ang="0">
                    <a:pos x="36" y="133"/>
                  </a:cxn>
                  <a:cxn ang="0">
                    <a:pos x="30" y="123"/>
                  </a:cxn>
                  <a:cxn ang="0">
                    <a:pos x="17" y="115"/>
                  </a:cxn>
                  <a:cxn ang="0">
                    <a:pos x="11" y="117"/>
                  </a:cxn>
                  <a:cxn ang="0">
                    <a:pos x="9" y="111"/>
                  </a:cxn>
                  <a:cxn ang="0">
                    <a:pos x="4" y="102"/>
                  </a:cxn>
                  <a:cxn ang="0">
                    <a:pos x="7" y="96"/>
                  </a:cxn>
                  <a:cxn ang="0">
                    <a:pos x="4" y="85"/>
                  </a:cxn>
                  <a:cxn ang="0">
                    <a:pos x="11" y="75"/>
                  </a:cxn>
                  <a:cxn ang="0">
                    <a:pos x="17" y="63"/>
                  </a:cxn>
                  <a:cxn ang="0">
                    <a:pos x="6" y="46"/>
                  </a:cxn>
                  <a:cxn ang="0">
                    <a:pos x="7" y="21"/>
                  </a:cxn>
                  <a:cxn ang="0">
                    <a:pos x="15" y="0"/>
                  </a:cxn>
                  <a:cxn ang="0">
                    <a:pos x="30" y="15"/>
                  </a:cxn>
                  <a:cxn ang="0">
                    <a:pos x="52" y="23"/>
                  </a:cxn>
                  <a:cxn ang="0">
                    <a:pos x="77" y="29"/>
                  </a:cxn>
                  <a:cxn ang="0">
                    <a:pos x="96" y="37"/>
                  </a:cxn>
                  <a:cxn ang="0">
                    <a:pos x="111" y="56"/>
                  </a:cxn>
                  <a:cxn ang="0">
                    <a:pos x="125" y="60"/>
                  </a:cxn>
                  <a:cxn ang="0">
                    <a:pos x="148" y="54"/>
                  </a:cxn>
                  <a:cxn ang="0">
                    <a:pos x="165" y="65"/>
                  </a:cxn>
                  <a:cxn ang="0">
                    <a:pos x="190" y="65"/>
                  </a:cxn>
                  <a:cxn ang="0">
                    <a:pos x="215" y="56"/>
                  </a:cxn>
                  <a:cxn ang="0">
                    <a:pos x="234" y="42"/>
                  </a:cxn>
                  <a:cxn ang="0">
                    <a:pos x="259" y="48"/>
                  </a:cxn>
                  <a:cxn ang="0">
                    <a:pos x="282" y="52"/>
                  </a:cxn>
                  <a:cxn ang="0">
                    <a:pos x="307" y="44"/>
                  </a:cxn>
                  <a:cxn ang="0">
                    <a:pos x="334" y="46"/>
                  </a:cxn>
                </a:cxnLst>
                <a:rect l="0" t="0" r="r" b="b"/>
                <a:pathLst>
                  <a:path w="355" h="352">
                    <a:moveTo>
                      <a:pt x="353" y="48"/>
                    </a:moveTo>
                    <a:lnTo>
                      <a:pt x="353" y="62"/>
                    </a:lnTo>
                    <a:lnTo>
                      <a:pt x="353" y="69"/>
                    </a:lnTo>
                    <a:lnTo>
                      <a:pt x="353" y="81"/>
                    </a:lnTo>
                    <a:lnTo>
                      <a:pt x="353" y="87"/>
                    </a:lnTo>
                    <a:lnTo>
                      <a:pt x="353" y="100"/>
                    </a:lnTo>
                    <a:lnTo>
                      <a:pt x="353" y="111"/>
                    </a:lnTo>
                    <a:lnTo>
                      <a:pt x="355" y="115"/>
                    </a:lnTo>
                    <a:lnTo>
                      <a:pt x="355" y="117"/>
                    </a:lnTo>
                    <a:lnTo>
                      <a:pt x="355" y="121"/>
                    </a:lnTo>
                    <a:lnTo>
                      <a:pt x="355" y="125"/>
                    </a:lnTo>
                    <a:lnTo>
                      <a:pt x="355" y="127"/>
                    </a:lnTo>
                    <a:lnTo>
                      <a:pt x="355" y="129"/>
                    </a:lnTo>
                    <a:lnTo>
                      <a:pt x="355" y="131"/>
                    </a:lnTo>
                    <a:lnTo>
                      <a:pt x="353" y="133"/>
                    </a:lnTo>
                    <a:lnTo>
                      <a:pt x="353" y="136"/>
                    </a:lnTo>
                    <a:lnTo>
                      <a:pt x="353" y="140"/>
                    </a:lnTo>
                    <a:lnTo>
                      <a:pt x="351" y="144"/>
                    </a:lnTo>
                    <a:lnTo>
                      <a:pt x="351" y="146"/>
                    </a:lnTo>
                    <a:lnTo>
                      <a:pt x="349" y="148"/>
                    </a:lnTo>
                    <a:lnTo>
                      <a:pt x="349" y="150"/>
                    </a:lnTo>
                    <a:lnTo>
                      <a:pt x="347" y="152"/>
                    </a:lnTo>
                    <a:lnTo>
                      <a:pt x="347" y="154"/>
                    </a:lnTo>
                    <a:lnTo>
                      <a:pt x="345" y="158"/>
                    </a:lnTo>
                    <a:lnTo>
                      <a:pt x="345" y="159"/>
                    </a:lnTo>
                    <a:lnTo>
                      <a:pt x="345" y="161"/>
                    </a:lnTo>
                    <a:lnTo>
                      <a:pt x="347" y="163"/>
                    </a:lnTo>
                    <a:lnTo>
                      <a:pt x="347" y="165"/>
                    </a:lnTo>
                    <a:lnTo>
                      <a:pt x="349" y="167"/>
                    </a:lnTo>
                    <a:lnTo>
                      <a:pt x="349" y="169"/>
                    </a:lnTo>
                    <a:lnTo>
                      <a:pt x="351" y="169"/>
                    </a:lnTo>
                    <a:lnTo>
                      <a:pt x="351" y="171"/>
                    </a:lnTo>
                    <a:lnTo>
                      <a:pt x="351" y="173"/>
                    </a:lnTo>
                    <a:lnTo>
                      <a:pt x="351" y="175"/>
                    </a:lnTo>
                    <a:lnTo>
                      <a:pt x="351" y="177"/>
                    </a:lnTo>
                    <a:lnTo>
                      <a:pt x="349" y="179"/>
                    </a:lnTo>
                    <a:lnTo>
                      <a:pt x="347" y="183"/>
                    </a:lnTo>
                    <a:lnTo>
                      <a:pt x="345" y="188"/>
                    </a:lnTo>
                    <a:lnTo>
                      <a:pt x="345" y="190"/>
                    </a:lnTo>
                    <a:lnTo>
                      <a:pt x="343" y="194"/>
                    </a:lnTo>
                    <a:lnTo>
                      <a:pt x="343" y="196"/>
                    </a:lnTo>
                    <a:lnTo>
                      <a:pt x="341" y="198"/>
                    </a:lnTo>
                    <a:lnTo>
                      <a:pt x="341" y="202"/>
                    </a:lnTo>
                    <a:lnTo>
                      <a:pt x="340" y="204"/>
                    </a:lnTo>
                    <a:lnTo>
                      <a:pt x="341" y="206"/>
                    </a:lnTo>
                    <a:lnTo>
                      <a:pt x="341" y="207"/>
                    </a:lnTo>
                    <a:lnTo>
                      <a:pt x="343" y="209"/>
                    </a:lnTo>
                    <a:lnTo>
                      <a:pt x="343" y="211"/>
                    </a:lnTo>
                    <a:lnTo>
                      <a:pt x="343" y="215"/>
                    </a:lnTo>
                    <a:lnTo>
                      <a:pt x="345" y="219"/>
                    </a:lnTo>
                    <a:lnTo>
                      <a:pt x="345" y="221"/>
                    </a:lnTo>
                    <a:lnTo>
                      <a:pt x="349" y="227"/>
                    </a:lnTo>
                    <a:lnTo>
                      <a:pt x="351" y="229"/>
                    </a:lnTo>
                    <a:lnTo>
                      <a:pt x="351" y="231"/>
                    </a:lnTo>
                    <a:lnTo>
                      <a:pt x="353" y="232"/>
                    </a:lnTo>
                    <a:lnTo>
                      <a:pt x="353" y="234"/>
                    </a:lnTo>
                    <a:lnTo>
                      <a:pt x="353" y="236"/>
                    </a:lnTo>
                    <a:lnTo>
                      <a:pt x="353" y="238"/>
                    </a:lnTo>
                    <a:lnTo>
                      <a:pt x="353" y="240"/>
                    </a:lnTo>
                    <a:lnTo>
                      <a:pt x="351" y="242"/>
                    </a:lnTo>
                    <a:lnTo>
                      <a:pt x="349" y="242"/>
                    </a:lnTo>
                    <a:lnTo>
                      <a:pt x="347" y="242"/>
                    </a:lnTo>
                    <a:lnTo>
                      <a:pt x="345" y="244"/>
                    </a:lnTo>
                    <a:lnTo>
                      <a:pt x="341" y="244"/>
                    </a:lnTo>
                    <a:lnTo>
                      <a:pt x="340" y="246"/>
                    </a:lnTo>
                    <a:lnTo>
                      <a:pt x="338" y="246"/>
                    </a:lnTo>
                    <a:lnTo>
                      <a:pt x="336" y="248"/>
                    </a:lnTo>
                    <a:lnTo>
                      <a:pt x="334" y="248"/>
                    </a:lnTo>
                    <a:lnTo>
                      <a:pt x="332" y="248"/>
                    </a:lnTo>
                    <a:lnTo>
                      <a:pt x="330" y="248"/>
                    </a:lnTo>
                    <a:lnTo>
                      <a:pt x="328" y="248"/>
                    </a:lnTo>
                    <a:lnTo>
                      <a:pt x="326" y="248"/>
                    </a:lnTo>
                    <a:lnTo>
                      <a:pt x="324" y="248"/>
                    </a:lnTo>
                    <a:lnTo>
                      <a:pt x="324" y="250"/>
                    </a:lnTo>
                    <a:lnTo>
                      <a:pt x="324" y="252"/>
                    </a:lnTo>
                    <a:lnTo>
                      <a:pt x="322" y="252"/>
                    </a:lnTo>
                    <a:lnTo>
                      <a:pt x="322" y="254"/>
                    </a:lnTo>
                    <a:lnTo>
                      <a:pt x="322" y="255"/>
                    </a:lnTo>
                    <a:lnTo>
                      <a:pt x="320" y="255"/>
                    </a:lnTo>
                    <a:lnTo>
                      <a:pt x="320" y="257"/>
                    </a:lnTo>
                    <a:lnTo>
                      <a:pt x="318" y="257"/>
                    </a:lnTo>
                    <a:lnTo>
                      <a:pt x="318" y="259"/>
                    </a:lnTo>
                    <a:lnTo>
                      <a:pt x="317" y="259"/>
                    </a:lnTo>
                    <a:lnTo>
                      <a:pt x="315" y="259"/>
                    </a:lnTo>
                    <a:lnTo>
                      <a:pt x="315" y="261"/>
                    </a:lnTo>
                    <a:lnTo>
                      <a:pt x="315" y="263"/>
                    </a:lnTo>
                    <a:lnTo>
                      <a:pt x="313" y="263"/>
                    </a:lnTo>
                    <a:lnTo>
                      <a:pt x="311" y="263"/>
                    </a:lnTo>
                    <a:lnTo>
                      <a:pt x="309" y="263"/>
                    </a:lnTo>
                    <a:lnTo>
                      <a:pt x="309" y="265"/>
                    </a:lnTo>
                    <a:lnTo>
                      <a:pt x="307" y="265"/>
                    </a:lnTo>
                    <a:lnTo>
                      <a:pt x="305" y="265"/>
                    </a:lnTo>
                    <a:lnTo>
                      <a:pt x="303" y="265"/>
                    </a:lnTo>
                    <a:lnTo>
                      <a:pt x="303" y="263"/>
                    </a:lnTo>
                    <a:lnTo>
                      <a:pt x="301" y="263"/>
                    </a:lnTo>
                    <a:lnTo>
                      <a:pt x="301" y="265"/>
                    </a:lnTo>
                    <a:lnTo>
                      <a:pt x="299" y="265"/>
                    </a:lnTo>
                    <a:lnTo>
                      <a:pt x="299" y="263"/>
                    </a:lnTo>
                    <a:lnTo>
                      <a:pt x="297" y="263"/>
                    </a:lnTo>
                    <a:lnTo>
                      <a:pt x="297" y="265"/>
                    </a:lnTo>
                    <a:lnTo>
                      <a:pt x="295" y="265"/>
                    </a:lnTo>
                    <a:lnTo>
                      <a:pt x="295" y="267"/>
                    </a:lnTo>
                    <a:lnTo>
                      <a:pt x="293" y="267"/>
                    </a:lnTo>
                    <a:lnTo>
                      <a:pt x="293" y="265"/>
                    </a:lnTo>
                    <a:lnTo>
                      <a:pt x="292" y="265"/>
                    </a:lnTo>
                    <a:lnTo>
                      <a:pt x="290" y="265"/>
                    </a:lnTo>
                    <a:lnTo>
                      <a:pt x="290" y="267"/>
                    </a:lnTo>
                    <a:lnTo>
                      <a:pt x="292" y="267"/>
                    </a:lnTo>
                    <a:lnTo>
                      <a:pt x="292" y="269"/>
                    </a:lnTo>
                    <a:lnTo>
                      <a:pt x="290" y="269"/>
                    </a:lnTo>
                    <a:lnTo>
                      <a:pt x="290" y="271"/>
                    </a:lnTo>
                    <a:lnTo>
                      <a:pt x="288" y="271"/>
                    </a:lnTo>
                    <a:lnTo>
                      <a:pt x="288" y="273"/>
                    </a:lnTo>
                    <a:lnTo>
                      <a:pt x="286" y="273"/>
                    </a:lnTo>
                    <a:lnTo>
                      <a:pt x="286" y="275"/>
                    </a:lnTo>
                    <a:lnTo>
                      <a:pt x="286" y="277"/>
                    </a:lnTo>
                    <a:lnTo>
                      <a:pt x="286" y="279"/>
                    </a:lnTo>
                    <a:lnTo>
                      <a:pt x="284" y="280"/>
                    </a:lnTo>
                    <a:lnTo>
                      <a:pt x="282" y="282"/>
                    </a:lnTo>
                    <a:lnTo>
                      <a:pt x="282" y="284"/>
                    </a:lnTo>
                    <a:lnTo>
                      <a:pt x="280" y="284"/>
                    </a:lnTo>
                    <a:lnTo>
                      <a:pt x="278" y="286"/>
                    </a:lnTo>
                    <a:lnTo>
                      <a:pt x="278" y="288"/>
                    </a:lnTo>
                    <a:lnTo>
                      <a:pt x="280" y="288"/>
                    </a:lnTo>
                    <a:lnTo>
                      <a:pt x="280" y="290"/>
                    </a:lnTo>
                    <a:lnTo>
                      <a:pt x="278" y="290"/>
                    </a:lnTo>
                    <a:lnTo>
                      <a:pt x="278" y="292"/>
                    </a:lnTo>
                    <a:lnTo>
                      <a:pt x="276" y="292"/>
                    </a:lnTo>
                    <a:lnTo>
                      <a:pt x="276" y="294"/>
                    </a:lnTo>
                    <a:lnTo>
                      <a:pt x="274" y="294"/>
                    </a:lnTo>
                    <a:lnTo>
                      <a:pt x="274" y="296"/>
                    </a:lnTo>
                    <a:lnTo>
                      <a:pt x="274" y="298"/>
                    </a:lnTo>
                    <a:lnTo>
                      <a:pt x="274" y="300"/>
                    </a:lnTo>
                    <a:lnTo>
                      <a:pt x="272" y="300"/>
                    </a:lnTo>
                    <a:lnTo>
                      <a:pt x="270" y="302"/>
                    </a:lnTo>
                    <a:lnTo>
                      <a:pt x="270" y="304"/>
                    </a:lnTo>
                    <a:lnTo>
                      <a:pt x="270" y="305"/>
                    </a:lnTo>
                    <a:lnTo>
                      <a:pt x="270" y="307"/>
                    </a:lnTo>
                    <a:lnTo>
                      <a:pt x="270" y="309"/>
                    </a:lnTo>
                    <a:lnTo>
                      <a:pt x="272" y="309"/>
                    </a:lnTo>
                    <a:lnTo>
                      <a:pt x="272" y="311"/>
                    </a:lnTo>
                    <a:lnTo>
                      <a:pt x="272" y="313"/>
                    </a:lnTo>
                    <a:lnTo>
                      <a:pt x="270" y="315"/>
                    </a:lnTo>
                    <a:lnTo>
                      <a:pt x="269" y="317"/>
                    </a:lnTo>
                    <a:lnTo>
                      <a:pt x="267" y="317"/>
                    </a:lnTo>
                    <a:lnTo>
                      <a:pt x="265" y="317"/>
                    </a:lnTo>
                    <a:lnTo>
                      <a:pt x="265" y="319"/>
                    </a:lnTo>
                    <a:lnTo>
                      <a:pt x="263" y="319"/>
                    </a:lnTo>
                    <a:lnTo>
                      <a:pt x="263" y="321"/>
                    </a:lnTo>
                    <a:lnTo>
                      <a:pt x="261" y="321"/>
                    </a:lnTo>
                    <a:lnTo>
                      <a:pt x="261" y="323"/>
                    </a:lnTo>
                    <a:lnTo>
                      <a:pt x="259" y="323"/>
                    </a:lnTo>
                    <a:lnTo>
                      <a:pt x="259" y="325"/>
                    </a:lnTo>
                    <a:lnTo>
                      <a:pt x="257" y="325"/>
                    </a:lnTo>
                    <a:lnTo>
                      <a:pt x="255" y="325"/>
                    </a:lnTo>
                    <a:lnTo>
                      <a:pt x="257" y="327"/>
                    </a:lnTo>
                    <a:lnTo>
                      <a:pt x="255" y="327"/>
                    </a:lnTo>
                    <a:lnTo>
                      <a:pt x="253" y="328"/>
                    </a:lnTo>
                    <a:lnTo>
                      <a:pt x="253" y="330"/>
                    </a:lnTo>
                    <a:lnTo>
                      <a:pt x="251" y="330"/>
                    </a:lnTo>
                    <a:lnTo>
                      <a:pt x="251" y="332"/>
                    </a:lnTo>
                    <a:lnTo>
                      <a:pt x="251" y="334"/>
                    </a:lnTo>
                    <a:lnTo>
                      <a:pt x="251" y="336"/>
                    </a:lnTo>
                    <a:lnTo>
                      <a:pt x="251" y="338"/>
                    </a:lnTo>
                    <a:lnTo>
                      <a:pt x="249" y="338"/>
                    </a:lnTo>
                    <a:lnTo>
                      <a:pt x="249" y="340"/>
                    </a:lnTo>
                    <a:lnTo>
                      <a:pt x="247" y="340"/>
                    </a:lnTo>
                    <a:lnTo>
                      <a:pt x="247" y="342"/>
                    </a:lnTo>
                    <a:lnTo>
                      <a:pt x="246" y="342"/>
                    </a:lnTo>
                    <a:lnTo>
                      <a:pt x="244" y="342"/>
                    </a:lnTo>
                    <a:lnTo>
                      <a:pt x="242" y="342"/>
                    </a:lnTo>
                    <a:lnTo>
                      <a:pt x="242" y="344"/>
                    </a:lnTo>
                    <a:lnTo>
                      <a:pt x="240" y="344"/>
                    </a:lnTo>
                    <a:lnTo>
                      <a:pt x="238" y="344"/>
                    </a:lnTo>
                    <a:lnTo>
                      <a:pt x="236" y="344"/>
                    </a:lnTo>
                    <a:lnTo>
                      <a:pt x="236" y="346"/>
                    </a:lnTo>
                    <a:lnTo>
                      <a:pt x="236" y="348"/>
                    </a:lnTo>
                    <a:lnTo>
                      <a:pt x="234" y="348"/>
                    </a:lnTo>
                    <a:lnTo>
                      <a:pt x="234" y="350"/>
                    </a:lnTo>
                    <a:lnTo>
                      <a:pt x="232" y="350"/>
                    </a:lnTo>
                    <a:lnTo>
                      <a:pt x="230" y="350"/>
                    </a:lnTo>
                    <a:lnTo>
                      <a:pt x="230" y="352"/>
                    </a:lnTo>
                    <a:lnTo>
                      <a:pt x="228" y="352"/>
                    </a:lnTo>
                    <a:lnTo>
                      <a:pt x="226" y="352"/>
                    </a:lnTo>
                    <a:lnTo>
                      <a:pt x="226" y="350"/>
                    </a:lnTo>
                    <a:lnTo>
                      <a:pt x="224" y="350"/>
                    </a:lnTo>
                    <a:lnTo>
                      <a:pt x="222" y="348"/>
                    </a:lnTo>
                    <a:lnTo>
                      <a:pt x="221" y="348"/>
                    </a:lnTo>
                    <a:lnTo>
                      <a:pt x="221" y="346"/>
                    </a:lnTo>
                    <a:lnTo>
                      <a:pt x="219" y="346"/>
                    </a:lnTo>
                    <a:lnTo>
                      <a:pt x="217" y="346"/>
                    </a:lnTo>
                    <a:lnTo>
                      <a:pt x="215" y="346"/>
                    </a:lnTo>
                    <a:lnTo>
                      <a:pt x="213" y="346"/>
                    </a:lnTo>
                    <a:lnTo>
                      <a:pt x="213" y="344"/>
                    </a:lnTo>
                    <a:lnTo>
                      <a:pt x="211" y="344"/>
                    </a:lnTo>
                    <a:lnTo>
                      <a:pt x="211" y="342"/>
                    </a:lnTo>
                    <a:lnTo>
                      <a:pt x="209" y="342"/>
                    </a:lnTo>
                    <a:lnTo>
                      <a:pt x="209" y="340"/>
                    </a:lnTo>
                    <a:lnTo>
                      <a:pt x="207" y="340"/>
                    </a:lnTo>
                    <a:lnTo>
                      <a:pt x="207" y="338"/>
                    </a:lnTo>
                    <a:lnTo>
                      <a:pt x="205" y="338"/>
                    </a:lnTo>
                    <a:lnTo>
                      <a:pt x="203" y="338"/>
                    </a:lnTo>
                    <a:lnTo>
                      <a:pt x="203" y="336"/>
                    </a:lnTo>
                    <a:lnTo>
                      <a:pt x="203" y="338"/>
                    </a:lnTo>
                    <a:lnTo>
                      <a:pt x="201" y="338"/>
                    </a:lnTo>
                    <a:lnTo>
                      <a:pt x="199" y="336"/>
                    </a:lnTo>
                    <a:lnTo>
                      <a:pt x="198" y="336"/>
                    </a:lnTo>
                    <a:lnTo>
                      <a:pt x="198" y="338"/>
                    </a:lnTo>
                    <a:lnTo>
                      <a:pt x="196" y="338"/>
                    </a:lnTo>
                    <a:lnTo>
                      <a:pt x="196" y="336"/>
                    </a:lnTo>
                    <a:lnTo>
                      <a:pt x="196" y="334"/>
                    </a:lnTo>
                    <a:lnTo>
                      <a:pt x="194" y="334"/>
                    </a:lnTo>
                    <a:lnTo>
                      <a:pt x="194" y="336"/>
                    </a:lnTo>
                    <a:lnTo>
                      <a:pt x="192" y="336"/>
                    </a:lnTo>
                    <a:lnTo>
                      <a:pt x="192" y="334"/>
                    </a:lnTo>
                    <a:lnTo>
                      <a:pt x="192" y="332"/>
                    </a:lnTo>
                    <a:lnTo>
                      <a:pt x="192" y="330"/>
                    </a:lnTo>
                    <a:lnTo>
                      <a:pt x="192" y="328"/>
                    </a:lnTo>
                    <a:lnTo>
                      <a:pt x="190" y="327"/>
                    </a:lnTo>
                    <a:lnTo>
                      <a:pt x="188" y="327"/>
                    </a:lnTo>
                    <a:lnTo>
                      <a:pt x="188" y="325"/>
                    </a:lnTo>
                    <a:lnTo>
                      <a:pt x="190" y="325"/>
                    </a:lnTo>
                    <a:lnTo>
                      <a:pt x="190" y="323"/>
                    </a:lnTo>
                    <a:lnTo>
                      <a:pt x="188" y="323"/>
                    </a:lnTo>
                    <a:lnTo>
                      <a:pt x="186" y="323"/>
                    </a:lnTo>
                    <a:lnTo>
                      <a:pt x="186" y="321"/>
                    </a:lnTo>
                    <a:lnTo>
                      <a:pt x="188" y="321"/>
                    </a:lnTo>
                    <a:lnTo>
                      <a:pt x="190" y="321"/>
                    </a:lnTo>
                    <a:lnTo>
                      <a:pt x="192" y="321"/>
                    </a:lnTo>
                    <a:lnTo>
                      <a:pt x="192" y="319"/>
                    </a:lnTo>
                    <a:lnTo>
                      <a:pt x="192" y="317"/>
                    </a:lnTo>
                    <a:lnTo>
                      <a:pt x="192" y="315"/>
                    </a:lnTo>
                    <a:lnTo>
                      <a:pt x="194" y="315"/>
                    </a:lnTo>
                    <a:lnTo>
                      <a:pt x="194" y="313"/>
                    </a:lnTo>
                    <a:lnTo>
                      <a:pt x="192" y="313"/>
                    </a:lnTo>
                    <a:lnTo>
                      <a:pt x="192" y="315"/>
                    </a:lnTo>
                    <a:lnTo>
                      <a:pt x="190" y="315"/>
                    </a:lnTo>
                    <a:lnTo>
                      <a:pt x="188" y="315"/>
                    </a:lnTo>
                    <a:lnTo>
                      <a:pt x="190" y="313"/>
                    </a:lnTo>
                    <a:lnTo>
                      <a:pt x="190" y="311"/>
                    </a:lnTo>
                    <a:lnTo>
                      <a:pt x="188" y="311"/>
                    </a:lnTo>
                    <a:lnTo>
                      <a:pt x="186" y="311"/>
                    </a:lnTo>
                    <a:lnTo>
                      <a:pt x="186" y="313"/>
                    </a:lnTo>
                    <a:lnTo>
                      <a:pt x="184" y="313"/>
                    </a:lnTo>
                    <a:lnTo>
                      <a:pt x="184" y="311"/>
                    </a:lnTo>
                    <a:lnTo>
                      <a:pt x="184" y="309"/>
                    </a:lnTo>
                    <a:lnTo>
                      <a:pt x="184" y="307"/>
                    </a:lnTo>
                    <a:lnTo>
                      <a:pt x="186" y="307"/>
                    </a:lnTo>
                    <a:lnTo>
                      <a:pt x="186" y="305"/>
                    </a:lnTo>
                    <a:lnTo>
                      <a:pt x="184" y="305"/>
                    </a:lnTo>
                    <a:lnTo>
                      <a:pt x="184" y="304"/>
                    </a:lnTo>
                    <a:lnTo>
                      <a:pt x="184" y="302"/>
                    </a:lnTo>
                    <a:lnTo>
                      <a:pt x="182" y="300"/>
                    </a:lnTo>
                    <a:lnTo>
                      <a:pt x="180" y="300"/>
                    </a:lnTo>
                    <a:lnTo>
                      <a:pt x="178" y="300"/>
                    </a:lnTo>
                    <a:lnTo>
                      <a:pt x="178" y="298"/>
                    </a:lnTo>
                    <a:lnTo>
                      <a:pt x="180" y="298"/>
                    </a:lnTo>
                    <a:lnTo>
                      <a:pt x="180" y="296"/>
                    </a:lnTo>
                    <a:lnTo>
                      <a:pt x="178" y="296"/>
                    </a:lnTo>
                    <a:lnTo>
                      <a:pt x="176" y="296"/>
                    </a:lnTo>
                    <a:lnTo>
                      <a:pt x="178" y="296"/>
                    </a:lnTo>
                    <a:lnTo>
                      <a:pt x="178" y="294"/>
                    </a:lnTo>
                    <a:lnTo>
                      <a:pt x="180" y="294"/>
                    </a:lnTo>
                    <a:lnTo>
                      <a:pt x="180" y="292"/>
                    </a:lnTo>
                    <a:lnTo>
                      <a:pt x="178" y="292"/>
                    </a:lnTo>
                    <a:lnTo>
                      <a:pt x="178" y="288"/>
                    </a:lnTo>
                    <a:lnTo>
                      <a:pt x="178" y="286"/>
                    </a:lnTo>
                    <a:lnTo>
                      <a:pt x="178" y="284"/>
                    </a:lnTo>
                    <a:lnTo>
                      <a:pt x="180" y="284"/>
                    </a:lnTo>
                    <a:lnTo>
                      <a:pt x="180" y="282"/>
                    </a:lnTo>
                    <a:lnTo>
                      <a:pt x="180" y="280"/>
                    </a:lnTo>
                    <a:lnTo>
                      <a:pt x="178" y="280"/>
                    </a:lnTo>
                    <a:lnTo>
                      <a:pt x="176" y="280"/>
                    </a:lnTo>
                    <a:lnTo>
                      <a:pt x="176" y="282"/>
                    </a:lnTo>
                    <a:lnTo>
                      <a:pt x="176" y="284"/>
                    </a:lnTo>
                    <a:lnTo>
                      <a:pt x="176" y="286"/>
                    </a:lnTo>
                    <a:lnTo>
                      <a:pt x="174" y="286"/>
                    </a:lnTo>
                    <a:lnTo>
                      <a:pt x="174" y="284"/>
                    </a:lnTo>
                    <a:lnTo>
                      <a:pt x="173" y="282"/>
                    </a:lnTo>
                    <a:lnTo>
                      <a:pt x="173" y="280"/>
                    </a:lnTo>
                    <a:lnTo>
                      <a:pt x="174" y="280"/>
                    </a:lnTo>
                    <a:lnTo>
                      <a:pt x="174" y="279"/>
                    </a:lnTo>
                    <a:lnTo>
                      <a:pt x="176" y="279"/>
                    </a:lnTo>
                    <a:lnTo>
                      <a:pt x="176" y="277"/>
                    </a:lnTo>
                    <a:lnTo>
                      <a:pt x="174" y="277"/>
                    </a:lnTo>
                    <a:lnTo>
                      <a:pt x="173" y="277"/>
                    </a:lnTo>
                    <a:lnTo>
                      <a:pt x="171" y="277"/>
                    </a:lnTo>
                    <a:lnTo>
                      <a:pt x="171" y="275"/>
                    </a:lnTo>
                    <a:lnTo>
                      <a:pt x="169" y="275"/>
                    </a:lnTo>
                    <a:lnTo>
                      <a:pt x="167" y="275"/>
                    </a:lnTo>
                    <a:lnTo>
                      <a:pt x="167" y="273"/>
                    </a:lnTo>
                    <a:lnTo>
                      <a:pt x="165" y="271"/>
                    </a:lnTo>
                    <a:lnTo>
                      <a:pt x="163" y="271"/>
                    </a:lnTo>
                    <a:lnTo>
                      <a:pt x="161" y="271"/>
                    </a:lnTo>
                    <a:lnTo>
                      <a:pt x="161" y="269"/>
                    </a:lnTo>
                    <a:lnTo>
                      <a:pt x="159" y="269"/>
                    </a:lnTo>
                    <a:lnTo>
                      <a:pt x="159" y="267"/>
                    </a:lnTo>
                    <a:lnTo>
                      <a:pt x="157" y="267"/>
                    </a:lnTo>
                    <a:lnTo>
                      <a:pt x="155" y="267"/>
                    </a:lnTo>
                    <a:lnTo>
                      <a:pt x="153" y="265"/>
                    </a:lnTo>
                    <a:lnTo>
                      <a:pt x="151" y="265"/>
                    </a:lnTo>
                    <a:lnTo>
                      <a:pt x="150" y="265"/>
                    </a:lnTo>
                    <a:lnTo>
                      <a:pt x="150" y="263"/>
                    </a:lnTo>
                    <a:lnTo>
                      <a:pt x="148" y="263"/>
                    </a:lnTo>
                    <a:lnTo>
                      <a:pt x="146" y="261"/>
                    </a:lnTo>
                    <a:lnTo>
                      <a:pt x="146" y="259"/>
                    </a:lnTo>
                    <a:lnTo>
                      <a:pt x="144" y="259"/>
                    </a:lnTo>
                    <a:lnTo>
                      <a:pt x="142" y="259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2" y="254"/>
                    </a:lnTo>
                    <a:lnTo>
                      <a:pt x="142" y="252"/>
                    </a:lnTo>
                    <a:lnTo>
                      <a:pt x="142" y="250"/>
                    </a:lnTo>
                    <a:lnTo>
                      <a:pt x="140" y="250"/>
                    </a:lnTo>
                    <a:lnTo>
                      <a:pt x="140" y="248"/>
                    </a:lnTo>
                    <a:lnTo>
                      <a:pt x="138" y="248"/>
                    </a:lnTo>
                    <a:lnTo>
                      <a:pt x="138" y="246"/>
                    </a:lnTo>
                    <a:lnTo>
                      <a:pt x="136" y="246"/>
                    </a:lnTo>
                    <a:lnTo>
                      <a:pt x="136" y="244"/>
                    </a:lnTo>
                    <a:lnTo>
                      <a:pt x="134" y="244"/>
                    </a:lnTo>
                    <a:lnTo>
                      <a:pt x="134" y="242"/>
                    </a:lnTo>
                    <a:lnTo>
                      <a:pt x="134" y="240"/>
                    </a:lnTo>
                    <a:lnTo>
                      <a:pt x="132" y="240"/>
                    </a:lnTo>
                    <a:lnTo>
                      <a:pt x="132" y="238"/>
                    </a:lnTo>
                    <a:lnTo>
                      <a:pt x="130" y="236"/>
                    </a:lnTo>
                    <a:lnTo>
                      <a:pt x="130" y="234"/>
                    </a:lnTo>
                    <a:lnTo>
                      <a:pt x="128" y="234"/>
                    </a:lnTo>
                    <a:lnTo>
                      <a:pt x="128" y="232"/>
                    </a:lnTo>
                    <a:lnTo>
                      <a:pt x="130" y="232"/>
                    </a:lnTo>
                    <a:lnTo>
                      <a:pt x="130" y="231"/>
                    </a:lnTo>
                    <a:lnTo>
                      <a:pt x="132" y="231"/>
                    </a:lnTo>
                    <a:lnTo>
                      <a:pt x="132" y="229"/>
                    </a:lnTo>
                    <a:lnTo>
                      <a:pt x="130" y="229"/>
                    </a:lnTo>
                    <a:lnTo>
                      <a:pt x="128" y="229"/>
                    </a:lnTo>
                    <a:lnTo>
                      <a:pt x="126" y="229"/>
                    </a:lnTo>
                    <a:lnTo>
                      <a:pt x="126" y="227"/>
                    </a:lnTo>
                    <a:lnTo>
                      <a:pt x="126" y="225"/>
                    </a:lnTo>
                    <a:lnTo>
                      <a:pt x="125" y="225"/>
                    </a:lnTo>
                    <a:lnTo>
                      <a:pt x="123" y="225"/>
                    </a:lnTo>
                    <a:lnTo>
                      <a:pt x="123" y="223"/>
                    </a:lnTo>
                    <a:lnTo>
                      <a:pt x="123" y="221"/>
                    </a:lnTo>
                    <a:lnTo>
                      <a:pt x="123" y="219"/>
                    </a:lnTo>
                    <a:lnTo>
                      <a:pt x="121" y="219"/>
                    </a:lnTo>
                    <a:lnTo>
                      <a:pt x="121" y="217"/>
                    </a:lnTo>
                    <a:lnTo>
                      <a:pt x="121" y="215"/>
                    </a:lnTo>
                    <a:lnTo>
                      <a:pt x="119" y="215"/>
                    </a:lnTo>
                    <a:lnTo>
                      <a:pt x="119" y="213"/>
                    </a:lnTo>
                    <a:lnTo>
                      <a:pt x="119" y="209"/>
                    </a:lnTo>
                    <a:lnTo>
                      <a:pt x="121" y="209"/>
                    </a:lnTo>
                    <a:lnTo>
                      <a:pt x="121" y="207"/>
                    </a:lnTo>
                    <a:lnTo>
                      <a:pt x="119" y="206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3" y="200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19" y="196"/>
                    </a:lnTo>
                    <a:lnTo>
                      <a:pt x="117" y="196"/>
                    </a:lnTo>
                    <a:lnTo>
                      <a:pt x="117" y="194"/>
                    </a:lnTo>
                    <a:lnTo>
                      <a:pt x="115" y="194"/>
                    </a:lnTo>
                    <a:lnTo>
                      <a:pt x="115" y="192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1" y="190"/>
                    </a:lnTo>
                    <a:lnTo>
                      <a:pt x="111" y="188"/>
                    </a:lnTo>
                    <a:lnTo>
                      <a:pt x="111" y="190"/>
                    </a:lnTo>
                    <a:lnTo>
                      <a:pt x="109" y="190"/>
                    </a:lnTo>
                    <a:lnTo>
                      <a:pt x="109" y="188"/>
                    </a:lnTo>
                    <a:lnTo>
                      <a:pt x="107" y="190"/>
                    </a:lnTo>
                    <a:lnTo>
                      <a:pt x="107" y="192"/>
                    </a:lnTo>
                    <a:lnTo>
                      <a:pt x="105" y="192"/>
                    </a:lnTo>
                    <a:lnTo>
                      <a:pt x="105" y="190"/>
                    </a:lnTo>
                    <a:lnTo>
                      <a:pt x="103" y="190"/>
                    </a:lnTo>
                    <a:lnTo>
                      <a:pt x="102" y="190"/>
                    </a:lnTo>
                    <a:lnTo>
                      <a:pt x="100" y="192"/>
                    </a:lnTo>
                    <a:lnTo>
                      <a:pt x="100" y="190"/>
                    </a:lnTo>
                    <a:lnTo>
                      <a:pt x="98" y="190"/>
                    </a:lnTo>
                    <a:lnTo>
                      <a:pt x="98" y="188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4" y="188"/>
                    </a:lnTo>
                    <a:lnTo>
                      <a:pt x="94" y="186"/>
                    </a:lnTo>
                    <a:lnTo>
                      <a:pt x="92" y="186"/>
                    </a:lnTo>
                    <a:lnTo>
                      <a:pt x="90" y="186"/>
                    </a:lnTo>
                    <a:lnTo>
                      <a:pt x="90" y="184"/>
                    </a:lnTo>
                    <a:lnTo>
                      <a:pt x="88" y="184"/>
                    </a:lnTo>
                    <a:lnTo>
                      <a:pt x="86" y="184"/>
                    </a:lnTo>
                    <a:lnTo>
                      <a:pt x="86" y="183"/>
                    </a:lnTo>
                    <a:lnTo>
                      <a:pt x="86" y="181"/>
                    </a:lnTo>
                    <a:lnTo>
                      <a:pt x="84" y="183"/>
                    </a:lnTo>
                    <a:lnTo>
                      <a:pt x="82" y="184"/>
                    </a:lnTo>
                    <a:lnTo>
                      <a:pt x="80" y="184"/>
                    </a:lnTo>
                    <a:lnTo>
                      <a:pt x="78" y="184"/>
                    </a:lnTo>
                    <a:lnTo>
                      <a:pt x="78" y="186"/>
                    </a:lnTo>
                    <a:lnTo>
                      <a:pt x="77" y="186"/>
                    </a:lnTo>
                    <a:lnTo>
                      <a:pt x="77" y="184"/>
                    </a:lnTo>
                    <a:lnTo>
                      <a:pt x="77" y="183"/>
                    </a:lnTo>
                    <a:lnTo>
                      <a:pt x="75" y="183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3" y="183"/>
                    </a:lnTo>
                    <a:lnTo>
                      <a:pt x="75" y="181"/>
                    </a:lnTo>
                    <a:lnTo>
                      <a:pt x="75" y="179"/>
                    </a:lnTo>
                    <a:lnTo>
                      <a:pt x="73" y="179"/>
                    </a:lnTo>
                    <a:lnTo>
                      <a:pt x="73" y="181"/>
                    </a:lnTo>
                    <a:lnTo>
                      <a:pt x="73" y="183"/>
                    </a:lnTo>
                    <a:lnTo>
                      <a:pt x="71" y="183"/>
                    </a:lnTo>
                    <a:lnTo>
                      <a:pt x="69" y="183"/>
                    </a:lnTo>
                    <a:lnTo>
                      <a:pt x="67" y="183"/>
                    </a:lnTo>
                    <a:lnTo>
                      <a:pt x="65" y="184"/>
                    </a:lnTo>
                    <a:lnTo>
                      <a:pt x="63" y="184"/>
                    </a:lnTo>
                    <a:lnTo>
                      <a:pt x="63" y="183"/>
                    </a:lnTo>
                    <a:lnTo>
                      <a:pt x="63" y="181"/>
                    </a:lnTo>
                    <a:lnTo>
                      <a:pt x="63" y="179"/>
                    </a:lnTo>
                    <a:lnTo>
                      <a:pt x="63" y="177"/>
                    </a:lnTo>
                    <a:lnTo>
                      <a:pt x="63" y="175"/>
                    </a:lnTo>
                    <a:lnTo>
                      <a:pt x="63" y="173"/>
                    </a:lnTo>
                    <a:lnTo>
                      <a:pt x="65" y="173"/>
                    </a:lnTo>
                    <a:lnTo>
                      <a:pt x="67" y="171"/>
                    </a:lnTo>
                    <a:lnTo>
                      <a:pt x="67" y="169"/>
                    </a:lnTo>
                    <a:lnTo>
                      <a:pt x="67" y="167"/>
                    </a:lnTo>
                    <a:lnTo>
                      <a:pt x="67" y="165"/>
                    </a:lnTo>
                    <a:lnTo>
                      <a:pt x="65" y="165"/>
                    </a:lnTo>
                    <a:lnTo>
                      <a:pt x="63" y="165"/>
                    </a:lnTo>
                    <a:lnTo>
                      <a:pt x="63" y="167"/>
                    </a:lnTo>
                    <a:lnTo>
                      <a:pt x="61" y="167"/>
                    </a:lnTo>
                    <a:lnTo>
                      <a:pt x="59" y="169"/>
                    </a:lnTo>
                    <a:lnTo>
                      <a:pt x="57" y="169"/>
                    </a:lnTo>
                    <a:lnTo>
                      <a:pt x="57" y="167"/>
                    </a:lnTo>
                    <a:lnTo>
                      <a:pt x="57" y="165"/>
                    </a:lnTo>
                    <a:lnTo>
                      <a:pt x="55" y="163"/>
                    </a:lnTo>
                    <a:lnTo>
                      <a:pt x="54" y="163"/>
                    </a:lnTo>
                    <a:lnTo>
                      <a:pt x="54" y="161"/>
                    </a:lnTo>
                    <a:lnTo>
                      <a:pt x="52" y="161"/>
                    </a:lnTo>
                    <a:lnTo>
                      <a:pt x="50" y="159"/>
                    </a:lnTo>
                    <a:lnTo>
                      <a:pt x="48" y="161"/>
                    </a:lnTo>
                    <a:lnTo>
                      <a:pt x="46" y="161"/>
                    </a:lnTo>
                    <a:lnTo>
                      <a:pt x="46" y="163"/>
                    </a:lnTo>
                    <a:lnTo>
                      <a:pt x="46" y="165"/>
                    </a:lnTo>
                    <a:lnTo>
                      <a:pt x="48" y="167"/>
                    </a:lnTo>
                    <a:lnTo>
                      <a:pt x="48" y="169"/>
                    </a:lnTo>
                    <a:lnTo>
                      <a:pt x="46" y="169"/>
                    </a:lnTo>
                    <a:lnTo>
                      <a:pt x="46" y="167"/>
                    </a:lnTo>
                    <a:lnTo>
                      <a:pt x="44" y="165"/>
                    </a:lnTo>
                    <a:lnTo>
                      <a:pt x="44" y="163"/>
                    </a:lnTo>
                    <a:lnTo>
                      <a:pt x="44" y="161"/>
                    </a:lnTo>
                    <a:lnTo>
                      <a:pt x="42" y="161"/>
                    </a:lnTo>
                    <a:lnTo>
                      <a:pt x="40" y="159"/>
                    </a:lnTo>
                    <a:lnTo>
                      <a:pt x="40" y="158"/>
                    </a:lnTo>
                    <a:lnTo>
                      <a:pt x="42" y="156"/>
                    </a:lnTo>
                    <a:lnTo>
                      <a:pt x="44" y="156"/>
                    </a:lnTo>
                    <a:lnTo>
                      <a:pt x="46" y="156"/>
                    </a:lnTo>
                    <a:lnTo>
                      <a:pt x="46" y="154"/>
                    </a:lnTo>
                    <a:lnTo>
                      <a:pt x="46" y="152"/>
                    </a:lnTo>
                    <a:lnTo>
                      <a:pt x="44" y="152"/>
                    </a:lnTo>
                    <a:lnTo>
                      <a:pt x="42" y="152"/>
                    </a:lnTo>
                    <a:lnTo>
                      <a:pt x="40" y="152"/>
                    </a:lnTo>
                    <a:lnTo>
                      <a:pt x="40" y="150"/>
                    </a:lnTo>
                    <a:lnTo>
                      <a:pt x="42" y="150"/>
                    </a:lnTo>
                    <a:lnTo>
                      <a:pt x="44" y="148"/>
                    </a:lnTo>
                    <a:lnTo>
                      <a:pt x="44" y="146"/>
                    </a:lnTo>
                    <a:lnTo>
                      <a:pt x="42" y="146"/>
                    </a:lnTo>
                    <a:lnTo>
                      <a:pt x="40" y="146"/>
                    </a:lnTo>
                    <a:lnTo>
                      <a:pt x="40" y="148"/>
                    </a:lnTo>
                    <a:lnTo>
                      <a:pt x="42" y="148"/>
                    </a:lnTo>
                    <a:lnTo>
                      <a:pt x="40" y="148"/>
                    </a:lnTo>
                    <a:lnTo>
                      <a:pt x="38" y="148"/>
                    </a:lnTo>
                    <a:lnTo>
                      <a:pt x="36" y="148"/>
                    </a:lnTo>
                    <a:lnTo>
                      <a:pt x="36" y="146"/>
                    </a:lnTo>
                    <a:lnTo>
                      <a:pt x="34" y="144"/>
                    </a:lnTo>
                    <a:lnTo>
                      <a:pt x="32" y="144"/>
                    </a:lnTo>
                    <a:lnTo>
                      <a:pt x="32" y="146"/>
                    </a:lnTo>
                    <a:lnTo>
                      <a:pt x="30" y="144"/>
                    </a:lnTo>
                    <a:lnTo>
                      <a:pt x="29" y="144"/>
                    </a:lnTo>
                    <a:lnTo>
                      <a:pt x="29" y="142"/>
                    </a:lnTo>
                    <a:lnTo>
                      <a:pt x="30" y="142"/>
                    </a:lnTo>
                    <a:lnTo>
                      <a:pt x="30" y="140"/>
                    </a:lnTo>
                    <a:lnTo>
                      <a:pt x="32" y="140"/>
                    </a:lnTo>
                    <a:lnTo>
                      <a:pt x="34" y="138"/>
                    </a:lnTo>
                    <a:lnTo>
                      <a:pt x="34" y="136"/>
                    </a:lnTo>
                    <a:lnTo>
                      <a:pt x="34" y="135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6" y="136"/>
                    </a:lnTo>
                    <a:lnTo>
                      <a:pt x="36" y="138"/>
                    </a:lnTo>
                    <a:lnTo>
                      <a:pt x="36" y="140"/>
                    </a:lnTo>
                    <a:lnTo>
                      <a:pt x="38" y="140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8" y="135"/>
                    </a:lnTo>
                    <a:lnTo>
                      <a:pt x="38" y="133"/>
                    </a:lnTo>
                    <a:lnTo>
                      <a:pt x="38" y="131"/>
                    </a:lnTo>
                    <a:lnTo>
                      <a:pt x="38" y="133"/>
                    </a:lnTo>
                    <a:lnTo>
                      <a:pt x="36" y="133"/>
                    </a:lnTo>
                    <a:lnTo>
                      <a:pt x="36" y="131"/>
                    </a:lnTo>
                    <a:lnTo>
                      <a:pt x="34" y="129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34" y="127"/>
                    </a:lnTo>
                    <a:lnTo>
                      <a:pt x="36" y="127"/>
                    </a:lnTo>
                    <a:lnTo>
                      <a:pt x="38" y="127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36" y="125"/>
                    </a:lnTo>
                    <a:lnTo>
                      <a:pt x="34" y="125"/>
                    </a:lnTo>
                    <a:lnTo>
                      <a:pt x="32" y="125"/>
                    </a:lnTo>
                    <a:lnTo>
                      <a:pt x="30" y="125"/>
                    </a:lnTo>
                    <a:lnTo>
                      <a:pt x="30" y="123"/>
                    </a:lnTo>
                    <a:lnTo>
                      <a:pt x="29" y="123"/>
                    </a:lnTo>
                    <a:lnTo>
                      <a:pt x="29" y="125"/>
                    </a:lnTo>
                    <a:lnTo>
                      <a:pt x="30" y="125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29" y="121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5" y="117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1" y="117"/>
                    </a:lnTo>
                    <a:lnTo>
                      <a:pt x="21" y="115"/>
                    </a:lnTo>
                    <a:lnTo>
                      <a:pt x="19" y="115"/>
                    </a:lnTo>
                    <a:lnTo>
                      <a:pt x="17" y="115"/>
                    </a:lnTo>
                    <a:lnTo>
                      <a:pt x="15" y="113"/>
                    </a:lnTo>
                    <a:lnTo>
                      <a:pt x="13" y="113"/>
                    </a:lnTo>
                    <a:lnTo>
                      <a:pt x="11" y="113"/>
                    </a:lnTo>
                    <a:lnTo>
                      <a:pt x="11" y="115"/>
                    </a:lnTo>
                    <a:lnTo>
                      <a:pt x="13" y="117"/>
                    </a:lnTo>
                    <a:lnTo>
                      <a:pt x="13" y="119"/>
                    </a:lnTo>
                    <a:lnTo>
                      <a:pt x="13" y="121"/>
                    </a:lnTo>
                    <a:lnTo>
                      <a:pt x="13" y="123"/>
                    </a:lnTo>
                    <a:lnTo>
                      <a:pt x="11" y="125"/>
                    </a:lnTo>
                    <a:lnTo>
                      <a:pt x="9" y="125"/>
                    </a:lnTo>
                    <a:lnTo>
                      <a:pt x="9" y="123"/>
                    </a:lnTo>
                    <a:lnTo>
                      <a:pt x="9" y="121"/>
                    </a:lnTo>
                    <a:lnTo>
                      <a:pt x="11" y="121"/>
                    </a:lnTo>
                    <a:lnTo>
                      <a:pt x="11" y="119"/>
                    </a:lnTo>
                    <a:lnTo>
                      <a:pt x="11" y="117"/>
                    </a:lnTo>
                    <a:lnTo>
                      <a:pt x="9" y="117"/>
                    </a:lnTo>
                    <a:lnTo>
                      <a:pt x="9" y="119"/>
                    </a:lnTo>
                    <a:lnTo>
                      <a:pt x="7" y="119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4" y="117"/>
                    </a:lnTo>
                    <a:lnTo>
                      <a:pt x="4" y="115"/>
                    </a:lnTo>
                    <a:lnTo>
                      <a:pt x="6" y="115"/>
                    </a:lnTo>
                    <a:lnTo>
                      <a:pt x="6" y="113"/>
                    </a:lnTo>
                    <a:lnTo>
                      <a:pt x="7" y="113"/>
                    </a:lnTo>
                    <a:lnTo>
                      <a:pt x="7" y="115"/>
                    </a:lnTo>
                    <a:lnTo>
                      <a:pt x="9" y="115"/>
                    </a:lnTo>
                    <a:lnTo>
                      <a:pt x="9" y="113"/>
                    </a:lnTo>
                    <a:lnTo>
                      <a:pt x="9" y="111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9" y="110"/>
                    </a:lnTo>
                    <a:lnTo>
                      <a:pt x="9" y="108"/>
                    </a:lnTo>
                    <a:lnTo>
                      <a:pt x="7" y="108"/>
                    </a:lnTo>
                    <a:lnTo>
                      <a:pt x="7" y="110"/>
                    </a:lnTo>
                    <a:lnTo>
                      <a:pt x="6" y="110"/>
                    </a:lnTo>
                    <a:lnTo>
                      <a:pt x="4" y="108"/>
                    </a:lnTo>
                    <a:lnTo>
                      <a:pt x="6" y="106"/>
                    </a:lnTo>
                    <a:lnTo>
                      <a:pt x="7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2" y="104"/>
                    </a:lnTo>
                    <a:lnTo>
                      <a:pt x="4" y="104"/>
                    </a:lnTo>
                    <a:lnTo>
                      <a:pt x="4" y="102"/>
                    </a:lnTo>
                    <a:lnTo>
                      <a:pt x="2" y="104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6" y="104"/>
                    </a:lnTo>
                    <a:lnTo>
                      <a:pt x="7" y="104"/>
                    </a:lnTo>
                    <a:lnTo>
                      <a:pt x="7" y="102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6" y="100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7" y="96"/>
                    </a:lnTo>
                    <a:lnTo>
                      <a:pt x="9" y="96"/>
                    </a:lnTo>
                    <a:lnTo>
                      <a:pt x="7" y="94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4" y="92"/>
                    </a:lnTo>
                    <a:lnTo>
                      <a:pt x="6" y="90"/>
                    </a:lnTo>
                    <a:lnTo>
                      <a:pt x="7" y="90"/>
                    </a:lnTo>
                    <a:lnTo>
                      <a:pt x="7" y="88"/>
                    </a:lnTo>
                    <a:lnTo>
                      <a:pt x="6" y="88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7" y="85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7" y="81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9" y="81"/>
                    </a:lnTo>
                    <a:lnTo>
                      <a:pt x="11" y="81"/>
                    </a:lnTo>
                    <a:lnTo>
                      <a:pt x="11" y="79"/>
                    </a:lnTo>
                    <a:lnTo>
                      <a:pt x="9" y="77"/>
                    </a:lnTo>
                    <a:lnTo>
                      <a:pt x="7" y="77"/>
                    </a:lnTo>
                    <a:lnTo>
                      <a:pt x="7" y="75"/>
                    </a:lnTo>
                    <a:lnTo>
                      <a:pt x="9" y="75"/>
                    </a:lnTo>
                    <a:lnTo>
                      <a:pt x="11" y="75"/>
                    </a:lnTo>
                    <a:lnTo>
                      <a:pt x="11" y="73"/>
                    </a:lnTo>
                    <a:lnTo>
                      <a:pt x="11" y="71"/>
                    </a:lnTo>
                    <a:lnTo>
                      <a:pt x="11" y="69"/>
                    </a:lnTo>
                    <a:lnTo>
                      <a:pt x="13" y="71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9" y="67"/>
                    </a:lnTo>
                    <a:lnTo>
                      <a:pt x="17" y="67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5" y="63"/>
                    </a:lnTo>
                    <a:lnTo>
                      <a:pt x="17" y="63"/>
                    </a:lnTo>
                    <a:lnTo>
                      <a:pt x="17" y="62"/>
                    </a:lnTo>
                    <a:lnTo>
                      <a:pt x="15" y="62"/>
                    </a:lnTo>
                    <a:lnTo>
                      <a:pt x="15" y="60"/>
                    </a:lnTo>
                    <a:lnTo>
                      <a:pt x="13" y="58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9" y="54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7" y="44"/>
                    </a:lnTo>
                    <a:lnTo>
                      <a:pt x="7" y="42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6" y="37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6" y="31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5" y="10"/>
                    </a:lnTo>
                    <a:lnTo>
                      <a:pt x="25" y="12"/>
                    </a:lnTo>
                    <a:lnTo>
                      <a:pt x="27" y="14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0" y="17"/>
                    </a:lnTo>
                    <a:lnTo>
                      <a:pt x="32" y="17"/>
                    </a:lnTo>
                    <a:lnTo>
                      <a:pt x="34" y="17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40" y="19"/>
                    </a:lnTo>
                    <a:lnTo>
                      <a:pt x="40" y="21"/>
                    </a:lnTo>
                    <a:lnTo>
                      <a:pt x="42" y="21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50" y="23"/>
                    </a:lnTo>
                    <a:lnTo>
                      <a:pt x="52" y="23"/>
                    </a:lnTo>
                    <a:lnTo>
                      <a:pt x="54" y="23"/>
                    </a:lnTo>
                    <a:lnTo>
                      <a:pt x="54" y="25"/>
                    </a:lnTo>
                    <a:lnTo>
                      <a:pt x="55" y="25"/>
                    </a:lnTo>
                    <a:lnTo>
                      <a:pt x="57" y="25"/>
                    </a:lnTo>
                    <a:lnTo>
                      <a:pt x="59" y="27"/>
                    </a:lnTo>
                    <a:lnTo>
                      <a:pt x="61" y="27"/>
                    </a:lnTo>
                    <a:lnTo>
                      <a:pt x="63" y="27"/>
                    </a:lnTo>
                    <a:lnTo>
                      <a:pt x="65" y="27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69" y="29"/>
                    </a:lnTo>
                    <a:lnTo>
                      <a:pt x="71" y="29"/>
                    </a:lnTo>
                    <a:lnTo>
                      <a:pt x="73" y="29"/>
                    </a:lnTo>
                    <a:lnTo>
                      <a:pt x="75" y="29"/>
                    </a:lnTo>
                    <a:lnTo>
                      <a:pt x="77" y="29"/>
                    </a:lnTo>
                    <a:lnTo>
                      <a:pt x="78" y="29"/>
                    </a:lnTo>
                    <a:lnTo>
                      <a:pt x="78" y="31"/>
                    </a:lnTo>
                    <a:lnTo>
                      <a:pt x="80" y="31"/>
                    </a:lnTo>
                    <a:lnTo>
                      <a:pt x="82" y="31"/>
                    </a:lnTo>
                    <a:lnTo>
                      <a:pt x="82" y="29"/>
                    </a:lnTo>
                    <a:lnTo>
                      <a:pt x="84" y="31"/>
                    </a:lnTo>
                    <a:lnTo>
                      <a:pt x="86" y="31"/>
                    </a:lnTo>
                    <a:lnTo>
                      <a:pt x="88" y="31"/>
                    </a:lnTo>
                    <a:lnTo>
                      <a:pt x="90" y="31"/>
                    </a:lnTo>
                    <a:lnTo>
                      <a:pt x="92" y="31"/>
                    </a:lnTo>
                    <a:lnTo>
                      <a:pt x="92" y="33"/>
                    </a:lnTo>
                    <a:lnTo>
                      <a:pt x="94" y="33"/>
                    </a:lnTo>
                    <a:lnTo>
                      <a:pt x="94" y="35"/>
                    </a:lnTo>
                    <a:lnTo>
                      <a:pt x="96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100" y="39"/>
                    </a:lnTo>
                    <a:lnTo>
                      <a:pt x="102" y="39"/>
                    </a:lnTo>
                    <a:lnTo>
                      <a:pt x="102" y="40"/>
                    </a:lnTo>
                    <a:lnTo>
                      <a:pt x="102" y="42"/>
                    </a:lnTo>
                    <a:lnTo>
                      <a:pt x="103" y="42"/>
                    </a:lnTo>
                    <a:lnTo>
                      <a:pt x="103" y="44"/>
                    </a:lnTo>
                    <a:lnTo>
                      <a:pt x="103" y="46"/>
                    </a:lnTo>
                    <a:lnTo>
                      <a:pt x="105" y="48"/>
                    </a:lnTo>
                    <a:lnTo>
                      <a:pt x="105" y="50"/>
                    </a:lnTo>
                    <a:lnTo>
                      <a:pt x="107" y="50"/>
                    </a:lnTo>
                    <a:lnTo>
                      <a:pt x="107" y="52"/>
                    </a:lnTo>
                    <a:lnTo>
                      <a:pt x="109" y="54"/>
                    </a:lnTo>
                    <a:lnTo>
                      <a:pt x="111" y="54"/>
                    </a:lnTo>
                    <a:lnTo>
                      <a:pt x="111" y="56"/>
                    </a:lnTo>
                    <a:lnTo>
                      <a:pt x="111" y="54"/>
                    </a:lnTo>
                    <a:lnTo>
                      <a:pt x="113" y="54"/>
                    </a:lnTo>
                    <a:lnTo>
                      <a:pt x="115" y="54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19" y="52"/>
                    </a:lnTo>
                    <a:lnTo>
                      <a:pt x="121" y="52"/>
                    </a:lnTo>
                    <a:lnTo>
                      <a:pt x="123" y="52"/>
                    </a:lnTo>
                    <a:lnTo>
                      <a:pt x="125" y="52"/>
                    </a:lnTo>
                    <a:lnTo>
                      <a:pt x="125" y="54"/>
                    </a:lnTo>
                    <a:lnTo>
                      <a:pt x="123" y="54"/>
                    </a:lnTo>
                    <a:lnTo>
                      <a:pt x="123" y="56"/>
                    </a:lnTo>
                    <a:lnTo>
                      <a:pt x="125" y="56"/>
                    </a:lnTo>
                    <a:lnTo>
                      <a:pt x="125" y="58"/>
                    </a:lnTo>
                    <a:lnTo>
                      <a:pt x="125" y="60"/>
                    </a:lnTo>
                    <a:lnTo>
                      <a:pt x="126" y="60"/>
                    </a:lnTo>
                    <a:lnTo>
                      <a:pt x="128" y="60"/>
                    </a:lnTo>
                    <a:lnTo>
                      <a:pt x="130" y="60"/>
                    </a:lnTo>
                    <a:lnTo>
                      <a:pt x="132" y="60"/>
                    </a:lnTo>
                    <a:lnTo>
                      <a:pt x="134" y="60"/>
                    </a:lnTo>
                    <a:lnTo>
                      <a:pt x="136" y="58"/>
                    </a:lnTo>
                    <a:lnTo>
                      <a:pt x="138" y="58"/>
                    </a:lnTo>
                    <a:lnTo>
                      <a:pt x="138" y="56"/>
                    </a:lnTo>
                    <a:lnTo>
                      <a:pt x="140" y="56"/>
                    </a:lnTo>
                    <a:lnTo>
                      <a:pt x="140" y="54"/>
                    </a:lnTo>
                    <a:lnTo>
                      <a:pt x="142" y="54"/>
                    </a:lnTo>
                    <a:lnTo>
                      <a:pt x="144" y="54"/>
                    </a:lnTo>
                    <a:lnTo>
                      <a:pt x="144" y="52"/>
                    </a:lnTo>
                    <a:lnTo>
                      <a:pt x="146" y="52"/>
                    </a:lnTo>
                    <a:lnTo>
                      <a:pt x="148" y="54"/>
                    </a:lnTo>
                    <a:lnTo>
                      <a:pt x="148" y="52"/>
                    </a:lnTo>
                    <a:lnTo>
                      <a:pt x="150" y="52"/>
                    </a:lnTo>
                    <a:lnTo>
                      <a:pt x="150" y="54"/>
                    </a:lnTo>
                    <a:lnTo>
                      <a:pt x="151" y="54"/>
                    </a:lnTo>
                    <a:lnTo>
                      <a:pt x="151" y="56"/>
                    </a:lnTo>
                    <a:lnTo>
                      <a:pt x="153" y="56"/>
                    </a:lnTo>
                    <a:lnTo>
                      <a:pt x="155" y="58"/>
                    </a:lnTo>
                    <a:lnTo>
                      <a:pt x="157" y="60"/>
                    </a:lnTo>
                    <a:lnTo>
                      <a:pt x="159" y="60"/>
                    </a:lnTo>
                    <a:lnTo>
                      <a:pt x="159" y="62"/>
                    </a:lnTo>
                    <a:lnTo>
                      <a:pt x="161" y="62"/>
                    </a:lnTo>
                    <a:lnTo>
                      <a:pt x="163" y="62"/>
                    </a:lnTo>
                    <a:lnTo>
                      <a:pt x="163" y="63"/>
                    </a:lnTo>
                    <a:lnTo>
                      <a:pt x="165" y="63"/>
                    </a:lnTo>
                    <a:lnTo>
                      <a:pt x="165" y="65"/>
                    </a:lnTo>
                    <a:lnTo>
                      <a:pt x="167" y="65"/>
                    </a:lnTo>
                    <a:lnTo>
                      <a:pt x="169" y="65"/>
                    </a:lnTo>
                    <a:lnTo>
                      <a:pt x="169" y="63"/>
                    </a:lnTo>
                    <a:lnTo>
                      <a:pt x="171" y="63"/>
                    </a:lnTo>
                    <a:lnTo>
                      <a:pt x="173" y="62"/>
                    </a:lnTo>
                    <a:lnTo>
                      <a:pt x="174" y="62"/>
                    </a:lnTo>
                    <a:lnTo>
                      <a:pt x="176" y="62"/>
                    </a:lnTo>
                    <a:lnTo>
                      <a:pt x="176" y="63"/>
                    </a:lnTo>
                    <a:lnTo>
                      <a:pt x="178" y="63"/>
                    </a:lnTo>
                    <a:lnTo>
                      <a:pt x="180" y="63"/>
                    </a:lnTo>
                    <a:lnTo>
                      <a:pt x="182" y="63"/>
                    </a:lnTo>
                    <a:lnTo>
                      <a:pt x="184" y="63"/>
                    </a:lnTo>
                    <a:lnTo>
                      <a:pt x="186" y="63"/>
                    </a:lnTo>
                    <a:lnTo>
                      <a:pt x="188" y="63"/>
                    </a:lnTo>
                    <a:lnTo>
                      <a:pt x="190" y="65"/>
                    </a:lnTo>
                    <a:lnTo>
                      <a:pt x="192" y="63"/>
                    </a:lnTo>
                    <a:lnTo>
                      <a:pt x="194" y="63"/>
                    </a:lnTo>
                    <a:lnTo>
                      <a:pt x="196" y="63"/>
                    </a:lnTo>
                    <a:lnTo>
                      <a:pt x="198" y="63"/>
                    </a:lnTo>
                    <a:lnTo>
                      <a:pt x="199" y="63"/>
                    </a:lnTo>
                    <a:lnTo>
                      <a:pt x="201" y="63"/>
                    </a:lnTo>
                    <a:lnTo>
                      <a:pt x="203" y="63"/>
                    </a:lnTo>
                    <a:lnTo>
                      <a:pt x="205" y="63"/>
                    </a:lnTo>
                    <a:lnTo>
                      <a:pt x="207" y="63"/>
                    </a:lnTo>
                    <a:lnTo>
                      <a:pt x="207" y="62"/>
                    </a:lnTo>
                    <a:lnTo>
                      <a:pt x="209" y="62"/>
                    </a:lnTo>
                    <a:lnTo>
                      <a:pt x="211" y="60"/>
                    </a:lnTo>
                    <a:lnTo>
                      <a:pt x="213" y="58"/>
                    </a:lnTo>
                    <a:lnTo>
                      <a:pt x="213" y="56"/>
                    </a:lnTo>
                    <a:lnTo>
                      <a:pt x="215" y="56"/>
                    </a:lnTo>
                    <a:lnTo>
                      <a:pt x="215" y="54"/>
                    </a:lnTo>
                    <a:lnTo>
                      <a:pt x="217" y="52"/>
                    </a:lnTo>
                    <a:lnTo>
                      <a:pt x="217" y="50"/>
                    </a:lnTo>
                    <a:lnTo>
                      <a:pt x="219" y="50"/>
                    </a:lnTo>
                    <a:lnTo>
                      <a:pt x="219" y="48"/>
                    </a:lnTo>
                    <a:lnTo>
                      <a:pt x="221" y="46"/>
                    </a:lnTo>
                    <a:lnTo>
                      <a:pt x="222" y="46"/>
                    </a:lnTo>
                    <a:lnTo>
                      <a:pt x="222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6" y="42"/>
                    </a:lnTo>
                    <a:lnTo>
                      <a:pt x="228" y="42"/>
                    </a:lnTo>
                    <a:lnTo>
                      <a:pt x="230" y="42"/>
                    </a:lnTo>
                    <a:lnTo>
                      <a:pt x="232" y="42"/>
                    </a:lnTo>
                    <a:lnTo>
                      <a:pt x="234" y="42"/>
                    </a:lnTo>
                    <a:lnTo>
                      <a:pt x="236" y="42"/>
                    </a:lnTo>
                    <a:lnTo>
                      <a:pt x="238" y="42"/>
                    </a:lnTo>
                    <a:lnTo>
                      <a:pt x="240" y="42"/>
                    </a:lnTo>
                    <a:lnTo>
                      <a:pt x="242" y="44"/>
                    </a:lnTo>
                    <a:lnTo>
                      <a:pt x="244" y="44"/>
                    </a:lnTo>
                    <a:lnTo>
                      <a:pt x="244" y="46"/>
                    </a:lnTo>
                    <a:lnTo>
                      <a:pt x="246" y="46"/>
                    </a:lnTo>
                    <a:lnTo>
                      <a:pt x="247" y="46"/>
                    </a:lnTo>
                    <a:lnTo>
                      <a:pt x="249" y="46"/>
                    </a:lnTo>
                    <a:lnTo>
                      <a:pt x="249" y="48"/>
                    </a:lnTo>
                    <a:lnTo>
                      <a:pt x="251" y="48"/>
                    </a:lnTo>
                    <a:lnTo>
                      <a:pt x="253" y="48"/>
                    </a:lnTo>
                    <a:lnTo>
                      <a:pt x="255" y="48"/>
                    </a:lnTo>
                    <a:lnTo>
                      <a:pt x="257" y="48"/>
                    </a:lnTo>
                    <a:lnTo>
                      <a:pt x="259" y="48"/>
                    </a:lnTo>
                    <a:lnTo>
                      <a:pt x="261" y="48"/>
                    </a:lnTo>
                    <a:lnTo>
                      <a:pt x="263" y="48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9" y="48"/>
                    </a:lnTo>
                    <a:lnTo>
                      <a:pt x="270" y="48"/>
                    </a:lnTo>
                    <a:lnTo>
                      <a:pt x="270" y="46"/>
                    </a:lnTo>
                    <a:lnTo>
                      <a:pt x="272" y="46"/>
                    </a:lnTo>
                    <a:lnTo>
                      <a:pt x="272" y="48"/>
                    </a:lnTo>
                    <a:lnTo>
                      <a:pt x="274" y="48"/>
                    </a:lnTo>
                    <a:lnTo>
                      <a:pt x="276" y="48"/>
                    </a:lnTo>
                    <a:lnTo>
                      <a:pt x="278" y="48"/>
                    </a:lnTo>
                    <a:lnTo>
                      <a:pt x="280" y="50"/>
                    </a:lnTo>
                    <a:lnTo>
                      <a:pt x="282" y="50"/>
                    </a:lnTo>
                    <a:lnTo>
                      <a:pt x="282" y="52"/>
                    </a:lnTo>
                    <a:lnTo>
                      <a:pt x="284" y="52"/>
                    </a:lnTo>
                    <a:lnTo>
                      <a:pt x="284" y="50"/>
                    </a:lnTo>
                    <a:lnTo>
                      <a:pt x="286" y="50"/>
                    </a:lnTo>
                    <a:lnTo>
                      <a:pt x="288" y="48"/>
                    </a:lnTo>
                    <a:lnTo>
                      <a:pt x="290" y="48"/>
                    </a:lnTo>
                    <a:lnTo>
                      <a:pt x="290" y="46"/>
                    </a:lnTo>
                    <a:lnTo>
                      <a:pt x="292" y="46"/>
                    </a:lnTo>
                    <a:lnTo>
                      <a:pt x="293" y="44"/>
                    </a:lnTo>
                    <a:lnTo>
                      <a:pt x="295" y="44"/>
                    </a:lnTo>
                    <a:lnTo>
                      <a:pt x="297" y="44"/>
                    </a:lnTo>
                    <a:lnTo>
                      <a:pt x="299" y="44"/>
                    </a:lnTo>
                    <a:lnTo>
                      <a:pt x="301" y="44"/>
                    </a:lnTo>
                    <a:lnTo>
                      <a:pt x="303" y="44"/>
                    </a:lnTo>
                    <a:lnTo>
                      <a:pt x="305" y="44"/>
                    </a:lnTo>
                    <a:lnTo>
                      <a:pt x="307" y="44"/>
                    </a:lnTo>
                    <a:lnTo>
                      <a:pt x="309" y="46"/>
                    </a:lnTo>
                    <a:lnTo>
                      <a:pt x="311" y="46"/>
                    </a:lnTo>
                    <a:lnTo>
                      <a:pt x="311" y="44"/>
                    </a:lnTo>
                    <a:lnTo>
                      <a:pt x="313" y="44"/>
                    </a:lnTo>
                    <a:lnTo>
                      <a:pt x="315" y="44"/>
                    </a:lnTo>
                    <a:lnTo>
                      <a:pt x="317" y="44"/>
                    </a:lnTo>
                    <a:lnTo>
                      <a:pt x="318" y="46"/>
                    </a:lnTo>
                    <a:lnTo>
                      <a:pt x="320" y="46"/>
                    </a:lnTo>
                    <a:lnTo>
                      <a:pt x="322" y="46"/>
                    </a:lnTo>
                    <a:lnTo>
                      <a:pt x="324" y="46"/>
                    </a:lnTo>
                    <a:lnTo>
                      <a:pt x="326" y="46"/>
                    </a:lnTo>
                    <a:lnTo>
                      <a:pt x="328" y="46"/>
                    </a:lnTo>
                    <a:lnTo>
                      <a:pt x="330" y="46"/>
                    </a:lnTo>
                    <a:lnTo>
                      <a:pt x="332" y="46"/>
                    </a:lnTo>
                    <a:lnTo>
                      <a:pt x="334" y="46"/>
                    </a:lnTo>
                    <a:lnTo>
                      <a:pt x="336" y="46"/>
                    </a:lnTo>
                    <a:lnTo>
                      <a:pt x="338" y="46"/>
                    </a:lnTo>
                    <a:lnTo>
                      <a:pt x="340" y="44"/>
                    </a:lnTo>
                    <a:lnTo>
                      <a:pt x="341" y="44"/>
                    </a:lnTo>
                    <a:lnTo>
                      <a:pt x="343" y="44"/>
                    </a:lnTo>
                    <a:lnTo>
                      <a:pt x="345" y="44"/>
                    </a:lnTo>
                    <a:lnTo>
                      <a:pt x="345" y="46"/>
                    </a:lnTo>
                    <a:lnTo>
                      <a:pt x="347" y="46"/>
                    </a:lnTo>
                    <a:lnTo>
                      <a:pt x="349" y="48"/>
                    </a:lnTo>
                    <a:lnTo>
                      <a:pt x="351" y="48"/>
                    </a:lnTo>
                    <a:lnTo>
                      <a:pt x="353" y="4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" name="Freeform 4981">
                <a:extLst>
                  <a:ext uri="{FF2B5EF4-FFF2-40B4-BE49-F238E27FC236}">
                    <a16:creationId xmlns:a16="http://schemas.microsoft.com/office/drawing/2014/main" id="{D96D3CBE-CDE3-B88A-F90F-417C88BCE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072" y="2857246"/>
                <a:ext cx="1071387" cy="747001"/>
              </a:xfrm>
              <a:custGeom>
                <a:avLst/>
                <a:gdLst/>
                <a:ahLst/>
                <a:cxnLst>
                  <a:cxn ang="0">
                    <a:pos x="393" y="225"/>
                  </a:cxn>
                  <a:cxn ang="0">
                    <a:pos x="418" y="248"/>
                  </a:cxn>
                  <a:cxn ang="0">
                    <a:pos x="443" y="263"/>
                  </a:cxn>
                  <a:cxn ang="0">
                    <a:pos x="462" y="290"/>
                  </a:cxn>
                  <a:cxn ang="0">
                    <a:pos x="487" y="302"/>
                  </a:cxn>
                  <a:cxn ang="0">
                    <a:pos x="510" y="315"/>
                  </a:cxn>
                  <a:cxn ang="0">
                    <a:pos x="520" y="342"/>
                  </a:cxn>
                  <a:cxn ang="0">
                    <a:pos x="518" y="371"/>
                  </a:cxn>
                  <a:cxn ang="0">
                    <a:pos x="516" y="401"/>
                  </a:cxn>
                  <a:cxn ang="0">
                    <a:pos x="526" y="413"/>
                  </a:cxn>
                  <a:cxn ang="0">
                    <a:pos x="549" y="403"/>
                  </a:cxn>
                  <a:cxn ang="0">
                    <a:pos x="568" y="423"/>
                  </a:cxn>
                  <a:cxn ang="0">
                    <a:pos x="583" y="446"/>
                  </a:cxn>
                  <a:cxn ang="0">
                    <a:pos x="557" y="442"/>
                  </a:cxn>
                  <a:cxn ang="0">
                    <a:pos x="532" y="453"/>
                  </a:cxn>
                  <a:cxn ang="0">
                    <a:pos x="507" y="440"/>
                  </a:cxn>
                  <a:cxn ang="0">
                    <a:pos x="478" y="438"/>
                  </a:cxn>
                  <a:cxn ang="0">
                    <a:pos x="449" y="417"/>
                  </a:cxn>
                  <a:cxn ang="0">
                    <a:pos x="422" y="415"/>
                  </a:cxn>
                  <a:cxn ang="0">
                    <a:pos x="397" y="407"/>
                  </a:cxn>
                  <a:cxn ang="0">
                    <a:pos x="376" y="388"/>
                  </a:cxn>
                  <a:cxn ang="0">
                    <a:pos x="359" y="388"/>
                  </a:cxn>
                  <a:cxn ang="0">
                    <a:pos x="363" y="421"/>
                  </a:cxn>
                  <a:cxn ang="0">
                    <a:pos x="349" y="432"/>
                  </a:cxn>
                  <a:cxn ang="0">
                    <a:pos x="334" y="469"/>
                  </a:cxn>
                  <a:cxn ang="0">
                    <a:pos x="301" y="451"/>
                  </a:cxn>
                  <a:cxn ang="0">
                    <a:pos x="288" y="434"/>
                  </a:cxn>
                  <a:cxn ang="0">
                    <a:pos x="282" y="421"/>
                  </a:cxn>
                  <a:cxn ang="0">
                    <a:pos x="280" y="398"/>
                  </a:cxn>
                  <a:cxn ang="0">
                    <a:pos x="269" y="376"/>
                  </a:cxn>
                  <a:cxn ang="0">
                    <a:pos x="257" y="353"/>
                  </a:cxn>
                  <a:cxn ang="0">
                    <a:pos x="246" y="328"/>
                  </a:cxn>
                  <a:cxn ang="0">
                    <a:pos x="228" y="319"/>
                  </a:cxn>
                  <a:cxn ang="0">
                    <a:pos x="207" y="303"/>
                  </a:cxn>
                  <a:cxn ang="0">
                    <a:pos x="196" y="275"/>
                  </a:cxn>
                  <a:cxn ang="0">
                    <a:pos x="180" y="278"/>
                  </a:cxn>
                  <a:cxn ang="0">
                    <a:pos x="161" y="267"/>
                  </a:cxn>
                  <a:cxn ang="0">
                    <a:pos x="134" y="261"/>
                  </a:cxn>
                  <a:cxn ang="0">
                    <a:pos x="111" y="257"/>
                  </a:cxn>
                  <a:cxn ang="0">
                    <a:pos x="96" y="265"/>
                  </a:cxn>
                  <a:cxn ang="0">
                    <a:pos x="75" y="257"/>
                  </a:cxn>
                  <a:cxn ang="0">
                    <a:pos x="54" y="261"/>
                  </a:cxn>
                  <a:cxn ang="0">
                    <a:pos x="42" y="246"/>
                  </a:cxn>
                  <a:cxn ang="0">
                    <a:pos x="23" y="242"/>
                  </a:cxn>
                  <a:cxn ang="0">
                    <a:pos x="17" y="227"/>
                  </a:cxn>
                  <a:cxn ang="0">
                    <a:pos x="125" y="96"/>
                  </a:cxn>
                  <a:cxn ang="0">
                    <a:pos x="142" y="104"/>
                  </a:cxn>
                  <a:cxn ang="0">
                    <a:pos x="165" y="106"/>
                  </a:cxn>
                  <a:cxn ang="0">
                    <a:pos x="180" y="90"/>
                  </a:cxn>
                  <a:cxn ang="0">
                    <a:pos x="196" y="75"/>
                  </a:cxn>
                  <a:cxn ang="0">
                    <a:pos x="205" y="52"/>
                  </a:cxn>
                  <a:cxn ang="0">
                    <a:pos x="217" y="31"/>
                  </a:cxn>
                  <a:cxn ang="0">
                    <a:pos x="228" y="23"/>
                  </a:cxn>
                  <a:cxn ang="0">
                    <a:pos x="247" y="15"/>
                  </a:cxn>
                  <a:cxn ang="0">
                    <a:pos x="269" y="4"/>
                  </a:cxn>
                  <a:cxn ang="0">
                    <a:pos x="276" y="21"/>
                  </a:cxn>
                  <a:cxn ang="0">
                    <a:pos x="301" y="52"/>
                  </a:cxn>
                  <a:cxn ang="0">
                    <a:pos x="326" y="73"/>
                  </a:cxn>
                  <a:cxn ang="0">
                    <a:pos x="340" y="108"/>
                  </a:cxn>
                  <a:cxn ang="0">
                    <a:pos x="357" y="144"/>
                  </a:cxn>
                  <a:cxn ang="0">
                    <a:pos x="370" y="202"/>
                  </a:cxn>
                </a:cxnLst>
                <a:rect l="0" t="0" r="r" b="b"/>
                <a:pathLst>
                  <a:path w="583" h="469">
                    <a:moveTo>
                      <a:pt x="384" y="202"/>
                    </a:moveTo>
                    <a:lnTo>
                      <a:pt x="386" y="202"/>
                    </a:lnTo>
                    <a:lnTo>
                      <a:pt x="386" y="204"/>
                    </a:lnTo>
                    <a:lnTo>
                      <a:pt x="388" y="204"/>
                    </a:lnTo>
                    <a:lnTo>
                      <a:pt x="390" y="206"/>
                    </a:lnTo>
                    <a:lnTo>
                      <a:pt x="390" y="207"/>
                    </a:lnTo>
                    <a:lnTo>
                      <a:pt x="390" y="209"/>
                    </a:lnTo>
                    <a:lnTo>
                      <a:pt x="390" y="211"/>
                    </a:lnTo>
                    <a:lnTo>
                      <a:pt x="391" y="211"/>
                    </a:lnTo>
                    <a:lnTo>
                      <a:pt x="391" y="213"/>
                    </a:lnTo>
                    <a:lnTo>
                      <a:pt x="391" y="215"/>
                    </a:lnTo>
                    <a:lnTo>
                      <a:pt x="393" y="217"/>
                    </a:lnTo>
                    <a:lnTo>
                      <a:pt x="393" y="219"/>
                    </a:lnTo>
                    <a:lnTo>
                      <a:pt x="393" y="221"/>
                    </a:lnTo>
                    <a:lnTo>
                      <a:pt x="393" y="223"/>
                    </a:lnTo>
                    <a:lnTo>
                      <a:pt x="393" y="225"/>
                    </a:lnTo>
                    <a:lnTo>
                      <a:pt x="393" y="227"/>
                    </a:lnTo>
                    <a:lnTo>
                      <a:pt x="393" y="229"/>
                    </a:lnTo>
                    <a:lnTo>
                      <a:pt x="395" y="230"/>
                    </a:lnTo>
                    <a:lnTo>
                      <a:pt x="397" y="232"/>
                    </a:lnTo>
                    <a:lnTo>
                      <a:pt x="399" y="234"/>
                    </a:lnTo>
                    <a:lnTo>
                      <a:pt x="401" y="236"/>
                    </a:lnTo>
                    <a:lnTo>
                      <a:pt x="403" y="236"/>
                    </a:lnTo>
                    <a:lnTo>
                      <a:pt x="403" y="238"/>
                    </a:lnTo>
                    <a:lnTo>
                      <a:pt x="405" y="240"/>
                    </a:lnTo>
                    <a:lnTo>
                      <a:pt x="407" y="240"/>
                    </a:lnTo>
                    <a:lnTo>
                      <a:pt x="409" y="242"/>
                    </a:lnTo>
                    <a:lnTo>
                      <a:pt x="411" y="244"/>
                    </a:lnTo>
                    <a:lnTo>
                      <a:pt x="413" y="246"/>
                    </a:lnTo>
                    <a:lnTo>
                      <a:pt x="414" y="246"/>
                    </a:lnTo>
                    <a:lnTo>
                      <a:pt x="414" y="248"/>
                    </a:lnTo>
                    <a:lnTo>
                      <a:pt x="418" y="248"/>
                    </a:lnTo>
                    <a:lnTo>
                      <a:pt x="420" y="248"/>
                    </a:lnTo>
                    <a:lnTo>
                      <a:pt x="422" y="248"/>
                    </a:lnTo>
                    <a:lnTo>
                      <a:pt x="424" y="248"/>
                    </a:lnTo>
                    <a:lnTo>
                      <a:pt x="426" y="248"/>
                    </a:lnTo>
                    <a:lnTo>
                      <a:pt x="428" y="248"/>
                    </a:lnTo>
                    <a:lnTo>
                      <a:pt x="430" y="248"/>
                    </a:lnTo>
                    <a:lnTo>
                      <a:pt x="432" y="250"/>
                    </a:lnTo>
                    <a:lnTo>
                      <a:pt x="434" y="250"/>
                    </a:lnTo>
                    <a:lnTo>
                      <a:pt x="434" y="252"/>
                    </a:lnTo>
                    <a:lnTo>
                      <a:pt x="436" y="254"/>
                    </a:lnTo>
                    <a:lnTo>
                      <a:pt x="436" y="255"/>
                    </a:lnTo>
                    <a:lnTo>
                      <a:pt x="438" y="255"/>
                    </a:lnTo>
                    <a:lnTo>
                      <a:pt x="438" y="257"/>
                    </a:lnTo>
                    <a:lnTo>
                      <a:pt x="439" y="259"/>
                    </a:lnTo>
                    <a:lnTo>
                      <a:pt x="441" y="261"/>
                    </a:lnTo>
                    <a:lnTo>
                      <a:pt x="443" y="263"/>
                    </a:lnTo>
                    <a:lnTo>
                      <a:pt x="445" y="265"/>
                    </a:lnTo>
                    <a:lnTo>
                      <a:pt x="445" y="267"/>
                    </a:lnTo>
                    <a:lnTo>
                      <a:pt x="447" y="269"/>
                    </a:lnTo>
                    <a:lnTo>
                      <a:pt x="449" y="271"/>
                    </a:lnTo>
                    <a:lnTo>
                      <a:pt x="449" y="273"/>
                    </a:lnTo>
                    <a:lnTo>
                      <a:pt x="451" y="275"/>
                    </a:lnTo>
                    <a:lnTo>
                      <a:pt x="451" y="277"/>
                    </a:lnTo>
                    <a:lnTo>
                      <a:pt x="453" y="278"/>
                    </a:lnTo>
                    <a:lnTo>
                      <a:pt x="453" y="280"/>
                    </a:lnTo>
                    <a:lnTo>
                      <a:pt x="455" y="280"/>
                    </a:lnTo>
                    <a:lnTo>
                      <a:pt x="457" y="282"/>
                    </a:lnTo>
                    <a:lnTo>
                      <a:pt x="457" y="284"/>
                    </a:lnTo>
                    <a:lnTo>
                      <a:pt x="459" y="284"/>
                    </a:lnTo>
                    <a:lnTo>
                      <a:pt x="461" y="288"/>
                    </a:lnTo>
                    <a:lnTo>
                      <a:pt x="461" y="290"/>
                    </a:lnTo>
                    <a:lnTo>
                      <a:pt x="462" y="290"/>
                    </a:lnTo>
                    <a:lnTo>
                      <a:pt x="462" y="292"/>
                    </a:lnTo>
                    <a:lnTo>
                      <a:pt x="464" y="294"/>
                    </a:lnTo>
                    <a:lnTo>
                      <a:pt x="466" y="296"/>
                    </a:lnTo>
                    <a:lnTo>
                      <a:pt x="466" y="298"/>
                    </a:lnTo>
                    <a:lnTo>
                      <a:pt x="468" y="300"/>
                    </a:lnTo>
                    <a:lnTo>
                      <a:pt x="468" y="302"/>
                    </a:lnTo>
                    <a:lnTo>
                      <a:pt x="470" y="302"/>
                    </a:lnTo>
                    <a:lnTo>
                      <a:pt x="472" y="303"/>
                    </a:lnTo>
                    <a:lnTo>
                      <a:pt x="474" y="303"/>
                    </a:lnTo>
                    <a:lnTo>
                      <a:pt x="476" y="303"/>
                    </a:lnTo>
                    <a:lnTo>
                      <a:pt x="478" y="303"/>
                    </a:lnTo>
                    <a:lnTo>
                      <a:pt x="480" y="303"/>
                    </a:lnTo>
                    <a:lnTo>
                      <a:pt x="482" y="302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7" y="302"/>
                    </a:lnTo>
                    <a:lnTo>
                      <a:pt x="489" y="300"/>
                    </a:lnTo>
                    <a:lnTo>
                      <a:pt x="491" y="300"/>
                    </a:lnTo>
                    <a:lnTo>
                      <a:pt x="493" y="300"/>
                    </a:lnTo>
                    <a:lnTo>
                      <a:pt x="495" y="300"/>
                    </a:lnTo>
                    <a:lnTo>
                      <a:pt x="497" y="300"/>
                    </a:lnTo>
                    <a:lnTo>
                      <a:pt x="499" y="300"/>
                    </a:lnTo>
                    <a:lnTo>
                      <a:pt x="501" y="302"/>
                    </a:lnTo>
                    <a:lnTo>
                      <a:pt x="503" y="302"/>
                    </a:lnTo>
                    <a:lnTo>
                      <a:pt x="503" y="303"/>
                    </a:lnTo>
                    <a:lnTo>
                      <a:pt x="505" y="305"/>
                    </a:lnTo>
                    <a:lnTo>
                      <a:pt x="505" y="307"/>
                    </a:lnTo>
                    <a:lnTo>
                      <a:pt x="507" y="309"/>
                    </a:lnTo>
                    <a:lnTo>
                      <a:pt x="509" y="311"/>
                    </a:lnTo>
                    <a:lnTo>
                      <a:pt x="509" y="313"/>
                    </a:lnTo>
                    <a:lnTo>
                      <a:pt x="510" y="313"/>
                    </a:lnTo>
                    <a:lnTo>
                      <a:pt x="510" y="315"/>
                    </a:lnTo>
                    <a:lnTo>
                      <a:pt x="510" y="317"/>
                    </a:lnTo>
                    <a:lnTo>
                      <a:pt x="512" y="319"/>
                    </a:lnTo>
                    <a:lnTo>
                      <a:pt x="512" y="321"/>
                    </a:lnTo>
                    <a:lnTo>
                      <a:pt x="512" y="323"/>
                    </a:lnTo>
                    <a:lnTo>
                      <a:pt x="514" y="323"/>
                    </a:lnTo>
                    <a:lnTo>
                      <a:pt x="514" y="325"/>
                    </a:lnTo>
                    <a:lnTo>
                      <a:pt x="516" y="326"/>
                    </a:lnTo>
                    <a:lnTo>
                      <a:pt x="516" y="328"/>
                    </a:lnTo>
                    <a:lnTo>
                      <a:pt x="516" y="330"/>
                    </a:lnTo>
                    <a:lnTo>
                      <a:pt x="516" y="332"/>
                    </a:lnTo>
                    <a:lnTo>
                      <a:pt x="518" y="332"/>
                    </a:lnTo>
                    <a:lnTo>
                      <a:pt x="518" y="334"/>
                    </a:lnTo>
                    <a:lnTo>
                      <a:pt x="518" y="336"/>
                    </a:lnTo>
                    <a:lnTo>
                      <a:pt x="520" y="336"/>
                    </a:lnTo>
                    <a:lnTo>
                      <a:pt x="520" y="340"/>
                    </a:lnTo>
                    <a:lnTo>
                      <a:pt x="520" y="342"/>
                    </a:lnTo>
                    <a:lnTo>
                      <a:pt x="520" y="344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2" y="350"/>
                    </a:lnTo>
                    <a:lnTo>
                      <a:pt x="524" y="351"/>
                    </a:lnTo>
                    <a:lnTo>
                      <a:pt x="524" y="353"/>
                    </a:lnTo>
                    <a:lnTo>
                      <a:pt x="522" y="355"/>
                    </a:lnTo>
                    <a:lnTo>
                      <a:pt x="524" y="357"/>
                    </a:lnTo>
                    <a:lnTo>
                      <a:pt x="522" y="357"/>
                    </a:lnTo>
                    <a:lnTo>
                      <a:pt x="522" y="359"/>
                    </a:lnTo>
                    <a:lnTo>
                      <a:pt x="522" y="361"/>
                    </a:lnTo>
                    <a:lnTo>
                      <a:pt x="522" y="363"/>
                    </a:lnTo>
                    <a:lnTo>
                      <a:pt x="520" y="367"/>
                    </a:lnTo>
                    <a:lnTo>
                      <a:pt x="520" y="369"/>
                    </a:lnTo>
                    <a:lnTo>
                      <a:pt x="520" y="371"/>
                    </a:lnTo>
                    <a:lnTo>
                      <a:pt x="518" y="371"/>
                    </a:lnTo>
                    <a:lnTo>
                      <a:pt x="518" y="373"/>
                    </a:lnTo>
                    <a:lnTo>
                      <a:pt x="518" y="375"/>
                    </a:lnTo>
                    <a:lnTo>
                      <a:pt x="518" y="376"/>
                    </a:lnTo>
                    <a:lnTo>
                      <a:pt x="518" y="378"/>
                    </a:lnTo>
                    <a:lnTo>
                      <a:pt x="518" y="380"/>
                    </a:lnTo>
                    <a:lnTo>
                      <a:pt x="518" y="382"/>
                    </a:lnTo>
                    <a:lnTo>
                      <a:pt x="520" y="384"/>
                    </a:lnTo>
                    <a:lnTo>
                      <a:pt x="520" y="386"/>
                    </a:lnTo>
                    <a:lnTo>
                      <a:pt x="520" y="388"/>
                    </a:lnTo>
                    <a:lnTo>
                      <a:pt x="520" y="390"/>
                    </a:lnTo>
                    <a:lnTo>
                      <a:pt x="520" y="392"/>
                    </a:lnTo>
                    <a:lnTo>
                      <a:pt x="520" y="394"/>
                    </a:lnTo>
                    <a:lnTo>
                      <a:pt x="518" y="396"/>
                    </a:lnTo>
                    <a:lnTo>
                      <a:pt x="518" y="398"/>
                    </a:lnTo>
                    <a:lnTo>
                      <a:pt x="518" y="399"/>
                    </a:lnTo>
                    <a:lnTo>
                      <a:pt x="516" y="401"/>
                    </a:lnTo>
                    <a:lnTo>
                      <a:pt x="516" y="403"/>
                    </a:lnTo>
                    <a:lnTo>
                      <a:pt x="514" y="405"/>
                    </a:lnTo>
                    <a:lnTo>
                      <a:pt x="512" y="407"/>
                    </a:lnTo>
                    <a:lnTo>
                      <a:pt x="512" y="409"/>
                    </a:lnTo>
                    <a:lnTo>
                      <a:pt x="510" y="409"/>
                    </a:lnTo>
                    <a:lnTo>
                      <a:pt x="510" y="411"/>
                    </a:lnTo>
                    <a:lnTo>
                      <a:pt x="510" y="413"/>
                    </a:lnTo>
                    <a:lnTo>
                      <a:pt x="512" y="413"/>
                    </a:lnTo>
                    <a:lnTo>
                      <a:pt x="514" y="413"/>
                    </a:lnTo>
                    <a:lnTo>
                      <a:pt x="514" y="415"/>
                    </a:lnTo>
                    <a:lnTo>
                      <a:pt x="516" y="415"/>
                    </a:lnTo>
                    <a:lnTo>
                      <a:pt x="518" y="415"/>
                    </a:lnTo>
                    <a:lnTo>
                      <a:pt x="520" y="415"/>
                    </a:lnTo>
                    <a:lnTo>
                      <a:pt x="522" y="415"/>
                    </a:lnTo>
                    <a:lnTo>
                      <a:pt x="524" y="415"/>
                    </a:lnTo>
                    <a:lnTo>
                      <a:pt x="526" y="413"/>
                    </a:lnTo>
                    <a:lnTo>
                      <a:pt x="528" y="413"/>
                    </a:lnTo>
                    <a:lnTo>
                      <a:pt x="530" y="413"/>
                    </a:lnTo>
                    <a:lnTo>
                      <a:pt x="532" y="413"/>
                    </a:lnTo>
                    <a:lnTo>
                      <a:pt x="534" y="413"/>
                    </a:lnTo>
                    <a:lnTo>
                      <a:pt x="535" y="413"/>
                    </a:lnTo>
                    <a:lnTo>
                      <a:pt x="537" y="413"/>
                    </a:lnTo>
                    <a:lnTo>
                      <a:pt x="537" y="411"/>
                    </a:lnTo>
                    <a:lnTo>
                      <a:pt x="539" y="411"/>
                    </a:lnTo>
                    <a:lnTo>
                      <a:pt x="539" y="409"/>
                    </a:lnTo>
                    <a:lnTo>
                      <a:pt x="541" y="409"/>
                    </a:lnTo>
                    <a:lnTo>
                      <a:pt x="541" y="407"/>
                    </a:lnTo>
                    <a:lnTo>
                      <a:pt x="543" y="407"/>
                    </a:lnTo>
                    <a:lnTo>
                      <a:pt x="543" y="405"/>
                    </a:lnTo>
                    <a:lnTo>
                      <a:pt x="545" y="405"/>
                    </a:lnTo>
                    <a:lnTo>
                      <a:pt x="545" y="403"/>
                    </a:lnTo>
                    <a:lnTo>
                      <a:pt x="549" y="403"/>
                    </a:lnTo>
                    <a:lnTo>
                      <a:pt x="551" y="403"/>
                    </a:lnTo>
                    <a:lnTo>
                      <a:pt x="553" y="403"/>
                    </a:lnTo>
                    <a:lnTo>
                      <a:pt x="555" y="403"/>
                    </a:lnTo>
                    <a:lnTo>
                      <a:pt x="557" y="403"/>
                    </a:lnTo>
                    <a:lnTo>
                      <a:pt x="557" y="405"/>
                    </a:lnTo>
                    <a:lnTo>
                      <a:pt x="558" y="407"/>
                    </a:lnTo>
                    <a:lnTo>
                      <a:pt x="560" y="407"/>
                    </a:lnTo>
                    <a:lnTo>
                      <a:pt x="562" y="411"/>
                    </a:lnTo>
                    <a:lnTo>
                      <a:pt x="564" y="411"/>
                    </a:lnTo>
                    <a:lnTo>
                      <a:pt x="564" y="413"/>
                    </a:lnTo>
                    <a:lnTo>
                      <a:pt x="566" y="415"/>
                    </a:lnTo>
                    <a:lnTo>
                      <a:pt x="568" y="417"/>
                    </a:lnTo>
                    <a:lnTo>
                      <a:pt x="568" y="419"/>
                    </a:lnTo>
                    <a:lnTo>
                      <a:pt x="568" y="421"/>
                    </a:lnTo>
                    <a:lnTo>
                      <a:pt x="570" y="423"/>
                    </a:lnTo>
                    <a:lnTo>
                      <a:pt x="568" y="423"/>
                    </a:lnTo>
                    <a:lnTo>
                      <a:pt x="568" y="424"/>
                    </a:lnTo>
                    <a:lnTo>
                      <a:pt x="568" y="426"/>
                    </a:lnTo>
                    <a:lnTo>
                      <a:pt x="570" y="426"/>
                    </a:lnTo>
                    <a:lnTo>
                      <a:pt x="572" y="428"/>
                    </a:lnTo>
                    <a:lnTo>
                      <a:pt x="572" y="430"/>
                    </a:lnTo>
                    <a:lnTo>
                      <a:pt x="574" y="430"/>
                    </a:lnTo>
                    <a:lnTo>
                      <a:pt x="574" y="432"/>
                    </a:lnTo>
                    <a:lnTo>
                      <a:pt x="576" y="434"/>
                    </a:lnTo>
                    <a:lnTo>
                      <a:pt x="578" y="434"/>
                    </a:lnTo>
                    <a:lnTo>
                      <a:pt x="578" y="436"/>
                    </a:lnTo>
                    <a:lnTo>
                      <a:pt x="582" y="438"/>
                    </a:lnTo>
                    <a:lnTo>
                      <a:pt x="582" y="440"/>
                    </a:lnTo>
                    <a:lnTo>
                      <a:pt x="583" y="440"/>
                    </a:lnTo>
                    <a:lnTo>
                      <a:pt x="583" y="442"/>
                    </a:lnTo>
                    <a:lnTo>
                      <a:pt x="583" y="444"/>
                    </a:lnTo>
                    <a:lnTo>
                      <a:pt x="583" y="446"/>
                    </a:lnTo>
                    <a:lnTo>
                      <a:pt x="583" y="447"/>
                    </a:lnTo>
                    <a:lnTo>
                      <a:pt x="582" y="447"/>
                    </a:lnTo>
                    <a:lnTo>
                      <a:pt x="580" y="447"/>
                    </a:lnTo>
                    <a:lnTo>
                      <a:pt x="578" y="447"/>
                    </a:lnTo>
                    <a:lnTo>
                      <a:pt x="576" y="447"/>
                    </a:lnTo>
                    <a:lnTo>
                      <a:pt x="576" y="446"/>
                    </a:lnTo>
                    <a:lnTo>
                      <a:pt x="574" y="446"/>
                    </a:lnTo>
                    <a:lnTo>
                      <a:pt x="572" y="446"/>
                    </a:lnTo>
                    <a:lnTo>
                      <a:pt x="570" y="447"/>
                    </a:lnTo>
                    <a:lnTo>
                      <a:pt x="568" y="446"/>
                    </a:lnTo>
                    <a:lnTo>
                      <a:pt x="566" y="444"/>
                    </a:lnTo>
                    <a:lnTo>
                      <a:pt x="564" y="444"/>
                    </a:lnTo>
                    <a:lnTo>
                      <a:pt x="562" y="444"/>
                    </a:lnTo>
                    <a:lnTo>
                      <a:pt x="560" y="442"/>
                    </a:lnTo>
                    <a:lnTo>
                      <a:pt x="558" y="442"/>
                    </a:lnTo>
                    <a:lnTo>
                      <a:pt x="557" y="442"/>
                    </a:lnTo>
                    <a:lnTo>
                      <a:pt x="557" y="444"/>
                    </a:lnTo>
                    <a:lnTo>
                      <a:pt x="555" y="444"/>
                    </a:lnTo>
                    <a:lnTo>
                      <a:pt x="553" y="444"/>
                    </a:lnTo>
                    <a:lnTo>
                      <a:pt x="551" y="444"/>
                    </a:lnTo>
                    <a:lnTo>
                      <a:pt x="549" y="446"/>
                    </a:lnTo>
                    <a:lnTo>
                      <a:pt x="547" y="447"/>
                    </a:lnTo>
                    <a:lnTo>
                      <a:pt x="545" y="447"/>
                    </a:lnTo>
                    <a:lnTo>
                      <a:pt x="543" y="447"/>
                    </a:lnTo>
                    <a:lnTo>
                      <a:pt x="543" y="449"/>
                    </a:lnTo>
                    <a:lnTo>
                      <a:pt x="539" y="449"/>
                    </a:lnTo>
                    <a:lnTo>
                      <a:pt x="539" y="451"/>
                    </a:lnTo>
                    <a:lnTo>
                      <a:pt x="537" y="451"/>
                    </a:lnTo>
                    <a:lnTo>
                      <a:pt x="535" y="451"/>
                    </a:lnTo>
                    <a:lnTo>
                      <a:pt x="534" y="451"/>
                    </a:lnTo>
                    <a:lnTo>
                      <a:pt x="534" y="453"/>
                    </a:lnTo>
                    <a:lnTo>
                      <a:pt x="532" y="453"/>
                    </a:lnTo>
                    <a:lnTo>
                      <a:pt x="530" y="453"/>
                    </a:lnTo>
                    <a:lnTo>
                      <a:pt x="528" y="453"/>
                    </a:lnTo>
                    <a:lnTo>
                      <a:pt x="526" y="453"/>
                    </a:lnTo>
                    <a:lnTo>
                      <a:pt x="524" y="451"/>
                    </a:lnTo>
                    <a:lnTo>
                      <a:pt x="522" y="449"/>
                    </a:lnTo>
                    <a:lnTo>
                      <a:pt x="522" y="447"/>
                    </a:lnTo>
                    <a:lnTo>
                      <a:pt x="522" y="446"/>
                    </a:lnTo>
                    <a:lnTo>
                      <a:pt x="520" y="446"/>
                    </a:lnTo>
                    <a:lnTo>
                      <a:pt x="518" y="446"/>
                    </a:lnTo>
                    <a:lnTo>
                      <a:pt x="516" y="446"/>
                    </a:lnTo>
                    <a:lnTo>
                      <a:pt x="514" y="446"/>
                    </a:lnTo>
                    <a:lnTo>
                      <a:pt x="512" y="444"/>
                    </a:lnTo>
                    <a:lnTo>
                      <a:pt x="510" y="444"/>
                    </a:lnTo>
                    <a:lnTo>
                      <a:pt x="510" y="442"/>
                    </a:lnTo>
                    <a:lnTo>
                      <a:pt x="509" y="442"/>
                    </a:lnTo>
                    <a:lnTo>
                      <a:pt x="507" y="440"/>
                    </a:lnTo>
                    <a:lnTo>
                      <a:pt x="505" y="440"/>
                    </a:lnTo>
                    <a:lnTo>
                      <a:pt x="503" y="440"/>
                    </a:lnTo>
                    <a:lnTo>
                      <a:pt x="501" y="440"/>
                    </a:lnTo>
                    <a:lnTo>
                      <a:pt x="499" y="442"/>
                    </a:lnTo>
                    <a:lnTo>
                      <a:pt x="497" y="442"/>
                    </a:lnTo>
                    <a:lnTo>
                      <a:pt x="493" y="442"/>
                    </a:lnTo>
                    <a:lnTo>
                      <a:pt x="489" y="442"/>
                    </a:lnTo>
                    <a:lnTo>
                      <a:pt x="487" y="442"/>
                    </a:lnTo>
                    <a:lnTo>
                      <a:pt x="487" y="444"/>
                    </a:lnTo>
                    <a:lnTo>
                      <a:pt x="486" y="444"/>
                    </a:lnTo>
                    <a:lnTo>
                      <a:pt x="484" y="444"/>
                    </a:lnTo>
                    <a:lnTo>
                      <a:pt x="484" y="442"/>
                    </a:lnTo>
                    <a:lnTo>
                      <a:pt x="482" y="442"/>
                    </a:lnTo>
                    <a:lnTo>
                      <a:pt x="480" y="440"/>
                    </a:lnTo>
                    <a:lnTo>
                      <a:pt x="478" y="440"/>
                    </a:lnTo>
                    <a:lnTo>
                      <a:pt x="478" y="438"/>
                    </a:lnTo>
                    <a:lnTo>
                      <a:pt x="476" y="436"/>
                    </a:lnTo>
                    <a:lnTo>
                      <a:pt x="474" y="434"/>
                    </a:lnTo>
                    <a:lnTo>
                      <a:pt x="472" y="432"/>
                    </a:lnTo>
                    <a:lnTo>
                      <a:pt x="470" y="430"/>
                    </a:lnTo>
                    <a:lnTo>
                      <a:pt x="468" y="428"/>
                    </a:lnTo>
                    <a:lnTo>
                      <a:pt x="466" y="428"/>
                    </a:lnTo>
                    <a:lnTo>
                      <a:pt x="464" y="428"/>
                    </a:lnTo>
                    <a:lnTo>
                      <a:pt x="462" y="426"/>
                    </a:lnTo>
                    <a:lnTo>
                      <a:pt x="459" y="424"/>
                    </a:lnTo>
                    <a:lnTo>
                      <a:pt x="459" y="423"/>
                    </a:lnTo>
                    <a:lnTo>
                      <a:pt x="457" y="423"/>
                    </a:lnTo>
                    <a:lnTo>
                      <a:pt x="455" y="423"/>
                    </a:lnTo>
                    <a:lnTo>
                      <a:pt x="451" y="421"/>
                    </a:lnTo>
                    <a:lnTo>
                      <a:pt x="451" y="419"/>
                    </a:lnTo>
                    <a:lnTo>
                      <a:pt x="449" y="419"/>
                    </a:lnTo>
                    <a:lnTo>
                      <a:pt x="449" y="417"/>
                    </a:lnTo>
                    <a:lnTo>
                      <a:pt x="447" y="417"/>
                    </a:lnTo>
                    <a:lnTo>
                      <a:pt x="445" y="417"/>
                    </a:lnTo>
                    <a:lnTo>
                      <a:pt x="445" y="415"/>
                    </a:lnTo>
                    <a:lnTo>
                      <a:pt x="443" y="415"/>
                    </a:lnTo>
                    <a:lnTo>
                      <a:pt x="441" y="415"/>
                    </a:lnTo>
                    <a:lnTo>
                      <a:pt x="439" y="415"/>
                    </a:lnTo>
                    <a:lnTo>
                      <a:pt x="438" y="415"/>
                    </a:lnTo>
                    <a:lnTo>
                      <a:pt x="438" y="417"/>
                    </a:lnTo>
                    <a:lnTo>
                      <a:pt x="436" y="417"/>
                    </a:lnTo>
                    <a:lnTo>
                      <a:pt x="434" y="417"/>
                    </a:lnTo>
                    <a:lnTo>
                      <a:pt x="432" y="417"/>
                    </a:lnTo>
                    <a:lnTo>
                      <a:pt x="430" y="417"/>
                    </a:lnTo>
                    <a:lnTo>
                      <a:pt x="428" y="417"/>
                    </a:lnTo>
                    <a:lnTo>
                      <a:pt x="426" y="415"/>
                    </a:lnTo>
                    <a:lnTo>
                      <a:pt x="424" y="415"/>
                    </a:lnTo>
                    <a:lnTo>
                      <a:pt x="422" y="415"/>
                    </a:lnTo>
                    <a:lnTo>
                      <a:pt x="420" y="415"/>
                    </a:lnTo>
                    <a:lnTo>
                      <a:pt x="418" y="415"/>
                    </a:lnTo>
                    <a:lnTo>
                      <a:pt x="416" y="415"/>
                    </a:lnTo>
                    <a:lnTo>
                      <a:pt x="416" y="413"/>
                    </a:lnTo>
                    <a:lnTo>
                      <a:pt x="414" y="413"/>
                    </a:lnTo>
                    <a:lnTo>
                      <a:pt x="413" y="413"/>
                    </a:lnTo>
                    <a:lnTo>
                      <a:pt x="411" y="413"/>
                    </a:lnTo>
                    <a:lnTo>
                      <a:pt x="409" y="413"/>
                    </a:lnTo>
                    <a:lnTo>
                      <a:pt x="407" y="413"/>
                    </a:lnTo>
                    <a:lnTo>
                      <a:pt x="407" y="411"/>
                    </a:lnTo>
                    <a:lnTo>
                      <a:pt x="405" y="411"/>
                    </a:lnTo>
                    <a:lnTo>
                      <a:pt x="403" y="409"/>
                    </a:lnTo>
                    <a:lnTo>
                      <a:pt x="401" y="409"/>
                    </a:lnTo>
                    <a:lnTo>
                      <a:pt x="401" y="407"/>
                    </a:lnTo>
                    <a:lnTo>
                      <a:pt x="399" y="407"/>
                    </a:lnTo>
                    <a:lnTo>
                      <a:pt x="397" y="407"/>
                    </a:lnTo>
                    <a:lnTo>
                      <a:pt x="397" y="405"/>
                    </a:lnTo>
                    <a:lnTo>
                      <a:pt x="395" y="405"/>
                    </a:lnTo>
                    <a:lnTo>
                      <a:pt x="393" y="405"/>
                    </a:lnTo>
                    <a:lnTo>
                      <a:pt x="391" y="405"/>
                    </a:lnTo>
                    <a:lnTo>
                      <a:pt x="390" y="405"/>
                    </a:lnTo>
                    <a:lnTo>
                      <a:pt x="388" y="405"/>
                    </a:lnTo>
                    <a:lnTo>
                      <a:pt x="386" y="403"/>
                    </a:lnTo>
                    <a:lnTo>
                      <a:pt x="386" y="401"/>
                    </a:lnTo>
                    <a:lnTo>
                      <a:pt x="386" y="399"/>
                    </a:lnTo>
                    <a:lnTo>
                      <a:pt x="384" y="398"/>
                    </a:lnTo>
                    <a:lnTo>
                      <a:pt x="384" y="396"/>
                    </a:lnTo>
                    <a:lnTo>
                      <a:pt x="382" y="394"/>
                    </a:lnTo>
                    <a:lnTo>
                      <a:pt x="380" y="392"/>
                    </a:lnTo>
                    <a:lnTo>
                      <a:pt x="378" y="390"/>
                    </a:lnTo>
                    <a:lnTo>
                      <a:pt x="378" y="388"/>
                    </a:lnTo>
                    <a:lnTo>
                      <a:pt x="376" y="388"/>
                    </a:lnTo>
                    <a:lnTo>
                      <a:pt x="376" y="386"/>
                    </a:lnTo>
                    <a:lnTo>
                      <a:pt x="374" y="386"/>
                    </a:lnTo>
                    <a:lnTo>
                      <a:pt x="372" y="386"/>
                    </a:lnTo>
                    <a:lnTo>
                      <a:pt x="372" y="384"/>
                    </a:lnTo>
                    <a:lnTo>
                      <a:pt x="370" y="384"/>
                    </a:lnTo>
                    <a:lnTo>
                      <a:pt x="368" y="384"/>
                    </a:lnTo>
                    <a:lnTo>
                      <a:pt x="368" y="382"/>
                    </a:lnTo>
                    <a:lnTo>
                      <a:pt x="366" y="382"/>
                    </a:lnTo>
                    <a:lnTo>
                      <a:pt x="365" y="382"/>
                    </a:lnTo>
                    <a:lnTo>
                      <a:pt x="365" y="380"/>
                    </a:lnTo>
                    <a:lnTo>
                      <a:pt x="363" y="380"/>
                    </a:lnTo>
                    <a:lnTo>
                      <a:pt x="361" y="382"/>
                    </a:lnTo>
                    <a:lnTo>
                      <a:pt x="361" y="384"/>
                    </a:lnTo>
                    <a:lnTo>
                      <a:pt x="359" y="384"/>
                    </a:lnTo>
                    <a:lnTo>
                      <a:pt x="359" y="386"/>
                    </a:lnTo>
                    <a:lnTo>
                      <a:pt x="359" y="388"/>
                    </a:lnTo>
                    <a:lnTo>
                      <a:pt x="357" y="390"/>
                    </a:lnTo>
                    <a:lnTo>
                      <a:pt x="357" y="392"/>
                    </a:lnTo>
                    <a:lnTo>
                      <a:pt x="357" y="394"/>
                    </a:lnTo>
                    <a:lnTo>
                      <a:pt x="357" y="396"/>
                    </a:lnTo>
                    <a:lnTo>
                      <a:pt x="357" y="398"/>
                    </a:lnTo>
                    <a:lnTo>
                      <a:pt x="359" y="399"/>
                    </a:lnTo>
                    <a:lnTo>
                      <a:pt x="359" y="401"/>
                    </a:lnTo>
                    <a:lnTo>
                      <a:pt x="359" y="403"/>
                    </a:lnTo>
                    <a:lnTo>
                      <a:pt x="359" y="405"/>
                    </a:lnTo>
                    <a:lnTo>
                      <a:pt x="359" y="407"/>
                    </a:lnTo>
                    <a:lnTo>
                      <a:pt x="359" y="409"/>
                    </a:lnTo>
                    <a:lnTo>
                      <a:pt x="361" y="411"/>
                    </a:lnTo>
                    <a:lnTo>
                      <a:pt x="361" y="413"/>
                    </a:lnTo>
                    <a:lnTo>
                      <a:pt x="363" y="417"/>
                    </a:lnTo>
                    <a:lnTo>
                      <a:pt x="363" y="419"/>
                    </a:lnTo>
                    <a:lnTo>
                      <a:pt x="363" y="421"/>
                    </a:lnTo>
                    <a:lnTo>
                      <a:pt x="363" y="423"/>
                    </a:lnTo>
                    <a:lnTo>
                      <a:pt x="363" y="424"/>
                    </a:lnTo>
                    <a:lnTo>
                      <a:pt x="361" y="424"/>
                    </a:lnTo>
                    <a:lnTo>
                      <a:pt x="359" y="424"/>
                    </a:lnTo>
                    <a:lnTo>
                      <a:pt x="357" y="423"/>
                    </a:lnTo>
                    <a:lnTo>
                      <a:pt x="355" y="421"/>
                    </a:lnTo>
                    <a:lnTo>
                      <a:pt x="353" y="419"/>
                    </a:lnTo>
                    <a:lnTo>
                      <a:pt x="351" y="419"/>
                    </a:lnTo>
                    <a:lnTo>
                      <a:pt x="349" y="421"/>
                    </a:lnTo>
                    <a:lnTo>
                      <a:pt x="351" y="421"/>
                    </a:lnTo>
                    <a:lnTo>
                      <a:pt x="351" y="423"/>
                    </a:lnTo>
                    <a:lnTo>
                      <a:pt x="351" y="424"/>
                    </a:lnTo>
                    <a:lnTo>
                      <a:pt x="351" y="426"/>
                    </a:lnTo>
                    <a:lnTo>
                      <a:pt x="349" y="426"/>
                    </a:lnTo>
                    <a:lnTo>
                      <a:pt x="349" y="430"/>
                    </a:lnTo>
                    <a:lnTo>
                      <a:pt x="349" y="432"/>
                    </a:lnTo>
                    <a:lnTo>
                      <a:pt x="349" y="434"/>
                    </a:lnTo>
                    <a:lnTo>
                      <a:pt x="349" y="438"/>
                    </a:lnTo>
                    <a:lnTo>
                      <a:pt x="349" y="440"/>
                    </a:lnTo>
                    <a:lnTo>
                      <a:pt x="349" y="444"/>
                    </a:lnTo>
                    <a:lnTo>
                      <a:pt x="347" y="446"/>
                    </a:lnTo>
                    <a:lnTo>
                      <a:pt x="347" y="447"/>
                    </a:lnTo>
                    <a:lnTo>
                      <a:pt x="345" y="447"/>
                    </a:lnTo>
                    <a:lnTo>
                      <a:pt x="343" y="451"/>
                    </a:lnTo>
                    <a:lnTo>
                      <a:pt x="343" y="453"/>
                    </a:lnTo>
                    <a:lnTo>
                      <a:pt x="343" y="455"/>
                    </a:lnTo>
                    <a:lnTo>
                      <a:pt x="340" y="455"/>
                    </a:lnTo>
                    <a:lnTo>
                      <a:pt x="340" y="457"/>
                    </a:lnTo>
                    <a:lnTo>
                      <a:pt x="340" y="459"/>
                    </a:lnTo>
                    <a:lnTo>
                      <a:pt x="338" y="461"/>
                    </a:lnTo>
                    <a:lnTo>
                      <a:pt x="336" y="467"/>
                    </a:lnTo>
                    <a:lnTo>
                      <a:pt x="334" y="469"/>
                    </a:lnTo>
                    <a:lnTo>
                      <a:pt x="332" y="469"/>
                    </a:lnTo>
                    <a:lnTo>
                      <a:pt x="328" y="469"/>
                    </a:lnTo>
                    <a:lnTo>
                      <a:pt x="326" y="469"/>
                    </a:lnTo>
                    <a:lnTo>
                      <a:pt x="322" y="467"/>
                    </a:lnTo>
                    <a:lnTo>
                      <a:pt x="318" y="465"/>
                    </a:lnTo>
                    <a:lnTo>
                      <a:pt x="317" y="465"/>
                    </a:lnTo>
                    <a:lnTo>
                      <a:pt x="315" y="463"/>
                    </a:lnTo>
                    <a:lnTo>
                      <a:pt x="313" y="463"/>
                    </a:lnTo>
                    <a:lnTo>
                      <a:pt x="313" y="461"/>
                    </a:lnTo>
                    <a:lnTo>
                      <a:pt x="311" y="457"/>
                    </a:lnTo>
                    <a:lnTo>
                      <a:pt x="307" y="455"/>
                    </a:lnTo>
                    <a:lnTo>
                      <a:pt x="305" y="455"/>
                    </a:lnTo>
                    <a:lnTo>
                      <a:pt x="305" y="453"/>
                    </a:lnTo>
                    <a:lnTo>
                      <a:pt x="303" y="453"/>
                    </a:lnTo>
                    <a:lnTo>
                      <a:pt x="303" y="451"/>
                    </a:lnTo>
                    <a:lnTo>
                      <a:pt x="301" y="451"/>
                    </a:lnTo>
                    <a:lnTo>
                      <a:pt x="301" y="449"/>
                    </a:lnTo>
                    <a:lnTo>
                      <a:pt x="299" y="449"/>
                    </a:lnTo>
                    <a:lnTo>
                      <a:pt x="299" y="447"/>
                    </a:lnTo>
                    <a:lnTo>
                      <a:pt x="299" y="446"/>
                    </a:lnTo>
                    <a:lnTo>
                      <a:pt x="297" y="446"/>
                    </a:lnTo>
                    <a:lnTo>
                      <a:pt x="295" y="444"/>
                    </a:lnTo>
                    <a:lnTo>
                      <a:pt x="295" y="442"/>
                    </a:lnTo>
                    <a:lnTo>
                      <a:pt x="294" y="442"/>
                    </a:lnTo>
                    <a:lnTo>
                      <a:pt x="292" y="442"/>
                    </a:lnTo>
                    <a:lnTo>
                      <a:pt x="290" y="442"/>
                    </a:lnTo>
                    <a:lnTo>
                      <a:pt x="290" y="440"/>
                    </a:lnTo>
                    <a:lnTo>
                      <a:pt x="290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6" y="436"/>
                    </a:lnTo>
                    <a:lnTo>
                      <a:pt x="288" y="434"/>
                    </a:lnTo>
                    <a:lnTo>
                      <a:pt x="286" y="434"/>
                    </a:lnTo>
                    <a:lnTo>
                      <a:pt x="286" y="432"/>
                    </a:lnTo>
                    <a:lnTo>
                      <a:pt x="288" y="432"/>
                    </a:lnTo>
                    <a:lnTo>
                      <a:pt x="286" y="432"/>
                    </a:lnTo>
                    <a:lnTo>
                      <a:pt x="286" y="430"/>
                    </a:lnTo>
                    <a:lnTo>
                      <a:pt x="286" y="428"/>
                    </a:lnTo>
                    <a:lnTo>
                      <a:pt x="284" y="428"/>
                    </a:lnTo>
                    <a:lnTo>
                      <a:pt x="284" y="426"/>
                    </a:lnTo>
                    <a:lnTo>
                      <a:pt x="284" y="424"/>
                    </a:lnTo>
                    <a:lnTo>
                      <a:pt x="282" y="424"/>
                    </a:lnTo>
                    <a:lnTo>
                      <a:pt x="282" y="423"/>
                    </a:lnTo>
                    <a:lnTo>
                      <a:pt x="280" y="423"/>
                    </a:lnTo>
                    <a:lnTo>
                      <a:pt x="282" y="423"/>
                    </a:lnTo>
                    <a:lnTo>
                      <a:pt x="280" y="423"/>
                    </a:lnTo>
                    <a:lnTo>
                      <a:pt x="280" y="421"/>
                    </a:lnTo>
                    <a:lnTo>
                      <a:pt x="282" y="421"/>
                    </a:lnTo>
                    <a:lnTo>
                      <a:pt x="282" y="419"/>
                    </a:lnTo>
                    <a:lnTo>
                      <a:pt x="282" y="417"/>
                    </a:lnTo>
                    <a:lnTo>
                      <a:pt x="280" y="417"/>
                    </a:lnTo>
                    <a:lnTo>
                      <a:pt x="280" y="415"/>
                    </a:lnTo>
                    <a:lnTo>
                      <a:pt x="280" y="413"/>
                    </a:lnTo>
                    <a:lnTo>
                      <a:pt x="278" y="413"/>
                    </a:lnTo>
                    <a:lnTo>
                      <a:pt x="278" y="411"/>
                    </a:lnTo>
                    <a:lnTo>
                      <a:pt x="276" y="411"/>
                    </a:lnTo>
                    <a:lnTo>
                      <a:pt x="278" y="411"/>
                    </a:lnTo>
                    <a:lnTo>
                      <a:pt x="278" y="409"/>
                    </a:lnTo>
                    <a:lnTo>
                      <a:pt x="278" y="407"/>
                    </a:lnTo>
                    <a:lnTo>
                      <a:pt x="280" y="405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2" y="399"/>
                    </a:lnTo>
                    <a:lnTo>
                      <a:pt x="280" y="398"/>
                    </a:lnTo>
                    <a:lnTo>
                      <a:pt x="278" y="396"/>
                    </a:lnTo>
                    <a:lnTo>
                      <a:pt x="276" y="396"/>
                    </a:lnTo>
                    <a:lnTo>
                      <a:pt x="278" y="396"/>
                    </a:lnTo>
                    <a:lnTo>
                      <a:pt x="278" y="394"/>
                    </a:lnTo>
                    <a:lnTo>
                      <a:pt x="278" y="392"/>
                    </a:lnTo>
                    <a:lnTo>
                      <a:pt x="276" y="392"/>
                    </a:lnTo>
                    <a:lnTo>
                      <a:pt x="274" y="390"/>
                    </a:lnTo>
                    <a:lnTo>
                      <a:pt x="272" y="390"/>
                    </a:lnTo>
                    <a:lnTo>
                      <a:pt x="272" y="388"/>
                    </a:lnTo>
                    <a:lnTo>
                      <a:pt x="272" y="386"/>
                    </a:lnTo>
                    <a:lnTo>
                      <a:pt x="272" y="384"/>
                    </a:lnTo>
                    <a:lnTo>
                      <a:pt x="272" y="382"/>
                    </a:lnTo>
                    <a:lnTo>
                      <a:pt x="270" y="382"/>
                    </a:lnTo>
                    <a:lnTo>
                      <a:pt x="270" y="380"/>
                    </a:lnTo>
                    <a:lnTo>
                      <a:pt x="270" y="378"/>
                    </a:lnTo>
                    <a:lnTo>
                      <a:pt x="269" y="376"/>
                    </a:lnTo>
                    <a:lnTo>
                      <a:pt x="269" y="375"/>
                    </a:lnTo>
                    <a:lnTo>
                      <a:pt x="269" y="373"/>
                    </a:lnTo>
                    <a:lnTo>
                      <a:pt x="267" y="371"/>
                    </a:lnTo>
                    <a:lnTo>
                      <a:pt x="267" y="369"/>
                    </a:lnTo>
                    <a:lnTo>
                      <a:pt x="267" y="367"/>
                    </a:lnTo>
                    <a:lnTo>
                      <a:pt x="267" y="365"/>
                    </a:lnTo>
                    <a:lnTo>
                      <a:pt x="265" y="363"/>
                    </a:lnTo>
                    <a:lnTo>
                      <a:pt x="263" y="363"/>
                    </a:lnTo>
                    <a:lnTo>
                      <a:pt x="261" y="363"/>
                    </a:lnTo>
                    <a:lnTo>
                      <a:pt x="261" y="361"/>
                    </a:lnTo>
                    <a:lnTo>
                      <a:pt x="261" y="359"/>
                    </a:lnTo>
                    <a:lnTo>
                      <a:pt x="261" y="357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5"/>
                    </a:lnTo>
                    <a:lnTo>
                      <a:pt x="257" y="353"/>
                    </a:lnTo>
                    <a:lnTo>
                      <a:pt x="255" y="353"/>
                    </a:lnTo>
                    <a:lnTo>
                      <a:pt x="255" y="351"/>
                    </a:lnTo>
                    <a:lnTo>
                      <a:pt x="255" y="350"/>
                    </a:lnTo>
                    <a:lnTo>
                      <a:pt x="253" y="350"/>
                    </a:lnTo>
                    <a:lnTo>
                      <a:pt x="253" y="348"/>
                    </a:lnTo>
                    <a:lnTo>
                      <a:pt x="253" y="346"/>
                    </a:lnTo>
                    <a:lnTo>
                      <a:pt x="253" y="344"/>
                    </a:lnTo>
                    <a:lnTo>
                      <a:pt x="253" y="342"/>
                    </a:lnTo>
                    <a:lnTo>
                      <a:pt x="251" y="340"/>
                    </a:lnTo>
                    <a:lnTo>
                      <a:pt x="249" y="338"/>
                    </a:lnTo>
                    <a:lnTo>
                      <a:pt x="249" y="336"/>
                    </a:lnTo>
                    <a:lnTo>
                      <a:pt x="249" y="334"/>
                    </a:lnTo>
                    <a:lnTo>
                      <a:pt x="249" y="332"/>
                    </a:lnTo>
                    <a:lnTo>
                      <a:pt x="247" y="330"/>
                    </a:lnTo>
                    <a:lnTo>
                      <a:pt x="247" y="328"/>
                    </a:lnTo>
                    <a:lnTo>
                      <a:pt x="246" y="328"/>
                    </a:lnTo>
                    <a:lnTo>
                      <a:pt x="246" y="326"/>
                    </a:lnTo>
                    <a:lnTo>
                      <a:pt x="244" y="326"/>
                    </a:lnTo>
                    <a:lnTo>
                      <a:pt x="244" y="328"/>
                    </a:lnTo>
                    <a:lnTo>
                      <a:pt x="242" y="328"/>
                    </a:lnTo>
                    <a:lnTo>
                      <a:pt x="240" y="328"/>
                    </a:lnTo>
                    <a:lnTo>
                      <a:pt x="238" y="330"/>
                    </a:lnTo>
                    <a:lnTo>
                      <a:pt x="238" y="328"/>
                    </a:lnTo>
                    <a:lnTo>
                      <a:pt x="236" y="328"/>
                    </a:lnTo>
                    <a:lnTo>
                      <a:pt x="234" y="326"/>
                    </a:lnTo>
                    <a:lnTo>
                      <a:pt x="234" y="325"/>
                    </a:lnTo>
                    <a:lnTo>
                      <a:pt x="232" y="325"/>
                    </a:lnTo>
                    <a:lnTo>
                      <a:pt x="232" y="323"/>
                    </a:lnTo>
                    <a:lnTo>
                      <a:pt x="230" y="323"/>
                    </a:lnTo>
                    <a:lnTo>
                      <a:pt x="230" y="321"/>
                    </a:lnTo>
                    <a:lnTo>
                      <a:pt x="228" y="321"/>
                    </a:lnTo>
                    <a:lnTo>
                      <a:pt x="228" y="319"/>
                    </a:lnTo>
                    <a:lnTo>
                      <a:pt x="226" y="319"/>
                    </a:lnTo>
                    <a:lnTo>
                      <a:pt x="226" y="317"/>
                    </a:lnTo>
                    <a:lnTo>
                      <a:pt x="224" y="319"/>
                    </a:lnTo>
                    <a:lnTo>
                      <a:pt x="224" y="317"/>
                    </a:lnTo>
                    <a:lnTo>
                      <a:pt x="222" y="317"/>
                    </a:lnTo>
                    <a:lnTo>
                      <a:pt x="222" y="315"/>
                    </a:lnTo>
                    <a:lnTo>
                      <a:pt x="221" y="315"/>
                    </a:lnTo>
                    <a:lnTo>
                      <a:pt x="219" y="315"/>
                    </a:lnTo>
                    <a:lnTo>
                      <a:pt x="217" y="313"/>
                    </a:lnTo>
                    <a:lnTo>
                      <a:pt x="215" y="313"/>
                    </a:lnTo>
                    <a:lnTo>
                      <a:pt x="215" y="311"/>
                    </a:lnTo>
                    <a:lnTo>
                      <a:pt x="211" y="307"/>
                    </a:lnTo>
                    <a:lnTo>
                      <a:pt x="209" y="307"/>
                    </a:lnTo>
                    <a:lnTo>
                      <a:pt x="209" y="305"/>
                    </a:lnTo>
                    <a:lnTo>
                      <a:pt x="209" y="303"/>
                    </a:lnTo>
                    <a:lnTo>
                      <a:pt x="207" y="303"/>
                    </a:lnTo>
                    <a:lnTo>
                      <a:pt x="207" y="302"/>
                    </a:lnTo>
                    <a:lnTo>
                      <a:pt x="207" y="300"/>
                    </a:lnTo>
                    <a:lnTo>
                      <a:pt x="205" y="298"/>
                    </a:lnTo>
                    <a:lnTo>
                      <a:pt x="205" y="296"/>
                    </a:lnTo>
                    <a:lnTo>
                      <a:pt x="205" y="294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3" y="290"/>
                    </a:lnTo>
                    <a:lnTo>
                      <a:pt x="203" y="288"/>
                    </a:lnTo>
                    <a:lnTo>
                      <a:pt x="201" y="284"/>
                    </a:lnTo>
                    <a:lnTo>
                      <a:pt x="199" y="282"/>
                    </a:lnTo>
                    <a:lnTo>
                      <a:pt x="199" y="280"/>
                    </a:lnTo>
                    <a:lnTo>
                      <a:pt x="198" y="280"/>
                    </a:lnTo>
                    <a:lnTo>
                      <a:pt x="196" y="278"/>
                    </a:lnTo>
                    <a:lnTo>
                      <a:pt x="196" y="277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2" y="275"/>
                    </a:lnTo>
                    <a:lnTo>
                      <a:pt x="190" y="275"/>
                    </a:lnTo>
                    <a:lnTo>
                      <a:pt x="190" y="277"/>
                    </a:lnTo>
                    <a:lnTo>
                      <a:pt x="188" y="278"/>
                    </a:lnTo>
                    <a:lnTo>
                      <a:pt x="190" y="280"/>
                    </a:lnTo>
                    <a:lnTo>
                      <a:pt x="190" y="282"/>
                    </a:lnTo>
                    <a:lnTo>
                      <a:pt x="188" y="282"/>
                    </a:lnTo>
                    <a:lnTo>
                      <a:pt x="186" y="282"/>
                    </a:lnTo>
                    <a:lnTo>
                      <a:pt x="186" y="280"/>
                    </a:lnTo>
                    <a:lnTo>
                      <a:pt x="186" y="278"/>
                    </a:lnTo>
                    <a:lnTo>
                      <a:pt x="186" y="277"/>
                    </a:lnTo>
                    <a:lnTo>
                      <a:pt x="184" y="277"/>
                    </a:lnTo>
                    <a:lnTo>
                      <a:pt x="182" y="277"/>
                    </a:lnTo>
                    <a:lnTo>
                      <a:pt x="182" y="278"/>
                    </a:lnTo>
                    <a:lnTo>
                      <a:pt x="180" y="278"/>
                    </a:lnTo>
                    <a:lnTo>
                      <a:pt x="180" y="277"/>
                    </a:lnTo>
                    <a:lnTo>
                      <a:pt x="180" y="275"/>
                    </a:lnTo>
                    <a:lnTo>
                      <a:pt x="178" y="273"/>
                    </a:lnTo>
                    <a:lnTo>
                      <a:pt x="178" y="275"/>
                    </a:lnTo>
                    <a:lnTo>
                      <a:pt x="176" y="277"/>
                    </a:lnTo>
                    <a:lnTo>
                      <a:pt x="175" y="275"/>
                    </a:lnTo>
                    <a:lnTo>
                      <a:pt x="173" y="275"/>
                    </a:lnTo>
                    <a:lnTo>
                      <a:pt x="173" y="273"/>
                    </a:lnTo>
                    <a:lnTo>
                      <a:pt x="173" y="271"/>
                    </a:lnTo>
                    <a:lnTo>
                      <a:pt x="171" y="271"/>
                    </a:lnTo>
                    <a:lnTo>
                      <a:pt x="169" y="271"/>
                    </a:lnTo>
                    <a:lnTo>
                      <a:pt x="167" y="271"/>
                    </a:lnTo>
                    <a:lnTo>
                      <a:pt x="165" y="271"/>
                    </a:lnTo>
                    <a:lnTo>
                      <a:pt x="163" y="269"/>
                    </a:lnTo>
                    <a:lnTo>
                      <a:pt x="163" y="267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59" y="265"/>
                    </a:lnTo>
                    <a:lnTo>
                      <a:pt x="157" y="265"/>
                    </a:lnTo>
                    <a:lnTo>
                      <a:pt x="155" y="265"/>
                    </a:lnTo>
                    <a:lnTo>
                      <a:pt x="153" y="263"/>
                    </a:lnTo>
                    <a:lnTo>
                      <a:pt x="153" y="261"/>
                    </a:lnTo>
                    <a:lnTo>
                      <a:pt x="151" y="261"/>
                    </a:lnTo>
                    <a:lnTo>
                      <a:pt x="150" y="261"/>
                    </a:lnTo>
                    <a:lnTo>
                      <a:pt x="148" y="263"/>
                    </a:lnTo>
                    <a:lnTo>
                      <a:pt x="146" y="263"/>
                    </a:lnTo>
                    <a:lnTo>
                      <a:pt x="144" y="261"/>
                    </a:lnTo>
                    <a:lnTo>
                      <a:pt x="142" y="261"/>
                    </a:lnTo>
                    <a:lnTo>
                      <a:pt x="140" y="261"/>
                    </a:lnTo>
                    <a:lnTo>
                      <a:pt x="138" y="259"/>
                    </a:lnTo>
                    <a:lnTo>
                      <a:pt x="136" y="259"/>
                    </a:lnTo>
                    <a:lnTo>
                      <a:pt x="134" y="261"/>
                    </a:lnTo>
                    <a:lnTo>
                      <a:pt x="132" y="261"/>
                    </a:lnTo>
                    <a:lnTo>
                      <a:pt x="130" y="261"/>
                    </a:lnTo>
                    <a:lnTo>
                      <a:pt x="128" y="261"/>
                    </a:lnTo>
                    <a:lnTo>
                      <a:pt x="127" y="259"/>
                    </a:lnTo>
                    <a:lnTo>
                      <a:pt x="127" y="257"/>
                    </a:lnTo>
                    <a:lnTo>
                      <a:pt x="127" y="255"/>
                    </a:lnTo>
                    <a:lnTo>
                      <a:pt x="125" y="255"/>
                    </a:lnTo>
                    <a:lnTo>
                      <a:pt x="125" y="254"/>
                    </a:lnTo>
                    <a:lnTo>
                      <a:pt x="123" y="254"/>
                    </a:lnTo>
                    <a:lnTo>
                      <a:pt x="121" y="254"/>
                    </a:lnTo>
                    <a:lnTo>
                      <a:pt x="119" y="254"/>
                    </a:lnTo>
                    <a:lnTo>
                      <a:pt x="117" y="254"/>
                    </a:lnTo>
                    <a:lnTo>
                      <a:pt x="115" y="254"/>
                    </a:lnTo>
                    <a:lnTo>
                      <a:pt x="113" y="254"/>
                    </a:lnTo>
                    <a:lnTo>
                      <a:pt x="113" y="255"/>
                    </a:lnTo>
                    <a:lnTo>
                      <a:pt x="111" y="257"/>
                    </a:lnTo>
                    <a:lnTo>
                      <a:pt x="111" y="259"/>
                    </a:lnTo>
                    <a:lnTo>
                      <a:pt x="109" y="259"/>
                    </a:lnTo>
                    <a:lnTo>
                      <a:pt x="107" y="259"/>
                    </a:lnTo>
                    <a:lnTo>
                      <a:pt x="105" y="259"/>
                    </a:lnTo>
                    <a:lnTo>
                      <a:pt x="103" y="259"/>
                    </a:lnTo>
                    <a:lnTo>
                      <a:pt x="103" y="261"/>
                    </a:lnTo>
                    <a:lnTo>
                      <a:pt x="102" y="261"/>
                    </a:lnTo>
                    <a:lnTo>
                      <a:pt x="103" y="263"/>
                    </a:lnTo>
                    <a:lnTo>
                      <a:pt x="103" y="265"/>
                    </a:lnTo>
                    <a:lnTo>
                      <a:pt x="103" y="267"/>
                    </a:lnTo>
                    <a:lnTo>
                      <a:pt x="102" y="267"/>
                    </a:lnTo>
                    <a:lnTo>
                      <a:pt x="100" y="269"/>
                    </a:lnTo>
                    <a:lnTo>
                      <a:pt x="100" y="267"/>
                    </a:lnTo>
                    <a:lnTo>
                      <a:pt x="98" y="267"/>
                    </a:lnTo>
                    <a:lnTo>
                      <a:pt x="98" y="265"/>
                    </a:lnTo>
                    <a:lnTo>
                      <a:pt x="96" y="265"/>
                    </a:lnTo>
                    <a:lnTo>
                      <a:pt x="94" y="265"/>
                    </a:lnTo>
                    <a:lnTo>
                      <a:pt x="94" y="267"/>
                    </a:lnTo>
                    <a:lnTo>
                      <a:pt x="92" y="267"/>
                    </a:lnTo>
                    <a:lnTo>
                      <a:pt x="92" y="269"/>
                    </a:lnTo>
                    <a:lnTo>
                      <a:pt x="90" y="269"/>
                    </a:lnTo>
                    <a:lnTo>
                      <a:pt x="88" y="269"/>
                    </a:lnTo>
                    <a:lnTo>
                      <a:pt x="86" y="269"/>
                    </a:lnTo>
                    <a:lnTo>
                      <a:pt x="84" y="267"/>
                    </a:lnTo>
                    <a:lnTo>
                      <a:pt x="84" y="265"/>
                    </a:lnTo>
                    <a:lnTo>
                      <a:pt x="84" y="263"/>
                    </a:lnTo>
                    <a:lnTo>
                      <a:pt x="84" y="261"/>
                    </a:lnTo>
                    <a:lnTo>
                      <a:pt x="82" y="261"/>
                    </a:lnTo>
                    <a:lnTo>
                      <a:pt x="80" y="259"/>
                    </a:lnTo>
                    <a:lnTo>
                      <a:pt x="79" y="259"/>
                    </a:lnTo>
                    <a:lnTo>
                      <a:pt x="77" y="257"/>
                    </a:lnTo>
                    <a:lnTo>
                      <a:pt x="75" y="257"/>
                    </a:lnTo>
                    <a:lnTo>
                      <a:pt x="73" y="255"/>
                    </a:lnTo>
                    <a:lnTo>
                      <a:pt x="71" y="254"/>
                    </a:lnTo>
                    <a:lnTo>
                      <a:pt x="71" y="252"/>
                    </a:lnTo>
                    <a:lnTo>
                      <a:pt x="69" y="250"/>
                    </a:lnTo>
                    <a:lnTo>
                      <a:pt x="67" y="250"/>
                    </a:lnTo>
                    <a:lnTo>
                      <a:pt x="65" y="250"/>
                    </a:lnTo>
                    <a:lnTo>
                      <a:pt x="63" y="250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54"/>
                    </a:lnTo>
                    <a:lnTo>
                      <a:pt x="59" y="255"/>
                    </a:lnTo>
                    <a:lnTo>
                      <a:pt x="57" y="255"/>
                    </a:lnTo>
                    <a:lnTo>
                      <a:pt x="55" y="255"/>
                    </a:lnTo>
                    <a:lnTo>
                      <a:pt x="55" y="257"/>
                    </a:lnTo>
                    <a:lnTo>
                      <a:pt x="54" y="259"/>
                    </a:lnTo>
                    <a:lnTo>
                      <a:pt x="54" y="261"/>
                    </a:lnTo>
                    <a:lnTo>
                      <a:pt x="52" y="261"/>
                    </a:lnTo>
                    <a:lnTo>
                      <a:pt x="50" y="261"/>
                    </a:lnTo>
                    <a:lnTo>
                      <a:pt x="48" y="259"/>
                    </a:lnTo>
                    <a:lnTo>
                      <a:pt x="46" y="259"/>
                    </a:lnTo>
                    <a:lnTo>
                      <a:pt x="44" y="257"/>
                    </a:lnTo>
                    <a:lnTo>
                      <a:pt x="44" y="255"/>
                    </a:lnTo>
                    <a:lnTo>
                      <a:pt x="44" y="254"/>
                    </a:lnTo>
                    <a:lnTo>
                      <a:pt x="44" y="252"/>
                    </a:lnTo>
                    <a:lnTo>
                      <a:pt x="46" y="252"/>
                    </a:lnTo>
                    <a:lnTo>
                      <a:pt x="48" y="252"/>
                    </a:lnTo>
                    <a:lnTo>
                      <a:pt x="48" y="250"/>
                    </a:lnTo>
                    <a:lnTo>
                      <a:pt x="46" y="250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36" y="244"/>
                    </a:lnTo>
                    <a:lnTo>
                      <a:pt x="34" y="242"/>
                    </a:lnTo>
                    <a:lnTo>
                      <a:pt x="32" y="242"/>
                    </a:lnTo>
                    <a:lnTo>
                      <a:pt x="32" y="240"/>
                    </a:lnTo>
                    <a:lnTo>
                      <a:pt x="31" y="240"/>
                    </a:lnTo>
                    <a:lnTo>
                      <a:pt x="29" y="240"/>
                    </a:lnTo>
                    <a:lnTo>
                      <a:pt x="29" y="242"/>
                    </a:lnTo>
                    <a:lnTo>
                      <a:pt x="29" y="244"/>
                    </a:lnTo>
                    <a:lnTo>
                      <a:pt x="27" y="244"/>
                    </a:lnTo>
                    <a:lnTo>
                      <a:pt x="27" y="246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3" y="244"/>
                    </a:lnTo>
                    <a:lnTo>
                      <a:pt x="23" y="242"/>
                    </a:lnTo>
                    <a:lnTo>
                      <a:pt x="25" y="242"/>
                    </a:lnTo>
                    <a:lnTo>
                      <a:pt x="25" y="240"/>
                    </a:lnTo>
                    <a:lnTo>
                      <a:pt x="27" y="238"/>
                    </a:lnTo>
                    <a:lnTo>
                      <a:pt x="29" y="236"/>
                    </a:lnTo>
                    <a:lnTo>
                      <a:pt x="31" y="236"/>
                    </a:lnTo>
                    <a:lnTo>
                      <a:pt x="31" y="234"/>
                    </a:lnTo>
                    <a:lnTo>
                      <a:pt x="31" y="232"/>
                    </a:lnTo>
                    <a:lnTo>
                      <a:pt x="31" y="230"/>
                    </a:lnTo>
                    <a:lnTo>
                      <a:pt x="31" y="229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5" y="229"/>
                    </a:lnTo>
                    <a:lnTo>
                      <a:pt x="23" y="229"/>
                    </a:lnTo>
                    <a:lnTo>
                      <a:pt x="21" y="229"/>
                    </a:lnTo>
                    <a:lnTo>
                      <a:pt x="19" y="229"/>
                    </a:lnTo>
                    <a:lnTo>
                      <a:pt x="17" y="227"/>
                    </a:lnTo>
                    <a:lnTo>
                      <a:pt x="15" y="223"/>
                    </a:lnTo>
                    <a:lnTo>
                      <a:pt x="13" y="221"/>
                    </a:lnTo>
                    <a:lnTo>
                      <a:pt x="13" y="219"/>
                    </a:lnTo>
                    <a:lnTo>
                      <a:pt x="11" y="217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7" y="190"/>
                    </a:lnTo>
                    <a:lnTo>
                      <a:pt x="7" y="171"/>
                    </a:lnTo>
                    <a:lnTo>
                      <a:pt x="7" y="161"/>
                    </a:lnTo>
                    <a:lnTo>
                      <a:pt x="6" y="150"/>
                    </a:lnTo>
                    <a:lnTo>
                      <a:pt x="6" y="131"/>
                    </a:lnTo>
                    <a:lnTo>
                      <a:pt x="7" y="12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2" y="96"/>
                    </a:lnTo>
                    <a:lnTo>
                      <a:pt x="125" y="96"/>
                    </a:lnTo>
                    <a:lnTo>
                      <a:pt x="127" y="96"/>
                    </a:lnTo>
                    <a:lnTo>
                      <a:pt x="127" y="94"/>
                    </a:lnTo>
                    <a:lnTo>
                      <a:pt x="128" y="94"/>
                    </a:lnTo>
                    <a:lnTo>
                      <a:pt x="130" y="96"/>
                    </a:lnTo>
                    <a:lnTo>
                      <a:pt x="132" y="96"/>
                    </a:lnTo>
                    <a:lnTo>
                      <a:pt x="132" y="94"/>
                    </a:lnTo>
                    <a:lnTo>
                      <a:pt x="132" y="96"/>
                    </a:lnTo>
                    <a:lnTo>
                      <a:pt x="134" y="96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38" y="98"/>
                    </a:lnTo>
                    <a:lnTo>
                      <a:pt x="138" y="100"/>
                    </a:lnTo>
                    <a:lnTo>
                      <a:pt x="140" y="100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6" y="104"/>
                    </a:lnTo>
                    <a:lnTo>
                      <a:pt x="148" y="104"/>
                    </a:lnTo>
                    <a:lnTo>
                      <a:pt x="150" y="104"/>
                    </a:lnTo>
                    <a:lnTo>
                      <a:pt x="150" y="106"/>
                    </a:lnTo>
                    <a:lnTo>
                      <a:pt x="151" y="106"/>
                    </a:lnTo>
                    <a:lnTo>
                      <a:pt x="153" y="108"/>
                    </a:lnTo>
                    <a:lnTo>
                      <a:pt x="155" y="108"/>
                    </a:lnTo>
                    <a:lnTo>
                      <a:pt x="155" y="110"/>
                    </a:lnTo>
                    <a:lnTo>
                      <a:pt x="157" y="110"/>
                    </a:lnTo>
                    <a:lnTo>
                      <a:pt x="159" y="110"/>
                    </a:lnTo>
                    <a:lnTo>
                      <a:pt x="159" y="108"/>
                    </a:lnTo>
                    <a:lnTo>
                      <a:pt x="161" y="108"/>
                    </a:lnTo>
                    <a:lnTo>
                      <a:pt x="163" y="108"/>
                    </a:lnTo>
                    <a:lnTo>
                      <a:pt x="163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2"/>
                    </a:lnTo>
                    <a:lnTo>
                      <a:pt x="167" y="102"/>
                    </a:lnTo>
                    <a:lnTo>
                      <a:pt x="169" y="102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3" y="100"/>
                    </a:lnTo>
                    <a:lnTo>
                      <a:pt x="175" y="100"/>
                    </a:lnTo>
                    <a:lnTo>
                      <a:pt x="176" y="100"/>
                    </a:lnTo>
                    <a:lnTo>
                      <a:pt x="176" y="98"/>
                    </a:lnTo>
                    <a:lnTo>
                      <a:pt x="178" y="98"/>
                    </a:lnTo>
                    <a:lnTo>
                      <a:pt x="178" y="96"/>
                    </a:lnTo>
                    <a:lnTo>
                      <a:pt x="180" y="96"/>
                    </a:lnTo>
                    <a:lnTo>
                      <a:pt x="180" y="94"/>
                    </a:lnTo>
                    <a:lnTo>
                      <a:pt x="180" y="92"/>
                    </a:lnTo>
                    <a:lnTo>
                      <a:pt x="180" y="90"/>
                    </a:lnTo>
                    <a:lnTo>
                      <a:pt x="180" y="88"/>
                    </a:lnTo>
                    <a:lnTo>
                      <a:pt x="182" y="88"/>
                    </a:lnTo>
                    <a:lnTo>
                      <a:pt x="182" y="86"/>
                    </a:lnTo>
                    <a:lnTo>
                      <a:pt x="184" y="85"/>
                    </a:lnTo>
                    <a:lnTo>
                      <a:pt x="186" y="85"/>
                    </a:lnTo>
                    <a:lnTo>
                      <a:pt x="184" y="83"/>
                    </a:lnTo>
                    <a:lnTo>
                      <a:pt x="186" y="83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90" y="81"/>
                    </a:lnTo>
                    <a:lnTo>
                      <a:pt x="190" y="79"/>
                    </a:lnTo>
                    <a:lnTo>
                      <a:pt x="192" y="79"/>
                    </a:lnTo>
                    <a:lnTo>
                      <a:pt x="192" y="77"/>
                    </a:lnTo>
                    <a:lnTo>
                      <a:pt x="194" y="77"/>
                    </a:lnTo>
                    <a:lnTo>
                      <a:pt x="194" y="75"/>
                    </a:lnTo>
                    <a:lnTo>
                      <a:pt x="196" y="75"/>
                    </a:lnTo>
                    <a:lnTo>
                      <a:pt x="198" y="75"/>
                    </a:lnTo>
                    <a:lnTo>
                      <a:pt x="199" y="73"/>
                    </a:lnTo>
                    <a:lnTo>
                      <a:pt x="201" y="71"/>
                    </a:lnTo>
                    <a:lnTo>
                      <a:pt x="201" y="69"/>
                    </a:lnTo>
                    <a:lnTo>
                      <a:pt x="201" y="67"/>
                    </a:lnTo>
                    <a:lnTo>
                      <a:pt x="199" y="67"/>
                    </a:lnTo>
                    <a:lnTo>
                      <a:pt x="199" y="65"/>
                    </a:lnTo>
                    <a:lnTo>
                      <a:pt x="199" y="63"/>
                    </a:lnTo>
                    <a:lnTo>
                      <a:pt x="199" y="62"/>
                    </a:lnTo>
                    <a:lnTo>
                      <a:pt x="199" y="60"/>
                    </a:lnTo>
                    <a:lnTo>
                      <a:pt x="201" y="58"/>
                    </a:lnTo>
                    <a:lnTo>
                      <a:pt x="203" y="58"/>
                    </a:lnTo>
                    <a:lnTo>
                      <a:pt x="203" y="56"/>
                    </a:lnTo>
                    <a:lnTo>
                      <a:pt x="203" y="54"/>
                    </a:lnTo>
                    <a:lnTo>
                      <a:pt x="203" y="52"/>
                    </a:lnTo>
                    <a:lnTo>
                      <a:pt x="205" y="52"/>
                    </a:lnTo>
                    <a:lnTo>
                      <a:pt x="205" y="50"/>
                    </a:lnTo>
                    <a:lnTo>
                      <a:pt x="207" y="50"/>
                    </a:lnTo>
                    <a:lnTo>
                      <a:pt x="207" y="48"/>
                    </a:lnTo>
                    <a:lnTo>
                      <a:pt x="209" y="48"/>
                    </a:lnTo>
                    <a:lnTo>
                      <a:pt x="209" y="46"/>
                    </a:lnTo>
                    <a:lnTo>
                      <a:pt x="207" y="46"/>
                    </a:lnTo>
                    <a:lnTo>
                      <a:pt x="207" y="44"/>
                    </a:lnTo>
                    <a:lnTo>
                      <a:pt x="209" y="42"/>
                    </a:lnTo>
                    <a:lnTo>
                      <a:pt x="211" y="42"/>
                    </a:lnTo>
                    <a:lnTo>
                      <a:pt x="211" y="40"/>
                    </a:lnTo>
                    <a:lnTo>
                      <a:pt x="213" y="38"/>
                    </a:lnTo>
                    <a:lnTo>
                      <a:pt x="215" y="37"/>
                    </a:lnTo>
                    <a:lnTo>
                      <a:pt x="215" y="35"/>
                    </a:lnTo>
                    <a:lnTo>
                      <a:pt x="215" y="33"/>
                    </a:lnTo>
                    <a:lnTo>
                      <a:pt x="215" y="31"/>
                    </a:lnTo>
                    <a:lnTo>
                      <a:pt x="217" y="31"/>
                    </a:lnTo>
                    <a:lnTo>
                      <a:pt x="217" y="29"/>
                    </a:lnTo>
                    <a:lnTo>
                      <a:pt x="219" y="29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1" y="25"/>
                    </a:lnTo>
                    <a:lnTo>
                      <a:pt x="219" y="25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2" y="23"/>
                    </a:lnTo>
                    <a:lnTo>
                      <a:pt x="222" y="25"/>
                    </a:lnTo>
                    <a:lnTo>
                      <a:pt x="224" y="25"/>
                    </a:lnTo>
                    <a:lnTo>
                      <a:pt x="224" y="23"/>
                    </a:lnTo>
                    <a:lnTo>
                      <a:pt x="226" y="23"/>
                    </a:lnTo>
                    <a:lnTo>
                      <a:pt x="226" y="21"/>
                    </a:lnTo>
                    <a:lnTo>
                      <a:pt x="228" y="21"/>
                    </a:lnTo>
                    <a:lnTo>
                      <a:pt x="228" y="23"/>
                    </a:lnTo>
                    <a:lnTo>
                      <a:pt x="230" y="23"/>
                    </a:lnTo>
                    <a:lnTo>
                      <a:pt x="230" y="21"/>
                    </a:lnTo>
                    <a:lnTo>
                      <a:pt x="232" y="21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6" y="23"/>
                    </a:lnTo>
                    <a:lnTo>
                      <a:pt x="238" y="23"/>
                    </a:lnTo>
                    <a:lnTo>
                      <a:pt x="238" y="21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4" y="19"/>
                    </a:lnTo>
                    <a:lnTo>
                      <a:pt x="244" y="17"/>
                    </a:lnTo>
                    <a:lnTo>
                      <a:pt x="246" y="17"/>
                    </a:lnTo>
                    <a:lnTo>
                      <a:pt x="247" y="17"/>
                    </a:lnTo>
                    <a:lnTo>
                      <a:pt x="247" y="15"/>
                    </a:lnTo>
                    <a:lnTo>
                      <a:pt x="249" y="15"/>
                    </a:lnTo>
                    <a:lnTo>
                      <a:pt x="249" y="13"/>
                    </a:lnTo>
                    <a:lnTo>
                      <a:pt x="251" y="13"/>
                    </a:lnTo>
                    <a:lnTo>
                      <a:pt x="251" y="12"/>
                    </a:lnTo>
                    <a:lnTo>
                      <a:pt x="251" y="10"/>
                    </a:lnTo>
                    <a:lnTo>
                      <a:pt x="253" y="10"/>
                    </a:lnTo>
                    <a:lnTo>
                      <a:pt x="253" y="8"/>
                    </a:lnTo>
                    <a:lnTo>
                      <a:pt x="253" y="6"/>
                    </a:lnTo>
                    <a:lnTo>
                      <a:pt x="255" y="6"/>
                    </a:lnTo>
                    <a:lnTo>
                      <a:pt x="257" y="6"/>
                    </a:lnTo>
                    <a:lnTo>
                      <a:pt x="259" y="6"/>
                    </a:lnTo>
                    <a:lnTo>
                      <a:pt x="261" y="6"/>
                    </a:lnTo>
                    <a:lnTo>
                      <a:pt x="263" y="6"/>
                    </a:lnTo>
                    <a:lnTo>
                      <a:pt x="265" y="6"/>
                    </a:lnTo>
                    <a:lnTo>
                      <a:pt x="267" y="4"/>
                    </a:lnTo>
                    <a:lnTo>
                      <a:pt x="269" y="4"/>
                    </a:lnTo>
                    <a:lnTo>
                      <a:pt x="270" y="2"/>
                    </a:lnTo>
                    <a:lnTo>
                      <a:pt x="274" y="2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0" y="2"/>
                    </a:lnTo>
                    <a:lnTo>
                      <a:pt x="278" y="4"/>
                    </a:lnTo>
                    <a:lnTo>
                      <a:pt x="276" y="6"/>
                    </a:lnTo>
                    <a:lnTo>
                      <a:pt x="276" y="8"/>
                    </a:lnTo>
                    <a:lnTo>
                      <a:pt x="276" y="10"/>
                    </a:lnTo>
                    <a:lnTo>
                      <a:pt x="276" y="12"/>
                    </a:lnTo>
                    <a:lnTo>
                      <a:pt x="274" y="12"/>
                    </a:lnTo>
                    <a:lnTo>
                      <a:pt x="274" y="13"/>
                    </a:lnTo>
                    <a:lnTo>
                      <a:pt x="274" y="15"/>
                    </a:lnTo>
                    <a:lnTo>
                      <a:pt x="274" y="17"/>
                    </a:lnTo>
                    <a:lnTo>
                      <a:pt x="276" y="21"/>
                    </a:lnTo>
                    <a:lnTo>
                      <a:pt x="282" y="23"/>
                    </a:lnTo>
                    <a:lnTo>
                      <a:pt x="284" y="23"/>
                    </a:lnTo>
                    <a:lnTo>
                      <a:pt x="286" y="25"/>
                    </a:lnTo>
                    <a:lnTo>
                      <a:pt x="286" y="27"/>
                    </a:lnTo>
                    <a:lnTo>
                      <a:pt x="284" y="31"/>
                    </a:lnTo>
                    <a:lnTo>
                      <a:pt x="284" y="35"/>
                    </a:lnTo>
                    <a:lnTo>
                      <a:pt x="286" y="37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92" y="38"/>
                    </a:lnTo>
                    <a:lnTo>
                      <a:pt x="295" y="38"/>
                    </a:lnTo>
                    <a:lnTo>
                      <a:pt x="297" y="38"/>
                    </a:lnTo>
                    <a:lnTo>
                      <a:pt x="299" y="40"/>
                    </a:lnTo>
                    <a:lnTo>
                      <a:pt x="299" y="44"/>
                    </a:lnTo>
                    <a:lnTo>
                      <a:pt x="301" y="48"/>
                    </a:lnTo>
                    <a:lnTo>
                      <a:pt x="301" y="52"/>
                    </a:lnTo>
                    <a:lnTo>
                      <a:pt x="305" y="58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7" y="60"/>
                    </a:lnTo>
                    <a:lnTo>
                      <a:pt x="317" y="62"/>
                    </a:lnTo>
                    <a:lnTo>
                      <a:pt x="318" y="63"/>
                    </a:lnTo>
                    <a:lnTo>
                      <a:pt x="318" y="65"/>
                    </a:lnTo>
                    <a:lnTo>
                      <a:pt x="318" y="67"/>
                    </a:lnTo>
                    <a:lnTo>
                      <a:pt x="317" y="69"/>
                    </a:lnTo>
                    <a:lnTo>
                      <a:pt x="318" y="69"/>
                    </a:lnTo>
                    <a:lnTo>
                      <a:pt x="320" y="69"/>
                    </a:lnTo>
                    <a:lnTo>
                      <a:pt x="320" y="71"/>
                    </a:lnTo>
                    <a:lnTo>
                      <a:pt x="322" y="73"/>
                    </a:lnTo>
                    <a:lnTo>
                      <a:pt x="324" y="73"/>
                    </a:lnTo>
                    <a:lnTo>
                      <a:pt x="326" y="73"/>
                    </a:lnTo>
                    <a:lnTo>
                      <a:pt x="328" y="75"/>
                    </a:lnTo>
                    <a:lnTo>
                      <a:pt x="328" y="77"/>
                    </a:lnTo>
                    <a:lnTo>
                      <a:pt x="328" y="79"/>
                    </a:lnTo>
                    <a:lnTo>
                      <a:pt x="328" y="81"/>
                    </a:lnTo>
                    <a:lnTo>
                      <a:pt x="328" y="85"/>
                    </a:lnTo>
                    <a:lnTo>
                      <a:pt x="328" y="88"/>
                    </a:lnTo>
                    <a:lnTo>
                      <a:pt x="328" y="92"/>
                    </a:lnTo>
                    <a:lnTo>
                      <a:pt x="326" y="94"/>
                    </a:lnTo>
                    <a:lnTo>
                      <a:pt x="326" y="96"/>
                    </a:lnTo>
                    <a:lnTo>
                      <a:pt x="328" y="98"/>
                    </a:lnTo>
                    <a:lnTo>
                      <a:pt x="328" y="100"/>
                    </a:lnTo>
                    <a:lnTo>
                      <a:pt x="330" y="100"/>
                    </a:lnTo>
                    <a:lnTo>
                      <a:pt x="332" y="100"/>
                    </a:lnTo>
                    <a:lnTo>
                      <a:pt x="336" y="102"/>
                    </a:lnTo>
                    <a:lnTo>
                      <a:pt x="340" y="106"/>
                    </a:lnTo>
                    <a:lnTo>
                      <a:pt x="340" y="108"/>
                    </a:lnTo>
                    <a:lnTo>
                      <a:pt x="342" y="110"/>
                    </a:lnTo>
                    <a:lnTo>
                      <a:pt x="342" y="113"/>
                    </a:lnTo>
                    <a:lnTo>
                      <a:pt x="345" y="115"/>
                    </a:lnTo>
                    <a:lnTo>
                      <a:pt x="345" y="117"/>
                    </a:lnTo>
                    <a:lnTo>
                      <a:pt x="343" y="119"/>
                    </a:lnTo>
                    <a:lnTo>
                      <a:pt x="345" y="119"/>
                    </a:lnTo>
                    <a:lnTo>
                      <a:pt x="345" y="121"/>
                    </a:lnTo>
                    <a:lnTo>
                      <a:pt x="345" y="123"/>
                    </a:lnTo>
                    <a:lnTo>
                      <a:pt x="345" y="125"/>
                    </a:lnTo>
                    <a:lnTo>
                      <a:pt x="347" y="127"/>
                    </a:lnTo>
                    <a:lnTo>
                      <a:pt x="349" y="129"/>
                    </a:lnTo>
                    <a:lnTo>
                      <a:pt x="351" y="131"/>
                    </a:lnTo>
                    <a:lnTo>
                      <a:pt x="353" y="133"/>
                    </a:lnTo>
                    <a:lnTo>
                      <a:pt x="355" y="136"/>
                    </a:lnTo>
                    <a:lnTo>
                      <a:pt x="357" y="138"/>
                    </a:lnTo>
                    <a:lnTo>
                      <a:pt x="357" y="144"/>
                    </a:lnTo>
                    <a:lnTo>
                      <a:pt x="357" y="152"/>
                    </a:lnTo>
                    <a:lnTo>
                      <a:pt x="357" y="154"/>
                    </a:lnTo>
                    <a:lnTo>
                      <a:pt x="357" y="163"/>
                    </a:lnTo>
                    <a:lnTo>
                      <a:pt x="357" y="167"/>
                    </a:lnTo>
                    <a:lnTo>
                      <a:pt x="359" y="169"/>
                    </a:lnTo>
                    <a:lnTo>
                      <a:pt x="361" y="173"/>
                    </a:lnTo>
                    <a:lnTo>
                      <a:pt x="363" y="177"/>
                    </a:lnTo>
                    <a:lnTo>
                      <a:pt x="365" y="181"/>
                    </a:lnTo>
                    <a:lnTo>
                      <a:pt x="363" y="182"/>
                    </a:lnTo>
                    <a:lnTo>
                      <a:pt x="363" y="186"/>
                    </a:lnTo>
                    <a:lnTo>
                      <a:pt x="363" y="188"/>
                    </a:lnTo>
                    <a:lnTo>
                      <a:pt x="365" y="194"/>
                    </a:lnTo>
                    <a:lnTo>
                      <a:pt x="365" y="196"/>
                    </a:lnTo>
                    <a:lnTo>
                      <a:pt x="366" y="200"/>
                    </a:lnTo>
                    <a:lnTo>
                      <a:pt x="368" y="200"/>
                    </a:lnTo>
                    <a:lnTo>
                      <a:pt x="370" y="202"/>
                    </a:lnTo>
                    <a:lnTo>
                      <a:pt x="372" y="202"/>
                    </a:lnTo>
                    <a:lnTo>
                      <a:pt x="374" y="202"/>
                    </a:lnTo>
                    <a:lnTo>
                      <a:pt x="376" y="202"/>
                    </a:lnTo>
                    <a:lnTo>
                      <a:pt x="378" y="200"/>
                    </a:lnTo>
                    <a:lnTo>
                      <a:pt x="380" y="200"/>
                    </a:lnTo>
                    <a:lnTo>
                      <a:pt x="384" y="2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Freeform 4996">
                <a:extLst>
                  <a:ext uri="{FF2B5EF4-FFF2-40B4-BE49-F238E27FC236}">
                    <a16:creationId xmlns:a16="http://schemas.microsoft.com/office/drawing/2014/main" id="{A1C75A71-03B2-5CC6-799F-14F4EC73B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998" y="3798467"/>
                <a:ext cx="843309" cy="683921"/>
              </a:xfrm>
              <a:custGeom>
                <a:avLst/>
                <a:gdLst/>
                <a:ahLst/>
                <a:cxnLst>
                  <a:cxn ang="0">
                    <a:pos x="424" y="52"/>
                  </a:cxn>
                  <a:cxn ang="0">
                    <a:pos x="428" y="77"/>
                  </a:cxn>
                  <a:cxn ang="0">
                    <a:pos x="451" y="90"/>
                  </a:cxn>
                  <a:cxn ang="0">
                    <a:pos x="451" y="123"/>
                  </a:cxn>
                  <a:cxn ang="0">
                    <a:pos x="428" y="151"/>
                  </a:cxn>
                  <a:cxn ang="0">
                    <a:pos x="405" y="157"/>
                  </a:cxn>
                  <a:cxn ang="0">
                    <a:pos x="403" y="182"/>
                  </a:cxn>
                  <a:cxn ang="0">
                    <a:pos x="391" y="199"/>
                  </a:cxn>
                  <a:cxn ang="0">
                    <a:pos x="391" y="226"/>
                  </a:cxn>
                  <a:cxn ang="0">
                    <a:pos x="382" y="247"/>
                  </a:cxn>
                  <a:cxn ang="0">
                    <a:pos x="385" y="269"/>
                  </a:cxn>
                  <a:cxn ang="0">
                    <a:pos x="376" y="290"/>
                  </a:cxn>
                  <a:cxn ang="0">
                    <a:pos x="345" y="309"/>
                  </a:cxn>
                  <a:cxn ang="0">
                    <a:pos x="351" y="330"/>
                  </a:cxn>
                  <a:cxn ang="0">
                    <a:pos x="374" y="351"/>
                  </a:cxn>
                  <a:cxn ang="0">
                    <a:pos x="382" y="382"/>
                  </a:cxn>
                  <a:cxn ang="0">
                    <a:pos x="343" y="420"/>
                  </a:cxn>
                  <a:cxn ang="0">
                    <a:pos x="322" y="420"/>
                  </a:cxn>
                  <a:cxn ang="0">
                    <a:pos x="255" y="409"/>
                  </a:cxn>
                  <a:cxn ang="0">
                    <a:pos x="195" y="424"/>
                  </a:cxn>
                  <a:cxn ang="0">
                    <a:pos x="145" y="413"/>
                  </a:cxn>
                  <a:cxn ang="0">
                    <a:pos x="122" y="411"/>
                  </a:cxn>
                  <a:cxn ang="0">
                    <a:pos x="101" y="409"/>
                  </a:cxn>
                  <a:cxn ang="0">
                    <a:pos x="84" y="407"/>
                  </a:cxn>
                  <a:cxn ang="0">
                    <a:pos x="67" y="393"/>
                  </a:cxn>
                  <a:cxn ang="0">
                    <a:pos x="55" y="380"/>
                  </a:cxn>
                  <a:cxn ang="0">
                    <a:pos x="63" y="359"/>
                  </a:cxn>
                  <a:cxn ang="0">
                    <a:pos x="65" y="336"/>
                  </a:cxn>
                  <a:cxn ang="0">
                    <a:pos x="46" y="318"/>
                  </a:cxn>
                  <a:cxn ang="0">
                    <a:pos x="36" y="297"/>
                  </a:cxn>
                  <a:cxn ang="0">
                    <a:pos x="23" y="284"/>
                  </a:cxn>
                  <a:cxn ang="0">
                    <a:pos x="9" y="274"/>
                  </a:cxn>
                  <a:cxn ang="0">
                    <a:pos x="7" y="263"/>
                  </a:cxn>
                  <a:cxn ang="0">
                    <a:pos x="15" y="240"/>
                  </a:cxn>
                  <a:cxn ang="0">
                    <a:pos x="25" y="219"/>
                  </a:cxn>
                  <a:cxn ang="0">
                    <a:pos x="34" y="205"/>
                  </a:cxn>
                  <a:cxn ang="0">
                    <a:pos x="53" y="194"/>
                  </a:cxn>
                  <a:cxn ang="0">
                    <a:pos x="73" y="198"/>
                  </a:cxn>
                  <a:cxn ang="0">
                    <a:pos x="90" y="213"/>
                  </a:cxn>
                  <a:cxn ang="0">
                    <a:pos x="103" y="205"/>
                  </a:cxn>
                  <a:cxn ang="0">
                    <a:pos x="105" y="192"/>
                  </a:cxn>
                  <a:cxn ang="0">
                    <a:pos x="117" y="182"/>
                  </a:cxn>
                  <a:cxn ang="0">
                    <a:pos x="144" y="171"/>
                  </a:cxn>
                  <a:cxn ang="0">
                    <a:pos x="145" y="151"/>
                  </a:cxn>
                  <a:cxn ang="0">
                    <a:pos x="136" y="125"/>
                  </a:cxn>
                  <a:cxn ang="0">
                    <a:pos x="134" y="86"/>
                  </a:cxn>
                  <a:cxn ang="0">
                    <a:pos x="121" y="67"/>
                  </a:cxn>
                  <a:cxn ang="0">
                    <a:pos x="101" y="73"/>
                  </a:cxn>
                  <a:cxn ang="0">
                    <a:pos x="103" y="53"/>
                  </a:cxn>
                  <a:cxn ang="0">
                    <a:pos x="109" y="40"/>
                  </a:cxn>
                  <a:cxn ang="0">
                    <a:pos x="240" y="2"/>
                  </a:cxn>
                  <a:cxn ang="0">
                    <a:pos x="289" y="7"/>
                  </a:cxn>
                  <a:cxn ang="0">
                    <a:pos x="307" y="19"/>
                  </a:cxn>
                  <a:cxn ang="0">
                    <a:pos x="326" y="13"/>
                  </a:cxn>
                  <a:cxn ang="0">
                    <a:pos x="345" y="11"/>
                  </a:cxn>
                  <a:cxn ang="0">
                    <a:pos x="359" y="29"/>
                  </a:cxn>
                  <a:cxn ang="0">
                    <a:pos x="372" y="21"/>
                  </a:cxn>
                  <a:cxn ang="0">
                    <a:pos x="378" y="46"/>
                  </a:cxn>
                  <a:cxn ang="0">
                    <a:pos x="395" y="48"/>
                  </a:cxn>
                  <a:cxn ang="0">
                    <a:pos x="412" y="36"/>
                  </a:cxn>
                </a:cxnLst>
                <a:rect l="0" t="0" r="r" b="b"/>
                <a:pathLst>
                  <a:path w="458" h="430">
                    <a:moveTo>
                      <a:pt x="418" y="29"/>
                    </a:moveTo>
                    <a:lnTo>
                      <a:pt x="418" y="30"/>
                    </a:lnTo>
                    <a:lnTo>
                      <a:pt x="420" y="30"/>
                    </a:lnTo>
                    <a:lnTo>
                      <a:pt x="420" y="32"/>
                    </a:lnTo>
                    <a:lnTo>
                      <a:pt x="420" y="34"/>
                    </a:lnTo>
                    <a:lnTo>
                      <a:pt x="420" y="36"/>
                    </a:lnTo>
                    <a:lnTo>
                      <a:pt x="422" y="38"/>
                    </a:lnTo>
                    <a:lnTo>
                      <a:pt x="422" y="40"/>
                    </a:lnTo>
                    <a:lnTo>
                      <a:pt x="424" y="40"/>
                    </a:lnTo>
                    <a:lnTo>
                      <a:pt x="424" y="42"/>
                    </a:lnTo>
                    <a:lnTo>
                      <a:pt x="424" y="44"/>
                    </a:lnTo>
                    <a:lnTo>
                      <a:pt x="424" y="46"/>
                    </a:lnTo>
                    <a:lnTo>
                      <a:pt x="424" y="48"/>
                    </a:lnTo>
                    <a:lnTo>
                      <a:pt x="424" y="50"/>
                    </a:lnTo>
                    <a:lnTo>
                      <a:pt x="424" y="52"/>
                    </a:lnTo>
                    <a:lnTo>
                      <a:pt x="424" y="53"/>
                    </a:lnTo>
                    <a:lnTo>
                      <a:pt x="424" y="55"/>
                    </a:lnTo>
                    <a:lnTo>
                      <a:pt x="424" y="57"/>
                    </a:lnTo>
                    <a:lnTo>
                      <a:pt x="422" y="59"/>
                    </a:lnTo>
                    <a:lnTo>
                      <a:pt x="422" y="61"/>
                    </a:lnTo>
                    <a:lnTo>
                      <a:pt x="422" y="63"/>
                    </a:lnTo>
                    <a:lnTo>
                      <a:pt x="422" y="65"/>
                    </a:lnTo>
                    <a:lnTo>
                      <a:pt x="422" y="67"/>
                    </a:lnTo>
                    <a:lnTo>
                      <a:pt x="422" y="69"/>
                    </a:lnTo>
                    <a:lnTo>
                      <a:pt x="422" y="71"/>
                    </a:lnTo>
                    <a:lnTo>
                      <a:pt x="424" y="73"/>
                    </a:lnTo>
                    <a:lnTo>
                      <a:pt x="424" y="75"/>
                    </a:lnTo>
                    <a:lnTo>
                      <a:pt x="426" y="75"/>
                    </a:lnTo>
                    <a:lnTo>
                      <a:pt x="428" y="75"/>
                    </a:lnTo>
                    <a:lnTo>
                      <a:pt x="428" y="77"/>
                    </a:lnTo>
                    <a:lnTo>
                      <a:pt x="430" y="77"/>
                    </a:lnTo>
                    <a:lnTo>
                      <a:pt x="430" y="78"/>
                    </a:lnTo>
                    <a:lnTo>
                      <a:pt x="432" y="78"/>
                    </a:lnTo>
                    <a:lnTo>
                      <a:pt x="433" y="78"/>
                    </a:lnTo>
                    <a:lnTo>
                      <a:pt x="435" y="75"/>
                    </a:lnTo>
                    <a:lnTo>
                      <a:pt x="437" y="73"/>
                    </a:lnTo>
                    <a:lnTo>
                      <a:pt x="439" y="73"/>
                    </a:lnTo>
                    <a:lnTo>
                      <a:pt x="447" y="69"/>
                    </a:lnTo>
                    <a:lnTo>
                      <a:pt x="447" y="73"/>
                    </a:lnTo>
                    <a:lnTo>
                      <a:pt x="447" y="75"/>
                    </a:lnTo>
                    <a:lnTo>
                      <a:pt x="447" y="78"/>
                    </a:lnTo>
                    <a:lnTo>
                      <a:pt x="447" y="80"/>
                    </a:lnTo>
                    <a:lnTo>
                      <a:pt x="449" y="82"/>
                    </a:lnTo>
                    <a:lnTo>
                      <a:pt x="449" y="86"/>
                    </a:lnTo>
                    <a:lnTo>
                      <a:pt x="451" y="90"/>
                    </a:lnTo>
                    <a:lnTo>
                      <a:pt x="451" y="92"/>
                    </a:lnTo>
                    <a:lnTo>
                      <a:pt x="453" y="94"/>
                    </a:lnTo>
                    <a:lnTo>
                      <a:pt x="453" y="96"/>
                    </a:lnTo>
                    <a:lnTo>
                      <a:pt x="453" y="98"/>
                    </a:lnTo>
                    <a:lnTo>
                      <a:pt x="453" y="100"/>
                    </a:lnTo>
                    <a:lnTo>
                      <a:pt x="455" y="103"/>
                    </a:lnTo>
                    <a:lnTo>
                      <a:pt x="456" y="105"/>
                    </a:lnTo>
                    <a:lnTo>
                      <a:pt x="456" y="107"/>
                    </a:lnTo>
                    <a:lnTo>
                      <a:pt x="458" y="113"/>
                    </a:lnTo>
                    <a:lnTo>
                      <a:pt x="458" y="115"/>
                    </a:lnTo>
                    <a:lnTo>
                      <a:pt x="456" y="115"/>
                    </a:lnTo>
                    <a:lnTo>
                      <a:pt x="456" y="117"/>
                    </a:lnTo>
                    <a:lnTo>
                      <a:pt x="453" y="117"/>
                    </a:lnTo>
                    <a:lnTo>
                      <a:pt x="453" y="119"/>
                    </a:lnTo>
                    <a:lnTo>
                      <a:pt x="451" y="123"/>
                    </a:lnTo>
                    <a:lnTo>
                      <a:pt x="447" y="128"/>
                    </a:lnTo>
                    <a:lnTo>
                      <a:pt x="443" y="132"/>
                    </a:lnTo>
                    <a:lnTo>
                      <a:pt x="443" y="134"/>
                    </a:lnTo>
                    <a:lnTo>
                      <a:pt x="441" y="136"/>
                    </a:lnTo>
                    <a:lnTo>
                      <a:pt x="439" y="138"/>
                    </a:lnTo>
                    <a:lnTo>
                      <a:pt x="439" y="140"/>
                    </a:lnTo>
                    <a:lnTo>
                      <a:pt x="437" y="142"/>
                    </a:lnTo>
                    <a:lnTo>
                      <a:pt x="433" y="144"/>
                    </a:lnTo>
                    <a:lnTo>
                      <a:pt x="433" y="146"/>
                    </a:lnTo>
                    <a:lnTo>
                      <a:pt x="432" y="146"/>
                    </a:lnTo>
                    <a:lnTo>
                      <a:pt x="432" y="148"/>
                    </a:lnTo>
                    <a:lnTo>
                      <a:pt x="430" y="148"/>
                    </a:lnTo>
                    <a:lnTo>
                      <a:pt x="430" y="150"/>
                    </a:lnTo>
                    <a:lnTo>
                      <a:pt x="428" y="150"/>
                    </a:lnTo>
                    <a:lnTo>
                      <a:pt x="428" y="151"/>
                    </a:lnTo>
                    <a:lnTo>
                      <a:pt x="428" y="153"/>
                    </a:lnTo>
                    <a:lnTo>
                      <a:pt x="426" y="153"/>
                    </a:lnTo>
                    <a:lnTo>
                      <a:pt x="424" y="153"/>
                    </a:lnTo>
                    <a:lnTo>
                      <a:pt x="422" y="155"/>
                    </a:lnTo>
                    <a:lnTo>
                      <a:pt x="420" y="157"/>
                    </a:lnTo>
                    <a:lnTo>
                      <a:pt x="420" y="159"/>
                    </a:lnTo>
                    <a:lnTo>
                      <a:pt x="418" y="159"/>
                    </a:lnTo>
                    <a:lnTo>
                      <a:pt x="416" y="159"/>
                    </a:lnTo>
                    <a:lnTo>
                      <a:pt x="414" y="159"/>
                    </a:lnTo>
                    <a:lnTo>
                      <a:pt x="412" y="159"/>
                    </a:lnTo>
                    <a:lnTo>
                      <a:pt x="410" y="159"/>
                    </a:lnTo>
                    <a:lnTo>
                      <a:pt x="408" y="159"/>
                    </a:lnTo>
                    <a:lnTo>
                      <a:pt x="408" y="157"/>
                    </a:lnTo>
                    <a:lnTo>
                      <a:pt x="407" y="157"/>
                    </a:lnTo>
                    <a:lnTo>
                      <a:pt x="405" y="157"/>
                    </a:lnTo>
                    <a:lnTo>
                      <a:pt x="405" y="159"/>
                    </a:lnTo>
                    <a:lnTo>
                      <a:pt x="405" y="161"/>
                    </a:lnTo>
                    <a:lnTo>
                      <a:pt x="405" y="163"/>
                    </a:lnTo>
                    <a:lnTo>
                      <a:pt x="405" y="165"/>
                    </a:lnTo>
                    <a:lnTo>
                      <a:pt x="405" y="167"/>
                    </a:lnTo>
                    <a:lnTo>
                      <a:pt x="405" y="169"/>
                    </a:lnTo>
                    <a:lnTo>
                      <a:pt x="403" y="169"/>
                    </a:lnTo>
                    <a:lnTo>
                      <a:pt x="403" y="171"/>
                    </a:lnTo>
                    <a:lnTo>
                      <a:pt x="403" y="173"/>
                    </a:lnTo>
                    <a:lnTo>
                      <a:pt x="401" y="173"/>
                    </a:lnTo>
                    <a:lnTo>
                      <a:pt x="401" y="174"/>
                    </a:lnTo>
                    <a:lnTo>
                      <a:pt x="401" y="176"/>
                    </a:lnTo>
                    <a:lnTo>
                      <a:pt x="403" y="178"/>
                    </a:lnTo>
                    <a:lnTo>
                      <a:pt x="403" y="180"/>
                    </a:lnTo>
                    <a:lnTo>
                      <a:pt x="403" y="182"/>
                    </a:lnTo>
                    <a:lnTo>
                      <a:pt x="403" y="184"/>
                    </a:lnTo>
                    <a:lnTo>
                      <a:pt x="403" y="186"/>
                    </a:lnTo>
                    <a:lnTo>
                      <a:pt x="401" y="186"/>
                    </a:lnTo>
                    <a:lnTo>
                      <a:pt x="401" y="188"/>
                    </a:lnTo>
                    <a:lnTo>
                      <a:pt x="399" y="188"/>
                    </a:lnTo>
                    <a:lnTo>
                      <a:pt x="397" y="188"/>
                    </a:lnTo>
                    <a:lnTo>
                      <a:pt x="397" y="190"/>
                    </a:lnTo>
                    <a:lnTo>
                      <a:pt x="395" y="190"/>
                    </a:lnTo>
                    <a:lnTo>
                      <a:pt x="395" y="192"/>
                    </a:lnTo>
                    <a:lnTo>
                      <a:pt x="393" y="192"/>
                    </a:lnTo>
                    <a:lnTo>
                      <a:pt x="393" y="194"/>
                    </a:lnTo>
                    <a:lnTo>
                      <a:pt x="391" y="194"/>
                    </a:lnTo>
                    <a:lnTo>
                      <a:pt x="391" y="196"/>
                    </a:lnTo>
                    <a:lnTo>
                      <a:pt x="391" y="198"/>
                    </a:lnTo>
                    <a:lnTo>
                      <a:pt x="391" y="199"/>
                    </a:lnTo>
                    <a:lnTo>
                      <a:pt x="391" y="201"/>
                    </a:lnTo>
                    <a:lnTo>
                      <a:pt x="391" y="203"/>
                    </a:lnTo>
                    <a:lnTo>
                      <a:pt x="391" y="205"/>
                    </a:lnTo>
                    <a:lnTo>
                      <a:pt x="391" y="207"/>
                    </a:lnTo>
                    <a:lnTo>
                      <a:pt x="391" y="209"/>
                    </a:lnTo>
                    <a:lnTo>
                      <a:pt x="391" y="211"/>
                    </a:lnTo>
                    <a:lnTo>
                      <a:pt x="391" y="213"/>
                    </a:lnTo>
                    <a:lnTo>
                      <a:pt x="391" y="215"/>
                    </a:lnTo>
                    <a:lnTo>
                      <a:pt x="391" y="217"/>
                    </a:lnTo>
                    <a:lnTo>
                      <a:pt x="391" y="219"/>
                    </a:lnTo>
                    <a:lnTo>
                      <a:pt x="391" y="221"/>
                    </a:lnTo>
                    <a:lnTo>
                      <a:pt x="391" y="222"/>
                    </a:lnTo>
                    <a:lnTo>
                      <a:pt x="393" y="224"/>
                    </a:lnTo>
                    <a:lnTo>
                      <a:pt x="393" y="226"/>
                    </a:lnTo>
                    <a:lnTo>
                      <a:pt x="391" y="226"/>
                    </a:lnTo>
                    <a:lnTo>
                      <a:pt x="389" y="228"/>
                    </a:lnTo>
                    <a:lnTo>
                      <a:pt x="389" y="230"/>
                    </a:lnTo>
                    <a:lnTo>
                      <a:pt x="389" y="232"/>
                    </a:lnTo>
                    <a:lnTo>
                      <a:pt x="389" y="234"/>
                    </a:lnTo>
                    <a:lnTo>
                      <a:pt x="389" y="236"/>
                    </a:lnTo>
                    <a:lnTo>
                      <a:pt x="387" y="236"/>
                    </a:lnTo>
                    <a:lnTo>
                      <a:pt x="385" y="236"/>
                    </a:lnTo>
                    <a:lnTo>
                      <a:pt x="385" y="238"/>
                    </a:lnTo>
                    <a:lnTo>
                      <a:pt x="385" y="240"/>
                    </a:lnTo>
                    <a:lnTo>
                      <a:pt x="385" y="242"/>
                    </a:lnTo>
                    <a:lnTo>
                      <a:pt x="385" y="244"/>
                    </a:lnTo>
                    <a:lnTo>
                      <a:pt x="385" y="246"/>
                    </a:lnTo>
                    <a:lnTo>
                      <a:pt x="384" y="246"/>
                    </a:lnTo>
                    <a:lnTo>
                      <a:pt x="384" y="247"/>
                    </a:lnTo>
                    <a:lnTo>
                      <a:pt x="382" y="247"/>
                    </a:lnTo>
                    <a:lnTo>
                      <a:pt x="382" y="249"/>
                    </a:lnTo>
                    <a:lnTo>
                      <a:pt x="382" y="251"/>
                    </a:lnTo>
                    <a:lnTo>
                      <a:pt x="382" y="253"/>
                    </a:lnTo>
                    <a:lnTo>
                      <a:pt x="384" y="253"/>
                    </a:lnTo>
                    <a:lnTo>
                      <a:pt x="384" y="255"/>
                    </a:lnTo>
                    <a:lnTo>
                      <a:pt x="384" y="257"/>
                    </a:lnTo>
                    <a:lnTo>
                      <a:pt x="384" y="259"/>
                    </a:lnTo>
                    <a:lnTo>
                      <a:pt x="382" y="259"/>
                    </a:lnTo>
                    <a:lnTo>
                      <a:pt x="382" y="261"/>
                    </a:lnTo>
                    <a:lnTo>
                      <a:pt x="384" y="261"/>
                    </a:lnTo>
                    <a:lnTo>
                      <a:pt x="384" y="263"/>
                    </a:lnTo>
                    <a:lnTo>
                      <a:pt x="385" y="263"/>
                    </a:lnTo>
                    <a:lnTo>
                      <a:pt x="387" y="265"/>
                    </a:lnTo>
                    <a:lnTo>
                      <a:pt x="387" y="267"/>
                    </a:lnTo>
                    <a:lnTo>
                      <a:pt x="385" y="269"/>
                    </a:lnTo>
                    <a:lnTo>
                      <a:pt x="385" y="270"/>
                    </a:lnTo>
                    <a:lnTo>
                      <a:pt x="384" y="270"/>
                    </a:lnTo>
                    <a:lnTo>
                      <a:pt x="384" y="272"/>
                    </a:lnTo>
                    <a:lnTo>
                      <a:pt x="384" y="274"/>
                    </a:lnTo>
                    <a:lnTo>
                      <a:pt x="384" y="276"/>
                    </a:lnTo>
                    <a:lnTo>
                      <a:pt x="382" y="276"/>
                    </a:lnTo>
                    <a:lnTo>
                      <a:pt x="382" y="278"/>
                    </a:lnTo>
                    <a:lnTo>
                      <a:pt x="382" y="280"/>
                    </a:lnTo>
                    <a:lnTo>
                      <a:pt x="380" y="280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8" y="284"/>
                    </a:lnTo>
                    <a:lnTo>
                      <a:pt x="376" y="286"/>
                    </a:lnTo>
                    <a:lnTo>
                      <a:pt x="376" y="288"/>
                    </a:lnTo>
                    <a:lnTo>
                      <a:pt x="376" y="290"/>
                    </a:lnTo>
                    <a:lnTo>
                      <a:pt x="374" y="292"/>
                    </a:lnTo>
                    <a:lnTo>
                      <a:pt x="370" y="292"/>
                    </a:lnTo>
                    <a:lnTo>
                      <a:pt x="366" y="297"/>
                    </a:lnTo>
                    <a:lnTo>
                      <a:pt x="362" y="299"/>
                    </a:lnTo>
                    <a:lnTo>
                      <a:pt x="361" y="301"/>
                    </a:lnTo>
                    <a:lnTo>
                      <a:pt x="359" y="303"/>
                    </a:lnTo>
                    <a:lnTo>
                      <a:pt x="357" y="303"/>
                    </a:lnTo>
                    <a:lnTo>
                      <a:pt x="357" y="305"/>
                    </a:lnTo>
                    <a:lnTo>
                      <a:pt x="355" y="305"/>
                    </a:lnTo>
                    <a:lnTo>
                      <a:pt x="353" y="305"/>
                    </a:lnTo>
                    <a:lnTo>
                      <a:pt x="351" y="307"/>
                    </a:lnTo>
                    <a:lnTo>
                      <a:pt x="349" y="307"/>
                    </a:lnTo>
                    <a:lnTo>
                      <a:pt x="347" y="307"/>
                    </a:lnTo>
                    <a:lnTo>
                      <a:pt x="347" y="309"/>
                    </a:lnTo>
                    <a:lnTo>
                      <a:pt x="345" y="309"/>
                    </a:lnTo>
                    <a:lnTo>
                      <a:pt x="343" y="309"/>
                    </a:lnTo>
                    <a:lnTo>
                      <a:pt x="341" y="309"/>
                    </a:lnTo>
                    <a:lnTo>
                      <a:pt x="339" y="309"/>
                    </a:lnTo>
                    <a:lnTo>
                      <a:pt x="339" y="311"/>
                    </a:lnTo>
                    <a:lnTo>
                      <a:pt x="339" y="313"/>
                    </a:lnTo>
                    <a:lnTo>
                      <a:pt x="341" y="315"/>
                    </a:lnTo>
                    <a:lnTo>
                      <a:pt x="341" y="317"/>
                    </a:lnTo>
                    <a:lnTo>
                      <a:pt x="343" y="317"/>
                    </a:lnTo>
                    <a:lnTo>
                      <a:pt x="343" y="318"/>
                    </a:lnTo>
                    <a:lnTo>
                      <a:pt x="345" y="320"/>
                    </a:lnTo>
                    <a:lnTo>
                      <a:pt x="345" y="322"/>
                    </a:lnTo>
                    <a:lnTo>
                      <a:pt x="345" y="324"/>
                    </a:lnTo>
                    <a:lnTo>
                      <a:pt x="347" y="328"/>
                    </a:lnTo>
                    <a:lnTo>
                      <a:pt x="349" y="330"/>
                    </a:lnTo>
                    <a:lnTo>
                      <a:pt x="351" y="330"/>
                    </a:lnTo>
                    <a:lnTo>
                      <a:pt x="351" y="334"/>
                    </a:lnTo>
                    <a:lnTo>
                      <a:pt x="353" y="336"/>
                    </a:lnTo>
                    <a:lnTo>
                      <a:pt x="353" y="338"/>
                    </a:lnTo>
                    <a:lnTo>
                      <a:pt x="353" y="340"/>
                    </a:lnTo>
                    <a:lnTo>
                      <a:pt x="355" y="342"/>
                    </a:lnTo>
                    <a:lnTo>
                      <a:pt x="355" y="343"/>
                    </a:lnTo>
                    <a:lnTo>
                      <a:pt x="357" y="345"/>
                    </a:lnTo>
                    <a:lnTo>
                      <a:pt x="359" y="345"/>
                    </a:lnTo>
                    <a:lnTo>
                      <a:pt x="364" y="345"/>
                    </a:lnTo>
                    <a:lnTo>
                      <a:pt x="368" y="345"/>
                    </a:lnTo>
                    <a:lnTo>
                      <a:pt x="370" y="347"/>
                    </a:lnTo>
                    <a:lnTo>
                      <a:pt x="372" y="347"/>
                    </a:lnTo>
                    <a:lnTo>
                      <a:pt x="374" y="349"/>
                    </a:lnTo>
                    <a:lnTo>
                      <a:pt x="376" y="351"/>
                    </a:lnTo>
                    <a:lnTo>
                      <a:pt x="374" y="351"/>
                    </a:lnTo>
                    <a:lnTo>
                      <a:pt x="374" y="353"/>
                    </a:lnTo>
                    <a:lnTo>
                      <a:pt x="374" y="355"/>
                    </a:lnTo>
                    <a:lnTo>
                      <a:pt x="374" y="357"/>
                    </a:lnTo>
                    <a:lnTo>
                      <a:pt x="376" y="359"/>
                    </a:lnTo>
                    <a:lnTo>
                      <a:pt x="376" y="361"/>
                    </a:lnTo>
                    <a:lnTo>
                      <a:pt x="376" y="363"/>
                    </a:lnTo>
                    <a:lnTo>
                      <a:pt x="376" y="365"/>
                    </a:lnTo>
                    <a:lnTo>
                      <a:pt x="378" y="365"/>
                    </a:lnTo>
                    <a:lnTo>
                      <a:pt x="380" y="366"/>
                    </a:lnTo>
                    <a:lnTo>
                      <a:pt x="382" y="366"/>
                    </a:lnTo>
                    <a:lnTo>
                      <a:pt x="382" y="368"/>
                    </a:lnTo>
                    <a:lnTo>
                      <a:pt x="382" y="372"/>
                    </a:lnTo>
                    <a:lnTo>
                      <a:pt x="382" y="374"/>
                    </a:lnTo>
                    <a:lnTo>
                      <a:pt x="382" y="378"/>
                    </a:lnTo>
                    <a:lnTo>
                      <a:pt x="382" y="382"/>
                    </a:lnTo>
                    <a:lnTo>
                      <a:pt x="382" y="386"/>
                    </a:lnTo>
                    <a:lnTo>
                      <a:pt x="384" y="395"/>
                    </a:lnTo>
                    <a:lnTo>
                      <a:pt x="385" y="399"/>
                    </a:lnTo>
                    <a:lnTo>
                      <a:pt x="387" y="405"/>
                    </a:lnTo>
                    <a:lnTo>
                      <a:pt x="387" y="411"/>
                    </a:lnTo>
                    <a:lnTo>
                      <a:pt x="387" y="420"/>
                    </a:lnTo>
                    <a:lnTo>
                      <a:pt x="387" y="428"/>
                    </a:lnTo>
                    <a:lnTo>
                      <a:pt x="387" y="430"/>
                    </a:lnTo>
                    <a:lnTo>
                      <a:pt x="372" y="424"/>
                    </a:lnTo>
                    <a:lnTo>
                      <a:pt x="366" y="422"/>
                    </a:lnTo>
                    <a:lnTo>
                      <a:pt x="364" y="422"/>
                    </a:lnTo>
                    <a:lnTo>
                      <a:pt x="359" y="420"/>
                    </a:lnTo>
                    <a:lnTo>
                      <a:pt x="353" y="420"/>
                    </a:lnTo>
                    <a:lnTo>
                      <a:pt x="347" y="420"/>
                    </a:lnTo>
                    <a:lnTo>
                      <a:pt x="343" y="420"/>
                    </a:lnTo>
                    <a:lnTo>
                      <a:pt x="339" y="420"/>
                    </a:lnTo>
                    <a:lnTo>
                      <a:pt x="337" y="420"/>
                    </a:lnTo>
                    <a:lnTo>
                      <a:pt x="334" y="420"/>
                    </a:lnTo>
                    <a:lnTo>
                      <a:pt x="334" y="418"/>
                    </a:lnTo>
                    <a:lnTo>
                      <a:pt x="336" y="416"/>
                    </a:lnTo>
                    <a:lnTo>
                      <a:pt x="336" y="414"/>
                    </a:lnTo>
                    <a:lnTo>
                      <a:pt x="336" y="413"/>
                    </a:lnTo>
                    <a:lnTo>
                      <a:pt x="334" y="413"/>
                    </a:lnTo>
                    <a:lnTo>
                      <a:pt x="330" y="411"/>
                    </a:lnTo>
                    <a:lnTo>
                      <a:pt x="324" y="411"/>
                    </a:lnTo>
                    <a:lnTo>
                      <a:pt x="322" y="411"/>
                    </a:lnTo>
                    <a:lnTo>
                      <a:pt x="322" y="414"/>
                    </a:lnTo>
                    <a:lnTo>
                      <a:pt x="322" y="416"/>
                    </a:lnTo>
                    <a:lnTo>
                      <a:pt x="324" y="418"/>
                    </a:lnTo>
                    <a:lnTo>
                      <a:pt x="322" y="420"/>
                    </a:lnTo>
                    <a:lnTo>
                      <a:pt x="318" y="422"/>
                    </a:lnTo>
                    <a:lnTo>
                      <a:pt x="314" y="422"/>
                    </a:lnTo>
                    <a:lnTo>
                      <a:pt x="309" y="420"/>
                    </a:lnTo>
                    <a:lnTo>
                      <a:pt x="305" y="418"/>
                    </a:lnTo>
                    <a:lnTo>
                      <a:pt x="299" y="418"/>
                    </a:lnTo>
                    <a:lnTo>
                      <a:pt x="291" y="416"/>
                    </a:lnTo>
                    <a:lnTo>
                      <a:pt x="288" y="416"/>
                    </a:lnTo>
                    <a:lnTo>
                      <a:pt x="274" y="418"/>
                    </a:lnTo>
                    <a:lnTo>
                      <a:pt x="272" y="420"/>
                    </a:lnTo>
                    <a:lnTo>
                      <a:pt x="268" y="420"/>
                    </a:lnTo>
                    <a:lnTo>
                      <a:pt x="263" y="418"/>
                    </a:lnTo>
                    <a:lnTo>
                      <a:pt x="261" y="416"/>
                    </a:lnTo>
                    <a:lnTo>
                      <a:pt x="259" y="414"/>
                    </a:lnTo>
                    <a:lnTo>
                      <a:pt x="257" y="413"/>
                    </a:lnTo>
                    <a:lnTo>
                      <a:pt x="255" y="409"/>
                    </a:lnTo>
                    <a:lnTo>
                      <a:pt x="251" y="407"/>
                    </a:lnTo>
                    <a:lnTo>
                      <a:pt x="245" y="405"/>
                    </a:lnTo>
                    <a:lnTo>
                      <a:pt x="241" y="405"/>
                    </a:lnTo>
                    <a:lnTo>
                      <a:pt x="236" y="407"/>
                    </a:lnTo>
                    <a:lnTo>
                      <a:pt x="232" y="411"/>
                    </a:lnTo>
                    <a:lnTo>
                      <a:pt x="228" y="414"/>
                    </a:lnTo>
                    <a:lnTo>
                      <a:pt x="224" y="416"/>
                    </a:lnTo>
                    <a:lnTo>
                      <a:pt x="220" y="418"/>
                    </a:lnTo>
                    <a:lnTo>
                      <a:pt x="215" y="420"/>
                    </a:lnTo>
                    <a:lnTo>
                      <a:pt x="211" y="420"/>
                    </a:lnTo>
                    <a:lnTo>
                      <a:pt x="209" y="422"/>
                    </a:lnTo>
                    <a:lnTo>
                      <a:pt x="207" y="422"/>
                    </a:lnTo>
                    <a:lnTo>
                      <a:pt x="205" y="424"/>
                    </a:lnTo>
                    <a:lnTo>
                      <a:pt x="199" y="424"/>
                    </a:lnTo>
                    <a:lnTo>
                      <a:pt x="195" y="424"/>
                    </a:lnTo>
                    <a:lnTo>
                      <a:pt x="190" y="424"/>
                    </a:lnTo>
                    <a:lnTo>
                      <a:pt x="188" y="424"/>
                    </a:lnTo>
                    <a:lnTo>
                      <a:pt x="186" y="422"/>
                    </a:lnTo>
                    <a:lnTo>
                      <a:pt x="180" y="422"/>
                    </a:lnTo>
                    <a:lnTo>
                      <a:pt x="176" y="420"/>
                    </a:lnTo>
                    <a:lnTo>
                      <a:pt x="174" y="420"/>
                    </a:lnTo>
                    <a:lnTo>
                      <a:pt x="170" y="420"/>
                    </a:lnTo>
                    <a:lnTo>
                      <a:pt x="169" y="420"/>
                    </a:lnTo>
                    <a:lnTo>
                      <a:pt x="163" y="418"/>
                    </a:lnTo>
                    <a:lnTo>
                      <a:pt x="159" y="418"/>
                    </a:lnTo>
                    <a:lnTo>
                      <a:pt x="153" y="418"/>
                    </a:lnTo>
                    <a:lnTo>
                      <a:pt x="149" y="418"/>
                    </a:lnTo>
                    <a:lnTo>
                      <a:pt x="149" y="416"/>
                    </a:lnTo>
                    <a:lnTo>
                      <a:pt x="147" y="414"/>
                    </a:lnTo>
                    <a:lnTo>
                      <a:pt x="145" y="413"/>
                    </a:lnTo>
                    <a:lnTo>
                      <a:pt x="144" y="413"/>
                    </a:lnTo>
                    <a:lnTo>
                      <a:pt x="142" y="413"/>
                    </a:lnTo>
                    <a:lnTo>
                      <a:pt x="140" y="413"/>
                    </a:lnTo>
                    <a:lnTo>
                      <a:pt x="138" y="413"/>
                    </a:lnTo>
                    <a:lnTo>
                      <a:pt x="136" y="413"/>
                    </a:lnTo>
                    <a:lnTo>
                      <a:pt x="136" y="411"/>
                    </a:lnTo>
                    <a:lnTo>
                      <a:pt x="134" y="411"/>
                    </a:lnTo>
                    <a:lnTo>
                      <a:pt x="132" y="411"/>
                    </a:lnTo>
                    <a:lnTo>
                      <a:pt x="132" y="413"/>
                    </a:lnTo>
                    <a:lnTo>
                      <a:pt x="130" y="413"/>
                    </a:lnTo>
                    <a:lnTo>
                      <a:pt x="130" y="411"/>
                    </a:lnTo>
                    <a:lnTo>
                      <a:pt x="128" y="411"/>
                    </a:lnTo>
                    <a:lnTo>
                      <a:pt x="126" y="411"/>
                    </a:lnTo>
                    <a:lnTo>
                      <a:pt x="124" y="411"/>
                    </a:lnTo>
                    <a:lnTo>
                      <a:pt x="122" y="411"/>
                    </a:lnTo>
                    <a:lnTo>
                      <a:pt x="121" y="411"/>
                    </a:lnTo>
                    <a:lnTo>
                      <a:pt x="121" y="409"/>
                    </a:lnTo>
                    <a:lnTo>
                      <a:pt x="117" y="409"/>
                    </a:lnTo>
                    <a:lnTo>
                      <a:pt x="117" y="407"/>
                    </a:lnTo>
                    <a:lnTo>
                      <a:pt x="115" y="407"/>
                    </a:lnTo>
                    <a:lnTo>
                      <a:pt x="113" y="407"/>
                    </a:lnTo>
                    <a:lnTo>
                      <a:pt x="111" y="407"/>
                    </a:lnTo>
                    <a:lnTo>
                      <a:pt x="111" y="409"/>
                    </a:lnTo>
                    <a:lnTo>
                      <a:pt x="109" y="409"/>
                    </a:lnTo>
                    <a:lnTo>
                      <a:pt x="109" y="407"/>
                    </a:lnTo>
                    <a:lnTo>
                      <a:pt x="107" y="407"/>
                    </a:lnTo>
                    <a:lnTo>
                      <a:pt x="105" y="407"/>
                    </a:lnTo>
                    <a:lnTo>
                      <a:pt x="105" y="409"/>
                    </a:lnTo>
                    <a:lnTo>
                      <a:pt x="103" y="409"/>
                    </a:lnTo>
                    <a:lnTo>
                      <a:pt x="101" y="409"/>
                    </a:lnTo>
                    <a:lnTo>
                      <a:pt x="99" y="409"/>
                    </a:lnTo>
                    <a:lnTo>
                      <a:pt x="99" y="407"/>
                    </a:lnTo>
                    <a:lnTo>
                      <a:pt x="97" y="407"/>
                    </a:lnTo>
                    <a:lnTo>
                      <a:pt x="97" y="405"/>
                    </a:lnTo>
                    <a:lnTo>
                      <a:pt x="96" y="405"/>
                    </a:lnTo>
                    <a:lnTo>
                      <a:pt x="94" y="407"/>
                    </a:lnTo>
                    <a:lnTo>
                      <a:pt x="92" y="407"/>
                    </a:lnTo>
                    <a:lnTo>
                      <a:pt x="92" y="409"/>
                    </a:lnTo>
                    <a:lnTo>
                      <a:pt x="90" y="409"/>
                    </a:lnTo>
                    <a:lnTo>
                      <a:pt x="88" y="409"/>
                    </a:lnTo>
                    <a:lnTo>
                      <a:pt x="88" y="407"/>
                    </a:lnTo>
                    <a:lnTo>
                      <a:pt x="88" y="409"/>
                    </a:lnTo>
                    <a:lnTo>
                      <a:pt x="88" y="407"/>
                    </a:lnTo>
                    <a:lnTo>
                      <a:pt x="86" y="407"/>
                    </a:lnTo>
                    <a:lnTo>
                      <a:pt x="84" y="407"/>
                    </a:lnTo>
                    <a:lnTo>
                      <a:pt x="82" y="407"/>
                    </a:lnTo>
                    <a:lnTo>
                      <a:pt x="80" y="407"/>
                    </a:lnTo>
                    <a:lnTo>
                      <a:pt x="78" y="405"/>
                    </a:lnTo>
                    <a:lnTo>
                      <a:pt x="76" y="405"/>
                    </a:lnTo>
                    <a:lnTo>
                      <a:pt x="76" y="403"/>
                    </a:lnTo>
                    <a:lnTo>
                      <a:pt x="74" y="403"/>
                    </a:lnTo>
                    <a:lnTo>
                      <a:pt x="74" y="401"/>
                    </a:lnTo>
                    <a:lnTo>
                      <a:pt x="73" y="401"/>
                    </a:lnTo>
                    <a:lnTo>
                      <a:pt x="71" y="401"/>
                    </a:lnTo>
                    <a:lnTo>
                      <a:pt x="71" y="399"/>
                    </a:lnTo>
                    <a:lnTo>
                      <a:pt x="69" y="399"/>
                    </a:lnTo>
                    <a:lnTo>
                      <a:pt x="69" y="397"/>
                    </a:lnTo>
                    <a:lnTo>
                      <a:pt x="69" y="395"/>
                    </a:lnTo>
                    <a:lnTo>
                      <a:pt x="69" y="393"/>
                    </a:lnTo>
                    <a:lnTo>
                      <a:pt x="67" y="393"/>
                    </a:lnTo>
                    <a:lnTo>
                      <a:pt x="67" y="395"/>
                    </a:lnTo>
                    <a:lnTo>
                      <a:pt x="65" y="393"/>
                    </a:lnTo>
                    <a:lnTo>
                      <a:pt x="63" y="391"/>
                    </a:lnTo>
                    <a:lnTo>
                      <a:pt x="63" y="393"/>
                    </a:lnTo>
                    <a:lnTo>
                      <a:pt x="63" y="391"/>
                    </a:lnTo>
                    <a:lnTo>
                      <a:pt x="61" y="391"/>
                    </a:lnTo>
                    <a:lnTo>
                      <a:pt x="61" y="390"/>
                    </a:lnTo>
                    <a:lnTo>
                      <a:pt x="61" y="388"/>
                    </a:lnTo>
                    <a:lnTo>
                      <a:pt x="59" y="388"/>
                    </a:lnTo>
                    <a:lnTo>
                      <a:pt x="59" y="386"/>
                    </a:lnTo>
                    <a:lnTo>
                      <a:pt x="57" y="386"/>
                    </a:lnTo>
                    <a:lnTo>
                      <a:pt x="57" y="384"/>
                    </a:lnTo>
                    <a:lnTo>
                      <a:pt x="57" y="382"/>
                    </a:lnTo>
                    <a:lnTo>
                      <a:pt x="55" y="382"/>
                    </a:lnTo>
                    <a:lnTo>
                      <a:pt x="55" y="380"/>
                    </a:lnTo>
                    <a:lnTo>
                      <a:pt x="57" y="380"/>
                    </a:lnTo>
                    <a:lnTo>
                      <a:pt x="57" y="378"/>
                    </a:lnTo>
                    <a:lnTo>
                      <a:pt x="59" y="378"/>
                    </a:lnTo>
                    <a:lnTo>
                      <a:pt x="59" y="376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59" y="368"/>
                    </a:lnTo>
                    <a:lnTo>
                      <a:pt x="61" y="366"/>
                    </a:lnTo>
                    <a:lnTo>
                      <a:pt x="61" y="365"/>
                    </a:lnTo>
                    <a:lnTo>
                      <a:pt x="61" y="363"/>
                    </a:lnTo>
                    <a:lnTo>
                      <a:pt x="63" y="361"/>
                    </a:lnTo>
                    <a:lnTo>
                      <a:pt x="65" y="361"/>
                    </a:lnTo>
                    <a:lnTo>
                      <a:pt x="65" y="359"/>
                    </a:lnTo>
                    <a:lnTo>
                      <a:pt x="63" y="359"/>
                    </a:lnTo>
                    <a:lnTo>
                      <a:pt x="63" y="357"/>
                    </a:lnTo>
                    <a:lnTo>
                      <a:pt x="63" y="355"/>
                    </a:lnTo>
                    <a:lnTo>
                      <a:pt x="61" y="353"/>
                    </a:lnTo>
                    <a:lnTo>
                      <a:pt x="61" y="351"/>
                    </a:lnTo>
                    <a:lnTo>
                      <a:pt x="61" y="349"/>
                    </a:lnTo>
                    <a:lnTo>
                      <a:pt x="61" y="347"/>
                    </a:lnTo>
                    <a:lnTo>
                      <a:pt x="61" y="345"/>
                    </a:lnTo>
                    <a:lnTo>
                      <a:pt x="63" y="345"/>
                    </a:lnTo>
                    <a:lnTo>
                      <a:pt x="65" y="343"/>
                    </a:lnTo>
                    <a:lnTo>
                      <a:pt x="67" y="342"/>
                    </a:lnTo>
                    <a:lnTo>
                      <a:pt x="69" y="340"/>
                    </a:lnTo>
                    <a:lnTo>
                      <a:pt x="69" y="338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5" y="336"/>
                    </a:lnTo>
                    <a:lnTo>
                      <a:pt x="63" y="336"/>
                    </a:lnTo>
                    <a:lnTo>
                      <a:pt x="61" y="336"/>
                    </a:lnTo>
                    <a:lnTo>
                      <a:pt x="59" y="336"/>
                    </a:lnTo>
                    <a:lnTo>
                      <a:pt x="57" y="336"/>
                    </a:lnTo>
                    <a:lnTo>
                      <a:pt x="55" y="336"/>
                    </a:lnTo>
                    <a:lnTo>
                      <a:pt x="55" y="334"/>
                    </a:lnTo>
                    <a:lnTo>
                      <a:pt x="55" y="332"/>
                    </a:lnTo>
                    <a:lnTo>
                      <a:pt x="53" y="332"/>
                    </a:lnTo>
                    <a:lnTo>
                      <a:pt x="53" y="330"/>
                    </a:lnTo>
                    <a:lnTo>
                      <a:pt x="53" y="328"/>
                    </a:lnTo>
                    <a:lnTo>
                      <a:pt x="53" y="324"/>
                    </a:lnTo>
                    <a:lnTo>
                      <a:pt x="51" y="322"/>
                    </a:lnTo>
                    <a:lnTo>
                      <a:pt x="49" y="320"/>
                    </a:lnTo>
                    <a:lnTo>
                      <a:pt x="48" y="320"/>
                    </a:lnTo>
                    <a:lnTo>
                      <a:pt x="46" y="318"/>
                    </a:lnTo>
                    <a:lnTo>
                      <a:pt x="44" y="318"/>
                    </a:lnTo>
                    <a:lnTo>
                      <a:pt x="44" y="317"/>
                    </a:lnTo>
                    <a:lnTo>
                      <a:pt x="44" y="315"/>
                    </a:lnTo>
                    <a:lnTo>
                      <a:pt x="44" y="313"/>
                    </a:lnTo>
                    <a:lnTo>
                      <a:pt x="44" y="311"/>
                    </a:lnTo>
                    <a:lnTo>
                      <a:pt x="46" y="309"/>
                    </a:lnTo>
                    <a:lnTo>
                      <a:pt x="46" y="307"/>
                    </a:lnTo>
                    <a:lnTo>
                      <a:pt x="44" y="307"/>
                    </a:lnTo>
                    <a:lnTo>
                      <a:pt x="44" y="305"/>
                    </a:lnTo>
                    <a:lnTo>
                      <a:pt x="42" y="305"/>
                    </a:lnTo>
                    <a:lnTo>
                      <a:pt x="40" y="305"/>
                    </a:lnTo>
                    <a:lnTo>
                      <a:pt x="38" y="303"/>
                    </a:lnTo>
                    <a:lnTo>
                      <a:pt x="36" y="301"/>
                    </a:lnTo>
                    <a:lnTo>
                      <a:pt x="36" y="299"/>
                    </a:lnTo>
                    <a:lnTo>
                      <a:pt x="36" y="297"/>
                    </a:lnTo>
                    <a:lnTo>
                      <a:pt x="34" y="297"/>
                    </a:lnTo>
                    <a:lnTo>
                      <a:pt x="32" y="297"/>
                    </a:lnTo>
                    <a:lnTo>
                      <a:pt x="30" y="297"/>
                    </a:lnTo>
                    <a:lnTo>
                      <a:pt x="30" y="299"/>
                    </a:lnTo>
                    <a:lnTo>
                      <a:pt x="30" y="297"/>
                    </a:lnTo>
                    <a:lnTo>
                      <a:pt x="28" y="297"/>
                    </a:lnTo>
                    <a:lnTo>
                      <a:pt x="26" y="297"/>
                    </a:lnTo>
                    <a:lnTo>
                      <a:pt x="25" y="295"/>
                    </a:lnTo>
                    <a:lnTo>
                      <a:pt x="26" y="294"/>
                    </a:lnTo>
                    <a:lnTo>
                      <a:pt x="25" y="292"/>
                    </a:lnTo>
                    <a:lnTo>
                      <a:pt x="25" y="290"/>
                    </a:lnTo>
                    <a:lnTo>
                      <a:pt x="23" y="290"/>
                    </a:lnTo>
                    <a:lnTo>
                      <a:pt x="23" y="288"/>
                    </a:lnTo>
                    <a:lnTo>
                      <a:pt x="23" y="286"/>
                    </a:lnTo>
                    <a:lnTo>
                      <a:pt x="23" y="284"/>
                    </a:lnTo>
                    <a:lnTo>
                      <a:pt x="21" y="284"/>
                    </a:lnTo>
                    <a:lnTo>
                      <a:pt x="21" y="282"/>
                    </a:lnTo>
                    <a:lnTo>
                      <a:pt x="21" y="280"/>
                    </a:lnTo>
                    <a:lnTo>
                      <a:pt x="21" y="278"/>
                    </a:lnTo>
                    <a:lnTo>
                      <a:pt x="23" y="278"/>
                    </a:lnTo>
                    <a:lnTo>
                      <a:pt x="23" y="276"/>
                    </a:lnTo>
                    <a:lnTo>
                      <a:pt x="23" y="274"/>
                    </a:lnTo>
                    <a:lnTo>
                      <a:pt x="21" y="272"/>
                    </a:lnTo>
                    <a:lnTo>
                      <a:pt x="19" y="272"/>
                    </a:lnTo>
                    <a:lnTo>
                      <a:pt x="17" y="272"/>
                    </a:lnTo>
                    <a:lnTo>
                      <a:pt x="17" y="274"/>
                    </a:lnTo>
                    <a:lnTo>
                      <a:pt x="15" y="274"/>
                    </a:lnTo>
                    <a:lnTo>
                      <a:pt x="13" y="276"/>
                    </a:lnTo>
                    <a:lnTo>
                      <a:pt x="11" y="274"/>
                    </a:lnTo>
                    <a:lnTo>
                      <a:pt x="9" y="274"/>
                    </a:lnTo>
                    <a:lnTo>
                      <a:pt x="7" y="274"/>
                    </a:lnTo>
                    <a:lnTo>
                      <a:pt x="7" y="272"/>
                    </a:lnTo>
                    <a:lnTo>
                      <a:pt x="5" y="272"/>
                    </a:lnTo>
                    <a:lnTo>
                      <a:pt x="5" y="270"/>
                    </a:lnTo>
                    <a:lnTo>
                      <a:pt x="5" y="269"/>
                    </a:lnTo>
                    <a:lnTo>
                      <a:pt x="3" y="269"/>
                    </a:lnTo>
                    <a:lnTo>
                      <a:pt x="1" y="269"/>
                    </a:lnTo>
                    <a:lnTo>
                      <a:pt x="0" y="269"/>
                    </a:lnTo>
                    <a:lnTo>
                      <a:pt x="0" y="267"/>
                    </a:lnTo>
                    <a:lnTo>
                      <a:pt x="1" y="267"/>
                    </a:lnTo>
                    <a:lnTo>
                      <a:pt x="3" y="267"/>
                    </a:lnTo>
                    <a:lnTo>
                      <a:pt x="5" y="267"/>
                    </a:lnTo>
                    <a:lnTo>
                      <a:pt x="5" y="265"/>
                    </a:lnTo>
                    <a:lnTo>
                      <a:pt x="7" y="265"/>
                    </a:lnTo>
                    <a:lnTo>
                      <a:pt x="7" y="263"/>
                    </a:lnTo>
                    <a:lnTo>
                      <a:pt x="7" y="261"/>
                    </a:lnTo>
                    <a:lnTo>
                      <a:pt x="7" y="259"/>
                    </a:lnTo>
                    <a:lnTo>
                      <a:pt x="7" y="257"/>
                    </a:lnTo>
                    <a:lnTo>
                      <a:pt x="9" y="257"/>
                    </a:lnTo>
                    <a:lnTo>
                      <a:pt x="11" y="255"/>
                    </a:lnTo>
                    <a:lnTo>
                      <a:pt x="11" y="253"/>
                    </a:lnTo>
                    <a:lnTo>
                      <a:pt x="11" y="251"/>
                    </a:lnTo>
                    <a:lnTo>
                      <a:pt x="13" y="249"/>
                    </a:lnTo>
                    <a:lnTo>
                      <a:pt x="13" y="247"/>
                    </a:lnTo>
                    <a:lnTo>
                      <a:pt x="15" y="247"/>
                    </a:lnTo>
                    <a:lnTo>
                      <a:pt x="15" y="246"/>
                    </a:lnTo>
                    <a:lnTo>
                      <a:pt x="17" y="244"/>
                    </a:lnTo>
                    <a:lnTo>
                      <a:pt x="17" y="242"/>
                    </a:lnTo>
                    <a:lnTo>
                      <a:pt x="17" y="240"/>
                    </a:lnTo>
                    <a:lnTo>
                      <a:pt x="15" y="240"/>
                    </a:lnTo>
                    <a:lnTo>
                      <a:pt x="15" y="238"/>
                    </a:lnTo>
                    <a:lnTo>
                      <a:pt x="13" y="236"/>
                    </a:lnTo>
                    <a:lnTo>
                      <a:pt x="11" y="234"/>
                    </a:lnTo>
                    <a:lnTo>
                      <a:pt x="11" y="232"/>
                    </a:lnTo>
                    <a:lnTo>
                      <a:pt x="11" y="230"/>
                    </a:lnTo>
                    <a:lnTo>
                      <a:pt x="13" y="228"/>
                    </a:lnTo>
                    <a:lnTo>
                      <a:pt x="13" y="224"/>
                    </a:lnTo>
                    <a:lnTo>
                      <a:pt x="13" y="222"/>
                    </a:lnTo>
                    <a:lnTo>
                      <a:pt x="15" y="222"/>
                    </a:lnTo>
                    <a:lnTo>
                      <a:pt x="17" y="221"/>
                    </a:lnTo>
                    <a:lnTo>
                      <a:pt x="17" y="219"/>
                    </a:lnTo>
                    <a:lnTo>
                      <a:pt x="19" y="219"/>
                    </a:lnTo>
                    <a:lnTo>
                      <a:pt x="21" y="219"/>
                    </a:lnTo>
                    <a:lnTo>
                      <a:pt x="23" y="219"/>
                    </a:lnTo>
                    <a:lnTo>
                      <a:pt x="25" y="219"/>
                    </a:lnTo>
                    <a:lnTo>
                      <a:pt x="25" y="217"/>
                    </a:lnTo>
                    <a:lnTo>
                      <a:pt x="23" y="217"/>
                    </a:lnTo>
                    <a:lnTo>
                      <a:pt x="23" y="215"/>
                    </a:lnTo>
                    <a:lnTo>
                      <a:pt x="21" y="215"/>
                    </a:lnTo>
                    <a:lnTo>
                      <a:pt x="21" y="213"/>
                    </a:lnTo>
                    <a:lnTo>
                      <a:pt x="23" y="213"/>
                    </a:lnTo>
                    <a:lnTo>
                      <a:pt x="25" y="213"/>
                    </a:lnTo>
                    <a:lnTo>
                      <a:pt x="26" y="213"/>
                    </a:lnTo>
                    <a:lnTo>
                      <a:pt x="26" y="211"/>
                    </a:lnTo>
                    <a:lnTo>
                      <a:pt x="28" y="209"/>
                    </a:lnTo>
                    <a:lnTo>
                      <a:pt x="28" y="207"/>
                    </a:lnTo>
                    <a:lnTo>
                      <a:pt x="30" y="207"/>
                    </a:lnTo>
                    <a:lnTo>
                      <a:pt x="32" y="207"/>
                    </a:lnTo>
                    <a:lnTo>
                      <a:pt x="34" y="207"/>
                    </a:lnTo>
                    <a:lnTo>
                      <a:pt x="34" y="205"/>
                    </a:lnTo>
                    <a:lnTo>
                      <a:pt x="36" y="205"/>
                    </a:lnTo>
                    <a:lnTo>
                      <a:pt x="36" y="203"/>
                    </a:lnTo>
                    <a:lnTo>
                      <a:pt x="36" y="201"/>
                    </a:lnTo>
                    <a:lnTo>
                      <a:pt x="38" y="201"/>
                    </a:lnTo>
                    <a:lnTo>
                      <a:pt x="38" y="199"/>
                    </a:lnTo>
                    <a:lnTo>
                      <a:pt x="40" y="199"/>
                    </a:lnTo>
                    <a:lnTo>
                      <a:pt x="40" y="198"/>
                    </a:lnTo>
                    <a:lnTo>
                      <a:pt x="42" y="196"/>
                    </a:lnTo>
                    <a:lnTo>
                      <a:pt x="44" y="196"/>
                    </a:lnTo>
                    <a:lnTo>
                      <a:pt x="46" y="196"/>
                    </a:lnTo>
                    <a:lnTo>
                      <a:pt x="46" y="194"/>
                    </a:lnTo>
                    <a:lnTo>
                      <a:pt x="48" y="192"/>
                    </a:lnTo>
                    <a:lnTo>
                      <a:pt x="49" y="192"/>
                    </a:lnTo>
                    <a:lnTo>
                      <a:pt x="51" y="192"/>
                    </a:lnTo>
                    <a:lnTo>
                      <a:pt x="53" y="194"/>
                    </a:lnTo>
                    <a:lnTo>
                      <a:pt x="53" y="196"/>
                    </a:lnTo>
                    <a:lnTo>
                      <a:pt x="55" y="196"/>
                    </a:lnTo>
                    <a:lnTo>
                      <a:pt x="57" y="196"/>
                    </a:lnTo>
                    <a:lnTo>
                      <a:pt x="57" y="198"/>
                    </a:lnTo>
                    <a:lnTo>
                      <a:pt x="59" y="198"/>
                    </a:lnTo>
                    <a:lnTo>
                      <a:pt x="59" y="199"/>
                    </a:lnTo>
                    <a:lnTo>
                      <a:pt x="61" y="199"/>
                    </a:lnTo>
                    <a:lnTo>
                      <a:pt x="63" y="199"/>
                    </a:lnTo>
                    <a:lnTo>
                      <a:pt x="63" y="198"/>
                    </a:lnTo>
                    <a:lnTo>
                      <a:pt x="65" y="198"/>
                    </a:lnTo>
                    <a:lnTo>
                      <a:pt x="67" y="196"/>
                    </a:lnTo>
                    <a:lnTo>
                      <a:pt x="69" y="196"/>
                    </a:lnTo>
                    <a:lnTo>
                      <a:pt x="71" y="196"/>
                    </a:lnTo>
                    <a:lnTo>
                      <a:pt x="71" y="198"/>
                    </a:lnTo>
                    <a:lnTo>
                      <a:pt x="73" y="198"/>
                    </a:lnTo>
                    <a:lnTo>
                      <a:pt x="73" y="199"/>
                    </a:lnTo>
                    <a:lnTo>
                      <a:pt x="74" y="199"/>
                    </a:lnTo>
                    <a:lnTo>
                      <a:pt x="74" y="201"/>
                    </a:lnTo>
                    <a:lnTo>
                      <a:pt x="74" y="203"/>
                    </a:lnTo>
                    <a:lnTo>
                      <a:pt x="76" y="205"/>
                    </a:lnTo>
                    <a:lnTo>
                      <a:pt x="76" y="207"/>
                    </a:lnTo>
                    <a:lnTo>
                      <a:pt x="76" y="209"/>
                    </a:lnTo>
                    <a:lnTo>
                      <a:pt x="78" y="209"/>
                    </a:lnTo>
                    <a:lnTo>
                      <a:pt x="78" y="211"/>
                    </a:lnTo>
                    <a:lnTo>
                      <a:pt x="80" y="211"/>
                    </a:lnTo>
                    <a:lnTo>
                      <a:pt x="82" y="213"/>
                    </a:lnTo>
                    <a:lnTo>
                      <a:pt x="84" y="213"/>
                    </a:lnTo>
                    <a:lnTo>
                      <a:pt x="86" y="213"/>
                    </a:lnTo>
                    <a:lnTo>
                      <a:pt x="88" y="213"/>
                    </a:lnTo>
                    <a:lnTo>
                      <a:pt x="90" y="213"/>
                    </a:lnTo>
                    <a:lnTo>
                      <a:pt x="90" y="215"/>
                    </a:lnTo>
                    <a:lnTo>
                      <a:pt x="92" y="215"/>
                    </a:lnTo>
                    <a:lnTo>
                      <a:pt x="94" y="217"/>
                    </a:lnTo>
                    <a:lnTo>
                      <a:pt x="94" y="215"/>
                    </a:lnTo>
                    <a:lnTo>
                      <a:pt x="94" y="213"/>
                    </a:lnTo>
                    <a:lnTo>
                      <a:pt x="94" y="211"/>
                    </a:lnTo>
                    <a:lnTo>
                      <a:pt x="92" y="211"/>
                    </a:lnTo>
                    <a:lnTo>
                      <a:pt x="92" y="209"/>
                    </a:lnTo>
                    <a:lnTo>
                      <a:pt x="92" y="207"/>
                    </a:lnTo>
                    <a:lnTo>
                      <a:pt x="94" y="207"/>
                    </a:lnTo>
                    <a:lnTo>
                      <a:pt x="96" y="205"/>
                    </a:lnTo>
                    <a:lnTo>
                      <a:pt x="97" y="205"/>
                    </a:lnTo>
                    <a:lnTo>
                      <a:pt x="99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5" y="207"/>
                    </a:lnTo>
                    <a:lnTo>
                      <a:pt x="107" y="207"/>
                    </a:lnTo>
                    <a:lnTo>
                      <a:pt x="109" y="209"/>
                    </a:lnTo>
                    <a:lnTo>
                      <a:pt x="111" y="209"/>
                    </a:lnTo>
                    <a:lnTo>
                      <a:pt x="113" y="209"/>
                    </a:lnTo>
                    <a:lnTo>
                      <a:pt x="113" y="207"/>
                    </a:lnTo>
                    <a:lnTo>
                      <a:pt x="113" y="205"/>
                    </a:lnTo>
                    <a:lnTo>
                      <a:pt x="113" y="203"/>
                    </a:lnTo>
                    <a:lnTo>
                      <a:pt x="113" y="201"/>
                    </a:lnTo>
                    <a:lnTo>
                      <a:pt x="113" y="199"/>
                    </a:lnTo>
                    <a:lnTo>
                      <a:pt x="113" y="198"/>
                    </a:lnTo>
                    <a:lnTo>
                      <a:pt x="111" y="198"/>
                    </a:lnTo>
                    <a:lnTo>
                      <a:pt x="111" y="196"/>
                    </a:lnTo>
                    <a:lnTo>
                      <a:pt x="107" y="192"/>
                    </a:lnTo>
                    <a:lnTo>
                      <a:pt x="105" y="192"/>
                    </a:lnTo>
                    <a:lnTo>
                      <a:pt x="103" y="190"/>
                    </a:lnTo>
                    <a:lnTo>
                      <a:pt x="101" y="190"/>
                    </a:lnTo>
                    <a:lnTo>
                      <a:pt x="99" y="190"/>
                    </a:lnTo>
                    <a:lnTo>
                      <a:pt x="97" y="188"/>
                    </a:lnTo>
                    <a:lnTo>
                      <a:pt x="97" y="186"/>
                    </a:lnTo>
                    <a:lnTo>
                      <a:pt x="97" y="184"/>
                    </a:lnTo>
                    <a:lnTo>
                      <a:pt x="99" y="182"/>
                    </a:lnTo>
                    <a:lnTo>
                      <a:pt x="101" y="182"/>
                    </a:lnTo>
                    <a:lnTo>
                      <a:pt x="103" y="182"/>
                    </a:lnTo>
                    <a:lnTo>
                      <a:pt x="105" y="182"/>
                    </a:lnTo>
                    <a:lnTo>
                      <a:pt x="109" y="184"/>
                    </a:lnTo>
                    <a:lnTo>
                      <a:pt x="111" y="184"/>
                    </a:lnTo>
                    <a:lnTo>
                      <a:pt x="113" y="184"/>
                    </a:lnTo>
                    <a:lnTo>
                      <a:pt x="115" y="182"/>
                    </a:lnTo>
                    <a:lnTo>
                      <a:pt x="117" y="182"/>
                    </a:lnTo>
                    <a:lnTo>
                      <a:pt x="119" y="182"/>
                    </a:lnTo>
                    <a:lnTo>
                      <a:pt x="121" y="182"/>
                    </a:lnTo>
                    <a:lnTo>
                      <a:pt x="122" y="180"/>
                    </a:lnTo>
                    <a:lnTo>
                      <a:pt x="124" y="180"/>
                    </a:lnTo>
                    <a:lnTo>
                      <a:pt x="126" y="178"/>
                    </a:lnTo>
                    <a:lnTo>
                      <a:pt x="128" y="178"/>
                    </a:lnTo>
                    <a:lnTo>
                      <a:pt x="130" y="178"/>
                    </a:lnTo>
                    <a:lnTo>
                      <a:pt x="132" y="180"/>
                    </a:lnTo>
                    <a:lnTo>
                      <a:pt x="134" y="180"/>
                    </a:lnTo>
                    <a:lnTo>
                      <a:pt x="136" y="180"/>
                    </a:lnTo>
                    <a:lnTo>
                      <a:pt x="138" y="178"/>
                    </a:lnTo>
                    <a:lnTo>
                      <a:pt x="140" y="176"/>
                    </a:lnTo>
                    <a:lnTo>
                      <a:pt x="142" y="174"/>
                    </a:lnTo>
                    <a:lnTo>
                      <a:pt x="144" y="173"/>
                    </a:lnTo>
                    <a:lnTo>
                      <a:pt x="144" y="171"/>
                    </a:lnTo>
                    <a:lnTo>
                      <a:pt x="144" y="169"/>
                    </a:lnTo>
                    <a:lnTo>
                      <a:pt x="142" y="169"/>
                    </a:lnTo>
                    <a:lnTo>
                      <a:pt x="140" y="167"/>
                    </a:lnTo>
                    <a:lnTo>
                      <a:pt x="138" y="165"/>
                    </a:lnTo>
                    <a:lnTo>
                      <a:pt x="140" y="165"/>
                    </a:lnTo>
                    <a:lnTo>
                      <a:pt x="142" y="165"/>
                    </a:lnTo>
                    <a:lnTo>
                      <a:pt x="144" y="165"/>
                    </a:lnTo>
                    <a:lnTo>
                      <a:pt x="145" y="165"/>
                    </a:lnTo>
                    <a:lnTo>
                      <a:pt x="145" y="163"/>
                    </a:lnTo>
                    <a:lnTo>
                      <a:pt x="147" y="161"/>
                    </a:lnTo>
                    <a:lnTo>
                      <a:pt x="147" y="159"/>
                    </a:lnTo>
                    <a:lnTo>
                      <a:pt x="147" y="157"/>
                    </a:lnTo>
                    <a:lnTo>
                      <a:pt x="147" y="155"/>
                    </a:lnTo>
                    <a:lnTo>
                      <a:pt x="145" y="153"/>
                    </a:lnTo>
                    <a:lnTo>
                      <a:pt x="145" y="151"/>
                    </a:lnTo>
                    <a:lnTo>
                      <a:pt x="145" y="150"/>
                    </a:lnTo>
                    <a:lnTo>
                      <a:pt x="145" y="148"/>
                    </a:lnTo>
                    <a:lnTo>
                      <a:pt x="145" y="146"/>
                    </a:lnTo>
                    <a:lnTo>
                      <a:pt x="144" y="146"/>
                    </a:lnTo>
                    <a:lnTo>
                      <a:pt x="142" y="144"/>
                    </a:lnTo>
                    <a:lnTo>
                      <a:pt x="142" y="142"/>
                    </a:lnTo>
                    <a:lnTo>
                      <a:pt x="142" y="140"/>
                    </a:lnTo>
                    <a:lnTo>
                      <a:pt x="142" y="138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38" y="134"/>
                    </a:lnTo>
                    <a:lnTo>
                      <a:pt x="138" y="132"/>
                    </a:lnTo>
                    <a:lnTo>
                      <a:pt x="138" y="130"/>
                    </a:lnTo>
                    <a:lnTo>
                      <a:pt x="136" y="126"/>
                    </a:lnTo>
                    <a:lnTo>
                      <a:pt x="136" y="125"/>
                    </a:lnTo>
                    <a:lnTo>
                      <a:pt x="136" y="121"/>
                    </a:lnTo>
                    <a:lnTo>
                      <a:pt x="136" y="117"/>
                    </a:lnTo>
                    <a:lnTo>
                      <a:pt x="136" y="115"/>
                    </a:lnTo>
                    <a:lnTo>
                      <a:pt x="136" y="109"/>
                    </a:lnTo>
                    <a:lnTo>
                      <a:pt x="134" y="107"/>
                    </a:lnTo>
                    <a:lnTo>
                      <a:pt x="136" y="103"/>
                    </a:lnTo>
                    <a:lnTo>
                      <a:pt x="136" y="101"/>
                    </a:lnTo>
                    <a:lnTo>
                      <a:pt x="136" y="100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4" y="94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8"/>
                    </a:lnTo>
                    <a:lnTo>
                      <a:pt x="134" y="86"/>
                    </a:lnTo>
                    <a:lnTo>
                      <a:pt x="134" y="84"/>
                    </a:lnTo>
                    <a:lnTo>
                      <a:pt x="132" y="84"/>
                    </a:lnTo>
                    <a:lnTo>
                      <a:pt x="132" y="82"/>
                    </a:lnTo>
                    <a:lnTo>
                      <a:pt x="130" y="82"/>
                    </a:lnTo>
                    <a:lnTo>
                      <a:pt x="128" y="84"/>
                    </a:lnTo>
                    <a:lnTo>
                      <a:pt x="128" y="82"/>
                    </a:lnTo>
                    <a:lnTo>
                      <a:pt x="126" y="82"/>
                    </a:lnTo>
                    <a:lnTo>
                      <a:pt x="124" y="80"/>
                    </a:lnTo>
                    <a:lnTo>
                      <a:pt x="122" y="78"/>
                    </a:lnTo>
                    <a:lnTo>
                      <a:pt x="122" y="77"/>
                    </a:lnTo>
                    <a:lnTo>
                      <a:pt x="122" y="75"/>
                    </a:lnTo>
                    <a:lnTo>
                      <a:pt x="122" y="73"/>
                    </a:lnTo>
                    <a:lnTo>
                      <a:pt x="122" y="71"/>
                    </a:lnTo>
                    <a:lnTo>
                      <a:pt x="122" y="69"/>
                    </a:lnTo>
                    <a:lnTo>
                      <a:pt x="121" y="67"/>
                    </a:lnTo>
                    <a:lnTo>
                      <a:pt x="119" y="67"/>
                    </a:lnTo>
                    <a:lnTo>
                      <a:pt x="117" y="67"/>
                    </a:lnTo>
                    <a:lnTo>
                      <a:pt x="115" y="67"/>
                    </a:lnTo>
                    <a:lnTo>
                      <a:pt x="113" y="67"/>
                    </a:lnTo>
                    <a:lnTo>
                      <a:pt x="111" y="69"/>
                    </a:lnTo>
                    <a:lnTo>
                      <a:pt x="111" y="71"/>
                    </a:lnTo>
                    <a:lnTo>
                      <a:pt x="109" y="73"/>
                    </a:lnTo>
                    <a:lnTo>
                      <a:pt x="109" y="75"/>
                    </a:lnTo>
                    <a:lnTo>
                      <a:pt x="107" y="75"/>
                    </a:lnTo>
                    <a:lnTo>
                      <a:pt x="107" y="77"/>
                    </a:lnTo>
                    <a:lnTo>
                      <a:pt x="105" y="77"/>
                    </a:lnTo>
                    <a:lnTo>
                      <a:pt x="103" y="77"/>
                    </a:lnTo>
                    <a:lnTo>
                      <a:pt x="101" y="77"/>
                    </a:lnTo>
                    <a:lnTo>
                      <a:pt x="101" y="75"/>
                    </a:lnTo>
                    <a:lnTo>
                      <a:pt x="101" y="73"/>
                    </a:lnTo>
                    <a:lnTo>
                      <a:pt x="101" y="71"/>
                    </a:lnTo>
                    <a:lnTo>
                      <a:pt x="103" y="69"/>
                    </a:lnTo>
                    <a:lnTo>
                      <a:pt x="105" y="67"/>
                    </a:lnTo>
                    <a:lnTo>
                      <a:pt x="107" y="67"/>
                    </a:lnTo>
                    <a:lnTo>
                      <a:pt x="109" y="63"/>
                    </a:lnTo>
                    <a:lnTo>
                      <a:pt x="111" y="61"/>
                    </a:lnTo>
                    <a:lnTo>
                      <a:pt x="111" y="59"/>
                    </a:lnTo>
                    <a:lnTo>
                      <a:pt x="113" y="55"/>
                    </a:lnTo>
                    <a:lnTo>
                      <a:pt x="113" y="53"/>
                    </a:lnTo>
                    <a:lnTo>
                      <a:pt x="113" y="52"/>
                    </a:lnTo>
                    <a:lnTo>
                      <a:pt x="111" y="52"/>
                    </a:lnTo>
                    <a:lnTo>
                      <a:pt x="109" y="52"/>
                    </a:lnTo>
                    <a:lnTo>
                      <a:pt x="107" y="52"/>
                    </a:lnTo>
                    <a:lnTo>
                      <a:pt x="105" y="53"/>
                    </a:lnTo>
                    <a:lnTo>
                      <a:pt x="103" y="53"/>
                    </a:lnTo>
                    <a:lnTo>
                      <a:pt x="103" y="55"/>
                    </a:lnTo>
                    <a:lnTo>
                      <a:pt x="101" y="57"/>
                    </a:lnTo>
                    <a:lnTo>
                      <a:pt x="99" y="57"/>
                    </a:lnTo>
                    <a:lnTo>
                      <a:pt x="99" y="55"/>
                    </a:lnTo>
                    <a:lnTo>
                      <a:pt x="99" y="53"/>
                    </a:lnTo>
                    <a:lnTo>
                      <a:pt x="101" y="52"/>
                    </a:lnTo>
                    <a:lnTo>
                      <a:pt x="101" y="50"/>
                    </a:lnTo>
                    <a:lnTo>
                      <a:pt x="101" y="48"/>
                    </a:lnTo>
                    <a:lnTo>
                      <a:pt x="101" y="46"/>
                    </a:lnTo>
                    <a:lnTo>
                      <a:pt x="99" y="44"/>
                    </a:lnTo>
                    <a:lnTo>
                      <a:pt x="99" y="42"/>
                    </a:lnTo>
                    <a:lnTo>
                      <a:pt x="103" y="40"/>
                    </a:lnTo>
                    <a:lnTo>
                      <a:pt x="105" y="40"/>
                    </a:lnTo>
                    <a:lnTo>
                      <a:pt x="107" y="40"/>
                    </a:lnTo>
                    <a:lnTo>
                      <a:pt x="109" y="40"/>
                    </a:lnTo>
                    <a:lnTo>
                      <a:pt x="111" y="40"/>
                    </a:lnTo>
                    <a:lnTo>
                      <a:pt x="111" y="38"/>
                    </a:lnTo>
                    <a:lnTo>
                      <a:pt x="113" y="38"/>
                    </a:lnTo>
                    <a:lnTo>
                      <a:pt x="115" y="38"/>
                    </a:lnTo>
                    <a:lnTo>
                      <a:pt x="117" y="38"/>
                    </a:lnTo>
                    <a:lnTo>
                      <a:pt x="119" y="38"/>
                    </a:lnTo>
                    <a:lnTo>
                      <a:pt x="119" y="36"/>
                    </a:lnTo>
                    <a:lnTo>
                      <a:pt x="121" y="36"/>
                    </a:lnTo>
                    <a:lnTo>
                      <a:pt x="122" y="36"/>
                    </a:lnTo>
                    <a:lnTo>
                      <a:pt x="124" y="36"/>
                    </a:lnTo>
                    <a:lnTo>
                      <a:pt x="126" y="36"/>
                    </a:lnTo>
                    <a:lnTo>
                      <a:pt x="128" y="34"/>
                    </a:lnTo>
                    <a:lnTo>
                      <a:pt x="130" y="34"/>
                    </a:lnTo>
                    <a:lnTo>
                      <a:pt x="132" y="34"/>
                    </a:lnTo>
                    <a:lnTo>
                      <a:pt x="240" y="2"/>
                    </a:lnTo>
                    <a:lnTo>
                      <a:pt x="255" y="4"/>
                    </a:lnTo>
                    <a:lnTo>
                      <a:pt x="263" y="4"/>
                    </a:lnTo>
                    <a:lnTo>
                      <a:pt x="270" y="4"/>
                    </a:lnTo>
                    <a:lnTo>
                      <a:pt x="272" y="2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2"/>
                    </a:lnTo>
                    <a:lnTo>
                      <a:pt x="280" y="4"/>
                    </a:lnTo>
                    <a:lnTo>
                      <a:pt x="282" y="4"/>
                    </a:lnTo>
                    <a:lnTo>
                      <a:pt x="284" y="5"/>
                    </a:lnTo>
                    <a:lnTo>
                      <a:pt x="286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89" y="7"/>
                    </a:lnTo>
                    <a:lnTo>
                      <a:pt x="291" y="7"/>
                    </a:lnTo>
                    <a:lnTo>
                      <a:pt x="293" y="7"/>
                    </a:lnTo>
                    <a:lnTo>
                      <a:pt x="295" y="7"/>
                    </a:lnTo>
                    <a:lnTo>
                      <a:pt x="295" y="9"/>
                    </a:lnTo>
                    <a:lnTo>
                      <a:pt x="297" y="9"/>
                    </a:lnTo>
                    <a:lnTo>
                      <a:pt x="299" y="9"/>
                    </a:lnTo>
                    <a:lnTo>
                      <a:pt x="299" y="11"/>
                    </a:lnTo>
                    <a:lnTo>
                      <a:pt x="301" y="11"/>
                    </a:lnTo>
                    <a:lnTo>
                      <a:pt x="301" y="13"/>
                    </a:lnTo>
                    <a:lnTo>
                      <a:pt x="303" y="13"/>
                    </a:lnTo>
                    <a:lnTo>
                      <a:pt x="303" y="15"/>
                    </a:lnTo>
                    <a:lnTo>
                      <a:pt x="303" y="17"/>
                    </a:lnTo>
                    <a:lnTo>
                      <a:pt x="303" y="19"/>
                    </a:lnTo>
                    <a:lnTo>
                      <a:pt x="305" y="19"/>
                    </a:ln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21"/>
                    </a:lnTo>
                    <a:lnTo>
                      <a:pt x="311" y="21"/>
                    </a:lnTo>
                    <a:lnTo>
                      <a:pt x="311" y="19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4" y="15"/>
                    </a:lnTo>
                    <a:lnTo>
                      <a:pt x="316" y="15"/>
                    </a:lnTo>
                    <a:lnTo>
                      <a:pt x="318" y="15"/>
                    </a:lnTo>
                    <a:lnTo>
                      <a:pt x="320" y="15"/>
                    </a:lnTo>
                    <a:lnTo>
                      <a:pt x="320" y="13"/>
                    </a:lnTo>
                    <a:lnTo>
                      <a:pt x="322" y="13"/>
                    </a:lnTo>
                    <a:lnTo>
                      <a:pt x="324" y="13"/>
                    </a:lnTo>
                    <a:lnTo>
                      <a:pt x="326" y="13"/>
                    </a:lnTo>
                    <a:lnTo>
                      <a:pt x="326" y="11"/>
                    </a:lnTo>
                    <a:lnTo>
                      <a:pt x="328" y="11"/>
                    </a:lnTo>
                    <a:lnTo>
                      <a:pt x="330" y="11"/>
                    </a:lnTo>
                    <a:lnTo>
                      <a:pt x="330" y="13"/>
                    </a:lnTo>
                    <a:lnTo>
                      <a:pt x="332" y="13"/>
                    </a:lnTo>
                    <a:lnTo>
                      <a:pt x="334" y="13"/>
                    </a:lnTo>
                    <a:lnTo>
                      <a:pt x="336" y="13"/>
                    </a:lnTo>
                    <a:lnTo>
                      <a:pt x="336" y="15"/>
                    </a:lnTo>
                    <a:lnTo>
                      <a:pt x="337" y="15"/>
                    </a:lnTo>
                    <a:lnTo>
                      <a:pt x="337" y="13"/>
                    </a:lnTo>
                    <a:lnTo>
                      <a:pt x="339" y="13"/>
                    </a:lnTo>
                    <a:lnTo>
                      <a:pt x="341" y="13"/>
                    </a:lnTo>
                    <a:lnTo>
                      <a:pt x="341" y="11"/>
                    </a:lnTo>
                    <a:lnTo>
                      <a:pt x="343" y="11"/>
                    </a:lnTo>
                    <a:lnTo>
                      <a:pt x="345" y="11"/>
                    </a:lnTo>
                    <a:lnTo>
                      <a:pt x="345" y="13"/>
                    </a:lnTo>
                    <a:lnTo>
                      <a:pt x="347" y="13"/>
                    </a:lnTo>
                    <a:lnTo>
                      <a:pt x="349" y="13"/>
                    </a:lnTo>
                    <a:lnTo>
                      <a:pt x="349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5" y="25"/>
                    </a:lnTo>
                    <a:lnTo>
                      <a:pt x="357" y="25"/>
                    </a:lnTo>
                    <a:lnTo>
                      <a:pt x="357" y="27"/>
                    </a:lnTo>
                    <a:lnTo>
                      <a:pt x="357" y="29"/>
                    </a:lnTo>
                    <a:lnTo>
                      <a:pt x="359" y="29"/>
                    </a:lnTo>
                    <a:lnTo>
                      <a:pt x="359" y="27"/>
                    </a:lnTo>
                    <a:lnTo>
                      <a:pt x="359" y="25"/>
                    </a:lnTo>
                    <a:lnTo>
                      <a:pt x="361" y="25"/>
                    </a:lnTo>
                    <a:lnTo>
                      <a:pt x="361" y="23"/>
                    </a:lnTo>
                    <a:lnTo>
                      <a:pt x="362" y="23"/>
                    </a:lnTo>
                    <a:lnTo>
                      <a:pt x="362" y="21"/>
                    </a:lnTo>
                    <a:lnTo>
                      <a:pt x="362" y="19"/>
                    </a:lnTo>
                    <a:lnTo>
                      <a:pt x="364" y="19"/>
                    </a:lnTo>
                    <a:lnTo>
                      <a:pt x="364" y="17"/>
                    </a:lnTo>
                    <a:lnTo>
                      <a:pt x="366" y="17"/>
                    </a:lnTo>
                    <a:lnTo>
                      <a:pt x="368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372" y="25"/>
                    </a:lnTo>
                    <a:lnTo>
                      <a:pt x="372" y="27"/>
                    </a:lnTo>
                    <a:lnTo>
                      <a:pt x="374" y="27"/>
                    </a:lnTo>
                    <a:lnTo>
                      <a:pt x="374" y="29"/>
                    </a:lnTo>
                    <a:lnTo>
                      <a:pt x="374" y="30"/>
                    </a:lnTo>
                    <a:lnTo>
                      <a:pt x="374" y="32"/>
                    </a:lnTo>
                    <a:lnTo>
                      <a:pt x="376" y="34"/>
                    </a:lnTo>
                    <a:lnTo>
                      <a:pt x="376" y="36"/>
                    </a:lnTo>
                    <a:lnTo>
                      <a:pt x="378" y="36"/>
                    </a:lnTo>
                    <a:lnTo>
                      <a:pt x="378" y="38"/>
                    </a:lnTo>
                    <a:lnTo>
                      <a:pt x="378" y="40"/>
                    </a:lnTo>
                    <a:lnTo>
                      <a:pt x="378" y="42"/>
                    </a:lnTo>
                    <a:lnTo>
                      <a:pt x="378" y="44"/>
                    </a:lnTo>
                    <a:lnTo>
                      <a:pt x="378" y="46"/>
                    </a:lnTo>
                    <a:lnTo>
                      <a:pt x="378" y="48"/>
                    </a:lnTo>
                    <a:lnTo>
                      <a:pt x="380" y="50"/>
                    </a:lnTo>
                    <a:lnTo>
                      <a:pt x="382" y="50"/>
                    </a:lnTo>
                    <a:lnTo>
                      <a:pt x="384" y="50"/>
                    </a:lnTo>
                    <a:lnTo>
                      <a:pt x="385" y="50"/>
                    </a:lnTo>
                    <a:lnTo>
                      <a:pt x="387" y="50"/>
                    </a:lnTo>
                    <a:lnTo>
                      <a:pt x="389" y="50"/>
                    </a:lnTo>
                    <a:lnTo>
                      <a:pt x="391" y="50"/>
                    </a:lnTo>
                    <a:lnTo>
                      <a:pt x="391" y="52"/>
                    </a:lnTo>
                    <a:lnTo>
                      <a:pt x="391" y="53"/>
                    </a:lnTo>
                    <a:lnTo>
                      <a:pt x="393" y="53"/>
                    </a:lnTo>
                    <a:lnTo>
                      <a:pt x="393" y="52"/>
                    </a:lnTo>
                    <a:lnTo>
                      <a:pt x="395" y="52"/>
                    </a:lnTo>
                    <a:lnTo>
                      <a:pt x="395" y="50"/>
                    </a:lnTo>
                    <a:lnTo>
                      <a:pt x="395" y="48"/>
                    </a:lnTo>
                    <a:lnTo>
                      <a:pt x="397" y="48"/>
                    </a:lnTo>
                    <a:lnTo>
                      <a:pt x="397" y="46"/>
                    </a:lnTo>
                    <a:lnTo>
                      <a:pt x="399" y="46"/>
                    </a:lnTo>
                    <a:lnTo>
                      <a:pt x="401" y="46"/>
                    </a:lnTo>
                    <a:lnTo>
                      <a:pt x="401" y="44"/>
                    </a:lnTo>
                    <a:lnTo>
                      <a:pt x="401" y="42"/>
                    </a:lnTo>
                    <a:lnTo>
                      <a:pt x="403" y="42"/>
                    </a:lnTo>
                    <a:lnTo>
                      <a:pt x="405" y="42"/>
                    </a:lnTo>
                    <a:lnTo>
                      <a:pt x="405" y="40"/>
                    </a:lnTo>
                    <a:lnTo>
                      <a:pt x="407" y="40"/>
                    </a:lnTo>
                    <a:lnTo>
                      <a:pt x="408" y="40"/>
                    </a:lnTo>
                    <a:lnTo>
                      <a:pt x="408" y="38"/>
                    </a:lnTo>
                    <a:lnTo>
                      <a:pt x="410" y="38"/>
                    </a:lnTo>
                    <a:lnTo>
                      <a:pt x="410" y="36"/>
                    </a:lnTo>
                    <a:lnTo>
                      <a:pt x="412" y="36"/>
                    </a:lnTo>
                    <a:lnTo>
                      <a:pt x="412" y="34"/>
                    </a:lnTo>
                    <a:lnTo>
                      <a:pt x="414" y="34"/>
                    </a:lnTo>
                    <a:lnTo>
                      <a:pt x="414" y="32"/>
                    </a:lnTo>
                    <a:lnTo>
                      <a:pt x="416" y="32"/>
                    </a:lnTo>
                    <a:lnTo>
                      <a:pt x="416" y="30"/>
                    </a:lnTo>
                    <a:lnTo>
                      <a:pt x="418" y="30"/>
                    </a:lnTo>
                    <a:lnTo>
                      <a:pt x="418" y="2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" name="Freeform 5007">
                <a:extLst>
                  <a:ext uri="{FF2B5EF4-FFF2-40B4-BE49-F238E27FC236}">
                    <a16:creationId xmlns:a16="http://schemas.microsoft.com/office/drawing/2014/main" id="{56711D55-9606-8D5C-6E4E-174C7A11B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751" y="4113868"/>
                <a:ext cx="1057970" cy="1210142"/>
              </a:xfrm>
              <a:custGeom>
                <a:avLst/>
                <a:gdLst/>
                <a:ahLst/>
                <a:cxnLst>
                  <a:cxn ang="0">
                    <a:pos x="75" y="40"/>
                  </a:cxn>
                  <a:cxn ang="0">
                    <a:pos x="61" y="69"/>
                  </a:cxn>
                  <a:cxn ang="0">
                    <a:pos x="81" y="80"/>
                  </a:cxn>
                  <a:cxn ang="0">
                    <a:pos x="96" y="103"/>
                  </a:cxn>
                  <a:cxn ang="0">
                    <a:pos x="115" y="134"/>
                  </a:cxn>
                  <a:cxn ang="0">
                    <a:pos x="123" y="159"/>
                  </a:cxn>
                  <a:cxn ang="0">
                    <a:pos x="119" y="188"/>
                  </a:cxn>
                  <a:cxn ang="0">
                    <a:pos x="136" y="207"/>
                  </a:cxn>
                  <a:cxn ang="0">
                    <a:pos x="165" y="211"/>
                  </a:cxn>
                  <a:cxn ang="0">
                    <a:pos x="194" y="213"/>
                  </a:cxn>
                  <a:cxn ang="0">
                    <a:pos x="250" y="226"/>
                  </a:cxn>
                  <a:cxn ang="0">
                    <a:pos x="328" y="222"/>
                  </a:cxn>
                  <a:cxn ang="0">
                    <a:pos x="394" y="220"/>
                  </a:cxn>
                  <a:cxn ang="0">
                    <a:pos x="461" y="278"/>
                  </a:cxn>
                  <a:cxn ang="0">
                    <a:pos x="457" y="332"/>
                  </a:cxn>
                  <a:cxn ang="0">
                    <a:pos x="444" y="579"/>
                  </a:cxn>
                  <a:cxn ang="0">
                    <a:pos x="447" y="616"/>
                  </a:cxn>
                  <a:cxn ang="0">
                    <a:pos x="453" y="654"/>
                  </a:cxn>
                  <a:cxn ang="0">
                    <a:pos x="465" y="687"/>
                  </a:cxn>
                  <a:cxn ang="0">
                    <a:pos x="474" y="718"/>
                  </a:cxn>
                  <a:cxn ang="0">
                    <a:pos x="520" y="710"/>
                  </a:cxn>
                  <a:cxn ang="0">
                    <a:pos x="549" y="704"/>
                  </a:cxn>
                  <a:cxn ang="0">
                    <a:pos x="568" y="718"/>
                  </a:cxn>
                  <a:cxn ang="0">
                    <a:pos x="474" y="741"/>
                  </a:cxn>
                  <a:cxn ang="0">
                    <a:pos x="440" y="735"/>
                  </a:cxn>
                  <a:cxn ang="0">
                    <a:pos x="407" y="735"/>
                  </a:cxn>
                  <a:cxn ang="0">
                    <a:pos x="367" y="752"/>
                  </a:cxn>
                  <a:cxn ang="0">
                    <a:pos x="338" y="752"/>
                  </a:cxn>
                  <a:cxn ang="0">
                    <a:pos x="323" y="754"/>
                  </a:cxn>
                  <a:cxn ang="0">
                    <a:pos x="292" y="752"/>
                  </a:cxn>
                  <a:cxn ang="0">
                    <a:pos x="280" y="722"/>
                  </a:cxn>
                  <a:cxn ang="0">
                    <a:pos x="273" y="685"/>
                  </a:cxn>
                  <a:cxn ang="0">
                    <a:pos x="236" y="654"/>
                  </a:cxn>
                  <a:cxn ang="0">
                    <a:pos x="227" y="624"/>
                  </a:cxn>
                  <a:cxn ang="0">
                    <a:pos x="209" y="597"/>
                  </a:cxn>
                  <a:cxn ang="0">
                    <a:pos x="215" y="570"/>
                  </a:cxn>
                  <a:cxn ang="0">
                    <a:pos x="213" y="545"/>
                  </a:cxn>
                  <a:cxn ang="0">
                    <a:pos x="205" y="518"/>
                  </a:cxn>
                  <a:cxn ang="0">
                    <a:pos x="229" y="503"/>
                  </a:cxn>
                  <a:cxn ang="0">
                    <a:pos x="202" y="468"/>
                  </a:cxn>
                  <a:cxn ang="0">
                    <a:pos x="232" y="455"/>
                  </a:cxn>
                  <a:cxn ang="0">
                    <a:pos x="196" y="447"/>
                  </a:cxn>
                  <a:cxn ang="0">
                    <a:pos x="211" y="412"/>
                  </a:cxn>
                  <a:cxn ang="0">
                    <a:pos x="225" y="407"/>
                  </a:cxn>
                  <a:cxn ang="0">
                    <a:pos x="186" y="376"/>
                  </a:cxn>
                  <a:cxn ang="0">
                    <a:pos x="165" y="374"/>
                  </a:cxn>
                  <a:cxn ang="0">
                    <a:pos x="146" y="359"/>
                  </a:cxn>
                  <a:cxn ang="0">
                    <a:pos x="123" y="305"/>
                  </a:cxn>
                  <a:cxn ang="0">
                    <a:pos x="86" y="303"/>
                  </a:cxn>
                  <a:cxn ang="0">
                    <a:pos x="106" y="261"/>
                  </a:cxn>
                  <a:cxn ang="0">
                    <a:pos x="113" y="240"/>
                  </a:cxn>
                  <a:cxn ang="0">
                    <a:pos x="67" y="228"/>
                  </a:cxn>
                  <a:cxn ang="0">
                    <a:pos x="75" y="193"/>
                  </a:cxn>
                  <a:cxn ang="0">
                    <a:pos x="40" y="213"/>
                  </a:cxn>
                  <a:cxn ang="0">
                    <a:pos x="31" y="186"/>
                  </a:cxn>
                  <a:cxn ang="0">
                    <a:pos x="21" y="172"/>
                  </a:cxn>
                  <a:cxn ang="0">
                    <a:pos x="44" y="144"/>
                  </a:cxn>
                  <a:cxn ang="0">
                    <a:pos x="15" y="124"/>
                  </a:cxn>
                  <a:cxn ang="0">
                    <a:pos x="12" y="82"/>
                  </a:cxn>
                  <a:cxn ang="0">
                    <a:pos x="2" y="51"/>
                  </a:cxn>
                  <a:cxn ang="0">
                    <a:pos x="29" y="32"/>
                  </a:cxn>
                  <a:cxn ang="0">
                    <a:pos x="56" y="17"/>
                  </a:cxn>
                  <a:cxn ang="0">
                    <a:pos x="71" y="3"/>
                  </a:cxn>
                </a:cxnLst>
                <a:rect l="0" t="0" r="r" b="b"/>
                <a:pathLst>
                  <a:path w="576" h="760">
                    <a:moveTo>
                      <a:pt x="83" y="15"/>
                    </a:moveTo>
                    <a:lnTo>
                      <a:pt x="81" y="15"/>
                    </a:lnTo>
                    <a:lnTo>
                      <a:pt x="81" y="17"/>
                    </a:lnTo>
                    <a:lnTo>
                      <a:pt x="83" y="17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81" y="21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5" y="24"/>
                    </a:lnTo>
                    <a:lnTo>
                      <a:pt x="73" y="24"/>
                    </a:lnTo>
                    <a:lnTo>
                      <a:pt x="73" y="26"/>
                    </a:lnTo>
                    <a:lnTo>
                      <a:pt x="73" y="30"/>
                    </a:lnTo>
                    <a:lnTo>
                      <a:pt x="71" y="32"/>
                    </a:lnTo>
                    <a:lnTo>
                      <a:pt x="71" y="34"/>
                    </a:lnTo>
                    <a:lnTo>
                      <a:pt x="71" y="36"/>
                    </a:lnTo>
                    <a:lnTo>
                      <a:pt x="73" y="38"/>
                    </a:lnTo>
                    <a:lnTo>
                      <a:pt x="75" y="40"/>
                    </a:lnTo>
                    <a:lnTo>
                      <a:pt x="75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7" y="46"/>
                    </a:lnTo>
                    <a:lnTo>
                      <a:pt x="75" y="48"/>
                    </a:lnTo>
                    <a:lnTo>
                      <a:pt x="75" y="49"/>
                    </a:lnTo>
                    <a:lnTo>
                      <a:pt x="73" y="49"/>
                    </a:lnTo>
                    <a:lnTo>
                      <a:pt x="73" y="51"/>
                    </a:lnTo>
                    <a:lnTo>
                      <a:pt x="71" y="53"/>
                    </a:lnTo>
                    <a:lnTo>
                      <a:pt x="71" y="55"/>
                    </a:lnTo>
                    <a:lnTo>
                      <a:pt x="71" y="57"/>
                    </a:lnTo>
                    <a:lnTo>
                      <a:pt x="69" y="59"/>
                    </a:lnTo>
                    <a:lnTo>
                      <a:pt x="67" y="59"/>
                    </a:lnTo>
                    <a:lnTo>
                      <a:pt x="67" y="61"/>
                    </a:lnTo>
                    <a:lnTo>
                      <a:pt x="67" y="63"/>
                    </a:lnTo>
                    <a:lnTo>
                      <a:pt x="67" y="65"/>
                    </a:lnTo>
                    <a:lnTo>
                      <a:pt x="67" y="67"/>
                    </a:lnTo>
                    <a:lnTo>
                      <a:pt x="65" y="67"/>
                    </a:lnTo>
                    <a:lnTo>
                      <a:pt x="65" y="69"/>
                    </a:lnTo>
                    <a:lnTo>
                      <a:pt x="63" y="69"/>
                    </a:lnTo>
                    <a:lnTo>
                      <a:pt x="61" y="69"/>
                    </a:lnTo>
                    <a:lnTo>
                      <a:pt x="60" y="69"/>
                    </a:lnTo>
                    <a:lnTo>
                      <a:pt x="60" y="71"/>
                    </a:lnTo>
                    <a:lnTo>
                      <a:pt x="61" y="71"/>
                    </a:lnTo>
                    <a:lnTo>
                      <a:pt x="63" y="71"/>
                    </a:lnTo>
                    <a:lnTo>
                      <a:pt x="65" y="71"/>
                    </a:lnTo>
                    <a:lnTo>
                      <a:pt x="65" y="72"/>
                    </a:lnTo>
                    <a:lnTo>
                      <a:pt x="65" y="74"/>
                    </a:lnTo>
                    <a:lnTo>
                      <a:pt x="67" y="74"/>
                    </a:lnTo>
                    <a:lnTo>
                      <a:pt x="67" y="76"/>
                    </a:lnTo>
                    <a:lnTo>
                      <a:pt x="69" y="76"/>
                    </a:lnTo>
                    <a:lnTo>
                      <a:pt x="71" y="76"/>
                    </a:lnTo>
                    <a:lnTo>
                      <a:pt x="73" y="78"/>
                    </a:lnTo>
                    <a:lnTo>
                      <a:pt x="75" y="76"/>
                    </a:lnTo>
                    <a:lnTo>
                      <a:pt x="77" y="76"/>
                    </a:lnTo>
                    <a:lnTo>
                      <a:pt x="77" y="74"/>
                    </a:lnTo>
                    <a:lnTo>
                      <a:pt x="79" y="74"/>
                    </a:lnTo>
                    <a:lnTo>
                      <a:pt x="81" y="74"/>
                    </a:lnTo>
                    <a:lnTo>
                      <a:pt x="83" y="76"/>
                    </a:lnTo>
                    <a:lnTo>
                      <a:pt x="83" y="78"/>
                    </a:lnTo>
                    <a:lnTo>
                      <a:pt x="83" y="80"/>
                    </a:lnTo>
                    <a:lnTo>
                      <a:pt x="81" y="80"/>
                    </a:lnTo>
                    <a:lnTo>
                      <a:pt x="81" y="82"/>
                    </a:lnTo>
                    <a:lnTo>
                      <a:pt x="81" y="84"/>
                    </a:lnTo>
                    <a:lnTo>
                      <a:pt x="81" y="86"/>
                    </a:lnTo>
                    <a:lnTo>
                      <a:pt x="83" y="86"/>
                    </a:lnTo>
                    <a:lnTo>
                      <a:pt x="83" y="88"/>
                    </a:lnTo>
                    <a:lnTo>
                      <a:pt x="83" y="90"/>
                    </a:lnTo>
                    <a:lnTo>
                      <a:pt x="83" y="92"/>
                    </a:lnTo>
                    <a:lnTo>
                      <a:pt x="85" y="92"/>
                    </a:lnTo>
                    <a:lnTo>
                      <a:pt x="85" y="94"/>
                    </a:lnTo>
                    <a:lnTo>
                      <a:pt x="86" y="96"/>
                    </a:lnTo>
                    <a:lnTo>
                      <a:pt x="85" y="97"/>
                    </a:lnTo>
                    <a:lnTo>
                      <a:pt x="86" y="99"/>
                    </a:lnTo>
                    <a:lnTo>
                      <a:pt x="88" y="99"/>
                    </a:lnTo>
                    <a:lnTo>
                      <a:pt x="90" y="99"/>
                    </a:lnTo>
                    <a:lnTo>
                      <a:pt x="90" y="101"/>
                    </a:lnTo>
                    <a:lnTo>
                      <a:pt x="90" y="99"/>
                    </a:lnTo>
                    <a:lnTo>
                      <a:pt x="92" y="99"/>
                    </a:lnTo>
                    <a:lnTo>
                      <a:pt x="94" y="99"/>
                    </a:lnTo>
                    <a:lnTo>
                      <a:pt x="96" y="99"/>
                    </a:lnTo>
                    <a:lnTo>
                      <a:pt x="96" y="101"/>
                    </a:lnTo>
                    <a:lnTo>
                      <a:pt x="96" y="103"/>
                    </a:lnTo>
                    <a:lnTo>
                      <a:pt x="98" y="105"/>
                    </a:lnTo>
                    <a:lnTo>
                      <a:pt x="100" y="107"/>
                    </a:lnTo>
                    <a:lnTo>
                      <a:pt x="102" y="107"/>
                    </a:lnTo>
                    <a:lnTo>
                      <a:pt x="104" y="107"/>
                    </a:lnTo>
                    <a:lnTo>
                      <a:pt x="104" y="109"/>
                    </a:lnTo>
                    <a:lnTo>
                      <a:pt x="106" y="109"/>
                    </a:lnTo>
                    <a:lnTo>
                      <a:pt x="106" y="111"/>
                    </a:lnTo>
                    <a:lnTo>
                      <a:pt x="104" y="113"/>
                    </a:lnTo>
                    <a:lnTo>
                      <a:pt x="104" y="115"/>
                    </a:lnTo>
                    <a:lnTo>
                      <a:pt x="104" y="117"/>
                    </a:lnTo>
                    <a:lnTo>
                      <a:pt x="104" y="119"/>
                    </a:lnTo>
                    <a:lnTo>
                      <a:pt x="104" y="120"/>
                    </a:lnTo>
                    <a:lnTo>
                      <a:pt x="106" y="120"/>
                    </a:lnTo>
                    <a:lnTo>
                      <a:pt x="108" y="122"/>
                    </a:lnTo>
                    <a:lnTo>
                      <a:pt x="109" y="122"/>
                    </a:lnTo>
                    <a:lnTo>
                      <a:pt x="111" y="124"/>
                    </a:lnTo>
                    <a:lnTo>
                      <a:pt x="113" y="126"/>
                    </a:lnTo>
                    <a:lnTo>
                      <a:pt x="113" y="130"/>
                    </a:lnTo>
                    <a:lnTo>
                      <a:pt x="113" y="132"/>
                    </a:lnTo>
                    <a:lnTo>
                      <a:pt x="113" y="134"/>
                    </a:lnTo>
                    <a:lnTo>
                      <a:pt x="115" y="134"/>
                    </a:lnTo>
                    <a:lnTo>
                      <a:pt x="115" y="136"/>
                    </a:lnTo>
                    <a:lnTo>
                      <a:pt x="115" y="138"/>
                    </a:lnTo>
                    <a:lnTo>
                      <a:pt x="117" y="138"/>
                    </a:lnTo>
                    <a:lnTo>
                      <a:pt x="119" y="138"/>
                    </a:lnTo>
                    <a:lnTo>
                      <a:pt x="121" y="138"/>
                    </a:lnTo>
                    <a:lnTo>
                      <a:pt x="123" y="138"/>
                    </a:lnTo>
                    <a:lnTo>
                      <a:pt x="125" y="138"/>
                    </a:lnTo>
                    <a:lnTo>
                      <a:pt x="127" y="138"/>
                    </a:lnTo>
                    <a:lnTo>
                      <a:pt x="127" y="140"/>
                    </a:lnTo>
                    <a:lnTo>
                      <a:pt x="129" y="140"/>
                    </a:lnTo>
                    <a:lnTo>
                      <a:pt x="129" y="142"/>
                    </a:lnTo>
                    <a:lnTo>
                      <a:pt x="127" y="144"/>
                    </a:lnTo>
                    <a:lnTo>
                      <a:pt x="125" y="145"/>
                    </a:lnTo>
                    <a:lnTo>
                      <a:pt x="123" y="147"/>
                    </a:lnTo>
                    <a:lnTo>
                      <a:pt x="121" y="147"/>
                    </a:lnTo>
                    <a:lnTo>
                      <a:pt x="121" y="149"/>
                    </a:lnTo>
                    <a:lnTo>
                      <a:pt x="121" y="151"/>
                    </a:lnTo>
                    <a:lnTo>
                      <a:pt x="121" y="153"/>
                    </a:lnTo>
                    <a:lnTo>
                      <a:pt x="121" y="155"/>
                    </a:lnTo>
                    <a:lnTo>
                      <a:pt x="123" y="157"/>
                    </a:lnTo>
                    <a:lnTo>
                      <a:pt x="123" y="159"/>
                    </a:lnTo>
                    <a:lnTo>
                      <a:pt x="123" y="161"/>
                    </a:lnTo>
                    <a:lnTo>
                      <a:pt x="125" y="161"/>
                    </a:lnTo>
                    <a:lnTo>
                      <a:pt x="125" y="163"/>
                    </a:lnTo>
                    <a:lnTo>
                      <a:pt x="123" y="163"/>
                    </a:lnTo>
                    <a:lnTo>
                      <a:pt x="121" y="165"/>
                    </a:lnTo>
                    <a:lnTo>
                      <a:pt x="121" y="167"/>
                    </a:lnTo>
                    <a:lnTo>
                      <a:pt x="121" y="168"/>
                    </a:lnTo>
                    <a:lnTo>
                      <a:pt x="119" y="170"/>
                    </a:lnTo>
                    <a:lnTo>
                      <a:pt x="119" y="172"/>
                    </a:lnTo>
                    <a:lnTo>
                      <a:pt x="119" y="174"/>
                    </a:lnTo>
                    <a:lnTo>
                      <a:pt x="119" y="176"/>
                    </a:lnTo>
                    <a:lnTo>
                      <a:pt x="119" y="178"/>
                    </a:lnTo>
                    <a:lnTo>
                      <a:pt x="119" y="180"/>
                    </a:lnTo>
                    <a:lnTo>
                      <a:pt x="117" y="180"/>
                    </a:lnTo>
                    <a:lnTo>
                      <a:pt x="117" y="182"/>
                    </a:lnTo>
                    <a:lnTo>
                      <a:pt x="115" y="182"/>
                    </a:lnTo>
                    <a:lnTo>
                      <a:pt x="115" y="184"/>
                    </a:lnTo>
                    <a:lnTo>
                      <a:pt x="117" y="184"/>
                    </a:lnTo>
                    <a:lnTo>
                      <a:pt x="117" y="186"/>
                    </a:lnTo>
                    <a:lnTo>
                      <a:pt x="117" y="188"/>
                    </a:lnTo>
                    <a:lnTo>
                      <a:pt x="119" y="188"/>
                    </a:lnTo>
                    <a:lnTo>
                      <a:pt x="119" y="190"/>
                    </a:lnTo>
                    <a:lnTo>
                      <a:pt x="121" y="190"/>
                    </a:lnTo>
                    <a:lnTo>
                      <a:pt x="121" y="192"/>
                    </a:lnTo>
                    <a:lnTo>
                      <a:pt x="121" y="193"/>
                    </a:lnTo>
                    <a:lnTo>
                      <a:pt x="123" y="193"/>
                    </a:lnTo>
                    <a:lnTo>
                      <a:pt x="123" y="195"/>
                    </a:lnTo>
                    <a:lnTo>
                      <a:pt x="123" y="193"/>
                    </a:lnTo>
                    <a:lnTo>
                      <a:pt x="125" y="195"/>
                    </a:lnTo>
                    <a:lnTo>
                      <a:pt x="127" y="197"/>
                    </a:lnTo>
                    <a:lnTo>
                      <a:pt x="127" y="195"/>
                    </a:lnTo>
                    <a:lnTo>
                      <a:pt x="129" y="195"/>
                    </a:lnTo>
                    <a:lnTo>
                      <a:pt x="129" y="197"/>
                    </a:lnTo>
                    <a:lnTo>
                      <a:pt x="129" y="199"/>
                    </a:lnTo>
                    <a:lnTo>
                      <a:pt x="129" y="201"/>
                    </a:lnTo>
                    <a:lnTo>
                      <a:pt x="131" y="201"/>
                    </a:lnTo>
                    <a:lnTo>
                      <a:pt x="131" y="203"/>
                    </a:lnTo>
                    <a:lnTo>
                      <a:pt x="133" y="203"/>
                    </a:lnTo>
                    <a:lnTo>
                      <a:pt x="134" y="203"/>
                    </a:lnTo>
                    <a:lnTo>
                      <a:pt x="134" y="205"/>
                    </a:lnTo>
                    <a:lnTo>
                      <a:pt x="136" y="205"/>
                    </a:lnTo>
                    <a:lnTo>
                      <a:pt x="136" y="207"/>
                    </a:lnTo>
                    <a:lnTo>
                      <a:pt x="138" y="207"/>
                    </a:lnTo>
                    <a:lnTo>
                      <a:pt x="140" y="209"/>
                    </a:lnTo>
                    <a:lnTo>
                      <a:pt x="142" y="209"/>
                    </a:lnTo>
                    <a:lnTo>
                      <a:pt x="144" y="209"/>
                    </a:lnTo>
                    <a:lnTo>
                      <a:pt x="146" y="209"/>
                    </a:lnTo>
                    <a:lnTo>
                      <a:pt x="148" y="209"/>
                    </a:lnTo>
                    <a:lnTo>
                      <a:pt x="148" y="211"/>
                    </a:lnTo>
                    <a:lnTo>
                      <a:pt x="148" y="209"/>
                    </a:lnTo>
                    <a:lnTo>
                      <a:pt x="148" y="211"/>
                    </a:lnTo>
                    <a:lnTo>
                      <a:pt x="150" y="211"/>
                    </a:lnTo>
                    <a:lnTo>
                      <a:pt x="152" y="211"/>
                    </a:lnTo>
                    <a:lnTo>
                      <a:pt x="152" y="209"/>
                    </a:lnTo>
                    <a:lnTo>
                      <a:pt x="154" y="209"/>
                    </a:lnTo>
                    <a:lnTo>
                      <a:pt x="156" y="207"/>
                    </a:lnTo>
                    <a:lnTo>
                      <a:pt x="157" y="207"/>
                    </a:lnTo>
                    <a:lnTo>
                      <a:pt x="157" y="209"/>
                    </a:lnTo>
                    <a:lnTo>
                      <a:pt x="159" y="209"/>
                    </a:lnTo>
                    <a:lnTo>
                      <a:pt x="159" y="211"/>
                    </a:lnTo>
                    <a:lnTo>
                      <a:pt x="161" y="211"/>
                    </a:lnTo>
                    <a:lnTo>
                      <a:pt x="163" y="211"/>
                    </a:lnTo>
                    <a:lnTo>
                      <a:pt x="165" y="211"/>
                    </a:lnTo>
                    <a:lnTo>
                      <a:pt x="165" y="209"/>
                    </a:lnTo>
                    <a:lnTo>
                      <a:pt x="167" y="209"/>
                    </a:lnTo>
                    <a:lnTo>
                      <a:pt x="169" y="209"/>
                    </a:lnTo>
                    <a:lnTo>
                      <a:pt x="169" y="211"/>
                    </a:lnTo>
                    <a:lnTo>
                      <a:pt x="171" y="211"/>
                    </a:lnTo>
                    <a:lnTo>
                      <a:pt x="171" y="209"/>
                    </a:lnTo>
                    <a:lnTo>
                      <a:pt x="173" y="209"/>
                    </a:lnTo>
                    <a:lnTo>
                      <a:pt x="175" y="209"/>
                    </a:lnTo>
                    <a:lnTo>
                      <a:pt x="177" y="209"/>
                    </a:lnTo>
                    <a:lnTo>
                      <a:pt x="177" y="211"/>
                    </a:lnTo>
                    <a:lnTo>
                      <a:pt x="181" y="211"/>
                    </a:lnTo>
                    <a:lnTo>
                      <a:pt x="181" y="213"/>
                    </a:lnTo>
                    <a:lnTo>
                      <a:pt x="182" y="213"/>
                    </a:lnTo>
                    <a:lnTo>
                      <a:pt x="184" y="213"/>
                    </a:lnTo>
                    <a:lnTo>
                      <a:pt x="186" y="213"/>
                    </a:lnTo>
                    <a:lnTo>
                      <a:pt x="188" y="213"/>
                    </a:lnTo>
                    <a:lnTo>
                      <a:pt x="190" y="213"/>
                    </a:lnTo>
                    <a:lnTo>
                      <a:pt x="190" y="215"/>
                    </a:lnTo>
                    <a:lnTo>
                      <a:pt x="192" y="215"/>
                    </a:lnTo>
                    <a:lnTo>
                      <a:pt x="192" y="213"/>
                    </a:lnTo>
                    <a:lnTo>
                      <a:pt x="194" y="213"/>
                    </a:lnTo>
                    <a:lnTo>
                      <a:pt x="196" y="213"/>
                    </a:lnTo>
                    <a:lnTo>
                      <a:pt x="196" y="215"/>
                    </a:lnTo>
                    <a:lnTo>
                      <a:pt x="198" y="215"/>
                    </a:lnTo>
                    <a:lnTo>
                      <a:pt x="200" y="215"/>
                    </a:lnTo>
                    <a:lnTo>
                      <a:pt x="202" y="215"/>
                    </a:lnTo>
                    <a:lnTo>
                      <a:pt x="204" y="215"/>
                    </a:lnTo>
                    <a:lnTo>
                      <a:pt x="205" y="215"/>
                    </a:lnTo>
                    <a:lnTo>
                      <a:pt x="207" y="216"/>
                    </a:lnTo>
                    <a:lnTo>
                      <a:pt x="209" y="218"/>
                    </a:lnTo>
                    <a:lnTo>
                      <a:pt x="209" y="220"/>
                    </a:lnTo>
                    <a:lnTo>
                      <a:pt x="213" y="220"/>
                    </a:lnTo>
                    <a:lnTo>
                      <a:pt x="219" y="220"/>
                    </a:lnTo>
                    <a:lnTo>
                      <a:pt x="223" y="220"/>
                    </a:lnTo>
                    <a:lnTo>
                      <a:pt x="229" y="222"/>
                    </a:lnTo>
                    <a:lnTo>
                      <a:pt x="230" y="222"/>
                    </a:lnTo>
                    <a:lnTo>
                      <a:pt x="234" y="222"/>
                    </a:lnTo>
                    <a:lnTo>
                      <a:pt x="236" y="222"/>
                    </a:lnTo>
                    <a:lnTo>
                      <a:pt x="240" y="224"/>
                    </a:lnTo>
                    <a:lnTo>
                      <a:pt x="246" y="224"/>
                    </a:lnTo>
                    <a:lnTo>
                      <a:pt x="248" y="226"/>
                    </a:lnTo>
                    <a:lnTo>
                      <a:pt x="250" y="226"/>
                    </a:lnTo>
                    <a:lnTo>
                      <a:pt x="255" y="226"/>
                    </a:lnTo>
                    <a:lnTo>
                      <a:pt x="259" y="226"/>
                    </a:lnTo>
                    <a:lnTo>
                      <a:pt x="265" y="226"/>
                    </a:lnTo>
                    <a:lnTo>
                      <a:pt x="267" y="224"/>
                    </a:lnTo>
                    <a:lnTo>
                      <a:pt x="269" y="224"/>
                    </a:lnTo>
                    <a:lnTo>
                      <a:pt x="271" y="222"/>
                    </a:lnTo>
                    <a:lnTo>
                      <a:pt x="275" y="222"/>
                    </a:lnTo>
                    <a:lnTo>
                      <a:pt x="280" y="220"/>
                    </a:lnTo>
                    <a:lnTo>
                      <a:pt x="284" y="218"/>
                    </a:lnTo>
                    <a:lnTo>
                      <a:pt x="288" y="216"/>
                    </a:lnTo>
                    <a:lnTo>
                      <a:pt x="292" y="213"/>
                    </a:lnTo>
                    <a:lnTo>
                      <a:pt x="296" y="209"/>
                    </a:lnTo>
                    <a:lnTo>
                      <a:pt x="301" y="207"/>
                    </a:lnTo>
                    <a:lnTo>
                      <a:pt x="305" y="207"/>
                    </a:lnTo>
                    <a:lnTo>
                      <a:pt x="311" y="209"/>
                    </a:lnTo>
                    <a:lnTo>
                      <a:pt x="315" y="211"/>
                    </a:lnTo>
                    <a:lnTo>
                      <a:pt x="317" y="215"/>
                    </a:lnTo>
                    <a:lnTo>
                      <a:pt x="319" y="216"/>
                    </a:lnTo>
                    <a:lnTo>
                      <a:pt x="321" y="218"/>
                    </a:lnTo>
                    <a:lnTo>
                      <a:pt x="323" y="220"/>
                    </a:lnTo>
                    <a:lnTo>
                      <a:pt x="328" y="222"/>
                    </a:lnTo>
                    <a:lnTo>
                      <a:pt x="332" y="222"/>
                    </a:lnTo>
                    <a:lnTo>
                      <a:pt x="334" y="220"/>
                    </a:lnTo>
                    <a:lnTo>
                      <a:pt x="348" y="218"/>
                    </a:lnTo>
                    <a:lnTo>
                      <a:pt x="351" y="218"/>
                    </a:lnTo>
                    <a:lnTo>
                      <a:pt x="359" y="220"/>
                    </a:lnTo>
                    <a:lnTo>
                      <a:pt x="365" y="220"/>
                    </a:lnTo>
                    <a:lnTo>
                      <a:pt x="369" y="222"/>
                    </a:lnTo>
                    <a:lnTo>
                      <a:pt x="374" y="224"/>
                    </a:lnTo>
                    <a:lnTo>
                      <a:pt x="378" y="224"/>
                    </a:lnTo>
                    <a:lnTo>
                      <a:pt x="382" y="222"/>
                    </a:lnTo>
                    <a:lnTo>
                      <a:pt x="384" y="220"/>
                    </a:lnTo>
                    <a:lnTo>
                      <a:pt x="382" y="218"/>
                    </a:lnTo>
                    <a:lnTo>
                      <a:pt x="382" y="216"/>
                    </a:lnTo>
                    <a:lnTo>
                      <a:pt x="382" y="213"/>
                    </a:lnTo>
                    <a:lnTo>
                      <a:pt x="384" y="213"/>
                    </a:lnTo>
                    <a:lnTo>
                      <a:pt x="390" y="213"/>
                    </a:lnTo>
                    <a:lnTo>
                      <a:pt x="394" y="215"/>
                    </a:lnTo>
                    <a:lnTo>
                      <a:pt x="396" y="215"/>
                    </a:lnTo>
                    <a:lnTo>
                      <a:pt x="396" y="216"/>
                    </a:lnTo>
                    <a:lnTo>
                      <a:pt x="396" y="218"/>
                    </a:lnTo>
                    <a:lnTo>
                      <a:pt x="394" y="220"/>
                    </a:lnTo>
                    <a:lnTo>
                      <a:pt x="394" y="222"/>
                    </a:lnTo>
                    <a:lnTo>
                      <a:pt x="397" y="222"/>
                    </a:lnTo>
                    <a:lnTo>
                      <a:pt x="399" y="222"/>
                    </a:lnTo>
                    <a:lnTo>
                      <a:pt x="403" y="222"/>
                    </a:lnTo>
                    <a:lnTo>
                      <a:pt x="407" y="222"/>
                    </a:lnTo>
                    <a:lnTo>
                      <a:pt x="413" y="222"/>
                    </a:lnTo>
                    <a:lnTo>
                      <a:pt x="419" y="222"/>
                    </a:lnTo>
                    <a:lnTo>
                      <a:pt x="424" y="224"/>
                    </a:lnTo>
                    <a:lnTo>
                      <a:pt x="426" y="224"/>
                    </a:lnTo>
                    <a:lnTo>
                      <a:pt x="432" y="226"/>
                    </a:lnTo>
                    <a:lnTo>
                      <a:pt x="447" y="232"/>
                    </a:lnTo>
                    <a:lnTo>
                      <a:pt x="447" y="236"/>
                    </a:lnTo>
                    <a:lnTo>
                      <a:pt x="447" y="243"/>
                    </a:lnTo>
                    <a:lnTo>
                      <a:pt x="449" y="247"/>
                    </a:lnTo>
                    <a:lnTo>
                      <a:pt x="449" y="249"/>
                    </a:lnTo>
                    <a:lnTo>
                      <a:pt x="451" y="257"/>
                    </a:lnTo>
                    <a:lnTo>
                      <a:pt x="453" y="264"/>
                    </a:lnTo>
                    <a:lnTo>
                      <a:pt x="455" y="270"/>
                    </a:lnTo>
                    <a:lnTo>
                      <a:pt x="457" y="272"/>
                    </a:lnTo>
                    <a:lnTo>
                      <a:pt x="459" y="274"/>
                    </a:lnTo>
                    <a:lnTo>
                      <a:pt x="461" y="278"/>
                    </a:lnTo>
                    <a:lnTo>
                      <a:pt x="459" y="282"/>
                    </a:lnTo>
                    <a:lnTo>
                      <a:pt x="459" y="284"/>
                    </a:lnTo>
                    <a:lnTo>
                      <a:pt x="459" y="289"/>
                    </a:lnTo>
                    <a:lnTo>
                      <a:pt x="461" y="293"/>
                    </a:lnTo>
                    <a:lnTo>
                      <a:pt x="461" y="297"/>
                    </a:lnTo>
                    <a:lnTo>
                      <a:pt x="463" y="297"/>
                    </a:lnTo>
                    <a:lnTo>
                      <a:pt x="465" y="299"/>
                    </a:lnTo>
                    <a:lnTo>
                      <a:pt x="465" y="301"/>
                    </a:lnTo>
                    <a:lnTo>
                      <a:pt x="467" y="301"/>
                    </a:lnTo>
                    <a:lnTo>
                      <a:pt x="468" y="301"/>
                    </a:lnTo>
                    <a:lnTo>
                      <a:pt x="470" y="301"/>
                    </a:lnTo>
                    <a:lnTo>
                      <a:pt x="474" y="305"/>
                    </a:lnTo>
                    <a:lnTo>
                      <a:pt x="472" y="307"/>
                    </a:lnTo>
                    <a:lnTo>
                      <a:pt x="472" y="311"/>
                    </a:lnTo>
                    <a:lnTo>
                      <a:pt x="470" y="311"/>
                    </a:lnTo>
                    <a:lnTo>
                      <a:pt x="468" y="311"/>
                    </a:lnTo>
                    <a:lnTo>
                      <a:pt x="468" y="313"/>
                    </a:lnTo>
                    <a:lnTo>
                      <a:pt x="467" y="313"/>
                    </a:lnTo>
                    <a:lnTo>
                      <a:pt x="467" y="314"/>
                    </a:lnTo>
                    <a:lnTo>
                      <a:pt x="465" y="318"/>
                    </a:lnTo>
                    <a:lnTo>
                      <a:pt x="457" y="332"/>
                    </a:lnTo>
                    <a:lnTo>
                      <a:pt x="453" y="339"/>
                    </a:lnTo>
                    <a:lnTo>
                      <a:pt x="436" y="385"/>
                    </a:lnTo>
                    <a:lnTo>
                      <a:pt x="432" y="393"/>
                    </a:lnTo>
                    <a:lnTo>
                      <a:pt x="442" y="412"/>
                    </a:lnTo>
                    <a:lnTo>
                      <a:pt x="447" y="422"/>
                    </a:lnTo>
                    <a:lnTo>
                      <a:pt x="451" y="435"/>
                    </a:lnTo>
                    <a:lnTo>
                      <a:pt x="457" y="455"/>
                    </a:lnTo>
                    <a:lnTo>
                      <a:pt x="459" y="460"/>
                    </a:lnTo>
                    <a:lnTo>
                      <a:pt x="459" y="466"/>
                    </a:lnTo>
                    <a:lnTo>
                      <a:pt x="455" y="499"/>
                    </a:lnTo>
                    <a:lnTo>
                      <a:pt x="453" y="506"/>
                    </a:lnTo>
                    <a:lnTo>
                      <a:pt x="453" y="510"/>
                    </a:lnTo>
                    <a:lnTo>
                      <a:pt x="453" y="514"/>
                    </a:lnTo>
                    <a:lnTo>
                      <a:pt x="453" y="526"/>
                    </a:lnTo>
                    <a:lnTo>
                      <a:pt x="453" y="528"/>
                    </a:lnTo>
                    <a:lnTo>
                      <a:pt x="451" y="539"/>
                    </a:lnTo>
                    <a:lnTo>
                      <a:pt x="449" y="566"/>
                    </a:lnTo>
                    <a:lnTo>
                      <a:pt x="444" y="574"/>
                    </a:lnTo>
                    <a:lnTo>
                      <a:pt x="444" y="576"/>
                    </a:lnTo>
                    <a:lnTo>
                      <a:pt x="444" y="577"/>
                    </a:lnTo>
                    <a:lnTo>
                      <a:pt x="444" y="579"/>
                    </a:lnTo>
                    <a:lnTo>
                      <a:pt x="444" y="581"/>
                    </a:lnTo>
                    <a:lnTo>
                      <a:pt x="444" y="583"/>
                    </a:lnTo>
                    <a:lnTo>
                      <a:pt x="445" y="583"/>
                    </a:lnTo>
                    <a:lnTo>
                      <a:pt x="445" y="585"/>
                    </a:lnTo>
                    <a:lnTo>
                      <a:pt x="445" y="587"/>
                    </a:lnTo>
                    <a:lnTo>
                      <a:pt x="445" y="589"/>
                    </a:lnTo>
                    <a:lnTo>
                      <a:pt x="445" y="591"/>
                    </a:lnTo>
                    <a:lnTo>
                      <a:pt x="445" y="593"/>
                    </a:lnTo>
                    <a:lnTo>
                      <a:pt x="445" y="595"/>
                    </a:lnTo>
                    <a:lnTo>
                      <a:pt x="445" y="597"/>
                    </a:lnTo>
                    <a:lnTo>
                      <a:pt x="445" y="599"/>
                    </a:lnTo>
                    <a:lnTo>
                      <a:pt x="445" y="601"/>
                    </a:lnTo>
                    <a:lnTo>
                      <a:pt x="445" y="602"/>
                    </a:lnTo>
                    <a:lnTo>
                      <a:pt x="445" y="604"/>
                    </a:lnTo>
                    <a:lnTo>
                      <a:pt x="447" y="604"/>
                    </a:lnTo>
                    <a:lnTo>
                      <a:pt x="447" y="606"/>
                    </a:lnTo>
                    <a:lnTo>
                      <a:pt x="447" y="608"/>
                    </a:lnTo>
                    <a:lnTo>
                      <a:pt x="447" y="610"/>
                    </a:lnTo>
                    <a:lnTo>
                      <a:pt x="447" y="612"/>
                    </a:lnTo>
                    <a:lnTo>
                      <a:pt x="447" y="614"/>
                    </a:lnTo>
                    <a:lnTo>
                      <a:pt x="447" y="616"/>
                    </a:lnTo>
                    <a:lnTo>
                      <a:pt x="447" y="618"/>
                    </a:lnTo>
                    <a:lnTo>
                      <a:pt x="447" y="620"/>
                    </a:lnTo>
                    <a:lnTo>
                      <a:pt x="447" y="622"/>
                    </a:lnTo>
                    <a:lnTo>
                      <a:pt x="447" y="624"/>
                    </a:lnTo>
                    <a:lnTo>
                      <a:pt x="447" y="625"/>
                    </a:lnTo>
                    <a:lnTo>
                      <a:pt x="449" y="627"/>
                    </a:lnTo>
                    <a:lnTo>
                      <a:pt x="449" y="629"/>
                    </a:lnTo>
                    <a:lnTo>
                      <a:pt x="449" y="631"/>
                    </a:lnTo>
                    <a:lnTo>
                      <a:pt x="449" y="633"/>
                    </a:lnTo>
                    <a:lnTo>
                      <a:pt x="449" y="635"/>
                    </a:lnTo>
                    <a:lnTo>
                      <a:pt x="449" y="637"/>
                    </a:lnTo>
                    <a:lnTo>
                      <a:pt x="451" y="639"/>
                    </a:lnTo>
                    <a:lnTo>
                      <a:pt x="451" y="641"/>
                    </a:lnTo>
                    <a:lnTo>
                      <a:pt x="451" y="643"/>
                    </a:lnTo>
                    <a:lnTo>
                      <a:pt x="451" y="645"/>
                    </a:lnTo>
                    <a:lnTo>
                      <a:pt x="451" y="647"/>
                    </a:lnTo>
                    <a:lnTo>
                      <a:pt x="453" y="647"/>
                    </a:lnTo>
                    <a:lnTo>
                      <a:pt x="453" y="649"/>
                    </a:lnTo>
                    <a:lnTo>
                      <a:pt x="453" y="650"/>
                    </a:lnTo>
                    <a:lnTo>
                      <a:pt x="453" y="652"/>
                    </a:lnTo>
                    <a:lnTo>
                      <a:pt x="453" y="654"/>
                    </a:lnTo>
                    <a:lnTo>
                      <a:pt x="453" y="656"/>
                    </a:lnTo>
                    <a:lnTo>
                      <a:pt x="455" y="656"/>
                    </a:lnTo>
                    <a:lnTo>
                      <a:pt x="455" y="658"/>
                    </a:lnTo>
                    <a:lnTo>
                      <a:pt x="455" y="660"/>
                    </a:lnTo>
                    <a:lnTo>
                      <a:pt x="455" y="662"/>
                    </a:lnTo>
                    <a:lnTo>
                      <a:pt x="455" y="664"/>
                    </a:lnTo>
                    <a:lnTo>
                      <a:pt x="457" y="664"/>
                    </a:lnTo>
                    <a:lnTo>
                      <a:pt x="457" y="666"/>
                    </a:lnTo>
                    <a:lnTo>
                      <a:pt x="457" y="668"/>
                    </a:lnTo>
                    <a:lnTo>
                      <a:pt x="457" y="670"/>
                    </a:lnTo>
                    <a:lnTo>
                      <a:pt x="457" y="672"/>
                    </a:lnTo>
                    <a:lnTo>
                      <a:pt x="459" y="672"/>
                    </a:lnTo>
                    <a:lnTo>
                      <a:pt x="459" y="674"/>
                    </a:lnTo>
                    <a:lnTo>
                      <a:pt x="459" y="675"/>
                    </a:lnTo>
                    <a:lnTo>
                      <a:pt x="461" y="677"/>
                    </a:lnTo>
                    <a:lnTo>
                      <a:pt x="461" y="679"/>
                    </a:lnTo>
                    <a:lnTo>
                      <a:pt x="463" y="681"/>
                    </a:lnTo>
                    <a:lnTo>
                      <a:pt x="463" y="683"/>
                    </a:lnTo>
                    <a:lnTo>
                      <a:pt x="465" y="683"/>
                    </a:lnTo>
                    <a:lnTo>
                      <a:pt x="465" y="685"/>
                    </a:lnTo>
                    <a:lnTo>
                      <a:pt x="465" y="687"/>
                    </a:lnTo>
                    <a:lnTo>
                      <a:pt x="467" y="687"/>
                    </a:lnTo>
                    <a:lnTo>
                      <a:pt x="467" y="689"/>
                    </a:lnTo>
                    <a:lnTo>
                      <a:pt x="467" y="691"/>
                    </a:lnTo>
                    <a:lnTo>
                      <a:pt x="468" y="691"/>
                    </a:lnTo>
                    <a:lnTo>
                      <a:pt x="468" y="693"/>
                    </a:lnTo>
                    <a:lnTo>
                      <a:pt x="468" y="695"/>
                    </a:lnTo>
                    <a:lnTo>
                      <a:pt x="468" y="697"/>
                    </a:lnTo>
                    <a:lnTo>
                      <a:pt x="470" y="697"/>
                    </a:lnTo>
                    <a:lnTo>
                      <a:pt x="470" y="698"/>
                    </a:lnTo>
                    <a:lnTo>
                      <a:pt x="470" y="700"/>
                    </a:lnTo>
                    <a:lnTo>
                      <a:pt x="470" y="702"/>
                    </a:lnTo>
                    <a:lnTo>
                      <a:pt x="470" y="704"/>
                    </a:lnTo>
                    <a:lnTo>
                      <a:pt x="470" y="706"/>
                    </a:lnTo>
                    <a:lnTo>
                      <a:pt x="472" y="706"/>
                    </a:lnTo>
                    <a:lnTo>
                      <a:pt x="472" y="708"/>
                    </a:lnTo>
                    <a:lnTo>
                      <a:pt x="472" y="710"/>
                    </a:lnTo>
                    <a:lnTo>
                      <a:pt x="472" y="712"/>
                    </a:lnTo>
                    <a:lnTo>
                      <a:pt x="472" y="714"/>
                    </a:lnTo>
                    <a:lnTo>
                      <a:pt x="472" y="716"/>
                    </a:lnTo>
                    <a:lnTo>
                      <a:pt x="474" y="716"/>
                    </a:lnTo>
                    <a:lnTo>
                      <a:pt x="474" y="718"/>
                    </a:lnTo>
                    <a:lnTo>
                      <a:pt x="476" y="718"/>
                    </a:lnTo>
                    <a:lnTo>
                      <a:pt x="478" y="718"/>
                    </a:lnTo>
                    <a:lnTo>
                      <a:pt x="478" y="720"/>
                    </a:lnTo>
                    <a:lnTo>
                      <a:pt x="480" y="720"/>
                    </a:lnTo>
                    <a:lnTo>
                      <a:pt x="482" y="720"/>
                    </a:lnTo>
                    <a:lnTo>
                      <a:pt x="482" y="722"/>
                    </a:lnTo>
                    <a:lnTo>
                      <a:pt x="484" y="722"/>
                    </a:lnTo>
                    <a:lnTo>
                      <a:pt x="490" y="722"/>
                    </a:lnTo>
                    <a:lnTo>
                      <a:pt x="493" y="723"/>
                    </a:lnTo>
                    <a:lnTo>
                      <a:pt x="509" y="723"/>
                    </a:lnTo>
                    <a:lnTo>
                      <a:pt x="513" y="723"/>
                    </a:lnTo>
                    <a:lnTo>
                      <a:pt x="516" y="722"/>
                    </a:lnTo>
                    <a:lnTo>
                      <a:pt x="518" y="720"/>
                    </a:lnTo>
                    <a:lnTo>
                      <a:pt x="520" y="720"/>
                    </a:lnTo>
                    <a:lnTo>
                      <a:pt x="522" y="718"/>
                    </a:lnTo>
                    <a:lnTo>
                      <a:pt x="522" y="716"/>
                    </a:lnTo>
                    <a:lnTo>
                      <a:pt x="524" y="716"/>
                    </a:lnTo>
                    <a:lnTo>
                      <a:pt x="524" y="714"/>
                    </a:lnTo>
                    <a:lnTo>
                      <a:pt x="522" y="712"/>
                    </a:lnTo>
                    <a:lnTo>
                      <a:pt x="520" y="712"/>
                    </a:lnTo>
                    <a:lnTo>
                      <a:pt x="520" y="710"/>
                    </a:lnTo>
                    <a:lnTo>
                      <a:pt x="522" y="708"/>
                    </a:lnTo>
                    <a:lnTo>
                      <a:pt x="524" y="706"/>
                    </a:lnTo>
                    <a:lnTo>
                      <a:pt x="524" y="704"/>
                    </a:lnTo>
                    <a:lnTo>
                      <a:pt x="526" y="704"/>
                    </a:lnTo>
                    <a:lnTo>
                      <a:pt x="528" y="704"/>
                    </a:lnTo>
                    <a:lnTo>
                      <a:pt x="532" y="704"/>
                    </a:lnTo>
                    <a:lnTo>
                      <a:pt x="532" y="702"/>
                    </a:lnTo>
                    <a:lnTo>
                      <a:pt x="532" y="700"/>
                    </a:lnTo>
                    <a:lnTo>
                      <a:pt x="530" y="698"/>
                    </a:lnTo>
                    <a:lnTo>
                      <a:pt x="532" y="698"/>
                    </a:lnTo>
                    <a:lnTo>
                      <a:pt x="534" y="700"/>
                    </a:lnTo>
                    <a:lnTo>
                      <a:pt x="536" y="700"/>
                    </a:lnTo>
                    <a:lnTo>
                      <a:pt x="538" y="702"/>
                    </a:lnTo>
                    <a:lnTo>
                      <a:pt x="540" y="704"/>
                    </a:lnTo>
                    <a:lnTo>
                      <a:pt x="541" y="704"/>
                    </a:lnTo>
                    <a:lnTo>
                      <a:pt x="541" y="702"/>
                    </a:lnTo>
                    <a:lnTo>
                      <a:pt x="543" y="702"/>
                    </a:lnTo>
                    <a:lnTo>
                      <a:pt x="545" y="702"/>
                    </a:lnTo>
                    <a:lnTo>
                      <a:pt x="547" y="702"/>
                    </a:lnTo>
                    <a:lnTo>
                      <a:pt x="547" y="704"/>
                    </a:lnTo>
                    <a:lnTo>
                      <a:pt x="549" y="704"/>
                    </a:lnTo>
                    <a:lnTo>
                      <a:pt x="551" y="704"/>
                    </a:lnTo>
                    <a:lnTo>
                      <a:pt x="553" y="704"/>
                    </a:lnTo>
                    <a:lnTo>
                      <a:pt x="555" y="704"/>
                    </a:lnTo>
                    <a:lnTo>
                      <a:pt x="555" y="706"/>
                    </a:lnTo>
                    <a:lnTo>
                      <a:pt x="557" y="706"/>
                    </a:lnTo>
                    <a:lnTo>
                      <a:pt x="557" y="708"/>
                    </a:lnTo>
                    <a:lnTo>
                      <a:pt x="559" y="708"/>
                    </a:lnTo>
                    <a:lnTo>
                      <a:pt x="559" y="706"/>
                    </a:lnTo>
                    <a:lnTo>
                      <a:pt x="561" y="706"/>
                    </a:lnTo>
                    <a:lnTo>
                      <a:pt x="561" y="708"/>
                    </a:lnTo>
                    <a:lnTo>
                      <a:pt x="563" y="708"/>
                    </a:lnTo>
                    <a:lnTo>
                      <a:pt x="563" y="710"/>
                    </a:lnTo>
                    <a:lnTo>
                      <a:pt x="564" y="710"/>
                    </a:lnTo>
                    <a:lnTo>
                      <a:pt x="564" y="712"/>
                    </a:lnTo>
                    <a:lnTo>
                      <a:pt x="566" y="712"/>
                    </a:lnTo>
                    <a:lnTo>
                      <a:pt x="568" y="712"/>
                    </a:lnTo>
                    <a:lnTo>
                      <a:pt x="568" y="714"/>
                    </a:lnTo>
                    <a:lnTo>
                      <a:pt x="568" y="716"/>
                    </a:lnTo>
                    <a:lnTo>
                      <a:pt x="570" y="716"/>
                    </a:lnTo>
                    <a:lnTo>
                      <a:pt x="570" y="718"/>
                    </a:lnTo>
                    <a:lnTo>
                      <a:pt x="568" y="718"/>
                    </a:lnTo>
                    <a:lnTo>
                      <a:pt x="570" y="718"/>
                    </a:lnTo>
                    <a:lnTo>
                      <a:pt x="570" y="722"/>
                    </a:lnTo>
                    <a:lnTo>
                      <a:pt x="572" y="727"/>
                    </a:lnTo>
                    <a:lnTo>
                      <a:pt x="574" y="733"/>
                    </a:lnTo>
                    <a:lnTo>
                      <a:pt x="574" y="741"/>
                    </a:lnTo>
                    <a:lnTo>
                      <a:pt x="576" y="743"/>
                    </a:lnTo>
                    <a:lnTo>
                      <a:pt x="570" y="745"/>
                    </a:lnTo>
                    <a:lnTo>
                      <a:pt x="564" y="748"/>
                    </a:lnTo>
                    <a:lnTo>
                      <a:pt x="555" y="752"/>
                    </a:lnTo>
                    <a:lnTo>
                      <a:pt x="541" y="752"/>
                    </a:lnTo>
                    <a:lnTo>
                      <a:pt x="528" y="756"/>
                    </a:lnTo>
                    <a:lnTo>
                      <a:pt x="524" y="756"/>
                    </a:lnTo>
                    <a:lnTo>
                      <a:pt x="516" y="756"/>
                    </a:lnTo>
                    <a:lnTo>
                      <a:pt x="507" y="754"/>
                    </a:lnTo>
                    <a:lnTo>
                      <a:pt x="495" y="752"/>
                    </a:lnTo>
                    <a:lnTo>
                      <a:pt x="484" y="743"/>
                    </a:lnTo>
                    <a:lnTo>
                      <a:pt x="482" y="743"/>
                    </a:lnTo>
                    <a:lnTo>
                      <a:pt x="480" y="741"/>
                    </a:lnTo>
                    <a:lnTo>
                      <a:pt x="478" y="741"/>
                    </a:lnTo>
                    <a:lnTo>
                      <a:pt x="476" y="741"/>
                    </a:lnTo>
                    <a:lnTo>
                      <a:pt x="474" y="741"/>
                    </a:lnTo>
                    <a:lnTo>
                      <a:pt x="472" y="741"/>
                    </a:lnTo>
                    <a:lnTo>
                      <a:pt x="470" y="741"/>
                    </a:lnTo>
                    <a:lnTo>
                      <a:pt x="470" y="739"/>
                    </a:lnTo>
                    <a:lnTo>
                      <a:pt x="468" y="739"/>
                    </a:lnTo>
                    <a:lnTo>
                      <a:pt x="467" y="739"/>
                    </a:lnTo>
                    <a:lnTo>
                      <a:pt x="465" y="739"/>
                    </a:lnTo>
                    <a:lnTo>
                      <a:pt x="463" y="739"/>
                    </a:lnTo>
                    <a:lnTo>
                      <a:pt x="461" y="739"/>
                    </a:lnTo>
                    <a:lnTo>
                      <a:pt x="459" y="739"/>
                    </a:lnTo>
                    <a:lnTo>
                      <a:pt x="459" y="737"/>
                    </a:lnTo>
                    <a:lnTo>
                      <a:pt x="457" y="737"/>
                    </a:lnTo>
                    <a:lnTo>
                      <a:pt x="455" y="737"/>
                    </a:lnTo>
                    <a:lnTo>
                      <a:pt x="453" y="737"/>
                    </a:lnTo>
                    <a:lnTo>
                      <a:pt x="451" y="737"/>
                    </a:lnTo>
                    <a:lnTo>
                      <a:pt x="449" y="737"/>
                    </a:lnTo>
                    <a:lnTo>
                      <a:pt x="447" y="737"/>
                    </a:lnTo>
                    <a:lnTo>
                      <a:pt x="447" y="735"/>
                    </a:lnTo>
                    <a:lnTo>
                      <a:pt x="445" y="735"/>
                    </a:lnTo>
                    <a:lnTo>
                      <a:pt x="444" y="735"/>
                    </a:lnTo>
                    <a:lnTo>
                      <a:pt x="442" y="735"/>
                    </a:lnTo>
                    <a:lnTo>
                      <a:pt x="440" y="735"/>
                    </a:lnTo>
                    <a:lnTo>
                      <a:pt x="438" y="735"/>
                    </a:lnTo>
                    <a:lnTo>
                      <a:pt x="436" y="735"/>
                    </a:lnTo>
                    <a:lnTo>
                      <a:pt x="436" y="733"/>
                    </a:lnTo>
                    <a:lnTo>
                      <a:pt x="434" y="733"/>
                    </a:lnTo>
                    <a:lnTo>
                      <a:pt x="432" y="733"/>
                    </a:lnTo>
                    <a:lnTo>
                      <a:pt x="430" y="733"/>
                    </a:lnTo>
                    <a:lnTo>
                      <a:pt x="428" y="733"/>
                    </a:lnTo>
                    <a:lnTo>
                      <a:pt x="426" y="733"/>
                    </a:lnTo>
                    <a:lnTo>
                      <a:pt x="424" y="733"/>
                    </a:lnTo>
                    <a:lnTo>
                      <a:pt x="424" y="731"/>
                    </a:lnTo>
                    <a:lnTo>
                      <a:pt x="424" y="733"/>
                    </a:lnTo>
                    <a:lnTo>
                      <a:pt x="422" y="733"/>
                    </a:lnTo>
                    <a:lnTo>
                      <a:pt x="421" y="733"/>
                    </a:lnTo>
                    <a:lnTo>
                      <a:pt x="419" y="733"/>
                    </a:lnTo>
                    <a:lnTo>
                      <a:pt x="417" y="733"/>
                    </a:lnTo>
                    <a:lnTo>
                      <a:pt x="415" y="733"/>
                    </a:lnTo>
                    <a:lnTo>
                      <a:pt x="415" y="735"/>
                    </a:lnTo>
                    <a:lnTo>
                      <a:pt x="413" y="735"/>
                    </a:lnTo>
                    <a:lnTo>
                      <a:pt x="411" y="735"/>
                    </a:lnTo>
                    <a:lnTo>
                      <a:pt x="409" y="735"/>
                    </a:lnTo>
                    <a:lnTo>
                      <a:pt x="407" y="735"/>
                    </a:lnTo>
                    <a:lnTo>
                      <a:pt x="407" y="737"/>
                    </a:lnTo>
                    <a:lnTo>
                      <a:pt x="405" y="737"/>
                    </a:lnTo>
                    <a:lnTo>
                      <a:pt x="403" y="737"/>
                    </a:lnTo>
                    <a:lnTo>
                      <a:pt x="401" y="737"/>
                    </a:lnTo>
                    <a:lnTo>
                      <a:pt x="399" y="737"/>
                    </a:lnTo>
                    <a:lnTo>
                      <a:pt x="399" y="739"/>
                    </a:lnTo>
                    <a:lnTo>
                      <a:pt x="397" y="739"/>
                    </a:lnTo>
                    <a:lnTo>
                      <a:pt x="396" y="739"/>
                    </a:lnTo>
                    <a:lnTo>
                      <a:pt x="396" y="741"/>
                    </a:lnTo>
                    <a:lnTo>
                      <a:pt x="394" y="741"/>
                    </a:lnTo>
                    <a:lnTo>
                      <a:pt x="394" y="743"/>
                    </a:lnTo>
                    <a:lnTo>
                      <a:pt x="392" y="743"/>
                    </a:lnTo>
                    <a:lnTo>
                      <a:pt x="392" y="745"/>
                    </a:lnTo>
                    <a:lnTo>
                      <a:pt x="380" y="746"/>
                    </a:lnTo>
                    <a:lnTo>
                      <a:pt x="373" y="746"/>
                    </a:lnTo>
                    <a:lnTo>
                      <a:pt x="371" y="746"/>
                    </a:lnTo>
                    <a:lnTo>
                      <a:pt x="369" y="746"/>
                    </a:lnTo>
                    <a:lnTo>
                      <a:pt x="369" y="748"/>
                    </a:lnTo>
                    <a:lnTo>
                      <a:pt x="367" y="748"/>
                    </a:lnTo>
                    <a:lnTo>
                      <a:pt x="367" y="750"/>
                    </a:lnTo>
                    <a:lnTo>
                      <a:pt x="367" y="752"/>
                    </a:lnTo>
                    <a:lnTo>
                      <a:pt x="365" y="752"/>
                    </a:lnTo>
                    <a:lnTo>
                      <a:pt x="365" y="754"/>
                    </a:lnTo>
                    <a:lnTo>
                      <a:pt x="363" y="754"/>
                    </a:lnTo>
                    <a:lnTo>
                      <a:pt x="361" y="752"/>
                    </a:lnTo>
                    <a:lnTo>
                      <a:pt x="359" y="752"/>
                    </a:lnTo>
                    <a:lnTo>
                      <a:pt x="359" y="750"/>
                    </a:lnTo>
                    <a:lnTo>
                      <a:pt x="357" y="750"/>
                    </a:lnTo>
                    <a:lnTo>
                      <a:pt x="355" y="750"/>
                    </a:lnTo>
                    <a:lnTo>
                      <a:pt x="353" y="748"/>
                    </a:lnTo>
                    <a:lnTo>
                      <a:pt x="351" y="748"/>
                    </a:lnTo>
                    <a:lnTo>
                      <a:pt x="349" y="748"/>
                    </a:lnTo>
                    <a:lnTo>
                      <a:pt x="348" y="748"/>
                    </a:lnTo>
                    <a:lnTo>
                      <a:pt x="346" y="748"/>
                    </a:lnTo>
                    <a:lnTo>
                      <a:pt x="346" y="750"/>
                    </a:lnTo>
                    <a:lnTo>
                      <a:pt x="344" y="750"/>
                    </a:lnTo>
                    <a:lnTo>
                      <a:pt x="342" y="750"/>
                    </a:lnTo>
                    <a:lnTo>
                      <a:pt x="340" y="750"/>
                    </a:lnTo>
                    <a:lnTo>
                      <a:pt x="340" y="748"/>
                    </a:lnTo>
                    <a:lnTo>
                      <a:pt x="338" y="748"/>
                    </a:lnTo>
                    <a:lnTo>
                      <a:pt x="338" y="750"/>
                    </a:lnTo>
                    <a:lnTo>
                      <a:pt x="338" y="752"/>
                    </a:lnTo>
                    <a:lnTo>
                      <a:pt x="336" y="752"/>
                    </a:lnTo>
                    <a:lnTo>
                      <a:pt x="336" y="750"/>
                    </a:lnTo>
                    <a:lnTo>
                      <a:pt x="334" y="750"/>
                    </a:lnTo>
                    <a:lnTo>
                      <a:pt x="334" y="748"/>
                    </a:lnTo>
                    <a:lnTo>
                      <a:pt x="334" y="746"/>
                    </a:lnTo>
                    <a:lnTo>
                      <a:pt x="332" y="746"/>
                    </a:lnTo>
                    <a:lnTo>
                      <a:pt x="332" y="748"/>
                    </a:lnTo>
                    <a:lnTo>
                      <a:pt x="332" y="750"/>
                    </a:lnTo>
                    <a:lnTo>
                      <a:pt x="330" y="750"/>
                    </a:lnTo>
                    <a:lnTo>
                      <a:pt x="330" y="748"/>
                    </a:lnTo>
                    <a:lnTo>
                      <a:pt x="328" y="748"/>
                    </a:lnTo>
                    <a:lnTo>
                      <a:pt x="326" y="748"/>
                    </a:lnTo>
                    <a:lnTo>
                      <a:pt x="325" y="748"/>
                    </a:lnTo>
                    <a:lnTo>
                      <a:pt x="323" y="748"/>
                    </a:lnTo>
                    <a:lnTo>
                      <a:pt x="323" y="750"/>
                    </a:lnTo>
                    <a:lnTo>
                      <a:pt x="321" y="750"/>
                    </a:lnTo>
                    <a:lnTo>
                      <a:pt x="319" y="750"/>
                    </a:lnTo>
                    <a:lnTo>
                      <a:pt x="321" y="750"/>
                    </a:lnTo>
                    <a:lnTo>
                      <a:pt x="323" y="750"/>
                    </a:lnTo>
                    <a:lnTo>
                      <a:pt x="323" y="752"/>
                    </a:lnTo>
                    <a:lnTo>
                      <a:pt x="323" y="754"/>
                    </a:lnTo>
                    <a:lnTo>
                      <a:pt x="321" y="754"/>
                    </a:lnTo>
                    <a:lnTo>
                      <a:pt x="319" y="754"/>
                    </a:lnTo>
                    <a:lnTo>
                      <a:pt x="319" y="756"/>
                    </a:lnTo>
                    <a:lnTo>
                      <a:pt x="319" y="758"/>
                    </a:lnTo>
                    <a:lnTo>
                      <a:pt x="319" y="760"/>
                    </a:lnTo>
                    <a:lnTo>
                      <a:pt x="317" y="760"/>
                    </a:lnTo>
                    <a:lnTo>
                      <a:pt x="315" y="760"/>
                    </a:lnTo>
                    <a:lnTo>
                      <a:pt x="313" y="760"/>
                    </a:lnTo>
                    <a:lnTo>
                      <a:pt x="313" y="758"/>
                    </a:lnTo>
                    <a:lnTo>
                      <a:pt x="313" y="756"/>
                    </a:lnTo>
                    <a:lnTo>
                      <a:pt x="311" y="756"/>
                    </a:lnTo>
                    <a:lnTo>
                      <a:pt x="311" y="758"/>
                    </a:lnTo>
                    <a:lnTo>
                      <a:pt x="309" y="758"/>
                    </a:lnTo>
                    <a:lnTo>
                      <a:pt x="307" y="758"/>
                    </a:lnTo>
                    <a:lnTo>
                      <a:pt x="305" y="758"/>
                    </a:lnTo>
                    <a:lnTo>
                      <a:pt x="305" y="756"/>
                    </a:lnTo>
                    <a:lnTo>
                      <a:pt x="303" y="756"/>
                    </a:lnTo>
                    <a:lnTo>
                      <a:pt x="301" y="756"/>
                    </a:lnTo>
                    <a:lnTo>
                      <a:pt x="301" y="754"/>
                    </a:lnTo>
                    <a:lnTo>
                      <a:pt x="298" y="752"/>
                    </a:lnTo>
                    <a:lnTo>
                      <a:pt x="292" y="752"/>
                    </a:lnTo>
                    <a:lnTo>
                      <a:pt x="284" y="750"/>
                    </a:lnTo>
                    <a:lnTo>
                      <a:pt x="282" y="750"/>
                    </a:lnTo>
                    <a:lnTo>
                      <a:pt x="282" y="748"/>
                    </a:lnTo>
                    <a:lnTo>
                      <a:pt x="280" y="748"/>
                    </a:lnTo>
                    <a:lnTo>
                      <a:pt x="280" y="746"/>
                    </a:lnTo>
                    <a:lnTo>
                      <a:pt x="280" y="745"/>
                    </a:lnTo>
                    <a:lnTo>
                      <a:pt x="278" y="743"/>
                    </a:lnTo>
                    <a:lnTo>
                      <a:pt x="278" y="741"/>
                    </a:lnTo>
                    <a:lnTo>
                      <a:pt x="278" y="739"/>
                    </a:lnTo>
                    <a:lnTo>
                      <a:pt x="278" y="737"/>
                    </a:lnTo>
                    <a:lnTo>
                      <a:pt x="280" y="737"/>
                    </a:lnTo>
                    <a:lnTo>
                      <a:pt x="280" y="735"/>
                    </a:lnTo>
                    <a:lnTo>
                      <a:pt x="282" y="733"/>
                    </a:lnTo>
                    <a:lnTo>
                      <a:pt x="284" y="731"/>
                    </a:lnTo>
                    <a:lnTo>
                      <a:pt x="286" y="729"/>
                    </a:lnTo>
                    <a:lnTo>
                      <a:pt x="286" y="727"/>
                    </a:lnTo>
                    <a:lnTo>
                      <a:pt x="286" y="725"/>
                    </a:lnTo>
                    <a:lnTo>
                      <a:pt x="284" y="725"/>
                    </a:lnTo>
                    <a:lnTo>
                      <a:pt x="284" y="723"/>
                    </a:lnTo>
                    <a:lnTo>
                      <a:pt x="282" y="723"/>
                    </a:lnTo>
                    <a:lnTo>
                      <a:pt x="280" y="722"/>
                    </a:lnTo>
                    <a:lnTo>
                      <a:pt x="278" y="720"/>
                    </a:lnTo>
                    <a:lnTo>
                      <a:pt x="277" y="720"/>
                    </a:lnTo>
                    <a:lnTo>
                      <a:pt x="277" y="718"/>
                    </a:lnTo>
                    <a:lnTo>
                      <a:pt x="277" y="716"/>
                    </a:lnTo>
                    <a:lnTo>
                      <a:pt x="277" y="714"/>
                    </a:lnTo>
                    <a:lnTo>
                      <a:pt x="277" y="712"/>
                    </a:lnTo>
                    <a:lnTo>
                      <a:pt x="278" y="710"/>
                    </a:lnTo>
                    <a:lnTo>
                      <a:pt x="278" y="708"/>
                    </a:lnTo>
                    <a:lnTo>
                      <a:pt x="278" y="706"/>
                    </a:lnTo>
                    <a:lnTo>
                      <a:pt x="280" y="704"/>
                    </a:lnTo>
                    <a:lnTo>
                      <a:pt x="280" y="702"/>
                    </a:lnTo>
                    <a:lnTo>
                      <a:pt x="282" y="698"/>
                    </a:lnTo>
                    <a:lnTo>
                      <a:pt x="280" y="697"/>
                    </a:lnTo>
                    <a:lnTo>
                      <a:pt x="278" y="695"/>
                    </a:lnTo>
                    <a:lnTo>
                      <a:pt x="277" y="695"/>
                    </a:lnTo>
                    <a:lnTo>
                      <a:pt x="275" y="695"/>
                    </a:lnTo>
                    <a:lnTo>
                      <a:pt x="275" y="693"/>
                    </a:lnTo>
                    <a:lnTo>
                      <a:pt x="273" y="693"/>
                    </a:lnTo>
                    <a:lnTo>
                      <a:pt x="271" y="689"/>
                    </a:lnTo>
                    <a:lnTo>
                      <a:pt x="271" y="687"/>
                    </a:lnTo>
                    <a:lnTo>
                      <a:pt x="273" y="685"/>
                    </a:lnTo>
                    <a:lnTo>
                      <a:pt x="273" y="683"/>
                    </a:lnTo>
                    <a:lnTo>
                      <a:pt x="275" y="679"/>
                    </a:lnTo>
                    <a:lnTo>
                      <a:pt x="275" y="677"/>
                    </a:lnTo>
                    <a:lnTo>
                      <a:pt x="275" y="675"/>
                    </a:lnTo>
                    <a:lnTo>
                      <a:pt x="273" y="675"/>
                    </a:lnTo>
                    <a:lnTo>
                      <a:pt x="271" y="675"/>
                    </a:lnTo>
                    <a:lnTo>
                      <a:pt x="269" y="675"/>
                    </a:lnTo>
                    <a:lnTo>
                      <a:pt x="267" y="677"/>
                    </a:lnTo>
                    <a:lnTo>
                      <a:pt x="265" y="677"/>
                    </a:lnTo>
                    <a:lnTo>
                      <a:pt x="263" y="675"/>
                    </a:lnTo>
                    <a:lnTo>
                      <a:pt x="261" y="674"/>
                    </a:lnTo>
                    <a:lnTo>
                      <a:pt x="259" y="672"/>
                    </a:lnTo>
                    <a:lnTo>
                      <a:pt x="253" y="670"/>
                    </a:lnTo>
                    <a:lnTo>
                      <a:pt x="252" y="668"/>
                    </a:lnTo>
                    <a:lnTo>
                      <a:pt x="248" y="666"/>
                    </a:lnTo>
                    <a:lnTo>
                      <a:pt x="244" y="664"/>
                    </a:lnTo>
                    <a:lnTo>
                      <a:pt x="242" y="660"/>
                    </a:lnTo>
                    <a:lnTo>
                      <a:pt x="240" y="658"/>
                    </a:lnTo>
                    <a:lnTo>
                      <a:pt x="238" y="656"/>
                    </a:lnTo>
                    <a:lnTo>
                      <a:pt x="236" y="656"/>
                    </a:lnTo>
                    <a:lnTo>
                      <a:pt x="236" y="654"/>
                    </a:lnTo>
                    <a:lnTo>
                      <a:pt x="236" y="652"/>
                    </a:lnTo>
                    <a:lnTo>
                      <a:pt x="236" y="650"/>
                    </a:lnTo>
                    <a:lnTo>
                      <a:pt x="236" y="649"/>
                    </a:lnTo>
                    <a:lnTo>
                      <a:pt x="238" y="645"/>
                    </a:lnTo>
                    <a:lnTo>
                      <a:pt x="240" y="643"/>
                    </a:lnTo>
                    <a:lnTo>
                      <a:pt x="242" y="641"/>
                    </a:lnTo>
                    <a:lnTo>
                      <a:pt x="244" y="639"/>
                    </a:lnTo>
                    <a:lnTo>
                      <a:pt x="246" y="637"/>
                    </a:lnTo>
                    <a:lnTo>
                      <a:pt x="246" y="635"/>
                    </a:lnTo>
                    <a:lnTo>
                      <a:pt x="248" y="633"/>
                    </a:lnTo>
                    <a:lnTo>
                      <a:pt x="248" y="631"/>
                    </a:lnTo>
                    <a:lnTo>
                      <a:pt x="248" y="629"/>
                    </a:lnTo>
                    <a:lnTo>
                      <a:pt x="246" y="627"/>
                    </a:lnTo>
                    <a:lnTo>
                      <a:pt x="244" y="625"/>
                    </a:lnTo>
                    <a:lnTo>
                      <a:pt x="242" y="624"/>
                    </a:lnTo>
                    <a:lnTo>
                      <a:pt x="240" y="624"/>
                    </a:lnTo>
                    <a:lnTo>
                      <a:pt x="238" y="622"/>
                    </a:lnTo>
                    <a:lnTo>
                      <a:pt x="236" y="622"/>
                    </a:lnTo>
                    <a:lnTo>
                      <a:pt x="232" y="622"/>
                    </a:lnTo>
                    <a:lnTo>
                      <a:pt x="230" y="622"/>
                    </a:lnTo>
                    <a:lnTo>
                      <a:pt x="227" y="624"/>
                    </a:lnTo>
                    <a:lnTo>
                      <a:pt x="225" y="624"/>
                    </a:lnTo>
                    <a:lnTo>
                      <a:pt x="223" y="624"/>
                    </a:lnTo>
                    <a:lnTo>
                      <a:pt x="221" y="624"/>
                    </a:lnTo>
                    <a:lnTo>
                      <a:pt x="219" y="624"/>
                    </a:lnTo>
                    <a:lnTo>
                      <a:pt x="219" y="622"/>
                    </a:lnTo>
                    <a:lnTo>
                      <a:pt x="217" y="622"/>
                    </a:lnTo>
                    <a:lnTo>
                      <a:pt x="215" y="622"/>
                    </a:lnTo>
                    <a:lnTo>
                      <a:pt x="213" y="620"/>
                    </a:lnTo>
                    <a:lnTo>
                      <a:pt x="211" y="620"/>
                    </a:lnTo>
                    <a:lnTo>
                      <a:pt x="211" y="618"/>
                    </a:lnTo>
                    <a:lnTo>
                      <a:pt x="209" y="616"/>
                    </a:lnTo>
                    <a:lnTo>
                      <a:pt x="209" y="614"/>
                    </a:lnTo>
                    <a:lnTo>
                      <a:pt x="207" y="612"/>
                    </a:lnTo>
                    <a:lnTo>
                      <a:pt x="207" y="610"/>
                    </a:lnTo>
                    <a:lnTo>
                      <a:pt x="207" y="608"/>
                    </a:lnTo>
                    <a:lnTo>
                      <a:pt x="207" y="606"/>
                    </a:lnTo>
                    <a:lnTo>
                      <a:pt x="209" y="604"/>
                    </a:lnTo>
                    <a:lnTo>
                      <a:pt x="209" y="602"/>
                    </a:lnTo>
                    <a:lnTo>
                      <a:pt x="209" y="601"/>
                    </a:lnTo>
                    <a:lnTo>
                      <a:pt x="209" y="599"/>
                    </a:lnTo>
                    <a:lnTo>
                      <a:pt x="209" y="597"/>
                    </a:lnTo>
                    <a:lnTo>
                      <a:pt x="209" y="595"/>
                    </a:lnTo>
                    <a:lnTo>
                      <a:pt x="209" y="593"/>
                    </a:lnTo>
                    <a:lnTo>
                      <a:pt x="207" y="591"/>
                    </a:lnTo>
                    <a:lnTo>
                      <a:pt x="205" y="591"/>
                    </a:lnTo>
                    <a:lnTo>
                      <a:pt x="205" y="589"/>
                    </a:lnTo>
                    <a:lnTo>
                      <a:pt x="204" y="587"/>
                    </a:lnTo>
                    <a:lnTo>
                      <a:pt x="204" y="585"/>
                    </a:lnTo>
                    <a:lnTo>
                      <a:pt x="202" y="583"/>
                    </a:lnTo>
                    <a:lnTo>
                      <a:pt x="202" y="581"/>
                    </a:lnTo>
                    <a:lnTo>
                      <a:pt x="202" y="579"/>
                    </a:lnTo>
                    <a:lnTo>
                      <a:pt x="204" y="579"/>
                    </a:lnTo>
                    <a:lnTo>
                      <a:pt x="204" y="577"/>
                    </a:lnTo>
                    <a:lnTo>
                      <a:pt x="205" y="577"/>
                    </a:lnTo>
                    <a:lnTo>
                      <a:pt x="207" y="576"/>
                    </a:lnTo>
                    <a:lnTo>
                      <a:pt x="209" y="576"/>
                    </a:lnTo>
                    <a:lnTo>
                      <a:pt x="211" y="576"/>
                    </a:lnTo>
                    <a:lnTo>
                      <a:pt x="213" y="576"/>
                    </a:lnTo>
                    <a:lnTo>
                      <a:pt x="215" y="576"/>
                    </a:lnTo>
                    <a:lnTo>
                      <a:pt x="215" y="574"/>
                    </a:lnTo>
                    <a:lnTo>
                      <a:pt x="215" y="572"/>
                    </a:lnTo>
                    <a:lnTo>
                      <a:pt x="215" y="570"/>
                    </a:lnTo>
                    <a:lnTo>
                      <a:pt x="213" y="570"/>
                    </a:lnTo>
                    <a:lnTo>
                      <a:pt x="213" y="568"/>
                    </a:lnTo>
                    <a:lnTo>
                      <a:pt x="211" y="568"/>
                    </a:lnTo>
                    <a:lnTo>
                      <a:pt x="211" y="566"/>
                    </a:lnTo>
                    <a:lnTo>
                      <a:pt x="209" y="566"/>
                    </a:lnTo>
                    <a:lnTo>
                      <a:pt x="207" y="566"/>
                    </a:lnTo>
                    <a:lnTo>
                      <a:pt x="205" y="564"/>
                    </a:lnTo>
                    <a:lnTo>
                      <a:pt x="204" y="564"/>
                    </a:lnTo>
                    <a:lnTo>
                      <a:pt x="202" y="564"/>
                    </a:lnTo>
                    <a:lnTo>
                      <a:pt x="202" y="562"/>
                    </a:lnTo>
                    <a:lnTo>
                      <a:pt x="202" y="558"/>
                    </a:lnTo>
                    <a:lnTo>
                      <a:pt x="202" y="556"/>
                    </a:lnTo>
                    <a:lnTo>
                      <a:pt x="202" y="554"/>
                    </a:lnTo>
                    <a:lnTo>
                      <a:pt x="202" y="553"/>
                    </a:lnTo>
                    <a:lnTo>
                      <a:pt x="204" y="553"/>
                    </a:lnTo>
                    <a:lnTo>
                      <a:pt x="204" y="549"/>
                    </a:lnTo>
                    <a:lnTo>
                      <a:pt x="205" y="547"/>
                    </a:lnTo>
                    <a:lnTo>
                      <a:pt x="207" y="547"/>
                    </a:lnTo>
                    <a:lnTo>
                      <a:pt x="209" y="545"/>
                    </a:lnTo>
                    <a:lnTo>
                      <a:pt x="211" y="545"/>
                    </a:lnTo>
                    <a:lnTo>
                      <a:pt x="213" y="545"/>
                    </a:lnTo>
                    <a:lnTo>
                      <a:pt x="213" y="543"/>
                    </a:lnTo>
                    <a:lnTo>
                      <a:pt x="215" y="543"/>
                    </a:lnTo>
                    <a:lnTo>
                      <a:pt x="217" y="543"/>
                    </a:lnTo>
                    <a:lnTo>
                      <a:pt x="219" y="543"/>
                    </a:lnTo>
                    <a:lnTo>
                      <a:pt x="221" y="541"/>
                    </a:lnTo>
                    <a:lnTo>
                      <a:pt x="223" y="539"/>
                    </a:lnTo>
                    <a:lnTo>
                      <a:pt x="223" y="537"/>
                    </a:lnTo>
                    <a:lnTo>
                      <a:pt x="223" y="535"/>
                    </a:lnTo>
                    <a:lnTo>
                      <a:pt x="223" y="533"/>
                    </a:lnTo>
                    <a:lnTo>
                      <a:pt x="221" y="529"/>
                    </a:lnTo>
                    <a:lnTo>
                      <a:pt x="219" y="528"/>
                    </a:lnTo>
                    <a:lnTo>
                      <a:pt x="217" y="528"/>
                    </a:lnTo>
                    <a:lnTo>
                      <a:pt x="215" y="528"/>
                    </a:lnTo>
                    <a:lnTo>
                      <a:pt x="213" y="528"/>
                    </a:lnTo>
                    <a:lnTo>
                      <a:pt x="211" y="528"/>
                    </a:lnTo>
                    <a:lnTo>
                      <a:pt x="209" y="526"/>
                    </a:lnTo>
                    <a:lnTo>
                      <a:pt x="207" y="526"/>
                    </a:lnTo>
                    <a:lnTo>
                      <a:pt x="207" y="524"/>
                    </a:lnTo>
                    <a:lnTo>
                      <a:pt x="205" y="522"/>
                    </a:lnTo>
                    <a:lnTo>
                      <a:pt x="205" y="520"/>
                    </a:lnTo>
                    <a:lnTo>
                      <a:pt x="205" y="518"/>
                    </a:lnTo>
                    <a:lnTo>
                      <a:pt x="207" y="518"/>
                    </a:lnTo>
                    <a:lnTo>
                      <a:pt x="209" y="516"/>
                    </a:lnTo>
                    <a:lnTo>
                      <a:pt x="209" y="514"/>
                    </a:lnTo>
                    <a:lnTo>
                      <a:pt x="211" y="514"/>
                    </a:lnTo>
                    <a:lnTo>
                      <a:pt x="213" y="514"/>
                    </a:lnTo>
                    <a:lnTo>
                      <a:pt x="215" y="514"/>
                    </a:lnTo>
                    <a:lnTo>
                      <a:pt x="215" y="516"/>
                    </a:lnTo>
                    <a:lnTo>
                      <a:pt x="217" y="516"/>
                    </a:lnTo>
                    <a:lnTo>
                      <a:pt x="219" y="516"/>
                    </a:lnTo>
                    <a:lnTo>
                      <a:pt x="221" y="518"/>
                    </a:lnTo>
                    <a:lnTo>
                      <a:pt x="223" y="518"/>
                    </a:lnTo>
                    <a:lnTo>
                      <a:pt x="225" y="518"/>
                    </a:lnTo>
                    <a:lnTo>
                      <a:pt x="227" y="516"/>
                    </a:lnTo>
                    <a:lnTo>
                      <a:pt x="229" y="516"/>
                    </a:lnTo>
                    <a:lnTo>
                      <a:pt x="229" y="514"/>
                    </a:lnTo>
                    <a:lnTo>
                      <a:pt x="229" y="512"/>
                    </a:lnTo>
                    <a:lnTo>
                      <a:pt x="230" y="512"/>
                    </a:lnTo>
                    <a:lnTo>
                      <a:pt x="230" y="510"/>
                    </a:lnTo>
                    <a:lnTo>
                      <a:pt x="230" y="506"/>
                    </a:lnTo>
                    <a:lnTo>
                      <a:pt x="230" y="505"/>
                    </a:lnTo>
                    <a:lnTo>
                      <a:pt x="229" y="503"/>
                    </a:lnTo>
                    <a:lnTo>
                      <a:pt x="229" y="501"/>
                    </a:lnTo>
                    <a:lnTo>
                      <a:pt x="227" y="499"/>
                    </a:lnTo>
                    <a:lnTo>
                      <a:pt x="225" y="499"/>
                    </a:lnTo>
                    <a:lnTo>
                      <a:pt x="221" y="497"/>
                    </a:lnTo>
                    <a:lnTo>
                      <a:pt x="215" y="493"/>
                    </a:lnTo>
                    <a:lnTo>
                      <a:pt x="209" y="489"/>
                    </a:lnTo>
                    <a:lnTo>
                      <a:pt x="205" y="489"/>
                    </a:lnTo>
                    <a:lnTo>
                      <a:pt x="202" y="487"/>
                    </a:lnTo>
                    <a:lnTo>
                      <a:pt x="200" y="485"/>
                    </a:lnTo>
                    <a:lnTo>
                      <a:pt x="200" y="483"/>
                    </a:lnTo>
                    <a:lnTo>
                      <a:pt x="198" y="483"/>
                    </a:lnTo>
                    <a:lnTo>
                      <a:pt x="198" y="481"/>
                    </a:lnTo>
                    <a:lnTo>
                      <a:pt x="196" y="481"/>
                    </a:lnTo>
                    <a:lnTo>
                      <a:pt x="196" y="480"/>
                    </a:lnTo>
                    <a:lnTo>
                      <a:pt x="196" y="478"/>
                    </a:lnTo>
                    <a:lnTo>
                      <a:pt x="196" y="476"/>
                    </a:lnTo>
                    <a:lnTo>
                      <a:pt x="196" y="472"/>
                    </a:lnTo>
                    <a:lnTo>
                      <a:pt x="198" y="472"/>
                    </a:lnTo>
                    <a:lnTo>
                      <a:pt x="198" y="470"/>
                    </a:lnTo>
                    <a:lnTo>
                      <a:pt x="200" y="468"/>
                    </a:lnTo>
                    <a:lnTo>
                      <a:pt x="202" y="468"/>
                    </a:lnTo>
                    <a:lnTo>
                      <a:pt x="204" y="468"/>
                    </a:lnTo>
                    <a:lnTo>
                      <a:pt x="205" y="468"/>
                    </a:lnTo>
                    <a:lnTo>
                      <a:pt x="207" y="468"/>
                    </a:lnTo>
                    <a:lnTo>
                      <a:pt x="209" y="468"/>
                    </a:lnTo>
                    <a:lnTo>
                      <a:pt x="211" y="470"/>
                    </a:lnTo>
                    <a:lnTo>
                      <a:pt x="213" y="470"/>
                    </a:lnTo>
                    <a:lnTo>
                      <a:pt x="215" y="472"/>
                    </a:lnTo>
                    <a:lnTo>
                      <a:pt x="217" y="472"/>
                    </a:lnTo>
                    <a:lnTo>
                      <a:pt x="219" y="472"/>
                    </a:lnTo>
                    <a:lnTo>
                      <a:pt x="221" y="472"/>
                    </a:lnTo>
                    <a:lnTo>
                      <a:pt x="223" y="472"/>
                    </a:lnTo>
                    <a:lnTo>
                      <a:pt x="225" y="470"/>
                    </a:lnTo>
                    <a:lnTo>
                      <a:pt x="227" y="470"/>
                    </a:lnTo>
                    <a:lnTo>
                      <a:pt x="229" y="470"/>
                    </a:lnTo>
                    <a:lnTo>
                      <a:pt x="229" y="468"/>
                    </a:lnTo>
                    <a:lnTo>
                      <a:pt x="230" y="468"/>
                    </a:lnTo>
                    <a:lnTo>
                      <a:pt x="232" y="464"/>
                    </a:lnTo>
                    <a:lnTo>
                      <a:pt x="234" y="462"/>
                    </a:lnTo>
                    <a:lnTo>
                      <a:pt x="234" y="458"/>
                    </a:lnTo>
                    <a:lnTo>
                      <a:pt x="232" y="457"/>
                    </a:lnTo>
                    <a:lnTo>
                      <a:pt x="232" y="455"/>
                    </a:lnTo>
                    <a:lnTo>
                      <a:pt x="230" y="453"/>
                    </a:lnTo>
                    <a:lnTo>
                      <a:pt x="229" y="451"/>
                    </a:lnTo>
                    <a:lnTo>
                      <a:pt x="227" y="451"/>
                    </a:lnTo>
                    <a:lnTo>
                      <a:pt x="225" y="451"/>
                    </a:lnTo>
                    <a:lnTo>
                      <a:pt x="223" y="451"/>
                    </a:lnTo>
                    <a:lnTo>
                      <a:pt x="219" y="453"/>
                    </a:lnTo>
                    <a:lnTo>
                      <a:pt x="217" y="455"/>
                    </a:lnTo>
                    <a:lnTo>
                      <a:pt x="215" y="457"/>
                    </a:lnTo>
                    <a:lnTo>
                      <a:pt x="213" y="457"/>
                    </a:lnTo>
                    <a:lnTo>
                      <a:pt x="211" y="458"/>
                    </a:lnTo>
                    <a:lnTo>
                      <a:pt x="207" y="458"/>
                    </a:lnTo>
                    <a:lnTo>
                      <a:pt x="205" y="458"/>
                    </a:lnTo>
                    <a:lnTo>
                      <a:pt x="204" y="458"/>
                    </a:lnTo>
                    <a:lnTo>
                      <a:pt x="200" y="457"/>
                    </a:lnTo>
                    <a:lnTo>
                      <a:pt x="198" y="457"/>
                    </a:lnTo>
                    <a:lnTo>
                      <a:pt x="198" y="455"/>
                    </a:lnTo>
                    <a:lnTo>
                      <a:pt x="196" y="455"/>
                    </a:lnTo>
                    <a:lnTo>
                      <a:pt x="196" y="453"/>
                    </a:lnTo>
                    <a:lnTo>
                      <a:pt x="196" y="451"/>
                    </a:lnTo>
                    <a:lnTo>
                      <a:pt x="196" y="449"/>
                    </a:lnTo>
                    <a:lnTo>
                      <a:pt x="196" y="447"/>
                    </a:lnTo>
                    <a:lnTo>
                      <a:pt x="196" y="443"/>
                    </a:lnTo>
                    <a:lnTo>
                      <a:pt x="198" y="441"/>
                    </a:lnTo>
                    <a:lnTo>
                      <a:pt x="198" y="439"/>
                    </a:lnTo>
                    <a:lnTo>
                      <a:pt x="198" y="437"/>
                    </a:lnTo>
                    <a:lnTo>
                      <a:pt x="200" y="437"/>
                    </a:lnTo>
                    <a:lnTo>
                      <a:pt x="202" y="435"/>
                    </a:lnTo>
                    <a:lnTo>
                      <a:pt x="204" y="435"/>
                    </a:lnTo>
                    <a:lnTo>
                      <a:pt x="204" y="433"/>
                    </a:lnTo>
                    <a:lnTo>
                      <a:pt x="205" y="433"/>
                    </a:lnTo>
                    <a:lnTo>
                      <a:pt x="205" y="432"/>
                    </a:lnTo>
                    <a:lnTo>
                      <a:pt x="207" y="432"/>
                    </a:lnTo>
                    <a:lnTo>
                      <a:pt x="207" y="430"/>
                    </a:lnTo>
                    <a:lnTo>
                      <a:pt x="209" y="430"/>
                    </a:lnTo>
                    <a:lnTo>
                      <a:pt x="209" y="428"/>
                    </a:lnTo>
                    <a:lnTo>
                      <a:pt x="211" y="426"/>
                    </a:lnTo>
                    <a:lnTo>
                      <a:pt x="211" y="424"/>
                    </a:lnTo>
                    <a:lnTo>
                      <a:pt x="211" y="422"/>
                    </a:lnTo>
                    <a:lnTo>
                      <a:pt x="211" y="418"/>
                    </a:lnTo>
                    <a:lnTo>
                      <a:pt x="211" y="416"/>
                    </a:lnTo>
                    <a:lnTo>
                      <a:pt x="211" y="414"/>
                    </a:lnTo>
                    <a:lnTo>
                      <a:pt x="211" y="412"/>
                    </a:lnTo>
                    <a:lnTo>
                      <a:pt x="211" y="410"/>
                    </a:lnTo>
                    <a:lnTo>
                      <a:pt x="213" y="410"/>
                    </a:lnTo>
                    <a:lnTo>
                      <a:pt x="215" y="410"/>
                    </a:lnTo>
                    <a:lnTo>
                      <a:pt x="217" y="412"/>
                    </a:lnTo>
                    <a:lnTo>
                      <a:pt x="217" y="414"/>
                    </a:lnTo>
                    <a:lnTo>
                      <a:pt x="219" y="416"/>
                    </a:lnTo>
                    <a:lnTo>
                      <a:pt x="219" y="418"/>
                    </a:lnTo>
                    <a:lnTo>
                      <a:pt x="219" y="420"/>
                    </a:lnTo>
                    <a:lnTo>
                      <a:pt x="219" y="422"/>
                    </a:lnTo>
                    <a:lnTo>
                      <a:pt x="221" y="424"/>
                    </a:lnTo>
                    <a:lnTo>
                      <a:pt x="223" y="424"/>
                    </a:lnTo>
                    <a:lnTo>
                      <a:pt x="225" y="422"/>
                    </a:lnTo>
                    <a:lnTo>
                      <a:pt x="227" y="422"/>
                    </a:lnTo>
                    <a:lnTo>
                      <a:pt x="227" y="420"/>
                    </a:lnTo>
                    <a:lnTo>
                      <a:pt x="227" y="418"/>
                    </a:lnTo>
                    <a:lnTo>
                      <a:pt x="229" y="416"/>
                    </a:lnTo>
                    <a:lnTo>
                      <a:pt x="229" y="414"/>
                    </a:lnTo>
                    <a:lnTo>
                      <a:pt x="229" y="412"/>
                    </a:lnTo>
                    <a:lnTo>
                      <a:pt x="229" y="410"/>
                    </a:lnTo>
                    <a:lnTo>
                      <a:pt x="227" y="409"/>
                    </a:lnTo>
                    <a:lnTo>
                      <a:pt x="225" y="407"/>
                    </a:lnTo>
                    <a:lnTo>
                      <a:pt x="225" y="405"/>
                    </a:lnTo>
                    <a:lnTo>
                      <a:pt x="221" y="401"/>
                    </a:lnTo>
                    <a:lnTo>
                      <a:pt x="219" y="399"/>
                    </a:lnTo>
                    <a:lnTo>
                      <a:pt x="217" y="397"/>
                    </a:lnTo>
                    <a:lnTo>
                      <a:pt x="217" y="395"/>
                    </a:lnTo>
                    <a:lnTo>
                      <a:pt x="215" y="395"/>
                    </a:lnTo>
                    <a:lnTo>
                      <a:pt x="213" y="393"/>
                    </a:lnTo>
                    <a:lnTo>
                      <a:pt x="211" y="393"/>
                    </a:lnTo>
                    <a:lnTo>
                      <a:pt x="209" y="393"/>
                    </a:lnTo>
                    <a:lnTo>
                      <a:pt x="205" y="391"/>
                    </a:lnTo>
                    <a:lnTo>
                      <a:pt x="204" y="389"/>
                    </a:lnTo>
                    <a:lnTo>
                      <a:pt x="202" y="387"/>
                    </a:lnTo>
                    <a:lnTo>
                      <a:pt x="200" y="385"/>
                    </a:lnTo>
                    <a:lnTo>
                      <a:pt x="198" y="384"/>
                    </a:lnTo>
                    <a:lnTo>
                      <a:pt x="196" y="382"/>
                    </a:lnTo>
                    <a:lnTo>
                      <a:pt x="196" y="378"/>
                    </a:lnTo>
                    <a:lnTo>
                      <a:pt x="194" y="376"/>
                    </a:lnTo>
                    <a:lnTo>
                      <a:pt x="192" y="376"/>
                    </a:lnTo>
                    <a:lnTo>
                      <a:pt x="190" y="376"/>
                    </a:lnTo>
                    <a:lnTo>
                      <a:pt x="188" y="376"/>
                    </a:lnTo>
                    <a:lnTo>
                      <a:pt x="186" y="376"/>
                    </a:lnTo>
                    <a:lnTo>
                      <a:pt x="184" y="378"/>
                    </a:lnTo>
                    <a:lnTo>
                      <a:pt x="184" y="380"/>
                    </a:lnTo>
                    <a:lnTo>
                      <a:pt x="182" y="382"/>
                    </a:lnTo>
                    <a:lnTo>
                      <a:pt x="182" y="384"/>
                    </a:lnTo>
                    <a:lnTo>
                      <a:pt x="181" y="385"/>
                    </a:lnTo>
                    <a:lnTo>
                      <a:pt x="179" y="389"/>
                    </a:lnTo>
                    <a:lnTo>
                      <a:pt x="177" y="395"/>
                    </a:lnTo>
                    <a:lnTo>
                      <a:pt x="175" y="397"/>
                    </a:lnTo>
                    <a:lnTo>
                      <a:pt x="173" y="399"/>
                    </a:lnTo>
                    <a:lnTo>
                      <a:pt x="171" y="399"/>
                    </a:lnTo>
                    <a:lnTo>
                      <a:pt x="169" y="399"/>
                    </a:lnTo>
                    <a:lnTo>
                      <a:pt x="167" y="397"/>
                    </a:lnTo>
                    <a:lnTo>
                      <a:pt x="167" y="395"/>
                    </a:lnTo>
                    <a:lnTo>
                      <a:pt x="167" y="393"/>
                    </a:lnTo>
                    <a:lnTo>
                      <a:pt x="167" y="391"/>
                    </a:lnTo>
                    <a:lnTo>
                      <a:pt x="167" y="389"/>
                    </a:lnTo>
                    <a:lnTo>
                      <a:pt x="167" y="387"/>
                    </a:lnTo>
                    <a:lnTo>
                      <a:pt x="167" y="384"/>
                    </a:lnTo>
                    <a:lnTo>
                      <a:pt x="165" y="380"/>
                    </a:lnTo>
                    <a:lnTo>
                      <a:pt x="165" y="376"/>
                    </a:lnTo>
                    <a:lnTo>
                      <a:pt x="165" y="374"/>
                    </a:lnTo>
                    <a:lnTo>
                      <a:pt x="165" y="372"/>
                    </a:lnTo>
                    <a:lnTo>
                      <a:pt x="167" y="370"/>
                    </a:lnTo>
                    <a:lnTo>
                      <a:pt x="167" y="366"/>
                    </a:lnTo>
                    <a:lnTo>
                      <a:pt x="169" y="364"/>
                    </a:lnTo>
                    <a:lnTo>
                      <a:pt x="169" y="362"/>
                    </a:lnTo>
                    <a:lnTo>
                      <a:pt x="171" y="361"/>
                    </a:lnTo>
                    <a:lnTo>
                      <a:pt x="171" y="359"/>
                    </a:lnTo>
                    <a:lnTo>
                      <a:pt x="169" y="357"/>
                    </a:lnTo>
                    <a:lnTo>
                      <a:pt x="167" y="355"/>
                    </a:lnTo>
                    <a:lnTo>
                      <a:pt x="165" y="355"/>
                    </a:lnTo>
                    <a:lnTo>
                      <a:pt x="163" y="355"/>
                    </a:lnTo>
                    <a:lnTo>
                      <a:pt x="161" y="355"/>
                    </a:lnTo>
                    <a:lnTo>
                      <a:pt x="159" y="357"/>
                    </a:lnTo>
                    <a:lnTo>
                      <a:pt x="157" y="357"/>
                    </a:lnTo>
                    <a:lnTo>
                      <a:pt x="156" y="359"/>
                    </a:lnTo>
                    <a:lnTo>
                      <a:pt x="154" y="361"/>
                    </a:lnTo>
                    <a:lnTo>
                      <a:pt x="152" y="361"/>
                    </a:lnTo>
                    <a:lnTo>
                      <a:pt x="150" y="361"/>
                    </a:lnTo>
                    <a:lnTo>
                      <a:pt x="148" y="361"/>
                    </a:lnTo>
                    <a:lnTo>
                      <a:pt x="146" y="361"/>
                    </a:lnTo>
                    <a:lnTo>
                      <a:pt x="146" y="359"/>
                    </a:lnTo>
                    <a:lnTo>
                      <a:pt x="144" y="357"/>
                    </a:lnTo>
                    <a:lnTo>
                      <a:pt x="142" y="355"/>
                    </a:lnTo>
                    <a:lnTo>
                      <a:pt x="142" y="353"/>
                    </a:lnTo>
                    <a:lnTo>
                      <a:pt x="140" y="349"/>
                    </a:lnTo>
                    <a:lnTo>
                      <a:pt x="138" y="343"/>
                    </a:lnTo>
                    <a:lnTo>
                      <a:pt x="138" y="339"/>
                    </a:lnTo>
                    <a:lnTo>
                      <a:pt x="138" y="337"/>
                    </a:lnTo>
                    <a:lnTo>
                      <a:pt x="138" y="336"/>
                    </a:lnTo>
                    <a:lnTo>
                      <a:pt x="138" y="334"/>
                    </a:lnTo>
                    <a:lnTo>
                      <a:pt x="138" y="328"/>
                    </a:lnTo>
                    <a:lnTo>
                      <a:pt x="136" y="326"/>
                    </a:lnTo>
                    <a:lnTo>
                      <a:pt x="138" y="326"/>
                    </a:lnTo>
                    <a:lnTo>
                      <a:pt x="138" y="324"/>
                    </a:lnTo>
                    <a:lnTo>
                      <a:pt x="136" y="322"/>
                    </a:lnTo>
                    <a:lnTo>
                      <a:pt x="136" y="320"/>
                    </a:lnTo>
                    <a:lnTo>
                      <a:pt x="136" y="318"/>
                    </a:lnTo>
                    <a:lnTo>
                      <a:pt x="134" y="314"/>
                    </a:lnTo>
                    <a:lnTo>
                      <a:pt x="133" y="313"/>
                    </a:lnTo>
                    <a:lnTo>
                      <a:pt x="129" y="309"/>
                    </a:lnTo>
                    <a:lnTo>
                      <a:pt x="125" y="307"/>
                    </a:lnTo>
                    <a:lnTo>
                      <a:pt x="123" y="305"/>
                    </a:lnTo>
                    <a:lnTo>
                      <a:pt x="121" y="305"/>
                    </a:lnTo>
                    <a:lnTo>
                      <a:pt x="119" y="305"/>
                    </a:lnTo>
                    <a:lnTo>
                      <a:pt x="117" y="303"/>
                    </a:lnTo>
                    <a:lnTo>
                      <a:pt x="115" y="303"/>
                    </a:lnTo>
                    <a:lnTo>
                      <a:pt x="113" y="305"/>
                    </a:lnTo>
                    <a:lnTo>
                      <a:pt x="111" y="305"/>
                    </a:lnTo>
                    <a:lnTo>
                      <a:pt x="109" y="307"/>
                    </a:lnTo>
                    <a:lnTo>
                      <a:pt x="108" y="309"/>
                    </a:lnTo>
                    <a:lnTo>
                      <a:pt x="106" y="309"/>
                    </a:lnTo>
                    <a:lnTo>
                      <a:pt x="106" y="311"/>
                    </a:lnTo>
                    <a:lnTo>
                      <a:pt x="104" y="313"/>
                    </a:lnTo>
                    <a:lnTo>
                      <a:pt x="104" y="314"/>
                    </a:lnTo>
                    <a:lnTo>
                      <a:pt x="102" y="316"/>
                    </a:lnTo>
                    <a:lnTo>
                      <a:pt x="100" y="318"/>
                    </a:lnTo>
                    <a:lnTo>
                      <a:pt x="98" y="316"/>
                    </a:lnTo>
                    <a:lnTo>
                      <a:pt x="96" y="314"/>
                    </a:lnTo>
                    <a:lnTo>
                      <a:pt x="94" y="313"/>
                    </a:lnTo>
                    <a:lnTo>
                      <a:pt x="92" y="311"/>
                    </a:lnTo>
                    <a:lnTo>
                      <a:pt x="90" y="309"/>
                    </a:lnTo>
                    <a:lnTo>
                      <a:pt x="88" y="305"/>
                    </a:lnTo>
                    <a:lnTo>
                      <a:pt x="86" y="303"/>
                    </a:lnTo>
                    <a:lnTo>
                      <a:pt x="86" y="301"/>
                    </a:lnTo>
                    <a:lnTo>
                      <a:pt x="85" y="299"/>
                    </a:lnTo>
                    <a:lnTo>
                      <a:pt x="83" y="297"/>
                    </a:lnTo>
                    <a:lnTo>
                      <a:pt x="81" y="295"/>
                    </a:lnTo>
                    <a:lnTo>
                      <a:pt x="81" y="293"/>
                    </a:lnTo>
                    <a:lnTo>
                      <a:pt x="81" y="291"/>
                    </a:lnTo>
                    <a:lnTo>
                      <a:pt x="81" y="289"/>
                    </a:lnTo>
                    <a:lnTo>
                      <a:pt x="83" y="286"/>
                    </a:lnTo>
                    <a:lnTo>
                      <a:pt x="85" y="282"/>
                    </a:lnTo>
                    <a:lnTo>
                      <a:pt x="86" y="278"/>
                    </a:lnTo>
                    <a:lnTo>
                      <a:pt x="86" y="274"/>
                    </a:lnTo>
                    <a:lnTo>
                      <a:pt x="90" y="270"/>
                    </a:lnTo>
                    <a:lnTo>
                      <a:pt x="90" y="268"/>
                    </a:lnTo>
                    <a:lnTo>
                      <a:pt x="92" y="268"/>
                    </a:lnTo>
                    <a:lnTo>
                      <a:pt x="92" y="266"/>
                    </a:lnTo>
                    <a:lnTo>
                      <a:pt x="94" y="264"/>
                    </a:lnTo>
                    <a:lnTo>
                      <a:pt x="96" y="264"/>
                    </a:lnTo>
                    <a:lnTo>
                      <a:pt x="98" y="263"/>
                    </a:lnTo>
                    <a:lnTo>
                      <a:pt x="102" y="263"/>
                    </a:lnTo>
                    <a:lnTo>
                      <a:pt x="106" y="263"/>
                    </a:lnTo>
                    <a:lnTo>
                      <a:pt x="106" y="261"/>
                    </a:lnTo>
                    <a:lnTo>
                      <a:pt x="108" y="263"/>
                    </a:lnTo>
                    <a:lnTo>
                      <a:pt x="109" y="263"/>
                    </a:lnTo>
                    <a:lnTo>
                      <a:pt x="111" y="263"/>
                    </a:lnTo>
                    <a:lnTo>
                      <a:pt x="113" y="263"/>
                    </a:lnTo>
                    <a:lnTo>
                      <a:pt x="113" y="264"/>
                    </a:lnTo>
                    <a:lnTo>
                      <a:pt x="115" y="264"/>
                    </a:lnTo>
                    <a:lnTo>
                      <a:pt x="117" y="264"/>
                    </a:lnTo>
                    <a:lnTo>
                      <a:pt x="119" y="263"/>
                    </a:lnTo>
                    <a:lnTo>
                      <a:pt x="121" y="263"/>
                    </a:lnTo>
                    <a:lnTo>
                      <a:pt x="123" y="261"/>
                    </a:lnTo>
                    <a:lnTo>
                      <a:pt x="125" y="257"/>
                    </a:lnTo>
                    <a:lnTo>
                      <a:pt x="127" y="255"/>
                    </a:lnTo>
                    <a:lnTo>
                      <a:pt x="127" y="253"/>
                    </a:lnTo>
                    <a:lnTo>
                      <a:pt x="127" y="251"/>
                    </a:lnTo>
                    <a:lnTo>
                      <a:pt x="127" y="249"/>
                    </a:lnTo>
                    <a:lnTo>
                      <a:pt x="127" y="247"/>
                    </a:lnTo>
                    <a:lnTo>
                      <a:pt x="125" y="245"/>
                    </a:lnTo>
                    <a:lnTo>
                      <a:pt x="123" y="243"/>
                    </a:lnTo>
                    <a:lnTo>
                      <a:pt x="119" y="241"/>
                    </a:lnTo>
                    <a:lnTo>
                      <a:pt x="115" y="241"/>
                    </a:lnTo>
                    <a:lnTo>
                      <a:pt x="113" y="240"/>
                    </a:lnTo>
                    <a:lnTo>
                      <a:pt x="109" y="240"/>
                    </a:lnTo>
                    <a:lnTo>
                      <a:pt x="108" y="240"/>
                    </a:lnTo>
                    <a:lnTo>
                      <a:pt x="106" y="240"/>
                    </a:lnTo>
                    <a:lnTo>
                      <a:pt x="102" y="240"/>
                    </a:lnTo>
                    <a:lnTo>
                      <a:pt x="100" y="240"/>
                    </a:lnTo>
                    <a:lnTo>
                      <a:pt x="98" y="240"/>
                    </a:lnTo>
                    <a:lnTo>
                      <a:pt x="96" y="241"/>
                    </a:lnTo>
                    <a:lnTo>
                      <a:pt x="92" y="241"/>
                    </a:lnTo>
                    <a:lnTo>
                      <a:pt x="88" y="241"/>
                    </a:lnTo>
                    <a:lnTo>
                      <a:pt x="86" y="241"/>
                    </a:lnTo>
                    <a:lnTo>
                      <a:pt x="85" y="241"/>
                    </a:lnTo>
                    <a:lnTo>
                      <a:pt x="81" y="241"/>
                    </a:lnTo>
                    <a:lnTo>
                      <a:pt x="79" y="241"/>
                    </a:lnTo>
                    <a:lnTo>
                      <a:pt x="75" y="241"/>
                    </a:lnTo>
                    <a:lnTo>
                      <a:pt x="73" y="240"/>
                    </a:lnTo>
                    <a:lnTo>
                      <a:pt x="71" y="238"/>
                    </a:lnTo>
                    <a:lnTo>
                      <a:pt x="69" y="236"/>
                    </a:lnTo>
                    <a:lnTo>
                      <a:pt x="67" y="234"/>
                    </a:lnTo>
                    <a:lnTo>
                      <a:pt x="67" y="232"/>
                    </a:lnTo>
                    <a:lnTo>
                      <a:pt x="67" y="230"/>
                    </a:lnTo>
                    <a:lnTo>
                      <a:pt x="67" y="228"/>
                    </a:lnTo>
                    <a:lnTo>
                      <a:pt x="69" y="226"/>
                    </a:lnTo>
                    <a:lnTo>
                      <a:pt x="69" y="222"/>
                    </a:lnTo>
                    <a:lnTo>
                      <a:pt x="71" y="220"/>
                    </a:lnTo>
                    <a:lnTo>
                      <a:pt x="73" y="220"/>
                    </a:lnTo>
                    <a:lnTo>
                      <a:pt x="75" y="218"/>
                    </a:lnTo>
                    <a:lnTo>
                      <a:pt x="79" y="215"/>
                    </a:lnTo>
                    <a:lnTo>
                      <a:pt x="81" y="213"/>
                    </a:lnTo>
                    <a:lnTo>
                      <a:pt x="83" y="211"/>
                    </a:lnTo>
                    <a:lnTo>
                      <a:pt x="85" y="211"/>
                    </a:lnTo>
                    <a:lnTo>
                      <a:pt x="85" y="207"/>
                    </a:lnTo>
                    <a:lnTo>
                      <a:pt x="86" y="205"/>
                    </a:lnTo>
                    <a:lnTo>
                      <a:pt x="86" y="203"/>
                    </a:lnTo>
                    <a:lnTo>
                      <a:pt x="86" y="201"/>
                    </a:lnTo>
                    <a:lnTo>
                      <a:pt x="86" y="199"/>
                    </a:lnTo>
                    <a:lnTo>
                      <a:pt x="85" y="197"/>
                    </a:lnTo>
                    <a:lnTo>
                      <a:pt x="83" y="197"/>
                    </a:lnTo>
                    <a:lnTo>
                      <a:pt x="83" y="195"/>
                    </a:lnTo>
                    <a:lnTo>
                      <a:pt x="81" y="193"/>
                    </a:lnTo>
                    <a:lnTo>
                      <a:pt x="79" y="193"/>
                    </a:lnTo>
                    <a:lnTo>
                      <a:pt x="77" y="193"/>
                    </a:lnTo>
                    <a:lnTo>
                      <a:pt x="75" y="193"/>
                    </a:lnTo>
                    <a:lnTo>
                      <a:pt x="73" y="193"/>
                    </a:lnTo>
                    <a:lnTo>
                      <a:pt x="71" y="195"/>
                    </a:lnTo>
                    <a:lnTo>
                      <a:pt x="69" y="197"/>
                    </a:lnTo>
                    <a:lnTo>
                      <a:pt x="67" y="197"/>
                    </a:lnTo>
                    <a:lnTo>
                      <a:pt x="65" y="201"/>
                    </a:lnTo>
                    <a:lnTo>
                      <a:pt x="63" y="203"/>
                    </a:lnTo>
                    <a:lnTo>
                      <a:pt x="61" y="205"/>
                    </a:lnTo>
                    <a:lnTo>
                      <a:pt x="61" y="207"/>
                    </a:lnTo>
                    <a:lnTo>
                      <a:pt x="61" y="209"/>
                    </a:lnTo>
                    <a:lnTo>
                      <a:pt x="60" y="213"/>
                    </a:lnTo>
                    <a:lnTo>
                      <a:pt x="60" y="215"/>
                    </a:lnTo>
                    <a:lnTo>
                      <a:pt x="58" y="216"/>
                    </a:lnTo>
                    <a:lnTo>
                      <a:pt x="58" y="218"/>
                    </a:lnTo>
                    <a:lnTo>
                      <a:pt x="56" y="220"/>
                    </a:lnTo>
                    <a:lnTo>
                      <a:pt x="54" y="220"/>
                    </a:lnTo>
                    <a:lnTo>
                      <a:pt x="52" y="220"/>
                    </a:lnTo>
                    <a:lnTo>
                      <a:pt x="50" y="218"/>
                    </a:lnTo>
                    <a:lnTo>
                      <a:pt x="48" y="218"/>
                    </a:lnTo>
                    <a:lnTo>
                      <a:pt x="44" y="216"/>
                    </a:lnTo>
                    <a:lnTo>
                      <a:pt x="42" y="216"/>
                    </a:lnTo>
                    <a:lnTo>
                      <a:pt x="40" y="213"/>
                    </a:lnTo>
                    <a:lnTo>
                      <a:pt x="40" y="211"/>
                    </a:lnTo>
                    <a:lnTo>
                      <a:pt x="38" y="211"/>
                    </a:lnTo>
                    <a:lnTo>
                      <a:pt x="38" y="209"/>
                    </a:lnTo>
                    <a:lnTo>
                      <a:pt x="38" y="207"/>
                    </a:lnTo>
                    <a:lnTo>
                      <a:pt x="38" y="205"/>
                    </a:lnTo>
                    <a:lnTo>
                      <a:pt x="38" y="203"/>
                    </a:lnTo>
                    <a:lnTo>
                      <a:pt x="38" y="201"/>
                    </a:lnTo>
                    <a:lnTo>
                      <a:pt x="38" y="199"/>
                    </a:lnTo>
                    <a:lnTo>
                      <a:pt x="38" y="195"/>
                    </a:lnTo>
                    <a:lnTo>
                      <a:pt x="37" y="193"/>
                    </a:lnTo>
                    <a:lnTo>
                      <a:pt x="37" y="192"/>
                    </a:lnTo>
                    <a:lnTo>
                      <a:pt x="37" y="188"/>
                    </a:lnTo>
                    <a:lnTo>
                      <a:pt x="37" y="184"/>
                    </a:lnTo>
                    <a:lnTo>
                      <a:pt x="37" y="182"/>
                    </a:lnTo>
                    <a:lnTo>
                      <a:pt x="37" y="180"/>
                    </a:lnTo>
                    <a:lnTo>
                      <a:pt x="37" y="178"/>
                    </a:lnTo>
                    <a:lnTo>
                      <a:pt x="35" y="178"/>
                    </a:lnTo>
                    <a:lnTo>
                      <a:pt x="35" y="180"/>
                    </a:lnTo>
                    <a:lnTo>
                      <a:pt x="33" y="182"/>
                    </a:lnTo>
                    <a:lnTo>
                      <a:pt x="31" y="184"/>
                    </a:lnTo>
                    <a:lnTo>
                      <a:pt x="31" y="186"/>
                    </a:lnTo>
                    <a:lnTo>
                      <a:pt x="29" y="188"/>
                    </a:lnTo>
                    <a:lnTo>
                      <a:pt x="27" y="188"/>
                    </a:lnTo>
                    <a:lnTo>
                      <a:pt x="23" y="190"/>
                    </a:lnTo>
                    <a:lnTo>
                      <a:pt x="21" y="190"/>
                    </a:lnTo>
                    <a:lnTo>
                      <a:pt x="19" y="190"/>
                    </a:lnTo>
                    <a:lnTo>
                      <a:pt x="17" y="188"/>
                    </a:lnTo>
                    <a:lnTo>
                      <a:pt x="15" y="188"/>
                    </a:lnTo>
                    <a:lnTo>
                      <a:pt x="12" y="188"/>
                    </a:lnTo>
                    <a:lnTo>
                      <a:pt x="12" y="186"/>
                    </a:lnTo>
                    <a:lnTo>
                      <a:pt x="10" y="184"/>
                    </a:lnTo>
                    <a:lnTo>
                      <a:pt x="10" y="182"/>
                    </a:lnTo>
                    <a:lnTo>
                      <a:pt x="10" y="180"/>
                    </a:lnTo>
                    <a:lnTo>
                      <a:pt x="10" y="178"/>
                    </a:lnTo>
                    <a:lnTo>
                      <a:pt x="12" y="176"/>
                    </a:lnTo>
                    <a:lnTo>
                      <a:pt x="12" y="174"/>
                    </a:lnTo>
                    <a:lnTo>
                      <a:pt x="13" y="174"/>
                    </a:lnTo>
                    <a:lnTo>
                      <a:pt x="13" y="172"/>
                    </a:lnTo>
                    <a:lnTo>
                      <a:pt x="15" y="172"/>
                    </a:lnTo>
                    <a:lnTo>
                      <a:pt x="17" y="172"/>
                    </a:lnTo>
                    <a:lnTo>
                      <a:pt x="19" y="172"/>
                    </a:lnTo>
                    <a:lnTo>
                      <a:pt x="21" y="172"/>
                    </a:lnTo>
                    <a:lnTo>
                      <a:pt x="23" y="170"/>
                    </a:lnTo>
                    <a:lnTo>
                      <a:pt x="25" y="170"/>
                    </a:lnTo>
                    <a:lnTo>
                      <a:pt x="25" y="168"/>
                    </a:lnTo>
                    <a:lnTo>
                      <a:pt x="27" y="167"/>
                    </a:lnTo>
                    <a:lnTo>
                      <a:pt x="29" y="167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31" y="161"/>
                    </a:lnTo>
                    <a:lnTo>
                      <a:pt x="33" y="159"/>
                    </a:lnTo>
                    <a:lnTo>
                      <a:pt x="33" y="157"/>
                    </a:lnTo>
                    <a:lnTo>
                      <a:pt x="33" y="155"/>
                    </a:lnTo>
                    <a:lnTo>
                      <a:pt x="35" y="155"/>
                    </a:lnTo>
                    <a:lnTo>
                      <a:pt x="35" y="153"/>
                    </a:lnTo>
                    <a:lnTo>
                      <a:pt x="37" y="151"/>
                    </a:lnTo>
                    <a:lnTo>
                      <a:pt x="38" y="151"/>
                    </a:lnTo>
                    <a:lnTo>
                      <a:pt x="40" y="151"/>
                    </a:lnTo>
                    <a:lnTo>
                      <a:pt x="42" y="149"/>
                    </a:lnTo>
                    <a:lnTo>
                      <a:pt x="44" y="149"/>
                    </a:lnTo>
                    <a:lnTo>
                      <a:pt x="44" y="147"/>
                    </a:lnTo>
                    <a:lnTo>
                      <a:pt x="44" y="145"/>
                    </a:lnTo>
                    <a:lnTo>
                      <a:pt x="44" y="144"/>
                    </a:lnTo>
                    <a:lnTo>
                      <a:pt x="42" y="144"/>
                    </a:lnTo>
                    <a:lnTo>
                      <a:pt x="40" y="140"/>
                    </a:lnTo>
                    <a:lnTo>
                      <a:pt x="40" y="138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7" y="136"/>
                    </a:lnTo>
                    <a:lnTo>
                      <a:pt x="35" y="134"/>
                    </a:lnTo>
                    <a:lnTo>
                      <a:pt x="33" y="134"/>
                    </a:lnTo>
                    <a:lnTo>
                      <a:pt x="31" y="134"/>
                    </a:lnTo>
                    <a:lnTo>
                      <a:pt x="29" y="134"/>
                    </a:lnTo>
                    <a:lnTo>
                      <a:pt x="27" y="134"/>
                    </a:lnTo>
                    <a:lnTo>
                      <a:pt x="25" y="134"/>
                    </a:lnTo>
                    <a:lnTo>
                      <a:pt x="23" y="136"/>
                    </a:lnTo>
                    <a:lnTo>
                      <a:pt x="21" y="134"/>
                    </a:lnTo>
                    <a:lnTo>
                      <a:pt x="19" y="134"/>
                    </a:lnTo>
                    <a:lnTo>
                      <a:pt x="19" y="132"/>
                    </a:lnTo>
                    <a:lnTo>
                      <a:pt x="17" y="132"/>
                    </a:lnTo>
                    <a:lnTo>
                      <a:pt x="15" y="130"/>
                    </a:lnTo>
                    <a:lnTo>
                      <a:pt x="15" y="128"/>
                    </a:lnTo>
                    <a:lnTo>
                      <a:pt x="15" y="126"/>
                    </a:lnTo>
                    <a:lnTo>
                      <a:pt x="15" y="124"/>
                    </a:lnTo>
                    <a:lnTo>
                      <a:pt x="13" y="122"/>
                    </a:lnTo>
                    <a:lnTo>
                      <a:pt x="12" y="120"/>
                    </a:lnTo>
                    <a:lnTo>
                      <a:pt x="12" y="119"/>
                    </a:lnTo>
                    <a:lnTo>
                      <a:pt x="10" y="117"/>
                    </a:lnTo>
                    <a:lnTo>
                      <a:pt x="8" y="115"/>
                    </a:lnTo>
                    <a:lnTo>
                      <a:pt x="6" y="113"/>
                    </a:lnTo>
                    <a:lnTo>
                      <a:pt x="6" y="111"/>
                    </a:lnTo>
                    <a:lnTo>
                      <a:pt x="6" y="109"/>
                    </a:lnTo>
                    <a:lnTo>
                      <a:pt x="8" y="107"/>
                    </a:lnTo>
                    <a:lnTo>
                      <a:pt x="8" y="105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2" y="97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2" y="92"/>
                    </a:lnTo>
                    <a:lnTo>
                      <a:pt x="13" y="90"/>
                    </a:lnTo>
                    <a:lnTo>
                      <a:pt x="12" y="90"/>
                    </a:lnTo>
                    <a:lnTo>
                      <a:pt x="12" y="88"/>
                    </a:lnTo>
                    <a:lnTo>
                      <a:pt x="12" y="86"/>
                    </a:lnTo>
                    <a:lnTo>
                      <a:pt x="12" y="82"/>
                    </a:lnTo>
                    <a:lnTo>
                      <a:pt x="10" y="80"/>
                    </a:lnTo>
                    <a:lnTo>
                      <a:pt x="10" y="78"/>
                    </a:lnTo>
                    <a:lnTo>
                      <a:pt x="10" y="76"/>
                    </a:lnTo>
                    <a:lnTo>
                      <a:pt x="10" y="72"/>
                    </a:lnTo>
                    <a:lnTo>
                      <a:pt x="10" y="71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2" y="63"/>
                    </a:lnTo>
                    <a:lnTo>
                      <a:pt x="13" y="63"/>
                    </a:lnTo>
                    <a:lnTo>
                      <a:pt x="15" y="61"/>
                    </a:lnTo>
                    <a:lnTo>
                      <a:pt x="17" y="59"/>
                    </a:lnTo>
                    <a:lnTo>
                      <a:pt x="17" y="57"/>
                    </a:lnTo>
                    <a:lnTo>
                      <a:pt x="15" y="55"/>
                    </a:lnTo>
                    <a:lnTo>
                      <a:pt x="13" y="55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8" y="55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5" y="32"/>
                    </a:lnTo>
                    <a:lnTo>
                      <a:pt x="17" y="32"/>
                    </a:lnTo>
                    <a:lnTo>
                      <a:pt x="23" y="32"/>
                    </a:lnTo>
                    <a:lnTo>
                      <a:pt x="27" y="32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5" y="34"/>
                    </a:lnTo>
                    <a:lnTo>
                      <a:pt x="37" y="34"/>
                    </a:lnTo>
                    <a:lnTo>
                      <a:pt x="38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8" y="34"/>
                    </a:lnTo>
                    <a:lnTo>
                      <a:pt x="48" y="32"/>
                    </a:lnTo>
                    <a:lnTo>
                      <a:pt x="48" y="30"/>
                    </a:lnTo>
                    <a:lnTo>
                      <a:pt x="50" y="28"/>
                    </a:lnTo>
                    <a:lnTo>
                      <a:pt x="50" y="26"/>
                    </a:lnTo>
                    <a:lnTo>
                      <a:pt x="50" y="24"/>
                    </a:lnTo>
                    <a:lnTo>
                      <a:pt x="50" y="23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8" y="11"/>
                    </a:lnTo>
                    <a:lnTo>
                      <a:pt x="58" y="9"/>
                    </a:lnTo>
                    <a:lnTo>
                      <a:pt x="60" y="9"/>
                    </a:lnTo>
                    <a:lnTo>
                      <a:pt x="60" y="7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1" y="3"/>
                    </a:lnTo>
                    <a:lnTo>
                      <a:pt x="63" y="3"/>
                    </a:lnTo>
                    <a:lnTo>
                      <a:pt x="63" y="1"/>
                    </a:lnTo>
                    <a:lnTo>
                      <a:pt x="65" y="1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1"/>
                    </a:lnTo>
                    <a:lnTo>
                      <a:pt x="67" y="1"/>
                    </a:lnTo>
                    <a:lnTo>
                      <a:pt x="67" y="3"/>
                    </a:lnTo>
                    <a:lnTo>
                      <a:pt x="67" y="5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7" y="7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3" y="13"/>
                    </a:lnTo>
                    <a:lnTo>
                      <a:pt x="85" y="13"/>
                    </a:lnTo>
                    <a:lnTo>
                      <a:pt x="85" y="15"/>
                    </a:lnTo>
                    <a:lnTo>
                      <a:pt x="83" y="1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" name="Freeform 4992">
                <a:extLst>
                  <a:ext uri="{FF2B5EF4-FFF2-40B4-BE49-F238E27FC236}">
                    <a16:creationId xmlns:a16="http://schemas.microsoft.com/office/drawing/2014/main" id="{7574A1E0-B017-55E9-1A56-36A2BCAA4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81" y="3468126"/>
                <a:ext cx="1326296" cy="911341"/>
              </a:xfrm>
              <a:custGeom>
                <a:avLst/>
                <a:gdLst/>
                <a:ahLst/>
                <a:cxnLst>
                  <a:cxn ang="0">
                    <a:pos x="465" y="79"/>
                  </a:cxn>
                  <a:cxn ang="0">
                    <a:pos x="500" y="91"/>
                  </a:cxn>
                  <a:cxn ang="0">
                    <a:pos x="536" y="87"/>
                  </a:cxn>
                  <a:cxn ang="0">
                    <a:pos x="573" y="75"/>
                  </a:cxn>
                  <a:cxn ang="0">
                    <a:pos x="609" y="58"/>
                  </a:cxn>
                  <a:cxn ang="0">
                    <a:pos x="651" y="64"/>
                  </a:cxn>
                  <a:cxn ang="0">
                    <a:pos x="693" y="79"/>
                  </a:cxn>
                  <a:cxn ang="0">
                    <a:pos x="718" y="89"/>
                  </a:cxn>
                  <a:cxn ang="0">
                    <a:pos x="718" y="119"/>
                  </a:cxn>
                  <a:cxn ang="0">
                    <a:pos x="720" y="146"/>
                  </a:cxn>
                  <a:cxn ang="0">
                    <a:pos x="713" y="188"/>
                  </a:cxn>
                  <a:cxn ang="0">
                    <a:pos x="682" y="236"/>
                  </a:cxn>
                  <a:cxn ang="0">
                    <a:pos x="663" y="271"/>
                  </a:cxn>
                  <a:cxn ang="0">
                    <a:pos x="636" y="290"/>
                  </a:cxn>
                  <a:cxn ang="0">
                    <a:pos x="605" y="298"/>
                  </a:cxn>
                  <a:cxn ang="0">
                    <a:pos x="567" y="281"/>
                  </a:cxn>
                  <a:cxn ang="0">
                    <a:pos x="532" y="271"/>
                  </a:cxn>
                  <a:cxn ang="0">
                    <a:pos x="494" y="275"/>
                  </a:cxn>
                  <a:cxn ang="0">
                    <a:pos x="452" y="281"/>
                  </a:cxn>
                  <a:cxn ang="0">
                    <a:pos x="419" y="279"/>
                  </a:cxn>
                  <a:cxn ang="0">
                    <a:pos x="419" y="307"/>
                  </a:cxn>
                  <a:cxn ang="0">
                    <a:pos x="413" y="336"/>
                  </a:cxn>
                  <a:cxn ang="0">
                    <a:pos x="371" y="342"/>
                  </a:cxn>
                  <a:cxn ang="0">
                    <a:pos x="365" y="396"/>
                  </a:cxn>
                  <a:cxn ang="0">
                    <a:pos x="369" y="430"/>
                  </a:cxn>
                  <a:cxn ang="0">
                    <a:pos x="356" y="473"/>
                  </a:cxn>
                  <a:cxn ang="0">
                    <a:pos x="317" y="459"/>
                  </a:cxn>
                  <a:cxn ang="0">
                    <a:pos x="271" y="438"/>
                  </a:cxn>
                  <a:cxn ang="0">
                    <a:pos x="240" y="415"/>
                  </a:cxn>
                  <a:cxn ang="0">
                    <a:pos x="196" y="440"/>
                  </a:cxn>
                  <a:cxn ang="0">
                    <a:pos x="185" y="484"/>
                  </a:cxn>
                  <a:cxn ang="0">
                    <a:pos x="187" y="517"/>
                  </a:cxn>
                  <a:cxn ang="0">
                    <a:pos x="156" y="509"/>
                  </a:cxn>
                  <a:cxn ang="0">
                    <a:pos x="119" y="501"/>
                  </a:cxn>
                  <a:cxn ang="0">
                    <a:pos x="91" y="509"/>
                  </a:cxn>
                  <a:cxn ang="0">
                    <a:pos x="58" y="553"/>
                  </a:cxn>
                  <a:cxn ang="0">
                    <a:pos x="35" y="561"/>
                  </a:cxn>
                  <a:cxn ang="0">
                    <a:pos x="6" y="528"/>
                  </a:cxn>
                  <a:cxn ang="0">
                    <a:pos x="22" y="507"/>
                  </a:cxn>
                  <a:cxn ang="0">
                    <a:pos x="48" y="473"/>
                  </a:cxn>
                  <a:cxn ang="0">
                    <a:pos x="46" y="444"/>
                  </a:cxn>
                  <a:cxn ang="0">
                    <a:pos x="52" y="409"/>
                  </a:cxn>
                  <a:cxn ang="0">
                    <a:pos x="62" y="380"/>
                  </a:cxn>
                  <a:cxn ang="0">
                    <a:pos x="81" y="363"/>
                  </a:cxn>
                  <a:cxn ang="0">
                    <a:pos x="114" y="325"/>
                  </a:cxn>
                  <a:cxn ang="0">
                    <a:pos x="108" y="275"/>
                  </a:cxn>
                  <a:cxn ang="0">
                    <a:pos x="85" y="261"/>
                  </a:cxn>
                  <a:cxn ang="0">
                    <a:pos x="81" y="225"/>
                  </a:cxn>
                  <a:cxn ang="0">
                    <a:pos x="98" y="225"/>
                  </a:cxn>
                  <a:cxn ang="0">
                    <a:pos x="96" y="198"/>
                  </a:cxn>
                  <a:cxn ang="0">
                    <a:pos x="94" y="165"/>
                  </a:cxn>
                  <a:cxn ang="0">
                    <a:pos x="106" y="129"/>
                  </a:cxn>
                  <a:cxn ang="0">
                    <a:pos x="123" y="89"/>
                  </a:cxn>
                  <a:cxn ang="0">
                    <a:pos x="152" y="79"/>
                  </a:cxn>
                  <a:cxn ang="0">
                    <a:pos x="190" y="73"/>
                  </a:cxn>
                  <a:cxn ang="0">
                    <a:pos x="206" y="44"/>
                  </a:cxn>
                  <a:cxn ang="0">
                    <a:pos x="206" y="6"/>
                  </a:cxn>
                  <a:cxn ang="0">
                    <a:pos x="231" y="18"/>
                  </a:cxn>
                  <a:cxn ang="0">
                    <a:pos x="261" y="33"/>
                  </a:cxn>
                  <a:cxn ang="0">
                    <a:pos x="296" y="37"/>
                  </a:cxn>
                  <a:cxn ang="0">
                    <a:pos x="331" y="64"/>
                  </a:cxn>
                  <a:cxn ang="0">
                    <a:pos x="369" y="67"/>
                  </a:cxn>
                  <a:cxn ang="0">
                    <a:pos x="404" y="64"/>
                  </a:cxn>
                </a:cxnLst>
                <a:rect l="0" t="0" r="r" b="b"/>
                <a:pathLst>
                  <a:path w="722" h="572">
                    <a:moveTo>
                      <a:pt x="430" y="67"/>
                    </a:moveTo>
                    <a:lnTo>
                      <a:pt x="432" y="69"/>
                    </a:lnTo>
                    <a:lnTo>
                      <a:pt x="434" y="69"/>
                    </a:lnTo>
                    <a:lnTo>
                      <a:pt x="436" y="69"/>
                    </a:lnTo>
                    <a:lnTo>
                      <a:pt x="436" y="67"/>
                    </a:lnTo>
                    <a:lnTo>
                      <a:pt x="436" y="66"/>
                    </a:lnTo>
                    <a:lnTo>
                      <a:pt x="438" y="66"/>
                    </a:lnTo>
                    <a:lnTo>
                      <a:pt x="440" y="66"/>
                    </a:lnTo>
                    <a:lnTo>
                      <a:pt x="440" y="67"/>
                    </a:lnTo>
                    <a:lnTo>
                      <a:pt x="442" y="69"/>
                    </a:lnTo>
                    <a:lnTo>
                      <a:pt x="444" y="71"/>
                    </a:lnTo>
                    <a:lnTo>
                      <a:pt x="448" y="71"/>
                    </a:lnTo>
                    <a:lnTo>
                      <a:pt x="450" y="73"/>
                    </a:lnTo>
                    <a:lnTo>
                      <a:pt x="452" y="75"/>
                    </a:lnTo>
                    <a:lnTo>
                      <a:pt x="453" y="77"/>
                    </a:lnTo>
                    <a:lnTo>
                      <a:pt x="455" y="77"/>
                    </a:lnTo>
                    <a:lnTo>
                      <a:pt x="457" y="79"/>
                    </a:lnTo>
                    <a:lnTo>
                      <a:pt x="459" y="79"/>
                    </a:lnTo>
                    <a:lnTo>
                      <a:pt x="461" y="79"/>
                    </a:lnTo>
                    <a:lnTo>
                      <a:pt x="463" y="79"/>
                    </a:lnTo>
                    <a:lnTo>
                      <a:pt x="465" y="79"/>
                    </a:lnTo>
                    <a:lnTo>
                      <a:pt x="467" y="79"/>
                    </a:lnTo>
                    <a:lnTo>
                      <a:pt x="467" y="77"/>
                    </a:lnTo>
                    <a:lnTo>
                      <a:pt x="469" y="77"/>
                    </a:lnTo>
                    <a:lnTo>
                      <a:pt x="471" y="77"/>
                    </a:lnTo>
                    <a:lnTo>
                      <a:pt x="471" y="79"/>
                    </a:lnTo>
                    <a:lnTo>
                      <a:pt x="473" y="79"/>
                    </a:lnTo>
                    <a:lnTo>
                      <a:pt x="475" y="81"/>
                    </a:lnTo>
                    <a:lnTo>
                      <a:pt x="477" y="81"/>
                    </a:lnTo>
                    <a:lnTo>
                      <a:pt x="477" y="83"/>
                    </a:lnTo>
                    <a:lnTo>
                      <a:pt x="478" y="85"/>
                    </a:lnTo>
                    <a:lnTo>
                      <a:pt x="482" y="87"/>
                    </a:lnTo>
                    <a:lnTo>
                      <a:pt x="484" y="89"/>
                    </a:lnTo>
                    <a:lnTo>
                      <a:pt x="486" y="89"/>
                    </a:lnTo>
                    <a:lnTo>
                      <a:pt x="486" y="91"/>
                    </a:lnTo>
                    <a:lnTo>
                      <a:pt x="488" y="91"/>
                    </a:lnTo>
                    <a:lnTo>
                      <a:pt x="490" y="91"/>
                    </a:lnTo>
                    <a:lnTo>
                      <a:pt x="492" y="91"/>
                    </a:lnTo>
                    <a:lnTo>
                      <a:pt x="494" y="91"/>
                    </a:lnTo>
                    <a:lnTo>
                      <a:pt x="496" y="91"/>
                    </a:lnTo>
                    <a:lnTo>
                      <a:pt x="498" y="91"/>
                    </a:lnTo>
                    <a:lnTo>
                      <a:pt x="500" y="91"/>
                    </a:lnTo>
                    <a:lnTo>
                      <a:pt x="501" y="91"/>
                    </a:lnTo>
                    <a:lnTo>
                      <a:pt x="503" y="92"/>
                    </a:lnTo>
                    <a:lnTo>
                      <a:pt x="505" y="92"/>
                    </a:lnTo>
                    <a:lnTo>
                      <a:pt x="507" y="92"/>
                    </a:lnTo>
                    <a:lnTo>
                      <a:pt x="509" y="92"/>
                    </a:lnTo>
                    <a:lnTo>
                      <a:pt x="511" y="92"/>
                    </a:lnTo>
                    <a:lnTo>
                      <a:pt x="513" y="91"/>
                    </a:lnTo>
                    <a:lnTo>
                      <a:pt x="515" y="91"/>
                    </a:lnTo>
                    <a:lnTo>
                      <a:pt x="515" y="89"/>
                    </a:lnTo>
                    <a:lnTo>
                      <a:pt x="517" y="87"/>
                    </a:lnTo>
                    <a:lnTo>
                      <a:pt x="519" y="87"/>
                    </a:lnTo>
                    <a:lnTo>
                      <a:pt x="521" y="85"/>
                    </a:lnTo>
                    <a:lnTo>
                      <a:pt x="523" y="85"/>
                    </a:lnTo>
                    <a:lnTo>
                      <a:pt x="525" y="83"/>
                    </a:lnTo>
                    <a:lnTo>
                      <a:pt x="526" y="83"/>
                    </a:lnTo>
                    <a:lnTo>
                      <a:pt x="528" y="83"/>
                    </a:lnTo>
                    <a:lnTo>
                      <a:pt x="528" y="85"/>
                    </a:lnTo>
                    <a:lnTo>
                      <a:pt x="530" y="85"/>
                    </a:lnTo>
                    <a:lnTo>
                      <a:pt x="532" y="87"/>
                    </a:lnTo>
                    <a:lnTo>
                      <a:pt x="534" y="87"/>
                    </a:lnTo>
                    <a:lnTo>
                      <a:pt x="536" y="87"/>
                    </a:lnTo>
                    <a:lnTo>
                      <a:pt x="536" y="85"/>
                    </a:lnTo>
                    <a:lnTo>
                      <a:pt x="538" y="83"/>
                    </a:lnTo>
                    <a:lnTo>
                      <a:pt x="540" y="83"/>
                    </a:lnTo>
                    <a:lnTo>
                      <a:pt x="542" y="83"/>
                    </a:lnTo>
                    <a:lnTo>
                      <a:pt x="544" y="83"/>
                    </a:lnTo>
                    <a:lnTo>
                      <a:pt x="546" y="83"/>
                    </a:lnTo>
                    <a:lnTo>
                      <a:pt x="546" y="81"/>
                    </a:lnTo>
                    <a:lnTo>
                      <a:pt x="548" y="81"/>
                    </a:lnTo>
                    <a:lnTo>
                      <a:pt x="549" y="79"/>
                    </a:lnTo>
                    <a:lnTo>
                      <a:pt x="551" y="79"/>
                    </a:lnTo>
                    <a:lnTo>
                      <a:pt x="551" y="81"/>
                    </a:lnTo>
                    <a:lnTo>
                      <a:pt x="551" y="83"/>
                    </a:lnTo>
                    <a:lnTo>
                      <a:pt x="553" y="83"/>
                    </a:lnTo>
                    <a:lnTo>
                      <a:pt x="553" y="85"/>
                    </a:lnTo>
                    <a:lnTo>
                      <a:pt x="557" y="85"/>
                    </a:lnTo>
                    <a:lnTo>
                      <a:pt x="559" y="85"/>
                    </a:lnTo>
                    <a:lnTo>
                      <a:pt x="561" y="85"/>
                    </a:lnTo>
                    <a:lnTo>
                      <a:pt x="561" y="83"/>
                    </a:lnTo>
                    <a:lnTo>
                      <a:pt x="563" y="81"/>
                    </a:lnTo>
                    <a:lnTo>
                      <a:pt x="569" y="79"/>
                    </a:lnTo>
                    <a:lnTo>
                      <a:pt x="573" y="75"/>
                    </a:lnTo>
                    <a:lnTo>
                      <a:pt x="574" y="69"/>
                    </a:lnTo>
                    <a:lnTo>
                      <a:pt x="576" y="69"/>
                    </a:lnTo>
                    <a:lnTo>
                      <a:pt x="578" y="69"/>
                    </a:lnTo>
                    <a:lnTo>
                      <a:pt x="578" y="67"/>
                    </a:lnTo>
                    <a:lnTo>
                      <a:pt x="580" y="67"/>
                    </a:lnTo>
                    <a:lnTo>
                      <a:pt x="582" y="69"/>
                    </a:lnTo>
                    <a:lnTo>
                      <a:pt x="584" y="69"/>
                    </a:lnTo>
                    <a:lnTo>
                      <a:pt x="586" y="67"/>
                    </a:lnTo>
                    <a:lnTo>
                      <a:pt x="588" y="67"/>
                    </a:lnTo>
                    <a:lnTo>
                      <a:pt x="590" y="67"/>
                    </a:lnTo>
                    <a:lnTo>
                      <a:pt x="592" y="67"/>
                    </a:lnTo>
                    <a:lnTo>
                      <a:pt x="594" y="66"/>
                    </a:lnTo>
                    <a:lnTo>
                      <a:pt x="596" y="66"/>
                    </a:lnTo>
                    <a:lnTo>
                      <a:pt x="597" y="64"/>
                    </a:lnTo>
                    <a:lnTo>
                      <a:pt x="599" y="64"/>
                    </a:lnTo>
                    <a:lnTo>
                      <a:pt x="599" y="62"/>
                    </a:lnTo>
                    <a:lnTo>
                      <a:pt x="601" y="60"/>
                    </a:lnTo>
                    <a:lnTo>
                      <a:pt x="603" y="58"/>
                    </a:lnTo>
                    <a:lnTo>
                      <a:pt x="605" y="58"/>
                    </a:lnTo>
                    <a:lnTo>
                      <a:pt x="607" y="58"/>
                    </a:lnTo>
                    <a:lnTo>
                      <a:pt x="609" y="58"/>
                    </a:lnTo>
                    <a:lnTo>
                      <a:pt x="611" y="58"/>
                    </a:lnTo>
                    <a:lnTo>
                      <a:pt x="613" y="58"/>
                    </a:lnTo>
                    <a:lnTo>
                      <a:pt x="615" y="58"/>
                    </a:lnTo>
                    <a:lnTo>
                      <a:pt x="617" y="58"/>
                    </a:lnTo>
                    <a:lnTo>
                      <a:pt x="619" y="58"/>
                    </a:lnTo>
                    <a:lnTo>
                      <a:pt x="621" y="58"/>
                    </a:lnTo>
                    <a:lnTo>
                      <a:pt x="622" y="58"/>
                    </a:lnTo>
                    <a:lnTo>
                      <a:pt x="622" y="60"/>
                    </a:lnTo>
                    <a:lnTo>
                      <a:pt x="624" y="60"/>
                    </a:lnTo>
                    <a:lnTo>
                      <a:pt x="626" y="60"/>
                    </a:lnTo>
                    <a:lnTo>
                      <a:pt x="628" y="60"/>
                    </a:lnTo>
                    <a:lnTo>
                      <a:pt x="630" y="60"/>
                    </a:lnTo>
                    <a:lnTo>
                      <a:pt x="632" y="62"/>
                    </a:lnTo>
                    <a:lnTo>
                      <a:pt x="634" y="62"/>
                    </a:lnTo>
                    <a:lnTo>
                      <a:pt x="636" y="64"/>
                    </a:lnTo>
                    <a:lnTo>
                      <a:pt x="638" y="64"/>
                    </a:lnTo>
                    <a:lnTo>
                      <a:pt x="640" y="66"/>
                    </a:lnTo>
                    <a:lnTo>
                      <a:pt x="640" y="64"/>
                    </a:lnTo>
                    <a:lnTo>
                      <a:pt x="642" y="64"/>
                    </a:lnTo>
                    <a:lnTo>
                      <a:pt x="647" y="64"/>
                    </a:lnTo>
                    <a:lnTo>
                      <a:pt x="651" y="64"/>
                    </a:lnTo>
                    <a:lnTo>
                      <a:pt x="657" y="62"/>
                    </a:lnTo>
                    <a:lnTo>
                      <a:pt x="665" y="62"/>
                    </a:lnTo>
                    <a:lnTo>
                      <a:pt x="668" y="62"/>
                    </a:lnTo>
                    <a:lnTo>
                      <a:pt x="670" y="64"/>
                    </a:lnTo>
                    <a:lnTo>
                      <a:pt x="672" y="66"/>
                    </a:lnTo>
                    <a:lnTo>
                      <a:pt x="672" y="67"/>
                    </a:lnTo>
                    <a:lnTo>
                      <a:pt x="674" y="69"/>
                    </a:lnTo>
                    <a:lnTo>
                      <a:pt x="676" y="69"/>
                    </a:lnTo>
                    <a:lnTo>
                      <a:pt x="678" y="71"/>
                    </a:lnTo>
                    <a:lnTo>
                      <a:pt x="680" y="73"/>
                    </a:lnTo>
                    <a:lnTo>
                      <a:pt x="680" y="75"/>
                    </a:lnTo>
                    <a:lnTo>
                      <a:pt x="682" y="75"/>
                    </a:lnTo>
                    <a:lnTo>
                      <a:pt x="684" y="75"/>
                    </a:lnTo>
                    <a:lnTo>
                      <a:pt x="686" y="75"/>
                    </a:lnTo>
                    <a:lnTo>
                      <a:pt x="686" y="73"/>
                    </a:lnTo>
                    <a:lnTo>
                      <a:pt x="688" y="71"/>
                    </a:lnTo>
                    <a:lnTo>
                      <a:pt x="690" y="71"/>
                    </a:lnTo>
                    <a:lnTo>
                      <a:pt x="690" y="73"/>
                    </a:lnTo>
                    <a:lnTo>
                      <a:pt x="692" y="77"/>
                    </a:lnTo>
                    <a:lnTo>
                      <a:pt x="693" y="77"/>
                    </a:lnTo>
                    <a:lnTo>
                      <a:pt x="693" y="79"/>
                    </a:lnTo>
                    <a:lnTo>
                      <a:pt x="695" y="79"/>
                    </a:lnTo>
                    <a:lnTo>
                      <a:pt x="695" y="81"/>
                    </a:lnTo>
                    <a:lnTo>
                      <a:pt x="697" y="81"/>
                    </a:lnTo>
                    <a:lnTo>
                      <a:pt x="697" y="83"/>
                    </a:lnTo>
                    <a:lnTo>
                      <a:pt x="697" y="85"/>
                    </a:lnTo>
                    <a:lnTo>
                      <a:pt x="697" y="87"/>
                    </a:lnTo>
                    <a:lnTo>
                      <a:pt x="695" y="87"/>
                    </a:lnTo>
                    <a:lnTo>
                      <a:pt x="697" y="89"/>
                    </a:lnTo>
                    <a:lnTo>
                      <a:pt x="699" y="89"/>
                    </a:lnTo>
                    <a:lnTo>
                      <a:pt x="701" y="89"/>
                    </a:lnTo>
                    <a:lnTo>
                      <a:pt x="703" y="89"/>
                    </a:lnTo>
                    <a:lnTo>
                      <a:pt x="705" y="89"/>
                    </a:lnTo>
                    <a:lnTo>
                      <a:pt x="707" y="89"/>
                    </a:lnTo>
                    <a:lnTo>
                      <a:pt x="709" y="89"/>
                    </a:lnTo>
                    <a:lnTo>
                      <a:pt x="711" y="89"/>
                    </a:lnTo>
                    <a:lnTo>
                      <a:pt x="713" y="89"/>
                    </a:lnTo>
                    <a:lnTo>
                      <a:pt x="713" y="91"/>
                    </a:lnTo>
                    <a:lnTo>
                      <a:pt x="715" y="91"/>
                    </a:lnTo>
                    <a:lnTo>
                      <a:pt x="716" y="91"/>
                    </a:lnTo>
                    <a:lnTo>
                      <a:pt x="718" y="91"/>
                    </a:lnTo>
                    <a:lnTo>
                      <a:pt x="718" y="89"/>
                    </a:lnTo>
                    <a:lnTo>
                      <a:pt x="720" y="89"/>
                    </a:lnTo>
                    <a:lnTo>
                      <a:pt x="720" y="87"/>
                    </a:lnTo>
                    <a:lnTo>
                      <a:pt x="718" y="91"/>
                    </a:lnTo>
                    <a:lnTo>
                      <a:pt x="716" y="92"/>
                    </a:lnTo>
                    <a:lnTo>
                      <a:pt x="716" y="94"/>
                    </a:lnTo>
                    <a:lnTo>
                      <a:pt x="716" y="96"/>
                    </a:lnTo>
                    <a:lnTo>
                      <a:pt x="716" y="98"/>
                    </a:lnTo>
                    <a:lnTo>
                      <a:pt x="716" y="100"/>
                    </a:lnTo>
                    <a:lnTo>
                      <a:pt x="718" y="100"/>
                    </a:lnTo>
                    <a:lnTo>
                      <a:pt x="718" y="102"/>
                    </a:lnTo>
                    <a:lnTo>
                      <a:pt x="718" y="104"/>
                    </a:lnTo>
                    <a:lnTo>
                      <a:pt x="718" y="106"/>
                    </a:lnTo>
                    <a:lnTo>
                      <a:pt x="718" y="108"/>
                    </a:lnTo>
                    <a:lnTo>
                      <a:pt x="720" y="108"/>
                    </a:lnTo>
                    <a:lnTo>
                      <a:pt x="720" y="110"/>
                    </a:lnTo>
                    <a:lnTo>
                      <a:pt x="720" y="112"/>
                    </a:lnTo>
                    <a:lnTo>
                      <a:pt x="718" y="112"/>
                    </a:lnTo>
                    <a:lnTo>
                      <a:pt x="718" y="114"/>
                    </a:lnTo>
                    <a:lnTo>
                      <a:pt x="718" y="115"/>
                    </a:lnTo>
                    <a:lnTo>
                      <a:pt x="718" y="117"/>
                    </a:lnTo>
                    <a:lnTo>
                      <a:pt x="718" y="119"/>
                    </a:lnTo>
                    <a:lnTo>
                      <a:pt x="716" y="119"/>
                    </a:lnTo>
                    <a:lnTo>
                      <a:pt x="716" y="121"/>
                    </a:lnTo>
                    <a:lnTo>
                      <a:pt x="716" y="123"/>
                    </a:lnTo>
                    <a:lnTo>
                      <a:pt x="716" y="125"/>
                    </a:lnTo>
                    <a:lnTo>
                      <a:pt x="716" y="127"/>
                    </a:lnTo>
                    <a:lnTo>
                      <a:pt x="718" y="127"/>
                    </a:lnTo>
                    <a:lnTo>
                      <a:pt x="720" y="127"/>
                    </a:lnTo>
                    <a:lnTo>
                      <a:pt x="722" y="127"/>
                    </a:lnTo>
                    <a:lnTo>
                      <a:pt x="722" y="129"/>
                    </a:lnTo>
                    <a:lnTo>
                      <a:pt x="720" y="129"/>
                    </a:lnTo>
                    <a:lnTo>
                      <a:pt x="720" y="131"/>
                    </a:lnTo>
                    <a:lnTo>
                      <a:pt x="720" y="133"/>
                    </a:lnTo>
                    <a:lnTo>
                      <a:pt x="720" y="135"/>
                    </a:lnTo>
                    <a:lnTo>
                      <a:pt x="720" y="137"/>
                    </a:lnTo>
                    <a:lnTo>
                      <a:pt x="720" y="139"/>
                    </a:lnTo>
                    <a:lnTo>
                      <a:pt x="720" y="140"/>
                    </a:lnTo>
                    <a:lnTo>
                      <a:pt x="722" y="140"/>
                    </a:lnTo>
                    <a:lnTo>
                      <a:pt x="722" y="142"/>
                    </a:lnTo>
                    <a:lnTo>
                      <a:pt x="722" y="144"/>
                    </a:lnTo>
                    <a:lnTo>
                      <a:pt x="720" y="144"/>
                    </a:lnTo>
                    <a:lnTo>
                      <a:pt x="720" y="146"/>
                    </a:lnTo>
                    <a:lnTo>
                      <a:pt x="718" y="146"/>
                    </a:lnTo>
                    <a:lnTo>
                      <a:pt x="718" y="148"/>
                    </a:lnTo>
                    <a:lnTo>
                      <a:pt x="718" y="150"/>
                    </a:lnTo>
                    <a:lnTo>
                      <a:pt x="716" y="150"/>
                    </a:lnTo>
                    <a:lnTo>
                      <a:pt x="716" y="152"/>
                    </a:lnTo>
                    <a:lnTo>
                      <a:pt x="716" y="154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6" y="160"/>
                    </a:lnTo>
                    <a:lnTo>
                      <a:pt x="716" y="162"/>
                    </a:lnTo>
                    <a:lnTo>
                      <a:pt x="716" y="163"/>
                    </a:lnTo>
                    <a:lnTo>
                      <a:pt x="716" y="167"/>
                    </a:lnTo>
                    <a:lnTo>
                      <a:pt x="716" y="169"/>
                    </a:lnTo>
                    <a:lnTo>
                      <a:pt x="716" y="171"/>
                    </a:lnTo>
                    <a:lnTo>
                      <a:pt x="716" y="173"/>
                    </a:lnTo>
                    <a:lnTo>
                      <a:pt x="715" y="175"/>
                    </a:lnTo>
                    <a:lnTo>
                      <a:pt x="715" y="177"/>
                    </a:lnTo>
                    <a:lnTo>
                      <a:pt x="715" y="183"/>
                    </a:lnTo>
                    <a:lnTo>
                      <a:pt x="715" y="185"/>
                    </a:lnTo>
                    <a:lnTo>
                      <a:pt x="713" y="187"/>
                    </a:lnTo>
                    <a:lnTo>
                      <a:pt x="713" y="188"/>
                    </a:lnTo>
                    <a:lnTo>
                      <a:pt x="713" y="192"/>
                    </a:lnTo>
                    <a:lnTo>
                      <a:pt x="713" y="194"/>
                    </a:lnTo>
                    <a:lnTo>
                      <a:pt x="711" y="196"/>
                    </a:lnTo>
                    <a:lnTo>
                      <a:pt x="711" y="202"/>
                    </a:lnTo>
                    <a:lnTo>
                      <a:pt x="711" y="206"/>
                    </a:lnTo>
                    <a:lnTo>
                      <a:pt x="711" y="211"/>
                    </a:lnTo>
                    <a:lnTo>
                      <a:pt x="713" y="213"/>
                    </a:lnTo>
                    <a:lnTo>
                      <a:pt x="713" y="217"/>
                    </a:lnTo>
                    <a:lnTo>
                      <a:pt x="711" y="221"/>
                    </a:lnTo>
                    <a:lnTo>
                      <a:pt x="711" y="227"/>
                    </a:lnTo>
                    <a:lnTo>
                      <a:pt x="709" y="231"/>
                    </a:lnTo>
                    <a:lnTo>
                      <a:pt x="705" y="231"/>
                    </a:lnTo>
                    <a:lnTo>
                      <a:pt x="703" y="231"/>
                    </a:lnTo>
                    <a:lnTo>
                      <a:pt x="701" y="233"/>
                    </a:lnTo>
                    <a:lnTo>
                      <a:pt x="692" y="235"/>
                    </a:lnTo>
                    <a:lnTo>
                      <a:pt x="690" y="235"/>
                    </a:lnTo>
                    <a:lnTo>
                      <a:pt x="688" y="235"/>
                    </a:lnTo>
                    <a:lnTo>
                      <a:pt x="686" y="235"/>
                    </a:lnTo>
                    <a:lnTo>
                      <a:pt x="684" y="235"/>
                    </a:lnTo>
                    <a:lnTo>
                      <a:pt x="684" y="236"/>
                    </a:lnTo>
                    <a:lnTo>
                      <a:pt x="682" y="236"/>
                    </a:lnTo>
                    <a:lnTo>
                      <a:pt x="680" y="236"/>
                    </a:lnTo>
                    <a:lnTo>
                      <a:pt x="680" y="238"/>
                    </a:lnTo>
                    <a:lnTo>
                      <a:pt x="678" y="240"/>
                    </a:lnTo>
                    <a:lnTo>
                      <a:pt x="676" y="240"/>
                    </a:lnTo>
                    <a:lnTo>
                      <a:pt x="674" y="242"/>
                    </a:lnTo>
                    <a:lnTo>
                      <a:pt x="672" y="244"/>
                    </a:lnTo>
                    <a:lnTo>
                      <a:pt x="672" y="248"/>
                    </a:lnTo>
                    <a:lnTo>
                      <a:pt x="672" y="250"/>
                    </a:lnTo>
                    <a:lnTo>
                      <a:pt x="672" y="252"/>
                    </a:lnTo>
                    <a:lnTo>
                      <a:pt x="670" y="252"/>
                    </a:lnTo>
                    <a:lnTo>
                      <a:pt x="670" y="254"/>
                    </a:lnTo>
                    <a:lnTo>
                      <a:pt x="668" y="256"/>
                    </a:lnTo>
                    <a:lnTo>
                      <a:pt x="668" y="258"/>
                    </a:lnTo>
                    <a:lnTo>
                      <a:pt x="668" y="259"/>
                    </a:lnTo>
                    <a:lnTo>
                      <a:pt x="668" y="261"/>
                    </a:lnTo>
                    <a:lnTo>
                      <a:pt x="667" y="263"/>
                    </a:lnTo>
                    <a:lnTo>
                      <a:pt x="667" y="265"/>
                    </a:lnTo>
                    <a:lnTo>
                      <a:pt x="667" y="267"/>
                    </a:lnTo>
                    <a:lnTo>
                      <a:pt x="665" y="269"/>
                    </a:lnTo>
                    <a:lnTo>
                      <a:pt x="663" y="269"/>
                    </a:lnTo>
                    <a:lnTo>
                      <a:pt x="663" y="271"/>
                    </a:lnTo>
                    <a:lnTo>
                      <a:pt x="661" y="271"/>
                    </a:lnTo>
                    <a:lnTo>
                      <a:pt x="659" y="273"/>
                    </a:lnTo>
                    <a:lnTo>
                      <a:pt x="657" y="273"/>
                    </a:lnTo>
                    <a:lnTo>
                      <a:pt x="657" y="275"/>
                    </a:lnTo>
                    <a:lnTo>
                      <a:pt x="655" y="275"/>
                    </a:lnTo>
                    <a:lnTo>
                      <a:pt x="653" y="275"/>
                    </a:lnTo>
                    <a:lnTo>
                      <a:pt x="653" y="277"/>
                    </a:lnTo>
                    <a:lnTo>
                      <a:pt x="651" y="277"/>
                    </a:lnTo>
                    <a:lnTo>
                      <a:pt x="649" y="277"/>
                    </a:lnTo>
                    <a:lnTo>
                      <a:pt x="647" y="279"/>
                    </a:lnTo>
                    <a:lnTo>
                      <a:pt x="647" y="281"/>
                    </a:lnTo>
                    <a:lnTo>
                      <a:pt x="645" y="281"/>
                    </a:lnTo>
                    <a:lnTo>
                      <a:pt x="645" y="283"/>
                    </a:lnTo>
                    <a:lnTo>
                      <a:pt x="645" y="284"/>
                    </a:lnTo>
                    <a:lnTo>
                      <a:pt x="644" y="286"/>
                    </a:lnTo>
                    <a:lnTo>
                      <a:pt x="642" y="286"/>
                    </a:lnTo>
                    <a:lnTo>
                      <a:pt x="642" y="288"/>
                    </a:lnTo>
                    <a:lnTo>
                      <a:pt x="640" y="288"/>
                    </a:lnTo>
                    <a:lnTo>
                      <a:pt x="638" y="288"/>
                    </a:lnTo>
                    <a:lnTo>
                      <a:pt x="636" y="288"/>
                    </a:lnTo>
                    <a:lnTo>
                      <a:pt x="636" y="290"/>
                    </a:lnTo>
                    <a:lnTo>
                      <a:pt x="634" y="290"/>
                    </a:lnTo>
                    <a:lnTo>
                      <a:pt x="634" y="292"/>
                    </a:lnTo>
                    <a:lnTo>
                      <a:pt x="632" y="292"/>
                    </a:lnTo>
                    <a:lnTo>
                      <a:pt x="632" y="294"/>
                    </a:lnTo>
                    <a:lnTo>
                      <a:pt x="632" y="296"/>
                    </a:lnTo>
                    <a:lnTo>
                      <a:pt x="630" y="296"/>
                    </a:lnTo>
                    <a:lnTo>
                      <a:pt x="628" y="296"/>
                    </a:lnTo>
                    <a:lnTo>
                      <a:pt x="628" y="298"/>
                    </a:lnTo>
                    <a:lnTo>
                      <a:pt x="626" y="298"/>
                    </a:lnTo>
                    <a:lnTo>
                      <a:pt x="624" y="298"/>
                    </a:lnTo>
                    <a:lnTo>
                      <a:pt x="622" y="300"/>
                    </a:lnTo>
                    <a:lnTo>
                      <a:pt x="621" y="300"/>
                    </a:lnTo>
                    <a:lnTo>
                      <a:pt x="619" y="298"/>
                    </a:lnTo>
                    <a:lnTo>
                      <a:pt x="617" y="298"/>
                    </a:lnTo>
                    <a:lnTo>
                      <a:pt x="617" y="296"/>
                    </a:lnTo>
                    <a:lnTo>
                      <a:pt x="615" y="296"/>
                    </a:lnTo>
                    <a:lnTo>
                      <a:pt x="613" y="296"/>
                    </a:lnTo>
                    <a:lnTo>
                      <a:pt x="611" y="294"/>
                    </a:lnTo>
                    <a:lnTo>
                      <a:pt x="607" y="294"/>
                    </a:lnTo>
                    <a:lnTo>
                      <a:pt x="607" y="296"/>
                    </a:lnTo>
                    <a:lnTo>
                      <a:pt x="605" y="298"/>
                    </a:lnTo>
                    <a:lnTo>
                      <a:pt x="603" y="298"/>
                    </a:lnTo>
                    <a:lnTo>
                      <a:pt x="601" y="298"/>
                    </a:lnTo>
                    <a:lnTo>
                      <a:pt x="599" y="298"/>
                    </a:lnTo>
                    <a:lnTo>
                      <a:pt x="596" y="300"/>
                    </a:lnTo>
                    <a:lnTo>
                      <a:pt x="594" y="300"/>
                    </a:lnTo>
                    <a:lnTo>
                      <a:pt x="592" y="300"/>
                    </a:lnTo>
                    <a:lnTo>
                      <a:pt x="592" y="298"/>
                    </a:lnTo>
                    <a:lnTo>
                      <a:pt x="588" y="296"/>
                    </a:lnTo>
                    <a:lnTo>
                      <a:pt x="586" y="296"/>
                    </a:lnTo>
                    <a:lnTo>
                      <a:pt x="586" y="294"/>
                    </a:lnTo>
                    <a:lnTo>
                      <a:pt x="584" y="292"/>
                    </a:lnTo>
                    <a:lnTo>
                      <a:pt x="582" y="292"/>
                    </a:lnTo>
                    <a:lnTo>
                      <a:pt x="580" y="292"/>
                    </a:lnTo>
                    <a:lnTo>
                      <a:pt x="578" y="290"/>
                    </a:lnTo>
                    <a:lnTo>
                      <a:pt x="576" y="288"/>
                    </a:lnTo>
                    <a:lnTo>
                      <a:pt x="574" y="286"/>
                    </a:lnTo>
                    <a:lnTo>
                      <a:pt x="573" y="284"/>
                    </a:lnTo>
                    <a:lnTo>
                      <a:pt x="571" y="283"/>
                    </a:lnTo>
                    <a:lnTo>
                      <a:pt x="569" y="283"/>
                    </a:lnTo>
                    <a:lnTo>
                      <a:pt x="567" y="283"/>
                    </a:lnTo>
                    <a:lnTo>
                      <a:pt x="567" y="281"/>
                    </a:lnTo>
                    <a:lnTo>
                      <a:pt x="565" y="281"/>
                    </a:lnTo>
                    <a:lnTo>
                      <a:pt x="563" y="281"/>
                    </a:lnTo>
                    <a:lnTo>
                      <a:pt x="561" y="281"/>
                    </a:lnTo>
                    <a:lnTo>
                      <a:pt x="559" y="281"/>
                    </a:lnTo>
                    <a:lnTo>
                      <a:pt x="557" y="281"/>
                    </a:lnTo>
                    <a:lnTo>
                      <a:pt x="555" y="281"/>
                    </a:lnTo>
                    <a:lnTo>
                      <a:pt x="553" y="281"/>
                    </a:lnTo>
                    <a:lnTo>
                      <a:pt x="551" y="281"/>
                    </a:lnTo>
                    <a:lnTo>
                      <a:pt x="549" y="281"/>
                    </a:lnTo>
                    <a:lnTo>
                      <a:pt x="549" y="279"/>
                    </a:lnTo>
                    <a:lnTo>
                      <a:pt x="548" y="279"/>
                    </a:lnTo>
                    <a:lnTo>
                      <a:pt x="546" y="279"/>
                    </a:lnTo>
                    <a:lnTo>
                      <a:pt x="546" y="277"/>
                    </a:lnTo>
                    <a:lnTo>
                      <a:pt x="544" y="275"/>
                    </a:lnTo>
                    <a:lnTo>
                      <a:pt x="542" y="273"/>
                    </a:lnTo>
                    <a:lnTo>
                      <a:pt x="542" y="271"/>
                    </a:lnTo>
                    <a:lnTo>
                      <a:pt x="540" y="271"/>
                    </a:lnTo>
                    <a:lnTo>
                      <a:pt x="538" y="271"/>
                    </a:lnTo>
                    <a:lnTo>
                      <a:pt x="536" y="271"/>
                    </a:lnTo>
                    <a:lnTo>
                      <a:pt x="534" y="271"/>
                    </a:lnTo>
                    <a:lnTo>
                      <a:pt x="532" y="271"/>
                    </a:lnTo>
                    <a:lnTo>
                      <a:pt x="532" y="269"/>
                    </a:lnTo>
                    <a:lnTo>
                      <a:pt x="525" y="267"/>
                    </a:lnTo>
                    <a:lnTo>
                      <a:pt x="523" y="267"/>
                    </a:lnTo>
                    <a:lnTo>
                      <a:pt x="521" y="267"/>
                    </a:lnTo>
                    <a:lnTo>
                      <a:pt x="521" y="265"/>
                    </a:lnTo>
                    <a:lnTo>
                      <a:pt x="519" y="265"/>
                    </a:lnTo>
                    <a:lnTo>
                      <a:pt x="517" y="265"/>
                    </a:lnTo>
                    <a:lnTo>
                      <a:pt x="515" y="263"/>
                    </a:lnTo>
                    <a:lnTo>
                      <a:pt x="513" y="263"/>
                    </a:lnTo>
                    <a:lnTo>
                      <a:pt x="511" y="261"/>
                    </a:lnTo>
                    <a:lnTo>
                      <a:pt x="509" y="261"/>
                    </a:lnTo>
                    <a:lnTo>
                      <a:pt x="507" y="261"/>
                    </a:lnTo>
                    <a:lnTo>
                      <a:pt x="505" y="263"/>
                    </a:lnTo>
                    <a:lnTo>
                      <a:pt x="503" y="265"/>
                    </a:lnTo>
                    <a:lnTo>
                      <a:pt x="501" y="267"/>
                    </a:lnTo>
                    <a:lnTo>
                      <a:pt x="500" y="267"/>
                    </a:lnTo>
                    <a:lnTo>
                      <a:pt x="500" y="269"/>
                    </a:lnTo>
                    <a:lnTo>
                      <a:pt x="498" y="269"/>
                    </a:lnTo>
                    <a:lnTo>
                      <a:pt x="498" y="271"/>
                    </a:lnTo>
                    <a:lnTo>
                      <a:pt x="496" y="273"/>
                    </a:lnTo>
                    <a:lnTo>
                      <a:pt x="494" y="275"/>
                    </a:lnTo>
                    <a:lnTo>
                      <a:pt x="494" y="277"/>
                    </a:lnTo>
                    <a:lnTo>
                      <a:pt x="492" y="277"/>
                    </a:lnTo>
                    <a:lnTo>
                      <a:pt x="490" y="279"/>
                    </a:lnTo>
                    <a:lnTo>
                      <a:pt x="488" y="279"/>
                    </a:lnTo>
                    <a:lnTo>
                      <a:pt x="486" y="279"/>
                    </a:lnTo>
                    <a:lnTo>
                      <a:pt x="484" y="279"/>
                    </a:lnTo>
                    <a:lnTo>
                      <a:pt x="482" y="279"/>
                    </a:lnTo>
                    <a:lnTo>
                      <a:pt x="478" y="281"/>
                    </a:lnTo>
                    <a:lnTo>
                      <a:pt x="477" y="281"/>
                    </a:lnTo>
                    <a:lnTo>
                      <a:pt x="475" y="281"/>
                    </a:lnTo>
                    <a:lnTo>
                      <a:pt x="473" y="281"/>
                    </a:lnTo>
                    <a:lnTo>
                      <a:pt x="471" y="281"/>
                    </a:lnTo>
                    <a:lnTo>
                      <a:pt x="469" y="281"/>
                    </a:lnTo>
                    <a:lnTo>
                      <a:pt x="465" y="281"/>
                    </a:lnTo>
                    <a:lnTo>
                      <a:pt x="463" y="281"/>
                    </a:lnTo>
                    <a:lnTo>
                      <a:pt x="461" y="281"/>
                    </a:lnTo>
                    <a:lnTo>
                      <a:pt x="459" y="281"/>
                    </a:lnTo>
                    <a:lnTo>
                      <a:pt x="457" y="281"/>
                    </a:lnTo>
                    <a:lnTo>
                      <a:pt x="455" y="281"/>
                    </a:lnTo>
                    <a:lnTo>
                      <a:pt x="453" y="281"/>
                    </a:lnTo>
                    <a:lnTo>
                      <a:pt x="452" y="281"/>
                    </a:lnTo>
                    <a:lnTo>
                      <a:pt x="450" y="281"/>
                    </a:lnTo>
                    <a:lnTo>
                      <a:pt x="448" y="281"/>
                    </a:lnTo>
                    <a:lnTo>
                      <a:pt x="446" y="281"/>
                    </a:lnTo>
                    <a:lnTo>
                      <a:pt x="444" y="281"/>
                    </a:lnTo>
                    <a:lnTo>
                      <a:pt x="442" y="281"/>
                    </a:lnTo>
                    <a:lnTo>
                      <a:pt x="442" y="279"/>
                    </a:lnTo>
                    <a:lnTo>
                      <a:pt x="440" y="279"/>
                    </a:lnTo>
                    <a:lnTo>
                      <a:pt x="438" y="279"/>
                    </a:lnTo>
                    <a:lnTo>
                      <a:pt x="436" y="279"/>
                    </a:lnTo>
                    <a:lnTo>
                      <a:pt x="436" y="277"/>
                    </a:lnTo>
                    <a:lnTo>
                      <a:pt x="434" y="277"/>
                    </a:lnTo>
                    <a:lnTo>
                      <a:pt x="432" y="277"/>
                    </a:lnTo>
                    <a:lnTo>
                      <a:pt x="430" y="277"/>
                    </a:lnTo>
                    <a:lnTo>
                      <a:pt x="429" y="277"/>
                    </a:lnTo>
                    <a:lnTo>
                      <a:pt x="427" y="277"/>
                    </a:lnTo>
                    <a:lnTo>
                      <a:pt x="425" y="277"/>
                    </a:lnTo>
                    <a:lnTo>
                      <a:pt x="423" y="277"/>
                    </a:lnTo>
                    <a:lnTo>
                      <a:pt x="421" y="275"/>
                    </a:lnTo>
                    <a:lnTo>
                      <a:pt x="419" y="275"/>
                    </a:lnTo>
                    <a:lnTo>
                      <a:pt x="419" y="277"/>
                    </a:lnTo>
                    <a:lnTo>
                      <a:pt x="419" y="279"/>
                    </a:lnTo>
                    <a:lnTo>
                      <a:pt x="417" y="279"/>
                    </a:lnTo>
                    <a:lnTo>
                      <a:pt x="415" y="279"/>
                    </a:lnTo>
                    <a:lnTo>
                      <a:pt x="415" y="281"/>
                    </a:lnTo>
                    <a:lnTo>
                      <a:pt x="415" y="283"/>
                    </a:lnTo>
                    <a:lnTo>
                      <a:pt x="415" y="284"/>
                    </a:lnTo>
                    <a:lnTo>
                      <a:pt x="413" y="284"/>
                    </a:lnTo>
                    <a:lnTo>
                      <a:pt x="413" y="286"/>
                    </a:lnTo>
                    <a:lnTo>
                      <a:pt x="413" y="288"/>
                    </a:lnTo>
                    <a:lnTo>
                      <a:pt x="411" y="290"/>
                    </a:lnTo>
                    <a:lnTo>
                      <a:pt x="413" y="292"/>
                    </a:lnTo>
                    <a:lnTo>
                      <a:pt x="413" y="294"/>
                    </a:lnTo>
                    <a:lnTo>
                      <a:pt x="413" y="296"/>
                    </a:lnTo>
                    <a:lnTo>
                      <a:pt x="413" y="298"/>
                    </a:lnTo>
                    <a:lnTo>
                      <a:pt x="413" y="300"/>
                    </a:lnTo>
                    <a:lnTo>
                      <a:pt x="413" y="302"/>
                    </a:lnTo>
                    <a:lnTo>
                      <a:pt x="415" y="302"/>
                    </a:lnTo>
                    <a:lnTo>
                      <a:pt x="417" y="302"/>
                    </a:lnTo>
                    <a:lnTo>
                      <a:pt x="417" y="304"/>
                    </a:lnTo>
                    <a:lnTo>
                      <a:pt x="417" y="306"/>
                    </a:lnTo>
                    <a:lnTo>
                      <a:pt x="417" y="307"/>
                    </a:lnTo>
                    <a:lnTo>
                      <a:pt x="419" y="307"/>
                    </a:lnTo>
                    <a:lnTo>
                      <a:pt x="419" y="309"/>
                    </a:lnTo>
                    <a:lnTo>
                      <a:pt x="421" y="311"/>
                    </a:lnTo>
                    <a:lnTo>
                      <a:pt x="421" y="313"/>
                    </a:lnTo>
                    <a:lnTo>
                      <a:pt x="421" y="315"/>
                    </a:lnTo>
                    <a:lnTo>
                      <a:pt x="423" y="317"/>
                    </a:lnTo>
                    <a:lnTo>
                      <a:pt x="425" y="317"/>
                    </a:lnTo>
                    <a:lnTo>
                      <a:pt x="425" y="319"/>
                    </a:lnTo>
                    <a:lnTo>
                      <a:pt x="427" y="319"/>
                    </a:lnTo>
                    <a:lnTo>
                      <a:pt x="429" y="319"/>
                    </a:lnTo>
                    <a:lnTo>
                      <a:pt x="429" y="321"/>
                    </a:lnTo>
                    <a:lnTo>
                      <a:pt x="429" y="323"/>
                    </a:lnTo>
                    <a:lnTo>
                      <a:pt x="430" y="323"/>
                    </a:lnTo>
                    <a:lnTo>
                      <a:pt x="430" y="325"/>
                    </a:lnTo>
                    <a:lnTo>
                      <a:pt x="429" y="325"/>
                    </a:lnTo>
                    <a:lnTo>
                      <a:pt x="427" y="327"/>
                    </a:lnTo>
                    <a:lnTo>
                      <a:pt x="425" y="327"/>
                    </a:lnTo>
                    <a:lnTo>
                      <a:pt x="423" y="329"/>
                    </a:lnTo>
                    <a:lnTo>
                      <a:pt x="421" y="329"/>
                    </a:lnTo>
                    <a:lnTo>
                      <a:pt x="419" y="331"/>
                    </a:lnTo>
                    <a:lnTo>
                      <a:pt x="415" y="334"/>
                    </a:lnTo>
                    <a:lnTo>
                      <a:pt x="413" y="336"/>
                    </a:lnTo>
                    <a:lnTo>
                      <a:pt x="411" y="336"/>
                    </a:lnTo>
                    <a:lnTo>
                      <a:pt x="409" y="338"/>
                    </a:lnTo>
                    <a:lnTo>
                      <a:pt x="407" y="338"/>
                    </a:lnTo>
                    <a:lnTo>
                      <a:pt x="405" y="338"/>
                    </a:lnTo>
                    <a:lnTo>
                      <a:pt x="402" y="338"/>
                    </a:lnTo>
                    <a:lnTo>
                      <a:pt x="402" y="336"/>
                    </a:lnTo>
                    <a:lnTo>
                      <a:pt x="400" y="336"/>
                    </a:lnTo>
                    <a:lnTo>
                      <a:pt x="398" y="336"/>
                    </a:lnTo>
                    <a:lnTo>
                      <a:pt x="396" y="334"/>
                    </a:lnTo>
                    <a:lnTo>
                      <a:pt x="394" y="334"/>
                    </a:lnTo>
                    <a:lnTo>
                      <a:pt x="394" y="332"/>
                    </a:lnTo>
                    <a:lnTo>
                      <a:pt x="392" y="332"/>
                    </a:lnTo>
                    <a:lnTo>
                      <a:pt x="390" y="331"/>
                    </a:lnTo>
                    <a:lnTo>
                      <a:pt x="388" y="331"/>
                    </a:lnTo>
                    <a:lnTo>
                      <a:pt x="386" y="331"/>
                    </a:lnTo>
                    <a:lnTo>
                      <a:pt x="384" y="332"/>
                    </a:lnTo>
                    <a:lnTo>
                      <a:pt x="382" y="334"/>
                    </a:lnTo>
                    <a:lnTo>
                      <a:pt x="381" y="336"/>
                    </a:lnTo>
                    <a:lnTo>
                      <a:pt x="377" y="340"/>
                    </a:lnTo>
                    <a:lnTo>
                      <a:pt x="373" y="342"/>
                    </a:lnTo>
                    <a:lnTo>
                      <a:pt x="371" y="342"/>
                    </a:lnTo>
                    <a:lnTo>
                      <a:pt x="369" y="346"/>
                    </a:lnTo>
                    <a:lnTo>
                      <a:pt x="367" y="348"/>
                    </a:lnTo>
                    <a:lnTo>
                      <a:pt x="365" y="352"/>
                    </a:lnTo>
                    <a:lnTo>
                      <a:pt x="363" y="354"/>
                    </a:lnTo>
                    <a:lnTo>
                      <a:pt x="361" y="356"/>
                    </a:lnTo>
                    <a:lnTo>
                      <a:pt x="359" y="361"/>
                    </a:lnTo>
                    <a:lnTo>
                      <a:pt x="357" y="367"/>
                    </a:lnTo>
                    <a:lnTo>
                      <a:pt x="356" y="369"/>
                    </a:lnTo>
                    <a:lnTo>
                      <a:pt x="354" y="371"/>
                    </a:lnTo>
                    <a:lnTo>
                      <a:pt x="354" y="373"/>
                    </a:lnTo>
                    <a:lnTo>
                      <a:pt x="352" y="373"/>
                    </a:lnTo>
                    <a:lnTo>
                      <a:pt x="352" y="375"/>
                    </a:lnTo>
                    <a:lnTo>
                      <a:pt x="354" y="377"/>
                    </a:lnTo>
                    <a:lnTo>
                      <a:pt x="356" y="377"/>
                    </a:lnTo>
                    <a:lnTo>
                      <a:pt x="357" y="379"/>
                    </a:lnTo>
                    <a:lnTo>
                      <a:pt x="359" y="380"/>
                    </a:lnTo>
                    <a:lnTo>
                      <a:pt x="361" y="384"/>
                    </a:lnTo>
                    <a:lnTo>
                      <a:pt x="363" y="386"/>
                    </a:lnTo>
                    <a:lnTo>
                      <a:pt x="365" y="390"/>
                    </a:lnTo>
                    <a:lnTo>
                      <a:pt x="365" y="394"/>
                    </a:lnTo>
                    <a:lnTo>
                      <a:pt x="365" y="396"/>
                    </a:lnTo>
                    <a:lnTo>
                      <a:pt x="365" y="398"/>
                    </a:lnTo>
                    <a:lnTo>
                      <a:pt x="365" y="400"/>
                    </a:lnTo>
                    <a:lnTo>
                      <a:pt x="365" y="402"/>
                    </a:lnTo>
                    <a:lnTo>
                      <a:pt x="365" y="404"/>
                    </a:lnTo>
                    <a:lnTo>
                      <a:pt x="363" y="405"/>
                    </a:lnTo>
                    <a:lnTo>
                      <a:pt x="365" y="407"/>
                    </a:lnTo>
                    <a:lnTo>
                      <a:pt x="365" y="409"/>
                    </a:lnTo>
                    <a:lnTo>
                      <a:pt x="367" y="411"/>
                    </a:lnTo>
                    <a:lnTo>
                      <a:pt x="369" y="411"/>
                    </a:lnTo>
                    <a:lnTo>
                      <a:pt x="369" y="413"/>
                    </a:lnTo>
                    <a:lnTo>
                      <a:pt x="371" y="413"/>
                    </a:lnTo>
                    <a:lnTo>
                      <a:pt x="371" y="415"/>
                    </a:lnTo>
                    <a:lnTo>
                      <a:pt x="369" y="417"/>
                    </a:lnTo>
                    <a:lnTo>
                      <a:pt x="365" y="421"/>
                    </a:lnTo>
                    <a:lnTo>
                      <a:pt x="365" y="423"/>
                    </a:lnTo>
                    <a:lnTo>
                      <a:pt x="365" y="425"/>
                    </a:lnTo>
                    <a:lnTo>
                      <a:pt x="365" y="427"/>
                    </a:lnTo>
                    <a:lnTo>
                      <a:pt x="367" y="427"/>
                    </a:lnTo>
                    <a:lnTo>
                      <a:pt x="369" y="427"/>
                    </a:lnTo>
                    <a:lnTo>
                      <a:pt x="369" y="428"/>
                    </a:lnTo>
                    <a:lnTo>
                      <a:pt x="369" y="430"/>
                    </a:lnTo>
                    <a:lnTo>
                      <a:pt x="371" y="430"/>
                    </a:lnTo>
                    <a:lnTo>
                      <a:pt x="371" y="432"/>
                    </a:lnTo>
                    <a:lnTo>
                      <a:pt x="371" y="434"/>
                    </a:lnTo>
                    <a:lnTo>
                      <a:pt x="373" y="434"/>
                    </a:lnTo>
                    <a:lnTo>
                      <a:pt x="373" y="436"/>
                    </a:lnTo>
                    <a:lnTo>
                      <a:pt x="375" y="438"/>
                    </a:lnTo>
                    <a:lnTo>
                      <a:pt x="377" y="440"/>
                    </a:lnTo>
                    <a:lnTo>
                      <a:pt x="379" y="442"/>
                    </a:lnTo>
                    <a:lnTo>
                      <a:pt x="379" y="444"/>
                    </a:lnTo>
                    <a:lnTo>
                      <a:pt x="379" y="446"/>
                    </a:lnTo>
                    <a:lnTo>
                      <a:pt x="379" y="448"/>
                    </a:lnTo>
                    <a:lnTo>
                      <a:pt x="375" y="448"/>
                    </a:lnTo>
                    <a:lnTo>
                      <a:pt x="373" y="452"/>
                    </a:lnTo>
                    <a:lnTo>
                      <a:pt x="369" y="453"/>
                    </a:lnTo>
                    <a:lnTo>
                      <a:pt x="365" y="455"/>
                    </a:lnTo>
                    <a:lnTo>
                      <a:pt x="363" y="459"/>
                    </a:lnTo>
                    <a:lnTo>
                      <a:pt x="361" y="461"/>
                    </a:lnTo>
                    <a:lnTo>
                      <a:pt x="359" y="465"/>
                    </a:lnTo>
                    <a:lnTo>
                      <a:pt x="359" y="467"/>
                    </a:lnTo>
                    <a:lnTo>
                      <a:pt x="357" y="471"/>
                    </a:lnTo>
                    <a:lnTo>
                      <a:pt x="356" y="473"/>
                    </a:lnTo>
                    <a:lnTo>
                      <a:pt x="354" y="475"/>
                    </a:lnTo>
                    <a:lnTo>
                      <a:pt x="352" y="476"/>
                    </a:lnTo>
                    <a:lnTo>
                      <a:pt x="350" y="476"/>
                    </a:lnTo>
                    <a:lnTo>
                      <a:pt x="346" y="478"/>
                    </a:lnTo>
                    <a:lnTo>
                      <a:pt x="342" y="478"/>
                    </a:lnTo>
                    <a:lnTo>
                      <a:pt x="340" y="478"/>
                    </a:lnTo>
                    <a:lnTo>
                      <a:pt x="336" y="478"/>
                    </a:lnTo>
                    <a:lnTo>
                      <a:pt x="334" y="480"/>
                    </a:lnTo>
                    <a:lnTo>
                      <a:pt x="331" y="478"/>
                    </a:lnTo>
                    <a:lnTo>
                      <a:pt x="327" y="475"/>
                    </a:lnTo>
                    <a:lnTo>
                      <a:pt x="325" y="475"/>
                    </a:lnTo>
                    <a:lnTo>
                      <a:pt x="323" y="475"/>
                    </a:lnTo>
                    <a:lnTo>
                      <a:pt x="321" y="475"/>
                    </a:lnTo>
                    <a:lnTo>
                      <a:pt x="321" y="473"/>
                    </a:lnTo>
                    <a:lnTo>
                      <a:pt x="319" y="473"/>
                    </a:lnTo>
                    <a:lnTo>
                      <a:pt x="319" y="471"/>
                    </a:lnTo>
                    <a:lnTo>
                      <a:pt x="317" y="469"/>
                    </a:lnTo>
                    <a:lnTo>
                      <a:pt x="317" y="467"/>
                    </a:lnTo>
                    <a:lnTo>
                      <a:pt x="317" y="463"/>
                    </a:lnTo>
                    <a:lnTo>
                      <a:pt x="317" y="461"/>
                    </a:lnTo>
                    <a:lnTo>
                      <a:pt x="317" y="459"/>
                    </a:lnTo>
                    <a:lnTo>
                      <a:pt x="315" y="457"/>
                    </a:lnTo>
                    <a:lnTo>
                      <a:pt x="313" y="457"/>
                    </a:lnTo>
                    <a:lnTo>
                      <a:pt x="311" y="455"/>
                    </a:lnTo>
                    <a:lnTo>
                      <a:pt x="309" y="455"/>
                    </a:lnTo>
                    <a:lnTo>
                      <a:pt x="308" y="455"/>
                    </a:lnTo>
                    <a:lnTo>
                      <a:pt x="308" y="453"/>
                    </a:lnTo>
                    <a:lnTo>
                      <a:pt x="306" y="453"/>
                    </a:lnTo>
                    <a:lnTo>
                      <a:pt x="304" y="450"/>
                    </a:lnTo>
                    <a:lnTo>
                      <a:pt x="300" y="448"/>
                    </a:lnTo>
                    <a:lnTo>
                      <a:pt x="298" y="448"/>
                    </a:lnTo>
                    <a:lnTo>
                      <a:pt x="296" y="446"/>
                    </a:lnTo>
                    <a:lnTo>
                      <a:pt x="294" y="446"/>
                    </a:lnTo>
                    <a:lnTo>
                      <a:pt x="290" y="446"/>
                    </a:lnTo>
                    <a:lnTo>
                      <a:pt x="288" y="446"/>
                    </a:lnTo>
                    <a:lnTo>
                      <a:pt x="286" y="446"/>
                    </a:lnTo>
                    <a:lnTo>
                      <a:pt x="285" y="446"/>
                    </a:lnTo>
                    <a:lnTo>
                      <a:pt x="281" y="446"/>
                    </a:lnTo>
                    <a:lnTo>
                      <a:pt x="279" y="446"/>
                    </a:lnTo>
                    <a:lnTo>
                      <a:pt x="277" y="444"/>
                    </a:lnTo>
                    <a:lnTo>
                      <a:pt x="273" y="440"/>
                    </a:lnTo>
                    <a:lnTo>
                      <a:pt x="271" y="438"/>
                    </a:lnTo>
                    <a:lnTo>
                      <a:pt x="269" y="436"/>
                    </a:lnTo>
                    <a:lnTo>
                      <a:pt x="267" y="434"/>
                    </a:lnTo>
                    <a:lnTo>
                      <a:pt x="265" y="434"/>
                    </a:lnTo>
                    <a:lnTo>
                      <a:pt x="265" y="436"/>
                    </a:lnTo>
                    <a:lnTo>
                      <a:pt x="265" y="434"/>
                    </a:lnTo>
                    <a:lnTo>
                      <a:pt x="263" y="432"/>
                    </a:lnTo>
                    <a:lnTo>
                      <a:pt x="263" y="430"/>
                    </a:lnTo>
                    <a:lnTo>
                      <a:pt x="261" y="428"/>
                    </a:lnTo>
                    <a:lnTo>
                      <a:pt x="260" y="427"/>
                    </a:lnTo>
                    <a:lnTo>
                      <a:pt x="258" y="425"/>
                    </a:lnTo>
                    <a:lnTo>
                      <a:pt x="254" y="423"/>
                    </a:lnTo>
                    <a:lnTo>
                      <a:pt x="252" y="421"/>
                    </a:lnTo>
                    <a:lnTo>
                      <a:pt x="250" y="421"/>
                    </a:lnTo>
                    <a:lnTo>
                      <a:pt x="248" y="421"/>
                    </a:lnTo>
                    <a:lnTo>
                      <a:pt x="246" y="421"/>
                    </a:lnTo>
                    <a:lnTo>
                      <a:pt x="246" y="419"/>
                    </a:lnTo>
                    <a:lnTo>
                      <a:pt x="244" y="419"/>
                    </a:lnTo>
                    <a:lnTo>
                      <a:pt x="242" y="419"/>
                    </a:lnTo>
                    <a:lnTo>
                      <a:pt x="242" y="417"/>
                    </a:lnTo>
                    <a:lnTo>
                      <a:pt x="240" y="417"/>
                    </a:lnTo>
                    <a:lnTo>
                      <a:pt x="240" y="415"/>
                    </a:lnTo>
                    <a:lnTo>
                      <a:pt x="237" y="415"/>
                    </a:lnTo>
                    <a:lnTo>
                      <a:pt x="231" y="413"/>
                    </a:lnTo>
                    <a:lnTo>
                      <a:pt x="227" y="411"/>
                    </a:lnTo>
                    <a:lnTo>
                      <a:pt x="223" y="411"/>
                    </a:lnTo>
                    <a:lnTo>
                      <a:pt x="219" y="409"/>
                    </a:lnTo>
                    <a:lnTo>
                      <a:pt x="215" y="409"/>
                    </a:lnTo>
                    <a:lnTo>
                      <a:pt x="212" y="407"/>
                    </a:lnTo>
                    <a:lnTo>
                      <a:pt x="210" y="409"/>
                    </a:lnTo>
                    <a:lnTo>
                      <a:pt x="206" y="409"/>
                    </a:lnTo>
                    <a:lnTo>
                      <a:pt x="202" y="409"/>
                    </a:lnTo>
                    <a:lnTo>
                      <a:pt x="200" y="409"/>
                    </a:lnTo>
                    <a:lnTo>
                      <a:pt x="196" y="409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4" y="415"/>
                    </a:lnTo>
                    <a:lnTo>
                      <a:pt x="194" y="419"/>
                    </a:lnTo>
                    <a:lnTo>
                      <a:pt x="194" y="421"/>
                    </a:lnTo>
                    <a:lnTo>
                      <a:pt x="194" y="425"/>
                    </a:lnTo>
                    <a:lnTo>
                      <a:pt x="194" y="428"/>
                    </a:lnTo>
                    <a:lnTo>
                      <a:pt x="194" y="434"/>
                    </a:lnTo>
                    <a:lnTo>
                      <a:pt x="196" y="440"/>
                    </a:lnTo>
                    <a:lnTo>
                      <a:pt x="196" y="444"/>
                    </a:lnTo>
                    <a:lnTo>
                      <a:pt x="196" y="448"/>
                    </a:lnTo>
                    <a:lnTo>
                      <a:pt x="196" y="450"/>
                    </a:lnTo>
                    <a:lnTo>
                      <a:pt x="198" y="452"/>
                    </a:lnTo>
                    <a:lnTo>
                      <a:pt x="198" y="453"/>
                    </a:lnTo>
                    <a:lnTo>
                      <a:pt x="198" y="455"/>
                    </a:lnTo>
                    <a:lnTo>
                      <a:pt x="198" y="457"/>
                    </a:lnTo>
                    <a:lnTo>
                      <a:pt x="200" y="459"/>
                    </a:lnTo>
                    <a:lnTo>
                      <a:pt x="200" y="463"/>
                    </a:lnTo>
                    <a:lnTo>
                      <a:pt x="200" y="465"/>
                    </a:lnTo>
                    <a:lnTo>
                      <a:pt x="200" y="469"/>
                    </a:lnTo>
                    <a:lnTo>
                      <a:pt x="200" y="471"/>
                    </a:lnTo>
                    <a:lnTo>
                      <a:pt x="198" y="473"/>
                    </a:lnTo>
                    <a:lnTo>
                      <a:pt x="196" y="473"/>
                    </a:lnTo>
                    <a:lnTo>
                      <a:pt x="192" y="475"/>
                    </a:lnTo>
                    <a:lnTo>
                      <a:pt x="190" y="476"/>
                    </a:lnTo>
                    <a:lnTo>
                      <a:pt x="189" y="478"/>
                    </a:lnTo>
                    <a:lnTo>
                      <a:pt x="187" y="478"/>
                    </a:lnTo>
                    <a:lnTo>
                      <a:pt x="187" y="480"/>
                    </a:lnTo>
                    <a:lnTo>
                      <a:pt x="185" y="480"/>
                    </a:lnTo>
                    <a:lnTo>
                      <a:pt x="185" y="484"/>
                    </a:lnTo>
                    <a:lnTo>
                      <a:pt x="185" y="486"/>
                    </a:lnTo>
                    <a:lnTo>
                      <a:pt x="185" y="488"/>
                    </a:lnTo>
                    <a:lnTo>
                      <a:pt x="185" y="490"/>
                    </a:lnTo>
                    <a:lnTo>
                      <a:pt x="185" y="492"/>
                    </a:lnTo>
                    <a:lnTo>
                      <a:pt x="187" y="494"/>
                    </a:lnTo>
                    <a:lnTo>
                      <a:pt x="187" y="496"/>
                    </a:lnTo>
                    <a:lnTo>
                      <a:pt x="189" y="496"/>
                    </a:lnTo>
                    <a:lnTo>
                      <a:pt x="190" y="498"/>
                    </a:lnTo>
                    <a:lnTo>
                      <a:pt x="192" y="498"/>
                    </a:lnTo>
                    <a:lnTo>
                      <a:pt x="194" y="500"/>
                    </a:lnTo>
                    <a:lnTo>
                      <a:pt x="194" y="501"/>
                    </a:lnTo>
                    <a:lnTo>
                      <a:pt x="194" y="503"/>
                    </a:lnTo>
                    <a:lnTo>
                      <a:pt x="192" y="505"/>
                    </a:lnTo>
                    <a:lnTo>
                      <a:pt x="190" y="507"/>
                    </a:lnTo>
                    <a:lnTo>
                      <a:pt x="190" y="509"/>
                    </a:lnTo>
                    <a:lnTo>
                      <a:pt x="190" y="511"/>
                    </a:lnTo>
                    <a:lnTo>
                      <a:pt x="190" y="513"/>
                    </a:lnTo>
                    <a:lnTo>
                      <a:pt x="189" y="513"/>
                    </a:lnTo>
                    <a:lnTo>
                      <a:pt x="189" y="515"/>
                    </a:lnTo>
                    <a:lnTo>
                      <a:pt x="189" y="517"/>
                    </a:lnTo>
                    <a:lnTo>
                      <a:pt x="187" y="517"/>
                    </a:lnTo>
                    <a:lnTo>
                      <a:pt x="185" y="517"/>
                    </a:lnTo>
                    <a:lnTo>
                      <a:pt x="185" y="515"/>
                    </a:lnTo>
                    <a:lnTo>
                      <a:pt x="183" y="515"/>
                    </a:lnTo>
                    <a:lnTo>
                      <a:pt x="181" y="515"/>
                    </a:lnTo>
                    <a:lnTo>
                      <a:pt x="181" y="513"/>
                    </a:lnTo>
                    <a:lnTo>
                      <a:pt x="179" y="513"/>
                    </a:lnTo>
                    <a:lnTo>
                      <a:pt x="177" y="513"/>
                    </a:lnTo>
                    <a:lnTo>
                      <a:pt x="177" y="515"/>
                    </a:lnTo>
                    <a:lnTo>
                      <a:pt x="175" y="515"/>
                    </a:lnTo>
                    <a:lnTo>
                      <a:pt x="173" y="515"/>
                    </a:lnTo>
                    <a:lnTo>
                      <a:pt x="171" y="515"/>
                    </a:lnTo>
                    <a:lnTo>
                      <a:pt x="169" y="515"/>
                    </a:lnTo>
                    <a:lnTo>
                      <a:pt x="167" y="515"/>
                    </a:lnTo>
                    <a:lnTo>
                      <a:pt x="165" y="513"/>
                    </a:lnTo>
                    <a:lnTo>
                      <a:pt x="164" y="511"/>
                    </a:lnTo>
                    <a:lnTo>
                      <a:pt x="162" y="511"/>
                    </a:lnTo>
                    <a:lnTo>
                      <a:pt x="162" y="513"/>
                    </a:lnTo>
                    <a:lnTo>
                      <a:pt x="160" y="513"/>
                    </a:lnTo>
                    <a:lnTo>
                      <a:pt x="158" y="513"/>
                    </a:lnTo>
                    <a:lnTo>
                      <a:pt x="156" y="511"/>
                    </a:lnTo>
                    <a:lnTo>
                      <a:pt x="156" y="509"/>
                    </a:lnTo>
                    <a:lnTo>
                      <a:pt x="158" y="509"/>
                    </a:lnTo>
                    <a:lnTo>
                      <a:pt x="158" y="507"/>
                    </a:lnTo>
                    <a:lnTo>
                      <a:pt x="156" y="507"/>
                    </a:lnTo>
                    <a:lnTo>
                      <a:pt x="156" y="505"/>
                    </a:lnTo>
                    <a:lnTo>
                      <a:pt x="154" y="503"/>
                    </a:lnTo>
                    <a:lnTo>
                      <a:pt x="152" y="501"/>
                    </a:lnTo>
                    <a:lnTo>
                      <a:pt x="150" y="501"/>
                    </a:lnTo>
                    <a:lnTo>
                      <a:pt x="148" y="500"/>
                    </a:lnTo>
                    <a:lnTo>
                      <a:pt x="146" y="500"/>
                    </a:lnTo>
                    <a:lnTo>
                      <a:pt x="144" y="500"/>
                    </a:lnTo>
                    <a:lnTo>
                      <a:pt x="142" y="498"/>
                    </a:lnTo>
                    <a:lnTo>
                      <a:pt x="139" y="496"/>
                    </a:lnTo>
                    <a:lnTo>
                      <a:pt x="137" y="494"/>
                    </a:lnTo>
                    <a:lnTo>
                      <a:pt x="133" y="494"/>
                    </a:lnTo>
                    <a:lnTo>
                      <a:pt x="131" y="494"/>
                    </a:lnTo>
                    <a:lnTo>
                      <a:pt x="129" y="494"/>
                    </a:lnTo>
                    <a:lnTo>
                      <a:pt x="123" y="496"/>
                    </a:lnTo>
                    <a:lnTo>
                      <a:pt x="121" y="496"/>
                    </a:lnTo>
                    <a:lnTo>
                      <a:pt x="121" y="498"/>
                    </a:lnTo>
                    <a:lnTo>
                      <a:pt x="121" y="500"/>
                    </a:lnTo>
                    <a:lnTo>
                      <a:pt x="119" y="501"/>
                    </a:lnTo>
                    <a:lnTo>
                      <a:pt x="117" y="501"/>
                    </a:lnTo>
                    <a:lnTo>
                      <a:pt x="116" y="501"/>
                    </a:lnTo>
                    <a:lnTo>
                      <a:pt x="114" y="501"/>
                    </a:lnTo>
                    <a:lnTo>
                      <a:pt x="114" y="500"/>
                    </a:lnTo>
                    <a:lnTo>
                      <a:pt x="112" y="498"/>
                    </a:lnTo>
                    <a:lnTo>
                      <a:pt x="110" y="498"/>
                    </a:lnTo>
                    <a:lnTo>
                      <a:pt x="108" y="498"/>
                    </a:lnTo>
                    <a:lnTo>
                      <a:pt x="108" y="500"/>
                    </a:lnTo>
                    <a:lnTo>
                      <a:pt x="108" y="498"/>
                    </a:lnTo>
                    <a:lnTo>
                      <a:pt x="106" y="498"/>
                    </a:lnTo>
                    <a:lnTo>
                      <a:pt x="104" y="498"/>
                    </a:lnTo>
                    <a:lnTo>
                      <a:pt x="102" y="498"/>
                    </a:lnTo>
                    <a:lnTo>
                      <a:pt x="100" y="498"/>
                    </a:lnTo>
                    <a:lnTo>
                      <a:pt x="98" y="500"/>
                    </a:lnTo>
                    <a:lnTo>
                      <a:pt x="98" y="501"/>
                    </a:lnTo>
                    <a:lnTo>
                      <a:pt x="98" y="503"/>
                    </a:lnTo>
                    <a:lnTo>
                      <a:pt x="96" y="503"/>
                    </a:lnTo>
                    <a:lnTo>
                      <a:pt x="96" y="505"/>
                    </a:lnTo>
                    <a:lnTo>
                      <a:pt x="94" y="505"/>
                    </a:lnTo>
                    <a:lnTo>
                      <a:pt x="93" y="507"/>
                    </a:lnTo>
                    <a:lnTo>
                      <a:pt x="91" y="509"/>
                    </a:lnTo>
                    <a:lnTo>
                      <a:pt x="91" y="511"/>
                    </a:lnTo>
                    <a:lnTo>
                      <a:pt x="89" y="513"/>
                    </a:lnTo>
                    <a:lnTo>
                      <a:pt x="85" y="517"/>
                    </a:lnTo>
                    <a:lnTo>
                      <a:pt x="83" y="519"/>
                    </a:lnTo>
                    <a:lnTo>
                      <a:pt x="81" y="523"/>
                    </a:lnTo>
                    <a:lnTo>
                      <a:pt x="79" y="524"/>
                    </a:lnTo>
                    <a:lnTo>
                      <a:pt x="77" y="530"/>
                    </a:lnTo>
                    <a:lnTo>
                      <a:pt x="75" y="530"/>
                    </a:lnTo>
                    <a:lnTo>
                      <a:pt x="75" y="532"/>
                    </a:lnTo>
                    <a:lnTo>
                      <a:pt x="73" y="536"/>
                    </a:lnTo>
                    <a:lnTo>
                      <a:pt x="71" y="538"/>
                    </a:lnTo>
                    <a:lnTo>
                      <a:pt x="69" y="538"/>
                    </a:lnTo>
                    <a:lnTo>
                      <a:pt x="68" y="540"/>
                    </a:lnTo>
                    <a:lnTo>
                      <a:pt x="66" y="542"/>
                    </a:lnTo>
                    <a:lnTo>
                      <a:pt x="64" y="544"/>
                    </a:lnTo>
                    <a:lnTo>
                      <a:pt x="62" y="546"/>
                    </a:lnTo>
                    <a:lnTo>
                      <a:pt x="60" y="546"/>
                    </a:lnTo>
                    <a:lnTo>
                      <a:pt x="60" y="549"/>
                    </a:lnTo>
                    <a:lnTo>
                      <a:pt x="60" y="551"/>
                    </a:lnTo>
                    <a:lnTo>
                      <a:pt x="58" y="551"/>
                    </a:lnTo>
                    <a:lnTo>
                      <a:pt x="58" y="553"/>
                    </a:lnTo>
                    <a:lnTo>
                      <a:pt x="56" y="553"/>
                    </a:lnTo>
                    <a:lnTo>
                      <a:pt x="56" y="555"/>
                    </a:lnTo>
                    <a:lnTo>
                      <a:pt x="56" y="557"/>
                    </a:lnTo>
                    <a:lnTo>
                      <a:pt x="54" y="559"/>
                    </a:lnTo>
                    <a:lnTo>
                      <a:pt x="54" y="561"/>
                    </a:lnTo>
                    <a:lnTo>
                      <a:pt x="54" y="563"/>
                    </a:lnTo>
                    <a:lnTo>
                      <a:pt x="54" y="565"/>
                    </a:lnTo>
                    <a:lnTo>
                      <a:pt x="52" y="567"/>
                    </a:lnTo>
                    <a:lnTo>
                      <a:pt x="50" y="567"/>
                    </a:lnTo>
                    <a:lnTo>
                      <a:pt x="48" y="567"/>
                    </a:lnTo>
                    <a:lnTo>
                      <a:pt x="46" y="569"/>
                    </a:lnTo>
                    <a:lnTo>
                      <a:pt x="45" y="569"/>
                    </a:lnTo>
                    <a:lnTo>
                      <a:pt x="43" y="571"/>
                    </a:lnTo>
                    <a:lnTo>
                      <a:pt x="41" y="572"/>
                    </a:lnTo>
                    <a:lnTo>
                      <a:pt x="39" y="571"/>
                    </a:lnTo>
                    <a:lnTo>
                      <a:pt x="37" y="571"/>
                    </a:lnTo>
                    <a:lnTo>
                      <a:pt x="37" y="569"/>
                    </a:lnTo>
                    <a:lnTo>
                      <a:pt x="37" y="567"/>
                    </a:lnTo>
                    <a:lnTo>
                      <a:pt x="37" y="565"/>
                    </a:lnTo>
                    <a:lnTo>
                      <a:pt x="35" y="563"/>
                    </a:lnTo>
                    <a:lnTo>
                      <a:pt x="35" y="561"/>
                    </a:lnTo>
                    <a:lnTo>
                      <a:pt x="35" y="559"/>
                    </a:lnTo>
                    <a:lnTo>
                      <a:pt x="35" y="557"/>
                    </a:lnTo>
                    <a:lnTo>
                      <a:pt x="37" y="557"/>
                    </a:lnTo>
                    <a:lnTo>
                      <a:pt x="35" y="555"/>
                    </a:lnTo>
                    <a:lnTo>
                      <a:pt x="33" y="553"/>
                    </a:lnTo>
                    <a:lnTo>
                      <a:pt x="31" y="553"/>
                    </a:lnTo>
                    <a:lnTo>
                      <a:pt x="29" y="551"/>
                    </a:lnTo>
                    <a:lnTo>
                      <a:pt x="25" y="551"/>
                    </a:lnTo>
                    <a:lnTo>
                      <a:pt x="20" y="551"/>
                    </a:lnTo>
                    <a:lnTo>
                      <a:pt x="18" y="551"/>
                    </a:lnTo>
                    <a:lnTo>
                      <a:pt x="16" y="549"/>
                    </a:lnTo>
                    <a:lnTo>
                      <a:pt x="16" y="548"/>
                    </a:lnTo>
                    <a:lnTo>
                      <a:pt x="14" y="546"/>
                    </a:lnTo>
                    <a:lnTo>
                      <a:pt x="14" y="544"/>
                    </a:lnTo>
                    <a:lnTo>
                      <a:pt x="14" y="542"/>
                    </a:lnTo>
                    <a:lnTo>
                      <a:pt x="12" y="540"/>
                    </a:lnTo>
                    <a:lnTo>
                      <a:pt x="12" y="536"/>
                    </a:lnTo>
                    <a:lnTo>
                      <a:pt x="10" y="536"/>
                    </a:lnTo>
                    <a:lnTo>
                      <a:pt x="8" y="534"/>
                    </a:lnTo>
                    <a:lnTo>
                      <a:pt x="6" y="530"/>
                    </a:lnTo>
                    <a:lnTo>
                      <a:pt x="6" y="528"/>
                    </a:lnTo>
                    <a:lnTo>
                      <a:pt x="6" y="526"/>
                    </a:lnTo>
                    <a:lnTo>
                      <a:pt x="4" y="524"/>
                    </a:lnTo>
                    <a:lnTo>
                      <a:pt x="4" y="523"/>
                    </a:lnTo>
                    <a:lnTo>
                      <a:pt x="2" y="523"/>
                    </a:lnTo>
                    <a:lnTo>
                      <a:pt x="2" y="521"/>
                    </a:lnTo>
                    <a:lnTo>
                      <a:pt x="0" y="519"/>
                    </a:lnTo>
                    <a:lnTo>
                      <a:pt x="0" y="517"/>
                    </a:lnTo>
                    <a:lnTo>
                      <a:pt x="0" y="515"/>
                    </a:lnTo>
                    <a:lnTo>
                      <a:pt x="2" y="515"/>
                    </a:lnTo>
                    <a:lnTo>
                      <a:pt x="4" y="515"/>
                    </a:lnTo>
                    <a:lnTo>
                      <a:pt x="6" y="515"/>
                    </a:lnTo>
                    <a:lnTo>
                      <a:pt x="8" y="515"/>
                    </a:lnTo>
                    <a:lnTo>
                      <a:pt x="8" y="513"/>
                    </a:lnTo>
                    <a:lnTo>
                      <a:pt x="10" y="513"/>
                    </a:lnTo>
                    <a:lnTo>
                      <a:pt x="12" y="513"/>
                    </a:lnTo>
                    <a:lnTo>
                      <a:pt x="14" y="511"/>
                    </a:lnTo>
                    <a:lnTo>
                      <a:pt x="16" y="511"/>
                    </a:lnTo>
                    <a:lnTo>
                      <a:pt x="18" y="511"/>
                    </a:lnTo>
                    <a:lnTo>
                      <a:pt x="18" y="509"/>
                    </a:lnTo>
                    <a:lnTo>
                      <a:pt x="20" y="509"/>
                    </a:lnTo>
                    <a:lnTo>
                      <a:pt x="22" y="507"/>
                    </a:lnTo>
                    <a:lnTo>
                      <a:pt x="23" y="505"/>
                    </a:lnTo>
                    <a:lnTo>
                      <a:pt x="27" y="503"/>
                    </a:lnTo>
                    <a:lnTo>
                      <a:pt x="31" y="498"/>
                    </a:lnTo>
                    <a:lnTo>
                      <a:pt x="35" y="498"/>
                    </a:lnTo>
                    <a:lnTo>
                      <a:pt x="37" y="496"/>
                    </a:lnTo>
                    <a:lnTo>
                      <a:pt x="37" y="494"/>
                    </a:lnTo>
                    <a:lnTo>
                      <a:pt x="37" y="492"/>
                    </a:lnTo>
                    <a:lnTo>
                      <a:pt x="39" y="490"/>
                    </a:lnTo>
                    <a:lnTo>
                      <a:pt x="39" y="488"/>
                    </a:lnTo>
                    <a:lnTo>
                      <a:pt x="39" y="486"/>
                    </a:lnTo>
                    <a:lnTo>
                      <a:pt x="41" y="486"/>
                    </a:lnTo>
                    <a:lnTo>
                      <a:pt x="43" y="486"/>
                    </a:lnTo>
                    <a:lnTo>
                      <a:pt x="43" y="484"/>
                    </a:lnTo>
                    <a:lnTo>
                      <a:pt x="43" y="482"/>
                    </a:lnTo>
                    <a:lnTo>
                      <a:pt x="45" y="482"/>
                    </a:lnTo>
                    <a:lnTo>
                      <a:pt x="45" y="480"/>
                    </a:lnTo>
                    <a:lnTo>
                      <a:pt x="45" y="478"/>
                    </a:lnTo>
                    <a:lnTo>
                      <a:pt x="45" y="476"/>
                    </a:lnTo>
                    <a:lnTo>
                      <a:pt x="46" y="476"/>
                    </a:lnTo>
                    <a:lnTo>
                      <a:pt x="46" y="475"/>
                    </a:lnTo>
                    <a:lnTo>
                      <a:pt x="48" y="473"/>
                    </a:lnTo>
                    <a:lnTo>
                      <a:pt x="48" y="471"/>
                    </a:lnTo>
                    <a:lnTo>
                      <a:pt x="46" y="469"/>
                    </a:lnTo>
                    <a:lnTo>
                      <a:pt x="45" y="469"/>
                    </a:lnTo>
                    <a:lnTo>
                      <a:pt x="45" y="467"/>
                    </a:lnTo>
                    <a:lnTo>
                      <a:pt x="43" y="467"/>
                    </a:lnTo>
                    <a:lnTo>
                      <a:pt x="43" y="465"/>
                    </a:lnTo>
                    <a:lnTo>
                      <a:pt x="45" y="465"/>
                    </a:lnTo>
                    <a:lnTo>
                      <a:pt x="45" y="463"/>
                    </a:lnTo>
                    <a:lnTo>
                      <a:pt x="45" y="461"/>
                    </a:lnTo>
                    <a:lnTo>
                      <a:pt x="45" y="459"/>
                    </a:lnTo>
                    <a:lnTo>
                      <a:pt x="43" y="459"/>
                    </a:lnTo>
                    <a:lnTo>
                      <a:pt x="43" y="457"/>
                    </a:lnTo>
                    <a:lnTo>
                      <a:pt x="43" y="455"/>
                    </a:lnTo>
                    <a:lnTo>
                      <a:pt x="43" y="453"/>
                    </a:lnTo>
                    <a:lnTo>
                      <a:pt x="45" y="453"/>
                    </a:lnTo>
                    <a:lnTo>
                      <a:pt x="45" y="452"/>
                    </a:lnTo>
                    <a:lnTo>
                      <a:pt x="46" y="452"/>
                    </a:lnTo>
                    <a:lnTo>
                      <a:pt x="46" y="450"/>
                    </a:lnTo>
                    <a:lnTo>
                      <a:pt x="46" y="448"/>
                    </a:lnTo>
                    <a:lnTo>
                      <a:pt x="46" y="446"/>
                    </a:lnTo>
                    <a:lnTo>
                      <a:pt x="46" y="444"/>
                    </a:lnTo>
                    <a:lnTo>
                      <a:pt x="46" y="442"/>
                    </a:lnTo>
                    <a:lnTo>
                      <a:pt x="48" y="442"/>
                    </a:lnTo>
                    <a:lnTo>
                      <a:pt x="50" y="442"/>
                    </a:lnTo>
                    <a:lnTo>
                      <a:pt x="50" y="440"/>
                    </a:lnTo>
                    <a:lnTo>
                      <a:pt x="50" y="438"/>
                    </a:lnTo>
                    <a:lnTo>
                      <a:pt x="50" y="436"/>
                    </a:lnTo>
                    <a:lnTo>
                      <a:pt x="50" y="434"/>
                    </a:lnTo>
                    <a:lnTo>
                      <a:pt x="52" y="432"/>
                    </a:lnTo>
                    <a:lnTo>
                      <a:pt x="54" y="432"/>
                    </a:lnTo>
                    <a:lnTo>
                      <a:pt x="54" y="430"/>
                    </a:lnTo>
                    <a:lnTo>
                      <a:pt x="52" y="428"/>
                    </a:lnTo>
                    <a:lnTo>
                      <a:pt x="52" y="427"/>
                    </a:lnTo>
                    <a:lnTo>
                      <a:pt x="52" y="425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19"/>
                    </a:lnTo>
                    <a:lnTo>
                      <a:pt x="52" y="417"/>
                    </a:lnTo>
                    <a:lnTo>
                      <a:pt x="52" y="415"/>
                    </a:lnTo>
                    <a:lnTo>
                      <a:pt x="52" y="413"/>
                    </a:lnTo>
                    <a:lnTo>
                      <a:pt x="52" y="411"/>
                    </a:lnTo>
                    <a:lnTo>
                      <a:pt x="52" y="409"/>
                    </a:lnTo>
                    <a:lnTo>
                      <a:pt x="52" y="407"/>
                    </a:lnTo>
                    <a:lnTo>
                      <a:pt x="52" y="405"/>
                    </a:lnTo>
                    <a:lnTo>
                      <a:pt x="52" y="404"/>
                    </a:lnTo>
                    <a:lnTo>
                      <a:pt x="52" y="402"/>
                    </a:lnTo>
                    <a:lnTo>
                      <a:pt x="52" y="400"/>
                    </a:lnTo>
                    <a:lnTo>
                      <a:pt x="54" y="400"/>
                    </a:lnTo>
                    <a:lnTo>
                      <a:pt x="54" y="398"/>
                    </a:lnTo>
                    <a:lnTo>
                      <a:pt x="56" y="398"/>
                    </a:lnTo>
                    <a:lnTo>
                      <a:pt x="56" y="396"/>
                    </a:lnTo>
                    <a:lnTo>
                      <a:pt x="58" y="396"/>
                    </a:lnTo>
                    <a:lnTo>
                      <a:pt x="58" y="394"/>
                    </a:lnTo>
                    <a:lnTo>
                      <a:pt x="60" y="394"/>
                    </a:lnTo>
                    <a:lnTo>
                      <a:pt x="62" y="394"/>
                    </a:lnTo>
                    <a:lnTo>
                      <a:pt x="62" y="392"/>
                    </a:lnTo>
                    <a:lnTo>
                      <a:pt x="64" y="392"/>
                    </a:lnTo>
                    <a:lnTo>
                      <a:pt x="64" y="390"/>
                    </a:lnTo>
                    <a:lnTo>
                      <a:pt x="64" y="388"/>
                    </a:lnTo>
                    <a:lnTo>
                      <a:pt x="64" y="386"/>
                    </a:lnTo>
                    <a:lnTo>
                      <a:pt x="64" y="384"/>
                    </a:lnTo>
                    <a:lnTo>
                      <a:pt x="62" y="382"/>
                    </a:lnTo>
                    <a:lnTo>
                      <a:pt x="62" y="380"/>
                    </a:lnTo>
                    <a:lnTo>
                      <a:pt x="62" y="379"/>
                    </a:lnTo>
                    <a:lnTo>
                      <a:pt x="64" y="379"/>
                    </a:lnTo>
                    <a:lnTo>
                      <a:pt x="64" y="377"/>
                    </a:lnTo>
                    <a:lnTo>
                      <a:pt x="64" y="375"/>
                    </a:lnTo>
                    <a:lnTo>
                      <a:pt x="66" y="375"/>
                    </a:lnTo>
                    <a:lnTo>
                      <a:pt x="66" y="373"/>
                    </a:lnTo>
                    <a:lnTo>
                      <a:pt x="66" y="371"/>
                    </a:lnTo>
                    <a:lnTo>
                      <a:pt x="66" y="369"/>
                    </a:lnTo>
                    <a:lnTo>
                      <a:pt x="66" y="367"/>
                    </a:lnTo>
                    <a:lnTo>
                      <a:pt x="66" y="365"/>
                    </a:lnTo>
                    <a:lnTo>
                      <a:pt x="66" y="363"/>
                    </a:lnTo>
                    <a:lnTo>
                      <a:pt x="68" y="363"/>
                    </a:lnTo>
                    <a:lnTo>
                      <a:pt x="69" y="363"/>
                    </a:lnTo>
                    <a:lnTo>
                      <a:pt x="69" y="365"/>
                    </a:lnTo>
                    <a:lnTo>
                      <a:pt x="71" y="365"/>
                    </a:lnTo>
                    <a:lnTo>
                      <a:pt x="73" y="365"/>
                    </a:lnTo>
                    <a:lnTo>
                      <a:pt x="75" y="365"/>
                    </a:lnTo>
                    <a:lnTo>
                      <a:pt x="77" y="365"/>
                    </a:lnTo>
                    <a:lnTo>
                      <a:pt x="79" y="365"/>
                    </a:lnTo>
                    <a:lnTo>
                      <a:pt x="81" y="365"/>
                    </a:lnTo>
                    <a:lnTo>
                      <a:pt x="81" y="363"/>
                    </a:lnTo>
                    <a:lnTo>
                      <a:pt x="83" y="361"/>
                    </a:lnTo>
                    <a:lnTo>
                      <a:pt x="85" y="359"/>
                    </a:lnTo>
                    <a:lnTo>
                      <a:pt x="87" y="359"/>
                    </a:lnTo>
                    <a:lnTo>
                      <a:pt x="89" y="359"/>
                    </a:lnTo>
                    <a:lnTo>
                      <a:pt x="89" y="357"/>
                    </a:lnTo>
                    <a:lnTo>
                      <a:pt x="89" y="356"/>
                    </a:lnTo>
                    <a:lnTo>
                      <a:pt x="91" y="356"/>
                    </a:lnTo>
                    <a:lnTo>
                      <a:pt x="91" y="354"/>
                    </a:lnTo>
                    <a:lnTo>
                      <a:pt x="93" y="354"/>
                    </a:lnTo>
                    <a:lnTo>
                      <a:pt x="93" y="352"/>
                    </a:lnTo>
                    <a:lnTo>
                      <a:pt x="94" y="352"/>
                    </a:lnTo>
                    <a:lnTo>
                      <a:pt x="94" y="350"/>
                    </a:lnTo>
                    <a:lnTo>
                      <a:pt x="98" y="348"/>
                    </a:lnTo>
                    <a:lnTo>
                      <a:pt x="100" y="346"/>
                    </a:lnTo>
                    <a:lnTo>
                      <a:pt x="100" y="344"/>
                    </a:lnTo>
                    <a:lnTo>
                      <a:pt x="102" y="342"/>
                    </a:lnTo>
                    <a:lnTo>
                      <a:pt x="104" y="340"/>
                    </a:lnTo>
                    <a:lnTo>
                      <a:pt x="104" y="338"/>
                    </a:lnTo>
                    <a:lnTo>
                      <a:pt x="108" y="334"/>
                    </a:lnTo>
                    <a:lnTo>
                      <a:pt x="112" y="329"/>
                    </a:lnTo>
                    <a:lnTo>
                      <a:pt x="114" y="325"/>
                    </a:lnTo>
                    <a:lnTo>
                      <a:pt x="114" y="323"/>
                    </a:lnTo>
                    <a:lnTo>
                      <a:pt x="117" y="323"/>
                    </a:lnTo>
                    <a:lnTo>
                      <a:pt x="117" y="321"/>
                    </a:lnTo>
                    <a:lnTo>
                      <a:pt x="119" y="321"/>
                    </a:lnTo>
                    <a:lnTo>
                      <a:pt x="119" y="319"/>
                    </a:lnTo>
                    <a:lnTo>
                      <a:pt x="117" y="313"/>
                    </a:lnTo>
                    <a:lnTo>
                      <a:pt x="117" y="311"/>
                    </a:lnTo>
                    <a:lnTo>
                      <a:pt x="116" y="309"/>
                    </a:lnTo>
                    <a:lnTo>
                      <a:pt x="114" y="306"/>
                    </a:lnTo>
                    <a:lnTo>
                      <a:pt x="114" y="304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298"/>
                    </a:lnTo>
                    <a:lnTo>
                      <a:pt x="112" y="296"/>
                    </a:lnTo>
                    <a:lnTo>
                      <a:pt x="110" y="292"/>
                    </a:lnTo>
                    <a:lnTo>
                      <a:pt x="110" y="288"/>
                    </a:lnTo>
                    <a:lnTo>
                      <a:pt x="108" y="286"/>
                    </a:lnTo>
                    <a:lnTo>
                      <a:pt x="108" y="284"/>
                    </a:lnTo>
                    <a:lnTo>
                      <a:pt x="108" y="281"/>
                    </a:lnTo>
                    <a:lnTo>
                      <a:pt x="108" y="279"/>
                    </a:lnTo>
                    <a:lnTo>
                      <a:pt x="108" y="275"/>
                    </a:lnTo>
                    <a:lnTo>
                      <a:pt x="100" y="279"/>
                    </a:lnTo>
                    <a:lnTo>
                      <a:pt x="98" y="279"/>
                    </a:lnTo>
                    <a:lnTo>
                      <a:pt x="96" y="281"/>
                    </a:lnTo>
                    <a:lnTo>
                      <a:pt x="94" y="284"/>
                    </a:lnTo>
                    <a:lnTo>
                      <a:pt x="93" y="284"/>
                    </a:lnTo>
                    <a:lnTo>
                      <a:pt x="91" y="284"/>
                    </a:lnTo>
                    <a:lnTo>
                      <a:pt x="91" y="283"/>
                    </a:lnTo>
                    <a:lnTo>
                      <a:pt x="89" y="283"/>
                    </a:lnTo>
                    <a:lnTo>
                      <a:pt x="89" y="281"/>
                    </a:lnTo>
                    <a:lnTo>
                      <a:pt x="87" y="281"/>
                    </a:lnTo>
                    <a:lnTo>
                      <a:pt x="85" y="281"/>
                    </a:lnTo>
                    <a:lnTo>
                      <a:pt x="85" y="279"/>
                    </a:lnTo>
                    <a:lnTo>
                      <a:pt x="83" y="277"/>
                    </a:lnTo>
                    <a:lnTo>
                      <a:pt x="83" y="275"/>
                    </a:lnTo>
                    <a:lnTo>
                      <a:pt x="83" y="273"/>
                    </a:lnTo>
                    <a:lnTo>
                      <a:pt x="83" y="271"/>
                    </a:lnTo>
                    <a:lnTo>
                      <a:pt x="83" y="269"/>
                    </a:lnTo>
                    <a:lnTo>
                      <a:pt x="83" y="267"/>
                    </a:lnTo>
                    <a:lnTo>
                      <a:pt x="83" y="265"/>
                    </a:lnTo>
                    <a:lnTo>
                      <a:pt x="85" y="263"/>
                    </a:lnTo>
                    <a:lnTo>
                      <a:pt x="85" y="261"/>
                    </a:lnTo>
                    <a:lnTo>
                      <a:pt x="85" y="259"/>
                    </a:lnTo>
                    <a:lnTo>
                      <a:pt x="85" y="258"/>
                    </a:lnTo>
                    <a:lnTo>
                      <a:pt x="85" y="256"/>
                    </a:lnTo>
                    <a:lnTo>
                      <a:pt x="85" y="254"/>
                    </a:lnTo>
                    <a:lnTo>
                      <a:pt x="85" y="252"/>
                    </a:lnTo>
                    <a:lnTo>
                      <a:pt x="85" y="250"/>
                    </a:lnTo>
                    <a:lnTo>
                      <a:pt x="85" y="248"/>
                    </a:lnTo>
                    <a:lnTo>
                      <a:pt x="85" y="246"/>
                    </a:lnTo>
                    <a:lnTo>
                      <a:pt x="83" y="246"/>
                    </a:lnTo>
                    <a:lnTo>
                      <a:pt x="83" y="244"/>
                    </a:lnTo>
                    <a:lnTo>
                      <a:pt x="81" y="242"/>
                    </a:lnTo>
                    <a:lnTo>
                      <a:pt x="81" y="240"/>
                    </a:lnTo>
                    <a:lnTo>
                      <a:pt x="81" y="238"/>
                    </a:lnTo>
                    <a:lnTo>
                      <a:pt x="81" y="236"/>
                    </a:lnTo>
                    <a:lnTo>
                      <a:pt x="79" y="236"/>
                    </a:lnTo>
                    <a:lnTo>
                      <a:pt x="79" y="235"/>
                    </a:lnTo>
                    <a:lnTo>
                      <a:pt x="81" y="233"/>
                    </a:lnTo>
                    <a:lnTo>
                      <a:pt x="81" y="231"/>
                    </a:lnTo>
                    <a:lnTo>
                      <a:pt x="81" y="229"/>
                    </a:lnTo>
                    <a:lnTo>
                      <a:pt x="81" y="227"/>
                    </a:lnTo>
                    <a:lnTo>
                      <a:pt x="81" y="225"/>
                    </a:lnTo>
                    <a:lnTo>
                      <a:pt x="83" y="225"/>
                    </a:lnTo>
                    <a:lnTo>
                      <a:pt x="83" y="223"/>
                    </a:lnTo>
                    <a:lnTo>
                      <a:pt x="85" y="223"/>
                    </a:lnTo>
                    <a:lnTo>
                      <a:pt x="87" y="223"/>
                    </a:lnTo>
                    <a:lnTo>
                      <a:pt x="89" y="223"/>
                    </a:lnTo>
                    <a:lnTo>
                      <a:pt x="91" y="223"/>
                    </a:lnTo>
                    <a:lnTo>
                      <a:pt x="91" y="225"/>
                    </a:lnTo>
                    <a:lnTo>
                      <a:pt x="89" y="225"/>
                    </a:lnTo>
                    <a:lnTo>
                      <a:pt x="89" y="227"/>
                    </a:lnTo>
                    <a:lnTo>
                      <a:pt x="89" y="229"/>
                    </a:lnTo>
                    <a:lnTo>
                      <a:pt x="91" y="229"/>
                    </a:lnTo>
                    <a:lnTo>
                      <a:pt x="93" y="229"/>
                    </a:lnTo>
                    <a:lnTo>
                      <a:pt x="94" y="229"/>
                    </a:lnTo>
                    <a:lnTo>
                      <a:pt x="96" y="229"/>
                    </a:lnTo>
                    <a:lnTo>
                      <a:pt x="96" y="227"/>
                    </a:lnTo>
                    <a:lnTo>
                      <a:pt x="98" y="227"/>
                    </a:lnTo>
                    <a:lnTo>
                      <a:pt x="100" y="227"/>
                    </a:lnTo>
                    <a:lnTo>
                      <a:pt x="100" y="225"/>
                    </a:lnTo>
                    <a:lnTo>
                      <a:pt x="98" y="225"/>
                    </a:lnTo>
                    <a:lnTo>
                      <a:pt x="100" y="225"/>
                    </a:lnTo>
                    <a:lnTo>
                      <a:pt x="98" y="225"/>
                    </a:lnTo>
                    <a:lnTo>
                      <a:pt x="100" y="225"/>
                    </a:lnTo>
                    <a:lnTo>
                      <a:pt x="100" y="223"/>
                    </a:lnTo>
                    <a:lnTo>
                      <a:pt x="102" y="223"/>
                    </a:lnTo>
                    <a:lnTo>
                      <a:pt x="102" y="221"/>
                    </a:lnTo>
                    <a:lnTo>
                      <a:pt x="104" y="221"/>
                    </a:lnTo>
                    <a:lnTo>
                      <a:pt x="104" y="219"/>
                    </a:lnTo>
                    <a:lnTo>
                      <a:pt x="104" y="217"/>
                    </a:lnTo>
                    <a:lnTo>
                      <a:pt x="102" y="217"/>
                    </a:lnTo>
                    <a:lnTo>
                      <a:pt x="100" y="217"/>
                    </a:lnTo>
                    <a:lnTo>
                      <a:pt x="100" y="215"/>
                    </a:lnTo>
                    <a:lnTo>
                      <a:pt x="100" y="213"/>
                    </a:lnTo>
                    <a:lnTo>
                      <a:pt x="98" y="213"/>
                    </a:lnTo>
                    <a:lnTo>
                      <a:pt x="98" y="211"/>
                    </a:lnTo>
                    <a:lnTo>
                      <a:pt x="98" y="210"/>
                    </a:lnTo>
                    <a:lnTo>
                      <a:pt x="98" y="208"/>
                    </a:lnTo>
                    <a:lnTo>
                      <a:pt x="100" y="208"/>
                    </a:lnTo>
                    <a:lnTo>
                      <a:pt x="98" y="206"/>
                    </a:lnTo>
                    <a:lnTo>
                      <a:pt x="98" y="204"/>
                    </a:lnTo>
                    <a:lnTo>
                      <a:pt x="98" y="202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196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94" y="192"/>
                    </a:lnTo>
                    <a:lnTo>
                      <a:pt x="93" y="192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3" y="187"/>
                    </a:lnTo>
                    <a:lnTo>
                      <a:pt x="93" y="185"/>
                    </a:lnTo>
                    <a:lnTo>
                      <a:pt x="93" y="183"/>
                    </a:lnTo>
                    <a:lnTo>
                      <a:pt x="93" y="181"/>
                    </a:lnTo>
                    <a:lnTo>
                      <a:pt x="94" y="181"/>
                    </a:lnTo>
                    <a:lnTo>
                      <a:pt x="94" y="179"/>
                    </a:lnTo>
                    <a:lnTo>
                      <a:pt x="96" y="177"/>
                    </a:lnTo>
                    <a:lnTo>
                      <a:pt x="98" y="175"/>
                    </a:lnTo>
                    <a:lnTo>
                      <a:pt x="98" y="173"/>
                    </a:lnTo>
                    <a:lnTo>
                      <a:pt x="98" y="171"/>
                    </a:lnTo>
                    <a:lnTo>
                      <a:pt x="96" y="169"/>
                    </a:lnTo>
                    <a:lnTo>
                      <a:pt x="96" y="167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4" y="163"/>
                    </a:lnTo>
                    <a:lnTo>
                      <a:pt x="93" y="163"/>
                    </a:lnTo>
                    <a:lnTo>
                      <a:pt x="91" y="162"/>
                    </a:lnTo>
                    <a:lnTo>
                      <a:pt x="91" y="160"/>
                    </a:lnTo>
                    <a:lnTo>
                      <a:pt x="91" y="158"/>
                    </a:lnTo>
                    <a:lnTo>
                      <a:pt x="91" y="156"/>
                    </a:lnTo>
                    <a:lnTo>
                      <a:pt x="93" y="156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4" y="152"/>
                    </a:lnTo>
                    <a:lnTo>
                      <a:pt x="96" y="152"/>
                    </a:lnTo>
                    <a:lnTo>
                      <a:pt x="96" y="148"/>
                    </a:lnTo>
                    <a:lnTo>
                      <a:pt x="98" y="146"/>
                    </a:lnTo>
                    <a:lnTo>
                      <a:pt x="98" y="144"/>
                    </a:lnTo>
                    <a:lnTo>
                      <a:pt x="98" y="142"/>
                    </a:lnTo>
                    <a:lnTo>
                      <a:pt x="100" y="139"/>
                    </a:lnTo>
                    <a:lnTo>
                      <a:pt x="100" y="135"/>
                    </a:lnTo>
                    <a:lnTo>
                      <a:pt x="100" y="131"/>
                    </a:lnTo>
                    <a:lnTo>
                      <a:pt x="102" y="129"/>
                    </a:lnTo>
                    <a:lnTo>
                      <a:pt x="104" y="129"/>
                    </a:lnTo>
                    <a:lnTo>
                      <a:pt x="106" y="129"/>
                    </a:lnTo>
                    <a:lnTo>
                      <a:pt x="108" y="129"/>
                    </a:lnTo>
                    <a:lnTo>
                      <a:pt x="110" y="127"/>
                    </a:lnTo>
                    <a:lnTo>
                      <a:pt x="110" y="125"/>
                    </a:lnTo>
                    <a:lnTo>
                      <a:pt x="110" y="123"/>
                    </a:lnTo>
                    <a:lnTo>
                      <a:pt x="110" y="121"/>
                    </a:lnTo>
                    <a:lnTo>
                      <a:pt x="108" y="119"/>
                    </a:lnTo>
                    <a:lnTo>
                      <a:pt x="108" y="115"/>
                    </a:lnTo>
                    <a:lnTo>
                      <a:pt x="110" y="115"/>
                    </a:lnTo>
                    <a:lnTo>
                      <a:pt x="112" y="115"/>
                    </a:lnTo>
                    <a:lnTo>
                      <a:pt x="114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9" y="108"/>
                    </a:lnTo>
                    <a:lnTo>
                      <a:pt x="119" y="106"/>
                    </a:lnTo>
                    <a:lnTo>
                      <a:pt x="121" y="104"/>
                    </a:lnTo>
                    <a:lnTo>
                      <a:pt x="121" y="102"/>
                    </a:lnTo>
                    <a:lnTo>
                      <a:pt x="123" y="100"/>
                    </a:lnTo>
                    <a:lnTo>
                      <a:pt x="123" y="96"/>
                    </a:lnTo>
                    <a:lnTo>
                      <a:pt x="123" y="94"/>
                    </a:lnTo>
                    <a:lnTo>
                      <a:pt x="123" y="91"/>
                    </a:lnTo>
                    <a:lnTo>
                      <a:pt x="123" y="89"/>
                    </a:lnTo>
                    <a:lnTo>
                      <a:pt x="123" y="85"/>
                    </a:lnTo>
                    <a:lnTo>
                      <a:pt x="125" y="83"/>
                    </a:lnTo>
                    <a:lnTo>
                      <a:pt x="125" y="81"/>
                    </a:lnTo>
                    <a:lnTo>
                      <a:pt x="127" y="81"/>
                    </a:lnTo>
                    <a:lnTo>
                      <a:pt x="129" y="83"/>
                    </a:lnTo>
                    <a:lnTo>
                      <a:pt x="131" y="83"/>
                    </a:lnTo>
                    <a:lnTo>
                      <a:pt x="133" y="83"/>
                    </a:lnTo>
                    <a:lnTo>
                      <a:pt x="137" y="83"/>
                    </a:lnTo>
                    <a:lnTo>
                      <a:pt x="139" y="87"/>
                    </a:lnTo>
                    <a:lnTo>
                      <a:pt x="139" y="89"/>
                    </a:lnTo>
                    <a:lnTo>
                      <a:pt x="141" y="89"/>
                    </a:lnTo>
                    <a:lnTo>
                      <a:pt x="142" y="89"/>
                    </a:lnTo>
                    <a:lnTo>
                      <a:pt x="144" y="89"/>
                    </a:lnTo>
                    <a:lnTo>
                      <a:pt x="146" y="89"/>
                    </a:lnTo>
                    <a:lnTo>
                      <a:pt x="148" y="89"/>
                    </a:lnTo>
                    <a:lnTo>
                      <a:pt x="150" y="89"/>
                    </a:lnTo>
                    <a:lnTo>
                      <a:pt x="152" y="89"/>
                    </a:lnTo>
                    <a:lnTo>
                      <a:pt x="152" y="87"/>
                    </a:lnTo>
                    <a:lnTo>
                      <a:pt x="152" y="85"/>
                    </a:lnTo>
                    <a:lnTo>
                      <a:pt x="152" y="83"/>
                    </a:lnTo>
                    <a:lnTo>
                      <a:pt x="152" y="79"/>
                    </a:lnTo>
                    <a:lnTo>
                      <a:pt x="152" y="77"/>
                    </a:lnTo>
                    <a:lnTo>
                      <a:pt x="152" y="75"/>
                    </a:lnTo>
                    <a:lnTo>
                      <a:pt x="154" y="75"/>
                    </a:lnTo>
                    <a:lnTo>
                      <a:pt x="158" y="77"/>
                    </a:lnTo>
                    <a:lnTo>
                      <a:pt x="160" y="81"/>
                    </a:lnTo>
                    <a:lnTo>
                      <a:pt x="160" y="83"/>
                    </a:lnTo>
                    <a:lnTo>
                      <a:pt x="162" y="83"/>
                    </a:lnTo>
                    <a:lnTo>
                      <a:pt x="164" y="85"/>
                    </a:lnTo>
                    <a:lnTo>
                      <a:pt x="165" y="85"/>
                    </a:lnTo>
                    <a:lnTo>
                      <a:pt x="169" y="87"/>
                    </a:lnTo>
                    <a:lnTo>
                      <a:pt x="173" y="89"/>
                    </a:lnTo>
                    <a:lnTo>
                      <a:pt x="175" y="89"/>
                    </a:lnTo>
                    <a:lnTo>
                      <a:pt x="179" y="89"/>
                    </a:lnTo>
                    <a:lnTo>
                      <a:pt x="181" y="89"/>
                    </a:lnTo>
                    <a:lnTo>
                      <a:pt x="183" y="87"/>
                    </a:lnTo>
                    <a:lnTo>
                      <a:pt x="185" y="81"/>
                    </a:lnTo>
                    <a:lnTo>
                      <a:pt x="187" y="79"/>
                    </a:lnTo>
                    <a:lnTo>
                      <a:pt x="187" y="77"/>
                    </a:lnTo>
                    <a:lnTo>
                      <a:pt x="187" y="75"/>
                    </a:lnTo>
                    <a:lnTo>
                      <a:pt x="190" y="75"/>
                    </a:lnTo>
                    <a:lnTo>
                      <a:pt x="190" y="73"/>
                    </a:lnTo>
                    <a:lnTo>
                      <a:pt x="190" y="71"/>
                    </a:lnTo>
                    <a:lnTo>
                      <a:pt x="192" y="67"/>
                    </a:lnTo>
                    <a:lnTo>
                      <a:pt x="194" y="67"/>
                    </a:lnTo>
                    <a:lnTo>
                      <a:pt x="194" y="66"/>
                    </a:lnTo>
                    <a:lnTo>
                      <a:pt x="196" y="64"/>
                    </a:lnTo>
                    <a:lnTo>
                      <a:pt x="196" y="60"/>
                    </a:lnTo>
                    <a:lnTo>
                      <a:pt x="196" y="58"/>
                    </a:lnTo>
                    <a:lnTo>
                      <a:pt x="196" y="54"/>
                    </a:lnTo>
                    <a:lnTo>
                      <a:pt x="196" y="52"/>
                    </a:lnTo>
                    <a:lnTo>
                      <a:pt x="196" y="50"/>
                    </a:lnTo>
                    <a:lnTo>
                      <a:pt x="196" y="46"/>
                    </a:lnTo>
                    <a:lnTo>
                      <a:pt x="198" y="46"/>
                    </a:lnTo>
                    <a:lnTo>
                      <a:pt x="198" y="44"/>
                    </a:lnTo>
                    <a:lnTo>
                      <a:pt x="198" y="43"/>
                    </a:lnTo>
                    <a:lnTo>
                      <a:pt x="198" y="41"/>
                    </a:lnTo>
                    <a:lnTo>
                      <a:pt x="196" y="41"/>
                    </a:lnTo>
                    <a:lnTo>
                      <a:pt x="198" y="39"/>
                    </a:lnTo>
                    <a:lnTo>
                      <a:pt x="200" y="39"/>
                    </a:lnTo>
                    <a:lnTo>
                      <a:pt x="202" y="41"/>
                    </a:lnTo>
                    <a:lnTo>
                      <a:pt x="204" y="43"/>
                    </a:lnTo>
                    <a:lnTo>
                      <a:pt x="206" y="44"/>
                    </a:lnTo>
                    <a:lnTo>
                      <a:pt x="208" y="44"/>
                    </a:lnTo>
                    <a:lnTo>
                      <a:pt x="210" y="44"/>
                    </a:lnTo>
                    <a:lnTo>
                      <a:pt x="210" y="43"/>
                    </a:lnTo>
                    <a:lnTo>
                      <a:pt x="210" y="41"/>
                    </a:lnTo>
                    <a:lnTo>
                      <a:pt x="210" y="39"/>
                    </a:lnTo>
                    <a:lnTo>
                      <a:pt x="210" y="37"/>
                    </a:lnTo>
                    <a:lnTo>
                      <a:pt x="208" y="33"/>
                    </a:lnTo>
                    <a:lnTo>
                      <a:pt x="208" y="31"/>
                    </a:lnTo>
                    <a:lnTo>
                      <a:pt x="206" y="29"/>
                    </a:lnTo>
                    <a:lnTo>
                      <a:pt x="206" y="27"/>
                    </a:lnTo>
                    <a:lnTo>
                      <a:pt x="206" y="25"/>
                    </a:lnTo>
                    <a:lnTo>
                      <a:pt x="206" y="23"/>
                    </a:lnTo>
                    <a:lnTo>
                      <a:pt x="206" y="21"/>
                    </a:lnTo>
                    <a:lnTo>
                      <a:pt x="206" y="19"/>
                    </a:lnTo>
                    <a:lnTo>
                      <a:pt x="204" y="18"/>
                    </a:lnTo>
                    <a:lnTo>
                      <a:pt x="204" y="16"/>
                    </a:lnTo>
                    <a:lnTo>
                      <a:pt x="204" y="14"/>
                    </a:lnTo>
                    <a:lnTo>
                      <a:pt x="204" y="12"/>
                    </a:lnTo>
                    <a:lnTo>
                      <a:pt x="204" y="10"/>
                    </a:lnTo>
                    <a:lnTo>
                      <a:pt x="206" y="8"/>
                    </a:lnTo>
                    <a:lnTo>
                      <a:pt x="206" y="6"/>
                    </a:lnTo>
                    <a:lnTo>
                      <a:pt x="206" y="4"/>
                    </a:lnTo>
                    <a:lnTo>
                      <a:pt x="208" y="4"/>
                    </a:lnTo>
                    <a:lnTo>
                      <a:pt x="208" y="2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2" y="2"/>
                    </a:lnTo>
                    <a:lnTo>
                      <a:pt x="213" y="2"/>
                    </a:lnTo>
                    <a:lnTo>
                      <a:pt x="215" y="2"/>
                    </a:lnTo>
                    <a:lnTo>
                      <a:pt x="215" y="4"/>
                    </a:lnTo>
                    <a:lnTo>
                      <a:pt x="217" y="4"/>
                    </a:lnTo>
                    <a:lnTo>
                      <a:pt x="219" y="4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3" y="6"/>
                    </a:lnTo>
                    <a:lnTo>
                      <a:pt x="223" y="8"/>
                    </a:lnTo>
                    <a:lnTo>
                      <a:pt x="225" y="8"/>
                    </a:lnTo>
                    <a:lnTo>
                      <a:pt x="225" y="10"/>
                    </a:lnTo>
                    <a:lnTo>
                      <a:pt x="227" y="12"/>
                    </a:lnTo>
                    <a:lnTo>
                      <a:pt x="229" y="14"/>
                    </a:lnTo>
                    <a:lnTo>
                      <a:pt x="231" y="16"/>
                    </a:lnTo>
                    <a:lnTo>
                      <a:pt x="231" y="18"/>
                    </a:lnTo>
                    <a:lnTo>
                      <a:pt x="233" y="19"/>
                    </a:lnTo>
                    <a:lnTo>
                      <a:pt x="233" y="21"/>
                    </a:lnTo>
                    <a:lnTo>
                      <a:pt x="233" y="23"/>
                    </a:lnTo>
                    <a:lnTo>
                      <a:pt x="235" y="25"/>
                    </a:lnTo>
                    <a:lnTo>
                      <a:pt x="237" y="25"/>
                    </a:lnTo>
                    <a:lnTo>
                      <a:pt x="238" y="25"/>
                    </a:lnTo>
                    <a:lnTo>
                      <a:pt x="240" y="25"/>
                    </a:lnTo>
                    <a:lnTo>
                      <a:pt x="242" y="25"/>
                    </a:lnTo>
                    <a:lnTo>
                      <a:pt x="244" y="25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7"/>
                    </a:lnTo>
                    <a:lnTo>
                      <a:pt x="248" y="29"/>
                    </a:lnTo>
                    <a:lnTo>
                      <a:pt x="250" y="29"/>
                    </a:lnTo>
                    <a:lnTo>
                      <a:pt x="252" y="31"/>
                    </a:lnTo>
                    <a:lnTo>
                      <a:pt x="254" y="31"/>
                    </a:lnTo>
                    <a:lnTo>
                      <a:pt x="254" y="33"/>
                    </a:lnTo>
                    <a:lnTo>
                      <a:pt x="256" y="33"/>
                    </a:lnTo>
                    <a:lnTo>
                      <a:pt x="258" y="33"/>
                    </a:lnTo>
                    <a:lnTo>
                      <a:pt x="260" y="33"/>
                    </a:lnTo>
                    <a:lnTo>
                      <a:pt x="261" y="33"/>
                    </a:lnTo>
                    <a:lnTo>
                      <a:pt x="263" y="33"/>
                    </a:lnTo>
                    <a:lnTo>
                      <a:pt x="263" y="35"/>
                    </a:lnTo>
                    <a:lnTo>
                      <a:pt x="265" y="35"/>
                    </a:lnTo>
                    <a:lnTo>
                      <a:pt x="267" y="35"/>
                    </a:lnTo>
                    <a:lnTo>
                      <a:pt x="269" y="35"/>
                    </a:lnTo>
                    <a:lnTo>
                      <a:pt x="271" y="35"/>
                    </a:lnTo>
                    <a:lnTo>
                      <a:pt x="273" y="35"/>
                    </a:lnTo>
                    <a:lnTo>
                      <a:pt x="275" y="37"/>
                    </a:lnTo>
                    <a:lnTo>
                      <a:pt x="277" y="37"/>
                    </a:lnTo>
                    <a:lnTo>
                      <a:pt x="279" y="37"/>
                    </a:lnTo>
                    <a:lnTo>
                      <a:pt x="281" y="37"/>
                    </a:lnTo>
                    <a:lnTo>
                      <a:pt x="283" y="37"/>
                    </a:lnTo>
                    <a:lnTo>
                      <a:pt x="285" y="37"/>
                    </a:lnTo>
                    <a:lnTo>
                      <a:pt x="285" y="35"/>
                    </a:lnTo>
                    <a:lnTo>
                      <a:pt x="286" y="35"/>
                    </a:lnTo>
                    <a:lnTo>
                      <a:pt x="288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2" y="37"/>
                    </a:lnTo>
                    <a:lnTo>
                      <a:pt x="294" y="37"/>
                    </a:lnTo>
                    <a:lnTo>
                      <a:pt x="296" y="37"/>
                    </a:lnTo>
                    <a:lnTo>
                      <a:pt x="296" y="39"/>
                    </a:lnTo>
                    <a:lnTo>
                      <a:pt x="298" y="39"/>
                    </a:lnTo>
                    <a:lnTo>
                      <a:pt x="298" y="41"/>
                    </a:lnTo>
                    <a:lnTo>
                      <a:pt x="302" y="43"/>
                    </a:lnTo>
                    <a:lnTo>
                      <a:pt x="304" y="43"/>
                    </a:lnTo>
                    <a:lnTo>
                      <a:pt x="306" y="43"/>
                    </a:lnTo>
                    <a:lnTo>
                      <a:pt x="306" y="44"/>
                    </a:lnTo>
                    <a:lnTo>
                      <a:pt x="309" y="46"/>
                    </a:lnTo>
                    <a:lnTo>
                      <a:pt x="311" y="48"/>
                    </a:lnTo>
                    <a:lnTo>
                      <a:pt x="313" y="48"/>
                    </a:lnTo>
                    <a:lnTo>
                      <a:pt x="315" y="48"/>
                    </a:lnTo>
                    <a:lnTo>
                      <a:pt x="317" y="50"/>
                    </a:lnTo>
                    <a:lnTo>
                      <a:pt x="319" y="52"/>
                    </a:lnTo>
                    <a:lnTo>
                      <a:pt x="321" y="54"/>
                    </a:lnTo>
                    <a:lnTo>
                      <a:pt x="323" y="56"/>
                    </a:lnTo>
                    <a:lnTo>
                      <a:pt x="325" y="58"/>
                    </a:lnTo>
                    <a:lnTo>
                      <a:pt x="325" y="60"/>
                    </a:lnTo>
                    <a:lnTo>
                      <a:pt x="327" y="60"/>
                    </a:lnTo>
                    <a:lnTo>
                      <a:pt x="329" y="62"/>
                    </a:lnTo>
                    <a:lnTo>
                      <a:pt x="331" y="62"/>
                    </a:lnTo>
                    <a:lnTo>
                      <a:pt x="331" y="64"/>
                    </a:lnTo>
                    <a:lnTo>
                      <a:pt x="333" y="64"/>
                    </a:lnTo>
                    <a:lnTo>
                      <a:pt x="334" y="64"/>
                    </a:lnTo>
                    <a:lnTo>
                      <a:pt x="334" y="62"/>
                    </a:lnTo>
                    <a:lnTo>
                      <a:pt x="336" y="62"/>
                    </a:lnTo>
                    <a:lnTo>
                      <a:pt x="340" y="62"/>
                    </a:lnTo>
                    <a:lnTo>
                      <a:pt x="344" y="62"/>
                    </a:lnTo>
                    <a:lnTo>
                      <a:pt x="346" y="62"/>
                    </a:lnTo>
                    <a:lnTo>
                      <a:pt x="348" y="60"/>
                    </a:lnTo>
                    <a:lnTo>
                      <a:pt x="350" y="60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6" y="62"/>
                    </a:lnTo>
                    <a:lnTo>
                      <a:pt x="357" y="62"/>
                    </a:lnTo>
                    <a:lnTo>
                      <a:pt x="357" y="64"/>
                    </a:lnTo>
                    <a:lnTo>
                      <a:pt x="359" y="64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5" y="66"/>
                    </a:lnTo>
                    <a:lnTo>
                      <a:pt x="367" y="66"/>
                    </a:lnTo>
                    <a:lnTo>
                      <a:pt x="369" y="66"/>
                    </a:lnTo>
                    <a:lnTo>
                      <a:pt x="369" y="67"/>
                    </a:lnTo>
                    <a:lnTo>
                      <a:pt x="369" y="69"/>
                    </a:lnTo>
                    <a:lnTo>
                      <a:pt x="371" y="71"/>
                    </a:lnTo>
                    <a:lnTo>
                      <a:pt x="373" y="73"/>
                    </a:lnTo>
                    <a:lnTo>
                      <a:pt x="375" y="73"/>
                    </a:lnTo>
                    <a:lnTo>
                      <a:pt x="377" y="73"/>
                    </a:lnTo>
                    <a:lnTo>
                      <a:pt x="379" y="73"/>
                    </a:lnTo>
                    <a:lnTo>
                      <a:pt x="381" y="73"/>
                    </a:lnTo>
                    <a:lnTo>
                      <a:pt x="381" y="71"/>
                    </a:lnTo>
                    <a:lnTo>
                      <a:pt x="382" y="71"/>
                    </a:lnTo>
                    <a:lnTo>
                      <a:pt x="384" y="71"/>
                    </a:lnTo>
                    <a:lnTo>
                      <a:pt x="386" y="71"/>
                    </a:lnTo>
                    <a:lnTo>
                      <a:pt x="386" y="69"/>
                    </a:lnTo>
                    <a:lnTo>
                      <a:pt x="390" y="69"/>
                    </a:lnTo>
                    <a:lnTo>
                      <a:pt x="390" y="67"/>
                    </a:lnTo>
                    <a:lnTo>
                      <a:pt x="392" y="67"/>
                    </a:lnTo>
                    <a:lnTo>
                      <a:pt x="394" y="67"/>
                    </a:lnTo>
                    <a:lnTo>
                      <a:pt x="396" y="66"/>
                    </a:lnTo>
                    <a:lnTo>
                      <a:pt x="398" y="64"/>
                    </a:lnTo>
                    <a:lnTo>
                      <a:pt x="400" y="64"/>
                    </a:lnTo>
                    <a:lnTo>
                      <a:pt x="402" y="64"/>
                    </a:lnTo>
                    <a:lnTo>
                      <a:pt x="404" y="64"/>
                    </a:lnTo>
                    <a:lnTo>
                      <a:pt x="404" y="62"/>
                    </a:lnTo>
                    <a:lnTo>
                      <a:pt x="405" y="62"/>
                    </a:lnTo>
                    <a:lnTo>
                      <a:pt x="407" y="62"/>
                    </a:lnTo>
                    <a:lnTo>
                      <a:pt x="409" y="64"/>
                    </a:lnTo>
                    <a:lnTo>
                      <a:pt x="411" y="64"/>
                    </a:lnTo>
                    <a:lnTo>
                      <a:pt x="413" y="64"/>
                    </a:lnTo>
                    <a:lnTo>
                      <a:pt x="415" y="66"/>
                    </a:lnTo>
                    <a:lnTo>
                      <a:pt x="417" y="67"/>
                    </a:lnTo>
                    <a:lnTo>
                      <a:pt x="419" y="66"/>
                    </a:lnTo>
                    <a:lnTo>
                      <a:pt x="421" y="66"/>
                    </a:lnTo>
                    <a:lnTo>
                      <a:pt x="423" y="66"/>
                    </a:lnTo>
                    <a:lnTo>
                      <a:pt x="423" y="67"/>
                    </a:lnTo>
                    <a:lnTo>
                      <a:pt x="425" y="67"/>
                    </a:lnTo>
                    <a:lnTo>
                      <a:pt x="427" y="67"/>
                    </a:lnTo>
                    <a:lnTo>
                      <a:pt x="429" y="67"/>
                    </a:lnTo>
                    <a:lnTo>
                      <a:pt x="430" y="6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0" name="Freeform 4981">
                <a:extLst>
                  <a:ext uri="{FF2B5EF4-FFF2-40B4-BE49-F238E27FC236}">
                    <a16:creationId xmlns:a16="http://schemas.microsoft.com/office/drawing/2014/main" id="{BAA4610E-1676-44D7-B0BA-3B9DB606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8803" y="2856312"/>
                <a:ext cx="1071387" cy="747001"/>
              </a:xfrm>
              <a:custGeom>
                <a:avLst/>
                <a:gdLst/>
                <a:ahLst/>
                <a:cxnLst>
                  <a:cxn ang="0">
                    <a:pos x="393" y="225"/>
                  </a:cxn>
                  <a:cxn ang="0">
                    <a:pos x="418" y="248"/>
                  </a:cxn>
                  <a:cxn ang="0">
                    <a:pos x="443" y="263"/>
                  </a:cxn>
                  <a:cxn ang="0">
                    <a:pos x="462" y="290"/>
                  </a:cxn>
                  <a:cxn ang="0">
                    <a:pos x="487" y="302"/>
                  </a:cxn>
                  <a:cxn ang="0">
                    <a:pos x="510" y="315"/>
                  </a:cxn>
                  <a:cxn ang="0">
                    <a:pos x="520" y="342"/>
                  </a:cxn>
                  <a:cxn ang="0">
                    <a:pos x="518" y="371"/>
                  </a:cxn>
                  <a:cxn ang="0">
                    <a:pos x="516" y="401"/>
                  </a:cxn>
                  <a:cxn ang="0">
                    <a:pos x="526" y="413"/>
                  </a:cxn>
                  <a:cxn ang="0">
                    <a:pos x="549" y="403"/>
                  </a:cxn>
                  <a:cxn ang="0">
                    <a:pos x="568" y="423"/>
                  </a:cxn>
                  <a:cxn ang="0">
                    <a:pos x="583" y="446"/>
                  </a:cxn>
                  <a:cxn ang="0">
                    <a:pos x="557" y="442"/>
                  </a:cxn>
                  <a:cxn ang="0">
                    <a:pos x="532" y="453"/>
                  </a:cxn>
                  <a:cxn ang="0">
                    <a:pos x="507" y="440"/>
                  </a:cxn>
                  <a:cxn ang="0">
                    <a:pos x="478" y="438"/>
                  </a:cxn>
                  <a:cxn ang="0">
                    <a:pos x="449" y="417"/>
                  </a:cxn>
                  <a:cxn ang="0">
                    <a:pos x="422" y="415"/>
                  </a:cxn>
                  <a:cxn ang="0">
                    <a:pos x="397" y="407"/>
                  </a:cxn>
                  <a:cxn ang="0">
                    <a:pos x="376" y="388"/>
                  </a:cxn>
                  <a:cxn ang="0">
                    <a:pos x="359" y="388"/>
                  </a:cxn>
                  <a:cxn ang="0">
                    <a:pos x="363" y="421"/>
                  </a:cxn>
                  <a:cxn ang="0">
                    <a:pos x="349" y="432"/>
                  </a:cxn>
                  <a:cxn ang="0">
                    <a:pos x="334" y="469"/>
                  </a:cxn>
                  <a:cxn ang="0">
                    <a:pos x="301" y="451"/>
                  </a:cxn>
                  <a:cxn ang="0">
                    <a:pos x="288" y="434"/>
                  </a:cxn>
                  <a:cxn ang="0">
                    <a:pos x="282" y="421"/>
                  </a:cxn>
                  <a:cxn ang="0">
                    <a:pos x="280" y="398"/>
                  </a:cxn>
                  <a:cxn ang="0">
                    <a:pos x="269" y="376"/>
                  </a:cxn>
                  <a:cxn ang="0">
                    <a:pos x="257" y="353"/>
                  </a:cxn>
                  <a:cxn ang="0">
                    <a:pos x="246" y="328"/>
                  </a:cxn>
                  <a:cxn ang="0">
                    <a:pos x="228" y="319"/>
                  </a:cxn>
                  <a:cxn ang="0">
                    <a:pos x="207" y="303"/>
                  </a:cxn>
                  <a:cxn ang="0">
                    <a:pos x="196" y="275"/>
                  </a:cxn>
                  <a:cxn ang="0">
                    <a:pos x="180" y="278"/>
                  </a:cxn>
                  <a:cxn ang="0">
                    <a:pos x="161" y="267"/>
                  </a:cxn>
                  <a:cxn ang="0">
                    <a:pos x="134" y="261"/>
                  </a:cxn>
                  <a:cxn ang="0">
                    <a:pos x="111" y="257"/>
                  </a:cxn>
                  <a:cxn ang="0">
                    <a:pos x="96" y="265"/>
                  </a:cxn>
                  <a:cxn ang="0">
                    <a:pos x="75" y="257"/>
                  </a:cxn>
                  <a:cxn ang="0">
                    <a:pos x="54" y="261"/>
                  </a:cxn>
                  <a:cxn ang="0">
                    <a:pos x="42" y="246"/>
                  </a:cxn>
                  <a:cxn ang="0">
                    <a:pos x="23" y="242"/>
                  </a:cxn>
                  <a:cxn ang="0">
                    <a:pos x="17" y="227"/>
                  </a:cxn>
                  <a:cxn ang="0">
                    <a:pos x="125" y="96"/>
                  </a:cxn>
                  <a:cxn ang="0">
                    <a:pos x="142" y="104"/>
                  </a:cxn>
                  <a:cxn ang="0">
                    <a:pos x="165" y="106"/>
                  </a:cxn>
                  <a:cxn ang="0">
                    <a:pos x="180" y="90"/>
                  </a:cxn>
                  <a:cxn ang="0">
                    <a:pos x="196" y="75"/>
                  </a:cxn>
                  <a:cxn ang="0">
                    <a:pos x="205" y="52"/>
                  </a:cxn>
                  <a:cxn ang="0">
                    <a:pos x="217" y="31"/>
                  </a:cxn>
                  <a:cxn ang="0">
                    <a:pos x="228" y="23"/>
                  </a:cxn>
                  <a:cxn ang="0">
                    <a:pos x="247" y="15"/>
                  </a:cxn>
                  <a:cxn ang="0">
                    <a:pos x="269" y="4"/>
                  </a:cxn>
                  <a:cxn ang="0">
                    <a:pos x="276" y="21"/>
                  </a:cxn>
                  <a:cxn ang="0">
                    <a:pos x="301" y="52"/>
                  </a:cxn>
                  <a:cxn ang="0">
                    <a:pos x="326" y="73"/>
                  </a:cxn>
                  <a:cxn ang="0">
                    <a:pos x="340" y="108"/>
                  </a:cxn>
                  <a:cxn ang="0">
                    <a:pos x="357" y="144"/>
                  </a:cxn>
                  <a:cxn ang="0">
                    <a:pos x="370" y="202"/>
                  </a:cxn>
                </a:cxnLst>
                <a:rect l="0" t="0" r="r" b="b"/>
                <a:pathLst>
                  <a:path w="583" h="469">
                    <a:moveTo>
                      <a:pt x="384" y="202"/>
                    </a:moveTo>
                    <a:lnTo>
                      <a:pt x="386" y="202"/>
                    </a:lnTo>
                    <a:lnTo>
                      <a:pt x="386" y="204"/>
                    </a:lnTo>
                    <a:lnTo>
                      <a:pt x="388" y="204"/>
                    </a:lnTo>
                    <a:lnTo>
                      <a:pt x="390" y="206"/>
                    </a:lnTo>
                    <a:lnTo>
                      <a:pt x="390" y="207"/>
                    </a:lnTo>
                    <a:lnTo>
                      <a:pt x="390" y="209"/>
                    </a:lnTo>
                    <a:lnTo>
                      <a:pt x="390" y="211"/>
                    </a:lnTo>
                    <a:lnTo>
                      <a:pt x="391" y="211"/>
                    </a:lnTo>
                    <a:lnTo>
                      <a:pt x="391" y="213"/>
                    </a:lnTo>
                    <a:lnTo>
                      <a:pt x="391" y="215"/>
                    </a:lnTo>
                    <a:lnTo>
                      <a:pt x="393" y="217"/>
                    </a:lnTo>
                    <a:lnTo>
                      <a:pt x="393" y="219"/>
                    </a:lnTo>
                    <a:lnTo>
                      <a:pt x="393" y="221"/>
                    </a:lnTo>
                    <a:lnTo>
                      <a:pt x="393" y="223"/>
                    </a:lnTo>
                    <a:lnTo>
                      <a:pt x="393" y="225"/>
                    </a:lnTo>
                    <a:lnTo>
                      <a:pt x="393" y="227"/>
                    </a:lnTo>
                    <a:lnTo>
                      <a:pt x="393" y="229"/>
                    </a:lnTo>
                    <a:lnTo>
                      <a:pt x="395" y="230"/>
                    </a:lnTo>
                    <a:lnTo>
                      <a:pt x="397" y="232"/>
                    </a:lnTo>
                    <a:lnTo>
                      <a:pt x="399" y="234"/>
                    </a:lnTo>
                    <a:lnTo>
                      <a:pt x="401" y="236"/>
                    </a:lnTo>
                    <a:lnTo>
                      <a:pt x="403" y="236"/>
                    </a:lnTo>
                    <a:lnTo>
                      <a:pt x="403" y="238"/>
                    </a:lnTo>
                    <a:lnTo>
                      <a:pt x="405" y="240"/>
                    </a:lnTo>
                    <a:lnTo>
                      <a:pt x="407" y="240"/>
                    </a:lnTo>
                    <a:lnTo>
                      <a:pt x="409" y="242"/>
                    </a:lnTo>
                    <a:lnTo>
                      <a:pt x="411" y="244"/>
                    </a:lnTo>
                    <a:lnTo>
                      <a:pt x="413" y="246"/>
                    </a:lnTo>
                    <a:lnTo>
                      <a:pt x="414" y="246"/>
                    </a:lnTo>
                    <a:lnTo>
                      <a:pt x="414" y="248"/>
                    </a:lnTo>
                    <a:lnTo>
                      <a:pt x="418" y="248"/>
                    </a:lnTo>
                    <a:lnTo>
                      <a:pt x="420" y="248"/>
                    </a:lnTo>
                    <a:lnTo>
                      <a:pt x="422" y="248"/>
                    </a:lnTo>
                    <a:lnTo>
                      <a:pt x="424" y="248"/>
                    </a:lnTo>
                    <a:lnTo>
                      <a:pt x="426" y="248"/>
                    </a:lnTo>
                    <a:lnTo>
                      <a:pt x="428" y="248"/>
                    </a:lnTo>
                    <a:lnTo>
                      <a:pt x="430" y="248"/>
                    </a:lnTo>
                    <a:lnTo>
                      <a:pt x="432" y="250"/>
                    </a:lnTo>
                    <a:lnTo>
                      <a:pt x="434" y="250"/>
                    </a:lnTo>
                    <a:lnTo>
                      <a:pt x="434" y="252"/>
                    </a:lnTo>
                    <a:lnTo>
                      <a:pt x="436" y="254"/>
                    </a:lnTo>
                    <a:lnTo>
                      <a:pt x="436" y="255"/>
                    </a:lnTo>
                    <a:lnTo>
                      <a:pt x="438" y="255"/>
                    </a:lnTo>
                    <a:lnTo>
                      <a:pt x="438" y="257"/>
                    </a:lnTo>
                    <a:lnTo>
                      <a:pt x="439" y="259"/>
                    </a:lnTo>
                    <a:lnTo>
                      <a:pt x="441" y="261"/>
                    </a:lnTo>
                    <a:lnTo>
                      <a:pt x="443" y="263"/>
                    </a:lnTo>
                    <a:lnTo>
                      <a:pt x="445" y="265"/>
                    </a:lnTo>
                    <a:lnTo>
                      <a:pt x="445" y="267"/>
                    </a:lnTo>
                    <a:lnTo>
                      <a:pt x="447" y="269"/>
                    </a:lnTo>
                    <a:lnTo>
                      <a:pt x="449" y="271"/>
                    </a:lnTo>
                    <a:lnTo>
                      <a:pt x="449" y="273"/>
                    </a:lnTo>
                    <a:lnTo>
                      <a:pt x="451" y="275"/>
                    </a:lnTo>
                    <a:lnTo>
                      <a:pt x="451" y="277"/>
                    </a:lnTo>
                    <a:lnTo>
                      <a:pt x="453" y="278"/>
                    </a:lnTo>
                    <a:lnTo>
                      <a:pt x="453" y="280"/>
                    </a:lnTo>
                    <a:lnTo>
                      <a:pt x="455" y="280"/>
                    </a:lnTo>
                    <a:lnTo>
                      <a:pt x="457" y="282"/>
                    </a:lnTo>
                    <a:lnTo>
                      <a:pt x="457" y="284"/>
                    </a:lnTo>
                    <a:lnTo>
                      <a:pt x="459" y="284"/>
                    </a:lnTo>
                    <a:lnTo>
                      <a:pt x="461" y="288"/>
                    </a:lnTo>
                    <a:lnTo>
                      <a:pt x="461" y="290"/>
                    </a:lnTo>
                    <a:lnTo>
                      <a:pt x="462" y="290"/>
                    </a:lnTo>
                    <a:lnTo>
                      <a:pt x="462" y="292"/>
                    </a:lnTo>
                    <a:lnTo>
                      <a:pt x="464" y="294"/>
                    </a:lnTo>
                    <a:lnTo>
                      <a:pt x="466" y="296"/>
                    </a:lnTo>
                    <a:lnTo>
                      <a:pt x="466" y="298"/>
                    </a:lnTo>
                    <a:lnTo>
                      <a:pt x="468" y="300"/>
                    </a:lnTo>
                    <a:lnTo>
                      <a:pt x="468" y="302"/>
                    </a:lnTo>
                    <a:lnTo>
                      <a:pt x="470" y="302"/>
                    </a:lnTo>
                    <a:lnTo>
                      <a:pt x="472" y="303"/>
                    </a:lnTo>
                    <a:lnTo>
                      <a:pt x="474" y="303"/>
                    </a:lnTo>
                    <a:lnTo>
                      <a:pt x="476" y="303"/>
                    </a:lnTo>
                    <a:lnTo>
                      <a:pt x="478" y="303"/>
                    </a:lnTo>
                    <a:lnTo>
                      <a:pt x="480" y="303"/>
                    </a:lnTo>
                    <a:lnTo>
                      <a:pt x="482" y="302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7" y="302"/>
                    </a:lnTo>
                    <a:lnTo>
                      <a:pt x="489" y="300"/>
                    </a:lnTo>
                    <a:lnTo>
                      <a:pt x="491" y="300"/>
                    </a:lnTo>
                    <a:lnTo>
                      <a:pt x="493" y="300"/>
                    </a:lnTo>
                    <a:lnTo>
                      <a:pt x="495" y="300"/>
                    </a:lnTo>
                    <a:lnTo>
                      <a:pt x="497" y="300"/>
                    </a:lnTo>
                    <a:lnTo>
                      <a:pt x="499" y="300"/>
                    </a:lnTo>
                    <a:lnTo>
                      <a:pt x="501" y="302"/>
                    </a:lnTo>
                    <a:lnTo>
                      <a:pt x="503" y="302"/>
                    </a:lnTo>
                    <a:lnTo>
                      <a:pt x="503" y="303"/>
                    </a:lnTo>
                    <a:lnTo>
                      <a:pt x="505" y="305"/>
                    </a:lnTo>
                    <a:lnTo>
                      <a:pt x="505" y="307"/>
                    </a:lnTo>
                    <a:lnTo>
                      <a:pt x="507" y="309"/>
                    </a:lnTo>
                    <a:lnTo>
                      <a:pt x="509" y="311"/>
                    </a:lnTo>
                    <a:lnTo>
                      <a:pt x="509" y="313"/>
                    </a:lnTo>
                    <a:lnTo>
                      <a:pt x="510" y="313"/>
                    </a:lnTo>
                    <a:lnTo>
                      <a:pt x="510" y="315"/>
                    </a:lnTo>
                    <a:lnTo>
                      <a:pt x="510" y="317"/>
                    </a:lnTo>
                    <a:lnTo>
                      <a:pt x="512" y="319"/>
                    </a:lnTo>
                    <a:lnTo>
                      <a:pt x="512" y="321"/>
                    </a:lnTo>
                    <a:lnTo>
                      <a:pt x="512" y="323"/>
                    </a:lnTo>
                    <a:lnTo>
                      <a:pt x="514" y="323"/>
                    </a:lnTo>
                    <a:lnTo>
                      <a:pt x="514" y="325"/>
                    </a:lnTo>
                    <a:lnTo>
                      <a:pt x="516" y="326"/>
                    </a:lnTo>
                    <a:lnTo>
                      <a:pt x="516" y="328"/>
                    </a:lnTo>
                    <a:lnTo>
                      <a:pt x="516" y="330"/>
                    </a:lnTo>
                    <a:lnTo>
                      <a:pt x="516" y="332"/>
                    </a:lnTo>
                    <a:lnTo>
                      <a:pt x="518" y="332"/>
                    </a:lnTo>
                    <a:lnTo>
                      <a:pt x="518" y="334"/>
                    </a:lnTo>
                    <a:lnTo>
                      <a:pt x="518" y="336"/>
                    </a:lnTo>
                    <a:lnTo>
                      <a:pt x="520" y="336"/>
                    </a:lnTo>
                    <a:lnTo>
                      <a:pt x="520" y="340"/>
                    </a:lnTo>
                    <a:lnTo>
                      <a:pt x="520" y="342"/>
                    </a:lnTo>
                    <a:lnTo>
                      <a:pt x="520" y="344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2" y="350"/>
                    </a:lnTo>
                    <a:lnTo>
                      <a:pt x="524" y="351"/>
                    </a:lnTo>
                    <a:lnTo>
                      <a:pt x="524" y="353"/>
                    </a:lnTo>
                    <a:lnTo>
                      <a:pt x="522" y="355"/>
                    </a:lnTo>
                    <a:lnTo>
                      <a:pt x="524" y="357"/>
                    </a:lnTo>
                    <a:lnTo>
                      <a:pt x="522" y="357"/>
                    </a:lnTo>
                    <a:lnTo>
                      <a:pt x="522" y="359"/>
                    </a:lnTo>
                    <a:lnTo>
                      <a:pt x="522" y="361"/>
                    </a:lnTo>
                    <a:lnTo>
                      <a:pt x="522" y="363"/>
                    </a:lnTo>
                    <a:lnTo>
                      <a:pt x="520" y="367"/>
                    </a:lnTo>
                    <a:lnTo>
                      <a:pt x="520" y="369"/>
                    </a:lnTo>
                    <a:lnTo>
                      <a:pt x="520" y="371"/>
                    </a:lnTo>
                    <a:lnTo>
                      <a:pt x="518" y="371"/>
                    </a:lnTo>
                    <a:lnTo>
                      <a:pt x="518" y="373"/>
                    </a:lnTo>
                    <a:lnTo>
                      <a:pt x="518" y="375"/>
                    </a:lnTo>
                    <a:lnTo>
                      <a:pt x="518" y="376"/>
                    </a:lnTo>
                    <a:lnTo>
                      <a:pt x="518" y="378"/>
                    </a:lnTo>
                    <a:lnTo>
                      <a:pt x="518" y="380"/>
                    </a:lnTo>
                    <a:lnTo>
                      <a:pt x="518" y="382"/>
                    </a:lnTo>
                    <a:lnTo>
                      <a:pt x="520" y="384"/>
                    </a:lnTo>
                    <a:lnTo>
                      <a:pt x="520" y="386"/>
                    </a:lnTo>
                    <a:lnTo>
                      <a:pt x="520" y="388"/>
                    </a:lnTo>
                    <a:lnTo>
                      <a:pt x="520" y="390"/>
                    </a:lnTo>
                    <a:lnTo>
                      <a:pt x="520" y="392"/>
                    </a:lnTo>
                    <a:lnTo>
                      <a:pt x="520" y="394"/>
                    </a:lnTo>
                    <a:lnTo>
                      <a:pt x="518" y="396"/>
                    </a:lnTo>
                    <a:lnTo>
                      <a:pt x="518" y="398"/>
                    </a:lnTo>
                    <a:lnTo>
                      <a:pt x="518" y="399"/>
                    </a:lnTo>
                    <a:lnTo>
                      <a:pt x="516" y="401"/>
                    </a:lnTo>
                    <a:lnTo>
                      <a:pt x="516" y="403"/>
                    </a:lnTo>
                    <a:lnTo>
                      <a:pt x="514" y="405"/>
                    </a:lnTo>
                    <a:lnTo>
                      <a:pt x="512" y="407"/>
                    </a:lnTo>
                    <a:lnTo>
                      <a:pt x="512" y="409"/>
                    </a:lnTo>
                    <a:lnTo>
                      <a:pt x="510" y="409"/>
                    </a:lnTo>
                    <a:lnTo>
                      <a:pt x="510" y="411"/>
                    </a:lnTo>
                    <a:lnTo>
                      <a:pt x="510" y="413"/>
                    </a:lnTo>
                    <a:lnTo>
                      <a:pt x="512" y="413"/>
                    </a:lnTo>
                    <a:lnTo>
                      <a:pt x="514" y="413"/>
                    </a:lnTo>
                    <a:lnTo>
                      <a:pt x="514" y="415"/>
                    </a:lnTo>
                    <a:lnTo>
                      <a:pt x="516" y="415"/>
                    </a:lnTo>
                    <a:lnTo>
                      <a:pt x="518" y="415"/>
                    </a:lnTo>
                    <a:lnTo>
                      <a:pt x="520" y="415"/>
                    </a:lnTo>
                    <a:lnTo>
                      <a:pt x="522" y="415"/>
                    </a:lnTo>
                    <a:lnTo>
                      <a:pt x="524" y="415"/>
                    </a:lnTo>
                    <a:lnTo>
                      <a:pt x="526" y="413"/>
                    </a:lnTo>
                    <a:lnTo>
                      <a:pt x="528" y="413"/>
                    </a:lnTo>
                    <a:lnTo>
                      <a:pt x="530" y="413"/>
                    </a:lnTo>
                    <a:lnTo>
                      <a:pt x="532" y="413"/>
                    </a:lnTo>
                    <a:lnTo>
                      <a:pt x="534" y="413"/>
                    </a:lnTo>
                    <a:lnTo>
                      <a:pt x="535" y="413"/>
                    </a:lnTo>
                    <a:lnTo>
                      <a:pt x="537" y="413"/>
                    </a:lnTo>
                    <a:lnTo>
                      <a:pt x="537" y="411"/>
                    </a:lnTo>
                    <a:lnTo>
                      <a:pt x="539" y="411"/>
                    </a:lnTo>
                    <a:lnTo>
                      <a:pt x="539" y="409"/>
                    </a:lnTo>
                    <a:lnTo>
                      <a:pt x="541" y="409"/>
                    </a:lnTo>
                    <a:lnTo>
                      <a:pt x="541" y="407"/>
                    </a:lnTo>
                    <a:lnTo>
                      <a:pt x="543" y="407"/>
                    </a:lnTo>
                    <a:lnTo>
                      <a:pt x="543" y="405"/>
                    </a:lnTo>
                    <a:lnTo>
                      <a:pt x="545" y="405"/>
                    </a:lnTo>
                    <a:lnTo>
                      <a:pt x="545" y="403"/>
                    </a:lnTo>
                    <a:lnTo>
                      <a:pt x="549" y="403"/>
                    </a:lnTo>
                    <a:lnTo>
                      <a:pt x="551" y="403"/>
                    </a:lnTo>
                    <a:lnTo>
                      <a:pt x="553" y="403"/>
                    </a:lnTo>
                    <a:lnTo>
                      <a:pt x="555" y="403"/>
                    </a:lnTo>
                    <a:lnTo>
                      <a:pt x="557" y="403"/>
                    </a:lnTo>
                    <a:lnTo>
                      <a:pt x="557" y="405"/>
                    </a:lnTo>
                    <a:lnTo>
                      <a:pt x="558" y="407"/>
                    </a:lnTo>
                    <a:lnTo>
                      <a:pt x="560" y="407"/>
                    </a:lnTo>
                    <a:lnTo>
                      <a:pt x="562" y="411"/>
                    </a:lnTo>
                    <a:lnTo>
                      <a:pt x="564" y="411"/>
                    </a:lnTo>
                    <a:lnTo>
                      <a:pt x="564" y="413"/>
                    </a:lnTo>
                    <a:lnTo>
                      <a:pt x="566" y="415"/>
                    </a:lnTo>
                    <a:lnTo>
                      <a:pt x="568" y="417"/>
                    </a:lnTo>
                    <a:lnTo>
                      <a:pt x="568" y="419"/>
                    </a:lnTo>
                    <a:lnTo>
                      <a:pt x="568" y="421"/>
                    </a:lnTo>
                    <a:lnTo>
                      <a:pt x="570" y="423"/>
                    </a:lnTo>
                    <a:lnTo>
                      <a:pt x="568" y="423"/>
                    </a:lnTo>
                    <a:lnTo>
                      <a:pt x="568" y="424"/>
                    </a:lnTo>
                    <a:lnTo>
                      <a:pt x="568" y="426"/>
                    </a:lnTo>
                    <a:lnTo>
                      <a:pt x="570" y="426"/>
                    </a:lnTo>
                    <a:lnTo>
                      <a:pt x="572" y="428"/>
                    </a:lnTo>
                    <a:lnTo>
                      <a:pt x="572" y="430"/>
                    </a:lnTo>
                    <a:lnTo>
                      <a:pt x="574" y="430"/>
                    </a:lnTo>
                    <a:lnTo>
                      <a:pt x="574" y="432"/>
                    </a:lnTo>
                    <a:lnTo>
                      <a:pt x="576" y="434"/>
                    </a:lnTo>
                    <a:lnTo>
                      <a:pt x="578" y="434"/>
                    </a:lnTo>
                    <a:lnTo>
                      <a:pt x="578" y="436"/>
                    </a:lnTo>
                    <a:lnTo>
                      <a:pt x="582" y="438"/>
                    </a:lnTo>
                    <a:lnTo>
                      <a:pt x="582" y="440"/>
                    </a:lnTo>
                    <a:lnTo>
                      <a:pt x="583" y="440"/>
                    </a:lnTo>
                    <a:lnTo>
                      <a:pt x="583" y="442"/>
                    </a:lnTo>
                    <a:lnTo>
                      <a:pt x="583" y="444"/>
                    </a:lnTo>
                    <a:lnTo>
                      <a:pt x="583" y="446"/>
                    </a:lnTo>
                    <a:lnTo>
                      <a:pt x="583" y="447"/>
                    </a:lnTo>
                    <a:lnTo>
                      <a:pt x="582" y="447"/>
                    </a:lnTo>
                    <a:lnTo>
                      <a:pt x="580" y="447"/>
                    </a:lnTo>
                    <a:lnTo>
                      <a:pt x="578" y="447"/>
                    </a:lnTo>
                    <a:lnTo>
                      <a:pt x="576" y="447"/>
                    </a:lnTo>
                    <a:lnTo>
                      <a:pt x="576" y="446"/>
                    </a:lnTo>
                    <a:lnTo>
                      <a:pt x="574" y="446"/>
                    </a:lnTo>
                    <a:lnTo>
                      <a:pt x="572" y="446"/>
                    </a:lnTo>
                    <a:lnTo>
                      <a:pt x="570" y="447"/>
                    </a:lnTo>
                    <a:lnTo>
                      <a:pt x="568" y="446"/>
                    </a:lnTo>
                    <a:lnTo>
                      <a:pt x="566" y="444"/>
                    </a:lnTo>
                    <a:lnTo>
                      <a:pt x="564" y="444"/>
                    </a:lnTo>
                    <a:lnTo>
                      <a:pt x="562" y="444"/>
                    </a:lnTo>
                    <a:lnTo>
                      <a:pt x="560" y="442"/>
                    </a:lnTo>
                    <a:lnTo>
                      <a:pt x="558" y="442"/>
                    </a:lnTo>
                    <a:lnTo>
                      <a:pt x="557" y="442"/>
                    </a:lnTo>
                    <a:lnTo>
                      <a:pt x="557" y="444"/>
                    </a:lnTo>
                    <a:lnTo>
                      <a:pt x="555" y="444"/>
                    </a:lnTo>
                    <a:lnTo>
                      <a:pt x="553" y="444"/>
                    </a:lnTo>
                    <a:lnTo>
                      <a:pt x="551" y="444"/>
                    </a:lnTo>
                    <a:lnTo>
                      <a:pt x="549" y="446"/>
                    </a:lnTo>
                    <a:lnTo>
                      <a:pt x="547" y="447"/>
                    </a:lnTo>
                    <a:lnTo>
                      <a:pt x="545" y="447"/>
                    </a:lnTo>
                    <a:lnTo>
                      <a:pt x="543" y="447"/>
                    </a:lnTo>
                    <a:lnTo>
                      <a:pt x="543" y="449"/>
                    </a:lnTo>
                    <a:lnTo>
                      <a:pt x="539" y="449"/>
                    </a:lnTo>
                    <a:lnTo>
                      <a:pt x="539" y="451"/>
                    </a:lnTo>
                    <a:lnTo>
                      <a:pt x="537" y="451"/>
                    </a:lnTo>
                    <a:lnTo>
                      <a:pt x="535" y="451"/>
                    </a:lnTo>
                    <a:lnTo>
                      <a:pt x="534" y="451"/>
                    </a:lnTo>
                    <a:lnTo>
                      <a:pt x="534" y="453"/>
                    </a:lnTo>
                    <a:lnTo>
                      <a:pt x="532" y="453"/>
                    </a:lnTo>
                    <a:lnTo>
                      <a:pt x="530" y="453"/>
                    </a:lnTo>
                    <a:lnTo>
                      <a:pt x="528" y="453"/>
                    </a:lnTo>
                    <a:lnTo>
                      <a:pt x="526" y="453"/>
                    </a:lnTo>
                    <a:lnTo>
                      <a:pt x="524" y="451"/>
                    </a:lnTo>
                    <a:lnTo>
                      <a:pt x="522" y="449"/>
                    </a:lnTo>
                    <a:lnTo>
                      <a:pt x="522" y="447"/>
                    </a:lnTo>
                    <a:lnTo>
                      <a:pt x="522" y="446"/>
                    </a:lnTo>
                    <a:lnTo>
                      <a:pt x="520" y="446"/>
                    </a:lnTo>
                    <a:lnTo>
                      <a:pt x="518" y="446"/>
                    </a:lnTo>
                    <a:lnTo>
                      <a:pt x="516" y="446"/>
                    </a:lnTo>
                    <a:lnTo>
                      <a:pt x="514" y="446"/>
                    </a:lnTo>
                    <a:lnTo>
                      <a:pt x="512" y="444"/>
                    </a:lnTo>
                    <a:lnTo>
                      <a:pt x="510" y="444"/>
                    </a:lnTo>
                    <a:lnTo>
                      <a:pt x="510" y="442"/>
                    </a:lnTo>
                    <a:lnTo>
                      <a:pt x="509" y="442"/>
                    </a:lnTo>
                    <a:lnTo>
                      <a:pt x="507" y="440"/>
                    </a:lnTo>
                    <a:lnTo>
                      <a:pt x="505" y="440"/>
                    </a:lnTo>
                    <a:lnTo>
                      <a:pt x="503" y="440"/>
                    </a:lnTo>
                    <a:lnTo>
                      <a:pt x="501" y="440"/>
                    </a:lnTo>
                    <a:lnTo>
                      <a:pt x="499" y="442"/>
                    </a:lnTo>
                    <a:lnTo>
                      <a:pt x="497" y="442"/>
                    </a:lnTo>
                    <a:lnTo>
                      <a:pt x="493" y="442"/>
                    </a:lnTo>
                    <a:lnTo>
                      <a:pt x="489" y="442"/>
                    </a:lnTo>
                    <a:lnTo>
                      <a:pt x="487" y="442"/>
                    </a:lnTo>
                    <a:lnTo>
                      <a:pt x="487" y="444"/>
                    </a:lnTo>
                    <a:lnTo>
                      <a:pt x="486" y="444"/>
                    </a:lnTo>
                    <a:lnTo>
                      <a:pt x="484" y="444"/>
                    </a:lnTo>
                    <a:lnTo>
                      <a:pt x="484" y="442"/>
                    </a:lnTo>
                    <a:lnTo>
                      <a:pt x="482" y="442"/>
                    </a:lnTo>
                    <a:lnTo>
                      <a:pt x="480" y="440"/>
                    </a:lnTo>
                    <a:lnTo>
                      <a:pt x="478" y="440"/>
                    </a:lnTo>
                    <a:lnTo>
                      <a:pt x="478" y="438"/>
                    </a:lnTo>
                    <a:lnTo>
                      <a:pt x="476" y="436"/>
                    </a:lnTo>
                    <a:lnTo>
                      <a:pt x="474" y="434"/>
                    </a:lnTo>
                    <a:lnTo>
                      <a:pt x="472" y="432"/>
                    </a:lnTo>
                    <a:lnTo>
                      <a:pt x="470" y="430"/>
                    </a:lnTo>
                    <a:lnTo>
                      <a:pt x="468" y="428"/>
                    </a:lnTo>
                    <a:lnTo>
                      <a:pt x="466" y="428"/>
                    </a:lnTo>
                    <a:lnTo>
                      <a:pt x="464" y="428"/>
                    </a:lnTo>
                    <a:lnTo>
                      <a:pt x="462" y="426"/>
                    </a:lnTo>
                    <a:lnTo>
                      <a:pt x="459" y="424"/>
                    </a:lnTo>
                    <a:lnTo>
                      <a:pt x="459" y="423"/>
                    </a:lnTo>
                    <a:lnTo>
                      <a:pt x="457" y="423"/>
                    </a:lnTo>
                    <a:lnTo>
                      <a:pt x="455" y="423"/>
                    </a:lnTo>
                    <a:lnTo>
                      <a:pt x="451" y="421"/>
                    </a:lnTo>
                    <a:lnTo>
                      <a:pt x="451" y="419"/>
                    </a:lnTo>
                    <a:lnTo>
                      <a:pt x="449" y="419"/>
                    </a:lnTo>
                    <a:lnTo>
                      <a:pt x="449" y="417"/>
                    </a:lnTo>
                    <a:lnTo>
                      <a:pt x="447" y="417"/>
                    </a:lnTo>
                    <a:lnTo>
                      <a:pt x="445" y="417"/>
                    </a:lnTo>
                    <a:lnTo>
                      <a:pt x="445" y="415"/>
                    </a:lnTo>
                    <a:lnTo>
                      <a:pt x="443" y="415"/>
                    </a:lnTo>
                    <a:lnTo>
                      <a:pt x="441" y="415"/>
                    </a:lnTo>
                    <a:lnTo>
                      <a:pt x="439" y="415"/>
                    </a:lnTo>
                    <a:lnTo>
                      <a:pt x="438" y="415"/>
                    </a:lnTo>
                    <a:lnTo>
                      <a:pt x="438" y="417"/>
                    </a:lnTo>
                    <a:lnTo>
                      <a:pt x="436" y="417"/>
                    </a:lnTo>
                    <a:lnTo>
                      <a:pt x="434" y="417"/>
                    </a:lnTo>
                    <a:lnTo>
                      <a:pt x="432" y="417"/>
                    </a:lnTo>
                    <a:lnTo>
                      <a:pt x="430" y="417"/>
                    </a:lnTo>
                    <a:lnTo>
                      <a:pt x="428" y="417"/>
                    </a:lnTo>
                    <a:lnTo>
                      <a:pt x="426" y="415"/>
                    </a:lnTo>
                    <a:lnTo>
                      <a:pt x="424" y="415"/>
                    </a:lnTo>
                    <a:lnTo>
                      <a:pt x="422" y="415"/>
                    </a:lnTo>
                    <a:lnTo>
                      <a:pt x="420" y="415"/>
                    </a:lnTo>
                    <a:lnTo>
                      <a:pt x="418" y="415"/>
                    </a:lnTo>
                    <a:lnTo>
                      <a:pt x="416" y="415"/>
                    </a:lnTo>
                    <a:lnTo>
                      <a:pt x="416" y="413"/>
                    </a:lnTo>
                    <a:lnTo>
                      <a:pt x="414" y="413"/>
                    </a:lnTo>
                    <a:lnTo>
                      <a:pt x="413" y="413"/>
                    </a:lnTo>
                    <a:lnTo>
                      <a:pt x="411" y="413"/>
                    </a:lnTo>
                    <a:lnTo>
                      <a:pt x="409" y="413"/>
                    </a:lnTo>
                    <a:lnTo>
                      <a:pt x="407" y="413"/>
                    </a:lnTo>
                    <a:lnTo>
                      <a:pt x="407" y="411"/>
                    </a:lnTo>
                    <a:lnTo>
                      <a:pt x="405" y="411"/>
                    </a:lnTo>
                    <a:lnTo>
                      <a:pt x="403" y="409"/>
                    </a:lnTo>
                    <a:lnTo>
                      <a:pt x="401" y="409"/>
                    </a:lnTo>
                    <a:lnTo>
                      <a:pt x="401" y="407"/>
                    </a:lnTo>
                    <a:lnTo>
                      <a:pt x="399" y="407"/>
                    </a:lnTo>
                    <a:lnTo>
                      <a:pt x="397" y="407"/>
                    </a:lnTo>
                    <a:lnTo>
                      <a:pt x="397" y="405"/>
                    </a:lnTo>
                    <a:lnTo>
                      <a:pt x="395" y="405"/>
                    </a:lnTo>
                    <a:lnTo>
                      <a:pt x="393" y="405"/>
                    </a:lnTo>
                    <a:lnTo>
                      <a:pt x="391" y="405"/>
                    </a:lnTo>
                    <a:lnTo>
                      <a:pt x="390" y="405"/>
                    </a:lnTo>
                    <a:lnTo>
                      <a:pt x="388" y="405"/>
                    </a:lnTo>
                    <a:lnTo>
                      <a:pt x="386" y="403"/>
                    </a:lnTo>
                    <a:lnTo>
                      <a:pt x="386" y="401"/>
                    </a:lnTo>
                    <a:lnTo>
                      <a:pt x="386" y="399"/>
                    </a:lnTo>
                    <a:lnTo>
                      <a:pt x="384" y="398"/>
                    </a:lnTo>
                    <a:lnTo>
                      <a:pt x="384" y="396"/>
                    </a:lnTo>
                    <a:lnTo>
                      <a:pt x="382" y="394"/>
                    </a:lnTo>
                    <a:lnTo>
                      <a:pt x="380" y="392"/>
                    </a:lnTo>
                    <a:lnTo>
                      <a:pt x="378" y="390"/>
                    </a:lnTo>
                    <a:lnTo>
                      <a:pt x="378" y="388"/>
                    </a:lnTo>
                    <a:lnTo>
                      <a:pt x="376" y="388"/>
                    </a:lnTo>
                    <a:lnTo>
                      <a:pt x="376" y="386"/>
                    </a:lnTo>
                    <a:lnTo>
                      <a:pt x="374" y="386"/>
                    </a:lnTo>
                    <a:lnTo>
                      <a:pt x="372" y="386"/>
                    </a:lnTo>
                    <a:lnTo>
                      <a:pt x="372" y="384"/>
                    </a:lnTo>
                    <a:lnTo>
                      <a:pt x="370" y="384"/>
                    </a:lnTo>
                    <a:lnTo>
                      <a:pt x="368" y="384"/>
                    </a:lnTo>
                    <a:lnTo>
                      <a:pt x="368" y="382"/>
                    </a:lnTo>
                    <a:lnTo>
                      <a:pt x="366" y="382"/>
                    </a:lnTo>
                    <a:lnTo>
                      <a:pt x="365" y="382"/>
                    </a:lnTo>
                    <a:lnTo>
                      <a:pt x="365" y="380"/>
                    </a:lnTo>
                    <a:lnTo>
                      <a:pt x="363" y="380"/>
                    </a:lnTo>
                    <a:lnTo>
                      <a:pt x="361" y="382"/>
                    </a:lnTo>
                    <a:lnTo>
                      <a:pt x="361" y="384"/>
                    </a:lnTo>
                    <a:lnTo>
                      <a:pt x="359" y="384"/>
                    </a:lnTo>
                    <a:lnTo>
                      <a:pt x="359" y="386"/>
                    </a:lnTo>
                    <a:lnTo>
                      <a:pt x="359" y="388"/>
                    </a:lnTo>
                    <a:lnTo>
                      <a:pt x="357" y="390"/>
                    </a:lnTo>
                    <a:lnTo>
                      <a:pt x="357" y="392"/>
                    </a:lnTo>
                    <a:lnTo>
                      <a:pt x="357" y="394"/>
                    </a:lnTo>
                    <a:lnTo>
                      <a:pt x="357" y="396"/>
                    </a:lnTo>
                    <a:lnTo>
                      <a:pt x="357" y="398"/>
                    </a:lnTo>
                    <a:lnTo>
                      <a:pt x="359" y="399"/>
                    </a:lnTo>
                    <a:lnTo>
                      <a:pt x="359" y="401"/>
                    </a:lnTo>
                    <a:lnTo>
                      <a:pt x="359" y="403"/>
                    </a:lnTo>
                    <a:lnTo>
                      <a:pt x="359" y="405"/>
                    </a:lnTo>
                    <a:lnTo>
                      <a:pt x="359" y="407"/>
                    </a:lnTo>
                    <a:lnTo>
                      <a:pt x="359" y="409"/>
                    </a:lnTo>
                    <a:lnTo>
                      <a:pt x="361" y="411"/>
                    </a:lnTo>
                    <a:lnTo>
                      <a:pt x="361" y="413"/>
                    </a:lnTo>
                    <a:lnTo>
                      <a:pt x="363" y="417"/>
                    </a:lnTo>
                    <a:lnTo>
                      <a:pt x="363" y="419"/>
                    </a:lnTo>
                    <a:lnTo>
                      <a:pt x="363" y="421"/>
                    </a:lnTo>
                    <a:lnTo>
                      <a:pt x="363" y="423"/>
                    </a:lnTo>
                    <a:lnTo>
                      <a:pt x="363" y="424"/>
                    </a:lnTo>
                    <a:lnTo>
                      <a:pt x="361" y="424"/>
                    </a:lnTo>
                    <a:lnTo>
                      <a:pt x="359" y="424"/>
                    </a:lnTo>
                    <a:lnTo>
                      <a:pt x="357" y="423"/>
                    </a:lnTo>
                    <a:lnTo>
                      <a:pt x="355" y="421"/>
                    </a:lnTo>
                    <a:lnTo>
                      <a:pt x="353" y="419"/>
                    </a:lnTo>
                    <a:lnTo>
                      <a:pt x="351" y="419"/>
                    </a:lnTo>
                    <a:lnTo>
                      <a:pt x="349" y="421"/>
                    </a:lnTo>
                    <a:lnTo>
                      <a:pt x="351" y="421"/>
                    </a:lnTo>
                    <a:lnTo>
                      <a:pt x="351" y="423"/>
                    </a:lnTo>
                    <a:lnTo>
                      <a:pt x="351" y="424"/>
                    </a:lnTo>
                    <a:lnTo>
                      <a:pt x="351" y="426"/>
                    </a:lnTo>
                    <a:lnTo>
                      <a:pt x="349" y="426"/>
                    </a:lnTo>
                    <a:lnTo>
                      <a:pt x="349" y="430"/>
                    </a:lnTo>
                    <a:lnTo>
                      <a:pt x="349" y="432"/>
                    </a:lnTo>
                    <a:lnTo>
                      <a:pt x="349" y="434"/>
                    </a:lnTo>
                    <a:lnTo>
                      <a:pt x="349" y="438"/>
                    </a:lnTo>
                    <a:lnTo>
                      <a:pt x="349" y="440"/>
                    </a:lnTo>
                    <a:lnTo>
                      <a:pt x="349" y="444"/>
                    </a:lnTo>
                    <a:lnTo>
                      <a:pt x="347" y="446"/>
                    </a:lnTo>
                    <a:lnTo>
                      <a:pt x="347" y="447"/>
                    </a:lnTo>
                    <a:lnTo>
                      <a:pt x="345" y="447"/>
                    </a:lnTo>
                    <a:lnTo>
                      <a:pt x="343" y="451"/>
                    </a:lnTo>
                    <a:lnTo>
                      <a:pt x="343" y="453"/>
                    </a:lnTo>
                    <a:lnTo>
                      <a:pt x="343" y="455"/>
                    </a:lnTo>
                    <a:lnTo>
                      <a:pt x="340" y="455"/>
                    </a:lnTo>
                    <a:lnTo>
                      <a:pt x="340" y="457"/>
                    </a:lnTo>
                    <a:lnTo>
                      <a:pt x="340" y="459"/>
                    </a:lnTo>
                    <a:lnTo>
                      <a:pt x="338" y="461"/>
                    </a:lnTo>
                    <a:lnTo>
                      <a:pt x="336" y="467"/>
                    </a:lnTo>
                    <a:lnTo>
                      <a:pt x="334" y="469"/>
                    </a:lnTo>
                    <a:lnTo>
                      <a:pt x="332" y="469"/>
                    </a:lnTo>
                    <a:lnTo>
                      <a:pt x="328" y="469"/>
                    </a:lnTo>
                    <a:lnTo>
                      <a:pt x="326" y="469"/>
                    </a:lnTo>
                    <a:lnTo>
                      <a:pt x="322" y="467"/>
                    </a:lnTo>
                    <a:lnTo>
                      <a:pt x="318" y="465"/>
                    </a:lnTo>
                    <a:lnTo>
                      <a:pt x="317" y="465"/>
                    </a:lnTo>
                    <a:lnTo>
                      <a:pt x="315" y="463"/>
                    </a:lnTo>
                    <a:lnTo>
                      <a:pt x="313" y="463"/>
                    </a:lnTo>
                    <a:lnTo>
                      <a:pt x="313" y="461"/>
                    </a:lnTo>
                    <a:lnTo>
                      <a:pt x="311" y="457"/>
                    </a:lnTo>
                    <a:lnTo>
                      <a:pt x="307" y="455"/>
                    </a:lnTo>
                    <a:lnTo>
                      <a:pt x="305" y="455"/>
                    </a:lnTo>
                    <a:lnTo>
                      <a:pt x="305" y="453"/>
                    </a:lnTo>
                    <a:lnTo>
                      <a:pt x="303" y="453"/>
                    </a:lnTo>
                    <a:lnTo>
                      <a:pt x="303" y="451"/>
                    </a:lnTo>
                    <a:lnTo>
                      <a:pt x="301" y="451"/>
                    </a:lnTo>
                    <a:lnTo>
                      <a:pt x="301" y="449"/>
                    </a:lnTo>
                    <a:lnTo>
                      <a:pt x="299" y="449"/>
                    </a:lnTo>
                    <a:lnTo>
                      <a:pt x="299" y="447"/>
                    </a:lnTo>
                    <a:lnTo>
                      <a:pt x="299" y="446"/>
                    </a:lnTo>
                    <a:lnTo>
                      <a:pt x="297" y="446"/>
                    </a:lnTo>
                    <a:lnTo>
                      <a:pt x="295" y="444"/>
                    </a:lnTo>
                    <a:lnTo>
                      <a:pt x="295" y="442"/>
                    </a:lnTo>
                    <a:lnTo>
                      <a:pt x="294" y="442"/>
                    </a:lnTo>
                    <a:lnTo>
                      <a:pt x="292" y="442"/>
                    </a:lnTo>
                    <a:lnTo>
                      <a:pt x="290" y="442"/>
                    </a:lnTo>
                    <a:lnTo>
                      <a:pt x="290" y="440"/>
                    </a:lnTo>
                    <a:lnTo>
                      <a:pt x="290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6" y="436"/>
                    </a:lnTo>
                    <a:lnTo>
                      <a:pt x="288" y="434"/>
                    </a:lnTo>
                    <a:lnTo>
                      <a:pt x="286" y="434"/>
                    </a:lnTo>
                    <a:lnTo>
                      <a:pt x="286" y="432"/>
                    </a:lnTo>
                    <a:lnTo>
                      <a:pt x="288" y="432"/>
                    </a:lnTo>
                    <a:lnTo>
                      <a:pt x="286" y="432"/>
                    </a:lnTo>
                    <a:lnTo>
                      <a:pt x="286" y="430"/>
                    </a:lnTo>
                    <a:lnTo>
                      <a:pt x="286" y="428"/>
                    </a:lnTo>
                    <a:lnTo>
                      <a:pt x="284" y="428"/>
                    </a:lnTo>
                    <a:lnTo>
                      <a:pt x="284" y="426"/>
                    </a:lnTo>
                    <a:lnTo>
                      <a:pt x="284" y="424"/>
                    </a:lnTo>
                    <a:lnTo>
                      <a:pt x="282" y="424"/>
                    </a:lnTo>
                    <a:lnTo>
                      <a:pt x="282" y="423"/>
                    </a:lnTo>
                    <a:lnTo>
                      <a:pt x="280" y="423"/>
                    </a:lnTo>
                    <a:lnTo>
                      <a:pt x="282" y="423"/>
                    </a:lnTo>
                    <a:lnTo>
                      <a:pt x="280" y="423"/>
                    </a:lnTo>
                    <a:lnTo>
                      <a:pt x="280" y="421"/>
                    </a:lnTo>
                    <a:lnTo>
                      <a:pt x="282" y="421"/>
                    </a:lnTo>
                    <a:lnTo>
                      <a:pt x="282" y="419"/>
                    </a:lnTo>
                    <a:lnTo>
                      <a:pt x="282" y="417"/>
                    </a:lnTo>
                    <a:lnTo>
                      <a:pt x="280" y="417"/>
                    </a:lnTo>
                    <a:lnTo>
                      <a:pt x="280" y="415"/>
                    </a:lnTo>
                    <a:lnTo>
                      <a:pt x="280" y="413"/>
                    </a:lnTo>
                    <a:lnTo>
                      <a:pt x="278" y="413"/>
                    </a:lnTo>
                    <a:lnTo>
                      <a:pt x="278" y="411"/>
                    </a:lnTo>
                    <a:lnTo>
                      <a:pt x="276" y="411"/>
                    </a:lnTo>
                    <a:lnTo>
                      <a:pt x="278" y="411"/>
                    </a:lnTo>
                    <a:lnTo>
                      <a:pt x="278" y="409"/>
                    </a:lnTo>
                    <a:lnTo>
                      <a:pt x="278" y="407"/>
                    </a:lnTo>
                    <a:lnTo>
                      <a:pt x="280" y="405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2" y="399"/>
                    </a:lnTo>
                    <a:lnTo>
                      <a:pt x="280" y="398"/>
                    </a:lnTo>
                    <a:lnTo>
                      <a:pt x="278" y="396"/>
                    </a:lnTo>
                    <a:lnTo>
                      <a:pt x="276" y="396"/>
                    </a:lnTo>
                    <a:lnTo>
                      <a:pt x="278" y="396"/>
                    </a:lnTo>
                    <a:lnTo>
                      <a:pt x="278" y="394"/>
                    </a:lnTo>
                    <a:lnTo>
                      <a:pt x="278" y="392"/>
                    </a:lnTo>
                    <a:lnTo>
                      <a:pt x="276" y="392"/>
                    </a:lnTo>
                    <a:lnTo>
                      <a:pt x="274" y="390"/>
                    </a:lnTo>
                    <a:lnTo>
                      <a:pt x="272" y="390"/>
                    </a:lnTo>
                    <a:lnTo>
                      <a:pt x="272" y="388"/>
                    </a:lnTo>
                    <a:lnTo>
                      <a:pt x="272" y="386"/>
                    </a:lnTo>
                    <a:lnTo>
                      <a:pt x="272" y="384"/>
                    </a:lnTo>
                    <a:lnTo>
                      <a:pt x="272" y="382"/>
                    </a:lnTo>
                    <a:lnTo>
                      <a:pt x="270" y="382"/>
                    </a:lnTo>
                    <a:lnTo>
                      <a:pt x="270" y="380"/>
                    </a:lnTo>
                    <a:lnTo>
                      <a:pt x="270" y="378"/>
                    </a:lnTo>
                    <a:lnTo>
                      <a:pt x="269" y="376"/>
                    </a:lnTo>
                    <a:lnTo>
                      <a:pt x="269" y="375"/>
                    </a:lnTo>
                    <a:lnTo>
                      <a:pt x="269" y="373"/>
                    </a:lnTo>
                    <a:lnTo>
                      <a:pt x="267" y="371"/>
                    </a:lnTo>
                    <a:lnTo>
                      <a:pt x="267" y="369"/>
                    </a:lnTo>
                    <a:lnTo>
                      <a:pt x="267" y="367"/>
                    </a:lnTo>
                    <a:lnTo>
                      <a:pt x="267" y="365"/>
                    </a:lnTo>
                    <a:lnTo>
                      <a:pt x="265" y="363"/>
                    </a:lnTo>
                    <a:lnTo>
                      <a:pt x="263" y="363"/>
                    </a:lnTo>
                    <a:lnTo>
                      <a:pt x="261" y="363"/>
                    </a:lnTo>
                    <a:lnTo>
                      <a:pt x="261" y="361"/>
                    </a:lnTo>
                    <a:lnTo>
                      <a:pt x="261" y="359"/>
                    </a:lnTo>
                    <a:lnTo>
                      <a:pt x="261" y="357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5"/>
                    </a:lnTo>
                    <a:lnTo>
                      <a:pt x="257" y="353"/>
                    </a:lnTo>
                    <a:lnTo>
                      <a:pt x="255" y="353"/>
                    </a:lnTo>
                    <a:lnTo>
                      <a:pt x="255" y="351"/>
                    </a:lnTo>
                    <a:lnTo>
                      <a:pt x="255" y="350"/>
                    </a:lnTo>
                    <a:lnTo>
                      <a:pt x="253" y="350"/>
                    </a:lnTo>
                    <a:lnTo>
                      <a:pt x="253" y="348"/>
                    </a:lnTo>
                    <a:lnTo>
                      <a:pt x="253" y="346"/>
                    </a:lnTo>
                    <a:lnTo>
                      <a:pt x="253" y="344"/>
                    </a:lnTo>
                    <a:lnTo>
                      <a:pt x="253" y="342"/>
                    </a:lnTo>
                    <a:lnTo>
                      <a:pt x="251" y="340"/>
                    </a:lnTo>
                    <a:lnTo>
                      <a:pt x="249" y="338"/>
                    </a:lnTo>
                    <a:lnTo>
                      <a:pt x="249" y="336"/>
                    </a:lnTo>
                    <a:lnTo>
                      <a:pt x="249" y="334"/>
                    </a:lnTo>
                    <a:lnTo>
                      <a:pt x="249" y="332"/>
                    </a:lnTo>
                    <a:lnTo>
                      <a:pt x="247" y="330"/>
                    </a:lnTo>
                    <a:lnTo>
                      <a:pt x="247" y="328"/>
                    </a:lnTo>
                    <a:lnTo>
                      <a:pt x="246" y="328"/>
                    </a:lnTo>
                    <a:lnTo>
                      <a:pt x="246" y="326"/>
                    </a:lnTo>
                    <a:lnTo>
                      <a:pt x="244" y="326"/>
                    </a:lnTo>
                    <a:lnTo>
                      <a:pt x="244" y="328"/>
                    </a:lnTo>
                    <a:lnTo>
                      <a:pt x="242" y="328"/>
                    </a:lnTo>
                    <a:lnTo>
                      <a:pt x="240" y="328"/>
                    </a:lnTo>
                    <a:lnTo>
                      <a:pt x="238" y="330"/>
                    </a:lnTo>
                    <a:lnTo>
                      <a:pt x="238" y="328"/>
                    </a:lnTo>
                    <a:lnTo>
                      <a:pt x="236" y="328"/>
                    </a:lnTo>
                    <a:lnTo>
                      <a:pt x="234" y="326"/>
                    </a:lnTo>
                    <a:lnTo>
                      <a:pt x="234" y="325"/>
                    </a:lnTo>
                    <a:lnTo>
                      <a:pt x="232" y="325"/>
                    </a:lnTo>
                    <a:lnTo>
                      <a:pt x="232" y="323"/>
                    </a:lnTo>
                    <a:lnTo>
                      <a:pt x="230" y="323"/>
                    </a:lnTo>
                    <a:lnTo>
                      <a:pt x="230" y="321"/>
                    </a:lnTo>
                    <a:lnTo>
                      <a:pt x="228" y="321"/>
                    </a:lnTo>
                    <a:lnTo>
                      <a:pt x="228" y="319"/>
                    </a:lnTo>
                    <a:lnTo>
                      <a:pt x="226" y="319"/>
                    </a:lnTo>
                    <a:lnTo>
                      <a:pt x="226" y="317"/>
                    </a:lnTo>
                    <a:lnTo>
                      <a:pt x="224" y="319"/>
                    </a:lnTo>
                    <a:lnTo>
                      <a:pt x="224" y="317"/>
                    </a:lnTo>
                    <a:lnTo>
                      <a:pt x="222" y="317"/>
                    </a:lnTo>
                    <a:lnTo>
                      <a:pt x="222" y="315"/>
                    </a:lnTo>
                    <a:lnTo>
                      <a:pt x="221" y="315"/>
                    </a:lnTo>
                    <a:lnTo>
                      <a:pt x="219" y="315"/>
                    </a:lnTo>
                    <a:lnTo>
                      <a:pt x="217" y="313"/>
                    </a:lnTo>
                    <a:lnTo>
                      <a:pt x="215" y="313"/>
                    </a:lnTo>
                    <a:lnTo>
                      <a:pt x="215" y="311"/>
                    </a:lnTo>
                    <a:lnTo>
                      <a:pt x="211" y="307"/>
                    </a:lnTo>
                    <a:lnTo>
                      <a:pt x="209" y="307"/>
                    </a:lnTo>
                    <a:lnTo>
                      <a:pt x="209" y="305"/>
                    </a:lnTo>
                    <a:lnTo>
                      <a:pt x="209" y="303"/>
                    </a:lnTo>
                    <a:lnTo>
                      <a:pt x="207" y="303"/>
                    </a:lnTo>
                    <a:lnTo>
                      <a:pt x="207" y="302"/>
                    </a:lnTo>
                    <a:lnTo>
                      <a:pt x="207" y="300"/>
                    </a:lnTo>
                    <a:lnTo>
                      <a:pt x="205" y="298"/>
                    </a:lnTo>
                    <a:lnTo>
                      <a:pt x="205" y="296"/>
                    </a:lnTo>
                    <a:lnTo>
                      <a:pt x="205" y="294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3" y="290"/>
                    </a:lnTo>
                    <a:lnTo>
                      <a:pt x="203" y="288"/>
                    </a:lnTo>
                    <a:lnTo>
                      <a:pt x="201" y="284"/>
                    </a:lnTo>
                    <a:lnTo>
                      <a:pt x="199" y="282"/>
                    </a:lnTo>
                    <a:lnTo>
                      <a:pt x="199" y="280"/>
                    </a:lnTo>
                    <a:lnTo>
                      <a:pt x="198" y="280"/>
                    </a:lnTo>
                    <a:lnTo>
                      <a:pt x="196" y="278"/>
                    </a:lnTo>
                    <a:lnTo>
                      <a:pt x="196" y="277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2" y="275"/>
                    </a:lnTo>
                    <a:lnTo>
                      <a:pt x="190" y="275"/>
                    </a:lnTo>
                    <a:lnTo>
                      <a:pt x="190" y="277"/>
                    </a:lnTo>
                    <a:lnTo>
                      <a:pt x="188" y="278"/>
                    </a:lnTo>
                    <a:lnTo>
                      <a:pt x="190" y="280"/>
                    </a:lnTo>
                    <a:lnTo>
                      <a:pt x="190" y="282"/>
                    </a:lnTo>
                    <a:lnTo>
                      <a:pt x="188" y="282"/>
                    </a:lnTo>
                    <a:lnTo>
                      <a:pt x="186" y="282"/>
                    </a:lnTo>
                    <a:lnTo>
                      <a:pt x="186" y="280"/>
                    </a:lnTo>
                    <a:lnTo>
                      <a:pt x="186" y="278"/>
                    </a:lnTo>
                    <a:lnTo>
                      <a:pt x="186" y="277"/>
                    </a:lnTo>
                    <a:lnTo>
                      <a:pt x="184" y="277"/>
                    </a:lnTo>
                    <a:lnTo>
                      <a:pt x="182" y="277"/>
                    </a:lnTo>
                    <a:lnTo>
                      <a:pt x="182" y="278"/>
                    </a:lnTo>
                    <a:lnTo>
                      <a:pt x="180" y="278"/>
                    </a:lnTo>
                    <a:lnTo>
                      <a:pt x="180" y="277"/>
                    </a:lnTo>
                    <a:lnTo>
                      <a:pt x="180" y="275"/>
                    </a:lnTo>
                    <a:lnTo>
                      <a:pt x="178" y="273"/>
                    </a:lnTo>
                    <a:lnTo>
                      <a:pt x="178" y="275"/>
                    </a:lnTo>
                    <a:lnTo>
                      <a:pt x="176" y="277"/>
                    </a:lnTo>
                    <a:lnTo>
                      <a:pt x="175" y="275"/>
                    </a:lnTo>
                    <a:lnTo>
                      <a:pt x="173" y="275"/>
                    </a:lnTo>
                    <a:lnTo>
                      <a:pt x="173" y="273"/>
                    </a:lnTo>
                    <a:lnTo>
                      <a:pt x="173" y="271"/>
                    </a:lnTo>
                    <a:lnTo>
                      <a:pt x="171" y="271"/>
                    </a:lnTo>
                    <a:lnTo>
                      <a:pt x="169" y="271"/>
                    </a:lnTo>
                    <a:lnTo>
                      <a:pt x="167" y="271"/>
                    </a:lnTo>
                    <a:lnTo>
                      <a:pt x="165" y="271"/>
                    </a:lnTo>
                    <a:lnTo>
                      <a:pt x="163" y="269"/>
                    </a:lnTo>
                    <a:lnTo>
                      <a:pt x="163" y="267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59" y="265"/>
                    </a:lnTo>
                    <a:lnTo>
                      <a:pt x="157" y="265"/>
                    </a:lnTo>
                    <a:lnTo>
                      <a:pt x="155" y="265"/>
                    </a:lnTo>
                    <a:lnTo>
                      <a:pt x="153" y="263"/>
                    </a:lnTo>
                    <a:lnTo>
                      <a:pt x="153" y="261"/>
                    </a:lnTo>
                    <a:lnTo>
                      <a:pt x="151" y="261"/>
                    </a:lnTo>
                    <a:lnTo>
                      <a:pt x="150" y="261"/>
                    </a:lnTo>
                    <a:lnTo>
                      <a:pt x="148" y="263"/>
                    </a:lnTo>
                    <a:lnTo>
                      <a:pt x="146" y="263"/>
                    </a:lnTo>
                    <a:lnTo>
                      <a:pt x="144" y="261"/>
                    </a:lnTo>
                    <a:lnTo>
                      <a:pt x="142" y="261"/>
                    </a:lnTo>
                    <a:lnTo>
                      <a:pt x="140" y="261"/>
                    </a:lnTo>
                    <a:lnTo>
                      <a:pt x="138" y="259"/>
                    </a:lnTo>
                    <a:lnTo>
                      <a:pt x="136" y="259"/>
                    </a:lnTo>
                    <a:lnTo>
                      <a:pt x="134" y="261"/>
                    </a:lnTo>
                    <a:lnTo>
                      <a:pt x="132" y="261"/>
                    </a:lnTo>
                    <a:lnTo>
                      <a:pt x="130" y="261"/>
                    </a:lnTo>
                    <a:lnTo>
                      <a:pt x="128" y="261"/>
                    </a:lnTo>
                    <a:lnTo>
                      <a:pt x="127" y="259"/>
                    </a:lnTo>
                    <a:lnTo>
                      <a:pt x="127" y="257"/>
                    </a:lnTo>
                    <a:lnTo>
                      <a:pt x="127" y="255"/>
                    </a:lnTo>
                    <a:lnTo>
                      <a:pt x="125" y="255"/>
                    </a:lnTo>
                    <a:lnTo>
                      <a:pt x="125" y="254"/>
                    </a:lnTo>
                    <a:lnTo>
                      <a:pt x="123" y="254"/>
                    </a:lnTo>
                    <a:lnTo>
                      <a:pt x="121" y="254"/>
                    </a:lnTo>
                    <a:lnTo>
                      <a:pt x="119" y="254"/>
                    </a:lnTo>
                    <a:lnTo>
                      <a:pt x="117" y="254"/>
                    </a:lnTo>
                    <a:lnTo>
                      <a:pt x="115" y="254"/>
                    </a:lnTo>
                    <a:lnTo>
                      <a:pt x="113" y="254"/>
                    </a:lnTo>
                    <a:lnTo>
                      <a:pt x="113" y="255"/>
                    </a:lnTo>
                    <a:lnTo>
                      <a:pt x="111" y="257"/>
                    </a:lnTo>
                    <a:lnTo>
                      <a:pt x="111" y="259"/>
                    </a:lnTo>
                    <a:lnTo>
                      <a:pt x="109" y="259"/>
                    </a:lnTo>
                    <a:lnTo>
                      <a:pt x="107" y="259"/>
                    </a:lnTo>
                    <a:lnTo>
                      <a:pt x="105" y="259"/>
                    </a:lnTo>
                    <a:lnTo>
                      <a:pt x="103" y="259"/>
                    </a:lnTo>
                    <a:lnTo>
                      <a:pt x="103" y="261"/>
                    </a:lnTo>
                    <a:lnTo>
                      <a:pt x="102" y="261"/>
                    </a:lnTo>
                    <a:lnTo>
                      <a:pt x="103" y="263"/>
                    </a:lnTo>
                    <a:lnTo>
                      <a:pt x="103" y="265"/>
                    </a:lnTo>
                    <a:lnTo>
                      <a:pt x="103" y="267"/>
                    </a:lnTo>
                    <a:lnTo>
                      <a:pt x="102" y="267"/>
                    </a:lnTo>
                    <a:lnTo>
                      <a:pt x="100" y="269"/>
                    </a:lnTo>
                    <a:lnTo>
                      <a:pt x="100" y="267"/>
                    </a:lnTo>
                    <a:lnTo>
                      <a:pt x="98" y="267"/>
                    </a:lnTo>
                    <a:lnTo>
                      <a:pt x="98" y="265"/>
                    </a:lnTo>
                    <a:lnTo>
                      <a:pt x="96" y="265"/>
                    </a:lnTo>
                    <a:lnTo>
                      <a:pt x="94" y="265"/>
                    </a:lnTo>
                    <a:lnTo>
                      <a:pt x="94" y="267"/>
                    </a:lnTo>
                    <a:lnTo>
                      <a:pt x="92" y="267"/>
                    </a:lnTo>
                    <a:lnTo>
                      <a:pt x="92" y="269"/>
                    </a:lnTo>
                    <a:lnTo>
                      <a:pt x="90" y="269"/>
                    </a:lnTo>
                    <a:lnTo>
                      <a:pt x="88" y="269"/>
                    </a:lnTo>
                    <a:lnTo>
                      <a:pt x="86" y="269"/>
                    </a:lnTo>
                    <a:lnTo>
                      <a:pt x="84" y="267"/>
                    </a:lnTo>
                    <a:lnTo>
                      <a:pt x="84" y="265"/>
                    </a:lnTo>
                    <a:lnTo>
                      <a:pt x="84" y="263"/>
                    </a:lnTo>
                    <a:lnTo>
                      <a:pt x="84" y="261"/>
                    </a:lnTo>
                    <a:lnTo>
                      <a:pt x="82" y="261"/>
                    </a:lnTo>
                    <a:lnTo>
                      <a:pt x="80" y="259"/>
                    </a:lnTo>
                    <a:lnTo>
                      <a:pt x="79" y="259"/>
                    </a:lnTo>
                    <a:lnTo>
                      <a:pt x="77" y="257"/>
                    </a:lnTo>
                    <a:lnTo>
                      <a:pt x="75" y="257"/>
                    </a:lnTo>
                    <a:lnTo>
                      <a:pt x="73" y="255"/>
                    </a:lnTo>
                    <a:lnTo>
                      <a:pt x="71" y="254"/>
                    </a:lnTo>
                    <a:lnTo>
                      <a:pt x="71" y="252"/>
                    </a:lnTo>
                    <a:lnTo>
                      <a:pt x="69" y="250"/>
                    </a:lnTo>
                    <a:lnTo>
                      <a:pt x="67" y="250"/>
                    </a:lnTo>
                    <a:lnTo>
                      <a:pt x="65" y="250"/>
                    </a:lnTo>
                    <a:lnTo>
                      <a:pt x="63" y="250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54"/>
                    </a:lnTo>
                    <a:lnTo>
                      <a:pt x="59" y="255"/>
                    </a:lnTo>
                    <a:lnTo>
                      <a:pt x="57" y="255"/>
                    </a:lnTo>
                    <a:lnTo>
                      <a:pt x="55" y="255"/>
                    </a:lnTo>
                    <a:lnTo>
                      <a:pt x="55" y="257"/>
                    </a:lnTo>
                    <a:lnTo>
                      <a:pt x="54" y="259"/>
                    </a:lnTo>
                    <a:lnTo>
                      <a:pt x="54" y="261"/>
                    </a:lnTo>
                    <a:lnTo>
                      <a:pt x="52" y="261"/>
                    </a:lnTo>
                    <a:lnTo>
                      <a:pt x="50" y="261"/>
                    </a:lnTo>
                    <a:lnTo>
                      <a:pt x="48" y="259"/>
                    </a:lnTo>
                    <a:lnTo>
                      <a:pt x="46" y="259"/>
                    </a:lnTo>
                    <a:lnTo>
                      <a:pt x="44" y="257"/>
                    </a:lnTo>
                    <a:lnTo>
                      <a:pt x="44" y="255"/>
                    </a:lnTo>
                    <a:lnTo>
                      <a:pt x="44" y="254"/>
                    </a:lnTo>
                    <a:lnTo>
                      <a:pt x="44" y="252"/>
                    </a:lnTo>
                    <a:lnTo>
                      <a:pt x="46" y="252"/>
                    </a:lnTo>
                    <a:lnTo>
                      <a:pt x="48" y="252"/>
                    </a:lnTo>
                    <a:lnTo>
                      <a:pt x="48" y="250"/>
                    </a:lnTo>
                    <a:lnTo>
                      <a:pt x="46" y="250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36" y="244"/>
                    </a:lnTo>
                    <a:lnTo>
                      <a:pt x="34" y="242"/>
                    </a:lnTo>
                    <a:lnTo>
                      <a:pt x="32" y="242"/>
                    </a:lnTo>
                    <a:lnTo>
                      <a:pt x="32" y="240"/>
                    </a:lnTo>
                    <a:lnTo>
                      <a:pt x="31" y="240"/>
                    </a:lnTo>
                    <a:lnTo>
                      <a:pt x="29" y="240"/>
                    </a:lnTo>
                    <a:lnTo>
                      <a:pt x="29" y="242"/>
                    </a:lnTo>
                    <a:lnTo>
                      <a:pt x="29" y="244"/>
                    </a:lnTo>
                    <a:lnTo>
                      <a:pt x="27" y="244"/>
                    </a:lnTo>
                    <a:lnTo>
                      <a:pt x="27" y="246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3" y="244"/>
                    </a:lnTo>
                    <a:lnTo>
                      <a:pt x="23" y="242"/>
                    </a:lnTo>
                    <a:lnTo>
                      <a:pt x="25" y="242"/>
                    </a:lnTo>
                    <a:lnTo>
                      <a:pt x="25" y="240"/>
                    </a:lnTo>
                    <a:lnTo>
                      <a:pt x="27" y="238"/>
                    </a:lnTo>
                    <a:lnTo>
                      <a:pt x="29" y="236"/>
                    </a:lnTo>
                    <a:lnTo>
                      <a:pt x="31" y="236"/>
                    </a:lnTo>
                    <a:lnTo>
                      <a:pt x="31" y="234"/>
                    </a:lnTo>
                    <a:lnTo>
                      <a:pt x="31" y="232"/>
                    </a:lnTo>
                    <a:lnTo>
                      <a:pt x="31" y="230"/>
                    </a:lnTo>
                    <a:lnTo>
                      <a:pt x="31" y="229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5" y="229"/>
                    </a:lnTo>
                    <a:lnTo>
                      <a:pt x="23" y="229"/>
                    </a:lnTo>
                    <a:lnTo>
                      <a:pt x="21" y="229"/>
                    </a:lnTo>
                    <a:lnTo>
                      <a:pt x="19" y="229"/>
                    </a:lnTo>
                    <a:lnTo>
                      <a:pt x="17" y="227"/>
                    </a:lnTo>
                    <a:lnTo>
                      <a:pt x="15" y="223"/>
                    </a:lnTo>
                    <a:lnTo>
                      <a:pt x="13" y="221"/>
                    </a:lnTo>
                    <a:lnTo>
                      <a:pt x="13" y="219"/>
                    </a:lnTo>
                    <a:lnTo>
                      <a:pt x="11" y="217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7" y="190"/>
                    </a:lnTo>
                    <a:lnTo>
                      <a:pt x="7" y="171"/>
                    </a:lnTo>
                    <a:lnTo>
                      <a:pt x="7" y="161"/>
                    </a:lnTo>
                    <a:lnTo>
                      <a:pt x="6" y="150"/>
                    </a:lnTo>
                    <a:lnTo>
                      <a:pt x="6" y="131"/>
                    </a:lnTo>
                    <a:lnTo>
                      <a:pt x="7" y="12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2" y="96"/>
                    </a:lnTo>
                    <a:lnTo>
                      <a:pt x="125" y="96"/>
                    </a:lnTo>
                    <a:lnTo>
                      <a:pt x="127" y="96"/>
                    </a:lnTo>
                    <a:lnTo>
                      <a:pt x="127" y="94"/>
                    </a:lnTo>
                    <a:lnTo>
                      <a:pt x="128" y="94"/>
                    </a:lnTo>
                    <a:lnTo>
                      <a:pt x="130" y="96"/>
                    </a:lnTo>
                    <a:lnTo>
                      <a:pt x="132" y="96"/>
                    </a:lnTo>
                    <a:lnTo>
                      <a:pt x="132" y="94"/>
                    </a:lnTo>
                    <a:lnTo>
                      <a:pt x="132" y="96"/>
                    </a:lnTo>
                    <a:lnTo>
                      <a:pt x="134" y="96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38" y="98"/>
                    </a:lnTo>
                    <a:lnTo>
                      <a:pt x="138" y="100"/>
                    </a:lnTo>
                    <a:lnTo>
                      <a:pt x="140" y="100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6" y="104"/>
                    </a:lnTo>
                    <a:lnTo>
                      <a:pt x="148" y="104"/>
                    </a:lnTo>
                    <a:lnTo>
                      <a:pt x="150" y="104"/>
                    </a:lnTo>
                    <a:lnTo>
                      <a:pt x="150" y="106"/>
                    </a:lnTo>
                    <a:lnTo>
                      <a:pt x="151" y="106"/>
                    </a:lnTo>
                    <a:lnTo>
                      <a:pt x="153" y="108"/>
                    </a:lnTo>
                    <a:lnTo>
                      <a:pt x="155" y="108"/>
                    </a:lnTo>
                    <a:lnTo>
                      <a:pt x="155" y="110"/>
                    </a:lnTo>
                    <a:lnTo>
                      <a:pt x="157" y="110"/>
                    </a:lnTo>
                    <a:lnTo>
                      <a:pt x="159" y="110"/>
                    </a:lnTo>
                    <a:lnTo>
                      <a:pt x="159" y="108"/>
                    </a:lnTo>
                    <a:lnTo>
                      <a:pt x="161" y="108"/>
                    </a:lnTo>
                    <a:lnTo>
                      <a:pt x="163" y="108"/>
                    </a:lnTo>
                    <a:lnTo>
                      <a:pt x="163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2"/>
                    </a:lnTo>
                    <a:lnTo>
                      <a:pt x="167" y="102"/>
                    </a:lnTo>
                    <a:lnTo>
                      <a:pt x="169" y="102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3" y="100"/>
                    </a:lnTo>
                    <a:lnTo>
                      <a:pt x="175" y="100"/>
                    </a:lnTo>
                    <a:lnTo>
                      <a:pt x="176" y="100"/>
                    </a:lnTo>
                    <a:lnTo>
                      <a:pt x="176" y="98"/>
                    </a:lnTo>
                    <a:lnTo>
                      <a:pt x="178" y="98"/>
                    </a:lnTo>
                    <a:lnTo>
                      <a:pt x="178" y="96"/>
                    </a:lnTo>
                    <a:lnTo>
                      <a:pt x="180" y="96"/>
                    </a:lnTo>
                    <a:lnTo>
                      <a:pt x="180" y="94"/>
                    </a:lnTo>
                    <a:lnTo>
                      <a:pt x="180" y="92"/>
                    </a:lnTo>
                    <a:lnTo>
                      <a:pt x="180" y="90"/>
                    </a:lnTo>
                    <a:lnTo>
                      <a:pt x="180" y="88"/>
                    </a:lnTo>
                    <a:lnTo>
                      <a:pt x="182" y="88"/>
                    </a:lnTo>
                    <a:lnTo>
                      <a:pt x="182" y="86"/>
                    </a:lnTo>
                    <a:lnTo>
                      <a:pt x="184" y="85"/>
                    </a:lnTo>
                    <a:lnTo>
                      <a:pt x="186" y="85"/>
                    </a:lnTo>
                    <a:lnTo>
                      <a:pt x="184" y="83"/>
                    </a:lnTo>
                    <a:lnTo>
                      <a:pt x="186" y="83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90" y="81"/>
                    </a:lnTo>
                    <a:lnTo>
                      <a:pt x="190" y="79"/>
                    </a:lnTo>
                    <a:lnTo>
                      <a:pt x="192" y="79"/>
                    </a:lnTo>
                    <a:lnTo>
                      <a:pt x="192" y="77"/>
                    </a:lnTo>
                    <a:lnTo>
                      <a:pt x="194" y="77"/>
                    </a:lnTo>
                    <a:lnTo>
                      <a:pt x="194" y="75"/>
                    </a:lnTo>
                    <a:lnTo>
                      <a:pt x="196" y="75"/>
                    </a:lnTo>
                    <a:lnTo>
                      <a:pt x="198" y="75"/>
                    </a:lnTo>
                    <a:lnTo>
                      <a:pt x="199" y="73"/>
                    </a:lnTo>
                    <a:lnTo>
                      <a:pt x="201" y="71"/>
                    </a:lnTo>
                    <a:lnTo>
                      <a:pt x="201" y="69"/>
                    </a:lnTo>
                    <a:lnTo>
                      <a:pt x="201" y="67"/>
                    </a:lnTo>
                    <a:lnTo>
                      <a:pt x="199" y="67"/>
                    </a:lnTo>
                    <a:lnTo>
                      <a:pt x="199" y="65"/>
                    </a:lnTo>
                    <a:lnTo>
                      <a:pt x="199" y="63"/>
                    </a:lnTo>
                    <a:lnTo>
                      <a:pt x="199" y="62"/>
                    </a:lnTo>
                    <a:lnTo>
                      <a:pt x="199" y="60"/>
                    </a:lnTo>
                    <a:lnTo>
                      <a:pt x="201" y="58"/>
                    </a:lnTo>
                    <a:lnTo>
                      <a:pt x="203" y="58"/>
                    </a:lnTo>
                    <a:lnTo>
                      <a:pt x="203" y="56"/>
                    </a:lnTo>
                    <a:lnTo>
                      <a:pt x="203" y="54"/>
                    </a:lnTo>
                    <a:lnTo>
                      <a:pt x="203" y="52"/>
                    </a:lnTo>
                    <a:lnTo>
                      <a:pt x="205" y="52"/>
                    </a:lnTo>
                    <a:lnTo>
                      <a:pt x="205" y="50"/>
                    </a:lnTo>
                    <a:lnTo>
                      <a:pt x="207" y="50"/>
                    </a:lnTo>
                    <a:lnTo>
                      <a:pt x="207" y="48"/>
                    </a:lnTo>
                    <a:lnTo>
                      <a:pt x="209" y="48"/>
                    </a:lnTo>
                    <a:lnTo>
                      <a:pt x="209" y="46"/>
                    </a:lnTo>
                    <a:lnTo>
                      <a:pt x="207" y="46"/>
                    </a:lnTo>
                    <a:lnTo>
                      <a:pt x="207" y="44"/>
                    </a:lnTo>
                    <a:lnTo>
                      <a:pt x="209" y="42"/>
                    </a:lnTo>
                    <a:lnTo>
                      <a:pt x="211" y="42"/>
                    </a:lnTo>
                    <a:lnTo>
                      <a:pt x="211" y="40"/>
                    </a:lnTo>
                    <a:lnTo>
                      <a:pt x="213" y="38"/>
                    </a:lnTo>
                    <a:lnTo>
                      <a:pt x="215" y="37"/>
                    </a:lnTo>
                    <a:lnTo>
                      <a:pt x="215" y="35"/>
                    </a:lnTo>
                    <a:lnTo>
                      <a:pt x="215" y="33"/>
                    </a:lnTo>
                    <a:lnTo>
                      <a:pt x="215" y="31"/>
                    </a:lnTo>
                    <a:lnTo>
                      <a:pt x="217" y="31"/>
                    </a:lnTo>
                    <a:lnTo>
                      <a:pt x="217" y="29"/>
                    </a:lnTo>
                    <a:lnTo>
                      <a:pt x="219" y="29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1" y="25"/>
                    </a:lnTo>
                    <a:lnTo>
                      <a:pt x="219" y="25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2" y="23"/>
                    </a:lnTo>
                    <a:lnTo>
                      <a:pt x="222" y="25"/>
                    </a:lnTo>
                    <a:lnTo>
                      <a:pt x="224" y="25"/>
                    </a:lnTo>
                    <a:lnTo>
                      <a:pt x="224" y="23"/>
                    </a:lnTo>
                    <a:lnTo>
                      <a:pt x="226" y="23"/>
                    </a:lnTo>
                    <a:lnTo>
                      <a:pt x="226" y="21"/>
                    </a:lnTo>
                    <a:lnTo>
                      <a:pt x="228" y="21"/>
                    </a:lnTo>
                    <a:lnTo>
                      <a:pt x="228" y="23"/>
                    </a:lnTo>
                    <a:lnTo>
                      <a:pt x="230" y="23"/>
                    </a:lnTo>
                    <a:lnTo>
                      <a:pt x="230" y="21"/>
                    </a:lnTo>
                    <a:lnTo>
                      <a:pt x="232" y="21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6" y="23"/>
                    </a:lnTo>
                    <a:lnTo>
                      <a:pt x="238" y="23"/>
                    </a:lnTo>
                    <a:lnTo>
                      <a:pt x="238" y="21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4" y="19"/>
                    </a:lnTo>
                    <a:lnTo>
                      <a:pt x="244" y="17"/>
                    </a:lnTo>
                    <a:lnTo>
                      <a:pt x="246" y="17"/>
                    </a:lnTo>
                    <a:lnTo>
                      <a:pt x="247" y="17"/>
                    </a:lnTo>
                    <a:lnTo>
                      <a:pt x="247" y="15"/>
                    </a:lnTo>
                    <a:lnTo>
                      <a:pt x="249" y="15"/>
                    </a:lnTo>
                    <a:lnTo>
                      <a:pt x="249" y="13"/>
                    </a:lnTo>
                    <a:lnTo>
                      <a:pt x="251" y="13"/>
                    </a:lnTo>
                    <a:lnTo>
                      <a:pt x="251" y="12"/>
                    </a:lnTo>
                    <a:lnTo>
                      <a:pt x="251" y="10"/>
                    </a:lnTo>
                    <a:lnTo>
                      <a:pt x="253" y="10"/>
                    </a:lnTo>
                    <a:lnTo>
                      <a:pt x="253" y="8"/>
                    </a:lnTo>
                    <a:lnTo>
                      <a:pt x="253" y="6"/>
                    </a:lnTo>
                    <a:lnTo>
                      <a:pt x="255" y="6"/>
                    </a:lnTo>
                    <a:lnTo>
                      <a:pt x="257" y="6"/>
                    </a:lnTo>
                    <a:lnTo>
                      <a:pt x="259" y="6"/>
                    </a:lnTo>
                    <a:lnTo>
                      <a:pt x="261" y="6"/>
                    </a:lnTo>
                    <a:lnTo>
                      <a:pt x="263" y="6"/>
                    </a:lnTo>
                    <a:lnTo>
                      <a:pt x="265" y="6"/>
                    </a:lnTo>
                    <a:lnTo>
                      <a:pt x="267" y="4"/>
                    </a:lnTo>
                    <a:lnTo>
                      <a:pt x="269" y="4"/>
                    </a:lnTo>
                    <a:lnTo>
                      <a:pt x="270" y="2"/>
                    </a:lnTo>
                    <a:lnTo>
                      <a:pt x="274" y="2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0" y="2"/>
                    </a:lnTo>
                    <a:lnTo>
                      <a:pt x="278" y="4"/>
                    </a:lnTo>
                    <a:lnTo>
                      <a:pt x="276" y="6"/>
                    </a:lnTo>
                    <a:lnTo>
                      <a:pt x="276" y="8"/>
                    </a:lnTo>
                    <a:lnTo>
                      <a:pt x="276" y="10"/>
                    </a:lnTo>
                    <a:lnTo>
                      <a:pt x="276" y="12"/>
                    </a:lnTo>
                    <a:lnTo>
                      <a:pt x="274" y="12"/>
                    </a:lnTo>
                    <a:lnTo>
                      <a:pt x="274" y="13"/>
                    </a:lnTo>
                    <a:lnTo>
                      <a:pt x="274" y="15"/>
                    </a:lnTo>
                    <a:lnTo>
                      <a:pt x="274" y="17"/>
                    </a:lnTo>
                    <a:lnTo>
                      <a:pt x="276" y="21"/>
                    </a:lnTo>
                    <a:lnTo>
                      <a:pt x="282" y="23"/>
                    </a:lnTo>
                    <a:lnTo>
                      <a:pt x="284" y="23"/>
                    </a:lnTo>
                    <a:lnTo>
                      <a:pt x="286" y="25"/>
                    </a:lnTo>
                    <a:lnTo>
                      <a:pt x="286" y="27"/>
                    </a:lnTo>
                    <a:lnTo>
                      <a:pt x="284" y="31"/>
                    </a:lnTo>
                    <a:lnTo>
                      <a:pt x="284" y="35"/>
                    </a:lnTo>
                    <a:lnTo>
                      <a:pt x="286" y="37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92" y="38"/>
                    </a:lnTo>
                    <a:lnTo>
                      <a:pt x="295" y="38"/>
                    </a:lnTo>
                    <a:lnTo>
                      <a:pt x="297" y="38"/>
                    </a:lnTo>
                    <a:lnTo>
                      <a:pt x="299" y="40"/>
                    </a:lnTo>
                    <a:lnTo>
                      <a:pt x="299" y="44"/>
                    </a:lnTo>
                    <a:lnTo>
                      <a:pt x="301" y="48"/>
                    </a:lnTo>
                    <a:lnTo>
                      <a:pt x="301" y="52"/>
                    </a:lnTo>
                    <a:lnTo>
                      <a:pt x="305" y="58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7" y="60"/>
                    </a:lnTo>
                    <a:lnTo>
                      <a:pt x="317" y="62"/>
                    </a:lnTo>
                    <a:lnTo>
                      <a:pt x="318" y="63"/>
                    </a:lnTo>
                    <a:lnTo>
                      <a:pt x="318" y="65"/>
                    </a:lnTo>
                    <a:lnTo>
                      <a:pt x="318" y="67"/>
                    </a:lnTo>
                    <a:lnTo>
                      <a:pt x="317" y="69"/>
                    </a:lnTo>
                    <a:lnTo>
                      <a:pt x="318" y="69"/>
                    </a:lnTo>
                    <a:lnTo>
                      <a:pt x="320" y="69"/>
                    </a:lnTo>
                    <a:lnTo>
                      <a:pt x="320" y="71"/>
                    </a:lnTo>
                    <a:lnTo>
                      <a:pt x="322" y="73"/>
                    </a:lnTo>
                    <a:lnTo>
                      <a:pt x="324" y="73"/>
                    </a:lnTo>
                    <a:lnTo>
                      <a:pt x="326" y="73"/>
                    </a:lnTo>
                    <a:lnTo>
                      <a:pt x="328" y="75"/>
                    </a:lnTo>
                    <a:lnTo>
                      <a:pt x="328" y="77"/>
                    </a:lnTo>
                    <a:lnTo>
                      <a:pt x="328" y="79"/>
                    </a:lnTo>
                    <a:lnTo>
                      <a:pt x="328" y="81"/>
                    </a:lnTo>
                    <a:lnTo>
                      <a:pt x="328" y="85"/>
                    </a:lnTo>
                    <a:lnTo>
                      <a:pt x="328" y="88"/>
                    </a:lnTo>
                    <a:lnTo>
                      <a:pt x="328" y="92"/>
                    </a:lnTo>
                    <a:lnTo>
                      <a:pt x="326" y="94"/>
                    </a:lnTo>
                    <a:lnTo>
                      <a:pt x="326" y="96"/>
                    </a:lnTo>
                    <a:lnTo>
                      <a:pt x="328" y="98"/>
                    </a:lnTo>
                    <a:lnTo>
                      <a:pt x="328" y="100"/>
                    </a:lnTo>
                    <a:lnTo>
                      <a:pt x="330" y="100"/>
                    </a:lnTo>
                    <a:lnTo>
                      <a:pt x="332" y="100"/>
                    </a:lnTo>
                    <a:lnTo>
                      <a:pt x="336" y="102"/>
                    </a:lnTo>
                    <a:lnTo>
                      <a:pt x="340" y="106"/>
                    </a:lnTo>
                    <a:lnTo>
                      <a:pt x="340" y="108"/>
                    </a:lnTo>
                    <a:lnTo>
                      <a:pt x="342" y="110"/>
                    </a:lnTo>
                    <a:lnTo>
                      <a:pt x="342" y="113"/>
                    </a:lnTo>
                    <a:lnTo>
                      <a:pt x="345" y="115"/>
                    </a:lnTo>
                    <a:lnTo>
                      <a:pt x="345" y="117"/>
                    </a:lnTo>
                    <a:lnTo>
                      <a:pt x="343" y="119"/>
                    </a:lnTo>
                    <a:lnTo>
                      <a:pt x="345" y="119"/>
                    </a:lnTo>
                    <a:lnTo>
                      <a:pt x="345" y="121"/>
                    </a:lnTo>
                    <a:lnTo>
                      <a:pt x="345" y="123"/>
                    </a:lnTo>
                    <a:lnTo>
                      <a:pt x="345" y="125"/>
                    </a:lnTo>
                    <a:lnTo>
                      <a:pt x="347" y="127"/>
                    </a:lnTo>
                    <a:lnTo>
                      <a:pt x="349" y="129"/>
                    </a:lnTo>
                    <a:lnTo>
                      <a:pt x="351" y="131"/>
                    </a:lnTo>
                    <a:lnTo>
                      <a:pt x="353" y="133"/>
                    </a:lnTo>
                    <a:lnTo>
                      <a:pt x="355" y="136"/>
                    </a:lnTo>
                    <a:lnTo>
                      <a:pt x="357" y="138"/>
                    </a:lnTo>
                    <a:lnTo>
                      <a:pt x="357" y="144"/>
                    </a:lnTo>
                    <a:lnTo>
                      <a:pt x="357" y="152"/>
                    </a:lnTo>
                    <a:lnTo>
                      <a:pt x="357" y="154"/>
                    </a:lnTo>
                    <a:lnTo>
                      <a:pt x="357" y="163"/>
                    </a:lnTo>
                    <a:lnTo>
                      <a:pt x="357" y="167"/>
                    </a:lnTo>
                    <a:lnTo>
                      <a:pt x="359" y="169"/>
                    </a:lnTo>
                    <a:lnTo>
                      <a:pt x="361" y="173"/>
                    </a:lnTo>
                    <a:lnTo>
                      <a:pt x="363" y="177"/>
                    </a:lnTo>
                    <a:lnTo>
                      <a:pt x="365" y="181"/>
                    </a:lnTo>
                    <a:lnTo>
                      <a:pt x="363" y="182"/>
                    </a:lnTo>
                    <a:lnTo>
                      <a:pt x="363" y="186"/>
                    </a:lnTo>
                    <a:lnTo>
                      <a:pt x="363" y="188"/>
                    </a:lnTo>
                    <a:lnTo>
                      <a:pt x="365" y="194"/>
                    </a:lnTo>
                    <a:lnTo>
                      <a:pt x="365" y="196"/>
                    </a:lnTo>
                    <a:lnTo>
                      <a:pt x="366" y="200"/>
                    </a:lnTo>
                    <a:lnTo>
                      <a:pt x="368" y="200"/>
                    </a:lnTo>
                    <a:lnTo>
                      <a:pt x="370" y="202"/>
                    </a:lnTo>
                    <a:lnTo>
                      <a:pt x="372" y="202"/>
                    </a:lnTo>
                    <a:lnTo>
                      <a:pt x="374" y="202"/>
                    </a:lnTo>
                    <a:lnTo>
                      <a:pt x="376" y="202"/>
                    </a:lnTo>
                    <a:lnTo>
                      <a:pt x="378" y="200"/>
                    </a:lnTo>
                    <a:lnTo>
                      <a:pt x="380" y="200"/>
                    </a:lnTo>
                    <a:lnTo>
                      <a:pt x="384" y="2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2" name="Freeform 4969">
                <a:extLst>
                  <a:ext uri="{FF2B5EF4-FFF2-40B4-BE49-F238E27FC236}">
                    <a16:creationId xmlns:a16="http://schemas.microsoft.com/office/drawing/2014/main" id="{689A6311-0C2A-4264-99EB-34A3A17E9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540" y="786177"/>
                <a:ext cx="1100136" cy="810081"/>
              </a:xfrm>
              <a:custGeom>
                <a:avLst/>
                <a:gdLst/>
                <a:ahLst/>
                <a:cxnLst>
                  <a:cxn ang="0">
                    <a:pos x="407" y="158"/>
                  </a:cxn>
                  <a:cxn ang="0">
                    <a:pos x="428" y="182"/>
                  </a:cxn>
                  <a:cxn ang="0">
                    <a:pos x="449" y="196"/>
                  </a:cxn>
                  <a:cxn ang="0">
                    <a:pos x="472" y="219"/>
                  </a:cxn>
                  <a:cxn ang="0">
                    <a:pos x="493" y="242"/>
                  </a:cxn>
                  <a:cxn ang="0">
                    <a:pos x="513" y="263"/>
                  </a:cxn>
                  <a:cxn ang="0">
                    <a:pos x="532" y="292"/>
                  </a:cxn>
                  <a:cxn ang="0">
                    <a:pos x="559" y="298"/>
                  </a:cxn>
                  <a:cxn ang="0">
                    <a:pos x="597" y="271"/>
                  </a:cxn>
                  <a:cxn ang="0">
                    <a:pos x="555" y="321"/>
                  </a:cxn>
                  <a:cxn ang="0">
                    <a:pos x="549" y="346"/>
                  </a:cxn>
                  <a:cxn ang="0">
                    <a:pos x="551" y="369"/>
                  </a:cxn>
                  <a:cxn ang="0">
                    <a:pos x="551" y="390"/>
                  </a:cxn>
                  <a:cxn ang="0">
                    <a:pos x="526" y="390"/>
                  </a:cxn>
                  <a:cxn ang="0">
                    <a:pos x="507" y="396"/>
                  </a:cxn>
                  <a:cxn ang="0">
                    <a:pos x="488" y="380"/>
                  </a:cxn>
                  <a:cxn ang="0">
                    <a:pos x="478" y="369"/>
                  </a:cxn>
                  <a:cxn ang="0">
                    <a:pos x="461" y="367"/>
                  </a:cxn>
                  <a:cxn ang="0">
                    <a:pos x="434" y="363"/>
                  </a:cxn>
                  <a:cxn ang="0">
                    <a:pos x="407" y="359"/>
                  </a:cxn>
                  <a:cxn ang="0">
                    <a:pos x="386" y="373"/>
                  </a:cxn>
                  <a:cxn ang="0">
                    <a:pos x="384" y="386"/>
                  </a:cxn>
                  <a:cxn ang="0">
                    <a:pos x="363" y="390"/>
                  </a:cxn>
                  <a:cxn ang="0">
                    <a:pos x="365" y="409"/>
                  </a:cxn>
                  <a:cxn ang="0">
                    <a:pos x="363" y="426"/>
                  </a:cxn>
                  <a:cxn ang="0">
                    <a:pos x="363" y="442"/>
                  </a:cxn>
                  <a:cxn ang="0">
                    <a:pos x="349" y="453"/>
                  </a:cxn>
                  <a:cxn ang="0">
                    <a:pos x="330" y="465"/>
                  </a:cxn>
                  <a:cxn ang="0">
                    <a:pos x="309" y="484"/>
                  </a:cxn>
                  <a:cxn ang="0">
                    <a:pos x="284" y="474"/>
                  </a:cxn>
                  <a:cxn ang="0">
                    <a:pos x="273" y="492"/>
                  </a:cxn>
                  <a:cxn ang="0">
                    <a:pos x="252" y="486"/>
                  </a:cxn>
                  <a:cxn ang="0">
                    <a:pos x="229" y="501"/>
                  </a:cxn>
                  <a:cxn ang="0">
                    <a:pos x="209" y="509"/>
                  </a:cxn>
                  <a:cxn ang="0">
                    <a:pos x="196" y="501"/>
                  </a:cxn>
                  <a:cxn ang="0">
                    <a:pos x="192" y="476"/>
                  </a:cxn>
                  <a:cxn ang="0">
                    <a:pos x="204" y="428"/>
                  </a:cxn>
                  <a:cxn ang="0">
                    <a:pos x="200" y="380"/>
                  </a:cxn>
                  <a:cxn ang="0">
                    <a:pos x="181" y="332"/>
                  </a:cxn>
                  <a:cxn ang="0">
                    <a:pos x="154" y="294"/>
                  </a:cxn>
                  <a:cxn ang="0">
                    <a:pos x="117" y="244"/>
                  </a:cxn>
                  <a:cxn ang="0">
                    <a:pos x="58" y="219"/>
                  </a:cxn>
                  <a:cxn ang="0">
                    <a:pos x="25" y="196"/>
                  </a:cxn>
                  <a:cxn ang="0">
                    <a:pos x="4" y="194"/>
                  </a:cxn>
                  <a:cxn ang="0">
                    <a:pos x="27" y="206"/>
                  </a:cxn>
                  <a:cxn ang="0">
                    <a:pos x="6" y="207"/>
                  </a:cxn>
                  <a:cxn ang="0">
                    <a:pos x="13" y="173"/>
                  </a:cxn>
                  <a:cxn ang="0">
                    <a:pos x="58" y="134"/>
                  </a:cxn>
                  <a:cxn ang="0">
                    <a:pos x="75" y="108"/>
                  </a:cxn>
                  <a:cxn ang="0">
                    <a:pos x="119" y="104"/>
                  </a:cxn>
                  <a:cxn ang="0">
                    <a:pos x="165" y="98"/>
                  </a:cxn>
                  <a:cxn ang="0">
                    <a:pos x="205" y="88"/>
                  </a:cxn>
                  <a:cxn ang="0">
                    <a:pos x="246" y="77"/>
                  </a:cxn>
                  <a:cxn ang="0">
                    <a:pos x="294" y="65"/>
                  </a:cxn>
                  <a:cxn ang="0">
                    <a:pos x="330" y="40"/>
                  </a:cxn>
                  <a:cxn ang="0">
                    <a:pos x="340" y="4"/>
                  </a:cxn>
                  <a:cxn ang="0">
                    <a:pos x="348" y="29"/>
                  </a:cxn>
                  <a:cxn ang="0">
                    <a:pos x="371" y="48"/>
                  </a:cxn>
                  <a:cxn ang="0">
                    <a:pos x="373" y="85"/>
                  </a:cxn>
                  <a:cxn ang="0">
                    <a:pos x="405" y="96"/>
                  </a:cxn>
                  <a:cxn ang="0">
                    <a:pos x="409" y="123"/>
                  </a:cxn>
                </a:cxnLst>
                <a:rect l="0" t="0" r="r" b="b"/>
                <a:pathLst>
                  <a:path w="599" h="509">
                    <a:moveTo>
                      <a:pt x="419" y="129"/>
                    </a:moveTo>
                    <a:lnTo>
                      <a:pt x="417" y="129"/>
                    </a:lnTo>
                    <a:lnTo>
                      <a:pt x="417" y="131"/>
                    </a:lnTo>
                    <a:lnTo>
                      <a:pt x="415" y="131"/>
                    </a:lnTo>
                    <a:lnTo>
                      <a:pt x="415" y="133"/>
                    </a:lnTo>
                    <a:lnTo>
                      <a:pt x="413" y="133"/>
                    </a:lnTo>
                    <a:lnTo>
                      <a:pt x="413" y="134"/>
                    </a:lnTo>
                    <a:lnTo>
                      <a:pt x="411" y="134"/>
                    </a:lnTo>
                    <a:lnTo>
                      <a:pt x="409" y="134"/>
                    </a:lnTo>
                    <a:lnTo>
                      <a:pt x="409" y="136"/>
                    </a:lnTo>
                    <a:lnTo>
                      <a:pt x="409" y="138"/>
                    </a:lnTo>
                    <a:lnTo>
                      <a:pt x="409" y="140"/>
                    </a:lnTo>
                    <a:lnTo>
                      <a:pt x="409" y="142"/>
                    </a:lnTo>
                    <a:lnTo>
                      <a:pt x="409" y="144"/>
                    </a:lnTo>
                    <a:lnTo>
                      <a:pt x="409" y="146"/>
                    </a:lnTo>
                    <a:lnTo>
                      <a:pt x="407" y="146"/>
                    </a:lnTo>
                    <a:lnTo>
                      <a:pt x="407" y="148"/>
                    </a:lnTo>
                    <a:lnTo>
                      <a:pt x="409" y="148"/>
                    </a:lnTo>
                    <a:lnTo>
                      <a:pt x="409" y="150"/>
                    </a:lnTo>
                    <a:lnTo>
                      <a:pt x="407" y="150"/>
                    </a:lnTo>
                    <a:lnTo>
                      <a:pt x="407" y="152"/>
                    </a:lnTo>
                    <a:lnTo>
                      <a:pt x="407" y="154"/>
                    </a:lnTo>
                    <a:lnTo>
                      <a:pt x="407" y="156"/>
                    </a:lnTo>
                    <a:lnTo>
                      <a:pt x="407" y="158"/>
                    </a:lnTo>
                    <a:lnTo>
                      <a:pt x="407" y="159"/>
                    </a:lnTo>
                    <a:lnTo>
                      <a:pt x="405" y="159"/>
                    </a:lnTo>
                    <a:lnTo>
                      <a:pt x="405" y="161"/>
                    </a:lnTo>
                    <a:lnTo>
                      <a:pt x="407" y="163"/>
                    </a:lnTo>
                    <a:lnTo>
                      <a:pt x="409" y="161"/>
                    </a:lnTo>
                    <a:lnTo>
                      <a:pt x="411" y="161"/>
                    </a:lnTo>
                    <a:lnTo>
                      <a:pt x="415" y="161"/>
                    </a:lnTo>
                    <a:lnTo>
                      <a:pt x="419" y="159"/>
                    </a:lnTo>
                    <a:lnTo>
                      <a:pt x="420" y="159"/>
                    </a:lnTo>
                    <a:lnTo>
                      <a:pt x="422" y="159"/>
                    </a:lnTo>
                    <a:lnTo>
                      <a:pt x="422" y="161"/>
                    </a:lnTo>
                    <a:lnTo>
                      <a:pt x="422" y="163"/>
                    </a:lnTo>
                    <a:lnTo>
                      <a:pt x="422" y="165"/>
                    </a:lnTo>
                    <a:lnTo>
                      <a:pt x="422" y="167"/>
                    </a:lnTo>
                    <a:lnTo>
                      <a:pt x="420" y="171"/>
                    </a:lnTo>
                    <a:lnTo>
                      <a:pt x="422" y="173"/>
                    </a:lnTo>
                    <a:lnTo>
                      <a:pt x="422" y="175"/>
                    </a:lnTo>
                    <a:lnTo>
                      <a:pt x="422" y="177"/>
                    </a:lnTo>
                    <a:lnTo>
                      <a:pt x="422" y="179"/>
                    </a:lnTo>
                    <a:lnTo>
                      <a:pt x="424" y="179"/>
                    </a:lnTo>
                    <a:lnTo>
                      <a:pt x="424" y="181"/>
                    </a:lnTo>
                    <a:lnTo>
                      <a:pt x="426" y="181"/>
                    </a:lnTo>
                    <a:lnTo>
                      <a:pt x="426" y="182"/>
                    </a:lnTo>
                    <a:lnTo>
                      <a:pt x="428" y="182"/>
                    </a:lnTo>
                    <a:lnTo>
                      <a:pt x="428" y="184"/>
                    </a:lnTo>
                    <a:lnTo>
                      <a:pt x="430" y="184"/>
                    </a:lnTo>
                    <a:lnTo>
                      <a:pt x="432" y="184"/>
                    </a:lnTo>
                    <a:lnTo>
                      <a:pt x="432" y="182"/>
                    </a:lnTo>
                    <a:lnTo>
                      <a:pt x="434" y="182"/>
                    </a:lnTo>
                    <a:lnTo>
                      <a:pt x="434" y="184"/>
                    </a:lnTo>
                    <a:lnTo>
                      <a:pt x="436" y="184"/>
                    </a:lnTo>
                    <a:lnTo>
                      <a:pt x="438" y="184"/>
                    </a:lnTo>
                    <a:lnTo>
                      <a:pt x="438" y="186"/>
                    </a:lnTo>
                    <a:lnTo>
                      <a:pt x="440" y="186"/>
                    </a:lnTo>
                    <a:lnTo>
                      <a:pt x="440" y="188"/>
                    </a:lnTo>
                    <a:lnTo>
                      <a:pt x="442" y="188"/>
                    </a:lnTo>
                    <a:lnTo>
                      <a:pt x="442" y="186"/>
                    </a:lnTo>
                    <a:lnTo>
                      <a:pt x="444" y="186"/>
                    </a:lnTo>
                    <a:lnTo>
                      <a:pt x="444" y="188"/>
                    </a:lnTo>
                    <a:lnTo>
                      <a:pt x="444" y="186"/>
                    </a:lnTo>
                    <a:lnTo>
                      <a:pt x="445" y="186"/>
                    </a:lnTo>
                    <a:lnTo>
                      <a:pt x="445" y="188"/>
                    </a:lnTo>
                    <a:lnTo>
                      <a:pt x="445" y="190"/>
                    </a:lnTo>
                    <a:lnTo>
                      <a:pt x="445" y="192"/>
                    </a:lnTo>
                    <a:lnTo>
                      <a:pt x="445" y="194"/>
                    </a:lnTo>
                    <a:lnTo>
                      <a:pt x="447" y="194"/>
                    </a:lnTo>
                    <a:lnTo>
                      <a:pt x="447" y="196"/>
                    </a:lnTo>
                    <a:lnTo>
                      <a:pt x="449" y="196"/>
                    </a:lnTo>
                    <a:lnTo>
                      <a:pt x="449" y="198"/>
                    </a:lnTo>
                    <a:lnTo>
                      <a:pt x="449" y="200"/>
                    </a:lnTo>
                    <a:lnTo>
                      <a:pt x="451" y="200"/>
                    </a:lnTo>
                    <a:lnTo>
                      <a:pt x="451" y="202"/>
                    </a:lnTo>
                    <a:lnTo>
                      <a:pt x="451" y="204"/>
                    </a:lnTo>
                    <a:lnTo>
                      <a:pt x="453" y="204"/>
                    </a:lnTo>
                    <a:lnTo>
                      <a:pt x="455" y="206"/>
                    </a:lnTo>
                    <a:lnTo>
                      <a:pt x="455" y="207"/>
                    </a:lnTo>
                    <a:lnTo>
                      <a:pt x="457" y="207"/>
                    </a:lnTo>
                    <a:lnTo>
                      <a:pt x="459" y="209"/>
                    </a:lnTo>
                    <a:lnTo>
                      <a:pt x="461" y="209"/>
                    </a:lnTo>
                    <a:lnTo>
                      <a:pt x="461" y="207"/>
                    </a:lnTo>
                    <a:lnTo>
                      <a:pt x="463" y="207"/>
                    </a:lnTo>
                    <a:lnTo>
                      <a:pt x="465" y="207"/>
                    </a:lnTo>
                    <a:lnTo>
                      <a:pt x="467" y="207"/>
                    </a:lnTo>
                    <a:lnTo>
                      <a:pt x="467" y="209"/>
                    </a:lnTo>
                    <a:lnTo>
                      <a:pt x="467" y="211"/>
                    </a:lnTo>
                    <a:lnTo>
                      <a:pt x="467" y="213"/>
                    </a:lnTo>
                    <a:lnTo>
                      <a:pt x="467" y="215"/>
                    </a:lnTo>
                    <a:lnTo>
                      <a:pt x="468" y="215"/>
                    </a:lnTo>
                    <a:lnTo>
                      <a:pt x="468" y="217"/>
                    </a:lnTo>
                    <a:lnTo>
                      <a:pt x="470" y="217"/>
                    </a:lnTo>
                    <a:lnTo>
                      <a:pt x="472" y="217"/>
                    </a:lnTo>
                    <a:lnTo>
                      <a:pt x="472" y="219"/>
                    </a:lnTo>
                    <a:lnTo>
                      <a:pt x="474" y="219"/>
                    </a:lnTo>
                    <a:lnTo>
                      <a:pt x="474" y="221"/>
                    </a:lnTo>
                    <a:lnTo>
                      <a:pt x="476" y="223"/>
                    </a:lnTo>
                    <a:lnTo>
                      <a:pt x="476" y="225"/>
                    </a:lnTo>
                    <a:lnTo>
                      <a:pt x="478" y="225"/>
                    </a:lnTo>
                    <a:lnTo>
                      <a:pt x="478" y="227"/>
                    </a:lnTo>
                    <a:lnTo>
                      <a:pt x="480" y="227"/>
                    </a:lnTo>
                    <a:lnTo>
                      <a:pt x="480" y="229"/>
                    </a:lnTo>
                    <a:lnTo>
                      <a:pt x="482" y="229"/>
                    </a:lnTo>
                    <a:lnTo>
                      <a:pt x="482" y="230"/>
                    </a:lnTo>
                    <a:lnTo>
                      <a:pt x="484" y="230"/>
                    </a:lnTo>
                    <a:lnTo>
                      <a:pt x="484" y="232"/>
                    </a:lnTo>
                    <a:lnTo>
                      <a:pt x="484" y="234"/>
                    </a:lnTo>
                    <a:lnTo>
                      <a:pt x="482" y="234"/>
                    </a:lnTo>
                    <a:lnTo>
                      <a:pt x="482" y="236"/>
                    </a:lnTo>
                    <a:lnTo>
                      <a:pt x="484" y="236"/>
                    </a:lnTo>
                    <a:lnTo>
                      <a:pt x="484" y="238"/>
                    </a:lnTo>
                    <a:lnTo>
                      <a:pt x="486" y="238"/>
                    </a:lnTo>
                    <a:lnTo>
                      <a:pt x="486" y="240"/>
                    </a:lnTo>
                    <a:lnTo>
                      <a:pt x="488" y="240"/>
                    </a:lnTo>
                    <a:lnTo>
                      <a:pt x="490" y="240"/>
                    </a:lnTo>
                    <a:lnTo>
                      <a:pt x="492" y="240"/>
                    </a:lnTo>
                    <a:lnTo>
                      <a:pt x="493" y="240"/>
                    </a:lnTo>
                    <a:lnTo>
                      <a:pt x="493" y="242"/>
                    </a:lnTo>
                    <a:lnTo>
                      <a:pt x="495" y="242"/>
                    </a:lnTo>
                    <a:lnTo>
                      <a:pt x="495" y="244"/>
                    </a:lnTo>
                    <a:lnTo>
                      <a:pt x="497" y="244"/>
                    </a:lnTo>
                    <a:lnTo>
                      <a:pt x="497" y="246"/>
                    </a:lnTo>
                    <a:lnTo>
                      <a:pt x="497" y="248"/>
                    </a:lnTo>
                    <a:lnTo>
                      <a:pt x="499" y="248"/>
                    </a:lnTo>
                    <a:lnTo>
                      <a:pt x="499" y="246"/>
                    </a:lnTo>
                    <a:lnTo>
                      <a:pt x="501" y="246"/>
                    </a:lnTo>
                    <a:lnTo>
                      <a:pt x="503" y="246"/>
                    </a:lnTo>
                    <a:lnTo>
                      <a:pt x="503" y="244"/>
                    </a:lnTo>
                    <a:lnTo>
                      <a:pt x="505" y="244"/>
                    </a:lnTo>
                    <a:lnTo>
                      <a:pt x="507" y="244"/>
                    </a:lnTo>
                    <a:lnTo>
                      <a:pt x="507" y="246"/>
                    </a:lnTo>
                    <a:lnTo>
                      <a:pt x="507" y="248"/>
                    </a:lnTo>
                    <a:lnTo>
                      <a:pt x="509" y="248"/>
                    </a:lnTo>
                    <a:lnTo>
                      <a:pt x="509" y="250"/>
                    </a:lnTo>
                    <a:lnTo>
                      <a:pt x="509" y="252"/>
                    </a:lnTo>
                    <a:lnTo>
                      <a:pt x="509" y="254"/>
                    </a:lnTo>
                    <a:lnTo>
                      <a:pt x="511" y="255"/>
                    </a:lnTo>
                    <a:lnTo>
                      <a:pt x="511" y="257"/>
                    </a:lnTo>
                    <a:lnTo>
                      <a:pt x="511" y="259"/>
                    </a:lnTo>
                    <a:lnTo>
                      <a:pt x="513" y="259"/>
                    </a:lnTo>
                    <a:lnTo>
                      <a:pt x="513" y="261"/>
                    </a:lnTo>
                    <a:lnTo>
                      <a:pt x="513" y="263"/>
                    </a:lnTo>
                    <a:lnTo>
                      <a:pt x="515" y="263"/>
                    </a:lnTo>
                    <a:lnTo>
                      <a:pt x="515" y="265"/>
                    </a:lnTo>
                    <a:lnTo>
                      <a:pt x="516" y="265"/>
                    </a:lnTo>
                    <a:lnTo>
                      <a:pt x="516" y="267"/>
                    </a:lnTo>
                    <a:lnTo>
                      <a:pt x="516" y="269"/>
                    </a:lnTo>
                    <a:lnTo>
                      <a:pt x="516" y="271"/>
                    </a:lnTo>
                    <a:lnTo>
                      <a:pt x="518" y="271"/>
                    </a:lnTo>
                    <a:lnTo>
                      <a:pt x="518" y="273"/>
                    </a:lnTo>
                    <a:lnTo>
                      <a:pt x="518" y="275"/>
                    </a:lnTo>
                    <a:lnTo>
                      <a:pt x="516" y="277"/>
                    </a:lnTo>
                    <a:lnTo>
                      <a:pt x="515" y="279"/>
                    </a:lnTo>
                    <a:lnTo>
                      <a:pt x="516" y="279"/>
                    </a:lnTo>
                    <a:lnTo>
                      <a:pt x="518" y="280"/>
                    </a:lnTo>
                    <a:lnTo>
                      <a:pt x="520" y="280"/>
                    </a:lnTo>
                    <a:lnTo>
                      <a:pt x="520" y="282"/>
                    </a:lnTo>
                    <a:lnTo>
                      <a:pt x="520" y="284"/>
                    </a:lnTo>
                    <a:lnTo>
                      <a:pt x="520" y="286"/>
                    </a:lnTo>
                    <a:lnTo>
                      <a:pt x="522" y="288"/>
                    </a:lnTo>
                    <a:lnTo>
                      <a:pt x="526" y="288"/>
                    </a:lnTo>
                    <a:lnTo>
                      <a:pt x="528" y="288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2"/>
                    </a:lnTo>
                    <a:lnTo>
                      <a:pt x="532" y="290"/>
                    </a:lnTo>
                    <a:lnTo>
                      <a:pt x="532" y="292"/>
                    </a:lnTo>
                    <a:lnTo>
                      <a:pt x="534" y="292"/>
                    </a:lnTo>
                    <a:lnTo>
                      <a:pt x="534" y="290"/>
                    </a:lnTo>
                    <a:lnTo>
                      <a:pt x="536" y="290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40" y="288"/>
                    </a:lnTo>
                    <a:lnTo>
                      <a:pt x="540" y="286"/>
                    </a:lnTo>
                    <a:lnTo>
                      <a:pt x="541" y="286"/>
                    </a:lnTo>
                    <a:lnTo>
                      <a:pt x="543" y="286"/>
                    </a:lnTo>
                    <a:lnTo>
                      <a:pt x="543" y="284"/>
                    </a:lnTo>
                    <a:lnTo>
                      <a:pt x="545" y="284"/>
                    </a:lnTo>
                    <a:lnTo>
                      <a:pt x="545" y="286"/>
                    </a:lnTo>
                    <a:lnTo>
                      <a:pt x="547" y="286"/>
                    </a:lnTo>
                    <a:lnTo>
                      <a:pt x="547" y="288"/>
                    </a:lnTo>
                    <a:lnTo>
                      <a:pt x="549" y="288"/>
                    </a:lnTo>
                    <a:lnTo>
                      <a:pt x="551" y="290"/>
                    </a:lnTo>
                    <a:lnTo>
                      <a:pt x="553" y="290"/>
                    </a:lnTo>
                    <a:lnTo>
                      <a:pt x="553" y="292"/>
                    </a:lnTo>
                    <a:lnTo>
                      <a:pt x="555" y="294"/>
                    </a:lnTo>
                    <a:lnTo>
                      <a:pt x="557" y="294"/>
                    </a:lnTo>
                    <a:lnTo>
                      <a:pt x="557" y="296"/>
                    </a:lnTo>
                    <a:lnTo>
                      <a:pt x="559" y="298"/>
                    </a:lnTo>
                    <a:lnTo>
                      <a:pt x="559" y="300"/>
                    </a:lnTo>
                    <a:lnTo>
                      <a:pt x="561" y="300"/>
                    </a:lnTo>
                    <a:lnTo>
                      <a:pt x="563" y="298"/>
                    </a:lnTo>
                    <a:lnTo>
                      <a:pt x="564" y="298"/>
                    </a:lnTo>
                    <a:lnTo>
                      <a:pt x="566" y="298"/>
                    </a:lnTo>
                    <a:lnTo>
                      <a:pt x="566" y="296"/>
                    </a:lnTo>
                    <a:lnTo>
                      <a:pt x="568" y="296"/>
                    </a:lnTo>
                    <a:lnTo>
                      <a:pt x="570" y="294"/>
                    </a:lnTo>
                    <a:lnTo>
                      <a:pt x="572" y="290"/>
                    </a:lnTo>
                    <a:lnTo>
                      <a:pt x="574" y="288"/>
                    </a:lnTo>
                    <a:lnTo>
                      <a:pt x="576" y="284"/>
                    </a:lnTo>
                    <a:lnTo>
                      <a:pt x="580" y="282"/>
                    </a:lnTo>
                    <a:lnTo>
                      <a:pt x="582" y="280"/>
                    </a:lnTo>
                    <a:lnTo>
                      <a:pt x="584" y="279"/>
                    </a:lnTo>
                    <a:lnTo>
                      <a:pt x="586" y="279"/>
                    </a:lnTo>
                    <a:lnTo>
                      <a:pt x="588" y="279"/>
                    </a:lnTo>
                    <a:lnTo>
                      <a:pt x="588" y="277"/>
                    </a:lnTo>
                    <a:lnTo>
                      <a:pt x="589" y="275"/>
                    </a:lnTo>
                    <a:lnTo>
                      <a:pt x="591" y="273"/>
                    </a:lnTo>
                    <a:lnTo>
                      <a:pt x="591" y="271"/>
                    </a:lnTo>
                    <a:lnTo>
                      <a:pt x="595" y="269"/>
                    </a:lnTo>
                    <a:lnTo>
                      <a:pt x="597" y="269"/>
                    </a:lnTo>
                    <a:lnTo>
                      <a:pt x="599" y="269"/>
                    </a:lnTo>
                    <a:lnTo>
                      <a:pt x="597" y="271"/>
                    </a:lnTo>
                    <a:lnTo>
                      <a:pt x="593" y="277"/>
                    </a:lnTo>
                    <a:lnTo>
                      <a:pt x="591" y="284"/>
                    </a:lnTo>
                    <a:lnTo>
                      <a:pt x="588" y="294"/>
                    </a:lnTo>
                    <a:lnTo>
                      <a:pt x="586" y="300"/>
                    </a:lnTo>
                    <a:lnTo>
                      <a:pt x="584" y="303"/>
                    </a:lnTo>
                    <a:lnTo>
                      <a:pt x="582" y="309"/>
                    </a:lnTo>
                    <a:lnTo>
                      <a:pt x="580" y="311"/>
                    </a:lnTo>
                    <a:lnTo>
                      <a:pt x="578" y="313"/>
                    </a:lnTo>
                    <a:lnTo>
                      <a:pt x="576" y="315"/>
                    </a:lnTo>
                    <a:lnTo>
                      <a:pt x="574" y="315"/>
                    </a:lnTo>
                    <a:lnTo>
                      <a:pt x="572" y="315"/>
                    </a:lnTo>
                    <a:lnTo>
                      <a:pt x="570" y="315"/>
                    </a:lnTo>
                    <a:lnTo>
                      <a:pt x="568" y="315"/>
                    </a:lnTo>
                    <a:lnTo>
                      <a:pt x="566" y="313"/>
                    </a:lnTo>
                    <a:lnTo>
                      <a:pt x="564" y="313"/>
                    </a:lnTo>
                    <a:lnTo>
                      <a:pt x="563" y="313"/>
                    </a:lnTo>
                    <a:lnTo>
                      <a:pt x="563" y="315"/>
                    </a:lnTo>
                    <a:lnTo>
                      <a:pt x="561" y="315"/>
                    </a:lnTo>
                    <a:lnTo>
                      <a:pt x="561" y="317"/>
                    </a:lnTo>
                    <a:lnTo>
                      <a:pt x="559" y="317"/>
                    </a:lnTo>
                    <a:lnTo>
                      <a:pt x="559" y="319"/>
                    </a:lnTo>
                    <a:lnTo>
                      <a:pt x="557" y="319"/>
                    </a:lnTo>
                    <a:lnTo>
                      <a:pt x="557" y="321"/>
                    </a:lnTo>
                    <a:lnTo>
                      <a:pt x="555" y="321"/>
                    </a:lnTo>
                    <a:lnTo>
                      <a:pt x="555" y="323"/>
                    </a:lnTo>
                    <a:lnTo>
                      <a:pt x="555" y="321"/>
                    </a:lnTo>
                    <a:lnTo>
                      <a:pt x="553" y="321"/>
                    </a:lnTo>
                    <a:lnTo>
                      <a:pt x="553" y="323"/>
                    </a:lnTo>
                    <a:lnTo>
                      <a:pt x="551" y="323"/>
                    </a:lnTo>
                    <a:lnTo>
                      <a:pt x="551" y="325"/>
                    </a:lnTo>
                    <a:lnTo>
                      <a:pt x="551" y="327"/>
                    </a:lnTo>
                    <a:lnTo>
                      <a:pt x="551" y="325"/>
                    </a:lnTo>
                    <a:lnTo>
                      <a:pt x="551" y="327"/>
                    </a:lnTo>
                    <a:lnTo>
                      <a:pt x="551" y="328"/>
                    </a:lnTo>
                    <a:lnTo>
                      <a:pt x="551" y="327"/>
                    </a:lnTo>
                    <a:lnTo>
                      <a:pt x="551" y="328"/>
                    </a:lnTo>
                    <a:lnTo>
                      <a:pt x="551" y="330"/>
                    </a:lnTo>
                    <a:lnTo>
                      <a:pt x="551" y="332"/>
                    </a:lnTo>
                    <a:lnTo>
                      <a:pt x="551" y="334"/>
                    </a:lnTo>
                    <a:lnTo>
                      <a:pt x="553" y="334"/>
                    </a:lnTo>
                    <a:lnTo>
                      <a:pt x="551" y="334"/>
                    </a:lnTo>
                    <a:lnTo>
                      <a:pt x="551" y="336"/>
                    </a:lnTo>
                    <a:lnTo>
                      <a:pt x="551" y="338"/>
                    </a:lnTo>
                    <a:lnTo>
                      <a:pt x="549" y="338"/>
                    </a:lnTo>
                    <a:lnTo>
                      <a:pt x="549" y="340"/>
                    </a:lnTo>
                    <a:lnTo>
                      <a:pt x="549" y="342"/>
                    </a:lnTo>
                    <a:lnTo>
                      <a:pt x="549" y="344"/>
                    </a:lnTo>
                    <a:lnTo>
                      <a:pt x="549" y="346"/>
                    </a:lnTo>
                    <a:lnTo>
                      <a:pt x="549" y="344"/>
                    </a:lnTo>
                    <a:lnTo>
                      <a:pt x="549" y="346"/>
                    </a:lnTo>
                    <a:lnTo>
                      <a:pt x="549" y="348"/>
                    </a:lnTo>
                    <a:lnTo>
                      <a:pt x="551" y="348"/>
                    </a:lnTo>
                    <a:lnTo>
                      <a:pt x="551" y="350"/>
                    </a:lnTo>
                    <a:lnTo>
                      <a:pt x="549" y="350"/>
                    </a:lnTo>
                    <a:lnTo>
                      <a:pt x="551" y="350"/>
                    </a:lnTo>
                    <a:lnTo>
                      <a:pt x="549" y="350"/>
                    </a:lnTo>
                    <a:lnTo>
                      <a:pt x="549" y="351"/>
                    </a:lnTo>
                    <a:lnTo>
                      <a:pt x="549" y="353"/>
                    </a:lnTo>
                    <a:lnTo>
                      <a:pt x="549" y="355"/>
                    </a:lnTo>
                    <a:lnTo>
                      <a:pt x="547" y="355"/>
                    </a:lnTo>
                    <a:lnTo>
                      <a:pt x="545" y="355"/>
                    </a:lnTo>
                    <a:lnTo>
                      <a:pt x="545" y="357"/>
                    </a:lnTo>
                    <a:lnTo>
                      <a:pt x="547" y="357"/>
                    </a:lnTo>
                    <a:lnTo>
                      <a:pt x="547" y="359"/>
                    </a:lnTo>
                    <a:lnTo>
                      <a:pt x="549" y="361"/>
                    </a:lnTo>
                    <a:lnTo>
                      <a:pt x="547" y="361"/>
                    </a:lnTo>
                    <a:lnTo>
                      <a:pt x="547" y="363"/>
                    </a:lnTo>
                    <a:lnTo>
                      <a:pt x="547" y="365"/>
                    </a:lnTo>
                    <a:lnTo>
                      <a:pt x="549" y="365"/>
                    </a:lnTo>
                    <a:lnTo>
                      <a:pt x="551" y="365"/>
                    </a:lnTo>
                    <a:lnTo>
                      <a:pt x="551" y="367"/>
                    </a:lnTo>
                    <a:lnTo>
                      <a:pt x="551" y="369"/>
                    </a:lnTo>
                    <a:lnTo>
                      <a:pt x="551" y="371"/>
                    </a:lnTo>
                    <a:lnTo>
                      <a:pt x="551" y="373"/>
                    </a:lnTo>
                    <a:lnTo>
                      <a:pt x="553" y="373"/>
                    </a:lnTo>
                    <a:lnTo>
                      <a:pt x="553" y="375"/>
                    </a:lnTo>
                    <a:lnTo>
                      <a:pt x="555" y="375"/>
                    </a:lnTo>
                    <a:lnTo>
                      <a:pt x="557" y="375"/>
                    </a:lnTo>
                    <a:lnTo>
                      <a:pt x="559" y="375"/>
                    </a:lnTo>
                    <a:lnTo>
                      <a:pt x="559" y="376"/>
                    </a:lnTo>
                    <a:lnTo>
                      <a:pt x="561" y="376"/>
                    </a:lnTo>
                    <a:lnTo>
                      <a:pt x="561" y="378"/>
                    </a:lnTo>
                    <a:lnTo>
                      <a:pt x="561" y="380"/>
                    </a:lnTo>
                    <a:lnTo>
                      <a:pt x="561" y="382"/>
                    </a:lnTo>
                    <a:lnTo>
                      <a:pt x="561" y="384"/>
                    </a:lnTo>
                    <a:lnTo>
                      <a:pt x="561" y="386"/>
                    </a:lnTo>
                    <a:lnTo>
                      <a:pt x="561" y="388"/>
                    </a:lnTo>
                    <a:lnTo>
                      <a:pt x="561" y="390"/>
                    </a:lnTo>
                    <a:lnTo>
                      <a:pt x="559" y="390"/>
                    </a:lnTo>
                    <a:lnTo>
                      <a:pt x="559" y="392"/>
                    </a:lnTo>
                    <a:lnTo>
                      <a:pt x="559" y="394"/>
                    </a:lnTo>
                    <a:lnTo>
                      <a:pt x="557" y="392"/>
                    </a:lnTo>
                    <a:lnTo>
                      <a:pt x="555" y="392"/>
                    </a:lnTo>
                    <a:lnTo>
                      <a:pt x="553" y="392"/>
                    </a:lnTo>
                    <a:lnTo>
                      <a:pt x="553" y="390"/>
                    </a:lnTo>
                    <a:lnTo>
                      <a:pt x="551" y="390"/>
                    </a:lnTo>
                    <a:lnTo>
                      <a:pt x="549" y="392"/>
                    </a:lnTo>
                    <a:lnTo>
                      <a:pt x="549" y="390"/>
                    </a:lnTo>
                    <a:lnTo>
                      <a:pt x="547" y="390"/>
                    </a:lnTo>
                    <a:lnTo>
                      <a:pt x="547" y="388"/>
                    </a:lnTo>
                    <a:lnTo>
                      <a:pt x="545" y="388"/>
                    </a:lnTo>
                    <a:lnTo>
                      <a:pt x="543" y="388"/>
                    </a:lnTo>
                    <a:lnTo>
                      <a:pt x="541" y="388"/>
                    </a:lnTo>
                    <a:lnTo>
                      <a:pt x="540" y="388"/>
                    </a:lnTo>
                    <a:lnTo>
                      <a:pt x="540" y="386"/>
                    </a:lnTo>
                    <a:lnTo>
                      <a:pt x="538" y="386"/>
                    </a:lnTo>
                    <a:lnTo>
                      <a:pt x="538" y="388"/>
                    </a:lnTo>
                    <a:lnTo>
                      <a:pt x="536" y="388"/>
                    </a:lnTo>
                    <a:lnTo>
                      <a:pt x="536" y="386"/>
                    </a:lnTo>
                    <a:lnTo>
                      <a:pt x="534" y="386"/>
                    </a:lnTo>
                    <a:lnTo>
                      <a:pt x="534" y="388"/>
                    </a:lnTo>
                    <a:lnTo>
                      <a:pt x="532" y="388"/>
                    </a:lnTo>
                    <a:lnTo>
                      <a:pt x="530" y="388"/>
                    </a:lnTo>
                    <a:lnTo>
                      <a:pt x="530" y="390"/>
                    </a:lnTo>
                    <a:lnTo>
                      <a:pt x="530" y="388"/>
                    </a:lnTo>
                    <a:lnTo>
                      <a:pt x="528" y="388"/>
                    </a:lnTo>
                    <a:lnTo>
                      <a:pt x="528" y="390"/>
                    </a:lnTo>
                    <a:lnTo>
                      <a:pt x="526" y="390"/>
                    </a:lnTo>
                    <a:lnTo>
                      <a:pt x="526" y="388"/>
                    </a:lnTo>
                    <a:lnTo>
                      <a:pt x="526" y="390"/>
                    </a:lnTo>
                    <a:lnTo>
                      <a:pt x="524" y="390"/>
                    </a:lnTo>
                    <a:lnTo>
                      <a:pt x="524" y="388"/>
                    </a:lnTo>
                    <a:lnTo>
                      <a:pt x="524" y="390"/>
                    </a:lnTo>
                    <a:lnTo>
                      <a:pt x="522" y="390"/>
                    </a:lnTo>
                    <a:lnTo>
                      <a:pt x="520" y="390"/>
                    </a:lnTo>
                    <a:lnTo>
                      <a:pt x="518" y="390"/>
                    </a:lnTo>
                    <a:lnTo>
                      <a:pt x="516" y="390"/>
                    </a:lnTo>
                    <a:lnTo>
                      <a:pt x="516" y="392"/>
                    </a:lnTo>
                    <a:lnTo>
                      <a:pt x="518" y="392"/>
                    </a:lnTo>
                    <a:lnTo>
                      <a:pt x="518" y="394"/>
                    </a:lnTo>
                    <a:lnTo>
                      <a:pt x="520" y="394"/>
                    </a:lnTo>
                    <a:lnTo>
                      <a:pt x="518" y="394"/>
                    </a:lnTo>
                    <a:lnTo>
                      <a:pt x="516" y="396"/>
                    </a:lnTo>
                    <a:lnTo>
                      <a:pt x="516" y="398"/>
                    </a:lnTo>
                    <a:lnTo>
                      <a:pt x="515" y="398"/>
                    </a:lnTo>
                    <a:lnTo>
                      <a:pt x="515" y="396"/>
                    </a:lnTo>
                    <a:lnTo>
                      <a:pt x="513" y="396"/>
                    </a:lnTo>
                    <a:lnTo>
                      <a:pt x="511" y="396"/>
                    </a:lnTo>
                    <a:lnTo>
                      <a:pt x="511" y="398"/>
                    </a:lnTo>
                    <a:lnTo>
                      <a:pt x="511" y="399"/>
                    </a:lnTo>
                    <a:lnTo>
                      <a:pt x="509" y="399"/>
                    </a:lnTo>
                    <a:lnTo>
                      <a:pt x="509" y="398"/>
                    </a:lnTo>
                    <a:lnTo>
                      <a:pt x="507" y="398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3" y="394"/>
                    </a:lnTo>
                    <a:lnTo>
                      <a:pt x="505" y="394"/>
                    </a:lnTo>
                    <a:lnTo>
                      <a:pt x="505" y="392"/>
                    </a:lnTo>
                    <a:lnTo>
                      <a:pt x="505" y="390"/>
                    </a:lnTo>
                    <a:lnTo>
                      <a:pt x="505" y="388"/>
                    </a:lnTo>
                    <a:lnTo>
                      <a:pt x="503" y="388"/>
                    </a:lnTo>
                    <a:lnTo>
                      <a:pt x="501" y="386"/>
                    </a:lnTo>
                    <a:lnTo>
                      <a:pt x="501" y="384"/>
                    </a:lnTo>
                    <a:lnTo>
                      <a:pt x="499" y="384"/>
                    </a:lnTo>
                    <a:lnTo>
                      <a:pt x="499" y="382"/>
                    </a:lnTo>
                    <a:lnTo>
                      <a:pt x="497" y="382"/>
                    </a:lnTo>
                    <a:lnTo>
                      <a:pt x="495" y="382"/>
                    </a:lnTo>
                    <a:lnTo>
                      <a:pt x="493" y="382"/>
                    </a:lnTo>
                    <a:lnTo>
                      <a:pt x="493" y="384"/>
                    </a:lnTo>
                    <a:lnTo>
                      <a:pt x="492" y="384"/>
                    </a:lnTo>
                    <a:lnTo>
                      <a:pt x="492" y="386"/>
                    </a:lnTo>
                    <a:lnTo>
                      <a:pt x="490" y="388"/>
                    </a:lnTo>
                    <a:lnTo>
                      <a:pt x="488" y="388"/>
                    </a:lnTo>
                    <a:lnTo>
                      <a:pt x="488" y="386"/>
                    </a:lnTo>
                    <a:lnTo>
                      <a:pt x="488" y="384"/>
                    </a:lnTo>
                    <a:lnTo>
                      <a:pt x="488" y="382"/>
                    </a:lnTo>
                    <a:lnTo>
                      <a:pt x="488" y="380"/>
                    </a:lnTo>
                    <a:lnTo>
                      <a:pt x="486" y="380"/>
                    </a:lnTo>
                    <a:lnTo>
                      <a:pt x="484" y="380"/>
                    </a:lnTo>
                    <a:lnTo>
                      <a:pt x="484" y="382"/>
                    </a:lnTo>
                    <a:lnTo>
                      <a:pt x="482" y="382"/>
                    </a:lnTo>
                    <a:lnTo>
                      <a:pt x="482" y="380"/>
                    </a:lnTo>
                    <a:lnTo>
                      <a:pt x="484" y="380"/>
                    </a:lnTo>
                    <a:lnTo>
                      <a:pt x="484" y="378"/>
                    </a:lnTo>
                    <a:lnTo>
                      <a:pt x="486" y="378"/>
                    </a:lnTo>
                    <a:lnTo>
                      <a:pt x="488" y="378"/>
                    </a:lnTo>
                    <a:lnTo>
                      <a:pt x="490" y="378"/>
                    </a:lnTo>
                    <a:lnTo>
                      <a:pt x="490" y="376"/>
                    </a:lnTo>
                    <a:lnTo>
                      <a:pt x="488" y="376"/>
                    </a:lnTo>
                    <a:lnTo>
                      <a:pt x="486" y="375"/>
                    </a:lnTo>
                    <a:lnTo>
                      <a:pt x="484" y="375"/>
                    </a:lnTo>
                    <a:lnTo>
                      <a:pt x="484" y="376"/>
                    </a:lnTo>
                    <a:lnTo>
                      <a:pt x="484" y="375"/>
                    </a:lnTo>
                    <a:lnTo>
                      <a:pt x="484" y="373"/>
                    </a:lnTo>
                    <a:lnTo>
                      <a:pt x="484" y="371"/>
                    </a:lnTo>
                    <a:lnTo>
                      <a:pt x="482" y="371"/>
                    </a:lnTo>
                    <a:lnTo>
                      <a:pt x="480" y="371"/>
                    </a:lnTo>
                    <a:lnTo>
                      <a:pt x="480" y="373"/>
                    </a:lnTo>
                    <a:lnTo>
                      <a:pt x="480" y="371"/>
                    </a:lnTo>
                    <a:lnTo>
                      <a:pt x="480" y="369"/>
                    </a:lnTo>
                    <a:lnTo>
                      <a:pt x="478" y="369"/>
                    </a:lnTo>
                    <a:lnTo>
                      <a:pt x="478" y="371"/>
                    </a:lnTo>
                    <a:lnTo>
                      <a:pt x="478" y="373"/>
                    </a:lnTo>
                    <a:lnTo>
                      <a:pt x="478" y="371"/>
                    </a:lnTo>
                    <a:lnTo>
                      <a:pt x="476" y="371"/>
                    </a:lnTo>
                    <a:lnTo>
                      <a:pt x="474" y="371"/>
                    </a:lnTo>
                    <a:lnTo>
                      <a:pt x="474" y="373"/>
                    </a:lnTo>
                    <a:lnTo>
                      <a:pt x="472" y="373"/>
                    </a:lnTo>
                    <a:lnTo>
                      <a:pt x="470" y="373"/>
                    </a:lnTo>
                    <a:lnTo>
                      <a:pt x="470" y="371"/>
                    </a:lnTo>
                    <a:lnTo>
                      <a:pt x="470" y="369"/>
                    </a:lnTo>
                    <a:lnTo>
                      <a:pt x="468" y="369"/>
                    </a:lnTo>
                    <a:lnTo>
                      <a:pt x="467" y="369"/>
                    </a:lnTo>
                    <a:lnTo>
                      <a:pt x="467" y="367"/>
                    </a:lnTo>
                    <a:lnTo>
                      <a:pt x="465" y="367"/>
                    </a:lnTo>
                    <a:lnTo>
                      <a:pt x="465" y="369"/>
                    </a:lnTo>
                    <a:lnTo>
                      <a:pt x="463" y="369"/>
                    </a:lnTo>
                    <a:lnTo>
                      <a:pt x="463" y="367"/>
                    </a:lnTo>
                    <a:lnTo>
                      <a:pt x="461" y="367"/>
                    </a:lnTo>
                    <a:lnTo>
                      <a:pt x="461" y="369"/>
                    </a:lnTo>
                    <a:lnTo>
                      <a:pt x="463" y="369"/>
                    </a:lnTo>
                    <a:lnTo>
                      <a:pt x="461" y="369"/>
                    </a:lnTo>
                    <a:lnTo>
                      <a:pt x="459" y="369"/>
                    </a:lnTo>
                    <a:lnTo>
                      <a:pt x="459" y="367"/>
                    </a:lnTo>
                    <a:lnTo>
                      <a:pt x="461" y="367"/>
                    </a:lnTo>
                    <a:lnTo>
                      <a:pt x="459" y="367"/>
                    </a:lnTo>
                    <a:lnTo>
                      <a:pt x="459" y="365"/>
                    </a:lnTo>
                    <a:lnTo>
                      <a:pt x="459" y="367"/>
                    </a:lnTo>
                    <a:lnTo>
                      <a:pt x="457" y="367"/>
                    </a:lnTo>
                    <a:lnTo>
                      <a:pt x="455" y="367"/>
                    </a:lnTo>
                    <a:lnTo>
                      <a:pt x="455" y="365"/>
                    </a:lnTo>
                    <a:lnTo>
                      <a:pt x="453" y="365"/>
                    </a:lnTo>
                    <a:lnTo>
                      <a:pt x="453" y="367"/>
                    </a:lnTo>
                    <a:lnTo>
                      <a:pt x="451" y="367"/>
                    </a:lnTo>
                    <a:lnTo>
                      <a:pt x="449" y="367"/>
                    </a:lnTo>
                    <a:lnTo>
                      <a:pt x="449" y="365"/>
                    </a:lnTo>
                    <a:lnTo>
                      <a:pt x="447" y="365"/>
                    </a:lnTo>
                    <a:lnTo>
                      <a:pt x="445" y="365"/>
                    </a:lnTo>
                    <a:lnTo>
                      <a:pt x="444" y="365"/>
                    </a:lnTo>
                    <a:lnTo>
                      <a:pt x="442" y="367"/>
                    </a:lnTo>
                    <a:lnTo>
                      <a:pt x="440" y="365"/>
                    </a:lnTo>
                    <a:lnTo>
                      <a:pt x="440" y="363"/>
                    </a:lnTo>
                    <a:lnTo>
                      <a:pt x="442" y="363"/>
                    </a:lnTo>
                    <a:lnTo>
                      <a:pt x="442" y="361"/>
                    </a:lnTo>
                    <a:lnTo>
                      <a:pt x="440" y="361"/>
                    </a:lnTo>
                    <a:lnTo>
                      <a:pt x="438" y="361"/>
                    </a:lnTo>
                    <a:lnTo>
                      <a:pt x="436" y="361"/>
                    </a:lnTo>
                    <a:lnTo>
                      <a:pt x="434" y="361"/>
                    </a:lnTo>
                    <a:lnTo>
                      <a:pt x="434" y="363"/>
                    </a:lnTo>
                    <a:lnTo>
                      <a:pt x="432" y="363"/>
                    </a:lnTo>
                    <a:lnTo>
                      <a:pt x="430" y="363"/>
                    </a:lnTo>
                    <a:lnTo>
                      <a:pt x="430" y="361"/>
                    </a:lnTo>
                    <a:lnTo>
                      <a:pt x="430" y="359"/>
                    </a:lnTo>
                    <a:lnTo>
                      <a:pt x="428" y="359"/>
                    </a:lnTo>
                    <a:lnTo>
                      <a:pt x="428" y="357"/>
                    </a:lnTo>
                    <a:lnTo>
                      <a:pt x="428" y="355"/>
                    </a:lnTo>
                    <a:lnTo>
                      <a:pt x="426" y="355"/>
                    </a:lnTo>
                    <a:lnTo>
                      <a:pt x="424" y="355"/>
                    </a:lnTo>
                    <a:lnTo>
                      <a:pt x="424" y="357"/>
                    </a:lnTo>
                    <a:lnTo>
                      <a:pt x="426" y="357"/>
                    </a:lnTo>
                    <a:lnTo>
                      <a:pt x="424" y="357"/>
                    </a:lnTo>
                    <a:lnTo>
                      <a:pt x="424" y="359"/>
                    </a:lnTo>
                    <a:lnTo>
                      <a:pt x="422" y="359"/>
                    </a:lnTo>
                    <a:lnTo>
                      <a:pt x="420" y="359"/>
                    </a:lnTo>
                    <a:lnTo>
                      <a:pt x="420" y="357"/>
                    </a:lnTo>
                    <a:lnTo>
                      <a:pt x="419" y="357"/>
                    </a:lnTo>
                    <a:lnTo>
                      <a:pt x="417" y="357"/>
                    </a:lnTo>
                    <a:lnTo>
                      <a:pt x="415" y="357"/>
                    </a:lnTo>
                    <a:lnTo>
                      <a:pt x="413" y="357"/>
                    </a:lnTo>
                    <a:lnTo>
                      <a:pt x="411" y="357"/>
                    </a:lnTo>
                    <a:lnTo>
                      <a:pt x="409" y="357"/>
                    </a:lnTo>
                    <a:lnTo>
                      <a:pt x="409" y="359"/>
                    </a:lnTo>
                    <a:lnTo>
                      <a:pt x="407" y="359"/>
                    </a:lnTo>
                    <a:lnTo>
                      <a:pt x="405" y="359"/>
                    </a:lnTo>
                    <a:lnTo>
                      <a:pt x="403" y="359"/>
                    </a:lnTo>
                    <a:lnTo>
                      <a:pt x="403" y="361"/>
                    </a:lnTo>
                    <a:lnTo>
                      <a:pt x="401" y="361"/>
                    </a:lnTo>
                    <a:lnTo>
                      <a:pt x="399" y="361"/>
                    </a:lnTo>
                    <a:lnTo>
                      <a:pt x="399" y="363"/>
                    </a:lnTo>
                    <a:lnTo>
                      <a:pt x="397" y="363"/>
                    </a:lnTo>
                    <a:lnTo>
                      <a:pt x="396" y="363"/>
                    </a:lnTo>
                    <a:lnTo>
                      <a:pt x="396" y="365"/>
                    </a:lnTo>
                    <a:lnTo>
                      <a:pt x="394" y="365"/>
                    </a:lnTo>
                    <a:lnTo>
                      <a:pt x="394" y="363"/>
                    </a:lnTo>
                    <a:lnTo>
                      <a:pt x="392" y="361"/>
                    </a:lnTo>
                    <a:lnTo>
                      <a:pt x="392" y="359"/>
                    </a:lnTo>
                    <a:lnTo>
                      <a:pt x="390" y="359"/>
                    </a:lnTo>
                    <a:lnTo>
                      <a:pt x="390" y="361"/>
                    </a:lnTo>
                    <a:lnTo>
                      <a:pt x="392" y="363"/>
                    </a:lnTo>
                    <a:lnTo>
                      <a:pt x="392" y="365"/>
                    </a:lnTo>
                    <a:lnTo>
                      <a:pt x="392" y="367"/>
                    </a:lnTo>
                    <a:lnTo>
                      <a:pt x="392" y="369"/>
                    </a:lnTo>
                    <a:lnTo>
                      <a:pt x="392" y="371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88" y="373"/>
                    </a:lnTo>
                    <a:lnTo>
                      <a:pt x="386" y="373"/>
                    </a:lnTo>
                    <a:lnTo>
                      <a:pt x="386" y="375"/>
                    </a:lnTo>
                    <a:lnTo>
                      <a:pt x="384" y="375"/>
                    </a:lnTo>
                    <a:lnTo>
                      <a:pt x="384" y="376"/>
                    </a:lnTo>
                    <a:lnTo>
                      <a:pt x="384" y="378"/>
                    </a:lnTo>
                    <a:lnTo>
                      <a:pt x="386" y="378"/>
                    </a:lnTo>
                    <a:lnTo>
                      <a:pt x="386" y="380"/>
                    </a:lnTo>
                    <a:lnTo>
                      <a:pt x="388" y="380"/>
                    </a:lnTo>
                    <a:lnTo>
                      <a:pt x="388" y="382"/>
                    </a:lnTo>
                    <a:lnTo>
                      <a:pt x="386" y="382"/>
                    </a:lnTo>
                    <a:lnTo>
                      <a:pt x="386" y="384"/>
                    </a:lnTo>
                    <a:lnTo>
                      <a:pt x="384" y="384"/>
                    </a:lnTo>
                    <a:lnTo>
                      <a:pt x="382" y="382"/>
                    </a:lnTo>
                    <a:lnTo>
                      <a:pt x="382" y="380"/>
                    </a:lnTo>
                    <a:lnTo>
                      <a:pt x="380" y="380"/>
                    </a:lnTo>
                    <a:lnTo>
                      <a:pt x="378" y="380"/>
                    </a:lnTo>
                    <a:lnTo>
                      <a:pt x="378" y="382"/>
                    </a:lnTo>
                    <a:lnTo>
                      <a:pt x="376" y="382"/>
                    </a:lnTo>
                    <a:lnTo>
                      <a:pt x="376" y="384"/>
                    </a:lnTo>
                    <a:lnTo>
                      <a:pt x="378" y="384"/>
                    </a:lnTo>
                    <a:lnTo>
                      <a:pt x="378" y="386"/>
                    </a:lnTo>
                    <a:lnTo>
                      <a:pt x="380" y="384"/>
                    </a:lnTo>
                    <a:lnTo>
                      <a:pt x="382" y="384"/>
                    </a:lnTo>
                    <a:lnTo>
                      <a:pt x="382" y="386"/>
                    </a:lnTo>
                    <a:lnTo>
                      <a:pt x="384" y="386"/>
                    </a:lnTo>
                    <a:lnTo>
                      <a:pt x="384" y="388"/>
                    </a:lnTo>
                    <a:lnTo>
                      <a:pt x="382" y="388"/>
                    </a:lnTo>
                    <a:lnTo>
                      <a:pt x="382" y="390"/>
                    </a:lnTo>
                    <a:lnTo>
                      <a:pt x="380" y="390"/>
                    </a:lnTo>
                    <a:lnTo>
                      <a:pt x="380" y="388"/>
                    </a:lnTo>
                    <a:lnTo>
                      <a:pt x="378" y="386"/>
                    </a:lnTo>
                    <a:lnTo>
                      <a:pt x="376" y="386"/>
                    </a:lnTo>
                    <a:lnTo>
                      <a:pt x="374" y="386"/>
                    </a:lnTo>
                    <a:lnTo>
                      <a:pt x="374" y="388"/>
                    </a:lnTo>
                    <a:lnTo>
                      <a:pt x="374" y="390"/>
                    </a:lnTo>
                    <a:lnTo>
                      <a:pt x="373" y="392"/>
                    </a:lnTo>
                    <a:lnTo>
                      <a:pt x="371" y="392"/>
                    </a:lnTo>
                    <a:lnTo>
                      <a:pt x="371" y="394"/>
                    </a:lnTo>
                    <a:lnTo>
                      <a:pt x="369" y="394"/>
                    </a:lnTo>
                    <a:lnTo>
                      <a:pt x="367" y="394"/>
                    </a:lnTo>
                    <a:lnTo>
                      <a:pt x="367" y="392"/>
                    </a:lnTo>
                    <a:lnTo>
                      <a:pt x="365" y="392"/>
                    </a:lnTo>
                    <a:lnTo>
                      <a:pt x="365" y="390"/>
                    </a:lnTo>
                    <a:lnTo>
                      <a:pt x="367" y="388"/>
                    </a:lnTo>
                    <a:lnTo>
                      <a:pt x="367" y="386"/>
                    </a:lnTo>
                    <a:lnTo>
                      <a:pt x="365" y="386"/>
                    </a:lnTo>
                    <a:lnTo>
                      <a:pt x="365" y="388"/>
                    </a:lnTo>
                    <a:lnTo>
                      <a:pt x="363" y="388"/>
                    </a:lnTo>
                    <a:lnTo>
                      <a:pt x="363" y="390"/>
                    </a:lnTo>
                    <a:lnTo>
                      <a:pt x="363" y="392"/>
                    </a:lnTo>
                    <a:lnTo>
                      <a:pt x="363" y="394"/>
                    </a:lnTo>
                    <a:lnTo>
                      <a:pt x="365" y="394"/>
                    </a:lnTo>
                    <a:lnTo>
                      <a:pt x="365" y="396"/>
                    </a:lnTo>
                    <a:lnTo>
                      <a:pt x="365" y="398"/>
                    </a:lnTo>
                    <a:lnTo>
                      <a:pt x="363" y="398"/>
                    </a:lnTo>
                    <a:lnTo>
                      <a:pt x="361" y="398"/>
                    </a:lnTo>
                    <a:lnTo>
                      <a:pt x="359" y="398"/>
                    </a:lnTo>
                    <a:lnTo>
                      <a:pt x="357" y="398"/>
                    </a:lnTo>
                    <a:lnTo>
                      <a:pt x="359" y="398"/>
                    </a:lnTo>
                    <a:lnTo>
                      <a:pt x="359" y="399"/>
                    </a:lnTo>
                    <a:lnTo>
                      <a:pt x="361" y="399"/>
                    </a:lnTo>
                    <a:lnTo>
                      <a:pt x="361" y="401"/>
                    </a:lnTo>
                    <a:lnTo>
                      <a:pt x="359" y="401"/>
                    </a:lnTo>
                    <a:lnTo>
                      <a:pt x="359" y="403"/>
                    </a:lnTo>
                    <a:lnTo>
                      <a:pt x="359" y="405"/>
                    </a:lnTo>
                    <a:lnTo>
                      <a:pt x="361" y="403"/>
                    </a:lnTo>
                    <a:lnTo>
                      <a:pt x="361" y="405"/>
                    </a:lnTo>
                    <a:lnTo>
                      <a:pt x="361" y="407"/>
                    </a:lnTo>
                    <a:lnTo>
                      <a:pt x="361" y="409"/>
                    </a:lnTo>
                    <a:lnTo>
                      <a:pt x="361" y="411"/>
                    </a:lnTo>
                    <a:lnTo>
                      <a:pt x="363" y="411"/>
                    </a:lnTo>
                    <a:lnTo>
                      <a:pt x="363" y="409"/>
                    </a:lnTo>
                    <a:lnTo>
                      <a:pt x="365" y="409"/>
                    </a:lnTo>
                    <a:lnTo>
                      <a:pt x="365" y="411"/>
                    </a:lnTo>
                    <a:lnTo>
                      <a:pt x="365" y="413"/>
                    </a:lnTo>
                    <a:lnTo>
                      <a:pt x="367" y="413"/>
                    </a:lnTo>
                    <a:lnTo>
                      <a:pt x="367" y="415"/>
                    </a:lnTo>
                    <a:lnTo>
                      <a:pt x="367" y="417"/>
                    </a:lnTo>
                    <a:lnTo>
                      <a:pt x="365" y="417"/>
                    </a:lnTo>
                    <a:lnTo>
                      <a:pt x="365" y="419"/>
                    </a:lnTo>
                    <a:lnTo>
                      <a:pt x="367" y="419"/>
                    </a:lnTo>
                    <a:lnTo>
                      <a:pt x="367" y="421"/>
                    </a:lnTo>
                    <a:lnTo>
                      <a:pt x="365" y="419"/>
                    </a:lnTo>
                    <a:lnTo>
                      <a:pt x="363" y="419"/>
                    </a:lnTo>
                    <a:lnTo>
                      <a:pt x="361" y="419"/>
                    </a:lnTo>
                    <a:lnTo>
                      <a:pt x="361" y="421"/>
                    </a:lnTo>
                    <a:lnTo>
                      <a:pt x="363" y="421"/>
                    </a:lnTo>
                    <a:lnTo>
                      <a:pt x="365" y="421"/>
                    </a:lnTo>
                    <a:lnTo>
                      <a:pt x="367" y="423"/>
                    </a:lnTo>
                    <a:lnTo>
                      <a:pt x="365" y="423"/>
                    </a:lnTo>
                    <a:lnTo>
                      <a:pt x="365" y="424"/>
                    </a:lnTo>
                    <a:lnTo>
                      <a:pt x="363" y="424"/>
                    </a:lnTo>
                    <a:lnTo>
                      <a:pt x="363" y="423"/>
                    </a:lnTo>
                    <a:lnTo>
                      <a:pt x="361" y="423"/>
                    </a:lnTo>
                    <a:lnTo>
                      <a:pt x="361" y="424"/>
                    </a:lnTo>
                    <a:lnTo>
                      <a:pt x="361" y="426"/>
                    </a:lnTo>
                    <a:lnTo>
                      <a:pt x="363" y="426"/>
                    </a:lnTo>
                    <a:lnTo>
                      <a:pt x="365" y="426"/>
                    </a:lnTo>
                    <a:lnTo>
                      <a:pt x="367" y="426"/>
                    </a:lnTo>
                    <a:lnTo>
                      <a:pt x="367" y="428"/>
                    </a:lnTo>
                    <a:lnTo>
                      <a:pt x="367" y="430"/>
                    </a:lnTo>
                    <a:lnTo>
                      <a:pt x="367" y="432"/>
                    </a:lnTo>
                    <a:lnTo>
                      <a:pt x="365" y="432"/>
                    </a:lnTo>
                    <a:lnTo>
                      <a:pt x="365" y="430"/>
                    </a:lnTo>
                    <a:lnTo>
                      <a:pt x="365" y="428"/>
                    </a:lnTo>
                    <a:lnTo>
                      <a:pt x="365" y="430"/>
                    </a:lnTo>
                    <a:lnTo>
                      <a:pt x="363" y="430"/>
                    </a:lnTo>
                    <a:lnTo>
                      <a:pt x="363" y="432"/>
                    </a:lnTo>
                    <a:lnTo>
                      <a:pt x="365" y="432"/>
                    </a:lnTo>
                    <a:lnTo>
                      <a:pt x="367" y="432"/>
                    </a:lnTo>
                    <a:lnTo>
                      <a:pt x="367" y="434"/>
                    </a:lnTo>
                    <a:lnTo>
                      <a:pt x="365" y="434"/>
                    </a:lnTo>
                    <a:lnTo>
                      <a:pt x="365" y="436"/>
                    </a:lnTo>
                    <a:lnTo>
                      <a:pt x="367" y="436"/>
                    </a:lnTo>
                    <a:lnTo>
                      <a:pt x="367" y="438"/>
                    </a:lnTo>
                    <a:lnTo>
                      <a:pt x="365" y="438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3" y="442"/>
                    </a:lnTo>
                    <a:lnTo>
                      <a:pt x="361" y="442"/>
                    </a:lnTo>
                    <a:lnTo>
                      <a:pt x="361" y="440"/>
                    </a:lnTo>
                    <a:lnTo>
                      <a:pt x="361" y="438"/>
                    </a:lnTo>
                    <a:lnTo>
                      <a:pt x="359" y="438"/>
                    </a:lnTo>
                    <a:lnTo>
                      <a:pt x="357" y="438"/>
                    </a:lnTo>
                    <a:lnTo>
                      <a:pt x="357" y="440"/>
                    </a:lnTo>
                    <a:lnTo>
                      <a:pt x="355" y="438"/>
                    </a:lnTo>
                    <a:lnTo>
                      <a:pt x="357" y="438"/>
                    </a:lnTo>
                    <a:lnTo>
                      <a:pt x="355" y="438"/>
                    </a:lnTo>
                    <a:lnTo>
                      <a:pt x="353" y="440"/>
                    </a:lnTo>
                    <a:lnTo>
                      <a:pt x="353" y="442"/>
                    </a:lnTo>
                    <a:lnTo>
                      <a:pt x="355" y="442"/>
                    </a:lnTo>
                    <a:lnTo>
                      <a:pt x="355" y="444"/>
                    </a:lnTo>
                    <a:lnTo>
                      <a:pt x="355" y="446"/>
                    </a:lnTo>
                    <a:lnTo>
                      <a:pt x="355" y="447"/>
                    </a:lnTo>
                    <a:lnTo>
                      <a:pt x="357" y="447"/>
                    </a:lnTo>
                    <a:lnTo>
                      <a:pt x="357" y="449"/>
                    </a:lnTo>
                    <a:lnTo>
                      <a:pt x="355" y="451"/>
                    </a:lnTo>
                    <a:lnTo>
                      <a:pt x="353" y="451"/>
                    </a:lnTo>
                    <a:lnTo>
                      <a:pt x="353" y="453"/>
                    </a:lnTo>
                    <a:lnTo>
                      <a:pt x="351" y="453"/>
                    </a:lnTo>
                    <a:lnTo>
                      <a:pt x="351" y="455"/>
                    </a:lnTo>
                    <a:lnTo>
                      <a:pt x="351" y="453"/>
                    </a:lnTo>
                    <a:lnTo>
                      <a:pt x="349" y="453"/>
                    </a:lnTo>
                    <a:lnTo>
                      <a:pt x="349" y="455"/>
                    </a:lnTo>
                    <a:lnTo>
                      <a:pt x="351" y="455"/>
                    </a:lnTo>
                    <a:lnTo>
                      <a:pt x="349" y="455"/>
                    </a:lnTo>
                    <a:lnTo>
                      <a:pt x="348" y="455"/>
                    </a:lnTo>
                    <a:lnTo>
                      <a:pt x="346" y="455"/>
                    </a:lnTo>
                    <a:lnTo>
                      <a:pt x="344" y="455"/>
                    </a:lnTo>
                    <a:lnTo>
                      <a:pt x="342" y="455"/>
                    </a:lnTo>
                    <a:lnTo>
                      <a:pt x="344" y="455"/>
                    </a:lnTo>
                    <a:lnTo>
                      <a:pt x="342" y="455"/>
                    </a:lnTo>
                    <a:lnTo>
                      <a:pt x="342" y="457"/>
                    </a:lnTo>
                    <a:lnTo>
                      <a:pt x="340" y="457"/>
                    </a:lnTo>
                    <a:lnTo>
                      <a:pt x="340" y="459"/>
                    </a:lnTo>
                    <a:lnTo>
                      <a:pt x="338" y="459"/>
                    </a:lnTo>
                    <a:lnTo>
                      <a:pt x="336" y="459"/>
                    </a:lnTo>
                    <a:lnTo>
                      <a:pt x="336" y="457"/>
                    </a:lnTo>
                    <a:lnTo>
                      <a:pt x="336" y="459"/>
                    </a:lnTo>
                    <a:lnTo>
                      <a:pt x="336" y="461"/>
                    </a:lnTo>
                    <a:lnTo>
                      <a:pt x="334" y="461"/>
                    </a:lnTo>
                    <a:lnTo>
                      <a:pt x="332" y="461"/>
                    </a:lnTo>
                    <a:lnTo>
                      <a:pt x="332" y="463"/>
                    </a:lnTo>
                    <a:lnTo>
                      <a:pt x="330" y="463"/>
                    </a:lnTo>
                    <a:lnTo>
                      <a:pt x="330" y="465"/>
                    </a:lnTo>
                    <a:lnTo>
                      <a:pt x="330" y="463"/>
                    </a:lnTo>
                    <a:lnTo>
                      <a:pt x="330" y="465"/>
                    </a:lnTo>
                    <a:lnTo>
                      <a:pt x="328" y="465"/>
                    </a:lnTo>
                    <a:lnTo>
                      <a:pt x="326" y="465"/>
                    </a:lnTo>
                    <a:lnTo>
                      <a:pt x="326" y="467"/>
                    </a:lnTo>
                    <a:lnTo>
                      <a:pt x="325" y="467"/>
                    </a:lnTo>
                    <a:lnTo>
                      <a:pt x="325" y="469"/>
                    </a:lnTo>
                    <a:lnTo>
                      <a:pt x="323" y="469"/>
                    </a:lnTo>
                    <a:lnTo>
                      <a:pt x="323" y="471"/>
                    </a:lnTo>
                    <a:lnTo>
                      <a:pt x="325" y="471"/>
                    </a:lnTo>
                    <a:lnTo>
                      <a:pt x="325" y="472"/>
                    </a:lnTo>
                    <a:lnTo>
                      <a:pt x="323" y="472"/>
                    </a:lnTo>
                    <a:lnTo>
                      <a:pt x="323" y="474"/>
                    </a:lnTo>
                    <a:lnTo>
                      <a:pt x="323" y="476"/>
                    </a:lnTo>
                    <a:lnTo>
                      <a:pt x="321" y="478"/>
                    </a:lnTo>
                    <a:lnTo>
                      <a:pt x="319" y="478"/>
                    </a:lnTo>
                    <a:lnTo>
                      <a:pt x="319" y="480"/>
                    </a:lnTo>
                    <a:lnTo>
                      <a:pt x="319" y="482"/>
                    </a:lnTo>
                    <a:lnTo>
                      <a:pt x="317" y="482"/>
                    </a:lnTo>
                    <a:lnTo>
                      <a:pt x="317" y="484"/>
                    </a:lnTo>
                    <a:lnTo>
                      <a:pt x="315" y="484"/>
                    </a:lnTo>
                    <a:lnTo>
                      <a:pt x="313" y="484"/>
                    </a:lnTo>
                    <a:lnTo>
                      <a:pt x="313" y="486"/>
                    </a:lnTo>
                    <a:lnTo>
                      <a:pt x="311" y="486"/>
                    </a:lnTo>
                    <a:lnTo>
                      <a:pt x="311" y="484"/>
                    </a:lnTo>
                    <a:lnTo>
                      <a:pt x="309" y="484"/>
                    </a:lnTo>
                    <a:lnTo>
                      <a:pt x="307" y="484"/>
                    </a:lnTo>
                    <a:lnTo>
                      <a:pt x="305" y="484"/>
                    </a:lnTo>
                    <a:lnTo>
                      <a:pt x="305" y="486"/>
                    </a:lnTo>
                    <a:lnTo>
                      <a:pt x="305" y="488"/>
                    </a:lnTo>
                    <a:lnTo>
                      <a:pt x="303" y="488"/>
                    </a:lnTo>
                    <a:lnTo>
                      <a:pt x="301" y="488"/>
                    </a:lnTo>
                    <a:lnTo>
                      <a:pt x="301" y="486"/>
                    </a:lnTo>
                    <a:lnTo>
                      <a:pt x="301" y="484"/>
                    </a:lnTo>
                    <a:lnTo>
                      <a:pt x="301" y="482"/>
                    </a:lnTo>
                    <a:lnTo>
                      <a:pt x="301" y="480"/>
                    </a:lnTo>
                    <a:lnTo>
                      <a:pt x="300" y="480"/>
                    </a:lnTo>
                    <a:lnTo>
                      <a:pt x="300" y="478"/>
                    </a:lnTo>
                    <a:lnTo>
                      <a:pt x="300" y="476"/>
                    </a:lnTo>
                    <a:lnTo>
                      <a:pt x="298" y="476"/>
                    </a:lnTo>
                    <a:lnTo>
                      <a:pt x="298" y="474"/>
                    </a:lnTo>
                    <a:lnTo>
                      <a:pt x="296" y="474"/>
                    </a:lnTo>
                    <a:lnTo>
                      <a:pt x="294" y="474"/>
                    </a:lnTo>
                    <a:lnTo>
                      <a:pt x="292" y="474"/>
                    </a:lnTo>
                    <a:lnTo>
                      <a:pt x="294" y="474"/>
                    </a:lnTo>
                    <a:lnTo>
                      <a:pt x="292" y="474"/>
                    </a:lnTo>
                    <a:lnTo>
                      <a:pt x="290" y="474"/>
                    </a:lnTo>
                    <a:lnTo>
                      <a:pt x="288" y="474"/>
                    </a:lnTo>
                    <a:lnTo>
                      <a:pt x="286" y="474"/>
                    </a:lnTo>
                    <a:lnTo>
                      <a:pt x="284" y="474"/>
                    </a:lnTo>
                    <a:lnTo>
                      <a:pt x="282" y="474"/>
                    </a:lnTo>
                    <a:lnTo>
                      <a:pt x="282" y="476"/>
                    </a:lnTo>
                    <a:lnTo>
                      <a:pt x="282" y="478"/>
                    </a:lnTo>
                    <a:lnTo>
                      <a:pt x="284" y="478"/>
                    </a:lnTo>
                    <a:lnTo>
                      <a:pt x="284" y="480"/>
                    </a:lnTo>
                    <a:lnTo>
                      <a:pt x="284" y="482"/>
                    </a:lnTo>
                    <a:lnTo>
                      <a:pt x="282" y="482"/>
                    </a:lnTo>
                    <a:lnTo>
                      <a:pt x="282" y="484"/>
                    </a:lnTo>
                    <a:lnTo>
                      <a:pt x="282" y="486"/>
                    </a:lnTo>
                    <a:lnTo>
                      <a:pt x="282" y="488"/>
                    </a:lnTo>
                    <a:lnTo>
                      <a:pt x="280" y="490"/>
                    </a:lnTo>
                    <a:lnTo>
                      <a:pt x="280" y="492"/>
                    </a:lnTo>
                    <a:lnTo>
                      <a:pt x="280" y="494"/>
                    </a:lnTo>
                    <a:lnTo>
                      <a:pt x="278" y="494"/>
                    </a:lnTo>
                    <a:lnTo>
                      <a:pt x="278" y="495"/>
                    </a:lnTo>
                    <a:lnTo>
                      <a:pt x="277" y="495"/>
                    </a:lnTo>
                    <a:lnTo>
                      <a:pt x="277" y="494"/>
                    </a:lnTo>
                    <a:lnTo>
                      <a:pt x="275" y="494"/>
                    </a:lnTo>
                    <a:lnTo>
                      <a:pt x="275" y="495"/>
                    </a:lnTo>
                    <a:lnTo>
                      <a:pt x="275" y="497"/>
                    </a:lnTo>
                    <a:lnTo>
                      <a:pt x="273" y="497"/>
                    </a:lnTo>
                    <a:lnTo>
                      <a:pt x="273" y="495"/>
                    </a:lnTo>
                    <a:lnTo>
                      <a:pt x="273" y="494"/>
                    </a:lnTo>
                    <a:lnTo>
                      <a:pt x="273" y="492"/>
                    </a:lnTo>
                    <a:lnTo>
                      <a:pt x="271" y="492"/>
                    </a:lnTo>
                    <a:lnTo>
                      <a:pt x="271" y="490"/>
                    </a:lnTo>
                    <a:lnTo>
                      <a:pt x="269" y="490"/>
                    </a:lnTo>
                    <a:lnTo>
                      <a:pt x="269" y="488"/>
                    </a:lnTo>
                    <a:lnTo>
                      <a:pt x="271" y="488"/>
                    </a:lnTo>
                    <a:lnTo>
                      <a:pt x="269" y="488"/>
                    </a:lnTo>
                    <a:lnTo>
                      <a:pt x="267" y="488"/>
                    </a:lnTo>
                    <a:lnTo>
                      <a:pt x="267" y="486"/>
                    </a:lnTo>
                    <a:lnTo>
                      <a:pt x="265" y="486"/>
                    </a:lnTo>
                    <a:lnTo>
                      <a:pt x="265" y="488"/>
                    </a:lnTo>
                    <a:lnTo>
                      <a:pt x="263" y="488"/>
                    </a:lnTo>
                    <a:lnTo>
                      <a:pt x="261" y="488"/>
                    </a:lnTo>
                    <a:lnTo>
                      <a:pt x="261" y="486"/>
                    </a:lnTo>
                    <a:lnTo>
                      <a:pt x="263" y="486"/>
                    </a:lnTo>
                    <a:lnTo>
                      <a:pt x="263" y="484"/>
                    </a:lnTo>
                    <a:lnTo>
                      <a:pt x="261" y="484"/>
                    </a:lnTo>
                    <a:lnTo>
                      <a:pt x="261" y="482"/>
                    </a:lnTo>
                    <a:lnTo>
                      <a:pt x="259" y="482"/>
                    </a:lnTo>
                    <a:lnTo>
                      <a:pt x="259" y="484"/>
                    </a:lnTo>
                    <a:lnTo>
                      <a:pt x="257" y="484"/>
                    </a:lnTo>
                    <a:lnTo>
                      <a:pt x="257" y="486"/>
                    </a:lnTo>
                    <a:lnTo>
                      <a:pt x="255" y="486"/>
                    </a:lnTo>
                    <a:lnTo>
                      <a:pt x="253" y="486"/>
                    </a:lnTo>
                    <a:lnTo>
                      <a:pt x="252" y="486"/>
                    </a:lnTo>
                    <a:lnTo>
                      <a:pt x="252" y="484"/>
                    </a:lnTo>
                    <a:lnTo>
                      <a:pt x="250" y="484"/>
                    </a:lnTo>
                    <a:lnTo>
                      <a:pt x="248" y="484"/>
                    </a:lnTo>
                    <a:lnTo>
                      <a:pt x="246" y="484"/>
                    </a:lnTo>
                    <a:lnTo>
                      <a:pt x="246" y="486"/>
                    </a:lnTo>
                    <a:lnTo>
                      <a:pt x="244" y="486"/>
                    </a:lnTo>
                    <a:lnTo>
                      <a:pt x="242" y="486"/>
                    </a:lnTo>
                    <a:lnTo>
                      <a:pt x="242" y="488"/>
                    </a:lnTo>
                    <a:lnTo>
                      <a:pt x="242" y="490"/>
                    </a:lnTo>
                    <a:lnTo>
                      <a:pt x="240" y="490"/>
                    </a:lnTo>
                    <a:lnTo>
                      <a:pt x="238" y="490"/>
                    </a:lnTo>
                    <a:lnTo>
                      <a:pt x="236" y="490"/>
                    </a:lnTo>
                    <a:lnTo>
                      <a:pt x="238" y="488"/>
                    </a:lnTo>
                    <a:lnTo>
                      <a:pt x="236" y="488"/>
                    </a:lnTo>
                    <a:lnTo>
                      <a:pt x="234" y="488"/>
                    </a:lnTo>
                    <a:lnTo>
                      <a:pt x="232" y="488"/>
                    </a:lnTo>
                    <a:lnTo>
                      <a:pt x="232" y="490"/>
                    </a:lnTo>
                    <a:lnTo>
                      <a:pt x="230" y="492"/>
                    </a:lnTo>
                    <a:lnTo>
                      <a:pt x="230" y="494"/>
                    </a:lnTo>
                    <a:lnTo>
                      <a:pt x="229" y="494"/>
                    </a:lnTo>
                    <a:lnTo>
                      <a:pt x="229" y="495"/>
                    </a:lnTo>
                    <a:lnTo>
                      <a:pt x="229" y="497"/>
                    </a:lnTo>
                    <a:lnTo>
                      <a:pt x="229" y="499"/>
                    </a:lnTo>
                    <a:lnTo>
                      <a:pt x="229" y="501"/>
                    </a:lnTo>
                    <a:lnTo>
                      <a:pt x="227" y="501"/>
                    </a:lnTo>
                    <a:lnTo>
                      <a:pt x="227" y="503"/>
                    </a:lnTo>
                    <a:lnTo>
                      <a:pt x="225" y="503"/>
                    </a:lnTo>
                    <a:lnTo>
                      <a:pt x="225" y="505"/>
                    </a:lnTo>
                    <a:lnTo>
                      <a:pt x="225" y="507"/>
                    </a:lnTo>
                    <a:lnTo>
                      <a:pt x="225" y="509"/>
                    </a:lnTo>
                    <a:lnTo>
                      <a:pt x="223" y="509"/>
                    </a:lnTo>
                    <a:lnTo>
                      <a:pt x="221" y="509"/>
                    </a:lnTo>
                    <a:lnTo>
                      <a:pt x="221" y="507"/>
                    </a:lnTo>
                    <a:lnTo>
                      <a:pt x="219" y="507"/>
                    </a:lnTo>
                    <a:lnTo>
                      <a:pt x="219" y="509"/>
                    </a:lnTo>
                    <a:lnTo>
                      <a:pt x="217" y="509"/>
                    </a:lnTo>
                    <a:lnTo>
                      <a:pt x="215" y="509"/>
                    </a:lnTo>
                    <a:lnTo>
                      <a:pt x="215" y="507"/>
                    </a:lnTo>
                    <a:lnTo>
                      <a:pt x="217" y="507"/>
                    </a:lnTo>
                    <a:lnTo>
                      <a:pt x="217" y="505"/>
                    </a:lnTo>
                    <a:lnTo>
                      <a:pt x="215" y="505"/>
                    </a:lnTo>
                    <a:lnTo>
                      <a:pt x="215" y="507"/>
                    </a:lnTo>
                    <a:lnTo>
                      <a:pt x="213" y="507"/>
                    </a:lnTo>
                    <a:lnTo>
                      <a:pt x="213" y="509"/>
                    </a:lnTo>
                    <a:lnTo>
                      <a:pt x="211" y="509"/>
                    </a:lnTo>
                    <a:lnTo>
                      <a:pt x="211" y="507"/>
                    </a:lnTo>
                    <a:lnTo>
                      <a:pt x="211" y="509"/>
                    </a:lnTo>
                    <a:lnTo>
                      <a:pt x="209" y="509"/>
                    </a:lnTo>
                    <a:lnTo>
                      <a:pt x="209" y="507"/>
                    </a:lnTo>
                    <a:lnTo>
                      <a:pt x="209" y="505"/>
                    </a:lnTo>
                    <a:lnTo>
                      <a:pt x="209" y="503"/>
                    </a:lnTo>
                    <a:lnTo>
                      <a:pt x="209" y="501"/>
                    </a:lnTo>
                    <a:lnTo>
                      <a:pt x="209" y="503"/>
                    </a:lnTo>
                    <a:lnTo>
                      <a:pt x="207" y="503"/>
                    </a:lnTo>
                    <a:lnTo>
                      <a:pt x="207" y="505"/>
                    </a:lnTo>
                    <a:lnTo>
                      <a:pt x="205" y="505"/>
                    </a:lnTo>
                    <a:lnTo>
                      <a:pt x="205" y="503"/>
                    </a:lnTo>
                    <a:lnTo>
                      <a:pt x="205" y="501"/>
                    </a:lnTo>
                    <a:lnTo>
                      <a:pt x="207" y="501"/>
                    </a:lnTo>
                    <a:lnTo>
                      <a:pt x="205" y="499"/>
                    </a:lnTo>
                    <a:lnTo>
                      <a:pt x="205" y="501"/>
                    </a:lnTo>
                    <a:lnTo>
                      <a:pt x="204" y="501"/>
                    </a:lnTo>
                    <a:lnTo>
                      <a:pt x="202" y="503"/>
                    </a:lnTo>
                    <a:lnTo>
                      <a:pt x="200" y="503"/>
                    </a:lnTo>
                    <a:lnTo>
                      <a:pt x="200" y="501"/>
                    </a:lnTo>
                    <a:lnTo>
                      <a:pt x="202" y="501"/>
                    </a:lnTo>
                    <a:lnTo>
                      <a:pt x="202" y="499"/>
                    </a:lnTo>
                    <a:lnTo>
                      <a:pt x="202" y="501"/>
                    </a:lnTo>
                    <a:lnTo>
                      <a:pt x="200" y="501"/>
                    </a:lnTo>
                    <a:lnTo>
                      <a:pt x="200" y="499"/>
                    </a:lnTo>
                    <a:lnTo>
                      <a:pt x="198" y="501"/>
                    </a:lnTo>
                    <a:lnTo>
                      <a:pt x="196" y="501"/>
                    </a:lnTo>
                    <a:lnTo>
                      <a:pt x="194" y="501"/>
                    </a:lnTo>
                    <a:lnTo>
                      <a:pt x="194" y="499"/>
                    </a:lnTo>
                    <a:lnTo>
                      <a:pt x="192" y="499"/>
                    </a:lnTo>
                    <a:lnTo>
                      <a:pt x="190" y="499"/>
                    </a:lnTo>
                    <a:lnTo>
                      <a:pt x="190" y="497"/>
                    </a:lnTo>
                    <a:lnTo>
                      <a:pt x="188" y="497"/>
                    </a:lnTo>
                    <a:lnTo>
                      <a:pt x="188" y="495"/>
                    </a:lnTo>
                    <a:lnTo>
                      <a:pt x="188" y="497"/>
                    </a:lnTo>
                    <a:lnTo>
                      <a:pt x="186" y="497"/>
                    </a:lnTo>
                    <a:lnTo>
                      <a:pt x="184" y="497"/>
                    </a:lnTo>
                    <a:lnTo>
                      <a:pt x="184" y="499"/>
                    </a:lnTo>
                    <a:lnTo>
                      <a:pt x="182" y="499"/>
                    </a:lnTo>
                    <a:lnTo>
                      <a:pt x="184" y="499"/>
                    </a:lnTo>
                    <a:lnTo>
                      <a:pt x="184" y="501"/>
                    </a:lnTo>
                    <a:lnTo>
                      <a:pt x="182" y="499"/>
                    </a:lnTo>
                    <a:lnTo>
                      <a:pt x="182" y="497"/>
                    </a:lnTo>
                    <a:lnTo>
                      <a:pt x="184" y="494"/>
                    </a:lnTo>
                    <a:lnTo>
                      <a:pt x="186" y="492"/>
                    </a:lnTo>
                    <a:lnTo>
                      <a:pt x="188" y="486"/>
                    </a:lnTo>
                    <a:lnTo>
                      <a:pt x="188" y="484"/>
                    </a:lnTo>
                    <a:lnTo>
                      <a:pt x="190" y="480"/>
                    </a:lnTo>
                    <a:lnTo>
                      <a:pt x="190" y="478"/>
                    </a:lnTo>
                    <a:lnTo>
                      <a:pt x="190" y="476"/>
                    </a:lnTo>
                    <a:lnTo>
                      <a:pt x="192" y="476"/>
                    </a:lnTo>
                    <a:lnTo>
                      <a:pt x="192" y="474"/>
                    </a:lnTo>
                    <a:lnTo>
                      <a:pt x="192" y="472"/>
                    </a:lnTo>
                    <a:lnTo>
                      <a:pt x="194" y="472"/>
                    </a:lnTo>
                    <a:lnTo>
                      <a:pt x="194" y="471"/>
                    </a:lnTo>
                    <a:lnTo>
                      <a:pt x="194" y="469"/>
                    </a:lnTo>
                    <a:lnTo>
                      <a:pt x="196" y="467"/>
                    </a:lnTo>
                    <a:lnTo>
                      <a:pt x="196" y="465"/>
                    </a:lnTo>
                    <a:lnTo>
                      <a:pt x="196" y="463"/>
                    </a:lnTo>
                    <a:lnTo>
                      <a:pt x="198" y="463"/>
                    </a:lnTo>
                    <a:lnTo>
                      <a:pt x="198" y="461"/>
                    </a:lnTo>
                    <a:lnTo>
                      <a:pt x="198" y="459"/>
                    </a:lnTo>
                    <a:lnTo>
                      <a:pt x="198" y="457"/>
                    </a:lnTo>
                    <a:lnTo>
                      <a:pt x="200" y="457"/>
                    </a:lnTo>
                    <a:lnTo>
                      <a:pt x="200" y="455"/>
                    </a:lnTo>
                    <a:lnTo>
                      <a:pt x="200" y="453"/>
                    </a:lnTo>
                    <a:lnTo>
                      <a:pt x="200" y="451"/>
                    </a:lnTo>
                    <a:lnTo>
                      <a:pt x="202" y="447"/>
                    </a:lnTo>
                    <a:lnTo>
                      <a:pt x="204" y="444"/>
                    </a:lnTo>
                    <a:lnTo>
                      <a:pt x="204" y="442"/>
                    </a:lnTo>
                    <a:lnTo>
                      <a:pt x="204" y="440"/>
                    </a:lnTo>
                    <a:lnTo>
                      <a:pt x="204" y="438"/>
                    </a:lnTo>
                    <a:lnTo>
                      <a:pt x="204" y="436"/>
                    </a:lnTo>
                    <a:lnTo>
                      <a:pt x="204" y="432"/>
                    </a:lnTo>
                    <a:lnTo>
                      <a:pt x="204" y="428"/>
                    </a:lnTo>
                    <a:lnTo>
                      <a:pt x="204" y="424"/>
                    </a:lnTo>
                    <a:lnTo>
                      <a:pt x="204" y="423"/>
                    </a:lnTo>
                    <a:lnTo>
                      <a:pt x="202" y="419"/>
                    </a:lnTo>
                    <a:lnTo>
                      <a:pt x="202" y="417"/>
                    </a:lnTo>
                    <a:lnTo>
                      <a:pt x="202" y="415"/>
                    </a:lnTo>
                    <a:lnTo>
                      <a:pt x="200" y="415"/>
                    </a:lnTo>
                    <a:lnTo>
                      <a:pt x="198" y="415"/>
                    </a:lnTo>
                    <a:lnTo>
                      <a:pt x="198" y="413"/>
                    </a:lnTo>
                    <a:lnTo>
                      <a:pt x="196" y="413"/>
                    </a:lnTo>
                    <a:lnTo>
                      <a:pt x="196" y="411"/>
                    </a:lnTo>
                    <a:lnTo>
                      <a:pt x="196" y="409"/>
                    </a:lnTo>
                    <a:lnTo>
                      <a:pt x="196" y="407"/>
                    </a:lnTo>
                    <a:lnTo>
                      <a:pt x="196" y="405"/>
                    </a:lnTo>
                    <a:lnTo>
                      <a:pt x="196" y="403"/>
                    </a:lnTo>
                    <a:lnTo>
                      <a:pt x="196" y="401"/>
                    </a:lnTo>
                    <a:lnTo>
                      <a:pt x="196" y="399"/>
                    </a:lnTo>
                    <a:lnTo>
                      <a:pt x="196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2"/>
                    </a:lnTo>
                    <a:lnTo>
                      <a:pt x="198" y="388"/>
                    </a:lnTo>
                    <a:lnTo>
                      <a:pt x="198" y="384"/>
                    </a:lnTo>
                    <a:lnTo>
                      <a:pt x="198" y="382"/>
                    </a:lnTo>
                    <a:lnTo>
                      <a:pt x="200" y="380"/>
                    </a:lnTo>
                    <a:lnTo>
                      <a:pt x="198" y="378"/>
                    </a:lnTo>
                    <a:lnTo>
                      <a:pt x="200" y="378"/>
                    </a:lnTo>
                    <a:lnTo>
                      <a:pt x="200" y="376"/>
                    </a:lnTo>
                    <a:lnTo>
                      <a:pt x="200" y="375"/>
                    </a:lnTo>
                    <a:lnTo>
                      <a:pt x="200" y="373"/>
                    </a:lnTo>
                    <a:lnTo>
                      <a:pt x="200" y="371"/>
                    </a:lnTo>
                    <a:lnTo>
                      <a:pt x="200" y="369"/>
                    </a:lnTo>
                    <a:lnTo>
                      <a:pt x="198" y="367"/>
                    </a:lnTo>
                    <a:lnTo>
                      <a:pt x="198" y="365"/>
                    </a:lnTo>
                    <a:lnTo>
                      <a:pt x="198" y="363"/>
                    </a:lnTo>
                    <a:lnTo>
                      <a:pt x="198" y="359"/>
                    </a:lnTo>
                    <a:lnTo>
                      <a:pt x="196" y="357"/>
                    </a:lnTo>
                    <a:lnTo>
                      <a:pt x="196" y="355"/>
                    </a:lnTo>
                    <a:lnTo>
                      <a:pt x="194" y="353"/>
                    </a:lnTo>
                    <a:lnTo>
                      <a:pt x="192" y="351"/>
                    </a:lnTo>
                    <a:lnTo>
                      <a:pt x="192" y="350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88" y="342"/>
                    </a:lnTo>
                    <a:lnTo>
                      <a:pt x="186" y="338"/>
                    </a:lnTo>
                    <a:lnTo>
                      <a:pt x="184" y="336"/>
                    </a:lnTo>
                    <a:lnTo>
                      <a:pt x="182" y="334"/>
                    </a:lnTo>
                    <a:lnTo>
                      <a:pt x="181" y="334"/>
                    </a:lnTo>
                    <a:lnTo>
                      <a:pt x="181" y="332"/>
                    </a:lnTo>
                    <a:lnTo>
                      <a:pt x="179" y="334"/>
                    </a:lnTo>
                    <a:lnTo>
                      <a:pt x="177" y="334"/>
                    </a:lnTo>
                    <a:lnTo>
                      <a:pt x="177" y="332"/>
                    </a:lnTo>
                    <a:lnTo>
                      <a:pt x="175" y="332"/>
                    </a:lnTo>
                    <a:lnTo>
                      <a:pt x="173" y="332"/>
                    </a:lnTo>
                    <a:lnTo>
                      <a:pt x="171" y="332"/>
                    </a:lnTo>
                    <a:lnTo>
                      <a:pt x="169" y="332"/>
                    </a:lnTo>
                    <a:lnTo>
                      <a:pt x="167" y="332"/>
                    </a:lnTo>
                    <a:lnTo>
                      <a:pt x="165" y="332"/>
                    </a:lnTo>
                    <a:lnTo>
                      <a:pt x="165" y="330"/>
                    </a:lnTo>
                    <a:lnTo>
                      <a:pt x="165" y="328"/>
                    </a:lnTo>
                    <a:lnTo>
                      <a:pt x="165" y="327"/>
                    </a:lnTo>
                    <a:lnTo>
                      <a:pt x="163" y="325"/>
                    </a:lnTo>
                    <a:lnTo>
                      <a:pt x="163" y="323"/>
                    </a:lnTo>
                    <a:lnTo>
                      <a:pt x="161" y="321"/>
                    </a:lnTo>
                    <a:lnTo>
                      <a:pt x="159" y="319"/>
                    </a:lnTo>
                    <a:lnTo>
                      <a:pt x="159" y="317"/>
                    </a:lnTo>
                    <a:lnTo>
                      <a:pt x="159" y="315"/>
                    </a:lnTo>
                    <a:lnTo>
                      <a:pt x="157" y="311"/>
                    </a:lnTo>
                    <a:lnTo>
                      <a:pt x="157" y="307"/>
                    </a:lnTo>
                    <a:lnTo>
                      <a:pt x="157" y="303"/>
                    </a:lnTo>
                    <a:lnTo>
                      <a:pt x="156" y="300"/>
                    </a:lnTo>
                    <a:lnTo>
                      <a:pt x="156" y="296"/>
                    </a:lnTo>
                    <a:lnTo>
                      <a:pt x="154" y="294"/>
                    </a:lnTo>
                    <a:lnTo>
                      <a:pt x="154" y="290"/>
                    </a:lnTo>
                    <a:lnTo>
                      <a:pt x="152" y="290"/>
                    </a:lnTo>
                    <a:lnTo>
                      <a:pt x="152" y="288"/>
                    </a:lnTo>
                    <a:lnTo>
                      <a:pt x="150" y="284"/>
                    </a:lnTo>
                    <a:lnTo>
                      <a:pt x="150" y="282"/>
                    </a:lnTo>
                    <a:lnTo>
                      <a:pt x="148" y="280"/>
                    </a:lnTo>
                    <a:lnTo>
                      <a:pt x="148" y="279"/>
                    </a:lnTo>
                    <a:lnTo>
                      <a:pt x="146" y="277"/>
                    </a:lnTo>
                    <a:lnTo>
                      <a:pt x="144" y="273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40" y="267"/>
                    </a:lnTo>
                    <a:lnTo>
                      <a:pt x="138" y="267"/>
                    </a:lnTo>
                    <a:lnTo>
                      <a:pt x="138" y="265"/>
                    </a:lnTo>
                    <a:lnTo>
                      <a:pt x="138" y="263"/>
                    </a:lnTo>
                    <a:lnTo>
                      <a:pt x="136" y="259"/>
                    </a:lnTo>
                    <a:lnTo>
                      <a:pt x="133" y="257"/>
                    </a:lnTo>
                    <a:lnTo>
                      <a:pt x="131" y="255"/>
                    </a:lnTo>
                    <a:lnTo>
                      <a:pt x="129" y="254"/>
                    </a:lnTo>
                    <a:lnTo>
                      <a:pt x="127" y="252"/>
                    </a:lnTo>
                    <a:lnTo>
                      <a:pt x="125" y="248"/>
                    </a:lnTo>
                    <a:lnTo>
                      <a:pt x="123" y="248"/>
                    </a:lnTo>
                    <a:lnTo>
                      <a:pt x="119" y="246"/>
                    </a:lnTo>
                    <a:lnTo>
                      <a:pt x="117" y="244"/>
                    </a:lnTo>
                    <a:lnTo>
                      <a:pt x="115" y="242"/>
                    </a:lnTo>
                    <a:lnTo>
                      <a:pt x="113" y="240"/>
                    </a:lnTo>
                    <a:lnTo>
                      <a:pt x="109" y="238"/>
                    </a:lnTo>
                    <a:lnTo>
                      <a:pt x="108" y="236"/>
                    </a:lnTo>
                    <a:lnTo>
                      <a:pt x="106" y="236"/>
                    </a:lnTo>
                    <a:lnTo>
                      <a:pt x="104" y="236"/>
                    </a:lnTo>
                    <a:lnTo>
                      <a:pt x="104" y="234"/>
                    </a:lnTo>
                    <a:lnTo>
                      <a:pt x="102" y="234"/>
                    </a:lnTo>
                    <a:lnTo>
                      <a:pt x="98" y="232"/>
                    </a:lnTo>
                    <a:lnTo>
                      <a:pt x="96" y="232"/>
                    </a:lnTo>
                    <a:lnTo>
                      <a:pt x="92" y="230"/>
                    </a:lnTo>
                    <a:lnTo>
                      <a:pt x="88" y="229"/>
                    </a:lnTo>
                    <a:lnTo>
                      <a:pt x="86" y="229"/>
                    </a:lnTo>
                    <a:lnTo>
                      <a:pt x="83" y="227"/>
                    </a:lnTo>
                    <a:lnTo>
                      <a:pt x="81" y="227"/>
                    </a:lnTo>
                    <a:lnTo>
                      <a:pt x="77" y="225"/>
                    </a:lnTo>
                    <a:lnTo>
                      <a:pt x="75" y="225"/>
                    </a:lnTo>
                    <a:lnTo>
                      <a:pt x="73" y="223"/>
                    </a:lnTo>
                    <a:lnTo>
                      <a:pt x="71" y="223"/>
                    </a:lnTo>
                    <a:lnTo>
                      <a:pt x="67" y="223"/>
                    </a:lnTo>
                    <a:lnTo>
                      <a:pt x="65" y="221"/>
                    </a:lnTo>
                    <a:lnTo>
                      <a:pt x="63" y="221"/>
                    </a:lnTo>
                    <a:lnTo>
                      <a:pt x="61" y="219"/>
                    </a:lnTo>
                    <a:lnTo>
                      <a:pt x="58" y="219"/>
                    </a:lnTo>
                    <a:lnTo>
                      <a:pt x="58" y="217"/>
                    </a:lnTo>
                    <a:lnTo>
                      <a:pt x="56" y="217"/>
                    </a:lnTo>
                    <a:lnTo>
                      <a:pt x="54" y="217"/>
                    </a:lnTo>
                    <a:lnTo>
                      <a:pt x="52" y="217"/>
                    </a:lnTo>
                    <a:lnTo>
                      <a:pt x="50" y="217"/>
                    </a:lnTo>
                    <a:lnTo>
                      <a:pt x="48" y="215"/>
                    </a:lnTo>
                    <a:lnTo>
                      <a:pt x="46" y="215"/>
                    </a:lnTo>
                    <a:lnTo>
                      <a:pt x="42" y="213"/>
                    </a:lnTo>
                    <a:lnTo>
                      <a:pt x="40" y="211"/>
                    </a:lnTo>
                    <a:lnTo>
                      <a:pt x="37" y="209"/>
                    </a:lnTo>
                    <a:lnTo>
                      <a:pt x="35" y="207"/>
                    </a:lnTo>
                    <a:lnTo>
                      <a:pt x="33" y="207"/>
                    </a:lnTo>
                    <a:lnTo>
                      <a:pt x="33" y="206"/>
                    </a:lnTo>
                    <a:lnTo>
                      <a:pt x="31" y="206"/>
                    </a:lnTo>
                    <a:lnTo>
                      <a:pt x="29" y="206"/>
                    </a:lnTo>
                    <a:lnTo>
                      <a:pt x="27" y="206"/>
                    </a:lnTo>
                    <a:lnTo>
                      <a:pt x="27" y="204"/>
                    </a:lnTo>
                    <a:lnTo>
                      <a:pt x="27" y="202"/>
                    </a:lnTo>
                    <a:lnTo>
                      <a:pt x="25" y="202"/>
                    </a:lnTo>
                    <a:lnTo>
                      <a:pt x="23" y="202"/>
                    </a:lnTo>
                    <a:lnTo>
                      <a:pt x="23" y="200"/>
                    </a:lnTo>
                    <a:lnTo>
                      <a:pt x="25" y="200"/>
                    </a:lnTo>
                    <a:lnTo>
                      <a:pt x="25" y="198"/>
                    </a:lnTo>
                    <a:lnTo>
                      <a:pt x="25" y="196"/>
                    </a:lnTo>
                    <a:lnTo>
                      <a:pt x="25" y="194"/>
                    </a:lnTo>
                    <a:lnTo>
                      <a:pt x="25" y="192"/>
                    </a:lnTo>
                    <a:lnTo>
                      <a:pt x="25" y="194"/>
                    </a:lnTo>
                    <a:lnTo>
                      <a:pt x="23" y="194"/>
                    </a:lnTo>
                    <a:lnTo>
                      <a:pt x="23" y="192"/>
                    </a:lnTo>
                    <a:lnTo>
                      <a:pt x="23" y="194"/>
                    </a:lnTo>
                    <a:lnTo>
                      <a:pt x="21" y="194"/>
                    </a:lnTo>
                    <a:lnTo>
                      <a:pt x="19" y="194"/>
                    </a:lnTo>
                    <a:lnTo>
                      <a:pt x="19" y="196"/>
                    </a:lnTo>
                    <a:lnTo>
                      <a:pt x="17" y="196"/>
                    </a:lnTo>
                    <a:lnTo>
                      <a:pt x="17" y="198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3" y="196"/>
                    </a:lnTo>
                    <a:lnTo>
                      <a:pt x="13" y="198"/>
                    </a:lnTo>
                    <a:lnTo>
                      <a:pt x="12" y="198"/>
                    </a:lnTo>
                    <a:lnTo>
                      <a:pt x="10" y="198"/>
                    </a:lnTo>
                    <a:lnTo>
                      <a:pt x="10" y="196"/>
                    </a:lnTo>
                    <a:lnTo>
                      <a:pt x="8" y="194"/>
                    </a:lnTo>
                    <a:lnTo>
                      <a:pt x="6" y="192"/>
                    </a:lnTo>
                    <a:lnTo>
                      <a:pt x="6" y="190"/>
                    </a:lnTo>
                    <a:lnTo>
                      <a:pt x="4" y="190"/>
                    </a:lnTo>
                    <a:lnTo>
                      <a:pt x="4" y="192"/>
                    </a:lnTo>
                    <a:lnTo>
                      <a:pt x="4" y="194"/>
                    </a:lnTo>
                    <a:lnTo>
                      <a:pt x="6" y="196"/>
                    </a:lnTo>
                    <a:lnTo>
                      <a:pt x="6" y="198"/>
                    </a:lnTo>
                    <a:lnTo>
                      <a:pt x="8" y="200"/>
                    </a:lnTo>
                    <a:lnTo>
                      <a:pt x="8" y="202"/>
                    </a:lnTo>
                    <a:lnTo>
                      <a:pt x="10" y="204"/>
                    </a:lnTo>
                    <a:lnTo>
                      <a:pt x="10" y="206"/>
                    </a:lnTo>
                    <a:lnTo>
                      <a:pt x="12" y="207"/>
                    </a:lnTo>
                    <a:lnTo>
                      <a:pt x="13" y="207"/>
                    </a:lnTo>
                    <a:lnTo>
                      <a:pt x="13" y="209"/>
                    </a:lnTo>
                    <a:lnTo>
                      <a:pt x="15" y="209"/>
                    </a:lnTo>
                    <a:lnTo>
                      <a:pt x="15" y="211"/>
                    </a:lnTo>
                    <a:lnTo>
                      <a:pt x="15" y="213"/>
                    </a:lnTo>
                    <a:lnTo>
                      <a:pt x="15" y="211"/>
                    </a:lnTo>
                    <a:lnTo>
                      <a:pt x="17" y="211"/>
                    </a:lnTo>
                    <a:lnTo>
                      <a:pt x="17" y="213"/>
                    </a:lnTo>
                    <a:lnTo>
                      <a:pt x="19" y="213"/>
                    </a:lnTo>
                    <a:lnTo>
                      <a:pt x="19" y="211"/>
                    </a:lnTo>
                    <a:lnTo>
                      <a:pt x="21" y="211"/>
                    </a:lnTo>
                    <a:lnTo>
                      <a:pt x="21" y="209"/>
                    </a:lnTo>
                    <a:lnTo>
                      <a:pt x="23" y="209"/>
                    </a:lnTo>
                    <a:lnTo>
                      <a:pt x="23" y="207"/>
                    </a:lnTo>
                    <a:lnTo>
                      <a:pt x="25" y="207"/>
                    </a:lnTo>
                    <a:lnTo>
                      <a:pt x="25" y="206"/>
                    </a:lnTo>
                    <a:lnTo>
                      <a:pt x="27" y="206"/>
                    </a:lnTo>
                    <a:lnTo>
                      <a:pt x="29" y="206"/>
                    </a:lnTo>
                    <a:lnTo>
                      <a:pt x="31" y="206"/>
                    </a:lnTo>
                    <a:lnTo>
                      <a:pt x="31" y="207"/>
                    </a:lnTo>
                    <a:lnTo>
                      <a:pt x="33" y="207"/>
                    </a:lnTo>
                    <a:lnTo>
                      <a:pt x="33" y="209"/>
                    </a:lnTo>
                    <a:lnTo>
                      <a:pt x="31" y="209"/>
                    </a:lnTo>
                    <a:lnTo>
                      <a:pt x="29" y="209"/>
                    </a:lnTo>
                    <a:lnTo>
                      <a:pt x="27" y="209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1"/>
                    </a:lnTo>
                    <a:lnTo>
                      <a:pt x="21" y="213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5" y="215"/>
                    </a:lnTo>
                    <a:lnTo>
                      <a:pt x="13" y="215"/>
                    </a:lnTo>
                    <a:lnTo>
                      <a:pt x="13" y="213"/>
                    </a:lnTo>
                    <a:lnTo>
                      <a:pt x="12" y="213"/>
                    </a:lnTo>
                    <a:lnTo>
                      <a:pt x="10" y="213"/>
                    </a:lnTo>
                    <a:lnTo>
                      <a:pt x="10" y="211"/>
                    </a:lnTo>
                    <a:lnTo>
                      <a:pt x="10" y="209"/>
                    </a:lnTo>
                    <a:lnTo>
                      <a:pt x="8" y="209"/>
                    </a:lnTo>
                    <a:lnTo>
                      <a:pt x="8" y="207"/>
                    </a:lnTo>
                    <a:lnTo>
                      <a:pt x="6" y="207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4" y="204"/>
                    </a:lnTo>
                    <a:lnTo>
                      <a:pt x="4" y="202"/>
                    </a:lnTo>
                    <a:lnTo>
                      <a:pt x="4" y="200"/>
                    </a:lnTo>
                    <a:lnTo>
                      <a:pt x="2" y="200"/>
                    </a:lnTo>
                    <a:lnTo>
                      <a:pt x="2" y="198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0" y="194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2" y="186"/>
                    </a:lnTo>
                    <a:lnTo>
                      <a:pt x="2" y="184"/>
                    </a:lnTo>
                    <a:lnTo>
                      <a:pt x="2" y="182"/>
                    </a:lnTo>
                    <a:lnTo>
                      <a:pt x="4" y="181"/>
                    </a:lnTo>
                    <a:lnTo>
                      <a:pt x="6" y="179"/>
                    </a:lnTo>
                    <a:lnTo>
                      <a:pt x="8" y="179"/>
                    </a:lnTo>
                    <a:lnTo>
                      <a:pt x="10" y="177"/>
                    </a:lnTo>
                    <a:lnTo>
                      <a:pt x="12" y="175"/>
                    </a:lnTo>
                    <a:lnTo>
                      <a:pt x="13" y="175"/>
                    </a:lnTo>
                    <a:lnTo>
                      <a:pt x="13" y="173"/>
                    </a:lnTo>
                    <a:lnTo>
                      <a:pt x="15" y="173"/>
                    </a:lnTo>
                    <a:lnTo>
                      <a:pt x="17" y="171"/>
                    </a:lnTo>
                    <a:lnTo>
                      <a:pt x="19" y="169"/>
                    </a:lnTo>
                    <a:lnTo>
                      <a:pt x="23" y="167"/>
                    </a:lnTo>
                    <a:lnTo>
                      <a:pt x="25" y="165"/>
                    </a:lnTo>
                    <a:lnTo>
                      <a:pt x="27" y="163"/>
                    </a:lnTo>
                    <a:lnTo>
                      <a:pt x="29" y="163"/>
                    </a:lnTo>
                    <a:lnTo>
                      <a:pt x="31" y="161"/>
                    </a:lnTo>
                    <a:lnTo>
                      <a:pt x="33" y="159"/>
                    </a:lnTo>
                    <a:lnTo>
                      <a:pt x="35" y="159"/>
                    </a:lnTo>
                    <a:lnTo>
                      <a:pt x="37" y="158"/>
                    </a:lnTo>
                    <a:lnTo>
                      <a:pt x="38" y="156"/>
                    </a:lnTo>
                    <a:lnTo>
                      <a:pt x="40" y="156"/>
                    </a:lnTo>
                    <a:lnTo>
                      <a:pt x="42" y="154"/>
                    </a:lnTo>
                    <a:lnTo>
                      <a:pt x="42" y="152"/>
                    </a:lnTo>
                    <a:lnTo>
                      <a:pt x="44" y="150"/>
                    </a:lnTo>
                    <a:lnTo>
                      <a:pt x="46" y="148"/>
                    </a:lnTo>
                    <a:lnTo>
                      <a:pt x="48" y="146"/>
                    </a:lnTo>
                    <a:lnTo>
                      <a:pt x="50" y="144"/>
                    </a:lnTo>
                    <a:lnTo>
                      <a:pt x="52" y="142"/>
                    </a:lnTo>
                    <a:lnTo>
                      <a:pt x="54" y="142"/>
                    </a:lnTo>
                    <a:lnTo>
                      <a:pt x="54" y="138"/>
                    </a:lnTo>
                    <a:lnTo>
                      <a:pt x="56" y="136"/>
                    </a:lnTo>
                    <a:lnTo>
                      <a:pt x="58" y="134"/>
                    </a:lnTo>
                    <a:lnTo>
                      <a:pt x="58" y="133"/>
                    </a:lnTo>
                    <a:lnTo>
                      <a:pt x="58" y="131"/>
                    </a:lnTo>
                    <a:lnTo>
                      <a:pt x="58" y="129"/>
                    </a:lnTo>
                    <a:lnTo>
                      <a:pt x="58" y="127"/>
                    </a:lnTo>
                    <a:lnTo>
                      <a:pt x="56" y="127"/>
                    </a:lnTo>
                    <a:lnTo>
                      <a:pt x="58" y="125"/>
                    </a:lnTo>
                    <a:lnTo>
                      <a:pt x="58" y="123"/>
                    </a:lnTo>
                    <a:lnTo>
                      <a:pt x="58" y="121"/>
                    </a:lnTo>
                    <a:lnTo>
                      <a:pt x="58" y="119"/>
                    </a:lnTo>
                    <a:lnTo>
                      <a:pt x="58" y="117"/>
                    </a:lnTo>
                    <a:lnTo>
                      <a:pt x="58" y="115"/>
                    </a:lnTo>
                    <a:lnTo>
                      <a:pt x="58" y="113"/>
                    </a:lnTo>
                    <a:lnTo>
                      <a:pt x="58" y="111"/>
                    </a:lnTo>
                    <a:lnTo>
                      <a:pt x="58" y="110"/>
                    </a:lnTo>
                    <a:lnTo>
                      <a:pt x="58" y="108"/>
                    </a:lnTo>
                    <a:lnTo>
                      <a:pt x="60" y="108"/>
                    </a:lnTo>
                    <a:lnTo>
                      <a:pt x="61" y="108"/>
                    </a:lnTo>
                    <a:lnTo>
                      <a:pt x="63" y="108"/>
                    </a:lnTo>
                    <a:lnTo>
                      <a:pt x="65" y="108"/>
                    </a:lnTo>
                    <a:lnTo>
                      <a:pt x="67" y="108"/>
                    </a:lnTo>
                    <a:lnTo>
                      <a:pt x="69" y="108"/>
                    </a:lnTo>
                    <a:lnTo>
                      <a:pt x="71" y="108"/>
                    </a:lnTo>
                    <a:lnTo>
                      <a:pt x="73" y="108"/>
                    </a:lnTo>
                    <a:lnTo>
                      <a:pt x="75" y="108"/>
                    </a:lnTo>
                    <a:lnTo>
                      <a:pt x="77" y="108"/>
                    </a:lnTo>
                    <a:lnTo>
                      <a:pt x="79" y="108"/>
                    </a:lnTo>
                    <a:lnTo>
                      <a:pt x="81" y="108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6" y="106"/>
                    </a:lnTo>
                    <a:lnTo>
                      <a:pt x="88" y="106"/>
                    </a:lnTo>
                    <a:lnTo>
                      <a:pt x="88" y="108"/>
                    </a:lnTo>
                    <a:lnTo>
                      <a:pt x="90" y="108"/>
                    </a:lnTo>
                    <a:lnTo>
                      <a:pt x="90" y="106"/>
                    </a:lnTo>
                    <a:lnTo>
                      <a:pt x="92" y="106"/>
                    </a:lnTo>
                    <a:lnTo>
                      <a:pt x="96" y="106"/>
                    </a:lnTo>
                    <a:lnTo>
                      <a:pt x="98" y="106"/>
                    </a:lnTo>
                    <a:lnTo>
                      <a:pt x="100" y="106"/>
                    </a:lnTo>
                    <a:lnTo>
                      <a:pt x="102" y="106"/>
                    </a:lnTo>
                    <a:lnTo>
                      <a:pt x="104" y="106"/>
                    </a:lnTo>
                    <a:lnTo>
                      <a:pt x="106" y="106"/>
                    </a:lnTo>
                    <a:lnTo>
                      <a:pt x="108" y="106"/>
                    </a:lnTo>
                    <a:lnTo>
                      <a:pt x="109" y="104"/>
                    </a:lnTo>
                    <a:lnTo>
                      <a:pt x="111" y="104"/>
                    </a:lnTo>
                    <a:lnTo>
                      <a:pt x="113" y="104"/>
                    </a:lnTo>
                    <a:lnTo>
                      <a:pt x="115" y="104"/>
                    </a:lnTo>
                    <a:lnTo>
                      <a:pt x="117" y="104"/>
                    </a:lnTo>
                    <a:lnTo>
                      <a:pt x="119" y="104"/>
                    </a:lnTo>
                    <a:lnTo>
                      <a:pt x="121" y="102"/>
                    </a:lnTo>
                    <a:lnTo>
                      <a:pt x="123" y="102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9" y="102"/>
                    </a:lnTo>
                    <a:lnTo>
                      <a:pt x="131" y="102"/>
                    </a:lnTo>
                    <a:lnTo>
                      <a:pt x="133" y="102"/>
                    </a:lnTo>
                    <a:lnTo>
                      <a:pt x="136" y="102"/>
                    </a:lnTo>
                    <a:lnTo>
                      <a:pt x="138" y="102"/>
                    </a:lnTo>
                    <a:lnTo>
                      <a:pt x="138" y="100"/>
                    </a:lnTo>
                    <a:lnTo>
                      <a:pt x="140" y="100"/>
                    </a:lnTo>
                    <a:lnTo>
                      <a:pt x="142" y="100"/>
                    </a:lnTo>
                    <a:lnTo>
                      <a:pt x="144" y="100"/>
                    </a:lnTo>
                    <a:lnTo>
                      <a:pt x="146" y="100"/>
                    </a:lnTo>
                    <a:lnTo>
                      <a:pt x="148" y="100"/>
                    </a:lnTo>
                    <a:lnTo>
                      <a:pt x="150" y="100"/>
                    </a:lnTo>
                    <a:lnTo>
                      <a:pt x="152" y="100"/>
                    </a:lnTo>
                    <a:lnTo>
                      <a:pt x="154" y="100"/>
                    </a:lnTo>
                    <a:lnTo>
                      <a:pt x="154" y="98"/>
                    </a:lnTo>
                    <a:lnTo>
                      <a:pt x="156" y="98"/>
                    </a:lnTo>
                    <a:lnTo>
                      <a:pt x="157" y="98"/>
                    </a:lnTo>
                    <a:lnTo>
                      <a:pt x="159" y="98"/>
                    </a:lnTo>
                    <a:lnTo>
                      <a:pt x="161" y="98"/>
                    </a:lnTo>
                    <a:lnTo>
                      <a:pt x="165" y="98"/>
                    </a:lnTo>
                    <a:lnTo>
                      <a:pt x="167" y="96"/>
                    </a:lnTo>
                    <a:lnTo>
                      <a:pt x="169" y="96"/>
                    </a:lnTo>
                    <a:lnTo>
                      <a:pt x="171" y="96"/>
                    </a:lnTo>
                    <a:lnTo>
                      <a:pt x="173" y="96"/>
                    </a:lnTo>
                    <a:lnTo>
                      <a:pt x="175" y="96"/>
                    </a:lnTo>
                    <a:lnTo>
                      <a:pt x="177" y="94"/>
                    </a:lnTo>
                    <a:lnTo>
                      <a:pt x="179" y="94"/>
                    </a:lnTo>
                    <a:lnTo>
                      <a:pt x="181" y="94"/>
                    </a:lnTo>
                    <a:lnTo>
                      <a:pt x="182" y="94"/>
                    </a:lnTo>
                    <a:lnTo>
                      <a:pt x="184" y="94"/>
                    </a:lnTo>
                    <a:lnTo>
                      <a:pt x="184" y="92"/>
                    </a:lnTo>
                    <a:lnTo>
                      <a:pt x="186" y="92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2" y="92"/>
                    </a:lnTo>
                    <a:lnTo>
                      <a:pt x="192" y="90"/>
                    </a:lnTo>
                    <a:lnTo>
                      <a:pt x="194" y="90"/>
                    </a:lnTo>
                    <a:lnTo>
                      <a:pt x="196" y="90"/>
                    </a:lnTo>
                    <a:lnTo>
                      <a:pt x="198" y="90"/>
                    </a:lnTo>
                    <a:lnTo>
                      <a:pt x="200" y="90"/>
                    </a:lnTo>
                    <a:lnTo>
                      <a:pt x="202" y="90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5" y="88"/>
                    </a:lnTo>
                    <a:lnTo>
                      <a:pt x="207" y="88"/>
                    </a:lnTo>
                    <a:lnTo>
                      <a:pt x="209" y="86"/>
                    </a:lnTo>
                    <a:lnTo>
                      <a:pt x="211" y="86"/>
                    </a:lnTo>
                    <a:lnTo>
                      <a:pt x="213" y="86"/>
                    </a:lnTo>
                    <a:lnTo>
                      <a:pt x="215" y="86"/>
                    </a:lnTo>
                    <a:lnTo>
                      <a:pt x="217" y="85"/>
                    </a:lnTo>
                    <a:lnTo>
                      <a:pt x="219" y="85"/>
                    </a:lnTo>
                    <a:lnTo>
                      <a:pt x="221" y="85"/>
                    </a:lnTo>
                    <a:lnTo>
                      <a:pt x="223" y="85"/>
                    </a:lnTo>
                    <a:lnTo>
                      <a:pt x="223" y="83"/>
                    </a:lnTo>
                    <a:lnTo>
                      <a:pt x="225" y="83"/>
                    </a:lnTo>
                    <a:lnTo>
                      <a:pt x="227" y="83"/>
                    </a:lnTo>
                    <a:lnTo>
                      <a:pt x="229" y="83"/>
                    </a:lnTo>
                    <a:lnTo>
                      <a:pt x="229" y="81"/>
                    </a:lnTo>
                    <a:lnTo>
                      <a:pt x="230" y="81"/>
                    </a:lnTo>
                    <a:lnTo>
                      <a:pt x="232" y="81"/>
                    </a:lnTo>
                    <a:lnTo>
                      <a:pt x="234" y="81"/>
                    </a:lnTo>
                    <a:lnTo>
                      <a:pt x="236" y="81"/>
                    </a:lnTo>
                    <a:lnTo>
                      <a:pt x="236" y="79"/>
                    </a:lnTo>
                    <a:lnTo>
                      <a:pt x="238" y="79"/>
                    </a:lnTo>
                    <a:lnTo>
                      <a:pt x="240" y="79"/>
                    </a:lnTo>
                    <a:lnTo>
                      <a:pt x="242" y="79"/>
                    </a:lnTo>
                    <a:lnTo>
                      <a:pt x="244" y="79"/>
                    </a:lnTo>
                    <a:lnTo>
                      <a:pt x="246" y="77"/>
                    </a:lnTo>
                    <a:lnTo>
                      <a:pt x="248" y="77"/>
                    </a:lnTo>
                    <a:lnTo>
                      <a:pt x="250" y="77"/>
                    </a:lnTo>
                    <a:lnTo>
                      <a:pt x="252" y="77"/>
                    </a:lnTo>
                    <a:lnTo>
                      <a:pt x="253" y="77"/>
                    </a:lnTo>
                    <a:lnTo>
                      <a:pt x="255" y="77"/>
                    </a:lnTo>
                    <a:lnTo>
                      <a:pt x="257" y="75"/>
                    </a:lnTo>
                    <a:lnTo>
                      <a:pt x="259" y="75"/>
                    </a:lnTo>
                    <a:lnTo>
                      <a:pt x="261" y="75"/>
                    </a:lnTo>
                    <a:lnTo>
                      <a:pt x="263" y="75"/>
                    </a:lnTo>
                    <a:lnTo>
                      <a:pt x="265" y="75"/>
                    </a:lnTo>
                    <a:lnTo>
                      <a:pt x="267" y="73"/>
                    </a:lnTo>
                    <a:lnTo>
                      <a:pt x="269" y="73"/>
                    </a:lnTo>
                    <a:lnTo>
                      <a:pt x="271" y="73"/>
                    </a:lnTo>
                    <a:lnTo>
                      <a:pt x="273" y="71"/>
                    </a:lnTo>
                    <a:lnTo>
                      <a:pt x="275" y="71"/>
                    </a:lnTo>
                    <a:lnTo>
                      <a:pt x="277" y="71"/>
                    </a:lnTo>
                    <a:lnTo>
                      <a:pt x="278" y="71"/>
                    </a:lnTo>
                    <a:lnTo>
                      <a:pt x="280" y="71"/>
                    </a:lnTo>
                    <a:lnTo>
                      <a:pt x="282" y="69"/>
                    </a:lnTo>
                    <a:lnTo>
                      <a:pt x="284" y="69"/>
                    </a:lnTo>
                    <a:lnTo>
                      <a:pt x="286" y="69"/>
                    </a:lnTo>
                    <a:lnTo>
                      <a:pt x="288" y="67"/>
                    </a:lnTo>
                    <a:lnTo>
                      <a:pt x="290" y="67"/>
                    </a:lnTo>
                    <a:lnTo>
                      <a:pt x="294" y="65"/>
                    </a:lnTo>
                    <a:lnTo>
                      <a:pt x="296" y="63"/>
                    </a:lnTo>
                    <a:lnTo>
                      <a:pt x="298" y="63"/>
                    </a:lnTo>
                    <a:lnTo>
                      <a:pt x="300" y="63"/>
                    </a:lnTo>
                    <a:lnTo>
                      <a:pt x="301" y="62"/>
                    </a:lnTo>
                    <a:lnTo>
                      <a:pt x="303" y="62"/>
                    </a:lnTo>
                    <a:lnTo>
                      <a:pt x="305" y="62"/>
                    </a:lnTo>
                    <a:lnTo>
                      <a:pt x="307" y="60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1" y="58"/>
                    </a:lnTo>
                    <a:lnTo>
                      <a:pt x="313" y="58"/>
                    </a:lnTo>
                    <a:lnTo>
                      <a:pt x="315" y="58"/>
                    </a:lnTo>
                    <a:lnTo>
                      <a:pt x="317" y="56"/>
                    </a:lnTo>
                    <a:lnTo>
                      <a:pt x="319" y="56"/>
                    </a:lnTo>
                    <a:lnTo>
                      <a:pt x="321" y="54"/>
                    </a:lnTo>
                    <a:lnTo>
                      <a:pt x="323" y="52"/>
                    </a:lnTo>
                    <a:lnTo>
                      <a:pt x="325" y="50"/>
                    </a:lnTo>
                    <a:lnTo>
                      <a:pt x="326" y="50"/>
                    </a:lnTo>
                    <a:lnTo>
                      <a:pt x="326" y="48"/>
                    </a:lnTo>
                    <a:lnTo>
                      <a:pt x="328" y="46"/>
                    </a:lnTo>
                    <a:lnTo>
                      <a:pt x="328" y="44"/>
                    </a:lnTo>
                    <a:lnTo>
                      <a:pt x="330" y="44"/>
                    </a:lnTo>
                    <a:lnTo>
                      <a:pt x="330" y="42"/>
                    </a:lnTo>
                    <a:lnTo>
                      <a:pt x="330" y="40"/>
                    </a:lnTo>
                    <a:lnTo>
                      <a:pt x="332" y="38"/>
                    </a:lnTo>
                    <a:lnTo>
                      <a:pt x="334" y="37"/>
                    </a:lnTo>
                    <a:lnTo>
                      <a:pt x="336" y="35"/>
                    </a:lnTo>
                    <a:lnTo>
                      <a:pt x="338" y="33"/>
                    </a:lnTo>
                    <a:lnTo>
                      <a:pt x="338" y="31"/>
                    </a:lnTo>
                    <a:lnTo>
                      <a:pt x="338" y="29"/>
                    </a:lnTo>
                    <a:lnTo>
                      <a:pt x="338" y="27"/>
                    </a:lnTo>
                    <a:lnTo>
                      <a:pt x="338" y="25"/>
                    </a:lnTo>
                    <a:lnTo>
                      <a:pt x="338" y="23"/>
                    </a:lnTo>
                    <a:lnTo>
                      <a:pt x="338" y="21"/>
                    </a:lnTo>
                    <a:lnTo>
                      <a:pt x="336" y="19"/>
                    </a:lnTo>
                    <a:lnTo>
                      <a:pt x="336" y="17"/>
                    </a:lnTo>
                    <a:lnTo>
                      <a:pt x="336" y="15"/>
                    </a:lnTo>
                    <a:lnTo>
                      <a:pt x="334" y="14"/>
                    </a:lnTo>
                    <a:lnTo>
                      <a:pt x="332" y="12"/>
                    </a:lnTo>
                    <a:lnTo>
                      <a:pt x="330" y="12"/>
                    </a:lnTo>
                    <a:lnTo>
                      <a:pt x="330" y="10"/>
                    </a:lnTo>
                    <a:lnTo>
                      <a:pt x="332" y="10"/>
                    </a:lnTo>
                    <a:lnTo>
                      <a:pt x="334" y="10"/>
                    </a:lnTo>
                    <a:lnTo>
                      <a:pt x="336" y="8"/>
                    </a:lnTo>
                    <a:lnTo>
                      <a:pt x="338" y="8"/>
                    </a:lnTo>
                    <a:lnTo>
                      <a:pt x="338" y="6"/>
                    </a:lnTo>
                    <a:lnTo>
                      <a:pt x="340" y="6"/>
                    </a:lnTo>
                    <a:lnTo>
                      <a:pt x="340" y="4"/>
                    </a:lnTo>
                    <a:lnTo>
                      <a:pt x="342" y="4"/>
                    </a:lnTo>
                    <a:lnTo>
                      <a:pt x="342" y="2"/>
                    </a:lnTo>
                    <a:lnTo>
                      <a:pt x="344" y="2"/>
                    </a:lnTo>
                    <a:lnTo>
                      <a:pt x="344" y="0"/>
                    </a:lnTo>
                    <a:lnTo>
                      <a:pt x="344" y="2"/>
                    </a:lnTo>
                    <a:lnTo>
                      <a:pt x="346" y="2"/>
                    </a:lnTo>
                    <a:lnTo>
                      <a:pt x="346" y="4"/>
                    </a:lnTo>
                    <a:lnTo>
                      <a:pt x="346" y="6"/>
                    </a:lnTo>
                    <a:lnTo>
                      <a:pt x="346" y="8"/>
                    </a:lnTo>
                    <a:lnTo>
                      <a:pt x="348" y="8"/>
                    </a:lnTo>
                    <a:lnTo>
                      <a:pt x="348" y="10"/>
                    </a:lnTo>
                    <a:lnTo>
                      <a:pt x="348" y="12"/>
                    </a:lnTo>
                    <a:lnTo>
                      <a:pt x="348" y="14"/>
                    </a:lnTo>
                    <a:lnTo>
                      <a:pt x="348" y="15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lnTo>
                      <a:pt x="349" y="21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1" y="25"/>
                    </a:lnTo>
                    <a:lnTo>
                      <a:pt x="349" y="27"/>
                    </a:lnTo>
                    <a:lnTo>
                      <a:pt x="349" y="29"/>
                    </a:lnTo>
                    <a:lnTo>
                      <a:pt x="348" y="29"/>
                    </a:lnTo>
                    <a:lnTo>
                      <a:pt x="348" y="31"/>
                    </a:lnTo>
                    <a:lnTo>
                      <a:pt x="349" y="31"/>
                    </a:lnTo>
                    <a:lnTo>
                      <a:pt x="351" y="31"/>
                    </a:lnTo>
                    <a:lnTo>
                      <a:pt x="353" y="31"/>
                    </a:lnTo>
                    <a:lnTo>
                      <a:pt x="353" y="33"/>
                    </a:lnTo>
                    <a:lnTo>
                      <a:pt x="355" y="33"/>
                    </a:lnTo>
                    <a:lnTo>
                      <a:pt x="357" y="33"/>
                    </a:lnTo>
                    <a:lnTo>
                      <a:pt x="359" y="33"/>
                    </a:lnTo>
                    <a:lnTo>
                      <a:pt x="359" y="35"/>
                    </a:lnTo>
                    <a:lnTo>
                      <a:pt x="361" y="35"/>
                    </a:lnTo>
                    <a:lnTo>
                      <a:pt x="363" y="35"/>
                    </a:lnTo>
                    <a:lnTo>
                      <a:pt x="365" y="35"/>
                    </a:lnTo>
                    <a:lnTo>
                      <a:pt x="367" y="35"/>
                    </a:lnTo>
                    <a:lnTo>
                      <a:pt x="369" y="35"/>
                    </a:lnTo>
                    <a:lnTo>
                      <a:pt x="369" y="37"/>
                    </a:lnTo>
                    <a:lnTo>
                      <a:pt x="369" y="38"/>
                    </a:lnTo>
                    <a:lnTo>
                      <a:pt x="367" y="38"/>
                    </a:lnTo>
                    <a:lnTo>
                      <a:pt x="367" y="40"/>
                    </a:lnTo>
                    <a:lnTo>
                      <a:pt x="367" y="42"/>
                    </a:lnTo>
                    <a:lnTo>
                      <a:pt x="367" y="44"/>
                    </a:lnTo>
                    <a:lnTo>
                      <a:pt x="369" y="44"/>
                    </a:lnTo>
                    <a:lnTo>
                      <a:pt x="369" y="46"/>
                    </a:lnTo>
                    <a:lnTo>
                      <a:pt x="371" y="46"/>
                    </a:lnTo>
                    <a:lnTo>
                      <a:pt x="371" y="48"/>
                    </a:lnTo>
                    <a:lnTo>
                      <a:pt x="373" y="48"/>
                    </a:lnTo>
                    <a:lnTo>
                      <a:pt x="373" y="50"/>
                    </a:lnTo>
                    <a:lnTo>
                      <a:pt x="374" y="50"/>
                    </a:lnTo>
                    <a:lnTo>
                      <a:pt x="373" y="52"/>
                    </a:lnTo>
                    <a:lnTo>
                      <a:pt x="373" y="54"/>
                    </a:lnTo>
                    <a:lnTo>
                      <a:pt x="373" y="56"/>
                    </a:lnTo>
                    <a:lnTo>
                      <a:pt x="373" y="58"/>
                    </a:lnTo>
                    <a:lnTo>
                      <a:pt x="373" y="60"/>
                    </a:lnTo>
                    <a:lnTo>
                      <a:pt x="373" y="62"/>
                    </a:lnTo>
                    <a:lnTo>
                      <a:pt x="373" y="63"/>
                    </a:lnTo>
                    <a:lnTo>
                      <a:pt x="373" y="65"/>
                    </a:lnTo>
                    <a:lnTo>
                      <a:pt x="373" y="67"/>
                    </a:lnTo>
                    <a:lnTo>
                      <a:pt x="373" y="69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69" y="73"/>
                    </a:lnTo>
                    <a:lnTo>
                      <a:pt x="369" y="75"/>
                    </a:lnTo>
                    <a:lnTo>
                      <a:pt x="369" y="77"/>
                    </a:lnTo>
                    <a:lnTo>
                      <a:pt x="369" y="79"/>
                    </a:lnTo>
                    <a:lnTo>
                      <a:pt x="369" y="81"/>
                    </a:lnTo>
                    <a:lnTo>
                      <a:pt x="369" y="83"/>
                    </a:lnTo>
                    <a:lnTo>
                      <a:pt x="371" y="83"/>
                    </a:lnTo>
                    <a:lnTo>
                      <a:pt x="371" y="85"/>
                    </a:lnTo>
                    <a:lnTo>
                      <a:pt x="373" y="85"/>
                    </a:lnTo>
                    <a:lnTo>
                      <a:pt x="374" y="85"/>
                    </a:lnTo>
                    <a:lnTo>
                      <a:pt x="376" y="85"/>
                    </a:lnTo>
                    <a:lnTo>
                      <a:pt x="378" y="85"/>
                    </a:lnTo>
                    <a:lnTo>
                      <a:pt x="380" y="85"/>
                    </a:lnTo>
                    <a:lnTo>
                      <a:pt x="380" y="86"/>
                    </a:lnTo>
                    <a:lnTo>
                      <a:pt x="382" y="86"/>
                    </a:lnTo>
                    <a:lnTo>
                      <a:pt x="382" y="88"/>
                    </a:lnTo>
                    <a:lnTo>
                      <a:pt x="384" y="88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6" y="88"/>
                    </a:lnTo>
                    <a:lnTo>
                      <a:pt x="388" y="88"/>
                    </a:lnTo>
                    <a:lnTo>
                      <a:pt x="390" y="90"/>
                    </a:lnTo>
                    <a:lnTo>
                      <a:pt x="390" y="92"/>
                    </a:lnTo>
                    <a:lnTo>
                      <a:pt x="392" y="92"/>
                    </a:lnTo>
                    <a:lnTo>
                      <a:pt x="394" y="92"/>
                    </a:lnTo>
                    <a:lnTo>
                      <a:pt x="396" y="92"/>
                    </a:lnTo>
                    <a:lnTo>
                      <a:pt x="397" y="92"/>
                    </a:lnTo>
                    <a:lnTo>
                      <a:pt x="397" y="94"/>
                    </a:lnTo>
                    <a:lnTo>
                      <a:pt x="399" y="94"/>
                    </a:lnTo>
                    <a:lnTo>
                      <a:pt x="399" y="96"/>
                    </a:lnTo>
                    <a:lnTo>
                      <a:pt x="401" y="96"/>
                    </a:lnTo>
                    <a:lnTo>
                      <a:pt x="403" y="96"/>
                    </a:lnTo>
                    <a:lnTo>
                      <a:pt x="405" y="96"/>
                    </a:lnTo>
                    <a:lnTo>
                      <a:pt x="405" y="94"/>
                    </a:lnTo>
                    <a:lnTo>
                      <a:pt x="407" y="94"/>
                    </a:lnTo>
                    <a:lnTo>
                      <a:pt x="407" y="96"/>
                    </a:lnTo>
                    <a:lnTo>
                      <a:pt x="407" y="98"/>
                    </a:lnTo>
                    <a:lnTo>
                      <a:pt x="407" y="100"/>
                    </a:lnTo>
                    <a:lnTo>
                      <a:pt x="405" y="100"/>
                    </a:lnTo>
                    <a:lnTo>
                      <a:pt x="405" y="102"/>
                    </a:lnTo>
                    <a:lnTo>
                      <a:pt x="403" y="102"/>
                    </a:lnTo>
                    <a:lnTo>
                      <a:pt x="403" y="104"/>
                    </a:lnTo>
                    <a:lnTo>
                      <a:pt x="403" y="106"/>
                    </a:lnTo>
                    <a:lnTo>
                      <a:pt x="403" y="108"/>
                    </a:lnTo>
                    <a:lnTo>
                      <a:pt x="403" y="110"/>
                    </a:lnTo>
                    <a:lnTo>
                      <a:pt x="401" y="110"/>
                    </a:lnTo>
                    <a:lnTo>
                      <a:pt x="401" y="111"/>
                    </a:lnTo>
                    <a:lnTo>
                      <a:pt x="401" y="113"/>
                    </a:lnTo>
                    <a:lnTo>
                      <a:pt x="399" y="113"/>
                    </a:lnTo>
                    <a:lnTo>
                      <a:pt x="401" y="115"/>
                    </a:lnTo>
                    <a:lnTo>
                      <a:pt x="401" y="117"/>
                    </a:lnTo>
                    <a:lnTo>
                      <a:pt x="403" y="117"/>
                    </a:lnTo>
                    <a:lnTo>
                      <a:pt x="405" y="119"/>
                    </a:lnTo>
                    <a:lnTo>
                      <a:pt x="405" y="121"/>
                    </a:lnTo>
                    <a:lnTo>
                      <a:pt x="407" y="121"/>
                    </a:lnTo>
                    <a:lnTo>
                      <a:pt x="409" y="121"/>
                    </a:lnTo>
                    <a:lnTo>
                      <a:pt x="409" y="123"/>
                    </a:lnTo>
                    <a:lnTo>
                      <a:pt x="411" y="123"/>
                    </a:lnTo>
                    <a:lnTo>
                      <a:pt x="413" y="121"/>
                    </a:lnTo>
                    <a:lnTo>
                      <a:pt x="413" y="123"/>
                    </a:lnTo>
                    <a:lnTo>
                      <a:pt x="415" y="123"/>
                    </a:lnTo>
                    <a:lnTo>
                      <a:pt x="415" y="125"/>
                    </a:lnTo>
                    <a:lnTo>
                      <a:pt x="417" y="125"/>
                    </a:lnTo>
                    <a:lnTo>
                      <a:pt x="419" y="127"/>
                    </a:lnTo>
                    <a:lnTo>
                      <a:pt x="419" y="12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3" name="Freeform 4996">
                <a:extLst>
                  <a:ext uri="{FF2B5EF4-FFF2-40B4-BE49-F238E27FC236}">
                    <a16:creationId xmlns:a16="http://schemas.microsoft.com/office/drawing/2014/main" id="{B1FDBC9B-3F79-4B2F-8AF1-BE6F8F34C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624" y="3797421"/>
                <a:ext cx="843309" cy="683921"/>
              </a:xfrm>
              <a:custGeom>
                <a:avLst/>
                <a:gdLst/>
                <a:ahLst/>
                <a:cxnLst>
                  <a:cxn ang="0">
                    <a:pos x="424" y="52"/>
                  </a:cxn>
                  <a:cxn ang="0">
                    <a:pos x="428" y="77"/>
                  </a:cxn>
                  <a:cxn ang="0">
                    <a:pos x="451" y="90"/>
                  </a:cxn>
                  <a:cxn ang="0">
                    <a:pos x="451" y="123"/>
                  </a:cxn>
                  <a:cxn ang="0">
                    <a:pos x="428" y="151"/>
                  </a:cxn>
                  <a:cxn ang="0">
                    <a:pos x="405" y="157"/>
                  </a:cxn>
                  <a:cxn ang="0">
                    <a:pos x="403" y="182"/>
                  </a:cxn>
                  <a:cxn ang="0">
                    <a:pos x="391" y="199"/>
                  </a:cxn>
                  <a:cxn ang="0">
                    <a:pos x="391" y="226"/>
                  </a:cxn>
                  <a:cxn ang="0">
                    <a:pos x="382" y="247"/>
                  </a:cxn>
                  <a:cxn ang="0">
                    <a:pos x="385" y="269"/>
                  </a:cxn>
                  <a:cxn ang="0">
                    <a:pos x="376" y="290"/>
                  </a:cxn>
                  <a:cxn ang="0">
                    <a:pos x="345" y="309"/>
                  </a:cxn>
                  <a:cxn ang="0">
                    <a:pos x="351" y="330"/>
                  </a:cxn>
                  <a:cxn ang="0">
                    <a:pos x="374" y="351"/>
                  </a:cxn>
                  <a:cxn ang="0">
                    <a:pos x="382" y="382"/>
                  </a:cxn>
                  <a:cxn ang="0">
                    <a:pos x="343" y="420"/>
                  </a:cxn>
                  <a:cxn ang="0">
                    <a:pos x="322" y="420"/>
                  </a:cxn>
                  <a:cxn ang="0">
                    <a:pos x="255" y="409"/>
                  </a:cxn>
                  <a:cxn ang="0">
                    <a:pos x="195" y="424"/>
                  </a:cxn>
                  <a:cxn ang="0">
                    <a:pos x="145" y="413"/>
                  </a:cxn>
                  <a:cxn ang="0">
                    <a:pos x="122" y="411"/>
                  </a:cxn>
                  <a:cxn ang="0">
                    <a:pos x="101" y="409"/>
                  </a:cxn>
                  <a:cxn ang="0">
                    <a:pos x="84" y="407"/>
                  </a:cxn>
                  <a:cxn ang="0">
                    <a:pos x="67" y="393"/>
                  </a:cxn>
                  <a:cxn ang="0">
                    <a:pos x="55" y="380"/>
                  </a:cxn>
                  <a:cxn ang="0">
                    <a:pos x="63" y="359"/>
                  </a:cxn>
                  <a:cxn ang="0">
                    <a:pos x="65" y="336"/>
                  </a:cxn>
                  <a:cxn ang="0">
                    <a:pos x="46" y="318"/>
                  </a:cxn>
                  <a:cxn ang="0">
                    <a:pos x="36" y="297"/>
                  </a:cxn>
                  <a:cxn ang="0">
                    <a:pos x="23" y="284"/>
                  </a:cxn>
                  <a:cxn ang="0">
                    <a:pos x="9" y="274"/>
                  </a:cxn>
                  <a:cxn ang="0">
                    <a:pos x="7" y="263"/>
                  </a:cxn>
                  <a:cxn ang="0">
                    <a:pos x="15" y="240"/>
                  </a:cxn>
                  <a:cxn ang="0">
                    <a:pos x="25" y="219"/>
                  </a:cxn>
                  <a:cxn ang="0">
                    <a:pos x="34" y="205"/>
                  </a:cxn>
                  <a:cxn ang="0">
                    <a:pos x="53" y="194"/>
                  </a:cxn>
                  <a:cxn ang="0">
                    <a:pos x="73" y="198"/>
                  </a:cxn>
                  <a:cxn ang="0">
                    <a:pos x="90" y="213"/>
                  </a:cxn>
                  <a:cxn ang="0">
                    <a:pos x="103" y="205"/>
                  </a:cxn>
                  <a:cxn ang="0">
                    <a:pos x="105" y="192"/>
                  </a:cxn>
                  <a:cxn ang="0">
                    <a:pos x="117" y="182"/>
                  </a:cxn>
                  <a:cxn ang="0">
                    <a:pos x="144" y="171"/>
                  </a:cxn>
                  <a:cxn ang="0">
                    <a:pos x="145" y="151"/>
                  </a:cxn>
                  <a:cxn ang="0">
                    <a:pos x="136" y="125"/>
                  </a:cxn>
                  <a:cxn ang="0">
                    <a:pos x="134" y="86"/>
                  </a:cxn>
                  <a:cxn ang="0">
                    <a:pos x="121" y="67"/>
                  </a:cxn>
                  <a:cxn ang="0">
                    <a:pos x="101" y="73"/>
                  </a:cxn>
                  <a:cxn ang="0">
                    <a:pos x="103" y="53"/>
                  </a:cxn>
                  <a:cxn ang="0">
                    <a:pos x="109" y="40"/>
                  </a:cxn>
                  <a:cxn ang="0">
                    <a:pos x="240" y="2"/>
                  </a:cxn>
                  <a:cxn ang="0">
                    <a:pos x="289" y="7"/>
                  </a:cxn>
                  <a:cxn ang="0">
                    <a:pos x="307" y="19"/>
                  </a:cxn>
                  <a:cxn ang="0">
                    <a:pos x="326" y="13"/>
                  </a:cxn>
                  <a:cxn ang="0">
                    <a:pos x="345" y="11"/>
                  </a:cxn>
                  <a:cxn ang="0">
                    <a:pos x="359" y="29"/>
                  </a:cxn>
                  <a:cxn ang="0">
                    <a:pos x="372" y="21"/>
                  </a:cxn>
                  <a:cxn ang="0">
                    <a:pos x="378" y="46"/>
                  </a:cxn>
                  <a:cxn ang="0">
                    <a:pos x="395" y="48"/>
                  </a:cxn>
                  <a:cxn ang="0">
                    <a:pos x="412" y="36"/>
                  </a:cxn>
                </a:cxnLst>
                <a:rect l="0" t="0" r="r" b="b"/>
                <a:pathLst>
                  <a:path w="458" h="430">
                    <a:moveTo>
                      <a:pt x="418" y="29"/>
                    </a:moveTo>
                    <a:lnTo>
                      <a:pt x="418" y="30"/>
                    </a:lnTo>
                    <a:lnTo>
                      <a:pt x="420" y="30"/>
                    </a:lnTo>
                    <a:lnTo>
                      <a:pt x="420" y="32"/>
                    </a:lnTo>
                    <a:lnTo>
                      <a:pt x="420" y="34"/>
                    </a:lnTo>
                    <a:lnTo>
                      <a:pt x="420" y="36"/>
                    </a:lnTo>
                    <a:lnTo>
                      <a:pt x="422" y="38"/>
                    </a:lnTo>
                    <a:lnTo>
                      <a:pt x="422" y="40"/>
                    </a:lnTo>
                    <a:lnTo>
                      <a:pt x="424" y="40"/>
                    </a:lnTo>
                    <a:lnTo>
                      <a:pt x="424" y="42"/>
                    </a:lnTo>
                    <a:lnTo>
                      <a:pt x="424" y="44"/>
                    </a:lnTo>
                    <a:lnTo>
                      <a:pt x="424" y="46"/>
                    </a:lnTo>
                    <a:lnTo>
                      <a:pt x="424" y="48"/>
                    </a:lnTo>
                    <a:lnTo>
                      <a:pt x="424" y="50"/>
                    </a:lnTo>
                    <a:lnTo>
                      <a:pt x="424" y="52"/>
                    </a:lnTo>
                    <a:lnTo>
                      <a:pt x="424" y="53"/>
                    </a:lnTo>
                    <a:lnTo>
                      <a:pt x="424" y="55"/>
                    </a:lnTo>
                    <a:lnTo>
                      <a:pt x="424" y="57"/>
                    </a:lnTo>
                    <a:lnTo>
                      <a:pt x="422" y="59"/>
                    </a:lnTo>
                    <a:lnTo>
                      <a:pt x="422" y="61"/>
                    </a:lnTo>
                    <a:lnTo>
                      <a:pt x="422" y="63"/>
                    </a:lnTo>
                    <a:lnTo>
                      <a:pt x="422" y="65"/>
                    </a:lnTo>
                    <a:lnTo>
                      <a:pt x="422" y="67"/>
                    </a:lnTo>
                    <a:lnTo>
                      <a:pt x="422" y="69"/>
                    </a:lnTo>
                    <a:lnTo>
                      <a:pt x="422" y="71"/>
                    </a:lnTo>
                    <a:lnTo>
                      <a:pt x="424" y="73"/>
                    </a:lnTo>
                    <a:lnTo>
                      <a:pt x="424" y="75"/>
                    </a:lnTo>
                    <a:lnTo>
                      <a:pt x="426" y="75"/>
                    </a:lnTo>
                    <a:lnTo>
                      <a:pt x="428" y="75"/>
                    </a:lnTo>
                    <a:lnTo>
                      <a:pt x="428" y="77"/>
                    </a:lnTo>
                    <a:lnTo>
                      <a:pt x="430" y="77"/>
                    </a:lnTo>
                    <a:lnTo>
                      <a:pt x="430" y="78"/>
                    </a:lnTo>
                    <a:lnTo>
                      <a:pt x="432" y="78"/>
                    </a:lnTo>
                    <a:lnTo>
                      <a:pt x="433" y="78"/>
                    </a:lnTo>
                    <a:lnTo>
                      <a:pt x="435" y="75"/>
                    </a:lnTo>
                    <a:lnTo>
                      <a:pt x="437" y="73"/>
                    </a:lnTo>
                    <a:lnTo>
                      <a:pt x="439" y="73"/>
                    </a:lnTo>
                    <a:lnTo>
                      <a:pt x="447" y="69"/>
                    </a:lnTo>
                    <a:lnTo>
                      <a:pt x="447" y="73"/>
                    </a:lnTo>
                    <a:lnTo>
                      <a:pt x="447" y="75"/>
                    </a:lnTo>
                    <a:lnTo>
                      <a:pt x="447" y="78"/>
                    </a:lnTo>
                    <a:lnTo>
                      <a:pt x="447" y="80"/>
                    </a:lnTo>
                    <a:lnTo>
                      <a:pt x="449" y="82"/>
                    </a:lnTo>
                    <a:lnTo>
                      <a:pt x="449" y="86"/>
                    </a:lnTo>
                    <a:lnTo>
                      <a:pt x="451" y="90"/>
                    </a:lnTo>
                    <a:lnTo>
                      <a:pt x="451" y="92"/>
                    </a:lnTo>
                    <a:lnTo>
                      <a:pt x="453" y="94"/>
                    </a:lnTo>
                    <a:lnTo>
                      <a:pt x="453" y="96"/>
                    </a:lnTo>
                    <a:lnTo>
                      <a:pt x="453" y="98"/>
                    </a:lnTo>
                    <a:lnTo>
                      <a:pt x="453" y="100"/>
                    </a:lnTo>
                    <a:lnTo>
                      <a:pt x="455" y="103"/>
                    </a:lnTo>
                    <a:lnTo>
                      <a:pt x="456" y="105"/>
                    </a:lnTo>
                    <a:lnTo>
                      <a:pt x="456" y="107"/>
                    </a:lnTo>
                    <a:lnTo>
                      <a:pt x="458" y="113"/>
                    </a:lnTo>
                    <a:lnTo>
                      <a:pt x="458" y="115"/>
                    </a:lnTo>
                    <a:lnTo>
                      <a:pt x="456" y="115"/>
                    </a:lnTo>
                    <a:lnTo>
                      <a:pt x="456" y="117"/>
                    </a:lnTo>
                    <a:lnTo>
                      <a:pt x="453" y="117"/>
                    </a:lnTo>
                    <a:lnTo>
                      <a:pt x="453" y="119"/>
                    </a:lnTo>
                    <a:lnTo>
                      <a:pt x="451" y="123"/>
                    </a:lnTo>
                    <a:lnTo>
                      <a:pt x="447" y="128"/>
                    </a:lnTo>
                    <a:lnTo>
                      <a:pt x="443" y="132"/>
                    </a:lnTo>
                    <a:lnTo>
                      <a:pt x="443" y="134"/>
                    </a:lnTo>
                    <a:lnTo>
                      <a:pt x="441" y="136"/>
                    </a:lnTo>
                    <a:lnTo>
                      <a:pt x="439" y="138"/>
                    </a:lnTo>
                    <a:lnTo>
                      <a:pt x="439" y="140"/>
                    </a:lnTo>
                    <a:lnTo>
                      <a:pt x="437" y="142"/>
                    </a:lnTo>
                    <a:lnTo>
                      <a:pt x="433" y="144"/>
                    </a:lnTo>
                    <a:lnTo>
                      <a:pt x="433" y="146"/>
                    </a:lnTo>
                    <a:lnTo>
                      <a:pt x="432" y="146"/>
                    </a:lnTo>
                    <a:lnTo>
                      <a:pt x="432" y="148"/>
                    </a:lnTo>
                    <a:lnTo>
                      <a:pt x="430" y="148"/>
                    </a:lnTo>
                    <a:lnTo>
                      <a:pt x="430" y="150"/>
                    </a:lnTo>
                    <a:lnTo>
                      <a:pt x="428" y="150"/>
                    </a:lnTo>
                    <a:lnTo>
                      <a:pt x="428" y="151"/>
                    </a:lnTo>
                    <a:lnTo>
                      <a:pt x="428" y="153"/>
                    </a:lnTo>
                    <a:lnTo>
                      <a:pt x="426" y="153"/>
                    </a:lnTo>
                    <a:lnTo>
                      <a:pt x="424" y="153"/>
                    </a:lnTo>
                    <a:lnTo>
                      <a:pt x="422" y="155"/>
                    </a:lnTo>
                    <a:lnTo>
                      <a:pt x="420" y="157"/>
                    </a:lnTo>
                    <a:lnTo>
                      <a:pt x="420" y="159"/>
                    </a:lnTo>
                    <a:lnTo>
                      <a:pt x="418" y="159"/>
                    </a:lnTo>
                    <a:lnTo>
                      <a:pt x="416" y="159"/>
                    </a:lnTo>
                    <a:lnTo>
                      <a:pt x="414" y="159"/>
                    </a:lnTo>
                    <a:lnTo>
                      <a:pt x="412" y="159"/>
                    </a:lnTo>
                    <a:lnTo>
                      <a:pt x="410" y="159"/>
                    </a:lnTo>
                    <a:lnTo>
                      <a:pt x="408" y="159"/>
                    </a:lnTo>
                    <a:lnTo>
                      <a:pt x="408" y="157"/>
                    </a:lnTo>
                    <a:lnTo>
                      <a:pt x="407" y="157"/>
                    </a:lnTo>
                    <a:lnTo>
                      <a:pt x="405" y="157"/>
                    </a:lnTo>
                    <a:lnTo>
                      <a:pt x="405" y="159"/>
                    </a:lnTo>
                    <a:lnTo>
                      <a:pt x="405" y="161"/>
                    </a:lnTo>
                    <a:lnTo>
                      <a:pt x="405" y="163"/>
                    </a:lnTo>
                    <a:lnTo>
                      <a:pt x="405" y="165"/>
                    </a:lnTo>
                    <a:lnTo>
                      <a:pt x="405" y="167"/>
                    </a:lnTo>
                    <a:lnTo>
                      <a:pt x="405" y="169"/>
                    </a:lnTo>
                    <a:lnTo>
                      <a:pt x="403" y="169"/>
                    </a:lnTo>
                    <a:lnTo>
                      <a:pt x="403" y="171"/>
                    </a:lnTo>
                    <a:lnTo>
                      <a:pt x="403" y="173"/>
                    </a:lnTo>
                    <a:lnTo>
                      <a:pt x="401" y="173"/>
                    </a:lnTo>
                    <a:lnTo>
                      <a:pt x="401" y="174"/>
                    </a:lnTo>
                    <a:lnTo>
                      <a:pt x="401" y="176"/>
                    </a:lnTo>
                    <a:lnTo>
                      <a:pt x="403" y="178"/>
                    </a:lnTo>
                    <a:lnTo>
                      <a:pt x="403" y="180"/>
                    </a:lnTo>
                    <a:lnTo>
                      <a:pt x="403" y="182"/>
                    </a:lnTo>
                    <a:lnTo>
                      <a:pt x="403" y="184"/>
                    </a:lnTo>
                    <a:lnTo>
                      <a:pt x="403" y="186"/>
                    </a:lnTo>
                    <a:lnTo>
                      <a:pt x="401" y="186"/>
                    </a:lnTo>
                    <a:lnTo>
                      <a:pt x="401" y="188"/>
                    </a:lnTo>
                    <a:lnTo>
                      <a:pt x="399" y="188"/>
                    </a:lnTo>
                    <a:lnTo>
                      <a:pt x="397" y="188"/>
                    </a:lnTo>
                    <a:lnTo>
                      <a:pt x="397" y="190"/>
                    </a:lnTo>
                    <a:lnTo>
                      <a:pt x="395" y="190"/>
                    </a:lnTo>
                    <a:lnTo>
                      <a:pt x="395" y="192"/>
                    </a:lnTo>
                    <a:lnTo>
                      <a:pt x="393" y="192"/>
                    </a:lnTo>
                    <a:lnTo>
                      <a:pt x="393" y="194"/>
                    </a:lnTo>
                    <a:lnTo>
                      <a:pt x="391" y="194"/>
                    </a:lnTo>
                    <a:lnTo>
                      <a:pt x="391" y="196"/>
                    </a:lnTo>
                    <a:lnTo>
                      <a:pt x="391" y="198"/>
                    </a:lnTo>
                    <a:lnTo>
                      <a:pt x="391" y="199"/>
                    </a:lnTo>
                    <a:lnTo>
                      <a:pt x="391" y="201"/>
                    </a:lnTo>
                    <a:lnTo>
                      <a:pt x="391" y="203"/>
                    </a:lnTo>
                    <a:lnTo>
                      <a:pt x="391" y="205"/>
                    </a:lnTo>
                    <a:lnTo>
                      <a:pt x="391" y="207"/>
                    </a:lnTo>
                    <a:lnTo>
                      <a:pt x="391" y="209"/>
                    </a:lnTo>
                    <a:lnTo>
                      <a:pt x="391" y="211"/>
                    </a:lnTo>
                    <a:lnTo>
                      <a:pt x="391" y="213"/>
                    </a:lnTo>
                    <a:lnTo>
                      <a:pt x="391" y="215"/>
                    </a:lnTo>
                    <a:lnTo>
                      <a:pt x="391" y="217"/>
                    </a:lnTo>
                    <a:lnTo>
                      <a:pt x="391" y="219"/>
                    </a:lnTo>
                    <a:lnTo>
                      <a:pt x="391" y="221"/>
                    </a:lnTo>
                    <a:lnTo>
                      <a:pt x="391" y="222"/>
                    </a:lnTo>
                    <a:lnTo>
                      <a:pt x="393" y="224"/>
                    </a:lnTo>
                    <a:lnTo>
                      <a:pt x="393" y="226"/>
                    </a:lnTo>
                    <a:lnTo>
                      <a:pt x="391" y="226"/>
                    </a:lnTo>
                    <a:lnTo>
                      <a:pt x="389" y="228"/>
                    </a:lnTo>
                    <a:lnTo>
                      <a:pt x="389" y="230"/>
                    </a:lnTo>
                    <a:lnTo>
                      <a:pt x="389" y="232"/>
                    </a:lnTo>
                    <a:lnTo>
                      <a:pt x="389" y="234"/>
                    </a:lnTo>
                    <a:lnTo>
                      <a:pt x="389" y="236"/>
                    </a:lnTo>
                    <a:lnTo>
                      <a:pt x="387" y="236"/>
                    </a:lnTo>
                    <a:lnTo>
                      <a:pt x="385" y="236"/>
                    </a:lnTo>
                    <a:lnTo>
                      <a:pt x="385" y="238"/>
                    </a:lnTo>
                    <a:lnTo>
                      <a:pt x="385" y="240"/>
                    </a:lnTo>
                    <a:lnTo>
                      <a:pt x="385" y="242"/>
                    </a:lnTo>
                    <a:lnTo>
                      <a:pt x="385" y="244"/>
                    </a:lnTo>
                    <a:lnTo>
                      <a:pt x="385" y="246"/>
                    </a:lnTo>
                    <a:lnTo>
                      <a:pt x="384" y="246"/>
                    </a:lnTo>
                    <a:lnTo>
                      <a:pt x="384" y="247"/>
                    </a:lnTo>
                    <a:lnTo>
                      <a:pt x="382" y="247"/>
                    </a:lnTo>
                    <a:lnTo>
                      <a:pt x="382" y="249"/>
                    </a:lnTo>
                    <a:lnTo>
                      <a:pt x="382" y="251"/>
                    </a:lnTo>
                    <a:lnTo>
                      <a:pt x="382" y="253"/>
                    </a:lnTo>
                    <a:lnTo>
                      <a:pt x="384" y="253"/>
                    </a:lnTo>
                    <a:lnTo>
                      <a:pt x="384" y="255"/>
                    </a:lnTo>
                    <a:lnTo>
                      <a:pt x="384" y="257"/>
                    </a:lnTo>
                    <a:lnTo>
                      <a:pt x="384" y="259"/>
                    </a:lnTo>
                    <a:lnTo>
                      <a:pt x="382" y="259"/>
                    </a:lnTo>
                    <a:lnTo>
                      <a:pt x="382" y="261"/>
                    </a:lnTo>
                    <a:lnTo>
                      <a:pt x="384" y="261"/>
                    </a:lnTo>
                    <a:lnTo>
                      <a:pt x="384" y="263"/>
                    </a:lnTo>
                    <a:lnTo>
                      <a:pt x="385" y="263"/>
                    </a:lnTo>
                    <a:lnTo>
                      <a:pt x="387" y="265"/>
                    </a:lnTo>
                    <a:lnTo>
                      <a:pt x="387" y="267"/>
                    </a:lnTo>
                    <a:lnTo>
                      <a:pt x="385" y="269"/>
                    </a:lnTo>
                    <a:lnTo>
                      <a:pt x="385" y="270"/>
                    </a:lnTo>
                    <a:lnTo>
                      <a:pt x="384" y="270"/>
                    </a:lnTo>
                    <a:lnTo>
                      <a:pt x="384" y="272"/>
                    </a:lnTo>
                    <a:lnTo>
                      <a:pt x="384" y="274"/>
                    </a:lnTo>
                    <a:lnTo>
                      <a:pt x="384" y="276"/>
                    </a:lnTo>
                    <a:lnTo>
                      <a:pt x="382" y="276"/>
                    </a:lnTo>
                    <a:lnTo>
                      <a:pt x="382" y="278"/>
                    </a:lnTo>
                    <a:lnTo>
                      <a:pt x="382" y="280"/>
                    </a:lnTo>
                    <a:lnTo>
                      <a:pt x="380" y="280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8" y="284"/>
                    </a:lnTo>
                    <a:lnTo>
                      <a:pt x="376" y="286"/>
                    </a:lnTo>
                    <a:lnTo>
                      <a:pt x="376" y="288"/>
                    </a:lnTo>
                    <a:lnTo>
                      <a:pt x="376" y="290"/>
                    </a:lnTo>
                    <a:lnTo>
                      <a:pt x="374" y="292"/>
                    </a:lnTo>
                    <a:lnTo>
                      <a:pt x="370" y="292"/>
                    </a:lnTo>
                    <a:lnTo>
                      <a:pt x="366" y="297"/>
                    </a:lnTo>
                    <a:lnTo>
                      <a:pt x="362" y="299"/>
                    </a:lnTo>
                    <a:lnTo>
                      <a:pt x="361" y="301"/>
                    </a:lnTo>
                    <a:lnTo>
                      <a:pt x="359" y="303"/>
                    </a:lnTo>
                    <a:lnTo>
                      <a:pt x="357" y="303"/>
                    </a:lnTo>
                    <a:lnTo>
                      <a:pt x="357" y="305"/>
                    </a:lnTo>
                    <a:lnTo>
                      <a:pt x="355" y="305"/>
                    </a:lnTo>
                    <a:lnTo>
                      <a:pt x="353" y="305"/>
                    </a:lnTo>
                    <a:lnTo>
                      <a:pt x="351" y="307"/>
                    </a:lnTo>
                    <a:lnTo>
                      <a:pt x="349" y="307"/>
                    </a:lnTo>
                    <a:lnTo>
                      <a:pt x="347" y="307"/>
                    </a:lnTo>
                    <a:lnTo>
                      <a:pt x="347" y="309"/>
                    </a:lnTo>
                    <a:lnTo>
                      <a:pt x="345" y="309"/>
                    </a:lnTo>
                    <a:lnTo>
                      <a:pt x="343" y="309"/>
                    </a:lnTo>
                    <a:lnTo>
                      <a:pt x="341" y="309"/>
                    </a:lnTo>
                    <a:lnTo>
                      <a:pt x="339" y="309"/>
                    </a:lnTo>
                    <a:lnTo>
                      <a:pt x="339" y="311"/>
                    </a:lnTo>
                    <a:lnTo>
                      <a:pt x="339" y="313"/>
                    </a:lnTo>
                    <a:lnTo>
                      <a:pt x="341" y="315"/>
                    </a:lnTo>
                    <a:lnTo>
                      <a:pt x="341" y="317"/>
                    </a:lnTo>
                    <a:lnTo>
                      <a:pt x="343" y="317"/>
                    </a:lnTo>
                    <a:lnTo>
                      <a:pt x="343" y="318"/>
                    </a:lnTo>
                    <a:lnTo>
                      <a:pt x="345" y="320"/>
                    </a:lnTo>
                    <a:lnTo>
                      <a:pt x="345" y="322"/>
                    </a:lnTo>
                    <a:lnTo>
                      <a:pt x="345" y="324"/>
                    </a:lnTo>
                    <a:lnTo>
                      <a:pt x="347" y="328"/>
                    </a:lnTo>
                    <a:lnTo>
                      <a:pt x="349" y="330"/>
                    </a:lnTo>
                    <a:lnTo>
                      <a:pt x="351" y="330"/>
                    </a:lnTo>
                    <a:lnTo>
                      <a:pt x="351" y="334"/>
                    </a:lnTo>
                    <a:lnTo>
                      <a:pt x="353" y="336"/>
                    </a:lnTo>
                    <a:lnTo>
                      <a:pt x="353" y="338"/>
                    </a:lnTo>
                    <a:lnTo>
                      <a:pt x="353" y="340"/>
                    </a:lnTo>
                    <a:lnTo>
                      <a:pt x="355" y="342"/>
                    </a:lnTo>
                    <a:lnTo>
                      <a:pt x="355" y="343"/>
                    </a:lnTo>
                    <a:lnTo>
                      <a:pt x="357" y="345"/>
                    </a:lnTo>
                    <a:lnTo>
                      <a:pt x="359" y="345"/>
                    </a:lnTo>
                    <a:lnTo>
                      <a:pt x="364" y="345"/>
                    </a:lnTo>
                    <a:lnTo>
                      <a:pt x="368" y="345"/>
                    </a:lnTo>
                    <a:lnTo>
                      <a:pt x="370" y="347"/>
                    </a:lnTo>
                    <a:lnTo>
                      <a:pt x="372" y="347"/>
                    </a:lnTo>
                    <a:lnTo>
                      <a:pt x="374" y="349"/>
                    </a:lnTo>
                    <a:lnTo>
                      <a:pt x="376" y="351"/>
                    </a:lnTo>
                    <a:lnTo>
                      <a:pt x="374" y="351"/>
                    </a:lnTo>
                    <a:lnTo>
                      <a:pt x="374" y="353"/>
                    </a:lnTo>
                    <a:lnTo>
                      <a:pt x="374" y="355"/>
                    </a:lnTo>
                    <a:lnTo>
                      <a:pt x="374" y="357"/>
                    </a:lnTo>
                    <a:lnTo>
                      <a:pt x="376" y="359"/>
                    </a:lnTo>
                    <a:lnTo>
                      <a:pt x="376" y="361"/>
                    </a:lnTo>
                    <a:lnTo>
                      <a:pt x="376" y="363"/>
                    </a:lnTo>
                    <a:lnTo>
                      <a:pt x="376" y="365"/>
                    </a:lnTo>
                    <a:lnTo>
                      <a:pt x="378" y="365"/>
                    </a:lnTo>
                    <a:lnTo>
                      <a:pt x="380" y="366"/>
                    </a:lnTo>
                    <a:lnTo>
                      <a:pt x="382" y="366"/>
                    </a:lnTo>
                    <a:lnTo>
                      <a:pt x="382" y="368"/>
                    </a:lnTo>
                    <a:lnTo>
                      <a:pt x="382" y="372"/>
                    </a:lnTo>
                    <a:lnTo>
                      <a:pt x="382" y="374"/>
                    </a:lnTo>
                    <a:lnTo>
                      <a:pt x="382" y="378"/>
                    </a:lnTo>
                    <a:lnTo>
                      <a:pt x="382" y="382"/>
                    </a:lnTo>
                    <a:lnTo>
                      <a:pt x="382" y="386"/>
                    </a:lnTo>
                    <a:lnTo>
                      <a:pt x="384" y="395"/>
                    </a:lnTo>
                    <a:lnTo>
                      <a:pt x="385" y="399"/>
                    </a:lnTo>
                    <a:lnTo>
                      <a:pt x="387" y="405"/>
                    </a:lnTo>
                    <a:lnTo>
                      <a:pt x="387" y="411"/>
                    </a:lnTo>
                    <a:lnTo>
                      <a:pt x="387" y="420"/>
                    </a:lnTo>
                    <a:lnTo>
                      <a:pt x="387" y="428"/>
                    </a:lnTo>
                    <a:lnTo>
                      <a:pt x="387" y="430"/>
                    </a:lnTo>
                    <a:lnTo>
                      <a:pt x="372" y="424"/>
                    </a:lnTo>
                    <a:lnTo>
                      <a:pt x="366" y="422"/>
                    </a:lnTo>
                    <a:lnTo>
                      <a:pt x="364" y="422"/>
                    </a:lnTo>
                    <a:lnTo>
                      <a:pt x="359" y="420"/>
                    </a:lnTo>
                    <a:lnTo>
                      <a:pt x="353" y="420"/>
                    </a:lnTo>
                    <a:lnTo>
                      <a:pt x="347" y="420"/>
                    </a:lnTo>
                    <a:lnTo>
                      <a:pt x="343" y="420"/>
                    </a:lnTo>
                    <a:lnTo>
                      <a:pt x="339" y="420"/>
                    </a:lnTo>
                    <a:lnTo>
                      <a:pt x="337" y="420"/>
                    </a:lnTo>
                    <a:lnTo>
                      <a:pt x="334" y="420"/>
                    </a:lnTo>
                    <a:lnTo>
                      <a:pt x="334" y="418"/>
                    </a:lnTo>
                    <a:lnTo>
                      <a:pt x="336" y="416"/>
                    </a:lnTo>
                    <a:lnTo>
                      <a:pt x="336" y="414"/>
                    </a:lnTo>
                    <a:lnTo>
                      <a:pt x="336" y="413"/>
                    </a:lnTo>
                    <a:lnTo>
                      <a:pt x="334" y="413"/>
                    </a:lnTo>
                    <a:lnTo>
                      <a:pt x="330" y="411"/>
                    </a:lnTo>
                    <a:lnTo>
                      <a:pt x="324" y="411"/>
                    </a:lnTo>
                    <a:lnTo>
                      <a:pt x="322" y="411"/>
                    </a:lnTo>
                    <a:lnTo>
                      <a:pt x="322" y="414"/>
                    </a:lnTo>
                    <a:lnTo>
                      <a:pt x="322" y="416"/>
                    </a:lnTo>
                    <a:lnTo>
                      <a:pt x="324" y="418"/>
                    </a:lnTo>
                    <a:lnTo>
                      <a:pt x="322" y="420"/>
                    </a:lnTo>
                    <a:lnTo>
                      <a:pt x="318" y="422"/>
                    </a:lnTo>
                    <a:lnTo>
                      <a:pt x="314" y="422"/>
                    </a:lnTo>
                    <a:lnTo>
                      <a:pt x="309" y="420"/>
                    </a:lnTo>
                    <a:lnTo>
                      <a:pt x="305" y="418"/>
                    </a:lnTo>
                    <a:lnTo>
                      <a:pt x="299" y="418"/>
                    </a:lnTo>
                    <a:lnTo>
                      <a:pt x="291" y="416"/>
                    </a:lnTo>
                    <a:lnTo>
                      <a:pt x="288" y="416"/>
                    </a:lnTo>
                    <a:lnTo>
                      <a:pt x="274" y="418"/>
                    </a:lnTo>
                    <a:lnTo>
                      <a:pt x="272" y="420"/>
                    </a:lnTo>
                    <a:lnTo>
                      <a:pt x="268" y="420"/>
                    </a:lnTo>
                    <a:lnTo>
                      <a:pt x="263" y="418"/>
                    </a:lnTo>
                    <a:lnTo>
                      <a:pt x="261" y="416"/>
                    </a:lnTo>
                    <a:lnTo>
                      <a:pt x="259" y="414"/>
                    </a:lnTo>
                    <a:lnTo>
                      <a:pt x="257" y="413"/>
                    </a:lnTo>
                    <a:lnTo>
                      <a:pt x="255" y="409"/>
                    </a:lnTo>
                    <a:lnTo>
                      <a:pt x="251" y="407"/>
                    </a:lnTo>
                    <a:lnTo>
                      <a:pt x="245" y="405"/>
                    </a:lnTo>
                    <a:lnTo>
                      <a:pt x="241" y="405"/>
                    </a:lnTo>
                    <a:lnTo>
                      <a:pt x="236" y="407"/>
                    </a:lnTo>
                    <a:lnTo>
                      <a:pt x="232" y="411"/>
                    </a:lnTo>
                    <a:lnTo>
                      <a:pt x="228" y="414"/>
                    </a:lnTo>
                    <a:lnTo>
                      <a:pt x="224" y="416"/>
                    </a:lnTo>
                    <a:lnTo>
                      <a:pt x="220" y="418"/>
                    </a:lnTo>
                    <a:lnTo>
                      <a:pt x="215" y="420"/>
                    </a:lnTo>
                    <a:lnTo>
                      <a:pt x="211" y="420"/>
                    </a:lnTo>
                    <a:lnTo>
                      <a:pt x="209" y="422"/>
                    </a:lnTo>
                    <a:lnTo>
                      <a:pt x="207" y="422"/>
                    </a:lnTo>
                    <a:lnTo>
                      <a:pt x="205" y="424"/>
                    </a:lnTo>
                    <a:lnTo>
                      <a:pt x="199" y="424"/>
                    </a:lnTo>
                    <a:lnTo>
                      <a:pt x="195" y="424"/>
                    </a:lnTo>
                    <a:lnTo>
                      <a:pt x="190" y="424"/>
                    </a:lnTo>
                    <a:lnTo>
                      <a:pt x="188" y="424"/>
                    </a:lnTo>
                    <a:lnTo>
                      <a:pt x="186" y="422"/>
                    </a:lnTo>
                    <a:lnTo>
                      <a:pt x="180" y="422"/>
                    </a:lnTo>
                    <a:lnTo>
                      <a:pt x="176" y="420"/>
                    </a:lnTo>
                    <a:lnTo>
                      <a:pt x="174" y="420"/>
                    </a:lnTo>
                    <a:lnTo>
                      <a:pt x="170" y="420"/>
                    </a:lnTo>
                    <a:lnTo>
                      <a:pt x="169" y="420"/>
                    </a:lnTo>
                    <a:lnTo>
                      <a:pt x="163" y="418"/>
                    </a:lnTo>
                    <a:lnTo>
                      <a:pt x="159" y="418"/>
                    </a:lnTo>
                    <a:lnTo>
                      <a:pt x="153" y="418"/>
                    </a:lnTo>
                    <a:lnTo>
                      <a:pt x="149" y="418"/>
                    </a:lnTo>
                    <a:lnTo>
                      <a:pt x="149" y="416"/>
                    </a:lnTo>
                    <a:lnTo>
                      <a:pt x="147" y="414"/>
                    </a:lnTo>
                    <a:lnTo>
                      <a:pt x="145" y="413"/>
                    </a:lnTo>
                    <a:lnTo>
                      <a:pt x="144" y="413"/>
                    </a:lnTo>
                    <a:lnTo>
                      <a:pt x="142" y="413"/>
                    </a:lnTo>
                    <a:lnTo>
                      <a:pt x="140" y="413"/>
                    </a:lnTo>
                    <a:lnTo>
                      <a:pt x="138" y="413"/>
                    </a:lnTo>
                    <a:lnTo>
                      <a:pt x="136" y="413"/>
                    </a:lnTo>
                    <a:lnTo>
                      <a:pt x="136" y="411"/>
                    </a:lnTo>
                    <a:lnTo>
                      <a:pt x="134" y="411"/>
                    </a:lnTo>
                    <a:lnTo>
                      <a:pt x="132" y="411"/>
                    </a:lnTo>
                    <a:lnTo>
                      <a:pt x="132" y="413"/>
                    </a:lnTo>
                    <a:lnTo>
                      <a:pt x="130" y="413"/>
                    </a:lnTo>
                    <a:lnTo>
                      <a:pt x="130" y="411"/>
                    </a:lnTo>
                    <a:lnTo>
                      <a:pt x="128" y="411"/>
                    </a:lnTo>
                    <a:lnTo>
                      <a:pt x="126" y="411"/>
                    </a:lnTo>
                    <a:lnTo>
                      <a:pt x="124" y="411"/>
                    </a:lnTo>
                    <a:lnTo>
                      <a:pt x="122" y="411"/>
                    </a:lnTo>
                    <a:lnTo>
                      <a:pt x="121" y="411"/>
                    </a:lnTo>
                    <a:lnTo>
                      <a:pt x="121" y="409"/>
                    </a:lnTo>
                    <a:lnTo>
                      <a:pt x="117" y="409"/>
                    </a:lnTo>
                    <a:lnTo>
                      <a:pt x="117" y="407"/>
                    </a:lnTo>
                    <a:lnTo>
                      <a:pt x="115" y="407"/>
                    </a:lnTo>
                    <a:lnTo>
                      <a:pt x="113" y="407"/>
                    </a:lnTo>
                    <a:lnTo>
                      <a:pt x="111" y="407"/>
                    </a:lnTo>
                    <a:lnTo>
                      <a:pt x="111" y="409"/>
                    </a:lnTo>
                    <a:lnTo>
                      <a:pt x="109" y="409"/>
                    </a:lnTo>
                    <a:lnTo>
                      <a:pt x="109" y="407"/>
                    </a:lnTo>
                    <a:lnTo>
                      <a:pt x="107" y="407"/>
                    </a:lnTo>
                    <a:lnTo>
                      <a:pt x="105" y="407"/>
                    </a:lnTo>
                    <a:lnTo>
                      <a:pt x="105" y="409"/>
                    </a:lnTo>
                    <a:lnTo>
                      <a:pt x="103" y="409"/>
                    </a:lnTo>
                    <a:lnTo>
                      <a:pt x="101" y="409"/>
                    </a:lnTo>
                    <a:lnTo>
                      <a:pt x="99" y="409"/>
                    </a:lnTo>
                    <a:lnTo>
                      <a:pt x="99" y="407"/>
                    </a:lnTo>
                    <a:lnTo>
                      <a:pt x="97" y="407"/>
                    </a:lnTo>
                    <a:lnTo>
                      <a:pt x="97" y="405"/>
                    </a:lnTo>
                    <a:lnTo>
                      <a:pt x="96" y="405"/>
                    </a:lnTo>
                    <a:lnTo>
                      <a:pt x="94" y="407"/>
                    </a:lnTo>
                    <a:lnTo>
                      <a:pt x="92" y="407"/>
                    </a:lnTo>
                    <a:lnTo>
                      <a:pt x="92" y="409"/>
                    </a:lnTo>
                    <a:lnTo>
                      <a:pt x="90" y="409"/>
                    </a:lnTo>
                    <a:lnTo>
                      <a:pt x="88" y="409"/>
                    </a:lnTo>
                    <a:lnTo>
                      <a:pt x="88" y="407"/>
                    </a:lnTo>
                    <a:lnTo>
                      <a:pt x="88" y="409"/>
                    </a:lnTo>
                    <a:lnTo>
                      <a:pt x="88" y="407"/>
                    </a:lnTo>
                    <a:lnTo>
                      <a:pt x="86" y="407"/>
                    </a:lnTo>
                    <a:lnTo>
                      <a:pt x="84" y="407"/>
                    </a:lnTo>
                    <a:lnTo>
                      <a:pt x="82" y="407"/>
                    </a:lnTo>
                    <a:lnTo>
                      <a:pt x="80" y="407"/>
                    </a:lnTo>
                    <a:lnTo>
                      <a:pt x="78" y="405"/>
                    </a:lnTo>
                    <a:lnTo>
                      <a:pt x="76" y="405"/>
                    </a:lnTo>
                    <a:lnTo>
                      <a:pt x="76" y="403"/>
                    </a:lnTo>
                    <a:lnTo>
                      <a:pt x="74" y="403"/>
                    </a:lnTo>
                    <a:lnTo>
                      <a:pt x="74" y="401"/>
                    </a:lnTo>
                    <a:lnTo>
                      <a:pt x="73" y="401"/>
                    </a:lnTo>
                    <a:lnTo>
                      <a:pt x="71" y="401"/>
                    </a:lnTo>
                    <a:lnTo>
                      <a:pt x="71" y="399"/>
                    </a:lnTo>
                    <a:lnTo>
                      <a:pt x="69" y="399"/>
                    </a:lnTo>
                    <a:lnTo>
                      <a:pt x="69" y="397"/>
                    </a:lnTo>
                    <a:lnTo>
                      <a:pt x="69" y="395"/>
                    </a:lnTo>
                    <a:lnTo>
                      <a:pt x="69" y="393"/>
                    </a:lnTo>
                    <a:lnTo>
                      <a:pt x="67" y="393"/>
                    </a:lnTo>
                    <a:lnTo>
                      <a:pt x="67" y="395"/>
                    </a:lnTo>
                    <a:lnTo>
                      <a:pt x="65" y="393"/>
                    </a:lnTo>
                    <a:lnTo>
                      <a:pt x="63" y="391"/>
                    </a:lnTo>
                    <a:lnTo>
                      <a:pt x="63" y="393"/>
                    </a:lnTo>
                    <a:lnTo>
                      <a:pt x="63" y="391"/>
                    </a:lnTo>
                    <a:lnTo>
                      <a:pt x="61" y="391"/>
                    </a:lnTo>
                    <a:lnTo>
                      <a:pt x="61" y="390"/>
                    </a:lnTo>
                    <a:lnTo>
                      <a:pt x="61" y="388"/>
                    </a:lnTo>
                    <a:lnTo>
                      <a:pt x="59" y="388"/>
                    </a:lnTo>
                    <a:lnTo>
                      <a:pt x="59" y="386"/>
                    </a:lnTo>
                    <a:lnTo>
                      <a:pt x="57" y="386"/>
                    </a:lnTo>
                    <a:lnTo>
                      <a:pt x="57" y="384"/>
                    </a:lnTo>
                    <a:lnTo>
                      <a:pt x="57" y="382"/>
                    </a:lnTo>
                    <a:lnTo>
                      <a:pt x="55" y="382"/>
                    </a:lnTo>
                    <a:lnTo>
                      <a:pt x="55" y="380"/>
                    </a:lnTo>
                    <a:lnTo>
                      <a:pt x="57" y="380"/>
                    </a:lnTo>
                    <a:lnTo>
                      <a:pt x="57" y="378"/>
                    </a:lnTo>
                    <a:lnTo>
                      <a:pt x="59" y="378"/>
                    </a:lnTo>
                    <a:lnTo>
                      <a:pt x="59" y="376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59" y="368"/>
                    </a:lnTo>
                    <a:lnTo>
                      <a:pt x="61" y="366"/>
                    </a:lnTo>
                    <a:lnTo>
                      <a:pt x="61" y="365"/>
                    </a:lnTo>
                    <a:lnTo>
                      <a:pt x="61" y="363"/>
                    </a:lnTo>
                    <a:lnTo>
                      <a:pt x="63" y="361"/>
                    </a:lnTo>
                    <a:lnTo>
                      <a:pt x="65" y="361"/>
                    </a:lnTo>
                    <a:lnTo>
                      <a:pt x="65" y="359"/>
                    </a:lnTo>
                    <a:lnTo>
                      <a:pt x="63" y="359"/>
                    </a:lnTo>
                    <a:lnTo>
                      <a:pt x="63" y="357"/>
                    </a:lnTo>
                    <a:lnTo>
                      <a:pt x="63" y="355"/>
                    </a:lnTo>
                    <a:lnTo>
                      <a:pt x="61" y="353"/>
                    </a:lnTo>
                    <a:lnTo>
                      <a:pt x="61" y="351"/>
                    </a:lnTo>
                    <a:lnTo>
                      <a:pt x="61" y="349"/>
                    </a:lnTo>
                    <a:lnTo>
                      <a:pt x="61" y="347"/>
                    </a:lnTo>
                    <a:lnTo>
                      <a:pt x="61" y="345"/>
                    </a:lnTo>
                    <a:lnTo>
                      <a:pt x="63" y="345"/>
                    </a:lnTo>
                    <a:lnTo>
                      <a:pt x="65" y="343"/>
                    </a:lnTo>
                    <a:lnTo>
                      <a:pt x="67" y="342"/>
                    </a:lnTo>
                    <a:lnTo>
                      <a:pt x="69" y="340"/>
                    </a:lnTo>
                    <a:lnTo>
                      <a:pt x="69" y="338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5" y="336"/>
                    </a:lnTo>
                    <a:lnTo>
                      <a:pt x="63" y="336"/>
                    </a:lnTo>
                    <a:lnTo>
                      <a:pt x="61" y="336"/>
                    </a:lnTo>
                    <a:lnTo>
                      <a:pt x="59" y="336"/>
                    </a:lnTo>
                    <a:lnTo>
                      <a:pt x="57" y="336"/>
                    </a:lnTo>
                    <a:lnTo>
                      <a:pt x="55" y="336"/>
                    </a:lnTo>
                    <a:lnTo>
                      <a:pt x="55" y="334"/>
                    </a:lnTo>
                    <a:lnTo>
                      <a:pt x="55" y="332"/>
                    </a:lnTo>
                    <a:lnTo>
                      <a:pt x="53" y="332"/>
                    </a:lnTo>
                    <a:lnTo>
                      <a:pt x="53" y="330"/>
                    </a:lnTo>
                    <a:lnTo>
                      <a:pt x="53" y="328"/>
                    </a:lnTo>
                    <a:lnTo>
                      <a:pt x="53" y="324"/>
                    </a:lnTo>
                    <a:lnTo>
                      <a:pt x="51" y="322"/>
                    </a:lnTo>
                    <a:lnTo>
                      <a:pt x="49" y="320"/>
                    </a:lnTo>
                    <a:lnTo>
                      <a:pt x="48" y="320"/>
                    </a:lnTo>
                    <a:lnTo>
                      <a:pt x="46" y="318"/>
                    </a:lnTo>
                    <a:lnTo>
                      <a:pt x="44" y="318"/>
                    </a:lnTo>
                    <a:lnTo>
                      <a:pt x="44" y="317"/>
                    </a:lnTo>
                    <a:lnTo>
                      <a:pt x="44" y="315"/>
                    </a:lnTo>
                    <a:lnTo>
                      <a:pt x="44" y="313"/>
                    </a:lnTo>
                    <a:lnTo>
                      <a:pt x="44" y="311"/>
                    </a:lnTo>
                    <a:lnTo>
                      <a:pt x="46" y="309"/>
                    </a:lnTo>
                    <a:lnTo>
                      <a:pt x="46" y="307"/>
                    </a:lnTo>
                    <a:lnTo>
                      <a:pt x="44" y="307"/>
                    </a:lnTo>
                    <a:lnTo>
                      <a:pt x="44" y="305"/>
                    </a:lnTo>
                    <a:lnTo>
                      <a:pt x="42" y="305"/>
                    </a:lnTo>
                    <a:lnTo>
                      <a:pt x="40" y="305"/>
                    </a:lnTo>
                    <a:lnTo>
                      <a:pt x="38" y="303"/>
                    </a:lnTo>
                    <a:lnTo>
                      <a:pt x="36" y="301"/>
                    </a:lnTo>
                    <a:lnTo>
                      <a:pt x="36" y="299"/>
                    </a:lnTo>
                    <a:lnTo>
                      <a:pt x="36" y="297"/>
                    </a:lnTo>
                    <a:lnTo>
                      <a:pt x="34" y="297"/>
                    </a:lnTo>
                    <a:lnTo>
                      <a:pt x="32" y="297"/>
                    </a:lnTo>
                    <a:lnTo>
                      <a:pt x="30" y="297"/>
                    </a:lnTo>
                    <a:lnTo>
                      <a:pt x="30" y="299"/>
                    </a:lnTo>
                    <a:lnTo>
                      <a:pt x="30" y="297"/>
                    </a:lnTo>
                    <a:lnTo>
                      <a:pt x="28" y="297"/>
                    </a:lnTo>
                    <a:lnTo>
                      <a:pt x="26" y="297"/>
                    </a:lnTo>
                    <a:lnTo>
                      <a:pt x="25" y="295"/>
                    </a:lnTo>
                    <a:lnTo>
                      <a:pt x="26" y="294"/>
                    </a:lnTo>
                    <a:lnTo>
                      <a:pt x="25" y="292"/>
                    </a:lnTo>
                    <a:lnTo>
                      <a:pt x="25" y="290"/>
                    </a:lnTo>
                    <a:lnTo>
                      <a:pt x="23" y="290"/>
                    </a:lnTo>
                    <a:lnTo>
                      <a:pt x="23" y="288"/>
                    </a:lnTo>
                    <a:lnTo>
                      <a:pt x="23" y="286"/>
                    </a:lnTo>
                    <a:lnTo>
                      <a:pt x="23" y="284"/>
                    </a:lnTo>
                    <a:lnTo>
                      <a:pt x="21" y="284"/>
                    </a:lnTo>
                    <a:lnTo>
                      <a:pt x="21" y="282"/>
                    </a:lnTo>
                    <a:lnTo>
                      <a:pt x="21" y="280"/>
                    </a:lnTo>
                    <a:lnTo>
                      <a:pt x="21" y="278"/>
                    </a:lnTo>
                    <a:lnTo>
                      <a:pt x="23" y="278"/>
                    </a:lnTo>
                    <a:lnTo>
                      <a:pt x="23" y="276"/>
                    </a:lnTo>
                    <a:lnTo>
                      <a:pt x="23" y="274"/>
                    </a:lnTo>
                    <a:lnTo>
                      <a:pt x="21" y="272"/>
                    </a:lnTo>
                    <a:lnTo>
                      <a:pt x="19" y="272"/>
                    </a:lnTo>
                    <a:lnTo>
                      <a:pt x="17" y="272"/>
                    </a:lnTo>
                    <a:lnTo>
                      <a:pt x="17" y="274"/>
                    </a:lnTo>
                    <a:lnTo>
                      <a:pt x="15" y="274"/>
                    </a:lnTo>
                    <a:lnTo>
                      <a:pt x="13" y="276"/>
                    </a:lnTo>
                    <a:lnTo>
                      <a:pt x="11" y="274"/>
                    </a:lnTo>
                    <a:lnTo>
                      <a:pt x="9" y="274"/>
                    </a:lnTo>
                    <a:lnTo>
                      <a:pt x="7" y="274"/>
                    </a:lnTo>
                    <a:lnTo>
                      <a:pt x="7" y="272"/>
                    </a:lnTo>
                    <a:lnTo>
                      <a:pt x="5" y="272"/>
                    </a:lnTo>
                    <a:lnTo>
                      <a:pt x="5" y="270"/>
                    </a:lnTo>
                    <a:lnTo>
                      <a:pt x="5" y="269"/>
                    </a:lnTo>
                    <a:lnTo>
                      <a:pt x="3" y="269"/>
                    </a:lnTo>
                    <a:lnTo>
                      <a:pt x="1" y="269"/>
                    </a:lnTo>
                    <a:lnTo>
                      <a:pt x="0" y="269"/>
                    </a:lnTo>
                    <a:lnTo>
                      <a:pt x="0" y="267"/>
                    </a:lnTo>
                    <a:lnTo>
                      <a:pt x="1" y="267"/>
                    </a:lnTo>
                    <a:lnTo>
                      <a:pt x="3" y="267"/>
                    </a:lnTo>
                    <a:lnTo>
                      <a:pt x="5" y="267"/>
                    </a:lnTo>
                    <a:lnTo>
                      <a:pt x="5" y="265"/>
                    </a:lnTo>
                    <a:lnTo>
                      <a:pt x="7" y="265"/>
                    </a:lnTo>
                    <a:lnTo>
                      <a:pt x="7" y="263"/>
                    </a:lnTo>
                    <a:lnTo>
                      <a:pt x="7" y="261"/>
                    </a:lnTo>
                    <a:lnTo>
                      <a:pt x="7" y="259"/>
                    </a:lnTo>
                    <a:lnTo>
                      <a:pt x="7" y="257"/>
                    </a:lnTo>
                    <a:lnTo>
                      <a:pt x="9" y="257"/>
                    </a:lnTo>
                    <a:lnTo>
                      <a:pt x="11" y="255"/>
                    </a:lnTo>
                    <a:lnTo>
                      <a:pt x="11" y="253"/>
                    </a:lnTo>
                    <a:lnTo>
                      <a:pt x="11" y="251"/>
                    </a:lnTo>
                    <a:lnTo>
                      <a:pt x="13" y="249"/>
                    </a:lnTo>
                    <a:lnTo>
                      <a:pt x="13" y="247"/>
                    </a:lnTo>
                    <a:lnTo>
                      <a:pt x="15" y="247"/>
                    </a:lnTo>
                    <a:lnTo>
                      <a:pt x="15" y="246"/>
                    </a:lnTo>
                    <a:lnTo>
                      <a:pt x="17" y="244"/>
                    </a:lnTo>
                    <a:lnTo>
                      <a:pt x="17" y="242"/>
                    </a:lnTo>
                    <a:lnTo>
                      <a:pt x="17" y="240"/>
                    </a:lnTo>
                    <a:lnTo>
                      <a:pt x="15" y="240"/>
                    </a:lnTo>
                    <a:lnTo>
                      <a:pt x="15" y="238"/>
                    </a:lnTo>
                    <a:lnTo>
                      <a:pt x="13" y="236"/>
                    </a:lnTo>
                    <a:lnTo>
                      <a:pt x="11" y="234"/>
                    </a:lnTo>
                    <a:lnTo>
                      <a:pt x="11" y="232"/>
                    </a:lnTo>
                    <a:lnTo>
                      <a:pt x="11" y="230"/>
                    </a:lnTo>
                    <a:lnTo>
                      <a:pt x="13" y="228"/>
                    </a:lnTo>
                    <a:lnTo>
                      <a:pt x="13" y="224"/>
                    </a:lnTo>
                    <a:lnTo>
                      <a:pt x="13" y="222"/>
                    </a:lnTo>
                    <a:lnTo>
                      <a:pt x="15" y="222"/>
                    </a:lnTo>
                    <a:lnTo>
                      <a:pt x="17" y="221"/>
                    </a:lnTo>
                    <a:lnTo>
                      <a:pt x="17" y="219"/>
                    </a:lnTo>
                    <a:lnTo>
                      <a:pt x="19" y="219"/>
                    </a:lnTo>
                    <a:lnTo>
                      <a:pt x="21" y="219"/>
                    </a:lnTo>
                    <a:lnTo>
                      <a:pt x="23" y="219"/>
                    </a:lnTo>
                    <a:lnTo>
                      <a:pt x="25" y="219"/>
                    </a:lnTo>
                    <a:lnTo>
                      <a:pt x="25" y="217"/>
                    </a:lnTo>
                    <a:lnTo>
                      <a:pt x="23" y="217"/>
                    </a:lnTo>
                    <a:lnTo>
                      <a:pt x="23" y="215"/>
                    </a:lnTo>
                    <a:lnTo>
                      <a:pt x="21" y="215"/>
                    </a:lnTo>
                    <a:lnTo>
                      <a:pt x="21" y="213"/>
                    </a:lnTo>
                    <a:lnTo>
                      <a:pt x="23" y="213"/>
                    </a:lnTo>
                    <a:lnTo>
                      <a:pt x="25" y="213"/>
                    </a:lnTo>
                    <a:lnTo>
                      <a:pt x="26" y="213"/>
                    </a:lnTo>
                    <a:lnTo>
                      <a:pt x="26" y="211"/>
                    </a:lnTo>
                    <a:lnTo>
                      <a:pt x="28" y="209"/>
                    </a:lnTo>
                    <a:lnTo>
                      <a:pt x="28" y="207"/>
                    </a:lnTo>
                    <a:lnTo>
                      <a:pt x="30" y="207"/>
                    </a:lnTo>
                    <a:lnTo>
                      <a:pt x="32" y="207"/>
                    </a:lnTo>
                    <a:lnTo>
                      <a:pt x="34" y="207"/>
                    </a:lnTo>
                    <a:lnTo>
                      <a:pt x="34" y="205"/>
                    </a:lnTo>
                    <a:lnTo>
                      <a:pt x="36" y="205"/>
                    </a:lnTo>
                    <a:lnTo>
                      <a:pt x="36" y="203"/>
                    </a:lnTo>
                    <a:lnTo>
                      <a:pt x="36" y="201"/>
                    </a:lnTo>
                    <a:lnTo>
                      <a:pt x="38" y="201"/>
                    </a:lnTo>
                    <a:lnTo>
                      <a:pt x="38" y="199"/>
                    </a:lnTo>
                    <a:lnTo>
                      <a:pt x="40" y="199"/>
                    </a:lnTo>
                    <a:lnTo>
                      <a:pt x="40" y="198"/>
                    </a:lnTo>
                    <a:lnTo>
                      <a:pt x="42" y="196"/>
                    </a:lnTo>
                    <a:lnTo>
                      <a:pt x="44" y="196"/>
                    </a:lnTo>
                    <a:lnTo>
                      <a:pt x="46" y="196"/>
                    </a:lnTo>
                    <a:lnTo>
                      <a:pt x="46" y="194"/>
                    </a:lnTo>
                    <a:lnTo>
                      <a:pt x="48" y="192"/>
                    </a:lnTo>
                    <a:lnTo>
                      <a:pt x="49" y="192"/>
                    </a:lnTo>
                    <a:lnTo>
                      <a:pt x="51" y="192"/>
                    </a:lnTo>
                    <a:lnTo>
                      <a:pt x="53" y="194"/>
                    </a:lnTo>
                    <a:lnTo>
                      <a:pt x="53" y="196"/>
                    </a:lnTo>
                    <a:lnTo>
                      <a:pt x="55" y="196"/>
                    </a:lnTo>
                    <a:lnTo>
                      <a:pt x="57" y="196"/>
                    </a:lnTo>
                    <a:lnTo>
                      <a:pt x="57" y="198"/>
                    </a:lnTo>
                    <a:lnTo>
                      <a:pt x="59" y="198"/>
                    </a:lnTo>
                    <a:lnTo>
                      <a:pt x="59" y="199"/>
                    </a:lnTo>
                    <a:lnTo>
                      <a:pt x="61" y="199"/>
                    </a:lnTo>
                    <a:lnTo>
                      <a:pt x="63" y="199"/>
                    </a:lnTo>
                    <a:lnTo>
                      <a:pt x="63" y="198"/>
                    </a:lnTo>
                    <a:lnTo>
                      <a:pt x="65" y="198"/>
                    </a:lnTo>
                    <a:lnTo>
                      <a:pt x="67" y="196"/>
                    </a:lnTo>
                    <a:lnTo>
                      <a:pt x="69" y="196"/>
                    </a:lnTo>
                    <a:lnTo>
                      <a:pt x="71" y="196"/>
                    </a:lnTo>
                    <a:lnTo>
                      <a:pt x="71" y="198"/>
                    </a:lnTo>
                    <a:lnTo>
                      <a:pt x="73" y="198"/>
                    </a:lnTo>
                    <a:lnTo>
                      <a:pt x="73" y="199"/>
                    </a:lnTo>
                    <a:lnTo>
                      <a:pt x="74" y="199"/>
                    </a:lnTo>
                    <a:lnTo>
                      <a:pt x="74" y="201"/>
                    </a:lnTo>
                    <a:lnTo>
                      <a:pt x="74" y="203"/>
                    </a:lnTo>
                    <a:lnTo>
                      <a:pt x="76" y="205"/>
                    </a:lnTo>
                    <a:lnTo>
                      <a:pt x="76" y="207"/>
                    </a:lnTo>
                    <a:lnTo>
                      <a:pt x="76" y="209"/>
                    </a:lnTo>
                    <a:lnTo>
                      <a:pt x="78" y="209"/>
                    </a:lnTo>
                    <a:lnTo>
                      <a:pt x="78" y="211"/>
                    </a:lnTo>
                    <a:lnTo>
                      <a:pt x="80" y="211"/>
                    </a:lnTo>
                    <a:lnTo>
                      <a:pt x="82" y="213"/>
                    </a:lnTo>
                    <a:lnTo>
                      <a:pt x="84" y="213"/>
                    </a:lnTo>
                    <a:lnTo>
                      <a:pt x="86" y="213"/>
                    </a:lnTo>
                    <a:lnTo>
                      <a:pt x="88" y="213"/>
                    </a:lnTo>
                    <a:lnTo>
                      <a:pt x="90" y="213"/>
                    </a:lnTo>
                    <a:lnTo>
                      <a:pt x="90" y="215"/>
                    </a:lnTo>
                    <a:lnTo>
                      <a:pt x="92" y="215"/>
                    </a:lnTo>
                    <a:lnTo>
                      <a:pt x="94" y="217"/>
                    </a:lnTo>
                    <a:lnTo>
                      <a:pt x="94" y="215"/>
                    </a:lnTo>
                    <a:lnTo>
                      <a:pt x="94" y="213"/>
                    </a:lnTo>
                    <a:lnTo>
                      <a:pt x="94" y="211"/>
                    </a:lnTo>
                    <a:lnTo>
                      <a:pt x="92" y="211"/>
                    </a:lnTo>
                    <a:lnTo>
                      <a:pt x="92" y="209"/>
                    </a:lnTo>
                    <a:lnTo>
                      <a:pt x="92" y="207"/>
                    </a:lnTo>
                    <a:lnTo>
                      <a:pt x="94" y="207"/>
                    </a:lnTo>
                    <a:lnTo>
                      <a:pt x="96" y="205"/>
                    </a:lnTo>
                    <a:lnTo>
                      <a:pt x="97" y="205"/>
                    </a:lnTo>
                    <a:lnTo>
                      <a:pt x="99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5" y="207"/>
                    </a:lnTo>
                    <a:lnTo>
                      <a:pt x="107" y="207"/>
                    </a:lnTo>
                    <a:lnTo>
                      <a:pt x="109" y="209"/>
                    </a:lnTo>
                    <a:lnTo>
                      <a:pt x="111" y="209"/>
                    </a:lnTo>
                    <a:lnTo>
                      <a:pt x="113" y="209"/>
                    </a:lnTo>
                    <a:lnTo>
                      <a:pt x="113" y="207"/>
                    </a:lnTo>
                    <a:lnTo>
                      <a:pt x="113" y="205"/>
                    </a:lnTo>
                    <a:lnTo>
                      <a:pt x="113" y="203"/>
                    </a:lnTo>
                    <a:lnTo>
                      <a:pt x="113" y="201"/>
                    </a:lnTo>
                    <a:lnTo>
                      <a:pt x="113" y="199"/>
                    </a:lnTo>
                    <a:lnTo>
                      <a:pt x="113" y="198"/>
                    </a:lnTo>
                    <a:lnTo>
                      <a:pt x="111" y="198"/>
                    </a:lnTo>
                    <a:lnTo>
                      <a:pt x="111" y="196"/>
                    </a:lnTo>
                    <a:lnTo>
                      <a:pt x="107" y="192"/>
                    </a:lnTo>
                    <a:lnTo>
                      <a:pt x="105" y="192"/>
                    </a:lnTo>
                    <a:lnTo>
                      <a:pt x="103" y="190"/>
                    </a:lnTo>
                    <a:lnTo>
                      <a:pt x="101" y="190"/>
                    </a:lnTo>
                    <a:lnTo>
                      <a:pt x="99" y="190"/>
                    </a:lnTo>
                    <a:lnTo>
                      <a:pt x="97" y="188"/>
                    </a:lnTo>
                    <a:lnTo>
                      <a:pt x="97" y="186"/>
                    </a:lnTo>
                    <a:lnTo>
                      <a:pt x="97" y="184"/>
                    </a:lnTo>
                    <a:lnTo>
                      <a:pt x="99" y="182"/>
                    </a:lnTo>
                    <a:lnTo>
                      <a:pt x="101" y="182"/>
                    </a:lnTo>
                    <a:lnTo>
                      <a:pt x="103" y="182"/>
                    </a:lnTo>
                    <a:lnTo>
                      <a:pt x="105" y="182"/>
                    </a:lnTo>
                    <a:lnTo>
                      <a:pt x="109" y="184"/>
                    </a:lnTo>
                    <a:lnTo>
                      <a:pt x="111" y="184"/>
                    </a:lnTo>
                    <a:lnTo>
                      <a:pt x="113" y="184"/>
                    </a:lnTo>
                    <a:lnTo>
                      <a:pt x="115" y="182"/>
                    </a:lnTo>
                    <a:lnTo>
                      <a:pt x="117" y="182"/>
                    </a:lnTo>
                    <a:lnTo>
                      <a:pt x="119" y="182"/>
                    </a:lnTo>
                    <a:lnTo>
                      <a:pt x="121" y="182"/>
                    </a:lnTo>
                    <a:lnTo>
                      <a:pt x="122" y="180"/>
                    </a:lnTo>
                    <a:lnTo>
                      <a:pt x="124" y="180"/>
                    </a:lnTo>
                    <a:lnTo>
                      <a:pt x="126" y="178"/>
                    </a:lnTo>
                    <a:lnTo>
                      <a:pt x="128" y="178"/>
                    </a:lnTo>
                    <a:lnTo>
                      <a:pt x="130" y="178"/>
                    </a:lnTo>
                    <a:lnTo>
                      <a:pt x="132" y="180"/>
                    </a:lnTo>
                    <a:lnTo>
                      <a:pt x="134" y="180"/>
                    </a:lnTo>
                    <a:lnTo>
                      <a:pt x="136" y="180"/>
                    </a:lnTo>
                    <a:lnTo>
                      <a:pt x="138" y="178"/>
                    </a:lnTo>
                    <a:lnTo>
                      <a:pt x="140" y="176"/>
                    </a:lnTo>
                    <a:lnTo>
                      <a:pt x="142" y="174"/>
                    </a:lnTo>
                    <a:lnTo>
                      <a:pt x="144" y="173"/>
                    </a:lnTo>
                    <a:lnTo>
                      <a:pt x="144" y="171"/>
                    </a:lnTo>
                    <a:lnTo>
                      <a:pt x="144" y="169"/>
                    </a:lnTo>
                    <a:lnTo>
                      <a:pt x="142" y="169"/>
                    </a:lnTo>
                    <a:lnTo>
                      <a:pt x="140" y="167"/>
                    </a:lnTo>
                    <a:lnTo>
                      <a:pt x="138" y="165"/>
                    </a:lnTo>
                    <a:lnTo>
                      <a:pt x="140" y="165"/>
                    </a:lnTo>
                    <a:lnTo>
                      <a:pt x="142" y="165"/>
                    </a:lnTo>
                    <a:lnTo>
                      <a:pt x="144" y="165"/>
                    </a:lnTo>
                    <a:lnTo>
                      <a:pt x="145" y="165"/>
                    </a:lnTo>
                    <a:lnTo>
                      <a:pt x="145" y="163"/>
                    </a:lnTo>
                    <a:lnTo>
                      <a:pt x="147" y="161"/>
                    </a:lnTo>
                    <a:lnTo>
                      <a:pt x="147" y="159"/>
                    </a:lnTo>
                    <a:lnTo>
                      <a:pt x="147" y="157"/>
                    </a:lnTo>
                    <a:lnTo>
                      <a:pt x="147" y="155"/>
                    </a:lnTo>
                    <a:lnTo>
                      <a:pt x="145" y="153"/>
                    </a:lnTo>
                    <a:lnTo>
                      <a:pt x="145" y="151"/>
                    </a:lnTo>
                    <a:lnTo>
                      <a:pt x="145" y="150"/>
                    </a:lnTo>
                    <a:lnTo>
                      <a:pt x="145" y="148"/>
                    </a:lnTo>
                    <a:lnTo>
                      <a:pt x="145" y="146"/>
                    </a:lnTo>
                    <a:lnTo>
                      <a:pt x="144" y="146"/>
                    </a:lnTo>
                    <a:lnTo>
                      <a:pt x="142" y="144"/>
                    </a:lnTo>
                    <a:lnTo>
                      <a:pt x="142" y="142"/>
                    </a:lnTo>
                    <a:lnTo>
                      <a:pt x="142" y="140"/>
                    </a:lnTo>
                    <a:lnTo>
                      <a:pt x="142" y="138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38" y="134"/>
                    </a:lnTo>
                    <a:lnTo>
                      <a:pt x="138" y="132"/>
                    </a:lnTo>
                    <a:lnTo>
                      <a:pt x="138" y="130"/>
                    </a:lnTo>
                    <a:lnTo>
                      <a:pt x="136" y="126"/>
                    </a:lnTo>
                    <a:lnTo>
                      <a:pt x="136" y="125"/>
                    </a:lnTo>
                    <a:lnTo>
                      <a:pt x="136" y="121"/>
                    </a:lnTo>
                    <a:lnTo>
                      <a:pt x="136" y="117"/>
                    </a:lnTo>
                    <a:lnTo>
                      <a:pt x="136" y="115"/>
                    </a:lnTo>
                    <a:lnTo>
                      <a:pt x="136" y="109"/>
                    </a:lnTo>
                    <a:lnTo>
                      <a:pt x="134" y="107"/>
                    </a:lnTo>
                    <a:lnTo>
                      <a:pt x="136" y="103"/>
                    </a:lnTo>
                    <a:lnTo>
                      <a:pt x="136" y="101"/>
                    </a:lnTo>
                    <a:lnTo>
                      <a:pt x="136" y="100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4" y="94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8"/>
                    </a:lnTo>
                    <a:lnTo>
                      <a:pt x="134" y="86"/>
                    </a:lnTo>
                    <a:lnTo>
                      <a:pt x="134" y="84"/>
                    </a:lnTo>
                    <a:lnTo>
                      <a:pt x="132" y="84"/>
                    </a:lnTo>
                    <a:lnTo>
                      <a:pt x="132" y="82"/>
                    </a:lnTo>
                    <a:lnTo>
                      <a:pt x="130" y="82"/>
                    </a:lnTo>
                    <a:lnTo>
                      <a:pt x="128" y="84"/>
                    </a:lnTo>
                    <a:lnTo>
                      <a:pt x="128" y="82"/>
                    </a:lnTo>
                    <a:lnTo>
                      <a:pt x="126" y="82"/>
                    </a:lnTo>
                    <a:lnTo>
                      <a:pt x="124" y="80"/>
                    </a:lnTo>
                    <a:lnTo>
                      <a:pt x="122" y="78"/>
                    </a:lnTo>
                    <a:lnTo>
                      <a:pt x="122" y="77"/>
                    </a:lnTo>
                    <a:lnTo>
                      <a:pt x="122" y="75"/>
                    </a:lnTo>
                    <a:lnTo>
                      <a:pt x="122" y="73"/>
                    </a:lnTo>
                    <a:lnTo>
                      <a:pt x="122" y="71"/>
                    </a:lnTo>
                    <a:lnTo>
                      <a:pt x="122" y="69"/>
                    </a:lnTo>
                    <a:lnTo>
                      <a:pt x="121" y="67"/>
                    </a:lnTo>
                    <a:lnTo>
                      <a:pt x="119" y="67"/>
                    </a:lnTo>
                    <a:lnTo>
                      <a:pt x="117" y="67"/>
                    </a:lnTo>
                    <a:lnTo>
                      <a:pt x="115" y="67"/>
                    </a:lnTo>
                    <a:lnTo>
                      <a:pt x="113" y="67"/>
                    </a:lnTo>
                    <a:lnTo>
                      <a:pt x="111" y="69"/>
                    </a:lnTo>
                    <a:lnTo>
                      <a:pt x="111" y="71"/>
                    </a:lnTo>
                    <a:lnTo>
                      <a:pt x="109" y="73"/>
                    </a:lnTo>
                    <a:lnTo>
                      <a:pt x="109" y="75"/>
                    </a:lnTo>
                    <a:lnTo>
                      <a:pt x="107" y="75"/>
                    </a:lnTo>
                    <a:lnTo>
                      <a:pt x="107" y="77"/>
                    </a:lnTo>
                    <a:lnTo>
                      <a:pt x="105" y="77"/>
                    </a:lnTo>
                    <a:lnTo>
                      <a:pt x="103" y="77"/>
                    </a:lnTo>
                    <a:lnTo>
                      <a:pt x="101" y="77"/>
                    </a:lnTo>
                    <a:lnTo>
                      <a:pt x="101" y="75"/>
                    </a:lnTo>
                    <a:lnTo>
                      <a:pt x="101" y="73"/>
                    </a:lnTo>
                    <a:lnTo>
                      <a:pt x="101" y="71"/>
                    </a:lnTo>
                    <a:lnTo>
                      <a:pt x="103" y="69"/>
                    </a:lnTo>
                    <a:lnTo>
                      <a:pt x="105" y="67"/>
                    </a:lnTo>
                    <a:lnTo>
                      <a:pt x="107" y="67"/>
                    </a:lnTo>
                    <a:lnTo>
                      <a:pt x="109" y="63"/>
                    </a:lnTo>
                    <a:lnTo>
                      <a:pt x="111" y="61"/>
                    </a:lnTo>
                    <a:lnTo>
                      <a:pt x="111" y="59"/>
                    </a:lnTo>
                    <a:lnTo>
                      <a:pt x="113" y="55"/>
                    </a:lnTo>
                    <a:lnTo>
                      <a:pt x="113" y="53"/>
                    </a:lnTo>
                    <a:lnTo>
                      <a:pt x="113" y="52"/>
                    </a:lnTo>
                    <a:lnTo>
                      <a:pt x="111" y="52"/>
                    </a:lnTo>
                    <a:lnTo>
                      <a:pt x="109" y="52"/>
                    </a:lnTo>
                    <a:lnTo>
                      <a:pt x="107" y="52"/>
                    </a:lnTo>
                    <a:lnTo>
                      <a:pt x="105" y="53"/>
                    </a:lnTo>
                    <a:lnTo>
                      <a:pt x="103" y="53"/>
                    </a:lnTo>
                    <a:lnTo>
                      <a:pt x="103" y="55"/>
                    </a:lnTo>
                    <a:lnTo>
                      <a:pt x="101" y="57"/>
                    </a:lnTo>
                    <a:lnTo>
                      <a:pt x="99" y="57"/>
                    </a:lnTo>
                    <a:lnTo>
                      <a:pt x="99" y="55"/>
                    </a:lnTo>
                    <a:lnTo>
                      <a:pt x="99" y="53"/>
                    </a:lnTo>
                    <a:lnTo>
                      <a:pt x="101" y="52"/>
                    </a:lnTo>
                    <a:lnTo>
                      <a:pt x="101" y="50"/>
                    </a:lnTo>
                    <a:lnTo>
                      <a:pt x="101" y="48"/>
                    </a:lnTo>
                    <a:lnTo>
                      <a:pt x="101" y="46"/>
                    </a:lnTo>
                    <a:lnTo>
                      <a:pt x="99" y="44"/>
                    </a:lnTo>
                    <a:lnTo>
                      <a:pt x="99" y="42"/>
                    </a:lnTo>
                    <a:lnTo>
                      <a:pt x="103" y="40"/>
                    </a:lnTo>
                    <a:lnTo>
                      <a:pt x="105" y="40"/>
                    </a:lnTo>
                    <a:lnTo>
                      <a:pt x="107" y="40"/>
                    </a:lnTo>
                    <a:lnTo>
                      <a:pt x="109" y="40"/>
                    </a:lnTo>
                    <a:lnTo>
                      <a:pt x="111" y="40"/>
                    </a:lnTo>
                    <a:lnTo>
                      <a:pt x="111" y="38"/>
                    </a:lnTo>
                    <a:lnTo>
                      <a:pt x="113" y="38"/>
                    </a:lnTo>
                    <a:lnTo>
                      <a:pt x="115" y="38"/>
                    </a:lnTo>
                    <a:lnTo>
                      <a:pt x="117" y="38"/>
                    </a:lnTo>
                    <a:lnTo>
                      <a:pt x="119" y="38"/>
                    </a:lnTo>
                    <a:lnTo>
                      <a:pt x="119" y="36"/>
                    </a:lnTo>
                    <a:lnTo>
                      <a:pt x="121" y="36"/>
                    </a:lnTo>
                    <a:lnTo>
                      <a:pt x="122" y="36"/>
                    </a:lnTo>
                    <a:lnTo>
                      <a:pt x="124" y="36"/>
                    </a:lnTo>
                    <a:lnTo>
                      <a:pt x="126" y="36"/>
                    </a:lnTo>
                    <a:lnTo>
                      <a:pt x="128" y="34"/>
                    </a:lnTo>
                    <a:lnTo>
                      <a:pt x="130" y="34"/>
                    </a:lnTo>
                    <a:lnTo>
                      <a:pt x="132" y="34"/>
                    </a:lnTo>
                    <a:lnTo>
                      <a:pt x="240" y="2"/>
                    </a:lnTo>
                    <a:lnTo>
                      <a:pt x="255" y="4"/>
                    </a:lnTo>
                    <a:lnTo>
                      <a:pt x="263" y="4"/>
                    </a:lnTo>
                    <a:lnTo>
                      <a:pt x="270" y="4"/>
                    </a:lnTo>
                    <a:lnTo>
                      <a:pt x="272" y="2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2"/>
                    </a:lnTo>
                    <a:lnTo>
                      <a:pt x="280" y="4"/>
                    </a:lnTo>
                    <a:lnTo>
                      <a:pt x="282" y="4"/>
                    </a:lnTo>
                    <a:lnTo>
                      <a:pt x="284" y="5"/>
                    </a:lnTo>
                    <a:lnTo>
                      <a:pt x="286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89" y="7"/>
                    </a:lnTo>
                    <a:lnTo>
                      <a:pt x="291" y="7"/>
                    </a:lnTo>
                    <a:lnTo>
                      <a:pt x="293" y="7"/>
                    </a:lnTo>
                    <a:lnTo>
                      <a:pt x="295" y="7"/>
                    </a:lnTo>
                    <a:lnTo>
                      <a:pt x="295" y="9"/>
                    </a:lnTo>
                    <a:lnTo>
                      <a:pt x="297" y="9"/>
                    </a:lnTo>
                    <a:lnTo>
                      <a:pt x="299" y="9"/>
                    </a:lnTo>
                    <a:lnTo>
                      <a:pt x="299" y="11"/>
                    </a:lnTo>
                    <a:lnTo>
                      <a:pt x="301" y="11"/>
                    </a:lnTo>
                    <a:lnTo>
                      <a:pt x="301" y="13"/>
                    </a:lnTo>
                    <a:lnTo>
                      <a:pt x="303" y="13"/>
                    </a:lnTo>
                    <a:lnTo>
                      <a:pt x="303" y="15"/>
                    </a:lnTo>
                    <a:lnTo>
                      <a:pt x="303" y="17"/>
                    </a:lnTo>
                    <a:lnTo>
                      <a:pt x="303" y="19"/>
                    </a:lnTo>
                    <a:lnTo>
                      <a:pt x="305" y="19"/>
                    </a:ln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21"/>
                    </a:lnTo>
                    <a:lnTo>
                      <a:pt x="311" y="21"/>
                    </a:lnTo>
                    <a:lnTo>
                      <a:pt x="311" y="19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4" y="15"/>
                    </a:lnTo>
                    <a:lnTo>
                      <a:pt x="316" y="15"/>
                    </a:lnTo>
                    <a:lnTo>
                      <a:pt x="318" y="15"/>
                    </a:lnTo>
                    <a:lnTo>
                      <a:pt x="320" y="15"/>
                    </a:lnTo>
                    <a:lnTo>
                      <a:pt x="320" y="13"/>
                    </a:lnTo>
                    <a:lnTo>
                      <a:pt x="322" y="13"/>
                    </a:lnTo>
                    <a:lnTo>
                      <a:pt x="324" y="13"/>
                    </a:lnTo>
                    <a:lnTo>
                      <a:pt x="326" y="13"/>
                    </a:lnTo>
                    <a:lnTo>
                      <a:pt x="326" y="11"/>
                    </a:lnTo>
                    <a:lnTo>
                      <a:pt x="328" y="11"/>
                    </a:lnTo>
                    <a:lnTo>
                      <a:pt x="330" y="11"/>
                    </a:lnTo>
                    <a:lnTo>
                      <a:pt x="330" y="13"/>
                    </a:lnTo>
                    <a:lnTo>
                      <a:pt x="332" y="13"/>
                    </a:lnTo>
                    <a:lnTo>
                      <a:pt x="334" y="13"/>
                    </a:lnTo>
                    <a:lnTo>
                      <a:pt x="336" y="13"/>
                    </a:lnTo>
                    <a:lnTo>
                      <a:pt x="336" y="15"/>
                    </a:lnTo>
                    <a:lnTo>
                      <a:pt x="337" y="15"/>
                    </a:lnTo>
                    <a:lnTo>
                      <a:pt x="337" y="13"/>
                    </a:lnTo>
                    <a:lnTo>
                      <a:pt x="339" y="13"/>
                    </a:lnTo>
                    <a:lnTo>
                      <a:pt x="341" y="13"/>
                    </a:lnTo>
                    <a:lnTo>
                      <a:pt x="341" y="11"/>
                    </a:lnTo>
                    <a:lnTo>
                      <a:pt x="343" y="11"/>
                    </a:lnTo>
                    <a:lnTo>
                      <a:pt x="345" y="11"/>
                    </a:lnTo>
                    <a:lnTo>
                      <a:pt x="345" y="13"/>
                    </a:lnTo>
                    <a:lnTo>
                      <a:pt x="347" y="13"/>
                    </a:lnTo>
                    <a:lnTo>
                      <a:pt x="349" y="13"/>
                    </a:lnTo>
                    <a:lnTo>
                      <a:pt x="349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5" y="25"/>
                    </a:lnTo>
                    <a:lnTo>
                      <a:pt x="357" y="25"/>
                    </a:lnTo>
                    <a:lnTo>
                      <a:pt x="357" y="27"/>
                    </a:lnTo>
                    <a:lnTo>
                      <a:pt x="357" y="29"/>
                    </a:lnTo>
                    <a:lnTo>
                      <a:pt x="359" y="29"/>
                    </a:lnTo>
                    <a:lnTo>
                      <a:pt x="359" y="27"/>
                    </a:lnTo>
                    <a:lnTo>
                      <a:pt x="359" y="25"/>
                    </a:lnTo>
                    <a:lnTo>
                      <a:pt x="361" y="25"/>
                    </a:lnTo>
                    <a:lnTo>
                      <a:pt x="361" y="23"/>
                    </a:lnTo>
                    <a:lnTo>
                      <a:pt x="362" y="23"/>
                    </a:lnTo>
                    <a:lnTo>
                      <a:pt x="362" y="21"/>
                    </a:lnTo>
                    <a:lnTo>
                      <a:pt x="362" y="19"/>
                    </a:lnTo>
                    <a:lnTo>
                      <a:pt x="364" y="19"/>
                    </a:lnTo>
                    <a:lnTo>
                      <a:pt x="364" y="17"/>
                    </a:lnTo>
                    <a:lnTo>
                      <a:pt x="366" y="17"/>
                    </a:lnTo>
                    <a:lnTo>
                      <a:pt x="368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372" y="25"/>
                    </a:lnTo>
                    <a:lnTo>
                      <a:pt x="372" y="27"/>
                    </a:lnTo>
                    <a:lnTo>
                      <a:pt x="374" y="27"/>
                    </a:lnTo>
                    <a:lnTo>
                      <a:pt x="374" y="29"/>
                    </a:lnTo>
                    <a:lnTo>
                      <a:pt x="374" y="30"/>
                    </a:lnTo>
                    <a:lnTo>
                      <a:pt x="374" y="32"/>
                    </a:lnTo>
                    <a:lnTo>
                      <a:pt x="376" y="34"/>
                    </a:lnTo>
                    <a:lnTo>
                      <a:pt x="376" y="36"/>
                    </a:lnTo>
                    <a:lnTo>
                      <a:pt x="378" y="36"/>
                    </a:lnTo>
                    <a:lnTo>
                      <a:pt x="378" y="38"/>
                    </a:lnTo>
                    <a:lnTo>
                      <a:pt x="378" y="40"/>
                    </a:lnTo>
                    <a:lnTo>
                      <a:pt x="378" y="42"/>
                    </a:lnTo>
                    <a:lnTo>
                      <a:pt x="378" y="44"/>
                    </a:lnTo>
                    <a:lnTo>
                      <a:pt x="378" y="46"/>
                    </a:lnTo>
                    <a:lnTo>
                      <a:pt x="378" y="48"/>
                    </a:lnTo>
                    <a:lnTo>
                      <a:pt x="380" y="50"/>
                    </a:lnTo>
                    <a:lnTo>
                      <a:pt x="382" y="50"/>
                    </a:lnTo>
                    <a:lnTo>
                      <a:pt x="384" y="50"/>
                    </a:lnTo>
                    <a:lnTo>
                      <a:pt x="385" y="50"/>
                    </a:lnTo>
                    <a:lnTo>
                      <a:pt x="387" y="50"/>
                    </a:lnTo>
                    <a:lnTo>
                      <a:pt x="389" y="50"/>
                    </a:lnTo>
                    <a:lnTo>
                      <a:pt x="391" y="50"/>
                    </a:lnTo>
                    <a:lnTo>
                      <a:pt x="391" y="52"/>
                    </a:lnTo>
                    <a:lnTo>
                      <a:pt x="391" y="53"/>
                    </a:lnTo>
                    <a:lnTo>
                      <a:pt x="393" y="53"/>
                    </a:lnTo>
                    <a:lnTo>
                      <a:pt x="393" y="52"/>
                    </a:lnTo>
                    <a:lnTo>
                      <a:pt x="395" y="52"/>
                    </a:lnTo>
                    <a:lnTo>
                      <a:pt x="395" y="50"/>
                    </a:lnTo>
                    <a:lnTo>
                      <a:pt x="395" y="48"/>
                    </a:lnTo>
                    <a:lnTo>
                      <a:pt x="397" y="48"/>
                    </a:lnTo>
                    <a:lnTo>
                      <a:pt x="397" y="46"/>
                    </a:lnTo>
                    <a:lnTo>
                      <a:pt x="399" y="46"/>
                    </a:lnTo>
                    <a:lnTo>
                      <a:pt x="401" y="46"/>
                    </a:lnTo>
                    <a:lnTo>
                      <a:pt x="401" y="44"/>
                    </a:lnTo>
                    <a:lnTo>
                      <a:pt x="401" y="42"/>
                    </a:lnTo>
                    <a:lnTo>
                      <a:pt x="403" y="42"/>
                    </a:lnTo>
                    <a:lnTo>
                      <a:pt x="405" y="42"/>
                    </a:lnTo>
                    <a:lnTo>
                      <a:pt x="405" y="40"/>
                    </a:lnTo>
                    <a:lnTo>
                      <a:pt x="407" y="40"/>
                    </a:lnTo>
                    <a:lnTo>
                      <a:pt x="408" y="40"/>
                    </a:lnTo>
                    <a:lnTo>
                      <a:pt x="408" y="38"/>
                    </a:lnTo>
                    <a:lnTo>
                      <a:pt x="410" y="38"/>
                    </a:lnTo>
                    <a:lnTo>
                      <a:pt x="410" y="36"/>
                    </a:lnTo>
                    <a:lnTo>
                      <a:pt x="412" y="36"/>
                    </a:lnTo>
                    <a:lnTo>
                      <a:pt x="412" y="34"/>
                    </a:lnTo>
                    <a:lnTo>
                      <a:pt x="414" y="34"/>
                    </a:lnTo>
                    <a:lnTo>
                      <a:pt x="414" y="32"/>
                    </a:lnTo>
                    <a:lnTo>
                      <a:pt x="416" y="32"/>
                    </a:lnTo>
                    <a:lnTo>
                      <a:pt x="416" y="30"/>
                    </a:lnTo>
                    <a:lnTo>
                      <a:pt x="418" y="30"/>
                    </a:lnTo>
                    <a:lnTo>
                      <a:pt x="418" y="2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4" name="Freeform 5007">
                <a:extLst>
                  <a:ext uri="{FF2B5EF4-FFF2-40B4-BE49-F238E27FC236}">
                    <a16:creationId xmlns:a16="http://schemas.microsoft.com/office/drawing/2014/main" id="{74EFAD41-5FC1-4FE1-887F-1BCBF94ED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376" y="4112822"/>
                <a:ext cx="1057970" cy="1210142"/>
              </a:xfrm>
              <a:custGeom>
                <a:avLst/>
                <a:gdLst/>
                <a:ahLst/>
                <a:cxnLst>
                  <a:cxn ang="0">
                    <a:pos x="75" y="40"/>
                  </a:cxn>
                  <a:cxn ang="0">
                    <a:pos x="61" y="69"/>
                  </a:cxn>
                  <a:cxn ang="0">
                    <a:pos x="81" y="80"/>
                  </a:cxn>
                  <a:cxn ang="0">
                    <a:pos x="96" y="103"/>
                  </a:cxn>
                  <a:cxn ang="0">
                    <a:pos x="115" y="134"/>
                  </a:cxn>
                  <a:cxn ang="0">
                    <a:pos x="123" y="159"/>
                  </a:cxn>
                  <a:cxn ang="0">
                    <a:pos x="119" y="188"/>
                  </a:cxn>
                  <a:cxn ang="0">
                    <a:pos x="136" y="207"/>
                  </a:cxn>
                  <a:cxn ang="0">
                    <a:pos x="165" y="211"/>
                  </a:cxn>
                  <a:cxn ang="0">
                    <a:pos x="194" y="213"/>
                  </a:cxn>
                  <a:cxn ang="0">
                    <a:pos x="250" y="226"/>
                  </a:cxn>
                  <a:cxn ang="0">
                    <a:pos x="328" y="222"/>
                  </a:cxn>
                  <a:cxn ang="0">
                    <a:pos x="394" y="220"/>
                  </a:cxn>
                  <a:cxn ang="0">
                    <a:pos x="461" y="278"/>
                  </a:cxn>
                  <a:cxn ang="0">
                    <a:pos x="457" y="332"/>
                  </a:cxn>
                  <a:cxn ang="0">
                    <a:pos x="444" y="579"/>
                  </a:cxn>
                  <a:cxn ang="0">
                    <a:pos x="447" y="616"/>
                  </a:cxn>
                  <a:cxn ang="0">
                    <a:pos x="453" y="654"/>
                  </a:cxn>
                  <a:cxn ang="0">
                    <a:pos x="465" y="687"/>
                  </a:cxn>
                  <a:cxn ang="0">
                    <a:pos x="474" y="718"/>
                  </a:cxn>
                  <a:cxn ang="0">
                    <a:pos x="520" y="710"/>
                  </a:cxn>
                  <a:cxn ang="0">
                    <a:pos x="549" y="704"/>
                  </a:cxn>
                  <a:cxn ang="0">
                    <a:pos x="568" y="718"/>
                  </a:cxn>
                  <a:cxn ang="0">
                    <a:pos x="474" y="741"/>
                  </a:cxn>
                  <a:cxn ang="0">
                    <a:pos x="440" y="735"/>
                  </a:cxn>
                  <a:cxn ang="0">
                    <a:pos x="407" y="735"/>
                  </a:cxn>
                  <a:cxn ang="0">
                    <a:pos x="367" y="752"/>
                  </a:cxn>
                  <a:cxn ang="0">
                    <a:pos x="338" y="752"/>
                  </a:cxn>
                  <a:cxn ang="0">
                    <a:pos x="323" y="754"/>
                  </a:cxn>
                  <a:cxn ang="0">
                    <a:pos x="292" y="752"/>
                  </a:cxn>
                  <a:cxn ang="0">
                    <a:pos x="280" y="722"/>
                  </a:cxn>
                  <a:cxn ang="0">
                    <a:pos x="273" y="685"/>
                  </a:cxn>
                  <a:cxn ang="0">
                    <a:pos x="236" y="654"/>
                  </a:cxn>
                  <a:cxn ang="0">
                    <a:pos x="227" y="624"/>
                  </a:cxn>
                  <a:cxn ang="0">
                    <a:pos x="209" y="597"/>
                  </a:cxn>
                  <a:cxn ang="0">
                    <a:pos x="215" y="570"/>
                  </a:cxn>
                  <a:cxn ang="0">
                    <a:pos x="213" y="545"/>
                  </a:cxn>
                  <a:cxn ang="0">
                    <a:pos x="205" y="518"/>
                  </a:cxn>
                  <a:cxn ang="0">
                    <a:pos x="229" y="503"/>
                  </a:cxn>
                  <a:cxn ang="0">
                    <a:pos x="202" y="468"/>
                  </a:cxn>
                  <a:cxn ang="0">
                    <a:pos x="232" y="455"/>
                  </a:cxn>
                  <a:cxn ang="0">
                    <a:pos x="196" y="447"/>
                  </a:cxn>
                  <a:cxn ang="0">
                    <a:pos x="211" y="412"/>
                  </a:cxn>
                  <a:cxn ang="0">
                    <a:pos x="225" y="407"/>
                  </a:cxn>
                  <a:cxn ang="0">
                    <a:pos x="186" y="376"/>
                  </a:cxn>
                  <a:cxn ang="0">
                    <a:pos x="165" y="374"/>
                  </a:cxn>
                  <a:cxn ang="0">
                    <a:pos x="146" y="359"/>
                  </a:cxn>
                  <a:cxn ang="0">
                    <a:pos x="123" y="305"/>
                  </a:cxn>
                  <a:cxn ang="0">
                    <a:pos x="86" y="303"/>
                  </a:cxn>
                  <a:cxn ang="0">
                    <a:pos x="106" y="261"/>
                  </a:cxn>
                  <a:cxn ang="0">
                    <a:pos x="113" y="240"/>
                  </a:cxn>
                  <a:cxn ang="0">
                    <a:pos x="67" y="228"/>
                  </a:cxn>
                  <a:cxn ang="0">
                    <a:pos x="75" y="193"/>
                  </a:cxn>
                  <a:cxn ang="0">
                    <a:pos x="40" y="213"/>
                  </a:cxn>
                  <a:cxn ang="0">
                    <a:pos x="31" y="186"/>
                  </a:cxn>
                  <a:cxn ang="0">
                    <a:pos x="21" y="172"/>
                  </a:cxn>
                  <a:cxn ang="0">
                    <a:pos x="44" y="144"/>
                  </a:cxn>
                  <a:cxn ang="0">
                    <a:pos x="15" y="124"/>
                  </a:cxn>
                  <a:cxn ang="0">
                    <a:pos x="12" y="82"/>
                  </a:cxn>
                  <a:cxn ang="0">
                    <a:pos x="2" y="51"/>
                  </a:cxn>
                  <a:cxn ang="0">
                    <a:pos x="29" y="32"/>
                  </a:cxn>
                  <a:cxn ang="0">
                    <a:pos x="56" y="17"/>
                  </a:cxn>
                  <a:cxn ang="0">
                    <a:pos x="71" y="3"/>
                  </a:cxn>
                </a:cxnLst>
                <a:rect l="0" t="0" r="r" b="b"/>
                <a:pathLst>
                  <a:path w="576" h="760">
                    <a:moveTo>
                      <a:pt x="83" y="15"/>
                    </a:moveTo>
                    <a:lnTo>
                      <a:pt x="81" y="15"/>
                    </a:lnTo>
                    <a:lnTo>
                      <a:pt x="81" y="17"/>
                    </a:lnTo>
                    <a:lnTo>
                      <a:pt x="83" y="17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81" y="21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5" y="24"/>
                    </a:lnTo>
                    <a:lnTo>
                      <a:pt x="73" y="24"/>
                    </a:lnTo>
                    <a:lnTo>
                      <a:pt x="73" y="26"/>
                    </a:lnTo>
                    <a:lnTo>
                      <a:pt x="73" y="30"/>
                    </a:lnTo>
                    <a:lnTo>
                      <a:pt x="71" y="32"/>
                    </a:lnTo>
                    <a:lnTo>
                      <a:pt x="71" y="34"/>
                    </a:lnTo>
                    <a:lnTo>
                      <a:pt x="71" y="36"/>
                    </a:lnTo>
                    <a:lnTo>
                      <a:pt x="73" y="38"/>
                    </a:lnTo>
                    <a:lnTo>
                      <a:pt x="75" y="40"/>
                    </a:lnTo>
                    <a:lnTo>
                      <a:pt x="75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7" y="46"/>
                    </a:lnTo>
                    <a:lnTo>
                      <a:pt x="75" y="48"/>
                    </a:lnTo>
                    <a:lnTo>
                      <a:pt x="75" y="49"/>
                    </a:lnTo>
                    <a:lnTo>
                      <a:pt x="73" y="49"/>
                    </a:lnTo>
                    <a:lnTo>
                      <a:pt x="73" y="51"/>
                    </a:lnTo>
                    <a:lnTo>
                      <a:pt x="71" y="53"/>
                    </a:lnTo>
                    <a:lnTo>
                      <a:pt x="71" y="55"/>
                    </a:lnTo>
                    <a:lnTo>
                      <a:pt x="71" y="57"/>
                    </a:lnTo>
                    <a:lnTo>
                      <a:pt x="69" y="59"/>
                    </a:lnTo>
                    <a:lnTo>
                      <a:pt x="67" y="59"/>
                    </a:lnTo>
                    <a:lnTo>
                      <a:pt x="67" y="61"/>
                    </a:lnTo>
                    <a:lnTo>
                      <a:pt x="67" y="63"/>
                    </a:lnTo>
                    <a:lnTo>
                      <a:pt x="67" y="65"/>
                    </a:lnTo>
                    <a:lnTo>
                      <a:pt x="67" y="67"/>
                    </a:lnTo>
                    <a:lnTo>
                      <a:pt x="65" y="67"/>
                    </a:lnTo>
                    <a:lnTo>
                      <a:pt x="65" y="69"/>
                    </a:lnTo>
                    <a:lnTo>
                      <a:pt x="63" y="69"/>
                    </a:lnTo>
                    <a:lnTo>
                      <a:pt x="61" y="69"/>
                    </a:lnTo>
                    <a:lnTo>
                      <a:pt x="60" y="69"/>
                    </a:lnTo>
                    <a:lnTo>
                      <a:pt x="60" y="71"/>
                    </a:lnTo>
                    <a:lnTo>
                      <a:pt x="61" y="71"/>
                    </a:lnTo>
                    <a:lnTo>
                      <a:pt x="63" y="71"/>
                    </a:lnTo>
                    <a:lnTo>
                      <a:pt x="65" y="71"/>
                    </a:lnTo>
                    <a:lnTo>
                      <a:pt x="65" y="72"/>
                    </a:lnTo>
                    <a:lnTo>
                      <a:pt x="65" y="74"/>
                    </a:lnTo>
                    <a:lnTo>
                      <a:pt x="67" y="74"/>
                    </a:lnTo>
                    <a:lnTo>
                      <a:pt x="67" y="76"/>
                    </a:lnTo>
                    <a:lnTo>
                      <a:pt x="69" y="76"/>
                    </a:lnTo>
                    <a:lnTo>
                      <a:pt x="71" y="76"/>
                    </a:lnTo>
                    <a:lnTo>
                      <a:pt x="73" y="78"/>
                    </a:lnTo>
                    <a:lnTo>
                      <a:pt x="75" y="76"/>
                    </a:lnTo>
                    <a:lnTo>
                      <a:pt x="77" y="76"/>
                    </a:lnTo>
                    <a:lnTo>
                      <a:pt x="77" y="74"/>
                    </a:lnTo>
                    <a:lnTo>
                      <a:pt x="79" y="74"/>
                    </a:lnTo>
                    <a:lnTo>
                      <a:pt x="81" y="74"/>
                    </a:lnTo>
                    <a:lnTo>
                      <a:pt x="83" y="76"/>
                    </a:lnTo>
                    <a:lnTo>
                      <a:pt x="83" y="78"/>
                    </a:lnTo>
                    <a:lnTo>
                      <a:pt x="83" y="80"/>
                    </a:lnTo>
                    <a:lnTo>
                      <a:pt x="81" y="80"/>
                    </a:lnTo>
                    <a:lnTo>
                      <a:pt x="81" y="82"/>
                    </a:lnTo>
                    <a:lnTo>
                      <a:pt x="81" y="84"/>
                    </a:lnTo>
                    <a:lnTo>
                      <a:pt x="81" y="86"/>
                    </a:lnTo>
                    <a:lnTo>
                      <a:pt x="83" y="86"/>
                    </a:lnTo>
                    <a:lnTo>
                      <a:pt x="83" y="88"/>
                    </a:lnTo>
                    <a:lnTo>
                      <a:pt x="83" y="90"/>
                    </a:lnTo>
                    <a:lnTo>
                      <a:pt x="83" y="92"/>
                    </a:lnTo>
                    <a:lnTo>
                      <a:pt x="85" y="92"/>
                    </a:lnTo>
                    <a:lnTo>
                      <a:pt x="85" y="94"/>
                    </a:lnTo>
                    <a:lnTo>
                      <a:pt x="86" y="96"/>
                    </a:lnTo>
                    <a:lnTo>
                      <a:pt x="85" y="97"/>
                    </a:lnTo>
                    <a:lnTo>
                      <a:pt x="86" y="99"/>
                    </a:lnTo>
                    <a:lnTo>
                      <a:pt x="88" y="99"/>
                    </a:lnTo>
                    <a:lnTo>
                      <a:pt x="90" y="99"/>
                    </a:lnTo>
                    <a:lnTo>
                      <a:pt x="90" y="101"/>
                    </a:lnTo>
                    <a:lnTo>
                      <a:pt x="90" y="99"/>
                    </a:lnTo>
                    <a:lnTo>
                      <a:pt x="92" y="99"/>
                    </a:lnTo>
                    <a:lnTo>
                      <a:pt x="94" y="99"/>
                    </a:lnTo>
                    <a:lnTo>
                      <a:pt x="96" y="99"/>
                    </a:lnTo>
                    <a:lnTo>
                      <a:pt x="96" y="101"/>
                    </a:lnTo>
                    <a:lnTo>
                      <a:pt x="96" y="103"/>
                    </a:lnTo>
                    <a:lnTo>
                      <a:pt x="98" y="105"/>
                    </a:lnTo>
                    <a:lnTo>
                      <a:pt x="100" y="107"/>
                    </a:lnTo>
                    <a:lnTo>
                      <a:pt x="102" y="107"/>
                    </a:lnTo>
                    <a:lnTo>
                      <a:pt x="104" y="107"/>
                    </a:lnTo>
                    <a:lnTo>
                      <a:pt x="104" y="109"/>
                    </a:lnTo>
                    <a:lnTo>
                      <a:pt x="106" y="109"/>
                    </a:lnTo>
                    <a:lnTo>
                      <a:pt x="106" y="111"/>
                    </a:lnTo>
                    <a:lnTo>
                      <a:pt x="104" y="113"/>
                    </a:lnTo>
                    <a:lnTo>
                      <a:pt x="104" y="115"/>
                    </a:lnTo>
                    <a:lnTo>
                      <a:pt x="104" y="117"/>
                    </a:lnTo>
                    <a:lnTo>
                      <a:pt x="104" y="119"/>
                    </a:lnTo>
                    <a:lnTo>
                      <a:pt x="104" y="120"/>
                    </a:lnTo>
                    <a:lnTo>
                      <a:pt x="106" y="120"/>
                    </a:lnTo>
                    <a:lnTo>
                      <a:pt x="108" y="122"/>
                    </a:lnTo>
                    <a:lnTo>
                      <a:pt x="109" y="122"/>
                    </a:lnTo>
                    <a:lnTo>
                      <a:pt x="111" y="124"/>
                    </a:lnTo>
                    <a:lnTo>
                      <a:pt x="113" y="126"/>
                    </a:lnTo>
                    <a:lnTo>
                      <a:pt x="113" y="130"/>
                    </a:lnTo>
                    <a:lnTo>
                      <a:pt x="113" y="132"/>
                    </a:lnTo>
                    <a:lnTo>
                      <a:pt x="113" y="134"/>
                    </a:lnTo>
                    <a:lnTo>
                      <a:pt x="115" y="134"/>
                    </a:lnTo>
                    <a:lnTo>
                      <a:pt x="115" y="136"/>
                    </a:lnTo>
                    <a:lnTo>
                      <a:pt x="115" y="138"/>
                    </a:lnTo>
                    <a:lnTo>
                      <a:pt x="117" y="138"/>
                    </a:lnTo>
                    <a:lnTo>
                      <a:pt x="119" y="138"/>
                    </a:lnTo>
                    <a:lnTo>
                      <a:pt x="121" y="138"/>
                    </a:lnTo>
                    <a:lnTo>
                      <a:pt x="123" y="138"/>
                    </a:lnTo>
                    <a:lnTo>
                      <a:pt x="125" y="138"/>
                    </a:lnTo>
                    <a:lnTo>
                      <a:pt x="127" y="138"/>
                    </a:lnTo>
                    <a:lnTo>
                      <a:pt x="127" y="140"/>
                    </a:lnTo>
                    <a:lnTo>
                      <a:pt x="129" y="140"/>
                    </a:lnTo>
                    <a:lnTo>
                      <a:pt x="129" y="142"/>
                    </a:lnTo>
                    <a:lnTo>
                      <a:pt x="127" y="144"/>
                    </a:lnTo>
                    <a:lnTo>
                      <a:pt x="125" y="145"/>
                    </a:lnTo>
                    <a:lnTo>
                      <a:pt x="123" y="147"/>
                    </a:lnTo>
                    <a:lnTo>
                      <a:pt x="121" y="147"/>
                    </a:lnTo>
                    <a:lnTo>
                      <a:pt x="121" y="149"/>
                    </a:lnTo>
                    <a:lnTo>
                      <a:pt x="121" y="151"/>
                    </a:lnTo>
                    <a:lnTo>
                      <a:pt x="121" y="153"/>
                    </a:lnTo>
                    <a:lnTo>
                      <a:pt x="121" y="155"/>
                    </a:lnTo>
                    <a:lnTo>
                      <a:pt x="123" y="157"/>
                    </a:lnTo>
                    <a:lnTo>
                      <a:pt x="123" y="159"/>
                    </a:lnTo>
                    <a:lnTo>
                      <a:pt x="123" y="161"/>
                    </a:lnTo>
                    <a:lnTo>
                      <a:pt x="125" y="161"/>
                    </a:lnTo>
                    <a:lnTo>
                      <a:pt x="125" y="163"/>
                    </a:lnTo>
                    <a:lnTo>
                      <a:pt x="123" y="163"/>
                    </a:lnTo>
                    <a:lnTo>
                      <a:pt x="121" y="165"/>
                    </a:lnTo>
                    <a:lnTo>
                      <a:pt x="121" y="167"/>
                    </a:lnTo>
                    <a:lnTo>
                      <a:pt x="121" y="168"/>
                    </a:lnTo>
                    <a:lnTo>
                      <a:pt x="119" y="170"/>
                    </a:lnTo>
                    <a:lnTo>
                      <a:pt x="119" y="172"/>
                    </a:lnTo>
                    <a:lnTo>
                      <a:pt x="119" y="174"/>
                    </a:lnTo>
                    <a:lnTo>
                      <a:pt x="119" y="176"/>
                    </a:lnTo>
                    <a:lnTo>
                      <a:pt x="119" y="178"/>
                    </a:lnTo>
                    <a:lnTo>
                      <a:pt x="119" y="180"/>
                    </a:lnTo>
                    <a:lnTo>
                      <a:pt x="117" y="180"/>
                    </a:lnTo>
                    <a:lnTo>
                      <a:pt x="117" y="182"/>
                    </a:lnTo>
                    <a:lnTo>
                      <a:pt x="115" y="182"/>
                    </a:lnTo>
                    <a:lnTo>
                      <a:pt x="115" y="184"/>
                    </a:lnTo>
                    <a:lnTo>
                      <a:pt x="117" y="184"/>
                    </a:lnTo>
                    <a:lnTo>
                      <a:pt x="117" y="186"/>
                    </a:lnTo>
                    <a:lnTo>
                      <a:pt x="117" y="188"/>
                    </a:lnTo>
                    <a:lnTo>
                      <a:pt x="119" y="188"/>
                    </a:lnTo>
                    <a:lnTo>
                      <a:pt x="119" y="190"/>
                    </a:lnTo>
                    <a:lnTo>
                      <a:pt x="121" y="190"/>
                    </a:lnTo>
                    <a:lnTo>
                      <a:pt x="121" y="192"/>
                    </a:lnTo>
                    <a:lnTo>
                      <a:pt x="121" y="193"/>
                    </a:lnTo>
                    <a:lnTo>
                      <a:pt x="123" y="193"/>
                    </a:lnTo>
                    <a:lnTo>
                      <a:pt x="123" y="195"/>
                    </a:lnTo>
                    <a:lnTo>
                      <a:pt x="123" y="193"/>
                    </a:lnTo>
                    <a:lnTo>
                      <a:pt x="125" y="195"/>
                    </a:lnTo>
                    <a:lnTo>
                      <a:pt x="127" y="197"/>
                    </a:lnTo>
                    <a:lnTo>
                      <a:pt x="127" y="195"/>
                    </a:lnTo>
                    <a:lnTo>
                      <a:pt x="129" y="195"/>
                    </a:lnTo>
                    <a:lnTo>
                      <a:pt x="129" y="197"/>
                    </a:lnTo>
                    <a:lnTo>
                      <a:pt x="129" y="199"/>
                    </a:lnTo>
                    <a:lnTo>
                      <a:pt x="129" y="201"/>
                    </a:lnTo>
                    <a:lnTo>
                      <a:pt x="131" y="201"/>
                    </a:lnTo>
                    <a:lnTo>
                      <a:pt x="131" y="203"/>
                    </a:lnTo>
                    <a:lnTo>
                      <a:pt x="133" y="203"/>
                    </a:lnTo>
                    <a:lnTo>
                      <a:pt x="134" y="203"/>
                    </a:lnTo>
                    <a:lnTo>
                      <a:pt x="134" y="205"/>
                    </a:lnTo>
                    <a:lnTo>
                      <a:pt x="136" y="205"/>
                    </a:lnTo>
                    <a:lnTo>
                      <a:pt x="136" y="207"/>
                    </a:lnTo>
                    <a:lnTo>
                      <a:pt x="138" y="207"/>
                    </a:lnTo>
                    <a:lnTo>
                      <a:pt x="140" y="209"/>
                    </a:lnTo>
                    <a:lnTo>
                      <a:pt x="142" y="209"/>
                    </a:lnTo>
                    <a:lnTo>
                      <a:pt x="144" y="209"/>
                    </a:lnTo>
                    <a:lnTo>
                      <a:pt x="146" y="209"/>
                    </a:lnTo>
                    <a:lnTo>
                      <a:pt x="148" y="209"/>
                    </a:lnTo>
                    <a:lnTo>
                      <a:pt x="148" y="211"/>
                    </a:lnTo>
                    <a:lnTo>
                      <a:pt x="148" y="209"/>
                    </a:lnTo>
                    <a:lnTo>
                      <a:pt x="148" y="211"/>
                    </a:lnTo>
                    <a:lnTo>
                      <a:pt x="150" y="211"/>
                    </a:lnTo>
                    <a:lnTo>
                      <a:pt x="152" y="211"/>
                    </a:lnTo>
                    <a:lnTo>
                      <a:pt x="152" y="209"/>
                    </a:lnTo>
                    <a:lnTo>
                      <a:pt x="154" y="209"/>
                    </a:lnTo>
                    <a:lnTo>
                      <a:pt x="156" y="207"/>
                    </a:lnTo>
                    <a:lnTo>
                      <a:pt x="157" y="207"/>
                    </a:lnTo>
                    <a:lnTo>
                      <a:pt x="157" y="209"/>
                    </a:lnTo>
                    <a:lnTo>
                      <a:pt x="159" y="209"/>
                    </a:lnTo>
                    <a:lnTo>
                      <a:pt x="159" y="211"/>
                    </a:lnTo>
                    <a:lnTo>
                      <a:pt x="161" y="211"/>
                    </a:lnTo>
                    <a:lnTo>
                      <a:pt x="163" y="211"/>
                    </a:lnTo>
                    <a:lnTo>
                      <a:pt x="165" y="211"/>
                    </a:lnTo>
                    <a:lnTo>
                      <a:pt x="165" y="209"/>
                    </a:lnTo>
                    <a:lnTo>
                      <a:pt x="167" y="209"/>
                    </a:lnTo>
                    <a:lnTo>
                      <a:pt x="169" y="209"/>
                    </a:lnTo>
                    <a:lnTo>
                      <a:pt x="169" y="211"/>
                    </a:lnTo>
                    <a:lnTo>
                      <a:pt x="171" y="211"/>
                    </a:lnTo>
                    <a:lnTo>
                      <a:pt x="171" y="209"/>
                    </a:lnTo>
                    <a:lnTo>
                      <a:pt x="173" y="209"/>
                    </a:lnTo>
                    <a:lnTo>
                      <a:pt x="175" y="209"/>
                    </a:lnTo>
                    <a:lnTo>
                      <a:pt x="177" y="209"/>
                    </a:lnTo>
                    <a:lnTo>
                      <a:pt x="177" y="211"/>
                    </a:lnTo>
                    <a:lnTo>
                      <a:pt x="181" y="211"/>
                    </a:lnTo>
                    <a:lnTo>
                      <a:pt x="181" y="213"/>
                    </a:lnTo>
                    <a:lnTo>
                      <a:pt x="182" y="213"/>
                    </a:lnTo>
                    <a:lnTo>
                      <a:pt x="184" y="213"/>
                    </a:lnTo>
                    <a:lnTo>
                      <a:pt x="186" y="213"/>
                    </a:lnTo>
                    <a:lnTo>
                      <a:pt x="188" y="213"/>
                    </a:lnTo>
                    <a:lnTo>
                      <a:pt x="190" y="213"/>
                    </a:lnTo>
                    <a:lnTo>
                      <a:pt x="190" y="215"/>
                    </a:lnTo>
                    <a:lnTo>
                      <a:pt x="192" y="215"/>
                    </a:lnTo>
                    <a:lnTo>
                      <a:pt x="192" y="213"/>
                    </a:lnTo>
                    <a:lnTo>
                      <a:pt x="194" y="213"/>
                    </a:lnTo>
                    <a:lnTo>
                      <a:pt x="196" y="213"/>
                    </a:lnTo>
                    <a:lnTo>
                      <a:pt x="196" y="215"/>
                    </a:lnTo>
                    <a:lnTo>
                      <a:pt x="198" y="215"/>
                    </a:lnTo>
                    <a:lnTo>
                      <a:pt x="200" y="215"/>
                    </a:lnTo>
                    <a:lnTo>
                      <a:pt x="202" y="215"/>
                    </a:lnTo>
                    <a:lnTo>
                      <a:pt x="204" y="215"/>
                    </a:lnTo>
                    <a:lnTo>
                      <a:pt x="205" y="215"/>
                    </a:lnTo>
                    <a:lnTo>
                      <a:pt x="207" y="216"/>
                    </a:lnTo>
                    <a:lnTo>
                      <a:pt x="209" y="218"/>
                    </a:lnTo>
                    <a:lnTo>
                      <a:pt x="209" y="220"/>
                    </a:lnTo>
                    <a:lnTo>
                      <a:pt x="213" y="220"/>
                    </a:lnTo>
                    <a:lnTo>
                      <a:pt x="219" y="220"/>
                    </a:lnTo>
                    <a:lnTo>
                      <a:pt x="223" y="220"/>
                    </a:lnTo>
                    <a:lnTo>
                      <a:pt x="229" y="222"/>
                    </a:lnTo>
                    <a:lnTo>
                      <a:pt x="230" y="222"/>
                    </a:lnTo>
                    <a:lnTo>
                      <a:pt x="234" y="222"/>
                    </a:lnTo>
                    <a:lnTo>
                      <a:pt x="236" y="222"/>
                    </a:lnTo>
                    <a:lnTo>
                      <a:pt x="240" y="224"/>
                    </a:lnTo>
                    <a:lnTo>
                      <a:pt x="246" y="224"/>
                    </a:lnTo>
                    <a:lnTo>
                      <a:pt x="248" y="226"/>
                    </a:lnTo>
                    <a:lnTo>
                      <a:pt x="250" y="226"/>
                    </a:lnTo>
                    <a:lnTo>
                      <a:pt x="255" y="226"/>
                    </a:lnTo>
                    <a:lnTo>
                      <a:pt x="259" y="226"/>
                    </a:lnTo>
                    <a:lnTo>
                      <a:pt x="265" y="226"/>
                    </a:lnTo>
                    <a:lnTo>
                      <a:pt x="267" y="224"/>
                    </a:lnTo>
                    <a:lnTo>
                      <a:pt x="269" y="224"/>
                    </a:lnTo>
                    <a:lnTo>
                      <a:pt x="271" y="222"/>
                    </a:lnTo>
                    <a:lnTo>
                      <a:pt x="275" y="222"/>
                    </a:lnTo>
                    <a:lnTo>
                      <a:pt x="280" y="220"/>
                    </a:lnTo>
                    <a:lnTo>
                      <a:pt x="284" y="218"/>
                    </a:lnTo>
                    <a:lnTo>
                      <a:pt x="288" y="216"/>
                    </a:lnTo>
                    <a:lnTo>
                      <a:pt x="292" y="213"/>
                    </a:lnTo>
                    <a:lnTo>
                      <a:pt x="296" y="209"/>
                    </a:lnTo>
                    <a:lnTo>
                      <a:pt x="301" y="207"/>
                    </a:lnTo>
                    <a:lnTo>
                      <a:pt x="305" y="207"/>
                    </a:lnTo>
                    <a:lnTo>
                      <a:pt x="311" y="209"/>
                    </a:lnTo>
                    <a:lnTo>
                      <a:pt x="315" y="211"/>
                    </a:lnTo>
                    <a:lnTo>
                      <a:pt x="317" y="215"/>
                    </a:lnTo>
                    <a:lnTo>
                      <a:pt x="319" y="216"/>
                    </a:lnTo>
                    <a:lnTo>
                      <a:pt x="321" y="218"/>
                    </a:lnTo>
                    <a:lnTo>
                      <a:pt x="323" y="220"/>
                    </a:lnTo>
                    <a:lnTo>
                      <a:pt x="328" y="222"/>
                    </a:lnTo>
                    <a:lnTo>
                      <a:pt x="332" y="222"/>
                    </a:lnTo>
                    <a:lnTo>
                      <a:pt x="334" y="220"/>
                    </a:lnTo>
                    <a:lnTo>
                      <a:pt x="348" y="218"/>
                    </a:lnTo>
                    <a:lnTo>
                      <a:pt x="351" y="218"/>
                    </a:lnTo>
                    <a:lnTo>
                      <a:pt x="359" y="220"/>
                    </a:lnTo>
                    <a:lnTo>
                      <a:pt x="365" y="220"/>
                    </a:lnTo>
                    <a:lnTo>
                      <a:pt x="369" y="222"/>
                    </a:lnTo>
                    <a:lnTo>
                      <a:pt x="374" y="224"/>
                    </a:lnTo>
                    <a:lnTo>
                      <a:pt x="378" y="224"/>
                    </a:lnTo>
                    <a:lnTo>
                      <a:pt x="382" y="222"/>
                    </a:lnTo>
                    <a:lnTo>
                      <a:pt x="384" y="220"/>
                    </a:lnTo>
                    <a:lnTo>
                      <a:pt x="382" y="218"/>
                    </a:lnTo>
                    <a:lnTo>
                      <a:pt x="382" y="216"/>
                    </a:lnTo>
                    <a:lnTo>
                      <a:pt x="382" y="213"/>
                    </a:lnTo>
                    <a:lnTo>
                      <a:pt x="384" y="213"/>
                    </a:lnTo>
                    <a:lnTo>
                      <a:pt x="390" y="213"/>
                    </a:lnTo>
                    <a:lnTo>
                      <a:pt x="394" y="215"/>
                    </a:lnTo>
                    <a:lnTo>
                      <a:pt x="396" y="215"/>
                    </a:lnTo>
                    <a:lnTo>
                      <a:pt x="396" y="216"/>
                    </a:lnTo>
                    <a:lnTo>
                      <a:pt x="396" y="218"/>
                    </a:lnTo>
                    <a:lnTo>
                      <a:pt x="394" y="220"/>
                    </a:lnTo>
                    <a:lnTo>
                      <a:pt x="394" y="222"/>
                    </a:lnTo>
                    <a:lnTo>
                      <a:pt x="397" y="222"/>
                    </a:lnTo>
                    <a:lnTo>
                      <a:pt x="399" y="222"/>
                    </a:lnTo>
                    <a:lnTo>
                      <a:pt x="403" y="222"/>
                    </a:lnTo>
                    <a:lnTo>
                      <a:pt x="407" y="222"/>
                    </a:lnTo>
                    <a:lnTo>
                      <a:pt x="413" y="222"/>
                    </a:lnTo>
                    <a:lnTo>
                      <a:pt x="419" y="222"/>
                    </a:lnTo>
                    <a:lnTo>
                      <a:pt x="424" y="224"/>
                    </a:lnTo>
                    <a:lnTo>
                      <a:pt x="426" y="224"/>
                    </a:lnTo>
                    <a:lnTo>
                      <a:pt x="432" y="226"/>
                    </a:lnTo>
                    <a:lnTo>
                      <a:pt x="447" y="232"/>
                    </a:lnTo>
                    <a:lnTo>
                      <a:pt x="447" y="236"/>
                    </a:lnTo>
                    <a:lnTo>
                      <a:pt x="447" y="243"/>
                    </a:lnTo>
                    <a:lnTo>
                      <a:pt x="449" y="247"/>
                    </a:lnTo>
                    <a:lnTo>
                      <a:pt x="449" y="249"/>
                    </a:lnTo>
                    <a:lnTo>
                      <a:pt x="451" y="257"/>
                    </a:lnTo>
                    <a:lnTo>
                      <a:pt x="453" y="264"/>
                    </a:lnTo>
                    <a:lnTo>
                      <a:pt x="455" y="270"/>
                    </a:lnTo>
                    <a:lnTo>
                      <a:pt x="457" y="272"/>
                    </a:lnTo>
                    <a:lnTo>
                      <a:pt x="459" y="274"/>
                    </a:lnTo>
                    <a:lnTo>
                      <a:pt x="461" y="278"/>
                    </a:lnTo>
                    <a:lnTo>
                      <a:pt x="459" y="282"/>
                    </a:lnTo>
                    <a:lnTo>
                      <a:pt x="459" y="284"/>
                    </a:lnTo>
                    <a:lnTo>
                      <a:pt x="459" y="289"/>
                    </a:lnTo>
                    <a:lnTo>
                      <a:pt x="461" y="293"/>
                    </a:lnTo>
                    <a:lnTo>
                      <a:pt x="461" y="297"/>
                    </a:lnTo>
                    <a:lnTo>
                      <a:pt x="463" y="297"/>
                    </a:lnTo>
                    <a:lnTo>
                      <a:pt x="465" y="299"/>
                    </a:lnTo>
                    <a:lnTo>
                      <a:pt x="465" y="301"/>
                    </a:lnTo>
                    <a:lnTo>
                      <a:pt x="467" y="301"/>
                    </a:lnTo>
                    <a:lnTo>
                      <a:pt x="468" y="301"/>
                    </a:lnTo>
                    <a:lnTo>
                      <a:pt x="470" y="301"/>
                    </a:lnTo>
                    <a:lnTo>
                      <a:pt x="474" y="305"/>
                    </a:lnTo>
                    <a:lnTo>
                      <a:pt x="472" y="307"/>
                    </a:lnTo>
                    <a:lnTo>
                      <a:pt x="472" y="311"/>
                    </a:lnTo>
                    <a:lnTo>
                      <a:pt x="470" y="311"/>
                    </a:lnTo>
                    <a:lnTo>
                      <a:pt x="468" y="311"/>
                    </a:lnTo>
                    <a:lnTo>
                      <a:pt x="468" y="313"/>
                    </a:lnTo>
                    <a:lnTo>
                      <a:pt x="467" y="313"/>
                    </a:lnTo>
                    <a:lnTo>
                      <a:pt x="467" y="314"/>
                    </a:lnTo>
                    <a:lnTo>
                      <a:pt x="465" y="318"/>
                    </a:lnTo>
                    <a:lnTo>
                      <a:pt x="457" y="332"/>
                    </a:lnTo>
                    <a:lnTo>
                      <a:pt x="453" y="339"/>
                    </a:lnTo>
                    <a:lnTo>
                      <a:pt x="436" y="385"/>
                    </a:lnTo>
                    <a:lnTo>
                      <a:pt x="432" y="393"/>
                    </a:lnTo>
                    <a:lnTo>
                      <a:pt x="442" y="412"/>
                    </a:lnTo>
                    <a:lnTo>
                      <a:pt x="447" y="422"/>
                    </a:lnTo>
                    <a:lnTo>
                      <a:pt x="451" y="435"/>
                    </a:lnTo>
                    <a:lnTo>
                      <a:pt x="457" y="455"/>
                    </a:lnTo>
                    <a:lnTo>
                      <a:pt x="459" y="460"/>
                    </a:lnTo>
                    <a:lnTo>
                      <a:pt x="459" y="466"/>
                    </a:lnTo>
                    <a:lnTo>
                      <a:pt x="455" y="499"/>
                    </a:lnTo>
                    <a:lnTo>
                      <a:pt x="453" y="506"/>
                    </a:lnTo>
                    <a:lnTo>
                      <a:pt x="453" y="510"/>
                    </a:lnTo>
                    <a:lnTo>
                      <a:pt x="453" y="514"/>
                    </a:lnTo>
                    <a:lnTo>
                      <a:pt x="453" y="526"/>
                    </a:lnTo>
                    <a:lnTo>
                      <a:pt x="453" y="528"/>
                    </a:lnTo>
                    <a:lnTo>
                      <a:pt x="451" y="539"/>
                    </a:lnTo>
                    <a:lnTo>
                      <a:pt x="449" y="566"/>
                    </a:lnTo>
                    <a:lnTo>
                      <a:pt x="444" y="574"/>
                    </a:lnTo>
                    <a:lnTo>
                      <a:pt x="444" y="576"/>
                    </a:lnTo>
                    <a:lnTo>
                      <a:pt x="444" y="577"/>
                    </a:lnTo>
                    <a:lnTo>
                      <a:pt x="444" y="579"/>
                    </a:lnTo>
                    <a:lnTo>
                      <a:pt x="444" y="581"/>
                    </a:lnTo>
                    <a:lnTo>
                      <a:pt x="444" y="583"/>
                    </a:lnTo>
                    <a:lnTo>
                      <a:pt x="445" y="583"/>
                    </a:lnTo>
                    <a:lnTo>
                      <a:pt x="445" y="585"/>
                    </a:lnTo>
                    <a:lnTo>
                      <a:pt x="445" y="587"/>
                    </a:lnTo>
                    <a:lnTo>
                      <a:pt x="445" y="589"/>
                    </a:lnTo>
                    <a:lnTo>
                      <a:pt x="445" y="591"/>
                    </a:lnTo>
                    <a:lnTo>
                      <a:pt x="445" y="593"/>
                    </a:lnTo>
                    <a:lnTo>
                      <a:pt x="445" y="595"/>
                    </a:lnTo>
                    <a:lnTo>
                      <a:pt x="445" y="597"/>
                    </a:lnTo>
                    <a:lnTo>
                      <a:pt x="445" y="599"/>
                    </a:lnTo>
                    <a:lnTo>
                      <a:pt x="445" y="601"/>
                    </a:lnTo>
                    <a:lnTo>
                      <a:pt x="445" y="602"/>
                    </a:lnTo>
                    <a:lnTo>
                      <a:pt x="445" y="604"/>
                    </a:lnTo>
                    <a:lnTo>
                      <a:pt x="447" y="604"/>
                    </a:lnTo>
                    <a:lnTo>
                      <a:pt x="447" y="606"/>
                    </a:lnTo>
                    <a:lnTo>
                      <a:pt x="447" y="608"/>
                    </a:lnTo>
                    <a:lnTo>
                      <a:pt x="447" y="610"/>
                    </a:lnTo>
                    <a:lnTo>
                      <a:pt x="447" y="612"/>
                    </a:lnTo>
                    <a:lnTo>
                      <a:pt x="447" y="614"/>
                    </a:lnTo>
                    <a:lnTo>
                      <a:pt x="447" y="616"/>
                    </a:lnTo>
                    <a:lnTo>
                      <a:pt x="447" y="618"/>
                    </a:lnTo>
                    <a:lnTo>
                      <a:pt x="447" y="620"/>
                    </a:lnTo>
                    <a:lnTo>
                      <a:pt x="447" y="622"/>
                    </a:lnTo>
                    <a:lnTo>
                      <a:pt x="447" y="624"/>
                    </a:lnTo>
                    <a:lnTo>
                      <a:pt x="447" y="625"/>
                    </a:lnTo>
                    <a:lnTo>
                      <a:pt x="449" y="627"/>
                    </a:lnTo>
                    <a:lnTo>
                      <a:pt x="449" y="629"/>
                    </a:lnTo>
                    <a:lnTo>
                      <a:pt x="449" y="631"/>
                    </a:lnTo>
                    <a:lnTo>
                      <a:pt x="449" y="633"/>
                    </a:lnTo>
                    <a:lnTo>
                      <a:pt x="449" y="635"/>
                    </a:lnTo>
                    <a:lnTo>
                      <a:pt x="449" y="637"/>
                    </a:lnTo>
                    <a:lnTo>
                      <a:pt x="451" y="639"/>
                    </a:lnTo>
                    <a:lnTo>
                      <a:pt x="451" y="641"/>
                    </a:lnTo>
                    <a:lnTo>
                      <a:pt x="451" y="643"/>
                    </a:lnTo>
                    <a:lnTo>
                      <a:pt x="451" y="645"/>
                    </a:lnTo>
                    <a:lnTo>
                      <a:pt x="451" y="647"/>
                    </a:lnTo>
                    <a:lnTo>
                      <a:pt x="453" y="647"/>
                    </a:lnTo>
                    <a:lnTo>
                      <a:pt x="453" y="649"/>
                    </a:lnTo>
                    <a:lnTo>
                      <a:pt x="453" y="650"/>
                    </a:lnTo>
                    <a:lnTo>
                      <a:pt x="453" y="652"/>
                    </a:lnTo>
                    <a:lnTo>
                      <a:pt x="453" y="654"/>
                    </a:lnTo>
                    <a:lnTo>
                      <a:pt x="453" y="656"/>
                    </a:lnTo>
                    <a:lnTo>
                      <a:pt x="455" y="656"/>
                    </a:lnTo>
                    <a:lnTo>
                      <a:pt x="455" y="658"/>
                    </a:lnTo>
                    <a:lnTo>
                      <a:pt x="455" y="660"/>
                    </a:lnTo>
                    <a:lnTo>
                      <a:pt x="455" y="662"/>
                    </a:lnTo>
                    <a:lnTo>
                      <a:pt x="455" y="664"/>
                    </a:lnTo>
                    <a:lnTo>
                      <a:pt x="457" y="664"/>
                    </a:lnTo>
                    <a:lnTo>
                      <a:pt x="457" y="666"/>
                    </a:lnTo>
                    <a:lnTo>
                      <a:pt x="457" y="668"/>
                    </a:lnTo>
                    <a:lnTo>
                      <a:pt x="457" y="670"/>
                    </a:lnTo>
                    <a:lnTo>
                      <a:pt x="457" y="672"/>
                    </a:lnTo>
                    <a:lnTo>
                      <a:pt x="459" y="672"/>
                    </a:lnTo>
                    <a:lnTo>
                      <a:pt x="459" y="674"/>
                    </a:lnTo>
                    <a:lnTo>
                      <a:pt x="459" y="675"/>
                    </a:lnTo>
                    <a:lnTo>
                      <a:pt x="461" y="677"/>
                    </a:lnTo>
                    <a:lnTo>
                      <a:pt x="461" y="679"/>
                    </a:lnTo>
                    <a:lnTo>
                      <a:pt x="463" y="681"/>
                    </a:lnTo>
                    <a:lnTo>
                      <a:pt x="463" y="683"/>
                    </a:lnTo>
                    <a:lnTo>
                      <a:pt x="465" y="683"/>
                    </a:lnTo>
                    <a:lnTo>
                      <a:pt x="465" y="685"/>
                    </a:lnTo>
                    <a:lnTo>
                      <a:pt x="465" y="687"/>
                    </a:lnTo>
                    <a:lnTo>
                      <a:pt x="467" y="687"/>
                    </a:lnTo>
                    <a:lnTo>
                      <a:pt x="467" y="689"/>
                    </a:lnTo>
                    <a:lnTo>
                      <a:pt x="467" y="691"/>
                    </a:lnTo>
                    <a:lnTo>
                      <a:pt x="468" y="691"/>
                    </a:lnTo>
                    <a:lnTo>
                      <a:pt x="468" y="693"/>
                    </a:lnTo>
                    <a:lnTo>
                      <a:pt x="468" y="695"/>
                    </a:lnTo>
                    <a:lnTo>
                      <a:pt x="468" y="697"/>
                    </a:lnTo>
                    <a:lnTo>
                      <a:pt x="470" y="697"/>
                    </a:lnTo>
                    <a:lnTo>
                      <a:pt x="470" y="698"/>
                    </a:lnTo>
                    <a:lnTo>
                      <a:pt x="470" y="700"/>
                    </a:lnTo>
                    <a:lnTo>
                      <a:pt x="470" y="702"/>
                    </a:lnTo>
                    <a:lnTo>
                      <a:pt x="470" y="704"/>
                    </a:lnTo>
                    <a:lnTo>
                      <a:pt x="470" y="706"/>
                    </a:lnTo>
                    <a:lnTo>
                      <a:pt x="472" y="706"/>
                    </a:lnTo>
                    <a:lnTo>
                      <a:pt x="472" y="708"/>
                    </a:lnTo>
                    <a:lnTo>
                      <a:pt x="472" y="710"/>
                    </a:lnTo>
                    <a:lnTo>
                      <a:pt x="472" y="712"/>
                    </a:lnTo>
                    <a:lnTo>
                      <a:pt x="472" y="714"/>
                    </a:lnTo>
                    <a:lnTo>
                      <a:pt x="472" y="716"/>
                    </a:lnTo>
                    <a:lnTo>
                      <a:pt x="474" y="716"/>
                    </a:lnTo>
                    <a:lnTo>
                      <a:pt x="474" y="718"/>
                    </a:lnTo>
                    <a:lnTo>
                      <a:pt x="476" y="718"/>
                    </a:lnTo>
                    <a:lnTo>
                      <a:pt x="478" y="718"/>
                    </a:lnTo>
                    <a:lnTo>
                      <a:pt x="478" y="720"/>
                    </a:lnTo>
                    <a:lnTo>
                      <a:pt x="480" y="720"/>
                    </a:lnTo>
                    <a:lnTo>
                      <a:pt x="482" y="720"/>
                    </a:lnTo>
                    <a:lnTo>
                      <a:pt x="482" y="722"/>
                    </a:lnTo>
                    <a:lnTo>
                      <a:pt x="484" y="722"/>
                    </a:lnTo>
                    <a:lnTo>
                      <a:pt x="490" y="722"/>
                    </a:lnTo>
                    <a:lnTo>
                      <a:pt x="493" y="723"/>
                    </a:lnTo>
                    <a:lnTo>
                      <a:pt x="509" y="723"/>
                    </a:lnTo>
                    <a:lnTo>
                      <a:pt x="513" y="723"/>
                    </a:lnTo>
                    <a:lnTo>
                      <a:pt x="516" y="722"/>
                    </a:lnTo>
                    <a:lnTo>
                      <a:pt x="518" y="720"/>
                    </a:lnTo>
                    <a:lnTo>
                      <a:pt x="520" y="720"/>
                    </a:lnTo>
                    <a:lnTo>
                      <a:pt x="522" y="718"/>
                    </a:lnTo>
                    <a:lnTo>
                      <a:pt x="522" y="716"/>
                    </a:lnTo>
                    <a:lnTo>
                      <a:pt x="524" y="716"/>
                    </a:lnTo>
                    <a:lnTo>
                      <a:pt x="524" y="714"/>
                    </a:lnTo>
                    <a:lnTo>
                      <a:pt x="522" y="712"/>
                    </a:lnTo>
                    <a:lnTo>
                      <a:pt x="520" y="712"/>
                    </a:lnTo>
                    <a:lnTo>
                      <a:pt x="520" y="710"/>
                    </a:lnTo>
                    <a:lnTo>
                      <a:pt x="522" y="708"/>
                    </a:lnTo>
                    <a:lnTo>
                      <a:pt x="524" y="706"/>
                    </a:lnTo>
                    <a:lnTo>
                      <a:pt x="524" y="704"/>
                    </a:lnTo>
                    <a:lnTo>
                      <a:pt x="526" y="704"/>
                    </a:lnTo>
                    <a:lnTo>
                      <a:pt x="528" y="704"/>
                    </a:lnTo>
                    <a:lnTo>
                      <a:pt x="532" y="704"/>
                    </a:lnTo>
                    <a:lnTo>
                      <a:pt x="532" y="702"/>
                    </a:lnTo>
                    <a:lnTo>
                      <a:pt x="532" y="700"/>
                    </a:lnTo>
                    <a:lnTo>
                      <a:pt x="530" y="698"/>
                    </a:lnTo>
                    <a:lnTo>
                      <a:pt x="532" y="698"/>
                    </a:lnTo>
                    <a:lnTo>
                      <a:pt x="534" y="700"/>
                    </a:lnTo>
                    <a:lnTo>
                      <a:pt x="536" y="700"/>
                    </a:lnTo>
                    <a:lnTo>
                      <a:pt x="538" y="702"/>
                    </a:lnTo>
                    <a:lnTo>
                      <a:pt x="540" y="704"/>
                    </a:lnTo>
                    <a:lnTo>
                      <a:pt x="541" y="704"/>
                    </a:lnTo>
                    <a:lnTo>
                      <a:pt x="541" y="702"/>
                    </a:lnTo>
                    <a:lnTo>
                      <a:pt x="543" y="702"/>
                    </a:lnTo>
                    <a:lnTo>
                      <a:pt x="545" y="702"/>
                    </a:lnTo>
                    <a:lnTo>
                      <a:pt x="547" y="702"/>
                    </a:lnTo>
                    <a:lnTo>
                      <a:pt x="547" y="704"/>
                    </a:lnTo>
                    <a:lnTo>
                      <a:pt x="549" y="704"/>
                    </a:lnTo>
                    <a:lnTo>
                      <a:pt x="551" y="704"/>
                    </a:lnTo>
                    <a:lnTo>
                      <a:pt x="553" y="704"/>
                    </a:lnTo>
                    <a:lnTo>
                      <a:pt x="555" y="704"/>
                    </a:lnTo>
                    <a:lnTo>
                      <a:pt x="555" y="706"/>
                    </a:lnTo>
                    <a:lnTo>
                      <a:pt x="557" y="706"/>
                    </a:lnTo>
                    <a:lnTo>
                      <a:pt x="557" y="708"/>
                    </a:lnTo>
                    <a:lnTo>
                      <a:pt x="559" y="708"/>
                    </a:lnTo>
                    <a:lnTo>
                      <a:pt x="559" y="706"/>
                    </a:lnTo>
                    <a:lnTo>
                      <a:pt x="561" y="706"/>
                    </a:lnTo>
                    <a:lnTo>
                      <a:pt x="561" y="708"/>
                    </a:lnTo>
                    <a:lnTo>
                      <a:pt x="563" y="708"/>
                    </a:lnTo>
                    <a:lnTo>
                      <a:pt x="563" y="710"/>
                    </a:lnTo>
                    <a:lnTo>
                      <a:pt x="564" y="710"/>
                    </a:lnTo>
                    <a:lnTo>
                      <a:pt x="564" y="712"/>
                    </a:lnTo>
                    <a:lnTo>
                      <a:pt x="566" y="712"/>
                    </a:lnTo>
                    <a:lnTo>
                      <a:pt x="568" y="712"/>
                    </a:lnTo>
                    <a:lnTo>
                      <a:pt x="568" y="714"/>
                    </a:lnTo>
                    <a:lnTo>
                      <a:pt x="568" y="716"/>
                    </a:lnTo>
                    <a:lnTo>
                      <a:pt x="570" y="716"/>
                    </a:lnTo>
                    <a:lnTo>
                      <a:pt x="570" y="718"/>
                    </a:lnTo>
                    <a:lnTo>
                      <a:pt x="568" y="718"/>
                    </a:lnTo>
                    <a:lnTo>
                      <a:pt x="570" y="718"/>
                    </a:lnTo>
                    <a:lnTo>
                      <a:pt x="570" y="722"/>
                    </a:lnTo>
                    <a:lnTo>
                      <a:pt x="572" y="727"/>
                    </a:lnTo>
                    <a:lnTo>
                      <a:pt x="574" y="733"/>
                    </a:lnTo>
                    <a:lnTo>
                      <a:pt x="574" y="741"/>
                    </a:lnTo>
                    <a:lnTo>
                      <a:pt x="576" y="743"/>
                    </a:lnTo>
                    <a:lnTo>
                      <a:pt x="570" y="745"/>
                    </a:lnTo>
                    <a:lnTo>
                      <a:pt x="564" y="748"/>
                    </a:lnTo>
                    <a:lnTo>
                      <a:pt x="555" y="752"/>
                    </a:lnTo>
                    <a:lnTo>
                      <a:pt x="541" y="752"/>
                    </a:lnTo>
                    <a:lnTo>
                      <a:pt x="528" y="756"/>
                    </a:lnTo>
                    <a:lnTo>
                      <a:pt x="524" y="756"/>
                    </a:lnTo>
                    <a:lnTo>
                      <a:pt x="516" y="756"/>
                    </a:lnTo>
                    <a:lnTo>
                      <a:pt x="507" y="754"/>
                    </a:lnTo>
                    <a:lnTo>
                      <a:pt x="495" y="752"/>
                    </a:lnTo>
                    <a:lnTo>
                      <a:pt x="484" y="743"/>
                    </a:lnTo>
                    <a:lnTo>
                      <a:pt x="482" y="743"/>
                    </a:lnTo>
                    <a:lnTo>
                      <a:pt x="480" y="741"/>
                    </a:lnTo>
                    <a:lnTo>
                      <a:pt x="478" y="741"/>
                    </a:lnTo>
                    <a:lnTo>
                      <a:pt x="476" y="741"/>
                    </a:lnTo>
                    <a:lnTo>
                      <a:pt x="474" y="741"/>
                    </a:lnTo>
                    <a:lnTo>
                      <a:pt x="472" y="741"/>
                    </a:lnTo>
                    <a:lnTo>
                      <a:pt x="470" y="741"/>
                    </a:lnTo>
                    <a:lnTo>
                      <a:pt x="470" y="739"/>
                    </a:lnTo>
                    <a:lnTo>
                      <a:pt x="468" y="739"/>
                    </a:lnTo>
                    <a:lnTo>
                      <a:pt x="467" y="739"/>
                    </a:lnTo>
                    <a:lnTo>
                      <a:pt x="465" y="739"/>
                    </a:lnTo>
                    <a:lnTo>
                      <a:pt x="463" y="739"/>
                    </a:lnTo>
                    <a:lnTo>
                      <a:pt x="461" y="739"/>
                    </a:lnTo>
                    <a:lnTo>
                      <a:pt x="459" y="739"/>
                    </a:lnTo>
                    <a:lnTo>
                      <a:pt x="459" y="737"/>
                    </a:lnTo>
                    <a:lnTo>
                      <a:pt x="457" y="737"/>
                    </a:lnTo>
                    <a:lnTo>
                      <a:pt x="455" y="737"/>
                    </a:lnTo>
                    <a:lnTo>
                      <a:pt x="453" y="737"/>
                    </a:lnTo>
                    <a:lnTo>
                      <a:pt x="451" y="737"/>
                    </a:lnTo>
                    <a:lnTo>
                      <a:pt x="449" y="737"/>
                    </a:lnTo>
                    <a:lnTo>
                      <a:pt x="447" y="737"/>
                    </a:lnTo>
                    <a:lnTo>
                      <a:pt x="447" y="735"/>
                    </a:lnTo>
                    <a:lnTo>
                      <a:pt x="445" y="735"/>
                    </a:lnTo>
                    <a:lnTo>
                      <a:pt x="444" y="735"/>
                    </a:lnTo>
                    <a:lnTo>
                      <a:pt x="442" y="735"/>
                    </a:lnTo>
                    <a:lnTo>
                      <a:pt x="440" y="735"/>
                    </a:lnTo>
                    <a:lnTo>
                      <a:pt x="438" y="735"/>
                    </a:lnTo>
                    <a:lnTo>
                      <a:pt x="436" y="735"/>
                    </a:lnTo>
                    <a:lnTo>
                      <a:pt x="436" y="733"/>
                    </a:lnTo>
                    <a:lnTo>
                      <a:pt x="434" y="733"/>
                    </a:lnTo>
                    <a:lnTo>
                      <a:pt x="432" y="733"/>
                    </a:lnTo>
                    <a:lnTo>
                      <a:pt x="430" y="733"/>
                    </a:lnTo>
                    <a:lnTo>
                      <a:pt x="428" y="733"/>
                    </a:lnTo>
                    <a:lnTo>
                      <a:pt x="426" y="733"/>
                    </a:lnTo>
                    <a:lnTo>
                      <a:pt x="424" y="733"/>
                    </a:lnTo>
                    <a:lnTo>
                      <a:pt x="424" y="731"/>
                    </a:lnTo>
                    <a:lnTo>
                      <a:pt x="424" y="733"/>
                    </a:lnTo>
                    <a:lnTo>
                      <a:pt x="422" y="733"/>
                    </a:lnTo>
                    <a:lnTo>
                      <a:pt x="421" y="733"/>
                    </a:lnTo>
                    <a:lnTo>
                      <a:pt x="419" y="733"/>
                    </a:lnTo>
                    <a:lnTo>
                      <a:pt x="417" y="733"/>
                    </a:lnTo>
                    <a:lnTo>
                      <a:pt x="415" y="733"/>
                    </a:lnTo>
                    <a:lnTo>
                      <a:pt x="415" y="735"/>
                    </a:lnTo>
                    <a:lnTo>
                      <a:pt x="413" y="735"/>
                    </a:lnTo>
                    <a:lnTo>
                      <a:pt x="411" y="735"/>
                    </a:lnTo>
                    <a:lnTo>
                      <a:pt x="409" y="735"/>
                    </a:lnTo>
                    <a:lnTo>
                      <a:pt x="407" y="735"/>
                    </a:lnTo>
                    <a:lnTo>
                      <a:pt x="407" y="737"/>
                    </a:lnTo>
                    <a:lnTo>
                      <a:pt x="405" y="737"/>
                    </a:lnTo>
                    <a:lnTo>
                      <a:pt x="403" y="737"/>
                    </a:lnTo>
                    <a:lnTo>
                      <a:pt x="401" y="737"/>
                    </a:lnTo>
                    <a:lnTo>
                      <a:pt x="399" y="737"/>
                    </a:lnTo>
                    <a:lnTo>
                      <a:pt x="399" y="739"/>
                    </a:lnTo>
                    <a:lnTo>
                      <a:pt x="397" y="739"/>
                    </a:lnTo>
                    <a:lnTo>
                      <a:pt x="396" y="739"/>
                    </a:lnTo>
                    <a:lnTo>
                      <a:pt x="396" y="741"/>
                    </a:lnTo>
                    <a:lnTo>
                      <a:pt x="394" y="741"/>
                    </a:lnTo>
                    <a:lnTo>
                      <a:pt x="394" y="743"/>
                    </a:lnTo>
                    <a:lnTo>
                      <a:pt x="392" y="743"/>
                    </a:lnTo>
                    <a:lnTo>
                      <a:pt x="392" y="745"/>
                    </a:lnTo>
                    <a:lnTo>
                      <a:pt x="380" y="746"/>
                    </a:lnTo>
                    <a:lnTo>
                      <a:pt x="373" y="746"/>
                    </a:lnTo>
                    <a:lnTo>
                      <a:pt x="371" y="746"/>
                    </a:lnTo>
                    <a:lnTo>
                      <a:pt x="369" y="746"/>
                    </a:lnTo>
                    <a:lnTo>
                      <a:pt x="369" y="748"/>
                    </a:lnTo>
                    <a:lnTo>
                      <a:pt x="367" y="748"/>
                    </a:lnTo>
                    <a:lnTo>
                      <a:pt x="367" y="750"/>
                    </a:lnTo>
                    <a:lnTo>
                      <a:pt x="367" y="752"/>
                    </a:lnTo>
                    <a:lnTo>
                      <a:pt x="365" y="752"/>
                    </a:lnTo>
                    <a:lnTo>
                      <a:pt x="365" y="754"/>
                    </a:lnTo>
                    <a:lnTo>
                      <a:pt x="363" y="754"/>
                    </a:lnTo>
                    <a:lnTo>
                      <a:pt x="361" y="752"/>
                    </a:lnTo>
                    <a:lnTo>
                      <a:pt x="359" y="752"/>
                    </a:lnTo>
                    <a:lnTo>
                      <a:pt x="359" y="750"/>
                    </a:lnTo>
                    <a:lnTo>
                      <a:pt x="357" y="750"/>
                    </a:lnTo>
                    <a:lnTo>
                      <a:pt x="355" y="750"/>
                    </a:lnTo>
                    <a:lnTo>
                      <a:pt x="353" y="748"/>
                    </a:lnTo>
                    <a:lnTo>
                      <a:pt x="351" y="748"/>
                    </a:lnTo>
                    <a:lnTo>
                      <a:pt x="349" y="748"/>
                    </a:lnTo>
                    <a:lnTo>
                      <a:pt x="348" y="748"/>
                    </a:lnTo>
                    <a:lnTo>
                      <a:pt x="346" y="748"/>
                    </a:lnTo>
                    <a:lnTo>
                      <a:pt x="346" y="750"/>
                    </a:lnTo>
                    <a:lnTo>
                      <a:pt x="344" y="750"/>
                    </a:lnTo>
                    <a:lnTo>
                      <a:pt x="342" y="750"/>
                    </a:lnTo>
                    <a:lnTo>
                      <a:pt x="340" y="750"/>
                    </a:lnTo>
                    <a:lnTo>
                      <a:pt x="340" y="748"/>
                    </a:lnTo>
                    <a:lnTo>
                      <a:pt x="338" y="748"/>
                    </a:lnTo>
                    <a:lnTo>
                      <a:pt x="338" y="750"/>
                    </a:lnTo>
                    <a:lnTo>
                      <a:pt x="338" y="752"/>
                    </a:lnTo>
                    <a:lnTo>
                      <a:pt x="336" y="752"/>
                    </a:lnTo>
                    <a:lnTo>
                      <a:pt x="336" y="750"/>
                    </a:lnTo>
                    <a:lnTo>
                      <a:pt x="334" y="750"/>
                    </a:lnTo>
                    <a:lnTo>
                      <a:pt x="334" y="748"/>
                    </a:lnTo>
                    <a:lnTo>
                      <a:pt x="334" y="746"/>
                    </a:lnTo>
                    <a:lnTo>
                      <a:pt x="332" y="746"/>
                    </a:lnTo>
                    <a:lnTo>
                      <a:pt x="332" y="748"/>
                    </a:lnTo>
                    <a:lnTo>
                      <a:pt x="332" y="750"/>
                    </a:lnTo>
                    <a:lnTo>
                      <a:pt x="330" y="750"/>
                    </a:lnTo>
                    <a:lnTo>
                      <a:pt x="330" y="748"/>
                    </a:lnTo>
                    <a:lnTo>
                      <a:pt x="328" y="748"/>
                    </a:lnTo>
                    <a:lnTo>
                      <a:pt x="326" y="748"/>
                    </a:lnTo>
                    <a:lnTo>
                      <a:pt x="325" y="748"/>
                    </a:lnTo>
                    <a:lnTo>
                      <a:pt x="323" y="748"/>
                    </a:lnTo>
                    <a:lnTo>
                      <a:pt x="323" y="750"/>
                    </a:lnTo>
                    <a:lnTo>
                      <a:pt x="321" y="750"/>
                    </a:lnTo>
                    <a:lnTo>
                      <a:pt x="319" y="750"/>
                    </a:lnTo>
                    <a:lnTo>
                      <a:pt x="321" y="750"/>
                    </a:lnTo>
                    <a:lnTo>
                      <a:pt x="323" y="750"/>
                    </a:lnTo>
                    <a:lnTo>
                      <a:pt x="323" y="752"/>
                    </a:lnTo>
                    <a:lnTo>
                      <a:pt x="323" y="754"/>
                    </a:lnTo>
                    <a:lnTo>
                      <a:pt x="321" y="754"/>
                    </a:lnTo>
                    <a:lnTo>
                      <a:pt x="319" y="754"/>
                    </a:lnTo>
                    <a:lnTo>
                      <a:pt x="319" y="756"/>
                    </a:lnTo>
                    <a:lnTo>
                      <a:pt x="319" y="758"/>
                    </a:lnTo>
                    <a:lnTo>
                      <a:pt x="319" y="760"/>
                    </a:lnTo>
                    <a:lnTo>
                      <a:pt x="317" y="760"/>
                    </a:lnTo>
                    <a:lnTo>
                      <a:pt x="315" y="760"/>
                    </a:lnTo>
                    <a:lnTo>
                      <a:pt x="313" y="760"/>
                    </a:lnTo>
                    <a:lnTo>
                      <a:pt x="313" y="758"/>
                    </a:lnTo>
                    <a:lnTo>
                      <a:pt x="313" y="756"/>
                    </a:lnTo>
                    <a:lnTo>
                      <a:pt x="311" y="756"/>
                    </a:lnTo>
                    <a:lnTo>
                      <a:pt x="311" y="758"/>
                    </a:lnTo>
                    <a:lnTo>
                      <a:pt x="309" y="758"/>
                    </a:lnTo>
                    <a:lnTo>
                      <a:pt x="307" y="758"/>
                    </a:lnTo>
                    <a:lnTo>
                      <a:pt x="305" y="758"/>
                    </a:lnTo>
                    <a:lnTo>
                      <a:pt x="305" y="756"/>
                    </a:lnTo>
                    <a:lnTo>
                      <a:pt x="303" y="756"/>
                    </a:lnTo>
                    <a:lnTo>
                      <a:pt x="301" y="756"/>
                    </a:lnTo>
                    <a:lnTo>
                      <a:pt x="301" y="754"/>
                    </a:lnTo>
                    <a:lnTo>
                      <a:pt x="298" y="752"/>
                    </a:lnTo>
                    <a:lnTo>
                      <a:pt x="292" y="752"/>
                    </a:lnTo>
                    <a:lnTo>
                      <a:pt x="284" y="750"/>
                    </a:lnTo>
                    <a:lnTo>
                      <a:pt x="282" y="750"/>
                    </a:lnTo>
                    <a:lnTo>
                      <a:pt x="282" y="748"/>
                    </a:lnTo>
                    <a:lnTo>
                      <a:pt x="280" y="748"/>
                    </a:lnTo>
                    <a:lnTo>
                      <a:pt x="280" y="746"/>
                    </a:lnTo>
                    <a:lnTo>
                      <a:pt x="280" y="745"/>
                    </a:lnTo>
                    <a:lnTo>
                      <a:pt x="278" y="743"/>
                    </a:lnTo>
                    <a:lnTo>
                      <a:pt x="278" y="741"/>
                    </a:lnTo>
                    <a:lnTo>
                      <a:pt x="278" y="739"/>
                    </a:lnTo>
                    <a:lnTo>
                      <a:pt x="278" y="737"/>
                    </a:lnTo>
                    <a:lnTo>
                      <a:pt x="280" y="737"/>
                    </a:lnTo>
                    <a:lnTo>
                      <a:pt x="280" y="735"/>
                    </a:lnTo>
                    <a:lnTo>
                      <a:pt x="282" y="733"/>
                    </a:lnTo>
                    <a:lnTo>
                      <a:pt x="284" y="731"/>
                    </a:lnTo>
                    <a:lnTo>
                      <a:pt x="286" y="729"/>
                    </a:lnTo>
                    <a:lnTo>
                      <a:pt x="286" y="727"/>
                    </a:lnTo>
                    <a:lnTo>
                      <a:pt x="286" y="725"/>
                    </a:lnTo>
                    <a:lnTo>
                      <a:pt x="284" y="725"/>
                    </a:lnTo>
                    <a:lnTo>
                      <a:pt x="284" y="723"/>
                    </a:lnTo>
                    <a:lnTo>
                      <a:pt x="282" y="723"/>
                    </a:lnTo>
                    <a:lnTo>
                      <a:pt x="280" y="722"/>
                    </a:lnTo>
                    <a:lnTo>
                      <a:pt x="278" y="720"/>
                    </a:lnTo>
                    <a:lnTo>
                      <a:pt x="277" y="720"/>
                    </a:lnTo>
                    <a:lnTo>
                      <a:pt x="277" y="718"/>
                    </a:lnTo>
                    <a:lnTo>
                      <a:pt x="277" y="716"/>
                    </a:lnTo>
                    <a:lnTo>
                      <a:pt x="277" y="714"/>
                    </a:lnTo>
                    <a:lnTo>
                      <a:pt x="277" y="712"/>
                    </a:lnTo>
                    <a:lnTo>
                      <a:pt x="278" y="710"/>
                    </a:lnTo>
                    <a:lnTo>
                      <a:pt x="278" y="708"/>
                    </a:lnTo>
                    <a:lnTo>
                      <a:pt x="278" y="706"/>
                    </a:lnTo>
                    <a:lnTo>
                      <a:pt x="280" y="704"/>
                    </a:lnTo>
                    <a:lnTo>
                      <a:pt x="280" y="702"/>
                    </a:lnTo>
                    <a:lnTo>
                      <a:pt x="282" y="698"/>
                    </a:lnTo>
                    <a:lnTo>
                      <a:pt x="280" y="697"/>
                    </a:lnTo>
                    <a:lnTo>
                      <a:pt x="278" y="695"/>
                    </a:lnTo>
                    <a:lnTo>
                      <a:pt x="277" y="695"/>
                    </a:lnTo>
                    <a:lnTo>
                      <a:pt x="275" y="695"/>
                    </a:lnTo>
                    <a:lnTo>
                      <a:pt x="275" y="693"/>
                    </a:lnTo>
                    <a:lnTo>
                      <a:pt x="273" y="693"/>
                    </a:lnTo>
                    <a:lnTo>
                      <a:pt x="271" y="689"/>
                    </a:lnTo>
                    <a:lnTo>
                      <a:pt x="271" y="687"/>
                    </a:lnTo>
                    <a:lnTo>
                      <a:pt x="273" y="685"/>
                    </a:lnTo>
                    <a:lnTo>
                      <a:pt x="273" y="683"/>
                    </a:lnTo>
                    <a:lnTo>
                      <a:pt x="275" y="679"/>
                    </a:lnTo>
                    <a:lnTo>
                      <a:pt x="275" y="677"/>
                    </a:lnTo>
                    <a:lnTo>
                      <a:pt x="275" y="675"/>
                    </a:lnTo>
                    <a:lnTo>
                      <a:pt x="273" y="675"/>
                    </a:lnTo>
                    <a:lnTo>
                      <a:pt x="271" y="675"/>
                    </a:lnTo>
                    <a:lnTo>
                      <a:pt x="269" y="675"/>
                    </a:lnTo>
                    <a:lnTo>
                      <a:pt x="267" y="677"/>
                    </a:lnTo>
                    <a:lnTo>
                      <a:pt x="265" y="677"/>
                    </a:lnTo>
                    <a:lnTo>
                      <a:pt x="263" y="675"/>
                    </a:lnTo>
                    <a:lnTo>
                      <a:pt x="261" y="674"/>
                    </a:lnTo>
                    <a:lnTo>
                      <a:pt x="259" y="672"/>
                    </a:lnTo>
                    <a:lnTo>
                      <a:pt x="253" y="670"/>
                    </a:lnTo>
                    <a:lnTo>
                      <a:pt x="252" y="668"/>
                    </a:lnTo>
                    <a:lnTo>
                      <a:pt x="248" y="666"/>
                    </a:lnTo>
                    <a:lnTo>
                      <a:pt x="244" y="664"/>
                    </a:lnTo>
                    <a:lnTo>
                      <a:pt x="242" y="660"/>
                    </a:lnTo>
                    <a:lnTo>
                      <a:pt x="240" y="658"/>
                    </a:lnTo>
                    <a:lnTo>
                      <a:pt x="238" y="656"/>
                    </a:lnTo>
                    <a:lnTo>
                      <a:pt x="236" y="656"/>
                    </a:lnTo>
                    <a:lnTo>
                      <a:pt x="236" y="654"/>
                    </a:lnTo>
                    <a:lnTo>
                      <a:pt x="236" y="652"/>
                    </a:lnTo>
                    <a:lnTo>
                      <a:pt x="236" y="650"/>
                    </a:lnTo>
                    <a:lnTo>
                      <a:pt x="236" y="649"/>
                    </a:lnTo>
                    <a:lnTo>
                      <a:pt x="238" y="645"/>
                    </a:lnTo>
                    <a:lnTo>
                      <a:pt x="240" y="643"/>
                    </a:lnTo>
                    <a:lnTo>
                      <a:pt x="242" y="641"/>
                    </a:lnTo>
                    <a:lnTo>
                      <a:pt x="244" y="639"/>
                    </a:lnTo>
                    <a:lnTo>
                      <a:pt x="246" y="637"/>
                    </a:lnTo>
                    <a:lnTo>
                      <a:pt x="246" y="635"/>
                    </a:lnTo>
                    <a:lnTo>
                      <a:pt x="248" y="633"/>
                    </a:lnTo>
                    <a:lnTo>
                      <a:pt x="248" y="631"/>
                    </a:lnTo>
                    <a:lnTo>
                      <a:pt x="248" y="629"/>
                    </a:lnTo>
                    <a:lnTo>
                      <a:pt x="246" y="627"/>
                    </a:lnTo>
                    <a:lnTo>
                      <a:pt x="244" y="625"/>
                    </a:lnTo>
                    <a:lnTo>
                      <a:pt x="242" y="624"/>
                    </a:lnTo>
                    <a:lnTo>
                      <a:pt x="240" y="624"/>
                    </a:lnTo>
                    <a:lnTo>
                      <a:pt x="238" y="622"/>
                    </a:lnTo>
                    <a:lnTo>
                      <a:pt x="236" y="622"/>
                    </a:lnTo>
                    <a:lnTo>
                      <a:pt x="232" y="622"/>
                    </a:lnTo>
                    <a:lnTo>
                      <a:pt x="230" y="622"/>
                    </a:lnTo>
                    <a:lnTo>
                      <a:pt x="227" y="624"/>
                    </a:lnTo>
                    <a:lnTo>
                      <a:pt x="225" y="624"/>
                    </a:lnTo>
                    <a:lnTo>
                      <a:pt x="223" y="624"/>
                    </a:lnTo>
                    <a:lnTo>
                      <a:pt x="221" y="624"/>
                    </a:lnTo>
                    <a:lnTo>
                      <a:pt x="219" y="624"/>
                    </a:lnTo>
                    <a:lnTo>
                      <a:pt x="219" y="622"/>
                    </a:lnTo>
                    <a:lnTo>
                      <a:pt x="217" y="622"/>
                    </a:lnTo>
                    <a:lnTo>
                      <a:pt x="215" y="622"/>
                    </a:lnTo>
                    <a:lnTo>
                      <a:pt x="213" y="620"/>
                    </a:lnTo>
                    <a:lnTo>
                      <a:pt x="211" y="620"/>
                    </a:lnTo>
                    <a:lnTo>
                      <a:pt x="211" y="618"/>
                    </a:lnTo>
                    <a:lnTo>
                      <a:pt x="209" y="616"/>
                    </a:lnTo>
                    <a:lnTo>
                      <a:pt x="209" y="614"/>
                    </a:lnTo>
                    <a:lnTo>
                      <a:pt x="207" y="612"/>
                    </a:lnTo>
                    <a:lnTo>
                      <a:pt x="207" y="610"/>
                    </a:lnTo>
                    <a:lnTo>
                      <a:pt x="207" y="608"/>
                    </a:lnTo>
                    <a:lnTo>
                      <a:pt x="207" y="606"/>
                    </a:lnTo>
                    <a:lnTo>
                      <a:pt x="209" y="604"/>
                    </a:lnTo>
                    <a:lnTo>
                      <a:pt x="209" y="602"/>
                    </a:lnTo>
                    <a:lnTo>
                      <a:pt x="209" y="601"/>
                    </a:lnTo>
                    <a:lnTo>
                      <a:pt x="209" y="599"/>
                    </a:lnTo>
                    <a:lnTo>
                      <a:pt x="209" y="597"/>
                    </a:lnTo>
                    <a:lnTo>
                      <a:pt x="209" y="595"/>
                    </a:lnTo>
                    <a:lnTo>
                      <a:pt x="209" y="593"/>
                    </a:lnTo>
                    <a:lnTo>
                      <a:pt x="207" y="591"/>
                    </a:lnTo>
                    <a:lnTo>
                      <a:pt x="205" y="591"/>
                    </a:lnTo>
                    <a:lnTo>
                      <a:pt x="205" y="589"/>
                    </a:lnTo>
                    <a:lnTo>
                      <a:pt x="204" y="587"/>
                    </a:lnTo>
                    <a:lnTo>
                      <a:pt x="204" y="585"/>
                    </a:lnTo>
                    <a:lnTo>
                      <a:pt x="202" y="583"/>
                    </a:lnTo>
                    <a:lnTo>
                      <a:pt x="202" y="581"/>
                    </a:lnTo>
                    <a:lnTo>
                      <a:pt x="202" y="579"/>
                    </a:lnTo>
                    <a:lnTo>
                      <a:pt x="204" y="579"/>
                    </a:lnTo>
                    <a:lnTo>
                      <a:pt x="204" y="577"/>
                    </a:lnTo>
                    <a:lnTo>
                      <a:pt x="205" y="577"/>
                    </a:lnTo>
                    <a:lnTo>
                      <a:pt x="207" y="576"/>
                    </a:lnTo>
                    <a:lnTo>
                      <a:pt x="209" y="576"/>
                    </a:lnTo>
                    <a:lnTo>
                      <a:pt x="211" y="576"/>
                    </a:lnTo>
                    <a:lnTo>
                      <a:pt x="213" y="576"/>
                    </a:lnTo>
                    <a:lnTo>
                      <a:pt x="215" y="576"/>
                    </a:lnTo>
                    <a:lnTo>
                      <a:pt x="215" y="574"/>
                    </a:lnTo>
                    <a:lnTo>
                      <a:pt x="215" y="572"/>
                    </a:lnTo>
                    <a:lnTo>
                      <a:pt x="215" y="570"/>
                    </a:lnTo>
                    <a:lnTo>
                      <a:pt x="213" y="570"/>
                    </a:lnTo>
                    <a:lnTo>
                      <a:pt x="213" y="568"/>
                    </a:lnTo>
                    <a:lnTo>
                      <a:pt x="211" y="568"/>
                    </a:lnTo>
                    <a:lnTo>
                      <a:pt x="211" y="566"/>
                    </a:lnTo>
                    <a:lnTo>
                      <a:pt x="209" y="566"/>
                    </a:lnTo>
                    <a:lnTo>
                      <a:pt x="207" y="566"/>
                    </a:lnTo>
                    <a:lnTo>
                      <a:pt x="205" y="564"/>
                    </a:lnTo>
                    <a:lnTo>
                      <a:pt x="204" y="564"/>
                    </a:lnTo>
                    <a:lnTo>
                      <a:pt x="202" y="564"/>
                    </a:lnTo>
                    <a:lnTo>
                      <a:pt x="202" y="562"/>
                    </a:lnTo>
                    <a:lnTo>
                      <a:pt x="202" y="558"/>
                    </a:lnTo>
                    <a:lnTo>
                      <a:pt x="202" y="556"/>
                    </a:lnTo>
                    <a:lnTo>
                      <a:pt x="202" y="554"/>
                    </a:lnTo>
                    <a:lnTo>
                      <a:pt x="202" y="553"/>
                    </a:lnTo>
                    <a:lnTo>
                      <a:pt x="204" y="553"/>
                    </a:lnTo>
                    <a:lnTo>
                      <a:pt x="204" y="549"/>
                    </a:lnTo>
                    <a:lnTo>
                      <a:pt x="205" y="547"/>
                    </a:lnTo>
                    <a:lnTo>
                      <a:pt x="207" y="547"/>
                    </a:lnTo>
                    <a:lnTo>
                      <a:pt x="209" y="545"/>
                    </a:lnTo>
                    <a:lnTo>
                      <a:pt x="211" y="545"/>
                    </a:lnTo>
                    <a:lnTo>
                      <a:pt x="213" y="545"/>
                    </a:lnTo>
                    <a:lnTo>
                      <a:pt x="213" y="543"/>
                    </a:lnTo>
                    <a:lnTo>
                      <a:pt x="215" y="543"/>
                    </a:lnTo>
                    <a:lnTo>
                      <a:pt x="217" y="543"/>
                    </a:lnTo>
                    <a:lnTo>
                      <a:pt x="219" y="543"/>
                    </a:lnTo>
                    <a:lnTo>
                      <a:pt x="221" y="541"/>
                    </a:lnTo>
                    <a:lnTo>
                      <a:pt x="223" y="539"/>
                    </a:lnTo>
                    <a:lnTo>
                      <a:pt x="223" y="537"/>
                    </a:lnTo>
                    <a:lnTo>
                      <a:pt x="223" y="535"/>
                    </a:lnTo>
                    <a:lnTo>
                      <a:pt x="223" y="533"/>
                    </a:lnTo>
                    <a:lnTo>
                      <a:pt x="221" y="529"/>
                    </a:lnTo>
                    <a:lnTo>
                      <a:pt x="219" y="528"/>
                    </a:lnTo>
                    <a:lnTo>
                      <a:pt x="217" y="528"/>
                    </a:lnTo>
                    <a:lnTo>
                      <a:pt x="215" y="528"/>
                    </a:lnTo>
                    <a:lnTo>
                      <a:pt x="213" y="528"/>
                    </a:lnTo>
                    <a:lnTo>
                      <a:pt x="211" y="528"/>
                    </a:lnTo>
                    <a:lnTo>
                      <a:pt x="209" y="526"/>
                    </a:lnTo>
                    <a:lnTo>
                      <a:pt x="207" y="526"/>
                    </a:lnTo>
                    <a:lnTo>
                      <a:pt x="207" y="524"/>
                    </a:lnTo>
                    <a:lnTo>
                      <a:pt x="205" y="522"/>
                    </a:lnTo>
                    <a:lnTo>
                      <a:pt x="205" y="520"/>
                    </a:lnTo>
                    <a:lnTo>
                      <a:pt x="205" y="518"/>
                    </a:lnTo>
                    <a:lnTo>
                      <a:pt x="207" y="518"/>
                    </a:lnTo>
                    <a:lnTo>
                      <a:pt x="209" y="516"/>
                    </a:lnTo>
                    <a:lnTo>
                      <a:pt x="209" y="514"/>
                    </a:lnTo>
                    <a:lnTo>
                      <a:pt x="211" y="514"/>
                    </a:lnTo>
                    <a:lnTo>
                      <a:pt x="213" y="514"/>
                    </a:lnTo>
                    <a:lnTo>
                      <a:pt x="215" y="514"/>
                    </a:lnTo>
                    <a:lnTo>
                      <a:pt x="215" y="516"/>
                    </a:lnTo>
                    <a:lnTo>
                      <a:pt x="217" y="516"/>
                    </a:lnTo>
                    <a:lnTo>
                      <a:pt x="219" y="516"/>
                    </a:lnTo>
                    <a:lnTo>
                      <a:pt x="221" y="518"/>
                    </a:lnTo>
                    <a:lnTo>
                      <a:pt x="223" y="518"/>
                    </a:lnTo>
                    <a:lnTo>
                      <a:pt x="225" y="518"/>
                    </a:lnTo>
                    <a:lnTo>
                      <a:pt x="227" y="516"/>
                    </a:lnTo>
                    <a:lnTo>
                      <a:pt x="229" y="516"/>
                    </a:lnTo>
                    <a:lnTo>
                      <a:pt x="229" y="514"/>
                    </a:lnTo>
                    <a:lnTo>
                      <a:pt x="229" y="512"/>
                    </a:lnTo>
                    <a:lnTo>
                      <a:pt x="230" y="512"/>
                    </a:lnTo>
                    <a:lnTo>
                      <a:pt x="230" y="510"/>
                    </a:lnTo>
                    <a:lnTo>
                      <a:pt x="230" y="506"/>
                    </a:lnTo>
                    <a:lnTo>
                      <a:pt x="230" y="505"/>
                    </a:lnTo>
                    <a:lnTo>
                      <a:pt x="229" y="503"/>
                    </a:lnTo>
                    <a:lnTo>
                      <a:pt x="229" y="501"/>
                    </a:lnTo>
                    <a:lnTo>
                      <a:pt x="227" y="499"/>
                    </a:lnTo>
                    <a:lnTo>
                      <a:pt x="225" y="499"/>
                    </a:lnTo>
                    <a:lnTo>
                      <a:pt x="221" y="497"/>
                    </a:lnTo>
                    <a:lnTo>
                      <a:pt x="215" y="493"/>
                    </a:lnTo>
                    <a:lnTo>
                      <a:pt x="209" y="489"/>
                    </a:lnTo>
                    <a:lnTo>
                      <a:pt x="205" y="489"/>
                    </a:lnTo>
                    <a:lnTo>
                      <a:pt x="202" y="487"/>
                    </a:lnTo>
                    <a:lnTo>
                      <a:pt x="200" y="485"/>
                    </a:lnTo>
                    <a:lnTo>
                      <a:pt x="200" y="483"/>
                    </a:lnTo>
                    <a:lnTo>
                      <a:pt x="198" y="483"/>
                    </a:lnTo>
                    <a:lnTo>
                      <a:pt x="198" y="481"/>
                    </a:lnTo>
                    <a:lnTo>
                      <a:pt x="196" y="481"/>
                    </a:lnTo>
                    <a:lnTo>
                      <a:pt x="196" y="480"/>
                    </a:lnTo>
                    <a:lnTo>
                      <a:pt x="196" y="478"/>
                    </a:lnTo>
                    <a:lnTo>
                      <a:pt x="196" y="476"/>
                    </a:lnTo>
                    <a:lnTo>
                      <a:pt x="196" y="472"/>
                    </a:lnTo>
                    <a:lnTo>
                      <a:pt x="198" y="472"/>
                    </a:lnTo>
                    <a:lnTo>
                      <a:pt x="198" y="470"/>
                    </a:lnTo>
                    <a:lnTo>
                      <a:pt x="200" y="468"/>
                    </a:lnTo>
                    <a:lnTo>
                      <a:pt x="202" y="468"/>
                    </a:lnTo>
                    <a:lnTo>
                      <a:pt x="204" y="468"/>
                    </a:lnTo>
                    <a:lnTo>
                      <a:pt x="205" y="468"/>
                    </a:lnTo>
                    <a:lnTo>
                      <a:pt x="207" y="468"/>
                    </a:lnTo>
                    <a:lnTo>
                      <a:pt x="209" y="468"/>
                    </a:lnTo>
                    <a:lnTo>
                      <a:pt x="211" y="470"/>
                    </a:lnTo>
                    <a:lnTo>
                      <a:pt x="213" y="470"/>
                    </a:lnTo>
                    <a:lnTo>
                      <a:pt x="215" y="472"/>
                    </a:lnTo>
                    <a:lnTo>
                      <a:pt x="217" y="472"/>
                    </a:lnTo>
                    <a:lnTo>
                      <a:pt x="219" y="472"/>
                    </a:lnTo>
                    <a:lnTo>
                      <a:pt x="221" y="472"/>
                    </a:lnTo>
                    <a:lnTo>
                      <a:pt x="223" y="472"/>
                    </a:lnTo>
                    <a:lnTo>
                      <a:pt x="225" y="470"/>
                    </a:lnTo>
                    <a:lnTo>
                      <a:pt x="227" y="470"/>
                    </a:lnTo>
                    <a:lnTo>
                      <a:pt x="229" y="470"/>
                    </a:lnTo>
                    <a:lnTo>
                      <a:pt x="229" y="468"/>
                    </a:lnTo>
                    <a:lnTo>
                      <a:pt x="230" y="468"/>
                    </a:lnTo>
                    <a:lnTo>
                      <a:pt x="232" y="464"/>
                    </a:lnTo>
                    <a:lnTo>
                      <a:pt x="234" y="462"/>
                    </a:lnTo>
                    <a:lnTo>
                      <a:pt x="234" y="458"/>
                    </a:lnTo>
                    <a:lnTo>
                      <a:pt x="232" y="457"/>
                    </a:lnTo>
                    <a:lnTo>
                      <a:pt x="232" y="455"/>
                    </a:lnTo>
                    <a:lnTo>
                      <a:pt x="230" y="453"/>
                    </a:lnTo>
                    <a:lnTo>
                      <a:pt x="229" y="451"/>
                    </a:lnTo>
                    <a:lnTo>
                      <a:pt x="227" y="451"/>
                    </a:lnTo>
                    <a:lnTo>
                      <a:pt x="225" y="451"/>
                    </a:lnTo>
                    <a:lnTo>
                      <a:pt x="223" y="451"/>
                    </a:lnTo>
                    <a:lnTo>
                      <a:pt x="219" y="453"/>
                    </a:lnTo>
                    <a:lnTo>
                      <a:pt x="217" y="455"/>
                    </a:lnTo>
                    <a:lnTo>
                      <a:pt x="215" y="457"/>
                    </a:lnTo>
                    <a:lnTo>
                      <a:pt x="213" y="457"/>
                    </a:lnTo>
                    <a:lnTo>
                      <a:pt x="211" y="458"/>
                    </a:lnTo>
                    <a:lnTo>
                      <a:pt x="207" y="458"/>
                    </a:lnTo>
                    <a:lnTo>
                      <a:pt x="205" y="458"/>
                    </a:lnTo>
                    <a:lnTo>
                      <a:pt x="204" y="458"/>
                    </a:lnTo>
                    <a:lnTo>
                      <a:pt x="200" y="457"/>
                    </a:lnTo>
                    <a:lnTo>
                      <a:pt x="198" y="457"/>
                    </a:lnTo>
                    <a:lnTo>
                      <a:pt x="198" y="455"/>
                    </a:lnTo>
                    <a:lnTo>
                      <a:pt x="196" y="455"/>
                    </a:lnTo>
                    <a:lnTo>
                      <a:pt x="196" y="453"/>
                    </a:lnTo>
                    <a:lnTo>
                      <a:pt x="196" y="451"/>
                    </a:lnTo>
                    <a:lnTo>
                      <a:pt x="196" y="449"/>
                    </a:lnTo>
                    <a:lnTo>
                      <a:pt x="196" y="447"/>
                    </a:lnTo>
                    <a:lnTo>
                      <a:pt x="196" y="443"/>
                    </a:lnTo>
                    <a:lnTo>
                      <a:pt x="198" y="441"/>
                    </a:lnTo>
                    <a:lnTo>
                      <a:pt x="198" y="439"/>
                    </a:lnTo>
                    <a:lnTo>
                      <a:pt x="198" y="437"/>
                    </a:lnTo>
                    <a:lnTo>
                      <a:pt x="200" y="437"/>
                    </a:lnTo>
                    <a:lnTo>
                      <a:pt x="202" y="435"/>
                    </a:lnTo>
                    <a:lnTo>
                      <a:pt x="204" y="435"/>
                    </a:lnTo>
                    <a:lnTo>
                      <a:pt x="204" y="433"/>
                    </a:lnTo>
                    <a:lnTo>
                      <a:pt x="205" y="433"/>
                    </a:lnTo>
                    <a:lnTo>
                      <a:pt x="205" y="432"/>
                    </a:lnTo>
                    <a:lnTo>
                      <a:pt x="207" y="432"/>
                    </a:lnTo>
                    <a:lnTo>
                      <a:pt x="207" y="430"/>
                    </a:lnTo>
                    <a:lnTo>
                      <a:pt x="209" y="430"/>
                    </a:lnTo>
                    <a:lnTo>
                      <a:pt x="209" y="428"/>
                    </a:lnTo>
                    <a:lnTo>
                      <a:pt x="211" y="426"/>
                    </a:lnTo>
                    <a:lnTo>
                      <a:pt x="211" y="424"/>
                    </a:lnTo>
                    <a:lnTo>
                      <a:pt x="211" y="422"/>
                    </a:lnTo>
                    <a:lnTo>
                      <a:pt x="211" y="418"/>
                    </a:lnTo>
                    <a:lnTo>
                      <a:pt x="211" y="416"/>
                    </a:lnTo>
                    <a:lnTo>
                      <a:pt x="211" y="414"/>
                    </a:lnTo>
                    <a:lnTo>
                      <a:pt x="211" y="412"/>
                    </a:lnTo>
                    <a:lnTo>
                      <a:pt x="211" y="410"/>
                    </a:lnTo>
                    <a:lnTo>
                      <a:pt x="213" y="410"/>
                    </a:lnTo>
                    <a:lnTo>
                      <a:pt x="215" y="410"/>
                    </a:lnTo>
                    <a:lnTo>
                      <a:pt x="217" y="412"/>
                    </a:lnTo>
                    <a:lnTo>
                      <a:pt x="217" y="414"/>
                    </a:lnTo>
                    <a:lnTo>
                      <a:pt x="219" y="416"/>
                    </a:lnTo>
                    <a:lnTo>
                      <a:pt x="219" y="418"/>
                    </a:lnTo>
                    <a:lnTo>
                      <a:pt x="219" y="420"/>
                    </a:lnTo>
                    <a:lnTo>
                      <a:pt x="219" y="422"/>
                    </a:lnTo>
                    <a:lnTo>
                      <a:pt x="221" y="424"/>
                    </a:lnTo>
                    <a:lnTo>
                      <a:pt x="223" y="424"/>
                    </a:lnTo>
                    <a:lnTo>
                      <a:pt x="225" y="422"/>
                    </a:lnTo>
                    <a:lnTo>
                      <a:pt x="227" y="422"/>
                    </a:lnTo>
                    <a:lnTo>
                      <a:pt x="227" y="420"/>
                    </a:lnTo>
                    <a:lnTo>
                      <a:pt x="227" y="418"/>
                    </a:lnTo>
                    <a:lnTo>
                      <a:pt x="229" y="416"/>
                    </a:lnTo>
                    <a:lnTo>
                      <a:pt x="229" y="414"/>
                    </a:lnTo>
                    <a:lnTo>
                      <a:pt x="229" y="412"/>
                    </a:lnTo>
                    <a:lnTo>
                      <a:pt x="229" y="410"/>
                    </a:lnTo>
                    <a:lnTo>
                      <a:pt x="227" y="409"/>
                    </a:lnTo>
                    <a:lnTo>
                      <a:pt x="225" y="407"/>
                    </a:lnTo>
                    <a:lnTo>
                      <a:pt x="225" y="405"/>
                    </a:lnTo>
                    <a:lnTo>
                      <a:pt x="221" y="401"/>
                    </a:lnTo>
                    <a:lnTo>
                      <a:pt x="219" y="399"/>
                    </a:lnTo>
                    <a:lnTo>
                      <a:pt x="217" y="397"/>
                    </a:lnTo>
                    <a:lnTo>
                      <a:pt x="217" y="395"/>
                    </a:lnTo>
                    <a:lnTo>
                      <a:pt x="215" y="395"/>
                    </a:lnTo>
                    <a:lnTo>
                      <a:pt x="213" y="393"/>
                    </a:lnTo>
                    <a:lnTo>
                      <a:pt x="211" y="393"/>
                    </a:lnTo>
                    <a:lnTo>
                      <a:pt x="209" y="393"/>
                    </a:lnTo>
                    <a:lnTo>
                      <a:pt x="205" y="391"/>
                    </a:lnTo>
                    <a:lnTo>
                      <a:pt x="204" y="389"/>
                    </a:lnTo>
                    <a:lnTo>
                      <a:pt x="202" y="387"/>
                    </a:lnTo>
                    <a:lnTo>
                      <a:pt x="200" y="385"/>
                    </a:lnTo>
                    <a:lnTo>
                      <a:pt x="198" y="384"/>
                    </a:lnTo>
                    <a:lnTo>
                      <a:pt x="196" y="382"/>
                    </a:lnTo>
                    <a:lnTo>
                      <a:pt x="196" y="378"/>
                    </a:lnTo>
                    <a:lnTo>
                      <a:pt x="194" y="376"/>
                    </a:lnTo>
                    <a:lnTo>
                      <a:pt x="192" y="376"/>
                    </a:lnTo>
                    <a:lnTo>
                      <a:pt x="190" y="376"/>
                    </a:lnTo>
                    <a:lnTo>
                      <a:pt x="188" y="376"/>
                    </a:lnTo>
                    <a:lnTo>
                      <a:pt x="186" y="376"/>
                    </a:lnTo>
                    <a:lnTo>
                      <a:pt x="184" y="378"/>
                    </a:lnTo>
                    <a:lnTo>
                      <a:pt x="184" y="380"/>
                    </a:lnTo>
                    <a:lnTo>
                      <a:pt x="182" y="382"/>
                    </a:lnTo>
                    <a:lnTo>
                      <a:pt x="182" y="384"/>
                    </a:lnTo>
                    <a:lnTo>
                      <a:pt x="181" y="385"/>
                    </a:lnTo>
                    <a:lnTo>
                      <a:pt x="179" y="389"/>
                    </a:lnTo>
                    <a:lnTo>
                      <a:pt x="177" y="395"/>
                    </a:lnTo>
                    <a:lnTo>
                      <a:pt x="175" y="397"/>
                    </a:lnTo>
                    <a:lnTo>
                      <a:pt x="173" y="399"/>
                    </a:lnTo>
                    <a:lnTo>
                      <a:pt x="171" y="399"/>
                    </a:lnTo>
                    <a:lnTo>
                      <a:pt x="169" y="399"/>
                    </a:lnTo>
                    <a:lnTo>
                      <a:pt x="167" y="397"/>
                    </a:lnTo>
                    <a:lnTo>
                      <a:pt x="167" y="395"/>
                    </a:lnTo>
                    <a:lnTo>
                      <a:pt x="167" y="393"/>
                    </a:lnTo>
                    <a:lnTo>
                      <a:pt x="167" y="391"/>
                    </a:lnTo>
                    <a:lnTo>
                      <a:pt x="167" y="389"/>
                    </a:lnTo>
                    <a:lnTo>
                      <a:pt x="167" y="387"/>
                    </a:lnTo>
                    <a:lnTo>
                      <a:pt x="167" y="384"/>
                    </a:lnTo>
                    <a:lnTo>
                      <a:pt x="165" y="380"/>
                    </a:lnTo>
                    <a:lnTo>
                      <a:pt x="165" y="376"/>
                    </a:lnTo>
                    <a:lnTo>
                      <a:pt x="165" y="374"/>
                    </a:lnTo>
                    <a:lnTo>
                      <a:pt x="165" y="372"/>
                    </a:lnTo>
                    <a:lnTo>
                      <a:pt x="167" y="370"/>
                    </a:lnTo>
                    <a:lnTo>
                      <a:pt x="167" y="366"/>
                    </a:lnTo>
                    <a:lnTo>
                      <a:pt x="169" y="364"/>
                    </a:lnTo>
                    <a:lnTo>
                      <a:pt x="169" y="362"/>
                    </a:lnTo>
                    <a:lnTo>
                      <a:pt x="171" y="361"/>
                    </a:lnTo>
                    <a:lnTo>
                      <a:pt x="171" y="359"/>
                    </a:lnTo>
                    <a:lnTo>
                      <a:pt x="169" y="357"/>
                    </a:lnTo>
                    <a:lnTo>
                      <a:pt x="167" y="355"/>
                    </a:lnTo>
                    <a:lnTo>
                      <a:pt x="165" y="355"/>
                    </a:lnTo>
                    <a:lnTo>
                      <a:pt x="163" y="355"/>
                    </a:lnTo>
                    <a:lnTo>
                      <a:pt x="161" y="355"/>
                    </a:lnTo>
                    <a:lnTo>
                      <a:pt x="159" y="357"/>
                    </a:lnTo>
                    <a:lnTo>
                      <a:pt x="157" y="357"/>
                    </a:lnTo>
                    <a:lnTo>
                      <a:pt x="156" y="359"/>
                    </a:lnTo>
                    <a:lnTo>
                      <a:pt x="154" y="361"/>
                    </a:lnTo>
                    <a:lnTo>
                      <a:pt x="152" y="361"/>
                    </a:lnTo>
                    <a:lnTo>
                      <a:pt x="150" y="361"/>
                    </a:lnTo>
                    <a:lnTo>
                      <a:pt x="148" y="361"/>
                    </a:lnTo>
                    <a:lnTo>
                      <a:pt x="146" y="361"/>
                    </a:lnTo>
                    <a:lnTo>
                      <a:pt x="146" y="359"/>
                    </a:lnTo>
                    <a:lnTo>
                      <a:pt x="144" y="357"/>
                    </a:lnTo>
                    <a:lnTo>
                      <a:pt x="142" y="355"/>
                    </a:lnTo>
                    <a:lnTo>
                      <a:pt x="142" y="353"/>
                    </a:lnTo>
                    <a:lnTo>
                      <a:pt x="140" y="349"/>
                    </a:lnTo>
                    <a:lnTo>
                      <a:pt x="138" y="343"/>
                    </a:lnTo>
                    <a:lnTo>
                      <a:pt x="138" y="339"/>
                    </a:lnTo>
                    <a:lnTo>
                      <a:pt x="138" y="337"/>
                    </a:lnTo>
                    <a:lnTo>
                      <a:pt x="138" y="336"/>
                    </a:lnTo>
                    <a:lnTo>
                      <a:pt x="138" y="334"/>
                    </a:lnTo>
                    <a:lnTo>
                      <a:pt x="138" y="328"/>
                    </a:lnTo>
                    <a:lnTo>
                      <a:pt x="136" y="326"/>
                    </a:lnTo>
                    <a:lnTo>
                      <a:pt x="138" y="326"/>
                    </a:lnTo>
                    <a:lnTo>
                      <a:pt x="138" y="324"/>
                    </a:lnTo>
                    <a:lnTo>
                      <a:pt x="136" y="322"/>
                    </a:lnTo>
                    <a:lnTo>
                      <a:pt x="136" y="320"/>
                    </a:lnTo>
                    <a:lnTo>
                      <a:pt x="136" y="318"/>
                    </a:lnTo>
                    <a:lnTo>
                      <a:pt x="134" y="314"/>
                    </a:lnTo>
                    <a:lnTo>
                      <a:pt x="133" y="313"/>
                    </a:lnTo>
                    <a:lnTo>
                      <a:pt x="129" y="309"/>
                    </a:lnTo>
                    <a:lnTo>
                      <a:pt x="125" y="307"/>
                    </a:lnTo>
                    <a:lnTo>
                      <a:pt x="123" y="305"/>
                    </a:lnTo>
                    <a:lnTo>
                      <a:pt x="121" y="305"/>
                    </a:lnTo>
                    <a:lnTo>
                      <a:pt x="119" y="305"/>
                    </a:lnTo>
                    <a:lnTo>
                      <a:pt x="117" y="303"/>
                    </a:lnTo>
                    <a:lnTo>
                      <a:pt x="115" y="303"/>
                    </a:lnTo>
                    <a:lnTo>
                      <a:pt x="113" y="305"/>
                    </a:lnTo>
                    <a:lnTo>
                      <a:pt x="111" y="305"/>
                    </a:lnTo>
                    <a:lnTo>
                      <a:pt x="109" y="307"/>
                    </a:lnTo>
                    <a:lnTo>
                      <a:pt x="108" y="309"/>
                    </a:lnTo>
                    <a:lnTo>
                      <a:pt x="106" y="309"/>
                    </a:lnTo>
                    <a:lnTo>
                      <a:pt x="106" y="311"/>
                    </a:lnTo>
                    <a:lnTo>
                      <a:pt x="104" y="313"/>
                    </a:lnTo>
                    <a:lnTo>
                      <a:pt x="104" y="314"/>
                    </a:lnTo>
                    <a:lnTo>
                      <a:pt x="102" y="316"/>
                    </a:lnTo>
                    <a:lnTo>
                      <a:pt x="100" y="318"/>
                    </a:lnTo>
                    <a:lnTo>
                      <a:pt x="98" y="316"/>
                    </a:lnTo>
                    <a:lnTo>
                      <a:pt x="96" y="314"/>
                    </a:lnTo>
                    <a:lnTo>
                      <a:pt x="94" y="313"/>
                    </a:lnTo>
                    <a:lnTo>
                      <a:pt x="92" y="311"/>
                    </a:lnTo>
                    <a:lnTo>
                      <a:pt x="90" y="309"/>
                    </a:lnTo>
                    <a:lnTo>
                      <a:pt x="88" y="305"/>
                    </a:lnTo>
                    <a:lnTo>
                      <a:pt x="86" y="303"/>
                    </a:lnTo>
                    <a:lnTo>
                      <a:pt x="86" y="301"/>
                    </a:lnTo>
                    <a:lnTo>
                      <a:pt x="85" y="299"/>
                    </a:lnTo>
                    <a:lnTo>
                      <a:pt x="83" y="297"/>
                    </a:lnTo>
                    <a:lnTo>
                      <a:pt x="81" y="295"/>
                    </a:lnTo>
                    <a:lnTo>
                      <a:pt x="81" y="293"/>
                    </a:lnTo>
                    <a:lnTo>
                      <a:pt x="81" y="291"/>
                    </a:lnTo>
                    <a:lnTo>
                      <a:pt x="81" y="289"/>
                    </a:lnTo>
                    <a:lnTo>
                      <a:pt x="83" y="286"/>
                    </a:lnTo>
                    <a:lnTo>
                      <a:pt x="85" y="282"/>
                    </a:lnTo>
                    <a:lnTo>
                      <a:pt x="86" y="278"/>
                    </a:lnTo>
                    <a:lnTo>
                      <a:pt x="86" y="274"/>
                    </a:lnTo>
                    <a:lnTo>
                      <a:pt x="90" y="270"/>
                    </a:lnTo>
                    <a:lnTo>
                      <a:pt x="90" y="268"/>
                    </a:lnTo>
                    <a:lnTo>
                      <a:pt x="92" y="268"/>
                    </a:lnTo>
                    <a:lnTo>
                      <a:pt x="92" y="266"/>
                    </a:lnTo>
                    <a:lnTo>
                      <a:pt x="94" y="264"/>
                    </a:lnTo>
                    <a:lnTo>
                      <a:pt x="96" y="264"/>
                    </a:lnTo>
                    <a:lnTo>
                      <a:pt x="98" y="263"/>
                    </a:lnTo>
                    <a:lnTo>
                      <a:pt x="102" y="263"/>
                    </a:lnTo>
                    <a:lnTo>
                      <a:pt x="106" y="263"/>
                    </a:lnTo>
                    <a:lnTo>
                      <a:pt x="106" y="261"/>
                    </a:lnTo>
                    <a:lnTo>
                      <a:pt x="108" y="263"/>
                    </a:lnTo>
                    <a:lnTo>
                      <a:pt x="109" y="263"/>
                    </a:lnTo>
                    <a:lnTo>
                      <a:pt x="111" y="263"/>
                    </a:lnTo>
                    <a:lnTo>
                      <a:pt x="113" y="263"/>
                    </a:lnTo>
                    <a:lnTo>
                      <a:pt x="113" y="264"/>
                    </a:lnTo>
                    <a:lnTo>
                      <a:pt x="115" y="264"/>
                    </a:lnTo>
                    <a:lnTo>
                      <a:pt x="117" y="264"/>
                    </a:lnTo>
                    <a:lnTo>
                      <a:pt x="119" y="263"/>
                    </a:lnTo>
                    <a:lnTo>
                      <a:pt x="121" y="263"/>
                    </a:lnTo>
                    <a:lnTo>
                      <a:pt x="123" y="261"/>
                    </a:lnTo>
                    <a:lnTo>
                      <a:pt x="125" y="257"/>
                    </a:lnTo>
                    <a:lnTo>
                      <a:pt x="127" y="255"/>
                    </a:lnTo>
                    <a:lnTo>
                      <a:pt x="127" y="253"/>
                    </a:lnTo>
                    <a:lnTo>
                      <a:pt x="127" y="251"/>
                    </a:lnTo>
                    <a:lnTo>
                      <a:pt x="127" y="249"/>
                    </a:lnTo>
                    <a:lnTo>
                      <a:pt x="127" y="247"/>
                    </a:lnTo>
                    <a:lnTo>
                      <a:pt x="125" y="245"/>
                    </a:lnTo>
                    <a:lnTo>
                      <a:pt x="123" y="243"/>
                    </a:lnTo>
                    <a:lnTo>
                      <a:pt x="119" y="241"/>
                    </a:lnTo>
                    <a:lnTo>
                      <a:pt x="115" y="241"/>
                    </a:lnTo>
                    <a:lnTo>
                      <a:pt x="113" y="240"/>
                    </a:lnTo>
                    <a:lnTo>
                      <a:pt x="109" y="240"/>
                    </a:lnTo>
                    <a:lnTo>
                      <a:pt x="108" y="240"/>
                    </a:lnTo>
                    <a:lnTo>
                      <a:pt x="106" y="240"/>
                    </a:lnTo>
                    <a:lnTo>
                      <a:pt x="102" y="240"/>
                    </a:lnTo>
                    <a:lnTo>
                      <a:pt x="100" y="240"/>
                    </a:lnTo>
                    <a:lnTo>
                      <a:pt x="98" y="240"/>
                    </a:lnTo>
                    <a:lnTo>
                      <a:pt x="96" y="241"/>
                    </a:lnTo>
                    <a:lnTo>
                      <a:pt x="92" y="241"/>
                    </a:lnTo>
                    <a:lnTo>
                      <a:pt x="88" y="241"/>
                    </a:lnTo>
                    <a:lnTo>
                      <a:pt x="86" y="241"/>
                    </a:lnTo>
                    <a:lnTo>
                      <a:pt x="85" y="241"/>
                    </a:lnTo>
                    <a:lnTo>
                      <a:pt x="81" y="241"/>
                    </a:lnTo>
                    <a:lnTo>
                      <a:pt x="79" y="241"/>
                    </a:lnTo>
                    <a:lnTo>
                      <a:pt x="75" y="241"/>
                    </a:lnTo>
                    <a:lnTo>
                      <a:pt x="73" y="240"/>
                    </a:lnTo>
                    <a:lnTo>
                      <a:pt x="71" y="238"/>
                    </a:lnTo>
                    <a:lnTo>
                      <a:pt x="69" y="236"/>
                    </a:lnTo>
                    <a:lnTo>
                      <a:pt x="67" y="234"/>
                    </a:lnTo>
                    <a:lnTo>
                      <a:pt x="67" y="232"/>
                    </a:lnTo>
                    <a:lnTo>
                      <a:pt x="67" y="230"/>
                    </a:lnTo>
                    <a:lnTo>
                      <a:pt x="67" y="228"/>
                    </a:lnTo>
                    <a:lnTo>
                      <a:pt x="69" y="226"/>
                    </a:lnTo>
                    <a:lnTo>
                      <a:pt x="69" y="222"/>
                    </a:lnTo>
                    <a:lnTo>
                      <a:pt x="71" y="220"/>
                    </a:lnTo>
                    <a:lnTo>
                      <a:pt x="73" y="220"/>
                    </a:lnTo>
                    <a:lnTo>
                      <a:pt x="75" y="218"/>
                    </a:lnTo>
                    <a:lnTo>
                      <a:pt x="79" y="215"/>
                    </a:lnTo>
                    <a:lnTo>
                      <a:pt x="81" y="213"/>
                    </a:lnTo>
                    <a:lnTo>
                      <a:pt x="83" y="211"/>
                    </a:lnTo>
                    <a:lnTo>
                      <a:pt x="85" y="211"/>
                    </a:lnTo>
                    <a:lnTo>
                      <a:pt x="85" y="207"/>
                    </a:lnTo>
                    <a:lnTo>
                      <a:pt x="86" y="205"/>
                    </a:lnTo>
                    <a:lnTo>
                      <a:pt x="86" y="203"/>
                    </a:lnTo>
                    <a:lnTo>
                      <a:pt x="86" y="201"/>
                    </a:lnTo>
                    <a:lnTo>
                      <a:pt x="86" y="199"/>
                    </a:lnTo>
                    <a:lnTo>
                      <a:pt x="85" y="197"/>
                    </a:lnTo>
                    <a:lnTo>
                      <a:pt x="83" y="197"/>
                    </a:lnTo>
                    <a:lnTo>
                      <a:pt x="83" y="195"/>
                    </a:lnTo>
                    <a:lnTo>
                      <a:pt x="81" y="193"/>
                    </a:lnTo>
                    <a:lnTo>
                      <a:pt x="79" y="193"/>
                    </a:lnTo>
                    <a:lnTo>
                      <a:pt x="77" y="193"/>
                    </a:lnTo>
                    <a:lnTo>
                      <a:pt x="75" y="193"/>
                    </a:lnTo>
                    <a:lnTo>
                      <a:pt x="73" y="193"/>
                    </a:lnTo>
                    <a:lnTo>
                      <a:pt x="71" y="195"/>
                    </a:lnTo>
                    <a:lnTo>
                      <a:pt x="69" y="197"/>
                    </a:lnTo>
                    <a:lnTo>
                      <a:pt x="67" y="197"/>
                    </a:lnTo>
                    <a:lnTo>
                      <a:pt x="65" y="201"/>
                    </a:lnTo>
                    <a:lnTo>
                      <a:pt x="63" y="203"/>
                    </a:lnTo>
                    <a:lnTo>
                      <a:pt x="61" y="205"/>
                    </a:lnTo>
                    <a:lnTo>
                      <a:pt x="61" y="207"/>
                    </a:lnTo>
                    <a:lnTo>
                      <a:pt x="61" y="209"/>
                    </a:lnTo>
                    <a:lnTo>
                      <a:pt x="60" y="213"/>
                    </a:lnTo>
                    <a:lnTo>
                      <a:pt x="60" y="215"/>
                    </a:lnTo>
                    <a:lnTo>
                      <a:pt x="58" y="216"/>
                    </a:lnTo>
                    <a:lnTo>
                      <a:pt x="58" y="218"/>
                    </a:lnTo>
                    <a:lnTo>
                      <a:pt x="56" y="220"/>
                    </a:lnTo>
                    <a:lnTo>
                      <a:pt x="54" y="220"/>
                    </a:lnTo>
                    <a:lnTo>
                      <a:pt x="52" y="220"/>
                    </a:lnTo>
                    <a:lnTo>
                      <a:pt x="50" y="218"/>
                    </a:lnTo>
                    <a:lnTo>
                      <a:pt x="48" y="218"/>
                    </a:lnTo>
                    <a:lnTo>
                      <a:pt x="44" y="216"/>
                    </a:lnTo>
                    <a:lnTo>
                      <a:pt x="42" y="216"/>
                    </a:lnTo>
                    <a:lnTo>
                      <a:pt x="40" y="213"/>
                    </a:lnTo>
                    <a:lnTo>
                      <a:pt x="40" y="211"/>
                    </a:lnTo>
                    <a:lnTo>
                      <a:pt x="38" y="211"/>
                    </a:lnTo>
                    <a:lnTo>
                      <a:pt x="38" y="209"/>
                    </a:lnTo>
                    <a:lnTo>
                      <a:pt x="38" y="207"/>
                    </a:lnTo>
                    <a:lnTo>
                      <a:pt x="38" y="205"/>
                    </a:lnTo>
                    <a:lnTo>
                      <a:pt x="38" y="203"/>
                    </a:lnTo>
                    <a:lnTo>
                      <a:pt x="38" y="201"/>
                    </a:lnTo>
                    <a:lnTo>
                      <a:pt x="38" y="199"/>
                    </a:lnTo>
                    <a:lnTo>
                      <a:pt x="38" y="195"/>
                    </a:lnTo>
                    <a:lnTo>
                      <a:pt x="37" y="193"/>
                    </a:lnTo>
                    <a:lnTo>
                      <a:pt x="37" y="192"/>
                    </a:lnTo>
                    <a:lnTo>
                      <a:pt x="37" y="188"/>
                    </a:lnTo>
                    <a:lnTo>
                      <a:pt x="37" y="184"/>
                    </a:lnTo>
                    <a:lnTo>
                      <a:pt x="37" y="182"/>
                    </a:lnTo>
                    <a:lnTo>
                      <a:pt x="37" y="180"/>
                    </a:lnTo>
                    <a:lnTo>
                      <a:pt x="37" y="178"/>
                    </a:lnTo>
                    <a:lnTo>
                      <a:pt x="35" y="178"/>
                    </a:lnTo>
                    <a:lnTo>
                      <a:pt x="35" y="180"/>
                    </a:lnTo>
                    <a:lnTo>
                      <a:pt x="33" y="182"/>
                    </a:lnTo>
                    <a:lnTo>
                      <a:pt x="31" y="184"/>
                    </a:lnTo>
                    <a:lnTo>
                      <a:pt x="31" y="186"/>
                    </a:lnTo>
                    <a:lnTo>
                      <a:pt x="29" y="188"/>
                    </a:lnTo>
                    <a:lnTo>
                      <a:pt x="27" y="188"/>
                    </a:lnTo>
                    <a:lnTo>
                      <a:pt x="23" y="190"/>
                    </a:lnTo>
                    <a:lnTo>
                      <a:pt x="21" y="190"/>
                    </a:lnTo>
                    <a:lnTo>
                      <a:pt x="19" y="190"/>
                    </a:lnTo>
                    <a:lnTo>
                      <a:pt x="17" y="188"/>
                    </a:lnTo>
                    <a:lnTo>
                      <a:pt x="15" y="188"/>
                    </a:lnTo>
                    <a:lnTo>
                      <a:pt x="12" y="188"/>
                    </a:lnTo>
                    <a:lnTo>
                      <a:pt x="12" y="186"/>
                    </a:lnTo>
                    <a:lnTo>
                      <a:pt x="10" y="184"/>
                    </a:lnTo>
                    <a:lnTo>
                      <a:pt x="10" y="182"/>
                    </a:lnTo>
                    <a:lnTo>
                      <a:pt x="10" y="180"/>
                    </a:lnTo>
                    <a:lnTo>
                      <a:pt x="10" y="178"/>
                    </a:lnTo>
                    <a:lnTo>
                      <a:pt x="12" y="176"/>
                    </a:lnTo>
                    <a:lnTo>
                      <a:pt x="12" y="174"/>
                    </a:lnTo>
                    <a:lnTo>
                      <a:pt x="13" y="174"/>
                    </a:lnTo>
                    <a:lnTo>
                      <a:pt x="13" y="172"/>
                    </a:lnTo>
                    <a:lnTo>
                      <a:pt x="15" y="172"/>
                    </a:lnTo>
                    <a:lnTo>
                      <a:pt x="17" y="172"/>
                    </a:lnTo>
                    <a:lnTo>
                      <a:pt x="19" y="172"/>
                    </a:lnTo>
                    <a:lnTo>
                      <a:pt x="21" y="172"/>
                    </a:lnTo>
                    <a:lnTo>
                      <a:pt x="23" y="170"/>
                    </a:lnTo>
                    <a:lnTo>
                      <a:pt x="25" y="170"/>
                    </a:lnTo>
                    <a:lnTo>
                      <a:pt x="25" y="168"/>
                    </a:lnTo>
                    <a:lnTo>
                      <a:pt x="27" y="167"/>
                    </a:lnTo>
                    <a:lnTo>
                      <a:pt x="29" y="167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31" y="161"/>
                    </a:lnTo>
                    <a:lnTo>
                      <a:pt x="33" y="159"/>
                    </a:lnTo>
                    <a:lnTo>
                      <a:pt x="33" y="157"/>
                    </a:lnTo>
                    <a:lnTo>
                      <a:pt x="33" y="155"/>
                    </a:lnTo>
                    <a:lnTo>
                      <a:pt x="35" y="155"/>
                    </a:lnTo>
                    <a:lnTo>
                      <a:pt x="35" y="153"/>
                    </a:lnTo>
                    <a:lnTo>
                      <a:pt x="37" y="151"/>
                    </a:lnTo>
                    <a:lnTo>
                      <a:pt x="38" y="151"/>
                    </a:lnTo>
                    <a:lnTo>
                      <a:pt x="40" y="151"/>
                    </a:lnTo>
                    <a:lnTo>
                      <a:pt x="42" y="149"/>
                    </a:lnTo>
                    <a:lnTo>
                      <a:pt x="44" y="149"/>
                    </a:lnTo>
                    <a:lnTo>
                      <a:pt x="44" y="147"/>
                    </a:lnTo>
                    <a:lnTo>
                      <a:pt x="44" y="145"/>
                    </a:lnTo>
                    <a:lnTo>
                      <a:pt x="44" y="144"/>
                    </a:lnTo>
                    <a:lnTo>
                      <a:pt x="42" y="144"/>
                    </a:lnTo>
                    <a:lnTo>
                      <a:pt x="40" y="140"/>
                    </a:lnTo>
                    <a:lnTo>
                      <a:pt x="40" y="138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7" y="136"/>
                    </a:lnTo>
                    <a:lnTo>
                      <a:pt x="35" y="134"/>
                    </a:lnTo>
                    <a:lnTo>
                      <a:pt x="33" y="134"/>
                    </a:lnTo>
                    <a:lnTo>
                      <a:pt x="31" y="134"/>
                    </a:lnTo>
                    <a:lnTo>
                      <a:pt x="29" y="134"/>
                    </a:lnTo>
                    <a:lnTo>
                      <a:pt x="27" y="134"/>
                    </a:lnTo>
                    <a:lnTo>
                      <a:pt x="25" y="134"/>
                    </a:lnTo>
                    <a:lnTo>
                      <a:pt x="23" y="136"/>
                    </a:lnTo>
                    <a:lnTo>
                      <a:pt x="21" y="134"/>
                    </a:lnTo>
                    <a:lnTo>
                      <a:pt x="19" y="134"/>
                    </a:lnTo>
                    <a:lnTo>
                      <a:pt x="19" y="132"/>
                    </a:lnTo>
                    <a:lnTo>
                      <a:pt x="17" y="132"/>
                    </a:lnTo>
                    <a:lnTo>
                      <a:pt x="15" y="130"/>
                    </a:lnTo>
                    <a:lnTo>
                      <a:pt x="15" y="128"/>
                    </a:lnTo>
                    <a:lnTo>
                      <a:pt x="15" y="126"/>
                    </a:lnTo>
                    <a:lnTo>
                      <a:pt x="15" y="124"/>
                    </a:lnTo>
                    <a:lnTo>
                      <a:pt x="13" y="122"/>
                    </a:lnTo>
                    <a:lnTo>
                      <a:pt x="12" y="120"/>
                    </a:lnTo>
                    <a:lnTo>
                      <a:pt x="12" y="119"/>
                    </a:lnTo>
                    <a:lnTo>
                      <a:pt x="10" y="117"/>
                    </a:lnTo>
                    <a:lnTo>
                      <a:pt x="8" y="115"/>
                    </a:lnTo>
                    <a:lnTo>
                      <a:pt x="6" y="113"/>
                    </a:lnTo>
                    <a:lnTo>
                      <a:pt x="6" y="111"/>
                    </a:lnTo>
                    <a:lnTo>
                      <a:pt x="6" y="109"/>
                    </a:lnTo>
                    <a:lnTo>
                      <a:pt x="8" y="107"/>
                    </a:lnTo>
                    <a:lnTo>
                      <a:pt x="8" y="105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2" y="97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2" y="92"/>
                    </a:lnTo>
                    <a:lnTo>
                      <a:pt x="13" y="90"/>
                    </a:lnTo>
                    <a:lnTo>
                      <a:pt x="12" y="90"/>
                    </a:lnTo>
                    <a:lnTo>
                      <a:pt x="12" y="88"/>
                    </a:lnTo>
                    <a:lnTo>
                      <a:pt x="12" y="86"/>
                    </a:lnTo>
                    <a:lnTo>
                      <a:pt x="12" y="82"/>
                    </a:lnTo>
                    <a:lnTo>
                      <a:pt x="10" y="80"/>
                    </a:lnTo>
                    <a:lnTo>
                      <a:pt x="10" y="78"/>
                    </a:lnTo>
                    <a:lnTo>
                      <a:pt x="10" y="76"/>
                    </a:lnTo>
                    <a:lnTo>
                      <a:pt x="10" y="72"/>
                    </a:lnTo>
                    <a:lnTo>
                      <a:pt x="10" y="71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2" y="63"/>
                    </a:lnTo>
                    <a:lnTo>
                      <a:pt x="13" y="63"/>
                    </a:lnTo>
                    <a:lnTo>
                      <a:pt x="15" y="61"/>
                    </a:lnTo>
                    <a:lnTo>
                      <a:pt x="17" y="59"/>
                    </a:lnTo>
                    <a:lnTo>
                      <a:pt x="17" y="57"/>
                    </a:lnTo>
                    <a:lnTo>
                      <a:pt x="15" y="55"/>
                    </a:lnTo>
                    <a:lnTo>
                      <a:pt x="13" y="55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8" y="55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5" y="32"/>
                    </a:lnTo>
                    <a:lnTo>
                      <a:pt x="17" y="32"/>
                    </a:lnTo>
                    <a:lnTo>
                      <a:pt x="23" y="32"/>
                    </a:lnTo>
                    <a:lnTo>
                      <a:pt x="27" y="32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5" y="34"/>
                    </a:lnTo>
                    <a:lnTo>
                      <a:pt x="37" y="34"/>
                    </a:lnTo>
                    <a:lnTo>
                      <a:pt x="38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8" y="34"/>
                    </a:lnTo>
                    <a:lnTo>
                      <a:pt x="48" y="32"/>
                    </a:lnTo>
                    <a:lnTo>
                      <a:pt x="48" y="30"/>
                    </a:lnTo>
                    <a:lnTo>
                      <a:pt x="50" y="28"/>
                    </a:lnTo>
                    <a:lnTo>
                      <a:pt x="50" y="26"/>
                    </a:lnTo>
                    <a:lnTo>
                      <a:pt x="50" y="24"/>
                    </a:lnTo>
                    <a:lnTo>
                      <a:pt x="50" y="23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8" y="11"/>
                    </a:lnTo>
                    <a:lnTo>
                      <a:pt x="58" y="9"/>
                    </a:lnTo>
                    <a:lnTo>
                      <a:pt x="60" y="9"/>
                    </a:lnTo>
                    <a:lnTo>
                      <a:pt x="60" y="7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1" y="3"/>
                    </a:lnTo>
                    <a:lnTo>
                      <a:pt x="63" y="3"/>
                    </a:lnTo>
                    <a:lnTo>
                      <a:pt x="63" y="1"/>
                    </a:lnTo>
                    <a:lnTo>
                      <a:pt x="65" y="1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1"/>
                    </a:lnTo>
                    <a:lnTo>
                      <a:pt x="67" y="1"/>
                    </a:lnTo>
                    <a:lnTo>
                      <a:pt x="67" y="3"/>
                    </a:lnTo>
                    <a:lnTo>
                      <a:pt x="67" y="5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7" y="7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3" y="13"/>
                    </a:lnTo>
                    <a:lnTo>
                      <a:pt x="85" y="13"/>
                    </a:lnTo>
                    <a:lnTo>
                      <a:pt x="85" y="15"/>
                    </a:lnTo>
                    <a:lnTo>
                      <a:pt x="83" y="1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5" name="Freeform 4992">
                <a:extLst>
                  <a:ext uri="{FF2B5EF4-FFF2-40B4-BE49-F238E27FC236}">
                    <a16:creationId xmlns:a16="http://schemas.microsoft.com/office/drawing/2014/main" id="{8CA68C28-0BE0-46BE-8CD2-CB442BB09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607" y="3467080"/>
                <a:ext cx="1326296" cy="911341"/>
              </a:xfrm>
              <a:custGeom>
                <a:avLst/>
                <a:gdLst/>
                <a:ahLst/>
                <a:cxnLst>
                  <a:cxn ang="0">
                    <a:pos x="465" y="79"/>
                  </a:cxn>
                  <a:cxn ang="0">
                    <a:pos x="500" y="91"/>
                  </a:cxn>
                  <a:cxn ang="0">
                    <a:pos x="536" y="87"/>
                  </a:cxn>
                  <a:cxn ang="0">
                    <a:pos x="573" y="75"/>
                  </a:cxn>
                  <a:cxn ang="0">
                    <a:pos x="609" y="58"/>
                  </a:cxn>
                  <a:cxn ang="0">
                    <a:pos x="651" y="64"/>
                  </a:cxn>
                  <a:cxn ang="0">
                    <a:pos x="693" y="79"/>
                  </a:cxn>
                  <a:cxn ang="0">
                    <a:pos x="718" y="89"/>
                  </a:cxn>
                  <a:cxn ang="0">
                    <a:pos x="718" y="119"/>
                  </a:cxn>
                  <a:cxn ang="0">
                    <a:pos x="720" y="146"/>
                  </a:cxn>
                  <a:cxn ang="0">
                    <a:pos x="713" y="188"/>
                  </a:cxn>
                  <a:cxn ang="0">
                    <a:pos x="682" y="236"/>
                  </a:cxn>
                  <a:cxn ang="0">
                    <a:pos x="663" y="271"/>
                  </a:cxn>
                  <a:cxn ang="0">
                    <a:pos x="636" y="290"/>
                  </a:cxn>
                  <a:cxn ang="0">
                    <a:pos x="605" y="298"/>
                  </a:cxn>
                  <a:cxn ang="0">
                    <a:pos x="567" y="281"/>
                  </a:cxn>
                  <a:cxn ang="0">
                    <a:pos x="532" y="271"/>
                  </a:cxn>
                  <a:cxn ang="0">
                    <a:pos x="494" y="275"/>
                  </a:cxn>
                  <a:cxn ang="0">
                    <a:pos x="452" y="281"/>
                  </a:cxn>
                  <a:cxn ang="0">
                    <a:pos x="419" y="279"/>
                  </a:cxn>
                  <a:cxn ang="0">
                    <a:pos x="419" y="307"/>
                  </a:cxn>
                  <a:cxn ang="0">
                    <a:pos x="413" y="336"/>
                  </a:cxn>
                  <a:cxn ang="0">
                    <a:pos x="371" y="342"/>
                  </a:cxn>
                  <a:cxn ang="0">
                    <a:pos x="365" y="396"/>
                  </a:cxn>
                  <a:cxn ang="0">
                    <a:pos x="369" y="430"/>
                  </a:cxn>
                  <a:cxn ang="0">
                    <a:pos x="356" y="473"/>
                  </a:cxn>
                  <a:cxn ang="0">
                    <a:pos x="317" y="459"/>
                  </a:cxn>
                  <a:cxn ang="0">
                    <a:pos x="271" y="438"/>
                  </a:cxn>
                  <a:cxn ang="0">
                    <a:pos x="240" y="415"/>
                  </a:cxn>
                  <a:cxn ang="0">
                    <a:pos x="196" y="440"/>
                  </a:cxn>
                  <a:cxn ang="0">
                    <a:pos x="185" y="484"/>
                  </a:cxn>
                  <a:cxn ang="0">
                    <a:pos x="187" y="517"/>
                  </a:cxn>
                  <a:cxn ang="0">
                    <a:pos x="156" y="509"/>
                  </a:cxn>
                  <a:cxn ang="0">
                    <a:pos x="119" y="501"/>
                  </a:cxn>
                  <a:cxn ang="0">
                    <a:pos x="91" y="509"/>
                  </a:cxn>
                  <a:cxn ang="0">
                    <a:pos x="58" y="553"/>
                  </a:cxn>
                  <a:cxn ang="0">
                    <a:pos x="35" y="561"/>
                  </a:cxn>
                  <a:cxn ang="0">
                    <a:pos x="6" y="528"/>
                  </a:cxn>
                  <a:cxn ang="0">
                    <a:pos x="22" y="507"/>
                  </a:cxn>
                  <a:cxn ang="0">
                    <a:pos x="48" y="473"/>
                  </a:cxn>
                  <a:cxn ang="0">
                    <a:pos x="46" y="444"/>
                  </a:cxn>
                  <a:cxn ang="0">
                    <a:pos x="52" y="409"/>
                  </a:cxn>
                  <a:cxn ang="0">
                    <a:pos x="62" y="380"/>
                  </a:cxn>
                  <a:cxn ang="0">
                    <a:pos x="81" y="363"/>
                  </a:cxn>
                  <a:cxn ang="0">
                    <a:pos x="114" y="325"/>
                  </a:cxn>
                  <a:cxn ang="0">
                    <a:pos x="108" y="275"/>
                  </a:cxn>
                  <a:cxn ang="0">
                    <a:pos x="85" y="261"/>
                  </a:cxn>
                  <a:cxn ang="0">
                    <a:pos x="81" y="225"/>
                  </a:cxn>
                  <a:cxn ang="0">
                    <a:pos x="98" y="225"/>
                  </a:cxn>
                  <a:cxn ang="0">
                    <a:pos x="96" y="198"/>
                  </a:cxn>
                  <a:cxn ang="0">
                    <a:pos x="94" y="165"/>
                  </a:cxn>
                  <a:cxn ang="0">
                    <a:pos x="106" y="129"/>
                  </a:cxn>
                  <a:cxn ang="0">
                    <a:pos x="123" y="89"/>
                  </a:cxn>
                  <a:cxn ang="0">
                    <a:pos x="152" y="79"/>
                  </a:cxn>
                  <a:cxn ang="0">
                    <a:pos x="190" y="73"/>
                  </a:cxn>
                  <a:cxn ang="0">
                    <a:pos x="206" y="44"/>
                  </a:cxn>
                  <a:cxn ang="0">
                    <a:pos x="206" y="6"/>
                  </a:cxn>
                  <a:cxn ang="0">
                    <a:pos x="231" y="18"/>
                  </a:cxn>
                  <a:cxn ang="0">
                    <a:pos x="261" y="33"/>
                  </a:cxn>
                  <a:cxn ang="0">
                    <a:pos x="296" y="37"/>
                  </a:cxn>
                  <a:cxn ang="0">
                    <a:pos x="331" y="64"/>
                  </a:cxn>
                  <a:cxn ang="0">
                    <a:pos x="369" y="67"/>
                  </a:cxn>
                  <a:cxn ang="0">
                    <a:pos x="404" y="64"/>
                  </a:cxn>
                </a:cxnLst>
                <a:rect l="0" t="0" r="r" b="b"/>
                <a:pathLst>
                  <a:path w="722" h="572">
                    <a:moveTo>
                      <a:pt x="430" y="67"/>
                    </a:moveTo>
                    <a:lnTo>
                      <a:pt x="432" y="69"/>
                    </a:lnTo>
                    <a:lnTo>
                      <a:pt x="434" y="69"/>
                    </a:lnTo>
                    <a:lnTo>
                      <a:pt x="436" y="69"/>
                    </a:lnTo>
                    <a:lnTo>
                      <a:pt x="436" y="67"/>
                    </a:lnTo>
                    <a:lnTo>
                      <a:pt x="436" y="66"/>
                    </a:lnTo>
                    <a:lnTo>
                      <a:pt x="438" y="66"/>
                    </a:lnTo>
                    <a:lnTo>
                      <a:pt x="440" y="66"/>
                    </a:lnTo>
                    <a:lnTo>
                      <a:pt x="440" y="67"/>
                    </a:lnTo>
                    <a:lnTo>
                      <a:pt x="442" y="69"/>
                    </a:lnTo>
                    <a:lnTo>
                      <a:pt x="444" y="71"/>
                    </a:lnTo>
                    <a:lnTo>
                      <a:pt x="448" y="71"/>
                    </a:lnTo>
                    <a:lnTo>
                      <a:pt x="450" y="73"/>
                    </a:lnTo>
                    <a:lnTo>
                      <a:pt x="452" y="75"/>
                    </a:lnTo>
                    <a:lnTo>
                      <a:pt x="453" y="77"/>
                    </a:lnTo>
                    <a:lnTo>
                      <a:pt x="455" y="77"/>
                    </a:lnTo>
                    <a:lnTo>
                      <a:pt x="457" y="79"/>
                    </a:lnTo>
                    <a:lnTo>
                      <a:pt x="459" y="79"/>
                    </a:lnTo>
                    <a:lnTo>
                      <a:pt x="461" y="79"/>
                    </a:lnTo>
                    <a:lnTo>
                      <a:pt x="463" y="79"/>
                    </a:lnTo>
                    <a:lnTo>
                      <a:pt x="465" y="79"/>
                    </a:lnTo>
                    <a:lnTo>
                      <a:pt x="467" y="79"/>
                    </a:lnTo>
                    <a:lnTo>
                      <a:pt x="467" y="77"/>
                    </a:lnTo>
                    <a:lnTo>
                      <a:pt x="469" y="77"/>
                    </a:lnTo>
                    <a:lnTo>
                      <a:pt x="471" y="77"/>
                    </a:lnTo>
                    <a:lnTo>
                      <a:pt x="471" y="79"/>
                    </a:lnTo>
                    <a:lnTo>
                      <a:pt x="473" y="79"/>
                    </a:lnTo>
                    <a:lnTo>
                      <a:pt x="475" y="81"/>
                    </a:lnTo>
                    <a:lnTo>
                      <a:pt x="477" y="81"/>
                    </a:lnTo>
                    <a:lnTo>
                      <a:pt x="477" y="83"/>
                    </a:lnTo>
                    <a:lnTo>
                      <a:pt x="478" y="85"/>
                    </a:lnTo>
                    <a:lnTo>
                      <a:pt x="482" y="87"/>
                    </a:lnTo>
                    <a:lnTo>
                      <a:pt x="484" y="89"/>
                    </a:lnTo>
                    <a:lnTo>
                      <a:pt x="486" y="89"/>
                    </a:lnTo>
                    <a:lnTo>
                      <a:pt x="486" y="91"/>
                    </a:lnTo>
                    <a:lnTo>
                      <a:pt x="488" y="91"/>
                    </a:lnTo>
                    <a:lnTo>
                      <a:pt x="490" y="91"/>
                    </a:lnTo>
                    <a:lnTo>
                      <a:pt x="492" y="91"/>
                    </a:lnTo>
                    <a:lnTo>
                      <a:pt x="494" y="91"/>
                    </a:lnTo>
                    <a:lnTo>
                      <a:pt x="496" y="91"/>
                    </a:lnTo>
                    <a:lnTo>
                      <a:pt x="498" y="91"/>
                    </a:lnTo>
                    <a:lnTo>
                      <a:pt x="500" y="91"/>
                    </a:lnTo>
                    <a:lnTo>
                      <a:pt x="501" y="91"/>
                    </a:lnTo>
                    <a:lnTo>
                      <a:pt x="503" y="92"/>
                    </a:lnTo>
                    <a:lnTo>
                      <a:pt x="505" y="92"/>
                    </a:lnTo>
                    <a:lnTo>
                      <a:pt x="507" y="92"/>
                    </a:lnTo>
                    <a:lnTo>
                      <a:pt x="509" y="92"/>
                    </a:lnTo>
                    <a:lnTo>
                      <a:pt x="511" y="92"/>
                    </a:lnTo>
                    <a:lnTo>
                      <a:pt x="513" y="91"/>
                    </a:lnTo>
                    <a:lnTo>
                      <a:pt x="515" y="91"/>
                    </a:lnTo>
                    <a:lnTo>
                      <a:pt x="515" y="89"/>
                    </a:lnTo>
                    <a:lnTo>
                      <a:pt x="517" y="87"/>
                    </a:lnTo>
                    <a:lnTo>
                      <a:pt x="519" y="87"/>
                    </a:lnTo>
                    <a:lnTo>
                      <a:pt x="521" y="85"/>
                    </a:lnTo>
                    <a:lnTo>
                      <a:pt x="523" y="85"/>
                    </a:lnTo>
                    <a:lnTo>
                      <a:pt x="525" y="83"/>
                    </a:lnTo>
                    <a:lnTo>
                      <a:pt x="526" y="83"/>
                    </a:lnTo>
                    <a:lnTo>
                      <a:pt x="528" y="83"/>
                    </a:lnTo>
                    <a:lnTo>
                      <a:pt x="528" y="85"/>
                    </a:lnTo>
                    <a:lnTo>
                      <a:pt x="530" y="85"/>
                    </a:lnTo>
                    <a:lnTo>
                      <a:pt x="532" y="87"/>
                    </a:lnTo>
                    <a:lnTo>
                      <a:pt x="534" y="87"/>
                    </a:lnTo>
                    <a:lnTo>
                      <a:pt x="536" y="87"/>
                    </a:lnTo>
                    <a:lnTo>
                      <a:pt x="536" y="85"/>
                    </a:lnTo>
                    <a:lnTo>
                      <a:pt x="538" y="83"/>
                    </a:lnTo>
                    <a:lnTo>
                      <a:pt x="540" y="83"/>
                    </a:lnTo>
                    <a:lnTo>
                      <a:pt x="542" y="83"/>
                    </a:lnTo>
                    <a:lnTo>
                      <a:pt x="544" y="83"/>
                    </a:lnTo>
                    <a:lnTo>
                      <a:pt x="546" y="83"/>
                    </a:lnTo>
                    <a:lnTo>
                      <a:pt x="546" y="81"/>
                    </a:lnTo>
                    <a:lnTo>
                      <a:pt x="548" y="81"/>
                    </a:lnTo>
                    <a:lnTo>
                      <a:pt x="549" y="79"/>
                    </a:lnTo>
                    <a:lnTo>
                      <a:pt x="551" y="79"/>
                    </a:lnTo>
                    <a:lnTo>
                      <a:pt x="551" y="81"/>
                    </a:lnTo>
                    <a:lnTo>
                      <a:pt x="551" y="83"/>
                    </a:lnTo>
                    <a:lnTo>
                      <a:pt x="553" y="83"/>
                    </a:lnTo>
                    <a:lnTo>
                      <a:pt x="553" y="85"/>
                    </a:lnTo>
                    <a:lnTo>
                      <a:pt x="557" y="85"/>
                    </a:lnTo>
                    <a:lnTo>
                      <a:pt x="559" y="85"/>
                    </a:lnTo>
                    <a:lnTo>
                      <a:pt x="561" y="85"/>
                    </a:lnTo>
                    <a:lnTo>
                      <a:pt x="561" y="83"/>
                    </a:lnTo>
                    <a:lnTo>
                      <a:pt x="563" y="81"/>
                    </a:lnTo>
                    <a:lnTo>
                      <a:pt x="569" y="79"/>
                    </a:lnTo>
                    <a:lnTo>
                      <a:pt x="573" y="75"/>
                    </a:lnTo>
                    <a:lnTo>
                      <a:pt x="574" y="69"/>
                    </a:lnTo>
                    <a:lnTo>
                      <a:pt x="576" y="69"/>
                    </a:lnTo>
                    <a:lnTo>
                      <a:pt x="578" y="69"/>
                    </a:lnTo>
                    <a:lnTo>
                      <a:pt x="578" y="67"/>
                    </a:lnTo>
                    <a:lnTo>
                      <a:pt x="580" y="67"/>
                    </a:lnTo>
                    <a:lnTo>
                      <a:pt x="582" y="69"/>
                    </a:lnTo>
                    <a:lnTo>
                      <a:pt x="584" y="69"/>
                    </a:lnTo>
                    <a:lnTo>
                      <a:pt x="586" y="67"/>
                    </a:lnTo>
                    <a:lnTo>
                      <a:pt x="588" y="67"/>
                    </a:lnTo>
                    <a:lnTo>
                      <a:pt x="590" y="67"/>
                    </a:lnTo>
                    <a:lnTo>
                      <a:pt x="592" y="67"/>
                    </a:lnTo>
                    <a:lnTo>
                      <a:pt x="594" y="66"/>
                    </a:lnTo>
                    <a:lnTo>
                      <a:pt x="596" y="66"/>
                    </a:lnTo>
                    <a:lnTo>
                      <a:pt x="597" y="64"/>
                    </a:lnTo>
                    <a:lnTo>
                      <a:pt x="599" y="64"/>
                    </a:lnTo>
                    <a:lnTo>
                      <a:pt x="599" y="62"/>
                    </a:lnTo>
                    <a:lnTo>
                      <a:pt x="601" y="60"/>
                    </a:lnTo>
                    <a:lnTo>
                      <a:pt x="603" y="58"/>
                    </a:lnTo>
                    <a:lnTo>
                      <a:pt x="605" y="58"/>
                    </a:lnTo>
                    <a:lnTo>
                      <a:pt x="607" y="58"/>
                    </a:lnTo>
                    <a:lnTo>
                      <a:pt x="609" y="58"/>
                    </a:lnTo>
                    <a:lnTo>
                      <a:pt x="611" y="58"/>
                    </a:lnTo>
                    <a:lnTo>
                      <a:pt x="613" y="58"/>
                    </a:lnTo>
                    <a:lnTo>
                      <a:pt x="615" y="58"/>
                    </a:lnTo>
                    <a:lnTo>
                      <a:pt x="617" y="58"/>
                    </a:lnTo>
                    <a:lnTo>
                      <a:pt x="619" y="58"/>
                    </a:lnTo>
                    <a:lnTo>
                      <a:pt x="621" y="58"/>
                    </a:lnTo>
                    <a:lnTo>
                      <a:pt x="622" y="58"/>
                    </a:lnTo>
                    <a:lnTo>
                      <a:pt x="622" y="60"/>
                    </a:lnTo>
                    <a:lnTo>
                      <a:pt x="624" y="60"/>
                    </a:lnTo>
                    <a:lnTo>
                      <a:pt x="626" y="60"/>
                    </a:lnTo>
                    <a:lnTo>
                      <a:pt x="628" y="60"/>
                    </a:lnTo>
                    <a:lnTo>
                      <a:pt x="630" y="60"/>
                    </a:lnTo>
                    <a:lnTo>
                      <a:pt x="632" y="62"/>
                    </a:lnTo>
                    <a:lnTo>
                      <a:pt x="634" y="62"/>
                    </a:lnTo>
                    <a:lnTo>
                      <a:pt x="636" y="64"/>
                    </a:lnTo>
                    <a:lnTo>
                      <a:pt x="638" y="64"/>
                    </a:lnTo>
                    <a:lnTo>
                      <a:pt x="640" y="66"/>
                    </a:lnTo>
                    <a:lnTo>
                      <a:pt x="640" y="64"/>
                    </a:lnTo>
                    <a:lnTo>
                      <a:pt x="642" y="64"/>
                    </a:lnTo>
                    <a:lnTo>
                      <a:pt x="647" y="64"/>
                    </a:lnTo>
                    <a:lnTo>
                      <a:pt x="651" y="64"/>
                    </a:lnTo>
                    <a:lnTo>
                      <a:pt x="657" y="62"/>
                    </a:lnTo>
                    <a:lnTo>
                      <a:pt x="665" y="62"/>
                    </a:lnTo>
                    <a:lnTo>
                      <a:pt x="668" y="62"/>
                    </a:lnTo>
                    <a:lnTo>
                      <a:pt x="670" y="64"/>
                    </a:lnTo>
                    <a:lnTo>
                      <a:pt x="672" y="66"/>
                    </a:lnTo>
                    <a:lnTo>
                      <a:pt x="672" y="67"/>
                    </a:lnTo>
                    <a:lnTo>
                      <a:pt x="674" y="69"/>
                    </a:lnTo>
                    <a:lnTo>
                      <a:pt x="676" y="69"/>
                    </a:lnTo>
                    <a:lnTo>
                      <a:pt x="678" y="71"/>
                    </a:lnTo>
                    <a:lnTo>
                      <a:pt x="680" y="73"/>
                    </a:lnTo>
                    <a:lnTo>
                      <a:pt x="680" y="75"/>
                    </a:lnTo>
                    <a:lnTo>
                      <a:pt x="682" y="75"/>
                    </a:lnTo>
                    <a:lnTo>
                      <a:pt x="684" y="75"/>
                    </a:lnTo>
                    <a:lnTo>
                      <a:pt x="686" y="75"/>
                    </a:lnTo>
                    <a:lnTo>
                      <a:pt x="686" y="73"/>
                    </a:lnTo>
                    <a:lnTo>
                      <a:pt x="688" y="71"/>
                    </a:lnTo>
                    <a:lnTo>
                      <a:pt x="690" y="71"/>
                    </a:lnTo>
                    <a:lnTo>
                      <a:pt x="690" y="73"/>
                    </a:lnTo>
                    <a:lnTo>
                      <a:pt x="692" y="77"/>
                    </a:lnTo>
                    <a:lnTo>
                      <a:pt x="693" y="77"/>
                    </a:lnTo>
                    <a:lnTo>
                      <a:pt x="693" y="79"/>
                    </a:lnTo>
                    <a:lnTo>
                      <a:pt x="695" y="79"/>
                    </a:lnTo>
                    <a:lnTo>
                      <a:pt x="695" y="81"/>
                    </a:lnTo>
                    <a:lnTo>
                      <a:pt x="697" y="81"/>
                    </a:lnTo>
                    <a:lnTo>
                      <a:pt x="697" y="83"/>
                    </a:lnTo>
                    <a:lnTo>
                      <a:pt x="697" y="85"/>
                    </a:lnTo>
                    <a:lnTo>
                      <a:pt x="697" y="87"/>
                    </a:lnTo>
                    <a:lnTo>
                      <a:pt x="695" y="87"/>
                    </a:lnTo>
                    <a:lnTo>
                      <a:pt x="697" y="89"/>
                    </a:lnTo>
                    <a:lnTo>
                      <a:pt x="699" y="89"/>
                    </a:lnTo>
                    <a:lnTo>
                      <a:pt x="701" y="89"/>
                    </a:lnTo>
                    <a:lnTo>
                      <a:pt x="703" y="89"/>
                    </a:lnTo>
                    <a:lnTo>
                      <a:pt x="705" y="89"/>
                    </a:lnTo>
                    <a:lnTo>
                      <a:pt x="707" y="89"/>
                    </a:lnTo>
                    <a:lnTo>
                      <a:pt x="709" y="89"/>
                    </a:lnTo>
                    <a:lnTo>
                      <a:pt x="711" y="89"/>
                    </a:lnTo>
                    <a:lnTo>
                      <a:pt x="713" y="89"/>
                    </a:lnTo>
                    <a:lnTo>
                      <a:pt x="713" y="91"/>
                    </a:lnTo>
                    <a:lnTo>
                      <a:pt x="715" y="91"/>
                    </a:lnTo>
                    <a:lnTo>
                      <a:pt x="716" y="91"/>
                    </a:lnTo>
                    <a:lnTo>
                      <a:pt x="718" y="91"/>
                    </a:lnTo>
                    <a:lnTo>
                      <a:pt x="718" y="89"/>
                    </a:lnTo>
                    <a:lnTo>
                      <a:pt x="720" y="89"/>
                    </a:lnTo>
                    <a:lnTo>
                      <a:pt x="720" y="87"/>
                    </a:lnTo>
                    <a:lnTo>
                      <a:pt x="718" y="91"/>
                    </a:lnTo>
                    <a:lnTo>
                      <a:pt x="716" y="92"/>
                    </a:lnTo>
                    <a:lnTo>
                      <a:pt x="716" y="94"/>
                    </a:lnTo>
                    <a:lnTo>
                      <a:pt x="716" y="96"/>
                    </a:lnTo>
                    <a:lnTo>
                      <a:pt x="716" y="98"/>
                    </a:lnTo>
                    <a:lnTo>
                      <a:pt x="716" y="100"/>
                    </a:lnTo>
                    <a:lnTo>
                      <a:pt x="718" y="100"/>
                    </a:lnTo>
                    <a:lnTo>
                      <a:pt x="718" y="102"/>
                    </a:lnTo>
                    <a:lnTo>
                      <a:pt x="718" y="104"/>
                    </a:lnTo>
                    <a:lnTo>
                      <a:pt x="718" y="106"/>
                    </a:lnTo>
                    <a:lnTo>
                      <a:pt x="718" y="108"/>
                    </a:lnTo>
                    <a:lnTo>
                      <a:pt x="720" y="108"/>
                    </a:lnTo>
                    <a:lnTo>
                      <a:pt x="720" y="110"/>
                    </a:lnTo>
                    <a:lnTo>
                      <a:pt x="720" y="112"/>
                    </a:lnTo>
                    <a:lnTo>
                      <a:pt x="718" y="112"/>
                    </a:lnTo>
                    <a:lnTo>
                      <a:pt x="718" y="114"/>
                    </a:lnTo>
                    <a:lnTo>
                      <a:pt x="718" y="115"/>
                    </a:lnTo>
                    <a:lnTo>
                      <a:pt x="718" y="117"/>
                    </a:lnTo>
                    <a:lnTo>
                      <a:pt x="718" y="119"/>
                    </a:lnTo>
                    <a:lnTo>
                      <a:pt x="716" y="119"/>
                    </a:lnTo>
                    <a:lnTo>
                      <a:pt x="716" y="121"/>
                    </a:lnTo>
                    <a:lnTo>
                      <a:pt x="716" y="123"/>
                    </a:lnTo>
                    <a:lnTo>
                      <a:pt x="716" y="125"/>
                    </a:lnTo>
                    <a:lnTo>
                      <a:pt x="716" y="127"/>
                    </a:lnTo>
                    <a:lnTo>
                      <a:pt x="718" y="127"/>
                    </a:lnTo>
                    <a:lnTo>
                      <a:pt x="720" y="127"/>
                    </a:lnTo>
                    <a:lnTo>
                      <a:pt x="722" y="127"/>
                    </a:lnTo>
                    <a:lnTo>
                      <a:pt x="722" y="129"/>
                    </a:lnTo>
                    <a:lnTo>
                      <a:pt x="720" y="129"/>
                    </a:lnTo>
                    <a:lnTo>
                      <a:pt x="720" y="131"/>
                    </a:lnTo>
                    <a:lnTo>
                      <a:pt x="720" y="133"/>
                    </a:lnTo>
                    <a:lnTo>
                      <a:pt x="720" y="135"/>
                    </a:lnTo>
                    <a:lnTo>
                      <a:pt x="720" y="137"/>
                    </a:lnTo>
                    <a:lnTo>
                      <a:pt x="720" y="139"/>
                    </a:lnTo>
                    <a:lnTo>
                      <a:pt x="720" y="140"/>
                    </a:lnTo>
                    <a:lnTo>
                      <a:pt x="722" y="140"/>
                    </a:lnTo>
                    <a:lnTo>
                      <a:pt x="722" y="142"/>
                    </a:lnTo>
                    <a:lnTo>
                      <a:pt x="722" y="144"/>
                    </a:lnTo>
                    <a:lnTo>
                      <a:pt x="720" y="144"/>
                    </a:lnTo>
                    <a:lnTo>
                      <a:pt x="720" y="146"/>
                    </a:lnTo>
                    <a:lnTo>
                      <a:pt x="718" y="146"/>
                    </a:lnTo>
                    <a:lnTo>
                      <a:pt x="718" y="148"/>
                    </a:lnTo>
                    <a:lnTo>
                      <a:pt x="718" y="150"/>
                    </a:lnTo>
                    <a:lnTo>
                      <a:pt x="716" y="150"/>
                    </a:lnTo>
                    <a:lnTo>
                      <a:pt x="716" y="152"/>
                    </a:lnTo>
                    <a:lnTo>
                      <a:pt x="716" y="154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6" y="160"/>
                    </a:lnTo>
                    <a:lnTo>
                      <a:pt x="716" y="162"/>
                    </a:lnTo>
                    <a:lnTo>
                      <a:pt x="716" y="163"/>
                    </a:lnTo>
                    <a:lnTo>
                      <a:pt x="716" y="167"/>
                    </a:lnTo>
                    <a:lnTo>
                      <a:pt x="716" y="169"/>
                    </a:lnTo>
                    <a:lnTo>
                      <a:pt x="716" y="171"/>
                    </a:lnTo>
                    <a:lnTo>
                      <a:pt x="716" y="173"/>
                    </a:lnTo>
                    <a:lnTo>
                      <a:pt x="715" y="175"/>
                    </a:lnTo>
                    <a:lnTo>
                      <a:pt x="715" y="177"/>
                    </a:lnTo>
                    <a:lnTo>
                      <a:pt x="715" y="183"/>
                    </a:lnTo>
                    <a:lnTo>
                      <a:pt x="715" y="185"/>
                    </a:lnTo>
                    <a:lnTo>
                      <a:pt x="713" y="187"/>
                    </a:lnTo>
                    <a:lnTo>
                      <a:pt x="713" y="188"/>
                    </a:lnTo>
                    <a:lnTo>
                      <a:pt x="713" y="192"/>
                    </a:lnTo>
                    <a:lnTo>
                      <a:pt x="713" y="194"/>
                    </a:lnTo>
                    <a:lnTo>
                      <a:pt x="711" y="196"/>
                    </a:lnTo>
                    <a:lnTo>
                      <a:pt x="711" y="202"/>
                    </a:lnTo>
                    <a:lnTo>
                      <a:pt x="711" y="206"/>
                    </a:lnTo>
                    <a:lnTo>
                      <a:pt x="711" y="211"/>
                    </a:lnTo>
                    <a:lnTo>
                      <a:pt x="713" y="213"/>
                    </a:lnTo>
                    <a:lnTo>
                      <a:pt x="713" y="217"/>
                    </a:lnTo>
                    <a:lnTo>
                      <a:pt x="711" y="221"/>
                    </a:lnTo>
                    <a:lnTo>
                      <a:pt x="711" y="227"/>
                    </a:lnTo>
                    <a:lnTo>
                      <a:pt x="709" y="231"/>
                    </a:lnTo>
                    <a:lnTo>
                      <a:pt x="705" y="231"/>
                    </a:lnTo>
                    <a:lnTo>
                      <a:pt x="703" y="231"/>
                    </a:lnTo>
                    <a:lnTo>
                      <a:pt x="701" y="233"/>
                    </a:lnTo>
                    <a:lnTo>
                      <a:pt x="692" y="235"/>
                    </a:lnTo>
                    <a:lnTo>
                      <a:pt x="690" y="235"/>
                    </a:lnTo>
                    <a:lnTo>
                      <a:pt x="688" y="235"/>
                    </a:lnTo>
                    <a:lnTo>
                      <a:pt x="686" y="235"/>
                    </a:lnTo>
                    <a:lnTo>
                      <a:pt x="684" y="235"/>
                    </a:lnTo>
                    <a:lnTo>
                      <a:pt x="684" y="236"/>
                    </a:lnTo>
                    <a:lnTo>
                      <a:pt x="682" y="236"/>
                    </a:lnTo>
                    <a:lnTo>
                      <a:pt x="680" y="236"/>
                    </a:lnTo>
                    <a:lnTo>
                      <a:pt x="680" y="238"/>
                    </a:lnTo>
                    <a:lnTo>
                      <a:pt x="678" y="240"/>
                    </a:lnTo>
                    <a:lnTo>
                      <a:pt x="676" y="240"/>
                    </a:lnTo>
                    <a:lnTo>
                      <a:pt x="674" y="242"/>
                    </a:lnTo>
                    <a:lnTo>
                      <a:pt x="672" y="244"/>
                    </a:lnTo>
                    <a:lnTo>
                      <a:pt x="672" y="248"/>
                    </a:lnTo>
                    <a:lnTo>
                      <a:pt x="672" y="250"/>
                    </a:lnTo>
                    <a:lnTo>
                      <a:pt x="672" y="252"/>
                    </a:lnTo>
                    <a:lnTo>
                      <a:pt x="670" y="252"/>
                    </a:lnTo>
                    <a:lnTo>
                      <a:pt x="670" y="254"/>
                    </a:lnTo>
                    <a:lnTo>
                      <a:pt x="668" y="256"/>
                    </a:lnTo>
                    <a:lnTo>
                      <a:pt x="668" y="258"/>
                    </a:lnTo>
                    <a:lnTo>
                      <a:pt x="668" y="259"/>
                    </a:lnTo>
                    <a:lnTo>
                      <a:pt x="668" y="261"/>
                    </a:lnTo>
                    <a:lnTo>
                      <a:pt x="667" y="263"/>
                    </a:lnTo>
                    <a:lnTo>
                      <a:pt x="667" y="265"/>
                    </a:lnTo>
                    <a:lnTo>
                      <a:pt x="667" y="267"/>
                    </a:lnTo>
                    <a:lnTo>
                      <a:pt x="665" y="269"/>
                    </a:lnTo>
                    <a:lnTo>
                      <a:pt x="663" y="269"/>
                    </a:lnTo>
                    <a:lnTo>
                      <a:pt x="663" y="271"/>
                    </a:lnTo>
                    <a:lnTo>
                      <a:pt x="661" y="271"/>
                    </a:lnTo>
                    <a:lnTo>
                      <a:pt x="659" y="273"/>
                    </a:lnTo>
                    <a:lnTo>
                      <a:pt x="657" y="273"/>
                    </a:lnTo>
                    <a:lnTo>
                      <a:pt x="657" y="275"/>
                    </a:lnTo>
                    <a:lnTo>
                      <a:pt x="655" y="275"/>
                    </a:lnTo>
                    <a:lnTo>
                      <a:pt x="653" y="275"/>
                    </a:lnTo>
                    <a:lnTo>
                      <a:pt x="653" y="277"/>
                    </a:lnTo>
                    <a:lnTo>
                      <a:pt x="651" y="277"/>
                    </a:lnTo>
                    <a:lnTo>
                      <a:pt x="649" y="277"/>
                    </a:lnTo>
                    <a:lnTo>
                      <a:pt x="647" y="279"/>
                    </a:lnTo>
                    <a:lnTo>
                      <a:pt x="647" y="281"/>
                    </a:lnTo>
                    <a:lnTo>
                      <a:pt x="645" y="281"/>
                    </a:lnTo>
                    <a:lnTo>
                      <a:pt x="645" y="283"/>
                    </a:lnTo>
                    <a:lnTo>
                      <a:pt x="645" y="284"/>
                    </a:lnTo>
                    <a:lnTo>
                      <a:pt x="644" y="286"/>
                    </a:lnTo>
                    <a:lnTo>
                      <a:pt x="642" y="286"/>
                    </a:lnTo>
                    <a:lnTo>
                      <a:pt x="642" y="288"/>
                    </a:lnTo>
                    <a:lnTo>
                      <a:pt x="640" y="288"/>
                    </a:lnTo>
                    <a:lnTo>
                      <a:pt x="638" y="288"/>
                    </a:lnTo>
                    <a:lnTo>
                      <a:pt x="636" y="288"/>
                    </a:lnTo>
                    <a:lnTo>
                      <a:pt x="636" y="290"/>
                    </a:lnTo>
                    <a:lnTo>
                      <a:pt x="634" y="290"/>
                    </a:lnTo>
                    <a:lnTo>
                      <a:pt x="634" y="292"/>
                    </a:lnTo>
                    <a:lnTo>
                      <a:pt x="632" y="292"/>
                    </a:lnTo>
                    <a:lnTo>
                      <a:pt x="632" y="294"/>
                    </a:lnTo>
                    <a:lnTo>
                      <a:pt x="632" y="296"/>
                    </a:lnTo>
                    <a:lnTo>
                      <a:pt x="630" y="296"/>
                    </a:lnTo>
                    <a:lnTo>
                      <a:pt x="628" y="296"/>
                    </a:lnTo>
                    <a:lnTo>
                      <a:pt x="628" y="298"/>
                    </a:lnTo>
                    <a:lnTo>
                      <a:pt x="626" y="298"/>
                    </a:lnTo>
                    <a:lnTo>
                      <a:pt x="624" y="298"/>
                    </a:lnTo>
                    <a:lnTo>
                      <a:pt x="622" y="300"/>
                    </a:lnTo>
                    <a:lnTo>
                      <a:pt x="621" y="300"/>
                    </a:lnTo>
                    <a:lnTo>
                      <a:pt x="619" y="298"/>
                    </a:lnTo>
                    <a:lnTo>
                      <a:pt x="617" y="298"/>
                    </a:lnTo>
                    <a:lnTo>
                      <a:pt x="617" y="296"/>
                    </a:lnTo>
                    <a:lnTo>
                      <a:pt x="615" y="296"/>
                    </a:lnTo>
                    <a:lnTo>
                      <a:pt x="613" y="296"/>
                    </a:lnTo>
                    <a:lnTo>
                      <a:pt x="611" y="294"/>
                    </a:lnTo>
                    <a:lnTo>
                      <a:pt x="607" y="294"/>
                    </a:lnTo>
                    <a:lnTo>
                      <a:pt x="607" y="296"/>
                    </a:lnTo>
                    <a:lnTo>
                      <a:pt x="605" y="298"/>
                    </a:lnTo>
                    <a:lnTo>
                      <a:pt x="603" y="298"/>
                    </a:lnTo>
                    <a:lnTo>
                      <a:pt x="601" y="298"/>
                    </a:lnTo>
                    <a:lnTo>
                      <a:pt x="599" y="298"/>
                    </a:lnTo>
                    <a:lnTo>
                      <a:pt x="596" y="300"/>
                    </a:lnTo>
                    <a:lnTo>
                      <a:pt x="594" y="300"/>
                    </a:lnTo>
                    <a:lnTo>
                      <a:pt x="592" y="300"/>
                    </a:lnTo>
                    <a:lnTo>
                      <a:pt x="592" y="298"/>
                    </a:lnTo>
                    <a:lnTo>
                      <a:pt x="588" y="296"/>
                    </a:lnTo>
                    <a:lnTo>
                      <a:pt x="586" y="296"/>
                    </a:lnTo>
                    <a:lnTo>
                      <a:pt x="586" y="294"/>
                    </a:lnTo>
                    <a:lnTo>
                      <a:pt x="584" y="292"/>
                    </a:lnTo>
                    <a:lnTo>
                      <a:pt x="582" y="292"/>
                    </a:lnTo>
                    <a:lnTo>
                      <a:pt x="580" y="292"/>
                    </a:lnTo>
                    <a:lnTo>
                      <a:pt x="578" y="290"/>
                    </a:lnTo>
                    <a:lnTo>
                      <a:pt x="576" y="288"/>
                    </a:lnTo>
                    <a:lnTo>
                      <a:pt x="574" y="286"/>
                    </a:lnTo>
                    <a:lnTo>
                      <a:pt x="573" y="284"/>
                    </a:lnTo>
                    <a:lnTo>
                      <a:pt x="571" y="283"/>
                    </a:lnTo>
                    <a:lnTo>
                      <a:pt x="569" y="283"/>
                    </a:lnTo>
                    <a:lnTo>
                      <a:pt x="567" y="283"/>
                    </a:lnTo>
                    <a:lnTo>
                      <a:pt x="567" y="281"/>
                    </a:lnTo>
                    <a:lnTo>
                      <a:pt x="565" y="281"/>
                    </a:lnTo>
                    <a:lnTo>
                      <a:pt x="563" y="281"/>
                    </a:lnTo>
                    <a:lnTo>
                      <a:pt x="561" y="281"/>
                    </a:lnTo>
                    <a:lnTo>
                      <a:pt x="559" y="281"/>
                    </a:lnTo>
                    <a:lnTo>
                      <a:pt x="557" y="281"/>
                    </a:lnTo>
                    <a:lnTo>
                      <a:pt x="555" y="281"/>
                    </a:lnTo>
                    <a:lnTo>
                      <a:pt x="553" y="281"/>
                    </a:lnTo>
                    <a:lnTo>
                      <a:pt x="551" y="281"/>
                    </a:lnTo>
                    <a:lnTo>
                      <a:pt x="549" y="281"/>
                    </a:lnTo>
                    <a:lnTo>
                      <a:pt x="549" y="279"/>
                    </a:lnTo>
                    <a:lnTo>
                      <a:pt x="548" y="279"/>
                    </a:lnTo>
                    <a:lnTo>
                      <a:pt x="546" y="279"/>
                    </a:lnTo>
                    <a:lnTo>
                      <a:pt x="546" y="277"/>
                    </a:lnTo>
                    <a:lnTo>
                      <a:pt x="544" y="275"/>
                    </a:lnTo>
                    <a:lnTo>
                      <a:pt x="542" y="273"/>
                    </a:lnTo>
                    <a:lnTo>
                      <a:pt x="542" y="271"/>
                    </a:lnTo>
                    <a:lnTo>
                      <a:pt x="540" y="271"/>
                    </a:lnTo>
                    <a:lnTo>
                      <a:pt x="538" y="271"/>
                    </a:lnTo>
                    <a:lnTo>
                      <a:pt x="536" y="271"/>
                    </a:lnTo>
                    <a:lnTo>
                      <a:pt x="534" y="271"/>
                    </a:lnTo>
                    <a:lnTo>
                      <a:pt x="532" y="271"/>
                    </a:lnTo>
                    <a:lnTo>
                      <a:pt x="532" y="269"/>
                    </a:lnTo>
                    <a:lnTo>
                      <a:pt x="525" y="267"/>
                    </a:lnTo>
                    <a:lnTo>
                      <a:pt x="523" y="267"/>
                    </a:lnTo>
                    <a:lnTo>
                      <a:pt x="521" y="267"/>
                    </a:lnTo>
                    <a:lnTo>
                      <a:pt x="521" y="265"/>
                    </a:lnTo>
                    <a:lnTo>
                      <a:pt x="519" y="265"/>
                    </a:lnTo>
                    <a:lnTo>
                      <a:pt x="517" y="265"/>
                    </a:lnTo>
                    <a:lnTo>
                      <a:pt x="515" y="263"/>
                    </a:lnTo>
                    <a:lnTo>
                      <a:pt x="513" y="263"/>
                    </a:lnTo>
                    <a:lnTo>
                      <a:pt x="511" y="261"/>
                    </a:lnTo>
                    <a:lnTo>
                      <a:pt x="509" y="261"/>
                    </a:lnTo>
                    <a:lnTo>
                      <a:pt x="507" y="261"/>
                    </a:lnTo>
                    <a:lnTo>
                      <a:pt x="505" y="263"/>
                    </a:lnTo>
                    <a:lnTo>
                      <a:pt x="503" y="265"/>
                    </a:lnTo>
                    <a:lnTo>
                      <a:pt x="501" y="267"/>
                    </a:lnTo>
                    <a:lnTo>
                      <a:pt x="500" y="267"/>
                    </a:lnTo>
                    <a:lnTo>
                      <a:pt x="500" y="269"/>
                    </a:lnTo>
                    <a:lnTo>
                      <a:pt x="498" y="269"/>
                    </a:lnTo>
                    <a:lnTo>
                      <a:pt x="498" y="271"/>
                    </a:lnTo>
                    <a:lnTo>
                      <a:pt x="496" y="273"/>
                    </a:lnTo>
                    <a:lnTo>
                      <a:pt x="494" y="275"/>
                    </a:lnTo>
                    <a:lnTo>
                      <a:pt x="494" y="277"/>
                    </a:lnTo>
                    <a:lnTo>
                      <a:pt x="492" y="277"/>
                    </a:lnTo>
                    <a:lnTo>
                      <a:pt x="490" y="279"/>
                    </a:lnTo>
                    <a:lnTo>
                      <a:pt x="488" y="279"/>
                    </a:lnTo>
                    <a:lnTo>
                      <a:pt x="486" y="279"/>
                    </a:lnTo>
                    <a:lnTo>
                      <a:pt x="484" y="279"/>
                    </a:lnTo>
                    <a:lnTo>
                      <a:pt x="482" y="279"/>
                    </a:lnTo>
                    <a:lnTo>
                      <a:pt x="478" y="281"/>
                    </a:lnTo>
                    <a:lnTo>
                      <a:pt x="477" y="281"/>
                    </a:lnTo>
                    <a:lnTo>
                      <a:pt x="475" y="281"/>
                    </a:lnTo>
                    <a:lnTo>
                      <a:pt x="473" y="281"/>
                    </a:lnTo>
                    <a:lnTo>
                      <a:pt x="471" y="281"/>
                    </a:lnTo>
                    <a:lnTo>
                      <a:pt x="469" y="281"/>
                    </a:lnTo>
                    <a:lnTo>
                      <a:pt x="465" y="281"/>
                    </a:lnTo>
                    <a:lnTo>
                      <a:pt x="463" y="281"/>
                    </a:lnTo>
                    <a:lnTo>
                      <a:pt x="461" y="281"/>
                    </a:lnTo>
                    <a:lnTo>
                      <a:pt x="459" y="281"/>
                    </a:lnTo>
                    <a:lnTo>
                      <a:pt x="457" y="281"/>
                    </a:lnTo>
                    <a:lnTo>
                      <a:pt x="455" y="281"/>
                    </a:lnTo>
                    <a:lnTo>
                      <a:pt x="453" y="281"/>
                    </a:lnTo>
                    <a:lnTo>
                      <a:pt x="452" y="281"/>
                    </a:lnTo>
                    <a:lnTo>
                      <a:pt x="450" y="281"/>
                    </a:lnTo>
                    <a:lnTo>
                      <a:pt x="448" y="281"/>
                    </a:lnTo>
                    <a:lnTo>
                      <a:pt x="446" y="281"/>
                    </a:lnTo>
                    <a:lnTo>
                      <a:pt x="444" y="281"/>
                    </a:lnTo>
                    <a:lnTo>
                      <a:pt x="442" y="281"/>
                    </a:lnTo>
                    <a:lnTo>
                      <a:pt x="442" y="279"/>
                    </a:lnTo>
                    <a:lnTo>
                      <a:pt x="440" y="279"/>
                    </a:lnTo>
                    <a:lnTo>
                      <a:pt x="438" y="279"/>
                    </a:lnTo>
                    <a:lnTo>
                      <a:pt x="436" y="279"/>
                    </a:lnTo>
                    <a:lnTo>
                      <a:pt x="436" y="277"/>
                    </a:lnTo>
                    <a:lnTo>
                      <a:pt x="434" y="277"/>
                    </a:lnTo>
                    <a:lnTo>
                      <a:pt x="432" y="277"/>
                    </a:lnTo>
                    <a:lnTo>
                      <a:pt x="430" y="277"/>
                    </a:lnTo>
                    <a:lnTo>
                      <a:pt x="429" y="277"/>
                    </a:lnTo>
                    <a:lnTo>
                      <a:pt x="427" y="277"/>
                    </a:lnTo>
                    <a:lnTo>
                      <a:pt x="425" y="277"/>
                    </a:lnTo>
                    <a:lnTo>
                      <a:pt x="423" y="277"/>
                    </a:lnTo>
                    <a:lnTo>
                      <a:pt x="421" y="275"/>
                    </a:lnTo>
                    <a:lnTo>
                      <a:pt x="419" y="275"/>
                    </a:lnTo>
                    <a:lnTo>
                      <a:pt x="419" y="277"/>
                    </a:lnTo>
                    <a:lnTo>
                      <a:pt x="419" y="279"/>
                    </a:lnTo>
                    <a:lnTo>
                      <a:pt x="417" y="279"/>
                    </a:lnTo>
                    <a:lnTo>
                      <a:pt x="415" y="279"/>
                    </a:lnTo>
                    <a:lnTo>
                      <a:pt x="415" y="281"/>
                    </a:lnTo>
                    <a:lnTo>
                      <a:pt x="415" y="283"/>
                    </a:lnTo>
                    <a:lnTo>
                      <a:pt x="415" y="284"/>
                    </a:lnTo>
                    <a:lnTo>
                      <a:pt x="413" y="284"/>
                    </a:lnTo>
                    <a:lnTo>
                      <a:pt x="413" y="286"/>
                    </a:lnTo>
                    <a:lnTo>
                      <a:pt x="413" y="288"/>
                    </a:lnTo>
                    <a:lnTo>
                      <a:pt x="411" y="290"/>
                    </a:lnTo>
                    <a:lnTo>
                      <a:pt x="413" y="292"/>
                    </a:lnTo>
                    <a:lnTo>
                      <a:pt x="413" y="294"/>
                    </a:lnTo>
                    <a:lnTo>
                      <a:pt x="413" y="296"/>
                    </a:lnTo>
                    <a:lnTo>
                      <a:pt x="413" y="298"/>
                    </a:lnTo>
                    <a:lnTo>
                      <a:pt x="413" y="300"/>
                    </a:lnTo>
                    <a:lnTo>
                      <a:pt x="413" y="302"/>
                    </a:lnTo>
                    <a:lnTo>
                      <a:pt x="415" y="302"/>
                    </a:lnTo>
                    <a:lnTo>
                      <a:pt x="417" y="302"/>
                    </a:lnTo>
                    <a:lnTo>
                      <a:pt x="417" y="304"/>
                    </a:lnTo>
                    <a:lnTo>
                      <a:pt x="417" y="306"/>
                    </a:lnTo>
                    <a:lnTo>
                      <a:pt x="417" y="307"/>
                    </a:lnTo>
                    <a:lnTo>
                      <a:pt x="419" y="307"/>
                    </a:lnTo>
                    <a:lnTo>
                      <a:pt x="419" y="309"/>
                    </a:lnTo>
                    <a:lnTo>
                      <a:pt x="421" y="311"/>
                    </a:lnTo>
                    <a:lnTo>
                      <a:pt x="421" y="313"/>
                    </a:lnTo>
                    <a:lnTo>
                      <a:pt x="421" y="315"/>
                    </a:lnTo>
                    <a:lnTo>
                      <a:pt x="423" y="317"/>
                    </a:lnTo>
                    <a:lnTo>
                      <a:pt x="425" y="317"/>
                    </a:lnTo>
                    <a:lnTo>
                      <a:pt x="425" y="319"/>
                    </a:lnTo>
                    <a:lnTo>
                      <a:pt x="427" y="319"/>
                    </a:lnTo>
                    <a:lnTo>
                      <a:pt x="429" y="319"/>
                    </a:lnTo>
                    <a:lnTo>
                      <a:pt x="429" y="321"/>
                    </a:lnTo>
                    <a:lnTo>
                      <a:pt x="429" y="323"/>
                    </a:lnTo>
                    <a:lnTo>
                      <a:pt x="430" y="323"/>
                    </a:lnTo>
                    <a:lnTo>
                      <a:pt x="430" y="325"/>
                    </a:lnTo>
                    <a:lnTo>
                      <a:pt x="429" y="325"/>
                    </a:lnTo>
                    <a:lnTo>
                      <a:pt x="427" y="327"/>
                    </a:lnTo>
                    <a:lnTo>
                      <a:pt x="425" y="327"/>
                    </a:lnTo>
                    <a:lnTo>
                      <a:pt x="423" y="329"/>
                    </a:lnTo>
                    <a:lnTo>
                      <a:pt x="421" y="329"/>
                    </a:lnTo>
                    <a:lnTo>
                      <a:pt x="419" y="331"/>
                    </a:lnTo>
                    <a:lnTo>
                      <a:pt x="415" y="334"/>
                    </a:lnTo>
                    <a:lnTo>
                      <a:pt x="413" y="336"/>
                    </a:lnTo>
                    <a:lnTo>
                      <a:pt x="411" y="336"/>
                    </a:lnTo>
                    <a:lnTo>
                      <a:pt x="409" y="338"/>
                    </a:lnTo>
                    <a:lnTo>
                      <a:pt x="407" y="338"/>
                    </a:lnTo>
                    <a:lnTo>
                      <a:pt x="405" y="338"/>
                    </a:lnTo>
                    <a:lnTo>
                      <a:pt x="402" y="338"/>
                    </a:lnTo>
                    <a:lnTo>
                      <a:pt x="402" y="336"/>
                    </a:lnTo>
                    <a:lnTo>
                      <a:pt x="400" y="336"/>
                    </a:lnTo>
                    <a:lnTo>
                      <a:pt x="398" y="336"/>
                    </a:lnTo>
                    <a:lnTo>
                      <a:pt x="396" y="334"/>
                    </a:lnTo>
                    <a:lnTo>
                      <a:pt x="394" y="334"/>
                    </a:lnTo>
                    <a:lnTo>
                      <a:pt x="394" y="332"/>
                    </a:lnTo>
                    <a:lnTo>
                      <a:pt x="392" y="332"/>
                    </a:lnTo>
                    <a:lnTo>
                      <a:pt x="390" y="331"/>
                    </a:lnTo>
                    <a:lnTo>
                      <a:pt x="388" y="331"/>
                    </a:lnTo>
                    <a:lnTo>
                      <a:pt x="386" y="331"/>
                    </a:lnTo>
                    <a:lnTo>
                      <a:pt x="384" y="332"/>
                    </a:lnTo>
                    <a:lnTo>
                      <a:pt x="382" y="334"/>
                    </a:lnTo>
                    <a:lnTo>
                      <a:pt x="381" y="336"/>
                    </a:lnTo>
                    <a:lnTo>
                      <a:pt x="377" y="340"/>
                    </a:lnTo>
                    <a:lnTo>
                      <a:pt x="373" y="342"/>
                    </a:lnTo>
                    <a:lnTo>
                      <a:pt x="371" y="342"/>
                    </a:lnTo>
                    <a:lnTo>
                      <a:pt x="369" y="346"/>
                    </a:lnTo>
                    <a:lnTo>
                      <a:pt x="367" y="348"/>
                    </a:lnTo>
                    <a:lnTo>
                      <a:pt x="365" y="352"/>
                    </a:lnTo>
                    <a:lnTo>
                      <a:pt x="363" y="354"/>
                    </a:lnTo>
                    <a:lnTo>
                      <a:pt x="361" y="356"/>
                    </a:lnTo>
                    <a:lnTo>
                      <a:pt x="359" y="361"/>
                    </a:lnTo>
                    <a:lnTo>
                      <a:pt x="357" y="367"/>
                    </a:lnTo>
                    <a:lnTo>
                      <a:pt x="356" y="369"/>
                    </a:lnTo>
                    <a:lnTo>
                      <a:pt x="354" y="371"/>
                    </a:lnTo>
                    <a:lnTo>
                      <a:pt x="354" y="373"/>
                    </a:lnTo>
                    <a:lnTo>
                      <a:pt x="352" y="373"/>
                    </a:lnTo>
                    <a:lnTo>
                      <a:pt x="352" y="375"/>
                    </a:lnTo>
                    <a:lnTo>
                      <a:pt x="354" y="377"/>
                    </a:lnTo>
                    <a:lnTo>
                      <a:pt x="356" y="377"/>
                    </a:lnTo>
                    <a:lnTo>
                      <a:pt x="357" y="379"/>
                    </a:lnTo>
                    <a:lnTo>
                      <a:pt x="359" y="380"/>
                    </a:lnTo>
                    <a:lnTo>
                      <a:pt x="361" y="384"/>
                    </a:lnTo>
                    <a:lnTo>
                      <a:pt x="363" y="386"/>
                    </a:lnTo>
                    <a:lnTo>
                      <a:pt x="365" y="390"/>
                    </a:lnTo>
                    <a:lnTo>
                      <a:pt x="365" y="394"/>
                    </a:lnTo>
                    <a:lnTo>
                      <a:pt x="365" y="396"/>
                    </a:lnTo>
                    <a:lnTo>
                      <a:pt x="365" y="398"/>
                    </a:lnTo>
                    <a:lnTo>
                      <a:pt x="365" y="400"/>
                    </a:lnTo>
                    <a:lnTo>
                      <a:pt x="365" y="402"/>
                    </a:lnTo>
                    <a:lnTo>
                      <a:pt x="365" y="404"/>
                    </a:lnTo>
                    <a:lnTo>
                      <a:pt x="363" y="405"/>
                    </a:lnTo>
                    <a:lnTo>
                      <a:pt x="365" y="407"/>
                    </a:lnTo>
                    <a:lnTo>
                      <a:pt x="365" y="409"/>
                    </a:lnTo>
                    <a:lnTo>
                      <a:pt x="367" y="411"/>
                    </a:lnTo>
                    <a:lnTo>
                      <a:pt x="369" y="411"/>
                    </a:lnTo>
                    <a:lnTo>
                      <a:pt x="369" y="413"/>
                    </a:lnTo>
                    <a:lnTo>
                      <a:pt x="371" y="413"/>
                    </a:lnTo>
                    <a:lnTo>
                      <a:pt x="371" y="415"/>
                    </a:lnTo>
                    <a:lnTo>
                      <a:pt x="369" y="417"/>
                    </a:lnTo>
                    <a:lnTo>
                      <a:pt x="365" y="421"/>
                    </a:lnTo>
                    <a:lnTo>
                      <a:pt x="365" y="423"/>
                    </a:lnTo>
                    <a:lnTo>
                      <a:pt x="365" y="425"/>
                    </a:lnTo>
                    <a:lnTo>
                      <a:pt x="365" y="427"/>
                    </a:lnTo>
                    <a:lnTo>
                      <a:pt x="367" y="427"/>
                    </a:lnTo>
                    <a:lnTo>
                      <a:pt x="369" y="427"/>
                    </a:lnTo>
                    <a:lnTo>
                      <a:pt x="369" y="428"/>
                    </a:lnTo>
                    <a:lnTo>
                      <a:pt x="369" y="430"/>
                    </a:lnTo>
                    <a:lnTo>
                      <a:pt x="371" y="430"/>
                    </a:lnTo>
                    <a:lnTo>
                      <a:pt x="371" y="432"/>
                    </a:lnTo>
                    <a:lnTo>
                      <a:pt x="371" y="434"/>
                    </a:lnTo>
                    <a:lnTo>
                      <a:pt x="373" y="434"/>
                    </a:lnTo>
                    <a:lnTo>
                      <a:pt x="373" y="436"/>
                    </a:lnTo>
                    <a:lnTo>
                      <a:pt x="375" y="438"/>
                    </a:lnTo>
                    <a:lnTo>
                      <a:pt x="377" y="440"/>
                    </a:lnTo>
                    <a:lnTo>
                      <a:pt x="379" y="442"/>
                    </a:lnTo>
                    <a:lnTo>
                      <a:pt x="379" y="444"/>
                    </a:lnTo>
                    <a:lnTo>
                      <a:pt x="379" y="446"/>
                    </a:lnTo>
                    <a:lnTo>
                      <a:pt x="379" y="448"/>
                    </a:lnTo>
                    <a:lnTo>
                      <a:pt x="375" y="448"/>
                    </a:lnTo>
                    <a:lnTo>
                      <a:pt x="373" y="452"/>
                    </a:lnTo>
                    <a:lnTo>
                      <a:pt x="369" y="453"/>
                    </a:lnTo>
                    <a:lnTo>
                      <a:pt x="365" y="455"/>
                    </a:lnTo>
                    <a:lnTo>
                      <a:pt x="363" y="459"/>
                    </a:lnTo>
                    <a:lnTo>
                      <a:pt x="361" y="461"/>
                    </a:lnTo>
                    <a:lnTo>
                      <a:pt x="359" y="465"/>
                    </a:lnTo>
                    <a:lnTo>
                      <a:pt x="359" y="467"/>
                    </a:lnTo>
                    <a:lnTo>
                      <a:pt x="357" y="471"/>
                    </a:lnTo>
                    <a:lnTo>
                      <a:pt x="356" y="473"/>
                    </a:lnTo>
                    <a:lnTo>
                      <a:pt x="354" y="475"/>
                    </a:lnTo>
                    <a:lnTo>
                      <a:pt x="352" y="476"/>
                    </a:lnTo>
                    <a:lnTo>
                      <a:pt x="350" y="476"/>
                    </a:lnTo>
                    <a:lnTo>
                      <a:pt x="346" y="478"/>
                    </a:lnTo>
                    <a:lnTo>
                      <a:pt x="342" y="478"/>
                    </a:lnTo>
                    <a:lnTo>
                      <a:pt x="340" y="478"/>
                    </a:lnTo>
                    <a:lnTo>
                      <a:pt x="336" y="478"/>
                    </a:lnTo>
                    <a:lnTo>
                      <a:pt x="334" y="480"/>
                    </a:lnTo>
                    <a:lnTo>
                      <a:pt x="331" y="478"/>
                    </a:lnTo>
                    <a:lnTo>
                      <a:pt x="327" y="475"/>
                    </a:lnTo>
                    <a:lnTo>
                      <a:pt x="325" y="475"/>
                    </a:lnTo>
                    <a:lnTo>
                      <a:pt x="323" y="475"/>
                    </a:lnTo>
                    <a:lnTo>
                      <a:pt x="321" y="475"/>
                    </a:lnTo>
                    <a:lnTo>
                      <a:pt x="321" y="473"/>
                    </a:lnTo>
                    <a:lnTo>
                      <a:pt x="319" y="473"/>
                    </a:lnTo>
                    <a:lnTo>
                      <a:pt x="319" y="471"/>
                    </a:lnTo>
                    <a:lnTo>
                      <a:pt x="317" y="469"/>
                    </a:lnTo>
                    <a:lnTo>
                      <a:pt x="317" y="467"/>
                    </a:lnTo>
                    <a:lnTo>
                      <a:pt x="317" y="463"/>
                    </a:lnTo>
                    <a:lnTo>
                      <a:pt x="317" y="461"/>
                    </a:lnTo>
                    <a:lnTo>
                      <a:pt x="317" y="459"/>
                    </a:lnTo>
                    <a:lnTo>
                      <a:pt x="315" y="457"/>
                    </a:lnTo>
                    <a:lnTo>
                      <a:pt x="313" y="457"/>
                    </a:lnTo>
                    <a:lnTo>
                      <a:pt x="311" y="455"/>
                    </a:lnTo>
                    <a:lnTo>
                      <a:pt x="309" y="455"/>
                    </a:lnTo>
                    <a:lnTo>
                      <a:pt x="308" y="455"/>
                    </a:lnTo>
                    <a:lnTo>
                      <a:pt x="308" y="453"/>
                    </a:lnTo>
                    <a:lnTo>
                      <a:pt x="306" y="453"/>
                    </a:lnTo>
                    <a:lnTo>
                      <a:pt x="304" y="450"/>
                    </a:lnTo>
                    <a:lnTo>
                      <a:pt x="300" y="448"/>
                    </a:lnTo>
                    <a:lnTo>
                      <a:pt x="298" y="448"/>
                    </a:lnTo>
                    <a:lnTo>
                      <a:pt x="296" y="446"/>
                    </a:lnTo>
                    <a:lnTo>
                      <a:pt x="294" y="446"/>
                    </a:lnTo>
                    <a:lnTo>
                      <a:pt x="290" y="446"/>
                    </a:lnTo>
                    <a:lnTo>
                      <a:pt x="288" y="446"/>
                    </a:lnTo>
                    <a:lnTo>
                      <a:pt x="286" y="446"/>
                    </a:lnTo>
                    <a:lnTo>
                      <a:pt x="285" y="446"/>
                    </a:lnTo>
                    <a:lnTo>
                      <a:pt x="281" y="446"/>
                    </a:lnTo>
                    <a:lnTo>
                      <a:pt x="279" y="446"/>
                    </a:lnTo>
                    <a:lnTo>
                      <a:pt x="277" y="444"/>
                    </a:lnTo>
                    <a:lnTo>
                      <a:pt x="273" y="440"/>
                    </a:lnTo>
                    <a:lnTo>
                      <a:pt x="271" y="438"/>
                    </a:lnTo>
                    <a:lnTo>
                      <a:pt x="269" y="436"/>
                    </a:lnTo>
                    <a:lnTo>
                      <a:pt x="267" y="434"/>
                    </a:lnTo>
                    <a:lnTo>
                      <a:pt x="265" y="434"/>
                    </a:lnTo>
                    <a:lnTo>
                      <a:pt x="265" y="436"/>
                    </a:lnTo>
                    <a:lnTo>
                      <a:pt x="265" y="434"/>
                    </a:lnTo>
                    <a:lnTo>
                      <a:pt x="263" y="432"/>
                    </a:lnTo>
                    <a:lnTo>
                      <a:pt x="263" y="430"/>
                    </a:lnTo>
                    <a:lnTo>
                      <a:pt x="261" y="428"/>
                    </a:lnTo>
                    <a:lnTo>
                      <a:pt x="260" y="427"/>
                    </a:lnTo>
                    <a:lnTo>
                      <a:pt x="258" y="425"/>
                    </a:lnTo>
                    <a:lnTo>
                      <a:pt x="254" y="423"/>
                    </a:lnTo>
                    <a:lnTo>
                      <a:pt x="252" y="421"/>
                    </a:lnTo>
                    <a:lnTo>
                      <a:pt x="250" y="421"/>
                    </a:lnTo>
                    <a:lnTo>
                      <a:pt x="248" y="421"/>
                    </a:lnTo>
                    <a:lnTo>
                      <a:pt x="246" y="421"/>
                    </a:lnTo>
                    <a:lnTo>
                      <a:pt x="246" y="419"/>
                    </a:lnTo>
                    <a:lnTo>
                      <a:pt x="244" y="419"/>
                    </a:lnTo>
                    <a:lnTo>
                      <a:pt x="242" y="419"/>
                    </a:lnTo>
                    <a:lnTo>
                      <a:pt x="242" y="417"/>
                    </a:lnTo>
                    <a:lnTo>
                      <a:pt x="240" y="417"/>
                    </a:lnTo>
                    <a:lnTo>
                      <a:pt x="240" y="415"/>
                    </a:lnTo>
                    <a:lnTo>
                      <a:pt x="237" y="415"/>
                    </a:lnTo>
                    <a:lnTo>
                      <a:pt x="231" y="413"/>
                    </a:lnTo>
                    <a:lnTo>
                      <a:pt x="227" y="411"/>
                    </a:lnTo>
                    <a:lnTo>
                      <a:pt x="223" y="411"/>
                    </a:lnTo>
                    <a:lnTo>
                      <a:pt x="219" y="409"/>
                    </a:lnTo>
                    <a:lnTo>
                      <a:pt x="215" y="409"/>
                    </a:lnTo>
                    <a:lnTo>
                      <a:pt x="212" y="407"/>
                    </a:lnTo>
                    <a:lnTo>
                      <a:pt x="210" y="409"/>
                    </a:lnTo>
                    <a:lnTo>
                      <a:pt x="206" y="409"/>
                    </a:lnTo>
                    <a:lnTo>
                      <a:pt x="202" y="409"/>
                    </a:lnTo>
                    <a:lnTo>
                      <a:pt x="200" y="409"/>
                    </a:lnTo>
                    <a:lnTo>
                      <a:pt x="196" y="409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4" y="415"/>
                    </a:lnTo>
                    <a:lnTo>
                      <a:pt x="194" y="419"/>
                    </a:lnTo>
                    <a:lnTo>
                      <a:pt x="194" y="421"/>
                    </a:lnTo>
                    <a:lnTo>
                      <a:pt x="194" y="425"/>
                    </a:lnTo>
                    <a:lnTo>
                      <a:pt x="194" y="428"/>
                    </a:lnTo>
                    <a:lnTo>
                      <a:pt x="194" y="434"/>
                    </a:lnTo>
                    <a:lnTo>
                      <a:pt x="196" y="440"/>
                    </a:lnTo>
                    <a:lnTo>
                      <a:pt x="196" y="444"/>
                    </a:lnTo>
                    <a:lnTo>
                      <a:pt x="196" y="448"/>
                    </a:lnTo>
                    <a:lnTo>
                      <a:pt x="196" y="450"/>
                    </a:lnTo>
                    <a:lnTo>
                      <a:pt x="198" y="452"/>
                    </a:lnTo>
                    <a:lnTo>
                      <a:pt x="198" y="453"/>
                    </a:lnTo>
                    <a:lnTo>
                      <a:pt x="198" y="455"/>
                    </a:lnTo>
                    <a:lnTo>
                      <a:pt x="198" y="457"/>
                    </a:lnTo>
                    <a:lnTo>
                      <a:pt x="200" y="459"/>
                    </a:lnTo>
                    <a:lnTo>
                      <a:pt x="200" y="463"/>
                    </a:lnTo>
                    <a:lnTo>
                      <a:pt x="200" y="465"/>
                    </a:lnTo>
                    <a:lnTo>
                      <a:pt x="200" y="469"/>
                    </a:lnTo>
                    <a:lnTo>
                      <a:pt x="200" y="471"/>
                    </a:lnTo>
                    <a:lnTo>
                      <a:pt x="198" y="473"/>
                    </a:lnTo>
                    <a:lnTo>
                      <a:pt x="196" y="473"/>
                    </a:lnTo>
                    <a:lnTo>
                      <a:pt x="192" y="475"/>
                    </a:lnTo>
                    <a:lnTo>
                      <a:pt x="190" y="476"/>
                    </a:lnTo>
                    <a:lnTo>
                      <a:pt x="189" y="478"/>
                    </a:lnTo>
                    <a:lnTo>
                      <a:pt x="187" y="478"/>
                    </a:lnTo>
                    <a:lnTo>
                      <a:pt x="187" y="480"/>
                    </a:lnTo>
                    <a:lnTo>
                      <a:pt x="185" y="480"/>
                    </a:lnTo>
                    <a:lnTo>
                      <a:pt x="185" y="484"/>
                    </a:lnTo>
                    <a:lnTo>
                      <a:pt x="185" y="486"/>
                    </a:lnTo>
                    <a:lnTo>
                      <a:pt x="185" y="488"/>
                    </a:lnTo>
                    <a:lnTo>
                      <a:pt x="185" y="490"/>
                    </a:lnTo>
                    <a:lnTo>
                      <a:pt x="185" y="492"/>
                    </a:lnTo>
                    <a:lnTo>
                      <a:pt x="187" y="494"/>
                    </a:lnTo>
                    <a:lnTo>
                      <a:pt x="187" y="496"/>
                    </a:lnTo>
                    <a:lnTo>
                      <a:pt x="189" y="496"/>
                    </a:lnTo>
                    <a:lnTo>
                      <a:pt x="190" y="498"/>
                    </a:lnTo>
                    <a:lnTo>
                      <a:pt x="192" y="498"/>
                    </a:lnTo>
                    <a:lnTo>
                      <a:pt x="194" y="500"/>
                    </a:lnTo>
                    <a:lnTo>
                      <a:pt x="194" y="501"/>
                    </a:lnTo>
                    <a:lnTo>
                      <a:pt x="194" y="503"/>
                    </a:lnTo>
                    <a:lnTo>
                      <a:pt x="192" y="505"/>
                    </a:lnTo>
                    <a:lnTo>
                      <a:pt x="190" y="507"/>
                    </a:lnTo>
                    <a:lnTo>
                      <a:pt x="190" y="509"/>
                    </a:lnTo>
                    <a:lnTo>
                      <a:pt x="190" y="511"/>
                    </a:lnTo>
                    <a:lnTo>
                      <a:pt x="190" y="513"/>
                    </a:lnTo>
                    <a:lnTo>
                      <a:pt x="189" y="513"/>
                    </a:lnTo>
                    <a:lnTo>
                      <a:pt x="189" y="515"/>
                    </a:lnTo>
                    <a:lnTo>
                      <a:pt x="189" y="517"/>
                    </a:lnTo>
                    <a:lnTo>
                      <a:pt x="187" y="517"/>
                    </a:lnTo>
                    <a:lnTo>
                      <a:pt x="185" y="517"/>
                    </a:lnTo>
                    <a:lnTo>
                      <a:pt x="185" y="515"/>
                    </a:lnTo>
                    <a:lnTo>
                      <a:pt x="183" y="515"/>
                    </a:lnTo>
                    <a:lnTo>
                      <a:pt x="181" y="515"/>
                    </a:lnTo>
                    <a:lnTo>
                      <a:pt x="181" y="513"/>
                    </a:lnTo>
                    <a:lnTo>
                      <a:pt x="179" y="513"/>
                    </a:lnTo>
                    <a:lnTo>
                      <a:pt x="177" y="513"/>
                    </a:lnTo>
                    <a:lnTo>
                      <a:pt x="177" y="515"/>
                    </a:lnTo>
                    <a:lnTo>
                      <a:pt x="175" y="515"/>
                    </a:lnTo>
                    <a:lnTo>
                      <a:pt x="173" y="515"/>
                    </a:lnTo>
                    <a:lnTo>
                      <a:pt x="171" y="515"/>
                    </a:lnTo>
                    <a:lnTo>
                      <a:pt x="169" y="515"/>
                    </a:lnTo>
                    <a:lnTo>
                      <a:pt x="167" y="515"/>
                    </a:lnTo>
                    <a:lnTo>
                      <a:pt x="165" y="513"/>
                    </a:lnTo>
                    <a:lnTo>
                      <a:pt x="164" y="511"/>
                    </a:lnTo>
                    <a:lnTo>
                      <a:pt x="162" y="511"/>
                    </a:lnTo>
                    <a:lnTo>
                      <a:pt x="162" y="513"/>
                    </a:lnTo>
                    <a:lnTo>
                      <a:pt x="160" y="513"/>
                    </a:lnTo>
                    <a:lnTo>
                      <a:pt x="158" y="513"/>
                    </a:lnTo>
                    <a:lnTo>
                      <a:pt x="156" y="511"/>
                    </a:lnTo>
                    <a:lnTo>
                      <a:pt x="156" y="509"/>
                    </a:lnTo>
                    <a:lnTo>
                      <a:pt x="158" y="509"/>
                    </a:lnTo>
                    <a:lnTo>
                      <a:pt x="158" y="507"/>
                    </a:lnTo>
                    <a:lnTo>
                      <a:pt x="156" y="507"/>
                    </a:lnTo>
                    <a:lnTo>
                      <a:pt x="156" y="505"/>
                    </a:lnTo>
                    <a:lnTo>
                      <a:pt x="154" y="503"/>
                    </a:lnTo>
                    <a:lnTo>
                      <a:pt x="152" y="501"/>
                    </a:lnTo>
                    <a:lnTo>
                      <a:pt x="150" y="501"/>
                    </a:lnTo>
                    <a:lnTo>
                      <a:pt x="148" y="500"/>
                    </a:lnTo>
                    <a:lnTo>
                      <a:pt x="146" y="500"/>
                    </a:lnTo>
                    <a:lnTo>
                      <a:pt x="144" y="500"/>
                    </a:lnTo>
                    <a:lnTo>
                      <a:pt x="142" y="498"/>
                    </a:lnTo>
                    <a:lnTo>
                      <a:pt x="139" y="496"/>
                    </a:lnTo>
                    <a:lnTo>
                      <a:pt x="137" y="494"/>
                    </a:lnTo>
                    <a:lnTo>
                      <a:pt x="133" y="494"/>
                    </a:lnTo>
                    <a:lnTo>
                      <a:pt x="131" y="494"/>
                    </a:lnTo>
                    <a:lnTo>
                      <a:pt x="129" y="494"/>
                    </a:lnTo>
                    <a:lnTo>
                      <a:pt x="123" y="496"/>
                    </a:lnTo>
                    <a:lnTo>
                      <a:pt x="121" y="496"/>
                    </a:lnTo>
                    <a:lnTo>
                      <a:pt x="121" y="498"/>
                    </a:lnTo>
                    <a:lnTo>
                      <a:pt x="121" y="500"/>
                    </a:lnTo>
                    <a:lnTo>
                      <a:pt x="119" y="501"/>
                    </a:lnTo>
                    <a:lnTo>
                      <a:pt x="117" y="501"/>
                    </a:lnTo>
                    <a:lnTo>
                      <a:pt x="116" y="501"/>
                    </a:lnTo>
                    <a:lnTo>
                      <a:pt x="114" y="501"/>
                    </a:lnTo>
                    <a:lnTo>
                      <a:pt x="114" y="500"/>
                    </a:lnTo>
                    <a:lnTo>
                      <a:pt x="112" y="498"/>
                    </a:lnTo>
                    <a:lnTo>
                      <a:pt x="110" y="498"/>
                    </a:lnTo>
                    <a:lnTo>
                      <a:pt x="108" y="498"/>
                    </a:lnTo>
                    <a:lnTo>
                      <a:pt x="108" y="500"/>
                    </a:lnTo>
                    <a:lnTo>
                      <a:pt x="108" y="498"/>
                    </a:lnTo>
                    <a:lnTo>
                      <a:pt x="106" y="498"/>
                    </a:lnTo>
                    <a:lnTo>
                      <a:pt x="104" y="498"/>
                    </a:lnTo>
                    <a:lnTo>
                      <a:pt x="102" y="498"/>
                    </a:lnTo>
                    <a:lnTo>
                      <a:pt x="100" y="498"/>
                    </a:lnTo>
                    <a:lnTo>
                      <a:pt x="98" y="500"/>
                    </a:lnTo>
                    <a:lnTo>
                      <a:pt x="98" y="501"/>
                    </a:lnTo>
                    <a:lnTo>
                      <a:pt x="98" y="503"/>
                    </a:lnTo>
                    <a:lnTo>
                      <a:pt x="96" y="503"/>
                    </a:lnTo>
                    <a:lnTo>
                      <a:pt x="96" y="505"/>
                    </a:lnTo>
                    <a:lnTo>
                      <a:pt x="94" y="505"/>
                    </a:lnTo>
                    <a:lnTo>
                      <a:pt x="93" y="507"/>
                    </a:lnTo>
                    <a:lnTo>
                      <a:pt x="91" y="509"/>
                    </a:lnTo>
                    <a:lnTo>
                      <a:pt x="91" y="511"/>
                    </a:lnTo>
                    <a:lnTo>
                      <a:pt x="89" y="513"/>
                    </a:lnTo>
                    <a:lnTo>
                      <a:pt x="85" y="517"/>
                    </a:lnTo>
                    <a:lnTo>
                      <a:pt x="83" y="519"/>
                    </a:lnTo>
                    <a:lnTo>
                      <a:pt x="81" y="523"/>
                    </a:lnTo>
                    <a:lnTo>
                      <a:pt x="79" y="524"/>
                    </a:lnTo>
                    <a:lnTo>
                      <a:pt x="77" y="530"/>
                    </a:lnTo>
                    <a:lnTo>
                      <a:pt x="75" y="530"/>
                    </a:lnTo>
                    <a:lnTo>
                      <a:pt x="75" y="532"/>
                    </a:lnTo>
                    <a:lnTo>
                      <a:pt x="73" y="536"/>
                    </a:lnTo>
                    <a:lnTo>
                      <a:pt x="71" y="538"/>
                    </a:lnTo>
                    <a:lnTo>
                      <a:pt x="69" y="538"/>
                    </a:lnTo>
                    <a:lnTo>
                      <a:pt x="68" y="540"/>
                    </a:lnTo>
                    <a:lnTo>
                      <a:pt x="66" y="542"/>
                    </a:lnTo>
                    <a:lnTo>
                      <a:pt x="64" y="544"/>
                    </a:lnTo>
                    <a:lnTo>
                      <a:pt x="62" y="546"/>
                    </a:lnTo>
                    <a:lnTo>
                      <a:pt x="60" y="546"/>
                    </a:lnTo>
                    <a:lnTo>
                      <a:pt x="60" y="549"/>
                    </a:lnTo>
                    <a:lnTo>
                      <a:pt x="60" y="551"/>
                    </a:lnTo>
                    <a:lnTo>
                      <a:pt x="58" y="551"/>
                    </a:lnTo>
                    <a:lnTo>
                      <a:pt x="58" y="553"/>
                    </a:lnTo>
                    <a:lnTo>
                      <a:pt x="56" y="553"/>
                    </a:lnTo>
                    <a:lnTo>
                      <a:pt x="56" y="555"/>
                    </a:lnTo>
                    <a:lnTo>
                      <a:pt x="56" y="557"/>
                    </a:lnTo>
                    <a:lnTo>
                      <a:pt x="54" y="559"/>
                    </a:lnTo>
                    <a:lnTo>
                      <a:pt x="54" y="561"/>
                    </a:lnTo>
                    <a:lnTo>
                      <a:pt x="54" y="563"/>
                    </a:lnTo>
                    <a:lnTo>
                      <a:pt x="54" y="565"/>
                    </a:lnTo>
                    <a:lnTo>
                      <a:pt x="52" y="567"/>
                    </a:lnTo>
                    <a:lnTo>
                      <a:pt x="50" y="567"/>
                    </a:lnTo>
                    <a:lnTo>
                      <a:pt x="48" y="567"/>
                    </a:lnTo>
                    <a:lnTo>
                      <a:pt x="46" y="569"/>
                    </a:lnTo>
                    <a:lnTo>
                      <a:pt x="45" y="569"/>
                    </a:lnTo>
                    <a:lnTo>
                      <a:pt x="43" y="571"/>
                    </a:lnTo>
                    <a:lnTo>
                      <a:pt x="41" y="572"/>
                    </a:lnTo>
                    <a:lnTo>
                      <a:pt x="39" y="571"/>
                    </a:lnTo>
                    <a:lnTo>
                      <a:pt x="37" y="571"/>
                    </a:lnTo>
                    <a:lnTo>
                      <a:pt x="37" y="569"/>
                    </a:lnTo>
                    <a:lnTo>
                      <a:pt x="37" y="567"/>
                    </a:lnTo>
                    <a:lnTo>
                      <a:pt x="37" y="565"/>
                    </a:lnTo>
                    <a:lnTo>
                      <a:pt x="35" y="563"/>
                    </a:lnTo>
                    <a:lnTo>
                      <a:pt x="35" y="561"/>
                    </a:lnTo>
                    <a:lnTo>
                      <a:pt x="35" y="559"/>
                    </a:lnTo>
                    <a:lnTo>
                      <a:pt x="35" y="557"/>
                    </a:lnTo>
                    <a:lnTo>
                      <a:pt x="37" y="557"/>
                    </a:lnTo>
                    <a:lnTo>
                      <a:pt x="35" y="555"/>
                    </a:lnTo>
                    <a:lnTo>
                      <a:pt x="33" y="553"/>
                    </a:lnTo>
                    <a:lnTo>
                      <a:pt x="31" y="553"/>
                    </a:lnTo>
                    <a:lnTo>
                      <a:pt x="29" y="551"/>
                    </a:lnTo>
                    <a:lnTo>
                      <a:pt x="25" y="551"/>
                    </a:lnTo>
                    <a:lnTo>
                      <a:pt x="20" y="551"/>
                    </a:lnTo>
                    <a:lnTo>
                      <a:pt x="18" y="551"/>
                    </a:lnTo>
                    <a:lnTo>
                      <a:pt x="16" y="549"/>
                    </a:lnTo>
                    <a:lnTo>
                      <a:pt x="16" y="548"/>
                    </a:lnTo>
                    <a:lnTo>
                      <a:pt x="14" y="546"/>
                    </a:lnTo>
                    <a:lnTo>
                      <a:pt x="14" y="544"/>
                    </a:lnTo>
                    <a:lnTo>
                      <a:pt x="14" y="542"/>
                    </a:lnTo>
                    <a:lnTo>
                      <a:pt x="12" y="540"/>
                    </a:lnTo>
                    <a:lnTo>
                      <a:pt x="12" y="536"/>
                    </a:lnTo>
                    <a:lnTo>
                      <a:pt x="10" y="536"/>
                    </a:lnTo>
                    <a:lnTo>
                      <a:pt x="8" y="534"/>
                    </a:lnTo>
                    <a:lnTo>
                      <a:pt x="6" y="530"/>
                    </a:lnTo>
                    <a:lnTo>
                      <a:pt x="6" y="528"/>
                    </a:lnTo>
                    <a:lnTo>
                      <a:pt x="6" y="526"/>
                    </a:lnTo>
                    <a:lnTo>
                      <a:pt x="4" y="524"/>
                    </a:lnTo>
                    <a:lnTo>
                      <a:pt x="4" y="523"/>
                    </a:lnTo>
                    <a:lnTo>
                      <a:pt x="2" y="523"/>
                    </a:lnTo>
                    <a:lnTo>
                      <a:pt x="2" y="521"/>
                    </a:lnTo>
                    <a:lnTo>
                      <a:pt x="0" y="519"/>
                    </a:lnTo>
                    <a:lnTo>
                      <a:pt x="0" y="517"/>
                    </a:lnTo>
                    <a:lnTo>
                      <a:pt x="0" y="515"/>
                    </a:lnTo>
                    <a:lnTo>
                      <a:pt x="2" y="515"/>
                    </a:lnTo>
                    <a:lnTo>
                      <a:pt x="4" y="515"/>
                    </a:lnTo>
                    <a:lnTo>
                      <a:pt x="6" y="515"/>
                    </a:lnTo>
                    <a:lnTo>
                      <a:pt x="8" y="515"/>
                    </a:lnTo>
                    <a:lnTo>
                      <a:pt x="8" y="513"/>
                    </a:lnTo>
                    <a:lnTo>
                      <a:pt x="10" y="513"/>
                    </a:lnTo>
                    <a:lnTo>
                      <a:pt x="12" y="513"/>
                    </a:lnTo>
                    <a:lnTo>
                      <a:pt x="14" y="511"/>
                    </a:lnTo>
                    <a:lnTo>
                      <a:pt x="16" y="511"/>
                    </a:lnTo>
                    <a:lnTo>
                      <a:pt x="18" y="511"/>
                    </a:lnTo>
                    <a:lnTo>
                      <a:pt x="18" y="509"/>
                    </a:lnTo>
                    <a:lnTo>
                      <a:pt x="20" y="509"/>
                    </a:lnTo>
                    <a:lnTo>
                      <a:pt x="22" y="507"/>
                    </a:lnTo>
                    <a:lnTo>
                      <a:pt x="23" y="505"/>
                    </a:lnTo>
                    <a:lnTo>
                      <a:pt x="27" y="503"/>
                    </a:lnTo>
                    <a:lnTo>
                      <a:pt x="31" y="498"/>
                    </a:lnTo>
                    <a:lnTo>
                      <a:pt x="35" y="498"/>
                    </a:lnTo>
                    <a:lnTo>
                      <a:pt x="37" y="496"/>
                    </a:lnTo>
                    <a:lnTo>
                      <a:pt x="37" y="494"/>
                    </a:lnTo>
                    <a:lnTo>
                      <a:pt x="37" y="492"/>
                    </a:lnTo>
                    <a:lnTo>
                      <a:pt x="39" y="490"/>
                    </a:lnTo>
                    <a:lnTo>
                      <a:pt x="39" y="488"/>
                    </a:lnTo>
                    <a:lnTo>
                      <a:pt x="39" y="486"/>
                    </a:lnTo>
                    <a:lnTo>
                      <a:pt x="41" y="486"/>
                    </a:lnTo>
                    <a:lnTo>
                      <a:pt x="43" y="486"/>
                    </a:lnTo>
                    <a:lnTo>
                      <a:pt x="43" y="484"/>
                    </a:lnTo>
                    <a:lnTo>
                      <a:pt x="43" y="482"/>
                    </a:lnTo>
                    <a:lnTo>
                      <a:pt x="45" y="482"/>
                    </a:lnTo>
                    <a:lnTo>
                      <a:pt x="45" y="480"/>
                    </a:lnTo>
                    <a:lnTo>
                      <a:pt x="45" y="478"/>
                    </a:lnTo>
                    <a:lnTo>
                      <a:pt x="45" y="476"/>
                    </a:lnTo>
                    <a:lnTo>
                      <a:pt x="46" y="476"/>
                    </a:lnTo>
                    <a:lnTo>
                      <a:pt x="46" y="475"/>
                    </a:lnTo>
                    <a:lnTo>
                      <a:pt x="48" y="473"/>
                    </a:lnTo>
                    <a:lnTo>
                      <a:pt x="48" y="471"/>
                    </a:lnTo>
                    <a:lnTo>
                      <a:pt x="46" y="469"/>
                    </a:lnTo>
                    <a:lnTo>
                      <a:pt x="45" y="469"/>
                    </a:lnTo>
                    <a:lnTo>
                      <a:pt x="45" y="467"/>
                    </a:lnTo>
                    <a:lnTo>
                      <a:pt x="43" y="467"/>
                    </a:lnTo>
                    <a:lnTo>
                      <a:pt x="43" y="465"/>
                    </a:lnTo>
                    <a:lnTo>
                      <a:pt x="45" y="465"/>
                    </a:lnTo>
                    <a:lnTo>
                      <a:pt x="45" y="463"/>
                    </a:lnTo>
                    <a:lnTo>
                      <a:pt x="45" y="461"/>
                    </a:lnTo>
                    <a:lnTo>
                      <a:pt x="45" y="459"/>
                    </a:lnTo>
                    <a:lnTo>
                      <a:pt x="43" y="459"/>
                    </a:lnTo>
                    <a:lnTo>
                      <a:pt x="43" y="457"/>
                    </a:lnTo>
                    <a:lnTo>
                      <a:pt x="43" y="455"/>
                    </a:lnTo>
                    <a:lnTo>
                      <a:pt x="43" y="453"/>
                    </a:lnTo>
                    <a:lnTo>
                      <a:pt x="45" y="453"/>
                    </a:lnTo>
                    <a:lnTo>
                      <a:pt x="45" y="452"/>
                    </a:lnTo>
                    <a:lnTo>
                      <a:pt x="46" y="452"/>
                    </a:lnTo>
                    <a:lnTo>
                      <a:pt x="46" y="450"/>
                    </a:lnTo>
                    <a:lnTo>
                      <a:pt x="46" y="448"/>
                    </a:lnTo>
                    <a:lnTo>
                      <a:pt x="46" y="446"/>
                    </a:lnTo>
                    <a:lnTo>
                      <a:pt x="46" y="444"/>
                    </a:lnTo>
                    <a:lnTo>
                      <a:pt x="46" y="442"/>
                    </a:lnTo>
                    <a:lnTo>
                      <a:pt x="48" y="442"/>
                    </a:lnTo>
                    <a:lnTo>
                      <a:pt x="50" y="442"/>
                    </a:lnTo>
                    <a:lnTo>
                      <a:pt x="50" y="440"/>
                    </a:lnTo>
                    <a:lnTo>
                      <a:pt x="50" y="438"/>
                    </a:lnTo>
                    <a:lnTo>
                      <a:pt x="50" y="436"/>
                    </a:lnTo>
                    <a:lnTo>
                      <a:pt x="50" y="434"/>
                    </a:lnTo>
                    <a:lnTo>
                      <a:pt x="52" y="432"/>
                    </a:lnTo>
                    <a:lnTo>
                      <a:pt x="54" y="432"/>
                    </a:lnTo>
                    <a:lnTo>
                      <a:pt x="54" y="430"/>
                    </a:lnTo>
                    <a:lnTo>
                      <a:pt x="52" y="428"/>
                    </a:lnTo>
                    <a:lnTo>
                      <a:pt x="52" y="427"/>
                    </a:lnTo>
                    <a:lnTo>
                      <a:pt x="52" y="425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19"/>
                    </a:lnTo>
                    <a:lnTo>
                      <a:pt x="52" y="417"/>
                    </a:lnTo>
                    <a:lnTo>
                      <a:pt x="52" y="415"/>
                    </a:lnTo>
                    <a:lnTo>
                      <a:pt x="52" y="413"/>
                    </a:lnTo>
                    <a:lnTo>
                      <a:pt x="52" y="411"/>
                    </a:lnTo>
                    <a:lnTo>
                      <a:pt x="52" y="409"/>
                    </a:lnTo>
                    <a:lnTo>
                      <a:pt x="52" y="407"/>
                    </a:lnTo>
                    <a:lnTo>
                      <a:pt x="52" y="405"/>
                    </a:lnTo>
                    <a:lnTo>
                      <a:pt x="52" y="404"/>
                    </a:lnTo>
                    <a:lnTo>
                      <a:pt x="52" y="402"/>
                    </a:lnTo>
                    <a:lnTo>
                      <a:pt x="52" y="400"/>
                    </a:lnTo>
                    <a:lnTo>
                      <a:pt x="54" y="400"/>
                    </a:lnTo>
                    <a:lnTo>
                      <a:pt x="54" y="398"/>
                    </a:lnTo>
                    <a:lnTo>
                      <a:pt x="56" y="398"/>
                    </a:lnTo>
                    <a:lnTo>
                      <a:pt x="56" y="396"/>
                    </a:lnTo>
                    <a:lnTo>
                      <a:pt x="58" y="396"/>
                    </a:lnTo>
                    <a:lnTo>
                      <a:pt x="58" y="394"/>
                    </a:lnTo>
                    <a:lnTo>
                      <a:pt x="60" y="394"/>
                    </a:lnTo>
                    <a:lnTo>
                      <a:pt x="62" y="394"/>
                    </a:lnTo>
                    <a:lnTo>
                      <a:pt x="62" y="392"/>
                    </a:lnTo>
                    <a:lnTo>
                      <a:pt x="64" y="392"/>
                    </a:lnTo>
                    <a:lnTo>
                      <a:pt x="64" y="390"/>
                    </a:lnTo>
                    <a:lnTo>
                      <a:pt x="64" y="388"/>
                    </a:lnTo>
                    <a:lnTo>
                      <a:pt x="64" y="386"/>
                    </a:lnTo>
                    <a:lnTo>
                      <a:pt x="64" y="384"/>
                    </a:lnTo>
                    <a:lnTo>
                      <a:pt x="62" y="382"/>
                    </a:lnTo>
                    <a:lnTo>
                      <a:pt x="62" y="380"/>
                    </a:lnTo>
                    <a:lnTo>
                      <a:pt x="62" y="379"/>
                    </a:lnTo>
                    <a:lnTo>
                      <a:pt x="64" y="379"/>
                    </a:lnTo>
                    <a:lnTo>
                      <a:pt x="64" y="377"/>
                    </a:lnTo>
                    <a:lnTo>
                      <a:pt x="64" y="375"/>
                    </a:lnTo>
                    <a:lnTo>
                      <a:pt x="66" y="375"/>
                    </a:lnTo>
                    <a:lnTo>
                      <a:pt x="66" y="373"/>
                    </a:lnTo>
                    <a:lnTo>
                      <a:pt x="66" y="371"/>
                    </a:lnTo>
                    <a:lnTo>
                      <a:pt x="66" y="369"/>
                    </a:lnTo>
                    <a:lnTo>
                      <a:pt x="66" y="367"/>
                    </a:lnTo>
                    <a:lnTo>
                      <a:pt x="66" y="365"/>
                    </a:lnTo>
                    <a:lnTo>
                      <a:pt x="66" y="363"/>
                    </a:lnTo>
                    <a:lnTo>
                      <a:pt x="68" y="363"/>
                    </a:lnTo>
                    <a:lnTo>
                      <a:pt x="69" y="363"/>
                    </a:lnTo>
                    <a:lnTo>
                      <a:pt x="69" y="365"/>
                    </a:lnTo>
                    <a:lnTo>
                      <a:pt x="71" y="365"/>
                    </a:lnTo>
                    <a:lnTo>
                      <a:pt x="73" y="365"/>
                    </a:lnTo>
                    <a:lnTo>
                      <a:pt x="75" y="365"/>
                    </a:lnTo>
                    <a:lnTo>
                      <a:pt x="77" y="365"/>
                    </a:lnTo>
                    <a:lnTo>
                      <a:pt x="79" y="365"/>
                    </a:lnTo>
                    <a:lnTo>
                      <a:pt x="81" y="365"/>
                    </a:lnTo>
                    <a:lnTo>
                      <a:pt x="81" y="363"/>
                    </a:lnTo>
                    <a:lnTo>
                      <a:pt x="83" y="361"/>
                    </a:lnTo>
                    <a:lnTo>
                      <a:pt x="85" y="359"/>
                    </a:lnTo>
                    <a:lnTo>
                      <a:pt x="87" y="359"/>
                    </a:lnTo>
                    <a:lnTo>
                      <a:pt x="89" y="359"/>
                    </a:lnTo>
                    <a:lnTo>
                      <a:pt x="89" y="357"/>
                    </a:lnTo>
                    <a:lnTo>
                      <a:pt x="89" y="356"/>
                    </a:lnTo>
                    <a:lnTo>
                      <a:pt x="91" y="356"/>
                    </a:lnTo>
                    <a:lnTo>
                      <a:pt x="91" y="354"/>
                    </a:lnTo>
                    <a:lnTo>
                      <a:pt x="93" y="354"/>
                    </a:lnTo>
                    <a:lnTo>
                      <a:pt x="93" y="352"/>
                    </a:lnTo>
                    <a:lnTo>
                      <a:pt x="94" y="352"/>
                    </a:lnTo>
                    <a:lnTo>
                      <a:pt x="94" y="350"/>
                    </a:lnTo>
                    <a:lnTo>
                      <a:pt x="98" y="348"/>
                    </a:lnTo>
                    <a:lnTo>
                      <a:pt x="100" y="346"/>
                    </a:lnTo>
                    <a:lnTo>
                      <a:pt x="100" y="344"/>
                    </a:lnTo>
                    <a:lnTo>
                      <a:pt x="102" y="342"/>
                    </a:lnTo>
                    <a:lnTo>
                      <a:pt x="104" y="340"/>
                    </a:lnTo>
                    <a:lnTo>
                      <a:pt x="104" y="338"/>
                    </a:lnTo>
                    <a:lnTo>
                      <a:pt x="108" y="334"/>
                    </a:lnTo>
                    <a:lnTo>
                      <a:pt x="112" y="329"/>
                    </a:lnTo>
                    <a:lnTo>
                      <a:pt x="114" y="325"/>
                    </a:lnTo>
                    <a:lnTo>
                      <a:pt x="114" y="323"/>
                    </a:lnTo>
                    <a:lnTo>
                      <a:pt x="117" y="323"/>
                    </a:lnTo>
                    <a:lnTo>
                      <a:pt x="117" y="321"/>
                    </a:lnTo>
                    <a:lnTo>
                      <a:pt x="119" y="321"/>
                    </a:lnTo>
                    <a:lnTo>
                      <a:pt x="119" y="319"/>
                    </a:lnTo>
                    <a:lnTo>
                      <a:pt x="117" y="313"/>
                    </a:lnTo>
                    <a:lnTo>
                      <a:pt x="117" y="311"/>
                    </a:lnTo>
                    <a:lnTo>
                      <a:pt x="116" y="309"/>
                    </a:lnTo>
                    <a:lnTo>
                      <a:pt x="114" y="306"/>
                    </a:lnTo>
                    <a:lnTo>
                      <a:pt x="114" y="304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298"/>
                    </a:lnTo>
                    <a:lnTo>
                      <a:pt x="112" y="296"/>
                    </a:lnTo>
                    <a:lnTo>
                      <a:pt x="110" y="292"/>
                    </a:lnTo>
                    <a:lnTo>
                      <a:pt x="110" y="288"/>
                    </a:lnTo>
                    <a:lnTo>
                      <a:pt x="108" y="286"/>
                    </a:lnTo>
                    <a:lnTo>
                      <a:pt x="108" y="284"/>
                    </a:lnTo>
                    <a:lnTo>
                      <a:pt x="108" y="281"/>
                    </a:lnTo>
                    <a:lnTo>
                      <a:pt x="108" y="279"/>
                    </a:lnTo>
                    <a:lnTo>
                      <a:pt x="108" y="275"/>
                    </a:lnTo>
                    <a:lnTo>
                      <a:pt x="100" y="279"/>
                    </a:lnTo>
                    <a:lnTo>
                      <a:pt x="98" y="279"/>
                    </a:lnTo>
                    <a:lnTo>
                      <a:pt x="96" y="281"/>
                    </a:lnTo>
                    <a:lnTo>
                      <a:pt x="94" y="284"/>
                    </a:lnTo>
                    <a:lnTo>
                      <a:pt x="93" y="284"/>
                    </a:lnTo>
                    <a:lnTo>
                      <a:pt x="91" y="284"/>
                    </a:lnTo>
                    <a:lnTo>
                      <a:pt x="91" y="283"/>
                    </a:lnTo>
                    <a:lnTo>
                      <a:pt x="89" y="283"/>
                    </a:lnTo>
                    <a:lnTo>
                      <a:pt x="89" y="281"/>
                    </a:lnTo>
                    <a:lnTo>
                      <a:pt x="87" y="281"/>
                    </a:lnTo>
                    <a:lnTo>
                      <a:pt x="85" y="281"/>
                    </a:lnTo>
                    <a:lnTo>
                      <a:pt x="85" y="279"/>
                    </a:lnTo>
                    <a:lnTo>
                      <a:pt x="83" y="277"/>
                    </a:lnTo>
                    <a:lnTo>
                      <a:pt x="83" y="275"/>
                    </a:lnTo>
                    <a:lnTo>
                      <a:pt x="83" y="273"/>
                    </a:lnTo>
                    <a:lnTo>
                      <a:pt x="83" y="271"/>
                    </a:lnTo>
                    <a:lnTo>
                      <a:pt x="83" y="269"/>
                    </a:lnTo>
                    <a:lnTo>
                      <a:pt x="83" y="267"/>
                    </a:lnTo>
                    <a:lnTo>
                      <a:pt x="83" y="265"/>
                    </a:lnTo>
                    <a:lnTo>
                      <a:pt x="85" y="263"/>
                    </a:lnTo>
                    <a:lnTo>
                      <a:pt x="85" y="261"/>
                    </a:lnTo>
                    <a:lnTo>
                      <a:pt x="85" y="259"/>
                    </a:lnTo>
                    <a:lnTo>
                      <a:pt x="85" y="258"/>
                    </a:lnTo>
                    <a:lnTo>
                      <a:pt x="85" y="256"/>
                    </a:lnTo>
                    <a:lnTo>
                      <a:pt x="85" y="254"/>
                    </a:lnTo>
                    <a:lnTo>
                      <a:pt x="85" y="252"/>
                    </a:lnTo>
                    <a:lnTo>
                      <a:pt x="85" y="250"/>
                    </a:lnTo>
                    <a:lnTo>
                      <a:pt x="85" y="248"/>
                    </a:lnTo>
                    <a:lnTo>
                      <a:pt x="85" y="246"/>
                    </a:lnTo>
                    <a:lnTo>
                      <a:pt x="83" y="246"/>
                    </a:lnTo>
                    <a:lnTo>
                      <a:pt x="83" y="244"/>
                    </a:lnTo>
                    <a:lnTo>
                      <a:pt x="81" y="242"/>
                    </a:lnTo>
                    <a:lnTo>
                      <a:pt x="81" y="240"/>
                    </a:lnTo>
                    <a:lnTo>
                      <a:pt x="81" y="238"/>
                    </a:lnTo>
                    <a:lnTo>
                      <a:pt x="81" y="236"/>
                    </a:lnTo>
                    <a:lnTo>
                      <a:pt x="79" y="236"/>
                    </a:lnTo>
                    <a:lnTo>
                      <a:pt x="79" y="235"/>
                    </a:lnTo>
                    <a:lnTo>
                      <a:pt x="81" y="233"/>
                    </a:lnTo>
                    <a:lnTo>
                      <a:pt x="81" y="231"/>
                    </a:lnTo>
                    <a:lnTo>
                      <a:pt x="81" y="229"/>
                    </a:lnTo>
                    <a:lnTo>
                      <a:pt x="81" y="227"/>
                    </a:lnTo>
                    <a:lnTo>
                      <a:pt x="81" y="225"/>
                    </a:lnTo>
                    <a:lnTo>
                      <a:pt x="83" y="225"/>
                    </a:lnTo>
                    <a:lnTo>
                      <a:pt x="83" y="223"/>
                    </a:lnTo>
                    <a:lnTo>
                      <a:pt x="85" y="223"/>
                    </a:lnTo>
                    <a:lnTo>
                      <a:pt x="87" y="223"/>
                    </a:lnTo>
                    <a:lnTo>
                      <a:pt x="89" y="223"/>
                    </a:lnTo>
                    <a:lnTo>
                      <a:pt x="91" y="223"/>
                    </a:lnTo>
                    <a:lnTo>
                      <a:pt x="91" y="225"/>
                    </a:lnTo>
                    <a:lnTo>
                      <a:pt x="89" y="225"/>
                    </a:lnTo>
                    <a:lnTo>
                      <a:pt x="89" y="227"/>
                    </a:lnTo>
                    <a:lnTo>
                      <a:pt x="89" y="229"/>
                    </a:lnTo>
                    <a:lnTo>
                      <a:pt x="91" y="229"/>
                    </a:lnTo>
                    <a:lnTo>
                      <a:pt x="93" y="229"/>
                    </a:lnTo>
                    <a:lnTo>
                      <a:pt x="94" y="229"/>
                    </a:lnTo>
                    <a:lnTo>
                      <a:pt x="96" y="229"/>
                    </a:lnTo>
                    <a:lnTo>
                      <a:pt x="96" y="227"/>
                    </a:lnTo>
                    <a:lnTo>
                      <a:pt x="98" y="227"/>
                    </a:lnTo>
                    <a:lnTo>
                      <a:pt x="100" y="227"/>
                    </a:lnTo>
                    <a:lnTo>
                      <a:pt x="100" y="225"/>
                    </a:lnTo>
                    <a:lnTo>
                      <a:pt x="98" y="225"/>
                    </a:lnTo>
                    <a:lnTo>
                      <a:pt x="100" y="225"/>
                    </a:lnTo>
                    <a:lnTo>
                      <a:pt x="98" y="225"/>
                    </a:lnTo>
                    <a:lnTo>
                      <a:pt x="100" y="225"/>
                    </a:lnTo>
                    <a:lnTo>
                      <a:pt x="100" y="223"/>
                    </a:lnTo>
                    <a:lnTo>
                      <a:pt x="102" y="223"/>
                    </a:lnTo>
                    <a:lnTo>
                      <a:pt x="102" y="221"/>
                    </a:lnTo>
                    <a:lnTo>
                      <a:pt x="104" y="221"/>
                    </a:lnTo>
                    <a:lnTo>
                      <a:pt x="104" y="219"/>
                    </a:lnTo>
                    <a:lnTo>
                      <a:pt x="104" y="217"/>
                    </a:lnTo>
                    <a:lnTo>
                      <a:pt x="102" y="217"/>
                    </a:lnTo>
                    <a:lnTo>
                      <a:pt x="100" y="217"/>
                    </a:lnTo>
                    <a:lnTo>
                      <a:pt x="100" y="215"/>
                    </a:lnTo>
                    <a:lnTo>
                      <a:pt x="100" y="213"/>
                    </a:lnTo>
                    <a:lnTo>
                      <a:pt x="98" y="213"/>
                    </a:lnTo>
                    <a:lnTo>
                      <a:pt x="98" y="211"/>
                    </a:lnTo>
                    <a:lnTo>
                      <a:pt x="98" y="210"/>
                    </a:lnTo>
                    <a:lnTo>
                      <a:pt x="98" y="208"/>
                    </a:lnTo>
                    <a:lnTo>
                      <a:pt x="100" y="208"/>
                    </a:lnTo>
                    <a:lnTo>
                      <a:pt x="98" y="206"/>
                    </a:lnTo>
                    <a:lnTo>
                      <a:pt x="98" y="204"/>
                    </a:lnTo>
                    <a:lnTo>
                      <a:pt x="98" y="202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196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94" y="192"/>
                    </a:lnTo>
                    <a:lnTo>
                      <a:pt x="93" y="192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3" y="187"/>
                    </a:lnTo>
                    <a:lnTo>
                      <a:pt x="93" y="185"/>
                    </a:lnTo>
                    <a:lnTo>
                      <a:pt x="93" y="183"/>
                    </a:lnTo>
                    <a:lnTo>
                      <a:pt x="93" y="181"/>
                    </a:lnTo>
                    <a:lnTo>
                      <a:pt x="94" y="181"/>
                    </a:lnTo>
                    <a:lnTo>
                      <a:pt x="94" y="179"/>
                    </a:lnTo>
                    <a:lnTo>
                      <a:pt x="96" y="177"/>
                    </a:lnTo>
                    <a:lnTo>
                      <a:pt x="98" y="175"/>
                    </a:lnTo>
                    <a:lnTo>
                      <a:pt x="98" y="173"/>
                    </a:lnTo>
                    <a:lnTo>
                      <a:pt x="98" y="171"/>
                    </a:lnTo>
                    <a:lnTo>
                      <a:pt x="96" y="169"/>
                    </a:lnTo>
                    <a:lnTo>
                      <a:pt x="96" y="167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4" y="163"/>
                    </a:lnTo>
                    <a:lnTo>
                      <a:pt x="93" y="163"/>
                    </a:lnTo>
                    <a:lnTo>
                      <a:pt x="91" y="162"/>
                    </a:lnTo>
                    <a:lnTo>
                      <a:pt x="91" y="160"/>
                    </a:lnTo>
                    <a:lnTo>
                      <a:pt x="91" y="158"/>
                    </a:lnTo>
                    <a:lnTo>
                      <a:pt x="91" y="156"/>
                    </a:lnTo>
                    <a:lnTo>
                      <a:pt x="93" y="156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4" y="152"/>
                    </a:lnTo>
                    <a:lnTo>
                      <a:pt x="96" y="152"/>
                    </a:lnTo>
                    <a:lnTo>
                      <a:pt x="96" y="148"/>
                    </a:lnTo>
                    <a:lnTo>
                      <a:pt x="98" y="146"/>
                    </a:lnTo>
                    <a:lnTo>
                      <a:pt x="98" y="144"/>
                    </a:lnTo>
                    <a:lnTo>
                      <a:pt x="98" y="142"/>
                    </a:lnTo>
                    <a:lnTo>
                      <a:pt x="100" y="139"/>
                    </a:lnTo>
                    <a:lnTo>
                      <a:pt x="100" y="135"/>
                    </a:lnTo>
                    <a:lnTo>
                      <a:pt x="100" y="131"/>
                    </a:lnTo>
                    <a:lnTo>
                      <a:pt x="102" y="129"/>
                    </a:lnTo>
                    <a:lnTo>
                      <a:pt x="104" y="129"/>
                    </a:lnTo>
                    <a:lnTo>
                      <a:pt x="106" y="129"/>
                    </a:lnTo>
                    <a:lnTo>
                      <a:pt x="108" y="129"/>
                    </a:lnTo>
                    <a:lnTo>
                      <a:pt x="110" y="127"/>
                    </a:lnTo>
                    <a:lnTo>
                      <a:pt x="110" y="125"/>
                    </a:lnTo>
                    <a:lnTo>
                      <a:pt x="110" y="123"/>
                    </a:lnTo>
                    <a:lnTo>
                      <a:pt x="110" y="121"/>
                    </a:lnTo>
                    <a:lnTo>
                      <a:pt x="108" y="119"/>
                    </a:lnTo>
                    <a:lnTo>
                      <a:pt x="108" y="115"/>
                    </a:lnTo>
                    <a:lnTo>
                      <a:pt x="110" y="115"/>
                    </a:lnTo>
                    <a:lnTo>
                      <a:pt x="112" y="115"/>
                    </a:lnTo>
                    <a:lnTo>
                      <a:pt x="114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9" y="108"/>
                    </a:lnTo>
                    <a:lnTo>
                      <a:pt x="119" y="106"/>
                    </a:lnTo>
                    <a:lnTo>
                      <a:pt x="121" y="104"/>
                    </a:lnTo>
                    <a:lnTo>
                      <a:pt x="121" y="102"/>
                    </a:lnTo>
                    <a:lnTo>
                      <a:pt x="123" y="100"/>
                    </a:lnTo>
                    <a:lnTo>
                      <a:pt x="123" y="96"/>
                    </a:lnTo>
                    <a:lnTo>
                      <a:pt x="123" y="94"/>
                    </a:lnTo>
                    <a:lnTo>
                      <a:pt x="123" y="91"/>
                    </a:lnTo>
                    <a:lnTo>
                      <a:pt x="123" y="89"/>
                    </a:lnTo>
                    <a:lnTo>
                      <a:pt x="123" y="85"/>
                    </a:lnTo>
                    <a:lnTo>
                      <a:pt x="125" y="83"/>
                    </a:lnTo>
                    <a:lnTo>
                      <a:pt x="125" y="81"/>
                    </a:lnTo>
                    <a:lnTo>
                      <a:pt x="127" y="81"/>
                    </a:lnTo>
                    <a:lnTo>
                      <a:pt x="129" y="83"/>
                    </a:lnTo>
                    <a:lnTo>
                      <a:pt x="131" y="83"/>
                    </a:lnTo>
                    <a:lnTo>
                      <a:pt x="133" y="83"/>
                    </a:lnTo>
                    <a:lnTo>
                      <a:pt x="137" y="83"/>
                    </a:lnTo>
                    <a:lnTo>
                      <a:pt x="139" y="87"/>
                    </a:lnTo>
                    <a:lnTo>
                      <a:pt x="139" y="89"/>
                    </a:lnTo>
                    <a:lnTo>
                      <a:pt x="141" y="89"/>
                    </a:lnTo>
                    <a:lnTo>
                      <a:pt x="142" y="89"/>
                    </a:lnTo>
                    <a:lnTo>
                      <a:pt x="144" y="89"/>
                    </a:lnTo>
                    <a:lnTo>
                      <a:pt x="146" y="89"/>
                    </a:lnTo>
                    <a:lnTo>
                      <a:pt x="148" y="89"/>
                    </a:lnTo>
                    <a:lnTo>
                      <a:pt x="150" y="89"/>
                    </a:lnTo>
                    <a:lnTo>
                      <a:pt x="152" y="89"/>
                    </a:lnTo>
                    <a:lnTo>
                      <a:pt x="152" y="87"/>
                    </a:lnTo>
                    <a:lnTo>
                      <a:pt x="152" y="85"/>
                    </a:lnTo>
                    <a:lnTo>
                      <a:pt x="152" y="83"/>
                    </a:lnTo>
                    <a:lnTo>
                      <a:pt x="152" y="79"/>
                    </a:lnTo>
                    <a:lnTo>
                      <a:pt x="152" y="77"/>
                    </a:lnTo>
                    <a:lnTo>
                      <a:pt x="152" y="75"/>
                    </a:lnTo>
                    <a:lnTo>
                      <a:pt x="154" y="75"/>
                    </a:lnTo>
                    <a:lnTo>
                      <a:pt x="158" y="77"/>
                    </a:lnTo>
                    <a:lnTo>
                      <a:pt x="160" y="81"/>
                    </a:lnTo>
                    <a:lnTo>
                      <a:pt x="160" y="83"/>
                    </a:lnTo>
                    <a:lnTo>
                      <a:pt x="162" y="83"/>
                    </a:lnTo>
                    <a:lnTo>
                      <a:pt x="164" y="85"/>
                    </a:lnTo>
                    <a:lnTo>
                      <a:pt x="165" y="85"/>
                    </a:lnTo>
                    <a:lnTo>
                      <a:pt x="169" y="87"/>
                    </a:lnTo>
                    <a:lnTo>
                      <a:pt x="173" y="89"/>
                    </a:lnTo>
                    <a:lnTo>
                      <a:pt x="175" y="89"/>
                    </a:lnTo>
                    <a:lnTo>
                      <a:pt x="179" y="89"/>
                    </a:lnTo>
                    <a:lnTo>
                      <a:pt x="181" y="89"/>
                    </a:lnTo>
                    <a:lnTo>
                      <a:pt x="183" y="87"/>
                    </a:lnTo>
                    <a:lnTo>
                      <a:pt x="185" y="81"/>
                    </a:lnTo>
                    <a:lnTo>
                      <a:pt x="187" y="79"/>
                    </a:lnTo>
                    <a:lnTo>
                      <a:pt x="187" y="77"/>
                    </a:lnTo>
                    <a:lnTo>
                      <a:pt x="187" y="75"/>
                    </a:lnTo>
                    <a:lnTo>
                      <a:pt x="190" y="75"/>
                    </a:lnTo>
                    <a:lnTo>
                      <a:pt x="190" y="73"/>
                    </a:lnTo>
                    <a:lnTo>
                      <a:pt x="190" y="71"/>
                    </a:lnTo>
                    <a:lnTo>
                      <a:pt x="192" y="67"/>
                    </a:lnTo>
                    <a:lnTo>
                      <a:pt x="194" y="67"/>
                    </a:lnTo>
                    <a:lnTo>
                      <a:pt x="194" y="66"/>
                    </a:lnTo>
                    <a:lnTo>
                      <a:pt x="196" y="64"/>
                    </a:lnTo>
                    <a:lnTo>
                      <a:pt x="196" y="60"/>
                    </a:lnTo>
                    <a:lnTo>
                      <a:pt x="196" y="58"/>
                    </a:lnTo>
                    <a:lnTo>
                      <a:pt x="196" y="54"/>
                    </a:lnTo>
                    <a:lnTo>
                      <a:pt x="196" y="52"/>
                    </a:lnTo>
                    <a:lnTo>
                      <a:pt x="196" y="50"/>
                    </a:lnTo>
                    <a:lnTo>
                      <a:pt x="196" y="46"/>
                    </a:lnTo>
                    <a:lnTo>
                      <a:pt x="198" y="46"/>
                    </a:lnTo>
                    <a:lnTo>
                      <a:pt x="198" y="44"/>
                    </a:lnTo>
                    <a:lnTo>
                      <a:pt x="198" y="43"/>
                    </a:lnTo>
                    <a:lnTo>
                      <a:pt x="198" y="41"/>
                    </a:lnTo>
                    <a:lnTo>
                      <a:pt x="196" y="41"/>
                    </a:lnTo>
                    <a:lnTo>
                      <a:pt x="198" y="39"/>
                    </a:lnTo>
                    <a:lnTo>
                      <a:pt x="200" y="39"/>
                    </a:lnTo>
                    <a:lnTo>
                      <a:pt x="202" y="41"/>
                    </a:lnTo>
                    <a:lnTo>
                      <a:pt x="204" y="43"/>
                    </a:lnTo>
                    <a:lnTo>
                      <a:pt x="206" y="44"/>
                    </a:lnTo>
                    <a:lnTo>
                      <a:pt x="208" y="44"/>
                    </a:lnTo>
                    <a:lnTo>
                      <a:pt x="210" y="44"/>
                    </a:lnTo>
                    <a:lnTo>
                      <a:pt x="210" y="43"/>
                    </a:lnTo>
                    <a:lnTo>
                      <a:pt x="210" y="41"/>
                    </a:lnTo>
                    <a:lnTo>
                      <a:pt x="210" y="39"/>
                    </a:lnTo>
                    <a:lnTo>
                      <a:pt x="210" y="37"/>
                    </a:lnTo>
                    <a:lnTo>
                      <a:pt x="208" y="33"/>
                    </a:lnTo>
                    <a:lnTo>
                      <a:pt x="208" y="31"/>
                    </a:lnTo>
                    <a:lnTo>
                      <a:pt x="206" y="29"/>
                    </a:lnTo>
                    <a:lnTo>
                      <a:pt x="206" y="27"/>
                    </a:lnTo>
                    <a:lnTo>
                      <a:pt x="206" y="25"/>
                    </a:lnTo>
                    <a:lnTo>
                      <a:pt x="206" y="23"/>
                    </a:lnTo>
                    <a:lnTo>
                      <a:pt x="206" y="21"/>
                    </a:lnTo>
                    <a:lnTo>
                      <a:pt x="206" y="19"/>
                    </a:lnTo>
                    <a:lnTo>
                      <a:pt x="204" y="18"/>
                    </a:lnTo>
                    <a:lnTo>
                      <a:pt x="204" y="16"/>
                    </a:lnTo>
                    <a:lnTo>
                      <a:pt x="204" y="14"/>
                    </a:lnTo>
                    <a:lnTo>
                      <a:pt x="204" y="12"/>
                    </a:lnTo>
                    <a:lnTo>
                      <a:pt x="204" y="10"/>
                    </a:lnTo>
                    <a:lnTo>
                      <a:pt x="206" y="8"/>
                    </a:lnTo>
                    <a:lnTo>
                      <a:pt x="206" y="6"/>
                    </a:lnTo>
                    <a:lnTo>
                      <a:pt x="206" y="4"/>
                    </a:lnTo>
                    <a:lnTo>
                      <a:pt x="208" y="4"/>
                    </a:lnTo>
                    <a:lnTo>
                      <a:pt x="208" y="2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2" y="2"/>
                    </a:lnTo>
                    <a:lnTo>
                      <a:pt x="213" y="2"/>
                    </a:lnTo>
                    <a:lnTo>
                      <a:pt x="215" y="2"/>
                    </a:lnTo>
                    <a:lnTo>
                      <a:pt x="215" y="4"/>
                    </a:lnTo>
                    <a:lnTo>
                      <a:pt x="217" y="4"/>
                    </a:lnTo>
                    <a:lnTo>
                      <a:pt x="219" y="4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3" y="6"/>
                    </a:lnTo>
                    <a:lnTo>
                      <a:pt x="223" y="8"/>
                    </a:lnTo>
                    <a:lnTo>
                      <a:pt x="225" y="8"/>
                    </a:lnTo>
                    <a:lnTo>
                      <a:pt x="225" y="10"/>
                    </a:lnTo>
                    <a:lnTo>
                      <a:pt x="227" y="12"/>
                    </a:lnTo>
                    <a:lnTo>
                      <a:pt x="229" y="14"/>
                    </a:lnTo>
                    <a:lnTo>
                      <a:pt x="231" y="16"/>
                    </a:lnTo>
                    <a:lnTo>
                      <a:pt x="231" y="18"/>
                    </a:lnTo>
                    <a:lnTo>
                      <a:pt x="233" y="19"/>
                    </a:lnTo>
                    <a:lnTo>
                      <a:pt x="233" y="21"/>
                    </a:lnTo>
                    <a:lnTo>
                      <a:pt x="233" y="23"/>
                    </a:lnTo>
                    <a:lnTo>
                      <a:pt x="235" y="25"/>
                    </a:lnTo>
                    <a:lnTo>
                      <a:pt x="237" y="25"/>
                    </a:lnTo>
                    <a:lnTo>
                      <a:pt x="238" y="25"/>
                    </a:lnTo>
                    <a:lnTo>
                      <a:pt x="240" y="25"/>
                    </a:lnTo>
                    <a:lnTo>
                      <a:pt x="242" y="25"/>
                    </a:lnTo>
                    <a:lnTo>
                      <a:pt x="244" y="25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7"/>
                    </a:lnTo>
                    <a:lnTo>
                      <a:pt x="248" y="29"/>
                    </a:lnTo>
                    <a:lnTo>
                      <a:pt x="250" y="29"/>
                    </a:lnTo>
                    <a:lnTo>
                      <a:pt x="252" y="31"/>
                    </a:lnTo>
                    <a:lnTo>
                      <a:pt x="254" y="31"/>
                    </a:lnTo>
                    <a:lnTo>
                      <a:pt x="254" y="33"/>
                    </a:lnTo>
                    <a:lnTo>
                      <a:pt x="256" y="33"/>
                    </a:lnTo>
                    <a:lnTo>
                      <a:pt x="258" y="33"/>
                    </a:lnTo>
                    <a:lnTo>
                      <a:pt x="260" y="33"/>
                    </a:lnTo>
                    <a:lnTo>
                      <a:pt x="261" y="33"/>
                    </a:lnTo>
                    <a:lnTo>
                      <a:pt x="263" y="33"/>
                    </a:lnTo>
                    <a:lnTo>
                      <a:pt x="263" y="35"/>
                    </a:lnTo>
                    <a:lnTo>
                      <a:pt x="265" y="35"/>
                    </a:lnTo>
                    <a:lnTo>
                      <a:pt x="267" y="35"/>
                    </a:lnTo>
                    <a:lnTo>
                      <a:pt x="269" y="35"/>
                    </a:lnTo>
                    <a:lnTo>
                      <a:pt x="271" y="35"/>
                    </a:lnTo>
                    <a:lnTo>
                      <a:pt x="273" y="35"/>
                    </a:lnTo>
                    <a:lnTo>
                      <a:pt x="275" y="37"/>
                    </a:lnTo>
                    <a:lnTo>
                      <a:pt x="277" y="37"/>
                    </a:lnTo>
                    <a:lnTo>
                      <a:pt x="279" y="37"/>
                    </a:lnTo>
                    <a:lnTo>
                      <a:pt x="281" y="37"/>
                    </a:lnTo>
                    <a:lnTo>
                      <a:pt x="283" y="37"/>
                    </a:lnTo>
                    <a:lnTo>
                      <a:pt x="285" y="37"/>
                    </a:lnTo>
                    <a:lnTo>
                      <a:pt x="285" y="35"/>
                    </a:lnTo>
                    <a:lnTo>
                      <a:pt x="286" y="35"/>
                    </a:lnTo>
                    <a:lnTo>
                      <a:pt x="288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2" y="37"/>
                    </a:lnTo>
                    <a:lnTo>
                      <a:pt x="294" y="37"/>
                    </a:lnTo>
                    <a:lnTo>
                      <a:pt x="296" y="37"/>
                    </a:lnTo>
                    <a:lnTo>
                      <a:pt x="296" y="39"/>
                    </a:lnTo>
                    <a:lnTo>
                      <a:pt x="298" y="39"/>
                    </a:lnTo>
                    <a:lnTo>
                      <a:pt x="298" y="41"/>
                    </a:lnTo>
                    <a:lnTo>
                      <a:pt x="302" y="43"/>
                    </a:lnTo>
                    <a:lnTo>
                      <a:pt x="304" y="43"/>
                    </a:lnTo>
                    <a:lnTo>
                      <a:pt x="306" y="43"/>
                    </a:lnTo>
                    <a:lnTo>
                      <a:pt x="306" y="44"/>
                    </a:lnTo>
                    <a:lnTo>
                      <a:pt x="309" y="46"/>
                    </a:lnTo>
                    <a:lnTo>
                      <a:pt x="311" y="48"/>
                    </a:lnTo>
                    <a:lnTo>
                      <a:pt x="313" y="48"/>
                    </a:lnTo>
                    <a:lnTo>
                      <a:pt x="315" y="48"/>
                    </a:lnTo>
                    <a:lnTo>
                      <a:pt x="317" y="50"/>
                    </a:lnTo>
                    <a:lnTo>
                      <a:pt x="319" y="52"/>
                    </a:lnTo>
                    <a:lnTo>
                      <a:pt x="321" y="54"/>
                    </a:lnTo>
                    <a:lnTo>
                      <a:pt x="323" y="56"/>
                    </a:lnTo>
                    <a:lnTo>
                      <a:pt x="325" y="58"/>
                    </a:lnTo>
                    <a:lnTo>
                      <a:pt x="325" y="60"/>
                    </a:lnTo>
                    <a:lnTo>
                      <a:pt x="327" y="60"/>
                    </a:lnTo>
                    <a:lnTo>
                      <a:pt x="329" y="62"/>
                    </a:lnTo>
                    <a:lnTo>
                      <a:pt x="331" y="62"/>
                    </a:lnTo>
                    <a:lnTo>
                      <a:pt x="331" y="64"/>
                    </a:lnTo>
                    <a:lnTo>
                      <a:pt x="333" y="64"/>
                    </a:lnTo>
                    <a:lnTo>
                      <a:pt x="334" y="64"/>
                    </a:lnTo>
                    <a:lnTo>
                      <a:pt x="334" y="62"/>
                    </a:lnTo>
                    <a:lnTo>
                      <a:pt x="336" y="62"/>
                    </a:lnTo>
                    <a:lnTo>
                      <a:pt x="340" y="62"/>
                    </a:lnTo>
                    <a:lnTo>
                      <a:pt x="344" y="62"/>
                    </a:lnTo>
                    <a:lnTo>
                      <a:pt x="346" y="62"/>
                    </a:lnTo>
                    <a:lnTo>
                      <a:pt x="348" y="60"/>
                    </a:lnTo>
                    <a:lnTo>
                      <a:pt x="350" y="60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6" y="62"/>
                    </a:lnTo>
                    <a:lnTo>
                      <a:pt x="357" y="62"/>
                    </a:lnTo>
                    <a:lnTo>
                      <a:pt x="357" y="64"/>
                    </a:lnTo>
                    <a:lnTo>
                      <a:pt x="359" y="64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5" y="66"/>
                    </a:lnTo>
                    <a:lnTo>
                      <a:pt x="367" y="66"/>
                    </a:lnTo>
                    <a:lnTo>
                      <a:pt x="369" y="66"/>
                    </a:lnTo>
                    <a:lnTo>
                      <a:pt x="369" y="67"/>
                    </a:lnTo>
                    <a:lnTo>
                      <a:pt x="369" y="69"/>
                    </a:lnTo>
                    <a:lnTo>
                      <a:pt x="371" y="71"/>
                    </a:lnTo>
                    <a:lnTo>
                      <a:pt x="373" y="73"/>
                    </a:lnTo>
                    <a:lnTo>
                      <a:pt x="375" y="73"/>
                    </a:lnTo>
                    <a:lnTo>
                      <a:pt x="377" y="73"/>
                    </a:lnTo>
                    <a:lnTo>
                      <a:pt x="379" y="73"/>
                    </a:lnTo>
                    <a:lnTo>
                      <a:pt x="381" y="73"/>
                    </a:lnTo>
                    <a:lnTo>
                      <a:pt x="381" y="71"/>
                    </a:lnTo>
                    <a:lnTo>
                      <a:pt x="382" y="71"/>
                    </a:lnTo>
                    <a:lnTo>
                      <a:pt x="384" y="71"/>
                    </a:lnTo>
                    <a:lnTo>
                      <a:pt x="386" y="71"/>
                    </a:lnTo>
                    <a:lnTo>
                      <a:pt x="386" y="69"/>
                    </a:lnTo>
                    <a:lnTo>
                      <a:pt x="390" y="69"/>
                    </a:lnTo>
                    <a:lnTo>
                      <a:pt x="390" y="67"/>
                    </a:lnTo>
                    <a:lnTo>
                      <a:pt x="392" y="67"/>
                    </a:lnTo>
                    <a:lnTo>
                      <a:pt x="394" y="67"/>
                    </a:lnTo>
                    <a:lnTo>
                      <a:pt x="396" y="66"/>
                    </a:lnTo>
                    <a:lnTo>
                      <a:pt x="398" y="64"/>
                    </a:lnTo>
                    <a:lnTo>
                      <a:pt x="400" y="64"/>
                    </a:lnTo>
                    <a:lnTo>
                      <a:pt x="402" y="64"/>
                    </a:lnTo>
                    <a:lnTo>
                      <a:pt x="404" y="64"/>
                    </a:lnTo>
                    <a:lnTo>
                      <a:pt x="404" y="62"/>
                    </a:lnTo>
                    <a:lnTo>
                      <a:pt x="405" y="62"/>
                    </a:lnTo>
                    <a:lnTo>
                      <a:pt x="407" y="62"/>
                    </a:lnTo>
                    <a:lnTo>
                      <a:pt x="409" y="64"/>
                    </a:lnTo>
                    <a:lnTo>
                      <a:pt x="411" y="64"/>
                    </a:lnTo>
                    <a:lnTo>
                      <a:pt x="413" y="64"/>
                    </a:lnTo>
                    <a:lnTo>
                      <a:pt x="415" y="66"/>
                    </a:lnTo>
                    <a:lnTo>
                      <a:pt x="417" y="67"/>
                    </a:lnTo>
                    <a:lnTo>
                      <a:pt x="419" y="66"/>
                    </a:lnTo>
                    <a:lnTo>
                      <a:pt x="421" y="66"/>
                    </a:lnTo>
                    <a:lnTo>
                      <a:pt x="423" y="66"/>
                    </a:lnTo>
                    <a:lnTo>
                      <a:pt x="423" y="67"/>
                    </a:lnTo>
                    <a:lnTo>
                      <a:pt x="425" y="67"/>
                    </a:lnTo>
                    <a:lnTo>
                      <a:pt x="427" y="67"/>
                    </a:lnTo>
                    <a:lnTo>
                      <a:pt x="429" y="67"/>
                    </a:lnTo>
                    <a:lnTo>
                      <a:pt x="430" y="6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6" name="Freeform 4981">
                <a:extLst>
                  <a:ext uri="{FF2B5EF4-FFF2-40B4-BE49-F238E27FC236}">
                    <a16:creationId xmlns:a16="http://schemas.microsoft.com/office/drawing/2014/main" id="{CC6551F1-CF85-42BF-9733-9D34992D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428" y="2855266"/>
                <a:ext cx="1071387" cy="747001"/>
              </a:xfrm>
              <a:custGeom>
                <a:avLst/>
                <a:gdLst/>
                <a:ahLst/>
                <a:cxnLst>
                  <a:cxn ang="0">
                    <a:pos x="393" y="225"/>
                  </a:cxn>
                  <a:cxn ang="0">
                    <a:pos x="418" y="248"/>
                  </a:cxn>
                  <a:cxn ang="0">
                    <a:pos x="443" y="263"/>
                  </a:cxn>
                  <a:cxn ang="0">
                    <a:pos x="462" y="290"/>
                  </a:cxn>
                  <a:cxn ang="0">
                    <a:pos x="487" y="302"/>
                  </a:cxn>
                  <a:cxn ang="0">
                    <a:pos x="510" y="315"/>
                  </a:cxn>
                  <a:cxn ang="0">
                    <a:pos x="520" y="342"/>
                  </a:cxn>
                  <a:cxn ang="0">
                    <a:pos x="518" y="371"/>
                  </a:cxn>
                  <a:cxn ang="0">
                    <a:pos x="516" y="401"/>
                  </a:cxn>
                  <a:cxn ang="0">
                    <a:pos x="526" y="413"/>
                  </a:cxn>
                  <a:cxn ang="0">
                    <a:pos x="549" y="403"/>
                  </a:cxn>
                  <a:cxn ang="0">
                    <a:pos x="568" y="423"/>
                  </a:cxn>
                  <a:cxn ang="0">
                    <a:pos x="583" y="446"/>
                  </a:cxn>
                  <a:cxn ang="0">
                    <a:pos x="557" y="442"/>
                  </a:cxn>
                  <a:cxn ang="0">
                    <a:pos x="532" y="453"/>
                  </a:cxn>
                  <a:cxn ang="0">
                    <a:pos x="507" y="440"/>
                  </a:cxn>
                  <a:cxn ang="0">
                    <a:pos x="478" y="438"/>
                  </a:cxn>
                  <a:cxn ang="0">
                    <a:pos x="449" y="417"/>
                  </a:cxn>
                  <a:cxn ang="0">
                    <a:pos x="422" y="415"/>
                  </a:cxn>
                  <a:cxn ang="0">
                    <a:pos x="397" y="407"/>
                  </a:cxn>
                  <a:cxn ang="0">
                    <a:pos x="376" y="388"/>
                  </a:cxn>
                  <a:cxn ang="0">
                    <a:pos x="359" y="388"/>
                  </a:cxn>
                  <a:cxn ang="0">
                    <a:pos x="363" y="421"/>
                  </a:cxn>
                  <a:cxn ang="0">
                    <a:pos x="349" y="432"/>
                  </a:cxn>
                  <a:cxn ang="0">
                    <a:pos x="334" y="469"/>
                  </a:cxn>
                  <a:cxn ang="0">
                    <a:pos x="301" y="451"/>
                  </a:cxn>
                  <a:cxn ang="0">
                    <a:pos x="288" y="434"/>
                  </a:cxn>
                  <a:cxn ang="0">
                    <a:pos x="282" y="421"/>
                  </a:cxn>
                  <a:cxn ang="0">
                    <a:pos x="280" y="398"/>
                  </a:cxn>
                  <a:cxn ang="0">
                    <a:pos x="269" y="376"/>
                  </a:cxn>
                  <a:cxn ang="0">
                    <a:pos x="257" y="353"/>
                  </a:cxn>
                  <a:cxn ang="0">
                    <a:pos x="246" y="328"/>
                  </a:cxn>
                  <a:cxn ang="0">
                    <a:pos x="228" y="319"/>
                  </a:cxn>
                  <a:cxn ang="0">
                    <a:pos x="207" y="303"/>
                  </a:cxn>
                  <a:cxn ang="0">
                    <a:pos x="196" y="275"/>
                  </a:cxn>
                  <a:cxn ang="0">
                    <a:pos x="180" y="278"/>
                  </a:cxn>
                  <a:cxn ang="0">
                    <a:pos x="161" y="267"/>
                  </a:cxn>
                  <a:cxn ang="0">
                    <a:pos x="134" y="261"/>
                  </a:cxn>
                  <a:cxn ang="0">
                    <a:pos x="111" y="257"/>
                  </a:cxn>
                  <a:cxn ang="0">
                    <a:pos x="96" y="265"/>
                  </a:cxn>
                  <a:cxn ang="0">
                    <a:pos x="75" y="257"/>
                  </a:cxn>
                  <a:cxn ang="0">
                    <a:pos x="54" y="261"/>
                  </a:cxn>
                  <a:cxn ang="0">
                    <a:pos x="42" y="246"/>
                  </a:cxn>
                  <a:cxn ang="0">
                    <a:pos x="23" y="242"/>
                  </a:cxn>
                  <a:cxn ang="0">
                    <a:pos x="17" y="227"/>
                  </a:cxn>
                  <a:cxn ang="0">
                    <a:pos x="125" y="96"/>
                  </a:cxn>
                  <a:cxn ang="0">
                    <a:pos x="142" y="104"/>
                  </a:cxn>
                  <a:cxn ang="0">
                    <a:pos x="165" y="106"/>
                  </a:cxn>
                  <a:cxn ang="0">
                    <a:pos x="180" y="90"/>
                  </a:cxn>
                  <a:cxn ang="0">
                    <a:pos x="196" y="75"/>
                  </a:cxn>
                  <a:cxn ang="0">
                    <a:pos x="205" y="52"/>
                  </a:cxn>
                  <a:cxn ang="0">
                    <a:pos x="217" y="31"/>
                  </a:cxn>
                  <a:cxn ang="0">
                    <a:pos x="228" y="23"/>
                  </a:cxn>
                  <a:cxn ang="0">
                    <a:pos x="247" y="15"/>
                  </a:cxn>
                  <a:cxn ang="0">
                    <a:pos x="269" y="4"/>
                  </a:cxn>
                  <a:cxn ang="0">
                    <a:pos x="276" y="21"/>
                  </a:cxn>
                  <a:cxn ang="0">
                    <a:pos x="301" y="52"/>
                  </a:cxn>
                  <a:cxn ang="0">
                    <a:pos x="326" y="73"/>
                  </a:cxn>
                  <a:cxn ang="0">
                    <a:pos x="340" y="108"/>
                  </a:cxn>
                  <a:cxn ang="0">
                    <a:pos x="357" y="144"/>
                  </a:cxn>
                  <a:cxn ang="0">
                    <a:pos x="370" y="202"/>
                  </a:cxn>
                </a:cxnLst>
                <a:rect l="0" t="0" r="r" b="b"/>
                <a:pathLst>
                  <a:path w="583" h="469">
                    <a:moveTo>
                      <a:pt x="384" y="202"/>
                    </a:moveTo>
                    <a:lnTo>
                      <a:pt x="386" y="202"/>
                    </a:lnTo>
                    <a:lnTo>
                      <a:pt x="386" y="204"/>
                    </a:lnTo>
                    <a:lnTo>
                      <a:pt x="388" y="204"/>
                    </a:lnTo>
                    <a:lnTo>
                      <a:pt x="390" y="206"/>
                    </a:lnTo>
                    <a:lnTo>
                      <a:pt x="390" y="207"/>
                    </a:lnTo>
                    <a:lnTo>
                      <a:pt x="390" y="209"/>
                    </a:lnTo>
                    <a:lnTo>
                      <a:pt x="390" y="211"/>
                    </a:lnTo>
                    <a:lnTo>
                      <a:pt x="391" y="211"/>
                    </a:lnTo>
                    <a:lnTo>
                      <a:pt x="391" y="213"/>
                    </a:lnTo>
                    <a:lnTo>
                      <a:pt x="391" y="215"/>
                    </a:lnTo>
                    <a:lnTo>
                      <a:pt x="393" y="217"/>
                    </a:lnTo>
                    <a:lnTo>
                      <a:pt x="393" y="219"/>
                    </a:lnTo>
                    <a:lnTo>
                      <a:pt x="393" y="221"/>
                    </a:lnTo>
                    <a:lnTo>
                      <a:pt x="393" y="223"/>
                    </a:lnTo>
                    <a:lnTo>
                      <a:pt x="393" y="225"/>
                    </a:lnTo>
                    <a:lnTo>
                      <a:pt x="393" y="227"/>
                    </a:lnTo>
                    <a:lnTo>
                      <a:pt x="393" y="229"/>
                    </a:lnTo>
                    <a:lnTo>
                      <a:pt x="395" y="230"/>
                    </a:lnTo>
                    <a:lnTo>
                      <a:pt x="397" y="232"/>
                    </a:lnTo>
                    <a:lnTo>
                      <a:pt x="399" y="234"/>
                    </a:lnTo>
                    <a:lnTo>
                      <a:pt x="401" y="236"/>
                    </a:lnTo>
                    <a:lnTo>
                      <a:pt x="403" y="236"/>
                    </a:lnTo>
                    <a:lnTo>
                      <a:pt x="403" y="238"/>
                    </a:lnTo>
                    <a:lnTo>
                      <a:pt x="405" y="240"/>
                    </a:lnTo>
                    <a:lnTo>
                      <a:pt x="407" y="240"/>
                    </a:lnTo>
                    <a:lnTo>
                      <a:pt x="409" y="242"/>
                    </a:lnTo>
                    <a:lnTo>
                      <a:pt x="411" y="244"/>
                    </a:lnTo>
                    <a:lnTo>
                      <a:pt x="413" y="246"/>
                    </a:lnTo>
                    <a:lnTo>
                      <a:pt x="414" y="246"/>
                    </a:lnTo>
                    <a:lnTo>
                      <a:pt x="414" y="248"/>
                    </a:lnTo>
                    <a:lnTo>
                      <a:pt x="418" y="248"/>
                    </a:lnTo>
                    <a:lnTo>
                      <a:pt x="420" y="248"/>
                    </a:lnTo>
                    <a:lnTo>
                      <a:pt x="422" y="248"/>
                    </a:lnTo>
                    <a:lnTo>
                      <a:pt x="424" y="248"/>
                    </a:lnTo>
                    <a:lnTo>
                      <a:pt x="426" y="248"/>
                    </a:lnTo>
                    <a:lnTo>
                      <a:pt x="428" y="248"/>
                    </a:lnTo>
                    <a:lnTo>
                      <a:pt x="430" y="248"/>
                    </a:lnTo>
                    <a:lnTo>
                      <a:pt x="432" y="250"/>
                    </a:lnTo>
                    <a:lnTo>
                      <a:pt x="434" y="250"/>
                    </a:lnTo>
                    <a:lnTo>
                      <a:pt x="434" y="252"/>
                    </a:lnTo>
                    <a:lnTo>
                      <a:pt x="436" y="254"/>
                    </a:lnTo>
                    <a:lnTo>
                      <a:pt x="436" y="255"/>
                    </a:lnTo>
                    <a:lnTo>
                      <a:pt x="438" y="255"/>
                    </a:lnTo>
                    <a:lnTo>
                      <a:pt x="438" y="257"/>
                    </a:lnTo>
                    <a:lnTo>
                      <a:pt x="439" y="259"/>
                    </a:lnTo>
                    <a:lnTo>
                      <a:pt x="441" y="261"/>
                    </a:lnTo>
                    <a:lnTo>
                      <a:pt x="443" y="263"/>
                    </a:lnTo>
                    <a:lnTo>
                      <a:pt x="445" y="265"/>
                    </a:lnTo>
                    <a:lnTo>
                      <a:pt x="445" y="267"/>
                    </a:lnTo>
                    <a:lnTo>
                      <a:pt x="447" y="269"/>
                    </a:lnTo>
                    <a:lnTo>
                      <a:pt x="449" y="271"/>
                    </a:lnTo>
                    <a:lnTo>
                      <a:pt x="449" y="273"/>
                    </a:lnTo>
                    <a:lnTo>
                      <a:pt x="451" y="275"/>
                    </a:lnTo>
                    <a:lnTo>
                      <a:pt x="451" y="277"/>
                    </a:lnTo>
                    <a:lnTo>
                      <a:pt x="453" y="278"/>
                    </a:lnTo>
                    <a:lnTo>
                      <a:pt x="453" y="280"/>
                    </a:lnTo>
                    <a:lnTo>
                      <a:pt x="455" y="280"/>
                    </a:lnTo>
                    <a:lnTo>
                      <a:pt x="457" y="282"/>
                    </a:lnTo>
                    <a:lnTo>
                      <a:pt x="457" y="284"/>
                    </a:lnTo>
                    <a:lnTo>
                      <a:pt x="459" y="284"/>
                    </a:lnTo>
                    <a:lnTo>
                      <a:pt x="461" y="288"/>
                    </a:lnTo>
                    <a:lnTo>
                      <a:pt x="461" y="290"/>
                    </a:lnTo>
                    <a:lnTo>
                      <a:pt x="462" y="290"/>
                    </a:lnTo>
                    <a:lnTo>
                      <a:pt x="462" y="292"/>
                    </a:lnTo>
                    <a:lnTo>
                      <a:pt x="464" y="294"/>
                    </a:lnTo>
                    <a:lnTo>
                      <a:pt x="466" y="296"/>
                    </a:lnTo>
                    <a:lnTo>
                      <a:pt x="466" y="298"/>
                    </a:lnTo>
                    <a:lnTo>
                      <a:pt x="468" y="300"/>
                    </a:lnTo>
                    <a:lnTo>
                      <a:pt x="468" y="302"/>
                    </a:lnTo>
                    <a:lnTo>
                      <a:pt x="470" y="302"/>
                    </a:lnTo>
                    <a:lnTo>
                      <a:pt x="472" y="303"/>
                    </a:lnTo>
                    <a:lnTo>
                      <a:pt x="474" y="303"/>
                    </a:lnTo>
                    <a:lnTo>
                      <a:pt x="476" y="303"/>
                    </a:lnTo>
                    <a:lnTo>
                      <a:pt x="478" y="303"/>
                    </a:lnTo>
                    <a:lnTo>
                      <a:pt x="480" y="303"/>
                    </a:lnTo>
                    <a:lnTo>
                      <a:pt x="482" y="302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7" y="302"/>
                    </a:lnTo>
                    <a:lnTo>
                      <a:pt x="489" y="300"/>
                    </a:lnTo>
                    <a:lnTo>
                      <a:pt x="491" y="300"/>
                    </a:lnTo>
                    <a:lnTo>
                      <a:pt x="493" y="300"/>
                    </a:lnTo>
                    <a:lnTo>
                      <a:pt x="495" y="300"/>
                    </a:lnTo>
                    <a:lnTo>
                      <a:pt x="497" y="300"/>
                    </a:lnTo>
                    <a:lnTo>
                      <a:pt x="499" y="300"/>
                    </a:lnTo>
                    <a:lnTo>
                      <a:pt x="501" y="302"/>
                    </a:lnTo>
                    <a:lnTo>
                      <a:pt x="503" y="302"/>
                    </a:lnTo>
                    <a:lnTo>
                      <a:pt x="503" y="303"/>
                    </a:lnTo>
                    <a:lnTo>
                      <a:pt x="505" y="305"/>
                    </a:lnTo>
                    <a:lnTo>
                      <a:pt x="505" y="307"/>
                    </a:lnTo>
                    <a:lnTo>
                      <a:pt x="507" y="309"/>
                    </a:lnTo>
                    <a:lnTo>
                      <a:pt x="509" y="311"/>
                    </a:lnTo>
                    <a:lnTo>
                      <a:pt x="509" y="313"/>
                    </a:lnTo>
                    <a:lnTo>
                      <a:pt x="510" y="313"/>
                    </a:lnTo>
                    <a:lnTo>
                      <a:pt x="510" y="315"/>
                    </a:lnTo>
                    <a:lnTo>
                      <a:pt x="510" y="317"/>
                    </a:lnTo>
                    <a:lnTo>
                      <a:pt x="512" y="319"/>
                    </a:lnTo>
                    <a:lnTo>
                      <a:pt x="512" y="321"/>
                    </a:lnTo>
                    <a:lnTo>
                      <a:pt x="512" y="323"/>
                    </a:lnTo>
                    <a:lnTo>
                      <a:pt x="514" y="323"/>
                    </a:lnTo>
                    <a:lnTo>
                      <a:pt x="514" y="325"/>
                    </a:lnTo>
                    <a:lnTo>
                      <a:pt x="516" y="326"/>
                    </a:lnTo>
                    <a:lnTo>
                      <a:pt x="516" y="328"/>
                    </a:lnTo>
                    <a:lnTo>
                      <a:pt x="516" y="330"/>
                    </a:lnTo>
                    <a:lnTo>
                      <a:pt x="516" y="332"/>
                    </a:lnTo>
                    <a:lnTo>
                      <a:pt x="518" y="332"/>
                    </a:lnTo>
                    <a:lnTo>
                      <a:pt x="518" y="334"/>
                    </a:lnTo>
                    <a:lnTo>
                      <a:pt x="518" y="336"/>
                    </a:lnTo>
                    <a:lnTo>
                      <a:pt x="520" y="336"/>
                    </a:lnTo>
                    <a:lnTo>
                      <a:pt x="520" y="340"/>
                    </a:lnTo>
                    <a:lnTo>
                      <a:pt x="520" y="342"/>
                    </a:lnTo>
                    <a:lnTo>
                      <a:pt x="520" y="344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2" y="350"/>
                    </a:lnTo>
                    <a:lnTo>
                      <a:pt x="524" y="351"/>
                    </a:lnTo>
                    <a:lnTo>
                      <a:pt x="524" y="353"/>
                    </a:lnTo>
                    <a:lnTo>
                      <a:pt x="522" y="355"/>
                    </a:lnTo>
                    <a:lnTo>
                      <a:pt x="524" y="357"/>
                    </a:lnTo>
                    <a:lnTo>
                      <a:pt x="522" y="357"/>
                    </a:lnTo>
                    <a:lnTo>
                      <a:pt x="522" y="359"/>
                    </a:lnTo>
                    <a:lnTo>
                      <a:pt x="522" y="361"/>
                    </a:lnTo>
                    <a:lnTo>
                      <a:pt x="522" y="363"/>
                    </a:lnTo>
                    <a:lnTo>
                      <a:pt x="520" y="367"/>
                    </a:lnTo>
                    <a:lnTo>
                      <a:pt x="520" y="369"/>
                    </a:lnTo>
                    <a:lnTo>
                      <a:pt x="520" y="371"/>
                    </a:lnTo>
                    <a:lnTo>
                      <a:pt x="518" y="371"/>
                    </a:lnTo>
                    <a:lnTo>
                      <a:pt x="518" y="373"/>
                    </a:lnTo>
                    <a:lnTo>
                      <a:pt x="518" y="375"/>
                    </a:lnTo>
                    <a:lnTo>
                      <a:pt x="518" y="376"/>
                    </a:lnTo>
                    <a:lnTo>
                      <a:pt x="518" y="378"/>
                    </a:lnTo>
                    <a:lnTo>
                      <a:pt x="518" y="380"/>
                    </a:lnTo>
                    <a:lnTo>
                      <a:pt x="518" y="382"/>
                    </a:lnTo>
                    <a:lnTo>
                      <a:pt x="520" y="384"/>
                    </a:lnTo>
                    <a:lnTo>
                      <a:pt x="520" y="386"/>
                    </a:lnTo>
                    <a:lnTo>
                      <a:pt x="520" y="388"/>
                    </a:lnTo>
                    <a:lnTo>
                      <a:pt x="520" y="390"/>
                    </a:lnTo>
                    <a:lnTo>
                      <a:pt x="520" y="392"/>
                    </a:lnTo>
                    <a:lnTo>
                      <a:pt x="520" y="394"/>
                    </a:lnTo>
                    <a:lnTo>
                      <a:pt x="518" y="396"/>
                    </a:lnTo>
                    <a:lnTo>
                      <a:pt x="518" y="398"/>
                    </a:lnTo>
                    <a:lnTo>
                      <a:pt x="518" y="399"/>
                    </a:lnTo>
                    <a:lnTo>
                      <a:pt x="516" y="401"/>
                    </a:lnTo>
                    <a:lnTo>
                      <a:pt x="516" y="403"/>
                    </a:lnTo>
                    <a:lnTo>
                      <a:pt x="514" y="405"/>
                    </a:lnTo>
                    <a:lnTo>
                      <a:pt x="512" y="407"/>
                    </a:lnTo>
                    <a:lnTo>
                      <a:pt x="512" y="409"/>
                    </a:lnTo>
                    <a:lnTo>
                      <a:pt x="510" y="409"/>
                    </a:lnTo>
                    <a:lnTo>
                      <a:pt x="510" y="411"/>
                    </a:lnTo>
                    <a:lnTo>
                      <a:pt x="510" y="413"/>
                    </a:lnTo>
                    <a:lnTo>
                      <a:pt x="512" y="413"/>
                    </a:lnTo>
                    <a:lnTo>
                      <a:pt x="514" y="413"/>
                    </a:lnTo>
                    <a:lnTo>
                      <a:pt x="514" y="415"/>
                    </a:lnTo>
                    <a:lnTo>
                      <a:pt x="516" y="415"/>
                    </a:lnTo>
                    <a:lnTo>
                      <a:pt x="518" y="415"/>
                    </a:lnTo>
                    <a:lnTo>
                      <a:pt x="520" y="415"/>
                    </a:lnTo>
                    <a:lnTo>
                      <a:pt x="522" y="415"/>
                    </a:lnTo>
                    <a:lnTo>
                      <a:pt x="524" y="415"/>
                    </a:lnTo>
                    <a:lnTo>
                      <a:pt x="526" y="413"/>
                    </a:lnTo>
                    <a:lnTo>
                      <a:pt x="528" y="413"/>
                    </a:lnTo>
                    <a:lnTo>
                      <a:pt x="530" y="413"/>
                    </a:lnTo>
                    <a:lnTo>
                      <a:pt x="532" y="413"/>
                    </a:lnTo>
                    <a:lnTo>
                      <a:pt x="534" y="413"/>
                    </a:lnTo>
                    <a:lnTo>
                      <a:pt x="535" y="413"/>
                    </a:lnTo>
                    <a:lnTo>
                      <a:pt x="537" y="413"/>
                    </a:lnTo>
                    <a:lnTo>
                      <a:pt x="537" y="411"/>
                    </a:lnTo>
                    <a:lnTo>
                      <a:pt x="539" y="411"/>
                    </a:lnTo>
                    <a:lnTo>
                      <a:pt x="539" y="409"/>
                    </a:lnTo>
                    <a:lnTo>
                      <a:pt x="541" y="409"/>
                    </a:lnTo>
                    <a:lnTo>
                      <a:pt x="541" y="407"/>
                    </a:lnTo>
                    <a:lnTo>
                      <a:pt x="543" y="407"/>
                    </a:lnTo>
                    <a:lnTo>
                      <a:pt x="543" y="405"/>
                    </a:lnTo>
                    <a:lnTo>
                      <a:pt x="545" y="405"/>
                    </a:lnTo>
                    <a:lnTo>
                      <a:pt x="545" y="403"/>
                    </a:lnTo>
                    <a:lnTo>
                      <a:pt x="549" y="403"/>
                    </a:lnTo>
                    <a:lnTo>
                      <a:pt x="551" y="403"/>
                    </a:lnTo>
                    <a:lnTo>
                      <a:pt x="553" y="403"/>
                    </a:lnTo>
                    <a:lnTo>
                      <a:pt x="555" y="403"/>
                    </a:lnTo>
                    <a:lnTo>
                      <a:pt x="557" y="403"/>
                    </a:lnTo>
                    <a:lnTo>
                      <a:pt x="557" y="405"/>
                    </a:lnTo>
                    <a:lnTo>
                      <a:pt x="558" y="407"/>
                    </a:lnTo>
                    <a:lnTo>
                      <a:pt x="560" y="407"/>
                    </a:lnTo>
                    <a:lnTo>
                      <a:pt x="562" y="411"/>
                    </a:lnTo>
                    <a:lnTo>
                      <a:pt x="564" y="411"/>
                    </a:lnTo>
                    <a:lnTo>
                      <a:pt x="564" y="413"/>
                    </a:lnTo>
                    <a:lnTo>
                      <a:pt x="566" y="415"/>
                    </a:lnTo>
                    <a:lnTo>
                      <a:pt x="568" y="417"/>
                    </a:lnTo>
                    <a:lnTo>
                      <a:pt x="568" y="419"/>
                    </a:lnTo>
                    <a:lnTo>
                      <a:pt x="568" y="421"/>
                    </a:lnTo>
                    <a:lnTo>
                      <a:pt x="570" y="423"/>
                    </a:lnTo>
                    <a:lnTo>
                      <a:pt x="568" y="423"/>
                    </a:lnTo>
                    <a:lnTo>
                      <a:pt x="568" y="424"/>
                    </a:lnTo>
                    <a:lnTo>
                      <a:pt x="568" y="426"/>
                    </a:lnTo>
                    <a:lnTo>
                      <a:pt x="570" y="426"/>
                    </a:lnTo>
                    <a:lnTo>
                      <a:pt x="572" y="428"/>
                    </a:lnTo>
                    <a:lnTo>
                      <a:pt x="572" y="430"/>
                    </a:lnTo>
                    <a:lnTo>
                      <a:pt x="574" y="430"/>
                    </a:lnTo>
                    <a:lnTo>
                      <a:pt x="574" y="432"/>
                    </a:lnTo>
                    <a:lnTo>
                      <a:pt x="576" y="434"/>
                    </a:lnTo>
                    <a:lnTo>
                      <a:pt x="578" y="434"/>
                    </a:lnTo>
                    <a:lnTo>
                      <a:pt x="578" y="436"/>
                    </a:lnTo>
                    <a:lnTo>
                      <a:pt x="582" y="438"/>
                    </a:lnTo>
                    <a:lnTo>
                      <a:pt x="582" y="440"/>
                    </a:lnTo>
                    <a:lnTo>
                      <a:pt x="583" y="440"/>
                    </a:lnTo>
                    <a:lnTo>
                      <a:pt x="583" y="442"/>
                    </a:lnTo>
                    <a:lnTo>
                      <a:pt x="583" y="444"/>
                    </a:lnTo>
                    <a:lnTo>
                      <a:pt x="583" y="446"/>
                    </a:lnTo>
                    <a:lnTo>
                      <a:pt x="583" y="447"/>
                    </a:lnTo>
                    <a:lnTo>
                      <a:pt x="582" y="447"/>
                    </a:lnTo>
                    <a:lnTo>
                      <a:pt x="580" y="447"/>
                    </a:lnTo>
                    <a:lnTo>
                      <a:pt x="578" y="447"/>
                    </a:lnTo>
                    <a:lnTo>
                      <a:pt x="576" y="447"/>
                    </a:lnTo>
                    <a:lnTo>
                      <a:pt x="576" y="446"/>
                    </a:lnTo>
                    <a:lnTo>
                      <a:pt x="574" y="446"/>
                    </a:lnTo>
                    <a:lnTo>
                      <a:pt x="572" y="446"/>
                    </a:lnTo>
                    <a:lnTo>
                      <a:pt x="570" y="447"/>
                    </a:lnTo>
                    <a:lnTo>
                      <a:pt x="568" y="446"/>
                    </a:lnTo>
                    <a:lnTo>
                      <a:pt x="566" y="444"/>
                    </a:lnTo>
                    <a:lnTo>
                      <a:pt x="564" y="444"/>
                    </a:lnTo>
                    <a:lnTo>
                      <a:pt x="562" y="444"/>
                    </a:lnTo>
                    <a:lnTo>
                      <a:pt x="560" y="442"/>
                    </a:lnTo>
                    <a:lnTo>
                      <a:pt x="558" y="442"/>
                    </a:lnTo>
                    <a:lnTo>
                      <a:pt x="557" y="442"/>
                    </a:lnTo>
                    <a:lnTo>
                      <a:pt x="557" y="444"/>
                    </a:lnTo>
                    <a:lnTo>
                      <a:pt x="555" y="444"/>
                    </a:lnTo>
                    <a:lnTo>
                      <a:pt x="553" y="444"/>
                    </a:lnTo>
                    <a:lnTo>
                      <a:pt x="551" y="444"/>
                    </a:lnTo>
                    <a:lnTo>
                      <a:pt x="549" y="446"/>
                    </a:lnTo>
                    <a:lnTo>
                      <a:pt x="547" y="447"/>
                    </a:lnTo>
                    <a:lnTo>
                      <a:pt x="545" y="447"/>
                    </a:lnTo>
                    <a:lnTo>
                      <a:pt x="543" y="447"/>
                    </a:lnTo>
                    <a:lnTo>
                      <a:pt x="543" y="449"/>
                    </a:lnTo>
                    <a:lnTo>
                      <a:pt x="539" y="449"/>
                    </a:lnTo>
                    <a:lnTo>
                      <a:pt x="539" y="451"/>
                    </a:lnTo>
                    <a:lnTo>
                      <a:pt x="537" y="451"/>
                    </a:lnTo>
                    <a:lnTo>
                      <a:pt x="535" y="451"/>
                    </a:lnTo>
                    <a:lnTo>
                      <a:pt x="534" y="451"/>
                    </a:lnTo>
                    <a:lnTo>
                      <a:pt x="534" y="453"/>
                    </a:lnTo>
                    <a:lnTo>
                      <a:pt x="532" y="453"/>
                    </a:lnTo>
                    <a:lnTo>
                      <a:pt x="530" y="453"/>
                    </a:lnTo>
                    <a:lnTo>
                      <a:pt x="528" y="453"/>
                    </a:lnTo>
                    <a:lnTo>
                      <a:pt x="526" y="453"/>
                    </a:lnTo>
                    <a:lnTo>
                      <a:pt x="524" y="451"/>
                    </a:lnTo>
                    <a:lnTo>
                      <a:pt x="522" y="449"/>
                    </a:lnTo>
                    <a:lnTo>
                      <a:pt x="522" y="447"/>
                    </a:lnTo>
                    <a:lnTo>
                      <a:pt x="522" y="446"/>
                    </a:lnTo>
                    <a:lnTo>
                      <a:pt x="520" y="446"/>
                    </a:lnTo>
                    <a:lnTo>
                      <a:pt x="518" y="446"/>
                    </a:lnTo>
                    <a:lnTo>
                      <a:pt x="516" y="446"/>
                    </a:lnTo>
                    <a:lnTo>
                      <a:pt x="514" y="446"/>
                    </a:lnTo>
                    <a:lnTo>
                      <a:pt x="512" y="444"/>
                    </a:lnTo>
                    <a:lnTo>
                      <a:pt x="510" y="444"/>
                    </a:lnTo>
                    <a:lnTo>
                      <a:pt x="510" y="442"/>
                    </a:lnTo>
                    <a:lnTo>
                      <a:pt x="509" y="442"/>
                    </a:lnTo>
                    <a:lnTo>
                      <a:pt x="507" y="440"/>
                    </a:lnTo>
                    <a:lnTo>
                      <a:pt x="505" y="440"/>
                    </a:lnTo>
                    <a:lnTo>
                      <a:pt x="503" y="440"/>
                    </a:lnTo>
                    <a:lnTo>
                      <a:pt x="501" y="440"/>
                    </a:lnTo>
                    <a:lnTo>
                      <a:pt x="499" y="442"/>
                    </a:lnTo>
                    <a:lnTo>
                      <a:pt x="497" y="442"/>
                    </a:lnTo>
                    <a:lnTo>
                      <a:pt x="493" y="442"/>
                    </a:lnTo>
                    <a:lnTo>
                      <a:pt x="489" y="442"/>
                    </a:lnTo>
                    <a:lnTo>
                      <a:pt x="487" y="442"/>
                    </a:lnTo>
                    <a:lnTo>
                      <a:pt x="487" y="444"/>
                    </a:lnTo>
                    <a:lnTo>
                      <a:pt x="486" y="444"/>
                    </a:lnTo>
                    <a:lnTo>
                      <a:pt x="484" y="444"/>
                    </a:lnTo>
                    <a:lnTo>
                      <a:pt x="484" y="442"/>
                    </a:lnTo>
                    <a:lnTo>
                      <a:pt x="482" y="442"/>
                    </a:lnTo>
                    <a:lnTo>
                      <a:pt x="480" y="440"/>
                    </a:lnTo>
                    <a:lnTo>
                      <a:pt x="478" y="440"/>
                    </a:lnTo>
                    <a:lnTo>
                      <a:pt x="478" y="438"/>
                    </a:lnTo>
                    <a:lnTo>
                      <a:pt x="476" y="436"/>
                    </a:lnTo>
                    <a:lnTo>
                      <a:pt x="474" y="434"/>
                    </a:lnTo>
                    <a:lnTo>
                      <a:pt x="472" y="432"/>
                    </a:lnTo>
                    <a:lnTo>
                      <a:pt x="470" y="430"/>
                    </a:lnTo>
                    <a:lnTo>
                      <a:pt x="468" y="428"/>
                    </a:lnTo>
                    <a:lnTo>
                      <a:pt x="466" y="428"/>
                    </a:lnTo>
                    <a:lnTo>
                      <a:pt x="464" y="428"/>
                    </a:lnTo>
                    <a:lnTo>
                      <a:pt x="462" y="426"/>
                    </a:lnTo>
                    <a:lnTo>
                      <a:pt x="459" y="424"/>
                    </a:lnTo>
                    <a:lnTo>
                      <a:pt x="459" y="423"/>
                    </a:lnTo>
                    <a:lnTo>
                      <a:pt x="457" y="423"/>
                    </a:lnTo>
                    <a:lnTo>
                      <a:pt x="455" y="423"/>
                    </a:lnTo>
                    <a:lnTo>
                      <a:pt x="451" y="421"/>
                    </a:lnTo>
                    <a:lnTo>
                      <a:pt x="451" y="419"/>
                    </a:lnTo>
                    <a:lnTo>
                      <a:pt x="449" y="419"/>
                    </a:lnTo>
                    <a:lnTo>
                      <a:pt x="449" y="417"/>
                    </a:lnTo>
                    <a:lnTo>
                      <a:pt x="447" y="417"/>
                    </a:lnTo>
                    <a:lnTo>
                      <a:pt x="445" y="417"/>
                    </a:lnTo>
                    <a:lnTo>
                      <a:pt x="445" y="415"/>
                    </a:lnTo>
                    <a:lnTo>
                      <a:pt x="443" y="415"/>
                    </a:lnTo>
                    <a:lnTo>
                      <a:pt x="441" y="415"/>
                    </a:lnTo>
                    <a:lnTo>
                      <a:pt x="439" y="415"/>
                    </a:lnTo>
                    <a:lnTo>
                      <a:pt x="438" y="415"/>
                    </a:lnTo>
                    <a:lnTo>
                      <a:pt x="438" y="417"/>
                    </a:lnTo>
                    <a:lnTo>
                      <a:pt x="436" y="417"/>
                    </a:lnTo>
                    <a:lnTo>
                      <a:pt x="434" y="417"/>
                    </a:lnTo>
                    <a:lnTo>
                      <a:pt x="432" y="417"/>
                    </a:lnTo>
                    <a:lnTo>
                      <a:pt x="430" y="417"/>
                    </a:lnTo>
                    <a:lnTo>
                      <a:pt x="428" y="417"/>
                    </a:lnTo>
                    <a:lnTo>
                      <a:pt x="426" y="415"/>
                    </a:lnTo>
                    <a:lnTo>
                      <a:pt x="424" y="415"/>
                    </a:lnTo>
                    <a:lnTo>
                      <a:pt x="422" y="415"/>
                    </a:lnTo>
                    <a:lnTo>
                      <a:pt x="420" y="415"/>
                    </a:lnTo>
                    <a:lnTo>
                      <a:pt x="418" y="415"/>
                    </a:lnTo>
                    <a:lnTo>
                      <a:pt x="416" y="415"/>
                    </a:lnTo>
                    <a:lnTo>
                      <a:pt x="416" y="413"/>
                    </a:lnTo>
                    <a:lnTo>
                      <a:pt x="414" y="413"/>
                    </a:lnTo>
                    <a:lnTo>
                      <a:pt x="413" y="413"/>
                    </a:lnTo>
                    <a:lnTo>
                      <a:pt x="411" y="413"/>
                    </a:lnTo>
                    <a:lnTo>
                      <a:pt x="409" y="413"/>
                    </a:lnTo>
                    <a:lnTo>
                      <a:pt x="407" y="413"/>
                    </a:lnTo>
                    <a:lnTo>
                      <a:pt x="407" y="411"/>
                    </a:lnTo>
                    <a:lnTo>
                      <a:pt x="405" y="411"/>
                    </a:lnTo>
                    <a:lnTo>
                      <a:pt x="403" y="409"/>
                    </a:lnTo>
                    <a:lnTo>
                      <a:pt x="401" y="409"/>
                    </a:lnTo>
                    <a:lnTo>
                      <a:pt x="401" y="407"/>
                    </a:lnTo>
                    <a:lnTo>
                      <a:pt x="399" y="407"/>
                    </a:lnTo>
                    <a:lnTo>
                      <a:pt x="397" y="407"/>
                    </a:lnTo>
                    <a:lnTo>
                      <a:pt x="397" y="405"/>
                    </a:lnTo>
                    <a:lnTo>
                      <a:pt x="395" y="405"/>
                    </a:lnTo>
                    <a:lnTo>
                      <a:pt x="393" y="405"/>
                    </a:lnTo>
                    <a:lnTo>
                      <a:pt x="391" y="405"/>
                    </a:lnTo>
                    <a:lnTo>
                      <a:pt x="390" y="405"/>
                    </a:lnTo>
                    <a:lnTo>
                      <a:pt x="388" y="405"/>
                    </a:lnTo>
                    <a:lnTo>
                      <a:pt x="386" y="403"/>
                    </a:lnTo>
                    <a:lnTo>
                      <a:pt x="386" y="401"/>
                    </a:lnTo>
                    <a:lnTo>
                      <a:pt x="386" y="399"/>
                    </a:lnTo>
                    <a:lnTo>
                      <a:pt x="384" y="398"/>
                    </a:lnTo>
                    <a:lnTo>
                      <a:pt x="384" y="396"/>
                    </a:lnTo>
                    <a:lnTo>
                      <a:pt x="382" y="394"/>
                    </a:lnTo>
                    <a:lnTo>
                      <a:pt x="380" y="392"/>
                    </a:lnTo>
                    <a:lnTo>
                      <a:pt x="378" y="390"/>
                    </a:lnTo>
                    <a:lnTo>
                      <a:pt x="378" y="388"/>
                    </a:lnTo>
                    <a:lnTo>
                      <a:pt x="376" y="388"/>
                    </a:lnTo>
                    <a:lnTo>
                      <a:pt x="376" y="386"/>
                    </a:lnTo>
                    <a:lnTo>
                      <a:pt x="374" y="386"/>
                    </a:lnTo>
                    <a:lnTo>
                      <a:pt x="372" y="386"/>
                    </a:lnTo>
                    <a:lnTo>
                      <a:pt x="372" y="384"/>
                    </a:lnTo>
                    <a:lnTo>
                      <a:pt x="370" y="384"/>
                    </a:lnTo>
                    <a:lnTo>
                      <a:pt x="368" y="384"/>
                    </a:lnTo>
                    <a:lnTo>
                      <a:pt x="368" y="382"/>
                    </a:lnTo>
                    <a:lnTo>
                      <a:pt x="366" y="382"/>
                    </a:lnTo>
                    <a:lnTo>
                      <a:pt x="365" y="382"/>
                    </a:lnTo>
                    <a:lnTo>
                      <a:pt x="365" y="380"/>
                    </a:lnTo>
                    <a:lnTo>
                      <a:pt x="363" y="380"/>
                    </a:lnTo>
                    <a:lnTo>
                      <a:pt x="361" y="382"/>
                    </a:lnTo>
                    <a:lnTo>
                      <a:pt x="361" y="384"/>
                    </a:lnTo>
                    <a:lnTo>
                      <a:pt x="359" y="384"/>
                    </a:lnTo>
                    <a:lnTo>
                      <a:pt x="359" y="386"/>
                    </a:lnTo>
                    <a:lnTo>
                      <a:pt x="359" y="388"/>
                    </a:lnTo>
                    <a:lnTo>
                      <a:pt x="357" y="390"/>
                    </a:lnTo>
                    <a:lnTo>
                      <a:pt x="357" y="392"/>
                    </a:lnTo>
                    <a:lnTo>
                      <a:pt x="357" y="394"/>
                    </a:lnTo>
                    <a:lnTo>
                      <a:pt x="357" y="396"/>
                    </a:lnTo>
                    <a:lnTo>
                      <a:pt x="357" y="398"/>
                    </a:lnTo>
                    <a:lnTo>
                      <a:pt x="359" y="399"/>
                    </a:lnTo>
                    <a:lnTo>
                      <a:pt x="359" y="401"/>
                    </a:lnTo>
                    <a:lnTo>
                      <a:pt x="359" y="403"/>
                    </a:lnTo>
                    <a:lnTo>
                      <a:pt x="359" y="405"/>
                    </a:lnTo>
                    <a:lnTo>
                      <a:pt x="359" y="407"/>
                    </a:lnTo>
                    <a:lnTo>
                      <a:pt x="359" y="409"/>
                    </a:lnTo>
                    <a:lnTo>
                      <a:pt x="361" y="411"/>
                    </a:lnTo>
                    <a:lnTo>
                      <a:pt x="361" y="413"/>
                    </a:lnTo>
                    <a:lnTo>
                      <a:pt x="363" y="417"/>
                    </a:lnTo>
                    <a:lnTo>
                      <a:pt x="363" y="419"/>
                    </a:lnTo>
                    <a:lnTo>
                      <a:pt x="363" y="421"/>
                    </a:lnTo>
                    <a:lnTo>
                      <a:pt x="363" y="423"/>
                    </a:lnTo>
                    <a:lnTo>
                      <a:pt x="363" y="424"/>
                    </a:lnTo>
                    <a:lnTo>
                      <a:pt x="361" y="424"/>
                    </a:lnTo>
                    <a:lnTo>
                      <a:pt x="359" y="424"/>
                    </a:lnTo>
                    <a:lnTo>
                      <a:pt x="357" y="423"/>
                    </a:lnTo>
                    <a:lnTo>
                      <a:pt x="355" y="421"/>
                    </a:lnTo>
                    <a:lnTo>
                      <a:pt x="353" y="419"/>
                    </a:lnTo>
                    <a:lnTo>
                      <a:pt x="351" y="419"/>
                    </a:lnTo>
                    <a:lnTo>
                      <a:pt x="349" y="421"/>
                    </a:lnTo>
                    <a:lnTo>
                      <a:pt x="351" y="421"/>
                    </a:lnTo>
                    <a:lnTo>
                      <a:pt x="351" y="423"/>
                    </a:lnTo>
                    <a:lnTo>
                      <a:pt x="351" y="424"/>
                    </a:lnTo>
                    <a:lnTo>
                      <a:pt x="351" y="426"/>
                    </a:lnTo>
                    <a:lnTo>
                      <a:pt x="349" y="426"/>
                    </a:lnTo>
                    <a:lnTo>
                      <a:pt x="349" y="430"/>
                    </a:lnTo>
                    <a:lnTo>
                      <a:pt x="349" y="432"/>
                    </a:lnTo>
                    <a:lnTo>
                      <a:pt x="349" y="434"/>
                    </a:lnTo>
                    <a:lnTo>
                      <a:pt x="349" y="438"/>
                    </a:lnTo>
                    <a:lnTo>
                      <a:pt x="349" y="440"/>
                    </a:lnTo>
                    <a:lnTo>
                      <a:pt x="349" y="444"/>
                    </a:lnTo>
                    <a:lnTo>
                      <a:pt x="347" y="446"/>
                    </a:lnTo>
                    <a:lnTo>
                      <a:pt x="347" y="447"/>
                    </a:lnTo>
                    <a:lnTo>
                      <a:pt x="345" y="447"/>
                    </a:lnTo>
                    <a:lnTo>
                      <a:pt x="343" y="451"/>
                    </a:lnTo>
                    <a:lnTo>
                      <a:pt x="343" y="453"/>
                    </a:lnTo>
                    <a:lnTo>
                      <a:pt x="343" y="455"/>
                    </a:lnTo>
                    <a:lnTo>
                      <a:pt x="340" y="455"/>
                    </a:lnTo>
                    <a:lnTo>
                      <a:pt x="340" y="457"/>
                    </a:lnTo>
                    <a:lnTo>
                      <a:pt x="340" y="459"/>
                    </a:lnTo>
                    <a:lnTo>
                      <a:pt x="338" y="461"/>
                    </a:lnTo>
                    <a:lnTo>
                      <a:pt x="336" y="467"/>
                    </a:lnTo>
                    <a:lnTo>
                      <a:pt x="334" y="469"/>
                    </a:lnTo>
                    <a:lnTo>
                      <a:pt x="332" y="469"/>
                    </a:lnTo>
                    <a:lnTo>
                      <a:pt x="328" y="469"/>
                    </a:lnTo>
                    <a:lnTo>
                      <a:pt x="326" y="469"/>
                    </a:lnTo>
                    <a:lnTo>
                      <a:pt x="322" y="467"/>
                    </a:lnTo>
                    <a:lnTo>
                      <a:pt x="318" y="465"/>
                    </a:lnTo>
                    <a:lnTo>
                      <a:pt x="317" y="465"/>
                    </a:lnTo>
                    <a:lnTo>
                      <a:pt x="315" y="463"/>
                    </a:lnTo>
                    <a:lnTo>
                      <a:pt x="313" y="463"/>
                    </a:lnTo>
                    <a:lnTo>
                      <a:pt x="313" y="461"/>
                    </a:lnTo>
                    <a:lnTo>
                      <a:pt x="311" y="457"/>
                    </a:lnTo>
                    <a:lnTo>
                      <a:pt x="307" y="455"/>
                    </a:lnTo>
                    <a:lnTo>
                      <a:pt x="305" y="455"/>
                    </a:lnTo>
                    <a:lnTo>
                      <a:pt x="305" y="453"/>
                    </a:lnTo>
                    <a:lnTo>
                      <a:pt x="303" y="453"/>
                    </a:lnTo>
                    <a:lnTo>
                      <a:pt x="303" y="451"/>
                    </a:lnTo>
                    <a:lnTo>
                      <a:pt x="301" y="451"/>
                    </a:lnTo>
                    <a:lnTo>
                      <a:pt x="301" y="449"/>
                    </a:lnTo>
                    <a:lnTo>
                      <a:pt x="299" y="449"/>
                    </a:lnTo>
                    <a:lnTo>
                      <a:pt x="299" y="447"/>
                    </a:lnTo>
                    <a:lnTo>
                      <a:pt x="299" y="446"/>
                    </a:lnTo>
                    <a:lnTo>
                      <a:pt x="297" y="446"/>
                    </a:lnTo>
                    <a:lnTo>
                      <a:pt x="295" y="444"/>
                    </a:lnTo>
                    <a:lnTo>
                      <a:pt x="295" y="442"/>
                    </a:lnTo>
                    <a:lnTo>
                      <a:pt x="294" y="442"/>
                    </a:lnTo>
                    <a:lnTo>
                      <a:pt x="292" y="442"/>
                    </a:lnTo>
                    <a:lnTo>
                      <a:pt x="290" y="442"/>
                    </a:lnTo>
                    <a:lnTo>
                      <a:pt x="290" y="440"/>
                    </a:lnTo>
                    <a:lnTo>
                      <a:pt x="290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6" y="436"/>
                    </a:lnTo>
                    <a:lnTo>
                      <a:pt x="288" y="434"/>
                    </a:lnTo>
                    <a:lnTo>
                      <a:pt x="286" y="434"/>
                    </a:lnTo>
                    <a:lnTo>
                      <a:pt x="286" y="432"/>
                    </a:lnTo>
                    <a:lnTo>
                      <a:pt x="288" y="432"/>
                    </a:lnTo>
                    <a:lnTo>
                      <a:pt x="286" y="432"/>
                    </a:lnTo>
                    <a:lnTo>
                      <a:pt x="286" y="430"/>
                    </a:lnTo>
                    <a:lnTo>
                      <a:pt x="286" y="428"/>
                    </a:lnTo>
                    <a:lnTo>
                      <a:pt x="284" y="428"/>
                    </a:lnTo>
                    <a:lnTo>
                      <a:pt x="284" y="426"/>
                    </a:lnTo>
                    <a:lnTo>
                      <a:pt x="284" y="424"/>
                    </a:lnTo>
                    <a:lnTo>
                      <a:pt x="282" y="424"/>
                    </a:lnTo>
                    <a:lnTo>
                      <a:pt x="282" y="423"/>
                    </a:lnTo>
                    <a:lnTo>
                      <a:pt x="280" y="423"/>
                    </a:lnTo>
                    <a:lnTo>
                      <a:pt x="282" y="423"/>
                    </a:lnTo>
                    <a:lnTo>
                      <a:pt x="280" y="423"/>
                    </a:lnTo>
                    <a:lnTo>
                      <a:pt x="280" y="421"/>
                    </a:lnTo>
                    <a:lnTo>
                      <a:pt x="282" y="421"/>
                    </a:lnTo>
                    <a:lnTo>
                      <a:pt x="282" y="419"/>
                    </a:lnTo>
                    <a:lnTo>
                      <a:pt x="282" y="417"/>
                    </a:lnTo>
                    <a:lnTo>
                      <a:pt x="280" y="417"/>
                    </a:lnTo>
                    <a:lnTo>
                      <a:pt x="280" y="415"/>
                    </a:lnTo>
                    <a:lnTo>
                      <a:pt x="280" y="413"/>
                    </a:lnTo>
                    <a:lnTo>
                      <a:pt x="278" y="413"/>
                    </a:lnTo>
                    <a:lnTo>
                      <a:pt x="278" y="411"/>
                    </a:lnTo>
                    <a:lnTo>
                      <a:pt x="276" y="411"/>
                    </a:lnTo>
                    <a:lnTo>
                      <a:pt x="278" y="411"/>
                    </a:lnTo>
                    <a:lnTo>
                      <a:pt x="278" y="409"/>
                    </a:lnTo>
                    <a:lnTo>
                      <a:pt x="278" y="407"/>
                    </a:lnTo>
                    <a:lnTo>
                      <a:pt x="280" y="405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2" y="399"/>
                    </a:lnTo>
                    <a:lnTo>
                      <a:pt x="280" y="398"/>
                    </a:lnTo>
                    <a:lnTo>
                      <a:pt x="278" y="396"/>
                    </a:lnTo>
                    <a:lnTo>
                      <a:pt x="276" y="396"/>
                    </a:lnTo>
                    <a:lnTo>
                      <a:pt x="278" y="396"/>
                    </a:lnTo>
                    <a:lnTo>
                      <a:pt x="278" y="394"/>
                    </a:lnTo>
                    <a:lnTo>
                      <a:pt x="278" y="392"/>
                    </a:lnTo>
                    <a:lnTo>
                      <a:pt x="276" y="392"/>
                    </a:lnTo>
                    <a:lnTo>
                      <a:pt x="274" y="390"/>
                    </a:lnTo>
                    <a:lnTo>
                      <a:pt x="272" y="390"/>
                    </a:lnTo>
                    <a:lnTo>
                      <a:pt x="272" y="388"/>
                    </a:lnTo>
                    <a:lnTo>
                      <a:pt x="272" y="386"/>
                    </a:lnTo>
                    <a:lnTo>
                      <a:pt x="272" y="384"/>
                    </a:lnTo>
                    <a:lnTo>
                      <a:pt x="272" y="382"/>
                    </a:lnTo>
                    <a:lnTo>
                      <a:pt x="270" y="382"/>
                    </a:lnTo>
                    <a:lnTo>
                      <a:pt x="270" y="380"/>
                    </a:lnTo>
                    <a:lnTo>
                      <a:pt x="270" y="378"/>
                    </a:lnTo>
                    <a:lnTo>
                      <a:pt x="269" y="376"/>
                    </a:lnTo>
                    <a:lnTo>
                      <a:pt x="269" y="375"/>
                    </a:lnTo>
                    <a:lnTo>
                      <a:pt x="269" y="373"/>
                    </a:lnTo>
                    <a:lnTo>
                      <a:pt x="267" y="371"/>
                    </a:lnTo>
                    <a:lnTo>
                      <a:pt x="267" y="369"/>
                    </a:lnTo>
                    <a:lnTo>
                      <a:pt x="267" y="367"/>
                    </a:lnTo>
                    <a:lnTo>
                      <a:pt x="267" y="365"/>
                    </a:lnTo>
                    <a:lnTo>
                      <a:pt x="265" y="363"/>
                    </a:lnTo>
                    <a:lnTo>
                      <a:pt x="263" y="363"/>
                    </a:lnTo>
                    <a:lnTo>
                      <a:pt x="261" y="363"/>
                    </a:lnTo>
                    <a:lnTo>
                      <a:pt x="261" y="361"/>
                    </a:lnTo>
                    <a:lnTo>
                      <a:pt x="261" y="359"/>
                    </a:lnTo>
                    <a:lnTo>
                      <a:pt x="261" y="357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5"/>
                    </a:lnTo>
                    <a:lnTo>
                      <a:pt x="257" y="353"/>
                    </a:lnTo>
                    <a:lnTo>
                      <a:pt x="255" y="353"/>
                    </a:lnTo>
                    <a:lnTo>
                      <a:pt x="255" y="351"/>
                    </a:lnTo>
                    <a:lnTo>
                      <a:pt x="255" y="350"/>
                    </a:lnTo>
                    <a:lnTo>
                      <a:pt x="253" y="350"/>
                    </a:lnTo>
                    <a:lnTo>
                      <a:pt x="253" y="348"/>
                    </a:lnTo>
                    <a:lnTo>
                      <a:pt x="253" y="346"/>
                    </a:lnTo>
                    <a:lnTo>
                      <a:pt x="253" y="344"/>
                    </a:lnTo>
                    <a:lnTo>
                      <a:pt x="253" y="342"/>
                    </a:lnTo>
                    <a:lnTo>
                      <a:pt x="251" y="340"/>
                    </a:lnTo>
                    <a:lnTo>
                      <a:pt x="249" y="338"/>
                    </a:lnTo>
                    <a:lnTo>
                      <a:pt x="249" y="336"/>
                    </a:lnTo>
                    <a:lnTo>
                      <a:pt x="249" y="334"/>
                    </a:lnTo>
                    <a:lnTo>
                      <a:pt x="249" y="332"/>
                    </a:lnTo>
                    <a:lnTo>
                      <a:pt x="247" y="330"/>
                    </a:lnTo>
                    <a:lnTo>
                      <a:pt x="247" y="328"/>
                    </a:lnTo>
                    <a:lnTo>
                      <a:pt x="246" y="328"/>
                    </a:lnTo>
                    <a:lnTo>
                      <a:pt x="246" y="326"/>
                    </a:lnTo>
                    <a:lnTo>
                      <a:pt x="244" y="326"/>
                    </a:lnTo>
                    <a:lnTo>
                      <a:pt x="244" y="328"/>
                    </a:lnTo>
                    <a:lnTo>
                      <a:pt x="242" y="328"/>
                    </a:lnTo>
                    <a:lnTo>
                      <a:pt x="240" y="328"/>
                    </a:lnTo>
                    <a:lnTo>
                      <a:pt x="238" y="330"/>
                    </a:lnTo>
                    <a:lnTo>
                      <a:pt x="238" y="328"/>
                    </a:lnTo>
                    <a:lnTo>
                      <a:pt x="236" y="328"/>
                    </a:lnTo>
                    <a:lnTo>
                      <a:pt x="234" y="326"/>
                    </a:lnTo>
                    <a:lnTo>
                      <a:pt x="234" y="325"/>
                    </a:lnTo>
                    <a:lnTo>
                      <a:pt x="232" y="325"/>
                    </a:lnTo>
                    <a:lnTo>
                      <a:pt x="232" y="323"/>
                    </a:lnTo>
                    <a:lnTo>
                      <a:pt x="230" y="323"/>
                    </a:lnTo>
                    <a:lnTo>
                      <a:pt x="230" y="321"/>
                    </a:lnTo>
                    <a:lnTo>
                      <a:pt x="228" y="321"/>
                    </a:lnTo>
                    <a:lnTo>
                      <a:pt x="228" y="319"/>
                    </a:lnTo>
                    <a:lnTo>
                      <a:pt x="226" y="319"/>
                    </a:lnTo>
                    <a:lnTo>
                      <a:pt x="226" y="317"/>
                    </a:lnTo>
                    <a:lnTo>
                      <a:pt x="224" y="319"/>
                    </a:lnTo>
                    <a:lnTo>
                      <a:pt x="224" y="317"/>
                    </a:lnTo>
                    <a:lnTo>
                      <a:pt x="222" y="317"/>
                    </a:lnTo>
                    <a:lnTo>
                      <a:pt x="222" y="315"/>
                    </a:lnTo>
                    <a:lnTo>
                      <a:pt x="221" y="315"/>
                    </a:lnTo>
                    <a:lnTo>
                      <a:pt x="219" y="315"/>
                    </a:lnTo>
                    <a:lnTo>
                      <a:pt x="217" y="313"/>
                    </a:lnTo>
                    <a:lnTo>
                      <a:pt x="215" y="313"/>
                    </a:lnTo>
                    <a:lnTo>
                      <a:pt x="215" y="311"/>
                    </a:lnTo>
                    <a:lnTo>
                      <a:pt x="211" y="307"/>
                    </a:lnTo>
                    <a:lnTo>
                      <a:pt x="209" y="307"/>
                    </a:lnTo>
                    <a:lnTo>
                      <a:pt x="209" y="305"/>
                    </a:lnTo>
                    <a:lnTo>
                      <a:pt x="209" y="303"/>
                    </a:lnTo>
                    <a:lnTo>
                      <a:pt x="207" y="303"/>
                    </a:lnTo>
                    <a:lnTo>
                      <a:pt x="207" y="302"/>
                    </a:lnTo>
                    <a:lnTo>
                      <a:pt x="207" y="300"/>
                    </a:lnTo>
                    <a:lnTo>
                      <a:pt x="205" y="298"/>
                    </a:lnTo>
                    <a:lnTo>
                      <a:pt x="205" y="296"/>
                    </a:lnTo>
                    <a:lnTo>
                      <a:pt x="205" y="294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3" y="290"/>
                    </a:lnTo>
                    <a:lnTo>
                      <a:pt x="203" y="288"/>
                    </a:lnTo>
                    <a:lnTo>
                      <a:pt x="201" y="284"/>
                    </a:lnTo>
                    <a:lnTo>
                      <a:pt x="199" y="282"/>
                    </a:lnTo>
                    <a:lnTo>
                      <a:pt x="199" y="280"/>
                    </a:lnTo>
                    <a:lnTo>
                      <a:pt x="198" y="280"/>
                    </a:lnTo>
                    <a:lnTo>
                      <a:pt x="196" y="278"/>
                    </a:lnTo>
                    <a:lnTo>
                      <a:pt x="196" y="277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2" y="275"/>
                    </a:lnTo>
                    <a:lnTo>
                      <a:pt x="190" y="275"/>
                    </a:lnTo>
                    <a:lnTo>
                      <a:pt x="190" y="277"/>
                    </a:lnTo>
                    <a:lnTo>
                      <a:pt x="188" y="278"/>
                    </a:lnTo>
                    <a:lnTo>
                      <a:pt x="190" y="280"/>
                    </a:lnTo>
                    <a:lnTo>
                      <a:pt x="190" y="282"/>
                    </a:lnTo>
                    <a:lnTo>
                      <a:pt x="188" y="282"/>
                    </a:lnTo>
                    <a:lnTo>
                      <a:pt x="186" y="282"/>
                    </a:lnTo>
                    <a:lnTo>
                      <a:pt x="186" y="280"/>
                    </a:lnTo>
                    <a:lnTo>
                      <a:pt x="186" y="278"/>
                    </a:lnTo>
                    <a:lnTo>
                      <a:pt x="186" y="277"/>
                    </a:lnTo>
                    <a:lnTo>
                      <a:pt x="184" y="277"/>
                    </a:lnTo>
                    <a:lnTo>
                      <a:pt x="182" y="277"/>
                    </a:lnTo>
                    <a:lnTo>
                      <a:pt x="182" y="278"/>
                    </a:lnTo>
                    <a:lnTo>
                      <a:pt x="180" y="278"/>
                    </a:lnTo>
                    <a:lnTo>
                      <a:pt x="180" y="277"/>
                    </a:lnTo>
                    <a:lnTo>
                      <a:pt x="180" y="275"/>
                    </a:lnTo>
                    <a:lnTo>
                      <a:pt x="178" y="273"/>
                    </a:lnTo>
                    <a:lnTo>
                      <a:pt x="178" y="275"/>
                    </a:lnTo>
                    <a:lnTo>
                      <a:pt x="176" y="277"/>
                    </a:lnTo>
                    <a:lnTo>
                      <a:pt x="175" y="275"/>
                    </a:lnTo>
                    <a:lnTo>
                      <a:pt x="173" y="275"/>
                    </a:lnTo>
                    <a:lnTo>
                      <a:pt x="173" y="273"/>
                    </a:lnTo>
                    <a:lnTo>
                      <a:pt x="173" y="271"/>
                    </a:lnTo>
                    <a:lnTo>
                      <a:pt x="171" y="271"/>
                    </a:lnTo>
                    <a:lnTo>
                      <a:pt x="169" y="271"/>
                    </a:lnTo>
                    <a:lnTo>
                      <a:pt x="167" y="271"/>
                    </a:lnTo>
                    <a:lnTo>
                      <a:pt x="165" y="271"/>
                    </a:lnTo>
                    <a:lnTo>
                      <a:pt x="163" y="269"/>
                    </a:lnTo>
                    <a:lnTo>
                      <a:pt x="163" y="267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59" y="265"/>
                    </a:lnTo>
                    <a:lnTo>
                      <a:pt x="157" y="265"/>
                    </a:lnTo>
                    <a:lnTo>
                      <a:pt x="155" y="265"/>
                    </a:lnTo>
                    <a:lnTo>
                      <a:pt x="153" y="263"/>
                    </a:lnTo>
                    <a:lnTo>
                      <a:pt x="153" y="261"/>
                    </a:lnTo>
                    <a:lnTo>
                      <a:pt x="151" y="261"/>
                    </a:lnTo>
                    <a:lnTo>
                      <a:pt x="150" y="261"/>
                    </a:lnTo>
                    <a:lnTo>
                      <a:pt x="148" y="263"/>
                    </a:lnTo>
                    <a:lnTo>
                      <a:pt x="146" y="263"/>
                    </a:lnTo>
                    <a:lnTo>
                      <a:pt x="144" y="261"/>
                    </a:lnTo>
                    <a:lnTo>
                      <a:pt x="142" y="261"/>
                    </a:lnTo>
                    <a:lnTo>
                      <a:pt x="140" y="261"/>
                    </a:lnTo>
                    <a:lnTo>
                      <a:pt x="138" y="259"/>
                    </a:lnTo>
                    <a:lnTo>
                      <a:pt x="136" y="259"/>
                    </a:lnTo>
                    <a:lnTo>
                      <a:pt x="134" y="261"/>
                    </a:lnTo>
                    <a:lnTo>
                      <a:pt x="132" y="261"/>
                    </a:lnTo>
                    <a:lnTo>
                      <a:pt x="130" y="261"/>
                    </a:lnTo>
                    <a:lnTo>
                      <a:pt x="128" y="261"/>
                    </a:lnTo>
                    <a:lnTo>
                      <a:pt x="127" y="259"/>
                    </a:lnTo>
                    <a:lnTo>
                      <a:pt x="127" y="257"/>
                    </a:lnTo>
                    <a:lnTo>
                      <a:pt x="127" y="255"/>
                    </a:lnTo>
                    <a:lnTo>
                      <a:pt x="125" y="255"/>
                    </a:lnTo>
                    <a:lnTo>
                      <a:pt x="125" y="254"/>
                    </a:lnTo>
                    <a:lnTo>
                      <a:pt x="123" y="254"/>
                    </a:lnTo>
                    <a:lnTo>
                      <a:pt x="121" y="254"/>
                    </a:lnTo>
                    <a:lnTo>
                      <a:pt x="119" y="254"/>
                    </a:lnTo>
                    <a:lnTo>
                      <a:pt x="117" y="254"/>
                    </a:lnTo>
                    <a:lnTo>
                      <a:pt x="115" y="254"/>
                    </a:lnTo>
                    <a:lnTo>
                      <a:pt x="113" y="254"/>
                    </a:lnTo>
                    <a:lnTo>
                      <a:pt x="113" y="255"/>
                    </a:lnTo>
                    <a:lnTo>
                      <a:pt x="111" y="257"/>
                    </a:lnTo>
                    <a:lnTo>
                      <a:pt x="111" y="259"/>
                    </a:lnTo>
                    <a:lnTo>
                      <a:pt x="109" y="259"/>
                    </a:lnTo>
                    <a:lnTo>
                      <a:pt x="107" y="259"/>
                    </a:lnTo>
                    <a:lnTo>
                      <a:pt x="105" y="259"/>
                    </a:lnTo>
                    <a:lnTo>
                      <a:pt x="103" y="259"/>
                    </a:lnTo>
                    <a:lnTo>
                      <a:pt x="103" y="261"/>
                    </a:lnTo>
                    <a:lnTo>
                      <a:pt x="102" y="261"/>
                    </a:lnTo>
                    <a:lnTo>
                      <a:pt x="103" y="263"/>
                    </a:lnTo>
                    <a:lnTo>
                      <a:pt x="103" y="265"/>
                    </a:lnTo>
                    <a:lnTo>
                      <a:pt x="103" y="267"/>
                    </a:lnTo>
                    <a:lnTo>
                      <a:pt x="102" y="267"/>
                    </a:lnTo>
                    <a:lnTo>
                      <a:pt x="100" y="269"/>
                    </a:lnTo>
                    <a:lnTo>
                      <a:pt x="100" y="267"/>
                    </a:lnTo>
                    <a:lnTo>
                      <a:pt x="98" y="267"/>
                    </a:lnTo>
                    <a:lnTo>
                      <a:pt x="98" y="265"/>
                    </a:lnTo>
                    <a:lnTo>
                      <a:pt x="96" y="265"/>
                    </a:lnTo>
                    <a:lnTo>
                      <a:pt x="94" y="265"/>
                    </a:lnTo>
                    <a:lnTo>
                      <a:pt x="94" y="267"/>
                    </a:lnTo>
                    <a:lnTo>
                      <a:pt x="92" y="267"/>
                    </a:lnTo>
                    <a:lnTo>
                      <a:pt x="92" y="269"/>
                    </a:lnTo>
                    <a:lnTo>
                      <a:pt x="90" y="269"/>
                    </a:lnTo>
                    <a:lnTo>
                      <a:pt x="88" y="269"/>
                    </a:lnTo>
                    <a:lnTo>
                      <a:pt x="86" y="269"/>
                    </a:lnTo>
                    <a:lnTo>
                      <a:pt x="84" y="267"/>
                    </a:lnTo>
                    <a:lnTo>
                      <a:pt x="84" y="265"/>
                    </a:lnTo>
                    <a:lnTo>
                      <a:pt x="84" y="263"/>
                    </a:lnTo>
                    <a:lnTo>
                      <a:pt x="84" y="261"/>
                    </a:lnTo>
                    <a:lnTo>
                      <a:pt x="82" y="261"/>
                    </a:lnTo>
                    <a:lnTo>
                      <a:pt x="80" y="259"/>
                    </a:lnTo>
                    <a:lnTo>
                      <a:pt x="79" y="259"/>
                    </a:lnTo>
                    <a:lnTo>
                      <a:pt x="77" y="257"/>
                    </a:lnTo>
                    <a:lnTo>
                      <a:pt x="75" y="257"/>
                    </a:lnTo>
                    <a:lnTo>
                      <a:pt x="73" y="255"/>
                    </a:lnTo>
                    <a:lnTo>
                      <a:pt x="71" y="254"/>
                    </a:lnTo>
                    <a:lnTo>
                      <a:pt x="71" y="252"/>
                    </a:lnTo>
                    <a:lnTo>
                      <a:pt x="69" y="250"/>
                    </a:lnTo>
                    <a:lnTo>
                      <a:pt x="67" y="250"/>
                    </a:lnTo>
                    <a:lnTo>
                      <a:pt x="65" y="250"/>
                    </a:lnTo>
                    <a:lnTo>
                      <a:pt x="63" y="250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54"/>
                    </a:lnTo>
                    <a:lnTo>
                      <a:pt x="59" y="255"/>
                    </a:lnTo>
                    <a:lnTo>
                      <a:pt x="57" y="255"/>
                    </a:lnTo>
                    <a:lnTo>
                      <a:pt x="55" y="255"/>
                    </a:lnTo>
                    <a:lnTo>
                      <a:pt x="55" y="257"/>
                    </a:lnTo>
                    <a:lnTo>
                      <a:pt x="54" y="259"/>
                    </a:lnTo>
                    <a:lnTo>
                      <a:pt x="54" y="261"/>
                    </a:lnTo>
                    <a:lnTo>
                      <a:pt x="52" y="261"/>
                    </a:lnTo>
                    <a:lnTo>
                      <a:pt x="50" y="261"/>
                    </a:lnTo>
                    <a:lnTo>
                      <a:pt x="48" y="259"/>
                    </a:lnTo>
                    <a:lnTo>
                      <a:pt x="46" y="259"/>
                    </a:lnTo>
                    <a:lnTo>
                      <a:pt x="44" y="257"/>
                    </a:lnTo>
                    <a:lnTo>
                      <a:pt x="44" y="255"/>
                    </a:lnTo>
                    <a:lnTo>
                      <a:pt x="44" y="254"/>
                    </a:lnTo>
                    <a:lnTo>
                      <a:pt x="44" y="252"/>
                    </a:lnTo>
                    <a:lnTo>
                      <a:pt x="46" y="252"/>
                    </a:lnTo>
                    <a:lnTo>
                      <a:pt x="48" y="252"/>
                    </a:lnTo>
                    <a:lnTo>
                      <a:pt x="48" y="250"/>
                    </a:lnTo>
                    <a:lnTo>
                      <a:pt x="46" y="250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36" y="244"/>
                    </a:lnTo>
                    <a:lnTo>
                      <a:pt x="34" y="242"/>
                    </a:lnTo>
                    <a:lnTo>
                      <a:pt x="32" y="242"/>
                    </a:lnTo>
                    <a:lnTo>
                      <a:pt x="32" y="240"/>
                    </a:lnTo>
                    <a:lnTo>
                      <a:pt x="31" y="240"/>
                    </a:lnTo>
                    <a:lnTo>
                      <a:pt x="29" y="240"/>
                    </a:lnTo>
                    <a:lnTo>
                      <a:pt x="29" y="242"/>
                    </a:lnTo>
                    <a:lnTo>
                      <a:pt x="29" y="244"/>
                    </a:lnTo>
                    <a:lnTo>
                      <a:pt x="27" y="244"/>
                    </a:lnTo>
                    <a:lnTo>
                      <a:pt x="27" y="246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3" y="244"/>
                    </a:lnTo>
                    <a:lnTo>
                      <a:pt x="23" y="242"/>
                    </a:lnTo>
                    <a:lnTo>
                      <a:pt x="25" y="242"/>
                    </a:lnTo>
                    <a:lnTo>
                      <a:pt x="25" y="240"/>
                    </a:lnTo>
                    <a:lnTo>
                      <a:pt x="27" y="238"/>
                    </a:lnTo>
                    <a:lnTo>
                      <a:pt x="29" y="236"/>
                    </a:lnTo>
                    <a:lnTo>
                      <a:pt x="31" y="236"/>
                    </a:lnTo>
                    <a:lnTo>
                      <a:pt x="31" y="234"/>
                    </a:lnTo>
                    <a:lnTo>
                      <a:pt x="31" y="232"/>
                    </a:lnTo>
                    <a:lnTo>
                      <a:pt x="31" y="230"/>
                    </a:lnTo>
                    <a:lnTo>
                      <a:pt x="31" y="229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5" y="229"/>
                    </a:lnTo>
                    <a:lnTo>
                      <a:pt x="23" y="229"/>
                    </a:lnTo>
                    <a:lnTo>
                      <a:pt x="21" y="229"/>
                    </a:lnTo>
                    <a:lnTo>
                      <a:pt x="19" y="229"/>
                    </a:lnTo>
                    <a:lnTo>
                      <a:pt x="17" y="227"/>
                    </a:lnTo>
                    <a:lnTo>
                      <a:pt x="15" y="223"/>
                    </a:lnTo>
                    <a:lnTo>
                      <a:pt x="13" y="221"/>
                    </a:lnTo>
                    <a:lnTo>
                      <a:pt x="13" y="219"/>
                    </a:lnTo>
                    <a:lnTo>
                      <a:pt x="11" y="217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7" y="190"/>
                    </a:lnTo>
                    <a:lnTo>
                      <a:pt x="7" y="171"/>
                    </a:lnTo>
                    <a:lnTo>
                      <a:pt x="7" y="161"/>
                    </a:lnTo>
                    <a:lnTo>
                      <a:pt x="6" y="150"/>
                    </a:lnTo>
                    <a:lnTo>
                      <a:pt x="6" y="131"/>
                    </a:lnTo>
                    <a:lnTo>
                      <a:pt x="7" y="12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2" y="96"/>
                    </a:lnTo>
                    <a:lnTo>
                      <a:pt x="125" y="96"/>
                    </a:lnTo>
                    <a:lnTo>
                      <a:pt x="127" y="96"/>
                    </a:lnTo>
                    <a:lnTo>
                      <a:pt x="127" y="94"/>
                    </a:lnTo>
                    <a:lnTo>
                      <a:pt x="128" y="94"/>
                    </a:lnTo>
                    <a:lnTo>
                      <a:pt x="130" y="96"/>
                    </a:lnTo>
                    <a:lnTo>
                      <a:pt x="132" y="96"/>
                    </a:lnTo>
                    <a:lnTo>
                      <a:pt x="132" y="94"/>
                    </a:lnTo>
                    <a:lnTo>
                      <a:pt x="132" y="96"/>
                    </a:lnTo>
                    <a:lnTo>
                      <a:pt x="134" y="96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38" y="98"/>
                    </a:lnTo>
                    <a:lnTo>
                      <a:pt x="138" y="100"/>
                    </a:lnTo>
                    <a:lnTo>
                      <a:pt x="140" y="100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6" y="104"/>
                    </a:lnTo>
                    <a:lnTo>
                      <a:pt x="148" y="104"/>
                    </a:lnTo>
                    <a:lnTo>
                      <a:pt x="150" y="104"/>
                    </a:lnTo>
                    <a:lnTo>
                      <a:pt x="150" y="106"/>
                    </a:lnTo>
                    <a:lnTo>
                      <a:pt x="151" y="106"/>
                    </a:lnTo>
                    <a:lnTo>
                      <a:pt x="153" y="108"/>
                    </a:lnTo>
                    <a:lnTo>
                      <a:pt x="155" y="108"/>
                    </a:lnTo>
                    <a:lnTo>
                      <a:pt x="155" y="110"/>
                    </a:lnTo>
                    <a:lnTo>
                      <a:pt x="157" y="110"/>
                    </a:lnTo>
                    <a:lnTo>
                      <a:pt x="159" y="110"/>
                    </a:lnTo>
                    <a:lnTo>
                      <a:pt x="159" y="108"/>
                    </a:lnTo>
                    <a:lnTo>
                      <a:pt x="161" y="108"/>
                    </a:lnTo>
                    <a:lnTo>
                      <a:pt x="163" y="108"/>
                    </a:lnTo>
                    <a:lnTo>
                      <a:pt x="163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2"/>
                    </a:lnTo>
                    <a:lnTo>
                      <a:pt x="167" y="102"/>
                    </a:lnTo>
                    <a:lnTo>
                      <a:pt x="169" y="102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3" y="100"/>
                    </a:lnTo>
                    <a:lnTo>
                      <a:pt x="175" y="100"/>
                    </a:lnTo>
                    <a:lnTo>
                      <a:pt x="176" y="100"/>
                    </a:lnTo>
                    <a:lnTo>
                      <a:pt x="176" y="98"/>
                    </a:lnTo>
                    <a:lnTo>
                      <a:pt x="178" y="98"/>
                    </a:lnTo>
                    <a:lnTo>
                      <a:pt x="178" y="96"/>
                    </a:lnTo>
                    <a:lnTo>
                      <a:pt x="180" y="96"/>
                    </a:lnTo>
                    <a:lnTo>
                      <a:pt x="180" y="94"/>
                    </a:lnTo>
                    <a:lnTo>
                      <a:pt x="180" y="92"/>
                    </a:lnTo>
                    <a:lnTo>
                      <a:pt x="180" y="90"/>
                    </a:lnTo>
                    <a:lnTo>
                      <a:pt x="180" y="88"/>
                    </a:lnTo>
                    <a:lnTo>
                      <a:pt x="182" y="88"/>
                    </a:lnTo>
                    <a:lnTo>
                      <a:pt x="182" y="86"/>
                    </a:lnTo>
                    <a:lnTo>
                      <a:pt x="184" y="85"/>
                    </a:lnTo>
                    <a:lnTo>
                      <a:pt x="186" y="85"/>
                    </a:lnTo>
                    <a:lnTo>
                      <a:pt x="184" y="83"/>
                    </a:lnTo>
                    <a:lnTo>
                      <a:pt x="186" y="83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90" y="81"/>
                    </a:lnTo>
                    <a:lnTo>
                      <a:pt x="190" y="79"/>
                    </a:lnTo>
                    <a:lnTo>
                      <a:pt x="192" y="79"/>
                    </a:lnTo>
                    <a:lnTo>
                      <a:pt x="192" y="77"/>
                    </a:lnTo>
                    <a:lnTo>
                      <a:pt x="194" y="77"/>
                    </a:lnTo>
                    <a:lnTo>
                      <a:pt x="194" y="75"/>
                    </a:lnTo>
                    <a:lnTo>
                      <a:pt x="196" y="75"/>
                    </a:lnTo>
                    <a:lnTo>
                      <a:pt x="198" y="75"/>
                    </a:lnTo>
                    <a:lnTo>
                      <a:pt x="199" y="73"/>
                    </a:lnTo>
                    <a:lnTo>
                      <a:pt x="201" y="71"/>
                    </a:lnTo>
                    <a:lnTo>
                      <a:pt x="201" y="69"/>
                    </a:lnTo>
                    <a:lnTo>
                      <a:pt x="201" y="67"/>
                    </a:lnTo>
                    <a:lnTo>
                      <a:pt x="199" y="67"/>
                    </a:lnTo>
                    <a:lnTo>
                      <a:pt x="199" y="65"/>
                    </a:lnTo>
                    <a:lnTo>
                      <a:pt x="199" y="63"/>
                    </a:lnTo>
                    <a:lnTo>
                      <a:pt x="199" y="62"/>
                    </a:lnTo>
                    <a:lnTo>
                      <a:pt x="199" y="60"/>
                    </a:lnTo>
                    <a:lnTo>
                      <a:pt x="201" y="58"/>
                    </a:lnTo>
                    <a:lnTo>
                      <a:pt x="203" y="58"/>
                    </a:lnTo>
                    <a:lnTo>
                      <a:pt x="203" y="56"/>
                    </a:lnTo>
                    <a:lnTo>
                      <a:pt x="203" y="54"/>
                    </a:lnTo>
                    <a:lnTo>
                      <a:pt x="203" y="52"/>
                    </a:lnTo>
                    <a:lnTo>
                      <a:pt x="205" y="52"/>
                    </a:lnTo>
                    <a:lnTo>
                      <a:pt x="205" y="50"/>
                    </a:lnTo>
                    <a:lnTo>
                      <a:pt x="207" y="50"/>
                    </a:lnTo>
                    <a:lnTo>
                      <a:pt x="207" y="48"/>
                    </a:lnTo>
                    <a:lnTo>
                      <a:pt x="209" y="48"/>
                    </a:lnTo>
                    <a:lnTo>
                      <a:pt x="209" y="46"/>
                    </a:lnTo>
                    <a:lnTo>
                      <a:pt x="207" y="46"/>
                    </a:lnTo>
                    <a:lnTo>
                      <a:pt x="207" y="44"/>
                    </a:lnTo>
                    <a:lnTo>
                      <a:pt x="209" y="42"/>
                    </a:lnTo>
                    <a:lnTo>
                      <a:pt x="211" y="42"/>
                    </a:lnTo>
                    <a:lnTo>
                      <a:pt x="211" y="40"/>
                    </a:lnTo>
                    <a:lnTo>
                      <a:pt x="213" y="38"/>
                    </a:lnTo>
                    <a:lnTo>
                      <a:pt x="215" y="37"/>
                    </a:lnTo>
                    <a:lnTo>
                      <a:pt x="215" y="35"/>
                    </a:lnTo>
                    <a:lnTo>
                      <a:pt x="215" y="33"/>
                    </a:lnTo>
                    <a:lnTo>
                      <a:pt x="215" y="31"/>
                    </a:lnTo>
                    <a:lnTo>
                      <a:pt x="217" y="31"/>
                    </a:lnTo>
                    <a:lnTo>
                      <a:pt x="217" y="29"/>
                    </a:lnTo>
                    <a:lnTo>
                      <a:pt x="219" y="29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1" y="25"/>
                    </a:lnTo>
                    <a:lnTo>
                      <a:pt x="219" y="25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2" y="23"/>
                    </a:lnTo>
                    <a:lnTo>
                      <a:pt x="222" y="25"/>
                    </a:lnTo>
                    <a:lnTo>
                      <a:pt x="224" y="25"/>
                    </a:lnTo>
                    <a:lnTo>
                      <a:pt x="224" y="23"/>
                    </a:lnTo>
                    <a:lnTo>
                      <a:pt x="226" y="23"/>
                    </a:lnTo>
                    <a:lnTo>
                      <a:pt x="226" y="21"/>
                    </a:lnTo>
                    <a:lnTo>
                      <a:pt x="228" y="21"/>
                    </a:lnTo>
                    <a:lnTo>
                      <a:pt x="228" y="23"/>
                    </a:lnTo>
                    <a:lnTo>
                      <a:pt x="230" y="23"/>
                    </a:lnTo>
                    <a:lnTo>
                      <a:pt x="230" y="21"/>
                    </a:lnTo>
                    <a:lnTo>
                      <a:pt x="232" y="21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6" y="23"/>
                    </a:lnTo>
                    <a:lnTo>
                      <a:pt x="238" y="23"/>
                    </a:lnTo>
                    <a:lnTo>
                      <a:pt x="238" y="21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4" y="19"/>
                    </a:lnTo>
                    <a:lnTo>
                      <a:pt x="244" y="17"/>
                    </a:lnTo>
                    <a:lnTo>
                      <a:pt x="246" y="17"/>
                    </a:lnTo>
                    <a:lnTo>
                      <a:pt x="247" y="17"/>
                    </a:lnTo>
                    <a:lnTo>
                      <a:pt x="247" y="15"/>
                    </a:lnTo>
                    <a:lnTo>
                      <a:pt x="249" y="15"/>
                    </a:lnTo>
                    <a:lnTo>
                      <a:pt x="249" y="13"/>
                    </a:lnTo>
                    <a:lnTo>
                      <a:pt x="251" y="13"/>
                    </a:lnTo>
                    <a:lnTo>
                      <a:pt x="251" y="12"/>
                    </a:lnTo>
                    <a:lnTo>
                      <a:pt x="251" y="10"/>
                    </a:lnTo>
                    <a:lnTo>
                      <a:pt x="253" y="10"/>
                    </a:lnTo>
                    <a:lnTo>
                      <a:pt x="253" y="8"/>
                    </a:lnTo>
                    <a:lnTo>
                      <a:pt x="253" y="6"/>
                    </a:lnTo>
                    <a:lnTo>
                      <a:pt x="255" y="6"/>
                    </a:lnTo>
                    <a:lnTo>
                      <a:pt x="257" y="6"/>
                    </a:lnTo>
                    <a:lnTo>
                      <a:pt x="259" y="6"/>
                    </a:lnTo>
                    <a:lnTo>
                      <a:pt x="261" y="6"/>
                    </a:lnTo>
                    <a:lnTo>
                      <a:pt x="263" y="6"/>
                    </a:lnTo>
                    <a:lnTo>
                      <a:pt x="265" y="6"/>
                    </a:lnTo>
                    <a:lnTo>
                      <a:pt x="267" y="4"/>
                    </a:lnTo>
                    <a:lnTo>
                      <a:pt x="269" y="4"/>
                    </a:lnTo>
                    <a:lnTo>
                      <a:pt x="270" y="2"/>
                    </a:lnTo>
                    <a:lnTo>
                      <a:pt x="274" y="2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0" y="2"/>
                    </a:lnTo>
                    <a:lnTo>
                      <a:pt x="278" y="4"/>
                    </a:lnTo>
                    <a:lnTo>
                      <a:pt x="276" y="6"/>
                    </a:lnTo>
                    <a:lnTo>
                      <a:pt x="276" y="8"/>
                    </a:lnTo>
                    <a:lnTo>
                      <a:pt x="276" y="10"/>
                    </a:lnTo>
                    <a:lnTo>
                      <a:pt x="276" y="12"/>
                    </a:lnTo>
                    <a:lnTo>
                      <a:pt x="274" y="12"/>
                    </a:lnTo>
                    <a:lnTo>
                      <a:pt x="274" y="13"/>
                    </a:lnTo>
                    <a:lnTo>
                      <a:pt x="274" y="15"/>
                    </a:lnTo>
                    <a:lnTo>
                      <a:pt x="274" y="17"/>
                    </a:lnTo>
                    <a:lnTo>
                      <a:pt x="276" y="21"/>
                    </a:lnTo>
                    <a:lnTo>
                      <a:pt x="282" y="23"/>
                    </a:lnTo>
                    <a:lnTo>
                      <a:pt x="284" y="23"/>
                    </a:lnTo>
                    <a:lnTo>
                      <a:pt x="286" y="25"/>
                    </a:lnTo>
                    <a:lnTo>
                      <a:pt x="286" y="27"/>
                    </a:lnTo>
                    <a:lnTo>
                      <a:pt x="284" y="31"/>
                    </a:lnTo>
                    <a:lnTo>
                      <a:pt x="284" y="35"/>
                    </a:lnTo>
                    <a:lnTo>
                      <a:pt x="286" y="37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92" y="38"/>
                    </a:lnTo>
                    <a:lnTo>
                      <a:pt x="295" y="38"/>
                    </a:lnTo>
                    <a:lnTo>
                      <a:pt x="297" y="38"/>
                    </a:lnTo>
                    <a:lnTo>
                      <a:pt x="299" y="40"/>
                    </a:lnTo>
                    <a:lnTo>
                      <a:pt x="299" y="44"/>
                    </a:lnTo>
                    <a:lnTo>
                      <a:pt x="301" y="48"/>
                    </a:lnTo>
                    <a:lnTo>
                      <a:pt x="301" y="52"/>
                    </a:lnTo>
                    <a:lnTo>
                      <a:pt x="305" y="58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7" y="60"/>
                    </a:lnTo>
                    <a:lnTo>
                      <a:pt x="317" y="62"/>
                    </a:lnTo>
                    <a:lnTo>
                      <a:pt x="318" y="63"/>
                    </a:lnTo>
                    <a:lnTo>
                      <a:pt x="318" y="65"/>
                    </a:lnTo>
                    <a:lnTo>
                      <a:pt x="318" y="67"/>
                    </a:lnTo>
                    <a:lnTo>
                      <a:pt x="317" y="69"/>
                    </a:lnTo>
                    <a:lnTo>
                      <a:pt x="318" y="69"/>
                    </a:lnTo>
                    <a:lnTo>
                      <a:pt x="320" y="69"/>
                    </a:lnTo>
                    <a:lnTo>
                      <a:pt x="320" y="71"/>
                    </a:lnTo>
                    <a:lnTo>
                      <a:pt x="322" y="73"/>
                    </a:lnTo>
                    <a:lnTo>
                      <a:pt x="324" y="73"/>
                    </a:lnTo>
                    <a:lnTo>
                      <a:pt x="326" y="73"/>
                    </a:lnTo>
                    <a:lnTo>
                      <a:pt x="328" y="75"/>
                    </a:lnTo>
                    <a:lnTo>
                      <a:pt x="328" y="77"/>
                    </a:lnTo>
                    <a:lnTo>
                      <a:pt x="328" y="79"/>
                    </a:lnTo>
                    <a:lnTo>
                      <a:pt x="328" y="81"/>
                    </a:lnTo>
                    <a:lnTo>
                      <a:pt x="328" y="85"/>
                    </a:lnTo>
                    <a:lnTo>
                      <a:pt x="328" y="88"/>
                    </a:lnTo>
                    <a:lnTo>
                      <a:pt x="328" y="92"/>
                    </a:lnTo>
                    <a:lnTo>
                      <a:pt x="326" y="94"/>
                    </a:lnTo>
                    <a:lnTo>
                      <a:pt x="326" y="96"/>
                    </a:lnTo>
                    <a:lnTo>
                      <a:pt x="328" y="98"/>
                    </a:lnTo>
                    <a:lnTo>
                      <a:pt x="328" y="100"/>
                    </a:lnTo>
                    <a:lnTo>
                      <a:pt x="330" y="100"/>
                    </a:lnTo>
                    <a:lnTo>
                      <a:pt x="332" y="100"/>
                    </a:lnTo>
                    <a:lnTo>
                      <a:pt x="336" y="102"/>
                    </a:lnTo>
                    <a:lnTo>
                      <a:pt x="340" y="106"/>
                    </a:lnTo>
                    <a:lnTo>
                      <a:pt x="340" y="108"/>
                    </a:lnTo>
                    <a:lnTo>
                      <a:pt x="342" y="110"/>
                    </a:lnTo>
                    <a:lnTo>
                      <a:pt x="342" y="113"/>
                    </a:lnTo>
                    <a:lnTo>
                      <a:pt x="345" y="115"/>
                    </a:lnTo>
                    <a:lnTo>
                      <a:pt x="345" y="117"/>
                    </a:lnTo>
                    <a:lnTo>
                      <a:pt x="343" y="119"/>
                    </a:lnTo>
                    <a:lnTo>
                      <a:pt x="345" y="119"/>
                    </a:lnTo>
                    <a:lnTo>
                      <a:pt x="345" y="121"/>
                    </a:lnTo>
                    <a:lnTo>
                      <a:pt x="345" y="123"/>
                    </a:lnTo>
                    <a:lnTo>
                      <a:pt x="345" y="125"/>
                    </a:lnTo>
                    <a:lnTo>
                      <a:pt x="347" y="127"/>
                    </a:lnTo>
                    <a:lnTo>
                      <a:pt x="349" y="129"/>
                    </a:lnTo>
                    <a:lnTo>
                      <a:pt x="351" y="131"/>
                    </a:lnTo>
                    <a:lnTo>
                      <a:pt x="353" y="133"/>
                    </a:lnTo>
                    <a:lnTo>
                      <a:pt x="355" y="136"/>
                    </a:lnTo>
                    <a:lnTo>
                      <a:pt x="357" y="138"/>
                    </a:lnTo>
                    <a:lnTo>
                      <a:pt x="357" y="144"/>
                    </a:lnTo>
                    <a:lnTo>
                      <a:pt x="357" y="152"/>
                    </a:lnTo>
                    <a:lnTo>
                      <a:pt x="357" y="154"/>
                    </a:lnTo>
                    <a:lnTo>
                      <a:pt x="357" y="163"/>
                    </a:lnTo>
                    <a:lnTo>
                      <a:pt x="357" y="167"/>
                    </a:lnTo>
                    <a:lnTo>
                      <a:pt x="359" y="169"/>
                    </a:lnTo>
                    <a:lnTo>
                      <a:pt x="361" y="173"/>
                    </a:lnTo>
                    <a:lnTo>
                      <a:pt x="363" y="177"/>
                    </a:lnTo>
                    <a:lnTo>
                      <a:pt x="365" y="181"/>
                    </a:lnTo>
                    <a:lnTo>
                      <a:pt x="363" y="182"/>
                    </a:lnTo>
                    <a:lnTo>
                      <a:pt x="363" y="186"/>
                    </a:lnTo>
                    <a:lnTo>
                      <a:pt x="363" y="188"/>
                    </a:lnTo>
                    <a:lnTo>
                      <a:pt x="365" y="194"/>
                    </a:lnTo>
                    <a:lnTo>
                      <a:pt x="365" y="196"/>
                    </a:lnTo>
                    <a:lnTo>
                      <a:pt x="366" y="200"/>
                    </a:lnTo>
                    <a:lnTo>
                      <a:pt x="368" y="200"/>
                    </a:lnTo>
                    <a:lnTo>
                      <a:pt x="370" y="202"/>
                    </a:lnTo>
                    <a:lnTo>
                      <a:pt x="372" y="202"/>
                    </a:lnTo>
                    <a:lnTo>
                      <a:pt x="374" y="202"/>
                    </a:lnTo>
                    <a:lnTo>
                      <a:pt x="376" y="202"/>
                    </a:lnTo>
                    <a:lnTo>
                      <a:pt x="378" y="200"/>
                    </a:lnTo>
                    <a:lnTo>
                      <a:pt x="380" y="200"/>
                    </a:lnTo>
                    <a:lnTo>
                      <a:pt x="384" y="2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 sz="40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6" name="CONTRONO ANTIOQUIA">
              <a:extLst>
                <a:ext uri="{FF2B5EF4-FFF2-40B4-BE49-F238E27FC236}">
                  <a16:creationId xmlns:a16="http://schemas.microsoft.com/office/drawing/2014/main" id="{A37AD743-CFEC-94D7-7607-91E2B7D2F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110" y="319004"/>
              <a:ext cx="5404233" cy="5638412"/>
            </a:xfrm>
            <a:custGeom>
              <a:avLst/>
              <a:gdLst/>
              <a:ahLst/>
              <a:cxnLst>
                <a:cxn ang="0">
                  <a:pos x="369" y="2160"/>
                </a:cxn>
                <a:cxn ang="0">
                  <a:pos x="594" y="2091"/>
                </a:cxn>
                <a:cxn ang="0">
                  <a:pos x="684" y="1987"/>
                </a:cxn>
                <a:cxn ang="0">
                  <a:pos x="651" y="1801"/>
                </a:cxn>
                <a:cxn ang="0">
                  <a:pos x="469" y="1732"/>
                </a:cxn>
                <a:cxn ang="0">
                  <a:pos x="35" y="1257"/>
                </a:cxn>
                <a:cxn ang="0">
                  <a:pos x="206" y="802"/>
                </a:cxn>
                <a:cxn ang="0">
                  <a:pos x="227" y="791"/>
                </a:cxn>
                <a:cxn ang="0">
                  <a:pos x="219" y="866"/>
                </a:cxn>
                <a:cxn ang="0">
                  <a:pos x="319" y="829"/>
                </a:cxn>
                <a:cxn ang="0">
                  <a:pos x="321" y="896"/>
                </a:cxn>
                <a:cxn ang="0">
                  <a:pos x="313" y="956"/>
                </a:cxn>
                <a:cxn ang="0">
                  <a:pos x="438" y="1038"/>
                </a:cxn>
                <a:cxn ang="0">
                  <a:pos x="417" y="652"/>
                </a:cxn>
                <a:cxn ang="0">
                  <a:pos x="252" y="386"/>
                </a:cxn>
                <a:cxn ang="0">
                  <a:pos x="304" y="288"/>
                </a:cxn>
                <a:cxn ang="0">
                  <a:pos x="555" y="192"/>
                </a:cxn>
                <a:cxn ang="0">
                  <a:pos x="766" y="46"/>
                </a:cxn>
                <a:cxn ang="0">
                  <a:pos x="853" y="213"/>
                </a:cxn>
                <a:cxn ang="0">
                  <a:pos x="1004" y="345"/>
                </a:cxn>
                <a:cxn ang="0">
                  <a:pos x="1024" y="558"/>
                </a:cxn>
                <a:cxn ang="0">
                  <a:pos x="895" y="737"/>
                </a:cxn>
                <a:cxn ang="0">
                  <a:pos x="805" y="1010"/>
                </a:cxn>
                <a:cxn ang="0">
                  <a:pos x="707" y="1282"/>
                </a:cxn>
                <a:cxn ang="0">
                  <a:pos x="797" y="1682"/>
                </a:cxn>
                <a:cxn ang="0">
                  <a:pos x="1513" y="1518"/>
                </a:cxn>
                <a:cxn ang="0">
                  <a:pos x="1824" y="1288"/>
                </a:cxn>
                <a:cxn ang="0">
                  <a:pos x="2030" y="1035"/>
                </a:cxn>
                <a:cxn ang="0">
                  <a:pos x="2252" y="921"/>
                </a:cxn>
                <a:cxn ang="0">
                  <a:pos x="2458" y="881"/>
                </a:cxn>
                <a:cxn ang="0">
                  <a:pos x="2602" y="846"/>
                </a:cxn>
                <a:cxn ang="0">
                  <a:pos x="2780" y="937"/>
                </a:cxn>
                <a:cxn ang="0">
                  <a:pos x="2909" y="1244"/>
                </a:cxn>
                <a:cxn ang="0">
                  <a:pos x="2917" y="1697"/>
                </a:cxn>
                <a:cxn ang="0">
                  <a:pos x="3034" y="1584"/>
                </a:cxn>
                <a:cxn ang="0">
                  <a:pos x="3043" y="1697"/>
                </a:cxn>
                <a:cxn ang="0">
                  <a:pos x="3028" y="1847"/>
                </a:cxn>
                <a:cxn ang="0">
                  <a:pos x="3084" y="2002"/>
                </a:cxn>
                <a:cxn ang="0">
                  <a:pos x="3203" y="2095"/>
                </a:cxn>
                <a:cxn ang="0">
                  <a:pos x="3562" y="1787"/>
                </a:cxn>
                <a:cxn ang="0">
                  <a:pos x="3533" y="2150"/>
                </a:cxn>
                <a:cxn ang="0">
                  <a:pos x="3220" y="2419"/>
                </a:cxn>
                <a:cxn ang="0">
                  <a:pos x="3022" y="2559"/>
                </a:cxn>
                <a:cxn ang="0">
                  <a:pos x="2928" y="2876"/>
                </a:cxn>
                <a:cxn ang="0">
                  <a:pos x="2851" y="3195"/>
                </a:cxn>
                <a:cxn ang="0">
                  <a:pos x="2725" y="3454"/>
                </a:cxn>
                <a:cxn ang="0">
                  <a:pos x="2550" y="3506"/>
                </a:cxn>
                <a:cxn ang="0">
                  <a:pos x="2327" y="3575"/>
                </a:cxn>
                <a:cxn ang="0">
                  <a:pos x="2218" y="3723"/>
                </a:cxn>
                <a:cxn ang="0">
                  <a:pos x="2045" y="3794"/>
                </a:cxn>
                <a:cxn ang="0">
                  <a:pos x="1959" y="3648"/>
                </a:cxn>
                <a:cxn ang="0">
                  <a:pos x="1824" y="3567"/>
                </a:cxn>
                <a:cxn ang="0">
                  <a:pos x="1728" y="3573"/>
                </a:cxn>
                <a:cxn ang="0">
                  <a:pos x="1661" y="3732"/>
                </a:cxn>
                <a:cxn ang="0">
                  <a:pos x="1379" y="3780"/>
                </a:cxn>
                <a:cxn ang="0">
                  <a:pos x="1141" y="3460"/>
                </a:cxn>
                <a:cxn ang="0">
                  <a:pos x="1193" y="3266"/>
                </a:cxn>
                <a:cxn ang="0">
                  <a:pos x="1035" y="3105"/>
                </a:cxn>
                <a:cxn ang="0">
                  <a:pos x="544" y="3012"/>
                </a:cxn>
                <a:cxn ang="0">
                  <a:pos x="392" y="2886"/>
                </a:cxn>
                <a:cxn ang="0">
                  <a:pos x="373" y="2721"/>
                </a:cxn>
                <a:cxn ang="0">
                  <a:pos x="258" y="2561"/>
                </a:cxn>
                <a:cxn ang="0">
                  <a:pos x="210" y="2419"/>
                </a:cxn>
              </a:cxnLst>
              <a:rect l="0" t="0" r="r" b="b"/>
              <a:pathLst>
                <a:path w="3621" h="3853">
                  <a:moveTo>
                    <a:pt x="258" y="2279"/>
                  </a:moveTo>
                  <a:lnTo>
                    <a:pt x="260" y="2279"/>
                  </a:lnTo>
                  <a:lnTo>
                    <a:pt x="261" y="2279"/>
                  </a:lnTo>
                  <a:lnTo>
                    <a:pt x="261" y="2277"/>
                  </a:lnTo>
                  <a:lnTo>
                    <a:pt x="263" y="2275"/>
                  </a:lnTo>
                  <a:lnTo>
                    <a:pt x="263" y="2273"/>
                  </a:lnTo>
                  <a:lnTo>
                    <a:pt x="265" y="2273"/>
                  </a:lnTo>
                  <a:lnTo>
                    <a:pt x="267" y="2273"/>
                  </a:lnTo>
                  <a:lnTo>
                    <a:pt x="269" y="2273"/>
                  </a:lnTo>
                  <a:lnTo>
                    <a:pt x="269" y="2271"/>
                  </a:lnTo>
                  <a:lnTo>
                    <a:pt x="271" y="2271"/>
                  </a:lnTo>
                  <a:lnTo>
                    <a:pt x="271" y="2269"/>
                  </a:lnTo>
                  <a:lnTo>
                    <a:pt x="271" y="2267"/>
                  </a:lnTo>
                  <a:lnTo>
                    <a:pt x="273" y="2267"/>
                  </a:lnTo>
                  <a:lnTo>
                    <a:pt x="273" y="2265"/>
                  </a:lnTo>
                  <a:lnTo>
                    <a:pt x="275" y="2265"/>
                  </a:lnTo>
                  <a:lnTo>
                    <a:pt x="275" y="2264"/>
                  </a:lnTo>
                  <a:lnTo>
                    <a:pt x="277" y="2262"/>
                  </a:lnTo>
                  <a:lnTo>
                    <a:pt x="279" y="2262"/>
                  </a:lnTo>
                  <a:lnTo>
                    <a:pt x="281" y="2262"/>
                  </a:lnTo>
                  <a:lnTo>
                    <a:pt x="281" y="2260"/>
                  </a:lnTo>
                  <a:lnTo>
                    <a:pt x="283" y="2258"/>
                  </a:lnTo>
                  <a:lnTo>
                    <a:pt x="284" y="2258"/>
                  </a:lnTo>
                  <a:lnTo>
                    <a:pt x="286" y="2258"/>
                  </a:lnTo>
                  <a:lnTo>
                    <a:pt x="288" y="2260"/>
                  </a:lnTo>
                  <a:lnTo>
                    <a:pt x="288" y="2262"/>
                  </a:lnTo>
                  <a:lnTo>
                    <a:pt x="290" y="2262"/>
                  </a:lnTo>
                  <a:lnTo>
                    <a:pt x="292" y="2262"/>
                  </a:lnTo>
                  <a:lnTo>
                    <a:pt x="292" y="2264"/>
                  </a:lnTo>
                  <a:lnTo>
                    <a:pt x="294" y="2264"/>
                  </a:lnTo>
                  <a:lnTo>
                    <a:pt x="294" y="2265"/>
                  </a:lnTo>
                  <a:lnTo>
                    <a:pt x="296" y="2265"/>
                  </a:lnTo>
                  <a:lnTo>
                    <a:pt x="298" y="2265"/>
                  </a:lnTo>
                  <a:lnTo>
                    <a:pt x="298" y="2264"/>
                  </a:lnTo>
                  <a:lnTo>
                    <a:pt x="300" y="2264"/>
                  </a:lnTo>
                  <a:lnTo>
                    <a:pt x="302" y="2262"/>
                  </a:lnTo>
                  <a:lnTo>
                    <a:pt x="304" y="2262"/>
                  </a:lnTo>
                  <a:lnTo>
                    <a:pt x="306" y="2262"/>
                  </a:lnTo>
                  <a:lnTo>
                    <a:pt x="306" y="2264"/>
                  </a:lnTo>
                  <a:lnTo>
                    <a:pt x="308" y="2264"/>
                  </a:lnTo>
                  <a:lnTo>
                    <a:pt x="308" y="2265"/>
                  </a:lnTo>
                  <a:lnTo>
                    <a:pt x="309" y="2265"/>
                  </a:lnTo>
                  <a:lnTo>
                    <a:pt x="309" y="2267"/>
                  </a:lnTo>
                  <a:lnTo>
                    <a:pt x="309" y="2269"/>
                  </a:lnTo>
                  <a:lnTo>
                    <a:pt x="311" y="2271"/>
                  </a:lnTo>
                  <a:lnTo>
                    <a:pt x="311" y="2273"/>
                  </a:lnTo>
                  <a:lnTo>
                    <a:pt x="311" y="2275"/>
                  </a:lnTo>
                  <a:lnTo>
                    <a:pt x="313" y="2275"/>
                  </a:lnTo>
                  <a:lnTo>
                    <a:pt x="313" y="2277"/>
                  </a:lnTo>
                  <a:lnTo>
                    <a:pt x="315" y="2277"/>
                  </a:lnTo>
                  <a:lnTo>
                    <a:pt x="317" y="2279"/>
                  </a:lnTo>
                  <a:lnTo>
                    <a:pt x="319" y="2279"/>
                  </a:lnTo>
                  <a:lnTo>
                    <a:pt x="321" y="2279"/>
                  </a:lnTo>
                  <a:lnTo>
                    <a:pt x="323" y="2279"/>
                  </a:lnTo>
                  <a:lnTo>
                    <a:pt x="325" y="2279"/>
                  </a:lnTo>
                  <a:lnTo>
                    <a:pt x="325" y="2281"/>
                  </a:lnTo>
                  <a:lnTo>
                    <a:pt x="327" y="2281"/>
                  </a:lnTo>
                  <a:lnTo>
                    <a:pt x="329" y="2283"/>
                  </a:lnTo>
                  <a:lnTo>
                    <a:pt x="329" y="2281"/>
                  </a:lnTo>
                  <a:lnTo>
                    <a:pt x="329" y="2279"/>
                  </a:lnTo>
                  <a:lnTo>
                    <a:pt x="329" y="2277"/>
                  </a:lnTo>
                  <a:lnTo>
                    <a:pt x="327" y="2277"/>
                  </a:lnTo>
                  <a:lnTo>
                    <a:pt x="327" y="2275"/>
                  </a:lnTo>
                  <a:lnTo>
                    <a:pt x="327" y="2273"/>
                  </a:lnTo>
                  <a:lnTo>
                    <a:pt x="329" y="2273"/>
                  </a:lnTo>
                  <a:lnTo>
                    <a:pt x="331" y="2271"/>
                  </a:lnTo>
                  <a:lnTo>
                    <a:pt x="332" y="2271"/>
                  </a:lnTo>
                  <a:lnTo>
                    <a:pt x="334" y="2271"/>
                  </a:lnTo>
                  <a:lnTo>
                    <a:pt x="336" y="2271"/>
                  </a:lnTo>
                  <a:lnTo>
                    <a:pt x="338" y="2271"/>
                  </a:lnTo>
                  <a:lnTo>
                    <a:pt x="340" y="2273"/>
                  </a:lnTo>
                  <a:lnTo>
                    <a:pt x="342" y="2273"/>
                  </a:lnTo>
                  <a:lnTo>
                    <a:pt x="344" y="2275"/>
                  </a:lnTo>
                  <a:lnTo>
                    <a:pt x="346" y="2275"/>
                  </a:lnTo>
                  <a:lnTo>
                    <a:pt x="348" y="2275"/>
                  </a:lnTo>
                  <a:lnTo>
                    <a:pt x="348" y="2273"/>
                  </a:lnTo>
                  <a:lnTo>
                    <a:pt x="348" y="2271"/>
                  </a:lnTo>
                  <a:lnTo>
                    <a:pt x="348" y="2269"/>
                  </a:lnTo>
                  <a:lnTo>
                    <a:pt x="348" y="2267"/>
                  </a:lnTo>
                  <a:lnTo>
                    <a:pt x="348" y="2265"/>
                  </a:lnTo>
                  <a:lnTo>
                    <a:pt x="348" y="2264"/>
                  </a:lnTo>
                  <a:lnTo>
                    <a:pt x="346" y="2264"/>
                  </a:lnTo>
                  <a:lnTo>
                    <a:pt x="346" y="2262"/>
                  </a:lnTo>
                  <a:lnTo>
                    <a:pt x="342" y="2258"/>
                  </a:lnTo>
                  <a:lnTo>
                    <a:pt x="340" y="2258"/>
                  </a:lnTo>
                  <a:lnTo>
                    <a:pt x="338" y="2256"/>
                  </a:lnTo>
                  <a:lnTo>
                    <a:pt x="336" y="2256"/>
                  </a:lnTo>
                  <a:lnTo>
                    <a:pt x="334" y="2256"/>
                  </a:lnTo>
                  <a:lnTo>
                    <a:pt x="332" y="2254"/>
                  </a:lnTo>
                  <a:lnTo>
                    <a:pt x="332" y="2252"/>
                  </a:lnTo>
                  <a:lnTo>
                    <a:pt x="332" y="2250"/>
                  </a:lnTo>
                  <a:lnTo>
                    <a:pt x="334" y="2248"/>
                  </a:lnTo>
                  <a:lnTo>
                    <a:pt x="336" y="2248"/>
                  </a:lnTo>
                  <a:lnTo>
                    <a:pt x="338" y="2248"/>
                  </a:lnTo>
                  <a:lnTo>
                    <a:pt x="340" y="2248"/>
                  </a:lnTo>
                  <a:lnTo>
                    <a:pt x="344" y="2250"/>
                  </a:lnTo>
                  <a:lnTo>
                    <a:pt x="346" y="2250"/>
                  </a:lnTo>
                  <a:lnTo>
                    <a:pt x="348" y="2250"/>
                  </a:lnTo>
                  <a:lnTo>
                    <a:pt x="350" y="2248"/>
                  </a:lnTo>
                  <a:lnTo>
                    <a:pt x="352" y="2248"/>
                  </a:lnTo>
                  <a:lnTo>
                    <a:pt x="354" y="2248"/>
                  </a:lnTo>
                  <a:lnTo>
                    <a:pt x="356" y="2248"/>
                  </a:lnTo>
                  <a:lnTo>
                    <a:pt x="357" y="2246"/>
                  </a:lnTo>
                  <a:lnTo>
                    <a:pt x="359" y="2246"/>
                  </a:lnTo>
                  <a:lnTo>
                    <a:pt x="361" y="2244"/>
                  </a:lnTo>
                  <a:lnTo>
                    <a:pt x="363" y="2244"/>
                  </a:lnTo>
                  <a:lnTo>
                    <a:pt x="365" y="2244"/>
                  </a:lnTo>
                  <a:lnTo>
                    <a:pt x="367" y="2246"/>
                  </a:lnTo>
                  <a:lnTo>
                    <a:pt x="369" y="2246"/>
                  </a:lnTo>
                  <a:lnTo>
                    <a:pt x="371" y="2246"/>
                  </a:lnTo>
                  <a:lnTo>
                    <a:pt x="373" y="2244"/>
                  </a:lnTo>
                  <a:lnTo>
                    <a:pt x="375" y="2242"/>
                  </a:lnTo>
                  <a:lnTo>
                    <a:pt x="377" y="2240"/>
                  </a:lnTo>
                  <a:lnTo>
                    <a:pt x="379" y="2239"/>
                  </a:lnTo>
                  <a:lnTo>
                    <a:pt x="379" y="2237"/>
                  </a:lnTo>
                  <a:lnTo>
                    <a:pt x="379" y="2235"/>
                  </a:lnTo>
                  <a:lnTo>
                    <a:pt x="377" y="2235"/>
                  </a:lnTo>
                  <a:lnTo>
                    <a:pt x="375" y="2233"/>
                  </a:lnTo>
                  <a:lnTo>
                    <a:pt x="373" y="2231"/>
                  </a:lnTo>
                  <a:lnTo>
                    <a:pt x="375" y="2231"/>
                  </a:lnTo>
                  <a:lnTo>
                    <a:pt x="377" y="2231"/>
                  </a:lnTo>
                  <a:lnTo>
                    <a:pt x="379" y="2231"/>
                  </a:lnTo>
                  <a:lnTo>
                    <a:pt x="380" y="2231"/>
                  </a:lnTo>
                  <a:lnTo>
                    <a:pt x="380" y="2229"/>
                  </a:lnTo>
                  <a:lnTo>
                    <a:pt x="382" y="2227"/>
                  </a:lnTo>
                  <a:lnTo>
                    <a:pt x="382" y="2225"/>
                  </a:lnTo>
                  <a:lnTo>
                    <a:pt x="382" y="2223"/>
                  </a:lnTo>
                  <a:lnTo>
                    <a:pt x="382" y="2221"/>
                  </a:lnTo>
                  <a:lnTo>
                    <a:pt x="380" y="2219"/>
                  </a:lnTo>
                  <a:lnTo>
                    <a:pt x="380" y="2217"/>
                  </a:lnTo>
                  <a:lnTo>
                    <a:pt x="380" y="2216"/>
                  </a:lnTo>
                  <a:lnTo>
                    <a:pt x="380" y="2214"/>
                  </a:lnTo>
                  <a:lnTo>
                    <a:pt x="380" y="2212"/>
                  </a:lnTo>
                  <a:lnTo>
                    <a:pt x="379" y="2212"/>
                  </a:lnTo>
                  <a:lnTo>
                    <a:pt x="377" y="2210"/>
                  </a:lnTo>
                  <a:lnTo>
                    <a:pt x="377" y="2208"/>
                  </a:lnTo>
                  <a:lnTo>
                    <a:pt x="377" y="2206"/>
                  </a:lnTo>
                  <a:lnTo>
                    <a:pt x="377" y="2204"/>
                  </a:lnTo>
                  <a:lnTo>
                    <a:pt x="377" y="2202"/>
                  </a:lnTo>
                  <a:lnTo>
                    <a:pt x="375" y="2202"/>
                  </a:lnTo>
                  <a:lnTo>
                    <a:pt x="373" y="2200"/>
                  </a:lnTo>
                  <a:lnTo>
                    <a:pt x="373" y="2198"/>
                  </a:lnTo>
                  <a:lnTo>
                    <a:pt x="373" y="2196"/>
                  </a:lnTo>
                  <a:lnTo>
                    <a:pt x="371" y="2192"/>
                  </a:lnTo>
                  <a:lnTo>
                    <a:pt x="371" y="2191"/>
                  </a:lnTo>
                  <a:lnTo>
                    <a:pt x="371" y="2187"/>
                  </a:lnTo>
                  <a:lnTo>
                    <a:pt x="371" y="2183"/>
                  </a:lnTo>
                  <a:lnTo>
                    <a:pt x="371" y="2181"/>
                  </a:lnTo>
                  <a:lnTo>
                    <a:pt x="371" y="2175"/>
                  </a:lnTo>
                  <a:lnTo>
                    <a:pt x="369" y="2173"/>
                  </a:lnTo>
                  <a:lnTo>
                    <a:pt x="371" y="2169"/>
                  </a:lnTo>
                  <a:lnTo>
                    <a:pt x="371" y="2167"/>
                  </a:lnTo>
                  <a:lnTo>
                    <a:pt x="371" y="2166"/>
                  </a:lnTo>
                  <a:lnTo>
                    <a:pt x="371" y="2164"/>
                  </a:lnTo>
                  <a:lnTo>
                    <a:pt x="371" y="2162"/>
                  </a:lnTo>
                  <a:lnTo>
                    <a:pt x="369" y="2160"/>
                  </a:lnTo>
                  <a:lnTo>
                    <a:pt x="369" y="2158"/>
                  </a:lnTo>
                  <a:lnTo>
                    <a:pt x="369" y="2156"/>
                  </a:lnTo>
                  <a:lnTo>
                    <a:pt x="369" y="2154"/>
                  </a:lnTo>
                  <a:lnTo>
                    <a:pt x="369" y="2152"/>
                  </a:lnTo>
                  <a:lnTo>
                    <a:pt x="369" y="2150"/>
                  </a:lnTo>
                  <a:lnTo>
                    <a:pt x="367" y="2150"/>
                  </a:lnTo>
                  <a:lnTo>
                    <a:pt x="367" y="2148"/>
                  </a:lnTo>
                  <a:lnTo>
                    <a:pt x="365" y="2148"/>
                  </a:lnTo>
                  <a:lnTo>
                    <a:pt x="363" y="2150"/>
                  </a:lnTo>
                  <a:lnTo>
                    <a:pt x="363" y="2148"/>
                  </a:lnTo>
                  <a:lnTo>
                    <a:pt x="361" y="2148"/>
                  </a:lnTo>
                  <a:lnTo>
                    <a:pt x="359" y="2146"/>
                  </a:lnTo>
                  <a:lnTo>
                    <a:pt x="357" y="2144"/>
                  </a:lnTo>
                  <a:lnTo>
                    <a:pt x="357" y="2143"/>
                  </a:lnTo>
                  <a:lnTo>
                    <a:pt x="357" y="2141"/>
                  </a:lnTo>
                  <a:lnTo>
                    <a:pt x="357" y="2139"/>
                  </a:lnTo>
                  <a:lnTo>
                    <a:pt x="357" y="2137"/>
                  </a:lnTo>
                  <a:lnTo>
                    <a:pt x="357" y="2135"/>
                  </a:lnTo>
                  <a:lnTo>
                    <a:pt x="356" y="2133"/>
                  </a:lnTo>
                  <a:lnTo>
                    <a:pt x="354" y="2133"/>
                  </a:lnTo>
                  <a:lnTo>
                    <a:pt x="352" y="2133"/>
                  </a:lnTo>
                  <a:lnTo>
                    <a:pt x="350" y="2133"/>
                  </a:lnTo>
                  <a:lnTo>
                    <a:pt x="348" y="2133"/>
                  </a:lnTo>
                  <a:lnTo>
                    <a:pt x="346" y="2135"/>
                  </a:lnTo>
                  <a:lnTo>
                    <a:pt x="346" y="2137"/>
                  </a:lnTo>
                  <a:lnTo>
                    <a:pt x="344" y="2139"/>
                  </a:lnTo>
                  <a:lnTo>
                    <a:pt x="344" y="2141"/>
                  </a:lnTo>
                  <a:lnTo>
                    <a:pt x="342" y="2141"/>
                  </a:lnTo>
                  <a:lnTo>
                    <a:pt x="342" y="2143"/>
                  </a:lnTo>
                  <a:lnTo>
                    <a:pt x="340" y="2143"/>
                  </a:lnTo>
                  <a:lnTo>
                    <a:pt x="338" y="2143"/>
                  </a:lnTo>
                  <a:lnTo>
                    <a:pt x="336" y="2143"/>
                  </a:lnTo>
                  <a:lnTo>
                    <a:pt x="336" y="2141"/>
                  </a:lnTo>
                  <a:lnTo>
                    <a:pt x="336" y="2139"/>
                  </a:lnTo>
                  <a:lnTo>
                    <a:pt x="336" y="2137"/>
                  </a:lnTo>
                  <a:lnTo>
                    <a:pt x="338" y="2135"/>
                  </a:lnTo>
                  <a:lnTo>
                    <a:pt x="340" y="2133"/>
                  </a:lnTo>
                  <a:lnTo>
                    <a:pt x="342" y="2133"/>
                  </a:lnTo>
                  <a:lnTo>
                    <a:pt x="344" y="2129"/>
                  </a:lnTo>
                  <a:lnTo>
                    <a:pt x="346" y="2127"/>
                  </a:lnTo>
                  <a:lnTo>
                    <a:pt x="346" y="2125"/>
                  </a:lnTo>
                  <a:lnTo>
                    <a:pt x="348" y="2121"/>
                  </a:lnTo>
                  <a:lnTo>
                    <a:pt x="348" y="2119"/>
                  </a:lnTo>
                  <a:lnTo>
                    <a:pt x="348" y="2118"/>
                  </a:lnTo>
                  <a:lnTo>
                    <a:pt x="346" y="2118"/>
                  </a:lnTo>
                  <a:lnTo>
                    <a:pt x="344" y="2118"/>
                  </a:lnTo>
                  <a:lnTo>
                    <a:pt x="342" y="2118"/>
                  </a:lnTo>
                  <a:lnTo>
                    <a:pt x="340" y="2119"/>
                  </a:lnTo>
                  <a:lnTo>
                    <a:pt x="338" y="2119"/>
                  </a:lnTo>
                  <a:lnTo>
                    <a:pt x="338" y="2121"/>
                  </a:lnTo>
                  <a:lnTo>
                    <a:pt x="336" y="2123"/>
                  </a:lnTo>
                  <a:lnTo>
                    <a:pt x="334" y="2123"/>
                  </a:lnTo>
                  <a:lnTo>
                    <a:pt x="334" y="2121"/>
                  </a:lnTo>
                  <a:lnTo>
                    <a:pt x="334" y="2119"/>
                  </a:lnTo>
                  <a:lnTo>
                    <a:pt x="336" y="2118"/>
                  </a:lnTo>
                  <a:lnTo>
                    <a:pt x="336" y="2116"/>
                  </a:lnTo>
                  <a:lnTo>
                    <a:pt x="336" y="2114"/>
                  </a:lnTo>
                  <a:lnTo>
                    <a:pt x="336" y="2112"/>
                  </a:lnTo>
                  <a:lnTo>
                    <a:pt x="334" y="2110"/>
                  </a:lnTo>
                  <a:lnTo>
                    <a:pt x="334" y="2108"/>
                  </a:lnTo>
                  <a:lnTo>
                    <a:pt x="338" y="2106"/>
                  </a:lnTo>
                  <a:lnTo>
                    <a:pt x="340" y="2106"/>
                  </a:lnTo>
                  <a:lnTo>
                    <a:pt x="342" y="2106"/>
                  </a:lnTo>
                  <a:lnTo>
                    <a:pt x="344" y="2106"/>
                  </a:lnTo>
                  <a:lnTo>
                    <a:pt x="346" y="2106"/>
                  </a:lnTo>
                  <a:lnTo>
                    <a:pt x="346" y="2104"/>
                  </a:lnTo>
                  <a:lnTo>
                    <a:pt x="348" y="2104"/>
                  </a:lnTo>
                  <a:lnTo>
                    <a:pt x="350" y="2104"/>
                  </a:lnTo>
                  <a:lnTo>
                    <a:pt x="352" y="2104"/>
                  </a:lnTo>
                  <a:lnTo>
                    <a:pt x="354" y="2104"/>
                  </a:lnTo>
                  <a:lnTo>
                    <a:pt x="354" y="2102"/>
                  </a:lnTo>
                  <a:lnTo>
                    <a:pt x="356" y="2102"/>
                  </a:lnTo>
                  <a:lnTo>
                    <a:pt x="357" y="2102"/>
                  </a:lnTo>
                  <a:lnTo>
                    <a:pt x="359" y="2102"/>
                  </a:lnTo>
                  <a:lnTo>
                    <a:pt x="361" y="2102"/>
                  </a:lnTo>
                  <a:lnTo>
                    <a:pt x="363" y="2100"/>
                  </a:lnTo>
                  <a:lnTo>
                    <a:pt x="365" y="2100"/>
                  </a:lnTo>
                  <a:lnTo>
                    <a:pt x="367" y="2100"/>
                  </a:lnTo>
                  <a:lnTo>
                    <a:pt x="475" y="2068"/>
                  </a:lnTo>
                  <a:lnTo>
                    <a:pt x="490" y="2070"/>
                  </a:lnTo>
                  <a:lnTo>
                    <a:pt x="498" y="2070"/>
                  </a:lnTo>
                  <a:lnTo>
                    <a:pt x="505" y="2070"/>
                  </a:lnTo>
                  <a:lnTo>
                    <a:pt x="507" y="2068"/>
                  </a:lnTo>
                  <a:lnTo>
                    <a:pt x="509" y="2066"/>
                  </a:lnTo>
                  <a:lnTo>
                    <a:pt x="511" y="2066"/>
                  </a:lnTo>
                  <a:lnTo>
                    <a:pt x="513" y="2066"/>
                  </a:lnTo>
                  <a:lnTo>
                    <a:pt x="515" y="2068"/>
                  </a:lnTo>
                  <a:lnTo>
                    <a:pt x="515" y="2070"/>
                  </a:lnTo>
                  <a:lnTo>
                    <a:pt x="517" y="2070"/>
                  </a:lnTo>
                  <a:lnTo>
                    <a:pt x="519" y="2071"/>
                  </a:lnTo>
                  <a:lnTo>
                    <a:pt x="521" y="2071"/>
                  </a:lnTo>
                  <a:lnTo>
                    <a:pt x="523" y="2071"/>
                  </a:lnTo>
                  <a:lnTo>
                    <a:pt x="524" y="2071"/>
                  </a:lnTo>
                  <a:lnTo>
                    <a:pt x="524" y="2073"/>
                  </a:lnTo>
                  <a:lnTo>
                    <a:pt x="526" y="2073"/>
                  </a:lnTo>
                  <a:lnTo>
                    <a:pt x="528" y="2073"/>
                  </a:lnTo>
                  <a:lnTo>
                    <a:pt x="530" y="2073"/>
                  </a:lnTo>
                  <a:lnTo>
                    <a:pt x="530" y="2075"/>
                  </a:lnTo>
                  <a:lnTo>
                    <a:pt x="532" y="2075"/>
                  </a:lnTo>
                  <a:lnTo>
                    <a:pt x="534" y="2075"/>
                  </a:lnTo>
                  <a:lnTo>
                    <a:pt x="534" y="2077"/>
                  </a:lnTo>
                  <a:lnTo>
                    <a:pt x="536" y="2077"/>
                  </a:lnTo>
                  <a:lnTo>
                    <a:pt x="536" y="2079"/>
                  </a:lnTo>
                  <a:lnTo>
                    <a:pt x="538" y="2079"/>
                  </a:lnTo>
                  <a:lnTo>
                    <a:pt x="538" y="2081"/>
                  </a:lnTo>
                  <a:lnTo>
                    <a:pt x="538" y="2083"/>
                  </a:lnTo>
                  <a:lnTo>
                    <a:pt x="538" y="2085"/>
                  </a:lnTo>
                  <a:lnTo>
                    <a:pt x="540" y="2085"/>
                  </a:lnTo>
                  <a:lnTo>
                    <a:pt x="542" y="2085"/>
                  </a:lnTo>
                  <a:lnTo>
                    <a:pt x="544" y="2085"/>
                  </a:lnTo>
                  <a:lnTo>
                    <a:pt x="544" y="2087"/>
                  </a:lnTo>
                  <a:lnTo>
                    <a:pt x="546" y="2087"/>
                  </a:lnTo>
                  <a:lnTo>
                    <a:pt x="546" y="2085"/>
                  </a:lnTo>
                  <a:lnTo>
                    <a:pt x="548" y="2085"/>
                  </a:lnTo>
                  <a:lnTo>
                    <a:pt x="548" y="2083"/>
                  </a:lnTo>
                  <a:lnTo>
                    <a:pt x="549" y="2083"/>
                  </a:lnTo>
                  <a:lnTo>
                    <a:pt x="549" y="2081"/>
                  </a:lnTo>
                  <a:lnTo>
                    <a:pt x="551" y="2081"/>
                  </a:lnTo>
                  <a:lnTo>
                    <a:pt x="553" y="2081"/>
                  </a:lnTo>
                  <a:lnTo>
                    <a:pt x="555" y="2081"/>
                  </a:lnTo>
                  <a:lnTo>
                    <a:pt x="555" y="2079"/>
                  </a:lnTo>
                  <a:lnTo>
                    <a:pt x="557" y="2079"/>
                  </a:lnTo>
                  <a:lnTo>
                    <a:pt x="559" y="2079"/>
                  </a:lnTo>
                  <a:lnTo>
                    <a:pt x="561" y="2079"/>
                  </a:lnTo>
                  <a:lnTo>
                    <a:pt x="561" y="2077"/>
                  </a:lnTo>
                  <a:lnTo>
                    <a:pt x="563" y="2077"/>
                  </a:lnTo>
                  <a:lnTo>
                    <a:pt x="565" y="2077"/>
                  </a:lnTo>
                  <a:lnTo>
                    <a:pt x="565" y="2079"/>
                  </a:lnTo>
                  <a:lnTo>
                    <a:pt x="567" y="2079"/>
                  </a:lnTo>
                  <a:lnTo>
                    <a:pt x="569" y="2079"/>
                  </a:lnTo>
                  <a:lnTo>
                    <a:pt x="571" y="2079"/>
                  </a:lnTo>
                  <a:lnTo>
                    <a:pt x="571" y="2081"/>
                  </a:lnTo>
                  <a:lnTo>
                    <a:pt x="572" y="2081"/>
                  </a:lnTo>
                  <a:lnTo>
                    <a:pt x="572" y="2079"/>
                  </a:lnTo>
                  <a:lnTo>
                    <a:pt x="574" y="2079"/>
                  </a:lnTo>
                  <a:lnTo>
                    <a:pt x="576" y="2079"/>
                  </a:lnTo>
                  <a:lnTo>
                    <a:pt x="576" y="2077"/>
                  </a:lnTo>
                  <a:lnTo>
                    <a:pt x="578" y="2077"/>
                  </a:lnTo>
                  <a:lnTo>
                    <a:pt x="580" y="2077"/>
                  </a:lnTo>
                  <a:lnTo>
                    <a:pt x="580" y="2079"/>
                  </a:lnTo>
                  <a:lnTo>
                    <a:pt x="582" y="2079"/>
                  </a:lnTo>
                  <a:lnTo>
                    <a:pt x="584" y="2079"/>
                  </a:lnTo>
                  <a:lnTo>
                    <a:pt x="584" y="2081"/>
                  </a:lnTo>
                  <a:lnTo>
                    <a:pt x="586" y="2083"/>
                  </a:lnTo>
                  <a:lnTo>
                    <a:pt x="586" y="2085"/>
                  </a:lnTo>
                  <a:lnTo>
                    <a:pt x="588" y="2085"/>
                  </a:lnTo>
                  <a:lnTo>
                    <a:pt x="588" y="2087"/>
                  </a:lnTo>
                  <a:lnTo>
                    <a:pt x="590" y="2087"/>
                  </a:lnTo>
                  <a:lnTo>
                    <a:pt x="590" y="2089"/>
                  </a:lnTo>
                  <a:lnTo>
                    <a:pt x="590" y="2091"/>
                  </a:lnTo>
                  <a:lnTo>
                    <a:pt x="592" y="2091"/>
                  </a:lnTo>
                  <a:lnTo>
                    <a:pt x="592" y="2093"/>
                  </a:lnTo>
                  <a:lnTo>
                    <a:pt x="592" y="2095"/>
                  </a:lnTo>
                  <a:lnTo>
                    <a:pt x="594" y="2095"/>
                  </a:lnTo>
                  <a:lnTo>
                    <a:pt x="594" y="2093"/>
                  </a:lnTo>
                  <a:lnTo>
                    <a:pt x="594" y="2091"/>
                  </a:lnTo>
                  <a:lnTo>
                    <a:pt x="596" y="2091"/>
                  </a:lnTo>
                  <a:lnTo>
                    <a:pt x="596" y="2089"/>
                  </a:lnTo>
                  <a:lnTo>
                    <a:pt x="597" y="2089"/>
                  </a:lnTo>
                  <a:lnTo>
                    <a:pt x="597" y="2087"/>
                  </a:lnTo>
                  <a:lnTo>
                    <a:pt x="597" y="2085"/>
                  </a:lnTo>
                  <a:lnTo>
                    <a:pt x="599" y="2085"/>
                  </a:lnTo>
                  <a:lnTo>
                    <a:pt x="599" y="2083"/>
                  </a:lnTo>
                  <a:lnTo>
                    <a:pt x="601" y="2083"/>
                  </a:lnTo>
                  <a:lnTo>
                    <a:pt x="603" y="2083"/>
                  </a:lnTo>
                  <a:lnTo>
                    <a:pt x="605" y="2083"/>
                  </a:lnTo>
                  <a:lnTo>
                    <a:pt x="605" y="2085"/>
                  </a:lnTo>
                  <a:lnTo>
                    <a:pt x="607" y="2085"/>
                  </a:lnTo>
                  <a:lnTo>
                    <a:pt x="607" y="2087"/>
                  </a:lnTo>
                  <a:lnTo>
                    <a:pt x="607" y="2089"/>
                  </a:lnTo>
                  <a:lnTo>
                    <a:pt x="607" y="2091"/>
                  </a:lnTo>
                  <a:lnTo>
                    <a:pt x="607" y="2093"/>
                  </a:lnTo>
                  <a:lnTo>
                    <a:pt x="609" y="2093"/>
                  </a:lnTo>
                  <a:lnTo>
                    <a:pt x="609" y="2095"/>
                  </a:lnTo>
                  <a:lnTo>
                    <a:pt x="609" y="2096"/>
                  </a:lnTo>
                  <a:lnTo>
                    <a:pt x="609" y="2098"/>
                  </a:lnTo>
                  <a:lnTo>
                    <a:pt x="611" y="2100"/>
                  </a:lnTo>
                  <a:lnTo>
                    <a:pt x="611" y="2102"/>
                  </a:lnTo>
                  <a:lnTo>
                    <a:pt x="613" y="2102"/>
                  </a:lnTo>
                  <a:lnTo>
                    <a:pt x="613" y="2104"/>
                  </a:lnTo>
                  <a:lnTo>
                    <a:pt x="613" y="2106"/>
                  </a:lnTo>
                  <a:lnTo>
                    <a:pt x="613" y="2108"/>
                  </a:lnTo>
                  <a:lnTo>
                    <a:pt x="613" y="2110"/>
                  </a:lnTo>
                  <a:lnTo>
                    <a:pt x="613" y="2112"/>
                  </a:lnTo>
                  <a:lnTo>
                    <a:pt x="613" y="2114"/>
                  </a:lnTo>
                  <a:lnTo>
                    <a:pt x="615" y="2116"/>
                  </a:lnTo>
                  <a:lnTo>
                    <a:pt x="617" y="2116"/>
                  </a:lnTo>
                  <a:lnTo>
                    <a:pt x="619" y="2116"/>
                  </a:lnTo>
                  <a:lnTo>
                    <a:pt x="620" y="2116"/>
                  </a:lnTo>
                  <a:lnTo>
                    <a:pt x="622" y="2116"/>
                  </a:lnTo>
                  <a:lnTo>
                    <a:pt x="624" y="2116"/>
                  </a:lnTo>
                  <a:lnTo>
                    <a:pt x="626" y="2116"/>
                  </a:lnTo>
                  <a:lnTo>
                    <a:pt x="626" y="2118"/>
                  </a:lnTo>
                  <a:lnTo>
                    <a:pt x="626" y="2119"/>
                  </a:lnTo>
                  <a:lnTo>
                    <a:pt x="628" y="2119"/>
                  </a:lnTo>
                  <a:lnTo>
                    <a:pt x="628" y="2118"/>
                  </a:lnTo>
                  <a:lnTo>
                    <a:pt x="630" y="2118"/>
                  </a:lnTo>
                  <a:lnTo>
                    <a:pt x="630" y="2116"/>
                  </a:lnTo>
                  <a:lnTo>
                    <a:pt x="630" y="2114"/>
                  </a:lnTo>
                  <a:lnTo>
                    <a:pt x="632" y="2114"/>
                  </a:lnTo>
                  <a:lnTo>
                    <a:pt x="632" y="2112"/>
                  </a:lnTo>
                  <a:lnTo>
                    <a:pt x="634" y="2112"/>
                  </a:lnTo>
                  <a:lnTo>
                    <a:pt x="636" y="2112"/>
                  </a:lnTo>
                  <a:lnTo>
                    <a:pt x="636" y="2110"/>
                  </a:lnTo>
                  <a:lnTo>
                    <a:pt x="636" y="2108"/>
                  </a:lnTo>
                  <a:lnTo>
                    <a:pt x="638" y="2108"/>
                  </a:lnTo>
                  <a:lnTo>
                    <a:pt x="640" y="2108"/>
                  </a:lnTo>
                  <a:lnTo>
                    <a:pt x="640" y="2106"/>
                  </a:lnTo>
                  <a:lnTo>
                    <a:pt x="642" y="2106"/>
                  </a:lnTo>
                  <a:lnTo>
                    <a:pt x="643" y="2106"/>
                  </a:lnTo>
                  <a:lnTo>
                    <a:pt x="643" y="2104"/>
                  </a:lnTo>
                  <a:lnTo>
                    <a:pt x="645" y="2104"/>
                  </a:lnTo>
                  <a:lnTo>
                    <a:pt x="645" y="2102"/>
                  </a:lnTo>
                  <a:lnTo>
                    <a:pt x="647" y="2102"/>
                  </a:lnTo>
                  <a:lnTo>
                    <a:pt x="647" y="2100"/>
                  </a:lnTo>
                  <a:lnTo>
                    <a:pt x="649" y="2100"/>
                  </a:lnTo>
                  <a:lnTo>
                    <a:pt x="649" y="2098"/>
                  </a:lnTo>
                  <a:lnTo>
                    <a:pt x="651" y="2098"/>
                  </a:lnTo>
                  <a:lnTo>
                    <a:pt x="651" y="2096"/>
                  </a:lnTo>
                  <a:lnTo>
                    <a:pt x="653" y="2096"/>
                  </a:lnTo>
                  <a:lnTo>
                    <a:pt x="653" y="2095"/>
                  </a:lnTo>
                  <a:lnTo>
                    <a:pt x="655" y="2093"/>
                  </a:lnTo>
                  <a:lnTo>
                    <a:pt x="655" y="2091"/>
                  </a:lnTo>
                  <a:lnTo>
                    <a:pt x="655" y="2089"/>
                  </a:lnTo>
                  <a:lnTo>
                    <a:pt x="655" y="2087"/>
                  </a:lnTo>
                  <a:lnTo>
                    <a:pt x="655" y="2085"/>
                  </a:lnTo>
                  <a:lnTo>
                    <a:pt x="657" y="2085"/>
                  </a:lnTo>
                  <a:lnTo>
                    <a:pt x="657" y="2083"/>
                  </a:lnTo>
                  <a:lnTo>
                    <a:pt x="659" y="2083"/>
                  </a:lnTo>
                  <a:lnTo>
                    <a:pt x="661" y="2083"/>
                  </a:lnTo>
                  <a:lnTo>
                    <a:pt x="663" y="2083"/>
                  </a:lnTo>
                  <a:lnTo>
                    <a:pt x="665" y="2083"/>
                  </a:lnTo>
                  <a:lnTo>
                    <a:pt x="665" y="2085"/>
                  </a:lnTo>
                  <a:lnTo>
                    <a:pt x="663" y="2085"/>
                  </a:lnTo>
                  <a:lnTo>
                    <a:pt x="663" y="2087"/>
                  </a:lnTo>
                  <a:lnTo>
                    <a:pt x="663" y="2089"/>
                  </a:lnTo>
                  <a:lnTo>
                    <a:pt x="665" y="2089"/>
                  </a:lnTo>
                  <a:lnTo>
                    <a:pt x="667" y="2089"/>
                  </a:lnTo>
                  <a:lnTo>
                    <a:pt x="668" y="2089"/>
                  </a:lnTo>
                  <a:lnTo>
                    <a:pt x="670" y="2089"/>
                  </a:lnTo>
                  <a:lnTo>
                    <a:pt x="670" y="2087"/>
                  </a:lnTo>
                  <a:lnTo>
                    <a:pt x="672" y="2087"/>
                  </a:lnTo>
                  <a:lnTo>
                    <a:pt x="674" y="2087"/>
                  </a:lnTo>
                  <a:lnTo>
                    <a:pt x="674" y="2085"/>
                  </a:lnTo>
                  <a:lnTo>
                    <a:pt x="672" y="2085"/>
                  </a:lnTo>
                  <a:lnTo>
                    <a:pt x="674" y="2085"/>
                  </a:lnTo>
                  <a:lnTo>
                    <a:pt x="672" y="2085"/>
                  </a:lnTo>
                  <a:lnTo>
                    <a:pt x="674" y="2085"/>
                  </a:lnTo>
                  <a:lnTo>
                    <a:pt x="674" y="2083"/>
                  </a:lnTo>
                  <a:lnTo>
                    <a:pt x="676" y="2083"/>
                  </a:lnTo>
                  <a:lnTo>
                    <a:pt x="676" y="2081"/>
                  </a:lnTo>
                  <a:lnTo>
                    <a:pt x="678" y="2081"/>
                  </a:lnTo>
                  <a:lnTo>
                    <a:pt x="678" y="2079"/>
                  </a:lnTo>
                  <a:lnTo>
                    <a:pt x="678" y="2077"/>
                  </a:lnTo>
                  <a:lnTo>
                    <a:pt x="676" y="2077"/>
                  </a:lnTo>
                  <a:lnTo>
                    <a:pt x="674" y="2077"/>
                  </a:lnTo>
                  <a:lnTo>
                    <a:pt x="674" y="2075"/>
                  </a:lnTo>
                  <a:lnTo>
                    <a:pt x="674" y="2073"/>
                  </a:lnTo>
                  <a:lnTo>
                    <a:pt x="672" y="2073"/>
                  </a:lnTo>
                  <a:lnTo>
                    <a:pt x="672" y="2071"/>
                  </a:lnTo>
                  <a:lnTo>
                    <a:pt x="672" y="2070"/>
                  </a:lnTo>
                  <a:lnTo>
                    <a:pt x="672" y="2068"/>
                  </a:lnTo>
                  <a:lnTo>
                    <a:pt x="674" y="2068"/>
                  </a:lnTo>
                  <a:lnTo>
                    <a:pt x="672" y="2066"/>
                  </a:lnTo>
                  <a:lnTo>
                    <a:pt x="672" y="2064"/>
                  </a:lnTo>
                  <a:lnTo>
                    <a:pt x="672" y="2062"/>
                  </a:lnTo>
                  <a:lnTo>
                    <a:pt x="670" y="2060"/>
                  </a:lnTo>
                  <a:lnTo>
                    <a:pt x="670" y="2058"/>
                  </a:lnTo>
                  <a:lnTo>
                    <a:pt x="670" y="2056"/>
                  </a:lnTo>
                  <a:lnTo>
                    <a:pt x="670" y="2054"/>
                  </a:lnTo>
                  <a:lnTo>
                    <a:pt x="668" y="2054"/>
                  </a:lnTo>
                  <a:lnTo>
                    <a:pt x="668" y="2052"/>
                  </a:lnTo>
                  <a:lnTo>
                    <a:pt x="667" y="2052"/>
                  </a:lnTo>
                  <a:lnTo>
                    <a:pt x="667" y="2050"/>
                  </a:lnTo>
                  <a:lnTo>
                    <a:pt x="667" y="2048"/>
                  </a:lnTo>
                  <a:lnTo>
                    <a:pt x="667" y="2047"/>
                  </a:lnTo>
                  <a:lnTo>
                    <a:pt x="667" y="2045"/>
                  </a:lnTo>
                  <a:lnTo>
                    <a:pt x="667" y="2043"/>
                  </a:lnTo>
                  <a:lnTo>
                    <a:pt x="667" y="2041"/>
                  </a:lnTo>
                  <a:lnTo>
                    <a:pt x="668" y="2041"/>
                  </a:lnTo>
                  <a:lnTo>
                    <a:pt x="668" y="2039"/>
                  </a:lnTo>
                  <a:lnTo>
                    <a:pt x="670" y="2037"/>
                  </a:lnTo>
                  <a:lnTo>
                    <a:pt x="672" y="2035"/>
                  </a:lnTo>
                  <a:lnTo>
                    <a:pt x="672" y="2033"/>
                  </a:lnTo>
                  <a:lnTo>
                    <a:pt x="672" y="2031"/>
                  </a:lnTo>
                  <a:lnTo>
                    <a:pt x="670" y="2029"/>
                  </a:lnTo>
                  <a:lnTo>
                    <a:pt x="670" y="2027"/>
                  </a:lnTo>
                  <a:lnTo>
                    <a:pt x="670" y="2025"/>
                  </a:lnTo>
                  <a:lnTo>
                    <a:pt x="668" y="2025"/>
                  </a:lnTo>
                  <a:lnTo>
                    <a:pt x="668" y="2023"/>
                  </a:lnTo>
                  <a:lnTo>
                    <a:pt x="667" y="2023"/>
                  </a:lnTo>
                  <a:lnTo>
                    <a:pt x="665" y="2022"/>
                  </a:lnTo>
                  <a:lnTo>
                    <a:pt x="665" y="2020"/>
                  </a:lnTo>
                  <a:lnTo>
                    <a:pt x="665" y="2018"/>
                  </a:lnTo>
                  <a:lnTo>
                    <a:pt x="665" y="2016"/>
                  </a:lnTo>
                  <a:lnTo>
                    <a:pt x="667" y="2016"/>
                  </a:lnTo>
                  <a:lnTo>
                    <a:pt x="667" y="2014"/>
                  </a:lnTo>
                  <a:lnTo>
                    <a:pt x="668" y="2014"/>
                  </a:lnTo>
                  <a:lnTo>
                    <a:pt x="668" y="2012"/>
                  </a:lnTo>
                  <a:lnTo>
                    <a:pt x="670" y="2012"/>
                  </a:lnTo>
                  <a:lnTo>
                    <a:pt x="670" y="2008"/>
                  </a:lnTo>
                  <a:lnTo>
                    <a:pt x="672" y="2006"/>
                  </a:lnTo>
                  <a:lnTo>
                    <a:pt x="672" y="2004"/>
                  </a:lnTo>
                  <a:lnTo>
                    <a:pt x="672" y="2002"/>
                  </a:lnTo>
                  <a:lnTo>
                    <a:pt x="674" y="1999"/>
                  </a:lnTo>
                  <a:lnTo>
                    <a:pt x="674" y="1995"/>
                  </a:lnTo>
                  <a:lnTo>
                    <a:pt x="674" y="1991"/>
                  </a:lnTo>
                  <a:lnTo>
                    <a:pt x="676" y="1989"/>
                  </a:lnTo>
                  <a:lnTo>
                    <a:pt x="678" y="1989"/>
                  </a:lnTo>
                  <a:lnTo>
                    <a:pt x="680" y="1989"/>
                  </a:lnTo>
                  <a:lnTo>
                    <a:pt x="682" y="1989"/>
                  </a:lnTo>
                  <a:lnTo>
                    <a:pt x="684" y="1987"/>
                  </a:lnTo>
                  <a:lnTo>
                    <a:pt x="684" y="1985"/>
                  </a:lnTo>
                  <a:lnTo>
                    <a:pt x="684" y="1983"/>
                  </a:lnTo>
                  <a:lnTo>
                    <a:pt x="684" y="1981"/>
                  </a:lnTo>
                  <a:lnTo>
                    <a:pt x="682" y="1979"/>
                  </a:lnTo>
                  <a:lnTo>
                    <a:pt x="682" y="1975"/>
                  </a:lnTo>
                  <a:lnTo>
                    <a:pt x="684" y="1975"/>
                  </a:lnTo>
                  <a:lnTo>
                    <a:pt x="686" y="1975"/>
                  </a:lnTo>
                  <a:lnTo>
                    <a:pt x="688" y="1974"/>
                  </a:lnTo>
                  <a:lnTo>
                    <a:pt x="690" y="1974"/>
                  </a:lnTo>
                  <a:lnTo>
                    <a:pt x="691" y="1972"/>
                  </a:lnTo>
                  <a:lnTo>
                    <a:pt x="693" y="1968"/>
                  </a:lnTo>
                  <a:lnTo>
                    <a:pt x="693" y="1966"/>
                  </a:lnTo>
                  <a:lnTo>
                    <a:pt x="695" y="1964"/>
                  </a:lnTo>
                  <a:lnTo>
                    <a:pt x="695" y="1962"/>
                  </a:lnTo>
                  <a:lnTo>
                    <a:pt x="697" y="1960"/>
                  </a:lnTo>
                  <a:lnTo>
                    <a:pt x="697" y="1956"/>
                  </a:lnTo>
                  <a:lnTo>
                    <a:pt x="697" y="1954"/>
                  </a:lnTo>
                  <a:lnTo>
                    <a:pt x="697" y="1951"/>
                  </a:lnTo>
                  <a:lnTo>
                    <a:pt x="697" y="1949"/>
                  </a:lnTo>
                  <a:lnTo>
                    <a:pt x="697" y="1945"/>
                  </a:lnTo>
                  <a:lnTo>
                    <a:pt x="699" y="1943"/>
                  </a:lnTo>
                  <a:lnTo>
                    <a:pt x="699" y="1941"/>
                  </a:lnTo>
                  <a:lnTo>
                    <a:pt x="701" y="1941"/>
                  </a:lnTo>
                  <a:lnTo>
                    <a:pt x="703" y="1943"/>
                  </a:lnTo>
                  <a:lnTo>
                    <a:pt x="705" y="1943"/>
                  </a:lnTo>
                  <a:lnTo>
                    <a:pt x="707" y="1943"/>
                  </a:lnTo>
                  <a:lnTo>
                    <a:pt x="711" y="1943"/>
                  </a:lnTo>
                  <a:lnTo>
                    <a:pt x="713" y="1947"/>
                  </a:lnTo>
                  <a:lnTo>
                    <a:pt x="713" y="1949"/>
                  </a:lnTo>
                  <a:lnTo>
                    <a:pt x="715" y="1949"/>
                  </a:lnTo>
                  <a:lnTo>
                    <a:pt x="716" y="1949"/>
                  </a:lnTo>
                  <a:lnTo>
                    <a:pt x="718" y="1949"/>
                  </a:lnTo>
                  <a:lnTo>
                    <a:pt x="720" y="1949"/>
                  </a:lnTo>
                  <a:lnTo>
                    <a:pt x="722" y="1949"/>
                  </a:lnTo>
                  <a:lnTo>
                    <a:pt x="724" y="1949"/>
                  </a:lnTo>
                  <a:lnTo>
                    <a:pt x="726" y="1949"/>
                  </a:lnTo>
                  <a:lnTo>
                    <a:pt x="726" y="1947"/>
                  </a:lnTo>
                  <a:lnTo>
                    <a:pt x="726" y="1945"/>
                  </a:lnTo>
                  <a:lnTo>
                    <a:pt x="726" y="1943"/>
                  </a:lnTo>
                  <a:lnTo>
                    <a:pt x="726" y="1939"/>
                  </a:lnTo>
                  <a:lnTo>
                    <a:pt x="726" y="1937"/>
                  </a:lnTo>
                  <a:lnTo>
                    <a:pt x="726" y="1935"/>
                  </a:lnTo>
                  <a:lnTo>
                    <a:pt x="726" y="1933"/>
                  </a:lnTo>
                  <a:lnTo>
                    <a:pt x="724" y="1933"/>
                  </a:lnTo>
                  <a:lnTo>
                    <a:pt x="724" y="1931"/>
                  </a:lnTo>
                  <a:lnTo>
                    <a:pt x="722" y="1931"/>
                  </a:lnTo>
                  <a:lnTo>
                    <a:pt x="722" y="1929"/>
                  </a:lnTo>
                  <a:lnTo>
                    <a:pt x="720" y="1929"/>
                  </a:lnTo>
                  <a:lnTo>
                    <a:pt x="720" y="1927"/>
                  </a:lnTo>
                  <a:lnTo>
                    <a:pt x="720" y="1926"/>
                  </a:lnTo>
                  <a:lnTo>
                    <a:pt x="718" y="1926"/>
                  </a:lnTo>
                  <a:lnTo>
                    <a:pt x="716" y="1924"/>
                  </a:lnTo>
                  <a:lnTo>
                    <a:pt x="716" y="1922"/>
                  </a:lnTo>
                  <a:lnTo>
                    <a:pt x="715" y="1922"/>
                  </a:lnTo>
                  <a:lnTo>
                    <a:pt x="713" y="1922"/>
                  </a:lnTo>
                  <a:lnTo>
                    <a:pt x="711" y="1922"/>
                  </a:lnTo>
                  <a:lnTo>
                    <a:pt x="711" y="1920"/>
                  </a:lnTo>
                  <a:lnTo>
                    <a:pt x="711" y="1918"/>
                  </a:lnTo>
                  <a:lnTo>
                    <a:pt x="709" y="1918"/>
                  </a:lnTo>
                  <a:lnTo>
                    <a:pt x="709" y="1916"/>
                  </a:lnTo>
                  <a:lnTo>
                    <a:pt x="707" y="1916"/>
                  </a:lnTo>
                  <a:lnTo>
                    <a:pt x="709" y="1914"/>
                  </a:lnTo>
                  <a:lnTo>
                    <a:pt x="707" y="1914"/>
                  </a:lnTo>
                  <a:lnTo>
                    <a:pt x="707" y="1912"/>
                  </a:lnTo>
                  <a:lnTo>
                    <a:pt x="709" y="1912"/>
                  </a:lnTo>
                  <a:lnTo>
                    <a:pt x="707" y="1912"/>
                  </a:lnTo>
                  <a:lnTo>
                    <a:pt x="707" y="1910"/>
                  </a:lnTo>
                  <a:lnTo>
                    <a:pt x="707" y="1908"/>
                  </a:lnTo>
                  <a:lnTo>
                    <a:pt x="705" y="1908"/>
                  </a:lnTo>
                  <a:lnTo>
                    <a:pt x="705" y="1906"/>
                  </a:lnTo>
                  <a:lnTo>
                    <a:pt x="705" y="1904"/>
                  </a:lnTo>
                  <a:lnTo>
                    <a:pt x="703" y="1904"/>
                  </a:lnTo>
                  <a:lnTo>
                    <a:pt x="703" y="1903"/>
                  </a:lnTo>
                  <a:lnTo>
                    <a:pt x="701" y="1903"/>
                  </a:lnTo>
                  <a:lnTo>
                    <a:pt x="703" y="1903"/>
                  </a:lnTo>
                  <a:lnTo>
                    <a:pt x="701" y="1903"/>
                  </a:lnTo>
                  <a:lnTo>
                    <a:pt x="701" y="1901"/>
                  </a:lnTo>
                  <a:lnTo>
                    <a:pt x="703" y="1901"/>
                  </a:lnTo>
                  <a:lnTo>
                    <a:pt x="703" y="1899"/>
                  </a:lnTo>
                  <a:lnTo>
                    <a:pt x="703" y="1897"/>
                  </a:lnTo>
                  <a:lnTo>
                    <a:pt x="701" y="1897"/>
                  </a:lnTo>
                  <a:lnTo>
                    <a:pt x="701" y="1895"/>
                  </a:lnTo>
                  <a:lnTo>
                    <a:pt x="701" y="1893"/>
                  </a:lnTo>
                  <a:lnTo>
                    <a:pt x="699" y="1893"/>
                  </a:lnTo>
                  <a:lnTo>
                    <a:pt x="699" y="1891"/>
                  </a:lnTo>
                  <a:lnTo>
                    <a:pt x="697" y="1891"/>
                  </a:lnTo>
                  <a:lnTo>
                    <a:pt x="699" y="1891"/>
                  </a:lnTo>
                  <a:lnTo>
                    <a:pt x="699" y="1889"/>
                  </a:lnTo>
                  <a:lnTo>
                    <a:pt x="699" y="1887"/>
                  </a:lnTo>
                  <a:lnTo>
                    <a:pt x="701" y="1885"/>
                  </a:lnTo>
                  <a:lnTo>
                    <a:pt x="701" y="1883"/>
                  </a:lnTo>
                  <a:lnTo>
                    <a:pt x="701" y="1881"/>
                  </a:lnTo>
                  <a:lnTo>
                    <a:pt x="703" y="1879"/>
                  </a:lnTo>
                  <a:lnTo>
                    <a:pt x="701" y="1878"/>
                  </a:lnTo>
                  <a:lnTo>
                    <a:pt x="699" y="1876"/>
                  </a:lnTo>
                  <a:lnTo>
                    <a:pt x="697" y="1876"/>
                  </a:lnTo>
                  <a:lnTo>
                    <a:pt x="699" y="1876"/>
                  </a:lnTo>
                  <a:lnTo>
                    <a:pt x="699" y="1874"/>
                  </a:lnTo>
                  <a:lnTo>
                    <a:pt x="699" y="1872"/>
                  </a:lnTo>
                  <a:lnTo>
                    <a:pt x="697" y="1872"/>
                  </a:lnTo>
                  <a:lnTo>
                    <a:pt x="695" y="1870"/>
                  </a:lnTo>
                  <a:lnTo>
                    <a:pt x="693" y="1870"/>
                  </a:lnTo>
                  <a:lnTo>
                    <a:pt x="693" y="1868"/>
                  </a:lnTo>
                  <a:lnTo>
                    <a:pt x="693" y="1866"/>
                  </a:lnTo>
                  <a:lnTo>
                    <a:pt x="693" y="1864"/>
                  </a:lnTo>
                  <a:lnTo>
                    <a:pt x="693" y="1862"/>
                  </a:lnTo>
                  <a:lnTo>
                    <a:pt x="691" y="1862"/>
                  </a:lnTo>
                  <a:lnTo>
                    <a:pt x="691" y="1860"/>
                  </a:lnTo>
                  <a:lnTo>
                    <a:pt x="691" y="1858"/>
                  </a:lnTo>
                  <a:lnTo>
                    <a:pt x="690" y="1856"/>
                  </a:lnTo>
                  <a:lnTo>
                    <a:pt x="690" y="1855"/>
                  </a:lnTo>
                  <a:lnTo>
                    <a:pt x="690" y="1853"/>
                  </a:lnTo>
                  <a:lnTo>
                    <a:pt x="688" y="1851"/>
                  </a:lnTo>
                  <a:lnTo>
                    <a:pt x="688" y="1849"/>
                  </a:lnTo>
                  <a:lnTo>
                    <a:pt x="688" y="1847"/>
                  </a:lnTo>
                  <a:lnTo>
                    <a:pt x="688" y="1845"/>
                  </a:lnTo>
                  <a:lnTo>
                    <a:pt x="686" y="1843"/>
                  </a:lnTo>
                  <a:lnTo>
                    <a:pt x="684" y="1843"/>
                  </a:lnTo>
                  <a:lnTo>
                    <a:pt x="682" y="1843"/>
                  </a:lnTo>
                  <a:lnTo>
                    <a:pt x="682" y="1841"/>
                  </a:lnTo>
                  <a:lnTo>
                    <a:pt x="682" y="1839"/>
                  </a:lnTo>
                  <a:lnTo>
                    <a:pt x="682" y="1837"/>
                  </a:lnTo>
                  <a:lnTo>
                    <a:pt x="682" y="1835"/>
                  </a:lnTo>
                  <a:lnTo>
                    <a:pt x="680" y="1835"/>
                  </a:lnTo>
                  <a:lnTo>
                    <a:pt x="678" y="1835"/>
                  </a:lnTo>
                  <a:lnTo>
                    <a:pt x="678" y="1833"/>
                  </a:lnTo>
                  <a:lnTo>
                    <a:pt x="676" y="1833"/>
                  </a:lnTo>
                  <a:lnTo>
                    <a:pt x="676" y="1831"/>
                  </a:lnTo>
                  <a:lnTo>
                    <a:pt x="676" y="1830"/>
                  </a:lnTo>
                  <a:lnTo>
                    <a:pt x="674" y="1830"/>
                  </a:lnTo>
                  <a:lnTo>
                    <a:pt x="674" y="1828"/>
                  </a:lnTo>
                  <a:lnTo>
                    <a:pt x="674" y="1826"/>
                  </a:lnTo>
                  <a:lnTo>
                    <a:pt x="674" y="1824"/>
                  </a:lnTo>
                  <a:lnTo>
                    <a:pt x="674" y="1822"/>
                  </a:lnTo>
                  <a:lnTo>
                    <a:pt x="672" y="1820"/>
                  </a:lnTo>
                  <a:lnTo>
                    <a:pt x="670" y="1818"/>
                  </a:lnTo>
                  <a:lnTo>
                    <a:pt x="670" y="1816"/>
                  </a:lnTo>
                  <a:lnTo>
                    <a:pt x="670" y="1814"/>
                  </a:lnTo>
                  <a:lnTo>
                    <a:pt x="670" y="1812"/>
                  </a:lnTo>
                  <a:lnTo>
                    <a:pt x="668" y="1810"/>
                  </a:lnTo>
                  <a:lnTo>
                    <a:pt x="668" y="1808"/>
                  </a:lnTo>
                  <a:lnTo>
                    <a:pt x="667" y="1808"/>
                  </a:lnTo>
                  <a:lnTo>
                    <a:pt x="667" y="1806"/>
                  </a:lnTo>
                  <a:lnTo>
                    <a:pt x="665" y="1806"/>
                  </a:lnTo>
                  <a:lnTo>
                    <a:pt x="665" y="1808"/>
                  </a:lnTo>
                  <a:lnTo>
                    <a:pt x="663" y="1808"/>
                  </a:lnTo>
                  <a:lnTo>
                    <a:pt x="661" y="1808"/>
                  </a:lnTo>
                  <a:lnTo>
                    <a:pt x="659" y="1810"/>
                  </a:lnTo>
                  <a:lnTo>
                    <a:pt x="659" y="1808"/>
                  </a:lnTo>
                  <a:lnTo>
                    <a:pt x="657" y="1808"/>
                  </a:lnTo>
                  <a:lnTo>
                    <a:pt x="655" y="1806"/>
                  </a:lnTo>
                  <a:lnTo>
                    <a:pt x="655" y="1805"/>
                  </a:lnTo>
                  <a:lnTo>
                    <a:pt x="653" y="1805"/>
                  </a:lnTo>
                  <a:lnTo>
                    <a:pt x="653" y="1803"/>
                  </a:lnTo>
                  <a:lnTo>
                    <a:pt x="651" y="1803"/>
                  </a:lnTo>
                  <a:lnTo>
                    <a:pt x="651" y="1801"/>
                  </a:lnTo>
                  <a:lnTo>
                    <a:pt x="649" y="1801"/>
                  </a:lnTo>
                  <a:lnTo>
                    <a:pt x="649" y="1799"/>
                  </a:lnTo>
                  <a:lnTo>
                    <a:pt x="647" y="1799"/>
                  </a:lnTo>
                  <a:lnTo>
                    <a:pt x="647" y="1797"/>
                  </a:lnTo>
                  <a:lnTo>
                    <a:pt x="645" y="1799"/>
                  </a:lnTo>
                  <a:lnTo>
                    <a:pt x="645" y="1797"/>
                  </a:lnTo>
                  <a:lnTo>
                    <a:pt x="643" y="1797"/>
                  </a:lnTo>
                  <a:lnTo>
                    <a:pt x="643" y="1795"/>
                  </a:lnTo>
                  <a:lnTo>
                    <a:pt x="642" y="1795"/>
                  </a:lnTo>
                  <a:lnTo>
                    <a:pt x="640" y="1795"/>
                  </a:lnTo>
                  <a:lnTo>
                    <a:pt x="638" y="1793"/>
                  </a:lnTo>
                  <a:lnTo>
                    <a:pt x="636" y="1793"/>
                  </a:lnTo>
                  <a:lnTo>
                    <a:pt x="636" y="1791"/>
                  </a:lnTo>
                  <a:lnTo>
                    <a:pt x="632" y="1787"/>
                  </a:lnTo>
                  <a:lnTo>
                    <a:pt x="630" y="1787"/>
                  </a:lnTo>
                  <a:lnTo>
                    <a:pt x="630" y="1785"/>
                  </a:lnTo>
                  <a:lnTo>
                    <a:pt x="630" y="1783"/>
                  </a:lnTo>
                  <a:lnTo>
                    <a:pt x="628" y="1783"/>
                  </a:lnTo>
                  <a:lnTo>
                    <a:pt x="628" y="1782"/>
                  </a:lnTo>
                  <a:lnTo>
                    <a:pt x="628" y="1780"/>
                  </a:lnTo>
                  <a:lnTo>
                    <a:pt x="626" y="1778"/>
                  </a:lnTo>
                  <a:lnTo>
                    <a:pt x="626" y="1776"/>
                  </a:lnTo>
                  <a:lnTo>
                    <a:pt x="626" y="1774"/>
                  </a:lnTo>
                  <a:lnTo>
                    <a:pt x="626" y="1772"/>
                  </a:lnTo>
                  <a:lnTo>
                    <a:pt x="626" y="1770"/>
                  </a:lnTo>
                  <a:lnTo>
                    <a:pt x="624" y="1770"/>
                  </a:lnTo>
                  <a:lnTo>
                    <a:pt x="624" y="1768"/>
                  </a:lnTo>
                  <a:lnTo>
                    <a:pt x="622" y="1764"/>
                  </a:lnTo>
                  <a:lnTo>
                    <a:pt x="620" y="1762"/>
                  </a:lnTo>
                  <a:lnTo>
                    <a:pt x="620" y="1760"/>
                  </a:lnTo>
                  <a:lnTo>
                    <a:pt x="619" y="1760"/>
                  </a:lnTo>
                  <a:lnTo>
                    <a:pt x="617" y="1758"/>
                  </a:lnTo>
                  <a:lnTo>
                    <a:pt x="617" y="1757"/>
                  </a:lnTo>
                  <a:lnTo>
                    <a:pt x="617" y="1755"/>
                  </a:lnTo>
                  <a:lnTo>
                    <a:pt x="615" y="1755"/>
                  </a:lnTo>
                  <a:lnTo>
                    <a:pt x="613" y="1755"/>
                  </a:lnTo>
                  <a:lnTo>
                    <a:pt x="611" y="1755"/>
                  </a:lnTo>
                  <a:lnTo>
                    <a:pt x="611" y="1757"/>
                  </a:lnTo>
                  <a:lnTo>
                    <a:pt x="609" y="1758"/>
                  </a:lnTo>
                  <a:lnTo>
                    <a:pt x="611" y="1760"/>
                  </a:lnTo>
                  <a:lnTo>
                    <a:pt x="611" y="1762"/>
                  </a:lnTo>
                  <a:lnTo>
                    <a:pt x="609" y="1762"/>
                  </a:lnTo>
                  <a:lnTo>
                    <a:pt x="607" y="1762"/>
                  </a:lnTo>
                  <a:lnTo>
                    <a:pt x="607" y="1760"/>
                  </a:lnTo>
                  <a:lnTo>
                    <a:pt x="607" y="1758"/>
                  </a:lnTo>
                  <a:lnTo>
                    <a:pt x="607" y="1757"/>
                  </a:lnTo>
                  <a:lnTo>
                    <a:pt x="605" y="1757"/>
                  </a:lnTo>
                  <a:lnTo>
                    <a:pt x="603" y="1757"/>
                  </a:lnTo>
                  <a:lnTo>
                    <a:pt x="603" y="1758"/>
                  </a:lnTo>
                  <a:lnTo>
                    <a:pt x="601" y="1758"/>
                  </a:lnTo>
                  <a:lnTo>
                    <a:pt x="601" y="1757"/>
                  </a:lnTo>
                  <a:lnTo>
                    <a:pt x="601" y="1755"/>
                  </a:lnTo>
                  <a:lnTo>
                    <a:pt x="599" y="1753"/>
                  </a:lnTo>
                  <a:lnTo>
                    <a:pt x="599" y="1755"/>
                  </a:lnTo>
                  <a:lnTo>
                    <a:pt x="597" y="1757"/>
                  </a:lnTo>
                  <a:lnTo>
                    <a:pt x="596" y="1755"/>
                  </a:lnTo>
                  <a:lnTo>
                    <a:pt x="594" y="1755"/>
                  </a:lnTo>
                  <a:lnTo>
                    <a:pt x="594" y="1753"/>
                  </a:lnTo>
                  <a:lnTo>
                    <a:pt x="594" y="1751"/>
                  </a:lnTo>
                  <a:lnTo>
                    <a:pt x="592" y="1751"/>
                  </a:lnTo>
                  <a:lnTo>
                    <a:pt x="590" y="1751"/>
                  </a:lnTo>
                  <a:lnTo>
                    <a:pt x="588" y="1751"/>
                  </a:lnTo>
                  <a:lnTo>
                    <a:pt x="586" y="1751"/>
                  </a:lnTo>
                  <a:lnTo>
                    <a:pt x="584" y="1749"/>
                  </a:lnTo>
                  <a:lnTo>
                    <a:pt x="584" y="1747"/>
                  </a:lnTo>
                  <a:lnTo>
                    <a:pt x="582" y="1747"/>
                  </a:lnTo>
                  <a:lnTo>
                    <a:pt x="582" y="1745"/>
                  </a:lnTo>
                  <a:lnTo>
                    <a:pt x="580" y="1745"/>
                  </a:lnTo>
                  <a:lnTo>
                    <a:pt x="578" y="1745"/>
                  </a:lnTo>
                  <a:lnTo>
                    <a:pt x="576" y="1745"/>
                  </a:lnTo>
                  <a:lnTo>
                    <a:pt x="574" y="1743"/>
                  </a:lnTo>
                  <a:lnTo>
                    <a:pt x="574" y="1741"/>
                  </a:lnTo>
                  <a:lnTo>
                    <a:pt x="572" y="1741"/>
                  </a:lnTo>
                  <a:lnTo>
                    <a:pt x="571" y="1741"/>
                  </a:lnTo>
                  <a:lnTo>
                    <a:pt x="569" y="1743"/>
                  </a:lnTo>
                  <a:lnTo>
                    <a:pt x="567" y="1743"/>
                  </a:lnTo>
                  <a:lnTo>
                    <a:pt x="565" y="1741"/>
                  </a:lnTo>
                  <a:lnTo>
                    <a:pt x="563" y="1741"/>
                  </a:lnTo>
                  <a:lnTo>
                    <a:pt x="561" y="1741"/>
                  </a:lnTo>
                  <a:lnTo>
                    <a:pt x="559" y="1739"/>
                  </a:lnTo>
                  <a:lnTo>
                    <a:pt x="557" y="1739"/>
                  </a:lnTo>
                  <a:lnTo>
                    <a:pt x="555" y="1741"/>
                  </a:lnTo>
                  <a:lnTo>
                    <a:pt x="553" y="1741"/>
                  </a:lnTo>
                  <a:lnTo>
                    <a:pt x="551" y="1741"/>
                  </a:lnTo>
                  <a:lnTo>
                    <a:pt x="549" y="1741"/>
                  </a:lnTo>
                  <a:lnTo>
                    <a:pt x="548" y="1739"/>
                  </a:lnTo>
                  <a:lnTo>
                    <a:pt x="548" y="1737"/>
                  </a:lnTo>
                  <a:lnTo>
                    <a:pt x="548" y="1735"/>
                  </a:lnTo>
                  <a:lnTo>
                    <a:pt x="546" y="1735"/>
                  </a:lnTo>
                  <a:lnTo>
                    <a:pt x="546" y="1734"/>
                  </a:lnTo>
                  <a:lnTo>
                    <a:pt x="544" y="1734"/>
                  </a:lnTo>
                  <a:lnTo>
                    <a:pt x="542" y="1734"/>
                  </a:lnTo>
                  <a:lnTo>
                    <a:pt x="540" y="1734"/>
                  </a:lnTo>
                  <a:lnTo>
                    <a:pt x="538" y="1734"/>
                  </a:lnTo>
                  <a:lnTo>
                    <a:pt x="536" y="1734"/>
                  </a:lnTo>
                  <a:lnTo>
                    <a:pt x="534" y="1734"/>
                  </a:lnTo>
                  <a:lnTo>
                    <a:pt x="534" y="1735"/>
                  </a:lnTo>
                  <a:lnTo>
                    <a:pt x="532" y="1737"/>
                  </a:lnTo>
                  <a:lnTo>
                    <a:pt x="532" y="1739"/>
                  </a:lnTo>
                  <a:lnTo>
                    <a:pt x="530" y="1739"/>
                  </a:lnTo>
                  <a:lnTo>
                    <a:pt x="528" y="1739"/>
                  </a:lnTo>
                  <a:lnTo>
                    <a:pt x="526" y="1739"/>
                  </a:lnTo>
                  <a:lnTo>
                    <a:pt x="524" y="1739"/>
                  </a:lnTo>
                  <a:lnTo>
                    <a:pt x="524" y="1741"/>
                  </a:lnTo>
                  <a:lnTo>
                    <a:pt x="523" y="1741"/>
                  </a:lnTo>
                  <a:lnTo>
                    <a:pt x="524" y="1743"/>
                  </a:lnTo>
                  <a:lnTo>
                    <a:pt x="524" y="1745"/>
                  </a:lnTo>
                  <a:lnTo>
                    <a:pt x="524" y="1747"/>
                  </a:lnTo>
                  <a:lnTo>
                    <a:pt x="523" y="1747"/>
                  </a:lnTo>
                  <a:lnTo>
                    <a:pt x="521" y="1749"/>
                  </a:lnTo>
                  <a:lnTo>
                    <a:pt x="521" y="1747"/>
                  </a:lnTo>
                  <a:lnTo>
                    <a:pt x="519" y="1747"/>
                  </a:lnTo>
                  <a:lnTo>
                    <a:pt x="519" y="1745"/>
                  </a:lnTo>
                  <a:lnTo>
                    <a:pt x="517" y="1745"/>
                  </a:lnTo>
                  <a:lnTo>
                    <a:pt x="515" y="1745"/>
                  </a:lnTo>
                  <a:lnTo>
                    <a:pt x="515" y="1747"/>
                  </a:lnTo>
                  <a:lnTo>
                    <a:pt x="513" y="1747"/>
                  </a:lnTo>
                  <a:lnTo>
                    <a:pt x="513" y="1749"/>
                  </a:lnTo>
                  <a:lnTo>
                    <a:pt x="511" y="1749"/>
                  </a:lnTo>
                  <a:lnTo>
                    <a:pt x="509" y="1749"/>
                  </a:lnTo>
                  <a:lnTo>
                    <a:pt x="507" y="1749"/>
                  </a:lnTo>
                  <a:lnTo>
                    <a:pt x="505" y="1747"/>
                  </a:lnTo>
                  <a:lnTo>
                    <a:pt x="505" y="1745"/>
                  </a:lnTo>
                  <a:lnTo>
                    <a:pt x="505" y="1743"/>
                  </a:lnTo>
                  <a:lnTo>
                    <a:pt x="505" y="1741"/>
                  </a:lnTo>
                  <a:lnTo>
                    <a:pt x="503" y="1741"/>
                  </a:lnTo>
                  <a:lnTo>
                    <a:pt x="501" y="1739"/>
                  </a:lnTo>
                  <a:lnTo>
                    <a:pt x="500" y="1739"/>
                  </a:lnTo>
                  <a:lnTo>
                    <a:pt x="498" y="1737"/>
                  </a:lnTo>
                  <a:lnTo>
                    <a:pt x="496" y="1737"/>
                  </a:lnTo>
                  <a:lnTo>
                    <a:pt x="494" y="1735"/>
                  </a:lnTo>
                  <a:lnTo>
                    <a:pt x="492" y="1734"/>
                  </a:lnTo>
                  <a:lnTo>
                    <a:pt x="492" y="1732"/>
                  </a:lnTo>
                  <a:lnTo>
                    <a:pt x="490" y="1730"/>
                  </a:lnTo>
                  <a:lnTo>
                    <a:pt x="488" y="1730"/>
                  </a:lnTo>
                  <a:lnTo>
                    <a:pt x="486" y="1730"/>
                  </a:lnTo>
                  <a:lnTo>
                    <a:pt x="484" y="1730"/>
                  </a:lnTo>
                  <a:lnTo>
                    <a:pt x="484" y="1732"/>
                  </a:lnTo>
                  <a:lnTo>
                    <a:pt x="482" y="1732"/>
                  </a:lnTo>
                  <a:lnTo>
                    <a:pt x="482" y="1734"/>
                  </a:lnTo>
                  <a:lnTo>
                    <a:pt x="480" y="1735"/>
                  </a:lnTo>
                  <a:lnTo>
                    <a:pt x="478" y="1735"/>
                  </a:lnTo>
                  <a:lnTo>
                    <a:pt x="476" y="1735"/>
                  </a:lnTo>
                  <a:lnTo>
                    <a:pt x="476" y="1737"/>
                  </a:lnTo>
                  <a:lnTo>
                    <a:pt x="475" y="1739"/>
                  </a:lnTo>
                  <a:lnTo>
                    <a:pt x="475" y="1741"/>
                  </a:lnTo>
                  <a:lnTo>
                    <a:pt x="473" y="1741"/>
                  </a:lnTo>
                  <a:lnTo>
                    <a:pt x="471" y="1741"/>
                  </a:lnTo>
                  <a:lnTo>
                    <a:pt x="469" y="1739"/>
                  </a:lnTo>
                  <a:lnTo>
                    <a:pt x="467" y="1739"/>
                  </a:lnTo>
                  <a:lnTo>
                    <a:pt x="465" y="1737"/>
                  </a:lnTo>
                  <a:lnTo>
                    <a:pt x="465" y="1735"/>
                  </a:lnTo>
                  <a:lnTo>
                    <a:pt x="465" y="1734"/>
                  </a:lnTo>
                  <a:lnTo>
                    <a:pt x="465" y="1732"/>
                  </a:lnTo>
                  <a:lnTo>
                    <a:pt x="467" y="1732"/>
                  </a:lnTo>
                  <a:lnTo>
                    <a:pt x="469" y="1732"/>
                  </a:lnTo>
                  <a:lnTo>
                    <a:pt x="469" y="1730"/>
                  </a:lnTo>
                  <a:lnTo>
                    <a:pt x="467" y="1730"/>
                  </a:lnTo>
                  <a:lnTo>
                    <a:pt x="465" y="1730"/>
                  </a:lnTo>
                  <a:lnTo>
                    <a:pt x="465" y="1728"/>
                  </a:lnTo>
                  <a:lnTo>
                    <a:pt x="465" y="1726"/>
                  </a:lnTo>
                  <a:lnTo>
                    <a:pt x="463" y="1726"/>
                  </a:lnTo>
                  <a:lnTo>
                    <a:pt x="461" y="1726"/>
                  </a:lnTo>
                  <a:lnTo>
                    <a:pt x="459" y="1726"/>
                  </a:lnTo>
                  <a:lnTo>
                    <a:pt x="457" y="1724"/>
                  </a:lnTo>
                  <a:lnTo>
                    <a:pt x="455" y="1722"/>
                  </a:lnTo>
                  <a:lnTo>
                    <a:pt x="453" y="1722"/>
                  </a:lnTo>
                  <a:lnTo>
                    <a:pt x="453" y="1720"/>
                  </a:lnTo>
                  <a:lnTo>
                    <a:pt x="452" y="1720"/>
                  </a:lnTo>
                  <a:lnTo>
                    <a:pt x="450" y="1720"/>
                  </a:lnTo>
                  <a:lnTo>
                    <a:pt x="450" y="1722"/>
                  </a:lnTo>
                  <a:lnTo>
                    <a:pt x="450" y="1724"/>
                  </a:lnTo>
                  <a:lnTo>
                    <a:pt x="448" y="1724"/>
                  </a:lnTo>
                  <a:lnTo>
                    <a:pt x="448" y="1726"/>
                  </a:lnTo>
                  <a:lnTo>
                    <a:pt x="446" y="1726"/>
                  </a:lnTo>
                  <a:lnTo>
                    <a:pt x="446" y="1724"/>
                  </a:lnTo>
                  <a:lnTo>
                    <a:pt x="444" y="1724"/>
                  </a:lnTo>
                  <a:lnTo>
                    <a:pt x="444" y="1722"/>
                  </a:lnTo>
                  <a:lnTo>
                    <a:pt x="446" y="1722"/>
                  </a:lnTo>
                  <a:lnTo>
                    <a:pt x="446" y="1720"/>
                  </a:lnTo>
                  <a:lnTo>
                    <a:pt x="448" y="1718"/>
                  </a:lnTo>
                  <a:lnTo>
                    <a:pt x="450" y="1716"/>
                  </a:lnTo>
                  <a:lnTo>
                    <a:pt x="452" y="1716"/>
                  </a:lnTo>
                  <a:lnTo>
                    <a:pt x="452" y="1714"/>
                  </a:lnTo>
                  <a:lnTo>
                    <a:pt x="452" y="1712"/>
                  </a:lnTo>
                  <a:lnTo>
                    <a:pt x="452" y="1710"/>
                  </a:lnTo>
                  <a:lnTo>
                    <a:pt x="452" y="1709"/>
                  </a:lnTo>
                  <a:lnTo>
                    <a:pt x="450" y="1707"/>
                  </a:lnTo>
                  <a:lnTo>
                    <a:pt x="448" y="1707"/>
                  </a:lnTo>
                  <a:lnTo>
                    <a:pt x="446" y="1709"/>
                  </a:lnTo>
                  <a:lnTo>
                    <a:pt x="444" y="1709"/>
                  </a:lnTo>
                  <a:lnTo>
                    <a:pt x="442" y="1709"/>
                  </a:lnTo>
                  <a:lnTo>
                    <a:pt x="440" y="1709"/>
                  </a:lnTo>
                  <a:lnTo>
                    <a:pt x="438" y="1707"/>
                  </a:lnTo>
                  <a:lnTo>
                    <a:pt x="436" y="1703"/>
                  </a:lnTo>
                  <a:lnTo>
                    <a:pt x="434" y="1701"/>
                  </a:lnTo>
                  <a:lnTo>
                    <a:pt x="434" y="1699"/>
                  </a:lnTo>
                  <a:lnTo>
                    <a:pt x="432" y="1697"/>
                  </a:lnTo>
                  <a:lnTo>
                    <a:pt x="432" y="1693"/>
                  </a:lnTo>
                  <a:lnTo>
                    <a:pt x="432" y="1691"/>
                  </a:lnTo>
                  <a:lnTo>
                    <a:pt x="428" y="1670"/>
                  </a:lnTo>
                  <a:lnTo>
                    <a:pt x="428" y="1651"/>
                  </a:lnTo>
                  <a:lnTo>
                    <a:pt x="428" y="1641"/>
                  </a:lnTo>
                  <a:lnTo>
                    <a:pt x="427" y="1630"/>
                  </a:lnTo>
                  <a:lnTo>
                    <a:pt x="427" y="1611"/>
                  </a:lnTo>
                  <a:lnTo>
                    <a:pt x="428" y="1603"/>
                  </a:lnTo>
                  <a:lnTo>
                    <a:pt x="421" y="1590"/>
                  </a:lnTo>
                  <a:lnTo>
                    <a:pt x="421" y="1586"/>
                  </a:lnTo>
                  <a:lnTo>
                    <a:pt x="423" y="1576"/>
                  </a:lnTo>
                  <a:lnTo>
                    <a:pt x="425" y="1570"/>
                  </a:lnTo>
                  <a:lnTo>
                    <a:pt x="419" y="1551"/>
                  </a:lnTo>
                  <a:lnTo>
                    <a:pt x="419" y="1547"/>
                  </a:lnTo>
                  <a:lnTo>
                    <a:pt x="419" y="1543"/>
                  </a:lnTo>
                  <a:lnTo>
                    <a:pt x="417" y="1542"/>
                  </a:lnTo>
                  <a:lnTo>
                    <a:pt x="415" y="1534"/>
                  </a:lnTo>
                  <a:lnTo>
                    <a:pt x="411" y="1526"/>
                  </a:lnTo>
                  <a:lnTo>
                    <a:pt x="388" y="1484"/>
                  </a:lnTo>
                  <a:lnTo>
                    <a:pt x="386" y="1478"/>
                  </a:lnTo>
                  <a:lnTo>
                    <a:pt x="384" y="1476"/>
                  </a:lnTo>
                  <a:lnTo>
                    <a:pt x="379" y="1463"/>
                  </a:lnTo>
                  <a:lnTo>
                    <a:pt x="373" y="1455"/>
                  </a:lnTo>
                  <a:lnTo>
                    <a:pt x="371" y="1455"/>
                  </a:lnTo>
                  <a:lnTo>
                    <a:pt x="367" y="1451"/>
                  </a:lnTo>
                  <a:lnTo>
                    <a:pt x="363" y="1449"/>
                  </a:lnTo>
                  <a:lnTo>
                    <a:pt x="359" y="1445"/>
                  </a:lnTo>
                  <a:lnTo>
                    <a:pt x="357" y="1445"/>
                  </a:lnTo>
                  <a:lnTo>
                    <a:pt x="352" y="1444"/>
                  </a:lnTo>
                  <a:lnTo>
                    <a:pt x="348" y="1444"/>
                  </a:lnTo>
                  <a:lnTo>
                    <a:pt x="342" y="1444"/>
                  </a:lnTo>
                  <a:lnTo>
                    <a:pt x="334" y="1444"/>
                  </a:lnTo>
                  <a:lnTo>
                    <a:pt x="329" y="1442"/>
                  </a:lnTo>
                  <a:lnTo>
                    <a:pt x="317" y="1438"/>
                  </a:lnTo>
                  <a:lnTo>
                    <a:pt x="311" y="1436"/>
                  </a:lnTo>
                  <a:lnTo>
                    <a:pt x="306" y="1438"/>
                  </a:lnTo>
                  <a:lnTo>
                    <a:pt x="298" y="1440"/>
                  </a:lnTo>
                  <a:lnTo>
                    <a:pt x="290" y="1442"/>
                  </a:lnTo>
                  <a:lnTo>
                    <a:pt x="279" y="1442"/>
                  </a:lnTo>
                  <a:lnTo>
                    <a:pt x="269" y="1442"/>
                  </a:lnTo>
                  <a:lnTo>
                    <a:pt x="260" y="1442"/>
                  </a:lnTo>
                  <a:lnTo>
                    <a:pt x="250" y="1440"/>
                  </a:lnTo>
                  <a:lnTo>
                    <a:pt x="244" y="1438"/>
                  </a:lnTo>
                  <a:lnTo>
                    <a:pt x="238" y="1432"/>
                  </a:lnTo>
                  <a:lnTo>
                    <a:pt x="233" y="1428"/>
                  </a:lnTo>
                  <a:lnTo>
                    <a:pt x="221" y="1417"/>
                  </a:lnTo>
                  <a:lnTo>
                    <a:pt x="221" y="1415"/>
                  </a:lnTo>
                  <a:lnTo>
                    <a:pt x="217" y="1411"/>
                  </a:lnTo>
                  <a:lnTo>
                    <a:pt x="215" y="1409"/>
                  </a:lnTo>
                  <a:lnTo>
                    <a:pt x="212" y="1409"/>
                  </a:lnTo>
                  <a:lnTo>
                    <a:pt x="208" y="1409"/>
                  </a:lnTo>
                  <a:lnTo>
                    <a:pt x="206" y="1409"/>
                  </a:lnTo>
                  <a:lnTo>
                    <a:pt x="200" y="1411"/>
                  </a:lnTo>
                  <a:lnTo>
                    <a:pt x="188" y="1417"/>
                  </a:lnTo>
                  <a:lnTo>
                    <a:pt x="181" y="1419"/>
                  </a:lnTo>
                  <a:lnTo>
                    <a:pt x="175" y="1421"/>
                  </a:lnTo>
                  <a:lnTo>
                    <a:pt x="169" y="1422"/>
                  </a:lnTo>
                  <a:lnTo>
                    <a:pt x="162" y="1422"/>
                  </a:lnTo>
                  <a:lnTo>
                    <a:pt x="158" y="1421"/>
                  </a:lnTo>
                  <a:lnTo>
                    <a:pt x="154" y="1419"/>
                  </a:lnTo>
                  <a:lnTo>
                    <a:pt x="150" y="1413"/>
                  </a:lnTo>
                  <a:lnTo>
                    <a:pt x="148" y="1407"/>
                  </a:lnTo>
                  <a:lnTo>
                    <a:pt x="148" y="1399"/>
                  </a:lnTo>
                  <a:lnTo>
                    <a:pt x="150" y="1390"/>
                  </a:lnTo>
                  <a:lnTo>
                    <a:pt x="150" y="1386"/>
                  </a:lnTo>
                  <a:lnTo>
                    <a:pt x="152" y="1382"/>
                  </a:lnTo>
                  <a:lnTo>
                    <a:pt x="154" y="1376"/>
                  </a:lnTo>
                  <a:lnTo>
                    <a:pt x="154" y="1374"/>
                  </a:lnTo>
                  <a:lnTo>
                    <a:pt x="158" y="1371"/>
                  </a:lnTo>
                  <a:lnTo>
                    <a:pt x="158" y="1367"/>
                  </a:lnTo>
                  <a:lnTo>
                    <a:pt x="158" y="1365"/>
                  </a:lnTo>
                  <a:lnTo>
                    <a:pt x="156" y="1363"/>
                  </a:lnTo>
                  <a:lnTo>
                    <a:pt x="154" y="1363"/>
                  </a:lnTo>
                  <a:lnTo>
                    <a:pt x="152" y="1363"/>
                  </a:lnTo>
                  <a:lnTo>
                    <a:pt x="150" y="1361"/>
                  </a:lnTo>
                  <a:lnTo>
                    <a:pt x="144" y="1349"/>
                  </a:lnTo>
                  <a:lnTo>
                    <a:pt x="144" y="1348"/>
                  </a:lnTo>
                  <a:lnTo>
                    <a:pt x="142" y="1344"/>
                  </a:lnTo>
                  <a:lnTo>
                    <a:pt x="140" y="1340"/>
                  </a:lnTo>
                  <a:lnTo>
                    <a:pt x="139" y="1338"/>
                  </a:lnTo>
                  <a:lnTo>
                    <a:pt x="135" y="1336"/>
                  </a:lnTo>
                  <a:lnTo>
                    <a:pt x="131" y="1332"/>
                  </a:lnTo>
                  <a:lnTo>
                    <a:pt x="121" y="1326"/>
                  </a:lnTo>
                  <a:lnTo>
                    <a:pt x="114" y="1321"/>
                  </a:lnTo>
                  <a:lnTo>
                    <a:pt x="108" y="1319"/>
                  </a:lnTo>
                  <a:lnTo>
                    <a:pt x="102" y="1317"/>
                  </a:lnTo>
                  <a:lnTo>
                    <a:pt x="98" y="1313"/>
                  </a:lnTo>
                  <a:lnTo>
                    <a:pt x="98" y="1311"/>
                  </a:lnTo>
                  <a:lnTo>
                    <a:pt x="96" y="1309"/>
                  </a:lnTo>
                  <a:lnTo>
                    <a:pt x="94" y="1305"/>
                  </a:lnTo>
                  <a:lnTo>
                    <a:pt x="94" y="1303"/>
                  </a:lnTo>
                  <a:lnTo>
                    <a:pt x="92" y="1300"/>
                  </a:lnTo>
                  <a:lnTo>
                    <a:pt x="91" y="1294"/>
                  </a:lnTo>
                  <a:lnTo>
                    <a:pt x="89" y="1290"/>
                  </a:lnTo>
                  <a:lnTo>
                    <a:pt x="89" y="1286"/>
                  </a:lnTo>
                  <a:lnTo>
                    <a:pt x="87" y="1278"/>
                  </a:lnTo>
                  <a:lnTo>
                    <a:pt x="83" y="1273"/>
                  </a:lnTo>
                  <a:lnTo>
                    <a:pt x="81" y="1269"/>
                  </a:lnTo>
                  <a:lnTo>
                    <a:pt x="79" y="1265"/>
                  </a:lnTo>
                  <a:lnTo>
                    <a:pt x="75" y="1263"/>
                  </a:lnTo>
                  <a:lnTo>
                    <a:pt x="73" y="1261"/>
                  </a:lnTo>
                  <a:lnTo>
                    <a:pt x="71" y="1261"/>
                  </a:lnTo>
                  <a:lnTo>
                    <a:pt x="69" y="1261"/>
                  </a:lnTo>
                  <a:lnTo>
                    <a:pt x="68" y="1261"/>
                  </a:lnTo>
                  <a:lnTo>
                    <a:pt x="64" y="1261"/>
                  </a:lnTo>
                  <a:lnTo>
                    <a:pt x="62" y="1261"/>
                  </a:lnTo>
                  <a:lnTo>
                    <a:pt x="60" y="1261"/>
                  </a:lnTo>
                  <a:lnTo>
                    <a:pt x="58" y="1261"/>
                  </a:lnTo>
                  <a:lnTo>
                    <a:pt x="54" y="1261"/>
                  </a:lnTo>
                  <a:lnTo>
                    <a:pt x="50" y="1259"/>
                  </a:lnTo>
                  <a:lnTo>
                    <a:pt x="46" y="1259"/>
                  </a:lnTo>
                  <a:lnTo>
                    <a:pt x="43" y="1259"/>
                  </a:lnTo>
                  <a:lnTo>
                    <a:pt x="39" y="1259"/>
                  </a:lnTo>
                  <a:lnTo>
                    <a:pt x="35" y="1257"/>
                  </a:lnTo>
                  <a:lnTo>
                    <a:pt x="31" y="1257"/>
                  </a:lnTo>
                  <a:lnTo>
                    <a:pt x="27" y="1255"/>
                  </a:lnTo>
                  <a:lnTo>
                    <a:pt x="23" y="1255"/>
                  </a:lnTo>
                  <a:lnTo>
                    <a:pt x="20" y="1255"/>
                  </a:lnTo>
                  <a:lnTo>
                    <a:pt x="16" y="1253"/>
                  </a:lnTo>
                  <a:lnTo>
                    <a:pt x="14" y="1252"/>
                  </a:lnTo>
                  <a:lnTo>
                    <a:pt x="10" y="1252"/>
                  </a:lnTo>
                  <a:lnTo>
                    <a:pt x="6" y="1250"/>
                  </a:lnTo>
                  <a:lnTo>
                    <a:pt x="4" y="1248"/>
                  </a:lnTo>
                  <a:lnTo>
                    <a:pt x="2" y="1242"/>
                  </a:lnTo>
                  <a:lnTo>
                    <a:pt x="0" y="1236"/>
                  </a:lnTo>
                  <a:lnTo>
                    <a:pt x="2" y="1232"/>
                  </a:lnTo>
                  <a:lnTo>
                    <a:pt x="2" y="1227"/>
                  </a:lnTo>
                  <a:lnTo>
                    <a:pt x="4" y="1225"/>
                  </a:lnTo>
                  <a:lnTo>
                    <a:pt x="6" y="1225"/>
                  </a:lnTo>
                  <a:lnTo>
                    <a:pt x="8" y="1225"/>
                  </a:lnTo>
                  <a:lnTo>
                    <a:pt x="10" y="1225"/>
                  </a:lnTo>
                  <a:lnTo>
                    <a:pt x="12" y="1227"/>
                  </a:lnTo>
                  <a:lnTo>
                    <a:pt x="14" y="1227"/>
                  </a:lnTo>
                  <a:lnTo>
                    <a:pt x="16" y="1227"/>
                  </a:lnTo>
                  <a:lnTo>
                    <a:pt x="18" y="1227"/>
                  </a:lnTo>
                  <a:lnTo>
                    <a:pt x="21" y="1227"/>
                  </a:lnTo>
                  <a:lnTo>
                    <a:pt x="23" y="1227"/>
                  </a:lnTo>
                  <a:lnTo>
                    <a:pt x="25" y="1227"/>
                  </a:lnTo>
                  <a:lnTo>
                    <a:pt x="25" y="1225"/>
                  </a:lnTo>
                  <a:lnTo>
                    <a:pt x="27" y="1223"/>
                  </a:lnTo>
                  <a:lnTo>
                    <a:pt x="25" y="1221"/>
                  </a:lnTo>
                  <a:lnTo>
                    <a:pt x="23" y="1219"/>
                  </a:lnTo>
                  <a:lnTo>
                    <a:pt x="20" y="1217"/>
                  </a:lnTo>
                  <a:lnTo>
                    <a:pt x="16" y="1213"/>
                  </a:lnTo>
                  <a:lnTo>
                    <a:pt x="16" y="1211"/>
                  </a:lnTo>
                  <a:lnTo>
                    <a:pt x="14" y="1207"/>
                  </a:lnTo>
                  <a:lnTo>
                    <a:pt x="14" y="1202"/>
                  </a:lnTo>
                  <a:lnTo>
                    <a:pt x="14" y="1196"/>
                  </a:lnTo>
                  <a:lnTo>
                    <a:pt x="14" y="1190"/>
                  </a:lnTo>
                  <a:lnTo>
                    <a:pt x="12" y="1184"/>
                  </a:lnTo>
                  <a:lnTo>
                    <a:pt x="12" y="1179"/>
                  </a:lnTo>
                  <a:lnTo>
                    <a:pt x="10" y="1175"/>
                  </a:lnTo>
                  <a:lnTo>
                    <a:pt x="10" y="1171"/>
                  </a:lnTo>
                  <a:lnTo>
                    <a:pt x="10" y="1167"/>
                  </a:lnTo>
                  <a:lnTo>
                    <a:pt x="12" y="1165"/>
                  </a:lnTo>
                  <a:lnTo>
                    <a:pt x="16" y="1163"/>
                  </a:lnTo>
                  <a:lnTo>
                    <a:pt x="18" y="1165"/>
                  </a:lnTo>
                  <a:lnTo>
                    <a:pt x="21" y="1165"/>
                  </a:lnTo>
                  <a:lnTo>
                    <a:pt x="23" y="1167"/>
                  </a:lnTo>
                  <a:lnTo>
                    <a:pt x="27" y="1169"/>
                  </a:lnTo>
                  <a:lnTo>
                    <a:pt x="31" y="1171"/>
                  </a:lnTo>
                  <a:lnTo>
                    <a:pt x="35" y="1173"/>
                  </a:lnTo>
                  <a:lnTo>
                    <a:pt x="41" y="1175"/>
                  </a:lnTo>
                  <a:lnTo>
                    <a:pt x="44" y="1175"/>
                  </a:lnTo>
                  <a:lnTo>
                    <a:pt x="48" y="1173"/>
                  </a:lnTo>
                  <a:lnTo>
                    <a:pt x="52" y="1169"/>
                  </a:lnTo>
                  <a:lnTo>
                    <a:pt x="54" y="1165"/>
                  </a:lnTo>
                  <a:lnTo>
                    <a:pt x="56" y="1159"/>
                  </a:lnTo>
                  <a:lnTo>
                    <a:pt x="58" y="1156"/>
                  </a:lnTo>
                  <a:lnTo>
                    <a:pt x="62" y="1152"/>
                  </a:lnTo>
                  <a:lnTo>
                    <a:pt x="64" y="1148"/>
                  </a:lnTo>
                  <a:lnTo>
                    <a:pt x="69" y="1148"/>
                  </a:lnTo>
                  <a:lnTo>
                    <a:pt x="75" y="1148"/>
                  </a:lnTo>
                  <a:lnTo>
                    <a:pt x="79" y="1146"/>
                  </a:lnTo>
                  <a:lnTo>
                    <a:pt x="83" y="1146"/>
                  </a:lnTo>
                  <a:lnTo>
                    <a:pt x="87" y="1144"/>
                  </a:lnTo>
                  <a:lnTo>
                    <a:pt x="91" y="1138"/>
                  </a:lnTo>
                  <a:lnTo>
                    <a:pt x="94" y="1134"/>
                  </a:lnTo>
                  <a:lnTo>
                    <a:pt x="96" y="1131"/>
                  </a:lnTo>
                  <a:lnTo>
                    <a:pt x="100" y="1127"/>
                  </a:lnTo>
                  <a:lnTo>
                    <a:pt x="104" y="1123"/>
                  </a:lnTo>
                  <a:lnTo>
                    <a:pt x="108" y="1121"/>
                  </a:lnTo>
                  <a:lnTo>
                    <a:pt x="110" y="1119"/>
                  </a:lnTo>
                  <a:lnTo>
                    <a:pt x="114" y="1117"/>
                  </a:lnTo>
                  <a:lnTo>
                    <a:pt x="117" y="1111"/>
                  </a:lnTo>
                  <a:lnTo>
                    <a:pt x="121" y="1106"/>
                  </a:lnTo>
                  <a:lnTo>
                    <a:pt x="123" y="1100"/>
                  </a:lnTo>
                  <a:lnTo>
                    <a:pt x="123" y="1094"/>
                  </a:lnTo>
                  <a:lnTo>
                    <a:pt x="125" y="1088"/>
                  </a:lnTo>
                  <a:lnTo>
                    <a:pt x="127" y="1083"/>
                  </a:lnTo>
                  <a:lnTo>
                    <a:pt x="129" y="1075"/>
                  </a:lnTo>
                  <a:lnTo>
                    <a:pt x="133" y="1069"/>
                  </a:lnTo>
                  <a:lnTo>
                    <a:pt x="137" y="1058"/>
                  </a:lnTo>
                  <a:lnTo>
                    <a:pt x="139" y="1054"/>
                  </a:lnTo>
                  <a:lnTo>
                    <a:pt x="139" y="1050"/>
                  </a:lnTo>
                  <a:lnTo>
                    <a:pt x="137" y="1048"/>
                  </a:lnTo>
                  <a:lnTo>
                    <a:pt x="137" y="1046"/>
                  </a:lnTo>
                  <a:lnTo>
                    <a:pt x="135" y="1044"/>
                  </a:lnTo>
                  <a:lnTo>
                    <a:pt x="133" y="1044"/>
                  </a:lnTo>
                  <a:lnTo>
                    <a:pt x="131" y="1042"/>
                  </a:lnTo>
                  <a:lnTo>
                    <a:pt x="129" y="1038"/>
                  </a:lnTo>
                  <a:lnTo>
                    <a:pt x="129" y="1035"/>
                  </a:lnTo>
                  <a:lnTo>
                    <a:pt x="131" y="1035"/>
                  </a:lnTo>
                  <a:lnTo>
                    <a:pt x="133" y="1035"/>
                  </a:lnTo>
                  <a:lnTo>
                    <a:pt x="139" y="1033"/>
                  </a:lnTo>
                  <a:lnTo>
                    <a:pt x="142" y="1033"/>
                  </a:lnTo>
                  <a:lnTo>
                    <a:pt x="144" y="1033"/>
                  </a:lnTo>
                  <a:lnTo>
                    <a:pt x="148" y="1031"/>
                  </a:lnTo>
                  <a:lnTo>
                    <a:pt x="150" y="1029"/>
                  </a:lnTo>
                  <a:lnTo>
                    <a:pt x="152" y="1025"/>
                  </a:lnTo>
                  <a:lnTo>
                    <a:pt x="150" y="1021"/>
                  </a:lnTo>
                  <a:lnTo>
                    <a:pt x="150" y="1017"/>
                  </a:lnTo>
                  <a:lnTo>
                    <a:pt x="148" y="1015"/>
                  </a:lnTo>
                  <a:lnTo>
                    <a:pt x="146" y="1013"/>
                  </a:lnTo>
                  <a:lnTo>
                    <a:pt x="146" y="1012"/>
                  </a:lnTo>
                  <a:lnTo>
                    <a:pt x="146" y="1008"/>
                  </a:lnTo>
                  <a:lnTo>
                    <a:pt x="146" y="1002"/>
                  </a:lnTo>
                  <a:lnTo>
                    <a:pt x="146" y="994"/>
                  </a:lnTo>
                  <a:lnTo>
                    <a:pt x="146" y="985"/>
                  </a:lnTo>
                  <a:lnTo>
                    <a:pt x="150" y="979"/>
                  </a:lnTo>
                  <a:lnTo>
                    <a:pt x="150" y="975"/>
                  </a:lnTo>
                  <a:lnTo>
                    <a:pt x="152" y="971"/>
                  </a:lnTo>
                  <a:lnTo>
                    <a:pt x="154" y="965"/>
                  </a:lnTo>
                  <a:lnTo>
                    <a:pt x="156" y="958"/>
                  </a:lnTo>
                  <a:lnTo>
                    <a:pt x="160" y="952"/>
                  </a:lnTo>
                  <a:lnTo>
                    <a:pt x="164" y="946"/>
                  </a:lnTo>
                  <a:lnTo>
                    <a:pt x="167" y="944"/>
                  </a:lnTo>
                  <a:lnTo>
                    <a:pt x="169" y="944"/>
                  </a:lnTo>
                  <a:lnTo>
                    <a:pt x="173" y="944"/>
                  </a:lnTo>
                  <a:lnTo>
                    <a:pt x="177" y="944"/>
                  </a:lnTo>
                  <a:lnTo>
                    <a:pt x="181" y="944"/>
                  </a:lnTo>
                  <a:lnTo>
                    <a:pt x="185" y="942"/>
                  </a:lnTo>
                  <a:lnTo>
                    <a:pt x="188" y="942"/>
                  </a:lnTo>
                  <a:lnTo>
                    <a:pt x="196" y="939"/>
                  </a:lnTo>
                  <a:lnTo>
                    <a:pt x="200" y="933"/>
                  </a:lnTo>
                  <a:lnTo>
                    <a:pt x="208" y="927"/>
                  </a:lnTo>
                  <a:lnTo>
                    <a:pt x="212" y="921"/>
                  </a:lnTo>
                  <a:lnTo>
                    <a:pt x="215" y="917"/>
                  </a:lnTo>
                  <a:lnTo>
                    <a:pt x="217" y="914"/>
                  </a:lnTo>
                  <a:lnTo>
                    <a:pt x="221" y="906"/>
                  </a:lnTo>
                  <a:lnTo>
                    <a:pt x="221" y="904"/>
                  </a:lnTo>
                  <a:lnTo>
                    <a:pt x="219" y="900"/>
                  </a:lnTo>
                  <a:lnTo>
                    <a:pt x="219" y="898"/>
                  </a:lnTo>
                  <a:lnTo>
                    <a:pt x="217" y="896"/>
                  </a:lnTo>
                  <a:lnTo>
                    <a:pt x="217" y="894"/>
                  </a:lnTo>
                  <a:lnTo>
                    <a:pt x="217" y="892"/>
                  </a:lnTo>
                  <a:lnTo>
                    <a:pt x="217" y="891"/>
                  </a:lnTo>
                  <a:lnTo>
                    <a:pt x="217" y="889"/>
                  </a:lnTo>
                  <a:lnTo>
                    <a:pt x="217" y="881"/>
                  </a:lnTo>
                  <a:lnTo>
                    <a:pt x="215" y="877"/>
                  </a:lnTo>
                  <a:lnTo>
                    <a:pt x="213" y="875"/>
                  </a:lnTo>
                  <a:lnTo>
                    <a:pt x="212" y="873"/>
                  </a:lnTo>
                  <a:lnTo>
                    <a:pt x="208" y="871"/>
                  </a:lnTo>
                  <a:lnTo>
                    <a:pt x="208" y="868"/>
                  </a:lnTo>
                  <a:lnTo>
                    <a:pt x="206" y="868"/>
                  </a:lnTo>
                  <a:lnTo>
                    <a:pt x="206" y="864"/>
                  </a:lnTo>
                  <a:lnTo>
                    <a:pt x="206" y="862"/>
                  </a:lnTo>
                  <a:lnTo>
                    <a:pt x="206" y="860"/>
                  </a:lnTo>
                  <a:lnTo>
                    <a:pt x="206" y="858"/>
                  </a:lnTo>
                  <a:lnTo>
                    <a:pt x="206" y="854"/>
                  </a:lnTo>
                  <a:lnTo>
                    <a:pt x="204" y="850"/>
                  </a:lnTo>
                  <a:lnTo>
                    <a:pt x="204" y="848"/>
                  </a:lnTo>
                  <a:lnTo>
                    <a:pt x="202" y="843"/>
                  </a:lnTo>
                  <a:lnTo>
                    <a:pt x="202" y="839"/>
                  </a:lnTo>
                  <a:lnTo>
                    <a:pt x="202" y="837"/>
                  </a:lnTo>
                  <a:lnTo>
                    <a:pt x="202" y="835"/>
                  </a:lnTo>
                  <a:lnTo>
                    <a:pt x="202" y="825"/>
                  </a:lnTo>
                  <a:lnTo>
                    <a:pt x="204" y="820"/>
                  </a:lnTo>
                  <a:lnTo>
                    <a:pt x="204" y="810"/>
                  </a:lnTo>
                  <a:lnTo>
                    <a:pt x="206" y="802"/>
                  </a:lnTo>
                  <a:lnTo>
                    <a:pt x="208" y="791"/>
                  </a:lnTo>
                  <a:lnTo>
                    <a:pt x="208" y="789"/>
                  </a:lnTo>
                  <a:lnTo>
                    <a:pt x="206" y="785"/>
                  </a:lnTo>
                  <a:lnTo>
                    <a:pt x="202" y="779"/>
                  </a:lnTo>
                  <a:lnTo>
                    <a:pt x="198" y="775"/>
                  </a:lnTo>
                  <a:lnTo>
                    <a:pt x="194" y="771"/>
                  </a:lnTo>
                  <a:lnTo>
                    <a:pt x="190" y="768"/>
                  </a:lnTo>
                  <a:lnTo>
                    <a:pt x="188" y="764"/>
                  </a:lnTo>
                  <a:lnTo>
                    <a:pt x="188" y="760"/>
                  </a:lnTo>
                  <a:lnTo>
                    <a:pt x="187" y="754"/>
                  </a:lnTo>
                  <a:lnTo>
                    <a:pt x="185" y="748"/>
                  </a:lnTo>
                  <a:lnTo>
                    <a:pt x="183" y="743"/>
                  </a:lnTo>
                  <a:lnTo>
                    <a:pt x="183" y="739"/>
                  </a:lnTo>
                  <a:lnTo>
                    <a:pt x="181" y="737"/>
                  </a:lnTo>
                  <a:lnTo>
                    <a:pt x="179" y="733"/>
                  </a:lnTo>
                  <a:lnTo>
                    <a:pt x="179" y="729"/>
                  </a:lnTo>
                  <a:lnTo>
                    <a:pt x="177" y="727"/>
                  </a:lnTo>
                  <a:lnTo>
                    <a:pt x="177" y="723"/>
                  </a:lnTo>
                  <a:lnTo>
                    <a:pt x="177" y="722"/>
                  </a:lnTo>
                  <a:lnTo>
                    <a:pt x="175" y="718"/>
                  </a:lnTo>
                  <a:lnTo>
                    <a:pt x="175" y="714"/>
                  </a:lnTo>
                  <a:lnTo>
                    <a:pt x="177" y="710"/>
                  </a:lnTo>
                  <a:lnTo>
                    <a:pt x="177" y="706"/>
                  </a:lnTo>
                  <a:lnTo>
                    <a:pt x="177" y="700"/>
                  </a:lnTo>
                  <a:lnTo>
                    <a:pt x="175" y="697"/>
                  </a:lnTo>
                  <a:lnTo>
                    <a:pt x="175" y="693"/>
                  </a:lnTo>
                  <a:lnTo>
                    <a:pt x="173" y="691"/>
                  </a:lnTo>
                  <a:lnTo>
                    <a:pt x="175" y="691"/>
                  </a:lnTo>
                  <a:lnTo>
                    <a:pt x="175" y="689"/>
                  </a:lnTo>
                  <a:lnTo>
                    <a:pt x="177" y="689"/>
                  </a:lnTo>
                  <a:lnTo>
                    <a:pt x="179" y="689"/>
                  </a:lnTo>
                  <a:lnTo>
                    <a:pt x="181" y="689"/>
                  </a:lnTo>
                  <a:lnTo>
                    <a:pt x="183" y="689"/>
                  </a:lnTo>
                  <a:lnTo>
                    <a:pt x="185" y="689"/>
                  </a:lnTo>
                  <a:lnTo>
                    <a:pt x="187" y="689"/>
                  </a:lnTo>
                  <a:lnTo>
                    <a:pt x="188" y="689"/>
                  </a:lnTo>
                  <a:lnTo>
                    <a:pt x="190" y="689"/>
                  </a:lnTo>
                  <a:lnTo>
                    <a:pt x="192" y="689"/>
                  </a:lnTo>
                  <a:lnTo>
                    <a:pt x="194" y="689"/>
                  </a:lnTo>
                  <a:lnTo>
                    <a:pt x="196" y="689"/>
                  </a:lnTo>
                  <a:lnTo>
                    <a:pt x="198" y="689"/>
                  </a:lnTo>
                  <a:lnTo>
                    <a:pt x="200" y="689"/>
                  </a:lnTo>
                  <a:lnTo>
                    <a:pt x="202" y="689"/>
                  </a:lnTo>
                  <a:lnTo>
                    <a:pt x="204" y="691"/>
                  </a:lnTo>
                  <a:lnTo>
                    <a:pt x="206" y="691"/>
                  </a:lnTo>
                  <a:lnTo>
                    <a:pt x="208" y="691"/>
                  </a:lnTo>
                  <a:lnTo>
                    <a:pt x="210" y="693"/>
                  </a:lnTo>
                  <a:lnTo>
                    <a:pt x="212" y="693"/>
                  </a:lnTo>
                  <a:lnTo>
                    <a:pt x="212" y="695"/>
                  </a:lnTo>
                  <a:lnTo>
                    <a:pt x="213" y="695"/>
                  </a:lnTo>
                  <a:lnTo>
                    <a:pt x="213" y="697"/>
                  </a:lnTo>
                  <a:lnTo>
                    <a:pt x="212" y="697"/>
                  </a:lnTo>
                  <a:lnTo>
                    <a:pt x="212" y="699"/>
                  </a:lnTo>
                  <a:lnTo>
                    <a:pt x="210" y="699"/>
                  </a:lnTo>
                  <a:lnTo>
                    <a:pt x="210" y="700"/>
                  </a:lnTo>
                  <a:lnTo>
                    <a:pt x="208" y="700"/>
                  </a:lnTo>
                  <a:lnTo>
                    <a:pt x="208" y="702"/>
                  </a:lnTo>
                  <a:lnTo>
                    <a:pt x="208" y="704"/>
                  </a:lnTo>
                  <a:lnTo>
                    <a:pt x="208" y="706"/>
                  </a:lnTo>
                  <a:lnTo>
                    <a:pt x="206" y="706"/>
                  </a:lnTo>
                  <a:lnTo>
                    <a:pt x="206" y="708"/>
                  </a:lnTo>
                  <a:lnTo>
                    <a:pt x="206" y="710"/>
                  </a:lnTo>
                  <a:lnTo>
                    <a:pt x="206" y="712"/>
                  </a:lnTo>
                  <a:lnTo>
                    <a:pt x="204" y="712"/>
                  </a:lnTo>
                  <a:lnTo>
                    <a:pt x="204" y="714"/>
                  </a:lnTo>
                  <a:lnTo>
                    <a:pt x="206" y="714"/>
                  </a:lnTo>
                  <a:lnTo>
                    <a:pt x="206" y="716"/>
                  </a:lnTo>
                  <a:lnTo>
                    <a:pt x="204" y="716"/>
                  </a:lnTo>
                  <a:lnTo>
                    <a:pt x="204" y="718"/>
                  </a:lnTo>
                  <a:lnTo>
                    <a:pt x="204" y="720"/>
                  </a:lnTo>
                  <a:lnTo>
                    <a:pt x="204" y="722"/>
                  </a:lnTo>
                  <a:lnTo>
                    <a:pt x="204" y="723"/>
                  </a:lnTo>
                  <a:lnTo>
                    <a:pt x="202" y="722"/>
                  </a:lnTo>
                  <a:lnTo>
                    <a:pt x="202" y="720"/>
                  </a:lnTo>
                  <a:lnTo>
                    <a:pt x="200" y="720"/>
                  </a:lnTo>
                  <a:lnTo>
                    <a:pt x="200" y="718"/>
                  </a:lnTo>
                  <a:lnTo>
                    <a:pt x="200" y="716"/>
                  </a:lnTo>
                  <a:lnTo>
                    <a:pt x="202" y="716"/>
                  </a:lnTo>
                  <a:lnTo>
                    <a:pt x="200" y="716"/>
                  </a:lnTo>
                  <a:lnTo>
                    <a:pt x="200" y="714"/>
                  </a:lnTo>
                  <a:lnTo>
                    <a:pt x="198" y="714"/>
                  </a:lnTo>
                  <a:lnTo>
                    <a:pt x="196" y="714"/>
                  </a:lnTo>
                  <a:lnTo>
                    <a:pt x="198" y="714"/>
                  </a:lnTo>
                  <a:lnTo>
                    <a:pt x="196" y="714"/>
                  </a:lnTo>
                  <a:lnTo>
                    <a:pt x="196" y="716"/>
                  </a:lnTo>
                  <a:lnTo>
                    <a:pt x="196" y="720"/>
                  </a:lnTo>
                  <a:lnTo>
                    <a:pt x="196" y="722"/>
                  </a:lnTo>
                  <a:lnTo>
                    <a:pt x="196" y="725"/>
                  </a:lnTo>
                  <a:lnTo>
                    <a:pt x="196" y="729"/>
                  </a:lnTo>
                  <a:lnTo>
                    <a:pt x="198" y="733"/>
                  </a:lnTo>
                  <a:lnTo>
                    <a:pt x="200" y="737"/>
                  </a:lnTo>
                  <a:lnTo>
                    <a:pt x="202" y="741"/>
                  </a:lnTo>
                  <a:lnTo>
                    <a:pt x="204" y="741"/>
                  </a:lnTo>
                  <a:lnTo>
                    <a:pt x="208" y="743"/>
                  </a:lnTo>
                  <a:lnTo>
                    <a:pt x="210" y="745"/>
                  </a:lnTo>
                  <a:lnTo>
                    <a:pt x="213" y="745"/>
                  </a:lnTo>
                  <a:lnTo>
                    <a:pt x="215" y="745"/>
                  </a:lnTo>
                  <a:lnTo>
                    <a:pt x="217" y="747"/>
                  </a:lnTo>
                  <a:lnTo>
                    <a:pt x="219" y="748"/>
                  </a:lnTo>
                  <a:lnTo>
                    <a:pt x="221" y="748"/>
                  </a:lnTo>
                  <a:lnTo>
                    <a:pt x="223" y="748"/>
                  </a:lnTo>
                  <a:lnTo>
                    <a:pt x="223" y="750"/>
                  </a:lnTo>
                  <a:lnTo>
                    <a:pt x="225" y="752"/>
                  </a:lnTo>
                  <a:lnTo>
                    <a:pt x="227" y="752"/>
                  </a:lnTo>
                  <a:lnTo>
                    <a:pt x="231" y="754"/>
                  </a:lnTo>
                  <a:lnTo>
                    <a:pt x="233" y="758"/>
                  </a:lnTo>
                  <a:lnTo>
                    <a:pt x="229" y="768"/>
                  </a:lnTo>
                  <a:lnTo>
                    <a:pt x="227" y="770"/>
                  </a:lnTo>
                  <a:lnTo>
                    <a:pt x="225" y="773"/>
                  </a:lnTo>
                  <a:lnTo>
                    <a:pt x="223" y="777"/>
                  </a:lnTo>
                  <a:lnTo>
                    <a:pt x="221" y="781"/>
                  </a:lnTo>
                  <a:lnTo>
                    <a:pt x="219" y="785"/>
                  </a:lnTo>
                  <a:lnTo>
                    <a:pt x="221" y="789"/>
                  </a:lnTo>
                  <a:lnTo>
                    <a:pt x="225" y="785"/>
                  </a:lnTo>
                  <a:lnTo>
                    <a:pt x="227" y="783"/>
                  </a:lnTo>
                  <a:lnTo>
                    <a:pt x="229" y="779"/>
                  </a:lnTo>
                  <a:lnTo>
                    <a:pt x="229" y="775"/>
                  </a:lnTo>
                  <a:lnTo>
                    <a:pt x="231" y="773"/>
                  </a:lnTo>
                  <a:lnTo>
                    <a:pt x="231" y="771"/>
                  </a:lnTo>
                  <a:lnTo>
                    <a:pt x="233" y="768"/>
                  </a:lnTo>
                  <a:lnTo>
                    <a:pt x="235" y="766"/>
                  </a:lnTo>
                  <a:lnTo>
                    <a:pt x="236" y="764"/>
                  </a:lnTo>
                  <a:lnTo>
                    <a:pt x="238" y="764"/>
                  </a:lnTo>
                  <a:lnTo>
                    <a:pt x="240" y="762"/>
                  </a:lnTo>
                  <a:lnTo>
                    <a:pt x="242" y="762"/>
                  </a:lnTo>
                  <a:lnTo>
                    <a:pt x="244" y="762"/>
                  </a:lnTo>
                  <a:lnTo>
                    <a:pt x="246" y="762"/>
                  </a:lnTo>
                  <a:lnTo>
                    <a:pt x="248" y="764"/>
                  </a:lnTo>
                  <a:lnTo>
                    <a:pt x="254" y="768"/>
                  </a:lnTo>
                  <a:lnTo>
                    <a:pt x="256" y="775"/>
                  </a:lnTo>
                  <a:lnTo>
                    <a:pt x="256" y="777"/>
                  </a:lnTo>
                  <a:lnTo>
                    <a:pt x="252" y="781"/>
                  </a:lnTo>
                  <a:lnTo>
                    <a:pt x="248" y="787"/>
                  </a:lnTo>
                  <a:lnTo>
                    <a:pt x="244" y="789"/>
                  </a:lnTo>
                  <a:lnTo>
                    <a:pt x="242" y="791"/>
                  </a:lnTo>
                  <a:lnTo>
                    <a:pt x="240" y="791"/>
                  </a:lnTo>
                  <a:lnTo>
                    <a:pt x="240" y="793"/>
                  </a:lnTo>
                  <a:lnTo>
                    <a:pt x="238" y="793"/>
                  </a:lnTo>
                  <a:lnTo>
                    <a:pt x="238" y="791"/>
                  </a:lnTo>
                  <a:lnTo>
                    <a:pt x="236" y="791"/>
                  </a:lnTo>
                  <a:lnTo>
                    <a:pt x="236" y="789"/>
                  </a:lnTo>
                  <a:lnTo>
                    <a:pt x="236" y="791"/>
                  </a:lnTo>
                  <a:lnTo>
                    <a:pt x="235" y="789"/>
                  </a:lnTo>
                  <a:lnTo>
                    <a:pt x="235" y="787"/>
                  </a:lnTo>
                  <a:lnTo>
                    <a:pt x="233" y="787"/>
                  </a:lnTo>
                  <a:lnTo>
                    <a:pt x="233" y="785"/>
                  </a:lnTo>
                  <a:lnTo>
                    <a:pt x="231" y="785"/>
                  </a:lnTo>
                  <a:lnTo>
                    <a:pt x="231" y="787"/>
                  </a:lnTo>
                  <a:lnTo>
                    <a:pt x="229" y="787"/>
                  </a:lnTo>
                  <a:lnTo>
                    <a:pt x="229" y="789"/>
                  </a:lnTo>
                  <a:lnTo>
                    <a:pt x="227" y="789"/>
                  </a:lnTo>
                  <a:lnTo>
                    <a:pt x="227" y="791"/>
                  </a:lnTo>
                  <a:lnTo>
                    <a:pt x="225" y="791"/>
                  </a:lnTo>
                  <a:lnTo>
                    <a:pt x="225" y="789"/>
                  </a:lnTo>
                  <a:lnTo>
                    <a:pt x="225" y="791"/>
                  </a:lnTo>
                  <a:lnTo>
                    <a:pt x="227" y="791"/>
                  </a:lnTo>
                  <a:lnTo>
                    <a:pt x="227" y="793"/>
                  </a:lnTo>
                  <a:lnTo>
                    <a:pt x="229" y="793"/>
                  </a:lnTo>
                  <a:lnTo>
                    <a:pt x="231" y="793"/>
                  </a:lnTo>
                  <a:lnTo>
                    <a:pt x="231" y="795"/>
                  </a:lnTo>
                  <a:lnTo>
                    <a:pt x="233" y="795"/>
                  </a:lnTo>
                  <a:lnTo>
                    <a:pt x="233" y="796"/>
                  </a:lnTo>
                  <a:lnTo>
                    <a:pt x="233" y="795"/>
                  </a:lnTo>
                  <a:lnTo>
                    <a:pt x="233" y="796"/>
                  </a:lnTo>
                  <a:lnTo>
                    <a:pt x="235" y="796"/>
                  </a:lnTo>
                  <a:lnTo>
                    <a:pt x="235" y="798"/>
                  </a:lnTo>
                  <a:lnTo>
                    <a:pt x="235" y="800"/>
                  </a:lnTo>
                  <a:lnTo>
                    <a:pt x="233" y="800"/>
                  </a:lnTo>
                  <a:lnTo>
                    <a:pt x="235" y="800"/>
                  </a:lnTo>
                  <a:lnTo>
                    <a:pt x="233" y="800"/>
                  </a:lnTo>
                  <a:lnTo>
                    <a:pt x="233" y="802"/>
                  </a:lnTo>
                  <a:lnTo>
                    <a:pt x="233" y="800"/>
                  </a:lnTo>
                  <a:lnTo>
                    <a:pt x="231" y="800"/>
                  </a:lnTo>
                  <a:lnTo>
                    <a:pt x="231" y="798"/>
                  </a:lnTo>
                  <a:lnTo>
                    <a:pt x="233" y="798"/>
                  </a:lnTo>
                  <a:lnTo>
                    <a:pt x="231" y="798"/>
                  </a:lnTo>
                  <a:lnTo>
                    <a:pt x="229" y="798"/>
                  </a:lnTo>
                  <a:lnTo>
                    <a:pt x="231" y="798"/>
                  </a:lnTo>
                  <a:lnTo>
                    <a:pt x="229" y="798"/>
                  </a:lnTo>
                  <a:lnTo>
                    <a:pt x="229" y="800"/>
                  </a:lnTo>
                  <a:lnTo>
                    <a:pt x="231" y="800"/>
                  </a:lnTo>
                  <a:lnTo>
                    <a:pt x="231" y="802"/>
                  </a:lnTo>
                  <a:lnTo>
                    <a:pt x="231" y="800"/>
                  </a:lnTo>
                  <a:lnTo>
                    <a:pt x="229" y="800"/>
                  </a:lnTo>
                  <a:lnTo>
                    <a:pt x="229" y="802"/>
                  </a:lnTo>
                  <a:lnTo>
                    <a:pt x="229" y="800"/>
                  </a:lnTo>
                  <a:lnTo>
                    <a:pt x="229" y="798"/>
                  </a:lnTo>
                  <a:lnTo>
                    <a:pt x="229" y="796"/>
                  </a:lnTo>
                  <a:lnTo>
                    <a:pt x="227" y="796"/>
                  </a:lnTo>
                  <a:lnTo>
                    <a:pt x="229" y="798"/>
                  </a:lnTo>
                  <a:lnTo>
                    <a:pt x="227" y="800"/>
                  </a:lnTo>
                  <a:lnTo>
                    <a:pt x="229" y="800"/>
                  </a:lnTo>
                  <a:lnTo>
                    <a:pt x="229" y="802"/>
                  </a:lnTo>
                  <a:lnTo>
                    <a:pt x="227" y="804"/>
                  </a:lnTo>
                  <a:lnTo>
                    <a:pt x="225" y="804"/>
                  </a:lnTo>
                  <a:lnTo>
                    <a:pt x="225" y="802"/>
                  </a:lnTo>
                  <a:lnTo>
                    <a:pt x="223" y="802"/>
                  </a:lnTo>
                  <a:lnTo>
                    <a:pt x="223" y="800"/>
                  </a:lnTo>
                  <a:lnTo>
                    <a:pt x="225" y="800"/>
                  </a:lnTo>
                  <a:lnTo>
                    <a:pt x="225" y="798"/>
                  </a:lnTo>
                  <a:lnTo>
                    <a:pt x="225" y="796"/>
                  </a:lnTo>
                  <a:lnTo>
                    <a:pt x="223" y="796"/>
                  </a:lnTo>
                  <a:lnTo>
                    <a:pt x="223" y="795"/>
                  </a:lnTo>
                  <a:lnTo>
                    <a:pt x="223" y="796"/>
                  </a:lnTo>
                  <a:lnTo>
                    <a:pt x="221" y="796"/>
                  </a:lnTo>
                  <a:lnTo>
                    <a:pt x="219" y="796"/>
                  </a:lnTo>
                  <a:lnTo>
                    <a:pt x="219" y="795"/>
                  </a:lnTo>
                  <a:lnTo>
                    <a:pt x="217" y="795"/>
                  </a:lnTo>
                  <a:lnTo>
                    <a:pt x="217" y="793"/>
                  </a:lnTo>
                  <a:lnTo>
                    <a:pt x="217" y="795"/>
                  </a:lnTo>
                  <a:lnTo>
                    <a:pt x="215" y="795"/>
                  </a:lnTo>
                  <a:lnTo>
                    <a:pt x="215" y="796"/>
                  </a:lnTo>
                  <a:lnTo>
                    <a:pt x="213" y="796"/>
                  </a:lnTo>
                  <a:lnTo>
                    <a:pt x="215" y="796"/>
                  </a:lnTo>
                  <a:lnTo>
                    <a:pt x="215" y="798"/>
                  </a:lnTo>
                  <a:lnTo>
                    <a:pt x="217" y="800"/>
                  </a:lnTo>
                  <a:lnTo>
                    <a:pt x="217" y="802"/>
                  </a:lnTo>
                  <a:lnTo>
                    <a:pt x="215" y="802"/>
                  </a:lnTo>
                  <a:lnTo>
                    <a:pt x="215" y="800"/>
                  </a:lnTo>
                  <a:lnTo>
                    <a:pt x="213" y="798"/>
                  </a:lnTo>
                  <a:lnTo>
                    <a:pt x="212" y="798"/>
                  </a:lnTo>
                  <a:lnTo>
                    <a:pt x="212" y="796"/>
                  </a:lnTo>
                  <a:lnTo>
                    <a:pt x="212" y="795"/>
                  </a:lnTo>
                  <a:lnTo>
                    <a:pt x="210" y="795"/>
                  </a:lnTo>
                  <a:lnTo>
                    <a:pt x="210" y="796"/>
                  </a:lnTo>
                  <a:lnTo>
                    <a:pt x="212" y="796"/>
                  </a:lnTo>
                  <a:lnTo>
                    <a:pt x="212" y="798"/>
                  </a:lnTo>
                  <a:lnTo>
                    <a:pt x="213" y="798"/>
                  </a:lnTo>
                  <a:lnTo>
                    <a:pt x="213" y="800"/>
                  </a:lnTo>
                  <a:lnTo>
                    <a:pt x="213" y="802"/>
                  </a:lnTo>
                  <a:lnTo>
                    <a:pt x="215" y="802"/>
                  </a:lnTo>
                  <a:lnTo>
                    <a:pt x="215" y="804"/>
                  </a:lnTo>
                  <a:lnTo>
                    <a:pt x="213" y="804"/>
                  </a:lnTo>
                  <a:lnTo>
                    <a:pt x="213" y="806"/>
                  </a:lnTo>
                  <a:lnTo>
                    <a:pt x="215" y="806"/>
                  </a:lnTo>
                  <a:lnTo>
                    <a:pt x="215" y="808"/>
                  </a:lnTo>
                  <a:lnTo>
                    <a:pt x="215" y="810"/>
                  </a:lnTo>
                  <a:lnTo>
                    <a:pt x="213" y="810"/>
                  </a:lnTo>
                  <a:lnTo>
                    <a:pt x="213" y="812"/>
                  </a:lnTo>
                  <a:lnTo>
                    <a:pt x="212" y="812"/>
                  </a:lnTo>
                  <a:lnTo>
                    <a:pt x="212" y="814"/>
                  </a:lnTo>
                  <a:lnTo>
                    <a:pt x="210" y="816"/>
                  </a:lnTo>
                  <a:lnTo>
                    <a:pt x="210" y="818"/>
                  </a:lnTo>
                  <a:lnTo>
                    <a:pt x="208" y="818"/>
                  </a:lnTo>
                  <a:lnTo>
                    <a:pt x="208" y="820"/>
                  </a:lnTo>
                  <a:lnTo>
                    <a:pt x="208" y="821"/>
                  </a:lnTo>
                  <a:lnTo>
                    <a:pt x="210" y="821"/>
                  </a:lnTo>
                  <a:lnTo>
                    <a:pt x="210" y="823"/>
                  </a:lnTo>
                  <a:lnTo>
                    <a:pt x="210" y="825"/>
                  </a:lnTo>
                  <a:lnTo>
                    <a:pt x="210" y="827"/>
                  </a:lnTo>
                  <a:lnTo>
                    <a:pt x="210" y="829"/>
                  </a:lnTo>
                  <a:lnTo>
                    <a:pt x="210" y="831"/>
                  </a:lnTo>
                  <a:lnTo>
                    <a:pt x="208" y="831"/>
                  </a:lnTo>
                  <a:lnTo>
                    <a:pt x="206" y="831"/>
                  </a:lnTo>
                  <a:lnTo>
                    <a:pt x="206" y="833"/>
                  </a:lnTo>
                  <a:lnTo>
                    <a:pt x="206" y="835"/>
                  </a:lnTo>
                  <a:lnTo>
                    <a:pt x="206" y="837"/>
                  </a:lnTo>
                  <a:lnTo>
                    <a:pt x="206" y="839"/>
                  </a:lnTo>
                  <a:lnTo>
                    <a:pt x="206" y="841"/>
                  </a:lnTo>
                  <a:lnTo>
                    <a:pt x="208" y="841"/>
                  </a:lnTo>
                  <a:lnTo>
                    <a:pt x="208" y="843"/>
                  </a:lnTo>
                  <a:lnTo>
                    <a:pt x="210" y="843"/>
                  </a:lnTo>
                  <a:lnTo>
                    <a:pt x="210" y="844"/>
                  </a:lnTo>
                  <a:lnTo>
                    <a:pt x="210" y="846"/>
                  </a:lnTo>
                  <a:lnTo>
                    <a:pt x="210" y="844"/>
                  </a:lnTo>
                  <a:lnTo>
                    <a:pt x="212" y="844"/>
                  </a:lnTo>
                  <a:lnTo>
                    <a:pt x="212" y="846"/>
                  </a:lnTo>
                  <a:lnTo>
                    <a:pt x="213" y="846"/>
                  </a:lnTo>
                  <a:lnTo>
                    <a:pt x="213" y="848"/>
                  </a:lnTo>
                  <a:lnTo>
                    <a:pt x="215" y="848"/>
                  </a:lnTo>
                  <a:lnTo>
                    <a:pt x="217" y="848"/>
                  </a:lnTo>
                  <a:lnTo>
                    <a:pt x="217" y="850"/>
                  </a:lnTo>
                  <a:lnTo>
                    <a:pt x="219" y="850"/>
                  </a:lnTo>
                  <a:lnTo>
                    <a:pt x="221" y="850"/>
                  </a:lnTo>
                  <a:lnTo>
                    <a:pt x="221" y="852"/>
                  </a:lnTo>
                  <a:lnTo>
                    <a:pt x="223" y="852"/>
                  </a:lnTo>
                  <a:lnTo>
                    <a:pt x="223" y="854"/>
                  </a:lnTo>
                  <a:lnTo>
                    <a:pt x="225" y="854"/>
                  </a:lnTo>
                  <a:lnTo>
                    <a:pt x="225" y="856"/>
                  </a:lnTo>
                  <a:lnTo>
                    <a:pt x="227" y="856"/>
                  </a:lnTo>
                  <a:lnTo>
                    <a:pt x="225" y="856"/>
                  </a:lnTo>
                  <a:lnTo>
                    <a:pt x="225" y="858"/>
                  </a:lnTo>
                  <a:lnTo>
                    <a:pt x="223" y="858"/>
                  </a:lnTo>
                  <a:lnTo>
                    <a:pt x="221" y="858"/>
                  </a:lnTo>
                  <a:lnTo>
                    <a:pt x="219" y="858"/>
                  </a:lnTo>
                  <a:lnTo>
                    <a:pt x="217" y="858"/>
                  </a:lnTo>
                  <a:lnTo>
                    <a:pt x="215" y="858"/>
                  </a:lnTo>
                  <a:lnTo>
                    <a:pt x="217" y="858"/>
                  </a:lnTo>
                  <a:lnTo>
                    <a:pt x="217" y="860"/>
                  </a:lnTo>
                  <a:lnTo>
                    <a:pt x="219" y="860"/>
                  </a:lnTo>
                  <a:lnTo>
                    <a:pt x="219" y="858"/>
                  </a:lnTo>
                  <a:lnTo>
                    <a:pt x="221" y="858"/>
                  </a:lnTo>
                  <a:lnTo>
                    <a:pt x="221" y="860"/>
                  </a:lnTo>
                  <a:lnTo>
                    <a:pt x="223" y="860"/>
                  </a:lnTo>
                  <a:lnTo>
                    <a:pt x="221" y="860"/>
                  </a:lnTo>
                  <a:lnTo>
                    <a:pt x="223" y="860"/>
                  </a:lnTo>
                  <a:lnTo>
                    <a:pt x="221" y="860"/>
                  </a:lnTo>
                  <a:lnTo>
                    <a:pt x="221" y="862"/>
                  </a:lnTo>
                  <a:lnTo>
                    <a:pt x="223" y="860"/>
                  </a:lnTo>
                  <a:lnTo>
                    <a:pt x="223" y="862"/>
                  </a:lnTo>
                  <a:lnTo>
                    <a:pt x="223" y="864"/>
                  </a:lnTo>
                  <a:lnTo>
                    <a:pt x="225" y="864"/>
                  </a:lnTo>
                  <a:lnTo>
                    <a:pt x="225" y="862"/>
                  </a:lnTo>
                  <a:lnTo>
                    <a:pt x="225" y="864"/>
                  </a:lnTo>
                  <a:lnTo>
                    <a:pt x="225" y="866"/>
                  </a:lnTo>
                  <a:lnTo>
                    <a:pt x="223" y="866"/>
                  </a:lnTo>
                  <a:lnTo>
                    <a:pt x="221" y="866"/>
                  </a:lnTo>
                  <a:lnTo>
                    <a:pt x="221" y="868"/>
                  </a:lnTo>
                  <a:lnTo>
                    <a:pt x="221" y="866"/>
                  </a:lnTo>
                  <a:lnTo>
                    <a:pt x="219" y="866"/>
                  </a:lnTo>
                  <a:lnTo>
                    <a:pt x="221" y="866"/>
                  </a:lnTo>
                  <a:lnTo>
                    <a:pt x="219" y="866"/>
                  </a:lnTo>
                  <a:lnTo>
                    <a:pt x="217" y="866"/>
                  </a:lnTo>
                  <a:lnTo>
                    <a:pt x="215" y="866"/>
                  </a:lnTo>
                  <a:lnTo>
                    <a:pt x="217" y="866"/>
                  </a:lnTo>
                  <a:lnTo>
                    <a:pt x="217" y="868"/>
                  </a:lnTo>
                  <a:lnTo>
                    <a:pt x="215" y="868"/>
                  </a:lnTo>
                  <a:lnTo>
                    <a:pt x="215" y="866"/>
                  </a:lnTo>
                  <a:lnTo>
                    <a:pt x="215" y="868"/>
                  </a:lnTo>
                  <a:lnTo>
                    <a:pt x="217" y="868"/>
                  </a:lnTo>
                  <a:lnTo>
                    <a:pt x="217" y="869"/>
                  </a:lnTo>
                  <a:lnTo>
                    <a:pt x="219" y="869"/>
                  </a:lnTo>
                  <a:lnTo>
                    <a:pt x="217" y="869"/>
                  </a:lnTo>
                  <a:lnTo>
                    <a:pt x="217" y="871"/>
                  </a:lnTo>
                  <a:lnTo>
                    <a:pt x="215" y="871"/>
                  </a:lnTo>
                  <a:lnTo>
                    <a:pt x="215" y="873"/>
                  </a:lnTo>
                  <a:lnTo>
                    <a:pt x="215" y="871"/>
                  </a:lnTo>
                  <a:lnTo>
                    <a:pt x="217" y="871"/>
                  </a:lnTo>
                  <a:lnTo>
                    <a:pt x="217" y="869"/>
                  </a:lnTo>
                  <a:lnTo>
                    <a:pt x="219" y="869"/>
                  </a:lnTo>
                  <a:lnTo>
                    <a:pt x="221" y="869"/>
                  </a:lnTo>
                  <a:lnTo>
                    <a:pt x="223" y="869"/>
                  </a:lnTo>
                  <a:lnTo>
                    <a:pt x="223" y="868"/>
                  </a:lnTo>
                  <a:lnTo>
                    <a:pt x="225" y="868"/>
                  </a:lnTo>
                  <a:lnTo>
                    <a:pt x="225" y="869"/>
                  </a:lnTo>
                  <a:lnTo>
                    <a:pt x="223" y="869"/>
                  </a:lnTo>
                  <a:lnTo>
                    <a:pt x="223" y="871"/>
                  </a:lnTo>
                  <a:lnTo>
                    <a:pt x="223" y="873"/>
                  </a:lnTo>
                  <a:lnTo>
                    <a:pt x="223" y="871"/>
                  </a:lnTo>
                  <a:lnTo>
                    <a:pt x="225" y="871"/>
                  </a:lnTo>
                  <a:lnTo>
                    <a:pt x="225" y="873"/>
                  </a:lnTo>
                  <a:lnTo>
                    <a:pt x="227" y="873"/>
                  </a:lnTo>
                  <a:lnTo>
                    <a:pt x="227" y="875"/>
                  </a:lnTo>
                  <a:lnTo>
                    <a:pt x="225" y="875"/>
                  </a:lnTo>
                  <a:lnTo>
                    <a:pt x="227" y="875"/>
                  </a:lnTo>
                  <a:lnTo>
                    <a:pt x="229" y="877"/>
                  </a:lnTo>
                  <a:lnTo>
                    <a:pt x="227" y="877"/>
                  </a:lnTo>
                  <a:lnTo>
                    <a:pt x="229" y="877"/>
                  </a:lnTo>
                  <a:lnTo>
                    <a:pt x="229" y="879"/>
                  </a:lnTo>
                  <a:lnTo>
                    <a:pt x="229" y="877"/>
                  </a:lnTo>
                  <a:lnTo>
                    <a:pt x="231" y="877"/>
                  </a:lnTo>
                  <a:lnTo>
                    <a:pt x="231" y="879"/>
                  </a:lnTo>
                  <a:lnTo>
                    <a:pt x="233" y="879"/>
                  </a:lnTo>
                  <a:lnTo>
                    <a:pt x="235" y="879"/>
                  </a:lnTo>
                  <a:lnTo>
                    <a:pt x="235" y="877"/>
                  </a:lnTo>
                  <a:lnTo>
                    <a:pt x="236" y="877"/>
                  </a:lnTo>
                  <a:lnTo>
                    <a:pt x="238" y="877"/>
                  </a:lnTo>
                  <a:lnTo>
                    <a:pt x="240" y="875"/>
                  </a:lnTo>
                  <a:lnTo>
                    <a:pt x="242" y="875"/>
                  </a:lnTo>
                  <a:lnTo>
                    <a:pt x="242" y="873"/>
                  </a:lnTo>
                  <a:lnTo>
                    <a:pt x="244" y="873"/>
                  </a:lnTo>
                  <a:lnTo>
                    <a:pt x="246" y="873"/>
                  </a:lnTo>
                  <a:lnTo>
                    <a:pt x="246" y="871"/>
                  </a:lnTo>
                  <a:lnTo>
                    <a:pt x="248" y="871"/>
                  </a:lnTo>
                  <a:lnTo>
                    <a:pt x="248" y="869"/>
                  </a:lnTo>
                  <a:lnTo>
                    <a:pt x="250" y="869"/>
                  </a:lnTo>
                  <a:lnTo>
                    <a:pt x="252" y="869"/>
                  </a:lnTo>
                  <a:lnTo>
                    <a:pt x="252" y="868"/>
                  </a:lnTo>
                  <a:lnTo>
                    <a:pt x="254" y="868"/>
                  </a:lnTo>
                  <a:lnTo>
                    <a:pt x="254" y="866"/>
                  </a:lnTo>
                  <a:lnTo>
                    <a:pt x="256" y="866"/>
                  </a:lnTo>
                  <a:lnTo>
                    <a:pt x="256" y="868"/>
                  </a:lnTo>
                  <a:lnTo>
                    <a:pt x="258" y="868"/>
                  </a:lnTo>
                  <a:lnTo>
                    <a:pt x="258" y="866"/>
                  </a:lnTo>
                  <a:lnTo>
                    <a:pt x="260" y="866"/>
                  </a:lnTo>
                  <a:lnTo>
                    <a:pt x="261" y="864"/>
                  </a:lnTo>
                  <a:lnTo>
                    <a:pt x="263" y="864"/>
                  </a:lnTo>
                  <a:lnTo>
                    <a:pt x="263" y="862"/>
                  </a:lnTo>
                  <a:lnTo>
                    <a:pt x="263" y="860"/>
                  </a:lnTo>
                  <a:lnTo>
                    <a:pt x="265" y="860"/>
                  </a:lnTo>
                  <a:lnTo>
                    <a:pt x="263" y="860"/>
                  </a:lnTo>
                  <a:lnTo>
                    <a:pt x="263" y="858"/>
                  </a:lnTo>
                  <a:lnTo>
                    <a:pt x="265" y="858"/>
                  </a:lnTo>
                  <a:lnTo>
                    <a:pt x="265" y="856"/>
                  </a:lnTo>
                  <a:lnTo>
                    <a:pt x="267" y="856"/>
                  </a:lnTo>
                  <a:lnTo>
                    <a:pt x="267" y="854"/>
                  </a:lnTo>
                  <a:lnTo>
                    <a:pt x="269" y="854"/>
                  </a:lnTo>
                  <a:lnTo>
                    <a:pt x="269" y="856"/>
                  </a:lnTo>
                  <a:lnTo>
                    <a:pt x="271" y="856"/>
                  </a:lnTo>
                  <a:lnTo>
                    <a:pt x="271" y="854"/>
                  </a:lnTo>
                  <a:lnTo>
                    <a:pt x="273" y="854"/>
                  </a:lnTo>
                  <a:lnTo>
                    <a:pt x="275" y="852"/>
                  </a:lnTo>
                  <a:lnTo>
                    <a:pt x="275" y="850"/>
                  </a:lnTo>
                  <a:lnTo>
                    <a:pt x="275" y="848"/>
                  </a:lnTo>
                  <a:lnTo>
                    <a:pt x="275" y="846"/>
                  </a:lnTo>
                  <a:lnTo>
                    <a:pt x="275" y="844"/>
                  </a:lnTo>
                  <a:lnTo>
                    <a:pt x="275" y="843"/>
                  </a:lnTo>
                  <a:lnTo>
                    <a:pt x="273" y="843"/>
                  </a:lnTo>
                  <a:lnTo>
                    <a:pt x="273" y="841"/>
                  </a:lnTo>
                  <a:lnTo>
                    <a:pt x="271" y="841"/>
                  </a:lnTo>
                  <a:lnTo>
                    <a:pt x="271" y="839"/>
                  </a:lnTo>
                  <a:lnTo>
                    <a:pt x="273" y="839"/>
                  </a:lnTo>
                  <a:lnTo>
                    <a:pt x="273" y="837"/>
                  </a:lnTo>
                  <a:lnTo>
                    <a:pt x="271" y="837"/>
                  </a:lnTo>
                  <a:lnTo>
                    <a:pt x="271" y="835"/>
                  </a:lnTo>
                  <a:lnTo>
                    <a:pt x="269" y="835"/>
                  </a:lnTo>
                  <a:lnTo>
                    <a:pt x="269" y="833"/>
                  </a:lnTo>
                  <a:lnTo>
                    <a:pt x="267" y="833"/>
                  </a:lnTo>
                  <a:lnTo>
                    <a:pt x="267" y="835"/>
                  </a:lnTo>
                  <a:lnTo>
                    <a:pt x="267" y="833"/>
                  </a:lnTo>
                  <a:lnTo>
                    <a:pt x="265" y="833"/>
                  </a:lnTo>
                  <a:lnTo>
                    <a:pt x="267" y="833"/>
                  </a:lnTo>
                  <a:lnTo>
                    <a:pt x="265" y="833"/>
                  </a:lnTo>
                  <a:lnTo>
                    <a:pt x="265" y="831"/>
                  </a:lnTo>
                  <a:lnTo>
                    <a:pt x="263" y="831"/>
                  </a:lnTo>
                  <a:lnTo>
                    <a:pt x="263" y="833"/>
                  </a:lnTo>
                  <a:lnTo>
                    <a:pt x="263" y="835"/>
                  </a:lnTo>
                  <a:lnTo>
                    <a:pt x="263" y="833"/>
                  </a:lnTo>
                  <a:lnTo>
                    <a:pt x="265" y="833"/>
                  </a:lnTo>
                  <a:lnTo>
                    <a:pt x="265" y="835"/>
                  </a:lnTo>
                  <a:lnTo>
                    <a:pt x="263" y="835"/>
                  </a:lnTo>
                  <a:lnTo>
                    <a:pt x="261" y="835"/>
                  </a:lnTo>
                  <a:lnTo>
                    <a:pt x="260" y="835"/>
                  </a:lnTo>
                  <a:lnTo>
                    <a:pt x="260" y="833"/>
                  </a:lnTo>
                  <a:lnTo>
                    <a:pt x="260" y="835"/>
                  </a:lnTo>
                  <a:lnTo>
                    <a:pt x="260" y="833"/>
                  </a:lnTo>
                  <a:lnTo>
                    <a:pt x="261" y="833"/>
                  </a:lnTo>
                  <a:lnTo>
                    <a:pt x="261" y="831"/>
                  </a:lnTo>
                  <a:lnTo>
                    <a:pt x="263" y="831"/>
                  </a:lnTo>
                  <a:lnTo>
                    <a:pt x="265" y="831"/>
                  </a:lnTo>
                  <a:lnTo>
                    <a:pt x="267" y="831"/>
                  </a:lnTo>
                  <a:lnTo>
                    <a:pt x="269" y="831"/>
                  </a:lnTo>
                  <a:lnTo>
                    <a:pt x="273" y="831"/>
                  </a:lnTo>
                  <a:lnTo>
                    <a:pt x="275" y="831"/>
                  </a:lnTo>
                  <a:lnTo>
                    <a:pt x="277" y="831"/>
                  </a:lnTo>
                  <a:lnTo>
                    <a:pt x="277" y="833"/>
                  </a:lnTo>
                  <a:lnTo>
                    <a:pt x="279" y="833"/>
                  </a:lnTo>
                  <a:lnTo>
                    <a:pt x="281" y="833"/>
                  </a:lnTo>
                  <a:lnTo>
                    <a:pt x="283" y="833"/>
                  </a:lnTo>
                  <a:lnTo>
                    <a:pt x="284" y="833"/>
                  </a:lnTo>
                  <a:lnTo>
                    <a:pt x="286" y="833"/>
                  </a:lnTo>
                  <a:lnTo>
                    <a:pt x="288" y="833"/>
                  </a:lnTo>
                  <a:lnTo>
                    <a:pt x="290" y="833"/>
                  </a:lnTo>
                  <a:lnTo>
                    <a:pt x="292" y="833"/>
                  </a:lnTo>
                  <a:lnTo>
                    <a:pt x="294" y="833"/>
                  </a:lnTo>
                  <a:lnTo>
                    <a:pt x="294" y="831"/>
                  </a:lnTo>
                  <a:lnTo>
                    <a:pt x="296" y="831"/>
                  </a:lnTo>
                  <a:lnTo>
                    <a:pt x="298" y="831"/>
                  </a:lnTo>
                  <a:lnTo>
                    <a:pt x="300" y="831"/>
                  </a:lnTo>
                  <a:lnTo>
                    <a:pt x="300" y="829"/>
                  </a:lnTo>
                  <a:lnTo>
                    <a:pt x="302" y="829"/>
                  </a:lnTo>
                  <a:lnTo>
                    <a:pt x="300" y="831"/>
                  </a:lnTo>
                  <a:lnTo>
                    <a:pt x="302" y="831"/>
                  </a:lnTo>
                  <a:lnTo>
                    <a:pt x="302" y="829"/>
                  </a:lnTo>
                  <a:lnTo>
                    <a:pt x="302" y="831"/>
                  </a:lnTo>
                  <a:lnTo>
                    <a:pt x="304" y="833"/>
                  </a:lnTo>
                  <a:lnTo>
                    <a:pt x="304" y="831"/>
                  </a:lnTo>
                  <a:lnTo>
                    <a:pt x="306" y="831"/>
                  </a:lnTo>
                  <a:lnTo>
                    <a:pt x="308" y="831"/>
                  </a:lnTo>
                  <a:lnTo>
                    <a:pt x="308" y="829"/>
                  </a:lnTo>
                  <a:lnTo>
                    <a:pt x="309" y="829"/>
                  </a:lnTo>
                  <a:lnTo>
                    <a:pt x="311" y="829"/>
                  </a:lnTo>
                  <a:lnTo>
                    <a:pt x="311" y="827"/>
                  </a:lnTo>
                  <a:lnTo>
                    <a:pt x="311" y="829"/>
                  </a:lnTo>
                  <a:lnTo>
                    <a:pt x="313" y="829"/>
                  </a:lnTo>
                  <a:lnTo>
                    <a:pt x="315" y="829"/>
                  </a:lnTo>
                  <a:lnTo>
                    <a:pt x="317" y="829"/>
                  </a:lnTo>
                  <a:lnTo>
                    <a:pt x="319" y="829"/>
                  </a:lnTo>
                  <a:lnTo>
                    <a:pt x="321" y="829"/>
                  </a:lnTo>
                  <a:lnTo>
                    <a:pt x="323" y="829"/>
                  </a:lnTo>
                  <a:lnTo>
                    <a:pt x="325" y="829"/>
                  </a:lnTo>
                  <a:lnTo>
                    <a:pt x="327" y="829"/>
                  </a:lnTo>
                  <a:lnTo>
                    <a:pt x="329" y="829"/>
                  </a:lnTo>
                  <a:lnTo>
                    <a:pt x="331" y="829"/>
                  </a:lnTo>
                  <a:lnTo>
                    <a:pt x="332" y="829"/>
                  </a:lnTo>
                  <a:lnTo>
                    <a:pt x="334" y="833"/>
                  </a:lnTo>
                  <a:lnTo>
                    <a:pt x="334" y="835"/>
                  </a:lnTo>
                  <a:lnTo>
                    <a:pt x="332" y="835"/>
                  </a:lnTo>
                  <a:lnTo>
                    <a:pt x="332" y="837"/>
                  </a:lnTo>
                  <a:lnTo>
                    <a:pt x="334" y="837"/>
                  </a:lnTo>
                  <a:lnTo>
                    <a:pt x="332" y="837"/>
                  </a:lnTo>
                  <a:lnTo>
                    <a:pt x="332" y="839"/>
                  </a:lnTo>
                  <a:lnTo>
                    <a:pt x="334" y="839"/>
                  </a:lnTo>
                  <a:lnTo>
                    <a:pt x="332" y="839"/>
                  </a:lnTo>
                  <a:lnTo>
                    <a:pt x="334" y="839"/>
                  </a:lnTo>
                  <a:lnTo>
                    <a:pt x="334" y="841"/>
                  </a:lnTo>
                  <a:lnTo>
                    <a:pt x="334" y="843"/>
                  </a:lnTo>
                  <a:lnTo>
                    <a:pt x="332" y="843"/>
                  </a:lnTo>
                  <a:lnTo>
                    <a:pt x="332" y="844"/>
                  </a:lnTo>
                  <a:lnTo>
                    <a:pt x="332" y="843"/>
                  </a:lnTo>
                  <a:lnTo>
                    <a:pt x="331" y="843"/>
                  </a:lnTo>
                  <a:lnTo>
                    <a:pt x="329" y="843"/>
                  </a:lnTo>
                  <a:lnTo>
                    <a:pt x="329" y="841"/>
                  </a:lnTo>
                  <a:lnTo>
                    <a:pt x="329" y="839"/>
                  </a:lnTo>
                  <a:lnTo>
                    <a:pt x="329" y="841"/>
                  </a:lnTo>
                  <a:lnTo>
                    <a:pt x="329" y="843"/>
                  </a:lnTo>
                  <a:lnTo>
                    <a:pt x="327" y="843"/>
                  </a:lnTo>
                  <a:lnTo>
                    <a:pt x="325" y="843"/>
                  </a:lnTo>
                  <a:lnTo>
                    <a:pt x="323" y="843"/>
                  </a:lnTo>
                  <a:lnTo>
                    <a:pt x="323" y="844"/>
                  </a:lnTo>
                  <a:lnTo>
                    <a:pt x="323" y="846"/>
                  </a:lnTo>
                  <a:lnTo>
                    <a:pt x="323" y="844"/>
                  </a:lnTo>
                  <a:lnTo>
                    <a:pt x="321" y="844"/>
                  </a:lnTo>
                  <a:lnTo>
                    <a:pt x="321" y="846"/>
                  </a:lnTo>
                  <a:lnTo>
                    <a:pt x="319" y="846"/>
                  </a:lnTo>
                  <a:lnTo>
                    <a:pt x="317" y="846"/>
                  </a:lnTo>
                  <a:lnTo>
                    <a:pt x="317" y="844"/>
                  </a:lnTo>
                  <a:lnTo>
                    <a:pt x="315" y="844"/>
                  </a:lnTo>
                  <a:lnTo>
                    <a:pt x="315" y="846"/>
                  </a:lnTo>
                  <a:lnTo>
                    <a:pt x="313" y="846"/>
                  </a:lnTo>
                  <a:lnTo>
                    <a:pt x="313" y="848"/>
                  </a:lnTo>
                  <a:lnTo>
                    <a:pt x="315" y="848"/>
                  </a:lnTo>
                  <a:lnTo>
                    <a:pt x="315" y="850"/>
                  </a:lnTo>
                  <a:lnTo>
                    <a:pt x="315" y="852"/>
                  </a:lnTo>
                  <a:lnTo>
                    <a:pt x="317" y="852"/>
                  </a:lnTo>
                  <a:lnTo>
                    <a:pt x="315" y="852"/>
                  </a:lnTo>
                  <a:lnTo>
                    <a:pt x="313" y="852"/>
                  </a:lnTo>
                  <a:lnTo>
                    <a:pt x="313" y="854"/>
                  </a:lnTo>
                  <a:lnTo>
                    <a:pt x="311" y="854"/>
                  </a:lnTo>
                  <a:lnTo>
                    <a:pt x="311" y="856"/>
                  </a:lnTo>
                  <a:lnTo>
                    <a:pt x="313" y="856"/>
                  </a:lnTo>
                  <a:lnTo>
                    <a:pt x="313" y="858"/>
                  </a:lnTo>
                  <a:lnTo>
                    <a:pt x="315" y="858"/>
                  </a:lnTo>
                  <a:lnTo>
                    <a:pt x="315" y="860"/>
                  </a:lnTo>
                  <a:lnTo>
                    <a:pt x="317" y="860"/>
                  </a:lnTo>
                  <a:lnTo>
                    <a:pt x="315" y="860"/>
                  </a:lnTo>
                  <a:lnTo>
                    <a:pt x="315" y="862"/>
                  </a:lnTo>
                  <a:lnTo>
                    <a:pt x="313" y="862"/>
                  </a:lnTo>
                  <a:lnTo>
                    <a:pt x="313" y="864"/>
                  </a:lnTo>
                  <a:lnTo>
                    <a:pt x="311" y="864"/>
                  </a:lnTo>
                  <a:lnTo>
                    <a:pt x="311" y="866"/>
                  </a:lnTo>
                  <a:lnTo>
                    <a:pt x="311" y="864"/>
                  </a:lnTo>
                  <a:lnTo>
                    <a:pt x="313" y="864"/>
                  </a:lnTo>
                  <a:lnTo>
                    <a:pt x="315" y="864"/>
                  </a:lnTo>
                  <a:lnTo>
                    <a:pt x="317" y="866"/>
                  </a:lnTo>
                  <a:lnTo>
                    <a:pt x="317" y="868"/>
                  </a:lnTo>
                  <a:lnTo>
                    <a:pt x="315" y="868"/>
                  </a:lnTo>
                  <a:lnTo>
                    <a:pt x="315" y="869"/>
                  </a:lnTo>
                  <a:lnTo>
                    <a:pt x="315" y="871"/>
                  </a:lnTo>
                  <a:lnTo>
                    <a:pt x="313" y="871"/>
                  </a:lnTo>
                  <a:lnTo>
                    <a:pt x="313" y="873"/>
                  </a:lnTo>
                  <a:lnTo>
                    <a:pt x="313" y="875"/>
                  </a:lnTo>
                  <a:lnTo>
                    <a:pt x="311" y="875"/>
                  </a:lnTo>
                  <a:lnTo>
                    <a:pt x="311" y="877"/>
                  </a:lnTo>
                  <a:lnTo>
                    <a:pt x="313" y="877"/>
                  </a:lnTo>
                  <a:lnTo>
                    <a:pt x="313" y="879"/>
                  </a:lnTo>
                  <a:lnTo>
                    <a:pt x="315" y="879"/>
                  </a:lnTo>
                  <a:lnTo>
                    <a:pt x="315" y="881"/>
                  </a:lnTo>
                  <a:lnTo>
                    <a:pt x="317" y="881"/>
                  </a:lnTo>
                  <a:lnTo>
                    <a:pt x="319" y="881"/>
                  </a:lnTo>
                  <a:lnTo>
                    <a:pt x="319" y="883"/>
                  </a:lnTo>
                  <a:lnTo>
                    <a:pt x="319" y="881"/>
                  </a:lnTo>
                  <a:lnTo>
                    <a:pt x="319" y="883"/>
                  </a:lnTo>
                  <a:lnTo>
                    <a:pt x="321" y="883"/>
                  </a:lnTo>
                  <a:lnTo>
                    <a:pt x="323" y="883"/>
                  </a:lnTo>
                  <a:lnTo>
                    <a:pt x="325" y="883"/>
                  </a:lnTo>
                  <a:lnTo>
                    <a:pt x="327" y="883"/>
                  </a:lnTo>
                  <a:lnTo>
                    <a:pt x="327" y="881"/>
                  </a:lnTo>
                  <a:lnTo>
                    <a:pt x="325" y="881"/>
                  </a:lnTo>
                  <a:lnTo>
                    <a:pt x="325" y="879"/>
                  </a:lnTo>
                  <a:lnTo>
                    <a:pt x="327" y="879"/>
                  </a:lnTo>
                  <a:lnTo>
                    <a:pt x="327" y="881"/>
                  </a:lnTo>
                  <a:lnTo>
                    <a:pt x="329" y="881"/>
                  </a:lnTo>
                  <a:lnTo>
                    <a:pt x="329" y="879"/>
                  </a:lnTo>
                  <a:lnTo>
                    <a:pt x="331" y="879"/>
                  </a:lnTo>
                  <a:lnTo>
                    <a:pt x="332" y="879"/>
                  </a:lnTo>
                  <a:lnTo>
                    <a:pt x="332" y="877"/>
                  </a:lnTo>
                  <a:lnTo>
                    <a:pt x="332" y="879"/>
                  </a:lnTo>
                  <a:lnTo>
                    <a:pt x="332" y="881"/>
                  </a:lnTo>
                  <a:lnTo>
                    <a:pt x="331" y="881"/>
                  </a:lnTo>
                  <a:lnTo>
                    <a:pt x="329" y="881"/>
                  </a:lnTo>
                  <a:lnTo>
                    <a:pt x="329" y="883"/>
                  </a:lnTo>
                  <a:lnTo>
                    <a:pt x="331" y="883"/>
                  </a:lnTo>
                  <a:lnTo>
                    <a:pt x="331" y="881"/>
                  </a:lnTo>
                  <a:lnTo>
                    <a:pt x="332" y="881"/>
                  </a:lnTo>
                  <a:lnTo>
                    <a:pt x="334" y="881"/>
                  </a:lnTo>
                  <a:lnTo>
                    <a:pt x="334" y="879"/>
                  </a:lnTo>
                  <a:lnTo>
                    <a:pt x="332" y="877"/>
                  </a:lnTo>
                  <a:lnTo>
                    <a:pt x="334" y="877"/>
                  </a:lnTo>
                  <a:lnTo>
                    <a:pt x="332" y="877"/>
                  </a:lnTo>
                  <a:lnTo>
                    <a:pt x="332" y="875"/>
                  </a:lnTo>
                  <a:lnTo>
                    <a:pt x="331" y="875"/>
                  </a:lnTo>
                  <a:lnTo>
                    <a:pt x="331" y="873"/>
                  </a:lnTo>
                  <a:lnTo>
                    <a:pt x="332" y="873"/>
                  </a:lnTo>
                  <a:lnTo>
                    <a:pt x="332" y="875"/>
                  </a:lnTo>
                  <a:lnTo>
                    <a:pt x="334" y="875"/>
                  </a:lnTo>
                  <a:lnTo>
                    <a:pt x="336" y="875"/>
                  </a:lnTo>
                  <a:lnTo>
                    <a:pt x="336" y="877"/>
                  </a:lnTo>
                  <a:lnTo>
                    <a:pt x="338" y="877"/>
                  </a:lnTo>
                  <a:lnTo>
                    <a:pt x="338" y="879"/>
                  </a:lnTo>
                  <a:lnTo>
                    <a:pt x="340" y="879"/>
                  </a:lnTo>
                  <a:lnTo>
                    <a:pt x="340" y="881"/>
                  </a:lnTo>
                  <a:lnTo>
                    <a:pt x="340" y="883"/>
                  </a:lnTo>
                  <a:lnTo>
                    <a:pt x="338" y="883"/>
                  </a:lnTo>
                  <a:lnTo>
                    <a:pt x="338" y="885"/>
                  </a:lnTo>
                  <a:lnTo>
                    <a:pt x="336" y="885"/>
                  </a:lnTo>
                  <a:lnTo>
                    <a:pt x="336" y="887"/>
                  </a:lnTo>
                  <a:lnTo>
                    <a:pt x="334" y="887"/>
                  </a:lnTo>
                  <a:lnTo>
                    <a:pt x="334" y="889"/>
                  </a:lnTo>
                  <a:lnTo>
                    <a:pt x="332" y="889"/>
                  </a:lnTo>
                  <a:lnTo>
                    <a:pt x="332" y="887"/>
                  </a:lnTo>
                  <a:lnTo>
                    <a:pt x="332" y="889"/>
                  </a:lnTo>
                  <a:lnTo>
                    <a:pt x="331" y="889"/>
                  </a:lnTo>
                  <a:lnTo>
                    <a:pt x="329" y="889"/>
                  </a:lnTo>
                  <a:lnTo>
                    <a:pt x="327" y="889"/>
                  </a:lnTo>
                  <a:lnTo>
                    <a:pt x="327" y="891"/>
                  </a:lnTo>
                  <a:lnTo>
                    <a:pt x="327" y="892"/>
                  </a:lnTo>
                  <a:lnTo>
                    <a:pt x="325" y="892"/>
                  </a:lnTo>
                  <a:lnTo>
                    <a:pt x="323" y="892"/>
                  </a:lnTo>
                  <a:lnTo>
                    <a:pt x="321" y="892"/>
                  </a:lnTo>
                  <a:lnTo>
                    <a:pt x="319" y="892"/>
                  </a:lnTo>
                  <a:lnTo>
                    <a:pt x="317" y="892"/>
                  </a:lnTo>
                  <a:lnTo>
                    <a:pt x="319" y="892"/>
                  </a:lnTo>
                  <a:lnTo>
                    <a:pt x="321" y="892"/>
                  </a:lnTo>
                  <a:lnTo>
                    <a:pt x="323" y="892"/>
                  </a:lnTo>
                  <a:lnTo>
                    <a:pt x="325" y="892"/>
                  </a:lnTo>
                  <a:lnTo>
                    <a:pt x="325" y="894"/>
                  </a:lnTo>
                  <a:lnTo>
                    <a:pt x="327" y="894"/>
                  </a:lnTo>
                  <a:lnTo>
                    <a:pt x="325" y="894"/>
                  </a:lnTo>
                  <a:lnTo>
                    <a:pt x="327" y="894"/>
                  </a:lnTo>
                  <a:lnTo>
                    <a:pt x="325" y="894"/>
                  </a:lnTo>
                  <a:lnTo>
                    <a:pt x="323" y="894"/>
                  </a:lnTo>
                  <a:lnTo>
                    <a:pt x="323" y="896"/>
                  </a:lnTo>
                  <a:lnTo>
                    <a:pt x="321" y="896"/>
                  </a:lnTo>
                  <a:lnTo>
                    <a:pt x="321" y="894"/>
                  </a:lnTo>
                  <a:lnTo>
                    <a:pt x="319" y="894"/>
                  </a:lnTo>
                  <a:lnTo>
                    <a:pt x="317" y="894"/>
                  </a:lnTo>
                  <a:lnTo>
                    <a:pt x="317" y="896"/>
                  </a:lnTo>
                  <a:lnTo>
                    <a:pt x="315" y="896"/>
                  </a:lnTo>
                  <a:lnTo>
                    <a:pt x="313" y="896"/>
                  </a:lnTo>
                  <a:lnTo>
                    <a:pt x="311" y="896"/>
                  </a:lnTo>
                  <a:lnTo>
                    <a:pt x="309" y="896"/>
                  </a:lnTo>
                  <a:lnTo>
                    <a:pt x="308" y="896"/>
                  </a:lnTo>
                  <a:lnTo>
                    <a:pt x="308" y="898"/>
                  </a:lnTo>
                  <a:lnTo>
                    <a:pt x="308" y="900"/>
                  </a:lnTo>
                  <a:lnTo>
                    <a:pt x="306" y="900"/>
                  </a:lnTo>
                  <a:lnTo>
                    <a:pt x="306" y="898"/>
                  </a:lnTo>
                  <a:lnTo>
                    <a:pt x="304" y="898"/>
                  </a:lnTo>
                  <a:lnTo>
                    <a:pt x="302" y="898"/>
                  </a:lnTo>
                  <a:lnTo>
                    <a:pt x="300" y="898"/>
                  </a:lnTo>
                  <a:lnTo>
                    <a:pt x="300" y="896"/>
                  </a:lnTo>
                  <a:lnTo>
                    <a:pt x="300" y="898"/>
                  </a:lnTo>
                  <a:lnTo>
                    <a:pt x="300" y="900"/>
                  </a:lnTo>
                  <a:lnTo>
                    <a:pt x="300" y="902"/>
                  </a:lnTo>
                  <a:lnTo>
                    <a:pt x="298" y="902"/>
                  </a:lnTo>
                  <a:lnTo>
                    <a:pt x="298" y="900"/>
                  </a:lnTo>
                  <a:lnTo>
                    <a:pt x="296" y="900"/>
                  </a:lnTo>
                  <a:lnTo>
                    <a:pt x="296" y="902"/>
                  </a:lnTo>
                  <a:lnTo>
                    <a:pt x="294" y="902"/>
                  </a:lnTo>
                  <a:lnTo>
                    <a:pt x="294" y="904"/>
                  </a:lnTo>
                  <a:lnTo>
                    <a:pt x="292" y="904"/>
                  </a:lnTo>
                  <a:lnTo>
                    <a:pt x="292" y="902"/>
                  </a:lnTo>
                  <a:lnTo>
                    <a:pt x="290" y="902"/>
                  </a:lnTo>
                  <a:lnTo>
                    <a:pt x="292" y="902"/>
                  </a:lnTo>
                  <a:lnTo>
                    <a:pt x="292" y="904"/>
                  </a:lnTo>
                  <a:lnTo>
                    <a:pt x="292" y="906"/>
                  </a:lnTo>
                  <a:lnTo>
                    <a:pt x="294" y="906"/>
                  </a:lnTo>
                  <a:lnTo>
                    <a:pt x="296" y="906"/>
                  </a:lnTo>
                  <a:lnTo>
                    <a:pt x="296" y="908"/>
                  </a:lnTo>
                  <a:lnTo>
                    <a:pt x="298" y="908"/>
                  </a:lnTo>
                  <a:lnTo>
                    <a:pt x="298" y="906"/>
                  </a:lnTo>
                  <a:lnTo>
                    <a:pt x="298" y="904"/>
                  </a:lnTo>
                  <a:lnTo>
                    <a:pt x="300" y="904"/>
                  </a:lnTo>
                  <a:lnTo>
                    <a:pt x="300" y="906"/>
                  </a:lnTo>
                  <a:lnTo>
                    <a:pt x="300" y="908"/>
                  </a:lnTo>
                  <a:lnTo>
                    <a:pt x="300" y="910"/>
                  </a:lnTo>
                  <a:lnTo>
                    <a:pt x="300" y="912"/>
                  </a:lnTo>
                  <a:lnTo>
                    <a:pt x="302" y="912"/>
                  </a:lnTo>
                  <a:lnTo>
                    <a:pt x="304" y="914"/>
                  </a:lnTo>
                  <a:lnTo>
                    <a:pt x="304" y="912"/>
                  </a:lnTo>
                  <a:lnTo>
                    <a:pt x="306" y="912"/>
                  </a:lnTo>
                  <a:lnTo>
                    <a:pt x="308" y="912"/>
                  </a:lnTo>
                  <a:lnTo>
                    <a:pt x="308" y="910"/>
                  </a:lnTo>
                  <a:lnTo>
                    <a:pt x="308" y="912"/>
                  </a:lnTo>
                  <a:lnTo>
                    <a:pt x="309" y="912"/>
                  </a:lnTo>
                  <a:lnTo>
                    <a:pt x="311" y="912"/>
                  </a:lnTo>
                  <a:lnTo>
                    <a:pt x="313" y="912"/>
                  </a:lnTo>
                  <a:lnTo>
                    <a:pt x="313" y="910"/>
                  </a:lnTo>
                  <a:lnTo>
                    <a:pt x="313" y="912"/>
                  </a:lnTo>
                  <a:lnTo>
                    <a:pt x="315" y="912"/>
                  </a:lnTo>
                  <a:lnTo>
                    <a:pt x="313" y="912"/>
                  </a:lnTo>
                  <a:lnTo>
                    <a:pt x="313" y="914"/>
                  </a:lnTo>
                  <a:lnTo>
                    <a:pt x="315" y="914"/>
                  </a:lnTo>
                  <a:lnTo>
                    <a:pt x="317" y="914"/>
                  </a:lnTo>
                  <a:lnTo>
                    <a:pt x="319" y="914"/>
                  </a:lnTo>
                  <a:lnTo>
                    <a:pt x="321" y="914"/>
                  </a:lnTo>
                  <a:lnTo>
                    <a:pt x="323" y="914"/>
                  </a:lnTo>
                  <a:lnTo>
                    <a:pt x="323" y="916"/>
                  </a:lnTo>
                  <a:lnTo>
                    <a:pt x="325" y="916"/>
                  </a:lnTo>
                  <a:lnTo>
                    <a:pt x="325" y="917"/>
                  </a:lnTo>
                  <a:lnTo>
                    <a:pt x="332" y="919"/>
                  </a:lnTo>
                  <a:lnTo>
                    <a:pt x="334" y="919"/>
                  </a:lnTo>
                  <a:lnTo>
                    <a:pt x="334" y="921"/>
                  </a:lnTo>
                  <a:lnTo>
                    <a:pt x="336" y="921"/>
                  </a:lnTo>
                  <a:lnTo>
                    <a:pt x="338" y="921"/>
                  </a:lnTo>
                  <a:lnTo>
                    <a:pt x="338" y="923"/>
                  </a:lnTo>
                  <a:lnTo>
                    <a:pt x="338" y="925"/>
                  </a:lnTo>
                  <a:lnTo>
                    <a:pt x="340" y="925"/>
                  </a:lnTo>
                  <a:lnTo>
                    <a:pt x="342" y="927"/>
                  </a:lnTo>
                  <a:lnTo>
                    <a:pt x="344" y="929"/>
                  </a:lnTo>
                  <a:lnTo>
                    <a:pt x="344" y="931"/>
                  </a:lnTo>
                  <a:lnTo>
                    <a:pt x="342" y="931"/>
                  </a:lnTo>
                  <a:lnTo>
                    <a:pt x="342" y="933"/>
                  </a:lnTo>
                  <a:lnTo>
                    <a:pt x="340" y="933"/>
                  </a:lnTo>
                  <a:lnTo>
                    <a:pt x="338" y="933"/>
                  </a:lnTo>
                  <a:lnTo>
                    <a:pt x="336" y="933"/>
                  </a:lnTo>
                  <a:lnTo>
                    <a:pt x="336" y="935"/>
                  </a:lnTo>
                  <a:lnTo>
                    <a:pt x="336" y="937"/>
                  </a:lnTo>
                  <a:lnTo>
                    <a:pt x="334" y="937"/>
                  </a:lnTo>
                  <a:lnTo>
                    <a:pt x="332" y="937"/>
                  </a:lnTo>
                  <a:lnTo>
                    <a:pt x="332" y="935"/>
                  </a:lnTo>
                  <a:lnTo>
                    <a:pt x="331" y="933"/>
                  </a:lnTo>
                  <a:lnTo>
                    <a:pt x="331" y="931"/>
                  </a:lnTo>
                  <a:lnTo>
                    <a:pt x="329" y="931"/>
                  </a:lnTo>
                  <a:lnTo>
                    <a:pt x="329" y="929"/>
                  </a:lnTo>
                  <a:lnTo>
                    <a:pt x="327" y="929"/>
                  </a:lnTo>
                  <a:lnTo>
                    <a:pt x="325" y="929"/>
                  </a:lnTo>
                  <a:lnTo>
                    <a:pt x="323" y="927"/>
                  </a:lnTo>
                  <a:lnTo>
                    <a:pt x="325" y="927"/>
                  </a:lnTo>
                  <a:lnTo>
                    <a:pt x="325" y="925"/>
                  </a:lnTo>
                  <a:lnTo>
                    <a:pt x="323" y="923"/>
                  </a:lnTo>
                  <a:lnTo>
                    <a:pt x="321" y="923"/>
                  </a:lnTo>
                  <a:lnTo>
                    <a:pt x="321" y="921"/>
                  </a:lnTo>
                  <a:lnTo>
                    <a:pt x="319" y="921"/>
                  </a:lnTo>
                  <a:lnTo>
                    <a:pt x="319" y="923"/>
                  </a:lnTo>
                  <a:lnTo>
                    <a:pt x="317" y="921"/>
                  </a:lnTo>
                  <a:lnTo>
                    <a:pt x="315" y="921"/>
                  </a:lnTo>
                  <a:lnTo>
                    <a:pt x="313" y="921"/>
                  </a:lnTo>
                  <a:lnTo>
                    <a:pt x="311" y="921"/>
                  </a:lnTo>
                  <a:lnTo>
                    <a:pt x="309" y="921"/>
                  </a:lnTo>
                  <a:lnTo>
                    <a:pt x="308" y="921"/>
                  </a:lnTo>
                  <a:lnTo>
                    <a:pt x="306" y="921"/>
                  </a:lnTo>
                  <a:lnTo>
                    <a:pt x="304" y="921"/>
                  </a:lnTo>
                  <a:lnTo>
                    <a:pt x="304" y="923"/>
                  </a:lnTo>
                  <a:lnTo>
                    <a:pt x="304" y="925"/>
                  </a:lnTo>
                  <a:lnTo>
                    <a:pt x="304" y="927"/>
                  </a:lnTo>
                  <a:lnTo>
                    <a:pt x="304" y="929"/>
                  </a:lnTo>
                  <a:lnTo>
                    <a:pt x="304" y="931"/>
                  </a:lnTo>
                  <a:lnTo>
                    <a:pt x="304" y="933"/>
                  </a:lnTo>
                  <a:lnTo>
                    <a:pt x="306" y="933"/>
                  </a:lnTo>
                  <a:lnTo>
                    <a:pt x="306" y="935"/>
                  </a:lnTo>
                  <a:lnTo>
                    <a:pt x="308" y="935"/>
                  </a:lnTo>
                  <a:lnTo>
                    <a:pt x="309" y="935"/>
                  </a:lnTo>
                  <a:lnTo>
                    <a:pt x="311" y="935"/>
                  </a:lnTo>
                  <a:lnTo>
                    <a:pt x="311" y="937"/>
                  </a:lnTo>
                  <a:lnTo>
                    <a:pt x="311" y="939"/>
                  </a:lnTo>
                  <a:lnTo>
                    <a:pt x="311" y="940"/>
                  </a:lnTo>
                  <a:lnTo>
                    <a:pt x="309" y="940"/>
                  </a:lnTo>
                  <a:lnTo>
                    <a:pt x="308" y="939"/>
                  </a:lnTo>
                  <a:lnTo>
                    <a:pt x="308" y="940"/>
                  </a:lnTo>
                  <a:lnTo>
                    <a:pt x="309" y="942"/>
                  </a:lnTo>
                  <a:lnTo>
                    <a:pt x="309" y="944"/>
                  </a:lnTo>
                  <a:lnTo>
                    <a:pt x="311" y="944"/>
                  </a:lnTo>
                  <a:lnTo>
                    <a:pt x="313" y="944"/>
                  </a:lnTo>
                  <a:lnTo>
                    <a:pt x="315" y="944"/>
                  </a:lnTo>
                  <a:lnTo>
                    <a:pt x="315" y="946"/>
                  </a:lnTo>
                  <a:lnTo>
                    <a:pt x="317" y="946"/>
                  </a:lnTo>
                  <a:lnTo>
                    <a:pt x="319" y="946"/>
                  </a:lnTo>
                  <a:lnTo>
                    <a:pt x="321" y="948"/>
                  </a:lnTo>
                  <a:lnTo>
                    <a:pt x="323" y="948"/>
                  </a:lnTo>
                  <a:lnTo>
                    <a:pt x="323" y="950"/>
                  </a:lnTo>
                  <a:lnTo>
                    <a:pt x="321" y="950"/>
                  </a:lnTo>
                  <a:lnTo>
                    <a:pt x="323" y="952"/>
                  </a:lnTo>
                  <a:lnTo>
                    <a:pt x="325" y="952"/>
                  </a:lnTo>
                  <a:lnTo>
                    <a:pt x="325" y="954"/>
                  </a:lnTo>
                  <a:lnTo>
                    <a:pt x="327" y="954"/>
                  </a:lnTo>
                  <a:lnTo>
                    <a:pt x="329" y="954"/>
                  </a:lnTo>
                  <a:lnTo>
                    <a:pt x="331" y="954"/>
                  </a:lnTo>
                  <a:lnTo>
                    <a:pt x="331" y="956"/>
                  </a:lnTo>
                  <a:lnTo>
                    <a:pt x="332" y="956"/>
                  </a:lnTo>
                  <a:lnTo>
                    <a:pt x="332" y="958"/>
                  </a:lnTo>
                  <a:lnTo>
                    <a:pt x="331" y="960"/>
                  </a:lnTo>
                  <a:lnTo>
                    <a:pt x="329" y="960"/>
                  </a:lnTo>
                  <a:lnTo>
                    <a:pt x="327" y="962"/>
                  </a:lnTo>
                  <a:lnTo>
                    <a:pt x="325" y="962"/>
                  </a:lnTo>
                  <a:lnTo>
                    <a:pt x="323" y="960"/>
                  </a:lnTo>
                  <a:lnTo>
                    <a:pt x="321" y="958"/>
                  </a:lnTo>
                  <a:lnTo>
                    <a:pt x="317" y="956"/>
                  </a:lnTo>
                  <a:lnTo>
                    <a:pt x="315" y="956"/>
                  </a:lnTo>
                  <a:lnTo>
                    <a:pt x="313" y="956"/>
                  </a:lnTo>
                  <a:lnTo>
                    <a:pt x="311" y="956"/>
                  </a:lnTo>
                  <a:lnTo>
                    <a:pt x="309" y="956"/>
                  </a:lnTo>
                  <a:lnTo>
                    <a:pt x="308" y="958"/>
                  </a:lnTo>
                  <a:lnTo>
                    <a:pt x="306" y="956"/>
                  </a:lnTo>
                  <a:lnTo>
                    <a:pt x="304" y="956"/>
                  </a:lnTo>
                  <a:lnTo>
                    <a:pt x="304" y="954"/>
                  </a:lnTo>
                  <a:lnTo>
                    <a:pt x="302" y="952"/>
                  </a:lnTo>
                  <a:lnTo>
                    <a:pt x="300" y="952"/>
                  </a:lnTo>
                  <a:lnTo>
                    <a:pt x="296" y="956"/>
                  </a:lnTo>
                  <a:lnTo>
                    <a:pt x="294" y="956"/>
                  </a:lnTo>
                  <a:lnTo>
                    <a:pt x="292" y="956"/>
                  </a:lnTo>
                  <a:lnTo>
                    <a:pt x="290" y="956"/>
                  </a:lnTo>
                  <a:lnTo>
                    <a:pt x="290" y="954"/>
                  </a:lnTo>
                  <a:lnTo>
                    <a:pt x="290" y="950"/>
                  </a:lnTo>
                  <a:lnTo>
                    <a:pt x="290" y="948"/>
                  </a:lnTo>
                  <a:lnTo>
                    <a:pt x="288" y="946"/>
                  </a:lnTo>
                  <a:lnTo>
                    <a:pt x="288" y="942"/>
                  </a:lnTo>
                  <a:lnTo>
                    <a:pt x="286" y="940"/>
                  </a:lnTo>
                  <a:lnTo>
                    <a:pt x="284" y="937"/>
                  </a:lnTo>
                  <a:lnTo>
                    <a:pt x="284" y="935"/>
                  </a:lnTo>
                  <a:lnTo>
                    <a:pt x="283" y="933"/>
                  </a:lnTo>
                  <a:lnTo>
                    <a:pt x="279" y="931"/>
                  </a:lnTo>
                  <a:lnTo>
                    <a:pt x="277" y="931"/>
                  </a:lnTo>
                  <a:lnTo>
                    <a:pt x="273" y="931"/>
                  </a:lnTo>
                  <a:lnTo>
                    <a:pt x="269" y="929"/>
                  </a:lnTo>
                  <a:lnTo>
                    <a:pt x="267" y="929"/>
                  </a:lnTo>
                  <a:lnTo>
                    <a:pt x="263" y="929"/>
                  </a:lnTo>
                  <a:lnTo>
                    <a:pt x="258" y="931"/>
                  </a:lnTo>
                  <a:lnTo>
                    <a:pt x="254" y="931"/>
                  </a:lnTo>
                  <a:lnTo>
                    <a:pt x="250" y="933"/>
                  </a:lnTo>
                  <a:lnTo>
                    <a:pt x="248" y="933"/>
                  </a:lnTo>
                  <a:lnTo>
                    <a:pt x="246" y="939"/>
                  </a:lnTo>
                  <a:lnTo>
                    <a:pt x="244" y="942"/>
                  </a:lnTo>
                  <a:lnTo>
                    <a:pt x="242" y="946"/>
                  </a:lnTo>
                  <a:lnTo>
                    <a:pt x="242" y="948"/>
                  </a:lnTo>
                  <a:lnTo>
                    <a:pt x="242" y="950"/>
                  </a:lnTo>
                  <a:lnTo>
                    <a:pt x="240" y="948"/>
                  </a:lnTo>
                  <a:lnTo>
                    <a:pt x="238" y="950"/>
                  </a:lnTo>
                  <a:lnTo>
                    <a:pt x="236" y="952"/>
                  </a:lnTo>
                  <a:lnTo>
                    <a:pt x="235" y="954"/>
                  </a:lnTo>
                  <a:lnTo>
                    <a:pt x="236" y="954"/>
                  </a:lnTo>
                  <a:lnTo>
                    <a:pt x="236" y="956"/>
                  </a:lnTo>
                  <a:lnTo>
                    <a:pt x="238" y="956"/>
                  </a:lnTo>
                  <a:lnTo>
                    <a:pt x="238" y="958"/>
                  </a:lnTo>
                  <a:lnTo>
                    <a:pt x="236" y="958"/>
                  </a:lnTo>
                  <a:lnTo>
                    <a:pt x="236" y="960"/>
                  </a:lnTo>
                  <a:lnTo>
                    <a:pt x="235" y="960"/>
                  </a:lnTo>
                  <a:lnTo>
                    <a:pt x="233" y="964"/>
                  </a:lnTo>
                  <a:lnTo>
                    <a:pt x="233" y="965"/>
                  </a:lnTo>
                  <a:lnTo>
                    <a:pt x="235" y="967"/>
                  </a:lnTo>
                  <a:lnTo>
                    <a:pt x="235" y="969"/>
                  </a:lnTo>
                  <a:lnTo>
                    <a:pt x="235" y="973"/>
                  </a:lnTo>
                  <a:lnTo>
                    <a:pt x="235" y="975"/>
                  </a:lnTo>
                  <a:lnTo>
                    <a:pt x="236" y="977"/>
                  </a:lnTo>
                  <a:lnTo>
                    <a:pt x="238" y="979"/>
                  </a:lnTo>
                  <a:lnTo>
                    <a:pt x="238" y="981"/>
                  </a:lnTo>
                  <a:lnTo>
                    <a:pt x="240" y="981"/>
                  </a:lnTo>
                  <a:lnTo>
                    <a:pt x="236" y="985"/>
                  </a:lnTo>
                  <a:lnTo>
                    <a:pt x="233" y="988"/>
                  </a:lnTo>
                  <a:lnTo>
                    <a:pt x="233" y="990"/>
                  </a:lnTo>
                  <a:lnTo>
                    <a:pt x="231" y="992"/>
                  </a:lnTo>
                  <a:lnTo>
                    <a:pt x="233" y="996"/>
                  </a:lnTo>
                  <a:lnTo>
                    <a:pt x="231" y="998"/>
                  </a:lnTo>
                  <a:lnTo>
                    <a:pt x="231" y="1000"/>
                  </a:lnTo>
                  <a:lnTo>
                    <a:pt x="231" y="1002"/>
                  </a:lnTo>
                  <a:lnTo>
                    <a:pt x="231" y="1004"/>
                  </a:lnTo>
                  <a:lnTo>
                    <a:pt x="231" y="1006"/>
                  </a:lnTo>
                  <a:lnTo>
                    <a:pt x="231" y="1008"/>
                  </a:lnTo>
                  <a:lnTo>
                    <a:pt x="231" y="1010"/>
                  </a:lnTo>
                  <a:lnTo>
                    <a:pt x="231" y="1012"/>
                  </a:lnTo>
                  <a:lnTo>
                    <a:pt x="231" y="1013"/>
                  </a:lnTo>
                  <a:lnTo>
                    <a:pt x="231" y="1015"/>
                  </a:lnTo>
                  <a:lnTo>
                    <a:pt x="231" y="1017"/>
                  </a:lnTo>
                  <a:lnTo>
                    <a:pt x="231" y="1019"/>
                  </a:lnTo>
                  <a:lnTo>
                    <a:pt x="231" y="1021"/>
                  </a:lnTo>
                  <a:lnTo>
                    <a:pt x="231" y="1023"/>
                  </a:lnTo>
                  <a:lnTo>
                    <a:pt x="229" y="1025"/>
                  </a:lnTo>
                  <a:lnTo>
                    <a:pt x="229" y="1029"/>
                  </a:lnTo>
                  <a:lnTo>
                    <a:pt x="229" y="1031"/>
                  </a:lnTo>
                  <a:lnTo>
                    <a:pt x="229" y="1033"/>
                  </a:lnTo>
                  <a:lnTo>
                    <a:pt x="227" y="1035"/>
                  </a:lnTo>
                  <a:lnTo>
                    <a:pt x="227" y="1036"/>
                  </a:lnTo>
                  <a:lnTo>
                    <a:pt x="227" y="1038"/>
                  </a:lnTo>
                  <a:lnTo>
                    <a:pt x="227" y="1040"/>
                  </a:lnTo>
                  <a:lnTo>
                    <a:pt x="227" y="1042"/>
                  </a:lnTo>
                  <a:lnTo>
                    <a:pt x="227" y="1044"/>
                  </a:lnTo>
                  <a:lnTo>
                    <a:pt x="227" y="1046"/>
                  </a:lnTo>
                  <a:lnTo>
                    <a:pt x="227" y="1048"/>
                  </a:lnTo>
                  <a:lnTo>
                    <a:pt x="227" y="1050"/>
                  </a:lnTo>
                  <a:lnTo>
                    <a:pt x="227" y="1052"/>
                  </a:lnTo>
                  <a:lnTo>
                    <a:pt x="227" y="1054"/>
                  </a:lnTo>
                  <a:lnTo>
                    <a:pt x="227" y="1056"/>
                  </a:lnTo>
                  <a:lnTo>
                    <a:pt x="229" y="1056"/>
                  </a:lnTo>
                  <a:lnTo>
                    <a:pt x="229" y="1058"/>
                  </a:lnTo>
                  <a:lnTo>
                    <a:pt x="231" y="1060"/>
                  </a:lnTo>
                  <a:lnTo>
                    <a:pt x="231" y="1061"/>
                  </a:lnTo>
                  <a:lnTo>
                    <a:pt x="233" y="1063"/>
                  </a:lnTo>
                  <a:lnTo>
                    <a:pt x="235" y="1063"/>
                  </a:lnTo>
                  <a:lnTo>
                    <a:pt x="235" y="1065"/>
                  </a:lnTo>
                  <a:lnTo>
                    <a:pt x="235" y="1067"/>
                  </a:lnTo>
                  <a:lnTo>
                    <a:pt x="236" y="1071"/>
                  </a:lnTo>
                  <a:lnTo>
                    <a:pt x="238" y="1071"/>
                  </a:lnTo>
                  <a:lnTo>
                    <a:pt x="240" y="1073"/>
                  </a:lnTo>
                  <a:lnTo>
                    <a:pt x="244" y="1075"/>
                  </a:lnTo>
                  <a:lnTo>
                    <a:pt x="248" y="1077"/>
                  </a:lnTo>
                  <a:lnTo>
                    <a:pt x="252" y="1077"/>
                  </a:lnTo>
                  <a:lnTo>
                    <a:pt x="256" y="1079"/>
                  </a:lnTo>
                  <a:lnTo>
                    <a:pt x="261" y="1081"/>
                  </a:lnTo>
                  <a:lnTo>
                    <a:pt x="267" y="1081"/>
                  </a:lnTo>
                  <a:lnTo>
                    <a:pt x="271" y="1083"/>
                  </a:lnTo>
                  <a:lnTo>
                    <a:pt x="277" y="1084"/>
                  </a:lnTo>
                  <a:lnTo>
                    <a:pt x="283" y="1086"/>
                  </a:lnTo>
                  <a:lnTo>
                    <a:pt x="288" y="1086"/>
                  </a:lnTo>
                  <a:lnTo>
                    <a:pt x="294" y="1086"/>
                  </a:lnTo>
                  <a:lnTo>
                    <a:pt x="298" y="1086"/>
                  </a:lnTo>
                  <a:lnTo>
                    <a:pt x="302" y="1090"/>
                  </a:lnTo>
                  <a:lnTo>
                    <a:pt x="304" y="1090"/>
                  </a:lnTo>
                  <a:lnTo>
                    <a:pt x="306" y="1088"/>
                  </a:lnTo>
                  <a:lnTo>
                    <a:pt x="308" y="1086"/>
                  </a:lnTo>
                  <a:lnTo>
                    <a:pt x="309" y="1086"/>
                  </a:lnTo>
                  <a:lnTo>
                    <a:pt x="317" y="1086"/>
                  </a:lnTo>
                  <a:lnTo>
                    <a:pt x="323" y="1088"/>
                  </a:lnTo>
                  <a:lnTo>
                    <a:pt x="331" y="1088"/>
                  </a:lnTo>
                  <a:lnTo>
                    <a:pt x="340" y="1088"/>
                  </a:lnTo>
                  <a:lnTo>
                    <a:pt x="350" y="1088"/>
                  </a:lnTo>
                  <a:lnTo>
                    <a:pt x="359" y="1088"/>
                  </a:lnTo>
                  <a:lnTo>
                    <a:pt x="369" y="1086"/>
                  </a:lnTo>
                  <a:lnTo>
                    <a:pt x="382" y="1084"/>
                  </a:lnTo>
                  <a:lnTo>
                    <a:pt x="390" y="1084"/>
                  </a:lnTo>
                  <a:lnTo>
                    <a:pt x="398" y="1083"/>
                  </a:lnTo>
                  <a:lnTo>
                    <a:pt x="407" y="1081"/>
                  </a:lnTo>
                  <a:lnTo>
                    <a:pt x="413" y="1079"/>
                  </a:lnTo>
                  <a:lnTo>
                    <a:pt x="417" y="1077"/>
                  </a:lnTo>
                  <a:lnTo>
                    <a:pt x="423" y="1075"/>
                  </a:lnTo>
                  <a:lnTo>
                    <a:pt x="427" y="1071"/>
                  </a:lnTo>
                  <a:lnTo>
                    <a:pt x="428" y="1069"/>
                  </a:lnTo>
                  <a:lnTo>
                    <a:pt x="430" y="1067"/>
                  </a:lnTo>
                  <a:lnTo>
                    <a:pt x="430" y="1065"/>
                  </a:lnTo>
                  <a:lnTo>
                    <a:pt x="430" y="1061"/>
                  </a:lnTo>
                  <a:lnTo>
                    <a:pt x="432" y="1061"/>
                  </a:lnTo>
                  <a:lnTo>
                    <a:pt x="430" y="1058"/>
                  </a:lnTo>
                  <a:lnTo>
                    <a:pt x="430" y="1056"/>
                  </a:lnTo>
                  <a:lnTo>
                    <a:pt x="428" y="1056"/>
                  </a:lnTo>
                  <a:lnTo>
                    <a:pt x="427" y="1054"/>
                  </a:lnTo>
                  <a:lnTo>
                    <a:pt x="425" y="1052"/>
                  </a:lnTo>
                  <a:lnTo>
                    <a:pt x="425" y="1050"/>
                  </a:lnTo>
                  <a:lnTo>
                    <a:pt x="427" y="1050"/>
                  </a:lnTo>
                  <a:lnTo>
                    <a:pt x="428" y="1052"/>
                  </a:lnTo>
                  <a:lnTo>
                    <a:pt x="428" y="1050"/>
                  </a:lnTo>
                  <a:lnTo>
                    <a:pt x="430" y="1050"/>
                  </a:lnTo>
                  <a:lnTo>
                    <a:pt x="432" y="1048"/>
                  </a:lnTo>
                  <a:lnTo>
                    <a:pt x="436" y="1048"/>
                  </a:lnTo>
                  <a:lnTo>
                    <a:pt x="438" y="1046"/>
                  </a:lnTo>
                  <a:lnTo>
                    <a:pt x="438" y="1044"/>
                  </a:lnTo>
                  <a:lnTo>
                    <a:pt x="440" y="1042"/>
                  </a:lnTo>
                  <a:lnTo>
                    <a:pt x="438" y="1038"/>
                  </a:lnTo>
                  <a:lnTo>
                    <a:pt x="436" y="1036"/>
                  </a:lnTo>
                  <a:lnTo>
                    <a:pt x="434" y="1035"/>
                  </a:lnTo>
                  <a:lnTo>
                    <a:pt x="434" y="1033"/>
                  </a:lnTo>
                  <a:lnTo>
                    <a:pt x="432" y="1029"/>
                  </a:lnTo>
                  <a:lnTo>
                    <a:pt x="432" y="1027"/>
                  </a:lnTo>
                  <a:lnTo>
                    <a:pt x="432" y="1025"/>
                  </a:lnTo>
                  <a:lnTo>
                    <a:pt x="432" y="1023"/>
                  </a:lnTo>
                  <a:lnTo>
                    <a:pt x="434" y="1021"/>
                  </a:lnTo>
                  <a:lnTo>
                    <a:pt x="436" y="1019"/>
                  </a:lnTo>
                  <a:lnTo>
                    <a:pt x="440" y="1017"/>
                  </a:lnTo>
                  <a:lnTo>
                    <a:pt x="444" y="1015"/>
                  </a:lnTo>
                  <a:lnTo>
                    <a:pt x="448" y="1012"/>
                  </a:lnTo>
                  <a:lnTo>
                    <a:pt x="452" y="1008"/>
                  </a:lnTo>
                  <a:lnTo>
                    <a:pt x="452" y="1004"/>
                  </a:lnTo>
                  <a:lnTo>
                    <a:pt x="453" y="1002"/>
                  </a:lnTo>
                  <a:lnTo>
                    <a:pt x="453" y="1000"/>
                  </a:lnTo>
                  <a:lnTo>
                    <a:pt x="455" y="998"/>
                  </a:lnTo>
                  <a:lnTo>
                    <a:pt x="455" y="996"/>
                  </a:lnTo>
                  <a:lnTo>
                    <a:pt x="453" y="996"/>
                  </a:lnTo>
                  <a:lnTo>
                    <a:pt x="453" y="994"/>
                  </a:lnTo>
                  <a:lnTo>
                    <a:pt x="453" y="992"/>
                  </a:lnTo>
                  <a:lnTo>
                    <a:pt x="453" y="990"/>
                  </a:lnTo>
                  <a:lnTo>
                    <a:pt x="452" y="988"/>
                  </a:lnTo>
                  <a:lnTo>
                    <a:pt x="450" y="987"/>
                  </a:lnTo>
                  <a:lnTo>
                    <a:pt x="448" y="985"/>
                  </a:lnTo>
                  <a:lnTo>
                    <a:pt x="446" y="983"/>
                  </a:lnTo>
                  <a:lnTo>
                    <a:pt x="444" y="983"/>
                  </a:lnTo>
                  <a:lnTo>
                    <a:pt x="444" y="979"/>
                  </a:lnTo>
                  <a:lnTo>
                    <a:pt x="444" y="977"/>
                  </a:lnTo>
                  <a:lnTo>
                    <a:pt x="442" y="975"/>
                  </a:lnTo>
                  <a:lnTo>
                    <a:pt x="440" y="973"/>
                  </a:lnTo>
                  <a:lnTo>
                    <a:pt x="440" y="971"/>
                  </a:lnTo>
                  <a:lnTo>
                    <a:pt x="440" y="969"/>
                  </a:lnTo>
                  <a:lnTo>
                    <a:pt x="438" y="967"/>
                  </a:lnTo>
                  <a:lnTo>
                    <a:pt x="438" y="965"/>
                  </a:lnTo>
                  <a:lnTo>
                    <a:pt x="438" y="964"/>
                  </a:lnTo>
                  <a:lnTo>
                    <a:pt x="438" y="962"/>
                  </a:lnTo>
                  <a:lnTo>
                    <a:pt x="434" y="962"/>
                  </a:lnTo>
                  <a:lnTo>
                    <a:pt x="432" y="962"/>
                  </a:lnTo>
                  <a:lnTo>
                    <a:pt x="434" y="960"/>
                  </a:lnTo>
                  <a:lnTo>
                    <a:pt x="436" y="960"/>
                  </a:lnTo>
                  <a:lnTo>
                    <a:pt x="438" y="960"/>
                  </a:lnTo>
                  <a:lnTo>
                    <a:pt x="440" y="960"/>
                  </a:lnTo>
                  <a:lnTo>
                    <a:pt x="440" y="958"/>
                  </a:lnTo>
                  <a:lnTo>
                    <a:pt x="440" y="956"/>
                  </a:lnTo>
                  <a:lnTo>
                    <a:pt x="442" y="958"/>
                  </a:lnTo>
                  <a:lnTo>
                    <a:pt x="444" y="958"/>
                  </a:lnTo>
                  <a:lnTo>
                    <a:pt x="444" y="960"/>
                  </a:lnTo>
                  <a:lnTo>
                    <a:pt x="444" y="958"/>
                  </a:lnTo>
                  <a:lnTo>
                    <a:pt x="444" y="956"/>
                  </a:lnTo>
                  <a:lnTo>
                    <a:pt x="448" y="956"/>
                  </a:lnTo>
                  <a:lnTo>
                    <a:pt x="450" y="954"/>
                  </a:lnTo>
                  <a:lnTo>
                    <a:pt x="452" y="952"/>
                  </a:lnTo>
                  <a:lnTo>
                    <a:pt x="453" y="948"/>
                  </a:lnTo>
                  <a:lnTo>
                    <a:pt x="450" y="944"/>
                  </a:lnTo>
                  <a:lnTo>
                    <a:pt x="448" y="942"/>
                  </a:lnTo>
                  <a:lnTo>
                    <a:pt x="446" y="940"/>
                  </a:lnTo>
                  <a:lnTo>
                    <a:pt x="444" y="940"/>
                  </a:lnTo>
                  <a:lnTo>
                    <a:pt x="446" y="939"/>
                  </a:lnTo>
                  <a:lnTo>
                    <a:pt x="446" y="940"/>
                  </a:lnTo>
                  <a:lnTo>
                    <a:pt x="448" y="940"/>
                  </a:lnTo>
                  <a:lnTo>
                    <a:pt x="450" y="939"/>
                  </a:lnTo>
                  <a:lnTo>
                    <a:pt x="452" y="939"/>
                  </a:lnTo>
                  <a:lnTo>
                    <a:pt x="453" y="939"/>
                  </a:lnTo>
                  <a:lnTo>
                    <a:pt x="453" y="940"/>
                  </a:lnTo>
                  <a:lnTo>
                    <a:pt x="455" y="940"/>
                  </a:lnTo>
                  <a:lnTo>
                    <a:pt x="457" y="940"/>
                  </a:lnTo>
                  <a:lnTo>
                    <a:pt x="459" y="939"/>
                  </a:lnTo>
                  <a:lnTo>
                    <a:pt x="461" y="939"/>
                  </a:lnTo>
                  <a:lnTo>
                    <a:pt x="461" y="937"/>
                  </a:lnTo>
                  <a:lnTo>
                    <a:pt x="461" y="933"/>
                  </a:lnTo>
                  <a:lnTo>
                    <a:pt x="463" y="931"/>
                  </a:lnTo>
                  <a:lnTo>
                    <a:pt x="463" y="927"/>
                  </a:lnTo>
                  <a:lnTo>
                    <a:pt x="463" y="923"/>
                  </a:lnTo>
                  <a:lnTo>
                    <a:pt x="465" y="921"/>
                  </a:lnTo>
                  <a:lnTo>
                    <a:pt x="465" y="917"/>
                  </a:lnTo>
                  <a:lnTo>
                    <a:pt x="465" y="914"/>
                  </a:lnTo>
                  <a:lnTo>
                    <a:pt x="467" y="910"/>
                  </a:lnTo>
                  <a:lnTo>
                    <a:pt x="465" y="904"/>
                  </a:lnTo>
                  <a:lnTo>
                    <a:pt x="463" y="904"/>
                  </a:lnTo>
                  <a:lnTo>
                    <a:pt x="461" y="904"/>
                  </a:lnTo>
                  <a:lnTo>
                    <a:pt x="459" y="904"/>
                  </a:lnTo>
                  <a:lnTo>
                    <a:pt x="457" y="904"/>
                  </a:lnTo>
                  <a:lnTo>
                    <a:pt x="453" y="904"/>
                  </a:lnTo>
                  <a:lnTo>
                    <a:pt x="448" y="906"/>
                  </a:lnTo>
                  <a:lnTo>
                    <a:pt x="444" y="906"/>
                  </a:lnTo>
                  <a:lnTo>
                    <a:pt x="440" y="908"/>
                  </a:lnTo>
                  <a:lnTo>
                    <a:pt x="436" y="908"/>
                  </a:lnTo>
                  <a:lnTo>
                    <a:pt x="434" y="906"/>
                  </a:lnTo>
                  <a:lnTo>
                    <a:pt x="436" y="902"/>
                  </a:lnTo>
                  <a:lnTo>
                    <a:pt x="438" y="896"/>
                  </a:lnTo>
                  <a:lnTo>
                    <a:pt x="440" y="891"/>
                  </a:lnTo>
                  <a:lnTo>
                    <a:pt x="444" y="889"/>
                  </a:lnTo>
                  <a:lnTo>
                    <a:pt x="446" y="885"/>
                  </a:lnTo>
                  <a:lnTo>
                    <a:pt x="442" y="889"/>
                  </a:lnTo>
                  <a:lnTo>
                    <a:pt x="438" y="889"/>
                  </a:lnTo>
                  <a:lnTo>
                    <a:pt x="436" y="887"/>
                  </a:lnTo>
                  <a:lnTo>
                    <a:pt x="436" y="883"/>
                  </a:lnTo>
                  <a:lnTo>
                    <a:pt x="438" y="879"/>
                  </a:lnTo>
                  <a:lnTo>
                    <a:pt x="440" y="873"/>
                  </a:lnTo>
                  <a:lnTo>
                    <a:pt x="440" y="869"/>
                  </a:lnTo>
                  <a:lnTo>
                    <a:pt x="442" y="860"/>
                  </a:lnTo>
                  <a:lnTo>
                    <a:pt x="442" y="854"/>
                  </a:lnTo>
                  <a:lnTo>
                    <a:pt x="440" y="848"/>
                  </a:lnTo>
                  <a:lnTo>
                    <a:pt x="438" y="841"/>
                  </a:lnTo>
                  <a:lnTo>
                    <a:pt x="438" y="837"/>
                  </a:lnTo>
                  <a:lnTo>
                    <a:pt x="438" y="827"/>
                  </a:lnTo>
                  <a:lnTo>
                    <a:pt x="438" y="820"/>
                  </a:lnTo>
                  <a:lnTo>
                    <a:pt x="440" y="814"/>
                  </a:lnTo>
                  <a:lnTo>
                    <a:pt x="442" y="808"/>
                  </a:lnTo>
                  <a:lnTo>
                    <a:pt x="444" y="802"/>
                  </a:lnTo>
                  <a:lnTo>
                    <a:pt x="442" y="795"/>
                  </a:lnTo>
                  <a:lnTo>
                    <a:pt x="440" y="787"/>
                  </a:lnTo>
                  <a:lnTo>
                    <a:pt x="438" y="783"/>
                  </a:lnTo>
                  <a:lnTo>
                    <a:pt x="436" y="781"/>
                  </a:lnTo>
                  <a:lnTo>
                    <a:pt x="436" y="777"/>
                  </a:lnTo>
                  <a:lnTo>
                    <a:pt x="436" y="775"/>
                  </a:lnTo>
                  <a:lnTo>
                    <a:pt x="436" y="773"/>
                  </a:lnTo>
                  <a:lnTo>
                    <a:pt x="434" y="770"/>
                  </a:lnTo>
                  <a:lnTo>
                    <a:pt x="434" y="768"/>
                  </a:lnTo>
                  <a:lnTo>
                    <a:pt x="432" y="766"/>
                  </a:lnTo>
                  <a:lnTo>
                    <a:pt x="430" y="764"/>
                  </a:lnTo>
                  <a:lnTo>
                    <a:pt x="432" y="758"/>
                  </a:lnTo>
                  <a:lnTo>
                    <a:pt x="432" y="754"/>
                  </a:lnTo>
                  <a:lnTo>
                    <a:pt x="432" y="750"/>
                  </a:lnTo>
                  <a:lnTo>
                    <a:pt x="432" y="748"/>
                  </a:lnTo>
                  <a:lnTo>
                    <a:pt x="430" y="745"/>
                  </a:lnTo>
                  <a:lnTo>
                    <a:pt x="428" y="743"/>
                  </a:lnTo>
                  <a:lnTo>
                    <a:pt x="427" y="741"/>
                  </a:lnTo>
                  <a:lnTo>
                    <a:pt x="425" y="737"/>
                  </a:lnTo>
                  <a:lnTo>
                    <a:pt x="423" y="731"/>
                  </a:lnTo>
                  <a:lnTo>
                    <a:pt x="423" y="729"/>
                  </a:lnTo>
                  <a:lnTo>
                    <a:pt x="421" y="725"/>
                  </a:lnTo>
                  <a:lnTo>
                    <a:pt x="419" y="722"/>
                  </a:lnTo>
                  <a:lnTo>
                    <a:pt x="417" y="714"/>
                  </a:lnTo>
                  <a:lnTo>
                    <a:pt x="415" y="710"/>
                  </a:lnTo>
                  <a:lnTo>
                    <a:pt x="411" y="706"/>
                  </a:lnTo>
                  <a:lnTo>
                    <a:pt x="409" y="702"/>
                  </a:lnTo>
                  <a:lnTo>
                    <a:pt x="407" y="697"/>
                  </a:lnTo>
                  <a:lnTo>
                    <a:pt x="405" y="691"/>
                  </a:lnTo>
                  <a:lnTo>
                    <a:pt x="404" y="687"/>
                  </a:lnTo>
                  <a:lnTo>
                    <a:pt x="404" y="683"/>
                  </a:lnTo>
                  <a:lnTo>
                    <a:pt x="404" y="681"/>
                  </a:lnTo>
                  <a:lnTo>
                    <a:pt x="405" y="679"/>
                  </a:lnTo>
                  <a:lnTo>
                    <a:pt x="405" y="677"/>
                  </a:lnTo>
                  <a:lnTo>
                    <a:pt x="407" y="674"/>
                  </a:lnTo>
                  <a:lnTo>
                    <a:pt x="409" y="672"/>
                  </a:lnTo>
                  <a:lnTo>
                    <a:pt x="411" y="666"/>
                  </a:lnTo>
                  <a:lnTo>
                    <a:pt x="411" y="664"/>
                  </a:lnTo>
                  <a:lnTo>
                    <a:pt x="413" y="660"/>
                  </a:lnTo>
                  <a:lnTo>
                    <a:pt x="413" y="658"/>
                  </a:lnTo>
                  <a:lnTo>
                    <a:pt x="413" y="656"/>
                  </a:lnTo>
                  <a:lnTo>
                    <a:pt x="415" y="656"/>
                  </a:lnTo>
                  <a:lnTo>
                    <a:pt x="415" y="654"/>
                  </a:lnTo>
                  <a:lnTo>
                    <a:pt x="415" y="652"/>
                  </a:lnTo>
                  <a:lnTo>
                    <a:pt x="417" y="652"/>
                  </a:lnTo>
                  <a:lnTo>
                    <a:pt x="417" y="651"/>
                  </a:lnTo>
                  <a:lnTo>
                    <a:pt x="417" y="649"/>
                  </a:lnTo>
                  <a:lnTo>
                    <a:pt x="419" y="647"/>
                  </a:lnTo>
                  <a:lnTo>
                    <a:pt x="419" y="645"/>
                  </a:lnTo>
                  <a:lnTo>
                    <a:pt x="419" y="643"/>
                  </a:lnTo>
                  <a:lnTo>
                    <a:pt x="421" y="643"/>
                  </a:lnTo>
                  <a:lnTo>
                    <a:pt x="421" y="641"/>
                  </a:lnTo>
                  <a:lnTo>
                    <a:pt x="421" y="639"/>
                  </a:lnTo>
                  <a:lnTo>
                    <a:pt x="421" y="637"/>
                  </a:lnTo>
                  <a:lnTo>
                    <a:pt x="423" y="637"/>
                  </a:lnTo>
                  <a:lnTo>
                    <a:pt x="423" y="635"/>
                  </a:lnTo>
                  <a:lnTo>
                    <a:pt x="423" y="633"/>
                  </a:lnTo>
                  <a:lnTo>
                    <a:pt x="423" y="631"/>
                  </a:lnTo>
                  <a:lnTo>
                    <a:pt x="425" y="627"/>
                  </a:lnTo>
                  <a:lnTo>
                    <a:pt x="427" y="624"/>
                  </a:lnTo>
                  <a:lnTo>
                    <a:pt x="427" y="622"/>
                  </a:lnTo>
                  <a:lnTo>
                    <a:pt x="427" y="620"/>
                  </a:lnTo>
                  <a:lnTo>
                    <a:pt x="427" y="618"/>
                  </a:lnTo>
                  <a:lnTo>
                    <a:pt x="427" y="616"/>
                  </a:lnTo>
                  <a:lnTo>
                    <a:pt x="427" y="612"/>
                  </a:lnTo>
                  <a:lnTo>
                    <a:pt x="427" y="608"/>
                  </a:lnTo>
                  <a:lnTo>
                    <a:pt x="427" y="604"/>
                  </a:lnTo>
                  <a:lnTo>
                    <a:pt x="427" y="603"/>
                  </a:lnTo>
                  <a:lnTo>
                    <a:pt x="425" y="599"/>
                  </a:lnTo>
                  <a:lnTo>
                    <a:pt x="425" y="597"/>
                  </a:lnTo>
                  <a:lnTo>
                    <a:pt x="425" y="595"/>
                  </a:lnTo>
                  <a:lnTo>
                    <a:pt x="423" y="595"/>
                  </a:lnTo>
                  <a:lnTo>
                    <a:pt x="421" y="595"/>
                  </a:lnTo>
                  <a:lnTo>
                    <a:pt x="421" y="593"/>
                  </a:lnTo>
                  <a:lnTo>
                    <a:pt x="419" y="593"/>
                  </a:lnTo>
                  <a:lnTo>
                    <a:pt x="419" y="591"/>
                  </a:lnTo>
                  <a:lnTo>
                    <a:pt x="419" y="589"/>
                  </a:lnTo>
                  <a:lnTo>
                    <a:pt x="419" y="587"/>
                  </a:lnTo>
                  <a:lnTo>
                    <a:pt x="419" y="585"/>
                  </a:lnTo>
                  <a:lnTo>
                    <a:pt x="419" y="583"/>
                  </a:lnTo>
                  <a:lnTo>
                    <a:pt x="419" y="581"/>
                  </a:lnTo>
                  <a:lnTo>
                    <a:pt x="419" y="579"/>
                  </a:lnTo>
                  <a:lnTo>
                    <a:pt x="419" y="578"/>
                  </a:lnTo>
                  <a:lnTo>
                    <a:pt x="421" y="576"/>
                  </a:lnTo>
                  <a:lnTo>
                    <a:pt x="421" y="574"/>
                  </a:lnTo>
                  <a:lnTo>
                    <a:pt x="421" y="572"/>
                  </a:lnTo>
                  <a:lnTo>
                    <a:pt x="421" y="568"/>
                  </a:lnTo>
                  <a:lnTo>
                    <a:pt x="421" y="564"/>
                  </a:lnTo>
                  <a:lnTo>
                    <a:pt x="421" y="562"/>
                  </a:lnTo>
                  <a:lnTo>
                    <a:pt x="423" y="560"/>
                  </a:lnTo>
                  <a:lnTo>
                    <a:pt x="421" y="558"/>
                  </a:lnTo>
                  <a:lnTo>
                    <a:pt x="423" y="558"/>
                  </a:lnTo>
                  <a:lnTo>
                    <a:pt x="423" y="556"/>
                  </a:lnTo>
                  <a:lnTo>
                    <a:pt x="423" y="555"/>
                  </a:lnTo>
                  <a:lnTo>
                    <a:pt x="423" y="553"/>
                  </a:lnTo>
                  <a:lnTo>
                    <a:pt x="423" y="551"/>
                  </a:lnTo>
                  <a:lnTo>
                    <a:pt x="423" y="549"/>
                  </a:lnTo>
                  <a:lnTo>
                    <a:pt x="421" y="547"/>
                  </a:lnTo>
                  <a:lnTo>
                    <a:pt x="421" y="545"/>
                  </a:lnTo>
                  <a:lnTo>
                    <a:pt x="421" y="543"/>
                  </a:lnTo>
                  <a:lnTo>
                    <a:pt x="421" y="539"/>
                  </a:lnTo>
                  <a:lnTo>
                    <a:pt x="419" y="537"/>
                  </a:lnTo>
                  <a:lnTo>
                    <a:pt x="419" y="535"/>
                  </a:lnTo>
                  <a:lnTo>
                    <a:pt x="417" y="533"/>
                  </a:lnTo>
                  <a:lnTo>
                    <a:pt x="415" y="531"/>
                  </a:lnTo>
                  <a:lnTo>
                    <a:pt x="415" y="530"/>
                  </a:lnTo>
                  <a:lnTo>
                    <a:pt x="413" y="526"/>
                  </a:lnTo>
                  <a:lnTo>
                    <a:pt x="413" y="524"/>
                  </a:lnTo>
                  <a:lnTo>
                    <a:pt x="411" y="522"/>
                  </a:lnTo>
                  <a:lnTo>
                    <a:pt x="409" y="518"/>
                  </a:lnTo>
                  <a:lnTo>
                    <a:pt x="407" y="516"/>
                  </a:lnTo>
                  <a:lnTo>
                    <a:pt x="405" y="514"/>
                  </a:lnTo>
                  <a:lnTo>
                    <a:pt x="404" y="514"/>
                  </a:lnTo>
                  <a:lnTo>
                    <a:pt x="404" y="512"/>
                  </a:lnTo>
                  <a:lnTo>
                    <a:pt x="402" y="514"/>
                  </a:lnTo>
                  <a:lnTo>
                    <a:pt x="400" y="514"/>
                  </a:lnTo>
                  <a:lnTo>
                    <a:pt x="400" y="512"/>
                  </a:lnTo>
                  <a:lnTo>
                    <a:pt x="398" y="512"/>
                  </a:lnTo>
                  <a:lnTo>
                    <a:pt x="396" y="512"/>
                  </a:lnTo>
                  <a:lnTo>
                    <a:pt x="394" y="512"/>
                  </a:lnTo>
                  <a:lnTo>
                    <a:pt x="392" y="512"/>
                  </a:lnTo>
                  <a:lnTo>
                    <a:pt x="390" y="512"/>
                  </a:lnTo>
                  <a:lnTo>
                    <a:pt x="388" y="512"/>
                  </a:lnTo>
                  <a:lnTo>
                    <a:pt x="388" y="510"/>
                  </a:lnTo>
                  <a:lnTo>
                    <a:pt x="388" y="508"/>
                  </a:lnTo>
                  <a:lnTo>
                    <a:pt x="388" y="507"/>
                  </a:lnTo>
                  <a:lnTo>
                    <a:pt x="386" y="505"/>
                  </a:lnTo>
                  <a:lnTo>
                    <a:pt x="386" y="503"/>
                  </a:lnTo>
                  <a:lnTo>
                    <a:pt x="384" y="501"/>
                  </a:lnTo>
                  <a:lnTo>
                    <a:pt x="382" y="499"/>
                  </a:lnTo>
                  <a:lnTo>
                    <a:pt x="382" y="497"/>
                  </a:lnTo>
                  <a:lnTo>
                    <a:pt x="382" y="495"/>
                  </a:lnTo>
                  <a:lnTo>
                    <a:pt x="380" y="491"/>
                  </a:lnTo>
                  <a:lnTo>
                    <a:pt x="380" y="487"/>
                  </a:lnTo>
                  <a:lnTo>
                    <a:pt x="380" y="483"/>
                  </a:lnTo>
                  <a:lnTo>
                    <a:pt x="379" y="480"/>
                  </a:lnTo>
                  <a:lnTo>
                    <a:pt x="379" y="476"/>
                  </a:lnTo>
                  <a:lnTo>
                    <a:pt x="377" y="474"/>
                  </a:lnTo>
                  <a:lnTo>
                    <a:pt x="377" y="470"/>
                  </a:lnTo>
                  <a:lnTo>
                    <a:pt x="375" y="470"/>
                  </a:lnTo>
                  <a:lnTo>
                    <a:pt x="375" y="468"/>
                  </a:lnTo>
                  <a:lnTo>
                    <a:pt x="373" y="464"/>
                  </a:lnTo>
                  <a:lnTo>
                    <a:pt x="373" y="462"/>
                  </a:lnTo>
                  <a:lnTo>
                    <a:pt x="371" y="460"/>
                  </a:lnTo>
                  <a:lnTo>
                    <a:pt x="371" y="459"/>
                  </a:lnTo>
                  <a:lnTo>
                    <a:pt x="369" y="457"/>
                  </a:lnTo>
                  <a:lnTo>
                    <a:pt x="367" y="453"/>
                  </a:lnTo>
                  <a:lnTo>
                    <a:pt x="365" y="449"/>
                  </a:lnTo>
                  <a:lnTo>
                    <a:pt x="363" y="449"/>
                  </a:lnTo>
                  <a:lnTo>
                    <a:pt x="363" y="447"/>
                  </a:lnTo>
                  <a:lnTo>
                    <a:pt x="361" y="447"/>
                  </a:lnTo>
                  <a:lnTo>
                    <a:pt x="361" y="445"/>
                  </a:lnTo>
                  <a:lnTo>
                    <a:pt x="361" y="443"/>
                  </a:lnTo>
                  <a:lnTo>
                    <a:pt x="359" y="439"/>
                  </a:lnTo>
                  <a:lnTo>
                    <a:pt x="356" y="437"/>
                  </a:lnTo>
                  <a:lnTo>
                    <a:pt x="354" y="435"/>
                  </a:lnTo>
                  <a:lnTo>
                    <a:pt x="352" y="434"/>
                  </a:lnTo>
                  <a:lnTo>
                    <a:pt x="350" y="432"/>
                  </a:lnTo>
                  <a:lnTo>
                    <a:pt x="348" y="428"/>
                  </a:lnTo>
                  <a:lnTo>
                    <a:pt x="346" y="428"/>
                  </a:lnTo>
                  <a:lnTo>
                    <a:pt x="342" y="426"/>
                  </a:lnTo>
                  <a:lnTo>
                    <a:pt x="340" y="424"/>
                  </a:lnTo>
                  <a:lnTo>
                    <a:pt x="338" y="422"/>
                  </a:lnTo>
                  <a:lnTo>
                    <a:pt x="336" y="420"/>
                  </a:lnTo>
                  <a:lnTo>
                    <a:pt x="332" y="418"/>
                  </a:lnTo>
                  <a:lnTo>
                    <a:pt x="331" y="416"/>
                  </a:lnTo>
                  <a:lnTo>
                    <a:pt x="329" y="416"/>
                  </a:lnTo>
                  <a:lnTo>
                    <a:pt x="327" y="416"/>
                  </a:lnTo>
                  <a:lnTo>
                    <a:pt x="327" y="414"/>
                  </a:lnTo>
                  <a:lnTo>
                    <a:pt x="325" y="414"/>
                  </a:lnTo>
                  <a:lnTo>
                    <a:pt x="321" y="412"/>
                  </a:lnTo>
                  <a:lnTo>
                    <a:pt x="319" y="412"/>
                  </a:lnTo>
                  <a:lnTo>
                    <a:pt x="315" y="410"/>
                  </a:lnTo>
                  <a:lnTo>
                    <a:pt x="311" y="409"/>
                  </a:lnTo>
                  <a:lnTo>
                    <a:pt x="309" y="409"/>
                  </a:lnTo>
                  <a:lnTo>
                    <a:pt x="306" y="407"/>
                  </a:lnTo>
                  <a:lnTo>
                    <a:pt x="304" y="407"/>
                  </a:lnTo>
                  <a:lnTo>
                    <a:pt x="300" y="405"/>
                  </a:lnTo>
                  <a:lnTo>
                    <a:pt x="298" y="405"/>
                  </a:lnTo>
                  <a:lnTo>
                    <a:pt x="296" y="403"/>
                  </a:lnTo>
                  <a:lnTo>
                    <a:pt x="294" y="403"/>
                  </a:lnTo>
                  <a:lnTo>
                    <a:pt x="290" y="403"/>
                  </a:lnTo>
                  <a:lnTo>
                    <a:pt x="288" y="401"/>
                  </a:lnTo>
                  <a:lnTo>
                    <a:pt x="286" y="401"/>
                  </a:lnTo>
                  <a:lnTo>
                    <a:pt x="284" y="399"/>
                  </a:lnTo>
                  <a:lnTo>
                    <a:pt x="281" y="399"/>
                  </a:lnTo>
                  <a:lnTo>
                    <a:pt x="281" y="397"/>
                  </a:lnTo>
                  <a:lnTo>
                    <a:pt x="279" y="397"/>
                  </a:lnTo>
                  <a:lnTo>
                    <a:pt x="277" y="397"/>
                  </a:lnTo>
                  <a:lnTo>
                    <a:pt x="275" y="397"/>
                  </a:lnTo>
                  <a:lnTo>
                    <a:pt x="273" y="397"/>
                  </a:lnTo>
                  <a:lnTo>
                    <a:pt x="271" y="395"/>
                  </a:lnTo>
                  <a:lnTo>
                    <a:pt x="269" y="395"/>
                  </a:lnTo>
                  <a:lnTo>
                    <a:pt x="265" y="393"/>
                  </a:lnTo>
                  <a:lnTo>
                    <a:pt x="263" y="391"/>
                  </a:lnTo>
                  <a:lnTo>
                    <a:pt x="260" y="389"/>
                  </a:lnTo>
                  <a:lnTo>
                    <a:pt x="258" y="387"/>
                  </a:lnTo>
                  <a:lnTo>
                    <a:pt x="256" y="387"/>
                  </a:lnTo>
                  <a:lnTo>
                    <a:pt x="256" y="386"/>
                  </a:lnTo>
                  <a:lnTo>
                    <a:pt x="254" y="386"/>
                  </a:lnTo>
                  <a:lnTo>
                    <a:pt x="252" y="386"/>
                  </a:lnTo>
                  <a:lnTo>
                    <a:pt x="250" y="386"/>
                  </a:lnTo>
                  <a:lnTo>
                    <a:pt x="250" y="384"/>
                  </a:lnTo>
                  <a:lnTo>
                    <a:pt x="250" y="382"/>
                  </a:lnTo>
                  <a:lnTo>
                    <a:pt x="248" y="382"/>
                  </a:lnTo>
                  <a:lnTo>
                    <a:pt x="246" y="382"/>
                  </a:lnTo>
                  <a:lnTo>
                    <a:pt x="246" y="380"/>
                  </a:lnTo>
                  <a:lnTo>
                    <a:pt x="248" y="380"/>
                  </a:lnTo>
                  <a:lnTo>
                    <a:pt x="248" y="378"/>
                  </a:lnTo>
                  <a:lnTo>
                    <a:pt x="248" y="376"/>
                  </a:lnTo>
                  <a:lnTo>
                    <a:pt x="248" y="374"/>
                  </a:lnTo>
                  <a:lnTo>
                    <a:pt x="248" y="372"/>
                  </a:lnTo>
                  <a:lnTo>
                    <a:pt x="248" y="374"/>
                  </a:lnTo>
                  <a:lnTo>
                    <a:pt x="246" y="374"/>
                  </a:lnTo>
                  <a:lnTo>
                    <a:pt x="246" y="372"/>
                  </a:lnTo>
                  <a:lnTo>
                    <a:pt x="246" y="374"/>
                  </a:lnTo>
                  <a:lnTo>
                    <a:pt x="244" y="374"/>
                  </a:lnTo>
                  <a:lnTo>
                    <a:pt x="242" y="374"/>
                  </a:lnTo>
                  <a:lnTo>
                    <a:pt x="242" y="376"/>
                  </a:lnTo>
                  <a:lnTo>
                    <a:pt x="240" y="376"/>
                  </a:lnTo>
                  <a:lnTo>
                    <a:pt x="240" y="378"/>
                  </a:lnTo>
                  <a:lnTo>
                    <a:pt x="238" y="378"/>
                  </a:lnTo>
                  <a:lnTo>
                    <a:pt x="238" y="376"/>
                  </a:lnTo>
                  <a:lnTo>
                    <a:pt x="236" y="376"/>
                  </a:lnTo>
                  <a:lnTo>
                    <a:pt x="236" y="378"/>
                  </a:lnTo>
                  <a:lnTo>
                    <a:pt x="235" y="378"/>
                  </a:lnTo>
                  <a:lnTo>
                    <a:pt x="233" y="378"/>
                  </a:lnTo>
                  <a:lnTo>
                    <a:pt x="233" y="376"/>
                  </a:lnTo>
                  <a:lnTo>
                    <a:pt x="231" y="374"/>
                  </a:lnTo>
                  <a:lnTo>
                    <a:pt x="229" y="372"/>
                  </a:lnTo>
                  <a:lnTo>
                    <a:pt x="229" y="370"/>
                  </a:lnTo>
                  <a:lnTo>
                    <a:pt x="227" y="370"/>
                  </a:lnTo>
                  <a:lnTo>
                    <a:pt x="227" y="372"/>
                  </a:lnTo>
                  <a:lnTo>
                    <a:pt x="227" y="374"/>
                  </a:lnTo>
                  <a:lnTo>
                    <a:pt x="229" y="376"/>
                  </a:lnTo>
                  <a:lnTo>
                    <a:pt x="229" y="378"/>
                  </a:lnTo>
                  <a:lnTo>
                    <a:pt x="231" y="380"/>
                  </a:lnTo>
                  <a:lnTo>
                    <a:pt x="231" y="382"/>
                  </a:lnTo>
                  <a:lnTo>
                    <a:pt x="233" y="384"/>
                  </a:lnTo>
                  <a:lnTo>
                    <a:pt x="233" y="386"/>
                  </a:lnTo>
                  <a:lnTo>
                    <a:pt x="235" y="387"/>
                  </a:lnTo>
                  <a:lnTo>
                    <a:pt x="236" y="387"/>
                  </a:lnTo>
                  <a:lnTo>
                    <a:pt x="236" y="389"/>
                  </a:lnTo>
                  <a:lnTo>
                    <a:pt x="238" y="389"/>
                  </a:lnTo>
                  <a:lnTo>
                    <a:pt x="238" y="391"/>
                  </a:lnTo>
                  <a:lnTo>
                    <a:pt x="238" y="393"/>
                  </a:lnTo>
                  <a:lnTo>
                    <a:pt x="238" y="391"/>
                  </a:lnTo>
                  <a:lnTo>
                    <a:pt x="240" y="391"/>
                  </a:lnTo>
                  <a:lnTo>
                    <a:pt x="240" y="393"/>
                  </a:lnTo>
                  <a:lnTo>
                    <a:pt x="242" y="393"/>
                  </a:lnTo>
                  <a:lnTo>
                    <a:pt x="242" y="391"/>
                  </a:lnTo>
                  <a:lnTo>
                    <a:pt x="244" y="391"/>
                  </a:lnTo>
                  <a:lnTo>
                    <a:pt x="244" y="389"/>
                  </a:lnTo>
                  <a:lnTo>
                    <a:pt x="246" y="389"/>
                  </a:lnTo>
                  <a:lnTo>
                    <a:pt x="246" y="387"/>
                  </a:lnTo>
                  <a:lnTo>
                    <a:pt x="248" y="387"/>
                  </a:lnTo>
                  <a:lnTo>
                    <a:pt x="248" y="386"/>
                  </a:lnTo>
                  <a:lnTo>
                    <a:pt x="250" y="386"/>
                  </a:lnTo>
                  <a:lnTo>
                    <a:pt x="252" y="386"/>
                  </a:lnTo>
                  <a:lnTo>
                    <a:pt x="254" y="386"/>
                  </a:lnTo>
                  <a:lnTo>
                    <a:pt x="254" y="387"/>
                  </a:lnTo>
                  <a:lnTo>
                    <a:pt x="256" y="387"/>
                  </a:lnTo>
                  <a:lnTo>
                    <a:pt x="256" y="389"/>
                  </a:lnTo>
                  <a:lnTo>
                    <a:pt x="254" y="389"/>
                  </a:lnTo>
                  <a:lnTo>
                    <a:pt x="252" y="389"/>
                  </a:lnTo>
                  <a:lnTo>
                    <a:pt x="250" y="389"/>
                  </a:lnTo>
                  <a:lnTo>
                    <a:pt x="248" y="389"/>
                  </a:lnTo>
                  <a:lnTo>
                    <a:pt x="248" y="391"/>
                  </a:lnTo>
                  <a:lnTo>
                    <a:pt x="246" y="391"/>
                  </a:lnTo>
                  <a:lnTo>
                    <a:pt x="244" y="393"/>
                  </a:lnTo>
                  <a:lnTo>
                    <a:pt x="242" y="393"/>
                  </a:lnTo>
                  <a:lnTo>
                    <a:pt x="240" y="395"/>
                  </a:lnTo>
                  <a:lnTo>
                    <a:pt x="238" y="395"/>
                  </a:lnTo>
                  <a:lnTo>
                    <a:pt x="236" y="395"/>
                  </a:lnTo>
                  <a:lnTo>
                    <a:pt x="236" y="393"/>
                  </a:lnTo>
                  <a:lnTo>
                    <a:pt x="235" y="393"/>
                  </a:lnTo>
                  <a:lnTo>
                    <a:pt x="233" y="393"/>
                  </a:lnTo>
                  <a:lnTo>
                    <a:pt x="233" y="391"/>
                  </a:lnTo>
                  <a:lnTo>
                    <a:pt x="233" y="389"/>
                  </a:lnTo>
                  <a:lnTo>
                    <a:pt x="231" y="389"/>
                  </a:lnTo>
                  <a:lnTo>
                    <a:pt x="231" y="387"/>
                  </a:lnTo>
                  <a:lnTo>
                    <a:pt x="229" y="387"/>
                  </a:lnTo>
                  <a:lnTo>
                    <a:pt x="229" y="386"/>
                  </a:lnTo>
                  <a:lnTo>
                    <a:pt x="229" y="384"/>
                  </a:lnTo>
                  <a:lnTo>
                    <a:pt x="227" y="384"/>
                  </a:lnTo>
                  <a:lnTo>
                    <a:pt x="227" y="382"/>
                  </a:lnTo>
                  <a:lnTo>
                    <a:pt x="227" y="380"/>
                  </a:lnTo>
                  <a:lnTo>
                    <a:pt x="225" y="380"/>
                  </a:lnTo>
                  <a:lnTo>
                    <a:pt x="225" y="378"/>
                  </a:lnTo>
                  <a:lnTo>
                    <a:pt x="225" y="376"/>
                  </a:lnTo>
                  <a:lnTo>
                    <a:pt x="225" y="374"/>
                  </a:lnTo>
                  <a:lnTo>
                    <a:pt x="223" y="374"/>
                  </a:lnTo>
                  <a:lnTo>
                    <a:pt x="223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3" y="366"/>
                  </a:lnTo>
                  <a:lnTo>
                    <a:pt x="225" y="366"/>
                  </a:lnTo>
                  <a:lnTo>
                    <a:pt x="225" y="364"/>
                  </a:lnTo>
                  <a:lnTo>
                    <a:pt x="225" y="362"/>
                  </a:lnTo>
                  <a:lnTo>
                    <a:pt x="227" y="361"/>
                  </a:lnTo>
                  <a:lnTo>
                    <a:pt x="229" y="359"/>
                  </a:lnTo>
                  <a:lnTo>
                    <a:pt x="231" y="359"/>
                  </a:lnTo>
                  <a:lnTo>
                    <a:pt x="233" y="357"/>
                  </a:lnTo>
                  <a:lnTo>
                    <a:pt x="235" y="355"/>
                  </a:lnTo>
                  <a:lnTo>
                    <a:pt x="236" y="355"/>
                  </a:lnTo>
                  <a:lnTo>
                    <a:pt x="236" y="353"/>
                  </a:lnTo>
                  <a:lnTo>
                    <a:pt x="238" y="353"/>
                  </a:lnTo>
                  <a:lnTo>
                    <a:pt x="240" y="351"/>
                  </a:lnTo>
                  <a:lnTo>
                    <a:pt x="242" y="349"/>
                  </a:lnTo>
                  <a:lnTo>
                    <a:pt x="246" y="347"/>
                  </a:lnTo>
                  <a:lnTo>
                    <a:pt x="248" y="345"/>
                  </a:lnTo>
                  <a:lnTo>
                    <a:pt x="250" y="343"/>
                  </a:lnTo>
                  <a:lnTo>
                    <a:pt x="252" y="343"/>
                  </a:lnTo>
                  <a:lnTo>
                    <a:pt x="254" y="341"/>
                  </a:lnTo>
                  <a:lnTo>
                    <a:pt x="256" y="339"/>
                  </a:lnTo>
                  <a:lnTo>
                    <a:pt x="258" y="339"/>
                  </a:lnTo>
                  <a:lnTo>
                    <a:pt x="260" y="338"/>
                  </a:lnTo>
                  <a:lnTo>
                    <a:pt x="261" y="336"/>
                  </a:lnTo>
                  <a:lnTo>
                    <a:pt x="263" y="336"/>
                  </a:lnTo>
                  <a:lnTo>
                    <a:pt x="265" y="334"/>
                  </a:lnTo>
                  <a:lnTo>
                    <a:pt x="265" y="332"/>
                  </a:lnTo>
                  <a:lnTo>
                    <a:pt x="267" y="330"/>
                  </a:lnTo>
                  <a:lnTo>
                    <a:pt x="269" y="328"/>
                  </a:lnTo>
                  <a:lnTo>
                    <a:pt x="271" y="326"/>
                  </a:lnTo>
                  <a:lnTo>
                    <a:pt x="273" y="324"/>
                  </a:lnTo>
                  <a:lnTo>
                    <a:pt x="275" y="322"/>
                  </a:lnTo>
                  <a:lnTo>
                    <a:pt x="277" y="322"/>
                  </a:lnTo>
                  <a:lnTo>
                    <a:pt x="277" y="318"/>
                  </a:lnTo>
                  <a:lnTo>
                    <a:pt x="279" y="316"/>
                  </a:lnTo>
                  <a:lnTo>
                    <a:pt x="281" y="314"/>
                  </a:lnTo>
                  <a:lnTo>
                    <a:pt x="281" y="313"/>
                  </a:lnTo>
                  <a:lnTo>
                    <a:pt x="281" y="311"/>
                  </a:lnTo>
                  <a:lnTo>
                    <a:pt x="281" y="309"/>
                  </a:lnTo>
                  <a:lnTo>
                    <a:pt x="281" y="307"/>
                  </a:lnTo>
                  <a:lnTo>
                    <a:pt x="279" y="307"/>
                  </a:lnTo>
                  <a:lnTo>
                    <a:pt x="281" y="305"/>
                  </a:lnTo>
                  <a:lnTo>
                    <a:pt x="281" y="303"/>
                  </a:lnTo>
                  <a:lnTo>
                    <a:pt x="281" y="301"/>
                  </a:lnTo>
                  <a:lnTo>
                    <a:pt x="281" y="299"/>
                  </a:lnTo>
                  <a:lnTo>
                    <a:pt x="281" y="297"/>
                  </a:lnTo>
                  <a:lnTo>
                    <a:pt x="281" y="295"/>
                  </a:lnTo>
                  <a:lnTo>
                    <a:pt x="281" y="293"/>
                  </a:lnTo>
                  <a:lnTo>
                    <a:pt x="281" y="291"/>
                  </a:lnTo>
                  <a:lnTo>
                    <a:pt x="281" y="290"/>
                  </a:lnTo>
                  <a:lnTo>
                    <a:pt x="281" y="288"/>
                  </a:lnTo>
                  <a:lnTo>
                    <a:pt x="283" y="288"/>
                  </a:lnTo>
                  <a:lnTo>
                    <a:pt x="284" y="288"/>
                  </a:lnTo>
                  <a:lnTo>
                    <a:pt x="286" y="288"/>
                  </a:lnTo>
                  <a:lnTo>
                    <a:pt x="288" y="288"/>
                  </a:lnTo>
                  <a:lnTo>
                    <a:pt x="290" y="288"/>
                  </a:lnTo>
                  <a:lnTo>
                    <a:pt x="292" y="288"/>
                  </a:lnTo>
                  <a:lnTo>
                    <a:pt x="294" y="288"/>
                  </a:lnTo>
                  <a:lnTo>
                    <a:pt x="296" y="288"/>
                  </a:lnTo>
                  <a:lnTo>
                    <a:pt x="298" y="288"/>
                  </a:lnTo>
                  <a:lnTo>
                    <a:pt x="300" y="288"/>
                  </a:lnTo>
                  <a:lnTo>
                    <a:pt x="302" y="288"/>
                  </a:lnTo>
                  <a:lnTo>
                    <a:pt x="304" y="288"/>
                  </a:lnTo>
                  <a:lnTo>
                    <a:pt x="306" y="288"/>
                  </a:lnTo>
                  <a:lnTo>
                    <a:pt x="308" y="288"/>
                  </a:lnTo>
                  <a:lnTo>
                    <a:pt x="309" y="286"/>
                  </a:lnTo>
                  <a:lnTo>
                    <a:pt x="311" y="286"/>
                  </a:lnTo>
                  <a:lnTo>
                    <a:pt x="311" y="288"/>
                  </a:lnTo>
                  <a:lnTo>
                    <a:pt x="313" y="288"/>
                  </a:lnTo>
                  <a:lnTo>
                    <a:pt x="313" y="286"/>
                  </a:lnTo>
                  <a:lnTo>
                    <a:pt x="315" y="286"/>
                  </a:lnTo>
                  <a:lnTo>
                    <a:pt x="319" y="286"/>
                  </a:lnTo>
                  <a:lnTo>
                    <a:pt x="321" y="286"/>
                  </a:lnTo>
                  <a:lnTo>
                    <a:pt x="323" y="286"/>
                  </a:lnTo>
                  <a:lnTo>
                    <a:pt x="325" y="286"/>
                  </a:lnTo>
                  <a:lnTo>
                    <a:pt x="327" y="286"/>
                  </a:lnTo>
                  <a:lnTo>
                    <a:pt x="329" y="286"/>
                  </a:lnTo>
                  <a:lnTo>
                    <a:pt x="331" y="286"/>
                  </a:lnTo>
                  <a:lnTo>
                    <a:pt x="332" y="284"/>
                  </a:lnTo>
                  <a:lnTo>
                    <a:pt x="334" y="284"/>
                  </a:lnTo>
                  <a:lnTo>
                    <a:pt x="336" y="284"/>
                  </a:lnTo>
                  <a:lnTo>
                    <a:pt x="338" y="284"/>
                  </a:lnTo>
                  <a:lnTo>
                    <a:pt x="340" y="284"/>
                  </a:lnTo>
                  <a:lnTo>
                    <a:pt x="342" y="284"/>
                  </a:lnTo>
                  <a:lnTo>
                    <a:pt x="344" y="282"/>
                  </a:lnTo>
                  <a:lnTo>
                    <a:pt x="346" y="282"/>
                  </a:lnTo>
                  <a:lnTo>
                    <a:pt x="348" y="282"/>
                  </a:lnTo>
                  <a:lnTo>
                    <a:pt x="350" y="282"/>
                  </a:lnTo>
                  <a:lnTo>
                    <a:pt x="352" y="282"/>
                  </a:lnTo>
                  <a:lnTo>
                    <a:pt x="354" y="282"/>
                  </a:lnTo>
                  <a:lnTo>
                    <a:pt x="356" y="282"/>
                  </a:lnTo>
                  <a:lnTo>
                    <a:pt x="359" y="282"/>
                  </a:lnTo>
                  <a:lnTo>
                    <a:pt x="361" y="282"/>
                  </a:lnTo>
                  <a:lnTo>
                    <a:pt x="361" y="280"/>
                  </a:lnTo>
                  <a:lnTo>
                    <a:pt x="363" y="280"/>
                  </a:lnTo>
                  <a:lnTo>
                    <a:pt x="365" y="280"/>
                  </a:lnTo>
                  <a:lnTo>
                    <a:pt x="367" y="280"/>
                  </a:lnTo>
                  <a:lnTo>
                    <a:pt x="369" y="280"/>
                  </a:lnTo>
                  <a:lnTo>
                    <a:pt x="371" y="280"/>
                  </a:lnTo>
                  <a:lnTo>
                    <a:pt x="373" y="280"/>
                  </a:lnTo>
                  <a:lnTo>
                    <a:pt x="375" y="280"/>
                  </a:lnTo>
                  <a:lnTo>
                    <a:pt x="377" y="280"/>
                  </a:lnTo>
                  <a:lnTo>
                    <a:pt x="377" y="278"/>
                  </a:lnTo>
                  <a:lnTo>
                    <a:pt x="379" y="278"/>
                  </a:lnTo>
                  <a:lnTo>
                    <a:pt x="380" y="278"/>
                  </a:lnTo>
                  <a:lnTo>
                    <a:pt x="382" y="278"/>
                  </a:lnTo>
                  <a:lnTo>
                    <a:pt x="384" y="278"/>
                  </a:lnTo>
                  <a:lnTo>
                    <a:pt x="388" y="278"/>
                  </a:lnTo>
                  <a:lnTo>
                    <a:pt x="390" y="276"/>
                  </a:lnTo>
                  <a:lnTo>
                    <a:pt x="392" y="276"/>
                  </a:lnTo>
                  <a:lnTo>
                    <a:pt x="394" y="276"/>
                  </a:lnTo>
                  <a:lnTo>
                    <a:pt x="396" y="276"/>
                  </a:lnTo>
                  <a:lnTo>
                    <a:pt x="398" y="276"/>
                  </a:lnTo>
                  <a:lnTo>
                    <a:pt x="400" y="274"/>
                  </a:lnTo>
                  <a:lnTo>
                    <a:pt x="402" y="274"/>
                  </a:lnTo>
                  <a:lnTo>
                    <a:pt x="404" y="274"/>
                  </a:lnTo>
                  <a:lnTo>
                    <a:pt x="405" y="274"/>
                  </a:lnTo>
                  <a:lnTo>
                    <a:pt x="407" y="274"/>
                  </a:lnTo>
                  <a:lnTo>
                    <a:pt x="407" y="272"/>
                  </a:lnTo>
                  <a:lnTo>
                    <a:pt x="409" y="272"/>
                  </a:lnTo>
                  <a:lnTo>
                    <a:pt x="411" y="272"/>
                  </a:lnTo>
                  <a:lnTo>
                    <a:pt x="413" y="272"/>
                  </a:lnTo>
                  <a:lnTo>
                    <a:pt x="415" y="272"/>
                  </a:lnTo>
                  <a:lnTo>
                    <a:pt x="415" y="270"/>
                  </a:lnTo>
                  <a:lnTo>
                    <a:pt x="417" y="270"/>
                  </a:lnTo>
                  <a:lnTo>
                    <a:pt x="419" y="270"/>
                  </a:lnTo>
                  <a:lnTo>
                    <a:pt x="421" y="270"/>
                  </a:lnTo>
                  <a:lnTo>
                    <a:pt x="423" y="270"/>
                  </a:lnTo>
                  <a:lnTo>
                    <a:pt x="425" y="270"/>
                  </a:lnTo>
                  <a:lnTo>
                    <a:pt x="425" y="268"/>
                  </a:lnTo>
                  <a:lnTo>
                    <a:pt x="427" y="268"/>
                  </a:lnTo>
                  <a:lnTo>
                    <a:pt x="428" y="268"/>
                  </a:lnTo>
                  <a:lnTo>
                    <a:pt x="430" y="268"/>
                  </a:lnTo>
                  <a:lnTo>
                    <a:pt x="432" y="266"/>
                  </a:lnTo>
                  <a:lnTo>
                    <a:pt x="434" y="266"/>
                  </a:lnTo>
                  <a:lnTo>
                    <a:pt x="436" y="266"/>
                  </a:lnTo>
                  <a:lnTo>
                    <a:pt x="438" y="266"/>
                  </a:lnTo>
                  <a:lnTo>
                    <a:pt x="440" y="265"/>
                  </a:lnTo>
                  <a:lnTo>
                    <a:pt x="442" y="265"/>
                  </a:lnTo>
                  <a:lnTo>
                    <a:pt x="444" y="265"/>
                  </a:lnTo>
                  <a:lnTo>
                    <a:pt x="446" y="265"/>
                  </a:lnTo>
                  <a:lnTo>
                    <a:pt x="446" y="263"/>
                  </a:lnTo>
                  <a:lnTo>
                    <a:pt x="448" y="263"/>
                  </a:lnTo>
                  <a:lnTo>
                    <a:pt x="450" y="263"/>
                  </a:lnTo>
                  <a:lnTo>
                    <a:pt x="452" y="263"/>
                  </a:lnTo>
                  <a:lnTo>
                    <a:pt x="452" y="261"/>
                  </a:lnTo>
                  <a:lnTo>
                    <a:pt x="453" y="261"/>
                  </a:lnTo>
                  <a:lnTo>
                    <a:pt x="455" y="261"/>
                  </a:lnTo>
                  <a:lnTo>
                    <a:pt x="457" y="261"/>
                  </a:lnTo>
                  <a:lnTo>
                    <a:pt x="459" y="261"/>
                  </a:lnTo>
                  <a:lnTo>
                    <a:pt x="459" y="259"/>
                  </a:lnTo>
                  <a:lnTo>
                    <a:pt x="461" y="259"/>
                  </a:lnTo>
                  <a:lnTo>
                    <a:pt x="463" y="259"/>
                  </a:lnTo>
                  <a:lnTo>
                    <a:pt x="465" y="259"/>
                  </a:lnTo>
                  <a:lnTo>
                    <a:pt x="467" y="259"/>
                  </a:lnTo>
                  <a:lnTo>
                    <a:pt x="469" y="257"/>
                  </a:lnTo>
                  <a:lnTo>
                    <a:pt x="471" y="257"/>
                  </a:lnTo>
                  <a:lnTo>
                    <a:pt x="473" y="257"/>
                  </a:lnTo>
                  <a:lnTo>
                    <a:pt x="475" y="257"/>
                  </a:lnTo>
                  <a:lnTo>
                    <a:pt x="476" y="257"/>
                  </a:lnTo>
                  <a:lnTo>
                    <a:pt x="478" y="257"/>
                  </a:lnTo>
                  <a:lnTo>
                    <a:pt x="480" y="255"/>
                  </a:lnTo>
                  <a:lnTo>
                    <a:pt x="482" y="255"/>
                  </a:lnTo>
                  <a:lnTo>
                    <a:pt x="484" y="255"/>
                  </a:lnTo>
                  <a:lnTo>
                    <a:pt x="486" y="255"/>
                  </a:lnTo>
                  <a:lnTo>
                    <a:pt x="488" y="255"/>
                  </a:lnTo>
                  <a:lnTo>
                    <a:pt x="490" y="253"/>
                  </a:lnTo>
                  <a:lnTo>
                    <a:pt x="492" y="253"/>
                  </a:lnTo>
                  <a:lnTo>
                    <a:pt x="494" y="253"/>
                  </a:lnTo>
                  <a:lnTo>
                    <a:pt x="496" y="251"/>
                  </a:lnTo>
                  <a:lnTo>
                    <a:pt x="498" y="251"/>
                  </a:lnTo>
                  <a:lnTo>
                    <a:pt x="500" y="251"/>
                  </a:lnTo>
                  <a:lnTo>
                    <a:pt x="501" y="251"/>
                  </a:lnTo>
                  <a:lnTo>
                    <a:pt x="503" y="251"/>
                  </a:lnTo>
                  <a:lnTo>
                    <a:pt x="505" y="249"/>
                  </a:lnTo>
                  <a:lnTo>
                    <a:pt x="507" y="249"/>
                  </a:lnTo>
                  <a:lnTo>
                    <a:pt x="509" y="249"/>
                  </a:lnTo>
                  <a:lnTo>
                    <a:pt x="511" y="247"/>
                  </a:lnTo>
                  <a:lnTo>
                    <a:pt x="513" y="247"/>
                  </a:lnTo>
                  <a:lnTo>
                    <a:pt x="517" y="245"/>
                  </a:lnTo>
                  <a:lnTo>
                    <a:pt x="519" y="243"/>
                  </a:lnTo>
                  <a:lnTo>
                    <a:pt x="521" y="243"/>
                  </a:lnTo>
                  <a:lnTo>
                    <a:pt x="523" y="243"/>
                  </a:lnTo>
                  <a:lnTo>
                    <a:pt x="524" y="242"/>
                  </a:lnTo>
                  <a:lnTo>
                    <a:pt x="526" y="242"/>
                  </a:lnTo>
                  <a:lnTo>
                    <a:pt x="528" y="242"/>
                  </a:lnTo>
                  <a:lnTo>
                    <a:pt x="530" y="240"/>
                  </a:lnTo>
                  <a:lnTo>
                    <a:pt x="532" y="240"/>
                  </a:lnTo>
                  <a:lnTo>
                    <a:pt x="534" y="240"/>
                  </a:lnTo>
                  <a:lnTo>
                    <a:pt x="534" y="238"/>
                  </a:lnTo>
                  <a:lnTo>
                    <a:pt x="536" y="238"/>
                  </a:lnTo>
                  <a:lnTo>
                    <a:pt x="538" y="238"/>
                  </a:lnTo>
                  <a:lnTo>
                    <a:pt x="540" y="236"/>
                  </a:lnTo>
                  <a:lnTo>
                    <a:pt x="542" y="236"/>
                  </a:lnTo>
                  <a:lnTo>
                    <a:pt x="544" y="234"/>
                  </a:lnTo>
                  <a:lnTo>
                    <a:pt x="546" y="232"/>
                  </a:lnTo>
                  <a:lnTo>
                    <a:pt x="548" y="230"/>
                  </a:lnTo>
                  <a:lnTo>
                    <a:pt x="549" y="230"/>
                  </a:lnTo>
                  <a:lnTo>
                    <a:pt x="549" y="228"/>
                  </a:lnTo>
                  <a:lnTo>
                    <a:pt x="551" y="226"/>
                  </a:lnTo>
                  <a:lnTo>
                    <a:pt x="551" y="224"/>
                  </a:lnTo>
                  <a:lnTo>
                    <a:pt x="553" y="224"/>
                  </a:lnTo>
                  <a:lnTo>
                    <a:pt x="553" y="222"/>
                  </a:lnTo>
                  <a:lnTo>
                    <a:pt x="553" y="220"/>
                  </a:lnTo>
                  <a:lnTo>
                    <a:pt x="555" y="218"/>
                  </a:lnTo>
                  <a:lnTo>
                    <a:pt x="557" y="217"/>
                  </a:lnTo>
                  <a:lnTo>
                    <a:pt x="559" y="215"/>
                  </a:lnTo>
                  <a:lnTo>
                    <a:pt x="561" y="213"/>
                  </a:lnTo>
                  <a:lnTo>
                    <a:pt x="561" y="211"/>
                  </a:lnTo>
                  <a:lnTo>
                    <a:pt x="561" y="209"/>
                  </a:lnTo>
                  <a:lnTo>
                    <a:pt x="561" y="207"/>
                  </a:lnTo>
                  <a:lnTo>
                    <a:pt x="561" y="205"/>
                  </a:lnTo>
                  <a:lnTo>
                    <a:pt x="561" y="203"/>
                  </a:lnTo>
                  <a:lnTo>
                    <a:pt x="561" y="201"/>
                  </a:lnTo>
                  <a:lnTo>
                    <a:pt x="559" y="199"/>
                  </a:lnTo>
                  <a:lnTo>
                    <a:pt x="559" y="197"/>
                  </a:lnTo>
                  <a:lnTo>
                    <a:pt x="559" y="195"/>
                  </a:lnTo>
                  <a:lnTo>
                    <a:pt x="557" y="194"/>
                  </a:lnTo>
                  <a:lnTo>
                    <a:pt x="555" y="192"/>
                  </a:lnTo>
                  <a:lnTo>
                    <a:pt x="553" y="192"/>
                  </a:lnTo>
                  <a:lnTo>
                    <a:pt x="553" y="190"/>
                  </a:lnTo>
                  <a:lnTo>
                    <a:pt x="555" y="190"/>
                  </a:lnTo>
                  <a:lnTo>
                    <a:pt x="557" y="190"/>
                  </a:lnTo>
                  <a:lnTo>
                    <a:pt x="559" y="188"/>
                  </a:lnTo>
                  <a:lnTo>
                    <a:pt x="561" y="188"/>
                  </a:lnTo>
                  <a:lnTo>
                    <a:pt x="561" y="186"/>
                  </a:lnTo>
                  <a:lnTo>
                    <a:pt x="563" y="186"/>
                  </a:lnTo>
                  <a:lnTo>
                    <a:pt x="563" y="184"/>
                  </a:lnTo>
                  <a:lnTo>
                    <a:pt x="565" y="184"/>
                  </a:lnTo>
                  <a:lnTo>
                    <a:pt x="565" y="182"/>
                  </a:lnTo>
                  <a:lnTo>
                    <a:pt x="567" y="182"/>
                  </a:lnTo>
                  <a:lnTo>
                    <a:pt x="567" y="180"/>
                  </a:lnTo>
                  <a:lnTo>
                    <a:pt x="567" y="178"/>
                  </a:lnTo>
                  <a:lnTo>
                    <a:pt x="569" y="176"/>
                  </a:lnTo>
                  <a:lnTo>
                    <a:pt x="569" y="174"/>
                  </a:lnTo>
                  <a:lnTo>
                    <a:pt x="569" y="172"/>
                  </a:lnTo>
                  <a:lnTo>
                    <a:pt x="567" y="170"/>
                  </a:lnTo>
                  <a:lnTo>
                    <a:pt x="565" y="170"/>
                  </a:lnTo>
                  <a:lnTo>
                    <a:pt x="563" y="170"/>
                  </a:lnTo>
                  <a:lnTo>
                    <a:pt x="563" y="169"/>
                  </a:lnTo>
                  <a:lnTo>
                    <a:pt x="565" y="167"/>
                  </a:lnTo>
                  <a:lnTo>
                    <a:pt x="567" y="167"/>
                  </a:lnTo>
                  <a:lnTo>
                    <a:pt x="569" y="167"/>
                  </a:lnTo>
                  <a:lnTo>
                    <a:pt x="571" y="167"/>
                  </a:lnTo>
                  <a:lnTo>
                    <a:pt x="572" y="165"/>
                  </a:lnTo>
                  <a:lnTo>
                    <a:pt x="574" y="165"/>
                  </a:lnTo>
                  <a:lnTo>
                    <a:pt x="576" y="165"/>
                  </a:lnTo>
                  <a:lnTo>
                    <a:pt x="578" y="165"/>
                  </a:lnTo>
                  <a:lnTo>
                    <a:pt x="580" y="163"/>
                  </a:lnTo>
                  <a:lnTo>
                    <a:pt x="582" y="163"/>
                  </a:lnTo>
                  <a:lnTo>
                    <a:pt x="584" y="163"/>
                  </a:lnTo>
                  <a:lnTo>
                    <a:pt x="586" y="161"/>
                  </a:lnTo>
                  <a:lnTo>
                    <a:pt x="588" y="161"/>
                  </a:lnTo>
                  <a:lnTo>
                    <a:pt x="588" y="159"/>
                  </a:lnTo>
                  <a:lnTo>
                    <a:pt x="588" y="157"/>
                  </a:lnTo>
                  <a:lnTo>
                    <a:pt x="590" y="157"/>
                  </a:lnTo>
                  <a:lnTo>
                    <a:pt x="592" y="157"/>
                  </a:lnTo>
                  <a:lnTo>
                    <a:pt x="594" y="157"/>
                  </a:lnTo>
                  <a:lnTo>
                    <a:pt x="596" y="157"/>
                  </a:lnTo>
                  <a:lnTo>
                    <a:pt x="596" y="155"/>
                  </a:lnTo>
                  <a:lnTo>
                    <a:pt x="597" y="155"/>
                  </a:lnTo>
                  <a:lnTo>
                    <a:pt x="599" y="155"/>
                  </a:lnTo>
                  <a:lnTo>
                    <a:pt x="603" y="155"/>
                  </a:lnTo>
                  <a:lnTo>
                    <a:pt x="605" y="153"/>
                  </a:lnTo>
                  <a:lnTo>
                    <a:pt x="607" y="153"/>
                  </a:lnTo>
                  <a:lnTo>
                    <a:pt x="609" y="153"/>
                  </a:lnTo>
                  <a:lnTo>
                    <a:pt x="611" y="153"/>
                  </a:lnTo>
                  <a:lnTo>
                    <a:pt x="613" y="151"/>
                  </a:lnTo>
                  <a:lnTo>
                    <a:pt x="617" y="151"/>
                  </a:lnTo>
                  <a:lnTo>
                    <a:pt x="619" y="149"/>
                  </a:lnTo>
                  <a:lnTo>
                    <a:pt x="620" y="149"/>
                  </a:lnTo>
                  <a:lnTo>
                    <a:pt x="622" y="149"/>
                  </a:lnTo>
                  <a:lnTo>
                    <a:pt x="624" y="147"/>
                  </a:lnTo>
                  <a:lnTo>
                    <a:pt x="626" y="147"/>
                  </a:lnTo>
                  <a:lnTo>
                    <a:pt x="628" y="147"/>
                  </a:lnTo>
                  <a:lnTo>
                    <a:pt x="628" y="146"/>
                  </a:lnTo>
                  <a:lnTo>
                    <a:pt x="630" y="146"/>
                  </a:lnTo>
                  <a:lnTo>
                    <a:pt x="632" y="146"/>
                  </a:lnTo>
                  <a:lnTo>
                    <a:pt x="634" y="146"/>
                  </a:lnTo>
                  <a:lnTo>
                    <a:pt x="634" y="144"/>
                  </a:lnTo>
                  <a:lnTo>
                    <a:pt x="636" y="144"/>
                  </a:lnTo>
                  <a:lnTo>
                    <a:pt x="638" y="144"/>
                  </a:lnTo>
                  <a:lnTo>
                    <a:pt x="640" y="142"/>
                  </a:lnTo>
                  <a:lnTo>
                    <a:pt x="642" y="142"/>
                  </a:lnTo>
                  <a:lnTo>
                    <a:pt x="643" y="142"/>
                  </a:lnTo>
                  <a:lnTo>
                    <a:pt x="645" y="140"/>
                  </a:lnTo>
                  <a:lnTo>
                    <a:pt x="649" y="140"/>
                  </a:lnTo>
                  <a:lnTo>
                    <a:pt x="651" y="138"/>
                  </a:lnTo>
                  <a:lnTo>
                    <a:pt x="653" y="138"/>
                  </a:lnTo>
                  <a:lnTo>
                    <a:pt x="655" y="136"/>
                  </a:lnTo>
                  <a:lnTo>
                    <a:pt x="657" y="136"/>
                  </a:lnTo>
                  <a:lnTo>
                    <a:pt x="659" y="134"/>
                  </a:lnTo>
                  <a:lnTo>
                    <a:pt x="663" y="134"/>
                  </a:lnTo>
                  <a:lnTo>
                    <a:pt x="663" y="132"/>
                  </a:lnTo>
                  <a:lnTo>
                    <a:pt x="667" y="132"/>
                  </a:lnTo>
                  <a:lnTo>
                    <a:pt x="668" y="130"/>
                  </a:lnTo>
                  <a:lnTo>
                    <a:pt x="670" y="128"/>
                  </a:lnTo>
                  <a:lnTo>
                    <a:pt x="672" y="128"/>
                  </a:lnTo>
                  <a:lnTo>
                    <a:pt x="674" y="126"/>
                  </a:lnTo>
                  <a:lnTo>
                    <a:pt x="678" y="124"/>
                  </a:lnTo>
                  <a:lnTo>
                    <a:pt x="680" y="124"/>
                  </a:lnTo>
                  <a:lnTo>
                    <a:pt x="680" y="122"/>
                  </a:lnTo>
                  <a:lnTo>
                    <a:pt x="682" y="122"/>
                  </a:lnTo>
                  <a:lnTo>
                    <a:pt x="684" y="121"/>
                  </a:lnTo>
                  <a:lnTo>
                    <a:pt x="686" y="121"/>
                  </a:lnTo>
                  <a:lnTo>
                    <a:pt x="686" y="119"/>
                  </a:lnTo>
                  <a:lnTo>
                    <a:pt x="688" y="117"/>
                  </a:lnTo>
                  <a:lnTo>
                    <a:pt x="690" y="117"/>
                  </a:lnTo>
                  <a:lnTo>
                    <a:pt x="691" y="115"/>
                  </a:lnTo>
                  <a:lnTo>
                    <a:pt x="693" y="115"/>
                  </a:lnTo>
                  <a:lnTo>
                    <a:pt x="693" y="113"/>
                  </a:lnTo>
                  <a:lnTo>
                    <a:pt x="693" y="111"/>
                  </a:lnTo>
                  <a:lnTo>
                    <a:pt x="693" y="109"/>
                  </a:lnTo>
                  <a:lnTo>
                    <a:pt x="693" y="107"/>
                  </a:lnTo>
                  <a:lnTo>
                    <a:pt x="693" y="105"/>
                  </a:lnTo>
                  <a:lnTo>
                    <a:pt x="693" y="103"/>
                  </a:lnTo>
                  <a:lnTo>
                    <a:pt x="693" y="101"/>
                  </a:lnTo>
                  <a:lnTo>
                    <a:pt x="695" y="101"/>
                  </a:lnTo>
                  <a:lnTo>
                    <a:pt x="695" y="99"/>
                  </a:lnTo>
                  <a:lnTo>
                    <a:pt x="695" y="98"/>
                  </a:lnTo>
                  <a:lnTo>
                    <a:pt x="695" y="96"/>
                  </a:lnTo>
                  <a:lnTo>
                    <a:pt x="695" y="94"/>
                  </a:lnTo>
                  <a:lnTo>
                    <a:pt x="695" y="92"/>
                  </a:lnTo>
                  <a:lnTo>
                    <a:pt x="697" y="92"/>
                  </a:lnTo>
                  <a:lnTo>
                    <a:pt x="695" y="92"/>
                  </a:lnTo>
                  <a:lnTo>
                    <a:pt x="697" y="90"/>
                  </a:lnTo>
                  <a:lnTo>
                    <a:pt x="697" y="88"/>
                  </a:lnTo>
                  <a:lnTo>
                    <a:pt x="699" y="88"/>
                  </a:lnTo>
                  <a:lnTo>
                    <a:pt x="699" y="86"/>
                  </a:lnTo>
                  <a:lnTo>
                    <a:pt x="701" y="86"/>
                  </a:lnTo>
                  <a:lnTo>
                    <a:pt x="703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07" y="82"/>
                  </a:lnTo>
                  <a:lnTo>
                    <a:pt x="709" y="82"/>
                  </a:lnTo>
                  <a:lnTo>
                    <a:pt x="711" y="82"/>
                  </a:lnTo>
                  <a:lnTo>
                    <a:pt x="711" y="80"/>
                  </a:lnTo>
                  <a:lnTo>
                    <a:pt x="713" y="80"/>
                  </a:lnTo>
                  <a:lnTo>
                    <a:pt x="715" y="78"/>
                  </a:lnTo>
                  <a:lnTo>
                    <a:pt x="716" y="78"/>
                  </a:lnTo>
                  <a:lnTo>
                    <a:pt x="718" y="76"/>
                  </a:lnTo>
                  <a:lnTo>
                    <a:pt x="720" y="76"/>
                  </a:lnTo>
                  <a:lnTo>
                    <a:pt x="720" y="74"/>
                  </a:lnTo>
                  <a:lnTo>
                    <a:pt x="722" y="74"/>
                  </a:lnTo>
                  <a:lnTo>
                    <a:pt x="722" y="73"/>
                  </a:lnTo>
                  <a:lnTo>
                    <a:pt x="724" y="73"/>
                  </a:lnTo>
                  <a:lnTo>
                    <a:pt x="724" y="71"/>
                  </a:lnTo>
                  <a:lnTo>
                    <a:pt x="726" y="71"/>
                  </a:lnTo>
                  <a:lnTo>
                    <a:pt x="728" y="69"/>
                  </a:lnTo>
                  <a:lnTo>
                    <a:pt x="728" y="67"/>
                  </a:lnTo>
                  <a:lnTo>
                    <a:pt x="728" y="65"/>
                  </a:lnTo>
                  <a:lnTo>
                    <a:pt x="730" y="65"/>
                  </a:lnTo>
                  <a:lnTo>
                    <a:pt x="730" y="63"/>
                  </a:lnTo>
                  <a:lnTo>
                    <a:pt x="732" y="63"/>
                  </a:lnTo>
                  <a:lnTo>
                    <a:pt x="734" y="61"/>
                  </a:lnTo>
                  <a:lnTo>
                    <a:pt x="736" y="61"/>
                  </a:lnTo>
                  <a:lnTo>
                    <a:pt x="738" y="59"/>
                  </a:lnTo>
                  <a:lnTo>
                    <a:pt x="739" y="59"/>
                  </a:lnTo>
                  <a:lnTo>
                    <a:pt x="741" y="59"/>
                  </a:lnTo>
                  <a:lnTo>
                    <a:pt x="741" y="57"/>
                  </a:lnTo>
                  <a:lnTo>
                    <a:pt x="743" y="57"/>
                  </a:lnTo>
                  <a:lnTo>
                    <a:pt x="745" y="55"/>
                  </a:lnTo>
                  <a:lnTo>
                    <a:pt x="747" y="55"/>
                  </a:lnTo>
                  <a:lnTo>
                    <a:pt x="749" y="55"/>
                  </a:lnTo>
                  <a:lnTo>
                    <a:pt x="749" y="53"/>
                  </a:lnTo>
                  <a:lnTo>
                    <a:pt x="751" y="53"/>
                  </a:lnTo>
                  <a:lnTo>
                    <a:pt x="753" y="51"/>
                  </a:lnTo>
                  <a:lnTo>
                    <a:pt x="755" y="51"/>
                  </a:lnTo>
                  <a:lnTo>
                    <a:pt x="757" y="49"/>
                  </a:lnTo>
                  <a:lnTo>
                    <a:pt x="759" y="49"/>
                  </a:lnTo>
                  <a:lnTo>
                    <a:pt x="759" y="48"/>
                  </a:lnTo>
                  <a:lnTo>
                    <a:pt x="761" y="48"/>
                  </a:lnTo>
                  <a:lnTo>
                    <a:pt x="763" y="48"/>
                  </a:lnTo>
                  <a:lnTo>
                    <a:pt x="764" y="46"/>
                  </a:lnTo>
                  <a:lnTo>
                    <a:pt x="766" y="46"/>
                  </a:lnTo>
                  <a:lnTo>
                    <a:pt x="766" y="44"/>
                  </a:lnTo>
                  <a:lnTo>
                    <a:pt x="768" y="44"/>
                  </a:lnTo>
                  <a:lnTo>
                    <a:pt x="770" y="44"/>
                  </a:lnTo>
                  <a:lnTo>
                    <a:pt x="772" y="42"/>
                  </a:lnTo>
                  <a:lnTo>
                    <a:pt x="774" y="40"/>
                  </a:lnTo>
                  <a:lnTo>
                    <a:pt x="776" y="40"/>
                  </a:lnTo>
                  <a:lnTo>
                    <a:pt x="778" y="40"/>
                  </a:lnTo>
                  <a:lnTo>
                    <a:pt x="780" y="38"/>
                  </a:lnTo>
                  <a:lnTo>
                    <a:pt x="782" y="38"/>
                  </a:lnTo>
                  <a:lnTo>
                    <a:pt x="784" y="36"/>
                  </a:lnTo>
                  <a:lnTo>
                    <a:pt x="786" y="36"/>
                  </a:lnTo>
                  <a:lnTo>
                    <a:pt x="786" y="34"/>
                  </a:lnTo>
                  <a:lnTo>
                    <a:pt x="787" y="34"/>
                  </a:lnTo>
                  <a:lnTo>
                    <a:pt x="787" y="32"/>
                  </a:lnTo>
                  <a:lnTo>
                    <a:pt x="789" y="32"/>
                  </a:lnTo>
                  <a:lnTo>
                    <a:pt x="791" y="32"/>
                  </a:lnTo>
                  <a:lnTo>
                    <a:pt x="791" y="30"/>
                  </a:lnTo>
                  <a:lnTo>
                    <a:pt x="793" y="30"/>
                  </a:lnTo>
                  <a:lnTo>
                    <a:pt x="795" y="28"/>
                  </a:lnTo>
                  <a:lnTo>
                    <a:pt x="795" y="26"/>
                  </a:lnTo>
                  <a:lnTo>
                    <a:pt x="799" y="25"/>
                  </a:lnTo>
                  <a:lnTo>
                    <a:pt x="799" y="23"/>
                  </a:lnTo>
                  <a:lnTo>
                    <a:pt x="801" y="21"/>
                  </a:lnTo>
                  <a:lnTo>
                    <a:pt x="801" y="19"/>
                  </a:lnTo>
                  <a:lnTo>
                    <a:pt x="803" y="19"/>
                  </a:lnTo>
                  <a:lnTo>
                    <a:pt x="803" y="17"/>
                  </a:lnTo>
                  <a:lnTo>
                    <a:pt x="803" y="15"/>
                  </a:lnTo>
                  <a:lnTo>
                    <a:pt x="805" y="13"/>
                  </a:lnTo>
                  <a:lnTo>
                    <a:pt x="805" y="11"/>
                  </a:lnTo>
                  <a:lnTo>
                    <a:pt x="805" y="9"/>
                  </a:lnTo>
                  <a:lnTo>
                    <a:pt x="803" y="9"/>
                  </a:lnTo>
                  <a:lnTo>
                    <a:pt x="803" y="7"/>
                  </a:lnTo>
                  <a:lnTo>
                    <a:pt x="805" y="7"/>
                  </a:lnTo>
                  <a:lnTo>
                    <a:pt x="805" y="5"/>
                  </a:lnTo>
                  <a:lnTo>
                    <a:pt x="805" y="3"/>
                  </a:lnTo>
                  <a:lnTo>
                    <a:pt x="803" y="1"/>
                  </a:lnTo>
                  <a:lnTo>
                    <a:pt x="803" y="0"/>
                  </a:lnTo>
                  <a:lnTo>
                    <a:pt x="805" y="5"/>
                  </a:lnTo>
                  <a:lnTo>
                    <a:pt x="807" y="7"/>
                  </a:lnTo>
                  <a:lnTo>
                    <a:pt x="807" y="9"/>
                  </a:lnTo>
                  <a:lnTo>
                    <a:pt x="809" y="11"/>
                  </a:lnTo>
                  <a:lnTo>
                    <a:pt x="809" y="13"/>
                  </a:lnTo>
                  <a:lnTo>
                    <a:pt x="809" y="15"/>
                  </a:lnTo>
                  <a:lnTo>
                    <a:pt x="811" y="17"/>
                  </a:lnTo>
                  <a:lnTo>
                    <a:pt x="811" y="19"/>
                  </a:lnTo>
                  <a:lnTo>
                    <a:pt x="811" y="21"/>
                  </a:lnTo>
                  <a:lnTo>
                    <a:pt x="812" y="21"/>
                  </a:lnTo>
                  <a:lnTo>
                    <a:pt x="812" y="23"/>
                  </a:lnTo>
                  <a:lnTo>
                    <a:pt x="812" y="25"/>
                  </a:lnTo>
                  <a:lnTo>
                    <a:pt x="812" y="26"/>
                  </a:lnTo>
                  <a:lnTo>
                    <a:pt x="814" y="28"/>
                  </a:lnTo>
                  <a:lnTo>
                    <a:pt x="814" y="30"/>
                  </a:lnTo>
                  <a:lnTo>
                    <a:pt x="816" y="32"/>
                  </a:lnTo>
                  <a:lnTo>
                    <a:pt x="816" y="34"/>
                  </a:lnTo>
                  <a:lnTo>
                    <a:pt x="816" y="36"/>
                  </a:lnTo>
                  <a:lnTo>
                    <a:pt x="816" y="38"/>
                  </a:lnTo>
                  <a:lnTo>
                    <a:pt x="818" y="38"/>
                  </a:lnTo>
                  <a:lnTo>
                    <a:pt x="818" y="40"/>
                  </a:lnTo>
                  <a:lnTo>
                    <a:pt x="818" y="42"/>
                  </a:lnTo>
                  <a:lnTo>
                    <a:pt x="818" y="44"/>
                  </a:lnTo>
                  <a:lnTo>
                    <a:pt x="820" y="44"/>
                  </a:lnTo>
                  <a:lnTo>
                    <a:pt x="820" y="46"/>
                  </a:lnTo>
                  <a:lnTo>
                    <a:pt x="820" y="48"/>
                  </a:lnTo>
                  <a:lnTo>
                    <a:pt x="822" y="49"/>
                  </a:lnTo>
                  <a:lnTo>
                    <a:pt x="822" y="51"/>
                  </a:lnTo>
                  <a:lnTo>
                    <a:pt x="822" y="53"/>
                  </a:lnTo>
                  <a:lnTo>
                    <a:pt x="824" y="55"/>
                  </a:lnTo>
                  <a:lnTo>
                    <a:pt x="826" y="57"/>
                  </a:lnTo>
                  <a:lnTo>
                    <a:pt x="830" y="71"/>
                  </a:lnTo>
                  <a:lnTo>
                    <a:pt x="834" y="80"/>
                  </a:lnTo>
                  <a:lnTo>
                    <a:pt x="835" y="92"/>
                  </a:lnTo>
                  <a:lnTo>
                    <a:pt x="837" y="96"/>
                  </a:lnTo>
                  <a:lnTo>
                    <a:pt x="839" y="103"/>
                  </a:lnTo>
                  <a:lnTo>
                    <a:pt x="835" y="105"/>
                  </a:lnTo>
                  <a:lnTo>
                    <a:pt x="835" y="107"/>
                  </a:lnTo>
                  <a:lnTo>
                    <a:pt x="834" y="107"/>
                  </a:lnTo>
                  <a:lnTo>
                    <a:pt x="834" y="109"/>
                  </a:lnTo>
                  <a:lnTo>
                    <a:pt x="832" y="111"/>
                  </a:lnTo>
                  <a:lnTo>
                    <a:pt x="830" y="111"/>
                  </a:lnTo>
                  <a:lnTo>
                    <a:pt x="830" y="113"/>
                  </a:lnTo>
                  <a:lnTo>
                    <a:pt x="828" y="115"/>
                  </a:lnTo>
                  <a:lnTo>
                    <a:pt x="826" y="117"/>
                  </a:lnTo>
                  <a:lnTo>
                    <a:pt x="824" y="119"/>
                  </a:lnTo>
                  <a:lnTo>
                    <a:pt x="822" y="119"/>
                  </a:lnTo>
                  <a:lnTo>
                    <a:pt x="822" y="117"/>
                  </a:lnTo>
                  <a:lnTo>
                    <a:pt x="820" y="115"/>
                  </a:lnTo>
                  <a:lnTo>
                    <a:pt x="818" y="115"/>
                  </a:lnTo>
                  <a:lnTo>
                    <a:pt x="818" y="117"/>
                  </a:lnTo>
                  <a:lnTo>
                    <a:pt x="816" y="119"/>
                  </a:lnTo>
                  <a:lnTo>
                    <a:pt x="816" y="122"/>
                  </a:lnTo>
                  <a:lnTo>
                    <a:pt x="814" y="124"/>
                  </a:lnTo>
                  <a:lnTo>
                    <a:pt x="812" y="126"/>
                  </a:lnTo>
                  <a:lnTo>
                    <a:pt x="811" y="128"/>
                  </a:lnTo>
                  <a:lnTo>
                    <a:pt x="811" y="130"/>
                  </a:lnTo>
                  <a:lnTo>
                    <a:pt x="809" y="132"/>
                  </a:lnTo>
                  <a:lnTo>
                    <a:pt x="807" y="132"/>
                  </a:lnTo>
                  <a:lnTo>
                    <a:pt x="805" y="134"/>
                  </a:lnTo>
                  <a:lnTo>
                    <a:pt x="803" y="134"/>
                  </a:lnTo>
                  <a:lnTo>
                    <a:pt x="801" y="136"/>
                  </a:lnTo>
                  <a:lnTo>
                    <a:pt x="801" y="138"/>
                  </a:lnTo>
                  <a:lnTo>
                    <a:pt x="801" y="140"/>
                  </a:lnTo>
                  <a:lnTo>
                    <a:pt x="801" y="142"/>
                  </a:lnTo>
                  <a:lnTo>
                    <a:pt x="803" y="142"/>
                  </a:lnTo>
                  <a:lnTo>
                    <a:pt x="803" y="144"/>
                  </a:lnTo>
                  <a:lnTo>
                    <a:pt x="805" y="149"/>
                  </a:lnTo>
                  <a:lnTo>
                    <a:pt x="809" y="153"/>
                  </a:lnTo>
                  <a:lnTo>
                    <a:pt x="811" y="155"/>
                  </a:lnTo>
                  <a:lnTo>
                    <a:pt x="812" y="155"/>
                  </a:lnTo>
                  <a:lnTo>
                    <a:pt x="814" y="155"/>
                  </a:lnTo>
                  <a:lnTo>
                    <a:pt x="816" y="155"/>
                  </a:lnTo>
                  <a:lnTo>
                    <a:pt x="818" y="153"/>
                  </a:lnTo>
                  <a:lnTo>
                    <a:pt x="820" y="153"/>
                  </a:lnTo>
                  <a:lnTo>
                    <a:pt x="824" y="155"/>
                  </a:lnTo>
                  <a:lnTo>
                    <a:pt x="826" y="155"/>
                  </a:lnTo>
                  <a:lnTo>
                    <a:pt x="826" y="157"/>
                  </a:lnTo>
                  <a:lnTo>
                    <a:pt x="826" y="159"/>
                  </a:lnTo>
                  <a:lnTo>
                    <a:pt x="826" y="161"/>
                  </a:lnTo>
                  <a:lnTo>
                    <a:pt x="826" y="163"/>
                  </a:lnTo>
                  <a:lnTo>
                    <a:pt x="828" y="163"/>
                  </a:lnTo>
                  <a:lnTo>
                    <a:pt x="828" y="165"/>
                  </a:lnTo>
                  <a:lnTo>
                    <a:pt x="828" y="167"/>
                  </a:lnTo>
                  <a:lnTo>
                    <a:pt x="830" y="167"/>
                  </a:lnTo>
                  <a:lnTo>
                    <a:pt x="830" y="169"/>
                  </a:lnTo>
                  <a:lnTo>
                    <a:pt x="832" y="169"/>
                  </a:lnTo>
                  <a:lnTo>
                    <a:pt x="832" y="170"/>
                  </a:lnTo>
                  <a:lnTo>
                    <a:pt x="832" y="172"/>
                  </a:lnTo>
                  <a:lnTo>
                    <a:pt x="834" y="172"/>
                  </a:lnTo>
                  <a:lnTo>
                    <a:pt x="835" y="174"/>
                  </a:lnTo>
                  <a:lnTo>
                    <a:pt x="837" y="174"/>
                  </a:lnTo>
                  <a:lnTo>
                    <a:pt x="839" y="176"/>
                  </a:lnTo>
                  <a:lnTo>
                    <a:pt x="841" y="176"/>
                  </a:lnTo>
                  <a:lnTo>
                    <a:pt x="841" y="178"/>
                  </a:lnTo>
                  <a:lnTo>
                    <a:pt x="843" y="180"/>
                  </a:lnTo>
                  <a:lnTo>
                    <a:pt x="845" y="180"/>
                  </a:lnTo>
                  <a:lnTo>
                    <a:pt x="847" y="182"/>
                  </a:lnTo>
                  <a:lnTo>
                    <a:pt x="849" y="182"/>
                  </a:lnTo>
                  <a:lnTo>
                    <a:pt x="849" y="184"/>
                  </a:lnTo>
                  <a:lnTo>
                    <a:pt x="851" y="184"/>
                  </a:lnTo>
                  <a:lnTo>
                    <a:pt x="851" y="186"/>
                  </a:lnTo>
                  <a:lnTo>
                    <a:pt x="849" y="186"/>
                  </a:lnTo>
                  <a:lnTo>
                    <a:pt x="847" y="188"/>
                  </a:lnTo>
                  <a:lnTo>
                    <a:pt x="847" y="190"/>
                  </a:lnTo>
                  <a:lnTo>
                    <a:pt x="847" y="192"/>
                  </a:lnTo>
                  <a:lnTo>
                    <a:pt x="845" y="195"/>
                  </a:lnTo>
                  <a:lnTo>
                    <a:pt x="845" y="197"/>
                  </a:lnTo>
                  <a:lnTo>
                    <a:pt x="845" y="199"/>
                  </a:lnTo>
                  <a:lnTo>
                    <a:pt x="845" y="201"/>
                  </a:lnTo>
                  <a:lnTo>
                    <a:pt x="845" y="203"/>
                  </a:lnTo>
                  <a:lnTo>
                    <a:pt x="845" y="205"/>
                  </a:lnTo>
                  <a:lnTo>
                    <a:pt x="847" y="207"/>
                  </a:lnTo>
                  <a:lnTo>
                    <a:pt x="847" y="209"/>
                  </a:lnTo>
                  <a:lnTo>
                    <a:pt x="849" y="209"/>
                  </a:lnTo>
                  <a:lnTo>
                    <a:pt x="849" y="211"/>
                  </a:lnTo>
                  <a:lnTo>
                    <a:pt x="851" y="211"/>
                  </a:lnTo>
                  <a:lnTo>
                    <a:pt x="851" y="213"/>
                  </a:lnTo>
                  <a:lnTo>
                    <a:pt x="853" y="213"/>
                  </a:lnTo>
                  <a:lnTo>
                    <a:pt x="853" y="215"/>
                  </a:lnTo>
                  <a:lnTo>
                    <a:pt x="855" y="215"/>
                  </a:lnTo>
                  <a:lnTo>
                    <a:pt x="855" y="217"/>
                  </a:lnTo>
                  <a:lnTo>
                    <a:pt x="857" y="217"/>
                  </a:lnTo>
                  <a:lnTo>
                    <a:pt x="857" y="218"/>
                  </a:lnTo>
                  <a:lnTo>
                    <a:pt x="855" y="218"/>
                  </a:lnTo>
                  <a:lnTo>
                    <a:pt x="857" y="220"/>
                  </a:lnTo>
                  <a:lnTo>
                    <a:pt x="857" y="222"/>
                  </a:lnTo>
                  <a:lnTo>
                    <a:pt x="859" y="222"/>
                  </a:lnTo>
                  <a:lnTo>
                    <a:pt x="859" y="224"/>
                  </a:lnTo>
                  <a:lnTo>
                    <a:pt x="860" y="226"/>
                  </a:lnTo>
                  <a:lnTo>
                    <a:pt x="860" y="228"/>
                  </a:lnTo>
                  <a:lnTo>
                    <a:pt x="860" y="230"/>
                  </a:lnTo>
                  <a:lnTo>
                    <a:pt x="860" y="232"/>
                  </a:lnTo>
                  <a:lnTo>
                    <a:pt x="862" y="234"/>
                  </a:lnTo>
                  <a:lnTo>
                    <a:pt x="862" y="236"/>
                  </a:lnTo>
                  <a:lnTo>
                    <a:pt x="864" y="236"/>
                  </a:lnTo>
                  <a:lnTo>
                    <a:pt x="864" y="238"/>
                  </a:lnTo>
                  <a:lnTo>
                    <a:pt x="866" y="240"/>
                  </a:lnTo>
                  <a:lnTo>
                    <a:pt x="866" y="242"/>
                  </a:lnTo>
                  <a:lnTo>
                    <a:pt x="868" y="243"/>
                  </a:lnTo>
                  <a:lnTo>
                    <a:pt x="868" y="245"/>
                  </a:lnTo>
                  <a:lnTo>
                    <a:pt x="870" y="247"/>
                  </a:lnTo>
                  <a:lnTo>
                    <a:pt x="870" y="249"/>
                  </a:lnTo>
                  <a:lnTo>
                    <a:pt x="872" y="251"/>
                  </a:lnTo>
                  <a:lnTo>
                    <a:pt x="874" y="253"/>
                  </a:lnTo>
                  <a:lnTo>
                    <a:pt x="876" y="255"/>
                  </a:lnTo>
                  <a:lnTo>
                    <a:pt x="876" y="257"/>
                  </a:lnTo>
                  <a:lnTo>
                    <a:pt x="878" y="257"/>
                  </a:lnTo>
                  <a:lnTo>
                    <a:pt x="878" y="259"/>
                  </a:lnTo>
                  <a:lnTo>
                    <a:pt x="878" y="261"/>
                  </a:lnTo>
                  <a:lnTo>
                    <a:pt x="880" y="263"/>
                  </a:lnTo>
                  <a:lnTo>
                    <a:pt x="880" y="265"/>
                  </a:lnTo>
                  <a:lnTo>
                    <a:pt x="880" y="266"/>
                  </a:lnTo>
                  <a:lnTo>
                    <a:pt x="880" y="268"/>
                  </a:lnTo>
                  <a:lnTo>
                    <a:pt x="878" y="268"/>
                  </a:lnTo>
                  <a:lnTo>
                    <a:pt x="878" y="270"/>
                  </a:lnTo>
                  <a:lnTo>
                    <a:pt x="878" y="272"/>
                  </a:lnTo>
                  <a:lnTo>
                    <a:pt x="878" y="274"/>
                  </a:lnTo>
                  <a:lnTo>
                    <a:pt x="880" y="274"/>
                  </a:lnTo>
                  <a:lnTo>
                    <a:pt x="882" y="274"/>
                  </a:lnTo>
                  <a:lnTo>
                    <a:pt x="883" y="274"/>
                  </a:lnTo>
                  <a:lnTo>
                    <a:pt x="885" y="274"/>
                  </a:lnTo>
                  <a:lnTo>
                    <a:pt x="885" y="272"/>
                  </a:lnTo>
                  <a:lnTo>
                    <a:pt x="887" y="272"/>
                  </a:lnTo>
                  <a:lnTo>
                    <a:pt x="889" y="270"/>
                  </a:lnTo>
                  <a:lnTo>
                    <a:pt x="889" y="268"/>
                  </a:lnTo>
                  <a:lnTo>
                    <a:pt x="891" y="266"/>
                  </a:lnTo>
                  <a:lnTo>
                    <a:pt x="893" y="266"/>
                  </a:lnTo>
                  <a:lnTo>
                    <a:pt x="893" y="265"/>
                  </a:lnTo>
                  <a:lnTo>
                    <a:pt x="895" y="265"/>
                  </a:lnTo>
                  <a:lnTo>
                    <a:pt x="895" y="263"/>
                  </a:lnTo>
                  <a:lnTo>
                    <a:pt x="897" y="263"/>
                  </a:lnTo>
                  <a:lnTo>
                    <a:pt x="897" y="261"/>
                  </a:lnTo>
                  <a:lnTo>
                    <a:pt x="899" y="261"/>
                  </a:lnTo>
                  <a:lnTo>
                    <a:pt x="899" y="259"/>
                  </a:lnTo>
                  <a:lnTo>
                    <a:pt x="901" y="259"/>
                  </a:lnTo>
                  <a:lnTo>
                    <a:pt x="901" y="261"/>
                  </a:lnTo>
                  <a:lnTo>
                    <a:pt x="901" y="263"/>
                  </a:lnTo>
                  <a:lnTo>
                    <a:pt x="903" y="263"/>
                  </a:lnTo>
                  <a:lnTo>
                    <a:pt x="903" y="265"/>
                  </a:lnTo>
                  <a:lnTo>
                    <a:pt x="905" y="265"/>
                  </a:lnTo>
                  <a:lnTo>
                    <a:pt x="907" y="265"/>
                  </a:lnTo>
                  <a:lnTo>
                    <a:pt x="908" y="265"/>
                  </a:lnTo>
                  <a:lnTo>
                    <a:pt x="910" y="263"/>
                  </a:lnTo>
                  <a:lnTo>
                    <a:pt x="910" y="261"/>
                  </a:lnTo>
                  <a:lnTo>
                    <a:pt x="912" y="259"/>
                  </a:lnTo>
                  <a:lnTo>
                    <a:pt x="912" y="257"/>
                  </a:lnTo>
                  <a:lnTo>
                    <a:pt x="914" y="257"/>
                  </a:lnTo>
                  <a:lnTo>
                    <a:pt x="914" y="255"/>
                  </a:lnTo>
                  <a:lnTo>
                    <a:pt x="916" y="257"/>
                  </a:lnTo>
                  <a:lnTo>
                    <a:pt x="918" y="257"/>
                  </a:lnTo>
                  <a:lnTo>
                    <a:pt x="920" y="257"/>
                  </a:lnTo>
                  <a:lnTo>
                    <a:pt x="922" y="257"/>
                  </a:lnTo>
                  <a:lnTo>
                    <a:pt x="924" y="257"/>
                  </a:lnTo>
                  <a:lnTo>
                    <a:pt x="926" y="257"/>
                  </a:lnTo>
                  <a:lnTo>
                    <a:pt x="928" y="257"/>
                  </a:lnTo>
                  <a:lnTo>
                    <a:pt x="930" y="257"/>
                  </a:lnTo>
                  <a:lnTo>
                    <a:pt x="928" y="259"/>
                  </a:lnTo>
                  <a:lnTo>
                    <a:pt x="930" y="259"/>
                  </a:lnTo>
                  <a:lnTo>
                    <a:pt x="931" y="259"/>
                  </a:lnTo>
                  <a:lnTo>
                    <a:pt x="933" y="259"/>
                  </a:lnTo>
                  <a:lnTo>
                    <a:pt x="935" y="259"/>
                  </a:lnTo>
                  <a:lnTo>
                    <a:pt x="937" y="259"/>
                  </a:lnTo>
                  <a:lnTo>
                    <a:pt x="939" y="259"/>
                  </a:lnTo>
                  <a:lnTo>
                    <a:pt x="941" y="259"/>
                  </a:lnTo>
                  <a:lnTo>
                    <a:pt x="943" y="261"/>
                  </a:lnTo>
                  <a:lnTo>
                    <a:pt x="945" y="261"/>
                  </a:lnTo>
                  <a:lnTo>
                    <a:pt x="945" y="263"/>
                  </a:lnTo>
                  <a:lnTo>
                    <a:pt x="947" y="263"/>
                  </a:lnTo>
                  <a:lnTo>
                    <a:pt x="949" y="263"/>
                  </a:lnTo>
                  <a:lnTo>
                    <a:pt x="951" y="263"/>
                  </a:lnTo>
                  <a:lnTo>
                    <a:pt x="951" y="265"/>
                  </a:lnTo>
                  <a:lnTo>
                    <a:pt x="949" y="265"/>
                  </a:lnTo>
                  <a:lnTo>
                    <a:pt x="949" y="266"/>
                  </a:lnTo>
                  <a:lnTo>
                    <a:pt x="951" y="268"/>
                  </a:lnTo>
                  <a:lnTo>
                    <a:pt x="953" y="268"/>
                  </a:lnTo>
                  <a:lnTo>
                    <a:pt x="955" y="268"/>
                  </a:lnTo>
                  <a:lnTo>
                    <a:pt x="956" y="270"/>
                  </a:lnTo>
                  <a:lnTo>
                    <a:pt x="958" y="270"/>
                  </a:lnTo>
                  <a:lnTo>
                    <a:pt x="960" y="270"/>
                  </a:lnTo>
                  <a:lnTo>
                    <a:pt x="962" y="270"/>
                  </a:lnTo>
                  <a:lnTo>
                    <a:pt x="964" y="272"/>
                  </a:lnTo>
                  <a:lnTo>
                    <a:pt x="966" y="272"/>
                  </a:lnTo>
                  <a:lnTo>
                    <a:pt x="966" y="274"/>
                  </a:lnTo>
                  <a:lnTo>
                    <a:pt x="966" y="276"/>
                  </a:lnTo>
                  <a:lnTo>
                    <a:pt x="966" y="278"/>
                  </a:lnTo>
                  <a:lnTo>
                    <a:pt x="966" y="280"/>
                  </a:lnTo>
                  <a:lnTo>
                    <a:pt x="964" y="282"/>
                  </a:lnTo>
                  <a:lnTo>
                    <a:pt x="964" y="284"/>
                  </a:lnTo>
                  <a:lnTo>
                    <a:pt x="964" y="286"/>
                  </a:lnTo>
                  <a:lnTo>
                    <a:pt x="964" y="288"/>
                  </a:lnTo>
                  <a:lnTo>
                    <a:pt x="964" y="290"/>
                  </a:lnTo>
                  <a:lnTo>
                    <a:pt x="964" y="291"/>
                  </a:lnTo>
                  <a:lnTo>
                    <a:pt x="966" y="291"/>
                  </a:lnTo>
                  <a:lnTo>
                    <a:pt x="966" y="293"/>
                  </a:lnTo>
                  <a:lnTo>
                    <a:pt x="968" y="293"/>
                  </a:lnTo>
                  <a:lnTo>
                    <a:pt x="968" y="295"/>
                  </a:lnTo>
                  <a:lnTo>
                    <a:pt x="970" y="295"/>
                  </a:lnTo>
                  <a:lnTo>
                    <a:pt x="970" y="297"/>
                  </a:lnTo>
                  <a:lnTo>
                    <a:pt x="972" y="297"/>
                  </a:lnTo>
                  <a:lnTo>
                    <a:pt x="974" y="297"/>
                  </a:lnTo>
                  <a:lnTo>
                    <a:pt x="976" y="297"/>
                  </a:lnTo>
                  <a:lnTo>
                    <a:pt x="976" y="299"/>
                  </a:lnTo>
                  <a:lnTo>
                    <a:pt x="978" y="299"/>
                  </a:lnTo>
                  <a:lnTo>
                    <a:pt x="979" y="299"/>
                  </a:lnTo>
                  <a:lnTo>
                    <a:pt x="981" y="301"/>
                  </a:lnTo>
                  <a:lnTo>
                    <a:pt x="983" y="301"/>
                  </a:lnTo>
                  <a:lnTo>
                    <a:pt x="983" y="303"/>
                  </a:lnTo>
                  <a:lnTo>
                    <a:pt x="985" y="303"/>
                  </a:lnTo>
                  <a:lnTo>
                    <a:pt x="985" y="305"/>
                  </a:lnTo>
                  <a:lnTo>
                    <a:pt x="987" y="305"/>
                  </a:lnTo>
                  <a:lnTo>
                    <a:pt x="987" y="307"/>
                  </a:lnTo>
                  <a:lnTo>
                    <a:pt x="989" y="307"/>
                  </a:lnTo>
                  <a:lnTo>
                    <a:pt x="989" y="309"/>
                  </a:lnTo>
                  <a:lnTo>
                    <a:pt x="991" y="311"/>
                  </a:lnTo>
                  <a:lnTo>
                    <a:pt x="993" y="313"/>
                  </a:lnTo>
                  <a:lnTo>
                    <a:pt x="993" y="314"/>
                  </a:lnTo>
                  <a:lnTo>
                    <a:pt x="993" y="316"/>
                  </a:lnTo>
                  <a:lnTo>
                    <a:pt x="995" y="316"/>
                  </a:lnTo>
                  <a:lnTo>
                    <a:pt x="995" y="318"/>
                  </a:lnTo>
                  <a:lnTo>
                    <a:pt x="995" y="320"/>
                  </a:lnTo>
                  <a:lnTo>
                    <a:pt x="995" y="322"/>
                  </a:lnTo>
                  <a:lnTo>
                    <a:pt x="995" y="324"/>
                  </a:lnTo>
                  <a:lnTo>
                    <a:pt x="995" y="326"/>
                  </a:lnTo>
                  <a:lnTo>
                    <a:pt x="995" y="328"/>
                  </a:lnTo>
                  <a:lnTo>
                    <a:pt x="995" y="330"/>
                  </a:lnTo>
                  <a:lnTo>
                    <a:pt x="997" y="332"/>
                  </a:lnTo>
                  <a:lnTo>
                    <a:pt x="997" y="334"/>
                  </a:lnTo>
                  <a:lnTo>
                    <a:pt x="997" y="336"/>
                  </a:lnTo>
                  <a:lnTo>
                    <a:pt x="999" y="338"/>
                  </a:lnTo>
                  <a:lnTo>
                    <a:pt x="1001" y="339"/>
                  </a:lnTo>
                  <a:lnTo>
                    <a:pt x="1001" y="341"/>
                  </a:lnTo>
                  <a:lnTo>
                    <a:pt x="1003" y="341"/>
                  </a:lnTo>
                  <a:lnTo>
                    <a:pt x="1003" y="343"/>
                  </a:lnTo>
                  <a:lnTo>
                    <a:pt x="1004" y="345"/>
                  </a:lnTo>
                  <a:lnTo>
                    <a:pt x="1006" y="345"/>
                  </a:lnTo>
                  <a:lnTo>
                    <a:pt x="1006" y="347"/>
                  </a:lnTo>
                  <a:lnTo>
                    <a:pt x="1008" y="347"/>
                  </a:lnTo>
                  <a:lnTo>
                    <a:pt x="1010" y="349"/>
                  </a:lnTo>
                  <a:lnTo>
                    <a:pt x="1012" y="351"/>
                  </a:lnTo>
                  <a:lnTo>
                    <a:pt x="1012" y="353"/>
                  </a:lnTo>
                  <a:lnTo>
                    <a:pt x="1014" y="353"/>
                  </a:lnTo>
                  <a:lnTo>
                    <a:pt x="1014" y="355"/>
                  </a:lnTo>
                  <a:lnTo>
                    <a:pt x="1012" y="357"/>
                  </a:lnTo>
                  <a:lnTo>
                    <a:pt x="1012" y="359"/>
                  </a:lnTo>
                  <a:lnTo>
                    <a:pt x="1010" y="359"/>
                  </a:lnTo>
                  <a:lnTo>
                    <a:pt x="1008" y="361"/>
                  </a:lnTo>
                  <a:lnTo>
                    <a:pt x="1006" y="362"/>
                  </a:lnTo>
                  <a:lnTo>
                    <a:pt x="1004" y="364"/>
                  </a:lnTo>
                  <a:lnTo>
                    <a:pt x="1003" y="366"/>
                  </a:lnTo>
                  <a:lnTo>
                    <a:pt x="1003" y="368"/>
                  </a:lnTo>
                  <a:lnTo>
                    <a:pt x="1001" y="370"/>
                  </a:lnTo>
                  <a:lnTo>
                    <a:pt x="1001" y="372"/>
                  </a:lnTo>
                  <a:lnTo>
                    <a:pt x="1003" y="372"/>
                  </a:lnTo>
                  <a:lnTo>
                    <a:pt x="1003" y="374"/>
                  </a:lnTo>
                  <a:lnTo>
                    <a:pt x="1003" y="376"/>
                  </a:lnTo>
                  <a:lnTo>
                    <a:pt x="1003" y="378"/>
                  </a:lnTo>
                  <a:lnTo>
                    <a:pt x="1001" y="380"/>
                  </a:lnTo>
                  <a:lnTo>
                    <a:pt x="1001" y="382"/>
                  </a:lnTo>
                  <a:lnTo>
                    <a:pt x="1001" y="384"/>
                  </a:lnTo>
                  <a:lnTo>
                    <a:pt x="999" y="384"/>
                  </a:lnTo>
                  <a:lnTo>
                    <a:pt x="997" y="386"/>
                  </a:lnTo>
                  <a:lnTo>
                    <a:pt x="997" y="387"/>
                  </a:lnTo>
                  <a:lnTo>
                    <a:pt x="993" y="389"/>
                  </a:lnTo>
                  <a:lnTo>
                    <a:pt x="991" y="389"/>
                  </a:lnTo>
                  <a:lnTo>
                    <a:pt x="991" y="391"/>
                  </a:lnTo>
                  <a:lnTo>
                    <a:pt x="989" y="391"/>
                  </a:lnTo>
                  <a:lnTo>
                    <a:pt x="987" y="391"/>
                  </a:lnTo>
                  <a:lnTo>
                    <a:pt x="985" y="391"/>
                  </a:lnTo>
                  <a:lnTo>
                    <a:pt x="983" y="391"/>
                  </a:lnTo>
                  <a:lnTo>
                    <a:pt x="981" y="393"/>
                  </a:lnTo>
                  <a:lnTo>
                    <a:pt x="979" y="395"/>
                  </a:lnTo>
                  <a:lnTo>
                    <a:pt x="978" y="397"/>
                  </a:lnTo>
                  <a:lnTo>
                    <a:pt x="978" y="399"/>
                  </a:lnTo>
                  <a:lnTo>
                    <a:pt x="978" y="401"/>
                  </a:lnTo>
                  <a:lnTo>
                    <a:pt x="978" y="403"/>
                  </a:lnTo>
                  <a:lnTo>
                    <a:pt x="978" y="405"/>
                  </a:lnTo>
                  <a:lnTo>
                    <a:pt x="978" y="407"/>
                  </a:lnTo>
                  <a:lnTo>
                    <a:pt x="978" y="409"/>
                  </a:lnTo>
                  <a:lnTo>
                    <a:pt x="978" y="410"/>
                  </a:lnTo>
                  <a:lnTo>
                    <a:pt x="979" y="412"/>
                  </a:lnTo>
                  <a:lnTo>
                    <a:pt x="979" y="414"/>
                  </a:lnTo>
                  <a:lnTo>
                    <a:pt x="979" y="416"/>
                  </a:lnTo>
                  <a:lnTo>
                    <a:pt x="981" y="416"/>
                  </a:lnTo>
                  <a:lnTo>
                    <a:pt x="981" y="418"/>
                  </a:lnTo>
                  <a:lnTo>
                    <a:pt x="983" y="418"/>
                  </a:lnTo>
                  <a:lnTo>
                    <a:pt x="983" y="420"/>
                  </a:lnTo>
                  <a:lnTo>
                    <a:pt x="985" y="422"/>
                  </a:lnTo>
                  <a:lnTo>
                    <a:pt x="987" y="422"/>
                  </a:lnTo>
                  <a:lnTo>
                    <a:pt x="987" y="424"/>
                  </a:lnTo>
                  <a:lnTo>
                    <a:pt x="989" y="424"/>
                  </a:lnTo>
                  <a:lnTo>
                    <a:pt x="989" y="426"/>
                  </a:lnTo>
                  <a:lnTo>
                    <a:pt x="991" y="426"/>
                  </a:lnTo>
                  <a:lnTo>
                    <a:pt x="993" y="426"/>
                  </a:lnTo>
                  <a:lnTo>
                    <a:pt x="995" y="428"/>
                  </a:lnTo>
                  <a:lnTo>
                    <a:pt x="997" y="428"/>
                  </a:lnTo>
                  <a:lnTo>
                    <a:pt x="999" y="428"/>
                  </a:lnTo>
                  <a:lnTo>
                    <a:pt x="1001" y="430"/>
                  </a:lnTo>
                  <a:lnTo>
                    <a:pt x="1003" y="430"/>
                  </a:lnTo>
                  <a:lnTo>
                    <a:pt x="1004" y="430"/>
                  </a:lnTo>
                  <a:lnTo>
                    <a:pt x="1004" y="432"/>
                  </a:lnTo>
                  <a:lnTo>
                    <a:pt x="1006" y="432"/>
                  </a:lnTo>
                  <a:lnTo>
                    <a:pt x="1008" y="432"/>
                  </a:lnTo>
                  <a:lnTo>
                    <a:pt x="1010" y="432"/>
                  </a:lnTo>
                  <a:lnTo>
                    <a:pt x="1010" y="434"/>
                  </a:lnTo>
                  <a:lnTo>
                    <a:pt x="1012" y="434"/>
                  </a:lnTo>
                  <a:lnTo>
                    <a:pt x="1014" y="434"/>
                  </a:lnTo>
                  <a:lnTo>
                    <a:pt x="1016" y="434"/>
                  </a:lnTo>
                  <a:lnTo>
                    <a:pt x="1018" y="435"/>
                  </a:lnTo>
                  <a:lnTo>
                    <a:pt x="1020" y="435"/>
                  </a:lnTo>
                  <a:lnTo>
                    <a:pt x="1020" y="437"/>
                  </a:lnTo>
                  <a:lnTo>
                    <a:pt x="1022" y="437"/>
                  </a:lnTo>
                  <a:lnTo>
                    <a:pt x="1022" y="439"/>
                  </a:lnTo>
                  <a:lnTo>
                    <a:pt x="1024" y="439"/>
                  </a:lnTo>
                  <a:lnTo>
                    <a:pt x="1024" y="441"/>
                  </a:lnTo>
                  <a:lnTo>
                    <a:pt x="1026" y="441"/>
                  </a:lnTo>
                  <a:lnTo>
                    <a:pt x="1026" y="443"/>
                  </a:lnTo>
                  <a:lnTo>
                    <a:pt x="1026" y="445"/>
                  </a:lnTo>
                  <a:lnTo>
                    <a:pt x="1027" y="445"/>
                  </a:lnTo>
                  <a:lnTo>
                    <a:pt x="1026" y="447"/>
                  </a:lnTo>
                  <a:lnTo>
                    <a:pt x="1026" y="449"/>
                  </a:lnTo>
                  <a:lnTo>
                    <a:pt x="1026" y="451"/>
                  </a:lnTo>
                  <a:lnTo>
                    <a:pt x="1026" y="453"/>
                  </a:lnTo>
                  <a:lnTo>
                    <a:pt x="1026" y="457"/>
                  </a:lnTo>
                  <a:lnTo>
                    <a:pt x="1026" y="459"/>
                  </a:lnTo>
                  <a:lnTo>
                    <a:pt x="1024" y="462"/>
                  </a:lnTo>
                  <a:lnTo>
                    <a:pt x="1024" y="466"/>
                  </a:lnTo>
                  <a:lnTo>
                    <a:pt x="1024" y="470"/>
                  </a:lnTo>
                  <a:lnTo>
                    <a:pt x="1024" y="474"/>
                  </a:lnTo>
                  <a:lnTo>
                    <a:pt x="1024" y="476"/>
                  </a:lnTo>
                  <a:lnTo>
                    <a:pt x="1024" y="480"/>
                  </a:lnTo>
                  <a:lnTo>
                    <a:pt x="1024" y="482"/>
                  </a:lnTo>
                  <a:lnTo>
                    <a:pt x="1024" y="485"/>
                  </a:lnTo>
                  <a:lnTo>
                    <a:pt x="1024" y="489"/>
                  </a:lnTo>
                  <a:lnTo>
                    <a:pt x="1024" y="491"/>
                  </a:lnTo>
                  <a:lnTo>
                    <a:pt x="1026" y="497"/>
                  </a:lnTo>
                  <a:lnTo>
                    <a:pt x="1026" y="499"/>
                  </a:lnTo>
                  <a:lnTo>
                    <a:pt x="1026" y="501"/>
                  </a:lnTo>
                  <a:lnTo>
                    <a:pt x="1026" y="505"/>
                  </a:lnTo>
                  <a:lnTo>
                    <a:pt x="1026" y="508"/>
                  </a:lnTo>
                  <a:lnTo>
                    <a:pt x="1029" y="514"/>
                  </a:lnTo>
                  <a:lnTo>
                    <a:pt x="1031" y="518"/>
                  </a:lnTo>
                  <a:lnTo>
                    <a:pt x="1035" y="520"/>
                  </a:lnTo>
                  <a:lnTo>
                    <a:pt x="1037" y="524"/>
                  </a:lnTo>
                  <a:lnTo>
                    <a:pt x="1039" y="526"/>
                  </a:lnTo>
                  <a:lnTo>
                    <a:pt x="1041" y="526"/>
                  </a:lnTo>
                  <a:lnTo>
                    <a:pt x="1045" y="528"/>
                  </a:lnTo>
                  <a:lnTo>
                    <a:pt x="1047" y="528"/>
                  </a:lnTo>
                  <a:lnTo>
                    <a:pt x="1049" y="528"/>
                  </a:lnTo>
                  <a:lnTo>
                    <a:pt x="1051" y="528"/>
                  </a:lnTo>
                  <a:lnTo>
                    <a:pt x="1052" y="526"/>
                  </a:lnTo>
                  <a:lnTo>
                    <a:pt x="1054" y="526"/>
                  </a:lnTo>
                  <a:lnTo>
                    <a:pt x="1056" y="524"/>
                  </a:lnTo>
                  <a:lnTo>
                    <a:pt x="1056" y="526"/>
                  </a:lnTo>
                  <a:lnTo>
                    <a:pt x="1056" y="528"/>
                  </a:lnTo>
                  <a:lnTo>
                    <a:pt x="1054" y="528"/>
                  </a:lnTo>
                  <a:lnTo>
                    <a:pt x="1052" y="528"/>
                  </a:lnTo>
                  <a:lnTo>
                    <a:pt x="1052" y="530"/>
                  </a:lnTo>
                  <a:lnTo>
                    <a:pt x="1051" y="530"/>
                  </a:lnTo>
                  <a:lnTo>
                    <a:pt x="1052" y="530"/>
                  </a:lnTo>
                  <a:lnTo>
                    <a:pt x="1052" y="531"/>
                  </a:lnTo>
                  <a:lnTo>
                    <a:pt x="1052" y="533"/>
                  </a:lnTo>
                  <a:lnTo>
                    <a:pt x="1054" y="533"/>
                  </a:lnTo>
                  <a:lnTo>
                    <a:pt x="1054" y="535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2" y="539"/>
                  </a:lnTo>
                  <a:lnTo>
                    <a:pt x="1052" y="541"/>
                  </a:lnTo>
                  <a:lnTo>
                    <a:pt x="1051" y="541"/>
                  </a:lnTo>
                  <a:lnTo>
                    <a:pt x="1051" y="543"/>
                  </a:lnTo>
                  <a:lnTo>
                    <a:pt x="1052" y="543"/>
                  </a:lnTo>
                  <a:lnTo>
                    <a:pt x="1052" y="545"/>
                  </a:lnTo>
                  <a:lnTo>
                    <a:pt x="1054" y="545"/>
                  </a:lnTo>
                  <a:lnTo>
                    <a:pt x="1052" y="545"/>
                  </a:lnTo>
                  <a:lnTo>
                    <a:pt x="1051" y="547"/>
                  </a:lnTo>
                  <a:lnTo>
                    <a:pt x="1049" y="547"/>
                  </a:lnTo>
                  <a:lnTo>
                    <a:pt x="1047" y="547"/>
                  </a:lnTo>
                  <a:lnTo>
                    <a:pt x="1045" y="547"/>
                  </a:lnTo>
                  <a:lnTo>
                    <a:pt x="1045" y="549"/>
                  </a:lnTo>
                  <a:lnTo>
                    <a:pt x="1043" y="549"/>
                  </a:lnTo>
                  <a:lnTo>
                    <a:pt x="1041" y="551"/>
                  </a:lnTo>
                  <a:lnTo>
                    <a:pt x="1039" y="551"/>
                  </a:lnTo>
                  <a:lnTo>
                    <a:pt x="1037" y="553"/>
                  </a:lnTo>
                  <a:lnTo>
                    <a:pt x="1035" y="553"/>
                  </a:lnTo>
                  <a:lnTo>
                    <a:pt x="1033" y="555"/>
                  </a:lnTo>
                  <a:lnTo>
                    <a:pt x="1031" y="555"/>
                  </a:lnTo>
                  <a:lnTo>
                    <a:pt x="1029" y="555"/>
                  </a:lnTo>
                  <a:lnTo>
                    <a:pt x="1029" y="556"/>
                  </a:lnTo>
                  <a:lnTo>
                    <a:pt x="1027" y="556"/>
                  </a:lnTo>
                  <a:lnTo>
                    <a:pt x="1026" y="556"/>
                  </a:lnTo>
                  <a:lnTo>
                    <a:pt x="1024" y="558"/>
                  </a:lnTo>
                  <a:lnTo>
                    <a:pt x="1022" y="558"/>
                  </a:lnTo>
                  <a:lnTo>
                    <a:pt x="1022" y="560"/>
                  </a:lnTo>
                  <a:lnTo>
                    <a:pt x="1020" y="560"/>
                  </a:lnTo>
                  <a:lnTo>
                    <a:pt x="1020" y="562"/>
                  </a:lnTo>
                  <a:lnTo>
                    <a:pt x="1018" y="562"/>
                  </a:lnTo>
                  <a:lnTo>
                    <a:pt x="1018" y="564"/>
                  </a:lnTo>
                  <a:lnTo>
                    <a:pt x="1016" y="564"/>
                  </a:lnTo>
                  <a:lnTo>
                    <a:pt x="1016" y="566"/>
                  </a:lnTo>
                  <a:lnTo>
                    <a:pt x="1014" y="566"/>
                  </a:lnTo>
                  <a:lnTo>
                    <a:pt x="1012" y="568"/>
                  </a:lnTo>
                  <a:lnTo>
                    <a:pt x="1010" y="570"/>
                  </a:lnTo>
                  <a:lnTo>
                    <a:pt x="1008" y="570"/>
                  </a:lnTo>
                  <a:lnTo>
                    <a:pt x="1006" y="570"/>
                  </a:lnTo>
                  <a:lnTo>
                    <a:pt x="1006" y="572"/>
                  </a:lnTo>
                  <a:lnTo>
                    <a:pt x="1004" y="572"/>
                  </a:lnTo>
                  <a:lnTo>
                    <a:pt x="1003" y="572"/>
                  </a:lnTo>
                  <a:lnTo>
                    <a:pt x="1001" y="572"/>
                  </a:lnTo>
                  <a:lnTo>
                    <a:pt x="1001" y="574"/>
                  </a:lnTo>
                  <a:lnTo>
                    <a:pt x="999" y="574"/>
                  </a:lnTo>
                  <a:lnTo>
                    <a:pt x="997" y="574"/>
                  </a:lnTo>
                  <a:lnTo>
                    <a:pt x="995" y="576"/>
                  </a:lnTo>
                  <a:lnTo>
                    <a:pt x="993" y="578"/>
                  </a:lnTo>
                  <a:lnTo>
                    <a:pt x="991" y="578"/>
                  </a:lnTo>
                  <a:lnTo>
                    <a:pt x="989" y="578"/>
                  </a:lnTo>
                  <a:lnTo>
                    <a:pt x="989" y="579"/>
                  </a:lnTo>
                  <a:lnTo>
                    <a:pt x="987" y="579"/>
                  </a:lnTo>
                  <a:lnTo>
                    <a:pt x="985" y="579"/>
                  </a:lnTo>
                  <a:lnTo>
                    <a:pt x="983" y="581"/>
                  </a:lnTo>
                  <a:lnTo>
                    <a:pt x="981" y="581"/>
                  </a:lnTo>
                  <a:lnTo>
                    <a:pt x="979" y="583"/>
                  </a:lnTo>
                  <a:lnTo>
                    <a:pt x="978" y="583"/>
                  </a:lnTo>
                  <a:lnTo>
                    <a:pt x="976" y="585"/>
                  </a:lnTo>
                  <a:lnTo>
                    <a:pt x="974" y="585"/>
                  </a:lnTo>
                  <a:lnTo>
                    <a:pt x="972" y="585"/>
                  </a:lnTo>
                  <a:lnTo>
                    <a:pt x="970" y="585"/>
                  </a:lnTo>
                  <a:lnTo>
                    <a:pt x="970" y="587"/>
                  </a:lnTo>
                  <a:lnTo>
                    <a:pt x="968" y="587"/>
                  </a:lnTo>
                  <a:lnTo>
                    <a:pt x="968" y="589"/>
                  </a:lnTo>
                  <a:lnTo>
                    <a:pt x="966" y="589"/>
                  </a:lnTo>
                  <a:lnTo>
                    <a:pt x="966" y="591"/>
                  </a:lnTo>
                  <a:lnTo>
                    <a:pt x="964" y="593"/>
                  </a:lnTo>
                  <a:lnTo>
                    <a:pt x="962" y="595"/>
                  </a:lnTo>
                  <a:lnTo>
                    <a:pt x="962" y="597"/>
                  </a:lnTo>
                  <a:lnTo>
                    <a:pt x="960" y="597"/>
                  </a:lnTo>
                  <a:lnTo>
                    <a:pt x="960" y="599"/>
                  </a:lnTo>
                  <a:lnTo>
                    <a:pt x="958" y="599"/>
                  </a:lnTo>
                  <a:lnTo>
                    <a:pt x="958" y="601"/>
                  </a:lnTo>
                  <a:lnTo>
                    <a:pt x="956" y="601"/>
                  </a:lnTo>
                  <a:lnTo>
                    <a:pt x="956" y="603"/>
                  </a:lnTo>
                  <a:lnTo>
                    <a:pt x="955" y="603"/>
                  </a:lnTo>
                  <a:lnTo>
                    <a:pt x="955" y="604"/>
                  </a:lnTo>
                  <a:lnTo>
                    <a:pt x="953" y="606"/>
                  </a:lnTo>
                  <a:lnTo>
                    <a:pt x="951" y="606"/>
                  </a:lnTo>
                  <a:lnTo>
                    <a:pt x="951" y="608"/>
                  </a:lnTo>
                  <a:lnTo>
                    <a:pt x="949" y="608"/>
                  </a:lnTo>
                  <a:lnTo>
                    <a:pt x="947" y="608"/>
                  </a:lnTo>
                  <a:lnTo>
                    <a:pt x="947" y="610"/>
                  </a:lnTo>
                  <a:lnTo>
                    <a:pt x="945" y="610"/>
                  </a:lnTo>
                  <a:lnTo>
                    <a:pt x="943" y="610"/>
                  </a:lnTo>
                  <a:lnTo>
                    <a:pt x="943" y="612"/>
                  </a:lnTo>
                  <a:lnTo>
                    <a:pt x="943" y="614"/>
                  </a:lnTo>
                  <a:lnTo>
                    <a:pt x="943" y="616"/>
                  </a:lnTo>
                  <a:lnTo>
                    <a:pt x="941" y="616"/>
                  </a:lnTo>
                  <a:lnTo>
                    <a:pt x="941" y="618"/>
                  </a:lnTo>
                  <a:lnTo>
                    <a:pt x="941" y="620"/>
                  </a:lnTo>
                  <a:lnTo>
                    <a:pt x="939" y="622"/>
                  </a:lnTo>
                  <a:lnTo>
                    <a:pt x="939" y="624"/>
                  </a:lnTo>
                  <a:lnTo>
                    <a:pt x="939" y="626"/>
                  </a:lnTo>
                  <a:lnTo>
                    <a:pt x="937" y="626"/>
                  </a:lnTo>
                  <a:lnTo>
                    <a:pt x="937" y="627"/>
                  </a:lnTo>
                  <a:lnTo>
                    <a:pt x="937" y="629"/>
                  </a:lnTo>
                  <a:lnTo>
                    <a:pt x="935" y="629"/>
                  </a:lnTo>
                  <a:lnTo>
                    <a:pt x="935" y="631"/>
                  </a:lnTo>
                  <a:lnTo>
                    <a:pt x="933" y="631"/>
                  </a:lnTo>
                  <a:lnTo>
                    <a:pt x="933" y="633"/>
                  </a:lnTo>
                  <a:lnTo>
                    <a:pt x="931" y="633"/>
                  </a:lnTo>
                  <a:lnTo>
                    <a:pt x="931" y="635"/>
                  </a:lnTo>
                  <a:lnTo>
                    <a:pt x="930" y="635"/>
                  </a:lnTo>
                  <a:lnTo>
                    <a:pt x="928" y="635"/>
                  </a:lnTo>
                  <a:lnTo>
                    <a:pt x="926" y="635"/>
                  </a:lnTo>
                  <a:lnTo>
                    <a:pt x="926" y="637"/>
                  </a:lnTo>
                  <a:lnTo>
                    <a:pt x="924" y="639"/>
                  </a:lnTo>
                  <a:lnTo>
                    <a:pt x="924" y="641"/>
                  </a:lnTo>
                  <a:lnTo>
                    <a:pt x="924" y="643"/>
                  </a:lnTo>
                  <a:lnTo>
                    <a:pt x="924" y="645"/>
                  </a:lnTo>
                  <a:lnTo>
                    <a:pt x="926" y="645"/>
                  </a:lnTo>
                  <a:lnTo>
                    <a:pt x="926" y="647"/>
                  </a:lnTo>
                  <a:lnTo>
                    <a:pt x="928" y="647"/>
                  </a:lnTo>
                  <a:lnTo>
                    <a:pt x="928" y="649"/>
                  </a:lnTo>
                  <a:lnTo>
                    <a:pt x="928" y="651"/>
                  </a:lnTo>
                  <a:lnTo>
                    <a:pt x="930" y="652"/>
                  </a:lnTo>
                  <a:lnTo>
                    <a:pt x="930" y="654"/>
                  </a:lnTo>
                  <a:lnTo>
                    <a:pt x="931" y="654"/>
                  </a:lnTo>
                  <a:lnTo>
                    <a:pt x="931" y="656"/>
                  </a:lnTo>
                  <a:lnTo>
                    <a:pt x="931" y="658"/>
                  </a:lnTo>
                  <a:lnTo>
                    <a:pt x="931" y="660"/>
                  </a:lnTo>
                  <a:lnTo>
                    <a:pt x="933" y="660"/>
                  </a:lnTo>
                  <a:lnTo>
                    <a:pt x="933" y="662"/>
                  </a:lnTo>
                  <a:lnTo>
                    <a:pt x="933" y="664"/>
                  </a:lnTo>
                  <a:lnTo>
                    <a:pt x="931" y="664"/>
                  </a:lnTo>
                  <a:lnTo>
                    <a:pt x="931" y="666"/>
                  </a:lnTo>
                  <a:lnTo>
                    <a:pt x="931" y="668"/>
                  </a:lnTo>
                  <a:lnTo>
                    <a:pt x="930" y="668"/>
                  </a:lnTo>
                  <a:lnTo>
                    <a:pt x="928" y="670"/>
                  </a:lnTo>
                  <a:lnTo>
                    <a:pt x="926" y="668"/>
                  </a:lnTo>
                  <a:lnTo>
                    <a:pt x="924" y="668"/>
                  </a:lnTo>
                  <a:lnTo>
                    <a:pt x="922" y="668"/>
                  </a:lnTo>
                  <a:lnTo>
                    <a:pt x="920" y="668"/>
                  </a:lnTo>
                  <a:lnTo>
                    <a:pt x="918" y="668"/>
                  </a:lnTo>
                  <a:lnTo>
                    <a:pt x="916" y="668"/>
                  </a:lnTo>
                  <a:lnTo>
                    <a:pt x="916" y="670"/>
                  </a:lnTo>
                  <a:lnTo>
                    <a:pt x="916" y="672"/>
                  </a:lnTo>
                  <a:lnTo>
                    <a:pt x="914" y="674"/>
                  </a:lnTo>
                  <a:lnTo>
                    <a:pt x="914" y="675"/>
                  </a:lnTo>
                  <a:lnTo>
                    <a:pt x="912" y="675"/>
                  </a:lnTo>
                  <a:lnTo>
                    <a:pt x="912" y="677"/>
                  </a:lnTo>
                  <a:lnTo>
                    <a:pt x="912" y="679"/>
                  </a:lnTo>
                  <a:lnTo>
                    <a:pt x="912" y="681"/>
                  </a:lnTo>
                  <a:lnTo>
                    <a:pt x="910" y="681"/>
                  </a:lnTo>
                  <a:lnTo>
                    <a:pt x="910" y="683"/>
                  </a:lnTo>
                  <a:lnTo>
                    <a:pt x="908" y="683"/>
                  </a:lnTo>
                  <a:lnTo>
                    <a:pt x="908" y="685"/>
                  </a:lnTo>
                  <a:lnTo>
                    <a:pt x="907" y="685"/>
                  </a:lnTo>
                  <a:lnTo>
                    <a:pt x="907" y="687"/>
                  </a:lnTo>
                  <a:lnTo>
                    <a:pt x="907" y="689"/>
                  </a:lnTo>
                  <a:lnTo>
                    <a:pt x="905" y="689"/>
                  </a:lnTo>
                  <a:lnTo>
                    <a:pt x="905" y="691"/>
                  </a:lnTo>
                  <a:lnTo>
                    <a:pt x="905" y="693"/>
                  </a:lnTo>
                  <a:lnTo>
                    <a:pt x="905" y="695"/>
                  </a:lnTo>
                  <a:lnTo>
                    <a:pt x="905" y="697"/>
                  </a:lnTo>
                  <a:lnTo>
                    <a:pt x="903" y="697"/>
                  </a:lnTo>
                  <a:lnTo>
                    <a:pt x="903" y="699"/>
                  </a:lnTo>
                  <a:lnTo>
                    <a:pt x="903" y="700"/>
                  </a:lnTo>
                  <a:lnTo>
                    <a:pt x="903" y="702"/>
                  </a:lnTo>
                  <a:lnTo>
                    <a:pt x="903" y="704"/>
                  </a:lnTo>
                  <a:lnTo>
                    <a:pt x="903" y="706"/>
                  </a:lnTo>
                  <a:lnTo>
                    <a:pt x="903" y="708"/>
                  </a:lnTo>
                  <a:lnTo>
                    <a:pt x="903" y="710"/>
                  </a:lnTo>
                  <a:lnTo>
                    <a:pt x="903" y="712"/>
                  </a:lnTo>
                  <a:lnTo>
                    <a:pt x="903" y="714"/>
                  </a:lnTo>
                  <a:lnTo>
                    <a:pt x="903" y="716"/>
                  </a:lnTo>
                  <a:lnTo>
                    <a:pt x="901" y="716"/>
                  </a:lnTo>
                  <a:lnTo>
                    <a:pt x="901" y="718"/>
                  </a:lnTo>
                  <a:lnTo>
                    <a:pt x="899" y="718"/>
                  </a:lnTo>
                  <a:lnTo>
                    <a:pt x="899" y="720"/>
                  </a:lnTo>
                  <a:lnTo>
                    <a:pt x="899" y="722"/>
                  </a:lnTo>
                  <a:lnTo>
                    <a:pt x="897" y="722"/>
                  </a:lnTo>
                  <a:lnTo>
                    <a:pt x="897" y="723"/>
                  </a:lnTo>
                  <a:lnTo>
                    <a:pt x="897" y="725"/>
                  </a:lnTo>
                  <a:lnTo>
                    <a:pt x="897" y="727"/>
                  </a:lnTo>
                  <a:lnTo>
                    <a:pt x="897" y="729"/>
                  </a:lnTo>
                  <a:lnTo>
                    <a:pt x="897" y="731"/>
                  </a:lnTo>
                  <a:lnTo>
                    <a:pt x="897" y="733"/>
                  </a:lnTo>
                  <a:lnTo>
                    <a:pt x="895" y="733"/>
                  </a:lnTo>
                  <a:lnTo>
                    <a:pt x="895" y="735"/>
                  </a:lnTo>
                  <a:lnTo>
                    <a:pt x="895" y="737"/>
                  </a:lnTo>
                  <a:lnTo>
                    <a:pt x="895" y="739"/>
                  </a:lnTo>
                  <a:lnTo>
                    <a:pt x="895" y="741"/>
                  </a:lnTo>
                  <a:lnTo>
                    <a:pt x="895" y="743"/>
                  </a:lnTo>
                  <a:lnTo>
                    <a:pt x="895" y="745"/>
                  </a:lnTo>
                  <a:lnTo>
                    <a:pt x="895" y="747"/>
                  </a:lnTo>
                  <a:lnTo>
                    <a:pt x="893" y="748"/>
                  </a:lnTo>
                  <a:lnTo>
                    <a:pt x="891" y="748"/>
                  </a:lnTo>
                  <a:lnTo>
                    <a:pt x="891" y="750"/>
                  </a:lnTo>
                  <a:lnTo>
                    <a:pt x="889" y="752"/>
                  </a:lnTo>
                  <a:lnTo>
                    <a:pt x="889" y="754"/>
                  </a:lnTo>
                  <a:lnTo>
                    <a:pt x="887" y="756"/>
                  </a:lnTo>
                  <a:lnTo>
                    <a:pt x="887" y="758"/>
                  </a:lnTo>
                  <a:lnTo>
                    <a:pt x="885" y="758"/>
                  </a:lnTo>
                  <a:lnTo>
                    <a:pt x="885" y="760"/>
                  </a:lnTo>
                  <a:lnTo>
                    <a:pt x="885" y="762"/>
                  </a:lnTo>
                  <a:lnTo>
                    <a:pt x="885" y="764"/>
                  </a:lnTo>
                  <a:lnTo>
                    <a:pt x="885" y="766"/>
                  </a:lnTo>
                  <a:lnTo>
                    <a:pt x="883" y="768"/>
                  </a:lnTo>
                  <a:lnTo>
                    <a:pt x="883" y="770"/>
                  </a:lnTo>
                  <a:lnTo>
                    <a:pt x="883" y="771"/>
                  </a:lnTo>
                  <a:lnTo>
                    <a:pt x="883" y="773"/>
                  </a:lnTo>
                  <a:lnTo>
                    <a:pt x="882" y="775"/>
                  </a:lnTo>
                  <a:lnTo>
                    <a:pt x="882" y="777"/>
                  </a:lnTo>
                  <a:lnTo>
                    <a:pt x="880" y="779"/>
                  </a:lnTo>
                  <a:lnTo>
                    <a:pt x="878" y="781"/>
                  </a:lnTo>
                  <a:lnTo>
                    <a:pt x="876" y="781"/>
                  </a:lnTo>
                  <a:lnTo>
                    <a:pt x="874" y="781"/>
                  </a:lnTo>
                  <a:lnTo>
                    <a:pt x="872" y="781"/>
                  </a:lnTo>
                  <a:lnTo>
                    <a:pt x="870" y="781"/>
                  </a:lnTo>
                  <a:lnTo>
                    <a:pt x="868" y="781"/>
                  </a:lnTo>
                  <a:lnTo>
                    <a:pt x="866" y="781"/>
                  </a:lnTo>
                  <a:lnTo>
                    <a:pt x="864" y="783"/>
                  </a:lnTo>
                  <a:lnTo>
                    <a:pt x="862" y="783"/>
                  </a:lnTo>
                  <a:lnTo>
                    <a:pt x="860" y="785"/>
                  </a:lnTo>
                  <a:lnTo>
                    <a:pt x="860" y="787"/>
                  </a:lnTo>
                  <a:lnTo>
                    <a:pt x="859" y="789"/>
                  </a:lnTo>
                  <a:lnTo>
                    <a:pt x="859" y="791"/>
                  </a:lnTo>
                  <a:lnTo>
                    <a:pt x="857" y="793"/>
                  </a:lnTo>
                  <a:lnTo>
                    <a:pt x="857" y="795"/>
                  </a:lnTo>
                  <a:lnTo>
                    <a:pt x="857" y="796"/>
                  </a:lnTo>
                  <a:lnTo>
                    <a:pt x="855" y="798"/>
                  </a:lnTo>
                  <a:lnTo>
                    <a:pt x="855" y="800"/>
                  </a:lnTo>
                  <a:lnTo>
                    <a:pt x="853" y="802"/>
                  </a:lnTo>
                  <a:lnTo>
                    <a:pt x="851" y="804"/>
                  </a:lnTo>
                  <a:lnTo>
                    <a:pt x="851" y="806"/>
                  </a:lnTo>
                  <a:lnTo>
                    <a:pt x="849" y="808"/>
                  </a:lnTo>
                  <a:lnTo>
                    <a:pt x="849" y="810"/>
                  </a:lnTo>
                  <a:lnTo>
                    <a:pt x="849" y="812"/>
                  </a:lnTo>
                  <a:lnTo>
                    <a:pt x="847" y="814"/>
                  </a:lnTo>
                  <a:lnTo>
                    <a:pt x="847" y="816"/>
                  </a:lnTo>
                  <a:lnTo>
                    <a:pt x="847" y="820"/>
                  </a:lnTo>
                  <a:lnTo>
                    <a:pt x="847" y="821"/>
                  </a:lnTo>
                  <a:lnTo>
                    <a:pt x="847" y="823"/>
                  </a:lnTo>
                  <a:lnTo>
                    <a:pt x="847" y="827"/>
                  </a:lnTo>
                  <a:lnTo>
                    <a:pt x="845" y="829"/>
                  </a:lnTo>
                  <a:lnTo>
                    <a:pt x="845" y="831"/>
                  </a:lnTo>
                  <a:lnTo>
                    <a:pt x="845" y="833"/>
                  </a:lnTo>
                  <a:lnTo>
                    <a:pt x="845" y="835"/>
                  </a:lnTo>
                  <a:lnTo>
                    <a:pt x="845" y="839"/>
                  </a:lnTo>
                  <a:lnTo>
                    <a:pt x="843" y="841"/>
                  </a:lnTo>
                  <a:lnTo>
                    <a:pt x="843" y="844"/>
                  </a:lnTo>
                  <a:lnTo>
                    <a:pt x="841" y="846"/>
                  </a:lnTo>
                  <a:lnTo>
                    <a:pt x="841" y="848"/>
                  </a:lnTo>
                  <a:lnTo>
                    <a:pt x="841" y="850"/>
                  </a:lnTo>
                  <a:lnTo>
                    <a:pt x="839" y="850"/>
                  </a:lnTo>
                  <a:lnTo>
                    <a:pt x="839" y="852"/>
                  </a:lnTo>
                  <a:lnTo>
                    <a:pt x="837" y="854"/>
                  </a:lnTo>
                  <a:lnTo>
                    <a:pt x="837" y="856"/>
                  </a:lnTo>
                  <a:lnTo>
                    <a:pt x="835" y="858"/>
                  </a:lnTo>
                  <a:lnTo>
                    <a:pt x="834" y="860"/>
                  </a:lnTo>
                  <a:lnTo>
                    <a:pt x="832" y="862"/>
                  </a:lnTo>
                  <a:lnTo>
                    <a:pt x="830" y="864"/>
                  </a:lnTo>
                  <a:lnTo>
                    <a:pt x="830" y="866"/>
                  </a:lnTo>
                  <a:lnTo>
                    <a:pt x="828" y="868"/>
                  </a:lnTo>
                  <a:lnTo>
                    <a:pt x="826" y="868"/>
                  </a:lnTo>
                  <a:lnTo>
                    <a:pt x="826" y="869"/>
                  </a:lnTo>
                  <a:lnTo>
                    <a:pt x="824" y="869"/>
                  </a:lnTo>
                  <a:lnTo>
                    <a:pt x="820" y="871"/>
                  </a:lnTo>
                  <a:lnTo>
                    <a:pt x="818" y="871"/>
                  </a:lnTo>
                  <a:lnTo>
                    <a:pt x="816" y="871"/>
                  </a:lnTo>
                  <a:lnTo>
                    <a:pt x="814" y="873"/>
                  </a:lnTo>
                  <a:lnTo>
                    <a:pt x="812" y="873"/>
                  </a:lnTo>
                  <a:lnTo>
                    <a:pt x="811" y="875"/>
                  </a:lnTo>
                  <a:lnTo>
                    <a:pt x="809" y="875"/>
                  </a:lnTo>
                  <a:lnTo>
                    <a:pt x="807" y="877"/>
                  </a:lnTo>
                  <a:lnTo>
                    <a:pt x="805" y="877"/>
                  </a:lnTo>
                  <a:lnTo>
                    <a:pt x="805" y="879"/>
                  </a:lnTo>
                  <a:lnTo>
                    <a:pt x="803" y="881"/>
                  </a:lnTo>
                  <a:lnTo>
                    <a:pt x="801" y="883"/>
                  </a:lnTo>
                  <a:lnTo>
                    <a:pt x="801" y="885"/>
                  </a:lnTo>
                  <a:lnTo>
                    <a:pt x="799" y="887"/>
                  </a:lnTo>
                  <a:lnTo>
                    <a:pt x="799" y="889"/>
                  </a:lnTo>
                  <a:lnTo>
                    <a:pt x="799" y="891"/>
                  </a:lnTo>
                  <a:lnTo>
                    <a:pt x="797" y="892"/>
                  </a:lnTo>
                  <a:lnTo>
                    <a:pt x="797" y="894"/>
                  </a:lnTo>
                  <a:lnTo>
                    <a:pt x="795" y="894"/>
                  </a:lnTo>
                  <a:lnTo>
                    <a:pt x="797" y="896"/>
                  </a:lnTo>
                  <a:lnTo>
                    <a:pt x="797" y="898"/>
                  </a:lnTo>
                  <a:lnTo>
                    <a:pt x="797" y="900"/>
                  </a:lnTo>
                  <a:lnTo>
                    <a:pt x="797" y="902"/>
                  </a:lnTo>
                  <a:lnTo>
                    <a:pt x="797" y="904"/>
                  </a:lnTo>
                  <a:lnTo>
                    <a:pt x="797" y="906"/>
                  </a:lnTo>
                  <a:lnTo>
                    <a:pt x="797" y="908"/>
                  </a:lnTo>
                  <a:lnTo>
                    <a:pt x="797" y="910"/>
                  </a:lnTo>
                  <a:lnTo>
                    <a:pt x="795" y="912"/>
                  </a:lnTo>
                  <a:lnTo>
                    <a:pt x="795" y="914"/>
                  </a:lnTo>
                  <a:lnTo>
                    <a:pt x="795" y="916"/>
                  </a:lnTo>
                  <a:lnTo>
                    <a:pt x="795" y="917"/>
                  </a:lnTo>
                  <a:lnTo>
                    <a:pt x="793" y="917"/>
                  </a:lnTo>
                  <a:lnTo>
                    <a:pt x="793" y="919"/>
                  </a:lnTo>
                  <a:lnTo>
                    <a:pt x="793" y="921"/>
                  </a:lnTo>
                  <a:lnTo>
                    <a:pt x="793" y="923"/>
                  </a:lnTo>
                  <a:lnTo>
                    <a:pt x="793" y="925"/>
                  </a:lnTo>
                  <a:lnTo>
                    <a:pt x="791" y="927"/>
                  </a:lnTo>
                  <a:lnTo>
                    <a:pt x="791" y="929"/>
                  </a:lnTo>
                  <a:lnTo>
                    <a:pt x="791" y="931"/>
                  </a:lnTo>
                  <a:lnTo>
                    <a:pt x="791" y="933"/>
                  </a:lnTo>
                  <a:lnTo>
                    <a:pt x="791" y="935"/>
                  </a:lnTo>
                  <a:lnTo>
                    <a:pt x="791" y="937"/>
                  </a:lnTo>
                  <a:lnTo>
                    <a:pt x="791" y="939"/>
                  </a:lnTo>
                  <a:lnTo>
                    <a:pt x="789" y="940"/>
                  </a:lnTo>
                  <a:lnTo>
                    <a:pt x="789" y="942"/>
                  </a:lnTo>
                  <a:lnTo>
                    <a:pt x="791" y="944"/>
                  </a:lnTo>
                  <a:lnTo>
                    <a:pt x="791" y="946"/>
                  </a:lnTo>
                  <a:lnTo>
                    <a:pt x="791" y="948"/>
                  </a:lnTo>
                  <a:lnTo>
                    <a:pt x="791" y="950"/>
                  </a:lnTo>
                  <a:lnTo>
                    <a:pt x="791" y="952"/>
                  </a:lnTo>
                  <a:lnTo>
                    <a:pt x="791" y="954"/>
                  </a:lnTo>
                  <a:lnTo>
                    <a:pt x="791" y="956"/>
                  </a:lnTo>
                  <a:lnTo>
                    <a:pt x="793" y="958"/>
                  </a:lnTo>
                  <a:lnTo>
                    <a:pt x="793" y="960"/>
                  </a:lnTo>
                  <a:lnTo>
                    <a:pt x="793" y="962"/>
                  </a:lnTo>
                  <a:lnTo>
                    <a:pt x="793" y="964"/>
                  </a:lnTo>
                  <a:lnTo>
                    <a:pt x="795" y="965"/>
                  </a:lnTo>
                  <a:lnTo>
                    <a:pt x="795" y="967"/>
                  </a:lnTo>
                  <a:lnTo>
                    <a:pt x="795" y="969"/>
                  </a:lnTo>
                  <a:lnTo>
                    <a:pt x="795" y="971"/>
                  </a:lnTo>
                  <a:lnTo>
                    <a:pt x="797" y="971"/>
                  </a:lnTo>
                  <a:lnTo>
                    <a:pt x="797" y="973"/>
                  </a:lnTo>
                  <a:lnTo>
                    <a:pt x="797" y="975"/>
                  </a:lnTo>
                  <a:lnTo>
                    <a:pt x="797" y="977"/>
                  </a:lnTo>
                  <a:lnTo>
                    <a:pt x="799" y="977"/>
                  </a:lnTo>
                  <a:lnTo>
                    <a:pt x="799" y="979"/>
                  </a:lnTo>
                  <a:lnTo>
                    <a:pt x="799" y="981"/>
                  </a:lnTo>
                  <a:lnTo>
                    <a:pt x="799" y="983"/>
                  </a:lnTo>
                  <a:lnTo>
                    <a:pt x="799" y="985"/>
                  </a:lnTo>
                  <a:lnTo>
                    <a:pt x="799" y="987"/>
                  </a:lnTo>
                  <a:lnTo>
                    <a:pt x="803" y="990"/>
                  </a:lnTo>
                  <a:lnTo>
                    <a:pt x="803" y="994"/>
                  </a:lnTo>
                  <a:lnTo>
                    <a:pt x="803" y="996"/>
                  </a:lnTo>
                  <a:lnTo>
                    <a:pt x="803" y="1000"/>
                  </a:lnTo>
                  <a:lnTo>
                    <a:pt x="805" y="1002"/>
                  </a:lnTo>
                  <a:lnTo>
                    <a:pt x="805" y="1004"/>
                  </a:lnTo>
                  <a:lnTo>
                    <a:pt x="805" y="1006"/>
                  </a:lnTo>
                  <a:lnTo>
                    <a:pt x="805" y="1008"/>
                  </a:lnTo>
                  <a:lnTo>
                    <a:pt x="805" y="1010"/>
                  </a:lnTo>
                  <a:lnTo>
                    <a:pt x="805" y="1012"/>
                  </a:lnTo>
                  <a:lnTo>
                    <a:pt x="805" y="1013"/>
                  </a:lnTo>
                  <a:lnTo>
                    <a:pt x="805" y="1017"/>
                  </a:lnTo>
                  <a:lnTo>
                    <a:pt x="805" y="1019"/>
                  </a:lnTo>
                  <a:lnTo>
                    <a:pt x="805" y="1021"/>
                  </a:lnTo>
                  <a:lnTo>
                    <a:pt x="805" y="1023"/>
                  </a:lnTo>
                  <a:lnTo>
                    <a:pt x="805" y="1025"/>
                  </a:lnTo>
                  <a:lnTo>
                    <a:pt x="805" y="1027"/>
                  </a:lnTo>
                  <a:lnTo>
                    <a:pt x="805" y="1031"/>
                  </a:lnTo>
                  <a:lnTo>
                    <a:pt x="805" y="1035"/>
                  </a:lnTo>
                  <a:lnTo>
                    <a:pt x="805" y="1036"/>
                  </a:lnTo>
                  <a:lnTo>
                    <a:pt x="805" y="1038"/>
                  </a:lnTo>
                  <a:lnTo>
                    <a:pt x="805" y="1042"/>
                  </a:lnTo>
                  <a:lnTo>
                    <a:pt x="807" y="1044"/>
                  </a:lnTo>
                  <a:lnTo>
                    <a:pt x="807" y="1046"/>
                  </a:lnTo>
                  <a:lnTo>
                    <a:pt x="807" y="1048"/>
                  </a:lnTo>
                  <a:lnTo>
                    <a:pt x="807" y="1050"/>
                  </a:lnTo>
                  <a:lnTo>
                    <a:pt x="807" y="1052"/>
                  </a:lnTo>
                  <a:lnTo>
                    <a:pt x="807" y="1054"/>
                  </a:lnTo>
                  <a:lnTo>
                    <a:pt x="805" y="1056"/>
                  </a:lnTo>
                  <a:lnTo>
                    <a:pt x="805" y="1058"/>
                  </a:lnTo>
                  <a:lnTo>
                    <a:pt x="805" y="1060"/>
                  </a:lnTo>
                  <a:lnTo>
                    <a:pt x="805" y="1061"/>
                  </a:lnTo>
                  <a:lnTo>
                    <a:pt x="803" y="1063"/>
                  </a:lnTo>
                  <a:lnTo>
                    <a:pt x="803" y="1065"/>
                  </a:lnTo>
                  <a:lnTo>
                    <a:pt x="803" y="1067"/>
                  </a:lnTo>
                  <a:lnTo>
                    <a:pt x="801" y="1067"/>
                  </a:lnTo>
                  <a:lnTo>
                    <a:pt x="801" y="1069"/>
                  </a:lnTo>
                  <a:lnTo>
                    <a:pt x="799" y="1071"/>
                  </a:lnTo>
                  <a:lnTo>
                    <a:pt x="799" y="1073"/>
                  </a:lnTo>
                  <a:lnTo>
                    <a:pt x="797" y="1073"/>
                  </a:lnTo>
                  <a:lnTo>
                    <a:pt x="797" y="1075"/>
                  </a:lnTo>
                  <a:lnTo>
                    <a:pt x="795" y="1075"/>
                  </a:lnTo>
                  <a:lnTo>
                    <a:pt x="795" y="1077"/>
                  </a:lnTo>
                  <a:lnTo>
                    <a:pt x="793" y="1077"/>
                  </a:lnTo>
                  <a:lnTo>
                    <a:pt x="793" y="1079"/>
                  </a:lnTo>
                  <a:lnTo>
                    <a:pt x="791" y="1079"/>
                  </a:lnTo>
                  <a:lnTo>
                    <a:pt x="791" y="1081"/>
                  </a:lnTo>
                  <a:lnTo>
                    <a:pt x="789" y="1081"/>
                  </a:lnTo>
                  <a:lnTo>
                    <a:pt x="789" y="1083"/>
                  </a:lnTo>
                  <a:lnTo>
                    <a:pt x="787" y="1083"/>
                  </a:lnTo>
                  <a:lnTo>
                    <a:pt x="786" y="1084"/>
                  </a:lnTo>
                  <a:lnTo>
                    <a:pt x="784" y="1084"/>
                  </a:lnTo>
                  <a:lnTo>
                    <a:pt x="784" y="1086"/>
                  </a:lnTo>
                  <a:lnTo>
                    <a:pt x="782" y="1086"/>
                  </a:lnTo>
                  <a:lnTo>
                    <a:pt x="782" y="1088"/>
                  </a:lnTo>
                  <a:lnTo>
                    <a:pt x="780" y="1088"/>
                  </a:lnTo>
                  <a:lnTo>
                    <a:pt x="780" y="1090"/>
                  </a:lnTo>
                  <a:lnTo>
                    <a:pt x="778" y="1090"/>
                  </a:lnTo>
                  <a:lnTo>
                    <a:pt x="778" y="1092"/>
                  </a:lnTo>
                  <a:lnTo>
                    <a:pt x="776" y="1092"/>
                  </a:lnTo>
                  <a:lnTo>
                    <a:pt x="776" y="1094"/>
                  </a:lnTo>
                  <a:lnTo>
                    <a:pt x="776" y="1096"/>
                  </a:lnTo>
                  <a:lnTo>
                    <a:pt x="774" y="1096"/>
                  </a:lnTo>
                  <a:lnTo>
                    <a:pt x="774" y="1098"/>
                  </a:lnTo>
                  <a:lnTo>
                    <a:pt x="772" y="1098"/>
                  </a:lnTo>
                  <a:lnTo>
                    <a:pt x="772" y="1100"/>
                  </a:lnTo>
                  <a:lnTo>
                    <a:pt x="770" y="1102"/>
                  </a:lnTo>
                  <a:lnTo>
                    <a:pt x="770" y="1104"/>
                  </a:lnTo>
                  <a:lnTo>
                    <a:pt x="770" y="1106"/>
                  </a:lnTo>
                  <a:lnTo>
                    <a:pt x="768" y="1106"/>
                  </a:lnTo>
                  <a:lnTo>
                    <a:pt x="768" y="1108"/>
                  </a:lnTo>
                  <a:lnTo>
                    <a:pt x="766" y="1109"/>
                  </a:lnTo>
                  <a:lnTo>
                    <a:pt x="766" y="1111"/>
                  </a:lnTo>
                  <a:lnTo>
                    <a:pt x="766" y="1113"/>
                  </a:lnTo>
                  <a:lnTo>
                    <a:pt x="766" y="1115"/>
                  </a:lnTo>
                  <a:lnTo>
                    <a:pt x="766" y="1117"/>
                  </a:lnTo>
                  <a:lnTo>
                    <a:pt x="766" y="1119"/>
                  </a:lnTo>
                  <a:lnTo>
                    <a:pt x="764" y="1119"/>
                  </a:lnTo>
                  <a:lnTo>
                    <a:pt x="763" y="1119"/>
                  </a:lnTo>
                  <a:lnTo>
                    <a:pt x="763" y="1121"/>
                  </a:lnTo>
                  <a:lnTo>
                    <a:pt x="761" y="1121"/>
                  </a:lnTo>
                  <a:lnTo>
                    <a:pt x="759" y="1121"/>
                  </a:lnTo>
                  <a:lnTo>
                    <a:pt x="757" y="1121"/>
                  </a:lnTo>
                  <a:lnTo>
                    <a:pt x="755" y="1121"/>
                  </a:lnTo>
                  <a:lnTo>
                    <a:pt x="753" y="1121"/>
                  </a:lnTo>
                  <a:lnTo>
                    <a:pt x="753" y="1123"/>
                  </a:lnTo>
                  <a:lnTo>
                    <a:pt x="751" y="1123"/>
                  </a:lnTo>
                  <a:lnTo>
                    <a:pt x="751" y="1125"/>
                  </a:lnTo>
                  <a:lnTo>
                    <a:pt x="749" y="1125"/>
                  </a:lnTo>
                  <a:lnTo>
                    <a:pt x="749" y="1127"/>
                  </a:lnTo>
                  <a:lnTo>
                    <a:pt x="749" y="1129"/>
                  </a:lnTo>
                  <a:lnTo>
                    <a:pt x="749" y="1131"/>
                  </a:lnTo>
                  <a:lnTo>
                    <a:pt x="747" y="1131"/>
                  </a:lnTo>
                  <a:lnTo>
                    <a:pt x="747" y="1132"/>
                  </a:lnTo>
                  <a:lnTo>
                    <a:pt x="749" y="1134"/>
                  </a:lnTo>
                  <a:lnTo>
                    <a:pt x="749" y="1136"/>
                  </a:lnTo>
                  <a:lnTo>
                    <a:pt x="749" y="1138"/>
                  </a:lnTo>
                  <a:lnTo>
                    <a:pt x="749" y="1140"/>
                  </a:lnTo>
                  <a:lnTo>
                    <a:pt x="749" y="1142"/>
                  </a:lnTo>
                  <a:lnTo>
                    <a:pt x="749" y="1144"/>
                  </a:lnTo>
                  <a:lnTo>
                    <a:pt x="749" y="1146"/>
                  </a:lnTo>
                  <a:lnTo>
                    <a:pt x="749" y="1148"/>
                  </a:lnTo>
                  <a:lnTo>
                    <a:pt x="749" y="1152"/>
                  </a:lnTo>
                  <a:lnTo>
                    <a:pt x="749" y="1154"/>
                  </a:lnTo>
                  <a:lnTo>
                    <a:pt x="747" y="1154"/>
                  </a:lnTo>
                  <a:lnTo>
                    <a:pt x="747" y="1157"/>
                  </a:lnTo>
                  <a:lnTo>
                    <a:pt x="745" y="1159"/>
                  </a:lnTo>
                  <a:lnTo>
                    <a:pt x="745" y="1161"/>
                  </a:lnTo>
                  <a:lnTo>
                    <a:pt x="743" y="1161"/>
                  </a:lnTo>
                  <a:lnTo>
                    <a:pt x="741" y="1161"/>
                  </a:lnTo>
                  <a:lnTo>
                    <a:pt x="739" y="1163"/>
                  </a:lnTo>
                  <a:lnTo>
                    <a:pt x="736" y="1167"/>
                  </a:lnTo>
                  <a:lnTo>
                    <a:pt x="736" y="1171"/>
                  </a:lnTo>
                  <a:lnTo>
                    <a:pt x="734" y="1175"/>
                  </a:lnTo>
                  <a:lnTo>
                    <a:pt x="732" y="1177"/>
                  </a:lnTo>
                  <a:lnTo>
                    <a:pt x="730" y="1181"/>
                  </a:lnTo>
                  <a:lnTo>
                    <a:pt x="730" y="1184"/>
                  </a:lnTo>
                  <a:lnTo>
                    <a:pt x="730" y="1186"/>
                  </a:lnTo>
                  <a:lnTo>
                    <a:pt x="730" y="1188"/>
                  </a:lnTo>
                  <a:lnTo>
                    <a:pt x="730" y="1190"/>
                  </a:lnTo>
                  <a:lnTo>
                    <a:pt x="730" y="1192"/>
                  </a:lnTo>
                  <a:lnTo>
                    <a:pt x="730" y="1196"/>
                  </a:lnTo>
                  <a:lnTo>
                    <a:pt x="730" y="1200"/>
                  </a:lnTo>
                  <a:lnTo>
                    <a:pt x="730" y="1202"/>
                  </a:lnTo>
                  <a:lnTo>
                    <a:pt x="730" y="1204"/>
                  </a:lnTo>
                  <a:lnTo>
                    <a:pt x="730" y="1205"/>
                  </a:lnTo>
                  <a:lnTo>
                    <a:pt x="730" y="1207"/>
                  </a:lnTo>
                  <a:lnTo>
                    <a:pt x="728" y="1209"/>
                  </a:lnTo>
                  <a:lnTo>
                    <a:pt x="728" y="1211"/>
                  </a:lnTo>
                  <a:lnTo>
                    <a:pt x="728" y="1213"/>
                  </a:lnTo>
                  <a:lnTo>
                    <a:pt x="728" y="1215"/>
                  </a:lnTo>
                  <a:lnTo>
                    <a:pt x="728" y="1217"/>
                  </a:lnTo>
                  <a:lnTo>
                    <a:pt x="728" y="1221"/>
                  </a:lnTo>
                  <a:lnTo>
                    <a:pt x="728" y="1223"/>
                  </a:lnTo>
                  <a:lnTo>
                    <a:pt x="728" y="1225"/>
                  </a:lnTo>
                  <a:lnTo>
                    <a:pt x="730" y="1227"/>
                  </a:lnTo>
                  <a:lnTo>
                    <a:pt x="730" y="1229"/>
                  </a:lnTo>
                  <a:lnTo>
                    <a:pt x="730" y="1230"/>
                  </a:lnTo>
                  <a:lnTo>
                    <a:pt x="730" y="1234"/>
                  </a:lnTo>
                  <a:lnTo>
                    <a:pt x="730" y="1236"/>
                  </a:lnTo>
                  <a:lnTo>
                    <a:pt x="728" y="1240"/>
                  </a:lnTo>
                  <a:lnTo>
                    <a:pt x="728" y="1242"/>
                  </a:lnTo>
                  <a:lnTo>
                    <a:pt x="728" y="1244"/>
                  </a:lnTo>
                  <a:lnTo>
                    <a:pt x="728" y="1246"/>
                  </a:lnTo>
                  <a:lnTo>
                    <a:pt x="726" y="1246"/>
                  </a:lnTo>
                  <a:lnTo>
                    <a:pt x="726" y="1248"/>
                  </a:lnTo>
                  <a:lnTo>
                    <a:pt x="726" y="1250"/>
                  </a:lnTo>
                  <a:lnTo>
                    <a:pt x="726" y="1252"/>
                  </a:lnTo>
                  <a:lnTo>
                    <a:pt x="726" y="1253"/>
                  </a:lnTo>
                  <a:lnTo>
                    <a:pt x="724" y="1253"/>
                  </a:lnTo>
                  <a:lnTo>
                    <a:pt x="724" y="1255"/>
                  </a:lnTo>
                  <a:lnTo>
                    <a:pt x="722" y="1255"/>
                  </a:lnTo>
                  <a:lnTo>
                    <a:pt x="720" y="1257"/>
                  </a:lnTo>
                  <a:lnTo>
                    <a:pt x="716" y="1257"/>
                  </a:lnTo>
                  <a:lnTo>
                    <a:pt x="715" y="1261"/>
                  </a:lnTo>
                  <a:lnTo>
                    <a:pt x="713" y="1263"/>
                  </a:lnTo>
                  <a:lnTo>
                    <a:pt x="713" y="1265"/>
                  </a:lnTo>
                  <a:lnTo>
                    <a:pt x="711" y="1269"/>
                  </a:lnTo>
                  <a:lnTo>
                    <a:pt x="709" y="1271"/>
                  </a:lnTo>
                  <a:lnTo>
                    <a:pt x="709" y="1273"/>
                  </a:lnTo>
                  <a:lnTo>
                    <a:pt x="709" y="1275"/>
                  </a:lnTo>
                  <a:lnTo>
                    <a:pt x="709" y="1277"/>
                  </a:lnTo>
                  <a:lnTo>
                    <a:pt x="709" y="1278"/>
                  </a:lnTo>
                  <a:lnTo>
                    <a:pt x="707" y="1280"/>
                  </a:lnTo>
                  <a:lnTo>
                    <a:pt x="707" y="1282"/>
                  </a:lnTo>
                  <a:lnTo>
                    <a:pt x="705" y="1282"/>
                  </a:lnTo>
                  <a:lnTo>
                    <a:pt x="705" y="1284"/>
                  </a:lnTo>
                  <a:lnTo>
                    <a:pt x="703" y="1286"/>
                  </a:lnTo>
                  <a:lnTo>
                    <a:pt x="703" y="1300"/>
                  </a:lnTo>
                  <a:lnTo>
                    <a:pt x="703" y="1307"/>
                  </a:lnTo>
                  <a:lnTo>
                    <a:pt x="703" y="1319"/>
                  </a:lnTo>
                  <a:lnTo>
                    <a:pt x="703" y="1325"/>
                  </a:lnTo>
                  <a:lnTo>
                    <a:pt x="703" y="1338"/>
                  </a:lnTo>
                  <a:lnTo>
                    <a:pt x="703" y="1349"/>
                  </a:lnTo>
                  <a:lnTo>
                    <a:pt x="705" y="1353"/>
                  </a:lnTo>
                  <a:lnTo>
                    <a:pt x="705" y="1355"/>
                  </a:lnTo>
                  <a:lnTo>
                    <a:pt x="705" y="1359"/>
                  </a:lnTo>
                  <a:lnTo>
                    <a:pt x="705" y="1363"/>
                  </a:lnTo>
                  <a:lnTo>
                    <a:pt x="705" y="1365"/>
                  </a:lnTo>
                  <a:lnTo>
                    <a:pt x="705" y="1367"/>
                  </a:lnTo>
                  <a:lnTo>
                    <a:pt x="705" y="1369"/>
                  </a:lnTo>
                  <a:lnTo>
                    <a:pt x="703" y="1371"/>
                  </a:lnTo>
                  <a:lnTo>
                    <a:pt x="703" y="1374"/>
                  </a:lnTo>
                  <a:lnTo>
                    <a:pt x="703" y="1378"/>
                  </a:lnTo>
                  <a:lnTo>
                    <a:pt x="701" y="1382"/>
                  </a:lnTo>
                  <a:lnTo>
                    <a:pt x="701" y="1384"/>
                  </a:lnTo>
                  <a:lnTo>
                    <a:pt x="699" y="1386"/>
                  </a:lnTo>
                  <a:lnTo>
                    <a:pt x="699" y="1388"/>
                  </a:lnTo>
                  <a:lnTo>
                    <a:pt x="697" y="1390"/>
                  </a:lnTo>
                  <a:lnTo>
                    <a:pt x="697" y="1392"/>
                  </a:lnTo>
                  <a:lnTo>
                    <a:pt x="695" y="1396"/>
                  </a:lnTo>
                  <a:lnTo>
                    <a:pt x="695" y="1397"/>
                  </a:lnTo>
                  <a:lnTo>
                    <a:pt x="695" y="1399"/>
                  </a:lnTo>
                  <a:lnTo>
                    <a:pt x="697" y="1401"/>
                  </a:lnTo>
                  <a:lnTo>
                    <a:pt x="697" y="1403"/>
                  </a:lnTo>
                  <a:lnTo>
                    <a:pt x="699" y="1405"/>
                  </a:lnTo>
                  <a:lnTo>
                    <a:pt x="699" y="1407"/>
                  </a:lnTo>
                  <a:lnTo>
                    <a:pt x="701" y="1407"/>
                  </a:lnTo>
                  <a:lnTo>
                    <a:pt x="701" y="1409"/>
                  </a:lnTo>
                  <a:lnTo>
                    <a:pt x="701" y="1411"/>
                  </a:lnTo>
                  <a:lnTo>
                    <a:pt x="701" y="1413"/>
                  </a:lnTo>
                  <a:lnTo>
                    <a:pt x="701" y="1415"/>
                  </a:lnTo>
                  <a:lnTo>
                    <a:pt x="699" y="1417"/>
                  </a:lnTo>
                  <a:lnTo>
                    <a:pt x="697" y="1421"/>
                  </a:lnTo>
                  <a:lnTo>
                    <a:pt x="695" y="1426"/>
                  </a:lnTo>
                  <a:lnTo>
                    <a:pt x="695" y="1428"/>
                  </a:lnTo>
                  <a:lnTo>
                    <a:pt x="693" y="1432"/>
                  </a:lnTo>
                  <a:lnTo>
                    <a:pt x="693" y="1434"/>
                  </a:lnTo>
                  <a:lnTo>
                    <a:pt x="691" y="1436"/>
                  </a:lnTo>
                  <a:lnTo>
                    <a:pt x="691" y="1440"/>
                  </a:lnTo>
                  <a:lnTo>
                    <a:pt x="690" y="1442"/>
                  </a:lnTo>
                  <a:lnTo>
                    <a:pt x="691" y="1444"/>
                  </a:lnTo>
                  <a:lnTo>
                    <a:pt x="691" y="1445"/>
                  </a:lnTo>
                  <a:lnTo>
                    <a:pt x="693" y="1447"/>
                  </a:lnTo>
                  <a:lnTo>
                    <a:pt x="693" y="1449"/>
                  </a:lnTo>
                  <a:lnTo>
                    <a:pt x="693" y="1453"/>
                  </a:lnTo>
                  <a:lnTo>
                    <a:pt x="695" y="1457"/>
                  </a:lnTo>
                  <a:lnTo>
                    <a:pt x="695" y="1459"/>
                  </a:lnTo>
                  <a:lnTo>
                    <a:pt x="699" y="1465"/>
                  </a:lnTo>
                  <a:lnTo>
                    <a:pt x="701" y="1467"/>
                  </a:lnTo>
                  <a:lnTo>
                    <a:pt x="701" y="1469"/>
                  </a:lnTo>
                  <a:lnTo>
                    <a:pt x="703" y="1470"/>
                  </a:lnTo>
                  <a:lnTo>
                    <a:pt x="703" y="1472"/>
                  </a:lnTo>
                  <a:lnTo>
                    <a:pt x="703" y="1474"/>
                  </a:lnTo>
                  <a:lnTo>
                    <a:pt x="703" y="1476"/>
                  </a:lnTo>
                  <a:lnTo>
                    <a:pt x="703" y="1478"/>
                  </a:lnTo>
                  <a:lnTo>
                    <a:pt x="701" y="1480"/>
                  </a:lnTo>
                  <a:lnTo>
                    <a:pt x="701" y="1482"/>
                  </a:lnTo>
                  <a:lnTo>
                    <a:pt x="699" y="1484"/>
                  </a:lnTo>
                  <a:lnTo>
                    <a:pt x="697" y="1486"/>
                  </a:lnTo>
                  <a:lnTo>
                    <a:pt x="697" y="1488"/>
                  </a:lnTo>
                  <a:lnTo>
                    <a:pt x="697" y="1490"/>
                  </a:lnTo>
                  <a:lnTo>
                    <a:pt x="697" y="1492"/>
                  </a:lnTo>
                  <a:lnTo>
                    <a:pt x="695" y="1492"/>
                  </a:lnTo>
                  <a:lnTo>
                    <a:pt x="695" y="1493"/>
                  </a:lnTo>
                  <a:lnTo>
                    <a:pt x="695" y="1495"/>
                  </a:lnTo>
                  <a:lnTo>
                    <a:pt x="695" y="1497"/>
                  </a:lnTo>
                  <a:lnTo>
                    <a:pt x="697" y="1501"/>
                  </a:lnTo>
                  <a:lnTo>
                    <a:pt x="703" y="1503"/>
                  </a:lnTo>
                  <a:lnTo>
                    <a:pt x="705" y="1503"/>
                  </a:lnTo>
                  <a:lnTo>
                    <a:pt x="707" y="1505"/>
                  </a:lnTo>
                  <a:lnTo>
                    <a:pt x="707" y="1507"/>
                  </a:lnTo>
                  <a:lnTo>
                    <a:pt x="705" y="1511"/>
                  </a:lnTo>
                  <a:lnTo>
                    <a:pt x="705" y="1515"/>
                  </a:lnTo>
                  <a:lnTo>
                    <a:pt x="707" y="1517"/>
                  </a:lnTo>
                  <a:lnTo>
                    <a:pt x="709" y="1518"/>
                  </a:lnTo>
                  <a:lnTo>
                    <a:pt x="711" y="1518"/>
                  </a:lnTo>
                  <a:lnTo>
                    <a:pt x="713" y="1518"/>
                  </a:lnTo>
                  <a:lnTo>
                    <a:pt x="716" y="1518"/>
                  </a:lnTo>
                  <a:lnTo>
                    <a:pt x="718" y="1518"/>
                  </a:lnTo>
                  <a:lnTo>
                    <a:pt x="720" y="1520"/>
                  </a:lnTo>
                  <a:lnTo>
                    <a:pt x="720" y="1524"/>
                  </a:lnTo>
                  <a:lnTo>
                    <a:pt x="722" y="1528"/>
                  </a:lnTo>
                  <a:lnTo>
                    <a:pt x="722" y="1532"/>
                  </a:lnTo>
                  <a:lnTo>
                    <a:pt x="726" y="1538"/>
                  </a:lnTo>
                  <a:lnTo>
                    <a:pt x="730" y="1540"/>
                  </a:lnTo>
                  <a:lnTo>
                    <a:pt x="732" y="1540"/>
                  </a:lnTo>
                  <a:lnTo>
                    <a:pt x="734" y="1540"/>
                  </a:lnTo>
                  <a:lnTo>
                    <a:pt x="738" y="1540"/>
                  </a:lnTo>
                  <a:lnTo>
                    <a:pt x="738" y="1542"/>
                  </a:lnTo>
                  <a:lnTo>
                    <a:pt x="739" y="1543"/>
                  </a:lnTo>
                  <a:lnTo>
                    <a:pt x="739" y="1545"/>
                  </a:lnTo>
                  <a:lnTo>
                    <a:pt x="739" y="1547"/>
                  </a:lnTo>
                  <a:lnTo>
                    <a:pt x="738" y="1549"/>
                  </a:lnTo>
                  <a:lnTo>
                    <a:pt x="739" y="1549"/>
                  </a:lnTo>
                  <a:lnTo>
                    <a:pt x="741" y="1549"/>
                  </a:lnTo>
                  <a:lnTo>
                    <a:pt x="741" y="1551"/>
                  </a:lnTo>
                  <a:lnTo>
                    <a:pt x="743" y="1553"/>
                  </a:lnTo>
                  <a:lnTo>
                    <a:pt x="745" y="1553"/>
                  </a:lnTo>
                  <a:lnTo>
                    <a:pt x="747" y="1553"/>
                  </a:lnTo>
                  <a:lnTo>
                    <a:pt x="749" y="1555"/>
                  </a:lnTo>
                  <a:lnTo>
                    <a:pt x="749" y="1557"/>
                  </a:lnTo>
                  <a:lnTo>
                    <a:pt x="749" y="1559"/>
                  </a:lnTo>
                  <a:lnTo>
                    <a:pt x="749" y="1561"/>
                  </a:lnTo>
                  <a:lnTo>
                    <a:pt x="749" y="1565"/>
                  </a:lnTo>
                  <a:lnTo>
                    <a:pt x="749" y="1568"/>
                  </a:lnTo>
                  <a:lnTo>
                    <a:pt x="749" y="1572"/>
                  </a:lnTo>
                  <a:lnTo>
                    <a:pt x="747" y="1574"/>
                  </a:lnTo>
                  <a:lnTo>
                    <a:pt x="747" y="1576"/>
                  </a:lnTo>
                  <a:lnTo>
                    <a:pt x="749" y="1578"/>
                  </a:lnTo>
                  <a:lnTo>
                    <a:pt x="749" y="1580"/>
                  </a:lnTo>
                  <a:lnTo>
                    <a:pt x="751" y="1580"/>
                  </a:lnTo>
                  <a:lnTo>
                    <a:pt x="753" y="1580"/>
                  </a:lnTo>
                  <a:lnTo>
                    <a:pt x="757" y="1582"/>
                  </a:lnTo>
                  <a:lnTo>
                    <a:pt x="761" y="1586"/>
                  </a:lnTo>
                  <a:lnTo>
                    <a:pt x="761" y="1588"/>
                  </a:lnTo>
                  <a:lnTo>
                    <a:pt x="763" y="1590"/>
                  </a:lnTo>
                  <a:lnTo>
                    <a:pt x="763" y="1593"/>
                  </a:lnTo>
                  <a:lnTo>
                    <a:pt x="766" y="1595"/>
                  </a:lnTo>
                  <a:lnTo>
                    <a:pt x="766" y="1597"/>
                  </a:lnTo>
                  <a:lnTo>
                    <a:pt x="764" y="1599"/>
                  </a:lnTo>
                  <a:lnTo>
                    <a:pt x="766" y="1599"/>
                  </a:lnTo>
                  <a:lnTo>
                    <a:pt x="766" y="1601"/>
                  </a:lnTo>
                  <a:lnTo>
                    <a:pt x="766" y="1603"/>
                  </a:lnTo>
                  <a:lnTo>
                    <a:pt x="766" y="1605"/>
                  </a:lnTo>
                  <a:lnTo>
                    <a:pt x="768" y="1607"/>
                  </a:lnTo>
                  <a:lnTo>
                    <a:pt x="770" y="1609"/>
                  </a:lnTo>
                  <a:lnTo>
                    <a:pt x="772" y="1611"/>
                  </a:lnTo>
                  <a:lnTo>
                    <a:pt x="774" y="1613"/>
                  </a:lnTo>
                  <a:lnTo>
                    <a:pt x="776" y="1616"/>
                  </a:lnTo>
                  <a:lnTo>
                    <a:pt x="778" y="1618"/>
                  </a:lnTo>
                  <a:lnTo>
                    <a:pt x="778" y="1624"/>
                  </a:lnTo>
                  <a:lnTo>
                    <a:pt x="778" y="1632"/>
                  </a:lnTo>
                  <a:lnTo>
                    <a:pt x="778" y="1634"/>
                  </a:lnTo>
                  <a:lnTo>
                    <a:pt x="778" y="1643"/>
                  </a:lnTo>
                  <a:lnTo>
                    <a:pt x="778" y="1647"/>
                  </a:lnTo>
                  <a:lnTo>
                    <a:pt x="780" y="1649"/>
                  </a:lnTo>
                  <a:lnTo>
                    <a:pt x="782" y="1653"/>
                  </a:lnTo>
                  <a:lnTo>
                    <a:pt x="784" y="1657"/>
                  </a:lnTo>
                  <a:lnTo>
                    <a:pt x="786" y="1661"/>
                  </a:lnTo>
                  <a:lnTo>
                    <a:pt x="784" y="1662"/>
                  </a:lnTo>
                  <a:lnTo>
                    <a:pt x="784" y="1666"/>
                  </a:lnTo>
                  <a:lnTo>
                    <a:pt x="784" y="1668"/>
                  </a:lnTo>
                  <a:lnTo>
                    <a:pt x="786" y="1674"/>
                  </a:lnTo>
                  <a:lnTo>
                    <a:pt x="786" y="1676"/>
                  </a:lnTo>
                  <a:lnTo>
                    <a:pt x="787" y="1680"/>
                  </a:lnTo>
                  <a:lnTo>
                    <a:pt x="789" y="1680"/>
                  </a:lnTo>
                  <a:lnTo>
                    <a:pt x="791" y="1682"/>
                  </a:lnTo>
                  <a:lnTo>
                    <a:pt x="793" y="1682"/>
                  </a:lnTo>
                  <a:lnTo>
                    <a:pt x="795" y="1682"/>
                  </a:lnTo>
                  <a:lnTo>
                    <a:pt x="797" y="1682"/>
                  </a:lnTo>
                  <a:lnTo>
                    <a:pt x="799" y="1680"/>
                  </a:lnTo>
                  <a:lnTo>
                    <a:pt x="801" y="1680"/>
                  </a:lnTo>
                  <a:lnTo>
                    <a:pt x="805" y="1682"/>
                  </a:lnTo>
                  <a:lnTo>
                    <a:pt x="941" y="1689"/>
                  </a:lnTo>
                  <a:lnTo>
                    <a:pt x="979" y="1691"/>
                  </a:lnTo>
                  <a:lnTo>
                    <a:pt x="1039" y="1693"/>
                  </a:lnTo>
                  <a:lnTo>
                    <a:pt x="1123" y="1699"/>
                  </a:lnTo>
                  <a:lnTo>
                    <a:pt x="1185" y="1703"/>
                  </a:lnTo>
                  <a:lnTo>
                    <a:pt x="1195" y="1703"/>
                  </a:lnTo>
                  <a:lnTo>
                    <a:pt x="1208" y="1703"/>
                  </a:lnTo>
                  <a:lnTo>
                    <a:pt x="1210" y="1703"/>
                  </a:lnTo>
                  <a:lnTo>
                    <a:pt x="1216" y="1703"/>
                  </a:lnTo>
                  <a:lnTo>
                    <a:pt x="1267" y="1699"/>
                  </a:lnTo>
                  <a:lnTo>
                    <a:pt x="1279" y="1699"/>
                  </a:lnTo>
                  <a:lnTo>
                    <a:pt x="1294" y="1699"/>
                  </a:lnTo>
                  <a:lnTo>
                    <a:pt x="1298" y="1699"/>
                  </a:lnTo>
                  <a:lnTo>
                    <a:pt x="1400" y="1705"/>
                  </a:lnTo>
                  <a:lnTo>
                    <a:pt x="1419" y="1703"/>
                  </a:lnTo>
                  <a:lnTo>
                    <a:pt x="1429" y="1699"/>
                  </a:lnTo>
                  <a:lnTo>
                    <a:pt x="1433" y="1699"/>
                  </a:lnTo>
                  <a:lnTo>
                    <a:pt x="1433" y="1697"/>
                  </a:lnTo>
                  <a:lnTo>
                    <a:pt x="1433" y="1695"/>
                  </a:lnTo>
                  <a:lnTo>
                    <a:pt x="1434" y="1693"/>
                  </a:lnTo>
                  <a:lnTo>
                    <a:pt x="1434" y="1691"/>
                  </a:lnTo>
                  <a:lnTo>
                    <a:pt x="1436" y="1691"/>
                  </a:lnTo>
                  <a:lnTo>
                    <a:pt x="1436" y="1687"/>
                  </a:lnTo>
                  <a:lnTo>
                    <a:pt x="1438" y="1686"/>
                  </a:lnTo>
                  <a:lnTo>
                    <a:pt x="1440" y="1684"/>
                  </a:lnTo>
                  <a:lnTo>
                    <a:pt x="1442" y="1682"/>
                  </a:lnTo>
                  <a:lnTo>
                    <a:pt x="1440" y="1680"/>
                  </a:lnTo>
                  <a:lnTo>
                    <a:pt x="1440" y="1678"/>
                  </a:lnTo>
                  <a:lnTo>
                    <a:pt x="1440" y="1676"/>
                  </a:lnTo>
                  <a:lnTo>
                    <a:pt x="1440" y="1672"/>
                  </a:lnTo>
                  <a:lnTo>
                    <a:pt x="1438" y="1670"/>
                  </a:lnTo>
                  <a:lnTo>
                    <a:pt x="1440" y="1668"/>
                  </a:lnTo>
                  <a:lnTo>
                    <a:pt x="1438" y="1666"/>
                  </a:lnTo>
                  <a:lnTo>
                    <a:pt x="1438" y="1664"/>
                  </a:lnTo>
                  <a:lnTo>
                    <a:pt x="1440" y="1662"/>
                  </a:lnTo>
                  <a:lnTo>
                    <a:pt x="1440" y="1659"/>
                  </a:lnTo>
                  <a:lnTo>
                    <a:pt x="1440" y="1655"/>
                  </a:lnTo>
                  <a:lnTo>
                    <a:pt x="1440" y="1653"/>
                  </a:lnTo>
                  <a:lnTo>
                    <a:pt x="1442" y="1653"/>
                  </a:lnTo>
                  <a:lnTo>
                    <a:pt x="1442" y="1651"/>
                  </a:lnTo>
                  <a:lnTo>
                    <a:pt x="1442" y="1649"/>
                  </a:lnTo>
                  <a:lnTo>
                    <a:pt x="1444" y="1649"/>
                  </a:lnTo>
                  <a:lnTo>
                    <a:pt x="1444" y="1647"/>
                  </a:lnTo>
                  <a:lnTo>
                    <a:pt x="1444" y="1645"/>
                  </a:lnTo>
                  <a:lnTo>
                    <a:pt x="1444" y="1643"/>
                  </a:lnTo>
                  <a:lnTo>
                    <a:pt x="1446" y="1643"/>
                  </a:lnTo>
                  <a:lnTo>
                    <a:pt x="1446" y="1641"/>
                  </a:lnTo>
                  <a:lnTo>
                    <a:pt x="1448" y="1641"/>
                  </a:lnTo>
                  <a:lnTo>
                    <a:pt x="1450" y="1641"/>
                  </a:lnTo>
                  <a:lnTo>
                    <a:pt x="1450" y="1639"/>
                  </a:lnTo>
                  <a:lnTo>
                    <a:pt x="1452" y="1639"/>
                  </a:lnTo>
                  <a:lnTo>
                    <a:pt x="1454" y="1639"/>
                  </a:lnTo>
                  <a:lnTo>
                    <a:pt x="1456" y="1639"/>
                  </a:lnTo>
                  <a:lnTo>
                    <a:pt x="1456" y="1638"/>
                  </a:lnTo>
                  <a:lnTo>
                    <a:pt x="1458" y="1638"/>
                  </a:lnTo>
                  <a:lnTo>
                    <a:pt x="1458" y="1636"/>
                  </a:lnTo>
                  <a:lnTo>
                    <a:pt x="1458" y="1634"/>
                  </a:lnTo>
                  <a:lnTo>
                    <a:pt x="1459" y="1634"/>
                  </a:lnTo>
                  <a:lnTo>
                    <a:pt x="1461" y="1634"/>
                  </a:lnTo>
                  <a:lnTo>
                    <a:pt x="1459" y="1634"/>
                  </a:lnTo>
                  <a:lnTo>
                    <a:pt x="1459" y="1632"/>
                  </a:lnTo>
                  <a:lnTo>
                    <a:pt x="1459" y="1630"/>
                  </a:lnTo>
                  <a:lnTo>
                    <a:pt x="1458" y="1630"/>
                  </a:lnTo>
                  <a:lnTo>
                    <a:pt x="1458" y="1628"/>
                  </a:lnTo>
                  <a:lnTo>
                    <a:pt x="1456" y="1628"/>
                  </a:lnTo>
                  <a:lnTo>
                    <a:pt x="1456" y="1626"/>
                  </a:lnTo>
                  <a:lnTo>
                    <a:pt x="1454" y="1626"/>
                  </a:lnTo>
                  <a:lnTo>
                    <a:pt x="1452" y="1626"/>
                  </a:lnTo>
                  <a:lnTo>
                    <a:pt x="1450" y="1626"/>
                  </a:lnTo>
                  <a:lnTo>
                    <a:pt x="1450" y="1624"/>
                  </a:lnTo>
                  <a:lnTo>
                    <a:pt x="1450" y="1622"/>
                  </a:lnTo>
                  <a:lnTo>
                    <a:pt x="1450" y="1620"/>
                  </a:lnTo>
                  <a:lnTo>
                    <a:pt x="1448" y="1620"/>
                  </a:lnTo>
                  <a:lnTo>
                    <a:pt x="1448" y="1618"/>
                  </a:lnTo>
                  <a:lnTo>
                    <a:pt x="1448" y="1616"/>
                  </a:lnTo>
                  <a:lnTo>
                    <a:pt x="1450" y="1616"/>
                  </a:lnTo>
                  <a:lnTo>
                    <a:pt x="1450" y="1614"/>
                  </a:lnTo>
                  <a:lnTo>
                    <a:pt x="1452" y="1614"/>
                  </a:lnTo>
                  <a:lnTo>
                    <a:pt x="1452" y="1613"/>
                  </a:lnTo>
                  <a:lnTo>
                    <a:pt x="1454" y="1613"/>
                  </a:lnTo>
                  <a:lnTo>
                    <a:pt x="1454" y="1611"/>
                  </a:lnTo>
                  <a:lnTo>
                    <a:pt x="1454" y="1609"/>
                  </a:lnTo>
                  <a:lnTo>
                    <a:pt x="1454" y="1607"/>
                  </a:lnTo>
                  <a:lnTo>
                    <a:pt x="1454" y="1605"/>
                  </a:lnTo>
                  <a:lnTo>
                    <a:pt x="1454" y="1603"/>
                  </a:lnTo>
                  <a:lnTo>
                    <a:pt x="1456" y="1603"/>
                  </a:lnTo>
                  <a:lnTo>
                    <a:pt x="1458" y="1603"/>
                  </a:lnTo>
                  <a:lnTo>
                    <a:pt x="1459" y="1603"/>
                  </a:lnTo>
                  <a:lnTo>
                    <a:pt x="1461" y="1603"/>
                  </a:lnTo>
                  <a:lnTo>
                    <a:pt x="1463" y="1603"/>
                  </a:lnTo>
                  <a:lnTo>
                    <a:pt x="1463" y="1601"/>
                  </a:lnTo>
                  <a:lnTo>
                    <a:pt x="1465" y="1601"/>
                  </a:lnTo>
                  <a:lnTo>
                    <a:pt x="1465" y="1599"/>
                  </a:lnTo>
                  <a:lnTo>
                    <a:pt x="1467" y="1599"/>
                  </a:lnTo>
                  <a:lnTo>
                    <a:pt x="1469" y="1599"/>
                  </a:lnTo>
                  <a:lnTo>
                    <a:pt x="1471" y="1599"/>
                  </a:lnTo>
                  <a:lnTo>
                    <a:pt x="1471" y="1601"/>
                  </a:lnTo>
                  <a:lnTo>
                    <a:pt x="1473" y="1601"/>
                  </a:lnTo>
                  <a:lnTo>
                    <a:pt x="1475" y="1601"/>
                  </a:lnTo>
                  <a:lnTo>
                    <a:pt x="1477" y="1601"/>
                  </a:lnTo>
                  <a:lnTo>
                    <a:pt x="1479" y="1601"/>
                  </a:lnTo>
                  <a:lnTo>
                    <a:pt x="1479" y="1599"/>
                  </a:lnTo>
                  <a:lnTo>
                    <a:pt x="1481" y="1599"/>
                  </a:lnTo>
                  <a:lnTo>
                    <a:pt x="1481" y="1597"/>
                  </a:lnTo>
                  <a:lnTo>
                    <a:pt x="1482" y="1597"/>
                  </a:lnTo>
                  <a:lnTo>
                    <a:pt x="1482" y="1595"/>
                  </a:lnTo>
                  <a:lnTo>
                    <a:pt x="1484" y="1595"/>
                  </a:lnTo>
                  <a:lnTo>
                    <a:pt x="1486" y="1595"/>
                  </a:lnTo>
                  <a:lnTo>
                    <a:pt x="1486" y="1593"/>
                  </a:lnTo>
                  <a:lnTo>
                    <a:pt x="1488" y="1593"/>
                  </a:lnTo>
                  <a:lnTo>
                    <a:pt x="1488" y="1591"/>
                  </a:lnTo>
                  <a:lnTo>
                    <a:pt x="1490" y="1591"/>
                  </a:lnTo>
                  <a:lnTo>
                    <a:pt x="1490" y="1590"/>
                  </a:lnTo>
                  <a:lnTo>
                    <a:pt x="1492" y="1590"/>
                  </a:lnTo>
                  <a:lnTo>
                    <a:pt x="1492" y="1588"/>
                  </a:lnTo>
                  <a:lnTo>
                    <a:pt x="1494" y="1588"/>
                  </a:lnTo>
                  <a:lnTo>
                    <a:pt x="1494" y="1586"/>
                  </a:lnTo>
                  <a:lnTo>
                    <a:pt x="1494" y="1584"/>
                  </a:lnTo>
                  <a:lnTo>
                    <a:pt x="1494" y="1582"/>
                  </a:lnTo>
                  <a:lnTo>
                    <a:pt x="1494" y="1580"/>
                  </a:lnTo>
                  <a:lnTo>
                    <a:pt x="1494" y="1578"/>
                  </a:lnTo>
                  <a:lnTo>
                    <a:pt x="1494" y="1576"/>
                  </a:lnTo>
                  <a:lnTo>
                    <a:pt x="1494" y="1574"/>
                  </a:lnTo>
                  <a:lnTo>
                    <a:pt x="1494" y="1572"/>
                  </a:lnTo>
                  <a:lnTo>
                    <a:pt x="1494" y="1570"/>
                  </a:lnTo>
                  <a:lnTo>
                    <a:pt x="1494" y="1568"/>
                  </a:lnTo>
                  <a:lnTo>
                    <a:pt x="1494" y="1566"/>
                  </a:lnTo>
                  <a:lnTo>
                    <a:pt x="1494" y="1565"/>
                  </a:lnTo>
                  <a:lnTo>
                    <a:pt x="1496" y="1565"/>
                  </a:lnTo>
                  <a:lnTo>
                    <a:pt x="1496" y="1563"/>
                  </a:lnTo>
                  <a:lnTo>
                    <a:pt x="1498" y="1563"/>
                  </a:lnTo>
                  <a:lnTo>
                    <a:pt x="1498" y="1561"/>
                  </a:lnTo>
                  <a:lnTo>
                    <a:pt x="1500" y="1561"/>
                  </a:lnTo>
                  <a:lnTo>
                    <a:pt x="1500" y="1559"/>
                  </a:lnTo>
                  <a:lnTo>
                    <a:pt x="1500" y="1557"/>
                  </a:lnTo>
                  <a:lnTo>
                    <a:pt x="1502" y="1557"/>
                  </a:lnTo>
                  <a:lnTo>
                    <a:pt x="1502" y="1555"/>
                  </a:lnTo>
                  <a:lnTo>
                    <a:pt x="1502" y="1553"/>
                  </a:lnTo>
                  <a:lnTo>
                    <a:pt x="1502" y="1551"/>
                  </a:lnTo>
                  <a:lnTo>
                    <a:pt x="1502" y="1549"/>
                  </a:lnTo>
                  <a:lnTo>
                    <a:pt x="1502" y="1547"/>
                  </a:lnTo>
                  <a:lnTo>
                    <a:pt x="1504" y="1543"/>
                  </a:lnTo>
                  <a:lnTo>
                    <a:pt x="1504" y="1542"/>
                  </a:lnTo>
                  <a:lnTo>
                    <a:pt x="1504" y="1538"/>
                  </a:lnTo>
                  <a:lnTo>
                    <a:pt x="1506" y="1536"/>
                  </a:lnTo>
                  <a:lnTo>
                    <a:pt x="1506" y="1534"/>
                  </a:lnTo>
                  <a:lnTo>
                    <a:pt x="1507" y="1530"/>
                  </a:lnTo>
                  <a:lnTo>
                    <a:pt x="1507" y="1528"/>
                  </a:lnTo>
                  <a:lnTo>
                    <a:pt x="1507" y="1526"/>
                  </a:lnTo>
                  <a:lnTo>
                    <a:pt x="1509" y="1524"/>
                  </a:lnTo>
                  <a:lnTo>
                    <a:pt x="1511" y="1522"/>
                  </a:lnTo>
                  <a:lnTo>
                    <a:pt x="1513" y="1520"/>
                  </a:lnTo>
                  <a:lnTo>
                    <a:pt x="1513" y="1518"/>
                  </a:lnTo>
                  <a:lnTo>
                    <a:pt x="1515" y="1517"/>
                  </a:lnTo>
                  <a:lnTo>
                    <a:pt x="1515" y="1515"/>
                  </a:lnTo>
                  <a:lnTo>
                    <a:pt x="1517" y="1513"/>
                  </a:lnTo>
                  <a:lnTo>
                    <a:pt x="1519" y="1513"/>
                  </a:lnTo>
                  <a:lnTo>
                    <a:pt x="1521" y="1511"/>
                  </a:lnTo>
                  <a:lnTo>
                    <a:pt x="1523" y="1511"/>
                  </a:lnTo>
                  <a:lnTo>
                    <a:pt x="1525" y="1509"/>
                  </a:lnTo>
                  <a:lnTo>
                    <a:pt x="1527" y="1507"/>
                  </a:lnTo>
                  <a:lnTo>
                    <a:pt x="1529" y="1507"/>
                  </a:lnTo>
                  <a:lnTo>
                    <a:pt x="1530" y="1505"/>
                  </a:lnTo>
                  <a:lnTo>
                    <a:pt x="1532" y="1503"/>
                  </a:lnTo>
                  <a:lnTo>
                    <a:pt x="1536" y="1501"/>
                  </a:lnTo>
                  <a:lnTo>
                    <a:pt x="1538" y="1499"/>
                  </a:lnTo>
                  <a:lnTo>
                    <a:pt x="1542" y="1495"/>
                  </a:lnTo>
                  <a:lnTo>
                    <a:pt x="1544" y="1495"/>
                  </a:lnTo>
                  <a:lnTo>
                    <a:pt x="1548" y="1493"/>
                  </a:lnTo>
                  <a:lnTo>
                    <a:pt x="1550" y="1493"/>
                  </a:lnTo>
                  <a:lnTo>
                    <a:pt x="1554" y="1492"/>
                  </a:lnTo>
                  <a:lnTo>
                    <a:pt x="1555" y="1492"/>
                  </a:lnTo>
                  <a:lnTo>
                    <a:pt x="1559" y="1490"/>
                  </a:lnTo>
                  <a:lnTo>
                    <a:pt x="1561" y="1488"/>
                  </a:lnTo>
                  <a:lnTo>
                    <a:pt x="1563" y="1488"/>
                  </a:lnTo>
                  <a:lnTo>
                    <a:pt x="1567" y="1486"/>
                  </a:lnTo>
                  <a:lnTo>
                    <a:pt x="1571" y="1482"/>
                  </a:lnTo>
                  <a:lnTo>
                    <a:pt x="1573" y="1480"/>
                  </a:lnTo>
                  <a:lnTo>
                    <a:pt x="1577" y="1478"/>
                  </a:lnTo>
                  <a:lnTo>
                    <a:pt x="1578" y="1476"/>
                  </a:lnTo>
                  <a:lnTo>
                    <a:pt x="1580" y="1476"/>
                  </a:lnTo>
                  <a:lnTo>
                    <a:pt x="1580" y="1474"/>
                  </a:lnTo>
                  <a:lnTo>
                    <a:pt x="1586" y="1472"/>
                  </a:lnTo>
                  <a:lnTo>
                    <a:pt x="1588" y="1472"/>
                  </a:lnTo>
                  <a:lnTo>
                    <a:pt x="1590" y="1470"/>
                  </a:lnTo>
                  <a:lnTo>
                    <a:pt x="1592" y="1470"/>
                  </a:lnTo>
                  <a:lnTo>
                    <a:pt x="1594" y="1470"/>
                  </a:lnTo>
                  <a:lnTo>
                    <a:pt x="1596" y="1469"/>
                  </a:lnTo>
                  <a:lnTo>
                    <a:pt x="1600" y="1469"/>
                  </a:lnTo>
                  <a:lnTo>
                    <a:pt x="1600" y="1467"/>
                  </a:lnTo>
                  <a:lnTo>
                    <a:pt x="1602" y="1467"/>
                  </a:lnTo>
                  <a:lnTo>
                    <a:pt x="1603" y="1465"/>
                  </a:lnTo>
                  <a:lnTo>
                    <a:pt x="1605" y="1465"/>
                  </a:lnTo>
                  <a:lnTo>
                    <a:pt x="1607" y="1463"/>
                  </a:lnTo>
                  <a:lnTo>
                    <a:pt x="1609" y="1461"/>
                  </a:lnTo>
                  <a:lnTo>
                    <a:pt x="1613" y="1459"/>
                  </a:lnTo>
                  <a:lnTo>
                    <a:pt x="1615" y="1457"/>
                  </a:lnTo>
                  <a:lnTo>
                    <a:pt x="1617" y="1457"/>
                  </a:lnTo>
                  <a:lnTo>
                    <a:pt x="1619" y="1455"/>
                  </a:lnTo>
                  <a:lnTo>
                    <a:pt x="1621" y="1455"/>
                  </a:lnTo>
                  <a:lnTo>
                    <a:pt x="1623" y="1453"/>
                  </a:lnTo>
                  <a:lnTo>
                    <a:pt x="1625" y="1453"/>
                  </a:lnTo>
                  <a:lnTo>
                    <a:pt x="1628" y="1451"/>
                  </a:lnTo>
                  <a:lnTo>
                    <a:pt x="1630" y="1451"/>
                  </a:lnTo>
                  <a:lnTo>
                    <a:pt x="1634" y="1449"/>
                  </a:lnTo>
                  <a:lnTo>
                    <a:pt x="1636" y="1449"/>
                  </a:lnTo>
                  <a:lnTo>
                    <a:pt x="1636" y="1447"/>
                  </a:lnTo>
                  <a:lnTo>
                    <a:pt x="1638" y="1447"/>
                  </a:lnTo>
                  <a:lnTo>
                    <a:pt x="1640" y="1447"/>
                  </a:lnTo>
                  <a:lnTo>
                    <a:pt x="1642" y="1447"/>
                  </a:lnTo>
                  <a:lnTo>
                    <a:pt x="1644" y="1445"/>
                  </a:lnTo>
                  <a:lnTo>
                    <a:pt x="1646" y="1444"/>
                  </a:lnTo>
                  <a:lnTo>
                    <a:pt x="1648" y="1444"/>
                  </a:lnTo>
                  <a:lnTo>
                    <a:pt x="1650" y="1442"/>
                  </a:lnTo>
                  <a:lnTo>
                    <a:pt x="1651" y="1442"/>
                  </a:lnTo>
                  <a:lnTo>
                    <a:pt x="1653" y="1440"/>
                  </a:lnTo>
                  <a:lnTo>
                    <a:pt x="1655" y="1440"/>
                  </a:lnTo>
                  <a:lnTo>
                    <a:pt x="1659" y="1438"/>
                  </a:lnTo>
                  <a:lnTo>
                    <a:pt x="1663" y="1436"/>
                  </a:lnTo>
                  <a:lnTo>
                    <a:pt x="1665" y="1436"/>
                  </a:lnTo>
                  <a:lnTo>
                    <a:pt x="1667" y="1434"/>
                  </a:lnTo>
                  <a:lnTo>
                    <a:pt x="1669" y="1432"/>
                  </a:lnTo>
                  <a:lnTo>
                    <a:pt x="1671" y="1430"/>
                  </a:lnTo>
                  <a:lnTo>
                    <a:pt x="1673" y="1428"/>
                  </a:lnTo>
                  <a:lnTo>
                    <a:pt x="1674" y="1428"/>
                  </a:lnTo>
                  <a:lnTo>
                    <a:pt x="1674" y="1426"/>
                  </a:lnTo>
                  <a:lnTo>
                    <a:pt x="1676" y="1426"/>
                  </a:lnTo>
                  <a:lnTo>
                    <a:pt x="1680" y="1424"/>
                  </a:lnTo>
                  <a:lnTo>
                    <a:pt x="1682" y="1422"/>
                  </a:lnTo>
                  <a:lnTo>
                    <a:pt x="1684" y="1421"/>
                  </a:lnTo>
                  <a:lnTo>
                    <a:pt x="1686" y="1419"/>
                  </a:lnTo>
                  <a:lnTo>
                    <a:pt x="1688" y="1417"/>
                  </a:lnTo>
                  <a:lnTo>
                    <a:pt x="1690" y="1415"/>
                  </a:lnTo>
                  <a:lnTo>
                    <a:pt x="1692" y="1413"/>
                  </a:lnTo>
                  <a:lnTo>
                    <a:pt x="1694" y="1411"/>
                  </a:lnTo>
                  <a:lnTo>
                    <a:pt x="1696" y="1411"/>
                  </a:lnTo>
                  <a:lnTo>
                    <a:pt x="1698" y="1409"/>
                  </a:lnTo>
                  <a:lnTo>
                    <a:pt x="1699" y="1407"/>
                  </a:lnTo>
                  <a:lnTo>
                    <a:pt x="1699" y="1405"/>
                  </a:lnTo>
                  <a:lnTo>
                    <a:pt x="1703" y="1403"/>
                  </a:lnTo>
                  <a:lnTo>
                    <a:pt x="1703" y="1401"/>
                  </a:lnTo>
                  <a:lnTo>
                    <a:pt x="1705" y="1401"/>
                  </a:lnTo>
                  <a:lnTo>
                    <a:pt x="1707" y="1399"/>
                  </a:lnTo>
                  <a:lnTo>
                    <a:pt x="1709" y="1397"/>
                  </a:lnTo>
                  <a:lnTo>
                    <a:pt x="1711" y="1396"/>
                  </a:lnTo>
                  <a:lnTo>
                    <a:pt x="1713" y="1394"/>
                  </a:lnTo>
                  <a:lnTo>
                    <a:pt x="1717" y="1392"/>
                  </a:lnTo>
                  <a:lnTo>
                    <a:pt x="1721" y="1392"/>
                  </a:lnTo>
                  <a:lnTo>
                    <a:pt x="1724" y="1390"/>
                  </a:lnTo>
                  <a:lnTo>
                    <a:pt x="1726" y="1388"/>
                  </a:lnTo>
                  <a:lnTo>
                    <a:pt x="1728" y="1386"/>
                  </a:lnTo>
                  <a:lnTo>
                    <a:pt x="1732" y="1386"/>
                  </a:lnTo>
                  <a:lnTo>
                    <a:pt x="1740" y="1378"/>
                  </a:lnTo>
                  <a:lnTo>
                    <a:pt x="1742" y="1376"/>
                  </a:lnTo>
                  <a:lnTo>
                    <a:pt x="1742" y="1374"/>
                  </a:lnTo>
                  <a:lnTo>
                    <a:pt x="1746" y="1365"/>
                  </a:lnTo>
                  <a:lnTo>
                    <a:pt x="1747" y="1363"/>
                  </a:lnTo>
                  <a:lnTo>
                    <a:pt x="1749" y="1363"/>
                  </a:lnTo>
                  <a:lnTo>
                    <a:pt x="1749" y="1361"/>
                  </a:lnTo>
                  <a:lnTo>
                    <a:pt x="1751" y="1361"/>
                  </a:lnTo>
                  <a:lnTo>
                    <a:pt x="1753" y="1357"/>
                  </a:lnTo>
                  <a:lnTo>
                    <a:pt x="1755" y="1355"/>
                  </a:lnTo>
                  <a:lnTo>
                    <a:pt x="1757" y="1355"/>
                  </a:lnTo>
                  <a:lnTo>
                    <a:pt x="1757" y="1353"/>
                  </a:lnTo>
                  <a:lnTo>
                    <a:pt x="1759" y="1353"/>
                  </a:lnTo>
                  <a:lnTo>
                    <a:pt x="1761" y="1353"/>
                  </a:lnTo>
                  <a:lnTo>
                    <a:pt x="1763" y="1351"/>
                  </a:lnTo>
                  <a:lnTo>
                    <a:pt x="1765" y="1351"/>
                  </a:lnTo>
                  <a:lnTo>
                    <a:pt x="1767" y="1349"/>
                  </a:lnTo>
                  <a:lnTo>
                    <a:pt x="1769" y="1348"/>
                  </a:lnTo>
                  <a:lnTo>
                    <a:pt x="1769" y="1346"/>
                  </a:lnTo>
                  <a:lnTo>
                    <a:pt x="1769" y="1344"/>
                  </a:lnTo>
                  <a:lnTo>
                    <a:pt x="1769" y="1342"/>
                  </a:lnTo>
                  <a:lnTo>
                    <a:pt x="1769" y="1340"/>
                  </a:lnTo>
                  <a:lnTo>
                    <a:pt x="1770" y="1338"/>
                  </a:lnTo>
                  <a:lnTo>
                    <a:pt x="1772" y="1334"/>
                  </a:lnTo>
                  <a:lnTo>
                    <a:pt x="1776" y="1330"/>
                  </a:lnTo>
                  <a:lnTo>
                    <a:pt x="1778" y="1328"/>
                  </a:lnTo>
                  <a:lnTo>
                    <a:pt x="1778" y="1326"/>
                  </a:lnTo>
                  <a:lnTo>
                    <a:pt x="1778" y="1323"/>
                  </a:lnTo>
                  <a:lnTo>
                    <a:pt x="1778" y="1321"/>
                  </a:lnTo>
                  <a:lnTo>
                    <a:pt x="1782" y="1321"/>
                  </a:lnTo>
                  <a:lnTo>
                    <a:pt x="1784" y="1319"/>
                  </a:lnTo>
                  <a:lnTo>
                    <a:pt x="1786" y="1319"/>
                  </a:lnTo>
                  <a:lnTo>
                    <a:pt x="1790" y="1319"/>
                  </a:lnTo>
                  <a:lnTo>
                    <a:pt x="1794" y="1319"/>
                  </a:lnTo>
                  <a:lnTo>
                    <a:pt x="1794" y="1317"/>
                  </a:lnTo>
                  <a:lnTo>
                    <a:pt x="1795" y="1317"/>
                  </a:lnTo>
                  <a:lnTo>
                    <a:pt x="1797" y="1315"/>
                  </a:lnTo>
                  <a:lnTo>
                    <a:pt x="1797" y="1313"/>
                  </a:lnTo>
                  <a:lnTo>
                    <a:pt x="1799" y="1311"/>
                  </a:lnTo>
                  <a:lnTo>
                    <a:pt x="1801" y="1311"/>
                  </a:lnTo>
                  <a:lnTo>
                    <a:pt x="1803" y="1309"/>
                  </a:lnTo>
                  <a:lnTo>
                    <a:pt x="1803" y="1307"/>
                  </a:lnTo>
                  <a:lnTo>
                    <a:pt x="1801" y="1305"/>
                  </a:lnTo>
                  <a:lnTo>
                    <a:pt x="1801" y="1303"/>
                  </a:lnTo>
                  <a:lnTo>
                    <a:pt x="1801" y="1301"/>
                  </a:lnTo>
                  <a:lnTo>
                    <a:pt x="1803" y="1303"/>
                  </a:lnTo>
                  <a:lnTo>
                    <a:pt x="1807" y="1303"/>
                  </a:lnTo>
                  <a:lnTo>
                    <a:pt x="1809" y="1301"/>
                  </a:lnTo>
                  <a:lnTo>
                    <a:pt x="1811" y="1301"/>
                  </a:lnTo>
                  <a:lnTo>
                    <a:pt x="1813" y="1301"/>
                  </a:lnTo>
                  <a:lnTo>
                    <a:pt x="1815" y="1301"/>
                  </a:lnTo>
                  <a:lnTo>
                    <a:pt x="1817" y="1301"/>
                  </a:lnTo>
                  <a:lnTo>
                    <a:pt x="1817" y="1300"/>
                  </a:lnTo>
                  <a:lnTo>
                    <a:pt x="1817" y="1298"/>
                  </a:lnTo>
                  <a:lnTo>
                    <a:pt x="1820" y="1296"/>
                  </a:lnTo>
                  <a:lnTo>
                    <a:pt x="1822" y="1292"/>
                  </a:lnTo>
                  <a:lnTo>
                    <a:pt x="1824" y="1288"/>
                  </a:lnTo>
                  <a:lnTo>
                    <a:pt x="1824" y="1284"/>
                  </a:lnTo>
                  <a:lnTo>
                    <a:pt x="1826" y="1280"/>
                  </a:lnTo>
                  <a:lnTo>
                    <a:pt x="1828" y="1278"/>
                  </a:lnTo>
                  <a:lnTo>
                    <a:pt x="1828" y="1277"/>
                  </a:lnTo>
                  <a:lnTo>
                    <a:pt x="1830" y="1277"/>
                  </a:lnTo>
                  <a:lnTo>
                    <a:pt x="1830" y="1275"/>
                  </a:lnTo>
                  <a:lnTo>
                    <a:pt x="1832" y="1273"/>
                  </a:lnTo>
                  <a:lnTo>
                    <a:pt x="1832" y="1271"/>
                  </a:lnTo>
                  <a:lnTo>
                    <a:pt x="1834" y="1269"/>
                  </a:lnTo>
                  <a:lnTo>
                    <a:pt x="1834" y="1267"/>
                  </a:lnTo>
                  <a:lnTo>
                    <a:pt x="1834" y="1265"/>
                  </a:lnTo>
                  <a:lnTo>
                    <a:pt x="1832" y="1263"/>
                  </a:lnTo>
                  <a:lnTo>
                    <a:pt x="1832" y="1261"/>
                  </a:lnTo>
                  <a:lnTo>
                    <a:pt x="1832" y="1259"/>
                  </a:lnTo>
                  <a:lnTo>
                    <a:pt x="1832" y="1257"/>
                  </a:lnTo>
                  <a:lnTo>
                    <a:pt x="1832" y="1255"/>
                  </a:lnTo>
                  <a:lnTo>
                    <a:pt x="1832" y="1253"/>
                  </a:lnTo>
                  <a:lnTo>
                    <a:pt x="1834" y="1250"/>
                  </a:lnTo>
                  <a:lnTo>
                    <a:pt x="1836" y="1246"/>
                  </a:lnTo>
                  <a:lnTo>
                    <a:pt x="1838" y="1244"/>
                  </a:lnTo>
                  <a:lnTo>
                    <a:pt x="1840" y="1242"/>
                  </a:lnTo>
                  <a:lnTo>
                    <a:pt x="1840" y="1240"/>
                  </a:lnTo>
                  <a:lnTo>
                    <a:pt x="1841" y="1238"/>
                  </a:lnTo>
                  <a:lnTo>
                    <a:pt x="1845" y="1234"/>
                  </a:lnTo>
                  <a:lnTo>
                    <a:pt x="1847" y="1230"/>
                  </a:lnTo>
                  <a:lnTo>
                    <a:pt x="1849" y="1229"/>
                  </a:lnTo>
                  <a:lnTo>
                    <a:pt x="1851" y="1227"/>
                  </a:lnTo>
                  <a:lnTo>
                    <a:pt x="1853" y="1225"/>
                  </a:lnTo>
                  <a:lnTo>
                    <a:pt x="1853" y="1223"/>
                  </a:lnTo>
                  <a:lnTo>
                    <a:pt x="1853" y="1221"/>
                  </a:lnTo>
                  <a:lnTo>
                    <a:pt x="1851" y="1217"/>
                  </a:lnTo>
                  <a:lnTo>
                    <a:pt x="1851" y="1215"/>
                  </a:lnTo>
                  <a:lnTo>
                    <a:pt x="1849" y="1213"/>
                  </a:lnTo>
                  <a:lnTo>
                    <a:pt x="1849" y="1211"/>
                  </a:lnTo>
                  <a:lnTo>
                    <a:pt x="1847" y="1209"/>
                  </a:lnTo>
                  <a:lnTo>
                    <a:pt x="1845" y="1205"/>
                  </a:lnTo>
                  <a:lnTo>
                    <a:pt x="1845" y="1200"/>
                  </a:lnTo>
                  <a:lnTo>
                    <a:pt x="1843" y="1196"/>
                  </a:lnTo>
                  <a:lnTo>
                    <a:pt x="1843" y="1192"/>
                  </a:lnTo>
                  <a:lnTo>
                    <a:pt x="1845" y="1184"/>
                  </a:lnTo>
                  <a:lnTo>
                    <a:pt x="1847" y="1181"/>
                  </a:lnTo>
                  <a:lnTo>
                    <a:pt x="1847" y="1175"/>
                  </a:lnTo>
                  <a:lnTo>
                    <a:pt x="1849" y="1169"/>
                  </a:lnTo>
                  <a:lnTo>
                    <a:pt x="1853" y="1163"/>
                  </a:lnTo>
                  <a:lnTo>
                    <a:pt x="1857" y="1161"/>
                  </a:lnTo>
                  <a:lnTo>
                    <a:pt x="1859" y="1159"/>
                  </a:lnTo>
                  <a:lnTo>
                    <a:pt x="1863" y="1157"/>
                  </a:lnTo>
                  <a:lnTo>
                    <a:pt x="1863" y="1159"/>
                  </a:lnTo>
                  <a:lnTo>
                    <a:pt x="1865" y="1159"/>
                  </a:lnTo>
                  <a:lnTo>
                    <a:pt x="1865" y="1161"/>
                  </a:lnTo>
                  <a:lnTo>
                    <a:pt x="1866" y="1161"/>
                  </a:lnTo>
                  <a:lnTo>
                    <a:pt x="1868" y="1163"/>
                  </a:lnTo>
                  <a:lnTo>
                    <a:pt x="1870" y="1163"/>
                  </a:lnTo>
                  <a:lnTo>
                    <a:pt x="1874" y="1165"/>
                  </a:lnTo>
                  <a:lnTo>
                    <a:pt x="1876" y="1167"/>
                  </a:lnTo>
                  <a:lnTo>
                    <a:pt x="1878" y="1167"/>
                  </a:lnTo>
                  <a:lnTo>
                    <a:pt x="1880" y="1169"/>
                  </a:lnTo>
                  <a:lnTo>
                    <a:pt x="1882" y="1169"/>
                  </a:lnTo>
                  <a:lnTo>
                    <a:pt x="1884" y="1169"/>
                  </a:lnTo>
                  <a:lnTo>
                    <a:pt x="1886" y="1169"/>
                  </a:lnTo>
                  <a:lnTo>
                    <a:pt x="1886" y="1167"/>
                  </a:lnTo>
                  <a:lnTo>
                    <a:pt x="1888" y="1167"/>
                  </a:lnTo>
                  <a:lnTo>
                    <a:pt x="1889" y="1167"/>
                  </a:lnTo>
                  <a:lnTo>
                    <a:pt x="1891" y="1167"/>
                  </a:lnTo>
                  <a:lnTo>
                    <a:pt x="1893" y="1167"/>
                  </a:lnTo>
                  <a:lnTo>
                    <a:pt x="1893" y="1165"/>
                  </a:lnTo>
                  <a:lnTo>
                    <a:pt x="1895" y="1165"/>
                  </a:lnTo>
                  <a:lnTo>
                    <a:pt x="1897" y="1165"/>
                  </a:lnTo>
                  <a:lnTo>
                    <a:pt x="1899" y="1165"/>
                  </a:lnTo>
                  <a:lnTo>
                    <a:pt x="1901" y="1165"/>
                  </a:lnTo>
                  <a:lnTo>
                    <a:pt x="1901" y="1163"/>
                  </a:lnTo>
                  <a:lnTo>
                    <a:pt x="1903" y="1163"/>
                  </a:lnTo>
                  <a:lnTo>
                    <a:pt x="1905" y="1163"/>
                  </a:lnTo>
                  <a:lnTo>
                    <a:pt x="1907" y="1163"/>
                  </a:lnTo>
                  <a:lnTo>
                    <a:pt x="1907" y="1161"/>
                  </a:lnTo>
                  <a:lnTo>
                    <a:pt x="1909" y="1161"/>
                  </a:lnTo>
                  <a:lnTo>
                    <a:pt x="1911" y="1161"/>
                  </a:lnTo>
                  <a:lnTo>
                    <a:pt x="1911" y="1159"/>
                  </a:lnTo>
                  <a:lnTo>
                    <a:pt x="1913" y="1159"/>
                  </a:lnTo>
                  <a:lnTo>
                    <a:pt x="1913" y="1157"/>
                  </a:lnTo>
                  <a:lnTo>
                    <a:pt x="1914" y="1157"/>
                  </a:lnTo>
                  <a:lnTo>
                    <a:pt x="1916" y="1157"/>
                  </a:lnTo>
                  <a:lnTo>
                    <a:pt x="1916" y="1156"/>
                  </a:lnTo>
                  <a:lnTo>
                    <a:pt x="1918" y="1154"/>
                  </a:lnTo>
                  <a:lnTo>
                    <a:pt x="1920" y="1154"/>
                  </a:lnTo>
                  <a:lnTo>
                    <a:pt x="1924" y="1150"/>
                  </a:lnTo>
                  <a:lnTo>
                    <a:pt x="1926" y="1148"/>
                  </a:lnTo>
                  <a:lnTo>
                    <a:pt x="1928" y="1146"/>
                  </a:lnTo>
                  <a:lnTo>
                    <a:pt x="1930" y="1144"/>
                  </a:lnTo>
                  <a:lnTo>
                    <a:pt x="1936" y="1142"/>
                  </a:lnTo>
                  <a:lnTo>
                    <a:pt x="1945" y="1138"/>
                  </a:lnTo>
                  <a:lnTo>
                    <a:pt x="1947" y="1136"/>
                  </a:lnTo>
                  <a:lnTo>
                    <a:pt x="1955" y="1134"/>
                  </a:lnTo>
                  <a:lnTo>
                    <a:pt x="1962" y="1132"/>
                  </a:lnTo>
                  <a:lnTo>
                    <a:pt x="1966" y="1131"/>
                  </a:lnTo>
                  <a:lnTo>
                    <a:pt x="1968" y="1131"/>
                  </a:lnTo>
                  <a:lnTo>
                    <a:pt x="1972" y="1129"/>
                  </a:lnTo>
                  <a:lnTo>
                    <a:pt x="1972" y="1127"/>
                  </a:lnTo>
                  <a:lnTo>
                    <a:pt x="1974" y="1127"/>
                  </a:lnTo>
                  <a:lnTo>
                    <a:pt x="1976" y="1125"/>
                  </a:lnTo>
                  <a:lnTo>
                    <a:pt x="1980" y="1123"/>
                  </a:lnTo>
                  <a:lnTo>
                    <a:pt x="1982" y="1121"/>
                  </a:lnTo>
                  <a:lnTo>
                    <a:pt x="1984" y="1119"/>
                  </a:lnTo>
                  <a:lnTo>
                    <a:pt x="1985" y="1117"/>
                  </a:lnTo>
                  <a:lnTo>
                    <a:pt x="1985" y="1115"/>
                  </a:lnTo>
                  <a:lnTo>
                    <a:pt x="1987" y="1113"/>
                  </a:lnTo>
                  <a:lnTo>
                    <a:pt x="1987" y="1111"/>
                  </a:lnTo>
                  <a:lnTo>
                    <a:pt x="1987" y="1106"/>
                  </a:lnTo>
                  <a:lnTo>
                    <a:pt x="1987" y="1104"/>
                  </a:lnTo>
                  <a:lnTo>
                    <a:pt x="1987" y="1102"/>
                  </a:lnTo>
                  <a:lnTo>
                    <a:pt x="1987" y="1100"/>
                  </a:lnTo>
                  <a:lnTo>
                    <a:pt x="1987" y="1098"/>
                  </a:lnTo>
                  <a:lnTo>
                    <a:pt x="1989" y="1098"/>
                  </a:lnTo>
                  <a:lnTo>
                    <a:pt x="1987" y="1096"/>
                  </a:lnTo>
                  <a:lnTo>
                    <a:pt x="1987" y="1092"/>
                  </a:lnTo>
                  <a:lnTo>
                    <a:pt x="1987" y="1088"/>
                  </a:lnTo>
                  <a:lnTo>
                    <a:pt x="1987" y="1086"/>
                  </a:lnTo>
                  <a:lnTo>
                    <a:pt x="1987" y="1083"/>
                  </a:lnTo>
                  <a:lnTo>
                    <a:pt x="1987" y="1079"/>
                  </a:lnTo>
                  <a:lnTo>
                    <a:pt x="1989" y="1077"/>
                  </a:lnTo>
                  <a:lnTo>
                    <a:pt x="1991" y="1075"/>
                  </a:lnTo>
                  <a:lnTo>
                    <a:pt x="1995" y="1073"/>
                  </a:lnTo>
                  <a:lnTo>
                    <a:pt x="1997" y="1073"/>
                  </a:lnTo>
                  <a:lnTo>
                    <a:pt x="1999" y="1071"/>
                  </a:lnTo>
                  <a:lnTo>
                    <a:pt x="2001" y="1067"/>
                  </a:lnTo>
                  <a:lnTo>
                    <a:pt x="2003" y="1063"/>
                  </a:lnTo>
                  <a:lnTo>
                    <a:pt x="2005" y="1058"/>
                  </a:lnTo>
                  <a:lnTo>
                    <a:pt x="2005" y="1056"/>
                  </a:lnTo>
                  <a:lnTo>
                    <a:pt x="2005" y="1054"/>
                  </a:lnTo>
                  <a:lnTo>
                    <a:pt x="2003" y="1054"/>
                  </a:lnTo>
                  <a:lnTo>
                    <a:pt x="2001" y="1054"/>
                  </a:lnTo>
                  <a:lnTo>
                    <a:pt x="1999" y="1054"/>
                  </a:lnTo>
                  <a:lnTo>
                    <a:pt x="1995" y="1054"/>
                  </a:lnTo>
                  <a:lnTo>
                    <a:pt x="1993" y="1052"/>
                  </a:lnTo>
                  <a:lnTo>
                    <a:pt x="1993" y="1050"/>
                  </a:lnTo>
                  <a:lnTo>
                    <a:pt x="1993" y="1048"/>
                  </a:lnTo>
                  <a:lnTo>
                    <a:pt x="1993" y="1044"/>
                  </a:lnTo>
                  <a:lnTo>
                    <a:pt x="1993" y="1042"/>
                  </a:lnTo>
                  <a:lnTo>
                    <a:pt x="1995" y="1040"/>
                  </a:lnTo>
                  <a:lnTo>
                    <a:pt x="1997" y="1040"/>
                  </a:lnTo>
                  <a:lnTo>
                    <a:pt x="1999" y="1040"/>
                  </a:lnTo>
                  <a:lnTo>
                    <a:pt x="2001" y="1042"/>
                  </a:lnTo>
                  <a:lnTo>
                    <a:pt x="2005" y="1044"/>
                  </a:lnTo>
                  <a:lnTo>
                    <a:pt x="2007" y="1046"/>
                  </a:lnTo>
                  <a:lnTo>
                    <a:pt x="2009" y="1046"/>
                  </a:lnTo>
                  <a:lnTo>
                    <a:pt x="2010" y="1046"/>
                  </a:lnTo>
                  <a:lnTo>
                    <a:pt x="2012" y="1048"/>
                  </a:lnTo>
                  <a:lnTo>
                    <a:pt x="2014" y="1046"/>
                  </a:lnTo>
                  <a:lnTo>
                    <a:pt x="2016" y="1046"/>
                  </a:lnTo>
                  <a:lnTo>
                    <a:pt x="2018" y="1044"/>
                  </a:lnTo>
                  <a:lnTo>
                    <a:pt x="2020" y="1044"/>
                  </a:lnTo>
                  <a:lnTo>
                    <a:pt x="2022" y="1040"/>
                  </a:lnTo>
                  <a:lnTo>
                    <a:pt x="2024" y="1038"/>
                  </a:lnTo>
                  <a:lnTo>
                    <a:pt x="2026" y="1036"/>
                  </a:lnTo>
                  <a:lnTo>
                    <a:pt x="2028" y="1035"/>
                  </a:lnTo>
                  <a:lnTo>
                    <a:pt x="2030" y="1035"/>
                  </a:lnTo>
                  <a:lnTo>
                    <a:pt x="2032" y="1035"/>
                  </a:lnTo>
                  <a:lnTo>
                    <a:pt x="2033" y="1035"/>
                  </a:lnTo>
                  <a:lnTo>
                    <a:pt x="2035" y="1035"/>
                  </a:lnTo>
                  <a:lnTo>
                    <a:pt x="2037" y="1035"/>
                  </a:lnTo>
                  <a:lnTo>
                    <a:pt x="2039" y="1033"/>
                  </a:lnTo>
                  <a:lnTo>
                    <a:pt x="2041" y="1033"/>
                  </a:lnTo>
                  <a:lnTo>
                    <a:pt x="2043" y="1031"/>
                  </a:lnTo>
                  <a:lnTo>
                    <a:pt x="2045" y="1029"/>
                  </a:lnTo>
                  <a:lnTo>
                    <a:pt x="2045" y="1027"/>
                  </a:lnTo>
                  <a:lnTo>
                    <a:pt x="2045" y="1025"/>
                  </a:lnTo>
                  <a:lnTo>
                    <a:pt x="2045" y="1023"/>
                  </a:lnTo>
                  <a:lnTo>
                    <a:pt x="2045" y="1021"/>
                  </a:lnTo>
                  <a:lnTo>
                    <a:pt x="2043" y="1021"/>
                  </a:lnTo>
                  <a:lnTo>
                    <a:pt x="2043" y="1019"/>
                  </a:lnTo>
                  <a:lnTo>
                    <a:pt x="2045" y="1017"/>
                  </a:lnTo>
                  <a:lnTo>
                    <a:pt x="2045" y="1015"/>
                  </a:lnTo>
                  <a:lnTo>
                    <a:pt x="2045" y="1013"/>
                  </a:lnTo>
                  <a:lnTo>
                    <a:pt x="2045" y="1012"/>
                  </a:lnTo>
                  <a:lnTo>
                    <a:pt x="2047" y="1012"/>
                  </a:lnTo>
                  <a:lnTo>
                    <a:pt x="2049" y="1010"/>
                  </a:lnTo>
                  <a:lnTo>
                    <a:pt x="2053" y="1006"/>
                  </a:lnTo>
                  <a:lnTo>
                    <a:pt x="2055" y="1002"/>
                  </a:lnTo>
                  <a:lnTo>
                    <a:pt x="2058" y="1000"/>
                  </a:lnTo>
                  <a:lnTo>
                    <a:pt x="2060" y="998"/>
                  </a:lnTo>
                  <a:lnTo>
                    <a:pt x="2062" y="996"/>
                  </a:lnTo>
                  <a:lnTo>
                    <a:pt x="2064" y="994"/>
                  </a:lnTo>
                  <a:lnTo>
                    <a:pt x="2066" y="994"/>
                  </a:lnTo>
                  <a:lnTo>
                    <a:pt x="2070" y="990"/>
                  </a:lnTo>
                  <a:lnTo>
                    <a:pt x="2072" y="990"/>
                  </a:lnTo>
                  <a:lnTo>
                    <a:pt x="2074" y="990"/>
                  </a:lnTo>
                  <a:lnTo>
                    <a:pt x="2076" y="990"/>
                  </a:lnTo>
                  <a:lnTo>
                    <a:pt x="2078" y="990"/>
                  </a:lnTo>
                  <a:lnTo>
                    <a:pt x="2078" y="988"/>
                  </a:lnTo>
                  <a:lnTo>
                    <a:pt x="2080" y="987"/>
                  </a:lnTo>
                  <a:lnTo>
                    <a:pt x="2081" y="987"/>
                  </a:lnTo>
                  <a:lnTo>
                    <a:pt x="2081" y="985"/>
                  </a:lnTo>
                  <a:lnTo>
                    <a:pt x="2083" y="983"/>
                  </a:lnTo>
                  <a:lnTo>
                    <a:pt x="2085" y="983"/>
                  </a:lnTo>
                  <a:lnTo>
                    <a:pt x="2087" y="981"/>
                  </a:lnTo>
                  <a:lnTo>
                    <a:pt x="2087" y="979"/>
                  </a:lnTo>
                  <a:lnTo>
                    <a:pt x="2089" y="977"/>
                  </a:lnTo>
                  <a:lnTo>
                    <a:pt x="2089" y="975"/>
                  </a:lnTo>
                  <a:lnTo>
                    <a:pt x="2091" y="973"/>
                  </a:lnTo>
                  <a:lnTo>
                    <a:pt x="2089" y="971"/>
                  </a:lnTo>
                  <a:lnTo>
                    <a:pt x="2089" y="969"/>
                  </a:lnTo>
                  <a:lnTo>
                    <a:pt x="2091" y="969"/>
                  </a:lnTo>
                  <a:lnTo>
                    <a:pt x="2091" y="967"/>
                  </a:lnTo>
                  <a:lnTo>
                    <a:pt x="2091" y="965"/>
                  </a:lnTo>
                  <a:lnTo>
                    <a:pt x="2091" y="964"/>
                  </a:lnTo>
                  <a:lnTo>
                    <a:pt x="2091" y="962"/>
                  </a:lnTo>
                  <a:lnTo>
                    <a:pt x="2091" y="960"/>
                  </a:lnTo>
                  <a:lnTo>
                    <a:pt x="2093" y="958"/>
                  </a:lnTo>
                  <a:lnTo>
                    <a:pt x="2093" y="956"/>
                  </a:lnTo>
                  <a:lnTo>
                    <a:pt x="2093" y="954"/>
                  </a:lnTo>
                  <a:lnTo>
                    <a:pt x="2095" y="954"/>
                  </a:lnTo>
                  <a:lnTo>
                    <a:pt x="2095" y="952"/>
                  </a:lnTo>
                  <a:lnTo>
                    <a:pt x="2097" y="952"/>
                  </a:lnTo>
                  <a:lnTo>
                    <a:pt x="2097" y="950"/>
                  </a:lnTo>
                  <a:lnTo>
                    <a:pt x="2097" y="948"/>
                  </a:lnTo>
                  <a:lnTo>
                    <a:pt x="2097" y="946"/>
                  </a:lnTo>
                  <a:lnTo>
                    <a:pt x="2097" y="944"/>
                  </a:lnTo>
                  <a:lnTo>
                    <a:pt x="2097" y="942"/>
                  </a:lnTo>
                  <a:lnTo>
                    <a:pt x="2097" y="939"/>
                  </a:lnTo>
                  <a:lnTo>
                    <a:pt x="2097" y="937"/>
                  </a:lnTo>
                  <a:lnTo>
                    <a:pt x="2099" y="937"/>
                  </a:lnTo>
                  <a:lnTo>
                    <a:pt x="2101" y="937"/>
                  </a:lnTo>
                  <a:lnTo>
                    <a:pt x="2101" y="935"/>
                  </a:lnTo>
                  <a:lnTo>
                    <a:pt x="2103" y="935"/>
                  </a:lnTo>
                  <a:lnTo>
                    <a:pt x="2105" y="935"/>
                  </a:lnTo>
                  <a:lnTo>
                    <a:pt x="2106" y="933"/>
                  </a:lnTo>
                  <a:lnTo>
                    <a:pt x="2108" y="931"/>
                  </a:lnTo>
                  <a:lnTo>
                    <a:pt x="2110" y="929"/>
                  </a:lnTo>
                  <a:lnTo>
                    <a:pt x="2110" y="927"/>
                  </a:lnTo>
                  <a:lnTo>
                    <a:pt x="2112" y="927"/>
                  </a:lnTo>
                  <a:lnTo>
                    <a:pt x="2112" y="925"/>
                  </a:lnTo>
                  <a:lnTo>
                    <a:pt x="2112" y="923"/>
                  </a:lnTo>
                  <a:lnTo>
                    <a:pt x="2112" y="921"/>
                  </a:lnTo>
                  <a:lnTo>
                    <a:pt x="2112" y="919"/>
                  </a:lnTo>
                  <a:lnTo>
                    <a:pt x="2114" y="917"/>
                  </a:lnTo>
                  <a:lnTo>
                    <a:pt x="2116" y="916"/>
                  </a:lnTo>
                  <a:lnTo>
                    <a:pt x="2120" y="914"/>
                  </a:lnTo>
                  <a:lnTo>
                    <a:pt x="2124" y="910"/>
                  </a:lnTo>
                  <a:lnTo>
                    <a:pt x="2128" y="908"/>
                  </a:lnTo>
                  <a:lnTo>
                    <a:pt x="2129" y="908"/>
                  </a:lnTo>
                  <a:lnTo>
                    <a:pt x="2133" y="908"/>
                  </a:lnTo>
                  <a:lnTo>
                    <a:pt x="2135" y="908"/>
                  </a:lnTo>
                  <a:lnTo>
                    <a:pt x="2137" y="908"/>
                  </a:lnTo>
                  <a:lnTo>
                    <a:pt x="2141" y="910"/>
                  </a:lnTo>
                  <a:lnTo>
                    <a:pt x="2145" y="914"/>
                  </a:lnTo>
                  <a:lnTo>
                    <a:pt x="2149" y="916"/>
                  </a:lnTo>
                  <a:lnTo>
                    <a:pt x="2153" y="919"/>
                  </a:lnTo>
                  <a:lnTo>
                    <a:pt x="2154" y="923"/>
                  </a:lnTo>
                  <a:lnTo>
                    <a:pt x="2158" y="927"/>
                  </a:lnTo>
                  <a:lnTo>
                    <a:pt x="2160" y="929"/>
                  </a:lnTo>
                  <a:lnTo>
                    <a:pt x="2162" y="929"/>
                  </a:lnTo>
                  <a:lnTo>
                    <a:pt x="2164" y="929"/>
                  </a:lnTo>
                  <a:lnTo>
                    <a:pt x="2166" y="929"/>
                  </a:lnTo>
                  <a:lnTo>
                    <a:pt x="2168" y="929"/>
                  </a:lnTo>
                  <a:lnTo>
                    <a:pt x="2168" y="927"/>
                  </a:lnTo>
                  <a:lnTo>
                    <a:pt x="2170" y="927"/>
                  </a:lnTo>
                  <a:lnTo>
                    <a:pt x="2174" y="927"/>
                  </a:lnTo>
                  <a:lnTo>
                    <a:pt x="2176" y="927"/>
                  </a:lnTo>
                  <a:lnTo>
                    <a:pt x="2176" y="925"/>
                  </a:lnTo>
                  <a:lnTo>
                    <a:pt x="2177" y="925"/>
                  </a:lnTo>
                  <a:lnTo>
                    <a:pt x="2179" y="925"/>
                  </a:lnTo>
                  <a:lnTo>
                    <a:pt x="2181" y="925"/>
                  </a:lnTo>
                  <a:lnTo>
                    <a:pt x="2183" y="925"/>
                  </a:lnTo>
                  <a:lnTo>
                    <a:pt x="2185" y="925"/>
                  </a:lnTo>
                  <a:lnTo>
                    <a:pt x="2185" y="923"/>
                  </a:lnTo>
                  <a:lnTo>
                    <a:pt x="2187" y="923"/>
                  </a:lnTo>
                  <a:lnTo>
                    <a:pt x="2189" y="923"/>
                  </a:lnTo>
                  <a:lnTo>
                    <a:pt x="2189" y="921"/>
                  </a:lnTo>
                  <a:lnTo>
                    <a:pt x="2189" y="919"/>
                  </a:lnTo>
                  <a:lnTo>
                    <a:pt x="2191" y="919"/>
                  </a:lnTo>
                  <a:lnTo>
                    <a:pt x="2191" y="917"/>
                  </a:lnTo>
                  <a:lnTo>
                    <a:pt x="2193" y="917"/>
                  </a:lnTo>
                  <a:lnTo>
                    <a:pt x="2195" y="917"/>
                  </a:lnTo>
                  <a:lnTo>
                    <a:pt x="2197" y="919"/>
                  </a:lnTo>
                  <a:lnTo>
                    <a:pt x="2199" y="919"/>
                  </a:lnTo>
                  <a:lnTo>
                    <a:pt x="2199" y="921"/>
                  </a:lnTo>
                  <a:lnTo>
                    <a:pt x="2201" y="921"/>
                  </a:lnTo>
                  <a:lnTo>
                    <a:pt x="2201" y="923"/>
                  </a:lnTo>
                  <a:lnTo>
                    <a:pt x="2202" y="923"/>
                  </a:lnTo>
                  <a:lnTo>
                    <a:pt x="2204" y="923"/>
                  </a:lnTo>
                  <a:lnTo>
                    <a:pt x="2204" y="925"/>
                  </a:lnTo>
                  <a:lnTo>
                    <a:pt x="2206" y="925"/>
                  </a:lnTo>
                  <a:lnTo>
                    <a:pt x="2208" y="925"/>
                  </a:lnTo>
                  <a:lnTo>
                    <a:pt x="2208" y="927"/>
                  </a:lnTo>
                  <a:lnTo>
                    <a:pt x="2210" y="927"/>
                  </a:lnTo>
                  <a:lnTo>
                    <a:pt x="2212" y="927"/>
                  </a:lnTo>
                  <a:lnTo>
                    <a:pt x="2214" y="927"/>
                  </a:lnTo>
                  <a:lnTo>
                    <a:pt x="2216" y="927"/>
                  </a:lnTo>
                  <a:lnTo>
                    <a:pt x="2218" y="927"/>
                  </a:lnTo>
                  <a:lnTo>
                    <a:pt x="2220" y="927"/>
                  </a:lnTo>
                  <a:lnTo>
                    <a:pt x="2222" y="927"/>
                  </a:lnTo>
                  <a:lnTo>
                    <a:pt x="2224" y="927"/>
                  </a:lnTo>
                  <a:lnTo>
                    <a:pt x="2224" y="929"/>
                  </a:lnTo>
                  <a:lnTo>
                    <a:pt x="2225" y="929"/>
                  </a:lnTo>
                  <a:lnTo>
                    <a:pt x="2227" y="929"/>
                  </a:lnTo>
                  <a:lnTo>
                    <a:pt x="2229" y="929"/>
                  </a:lnTo>
                  <a:lnTo>
                    <a:pt x="2231" y="929"/>
                  </a:lnTo>
                  <a:lnTo>
                    <a:pt x="2233" y="929"/>
                  </a:lnTo>
                  <a:lnTo>
                    <a:pt x="2235" y="929"/>
                  </a:lnTo>
                  <a:lnTo>
                    <a:pt x="2237" y="929"/>
                  </a:lnTo>
                  <a:lnTo>
                    <a:pt x="2239" y="929"/>
                  </a:lnTo>
                  <a:lnTo>
                    <a:pt x="2241" y="929"/>
                  </a:lnTo>
                  <a:lnTo>
                    <a:pt x="2243" y="929"/>
                  </a:lnTo>
                  <a:lnTo>
                    <a:pt x="2243" y="927"/>
                  </a:lnTo>
                  <a:lnTo>
                    <a:pt x="2245" y="927"/>
                  </a:lnTo>
                  <a:lnTo>
                    <a:pt x="2247" y="927"/>
                  </a:lnTo>
                  <a:lnTo>
                    <a:pt x="2247" y="925"/>
                  </a:lnTo>
                  <a:lnTo>
                    <a:pt x="2249" y="925"/>
                  </a:lnTo>
                  <a:lnTo>
                    <a:pt x="2249" y="923"/>
                  </a:lnTo>
                  <a:lnTo>
                    <a:pt x="2250" y="923"/>
                  </a:lnTo>
                  <a:lnTo>
                    <a:pt x="2250" y="921"/>
                  </a:lnTo>
                  <a:lnTo>
                    <a:pt x="2252" y="921"/>
                  </a:lnTo>
                  <a:lnTo>
                    <a:pt x="2252" y="919"/>
                  </a:lnTo>
                  <a:lnTo>
                    <a:pt x="2254" y="919"/>
                  </a:lnTo>
                  <a:lnTo>
                    <a:pt x="2256" y="917"/>
                  </a:lnTo>
                  <a:lnTo>
                    <a:pt x="2256" y="916"/>
                  </a:lnTo>
                  <a:lnTo>
                    <a:pt x="2256" y="914"/>
                  </a:lnTo>
                  <a:lnTo>
                    <a:pt x="2258" y="914"/>
                  </a:lnTo>
                  <a:lnTo>
                    <a:pt x="2258" y="912"/>
                  </a:lnTo>
                  <a:lnTo>
                    <a:pt x="2258" y="910"/>
                  </a:lnTo>
                  <a:lnTo>
                    <a:pt x="2258" y="908"/>
                  </a:lnTo>
                  <a:lnTo>
                    <a:pt x="2260" y="908"/>
                  </a:lnTo>
                  <a:lnTo>
                    <a:pt x="2260" y="906"/>
                  </a:lnTo>
                  <a:lnTo>
                    <a:pt x="2260" y="904"/>
                  </a:lnTo>
                  <a:lnTo>
                    <a:pt x="2262" y="904"/>
                  </a:lnTo>
                  <a:lnTo>
                    <a:pt x="2262" y="902"/>
                  </a:lnTo>
                  <a:lnTo>
                    <a:pt x="2262" y="900"/>
                  </a:lnTo>
                  <a:lnTo>
                    <a:pt x="2264" y="900"/>
                  </a:lnTo>
                  <a:lnTo>
                    <a:pt x="2266" y="900"/>
                  </a:lnTo>
                  <a:lnTo>
                    <a:pt x="2266" y="902"/>
                  </a:lnTo>
                  <a:lnTo>
                    <a:pt x="2266" y="904"/>
                  </a:lnTo>
                  <a:lnTo>
                    <a:pt x="2268" y="904"/>
                  </a:lnTo>
                  <a:lnTo>
                    <a:pt x="2268" y="906"/>
                  </a:lnTo>
                  <a:lnTo>
                    <a:pt x="2268" y="908"/>
                  </a:lnTo>
                  <a:lnTo>
                    <a:pt x="2270" y="908"/>
                  </a:lnTo>
                  <a:lnTo>
                    <a:pt x="2270" y="910"/>
                  </a:lnTo>
                  <a:lnTo>
                    <a:pt x="2270" y="912"/>
                  </a:lnTo>
                  <a:lnTo>
                    <a:pt x="2272" y="912"/>
                  </a:lnTo>
                  <a:lnTo>
                    <a:pt x="2272" y="914"/>
                  </a:lnTo>
                  <a:lnTo>
                    <a:pt x="2273" y="916"/>
                  </a:lnTo>
                  <a:lnTo>
                    <a:pt x="2275" y="916"/>
                  </a:lnTo>
                  <a:lnTo>
                    <a:pt x="2275" y="917"/>
                  </a:lnTo>
                  <a:lnTo>
                    <a:pt x="2277" y="917"/>
                  </a:lnTo>
                  <a:lnTo>
                    <a:pt x="2277" y="919"/>
                  </a:lnTo>
                  <a:lnTo>
                    <a:pt x="2279" y="921"/>
                  </a:lnTo>
                  <a:lnTo>
                    <a:pt x="2279" y="923"/>
                  </a:lnTo>
                  <a:lnTo>
                    <a:pt x="2281" y="923"/>
                  </a:lnTo>
                  <a:lnTo>
                    <a:pt x="2283" y="925"/>
                  </a:lnTo>
                  <a:lnTo>
                    <a:pt x="2283" y="927"/>
                  </a:lnTo>
                  <a:lnTo>
                    <a:pt x="2285" y="927"/>
                  </a:lnTo>
                  <a:lnTo>
                    <a:pt x="2287" y="927"/>
                  </a:lnTo>
                  <a:lnTo>
                    <a:pt x="2287" y="929"/>
                  </a:lnTo>
                  <a:lnTo>
                    <a:pt x="2289" y="929"/>
                  </a:lnTo>
                  <a:lnTo>
                    <a:pt x="2291" y="929"/>
                  </a:lnTo>
                  <a:lnTo>
                    <a:pt x="2293" y="929"/>
                  </a:lnTo>
                  <a:lnTo>
                    <a:pt x="2295" y="929"/>
                  </a:lnTo>
                  <a:lnTo>
                    <a:pt x="2297" y="929"/>
                  </a:lnTo>
                  <a:lnTo>
                    <a:pt x="2298" y="929"/>
                  </a:lnTo>
                  <a:lnTo>
                    <a:pt x="2300" y="929"/>
                  </a:lnTo>
                  <a:lnTo>
                    <a:pt x="2302" y="929"/>
                  </a:lnTo>
                  <a:lnTo>
                    <a:pt x="2302" y="927"/>
                  </a:lnTo>
                  <a:lnTo>
                    <a:pt x="2304" y="927"/>
                  </a:lnTo>
                  <a:lnTo>
                    <a:pt x="2306" y="927"/>
                  </a:lnTo>
                  <a:lnTo>
                    <a:pt x="2306" y="925"/>
                  </a:lnTo>
                  <a:lnTo>
                    <a:pt x="2308" y="925"/>
                  </a:lnTo>
                  <a:lnTo>
                    <a:pt x="2310" y="925"/>
                  </a:lnTo>
                  <a:lnTo>
                    <a:pt x="2312" y="925"/>
                  </a:lnTo>
                  <a:lnTo>
                    <a:pt x="2314" y="923"/>
                  </a:lnTo>
                  <a:lnTo>
                    <a:pt x="2316" y="923"/>
                  </a:lnTo>
                  <a:lnTo>
                    <a:pt x="2318" y="923"/>
                  </a:lnTo>
                  <a:lnTo>
                    <a:pt x="2320" y="923"/>
                  </a:lnTo>
                  <a:lnTo>
                    <a:pt x="2321" y="921"/>
                  </a:lnTo>
                  <a:lnTo>
                    <a:pt x="2323" y="921"/>
                  </a:lnTo>
                  <a:lnTo>
                    <a:pt x="2325" y="921"/>
                  </a:lnTo>
                  <a:lnTo>
                    <a:pt x="2327" y="921"/>
                  </a:lnTo>
                  <a:lnTo>
                    <a:pt x="2329" y="919"/>
                  </a:lnTo>
                  <a:lnTo>
                    <a:pt x="2331" y="919"/>
                  </a:lnTo>
                  <a:lnTo>
                    <a:pt x="2331" y="917"/>
                  </a:lnTo>
                  <a:lnTo>
                    <a:pt x="2333" y="917"/>
                  </a:lnTo>
                  <a:lnTo>
                    <a:pt x="2333" y="916"/>
                  </a:lnTo>
                  <a:lnTo>
                    <a:pt x="2335" y="916"/>
                  </a:lnTo>
                  <a:lnTo>
                    <a:pt x="2337" y="916"/>
                  </a:lnTo>
                  <a:lnTo>
                    <a:pt x="2339" y="916"/>
                  </a:lnTo>
                  <a:lnTo>
                    <a:pt x="2339" y="914"/>
                  </a:lnTo>
                  <a:lnTo>
                    <a:pt x="2341" y="914"/>
                  </a:lnTo>
                  <a:lnTo>
                    <a:pt x="2343" y="914"/>
                  </a:lnTo>
                  <a:lnTo>
                    <a:pt x="2343" y="912"/>
                  </a:lnTo>
                  <a:lnTo>
                    <a:pt x="2345" y="910"/>
                  </a:lnTo>
                  <a:lnTo>
                    <a:pt x="2346" y="908"/>
                  </a:lnTo>
                  <a:lnTo>
                    <a:pt x="2348" y="908"/>
                  </a:lnTo>
                  <a:lnTo>
                    <a:pt x="2348" y="910"/>
                  </a:lnTo>
                  <a:lnTo>
                    <a:pt x="2350" y="910"/>
                  </a:lnTo>
                  <a:lnTo>
                    <a:pt x="2352" y="910"/>
                  </a:lnTo>
                  <a:lnTo>
                    <a:pt x="2352" y="908"/>
                  </a:lnTo>
                  <a:lnTo>
                    <a:pt x="2354" y="908"/>
                  </a:lnTo>
                  <a:lnTo>
                    <a:pt x="2354" y="906"/>
                  </a:lnTo>
                  <a:lnTo>
                    <a:pt x="2356" y="906"/>
                  </a:lnTo>
                  <a:lnTo>
                    <a:pt x="2358" y="906"/>
                  </a:lnTo>
                  <a:lnTo>
                    <a:pt x="2358" y="904"/>
                  </a:lnTo>
                  <a:lnTo>
                    <a:pt x="2360" y="904"/>
                  </a:lnTo>
                  <a:lnTo>
                    <a:pt x="2362" y="904"/>
                  </a:lnTo>
                  <a:lnTo>
                    <a:pt x="2362" y="902"/>
                  </a:lnTo>
                  <a:lnTo>
                    <a:pt x="2364" y="902"/>
                  </a:lnTo>
                  <a:lnTo>
                    <a:pt x="2366" y="902"/>
                  </a:lnTo>
                  <a:lnTo>
                    <a:pt x="2368" y="902"/>
                  </a:lnTo>
                  <a:lnTo>
                    <a:pt x="2369" y="902"/>
                  </a:lnTo>
                  <a:lnTo>
                    <a:pt x="2371" y="902"/>
                  </a:lnTo>
                  <a:lnTo>
                    <a:pt x="2373" y="902"/>
                  </a:lnTo>
                  <a:lnTo>
                    <a:pt x="2373" y="900"/>
                  </a:lnTo>
                  <a:lnTo>
                    <a:pt x="2375" y="900"/>
                  </a:lnTo>
                  <a:lnTo>
                    <a:pt x="2377" y="902"/>
                  </a:lnTo>
                  <a:lnTo>
                    <a:pt x="2379" y="902"/>
                  </a:lnTo>
                  <a:lnTo>
                    <a:pt x="2381" y="900"/>
                  </a:lnTo>
                  <a:lnTo>
                    <a:pt x="2383" y="898"/>
                  </a:lnTo>
                  <a:lnTo>
                    <a:pt x="2385" y="898"/>
                  </a:lnTo>
                  <a:lnTo>
                    <a:pt x="2387" y="898"/>
                  </a:lnTo>
                  <a:lnTo>
                    <a:pt x="2389" y="898"/>
                  </a:lnTo>
                  <a:lnTo>
                    <a:pt x="2391" y="898"/>
                  </a:lnTo>
                  <a:lnTo>
                    <a:pt x="2391" y="896"/>
                  </a:lnTo>
                  <a:lnTo>
                    <a:pt x="2393" y="896"/>
                  </a:lnTo>
                  <a:lnTo>
                    <a:pt x="2394" y="898"/>
                  </a:lnTo>
                  <a:lnTo>
                    <a:pt x="2396" y="898"/>
                  </a:lnTo>
                  <a:lnTo>
                    <a:pt x="2398" y="898"/>
                  </a:lnTo>
                  <a:lnTo>
                    <a:pt x="2400" y="896"/>
                  </a:lnTo>
                  <a:lnTo>
                    <a:pt x="2400" y="898"/>
                  </a:lnTo>
                  <a:lnTo>
                    <a:pt x="2402" y="898"/>
                  </a:lnTo>
                  <a:lnTo>
                    <a:pt x="2404" y="898"/>
                  </a:lnTo>
                  <a:lnTo>
                    <a:pt x="2404" y="896"/>
                  </a:lnTo>
                  <a:lnTo>
                    <a:pt x="2406" y="896"/>
                  </a:lnTo>
                  <a:lnTo>
                    <a:pt x="2408" y="896"/>
                  </a:lnTo>
                  <a:lnTo>
                    <a:pt x="2410" y="898"/>
                  </a:lnTo>
                  <a:lnTo>
                    <a:pt x="2412" y="896"/>
                  </a:lnTo>
                  <a:lnTo>
                    <a:pt x="2412" y="898"/>
                  </a:lnTo>
                  <a:lnTo>
                    <a:pt x="2414" y="898"/>
                  </a:lnTo>
                  <a:lnTo>
                    <a:pt x="2416" y="898"/>
                  </a:lnTo>
                  <a:lnTo>
                    <a:pt x="2416" y="900"/>
                  </a:lnTo>
                  <a:lnTo>
                    <a:pt x="2417" y="900"/>
                  </a:lnTo>
                  <a:lnTo>
                    <a:pt x="2417" y="898"/>
                  </a:lnTo>
                  <a:lnTo>
                    <a:pt x="2419" y="898"/>
                  </a:lnTo>
                  <a:lnTo>
                    <a:pt x="2421" y="898"/>
                  </a:lnTo>
                  <a:lnTo>
                    <a:pt x="2423" y="898"/>
                  </a:lnTo>
                  <a:lnTo>
                    <a:pt x="2425" y="898"/>
                  </a:lnTo>
                  <a:lnTo>
                    <a:pt x="2427" y="898"/>
                  </a:lnTo>
                  <a:lnTo>
                    <a:pt x="2429" y="898"/>
                  </a:lnTo>
                  <a:lnTo>
                    <a:pt x="2429" y="900"/>
                  </a:lnTo>
                  <a:lnTo>
                    <a:pt x="2431" y="900"/>
                  </a:lnTo>
                  <a:lnTo>
                    <a:pt x="2433" y="900"/>
                  </a:lnTo>
                  <a:lnTo>
                    <a:pt x="2435" y="900"/>
                  </a:lnTo>
                  <a:lnTo>
                    <a:pt x="2437" y="900"/>
                  </a:lnTo>
                  <a:lnTo>
                    <a:pt x="2439" y="900"/>
                  </a:lnTo>
                  <a:lnTo>
                    <a:pt x="2439" y="902"/>
                  </a:lnTo>
                  <a:lnTo>
                    <a:pt x="2440" y="902"/>
                  </a:lnTo>
                  <a:lnTo>
                    <a:pt x="2442" y="902"/>
                  </a:lnTo>
                  <a:lnTo>
                    <a:pt x="2444" y="902"/>
                  </a:lnTo>
                  <a:lnTo>
                    <a:pt x="2446" y="900"/>
                  </a:lnTo>
                  <a:lnTo>
                    <a:pt x="2448" y="898"/>
                  </a:lnTo>
                  <a:lnTo>
                    <a:pt x="2450" y="898"/>
                  </a:lnTo>
                  <a:lnTo>
                    <a:pt x="2450" y="896"/>
                  </a:lnTo>
                  <a:lnTo>
                    <a:pt x="2452" y="894"/>
                  </a:lnTo>
                  <a:lnTo>
                    <a:pt x="2452" y="892"/>
                  </a:lnTo>
                  <a:lnTo>
                    <a:pt x="2454" y="891"/>
                  </a:lnTo>
                  <a:lnTo>
                    <a:pt x="2454" y="889"/>
                  </a:lnTo>
                  <a:lnTo>
                    <a:pt x="2454" y="887"/>
                  </a:lnTo>
                  <a:lnTo>
                    <a:pt x="2456" y="887"/>
                  </a:lnTo>
                  <a:lnTo>
                    <a:pt x="2456" y="885"/>
                  </a:lnTo>
                  <a:lnTo>
                    <a:pt x="2456" y="883"/>
                  </a:lnTo>
                  <a:lnTo>
                    <a:pt x="2458" y="883"/>
                  </a:lnTo>
                  <a:lnTo>
                    <a:pt x="2458" y="881"/>
                  </a:lnTo>
                  <a:lnTo>
                    <a:pt x="2458" y="879"/>
                  </a:lnTo>
                  <a:lnTo>
                    <a:pt x="2460" y="879"/>
                  </a:lnTo>
                  <a:lnTo>
                    <a:pt x="2460" y="877"/>
                  </a:lnTo>
                  <a:lnTo>
                    <a:pt x="2462" y="877"/>
                  </a:lnTo>
                  <a:lnTo>
                    <a:pt x="2462" y="875"/>
                  </a:lnTo>
                  <a:lnTo>
                    <a:pt x="2464" y="873"/>
                  </a:lnTo>
                  <a:lnTo>
                    <a:pt x="2465" y="871"/>
                  </a:lnTo>
                  <a:lnTo>
                    <a:pt x="2465" y="869"/>
                  </a:lnTo>
                  <a:lnTo>
                    <a:pt x="2467" y="869"/>
                  </a:lnTo>
                  <a:lnTo>
                    <a:pt x="2469" y="868"/>
                  </a:lnTo>
                  <a:lnTo>
                    <a:pt x="2471" y="868"/>
                  </a:lnTo>
                  <a:lnTo>
                    <a:pt x="2471" y="866"/>
                  </a:lnTo>
                  <a:lnTo>
                    <a:pt x="2473" y="866"/>
                  </a:lnTo>
                  <a:lnTo>
                    <a:pt x="2475" y="866"/>
                  </a:lnTo>
                  <a:lnTo>
                    <a:pt x="2475" y="864"/>
                  </a:lnTo>
                  <a:lnTo>
                    <a:pt x="2477" y="864"/>
                  </a:lnTo>
                  <a:lnTo>
                    <a:pt x="2479" y="862"/>
                  </a:lnTo>
                  <a:lnTo>
                    <a:pt x="2481" y="860"/>
                  </a:lnTo>
                  <a:lnTo>
                    <a:pt x="2481" y="858"/>
                  </a:lnTo>
                  <a:lnTo>
                    <a:pt x="2483" y="858"/>
                  </a:lnTo>
                  <a:lnTo>
                    <a:pt x="2483" y="856"/>
                  </a:lnTo>
                  <a:lnTo>
                    <a:pt x="2485" y="856"/>
                  </a:lnTo>
                  <a:lnTo>
                    <a:pt x="2485" y="854"/>
                  </a:lnTo>
                  <a:lnTo>
                    <a:pt x="2485" y="852"/>
                  </a:lnTo>
                  <a:lnTo>
                    <a:pt x="2485" y="850"/>
                  </a:lnTo>
                  <a:lnTo>
                    <a:pt x="2487" y="850"/>
                  </a:lnTo>
                  <a:lnTo>
                    <a:pt x="2487" y="848"/>
                  </a:lnTo>
                  <a:lnTo>
                    <a:pt x="2487" y="846"/>
                  </a:lnTo>
                  <a:lnTo>
                    <a:pt x="2488" y="846"/>
                  </a:lnTo>
                  <a:lnTo>
                    <a:pt x="2488" y="844"/>
                  </a:lnTo>
                  <a:lnTo>
                    <a:pt x="2490" y="844"/>
                  </a:lnTo>
                  <a:lnTo>
                    <a:pt x="2490" y="843"/>
                  </a:lnTo>
                  <a:lnTo>
                    <a:pt x="2492" y="843"/>
                  </a:lnTo>
                  <a:lnTo>
                    <a:pt x="2492" y="841"/>
                  </a:lnTo>
                  <a:lnTo>
                    <a:pt x="2494" y="839"/>
                  </a:lnTo>
                  <a:lnTo>
                    <a:pt x="2494" y="837"/>
                  </a:lnTo>
                  <a:lnTo>
                    <a:pt x="2496" y="837"/>
                  </a:lnTo>
                  <a:lnTo>
                    <a:pt x="2496" y="835"/>
                  </a:lnTo>
                  <a:lnTo>
                    <a:pt x="2498" y="833"/>
                  </a:lnTo>
                  <a:lnTo>
                    <a:pt x="2498" y="831"/>
                  </a:lnTo>
                  <a:lnTo>
                    <a:pt x="2500" y="831"/>
                  </a:lnTo>
                  <a:lnTo>
                    <a:pt x="2500" y="829"/>
                  </a:lnTo>
                  <a:lnTo>
                    <a:pt x="2502" y="827"/>
                  </a:lnTo>
                  <a:lnTo>
                    <a:pt x="2502" y="825"/>
                  </a:lnTo>
                  <a:lnTo>
                    <a:pt x="2504" y="825"/>
                  </a:lnTo>
                  <a:lnTo>
                    <a:pt x="2504" y="823"/>
                  </a:lnTo>
                  <a:lnTo>
                    <a:pt x="2504" y="821"/>
                  </a:lnTo>
                  <a:lnTo>
                    <a:pt x="2504" y="820"/>
                  </a:lnTo>
                  <a:lnTo>
                    <a:pt x="2504" y="818"/>
                  </a:lnTo>
                  <a:lnTo>
                    <a:pt x="2504" y="816"/>
                  </a:lnTo>
                  <a:lnTo>
                    <a:pt x="2504" y="814"/>
                  </a:lnTo>
                  <a:lnTo>
                    <a:pt x="2506" y="812"/>
                  </a:lnTo>
                  <a:lnTo>
                    <a:pt x="2508" y="810"/>
                  </a:lnTo>
                  <a:lnTo>
                    <a:pt x="2510" y="810"/>
                  </a:lnTo>
                  <a:lnTo>
                    <a:pt x="2512" y="810"/>
                  </a:lnTo>
                  <a:lnTo>
                    <a:pt x="2512" y="808"/>
                  </a:lnTo>
                  <a:lnTo>
                    <a:pt x="2513" y="808"/>
                  </a:lnTo>
                  <a:lnTo>
                    <a:pt x="2513" y="806"/>
                  </a:lnTo>
                  <a:lnTo>
                    <a:pt x="2513" y="804"/>
                  </a:lnTo>
                  <a:lnTo>
                    <a:pt x="2513" y="802"/>
                  </a:lnTo>
                  <a:lnTo>
                    <a:pt x="2513" y="800"/>
                  </a:lnTo>
                  <a:lnTo>
                    <a:pt x="2512" y="800"/>
                  </a:lnTo>
                  <a:lnTo>
                    <a:pt x="2510" y="800"/>
                  </a:lnTo>
                  <a:lnTo>
                    <a:pt x="2512" y="800"/>
                  </a:lnTo>
                  <a:lnTo>
                    <a:pt x="2512" y="798"/>
                  </a:lnTo>
                  <a:lnTo>
                    <a:pt x="2510" y="796"/>
                  </a:lnTo>
                  <a:lnTo>
                    <a:pt x="2510" y="795"/>
                  </a:lnTo>
                  <a:lnTo>
                    <a:pt x="2508" y="795"/>
                  </a:lnTo>
                  <a:lnTo>
                    <a:pt x="2508" y="793"/>
                  </a:lnTo>
                  <a:lnTo>
                    <a:pt x="2508" y="791"/>
                  </a:lnTo>
                  <a:lnTo>
                    <a:pt x="2506" y="791"/>
                  </a:lnTo>
                  <a:lnTo>
                    <a:pt x="2506" y="789"/>
                  </a:lnTo>
                  <a:lnTo>
                    <a:pt x="2506" y="787"/>
                  </a:lnTo>
                  <a:lnTo>
                    <a:pt x="2506" y="785"/>
                  </a:lnTo>
                  <a:lnTo>
                    <a:pt x="2506" y="783"/>
                  </a:lnTo>
                  <a:lnTo>
                    <a:pt x="2504" y="781"/>
                  </a:lnTo>
                  <a:lnTo>
                    <a:pt x="2504" y="779"/>
                  </a:lnTo>
                  <a:lnTo>
                    <a:pt x="2504" y="777"/>
                  </a:lnTo>
                  <a:lnTo>
                    <a:pt x="2504" y="775"/>
                  </a:lnTo>
                  <a:lnTo>
                    <a:pt x="2504" y="773"/>
                  </a:lnTo>
                  <a:lnTo>
                    <a:pt x="2504" y="771"/>
                  </a:lnTo>
                  <a:lnTo>
                    <a:pt x="2504" y="770"/>
                  </a:lnTo>
                  <a:lnTo>
                    <a:pt x="2504" y="768"/>
                  </a:lnTo>
                  <a:lnTo>
                    <a:pt x="2504" y="766"/>
                  </a:lnTo>
                  <a:lnTo>
                    <a:pt x="2506" y="764"/>
                  </a:lnTo>
                  <a:lnTo>
                    <a:pt x="2508" y="764"/>
                  </a:lnTo>
                  <a:lnTo>
                    <a:pt x="2510" y="764"/>
                  </a:lnTo>
                  <a:lnTo>
                    <a:pt x="2515" y="764"/>
                  </a:lnTo>
                  <a:lnTo>
                    <a:pt x="2521" y="764"/>
                  </a:lnTo>
                  <a:lnTo>
                    <a:pt x="2531" y="764"/>
                  </a:lnTo>
                  <a:lnTo>
                    <a:pt x="2542" y="764"/>
                  </a:lnTo>
                  <a:lnTo>
                    <a:pt x="2554" y="764"/>
                  </a:lnTo>
                  <a:lnTo>
                    <a:pt x="2556" y="764"/>
                  </a:lnTo>
                  <a:lnTo>
                    <a:pt x="2558" y="764"/>
                  </a:lnTo>
                  <a:lnTo>
                    <a:pt x="2560" y="764"/>
                  </a:lnTo>
                  <a:lnTo>
                    <a:pt x="2561" y="764"/>
                  </a:lnTo>
                  <a:lnTo>
                    <a:pt x="2561" y="766"/>
                  </a:lnTo>
                  <a:lnTo>
                    <a:pt x="2563" y="766"/>
                  </a:lnTo>
                  <a:lnTo>
                    <a:pt x="2563" y="768"/>
                  </a:lnTo>
                  <a:lnTo>
                    <a:pt x="2563" y="770"/>
                  </a:lnTo>
                  <a:lnTo>
                    <a:pt x="2565" y="770"/>
                  </a:lnTo>
                  <a:lnTo>
                    <a:pt x="2565" y="771"/>
                  </a:lnTo>
                  <a:lnTo>
                    <a:pt x="2567" y="771"/>
                  </a:lnTo>
                  <a:lnTo>
                    <a:pt x="2567" y="773"/>
                  </a:lnTo>
                  <a:lnTo>
                    <a:pt x="2569" y="773"/>
                  </a:lnTo>
                  <a:lnTo>
                    <a:pt x="2571" y="773"/>
                  </a:lnTo>
                  <a:lnTo>
                    <a:pt x="2571" y="775"/>
                  </a:lnTo>
                  <a:lnTo>
                    <a:pt x="2569" y="775"/>
                  </a:lnTo>
                  <a:lnTo>
                    <a:pt x="2569" y="777"/>
                  </a:lnTo>
                  <a:lnTo>
                    <a:pt x="2571" y="777"/>
                  </a:lnTo>
                  <a:lnTo>
                    <a:pt x="2571" y="779"/>
                  </a:lnTo>
                  <a:lnTo>
                    <a:pt x="2573" y="779"/>
                  </a:lnTo>
                  <a:lnTo>
                    <a:pt x="2575" y="781"/>
                  </a:lnTo>
                  <a:lnTo>
                    <a:pt x="2575" y="783"/>
                  </a:lnTo>
                  <a:lnTo>
                    <a:pt x="2577" y="783"/>
                  </a:lnTo>
                  <a:lnTo>
                    <a:pt x="2577" y="785"/>
                  </a:lnTo>
                  <a:lnTo>
                    <a:pt x="2577" y="787"/>
                  </a:lnTo>
                  <a:lnTo>
                    <a:pt x="2577" y="789"/>
                  </a:lnTo>
                  <a:lnTo>
                    <a:pt x="2579" y="789"/>
                  </a:lnTo>
                  <a:lnTo>
                    <a:pt x="2577" y="789"/>
                  </a:lnTo>
                  <a:lnTo>
                    <a:pt x="2579" y="791"/>
                  </a:lnTo>
                  <a:lnTo>
                    <a:pt x="2579" y="793"/>
                  </a:lnTo>
                  <a:lnTo>
                    <a:pt x="2579" y="795"/>
                  </a:lnTo>
                  <a:lnTo>
                    <a:pt x="2579" y="796"/>
                  </a:lnTo>
                  <a:lnTo>
                    <a:pt x="2581" y="798"/>
                  </a:lnTo>
                  <a:lnTo>
                    <a:pt x="2581" y="800"/>
                  </a:lnTo>
                  <a:lnTo>
                    <a:pt x="2583" y="802"/>
                  </a:lnTo>
                  <a:lnTo>
                    <a:pt x="2584" y="804"/>
                  </a:lnTo>
                  <a:lnTo>
                    <a:pt x="2586" y="804"/>
                  </a:lnTo>
                  <a:lnTo>
                    <a:pt x="2586" y="806"/>
                  </a:lnTo>
                  <a:lnTo>
                    <a:pt x="2588" y="806"/>
                  </a:lnTo>
                  <a:lnTo>
                    <a:pt x="2588" y="808"/>
                  </a:lnTo>
                  <a:lnTo>
                    <a:pt x="2590" y="808"/>
                  </a:lnTo>
                  <a:lnTo>
                    <a:pt x="2592" y="808"/>
                  </a:lnTo>
                  <a:lnTo>
                    <a:pt x="2594" y="808"/>
                  </a:lnTo>
                  <a:lnTo>
                    <a:pt x="2596" y="810"/>
                  </a:lnTo>
                  <a:lnTo>
                    <a:pt x="2598" y="810"/>
                  </a:lnTo>
                  <a:lnTo>
                    <a:pt x="2600" y="812"/>
                  </a:lnTo>
                  <a:lnTo>
                    <a:pt x="2600" y="814"/>
                  </a:lnTo>
                  <a:lnTo>
                    <a:pt x="2602" y="816"/>
                  </a:lnTo>
                  <a:lnTo>
                    <a:pt x="2602" y="818"/>
                  </a:lnTo>
                  <a:lnTo>
                    <a:pt x="2602" y="820"/>
                  </a:lnTo>
                  <a:lnTo>
                    <a:pt x="2604" y="821"/>
                  </a:lnTo>
                  <a:lnTo>
                    <a:pt x="2604" y="823"/>
                  </a:lnTo>
                  <a:lnTo>
                    <a:pt x="2602" y="825"/>
                  </a:lnTo>
                  <a:lnTo>
                    <a:pt x="2602" y="827"/>
                  </a:lnTo>
                  <a:lnTo>
                    <a:pt x="2602" y="829"/>
                  </a:lnTo>
                  <a:lnTo>
                    <a:pt x="2602" y="831"/>
                  </a:lnTo>
                  <a:lnTo>
                    <a:pt x="2602" y="833"/>
                  </a:lnTo>
                  <a:lnTo>
                    <a:pt x="2602" y="835"/>
                  </a:lnTo>
                  <a:lnTo>
                    <a:pt x="2602" y="837"/>
                  </a:lnTo>
                  <a:lnTo>
                    <a:pt x="2602" y="839"/>
                  </a:lnTo>
                  <a:lnTo>
                    <a:pt x="2602" y="841"/>
                  </a:lnTo>
                  <a:lnTo>
                    <a:pt x="2602" y="843"/>
                  </a:lnTo>
                  <a:lnTo>
                    <a:pt x="2602" y="844"/>
                  </a:lnTo>
                  <a:lnTo>
                    <a:pt x="2602" y="846"/>
                  </a:lnTo>
                  <a:lnTo>
                    <a:pt x="2604" y="844"/>
                  </a:lnTo>
                  <a:lnTo>
                    <a:pt x="2606" y="846"/>
                  </a:lnTo>
                  <a:lnTo>
                    <a:pt x="2608" y="846"/>
                  </a:lnTo>
                  <a:lnTo>
                    <a:pt x="2609" y="846"/>
                  </a:lnTo>
                  <a:lnTo>
                    <a:pt x="2609" y="848"/>
                  </a:lnTo>
                  <a:lnTo>
                    <a:pt x="2611" y="848"/>
                  </a:lnTo>
                  <a:lnTo>
                    <a:pt x="2613" y="848"/>
                  </a:lnTo>
                  <a:lnTo>
                    <a:pt x="2613" y="850"/>
                  </a:lnTo>
                  <a:lnTo>
                    <a:pt x="2615" y="848"/>
                  </a:lnTo>
                  <a:lnTo>
                    <a:pt x="2617" y="848"/>
                  </a:lnTo>
                  <a:lnTo>
                    <a:pt x="2617" y="846"/>
                  </a:lnTo>
                  <a:lnTo>
                    <a:pt x="2619" y="846"/>
                  </a:lnTo>
                  <a:lnTo>
                    <a:pt x="2621" y="846"/>
                  </a:lnTo>
                  <a:lnTo>
                    <a:pt x="2623" y="846"/>
                  </a:lnTo>
                  <a:lnTo>
                    <a:pt x="2625" y="846"/>
                  </a:lnTo>
                  <a:lnTo>
                    <a:pt x="2627" y="846"/>
                  </a:lnTo>
                  <a:lnTo>
                    <a:pt x="2629" y="846"/>
                  </a:lnTo>
                  <a:lnTo>
                    <a:pt x="2631" y="846"/>
                  </a:lnTo>
                  <a:lnTo>
                    <a:pt x="2631" y="844"/>
                  </a:lnTo>
                  <a:lnTo>
                    <a:pt x="2631" y="843"/>
                  </a:lnTo>
                  <a:lnTo>
                    <a:pt x="2631" y="841"/>
                  </a:lnTo>
                  <a:lnTo>
                    <a:pt x="2632" y="841"/>
                  </a:lnTo>
                  <a:lnTo>
                    <a:pt x="2634" y="841"/>
                  </a:lnTo>
                  <a:lnTo>
                    <a:pt x="2634" y="843"/>
                  </a:lnTo>
                  <a:lnTo>
                    <a:pt x="2636" y="843"/>
                  </a:lnTo>
                  <a:lnTo>
                    <a:pt x="2638" y="843"/>
                  </a:lnTo>
                  <a:lnTo>
                    <a:pt x="2640" y="843"/>
                  </a:lnTo>
                  <a:lnTo>
                    <a:pt x="2640" y="844"/>
                  </a:lnTo>
                  <a:lnTo>
                    <a:pt x="2642" y="844"/>
                  </a:lnTo>
                  <a:lnTo>
                    <a:pt x="2644" y="844"/>
                  </a:lnTo>
                  <a:lnTo>
                    <a:pt x="2646" y="844"/>
                  </a:lnTo>
                  <a:lnTo>
                    <a:pt x="2646" y="843"/>
                  </a:lnTo>
                  <a:lnTo>
                    <a:pt x="2646" y="841"/>
                  </a:lnTo>
                  <a:lnTo>
                    <a:pt x="2648" y="841"/>
                  </a:lnTo>
                  <a:lnTo>
                    <a:pt x="2650" y="839"/>
                  </a:lnTo>
                  <a:lnTo>
                    <a:pt x="2652" y="837"/>
                  </a:lnTo>
                  <a:lnTo>
                    <a:pt x="2654" y="837"/>
                  </a:lnTo>
                  <a:lnTo>
                    <a:pt x="2654" y="835"/>
                  </a:lnTo>
                  <a:lnTo>
                    <a:pt x="2656" y="835"/>
                  </a:lnTo>
                  <a:lnTo>
                    <a:pt x="2657" y="837"/>
                  </a:lnTo>
                  <a:lnTo>
                    <a:pt x="2657" y="839"/>
                  </a:lnTo>
                  <a:lnTo>
                    <a:pt x="2657" y="841"/>
                  </a:lnTo>
                  <a:lnTo>
                    <a:pt x="2657" y="843"/>
                  </a:lnTo>
                  <a:lnTo>
                    <a:pt x="2656" y="843"/>
                  </a:lnTo>
                  <a:lnTo>
                    <a:pt x="2656" y="844"/>
                  </a:lnTo>
                  <a:lnTo>
                    <a:pt x="2656" y="846"/>
                  </a:lnTo>
                  <a:lnTo>
                    <a:pt x="2654" y="846"/>
                  </a:lnTo>
                  <a:lnTo>
                    <a:pt x="2654" y="848"/>
                  </a:lnTo>
                  <a:lnTo>
                    <a:pt x="2654" y="850"/>
                  </a:lnTo>
                  <a:lnTo>
                    <a:pt x="2652" y="852"/>
                  </a:lnTo>
                  <a:lnTo>
                    <a:pt x="2654" y="852"/>
                  </a:lnTo>
                  <a:lnTo>
                    <a:pt x="2656" y="854"/>
                  </a:lnTo>
                  <a:lnTo>
                    <a:pt x="2657" y="854"/>
                  </a:lnTo>
                  <a:lnTo>
                    <a:pt x="2659" y="854"/>
                  </a:lnTo>
                  <a:lnTo>
                    <a:pt x="2661" y="854"/>
                  </a:lnTo>
                  <a:lnTo>
                    <a:pt x="2663" y="854"/>
                  </a:lnTo>
                  <a:lnTo>
                    <a:pt x="2665" y="854"/>
                  </a:lnTo>
                  <a:lnTo>
                    <a:pt x="2667" y="854"/>
                  </a:lnTo>
                  <a:lnTo>
                    <a:pt x="2669" y="854"/>
                  </a:lnTo>
                  <a:lnTo>
                    <a:pt x="2671" y="856"/>
                  </a:lnTo>
                  <a:lnTo>
                    <a:pt x="2671" y="858"/>
                  </a:lnTo>
                  <a:lnTo>
                    <a:pt x="2673" y="860"/>
                  </a:lnTo>
                  <a:lnTo>
                    <a:pt x="2673" y="862"/>
                  </a:lnTo>
                  <a:lnTo>
                    <a:pt x="2673" y="864"/>
                  </a:lnTo>
                  <a:lnTo>
                    <a:pt x="2673" y="866"/>
                  </a:lnTo>
                  <a:lnTo>
                    <a:pt x="2671" y="866"/>
                  </a:lnTo>
                  <a:lnTo>
                    <a:pt x="2671" y="868"/>
                  </a:lnTo>
                  <a:lnTo>
                    <a:pt x="2673" y="868"/>
                  </a:lnTo>
                  <a:lnTo>
                    <a:pt x="2673" y="869"/>
                  </a:lnTo>
                  <a:lnTo>
                    <a:pt x="2675" y="869"/>
                  </a:lnTo>
                  <a:lnTo>
                    <a:pt x="2675" y="871"/>
                  </a:lnTo>
                  <a:lnTo>
                    <a:pt x="2677" y="871"/>
                  </a:lnTo>
                  <a:lnTo>
                    <a:pt x="2677" y="873"/>
                  </a:lnTo>
                  <a:lnTo>
                    <a:pt x="2679" y="873"/>
                  </a:lnTo>
                  <a:lnTo>
                    <a:pt x="2679" y="875"/>
                  </a:lnTo>
                  <a:lnTo>
                    <a:pt x="2680" y="877"/>
                  </a:lnTo>
                  <a:lnTo>
                    <a:pt x="2682" y="877"/>
                  </a:lnTo>
                  <a:lnTo>
                    <a:pt x="2684" y="875"/>
                  </a:lnTo>
                  <a:lnTo>
                    <a:pt x="2686" y="875"/>
                  </a:lnTo>
                  <a:lnTo>
                    <a:pt x="2688" y="873"/>
                  </a:lnTo>
                  <a:lnTo>
                    <a:pt x="2688" y="875"/>
                  </a:lnTo>
                  <a:lnTo>
                    <a:pt x="2690" y="875"/>
                  </a:lnTo>
                  <a:lnTo>
                    <a:pt x="2692" y="877"/>
                  </a:lnTo>
                  <a:lnTo>
                    <a:pt x="2694" y="879"/>
                  </a:lnTo>
                  <a:lnTo>
                    <a:pt x="2696" y="881"/>
                  </a:lnTo>
                  <a:lnTo>
                    <a:pt x="2698" y="883"/>
                  </a:lnTo>
                  <a:lnTo>
                    <a:pt x="2700" y="883"/>
                  </a:lnTo>
                  <a:lnTo>
                    <a:pt x="2700" y="885"/>
                  </a:lnTo>
                  <a:lnTo>
                    <a:pt x="2700" y="887"/>
                  </a:lnTo>
                  <a:lnTo>
                    <a:pt x="2702" y="887"/>
                  </a:lnTo>
                  <a:lnTo>
                    <a:pt x="2704" y="887"/>
                  </a:lnTo>
                  <a:lnTo>
                    <a:pt x="2704" y="885"/>
                  </a:lnTo>
                  <a:lnTo>
                    <a:pt x="2705" y="885"/>
                  </a:lnTo>
                  <a:lnTo>
                    <a:pt x="2707" y="885"/>
                  </a:lnTo>
                  <a:lnTo>
                    <a:pt x="2709" y="885"/>
                  </a:lnTo>
                  <a:lnTo>
                    <a:pt x="2711" y="885"/>
                  </a:lnTo>
                  <a:lnTo>
                    <a:pt x="2711" y="887"/>
                  </a:lnTo>
                  <a:lnTo>
                    <a:pt x="2713" y="889"/>
                  </a:lnTo>
                  <a:lnTo>
                    <a:pt x="2715" y="891"/>
                  </a:lnTo>
                  <a:lnTo>
                    <a:pt x="2717" y="891"/>
                  </a:lnTo>
                  <a:lnTo>
                    <a:pt x="2717" y="892"/>
                  </a:lnTo>
                  <a:lnTo>
                    <a:pt x="2719" y="892"/>
                  </a:lnTo>
                  <a:lnTo>
                    <a:pt x="2721" y="894"/>
                  </a:lnTo>
                  <a:lnTo>
                    <a:pt x="2721" y="896"/>
                  </a:lnTo>
                  <a:lnTo>
                    <a:pt x="2723" y="896"/>
                  </a:lnTo>
                  <a:lnTo>
                    <a:pt x="2723" y="898"/>
                  </a:lnTo>
                  <a:lnTo>
                    <a:pt x="2725" y="898"/>
                  </a:lnTo>
                  <a:lnTo>
                    <a:pt x="2727" y="898"/>
                  </a:lnTo>
                  <a:lnTo>
                    <a:pt x="2727" y="900"/>
                  </a:lnTo>
                  <a:lnTo>
                    <a:pt x="2728" y="900"/>
                  </a:lnTo>
                  <a:lnTo>
                    <a:pt x="2728" y="902"/>
                  </a:lnTo>
                  <a:lnTo>
                    <a:pt x="2730" y="906"/>
                  </a:lnTo>
                  <a:lnTo>
                    <a:pt x="2732" y="908"/>
                  </a:lnTo>
                  <a:lnTo>
                    <a:pt x="2732" y="910"/>
                  </a:lnTo>
                  <a:lnTo>
                    <a:pt x="2734" y="910"/>
                  </a:lnTo>
                  <a:lnTo>
                    <a:pt x="2734" y="912"/>
                  </a:lnTo>
                  <a:lnTo>
                    <a:pt x="2734" y="914"/>
                  </a:lnTo>
                  <a:lnTo>
                    <a:pt x="2734" y="916"/>
                  </a:lnTo>
                  <a:lnTo>
                    <a:pt x="2734" y="917"/>
                  </a:lnTo>
                  <a:lnTo>
                    <a:pt x="2736" y="917"/>
                  </a:lnTo>
                  <a:lnTo>
                    <a:pt x="2738" y="917"/>
                  </a:lnTo>
                  <a:lnTo>
                    <a:pt x="2738" y="919"/>
                  </a:lnTo>
                  <a:lnTo>
                    <a:pt x="2740" y="919"/>
                  </a:lnTo>
                  <a:lnTo>
                    <a:pt x="2742" y="919"/>
                  </a:lnTo>
                  <a:lnTo>
                    <a:pt x="2744" y="919"/>
                  </a:lnTo>
                  <a:lnTo>
                    <a:pt x="2744" y="921"/>
                  </a:lnTo>
                  <a:lnTo>
                    <a:pt x="2746" y="921"/>
                  </a:lnTo>
                  <a:lnTo>
                    <a:pt x="2748" y="923"/>
                  </a:lnTo>
                  <a:lnTo>
                    <a:pt x="2750" y="925"/>
                  </a:lnTo>
                  <a:lnTo>
                    <a:pt x="2752" y="925"/>
                  </a:lnTo>
                  <a:lnTo>
                    <a:pt x="2753" y="927"/>
                  </a:lnTo>
                  <a:lnTo>
                    <a:pt x="2755" y="927"/>
                  </a:lnTo>
                  <a:lnTo>
                    <a:pt x="2757" y="927"/>
                  </a:lnTo>
                  <a:lnTo>
                    <a:pt x="2757" y="925"/>
                  </a:lnTo>
                  <a:lnTo>
                    <a:pt x="2759" y="925"/>
                  </a:lnTo>
                  <a:lnTo>
                    <a:pt x="2759" y="923"/>
                  </a:lnTo>
                  <a:lnTo>
                    <a:pt x="2761" y="923"/>
                  </a:lnTo>
                  <a:lnTo>
                    <a:pt x="2761" y="921"/>
                  </a:lnTo>
                  <a:lnTo>
                    <a:pt x="2763" y="921"/>
                  </a:lnTo>
                  <a:lnTo>
                    <a:pt x="2765" y="921"/>
                  </a:lnTo>
                  <a:lnTo>
                    <a:pt x="2765" y="923"/>
                  </a:lnTo>
                  <a:lnTo>
                    <a:pt x="2767" y="923"/>
                  </a:lnTo>
                  <a:lnTo>
                    <a:pt x="2767" y="925"/>
                  </a:lnTo>
                  <a:lnTo>
                    <a:pt x="2769" y="925"/>
                  </a:lnTo>
                  <a:lnTo>
                    <a:pt x="2771" y="925"/>
                  </a:lnTo>
                  <a:lnTo>
                    <a:pt x="2773" y="925"/>
                  </a:lnTo>
                  <a:lnTo>
                    <a:pt x="2775" y="925"/>
                  </a:lnTo>
                  <a:lnTo>
                    <a:pt x="2776" y="925"/>
                  </a:lnTo>
                  <a:lnTo>
                    <a:pt x="2776" y="927"/>
                  </a:lnTo>
                  <a:lnTo>
                    <a:pt x="2778" y="927"/>
                  </a:lnTo>
                  <a:lnTo>
                    <a:pt x="2778" y="929"/>
                  </a:lnTo>
                  <a:lnTo>
                    <a:pt x="2780" y="929"/>
                  </a:lnTo>
                  <a:lnTo>
                    <a:pt x="2780" y="931"/>
                  </a:lnTo>
                  <a:lnTo>
                    <a:pt x="2780" y="933"/>
                  </a:lnTo>
                  <a:lnTo>
                    <a:pt x="2780" y="935"/>
                  </a:lnTo>
                  <a:lnTo>
                    <a:pt x="2780" y="937"/>
                  </a:lnTo>
                  <a:lnTo>
                    <a:pt x="2780" y="939"/>
                  </a:lnTo>
                  <a:lnTo>
                    <a:pt x="2782" y="940"/>
                  </a:lnTo>
                  <a:lnTo>
                    <a:pt x="2782" y="942"/>
                  </a:lnTo>
                  <a:lnTo>
                    <a:pt x="2780" y="942"/>
                  </a:lnTo>
                  <a:lnTo>
                    <a:pt x="2780" y="944"/>
                  </a:lnTo>
                  <a:lnTo>
                    <a:pt x="2780" y="946"/>
                  </a:lnTo>
                  <a:lnTo>
                    <a:pt x="2782" y="946"/>
                  </a:lnTo>
                  <a:lnTo>
                    <a:pt x="2784" y="946"/>
                  </a:lnTo>
                  <a:lnTo>
                    <a:pt x="2786" y="946"/>
                  </a:lnTo>
                  <a:lnTo>
                    <a:pt x="2788" y="948"/>
                  </a:lnTo>
                  <a:lnTo>
                    <a:pt x="2790" y="948"/>
                  </a:lnTo>
                  <a:lnTo>
                    <a:pt x="2792" y="948"/>
                  </a:lnTo>
                  <a:lnTo>
                    <a:pt x="2794" y="950"/>
                  </a:lnTo>
                  <a:lnTo>
                    <a:pt x="2796" y="950"/>
                  </a:lnTo>
                  <a:lnTo>
                    <a:pt x="2798" y="950"/>
                  </a:lnTo>
                  <a:lnTo>
                    <a:pt x="2798" y="948"/>
                  </a:lnTo>
                  <a:lnTo>
                    <a:pt x="2800" y="948"/>
                  </a:lnTo>
                  <a:lnTo>
                    <a:pt x="2801" y="946"/>
                  </a:lnTo>
                  <a:lnTo>
                    <a:pt x="2803" y="946"/>
                  </a:lnTo>
                  <a:lnTo>
                    <a:pt x="2803" y="944"/>
                  </a:lnTo>
                  <a:lnTo>
                    <a:pt x="2805" y="944"/>
                  </a:lnTo>
                  <a:lnTo>
                    <a:pt x="2807" y="942"/>
                  </a:lnTo>
                  <a:lnTo>
                    <a:pt x="2807" y="944"/>
                  </a:lnTo>
                  <a:lnTo>
                    <a:pt x="2805" y="946"/>
                  </a:lnTo>
                  <a:lnTo>
                    <a:pt x="2805" y="948"/>
                  </a:lnTo>
                  <a:lnTo>
                    <a:pt x="2805" y="950"/>
                  </a:lnTo>
                  <a:lnTo>
                    <a:pt x="2807" y="952"/>
                  </a:lnTo>
                  <a:lnTo>
                    <a:pt x="2809" y="954"/>
                  </a:lnTo>
                  <a:lnTo>
                    <a:pt x="2809" y="956"/>
                  </a:lnTo>
                  <a:lnTo>
                    <a:pt x="2811" y="956"/>
                  </a:lnTo>
                  <a:lnTo>
                    <a:pt x="2813" y="958"/>
                  </a:lnTo>
                  <a:lnTo>
                    <a:pt x="2813" y="960"/>
                  </a:lnTo>
                  <a:lnTo>
                    <a:pt x="2813" y="962"/>
                  </a:lnTo>
                  <a:lnTo>
                    <a:pt x="2813" y="964"/>
                  </a:lnTo>
                  <a:lnTo>
                    <a:pt x="2811" y="965"/>
                  </a:lnTo>
                  <a:lnTo>
                    <a:pt x="2811" y="967"/>
                  </a:lnTo>
                  <a:lnTo>
                    <a:pt x="2813" y="967"/>
                  </a:lnTo>
                  <a:lnTo>
                    <a:pt x="2815" y="967"/>
                  </a:lnTo>
                  <a:lnTo>
                    <a:pt x="2815" y="969"/>
                  </a:lnTo>
                  <a:lnTo>
                    <a:pt x="2815" y="971"/>
                  </a:lnTo>
                  <a:lnTo>
                    <a:pt x="2817" y="973"/>
                  </a:lnTo>
                  <a:lnTo>
                    <a:pt x="2819" y="973"/>
                  </a:lnTo>
                  <a:lnTo>
                    <a:pt x="2819" y="975"/>
                  </a:lnTo>
                  <a:lnTo>
                    <a:pt x="2819" y="977"/>
                  </a:lnTo>
                  <a:lnTo>
                    <a:pt x="2819" y="979"/>
                  </a:lnTo>
                  <a:lnTo>
                    <a:pt x="2821" y="979"/>
                  </a:lnTo>
                  <a:lnTo>
                    <a:pt x="2821" y="981"/>
                  </a:lnTo>
                  <a:lnTo>
                    <a:pt x="2823" y="981"/>
                  </a:lnTo>
                  <a:lnTo>
                    <a:pt x="2824" y="983"/>
                  </a:lnTo>
                  <a:lnTo>
                    <a:pt x="2826" y="983"/>
                  </a:lnTo>
                  <a:lnTo>
                    <a:pt x="2828" y="985"/>
                  </a:lnTo>
                  <a:lnTo>
                    <a:pt x="2828" y="987"/>
                  </a:lnTo>
                  <a:lnTo>
                    <a:pt x="2830" y="987"/>
                  </a:lnTo>
                  <a:lnTo>
                    <a:pt x="2832" y="988"/>
                  </a:lnTo>
                  <a:lnTo>
                    <a:pt x="2832" y="992"/>
                  </a:lnTo>
                  <a:lnTo>
                    <a:pt x="2832" y="994"/>
                  </a:lnTo>
                  <a:lnTo>
                    <a:pt x="2834" y="996"/>
                  </a:lnTo>
                  <a:lnTo>
                    <a:pt x="2834" y="998"/>
                  </a:lnTo>
                  <a:lnTo>
                    <a:pt x="2834" y="1000"/>
                  </a:lnTo>
                  <a:lnTo>
                    <a:pt x="2836" y="1000"/>
                  </a:lnTo>
                  <a:lnTo>
                    <a:pt x="2838" y="1000"/>
                  </a:lnTo>
                  <a:lnTo>
                    <a:pt x="2838" y="1004"/>
                  </a:lnTo>
                  <a:lnTo>
                    <a:pt x="2838" y="1006"/>
                  </a:lnTo>
                  <a:lnTo>
                    <a:pt x="2838" y="1008"/>
                  </a:lnTo>
                  <a:lnTo>
                    <a:pt x="2840" y="1008"/>
                  </a:lnTo>
                  <a:lnTo>
                    <a:pt x="2840" y="1010"/>
                  </a:lnTo>
                  <a:lnTo>
                    <a:pt x="2842" y="1010"/>
                  </a:lnTo>
                  <a:lnTo>
                    <a:pt x="2842" y="1012"/>
                  </a:lnTo>
                  <a:lnTo>
                    <a:pt x="2844" y="1013"/>
                  </a:lnTo>
                  <a:lnTo>
                    <a:pt x="2846" y="1013"/>
                  </a:lnTo>
                  <a:lnTo>
                    <a:pt x="2846" y="1015"/>
                  </a:lnTo>
                  <a:lnTo>
                    <a:pt x="2848" y="1017"/>
                  </a:lnTo>
                  <a:lnTo>
                    <a:pt x="2849" y="1019"/>
                  </a:lnTo>
                  <a:lnTo>
                    <a:pt x="2851" y="1021"/>
                  </a:lnTo>
                  <a:lnTo>
                    <a:pt x="2853" y="1023"/>
                  </a:lnTo>
                  <a:lnTo>
                    <a:pt x="2853" y="1027"/>
                  </a:lnTo>
                  <a:lnTo>
                    <a:pt x="2855" y="1029"/>
                  </a:lnTo>
                  <a:lnTo>
                    <a:pt x="2857" y="1031"/>
                  </a:lnTo>
                  <a:lnTo>
                    <a:pt x="2859" y="1031"/>
                  </a:lnTo>
                  <a:lnTo>
                    <a:pt x="2861" y="1031"/>
                  </a:lnTo>
                  <a:lnTo>
                    <a:pt x="2863" y="1031"/>
                  </a:lnTo>
                  <a:lnTo>
                    <a:pt x="2865" y="1031"/>
                  </a:lnTo>
                  <a:lnTo>
                    <a:pt x="2867" y="1033"/>
                  </a:lnTo>
                  <a:lnTo>
                    <a:pt x="2869" y="1033"/>
                  </a:lnTo>
                  <a:lnTo>
                    <a:pt x="2871" y="1033"/>
                  </a:lnTo>
                  <a:lnTo>
                    <a:pt x="2872" y="1035"/>
                  </a:lnTo>
                  <a:lnTo>
                    <a:pt x="2874" y="1036"/>
                  </a:lnTo>
                  <a:lnTo>
                    <a:pt x="2876" y="1038"/>
                  </a:lnTo>
                  <a:lnTo>
                    <a:pt x="2876" y="1040"/>
                  </a:lnTo>
                  <a:lnTo>
                    <a:pt x="2876" y="1042"/>
                  </a:lnTo>
                  <a:lnTo>
                    <a:pt x="2878" y="1042"/>
                  </a:lnTo>
                  <a:lnTo>
                    <a:pt x="2878" y="1044"/>
                  </a:lnTo>
                  <a:lnTo>
                    <a:pt x="2878" y="1046"/>
                  </a:lnTo>
                  <a:lnTo>
                    <a:pt x="2878" y="1048"/>
                  </a:lnTo>
                  <a:lnTo>
                    <a:pt x="2878" y="1050"/>
                  </a:lnTo>
                  <a:lnTo>
                    <a:pt x="2878" y="1052"/>
                  </a:lnTo>
                  <a:lnTo>
                    <a:pt x="2878" y="1054"/>
                  </a:lnTo>
                  <a:lnTo>
                    <a:pt x="2880" y="1056"/>
                  </a:lnTo>
                  <a:lnTo>
                    <a:pt x="2880" y="1060"/>
                  </a:lnTo>
                  <a:lnTo>
                    <a:pt x="2880" y="1061"/>
                  </a:lnTo>
                  <a:lnTo>
                    <a:pt x="2880" y="1063"/>
                  </a:lnTo>
                  <a:lnTo>
                    <a:pt x="2880" y="1065"/>
                  </a:lnTo>
                  <a:lnTo>
                    <a:pt x="2880" y="1067"/>
                  </a:lnTo>
                  <a:lnTo>
                    <a:pt x="2880" y="1069"/>
                  </a:lnTo>
                  <a:lnTo>
                    <a:pt x="2880" y="1071"/>
                  </a:lnTo>
                  <a:lnTo>
                    <a:pt x="2880" y="1073"/>
                  </a:lnTo>
                  <a:lnTo>
                    <a:pt x="2880" y="1075"/>
                  </a:lnTo>
                  <a:lnTo>
                    <a:pt x="2880" y="1077"/>
                  </a:lnTo>
                  <a:lnTo>
                    <a:pt x="2882" y="1079"/>
                  </a:lnTo>
                  <a:lnTo>
                    <a:pt x="2884" y="1081"/>
                  </a:lnTo>
                  <a:lnTo>
                    <a:pt x="2886" y="1083"/>
                  </a:lnTo>
                  <a:lnTo>
                    <a:pt x="2888" y="1083"/>
                  </a:lnTo>
                  <a:lnTo>
                    <a:pt x="2892" y="1084"/>
                  </a:lnTo>
                  <a:lnTo>
                    <a:pt x="2896" y="1086"/>
                  </a:lnTo>
                  <a:lnTo>
                    <a:pt x="2896" y="1088"/>
                  </a:lnTo>
                  <a:lnTo>
                    <a:pt x="2897" y="1088"/>
                  </a:lnTo>
                  <a:lnTo>
                    <a:pt x="2897" y="1090"/>
                  </a:lnTo>
                  <a:lnTo>
                    <a:pt x="2897" y="1092"/>
                  </a:lnTo>
                  <a:lnTo>
                    <a:pt x="2897" y="1094"/>
                  </a:lnTo>
                  <a:lnTo>
                    <a:pt x="2896" y="1096"/>
                  </a:lnTo>
                  <a:lnTo>
                    <a:pt x="2896" y="1100"/>
                  </a:lnTo>
                  <a:lnTo>
                    <a:pt x="2896" y="1102"/>
                  </a:lnTo>
                  <a:lnTo>
                    <a:pt x="2896" y="1109"/>
                  </a:lnTo>
                  <a:lnTo>
                    <a:pt x="2896" y="1113"/>
                  </a:lnTo>
                  <a:lnTo>
                    <a:pt x="2896" y="1115"/>
                  </a:lnTo>
                  <a:lnTo>
                    <a:pt x="2896" y="1125"/>
                  </a:lnTo>
                  <a:lnTo>
                    <a:pt x="2896" y="1129"/>
                  </a:lnTo>
                  <a:lnTo>
                    <a:pt x="2896" y="1132"/>
                  </a:lnTo>
                  <a:lnTo>
                    <a:pt x="2896" y="1134"/>
                  </a:lnTo>
                  <a:lnTo>
                    <a:pt x="2894" y="1136"/>
                  </a:lnTo>
                  <a:lnTo>
                    <a:pt x="2894" y="1138"/>
                  </a:lnTo>
                  <a:lnTo>
                    <a:pt x="2894" y="1140"/>
                  </a:lnTo>
                  <a:lnTo>
                    <a:pt x="2894" y="1142"/>
                  </a:lnTo>
                  <a:lnTo>
                    <a:pt x="2894" y="1144"/>
                  </a:lnTo>
                  <a:lnTo>
                    <a:pt x="2892" y="1146"/>
                  </a:lnTo>
                  <a:lnTo>
                    <a:pt x="2892" y="1148"/>
                  </a:lnTo>
                  <a:lnTo>
                    <a:pt x="2892" y="1150"/>
                  </a:lnTo>
                  <a:lnTo>
                    <a:pt x="2892" y="1157"/>
                  </a:lnTo>
                  <a:lnTo>
                    <a:pt x="2894" y="1159"/>
                  </a:lnTo>
                  <a:lnTo>
                    <a:pt x="2896" y="1167"/>
                  </a:lnTo>
                  <a:lnTo>
                    <a:pt x="2897" y="1177"/>
                  </a:lnTo>
                  <a:lnTo>
                    <a:pt x="2896" y="1186"/>
                  </a:lnTo>
                  <a:lnTo>
                    <a:pt x="2894" y="1204"/>
                  </a:lnTo>
                  <a:lnTo>
                    <a:pt x="2894" y="1215"/>
                  </a:lnTo>
                  <a:lnTo>
                    <a:pt x="2894" y="1223"/>
                  </a:lnTo>
                  <a:lnTo>
                    <a:pt x="2894" y="1225"/>
                  </a:lnTo>
                  <a:lnTo>
                    <a:pt x="2894" y="1227"/>
                  </a:lnTo>
                  <a:lnTo>
                    <a:pt x="2896" y="1229"/>
                  </a:lnTo>
                  <a:lnTo>
                    <a:pt x="2897" y="1229"/>
                  </a:lnTo>
                  <a:lnTo>
                    <a:pt x="2903" y="1227"/>
                  </a:lnTo>
                  <a:lnTo>
                    <a:pt x="2905" y="1229"/>
                  </a:lnTo>
                  <a:lnTo>
                    <a:pt x="2905" y="1230"/>
                  </a:lnTo>
                  <a:lnTo>
                    <a:pt x="2907" y="1234"/>
                  </a:lnTo>
                  <a:lnTo>
                    <a:pt x="2907" y="1238"/>
                  </a:lnTo>
                  <a:lnTo>
                    <a:pt x="2909" y="1242"/>
                  </a:lnTo>
                  <a:lnTo>
                    <a:pt x="2909" y="1244"/>
                  </a:lnTo>
                  <a:lnTo>
                    <a:pt x="2909" y="1246"/>
                  </a:lnTo>
                  <a:lnTo>
                    <a:pt x="2909" y="1250"/>
                  </a:lnTo>
                  <a:lnTo>
                    <a:pt x="2907" y="1253"/>
                  </a:lnTo>
                  <a:lnTo>
                    <a:pt x="2907" y="1259"/>
                  </a:lnTo>
                  <a:lnTo>
                    <a:pt x="2907" y="1263"/>
                  </a:lnTo>
                  <a:lnTo>
                    <a:pt x="2907" y="1269"/>
                  </a:lnTo>
                  <a:lnTo>
                    <a:pt x="2909" y="1275"/>
                  </a:lnTo>
                  <a:lnTo>
                    <a:pt x="2911" y="1280"/>
                  </a:lnTo>
                  <a:lnTo>
                    <a:pt x="2913" y="1286"/>
                  </a:lnTo>
                  <a:lnTo>
                    <a:pt x="2915" y="1290"/>
                  </a:lnTo>
                  <a:lnTo>
                    <a:pt x="2915" y="1292"/>
                  </a:lnTo>
                  <a:lnTo>
                    <a:pt x="2915" y="1294"/>
                  </a:lnTo>
                  <a:lnTo>
                    <a:pt x="2917" y="1296"/>
                  </a:lnTo>
                  <a:lnTo>
                    <a:pt x="2924" y="1301"/>
                  </a:lnTo>
                  <a:lnTo>
                    <a:pt x="2928" y="1303"/>
                  </a:lnTo>
                  <a:lnTo>
                    <a:pt x="2932" y="1303"/>
                  </a:lnTo>
                  <a:lnTo>
                    <a:pt x="2934" y="1303"/>
                  </a:lnTo>
                  <a:lnTo>
                    <a:pt x="2938" y="1305"/>
                  </a:lnTo>
                  <a:lnTo>
                    <a:pt x="2940" y="1307"/>
                  </a:lnTo>
                  <a:lnTo>
                    <a:pt x="2942" y="1309"/>
                  </a:lnTo>
                  <a:lnTo>
                    <a:pt x="2944" y="1309"/>
                  </a:lnTo>
                  <a:lnTo>
                    <a:pt x="2945" y="1313"/>
                  </a:lnTo>
                  <a:lnTo>
                    <a:pt x="2947" y="1315"/>
                  </a:lnTo>
                  <a:lnTo>
                    <a:pt x="2947" y="1317"/>
                  </a:lnTo>
                  <a:lnTo>
                    <a:pt x="2945" y="1317"/>
                  </a:lnTo>
                  <a:lnTo>
                    <a:pt x="2945" y="1319"/>
                  </a:lnTo>
                  <a:lnTo>
                    <a:pt x="2942" y="1323"/>
                  </a:lnTo>
                  <a:lnTo>
                    <a:pt x="2938" y="1328"/>
                  </a:lnTo>
                  <a:lnTo>
                    <a:pt x="2932" y="1330"/>
                  </a:lnTo>
                  <a:lnTo>
                    <a:pt x="2922" y="1336"/>
                  </a:lnTo>
                  <a:lnTo>
                    <a:pt x="2911" y="1342"/>
                  </a:lnTo>
                  <a:lnTo>
                    <a:pt x="2899" y="1348"/>
                  </a:lnTo>
                  <a:lnTo>
                    <a:pt x="2894" y="1351"/>
                  </a:lnTo>
                  <a:lnTo>
                    <a:pt x="2871" y="1361"/>
                  </a:lnTo>
                  <a:lnTo>
                    <a:pt x="2859" y="1369"/>
                  </a:lnTo>
                  <a:lnTo>
                    <a:pt x="2853" y="1374"/>
                  </a:lnTo>
                  <a:lnTo>
                    <a:pt x="2853" y="1378"/>
                  </a:lnTo>
                  <a:lnTo>
                    <a:pt x="2853" y="1397"/>
                  </a:lnTo>
                  <a:lnTo>
                    <a:pt x="2855" y="1415"/>
                  </a:lnTo>
                  <a:lnTo>
                    <a:pt x="2857" y="1428"/>
                  </a:lnTo>
                  <a:lnTo>
                    <a:pt x="2859" y="1451"/>
                  </a:lnTo>
                  <a:lnTo>
                    <a:pt x="2857" y="1463"/>
                  </a:lnTo>
                  <a:lnTo>
                    <a:pt x="2859" y="1478"/>
                  </a:lnTo>
                  <a:lnTo>
                    <a:pt x="2859" y="1495"/>
                  </a:lnTo>
                  <a:lnTo>
                    <a:pt x="2861" y="1511"/>
                  </a:lnTo>
                  <a:lnTo>
                    <a:pt x="2861" y="1513"/>
                  </a:lnTo>
                  <a:lnTo>
                    <a:pt x="2859" y="1515"/>
                  </a:lnTo>
                  <a:lnTo>
                    <a:pt x="2855" y="1518"/>
                  </a:lnTo>
                  <a:lnTo>
                    <a:pt x="2844" y="1526"/>
                  </a:lnTo>
                  <a:lnTo>
                    <a:pt x="2838" y="1528"/>
                  </a:lnTo>
                  <a:lnTo>
                    <a:pt x="2830" y="1536"/>
                  </a:lnTo>
                  <a:lnTo>
                    <a:pt x="2828" y="1538"/>
                  </a:lnTo>
                  <a:lnTo>
                    <a:pt x="2824" y="1542"/>
                  </a:lnTo>
                  <a:lnTo>
                    <a:pt x="2817" y="1551"/>
                  </a:lnTo>
                  <a:lnTo>
                    <a:pt x="2817" y="1553"/>
                  </a:lnTo>
                  <a:lnTo>
                    <a:pt x="2817" y="1555"/>
                  </a:lnTo>
                  <a:lnTo>
                    <a:pt x="2817" y="1557"/>
                  </a:lnTo>
                  <a:lnTo>
                    <a:pt x="2817" y="1559"/>
                  </a:lnTo>
                  <a:lnTo>
                    <a:pt x="2817" y="1561"/>
                  </a:lnTo>
                  <a:lnTo>
                    <a:pt x="2817" y="1563"/>
                  </a:lnTo>
                  <a:lnTo>
                    <a:pt x="2817" y="1565"/>
                  </a:lnTo>
                  <a:lnTo>
                    <a:pt x="2815" y="1565"/>
                  </a:lnTo>
                  <a:lnTo>
                    <a:pt x="2815" y="1566"/>
                  </a:lnTo>
                  <a:lnTo>
                    <a:pt x="2813" y="1566"/>
                  </a:lnTo>
                  <a:lnTo>
                    <a:pt x="2811" y="1566"/>
                  </a:lnTo>
                  <a:lnTo>
                    <a:pt x="2809" y="1566"/>
                  </a:lnTo>
                  <a:lnTo>
                    <a:pt x="2809" y="1572"/>
                  </a:lnTo>
                  <a:lnTo>
                    <a:pt x="2811" y="1584"/>
                  </a:lnTo>
                  <a:lnTo>
                    <a:pt x="2815" y="1591"/>
                  </a:lnTo>
                  <a:lnTo>
                    <a:pt x="2821" y="1593"/>
                  </a:lnTo>
                  <a:lnTo>
                    <a:pt x="2828" y="1597"/>
                  </a:lnTo>
                  <a:lnTo>
                    <a:pt x="2830" y="1601"/>
                  </a:lnTo>
                  <a:lnTo>
                    <a:pt x="2826" y="1605"/>
                  </a:lnTo>
                  <a:lnTo>
                    <a:pt x="2826" y="1609"/>
                  </a:lnTo>
                  <a:lnTo>
                    <a:pt x="2830" y="1611"/>
                  </a:lnTo>
                  <a:lnTo>
                    <a:pt x="2834" y="1613"/>
                  </a:lnTo>
                  <a:lnTo>
                    <a:pt x="2840" y="1614"/>
                  </a:lnTo>
                  <a:lnTo>
                    <a:pt x="2846" y="1614"/>
                  </a:lnTo>
                  <a:lnTo>
                    <a:pt x="2849" y="1614"/>
                  </a:lnTo>
                  <a:lnTo>
                    <a:pt x="2851" y="1614"/>
                  </a:lnTo>
                  <a:lnTo>
                    <a:pt x="2851" y="1616"/>
                  </a:lnTo>
                  <a:lnTo>
                    <a:pt x="2851" y="1618"/>
                  </a:lnTo>
                  <a:lnTo>
                    <a:pt x="2853" y="1620"/>
                  </a:lnTo>
                  <a:lnTo>
                    <a:pt x="2853" y="1622"/>
                  </a:lnTo>
                  <a:lnTo>
                    <a:pt x="2853" y="1624"/>
                  </a:lnTo>
                  <a:lnTo>
                    <a:pt x="2855" y="1626"/>
                  </a:lnTo>
                  <a:lnTo>
                    <a:pt x="2855" y="1628"/>
                  </a:lnTo>
                  <a:lnTo>
                    <a:pt x="2855" y="1630"/>
                  </a:lnTo>
                  <a:lnTo>
                    <a:pt x="2855" y="1632"/>
                  </a:lnTo>
                  <a:lnTo>
                    <a:pt x="2855" y="1634"/>
                  </a:lnTo>
                  <a:lnTo>
                    <a:pt x="2855" y="1636"/>
                  </a:lnTo>
                  <a:lnTo>
                    <a:pt x="2857" y="1636"/>
                  </a:lnTo>
                  <a:lnTo>
                    <a:pt x="2859" y="1636"/>
                  </a:lnTo>
                  <a:lnTo>
                    <a:pt x="2861" y="1636"/>
                  </a:lnTo>
                  <a:lnTo>
                    <a:pt x="2861" y="1634"/>
                  </a:lnTo>
                  <a:lnTo>
                    <a:pt x="2863" y="1634"/>
                  </a:lnTo>
                  <a:lnTo>
                    <a:pt x="2865" y="1634"/>
                  </a:lnTo>
                  <a:lnTo>
                    <a:pt x="2865" y="1636"/>
                  </a:lnTo>
                  <a:lnTo>
                    <a:pt x="2867" y="1636"/>
                  </a:lnTo>
                  <a:lnTo>
                    <a:pt x="2867" y="1638"/>
                  </a:lnTo>
                  <a:lnTo>
                    <a:pt x="2869" y="1638"/>
                  </a:lnTo>
                  <a:lnTo>
                    <a:pt x="2869" y="1639"/>
                  </a:lnTo>
                  <a:lnTo>
                    <a:pt x="2871" y="1639"/>
                  </a:lnTo>
                  <a:lnTo>
                    <a:pt x="2871" y="1641"/>
                  </a:lnTo>
                  <a:lnTo>
                    <a:pt x="2871" y="1643"/>
                  </a:lnTo>
                  <a:lnTo>
                    <a:pt x="2872" y="1643"/>
                  </a:lnTo>
                  <a:lnTo>
                    <a:pt x="2872" y="1645"/>
                  </a:lnTo>
                  <a:lnTo>
                    <a:pt x="2874" y="1645"/>
                  </a:lnTo>
                  <a:lnTo>
                    <a:pt x="2874" y="1647"/>
                  </a:lnTo>
                  <a:lnTo>
                    <a:pt x="2876" y="1647"/>
                  </a:lnTo>
                  <a:lnTo>
                    <a:pt x="2878" y="1647"/>
                  </a:lnTo>
                  <a:lnTo>
                    <a:pt x="2880" y="1649"/>
                  </a:lnTo>
                  <a:lnTo>
                    <a:pt x="2882" y="1649"/>
                  </a:lnTo>
                  <a:lnTo>
                    <a:pt x="2884" y="1649"/>
                  </a:lnTo>
                  <a:lnTo>
                    <a:pt x="2884" y="1651"/>
                  </a:lnTo>
                  <a:lnTo>
                    <a:pt x="2886" y="1651"/>
                  </a:lnTo>
                  <a:lnTo>
                    <a:pt x="2886" y="1653"/>
                  </a:lnTo>
                  <a:lnTo>
                    <a:pt x="2888" y="1653"/>
                  </a:lnTo>
                  <a:lnTo>
                    <a:pt x="2888" y="1655"/>
                  </a:lnTo>
                  <a:lnTo>
                    <a:pt x="2888" y="1657"/>
                  </a:lnTo>
                  <a:lnTo>
                    <a:pt x="2890" y="1657"/>
                  </a:lnTo>
                  <a:lnTo>
                    <a:pt x="2890" y="1659"/>
                  </a:lnTo>
                  <a:lnTo>
                    <a:pt x="2890" y="1661"/>
                  </a:lnTo>
                  <a:lnTo>
                    <a:pt x="2890" y="1662"/>
                  </a:lnTo>
                  <a:lnTo>
                    <a:pt x="2892" y="1662"/>
                  </a:lnTo>
                  <a:lnTo>
                    <a:pt x="2894" y="1662"/>
                  </a:lnTo>
                  <a:lnTo>
                    <a:pt x="2894" y="1664"/>
                  </a:lnTo>
                  <a:lnTo>
                    <a:pt x="2896" y="1664"/>
                  </a:lnTo>
                  <a:lnTo>
                    <a:pt x="2897" y="1664"/>
                  </a:lnTo>
                  <a:lnTo>
                    <a:pt x="2897" y="1666"/>
                  </a:lnTo>
                  <a:lnTo>
                    <a:pt x="2899" y="1666"/>
                  </a:lnTo>
                  <a:lnTo>
                    <a:pt x="2901" y="1666"/>
                  </a:lnTo>
                  <a:lnTo>
                    <a:pt x="2901" y="1668"/>
                  </a:lnTo>
                  <a:lnTo>
                    <a:pt x="2903" y="1668"/>
                  </a:lnTo>
                  <a:lnTo>
                    <a:pt x="2905" y="1668"/>
                  </a:lnTo>
                  <a:lnTo>
                    <a:pt x="2905" y="1670"/>
                  </a:lnTo>
                  <a:lnTo>
                    <a:pt x="2907" y="1670"/>
                  </a:lnTo>
                  <a:lnTo>
                    <a:pt x="2907" y="1672"/>
                  </a:lnTo>
                  <a:lnTo>
                    <a:pt x="2909" y="1672"/>
                  </a:lnTo>
                  <a:lnTo>
                    <a:pt x="2909" y="1674"/>
                  </a:lnTo>
                  <a:lnTo>
                    <a:pt x="2911" y="1674"/>
                  </a:lnTo>
                  <a:lnTo>
                    <a:pt x="2911" y="1676"/>
                  </a:lnTo>
                  <a:lnTo>
                    <a:pt x="2911" y="1678"/>
                  </a:lnTo>
                  <a:lnTo>
                    <a:pt x="2911" y="1680"/>
                  </a:lnTo>
                  <a:lnTo>
                    <a:pt x="2913" y="1680"/>
                  </a:lnTo>
                  <a:lnTo>
                    <a:pt x="2913" y="1682"/>
                  </a:lnTo>
                  <a:lnTo>
                    <a:pt x="2913" y="1684"/>
                  </a:lnTo>
                  <a:lnTo>
                    <a:pt x="2913" y="1686"/>
                  </a:lnTo>
                  <a:lnTo>
                    <a:pt x="2913" y="1687"/>
                  </a:lnTo>
                  <a:lnTo>
                    <a:pt x="2915" y="1687"/>
                  </a:lnTo>
                  <a:lnTo>
                    <a:pt x="2915" y="1689"/>
                  </a:lnTo>
                  <a:lnTo>
                    <a:pt x="2915" y="1691"/>
                  </a:lnTo>
                  <a:lnTo>
                    <a:pt x="2915" y="1693"/>
                  </a:lnTo>
                  <a:lnTo>
                    <a:pt x="2915" y="1695"/>
                  </a:lnTo>
                  <a:lnTo>
                    <a:pt x="2917" y="1695"/>
                  </a:lnTo>
                  <a:lnTo>
                    <a:pt x="2917" y="1697"/>
                  </a:lnTo>
                  <a:lnTo>
                    <a:pt x="2919" y="1697"/>
                  </a:lnTo>
                  <a:lnTo>
                    <a:pt x="2920" y="1697"/>
                  </a:lnTo>
                  <a:lnTo>
                    <a:pt x="2922" y="1697"/>
                  </a:lnTo>
                  <a:lnTo>
                    <a:pt x="2922" y="1699"/>
                  </a:lnTo>
                  <a:lnTo>
                    <a:pt x="2924" y="1699"/>
                  </a:lnTo>
                  <a:lnTo>
                    <a:pt x="2926" y="1699"/>
                  </a:lnTo>
                  <a:lnTo>
                    <a:pt x="2928" y="1699"/>
                  </a:lnTo>
                  <a:lnTo>
                    <a:pt x="2928" y="1701"/>
                  </a:lnTo>
                  <a:lnTo>
                    <a:pt x="2928" y="1703"/>
                  </a:lnTo>
                  <a:lnTo>
                    <a:pt x="2928" y="1705"/>
                  </a:lnTo>
                  <a:lnTo>
                    <a:pt x="2930" y="1705"/>
                  </a:lnTo>
                  <a:lnTo>
                    <a:pt x="2930" y="1707"/>
                  </a:lnTo>
                  <a:lnTo>
                    <a:pt x="2930" y="1709"/>
                  </a:lnTo>
                  <a:lnTo>
                    <a:pt x="2930" y="1710"/>
                  </a:lnTo>
                  <a:lnTo>
                    <a:pt x="2930" y="1712"/>
                  </a:lnTo>
                  <a:lnTo>
                    <a:pt x="2932" y="1712"/>
                  </a:lnTo>
                  <a:lnTo>
                    <a:pt x="2932" y="1714"/>
                  </a:lnTo>
                  <a:lnTo>
                    <a:pt x="2934" y="1714"/>
                  </a:lnTo>
                  <a:lnTo>
                    <a:pt x="2936" y="1714"/>
                  </a:lnTo>
                  <a:lnTo>
                    <a:pt x="2938" y="1714"/>
                  </a:lnTo>
                  <a:lnTo>
                    <a:pt x="2940" y="1714"/>
                  </a:lnTo>
                  <a:lnTo>
                    <a:pt x="2944" y="1712"/>
                  </a:lnTo>
                  <a:lnTo>
                    <a:pt x="2947" y="1712"/>
                  </a:lnTo>
                  <a:lnTo>
                    <a:pt x="2949" y="1712"/>
                  </a:lnTo>
                  <a:lnTo>
                    <a:pt x="2951" y="1712"/>
                  </a:lnTo>
                  <a:lnTo>
                    <a:pt x="2953" y="1712"/>
                  </a:lnTo>
                  <a:lnTo>
                    <a:pt x="2955" y="1712"/>
                  </a:lnTo>
                  <a:lnTo>
                    <a:pt x="2955" y="1710"/>
                  </a:lnTo>
                  <a:lnTo>
                    <a:pt x="2955" y="1709"/>
                  </a:lnTo>
                  <a:lnTo>
                    <a:pt x="2957" y="1709"/>
                  </a:lnTo>
                  <a:lnTo>
                    <a:pt x="2957" y="1707"/>
                  </a:lnTo>
                  <a:lnTo>
                    <a:pt x="2957" y="1705"/>
                  </a:lnTo>
                  <a:lnTo>
                    <a:pt x="2957" y="1703"/>
                  </a:lnTo>
                  <a:lnTo>
                    <a:pt x="2957" y="1701"/>
                  </a:lnTo>
                  <a:lnTo>
                    <a:pt x="2957" y="1699"/>
                  </a:lnTo>
                  <a:lnTo>
                    <a:pt x="2957" y="1697"/>
                  </a:lnTo>
                  <a:lnTo>
                    <a:pt x="2957" y="1695"/>
                  </a:lnTo>
                  <a:lnTo>
                    <a:pt x="2959" y="1695"/>
                  </a:lnTo>
                  <a:lnTo>
                    <a:pt x="2961" y="1695"/>
                  </a:lnTo>
                  <a:lnTo>
                    <a:pt x="2963" y="1693"/>
                  </a:lnTo>
                  <a:lnTo>
                    <a:pt x="2965" y="1693"/>
                  </a:lnTo>
                  <a:lnTo>
                    <a:pt x="2967" y="1693"/>
                  </a:lnTo>
                  <a:lnTo>
                    <a:pt x="2968" y="1693"/>
                  </a:lnTo>
                  <a:lnTo>
                    <a:pt x="2968" y="1691"/>
                  </a:lnTo>
                  <a:lnTo>
                    <a:pt x="2970" y="1691"/>
                  </a:lnTo>
                  <a:lnTo>
                    <a:pt x="2972" y="1691"/>
                  </a:lnTo>
                  <a:lnTo>
                    <a:pt x="2974" y="1691"/>
                  </a:lnTo>
                  <a:lnTo>
                    <a:pt x="2974" y="1689"/>
                  </a:lnTo>
                  <a:lnTo>
                    <a:pt x="2976" y="1689"/>
                  </a:lnTo>
                  <a:lnTo>
                    <a:pt x="2976" y="1687"/>
                  </a:lnTo>
                  <a:lnTo>
                    <a:pt x="2976" y="1686"/>
                  </a:lnTo>
                  <a:lnTo>
                    <a:pt x="2976" y="1684"/>
                  </a:lnTo>
                  <a:lnTo>
                    <a:pt x="2976" y="1682"/>
                  </a:lnTo>
                  <a:lnTo>
                    <a:pt x="2976" y="1680"/>
                  </a:lnTo>
                  <a:lnTo>
                    <a:pt x="2978" y="1680"/>
                  </a:lnTo>
                  <a:lnTo>
                    <a:pt x="2978" y="1678"/>
                  </a:lnTo>
                  <a:lnTo>
                    <a:pt x="2978" y="1676"/>
                  </a:lnTo>
                  <a:lnTo>
                    <a:pt x="2980" y="1676"/>
                  </a:lnTo>
                  <a:lnTo>
                    <a:pt x="2982" y="1676"/>
                  </a:lnTo>
                  <a:lnTo>
                    <a:pt x="2982" y="1674"/>
                  </a:lnTo>
                  <a:lnTo>
                    <a:pt x="2984" y="1674"/>
                  </a:lnTo>
                  <a:lnTo>
                    <a:pt x="2986" y="1674"/>
                  </a:lnTo>
                  <a:lnTo>
                    <a:pt x="2988" y="1674"/>
                  </a:lnTo>
                  <a:lnTo>
                    <a:pt x="2990" y="1674"/>
                  </a:lnTo>
                  <a:lnTo>
                    <a:pt x="2992" y="1674"/>
                  </a:lnTo>
                  <a:lnTo>
                    <a:pt x="2993" y="1674"/>
                  </a:lnTo>
                  <a:lnTo>
                    <a:pt x="2995" y="1674"/>
                  </a:lnTo>
                  <a:lnTo>
                    <a:pt x="2997" y="1674"/>
                  </a:lnTo>
                  <a:lnTo>
                    <a:pt x="2999" y="1674"/>
                  </a:lnTo>
                  <a:lnTo>
                    <a:pt x="2999" y="1676"/>
                  </a:lnTo>
                  <a:lnTo>
                    <a:pt x="3001" y="1676"/>
                  </a:lnTo>
                  <a:lnTo>
                    <a:pt x="3003" y="1676"/>
                  </a:lnTo>
                  <a:lnTo>
                    <a:pt x="3003" y="1674"/>
                  </a:lnTo>
                  <a:lnTo>
                    <a:pt x="3005" y="1674"/>
                  </a:lnTo>
                  <a:lnTo>
                    <a:pt x="3007" y="1674"/>
                  </a:lnTo>
                  <a:lnTo>
                    <a:pt x="3009" y="1674"/>
                  </a:lnTo>
                  <a:lnTo>
                    <a:pt x="3009" y="1672"/>
                  </a:lnTo>
                  <a:lnTo>
                    <a:pt x="3011" y="1672"/>
                  </a:lnTo>
                  <a:lnTo>
                    <a:pt x="3013" y="1672"/>
                  </a:lnTo>
                  <a:lnTo>
                    <a:pt x="3013" y="1670"/>
                  </a:lnTo>
                  <a:lnTo>
                    <a:pt x="3015" y="1670"/>
                  </a:lnTo>
                  <a:lnTo>
                    <a:pt x="3015" y="1668"/>
                  </a:lnTo>
                  <a:lnTo>
                    <a:pt x="3016" y="1668"/>
                  </a:lnTo>
                  <a:lnTo>
                    <a:pt x="3016" y="1666"/>
                  </a:lnTo>
                  <a:lnTo>
                    <a:pt x="3018" y="1666"/>
                  </a:lnTo>
                  <a:lnTo>
                    <a:pt x="3018" y="1664"/>
                  </a:lnTo>
                  <a:lnTo>
                    <a:pt x="3020" y="1664"/>
                  </a:lnTo>
                  <a:lnTo>
                    <a:pt x="3020" y="1662"/>
                  </a:lnTo>
                  <a:lnTo>
                    <a:pt x="3020" y="1661"/>
                  </a:lnTo>
                  <a:lnTo>
                    <a:pt x="3020" y="1659"/>
                  </a:lnTo>
                  <a:lnTo>
                    <a:pt x="3020" y="1657"/>
                  </a:lnTo>
                  <a:lnTo>
                    <a:pt x="3020" y="1655"/>
                  </a:lnTo>
                  <a:lnTo>
                    <a:pt x="3018" y="1655"/>
                  </a:lnTo>
                  <a:lnTo>
                    <a:pt x="3018" y="1653"/>
                  </a:lnTo>
                  <a:lnTo>
                    <a:pt x="3018" y="1651"/>
                  </a:lnTo>
                  <a:lnTo>
                    <a:pt x="3018" y="1649"/>
                  </a:lnTo>
                  <a:lnTo>
                    <a:pt x="3018" y="1647"/>
                  </a:lnTo>
                  <a:lnTo>
                    <a:pt x="3016" y="1647"/>
                  </a:lnTo>
                  <a:lnTo>
                    <a:pt x="3016" y="1645"/>
                  </a:lnTo>
                  <a:lnTo>
                    <a:pt x="3016" y="1643"/>
                  </a:lnTo>
                  <a:lnTo>
                    <a:pt x="3016" y="1641"/>
                  </a:lnTo>
                  <a:lnTo>
                    <a:pt x="3016" y="1639"/>
                  </a:lnTo>
                  <a:lnTo>
                    <a:pt x="3015" y="1639"/>
                  </a:lnTo>
                  <a:lnTo>
                    <a:pt x="3015" y="1638"/>
                  </a:lnTo>
                  <a:lnTo>
                    <a:pt x="3016" y="1638"/>
                  </a:lnTo>
                  <a:lnTo>
                    <a:pt x="3016" y="1636"/>
                  </a:lnTo>
                  <a:lnTo>
                    <a:pt x="3016" y="1634"/>
                  </a:lnTo>
                  <a:lnTo>
                    <a:pt x="3016" y="1632"/>
                  </a:lnTo>
                  <a:lnTo>
                    <a:pt x="3016" y="1630"/>
                  </a:lnTo>
                  <a:lnTo>
                    <a:pt x="3016" y="1628"/>
                  </a:lnTo>
                  <a:lnTo>
                    <a:pt x="3016" y="1626"/>
                  </a:lnTo>
                  <a:lnTo>
                    <a:pt x="3016" y="1624"/>
                  </a:lnTo>
                  <a:lnTo>
                    <a:pt x="3018" y="1624"/>
                  </a:lnTo>
                  <a:lnTo>
                    <a:pt x="3018" y="1622"/>
                  </a:lnTo>
                  <a:lnTo>
                    <a:pt x="3018" y="1620"/>
                  </a:lnTo>
                  <a:lnTo>
                    <a:pt x="3018" y="1618"/>
                  </a:lnTo>
                  <a:lnTo>
                    <a:pt x="3018" y="1616"/>
                  </a:lnTo>
                  <a:lnTo>
                    <a:pt x="3018" y="1614"/>
                  </a:lnTo>
                  <a:lnTo>
                    <a:pt x="3018" y="1613"/>
                  </a:lnTo>
                  <a:lnTo>
                    <a:pt x="3020" y="1613"/>
                  </a:lnTo>
                  <a:lnTo>
                    <a:pt x="3020" y="1611"/>
                  </a:lnTo>
                  <a:lnTo>
                    <a:pt x="3018" y="1611"/>
                  </a:lnTo>
                  <a:lnTo>
                    <a:pt x="3018" y="1609"/>
                  </a:lnTo>
                  <a:lnTo>
                    <a:pt x="3018" y="1607"/>
                  </a:lnTo>
                  <a:lnTo>
                    <a:pt x="3016" y="1607"/>
                  </a:lnTo>
                  <a:lnTo>
                    <a:pt x="3016" y="1605"/>
                  </a:lnTo>
                  <a:lnTo>
                    <a:pt x="3015" y="1605"/>
                  </a:lnTo>
                  <a:lnTo>
                    <a:pt x="3013" y="1605"/>
                  </a:lnTo>
                  <a:lnTo>
                    <a:pt x="3013" y="1607"/>
                  </a:lnTo>
                  <a:lnTo>
                    <a:pt x="3011" y="1607"/>
                  </a:lnTo>
                  <a:lnTo>
                    <a:pt x="3009" y="1607"/>
                  </a:lnTo>
                  <a:lnTo>
                    <a:pt x="3009" y="1605"/>
                  </a:lnTo>
                  <a:lnTo>
                    <a:pt x="3009" y="1603"/>
                  </a:lnTo>
                  <a:lnTo>
                    <a:pt x="3011" y="1603"/>
                  </a:lnTo>
                  <a:lnTo>
                    <a:pt x="3011" y="1601"/>
                  </a:lnTo>
                  <a:lnTo>
                    <a:pt x="3011" y="1599"/>
                  </a:lnTo>
                  <a:lnTo>
                    <a:pt x="3013" y="1599"/>
                  </a:lnTo>
                  <a:lnTo>
                    <a:pt x="3013" y="1597"/>
                  </a:lnTo>
                  <a:lnTo>
                    <a:pt x="3013" y="1595"/>
                  </a:lnTo>
                  <a:lnTo>
                    <a:pt x="3015" y="1595"/>
                  </a:lnTo>
                  <a:lnTo>
                    <a:pt x="3015" y="1593"/>
                  </a:lnTo>
                  <a:lnTo>
                    <a:pt x="3016" y="1593"/>
                  </a:lnTo>
                  <a:lnTo>
                    <a:pt x="3016" y="1591"/>
                  </a:lnTo>
                  <a:lnTo>
                    <a:pt x="3016" y="1590"/>
                  </a:lnTo>
                  <a:lnTo>
                    <a:pt x="3018" y="1590"/>
                  </a:lnTo>
                  <a:lnTo>
                    <a:pt x="3018" y="1588"/>
                  </a:lnTo>
                  <a:lnTo>
                    <a:pt x="3020" y="1588"/>
                  </a:lnTo>
                  <a:lnTo>
                    <a:pt x="3022" y="1588"/>
                  </a:lnTo>
                  <a:lnTo>
                    <a:pt x="3024" y="1588"/>
                  </a:lnTo>
                  <a:lnTo>
                    <a:pt x="3026" y="1588"/>
                  </a:lnTo>
                  <a:lnTo>
                    <a:pt x="3026" y="1586"/>
                  </a:lnTo>
                  <a:lnTo>
                    <a:pt x="3028" y="1586"/>
                  </a:lnTo>
                  <a:lnTo>
                    <a:pt x="3030" y="1586"/>
                  </a:lnTo>
                  <a:lnTo>
                    <a:pt x="3032" y="1586"/>
                  </a:lnTo>
                  <a:lnTo>
                    <a:pt x="3032" y="1584"/>
                  </a:lnTo>
                  <a:lnTo>
                    <a:pt x="3034" y="1584"/>
                  </a:lnTo>
                  <a:lnTo>
                    <a:pt x="3034" y="1582"/>
                  </a:lnTo>
                  <a:lnTo>
                    <a:pt x="3036" y="1582"/>
                  </a:lnTo>
                  <a:lnTo>
                    <a:pt x="3038" y="1582"/>
                  </a:lnTo>
                  <a:lnTo>
                    <a:pt x="3038" y="1580"/>
                  </a:lnTo>
                  <a:lnTo>
                    <a:pt x="3040" y="1580"/>
                  </a:lnTo>
                  <a:lnTo>
                    <a:pt x="3041" y="1580"/>
                  </a:lnTo>
                  <a:lnTo>
                    <a:pt x="3043" y="1580"/>
                  </a:lnTo>
                  <a:lnTo>
                    <a:pt x="3045" y="1580"/>
                  </a:lnTo>
                  <a:lnTo>
                    <a:pt x="3047" y="1580"/>
                  </a:lnTo>
                  <a:lnTo>
                    <a:pt x="3049" y="1580"/>
                  </a:lnTo>
                  <a:lnTo>
                    <a:pt x="3051" y="1580"/>
                  </a:lnTo>
                  <a:lnTo>
                    <a:pt x="3051" y="1578"/>
                  </a:lnTo>
                  <a:lnTo>
                    <a:pt x="3053" y="1578"/>
                  </a:lnTo>
                  <a:lnTo>
                    <a:pt x="3055" y="1578"/>
                  </a:lnTo>
                  <a:lnTo>
                    <a:pt x="3055" y="1576"/>
                  </a:lnTo>
                  <a:lnTo>
                    <a:pt x="3057" y="1576"/>
                  </a:lnTo>
                  <a:lnTo>
                    <a:pt x="3059" y="1576"/>
                  </a:lnTo>
                  <a:lnTo>
                    <a:pt x="3059" y="1574"/>
                  </a:lnTo>
                  <a:lnTo>
                    <a:pt x="3061" y="1572"/>
                  </a:lnTo>
                  <a:lnTo>
                    <a:pt x="3061" y="1570"/>
                  </a:lnTo>
                  <a:lnTo>
                    <a:pt x="3063" y="1570"/>
                  </a:lnTo>
                  <a:lnTo>
                    <a:pt x="3063" y="1568"/>
                  </a:lnTo>
                  <a:lnTo>
                    <a:pt x="3063" y="1566"/>
                  </a:lnTo>
                  <a:lnTo>
                    <a:pt x="3064" y="1565"/>
                  </a:lnTo>
                  <a:lnTo>
                    <a:pt x="3064" y="1563"/>
                  </a:lnTo>
                  <a:lnTo>
                    <a:pt x="3064" y="1565"/>
                  </a:lnTo>
                  <a:lnTo>
                    <a:pt x="3066" y="1565"/>
                  </a:lnTo>
                  <a:lnTo>
                    <a:pt x="3066" y="1566"/>
                  </a:lnTo>
                  <a:lnTo>
                    <a:pt x="3068" y="1566"/>
                  </a:lnTo>
                  <a:lnTo>
                    <a:pt x="3070" y="1566"/>
                  </a:lnTo>
                  <a:lnTo>
                    <a:pt x="3070" y="1568"/>
                  </a:lnTo>
                  <a:lnTo>
                    <a:pt x="3072" y="1568"/>
                  </a:lnTo>
                  <a:lnTo>
                    <a:pt x="3072" y="1570"/>
                  </a:lnTo>
                  <a:lnTo>
                    <a:pt x="3072" y="1572"/>
                  </a:lnTo>
                  <a:lnTo>
                    <a:pt x="3072" y="1574"/>
                  </a:lnTo>
                  <a:lnTo>
                    <a:pt x="3072" y="1576"/>
                  </a:lnTo>
                  <a:lnTo>
                    <a:pt x="3072" y="1578"/>
                  </a:lnTo>
                  <a:lnTo>
                    <a:pt x="3072" y="1580"/>
                  </a:lnTo>
                  <a:lnTo>
                    <a:pt x="3072" y="1582"/>
                  </a:lnTo>
                  <a:lnTo>
                    <a:pt x="3072" y="1584"/>
                  </a:lnTo>
                  <a:lnTo>
                    <a:pt x="3074" y="1584"/>
                  </a:lnTo>
                  <a:lnTo>
                    <a:pt x="3074" y="1586"/>
                  </a:lnTo>
                  <a:lnTo>
                    <a:pt x="3072" y="1586"/>
                  </a:lnTo>
                  <a:lnTo>
                    <a:pt x="3072" y="1588"/>
                  </a:lnTo>
                  <a:lnTo>
                    <a:pt x="3072" y="1590"/>
                  </a:lnTo>
                  <a:lnTo>
                    <a:pt x="3072" y="1591"/>
                  </a:lnTo>
                  <a:lnTo>
                    <a:pt x="3072" y="1593"/>
                  </a:lnTo>
                  <a:lnTo>
                    <a:pt x="3072" y="1595"/>
                  </a:lnTo>
                  <a:lnTo>
                    <a:pt x="3070" y="1595"/>
                  </a:lnTo>
                  <a:lnTo>
                    <a:pt x="3070" y="1597"/>
                  </a:lnTo>
                  <a:lnTo>
                    <a:pt x="3072" y="1599"/>
                  </a:lnTo>
                  <a:lnTo>
                    <a:pt x="3072" y="1601"/>
                  </a:lnTo>
                  <a:lnTo>
                    <a:pt x="3074" y="1601"/>
                  </a:lnTo>
                  <a:lnTo>
                    <a:pt x="3076" y="1601"/>
                  </a:lnTo>
                  <a:lnTo>
                    <a:pt x="3076" y="1603"/>
                  </a:lnTo>
                  <a:lnTo>
                    <a:pt x="3078" y="1603"/>
                  </a:lnTo>
                  <a:lnTo>
                    <a:pt x="3078" y="1605"/>
                  </a:lnTo>
                  <a:lnTo>
                    <a:pt x="3078" y="1607"/>
                  </a:lnTo>
                  <a:lnTo>
                    <a:pt x="3078" y="1609"/>
                  </a:lnTo>
                  <a:lnTo>
                    <a:pt x="3080" y="1609"/>
                  </a:lnTo>
                  <a:lnTo>
                    <a:pt x="3080" y="1611"/>
                  </a:lnTo>
                  <a:lnTo>
                    <a:pt x="3082" y="1611"/>
                  </a:lnTo>
                  <a:lnTo>
                    <a:pt x="3082" y="1613"/>
                  </a:lnTo>
                  <a:lnTo>
                    <a:pt x="3084" y="1613"/>
                  </a:lnTo>
                  <a:lnTo>
                    <a:pt x="3084" y="1614"/>
                  </a:lnTo>
                  <a:lnTo>
                    <a:pt x="3086" y="1614"/>
                  </a:lnTo>
                  <a:lnTo>
                    <a:pt x="3086" y="1616"/>
                  </a:lnTo>
                  <a:lnTo>
                    <a:pt x="3087" y="1616"/>
                  </a:lnTo>
                  <a:lnTo>
                    <a:pt x="3089" y="1616"/>
                  </a:lnTo>
                  <a:lnTo>
                    <a:pt x="3091" y="1616"/>
                  </a:lnTo>
                  <a:lnTo>
                    <a:pt x="3093" y="1616"/>
                  </a:lnTo>
                  <a:lnTo>
                    <a:pt x="3093" y="1618"/>
                  </a:lnTo>
                  <a:lnTo>
                    <a:pt x="3093" y="1620"/>
                  </a:lnTo>
                  <a:lnTo>
                    <a:pt x="3095" y="1620"/>
                  </a:lnTo>
                  <a:lnTo>
                    <a:pt x="3095" y="1622"/>
                  </a:lnTo>
                  <a:lnTo>
                    <a:pt x="3097" y="1622"/>
                  </a:lnTo>
                  <a:lnTo>
                    <a:pt x="3097" y="1624"/>
                  </a:lnTo>
                  <a:lnTo>
                    <a:pt x="3099" y="1624"/>
                  </a:lnTo>
                  <a:lnTo>
                    <a:pt x="3097" y="1624"/>
                  </a:lnTo>
                  <a:lnTo>
                    <a:pt x="3097" y="1626"/>
                  </a:lnTo>
                  <a:lnTo>
                    <a:pt x="3099" y="1628"/>
                  </a:lnTo>
                  <a:lnTo>
                    <a:pt x="3099" y="1630"/>
                  </a:lnTo>
                  <a:lnTo>
                    <a:pt x="3099" y="1632"/>
                  </a:lnTo>
                  <a:lnTo>
                    <a:pt x="3101" y="1632"/>
                  </a:lnTo>
                  <a:lnTo>
                    <a:pt x="3101" y="1634"/>
                  </a:lnTo>
                  <a:lnTo>
                    <a:pt x="3101" y="1636"/>
                  </a:lnTo>
                  <a:lnTo>
                    <a:pt x="3099" y="1636"/>
                  </a:lnTo>
                  <a:lnTo>
                    <a:pt x="3099" y="1638"/>
                  </a:lnTo>
                  <a:lnTo>
                    <a:pt x="3097" y="1638"/>
                  </a:lnTo>
                  <a:lnTo>
                    <a:pt x="3095" y="1638"/>
                  </a:lnTo>
                  <a:lnTo>
                    <a:pt x="3095" y="1639"/>
                  </a:lnTo>
                  <a:lnTo>
                    <a:pt x="3093" y="1639"/>
                  </a:lnTo>
                  <a:lnTo>
                    <a:pt x="3093" y="1641"/>
                  </a:lnTo>
                  <a:lnTo>
                    <a:pt x="3093" y="1643"/>
                  </a:lnTo>
                  <a:lnTo>
                    <a:pt x="3093" y="1645"/>
                  </a:lnTo>
                  <a:lnTo>
                    <a:pt x="3091" y="1645"/>
                  </a:lnTo>
                  <a:lnTo>
                    <a:pt x="3091" y="1647"/>
                  </a:lnTo>
                  <a:lnTo>
                    <a:pt x="3091" y="1649"/>
                  </a:lnTo>
                  <a:lnTo>
                    <a:pt x="3089" y="1649"/>
                  </a:lnTo>
                  <a:lnTo>
                    <a:pt x="3087" y="1651"/>
                  </a:lnTo>
                  <a:lnTo>
                    <a:pt x="3086" y="1651"/>
                  </a:lnTo>
                  <a:lnTo>
                    <a:pt x="3084" y="1651"/>
                  </a:lnTo>
                  <a:lnTo>
                    <a:pt x="3082" y="1651"/>
                  </a:lnTo>
                  <a:lnTo>
                    <a:pt x="3082" y="1653"/>
                  </a:lnTo>
                  <a:lnTo>
                    <a:pt x="3080" y="1653"/>
                  </a:lnTo>
                  <a:lnTo>
                    <a:pt x="3080" y="1655"/>
                  </a:lnTo>
                  <a:lnTo>
                    <a:pt x="3078" y="1655"/>
                  </a:lnTo>
                  <a:lnTo>
                    <a:pt x="3078" y="1657"/>
                  </a:lnTo>
                  <a:lnTo>
                    <a:pt x="3076" y="1657"/>
                  </a:lnTo>
                  <a:lnTo>
                    <a:pt x="3076" y="1659"/>
                  </a:lnTo>
                  <a:lnTo>
                    <a:pt x="3076" y="1661"/>
                  </a:lnTo>
                  <a:lnTo>
                    <a:pt x="3076" y="1662"/>
                  </a:lnTo>
                  <a:lnTo>
                    <a:pt x="3076" y="1664"/>
                  </a:lnTo>
                  <a:lnTo>
                    <a:pt x="3074" y="1664"/>
                  </a:lnTo>
                  <a:lnTo>
                    <a:pt x="3074" y="1666"/>
                  </a:lnTo>
                  <a:lnTo>
                    <a:pt x="3072" y="1666"/>
                  </a:lnTo>
                  <a:lnTo>
                    <a:pt x="3072" y="1668"/>
                  </a:lnTo>
                  <a:lnTo>
                    <a:pt x="3072" y="1670"/>
                  </a:lnTo>
                  <a:lnTo>
                    <a:pt x="3070" y="1672"/>
                  </a:lnTo>
                  <a:lnTo>
                    <a:pt x="3068" y="1672"/>
                  </a:lnTo>
                  <a:lnTo>
                    <a:pt x="3068" y="1674"/>
                  </a:lnTo>
                  <a:lnTo>
                    <a:pt x="3068" y="1676"/>
                  </a:lnTo>
                  <a:lnTo>
                    <a:pt x="3066" y="1676"/>
                  </a:lnTo>
                  <a:lnTo>
                    <a:pt x="3064" y="1676"/>
                  </a:lnTo>
                  <a:lnTo>
                    <a:pt x="3063" y="1678"/>
                  </a:lnTo>
                  <a:lnTo>
                    <a:pt x="3063" y="1680"/>
                  </a:lnTo>
                  <a:lnTo>
                    <a:pt x="3061" y="1680"/>
                  </a:lnTo>
                  <a:lnTo>
                    <a:pt x="3061" y="1682"/>
                  </a:lnTo>
                  <a:lnTo>
                    <a:pt x="3063" y="1682"/>
                  </a:lnTo>
                  <a:lnTo>
                    <a:pt x="3063" y="1684"/>
                  </a:lnTo>
                  <a:lnTo>
                    <a:pt x="3063" y="1686"/>
                  </a:lnTo>
                  <a:lnTo>
                    <a:pt x="3061" y="1686"/>
                  </a:lnTo>
                  <a:lnTo>
                    <a:pt x="3061" y="1687"/>
                  </a:lnTo>
                  <a:lnTo>
                    <a:pt x="3063" y="1687"/>
                  </a:lnTo>
                  <a:lnTo>
                    <a:pt x="3064" y="1687"/>
                  </a:lnTo>
                  <a:lnTo>
                    <a:pt x="3064" y="1689"/>
                  </a:lnTo>
                  <a:lnTo>
                    <a:pt x="3064" y="1691"/>
                  </a:lnTo>
                  <a:lnTo>
                    <a:pt x="3064" y="1693"/>
                  </a:lnTo>
                  <a:lnTo>
                    <a:pt x="3063" y="1693"/>
                  </a:lnTo>
                  <a:lnTo>
                    <a:pt x="3063" y="1691"/>
                  </a:lnTo>
                  <a:lnTo>
                    <a:pt x="3061" y="1691"/>
                  </a:lnTo>
                  <a:lnTo>
                    <a:pt x="3061" y="1689"/>
                  </a:lnTo>
                  <a:lnTo>
                    <a:pt x="3061" y="1691"/>
                  </a:lnTo>
                  <a:lnTo>
                    <a:pt x="3059" y="1691"/>
                  </a:lnTo>
                  <a:lnTo>
                    <a:pt x="3057" y="1691"/>
                  </a:lnTo>
                  <a:lnTo>
                    <a:pt x="3055" y="1691"/>
                  </a:lnTo>
                  <a:lnTo>
                    <a:pt x="3053" y="1691"/>
                  </a:lnTo>
                  <a:lnTo>
                    <a:pt x="3053" y="1693"/>
                  </a:lnTo>
                  <a:lnTo>
                    <a:pt x="3051" y="1693"/>
                  </a:lnTo>
                  <a:lnTo>
                    <a:pt x="3051" y="1695"/>
                  </a:lnTo>
                  <a:lnTo>
                    <a:pt x="3049" y="1695"/>
                  </a:lnTo>
                  <a:lnTo>
                    <a:pt x="3049" y="1693"/>
                  </a:lnTo>
                  <a:lnTo>
                    <a:pt x="3047" y="1693"/>
                  </a:lnTo>
                  <a:lnTo>
                    <a:pt x="3047" y="1695"/>
                  </a:lnTo>
                  <a:lnTo>
                    <a:pt x="3045" y="1695"/>
                  </a:lnTo>
                  <a:lnTo>
                    <a:pt x="3043" y="1697"/>
                  </a:lnTo>
                  <a:lnTo>
                    <a:pt x="3045" y="1697"/>
                  </a:lnTo>
                  <a:lnTo>
                    <a:pt x="3045" y="1699"/>
                  </a:lnTo>
                  <a:lnTo>
                    <a:pt x="3043" y="1699"/>
                  </a:lnTo>
                  <a:lnTo>
                    <a:pt x="3043" y="1701"/>
                  </a:lnTo>
                  <a:lnTo>
                    <a:pt x="3045" y="1701"/>
                  </a:lnTo>
                  <a:lnTo>
                    <a:pt x="3043" y="1703"/>
                  </a:lnTo>
                  <a:lnTo>
                    <a:pt x="3043" y="1705"/>
                  </a:lnTo>
                  <a:lnTo>
                    <a:pt x="3043" y="1703"/>
                  </a:lnTo>
                  <a:lnTo>
                    <a:pt x="3041" y="1703"/>
                  </a:lnTo>
                  <a:lnTo>
                    <a:pt x="3041" y="1705"/>
                  </a:lnTo>
                  <a:lnTo>
                    <a:pt x="3041" y="1707"/>
                  </a:lnTo>
                  <a:lnTo>
                    <a:pt x="3040" y="1707"/>
                  </a:lnTo>
                  <a:lnTo>
                    <a:pt x="3041" y="1705"/>
                  </a:lnTo>
                  <a:lnTo>
                    <a:pt x="3040" y="1705"/>
                  </a:lnTo>
                  <a:lnTo>
                    <a:pt x="3040" y="1707"/>
                  </a:lnTo>
                  <a:lnTo>
                    <a:pt x="3038" y="1707"/>
                  </a:lnTo>
                  <a:lnTo>
                    <a:pt x="3036" y="1707"/>
                  </a:lnTo>
                  <a:lnTo>
                    <a:pt x="3034" y="1707"/>
                  </a:lnTo>
                  <a:lnTo>
                    <a:pt x="3034" y="1709"/>
                  </a:lnTo>
                  <a:lnTo>
                    <a:pt x="3034" y="1712"/>
                  </a:lnTo>
                  <a:lnTo>
                    <a:pt x="3036" y="1712"/>
                  </a:lnTo>
                  <a:lnTo>
                    <a:pt x="3036" y="1714"/>
                  </a:lnTo>
                  <a:lnTo>
                    <a:pt x="3034" y="1714"/>
                  </a:lnTo>
                  <a:lnTo>
                    <a:pt x="3034" y="1716"/>
                  </a:lnTo>
                  <a:lnTo>
                    <a:pt x="3032" y="1718"/>
                  </a:lnTo>
                  <a:lnTo>
                    <a:pt x="3030" y="1718"/>
                  </a:lnTo>
                  <a:lnTo>
                    <a:pt x="3032" y="1718"/>
                  </a:lnTo>
                  <a:lnTo>
                    <a:pt x="3030" y="1718"/>
                  </a:lnTo>
                  <a:lnTo>
                    <a:pt x="3030" y="1720"/>
                  </a:lnTo>
                  <a:lnTo>
                    <a:pt x="3030" y="1722"/>
                  </a:lnTo>
                  <a:lnTo>
                    <a:pt x="3028" y="1722"/>
                  </a:lnTo>
                  <a:lnTo>
                    <a:pt x="3030" y="1724"/>
                  </a:lnTo>
                  <a:lnTo>
                    <a:pt x="3030" y="1726"/>
                  </a:lnTo>
                  <a:lnTo>
                    <a:pt x="3032" y="1726"/>
                  </a:lnTo>
                  <a:lnTo>
                    <a:pt x="3032" y="1728"/>
                  </a:lnTo>
                  <a:lnTo>
                    <a:pt x="3030" y="1728"/>
                  </a:lnTo>
                  <a:lnTo>
                    <a:pt x="3030" y="1730"/>
                  </a:lnTo>
                  <a:lnTo>
                    <a:pt x="3030" y="1732"/>
                  </a:lnTo>
                  <a:lnTo>
                    <a:pt x="3030" y="1730"/>
                  </a:lnTo>
                  <a:lnTo>
                    <a:pt x="3032" y="1732"/>
                  </a:lnTo>
                  <a:lnTo>
                    <a:pt x="3030" y="1732"/>
                  </a:lnTo>
                  <a:lnTo>
                    <a:pt x="3030" y="1734"/>
                  </a:lnTo>
                  <a:lnTo>
                    <a:pt x="3030" y="1735"/>
                  </a:lnTo>
                  <a:lnTo>
                    <a:pt x="3028" y="1735"/>
                  </a:lnTo>
                  <a:lnTo>
                    <a:pt x="3028" y="1737"/>
                  </a:lnTo>
                  <a:lnTo>
                    <a:pt x="3030" y="1737"/>
                  </a:lnTo>
                  <a:lnTo>
                    <a:pt x="3030" y="1739"/>
                  </a:lnTo>
                  <a:lnTo>
                    <a:pt x="3030" y="1741"/>
                  </a:lnTo>
                  <a:lnTo>
                    <a:pt x="3032" y="1741"/>
                  </a:lnTo>
                  <a:lnTo>
                    <a:pt x="3032" y="1743"/>
                  </a:lnTo>
                  <a:lnTo>
                    <a:pt x="3032" y="1745"/>
                  </a:lnTo>
                  <a:lnTo>
                    <a:pt x="3032" y="1747"/>
                  </a:lnTo>
                  <a:lnTo>
                    <a:pt x="3034" y="1747"/>
                  </a:lnTo>
                  <a:lnTo>
                    <a:pt x="3036" y="1747"/>
                  </a:lnTo>
                  <a:lnTo>
                    <a:pt x="3034" y="1749"/>
                  </a:lnTo>
                  <a:lnTo>
                    <a:pt x="3034" y="1751"/>
                  </a:lnTo>
                  <a:lnTo>
                    <a:pt x="3036" y="1751"/>
                  </a:lnTo>
                  <a:lnTo>
                    <a:pt x="3038" y="1751"/>
                  </a:lnTo>
                  <a:lnTo>
                    <a:pt x="3040" y="1751"/>
                  </a:lnTo>
                  <a:lnTo>
                    <a:pt x="3040" y="1753"/>
                  </a:lnTo>
                  <a:lnTo>
                    <a:pt x="3038" y="1753"/>
                  </a:lnTo>
                  <a:lnTo>
                    <a:pt x="3038" y="1755"/>
                  </a:lnTo>
                  <a:lnTo>
                    <a:pt x="3038" y="1757"/>
                  </a:lnTo>
                  <a:lnTo>
                    <a:pt x="3040" y="1757"/>
                  </a:lnTo>
                  <a:lnTo>
                    <a:pt x="3040" y="1758"/>
                  </a:lnTo>
                  <a:lnTo>
                    <a:pt x="3041" y="1758"/>
                  </a:lnTo>
                  <a:lnTo>
                    <a:pt x="3043" y="1758"/>
                  </a:lnTo>
                  <a:lnTo>
                    <a:pt x="3043" y="1760"/>
                  </a:lnTo>
                  <a:lnTo>
                    <a:pt x="3045" y="1760"/>
                  </a:lnTo>
                  <a:lnTo>
                    <a:pt x="3047" y="1760"/>
                  </a:lnTo>
                  <a:lnTo>
                    <a:pt x="3047" y="1762"/>
                  </a:lnTo>
                  <a:lnTo>
                    <a:pt x="3049" y="1762"/>
                  </a:lnTo>
                  <a:lnTo>
                    <a:pt x="3047" y="1764"/>
                  </a:lnTo>
                  <a:lnTo>
                    <a:pt x="3045" y="1764"/>
                  </a:lnTo>
                  <a:lnTo>
                    <a:pt x="3045" y="1766"/>
                  </a:lnTo>
                  <a:lnTo>
                    <a:pt x="3047" y="1766"/>
                  </a:lnTo>
                  <a:lnTo>
                    <a:pt x="3047" y="1768"/>
                  </a:lnTo>
                  <a:lnTo>
                    <a:pt x="3045" y="1768"/>
                  </a:lnTo>
                  <a:lnTo>
                    <a:pt x="3045" y="1770"/>
                  </a:lnTo>
                  <a:lnTo>
                    <a:pt x="3045" y="1772"/>
                  </a:lnTo>
                  <a:lnTo>
                    <a:pt x="3045" y="1774"/>
                  </a:lnTo>
                  <a:lnTo>
                    <a:pt x="3045" y="1776"/>
                  </a:lnTo>
                  <a:lnTo>
                    <a:pt x="3043" y="1776"/>
                  </a:lnTo>
                  <a:lnTo>
                    <a:pt x="3045" y="1776"/>
                  </a:lnTo>
                  <a:lnTo>
                    <a:pt x="3045" y="1778"/>
                  </a:lnTo>
                  <a:lnTo>
                    <a:pt x="3045" y="1780"/>
                  </a:lnTo>
                  <a:lnTo>
                    <a:pt x="3045" y="1782"/>
                  </a:lnTo>
                  <a:lnTo>
                    <a:pt x="3045" y="1783"/>
                  </a:lnTo>
                  <a:lnTo>
                    <a:pt x="3047" y="1783"/>
                  </a:lnTo>
                  <a:lnTo>
                    <a:pt x="3047" y="1785"/>
                  </a:lnTo>
                  <a:lnTo>
                    <a:pt x="3045" y="1785"/>
                  </a:lnTo>
                  <a:lnTo>
                    <a:pt x="3047" y="1787"/>
                  </a:lnTo>
                  <a:lnTo>
                    <a:pt x="3045" y="1787"/>
                  </a:lnTo>
                  <a:lnTo>
                    <a:pt x="3045" y="1789"/>
                  </a:lnTo>
                  <a:lnTo>
                    <a:pt x="3047" y="1789"/>
                  </a:lnTo>
                  <a:lnTo>
                    <a:pt x="3045" y="1789"/>
                  </a:lnTo>
                  <a:lnTo>
                    <a:pt x="3045" y="1791"/>
                  </a:lnTo>
                  <a:lnTo>
                    <a:pt x="3043" y="1791"/>
                  </a:lnTo>
                  <a:lnTo>
                    <a:pt x="3043" y="1793"/>
                  </a:lnTo>
                  <a:lnTo>
                    <a:pt x="3043" y="1795"/>
                  </a:lnTo>
                  <a:lnTo>
                    <a:pt x="3045" y="1795"/>
                  </a:lnTo>
                  <a:lnTo>
                    <a:pt x="3043" y="1795"/>
                  </a:lnTo>
                  <a:lnTo>
                    <a:pt x="3043" y="1797"/>
                  </a:lnTo>
                  <a:lnTo>
                    <a:pt x="3045" y="1797"/>
                  </a:lnTo>
                  <a:lnTo>
                    <a:pt x="3043" y="1797"/>
                  </a:lnTo>
                  <a:lnTo>
                    <a:pt x="3043" y="1799"/>
                  </a:lnTo>
                  <a:lnTo>
                    <a:pt x="3045" y="1799"/>
                  </a:lnTo>
                  <a:lnTo>
                    <a:pt x="3045" y="1801"/>
                  </a:lnTo>
                  <a:lnTo>
                    <a:pt x="3043" y="1803"/>
                  </a:lnTo>
                  <a:lnTo>
                    <a:pt x="3043" y="1801"/>
                  </a:lnTo>
                  <a:lnTo>
                    <a:pt x="3043" y="1803"/>
                  </a:lnTo>
                  <a:lnTo>
                    <a:pt x="3041" y="1803"/>
                  </a:lnTo>
                  <a:lnTo>
                    <a:pt x="3043" y="1803"/>
                  </a:lnTo>
                  <a:lnTo>
                    <a:pt x="3043" y="1805"/>
                  </a:lnTo>
                  <a:lnTo>
                    <a:pt x="3043" y="1806"/>
                  </a:lnTo>
                  <a:lnTo>
                    <a:pt x="3041" y="1805"/>
                  </a:lnTo>
                  <a:lnTo>
                    <a:pt x="3041" y="1806"/>
                  </a:lnTo>
                  <a:lnTo>
                    <a:pt x="3040" y="1806"/>
                  </a:lnTo>
                  <a:lnTo>
                    <a:pt x="3038" y="1806"/>
                  </a:lnTo>
                  <a:lnTo>
                    <a:pt x="3038" y="1808"/>
                  </a:lnTo>
                  <a:lnTo>
                    <a:pt x="3038" y="1810"/>
                  </a:lnTo>
                  <a:lnTo>
                    <a:pt x="3038" y="1812"/>
                  </a:lnTo>
                  <a:lnTo>
                    <a:pt x="3038" y="1814"/>
                  </a:lnTo>
                  <a:lnTo>
                    <a:pt x="3038" y="1816"/>
                  </a:lnTo>
                  <a:lnTo>
                    <a:pt x="3038" y="1814"/>
                  </a:lnTo>
                  <a:lnTo>
                    <a:pt x="3036" y="1814"/>
                  </a:lnTo>
                  <a:lnTo>
                    <a:pt x="3036" y="1816"/>
                  </a:lnTo>
                  <a:lnTo>
                    <a:pt x="3036" y="1818"/>
                  </a:lnTo>
                  <a:lnTo>
                    <a:pt x="3034" y="1818"/>
                  </a:lnTo>
                  <a:lnTo>
                    <a:pt x="3036" y="1818"/>
                  </a:lnTo>
                  <a:lnTo>
                    <a:pt x="3036" y="1820"/>
                  </a:lnTo>
                  <a:lnTo>
                    <a:pt x="3034" y="1820"/>
                  </a:lnTo>
                  <a:lnTo>
                    <a:pt x="3036" y="1820"/>
                  </a:lnTo>
                  <a:lnTo>
                    <a:pt x="3034" y="1820"/>
                  </a:lnTo>
                  <a:lnTo>
                    <a:pt x="3034" y="1822"/>
                  </a:lnTo>
                  <a:lnTo>
                    <a:pt x="3036" y="1822"/>
                  </a:lnTo>
                  <a:lnTo>
                    <a:pt x="3034" y="1822"/>
                  </a:lnTo>
                  <a:lnTo>
                    <a:pt x="3036" y="1822"/>
                  </a:lnTo>
                  <a:lnTo>
                    <a:pt x="3036" y="1824"/>
                  </a:lnTo>
                  <a:lnTo>
                    <a:pt x="3036" y="1826"/>
                  </a:lnTo>
                  <a:lnTo>
                    <a:pt x="3036" y="1828"/>
                  </a:lnTo>
                  <a:lnTo>
                    <a:pt x="3036" y="1830"/>
                  </a:lnTo>
                  <a:lnTo>
                    <a:pt x="3034" y="1830"/>
                  </a:lnTo>
                  <a:lnTo>
                    <a:pt x="3034" y="1831"/>
                  </a:lnTo>
                  <a:lnTo>
                    <a:pt x="3034" y="1833"/>
                  </a:lnTo>
                  <a:lnTo>
                    <a:pt x="3034" y="1835"/>
                  </a:lnTo>
                  <a:lnTo>
                    <a:pt x="3032" y="1835"/>
                  </a:lnTo>
                  <a:lnTo>
                    <a:pt x="3032" y="1837"/>
                  </a:lnTo>
                  <a:lnTo>
                    <a:pt x="3032" y="1839"/>
                  </a:lnTo>
                  <a:lnTo>
                    <a:pt x="3030" y="1839"/>
                  </a:lnTo>
                  <a:lnTo>
                    <a:pt x="3028" y="1841"/>
                  </a:lnTo>
                  <a:lnTo>
                    <a:pt x="3026" y="1841"/>
                  </a:lnTo>
                  <a:lnTo>
                    <a:pt x="3026" y="1843"/>
                  </a:lnTo>
                  <a:lnTo>
                    <a:pt x="3028" y="1843"/>
                  </a:lnTo>
                  <a:lnTo>
                    <a:pt x="3028" y="1845"/>
                  </a:lnTo>
                  <a:lnTo>
                    <a:pt x="3028" y="1847"/>
                  </a:lnTo>
                  <a:lnTo>
                    <a:pt x="3028" y="1849"/>
                  </a:lnTo>
                  <a:lnTo>
                    <a:pt x="3026" y="1849"/>
                  </a:lnTo>
                  <a:lnTo>
                    <a:pt x="3024" y="1851"/>
                  </a:lnTo>
                  <a:lnTo>
                    <a:pt x="3024" y="1853"/>
                  </a:lnTo>
                  <a:lnTo>
                    <a:pt x="3024" y="1851"/>
                  </a:lnTo>
                  <a:lnTo>
                    <a:pt x="3022" y="1851"/>
                  </a:lnTo>
                  <a:lnTo>
                    <a:pt x="3022" y="1853"/>
                  </a:lnTo>
                  <a:lnTo>
                    <a:pt x="3024" y="1853"/>
                  </a:lnTo>
                  <a:lnTo>
                    <a:pt x="3024" y="1855"/>
                  </a:lnTo>
                  <a:lnTo>
                    <a:pt x="3024" y="1856"/>
                  </a:lnTo>
                  <a:lnTo>
                    <a:pt x="3026" y="1856"/>
                  </a:lnTo>
                  <a:lnTo>
                    <a:pt x="3026" y="1858"/>
                  </a:lnTo>
                  <a:lnTo>
                    <a:pt x="3028" y="1858"/>
                  </a:lnTo>
                  <a:lnTo>
                    <a:pt x="3028" y="1860"/>
                  </a:lnTo>
                  <a:lnTo>
                    <a:pt x="3028" y="1862"/>
                  </a:lnTo>
                  <a:lnTo>
                    <a:pt x="3030" y="1862"/>
                  </a:lnTo>
                  <a:lnTo>
                    <a:pt x="3028" y="1862"/>
                  </a:lnTo>
                  <a:lnTo>
                    <a:pt x="3028" y="1864"/>
                  </a:lnTo>
                  <a:lnTo>
                    <a:pt x="3028" y="1866"/>
                  </a:lnTo>
                  <a:lnTo>
                    <a:pt x="3026" y="1866"/>
                  </a:lnTo>
                  <a:lnTo>
                    <a:pt x="3026" y="1864"/>
                  </a:lnTo>
                  <a:lnTo>
                    <a:pt x="3024" y="1864"/>
                  </a:lnTo>
                  <a:lnTo>
                    <a:pt x="3024" y="1866"/>
                  </a:lnTo>
                  <a:lnTo>
                    <a:pt x="3024" y="1868"/>
                  </a:lnTo>
                  <a:lnTo>
                    <a:pt x="3022" y="1870"/>
                  </a:lnTo>
                  <a:lnTo>
                    <a:pt x="3022" y="1872"/>
                  </a:lnTo>
                  <a:lnTo>
                    <a:pt x="3024" y="1872"/>
                  </a:lnTo>
                  <a:lnTo>
                    <a:pt x="3024" y="1874"/>
                  </a:lnTo>
                  <a:lnTo>
                    <a:pt x="3024" y="1876"/>
                  </a:lnTo>
                  <a:lnTo>
                    <a:pt x="3022" y="1876"/>
                  </a:lnTo>
                  <a:lnTo>
                    <a:pt x="3022" y="1878"/>
                  </a:lnTo>
                  <a:lnTo>
                    <a:pt x="3024" y="1878"/>
                  </a:lnTo>
                  <a:lnTo>
                    <a:pt x="3024" y="1879"/>
                  </a:lnTo>
                  <a:lnTo>
                    <a:pt x="3022" y="1879"/>
                  </a:lnTo>
                  <a:lnTo>
                    <a:pt x="3022" y="1881"/>
                  </a:lnTo>
                  <a:lnTo>
                    <a:pt x="3024" y="1881"/>
                  </a:lnTo>
                  <a:lnTo>
                    <a:pt x="3024" y="1883"/>
                  </a:lnTo>
                  <a:lnTo>
                    <a:pt x="3026" y="1883"/>
                  </a:lnTo>
                  <a:lnTo>
                    <a:pt x="3026" y="1885"/>
                  </a:lnTo>
                  <a:lnTo>
                    <a:pt x="3028" y="1885"/>
                  </a:lnTo>
                  <a:lnTo>
                    <a:pt x="3030" y="1885"/>
                  </a:lnTo>
                  <a:lnTo>
                    <a:pt x="3032" y="1885"/>
                  </a:lnTo>
                  <a:lnTo>
                    <a:pt x="3034" y="1885"/>
                  </a:lnTo>
                  <a:lnTo>
                    <a:pt x="3034" y="1887"/>
                  </a:lnTo>
                  <a:lnTo>
                    <a:pt x="3034" y="1889"/>
                  </a:lnTo>
                  <a:lnTo>
                    <a:pt x="3034" y="1891"/>
                  </a:lnTo>
                  <a:lnTo>
                    <a:pt x="3034" y="1893"/>
                  </a:lnTo>
                  <a:lnTo>
                    <a:pt x="3034" y="1895"/>
                  </a:lnTo>
                  <a:lnTo>
                    <a:pt x="3034" y="1897"/>
                  </a:lnTo>
                  <a:lnTo>
                    <a:pt x="3036" y="1897"/>
                  </a:lnTo>
                  <a:lnTo>
                    <a:pt x="3036" y="1899"/>
                  </a:lnTo>
                  <a:lnTo>
                    <a:pt x="3038" y="1899"/>
                  </a:lnTo>
                  <a:lnTo>
                    <a:pt x="3038" y="1901"/>
                  </a:lnTo>
                  <a:lnTo>
                    <a:pt x="3038" y="1903"/>
                  </a:lnTo>
                  <a:lnTo>
                    <a:pt x="3036" y="1903"/>
                  </a:lnTo>
                  <a:lnTo>
                    <a:pt x="3036" y="1904"/>
                  </a:lnTo>
                  <a:lnTo>
                    <a:pt x="3038" y="1904"/>
                  </a:lnTo>
                  <a:lnTo>
                    <a:pt x="3040" y="1904"/>
                  </a:lnTo>
                  <a:lnTo>
                    <a:pt x="3040" y="1903"/>
                  </a:lnTo>
                  <a:lnTo>
                    <a:pt x="3041" y="1903"/>
                  </a:lnTo>
                  <a:lnTo>
                    <a:pt x="3041" y="1904"/>
                  </a:lnTo>
                  <a:lnTo>
                    <a:pt x="3041" y="1906"/>
                  </a:lnTo>
                  <a:lnTo>
                    <a:pt x="3041" y="1908"/>
                  </a:lnTo>
                  <a:lnTo>
                    <a:pt x="3043" y="1908"/>
                  </a:lnTo>
                  <a:lnTo>
                    <a:pt x="3043" y="1910"/>
                  </a:lnTo>
                  <a:lnTo>
                    <a:pt x="3045" y="1910"/>
                  </a:lnTo>
                  <a:lnTo>
                    <a:pt x="3045" y="1912"/>
                  </a:lnTo>
                  <a:lnTo>
                    <a:pt x="3045" y="1914"/>
                  </a:lnTo>
                  <a:lnTo>
                    <a:pt x="3045" y="1916"/>
                  </a:lnTo>
                  <a:lnTo>
                    <a:pt x="3045" y="1918"/>
                  </a:lnTo>
                  <a:lnTo>
                    <a:pt x="3045" y="1916"/>
                  </a:lnTo>
                  <a:lnTo>
                    <a:pt x="3047" y="1916"/>
                  </a:lnTo>
                  <a:lnTo>
                    <a:pt x="3047" y="1914"/>
                  </a:lnTo>
                  <a:lnTo>
                    <a:pt x="3047" y="1916"/>
                  </a:lnTo>
                  <a:lnTo>
                    <a:pt x="3047" y="1918"/>
                  </a:lnTo>
                  <a:lnTo>
                    <a:pt x="3049" y="1918"/>
                  </a:lnTo>
                  <a:lnTo>
                    <a:pt x="3049" y="1920"/>
                  </a:lnTo>
                  <a:lnTo>
                    <a:pt x="3049" y="1922"/>
                  </a:lnTo>
                  <a:lnTo>
                    <a:pt x="3051" y="1922"/>
                  </a:lnTo>
                  <a:lnTo>
                    <a:pt x="3051" y="1924"/>
                  </a:lnTo>
                  <a:lnTo>
                    <a:pt x="3051" y="1926"/>
                  </a:lnTo>
                  <a:lnTo>
                    <a:pt x="3051" y="1927"/>
                  </a:lnTo>
                  <a:lnTo>
                    <a:pt x="3051" y="1929"/>
                  </a:lnTo>
                  <a:lnTo>
                    <a:pt x="3053" y="1929"/>
                  </a:lnTo>
                  <a:lnTo>
                    <a:pt x="3053" y="1931"/>
                  </a:lnTo>
                  <a:lnTo>
                    <a:pt x="3055" y="1931"/>
                  </a:lnTo>
                  <a:lnTo>
                    <a:pt x="3055" y="1933"/>
                  </a:lnTo>
                  <a:lnTo>
                    <a:pt x="3057" y="1933"/>
                  </a:lnTo>
                  <a:lnTo>
                    <a:pt x="3057" y="1935"/>
                  </a:lnTo>
                  <a:lnTo>
                    <a:pt x="3059" y="1935"/>
                  </a:lnTo>
                  <a:lnTo>
                    <a:pt x="3059" y="1937"/>
                  </a:lnTo>
                  <a:lnTo>
                    <a:pt x="3057" y="1937"/>
                  </a:lnTo>
                  <a:lnTo>
                    <a:pt x="3057" y="1939"/>
                  </a:lnTo>
                  <a:lnTo>
                    <a:pt x="3057" y="1941"/>
                  </a:lnTo>
                  <a:lnTo>
                    <a:pt x="3059" y="1941"/>
                  </a:lnTo>
                  <a:lnTo>
                    <a:pt x="3059" y="1943"/>
                  </a:lnTo>
                  <a:lnTo>
                    <a:pt x="3057" y="1943"/>
                  </a:lnTo>
                  <a:lnTo>
                    <a:pt x="3057" y="1945"/>
                  </a:lnTo>
                  <a:lnTo>
                    <a:pt x="3059" y="1945"/>
                  </a:lnTo>
                  <a:lnTo>
                    <a:pt x="3059" y="1947"/>
                  </a:lnTo>
                  <a:lnTo>
                    <a:pt x="3059" y="1949"/>
                  </a:lnTo>
                  <a:lnTo>
                    <a:pt x="3059" y="1951"/>
                  </a:lnTo>
                  <a:lnTo>
                    <a:pt x="3061" y="1951"/>
                  </a:lnTo>
                  <a:lnTo>
                    <a:pt x="3061" y="1952"/>
                  </a:lnTo>
                  <a:lnTo>
                    <a:pt x="3063" y="1952"/>
                  </a:lnTo>
                  <a:lnTo>
                    <a:pt x="3063" y="1954"/>
                  </a:lnTo>
                  <a:lnTo>
                    <a:pt x="3064" y="1954"/>
                  </a:lnTo>
                  <a:lnTo>
                    <a:pt x="3066" y="1954"/>
                  </a:lnTo>
                  <a:lnTo>
                    <a:pt x="3066" y="1956"/>
                  </a:lnTo>
                  <a:lnTo>
                    <a:pt x="3066" y="1958"/>
                  </a:lnTo>
                  <a:lnTo>
                    <a:pt x="3066" y="1960"/>
                  </a:lnTo>
                  <a:lnTo>
                    <a:pt x="3066" y="1962"/>
                  </a:lnTo>
                  <a:lnTo>
                    <a:pt x="3064" y="1962"/>
                  </a:lnTo>
                  <a:lnTo>
                    <a:pt x="3064" y="1964"/>
                  </a:lnTo>
                  <a:lnTo>
                    <a:pt x="3064" y="1966"/>
                  </a:lnTo>
                  <a:lnTo>
                    <a:pt x="3064" y="1968"/>
                  </a:lnTo>
                  <a:lnTo>
                    <a:pt x="3066" y="1968"/>
                  </a:lnTo>
                  <a:lnTo>
                    <a:pt x="3066" y="1970"/>
                  </a:lnTo>
                  <a:lnTo>
                    <a:pt x="3066" y="1972"/>
                  </a:lnTo>
                  <a:lnTo>
                    <a:pt x="3064" y="1972"/>
                  </a:lnTo>
                  <a:lnTo>
                    <a:pt x="3064" y="1974"/>
                  </a:lnTo>
                  <a:lnTo>
                    <a:pt x="3066" y="1974"/>
                  </a:lnTo>
                  <a:lnTo>
                    <a:pt x="3066" y="1975"/>
                  </a:lnTo>
                  <a:lnTo>
                    <a:pt x="3066" y="1977"/>
                  </a:lnTo>
                  <a:lnTo>
                    <a:pt x="3064" y="1977"/>
                  </a:lnTo>
                  <a:lnTo>
                    <a:pt x="3064" y="1979"/>
                  </a:lnTo>
                  <a:lnTo>
                    <a:pt x="3063" y="1979"/>
                  </a:lnTo>
                  <a:lnTo>
                    <a:pt x="3064" y="1979"/>
                  </a:lnTo>
                  <a:lnTo>
                    <a:pt x="3064" y="1981"/>
                  </a:lnTo>
                  <a:lnTo>
                    <a:pt x="3064" y="1983"/>
                  </a:lnTo>
                  <a:lnTo>
                    <a:pt x="3063" y="1985"/>
                  </a:lnTo>
                  <a:lnTo>
                    <a:pt x="3064" y="1985"/>
                  </a:lnTo>
                  <a:lnTo>
                    <a:pt x="3064" y="1987"/>
                  </a:lnTo>
                  <a:lnTo>
                    <a:pt x="3066" y="1987"/>
                  </a:lnTo>
                  <a:lnTo>
                    <a:pt x="3066" y="1989"/>
                  </a:lnTo>
                  <a:lnTo>
                    <a:pt x="3066" y="1991"/>
                  </a:lnTo>
                  <a:lnTo>
                    <a:pt x="3068" y="1991"/>
                  </a:lnTo>
                  <a:lnTo>
                    <a:pt x="3068" y="1993"/>
                  </a:lnTo>
                  <a:lnTo>
                    <a:pt x="3070" y="1995"/>
                  </a:lnTo>
                  <a:lnTo>
                    <a:pt x="3072" y="1993"/>
                  </a:lnTo>
                  <a:lnTo>
                    <a:pt x="3074" y="1993"/>
                  </a:lnTo>
                  <a:lnTo>
                    <a:pt x="3074" y="1995"/>
                  </a:lnTo>
                  <a:lnTo>
                    <a:pt x="3072" y="1995"/>
                  </a:lnTo>
                  <a:lnTo>
                    <a:pt x="3072" y="1997"/>
                  </a:lnTo>
                  <a:lnTo>
                    <a:pt x="3074" y="1997"/>
                  </a:lnTo>
                  <a:lnTo>
                    <a:pt x="3074" y="1999"/>
                  </a:lnTo>
                  <a:lnTo>
                    <a:pt x="3074" y="2000"/>
                  </a:lnTo>
                  <a:lnTo>
                    <a:pt x="3074" y="1999"/>
                  </a:lnTo>
                  <a:lnTo>
                    <a:pt x="3076" y="1999"/>
                  </a:lnTo>
                  <a:lnTo>
                    <a:pt x="3078" y="1999"/>
                  </a:lnTo>
                  <a:lnTo>
                    <a:pt x="3080" y="1999"/>
                  </a:lnTo>
                  <a:lnTo>
                    <a:pt x="3082" y="1997"/>
                  </a:lnTo>
                  <a:lnTo>
                    <a:pt x="3084" y="1997"/>
                  </a:lnTo>
                  <a:lnTo>
                    <a:pt x="3084" y="1999"/>
                  </a:lnTo>
                  <a:lnTo>
                    <a:pt x="3084" y="2000"/>
                  </a:lnTo>
                  <a:lnTo>
                    <a:pt x="3084" y="2002"/>
                  </a:lnTo>
                  <a:lnTo>
                    <a:pt x="3086" y="2002"/>
                  </a:lnTo>
                  <a:lnTo>
                    <a:pt x="3086" y="2004"/>
                  </a:lnTo>
                  <a:lnTo>
                    <a:pt x="3086" y="2006"/>
                  </a:lnTo>
                  <a:lnTo>
                    <a:pt x="3086" y="2008"/>
                  </a:lnTo>
                  <a:lnTo>
                    <a:pt x="3086" y="2010"/>
                  </a:lnTo>
                  <a:lnTo>
                    <a:pt x="3086" y="2012"/>
                  </a:lnTo>
                  <a:lnTo>
                    <a:pt x="3086" y="2014"/>
                  </a:lnTo>
                  <a:lnTo>
                    <a:pt x="3086" y="2016"/>
                  </a:lnTo>
                  <a:lnTo>
                    <a:pt x="3086" y="2018"/>
                  </a:lnTo>
                  <a:lnTo>
                    <a:pt x="3086" y="2020"/>
                  </a:lnTo>
                  <a:lnTo>
                    <a:pt x="3086" y="2022"/>
                  </a:lnTo>
                  <a:lnTo>
                    <a:pt x="3084" y="2022"/>
                  </a:lnTo>
                  <a:lnTo>
                    <a:pt x="3084" y="2023"/>
                  </a:lnTo>
                  <a:lnTo>
                    <a:pt x="3084" y="2025"/>
                  </a:lnTo>
                  <a:lnTo>
                    <a:pt x="3086" y="2025"/>
                  </a:lnTo>
                  <a:lnTo>
                    <a:pt x="3086" y="2027"/>
                  </a:lnTo>
                  <a:lnTo>
                    <a:pt x="3086" y="2029"/>
                  </a:lnTo>
                  <a:lnTo>
                    <a:pt x="3087" y="2031"/>
                  </a:lnTo>
                  <a:lnTo>
                    <a:pt x="3087" y="2033"/>
                  </a:lnTo>
                  <a:lnTo>
                    <a:pt x="3087" y="2035"/>
                  </a:lnTo>
                  <a:lnTo>
                    <a:pt x="3087" y="2037"/>
                  </a:lnTo>
                  <a:lnTo>
                    <a:pt x="3086" y="2037"/>
                  </a:lnTo>
                  <a:lnTo>
                    <a:pt x="3086" y="2039"/>
                  </a:lnTo>
                  <a:lnTo>
                    <a:pt x="3087" y="2039"/>
                  </a:lnTo>
                  <a:lnTo>
                    <a:pt x="3087" y="2041"/>
                  </a:lnTo>
                  <a:lnTo>
                    <a:pt x="3086" y="2043"/>
                  </a:lnTo>
                  <a:lnTo>
                    <a:pt x="3086" y="2045"/>
                  </a:lnTo>
                  <a:lnTo>
                    <a:pt x="3086" y="2047"/>
                  </a:lnTo>
                  <a:lnTo>
                    <a:pt x="3086" y="2048"/>
                  </a:lnTo>
                  <a:lnTo>
                    <a:pt x="3086" y="2050"/>
                  </a:lnTo>
                  <a:lnTo>
                    <a:pt x="3084" y="2050"/>
                  </a:lnTo>
                  <a:lnTo>
                    <a:pt x="3086" y="2052"/>
                  </a:lnTo>
                  <a:lnTo>
                    <a:pt x="3084" y="2054"/>
                  </a:lnTo>
                  <a:lnTo>
                    <a:pt x="3084" y="2056"/>
                  </a:lnTo>
                  <a:lnTo>
                    <a:pt x="3084" y="2058"/>
                  </a:lnTo>
                  <a:lnTo>
                    <a:pt x="3086" y="2058"/>
                  </a:lnTo>
                  <a:lnTo>
                    <a:pt x="3086" y="2060"/>
                  </a:lnTo>
                  <a:lnTo>
                    <a:pt x="3084" y="2060"/>
                  </a:lnTo>
                  <a:lnTo>
                    <a:pt x="3084" y="2062"/>
                  </a:lnTo>
                  <a:lnTo>
                    <a:pt x="3084" y="2064"/>
                  </a:lnTo>
                  <a:lnTo>
                    <a:pt x="3084" y="2066"/>
                  </a:lnTo>
                  <a:lnTo>
                    <a:pt x="3084" y="2068"/>
                  </a:lnTo>
                  <a:lnTo>
                    <a:pt x="3086" y="2068"/>
                  </a:lnTo>
                  <a:lnTo>
                    <a:pt x="3086" y="2070"/>
                  </a:lnTo>
                  <a:lnTo>
                    <a:pt x="3086" y="2071"/>
                  </a:lnTo>
                  <a:lnTo>
                    <a:pt x="3084" y="2071"/>
                  </a:lnTo>
                  <a:lnTo>
                    <a:pt x="3082" y="2071"/>
                  </a:lnTo>
                  <a:lnTo>
                    <a:pt x="3082" y="2073"/>
                  </a:lnTo>
                  <a:lnTo>
                    <a:pt x="3082" y="2075"/>
                  </a:lnTo>
                  <a:lnTo>
                    <a:pt x="3084" y="2075"/>
                  </a:lnTo>
                  <a:lnTo>
                    <a:pt x="3084" y="2077"/>
                  </a:lnTo>
                  <a:lnTo>
                    <a:pt x="3082" y="2077"/>
                  </a:lnTo>
                  <a:lnTo>
                    <a:pt x="3082" y="2079"/>
                  </a:lnTo>
                  <a:lnTo>
                    <a:pt x="3082" y="2081"/>
                  </a:lnTo>
                  <a:lnTo>
                    <a:pt x="3082" y="2083"/>
                  </a:lnTo>
                  <a:lnTo>
                    <a:pt x="3082" y="2085"/>
                  </a:lnTo>
                  <a:lnTo>
                    <a:pt x="3082" y="2083"/>
                  </a:lnTo>
                  <a:lnTo>
                    <a:pt x="3084" y="2083"/>
                  </a:lnTo>
                  <a:lnTo>
                    <a:pt x="3086" y="2083"/>
                  </a:lnTo>
                  <a:lnTo>
                    <a:pt x="3087" y="2081"/>
                  </a:lnTo>
                  <a:lnTo>
                    <a:pt x="3089" y="2081"/>
                  </a:lnTo>
                  <a:lnTo>
                    <a:pt x="3091" y="2081"/>
                  </a:lnTo>
                  <a:lnTo>
                    <a:pt x="3093" y="2081"/>
                  </a:lnTo>
                  <a:lnTo>
                    <a:pt x="3093" y="2083"/>
                  </a:lnTo>
                  <a:lnTo>
                    <a:pt x="3095" y="2083"/>
                  </a:lnTo>
                  <a:lnTo>
                    <a:pt x="3097" y="2083"/>
                  </a:lnTo>
                  <a:lnTo>
                    <a:pt x="3099" y="2081"/>
                  </a:lnTo>
                  <a:lnTo>
                    <a:pt x="3101" y="2081"/>
                  </a:lnTo>
                  <a:lnTo>
                    <a:pt x="3103" y="2081"/>
                  </a:lnTo>
                  <a:lnTo>
                    <a:pt x="3103" y="2083"/>
                  </a:lnTo>
                  <a:lnTo>
                    <a:pt x="3103" y="2081"/>
                  </a:lnTo>
                  <a:lnTo>
                    <a:pt x="3105" y="2081"/>
                  </a:lnTo>
                  <a:lnTo>
                    <a:pt x="3107" y="2081"/>
                  </a:lnTo>
                  <a:lnTo>
                    <a:pt x="3109" y="2081"/>
                  </a:lnTo>
                  <a:lnTo>
                    <a:pt x="3111" y="2083"/>
                  </a:lnTo>
                  <a:lnTo>
                    <a:pt x="3112" y="2083"/>
                  </a:lnTo>
                  <a:lnTo>
                    <a:pt x="3112" y="2081"/>
                  </a:lnTo>
                  <a:lnTo>
                    <a:pt x="3112" y="2079"/>
                  </a:lnTo>
                  <a:lnTo>
                    <a:pt x="3114" y="2077"/>
                  </a:lnTo>
                  <a:lnTo>
                    <a:pt x="3116" y="2077"/>
                  </a:lnTo>
                  <a:lnTo>
                    <a:pt x="3116" y="2075"/>
                  </a:lnTo>
                  <a:lnTo>
                    <a:pt x="3118" y="2075"/>
                  </a:lnTo>
                  <a:lnTo>
                    <a:pt x="3118" y="2073"/>
                  </a:lnTo>
                  <a:lnTo>
                    <a:pt x="3120" y="2073"/>
                  </a:lnTo>
                  <a:lnTo>
                    <a:pt x="3122" y="2073"/>
                  </a:lnTo>
                  <a:lnTo>
                    <a:pt x="3122" y="2075"/>
                  </a:lnTo>
                  <a:lnTo>
                    <a:pt x="3124" y="2077"/>
                  </a:lnTo>
                  <a:lnTo>
                    <a:pt x="3124" y="2079"/>
                  </a:lnTo>
                  <a:lnTo>
                    <a:pt x="3124" y="2081"/>
                  </a:lnTo>
                  <a:lnTo>
                    <a:pt x="3126" y="2081"/>
                  </a:lnTo>
                  <a:lnTo>
                    <a:pt x="3126" y="2083"/>
                  </a:lnTo>
                  <a:lnTo>
                    <a:pt x="3128" y="2083"/>
                  </a:lnTo>
                  <a:lnTo>
                    <a:pt x="3128" y="2085"/>
                  </a:lnTo>
                  <a:lnTo>
                    <a:pt x="3128" y="2087"/>
                  </a:lnTo>
                  <a:lnTo>
                    <a:pt x="3128" y="2089"/>
                  </a:lnTo>
                  <a:lnTo>
                    <a:pt x="3130" y="2089"/>
                  </a:lnTo>
                  <a:lnTo>
                    <a:pt x="3132" y="2089"/>
                  </a:lnTo>
                  <a:lnTo>
                    <a:pt x="3132" y="2087"/>
                  </a:lnTo>
                  <a:lnTo>
                    <a:pt x="3134" y="2087"/>
                  </a:lnTo>
                  <a:lnTo>
                    <a:pt x="3135" y="2089"/>
                  </a:lnTo>
                  <a:lnTo>
                    <a:pt x="3135" y="2091"/>
                  </a:lnTo>
                  <a:lnTo>
                    <a:pt x="3134" y="2091"/>
                  </a:lnTo>
                  <a:lnTo>
                    <a:pt x="3132" y="2091"/>
                  </a:lnTo>
                  <a:lnTo>
                    <a:pt x="3134" y="2093"/>
                  </a:lnTo>
                  <a:lnTo>
                    <a:pt x="3134" y="2095"/>
                  </a:lnTo>
                  <a:lnTo>
                    <a:pt x="3135" y="2095"/>
                  </a:lnTo>
                  <a:lnTo>
                    <a:pt x="3137" y="2096"/>
                  </a:lnTo>
                  <a:lnTo>
                    <a:pt x="3137" y="2095"/>
                  </a:lnTo>
                  <a:lnTo>
                    <a:pt x="3139" y="2095"/>
                  </a:lnTo>
                  <a:lnTo>
                    <a:pt x="3139" y="2093"/>
                  </a:lnTo>
                  <a:lnTo>
                    <a:pt x="3141" y="2093"/>
                  </a:lnTo>
                  <a:lnTo>
                    <a:pt x="3143" y="2091"/>
                  </a:lnTo>
                  <a:lnTo>
                    <a:pt x="3145" y="2091"/>
                  </a:lnTo>
                  <a:lnTo>
                    <a:pt x="3147" y="2091"/>
                  </a:lnTo>
                  <a:lnTo>
                    <a:pt x="3149" y="2091"/>
                  </a:lnTo>
                  <a:lnTo>
                    <a:pt x="3149" y="2089"/>
                  </a:lnTo>
                  <a:lnTo>
                    <a:pt x="3151" y="2089"/>
                  </a:lnTo>
                  <a:lnTo>
                    <a:pt x="3153" y="2089"/>
                  </a:lnTo>
                  <a:lnTo>
                    <a:pt x="3153" y="2091"/>
                  </a:lnTo>
                  <a:lnTo>
                    <a:pt x="3155" y="2091"/>
                  </a:lnTo>
                  <a:lnTo>
                    <a:pt x="3155" y="2093"/>
                  </a:lnTo>
                  <a:lnTo>
                    <a:pt x="3157" y="2093"/>
                  </a:lnTo>
                  <a:lnTo>
                    <a:pt x="3159" y="2093"/>
                  </a:lnTo>
                  <a:lnTo>
                    <a:pt x="3160" y="2091"/>
                  </a:lnTo>
                  <a:lnTo>
                    <a:pt x="3160" y="2089"/>
                  </a:lnTo>
                  <a:lnTo>
                    <a:pt x="3160" y="2087"/>
                  </a:lnTo>
                  <a:lnTo>
                    <a:pt x="3160" y="2085"/>
                  </a:lnTo>
                  <a:lnTo>
                    <a:pt x="3162" y="2085"/>
                  </a:lnTo>
                  <a:lnTo>
                    <a:pt x="3164" y="2085"/>
                  </a:lnTo>
                  <a:lnTo>
                    <a:pt x="3166" y="2083"/>
                  </a:lnTo>
                  <a:lnTo>
                    <a:pt x="3168" y="2083"/>
                  </a:lnTo>
                  <a:lnTo>
                    <a:pt x="3168" y="2081"/>
                  </a:lnTo>
                  <a:lnTo>
                    <a:pt x="3170" y="2081"/>
                  </a:lnTo>
                  <a:lnTo>
                    <a:pt x="3172" y="2081"/>
                  </a:lnTo>
                  <a:lnTo>
                    <a:pt x="3174" y="2081"/>
                  </a:lnTo>
                  <a:lnTo>
                    <a:pt x="3174" y="2083"/>
                  </a:lnTo>
                  <a:lnTo>
                    <a:pt x="3176" y="2083"/>
                  </a:lnTo>
                  <a:lnTo>
                    <a:pt x="3176" y="2085"/>
                  </a:lnTo>
                  <a:lnTo>
                    <a:pt x="3176" y="2083"/>
                  </a:lnTo>
                  <a:lnTo>
                    <a:pt x="3178" y="2083"/>
                  </a:lnTo>
                  <a:lnTo>
                    <a:pt x="3180" y="2085"/>
                  </a:lnTo>
                  <a:lnTo>
                    <a:pt x="3182" y="2085"/>
                  </a:lnTo>
                  <a:lnTo>
                    <a:pt x="3183" y="2085"/>
                  </a:lnTo>
                  <a:lnTo>
                    <a:pt x="3185" y="2085"/>
                  </a:lnTo>
                  <a:lnTo>
                    <a:pt x="3187" y="2085"/>
                  </a:lnTo>
                  <a:lnTo>
                    <a:pt x="3187" y="2087"/>
                  </a:lnTo>
                  <a:lnTo>
                    <a:pt x="3189" y="2089"/>
                  </a:lnTo>
                  <a:lnTo>
                    <a:pt x="3189" y="2091"/>
                  </a:lnTo>
                  <a:lnTo>
                    <a:pt x="3191" y="2091"/>
                  </a:lnTo>
                  <a:lnTo>
                    <a:pt x="3193" y="2091"/>
                  </a:lnTo>
                  <a:lnTo>
                    <a:pt x="3195" y="2091"/>
                  </a:lnTo>
                  <a:lnTo>
                    <a:pt x="3197" y="2091"/>
                  </a:lnTo>
                  <a:lnTo>
                    <a:pt x="3199" y="2091"/>
                  </a:lnTo>
                  <a:lnTo>
                    <a:pt x="3201" y="2093"/>
                  </a:lnTo>
                  <a:lnTo>
                    <a:pt x="3203" y="2093"/>
                  </a:lnTo>
                  <a:lnTo>
                    <a:pt x="3203" y="2095"/>
                  </a:lnTo>
                  <a:lnTo>
                    <a:pt x="3203" y="2093"/>
                  </a:lnTo>
                  <a:lnTo>
                    <a:pt x="3205" y="2093"/>
                  </a:lnTo>
                  <a:lnTo>
                    <a:pt x="3205" y="2091"/>
                  </a:lnTo>
                  <a:lnTo>
                    <a:pt x="3207" y="2091"/>
                  </a:lnTo>
                  <a:lnTo>
                    <a:pt x="3207" y="2089"/>
                  </a:lnTo>
                  <a:lnTo>
                    <a:pt x="3207" y="2087"/>
                  </a:lnTo>
                  <a:lnTo>
                    <a:pt x="3208" y="2087"/>
                  </a:lnTo>
                  <a:lnTo>
                    <a:pt x="3208" y="2089"/>
                  </a:lnTo>
                  <a:lnTo>
                    <a:pt x="3208" y="2091"/>
                  </a:lnTo>
                  <a:lnTo>
                    <a:pt x="3210" y="2091"/>
                  </a:lnTo>
                  <a:lnTo>
                    <a:pt x="3212" y="2091"/>
                  </a:lnTo>
                  <a:lnTo>
                    <a:pt x="3214" y="2091"/>
                  </a:lnTo>
                  <a:lnTo>
                    <a:pt x="3214" y="2089"/>
                  </a:lnTo>
                  <a:lnTo>
                    <a:pt x="3214" y="2087"/>
                  </a:lnTo>
                  <a:lnTo>
                    <a:pt x="3216" y="2087"/>
                  </a:lnTo>
                  <a:lnTo>
                    <a:pt x="3218" y="2087"/>
                  </a:lnTo>
                  <a:lnTo>
                    <a:pt x="3218" y="2089"/>
                  </a:lnTo>
                  <a:lnTo>
                    <a:pt x="3218" y="2087"/>
                  </a:lnTo>
                  <a:lnTo>
                    <a:pt x="3220" y="2087"/>
                  </a:lnTo>
                  <a:lnTo>
                    <a:pt x="3220" y="2085"/>
                  </a:lnTo>
                  <a:lnTo>
                    <a:pt x="3222" y="2085"/>
                  </a:lnTo>
                  <a:lnTo>
                    <a:pt x="3220" y="2085"/>
                  </a:lnTo>
                  <a:lnTo>
                    <a:pt x="3220" y="2087"/>
                  </a:lnTo>
                  <a:lnTo>
                    <a:pt x="3222" y="2087"/>
                  </a:lnTo>
                  <a:lnTo>
                    <a:pt x="3222" y="2089"/>
                  </a:lnTo>
                  <a:lnTo>
                    <a:pt x="3224" y="2089"/>
                  </a:lnTo>
                  <a:lnTo>
                    <a:pt x="3226" y="2089"/>
                  </a:lnTo>
                  <a:lnTo>
                    <a:pt x="3228" y="2089"/>
                  </a:lnTo>
                  <a:lnTo>
                    <a:pt x="3230" y="2089"/>
                  </a:lnTo>
                  <a:lnTo>
                    <a:pt x="3230" y="2091"/>
                  </a:lnTo>
                  <a:lnTo>
                    <a:pt x="3231" y="2091"/>
                  </a:lnTo>
                  <a:lnTo>
                    <a:pt x="3233" y="2091"/>
                  </a:lnTo>
                  <a:lnTo>
                    <a:pt x="3235" y="2091"/>
                  </a:lnTo>
                  <a:lnTo>
                    <a:pt x="3235" y="2093"/>
                  </a:lnTo>
                  <a:lnTo>
                    <a:pt x="3237" y="2093"/>
                  </a:lnTo>
                  <a:lnTo>
                    <a:pt x="3237" y="2091"/>
                  </a:lnTo>
                  <a:lnTo>
                    <a:pt x="3237" y="2089"/>
                  </a:lnTo>
                  <a:lnTo>
                    <a:pt x="3237" y="2087"/>
                  </a:lnTo>
                  <a:lnTo>
                    <a:pt x="3235" y="2087"/>
                  </a:lnTo>
                  <a:lnTo>
                    <a:pt x="3233" y="2087"/>
                  </a:lnTo>
                  <a:lnTo>
                    <a:pt x="3233" y="2085"/>
                  </a:lnTo>
                  <a:lnTo>
                    <a:pt x="3233" y="2083"/>
                  </a:lnTo>
                  <a:lnTo>
                    <a:pt x="3233" y="2081"/>
                  </a:lnTo>
                  <a:lnTo>
                    <a:pt x="3235" y="2081"/>
                  </a:lnTo>
                  <a:lnTo>
                    <a:pt x="3235" y="2079"/>
                  </a:lnTo>
                  <a:lnTo>
                    <a:pt x="3237" y="2079"/>
                  </a:lnTo>
                  <a:lnTo>
                    <a:pt x="3237" y="2077"/>
                  </a:lnTo>
                  <a:lnTo>
                    <a:pt x="3237" y="2075"/>
                  </a:lnTo>
                  <a:lnTo>
                    <a:pt x="3239" y="2075"/>
                  </a:lnTo>
                  <a:lnTo>
                    <a:pt x="3241" y="2075"/>
                  </a:lnTo>
                  <a:lnTo>
                    <a:pt x="3241" y="2073"/>
                  </a:lnTo>
                  <a:lnTo>
                    <a:pt x="3239" y="2073"/>
                  </a:lnTo>
                  <a:lnTo>
                    <a:pt x="3239" y="2071"/>
                  </a:lnTo>
                  <a:lnTo>
                    <a:pt x="3237" y="2070"/>
                  </a:lnTo>
                  <a:lnTo>
                    <a:pt x="3237" y="2068"/>
                  </a:lnTo>
                  <a:lnTo>
                    <a:pt x="3239" y="2068"/>
                  </a:lnTo>
                  <a:lnTo>
                    <a:pt x="3241" y="2068"/>
                  </a:lnTo>
                  <a:lnTo>
                    <a:pt x="3249" y="2054"/>
                  </a:lnTo>
                  <a:lnTo>
                    <a:pt x="3253" y="2048"/>
                  </a:lnTo>
                  <a:lnTo>
                    <a:pt x="3256" y="2045"/>
                  </a:lnTo>
                  <a:lnTo>
                    <a:pt x="3260" y="2041"/>
                  </a:lnTo>
                  <a:lnTo>
                    <a:pt x="3262" y="2039"/>
                  </a:lnTo>
                  <a:lnTo>
                    <a:pt x="3264" y="2037"/>
                  </a:lnTo>
                  <a:lnTo>
                    <a:pt x="3268" y="2033"/>
                  </a:lnTo>
                  <a:lnTo>
                    <a:pt x="3270" y="2031"/>
                  </a:lnTo>
                  <a:lnTo>
                    <a:pt x="3274" y="2027"/>
                  </a:lnTo>
                  <a:lnTo>
                    <a:pt x="3278" y="2023"/>
                  </a:lnTo>
                  <a:lnTo>
                    <a:pt x="3279" y="2022"/>
                  </a:lnTo>
                  <a:lnTo>
                    <a:pt x="3285" y="2016"/>
                  </a:lnTo>
                  <a:lnTo>
                    <a:pt x="3285" y="2012"/>
                  </a:lnTo>
                  <a:lnTo>
                    <a:pt x="3287" y="2010"/>
                  </a:lnTo>
                  <a:lnTo>
                    <a:pt x="3287" y="2008"/>
                  </a:lnTo>
                  <a:lnTo>
                    <a:pt x="3289" y="2008"/>
                  </a:lnTo>
                  <a:lnTo>
                    <a:pt x="3289" y="2006"/>
                  </a:lnTo>
                  <a:lnTo>
                    <a:pt x="3291" y="2004"/>
                  </a:lnTo>
                  <a:lnTo>
                    <a:pt x="3293" y="2004"/>
                  </a:lnTo>
                  <a:lnTo>
                    <a:pt x="3295" y="2002"/>
                  </a:lnTo>
                  <a:lnTo>
                    <a:pt x="3295" y="2000"/>
                  </a:lnTo>
                  <a:lnTo>
                    <a:pt x="3297" y="1999"/>
                  </a:lnTo>
                  <a:lnTo>
                    <a:pt x="3299" y="1999"/>
                  </a:lnTo>
                  <a:lnTo>
                    <a:pt x="3301" y="1997"/>
                  </a:lnTo>
                  <a:lnTo>
                    <a:pt x="3301" y="1995"/>
                  </a:lnTo>
                  <a:lnTo>
                    <a:pt x="3303" y="1993"/>
                  </a:lnTo>
                  <a:lnTo>
                    <a:pt x="3304" y="1991"/>
                  </a:lnTo>
                  <a:lnTo>
                    <a:pt x="3306" y="1989"/>
                  </a:lnTo>
                  <a:lnTo>
                    <a:pt x="3308" y="1987"/>
                  </a:lnTo>
                  <a:lnTo>
                    <a:pt x="3310" y="1985"/>
                  </a:lnTo>
                  <a:lnTo>
                    <a:pt x="3316" y="1981"/>
                  </a:lnTo>
                  <a:lnTo>
                    <a:pt x="3318" y="1981"/>
                  </a:lnTo>
                  <a:lnTo>
                    <a:pt x="3320" y="1979"/>
                  </a:lnTo>
                  <a:lnTo>
                    <a:pt x="3322" y="1977"/>
                  </a:lnTo>
                  <a:lnTo>
                    <a:pt x="3324" y="1975"/>
                  </a:lnTo>
                  <a:lnTo>
                    <a:pt x="3326" y="1974"/>
                  </a:lnTo>
                  <a:lnTo>
                    <a:pt x="3327" y="1972"/>
                  </a:lnTo>
                  <a:lnTo>
                    <a:pt x="3329" y="1972"/>
                  </a:lnTo>
                  <a:lnTo>
                    <a:pt x="3329" y="1970"/>
                  </a:lnTo>
                  <a:lnTo>
                    <a:pt x="3333" y="1968"/>
                  </a:lnTo>
                  <a:lnTo>
                    <a:pt x="3339" y="1964"/>
                  </a:lnTo>
                  <a:lnTo>
                    <a:pt x="3343" y="1960"/>
                  </a:lnTo>
                  <a:lnTo>
                    <a:pt x="3347" y="1958"/>
                  </a:lnTo>
                  <a:lnTo>
                    <a:pt x="3349" y="1954"/>
                  </a:lnTo>
                  <a:lnTo>
                    <a:pt x="3351" y="1954"/>
                  </a:lnTo>
                  <a:lnTo>
                    <a:pt x="3352" y="1952"/>
                  </a:lnTo>
                  <a:lnTo>
                    <a:pt x="3352" y="1951"/>
                  </a:lnTo>
                  <a:lnTo>
                    <a:pt x="3354" y="1951"/>
                  </a:lnTo>
                  <a:lnTo>
                    <a:pt x="3356" y="1951"/>
                  </a:lnTo>
                  <a:lnTo>
                    <a:pt x="3356" y="1949"/>
                  </a:lnTo>
                  <a:lnTo>
                    <a:pt x="3358" y="1949"/>
                  </a:lnTo>
                  <a:lnTo>
                    <a:pt x="3358" y="1947"/>
                  </a:lnTo>
                  <a:lnTo>
                    <a:pt x="3360" y="1947"/>
                  </a:lnTo>
                  <a:lnTo>
                    <a:pt x="3362" y="1947"/>
                  </a:lnTo>
                  <a:lnTo>
                    <a:pt x="3362" y="1945"/>
                  </a:lnTo>
                  <a:lnTo>
                    <a:pt x="3364" y="1945"/>
                  </a:lnTo>
                  <a:lnTo>
                    <a:pt x="3364" y="1943"/>
                  </a:lnTo>
                  <a:lnTo>
                    <a:pt x="3366" y="1943"/>
                  </a:lnTo>
                  <a:lnTo>
                    <a:pt x="3368" y="1943"/>
                  </a:lnTo>
                  <a:lnTo>
                    <a:pt x="3368" y="1941"/>
                  </a:lnTo>
                  <a:lnTo>
                    <a:pt x="3370" y="1941"/>
                  </a:lnTo>
                  <a:lnTo>
                    <a:pt x="3370" y="1939"/>
                  </a:lnTo>
                  <a:lnTo>
                    <a:pt x="3372" y="1939"/>
                  </a:lnTo>
                  <a:lnTo>
                    <a:pt x="3374" y="1939"/>
                  </a:lnTo>
                  <a:lnTo>
                    <a:pt x="3374" y="1937"/>
                  </a:lnTo>
                  <a:lnTo>
                    <a:pt x="3375" y="1937"/>
                  </a:lnTo>
                  <a:lnTo>
                    <a:pt x="3377" y="1935"/>
                  </a:lnTo>
                  <a:lnTo>
                    <a:pt x="3379" y="1935"/>
                  </a:lnTo>
                  <a:lnTo>
                    <a:pt x="3379" y="1933"/>
                  </a:lnTo>
                  <a:lnTo>
                    <a:pt x="3381" y="1933"/>
                  </a:lnTo>
                  <a:lnTo>
                    <a:pt x="3381" y="1931"/>
                  </a:lnTo>
                  <a:lnTo>
                    <a:pt x="3383" y="1931"/>
                  </a:lnTo>
                  <a:lnTo>
                    <a:pt x="3385" y="1931"/>
                  </a:lnTo>
                  <a:lnTo>
                    <a:pt x="3385" y="1929"/>
                  </a:lnTo>
                  <a:lnTo>
                    <a:pt x="3387" y="1929"/>
                  </a:lnTo>
                  <a:lnTo>
                    <a:pt x="3387" y="1927"/>
                  </a:lnTo>
                  <a:lnTo>
                    <a:pt x="3389" y="1927"/>
                  </a:lnTo>
                  <a:lnTo>
                    <a:pt x="3391" y="1927"/>
                  </a:lnTo>
                  <a:lnTo>
                    <a:pt x="3391" y="1926"/>
                  </a:lnTo>
                  <a:lnTo>
                    <a:pt x="3420" y="1901"/>
                  </a:lnTo>
                  <a:lnTo>
                    <a:pt x="3450" y="1872"/>
                  </a:lnTo>
                  <a:lnTo>
                    <a:pt x="3464" y="1858"/>
                  </a:lnTo>
                  <a:lnTo>
                    <a:pt x="3473" y="1851"/>
                  </a:lnTo>
                  <a:lnTo>
                    <a:pt x="3495" y="1833"/>
                  </a:lnTo>
                  <a:lnTo>
                    <a:pt x="3519" y="1812"/>
                  </a:lnTo>
                  <a:lnTo>
                    <a:pt x="3541" y="1791"/>
                  </a:lnTo>
                  <a:lnTo>
                    <a:pt x="3546" y="1787"/>
                  </a:lnTo>
                  <a:lnTo>
                    <a:pt x="3566" y="1768"/>
                  </a:lnTo>
                  <a:lnTo>
                    <a:pt x="3571" y="1762"/>
                  </a:lnTo>
                  <a:lnTo>
                    <a:pt x="3569" y="1766"/>
                  </a:lnTo>
                  <a:lnTo>
                    <a:pt x="3567" y="1768"/>
                  </a:lnTo>
                  <a:lnTo>
                    <a:pt x="3567" y="1770"/>
                  </a:lnTo>
                  <a:lnTo>
                    <a:pt x="3567" y="1772"/>
                  </a:lnTo>
                  <a:lnTo>
                    <a:pt x="3567" y="1774"/>
                  </a:lnTo>
                  <a:lnTo>
                    <a:pt x="3566" y="1780"/>
                  </a:lnTo>
                  <a:lnTo>
                    <a:pt x="3564" y="1780"/>
                  </a:lnTo>
                  <a:lnTo>
                    <a:pt x="3562" y="1782"/>
                  </a:lnTo>
                  <a:lnTo>
                    <a:pt x="3562" y="1785"/>
                  </a:lnTo>
                  <a:lnTo>
                    <a:pt x="3562" y="1787"/>
                  </a:lnTo>
                  <a:lnTo>
                    <a:pt x="3562" y="1791"/>
                  </a:lnTo>
                  <a:lnTo>
                    <a:pt x="3560" y="1795"/>
                  </a:lnTo>
                  <a:lnTo>
                    <a:pt x="3560" y="1797"/>
                  </a:lnTo>
                  <a:lnTo>
                    <a:pt x="3560" y="1803"/>
                  </a:lnTo>
                  <a:lnTo>
                    <a:pt x="3560" y="1806"/>
                  </a:lnTo>
                  <a:lnTo>
                    <a:pt x="3560" y="1810"/>
                  </a:lnTo>
                  <a:lnTo>
                    <a:pt x="3562" y="1812"/>
                  </a:lnTo>
                  <a:lnTo>
                    <a:pt x="3562" y="1814"/>
                  </a:lnTo>
                  <a:lnTo>
                    <a:pt x="3562" y="1816"/>
                  </a:lnTo>
                  <a:lnTo>
                    <a:pt x="3562" y="1818"/>
                  </a:lnTo>
                  <a:lnTo>
                    <a:pt x="3562" y="1820"/>
                  </a:lnTo>
                  <a:lnTo>
                    <a:pt x="3560" y="1820"/>
                  </a:lnTo>
                  <a:lnTo>
                    <a:pt x="3562" y="1822"/>
                  </a:lnTo>
                  <a:lnTo>
                    <a:pt x="3562" y="1824"/>
                  </a:lnTo>
                  <a:lnTo>
                    <a:pt x="3562" y="1830"/>
                  </a:lnTo>
                  <a:lnTo>
                    <a:pt x="3562" y="1831"/>
                  </a:lnTo>
                  <a:lnTo>
                    <a:pt x="3562" y="1835"/>
                  </a:lnTo>
                  <a:lnTo>
                    <a:pt x="3564" y="1837"/>
                  </a:lnTo>
                  <a:lnTo>
                    <a:pt x="3562" y="1839"/>
                  </a:lnTo>
                  <a:lnTo>
                    <a:pt x="3560" y="1841"/>
                  </a:lnTo>
                  <a:lnTo>
                    <a:pt x="3560" y="1843"/>
                  </a:lnTo>
                  <a:lnTo>
                    <a:pt x="3560" y="1847"/>
                  </a:lnTo>
                  <a:lnTo>
                    <a:pt x="3562" y="1849"/>
                  </a:lnTo>
                  <a:lnTo>
                    <a:pt x="3562" y="1851"/>
                  </a:lnTo>
                  <a:lnTo>
                    <a:pt x="3562" y="1855"/>
                  </a:lnTo>
                  <a:lnTo>
                    <a:pt x="3560" y="1860"/>
                  </a:lnTo>
                  <a:lnTo>
                    <a:pt x="3556" y="1866"/>
                  </a:lnTo>
                  <a:lnTo>
                    <a:pt x="3554" y="1868"/>
                  </a:lnTo>
                  <a:lnTo>
                    <a:pt x="3554" y="1870"/>
                  </a:lnTo>
                  <a:lnTo>
                    <a:pt x="3552" y="1874"/>
                  </a:lnTo>
                  <a:lnTo>
                    <a:pt x="3552" y="1876"/>
                  </a:lnTo>
                  <a:lnTo>
                    <a:pt x="3550" y="1879"/>
                  </a:lnTo>
                  <a:lnTo>
                    <a:pt x="3550" y="1883"/>
                  </a:lnTo>
                  <a:lnTo>
                    <a:pt x="3548" y="1885"/>
                  </a:lnTo>
                  <a:lnTo>
                    <a:pt x="3548" y="1887"/>
                  </a:lnTo>
                  <a:lnTo>
                    <a:pt x="3548" y="1889"/>
                  </a:lnTo>
                  <a:lnTo>
                    <a:pt x="3546" y="1891"/>
                  </a:lnTo>
                  <a:lnTo>
                    <a:pt x="3546" y="1893"/>
                  </a:lnTo>
                  <a:lnTo>
                    <a:pt x="3546" y="1895"/>
                  </a:lnTo>
                  <a:lnTo>
                    <a:pt x="3544" y="1897"/>
                  </a:lnTo>
                  <a:lnTo>
                    <a:pt x="3544" y="1899"/>
                  </a:lnTo>
                  <a:lnTo>
                    <a:pt x="3544" y="1901"/>
                  </a:lnTo>
                  <a:lnTo>
                    <a:pt x="3544" y="1903"/>
                  </a:lnTo>
                  <a:lnTo>
                    <a:pt x="3544" y="1904"/>
                  </a:lnTo>
                  <a:lnTo>
                    <a:pt x="3544" y="1906"/>
                  </a:lnTo>
                  <a:lnTo>
                    <a:pt x="3544" y="1908"/>
                  </a:lnTo>
                  <a:lnTo>
                    <a:pt x="3544" y="1910"/>
                  </a:lnTo>
                  <a:lnTo>
                    <a:pt x="3546" y="1912"/>
                  </a:lnTo>
                  <a:lnTo>
                    <a:pt x="3548" y="1914"/>
                  </a:lnTo>
                  <a:lnTo>
                    <a:pt x="3548" y="1916"/>
                  </a:lnTo>
                  <a:lnTo>
                    <a:pt x="3552" y="1918"/>
                  </a:lnTo>
                  <a:lnTo>
                    <a:pt x="3556" y="1922"/>
                  </a:lnTo>
                  <a:lnTo>
                    <a:pt x="3560" y="1924"/>
                  </a:lnTo>
                  <a:lnTo>
                    <a:pt x="3562" y="1929"/>
                  </a:lnTo>
                  <a:lnTo>
                    <a:pt x="3564" y="1931"/>
                  </a:lnTo>
                  <a:lnTo>
                    <a:pt x="3564" y="1933"/>
                  </a:lnTo>
                  <a:lnTo>
                    <a:pt x="3564" y="1935"/>
                  </a:lnTo>
                  <a:lnTo>
                    <a:pt x="3564" y="1941"/>
                  </a:lnTo>
                  <a:lnTo>
                    <a:pt x="3562" y="1943"/>
                  </a:lnTo>
                  <a:lnTo>
                    <a:pt x="3562" y="1945"/>
                  </a:lnTo>
                  <a:lnTo>
                    <a:pt x="3560" y="1945"/>
                  </a:lnTo>
                  <a:lnTo>
                    <a:pt x="3560" y="1947"/>
                  </a:lnTo>
                  <a:lnTo>
                    <a:pt x="3562" y="1952"/>
                  </a:lnTo>
                  <a:lnTo>
                    <a:pt x="3562" y="1954"/>
                  </a:lnTo>
                  <a:lnTo>
                    <a:pt x="3564" y="1960"/>
                  </a:lnTo>
                  <a:lnTo>
                    <a:pt x="3567" y="1964"/>
                  </a:lnTo>
                  <a:lnTo>
                    <a:pt x="3571" y="1972"/>
                  </a:lnTo>
                  <a:lnTo>
                    <a:pt x="3577" y="1979"/>
                  </a:lnTo>
                  <a:lnTo>
                    <a:pt x="3581" y="1985"/>
                  </a:lnTo>
                  <a:lnTo>
                    <a:pt x="3583" y="1989"/>
                  </a:lnTo>
                  <a:lnTo>
                    <a:pt x="3585" y="1995"/>
                  </a:lnTo>
                  <a:lnTo>
                    <a:pt x="3589" y="2000"/>
                  </a:lnTo>
                  <a:lnTo>
                    <a:pt x="3589" y="2002"/>
                  </a:lnTo>
                  <a:lnTo>
                    <a:pt x="3592" y="2008"/>
                  </a:lnTo>
                  <a:lnTo>
                    <a:pt x="3600" y="2016"/>
                  </a:lnTo>
                  <a:lnTo>
                    <a:pt x="3604" y="2023"/>
                  </a:lnTo>
                  <a:lnTo>
                    <a:pt x="3610" y="2031"/>
                  </a:lnTo>
                  <a:lnTo>
                    <a:pt x="3615" y="2037"/>
                  </a:lnTo>
                  <a:lnTo>
                    <a:pt x="3619" y="2041"/>
                  </a:lnTo>
                  <a:lnTo>
                    <a:pt x="3619" y="2045"/>
                  </a:lnTo>
                  <a:lnTo>
                    <a:pt x="3619" y="2047"/>
                  </a:lnTo>
                  <a:lnTo>
                    <a:pt x="3621" y="2050"/>
                  </a:lnTo>
                  <a:lnTo>
                    <a:pt x="3621" y="2054"/>
                  </a:lnTo>
                  <a:lnTo>
                    <a:pt x="3621" y="2056"/>
                  </a:lnTo>
                  <a:lnTo>
                    <a:pt x="3619" y="2058"/>
                  </a:lnTo>
                  <a:lnTo>
                    <a:pt x="3619" y="2060"/>
                  </a:lnTo>
                  <a:lnTo>
                    <a:pt x="3619" y="2062"/>
                  </a:lnTo>
                  <a:lnTo>
                    <a:pt x="3617" y="2064"/>
                  </a:lnTo>
                  <a:lnTo>
                    <a:pt x="3617" y="2066"/>
                  </a:lnTo>
                  <a:lnTo>
                    <a:pt x="3615" y="2066"/>
                  </a:lnTo>
                  <a:lnTo>
                    <a:pt x="3615" y="2068"/>
                  </a:lnTo>
                  <a:lnTo>
                    <a:pt x="3615" y="2070"/>
                  </a:lnTo>
                  <a:lnTo>
                    <a:pt x="3614" y="2070"/>
                  </a:lnTo>
                  <a:lnTo>
                    <a:pt x="3614" y="2071"/>
                  </a:lnTo>
                  <a:lnTo>
                    <a:pt x="3612" y="2071"/>
                  </a:lnTo>
                  <a:lnTo>
                    <a:pt x="3612" y="2073"/>
                  </a:lnTo>
                  <a:lnTo>
                    <a:pt x="3612" y="2075"/>
                  </a:lnTo>
                  <a:lnTo>
                    <a:pt x="3610" y="2075"/>
                  </a:lnTo>
                  <a:lnTo>
                    <a:pt x="3610" y="2077"/>
                  </a:lnTo>
                  <a:lnTo>
                    <a:pt x="3608" y="2079"/>
                  </a:lnTo>
                  <a:lnTo>
                    <a:pt x="3608" y="2081"/>
                  </a:lnTo>
                  <a:lnTo>
                    <a:pt x="3606" y="2083"/>
                  </a:lnTo>
                  <a:lnTo>
                    <a:pt x="3606" y="2085"/>
                  </a:lnTo>
                  <a:lnTo>
                    <a:pt x="3604" y="2087"/>
                  </a:lnTo>
                  <a:lnTo>
                    <a:pt x="3604" y="2089"/>
                  </a:lnTo>
                  <a:lnTo>
                    <a:pt x="3604" y="2091"/>
                  </a:lnTo>
                  <a:lnTo>
                    <a:pt x="3602" y="2091"/>
                  </a:lnTo>
                  <a:lnTo>
                    <a:pt x="3602" y="2093"/>
                  </a:lnTo>
                  <a:lnTo>
                    <a:pt x="3602" y="2095"/>
                  </a:lnTo>
                  <a:lnTo>
                    <a:pt x="3600" y="2095"/>
                  </a:lnTo>
                  <a:lnTo>
                    <a:pt x="3600" y="2096"/>
                  </a:lnTo>
                  <a:lnTo>
                    <a:pt x="3598" y="2096"/>
                  </a:lnTo>
                  <a:lnTo>
                    <a:pt x="3598" y="2098"/>
                  </a:lnTo>
                  <a:lnTo>
                    <a:pt x="3598" y="2100"/>
                  </a:lnTo>
                  <a:lnTo>
                    <a:pt x="3594" y="2102"/>
                  </a:lnTo>
                  <a:lnTo>
                    <a:pt x="3592" y="2104"/>
                  </a:lnTo>
                  <a:lnTo>
                    <a:pt x="3589" y="2108"/>
                  </a:lnTo>
                  <a:lnTo>
                    <a:pt x="3589" y="2110"/>
                  </a:lnTo>
                  <a:lnTo>
                    <a:pt x="3589" y="2112"/>
                  </a:lnTo>
                  <a:lnTo>
                    <a:pt x="3587" y="2112"/>
                  </a:lnTo>
                  <a:lnTo>
                    <a:pt x="3585" y="2114"/>
                  </a:lnTo>
                  <a:lnTo>
                    <a:pt x="3583" y="2116"/>
                  </a:lnTo>
                  <a:lnTo>
                    <a:pt x="3581" y="2118"/>
                  </a:lnTo>
                  <a:lnTo>
                    <a:pt x="3581" y="2119"/>
                  </a:lnTo>
                  <a:lnTo>
                    <a:pt x="3579" y="2119"/>
                  </a:lnTo>
                  <a:lnTo>
                    <a:pt x="3579" y="2121"/>
                  </a:lnTo>
                  <a:lnTo>
                    <a:pt x="3577" y="2121"/>
                  </a:lnTo>
                  <a:lnTo>
                    <a:pt x="3577" y="2123"/>
                  </a:lnTo>
                  <a:lnTo>
                    <a:pt x="3575" y="2123"/>
                  </a:lnTo>
                  <a:lnTo>
                    <a:pt x="3575" y="2125"/>
                  </a:lnTo>
                  <a:lnTo>
                    <a:pt x="3573" y="2125"/>
                  </a:lnTo>
                  <a:lnTo>
                    <a:pt x="3573" y="2127"/>
                  </a:lnTo>
                  <a:lnTo>
                    <a:pt x="3571" y="2127"/>
                  </a:lnTo>
                  <a:lnTo>
                    <a:pt x="3569" y="2129"/>
                  </a:lnTo>
                  <a:lnTo>
                    <a:pt x="3567" y="2129"/>
                  </a:lnTo>
                  <a:lnTo>
                    <a:pt x="3566" y="2129"/>
                  </a:lnTo>
                  <a:lnTo>
                    <a:pt x="3566" y="2131"/>
                  </a:lnTo>
                  <a:lnTo>
                    <a:pt x="3564" y="2131"/>
                  </a:lnTo>
                  <a:lnTo>
                    <a:pt x="3562" y="2133"/>
                  </a:lnTo>
                  <a:lnTo>
                    <a:pt x="3560" y="2133"/>
                  </a:lnTo>
                  <a:lnTo>
                    <a:pt x="3558" y="2135"/>
                  </a:lnTo>
                  <a:lnTo>
                    <a:pt x="3556" y="2135"/>
                  </a:lnTo>
                  <a:lnTo>
                    <a:pt x="3556" y="2137"/>
                  </a:lnTo>
                  <a:lnTo>
                    <a:pt x="3554" y="2137"/>
                  </a:lnTo>
                  <a:lnTo>
                    <a:pt x="3554" y="2139"/>
                  </a:lnTo>
                  <a:lnTo>
                    <a:pt x="3552" y="2139"/>
                  </a:lnTo>
                  <a:lnTo>
                    <a:pt x="3550" y="2141"/>
                  </a:lnTo>
                  <a:lnTo>
                    <a:pt x="3548" y="2143"/>
                  </a:lnTo>
                  <a:lnTo>
                    <a:pt x="3546" y="2143"/>
                  </a:lnTo>
                  <a:lnTo>
                    <a:pt x="3546" y="2144"/>
                  </a:lnTo>
                  <a:lnTo>
                    <a:pt x="3544" y="2144"/>
                  </a:lnTo>
                  <a:lnTo>
                    <a:pt x="3544" y="2146"/>
                  </a:lnTo>
                  <a:lnTo>
                    <a:pt x="3543" y="2146"/>
                  </a:lnTo>
                  <a:lnTo>
                    <a:pt x="3539" y="2146"/>
                  </a:lnTo>
                  <a:lnTo>
                    <a:pt x="3535" y="2148"/>
                  </a:lnTo>
                  <a:lnTo>
                    <a:pt x="3533" y="2150"/>
                  </a:lnTo>
                  <a:lnTo>
                    <a:pt x="3531" y="2150"/>
                  </a:lnTo>
                  <a:lnTo>
                    <a:pt x="3529" y="2154"/>
                  </a:lnTo>
                  <a:lnTo>
                    <a:pt x="3510" y="2160"/>
                  </a:lnTo>
                  <a:lnTo>
                    <a:pt x="3506" y="2162"/>
                  </a:lnTo>
                  <a:lnTo>
                    <a:pt x="3502" y="2166"/>
                  </a:lnTo>
                  <a:lnTo>
                    <a:pt x="3498" y="2167"/>
                  </a:lnTo>
                  <a:lnTo>
                    <a:pt x="3495" y="2169"/>
                  </a:lnTo>
                  <a:lnTo>
                    <a:pt x="3477" y="2187"/>
                  </a:lnTo>
                  <a:lnTo>
                    <a:pt x="3473" y="2191"/>
                  </a:lnTo>
                  <a:lnTo>
                    <a:pt x="3468" y="2198"/>
                  </a:lnTo>
                  <a:lnTo>
                    <a:pt x="3460" y="2202"/>
                  </a:lnTo>
                  <a:lnTo>
                    <a:pt x="3456" y="2206"/>
                  </a:lnTo>
                  <a:lnTo>
                    <a:pt x="3450" y="2210"/>
                  </a:lnTo>
                  <a:lnTo>
                    <a:pt x="3447" y="2214"/>
                  </a:lnTo>
                  <a:lnTo>
                    <a:pt x="3445" y="2216"/>
                  </a:lnTo>
                  <a:lnTo>
                    <a:pt x="3445" y="2217"/>
                  </a:lnTo>
                  <a:lnTo>
                    <a:pt x="3443" y="2219"/>
                  </a:lnTo>
                  <a:lnTo>
                    <a:pt x="3441" y="2223"/>
                  </a:lnTo>
                  <a:lnTo>
                    <a:pt x="3439" y="2225"/>
                  </a:lnTo>
                  <a:lnTo>
                    <a:pt x="3435" y="2227"/>
                  </a:lnTo>
                  <a:lnTo>
                    <a:pt x="3431" y="2231"/>
                  </a:lnTo>
                  <a:lnTo>
                    <a:pt x="3429" y="2231"/>
                  </a:lnTo>
                  <a:lnTo>
                    <a:pt x="3427" y="2233"/>
                  </a:lnTo>
                  <a:lnTo>
                    <a:pt x="3423" y="2235"/>
                  </a:lnTo>
                  <a:lnTo>
                    <a:pt x="3423" y="2239"/>
                  </a:lnTo>
                  <a:lnTo>
                    <a:pt x="3422" y="2239"/>
                  </a:lnTo>
                  <a:lnTo>
                    <a:pt x="3420" y="2240"/>
                  </a:lnTo>
                  <a:lnTo>
                    <a:pt x="3416" y="2246"/>
                  </a:lnTo>
                  <a:lnTo>
                    <a:pt x="3412" y="2250"/>
                  </a:lnTo>
                  <a:lnTo>
                    <a:pt x="3408" y="2256"/>
                  </a:lnTo>
                  <a:lnTo>
                    <a:pt x="3399" y="2264"/>
                  </a:lnTo>
                  <a:lnTo>
                    <a:pt x="3397" y="2267"/>
                  </a:lnTo>
                  <a:lnTo>
                    <a:pt x="3397" y="2269"/>
                  </a:lnTo>
                  <a:lnTo>
                    <a:pt x="3395" y="2271"/>
                  </a:lnTo>
                  <a:lnTo>
                    <a:pt x="3393" y="2273"/>
                  </a:lnTo>
                  <a:lnTo>
                    <a:pt x="3391" y="2275"/>
                  </a:lnTo>
                  <a:lnTo>
                    <a:pt x="3389" y="2275"/>
                  </a:lnTo>
                  <a:lnTo>
                    <a:pt x="3389" y="2279"/>
                  </a:lnTo>
                  <a:lnTo>
                    <a:pt x="3389" y="2281"/>
                  </a:lnTo>
                  <a:lnTo>
                    <a:pt x="3389" y="2285"/>
                  </a:lnTo>
                  <a:lnTo>
                    <a:pt x="3387" y="2287"/>
                  </a:lnTo>
                  <a:lnTo>
                    <a:pt x="3387" y="2288"/>
                  </a:lnTo>
                  <a:lnTo>
                    <a:pt x="3387" y="2290"/>
                  </a:lnTo>
                  <a:lnTo>
                    <a:pt x="3385" y="2294"/>
                  </a:lnTo>
                  <a:lnTo>
                    <a:pt x="3383" y="2298"/>
                  </a:lnTo>
                  <a:lnTo>
                    <a:pt x="3381" y="2300"/>
                  </a:lnTo>
                  <a:lnTo>
                    <a:pt x="3379" y="2306"/>
                  </a:lnTo>
                  <a:lnTo>
                    <a:pt x="3377" y="2308"/>
                  </a:lnTo>
                  <a:lnTo>
                    <a:pt x="3375" y="2310"/>
                  </a:lnTo>
                  <a:lnTo>
                    <a:pt x="3374" y="2313"/>
                  </a:lnTo>
                  <a:lnTo>
                    <a:pt x="3372" y="2313"/>
                  </a:lnTo>
                  <a:lnTo>
                    <a:pt x="3372" y="2315"/>
                  </a:lnTo>
                  <a:lnTo>
                    <a:pt x="3372" y="2317"/>
                  </a:lnTo>
                  <a:lnTo>
                    <a:pt x="3372" y="2319"/>
                  </a:lnTo>
                  <a:lnTo>
                    <a:pt x="3370" y="2319"/>
                  </a:lnTo>
                  <a:lnTo>
                    <a:pt x="3370" y="2321"/>
                  </a:lnTo>
                  <a:lnTo>
                    <a:pt x="3370" y="2323"/>
                  </a:lnTo>
                  <a:lnTo>
                    <a:pt x="3368" y="2323"/>
                  </a:lnTo>
                  <a:lnTo>
                    <a:pt x="3366" y="2327"/>
                  </a:lnTo>
                  <a:lnTo>
                    <a:pt x="3364" y="2327"/>
                  </a:lnTo>
                  <a:lnTo>
                    <a:pt x="3364" y="2329"/>
                  </a:lnTo>
                  <a:lnTo>
                    <a:pt x="3362" y="2331"/>
                  </a:lnTo>
                  <a:lnTo>
                    <a:pt x="3362" y="2333"/>
                  </a:lnTo>
                  <a:lnTo>
                    <a:pt x="3360" y="2333"/>
                  </a:lnTo>
                  <a:lnTo>
                    <a:pt x="3358" y="2335"/>
                  </a:lnTo>
                  <a:lnTo>
                    <a:pt x="3358" y="2336"/>
                  </a:lnTo>
                  <a:lnTo>
                    <a:pt x="3358" y="2338"/>
                  </a:lnTo>
                  <a:lnTo>
                    <a:pt x="3360" y="2338"/>
                  </a:lnTo>
                  <a:lnTo>
                    <a:pt x="3360" y="2340"/>
                  </a:lnTo>
                  <a:lnTo>
                    <a:pt x="3360" y="2342"/>
                  </a:lnTo>
                  <a:lnTo>
                    <a:pt x="3360" y="2344"/>
                  </a:lnTo>
                  <a:lnTo>
                    <a:pt x="3358" y="2346"/>
                  </a:lnTo>
                  <a:lnTo>
                    <a:pt x="3358" y="2348"/>
                  </a:lnTo>
                  <a:lnTo>
                    <a:pt x="3356" y="2348"/>
                  </a:lnTo>
                  <a:lnTo>
                    <a:pt x="3356" y="2346"/>
                  </a:lnTo>
                  <a:lnTo>
                    <a:pt x="3354" y="2346"/>
                  </a:lnTo>
                  <a:lnTo>
                    <a:pt x="3354" y="2344"/>
                  </a:lnTo>
                  <a:lnTo>
                    <a:pt x="3352" y="2344"/>
                  </a:lnTo>
                  <a:lnTo>
                    <a:pt x="3351" y="2344"/>
                  </a:lnTo>
                  <a:lnTo>
                    <a:pt x="3349" y="2346"/>
                  </a:lnTo>
                  <a:lnTo>
                    <a:pt x="3349" y="2348"/>
                  </a:lnTo>
                  <a:lnTo>
                    <a:pt x="3349" y="2350"/>
                  </a:lnTo>
                  <a:lnTo>
                    <a:pt x="3349" y="2352"/>
                  </a:lnTo>
                  <a:lnTo>
                    <a:pt x="3349" y="2354"/>
                  </a:lnTo>
                  <a:lnTo>
                    <a:pt x="3349" y="2358"/>
                  </a:lnTo>
                  <a:lnTo>
                    <a:pt x="3347" y="2360"/>
                  </a:lnTo>
                  <a:lnTo>
                    <a:pt x="3345" y="2360"/>
                  </a:lnTo>
                  <a:lnTo>
                    <a:pt x="3345" y="2358"/>
                  </a:lnTo>
                  <a:lnTo>
                    <a:pt x="3343" y="2358"/>
                  </a:lnTo>
                  <a:lnTo>
                    <a:pt x="3341" y="2358"/>
                  </a:lnTo>
                  <a:lnTo>
                    <a:pt x="3339" y="2358"/>
                  </a:lnTo>
                  <a:lnTo>
                    <a:pt x="3337" y="2358"/>
                  </a:lnTo>
                  <a:lnTo>
                    <a:pt x="3335" y="2358"/>
                  </a:lnTo>
                  <a:lnTo>
                    <a:pt x="3333" y="2358"/>
                  </a:lnTo>
                  <a:lnTo>
                    <a:pt x="3331" y="2358"/>
                  </a:lnTo>
                  <a:lnTo>
                    <a:pt x="3329" y="2358"/>
                  </a:lnTo>
                  <a:lnTo>
                    <a:pt x="3327" y="2358"/>
                  </a:lnTo>
                  <a:lnTo>
                    <a:pt x="3326" y="2358"/>
                  </a:lnTo>
                  <a:lnTo>
                    <a:pt x="3324" y="2358"/>
                  </a:lnTo>
                  <a:lnTo>
                    <a:pt x="3322" y="2360"/>
                  </a:lnTo>
                  <a:lnTo>
                    <a:pt x="3320" y="2360"/>
                  </a:lnTo>
                  <a:lnTo>
                    <a:pt x="3316" y="2361"/>
                  </a:lnTo>
                  <a:lnTo>
                    <a:pt x="3314" y="2361"/>
                  </a:lnTo>
                  <a:lnTo>
                    <a:pt x="3312" y="2363"/>
                  </a:lnTo>
                  <a:lnTo>
                    <a:pt x="3310" y="2367"/>
                  </a:lnTo>
                  <a:lnTo>
                    <a:pt x="3308" y="2371"/>
                  </a:lnTo>
                  <a:lnTo>
                    <a:pt x="3306" y="2375"/>
                  </a:lnTo>
                  <a:lnTo>
                    <a:pt x="3304" y="2377"/>
                  </a:lnTo>
                  <a:lnTo>
                    <a:pt x="3303" y="2377"/>
                  </a:lnTo>
                  <a:lnTo>
                    <a:pt x="3303" y="2379"/>
                  </a:lnTo>
                  <a:lnTo>
                    <a:pt x="3303" y="2381"/>
                  </a:lnTo>
                  <a:lnTo>
                    <a:pt x="3301" y="2381"/>
                  </a:lnTo>
                  <a:lnTo>
                    <a:pt x="3301" y="2383"/>
                  </a:lnTo>
                  <a:lnTo>
                    <a:pt x="3301" y="2384"/>
                  </a:lnTo>
                  <a:lnTo>
                    <a:pt x="3299" y="2384"/>
                  </a:lnTo>
                  <a:lnTo>
                    <a:pt x="3299" y="2386"/>
                  </a:lnTo>
                  <a:lnTo>
                    <a:pt x="3299" y="2388"/>
                  </a:lnTo>
                  <a:lnTo>
                    <a:pt x="3297" y="2388"/>
                  </a:lnTo>
                  <a:lnTo>
                    <a:pt x="3297" y="2390"/>
                  </a:lnTo>
                  <a:lnTo>
                    <a:pt x="3295" y="2392"/>
                  </a:lnTo>
                  <a:lnTo>
                    <a:pt x="3295" y="2394"/>
                  </a:lnTo>
                  <a:lnTo>
                    <a:pt x="3293" y="2394"/>
                  </a:lnTo>
                  <a:lnTo>
                    <a:pt x="3293" y="2396"/>
                  </a:lnTo>
                  <a:lnTo>
                    <a:pt x="3291" y="2396"/>
                  </a:lnTo>
                  <a:lnTo>
                    <a:pt x="3291" y="2398"/>
                  </a:lnTo>
                  <a:lnTo>
                    <a:pt x="3289" y="2398"/>
                  </a:lnTo>
                  <a:lnTo>
                    <a:pt x="3287" y="2400"/>
                  </a:lnTo>
                  <a:lnTo>
                    <a:pt x="3285" y="2400"/>
                  </a:lnTo>
                  <a:lnTo>
                    <a:pt x="3283" y="2400"/>
                  </a:lnTo>
                  <a:lnTo>
                    <a:pt x="3281" y="2400"/>
                  </a:lnTo>
                  <a:lnTo>
                    <a:pt x="3281" y="2402"/>
                  </a:lnTo>
                  <a:lnTo>
                    <a:pt x="3279" y="2402"/>
                  </a:lnTo>
                  <a:lnTo>
                    <a:pt x="3278" y="2402"/>
                  </a:lnTo>
                  <a:lnTo>
                    <a:pt x="3276" y="2402"/>
                  </a:lnTo>
                  <a:lnTo>
                    <a:pt x="3276" y="2404"/>
                  </a:lnTo>
                  <a:lnTo>
                    <a:pt x="3274" y="2404"/>
                  </a:lnTo>
                  <a:lnTo>
                    <a:pt x="3272" y="2406"/>
                  </a:lnTo>
                  <a:lnTo>
                    <a:pt x="3270" y="2406"/>
                  </a:lnTo>
                  <a:lnTo>
                    <a:pt x="3268" y="2406"/>
                  </a:lnTo>
                  <a:lnTo>
                    <a:pt x="3266" y="2406"/>
                  </a:lnTo>
                  <a:lnTo>
                    <a:pt x="3264" y="2406"/>
                  </a:lnTo>
                  <a:lnTo>
                    <a:pt x="3262" y="2406"/>
                  </a:lnTo>
                  <a:lnTo>
                    <a:pt x="3260" y="2406"/>
                  </a:lnTo>
                  <a:lnTo>
                    <a:pt x="3258" y="2406"/>
                  </a:lnTo>
                  <a:lnTo>
                    <a:pt x="3253" y="2404"/>
                  </a:lnTo>
                  <a:lnTo>
                    <a:pt x="3249" y="2404"/>
                  </a:lnTo>
                  <a:lnTo>
                    <a:pt x="3245" y="2404"/>
                  </a:lnTo>
                  <a:lnTo>
                    <a:pt x="3241" y="2404"/>
                  </a:lnTo>
                  <a:lnTo>
                    <a:pt x="3233" y="2406"/>
                  </a:lnTo>
                  <a:lnTo>
                    <a:pt x="3230" y="2408"/>
                  </a:lnTo>
                  <a:lnTo>
                    <a:pt x="3226" y="2411"/>
                  </a:lnTo>
                  <a:lnTo>
                    <a:pt x="3222" y="2413"/>
                  </a:lnTo>
                  <a:lnTo>
                    <a:pt x="3222" y="2415"/>
                  </a:lnTo>
                  <a:lnTo>
                    <a:pt x="3220" y="2415"/>
                  </a:lnTo>
                  <a:lnTo>
                    <a:pt x="3220" y="2417"/>
                  </a:lnTo>
                  <a:lnTo>
                    <a:pt x="3220" y="2419"/>
                  </a:lnTo>
                  <a:lnTo>
                    <a:pt x="3218" y="2419"/>
                  </a:lnTo>
                  <a:lnTo>
                    <a:pt x="3216" y="2419"/>
                  </a:lnTo>
                  <a:lnTo>
                    <a:pt x="3214" y="2419"/>
                  </a:lnTo>
                  <a:lnTo>
                    <a:pt x="3212" y="2419"/>
                  </a:lnTo>
                  <a:lnTo>
                    <a:pt x="3212" y="2421"/>
                  </a:lnTo>
                  <a:lnTo>
                    <a:pt x="3210" y="2421"/>
                  </a:lnTo>
                  <a:lnTo>
                    <a:pt x="3210" y="2423"/>
                  </a:lnTo>
                  <a:lnTo>
                    <a:pt x="3208" y="2423"/>
                  </a:lnTo>
                  <a:lnTo>
                    <a:pt x="3208" y="2425"/>
                  </a:lnTo>
                  <a:lnTo>
                    <a:pt x="3207" y="2425"/>
                  </a:lnTo>
                  <a:lnTo>
                    <a:pt x="3207" y="2427"/>
                  </a:lnTo>
                  <a:lnTo>
                    <a:pt x="3207" y="2429"/>
                  </a:lnTo>
                  <a:lnTo>
                    <a:pt x="3205" y="2429"/>
                  </a:lnTo>
                  <a:lnTo>
                    <a:pt x="3205" y="2431"/>
                  </a:lnTo>
                  <a:lnTo>
                    <a:pt x="3205" y="2432"/>
                  </a:lnTo>
                  <a:lnTo>
                    <a:pt x="3205" y="2434"/>
                  </a:lnTo>
                  <a:lnTo>
                    <a:pt x="3205" y="2436"/>
                  </a:lnTo>
                  <a:lnTo>
                    <a:pt x="3203" y="2436"/>
                  </a:lnTo>
                  <a:lnTo>
                    <a:pt x="3203" y="2438"/>
                  </a:lnTo>
                  <a:lnTo>
                    <a:pt x="3203" y="2440"/>
                  </a:lnTo>
                  <a:lnTo>
                    <a:pt x="3203" y="2442"/>
                  </a:lnTo>
                  <a:lnTo>
                    <a:pt x="3201" y="2442"/>
                  </a:lnTo>
                  <a:lnTo>
                    <a:pt x="3201" y="2444"/>
                  </a:lnTo>
                  <a:lnTo>
                    <a:pt x="3201" y="2446"/>
                  </a:lnTo>
                  <a:lnTo>
                    <a:pt x="3199" y="2446"/>
                  </a:lnTo>
                  <a:lnTo>
                    <a:pt x="3199" y="2448"/>
                  </a:lnTo>
                  <a:lnTo>
                    <a:pt x="3199" y="2450"/>
                  </a:lnTo>
                  <a:lnTo>
                    <a:pt x="3197" y="2452"/>
                  </a:lnTo>
                  <a:lnTo>
                    <a:pt x="3197" y="2454"/>
                  </a:lnTo>
                  <a:lnTo>
                    <a:pt x="3197" y="2456"/>
                  </a:lnTo>
                  <a:lnTo>
                    <a:pt x="3195" y="2456"/>
                  </a:lnTo>
                  <a:lnTo>
                    <a:pt x="3195" y="2457"/>
                  </a:lnTo>
                  <a:lnTo>
                    <a:pt x="3193" y="2457"/>
                  </a:lnTo>
                  <a:lnTo>
                    <a:pt x="3193" y="2459"/>
                  </a:lnTo>
                  <a:lnTo>
                    <a:pt x="3193" y="2461"/>
                  </a:lnTo>
                  <a:lnTo>
                    <a:pt x="3191" y="2461"/>
                  </a:lnTo>
                  <a:lnTo>
                    <a:pt x="3191" y="2463"/>
                  </a:lnTo>
                  <a:lnTo>
                    <a:pt x="3189" y="2465"/>
                  </a:lnTo>
                  <a:lnTo>
                    <a:pt x="3187" y="2469"/>
                  </a:lnTo>
                  <a:lnTo>
                    <a:pt x="3185" y="2471"/>
                  </a:lnTo>
                  <a:lnTo>
                    <a:pt x="3183" y="2471"/>
                  </a:lnTo>
                  <a:lnTo>
                    <a:pt x="3180" y="2471"/>
                  </a:lnTo>
                  <a:lnTo>
                    <a:pt x="3178" y="2471"/>
                  </a:lnTo>
                  <a:lnTo>
                    <a:pt x="3176" y="2469"/>
                  </a:lnTo>
                  <a:lnTo>
                    <a:pt x="3174" y="2467"/>
                  </a:lnTo>
                  <a:lnTo>
                    <a:pt x="3170" y="2467"/>
                  </a:lnTo>
                  <a:lnTo>
                    <a:pt x="3168" y="2467"/>
                  </a:lnTo>
                  <a:lnTo>
                    <a:pt x="3166" y="2467"/>
                  </a:lnTo>
                  <a:lnTo>
                    <a:pt x="3162" y="2467"/>
                  </a:lnTo>
                  <a:lnTo>
                    <a:pt x="3160" y="2467"/>
                  </a:lnTo>
                  <a:lnTo>
                    <a:pt x="3159" y="2465"/>
                  </a:lnTo>
                  <a:lnTo>
                    <a:pt x="3157" y="2465"/>
                  </a:lnTo>
                  <a:lnTo>
                    <a:pt x="3153" y="2465"/>
                  </a:lnTo>
                  <a:lnTo>
                    <a:pt x="3151" y="2465"/>
                  </a:lnTo>
                  <a:lnTo>
                    <a:pt x="3147" y="2467"/>
                  </a:lnTo>
                  <a:lnTo>
                    <a:pt x="3145" y="2467"/>
                  </a:lnTo>
                  <a:lnTo>
                    <a:pt x="3143" y="2469"/>
                  </a:lnTo>
                  <a:lnTo>
                    <a:pt x="3141" y="2469"/>
                  </a:lnTo>
                  <a:lnTo>
                    <a:pt x="3141" y="2471"/>
                  </a:lnTo>
                  <a:lnTo>
                    <a:pt x="3139" y="2473"/>
                  </a:lnTo>
                  <a:lnTo>
                    <a:pt x="3137" y="2473"/>
                  </a:lnTo>
                  <a:lnTo>
                    <a:pt x="3137" y="2475"/>
                  </a:lnTo>
                  <a:lnTo>
                    <a:pt x="3135" y="2475"/>
                  </a:lnTo>
                  <a:lnTo>
                    <a:pt x="3134" y="2475"/>
                  </a:lnTo>
                  <a:lnTo>
                    <a:pt x="3134" y="2477"/>
                  </a:lnTo>
                  <a:lnTo>
                    <a:pt x="3132" y="2477"/>
                  </a:lnTo>
                  <a:lnTo>
                    <a:pt x="3132" y="2479"/>
                  </a:lnTo>
                  <a:lnTo>
                    <a:pt x="3130" y="2480"/>
                  </a:lnTo>
                  <a:lnTo>
                    <a:pt x="3130" y="2482"/>
                  </a:lnTo>
                  <a:lnTo>
                    <a:pt x="3128" y="2482"/>
                  </a:lnTo>
                  <a:lnTo>
                    <a:pt x="3128" y="2484"/>
                  </a:lnTo>
                  <a:lnTo>
                    <a:pt x="3128" y="2486"/>
                  </a:lnTo>
                  <a:lnTo>
                    <a:pt x="3128" y="2488"/>
                  </a:lnTo>
                  <a:lnTo>
                    <a:pt x="3126" y="2488"/>
                  </a:lnTo>
                  <a:lnTo>
                    <a:pt x="3126" y="2490"/>
                  </a:lnTo>
                  <a:lnTo>
                    <a:pt x="3124" y="2490"/>
                  </a:lnTo>
                  <a:lnTo>
                    <a:pt x="3124" y="2492"/>
                  </a:lnTo>
                  <a:lnTo>
                    <a:pt x="3122" y="2492"/>
                  </a:lnTo>
                  <a:lnTo>
                    <a:pt x="3120" y="2494"/>
                  </a:lnTo>
                  <a:lnTo>
                    <a:pt x="3120" y="2496"/>
                  </a:lnTo>
                  <a:lnTo>
                    <a:pt x="3118" y="2496"/>
                  </a:lnTo>
                  <a:lnTo>
                    <a:pt x="3118" y="2498"/>
                  </a:lnTo>
                  <a:lnTo>
                    <a:pt x="3116" y="2498"/>
                  </a:lnTo>
                  <a:lnTo>
                    <a:pt x="3116" y="2500"/>
                  </a:lnTo>
                  <a:lnTo>
                    <a:pt x="3116" y="2502"/>
                  </a:lnTo>
                  <a:lnTo>
                    <a:pt x="3114" y="2502"/>
                  </a:lnTo>
                  <a:lnTo>
                    <a:pt x="3114" y="2504"/>
                  </a:lnTo>
                  <a:lnTo>
                    <a:pt x="3112" y="2505"/>
                  </a:lnTo>
                  <a:lnTo>
                    <a:pt x="3112" y="2507"/>
                  </a:lnTo>
                  <a:lnTo>
                    <a:pt x="3111" y="2507"/>
                  </a:lnTo>
                  <a:lnTo>
                    <a:pt x="3111" y="2509"/>
                  </a:lnTo>
                  <a:lnTo>
                    <a:pt x="3109" y="2509"/>
                  </a:lnTo>
                  <a:lnTo>
                    <a:pt x="3107" y="2509"/>
                  </a:lnTo>
                  <a:lnTo>
                    <a:pt x="3105" y="2507"/>
                  </a:lnTo>
                  <a:lnTo>
                    <a:pt x="3103" y="2505"/>
                  </a:lnTo>
                  <a:lnTo>
                    <a:pt x="3101" y="2505"/>
                  </a:lnTo>
                  <a:lnTo>
                    <a:pt x="3099" y="2505"/>
                  </a:lnTo>
                  <a:lnTo>
                    <a:pt x="3099" y="2507"/>
                  </a:lnTo>
                  <a:lnTo>
                    <a:pt x="3097" y="2507"/>
                  </a:lnTo>
                  <a:lnTo>
                    <a:pt x="3095" y="2507"/>
                  </a:lnTo>
                  <a:lnTo>
                    <a:pt x="3095" y="2505"/>
                  </a:lnTo>
                  <a:lnTo>
                    <a:pt x="3093" y="2504"/>
                  </a:lnTo>
                  <a:lnTo>
                    <a:pt x="3091" y="2504"/>
                  </a:lnTo>
                  <a:lnTo>
                    <a:pt x="3091" y="2502"/>
                  </a:lnTo>
                  <a:lnTo>
                    <a:pt x="3089" y="2502"/>
                  </a:lnTo>
                  <a:lnTo>
                    <a:pt x="3087" y="2502"/>
                  </a:lnTo>
                  <a:lnTo>
                    <a:pt x="3086" y="2502"/>
                  </a:lnTo>
                  <a:lnTo>
                    <a:pt x="3084" y="2502"/>
                  </a:lnTo>
                  <a:lnTo>
                    <a:pt x="3082" y="2502"/>
                  </a:lnTo>
                  <a:lnTo>
                    <a:pt x="3080" y="2502"/>
                  </a:lnTo>
                  <a:lnTo>
                    <a:pt x="3078" y="2502"/>
                  </a:lnTo>
                  <a:lnTo>
                    <a:pt x="3076" y="2502"/>
                  </a:lnTo>
                  <a:lnTo>
                    <a:pt x="3074" y="2502"/>
                  </a:lnTo>
                  <a:lnTo>
                    <a:pt x="3074" y="2504"/>
                  </a:lnTo>
                  <a:lnTo>
                    <a:pt x="3072" y="2504"/>
                  </a:lnTo>
                  <a:lnTo>
                    <a:pt x="3072" y="2505"/>
                  </a:lnTo>
                  <a:lnTo>
                    <a:pt x="3070" y="2507"/>
                  </a:lnTo>
                  <a:lnTo>
                    <a:pt x="3070" y="2509"/>
                  </a:lnTo>
                  <a:lnTo>
                    <a:pt x="3068" y="2509"/>
                  </a:lnTo>
                  <a:lnTo>
                    <a:pt x="3068" y="2511"/>
                  </a:lnTo>
                  <a:lnTo>
                    <a:pt x="3068" y="2513"/>
                  </a:lnTo>
                  <a:lnTo>
                    <a:pt x="3068" y="2515"/>
                  </a:lnTo>
                  <a:lnTo>
                    <a:pt x="3066" y="2515"/>
                  </a:lnTo>
                  <a:lnTo>
                    <a:pt x="3066" y="2517"/>
                  </a:lnTo>
                  <a:lnTo>
                    <a:pt x="3066" y="2519"/>
                  </a:lnTo>
                  <a:lnTo>
                    <a:pt x="3064" y="2521"/>
                  </a:lnTo>
                  <a:lnTo>
                    <a:pt x="3064" y="2523"/>
                  </a:lnTo>
                  <a:lnTo>
                    <a:pt x="3064" y="2525"/>
                  </a:lnTo>
                  <a:lnTo>
                    <a:pt x="3064" y="2527"/>
                  </a:lnTo>
                  <a:lnTo>
                    <a:pt x="3064" y="2528"/>
                  </a:lnTo>
                  <a:lnTo>
                    <a:pt x="3063" y="2530"/>
                  </a:lnTo>
                  <a:lnTo>
                    <a:pt x="3061" y="2530"/>
                  </a:lnTo>
                  <a:lnTo>
                    <a:pt x="3061" y="2532"/>
                  </a:lnTo>
                  <a:lnTo>
                    <a:pt x="3059" y="2532"/>
                  </a:lnTo>
                  <a:lnTo>
                    <a:pt x="3057" y="2534"/>
                  </a:lnTo>
                  <a:lnTo>
                    <a:pt x="3055" y="2536"/>
                  </a:lnTo>
                  <a:lnTo>
                    <a:pt x="3053" y="2536"/>
                  </a:lnTo>
                  <a:lnTo>
                    <a:pt x="3049" y="2536"/>
                  </a:lnTo>
                  <a:lnTo>
                    <a:pt x="3045" y="2538"/>
                  </a:lnTo>
                  <a:lnTo>
                    <a:pt x="3041" y="2540"/>
                  </a:lnTo>
                  <a:lnTo>
                    <a:pt x="3040" y="2540"/>
                  </a:lnTo>
                  <a:lnTo>
                    <a:pt x="3038" y="2542"/>
                  </a:lnTo>
                  <a:lnTo>
                    <a:pt x="3036" y="2542"/>
                  </a:lnTo>
                  <a:lnTo>
                    <a:pt x="3034" y="2544"/>
                  </a:lnTo>
                  <a:lnTo>
                    <a:pt x="3032" y="2544"/>
                  </a:lnTo>
                  <a:lnTo>
                    <a:pt x="3032" y="2546"/>
                  </a:lnTo>
                  <a:lnTo>
                    <a:pt x="3030" y="2546"/>
                  </a:lnTo>
                  <a:lnTo>
                    <a:pt x="3028" y="2548"/>
                  </a:lnTo>
                  <a:lnTo>
                    <a:pt x="3026" y="2550"/>
                  </a:lnTo>
                  <a:lnTo>
                    <a:pt x="3026" y="2552"/>
                  </a:lnTo>
                  <a:lnTo>
                    <a:pt x="3024" y="2552"/>
                  </a:lnTo>
                  <a:lnTo>
                    <a:pt x="3024" y="2553"/>
                  </a:lnTo>
                  <a:lnTo>
                    <a:pt x="3024" y="2555"/>
                  </a:lnTo>
                  <a:lnTo>
                    <a:pt x="3024" y="2557"/>
                  </a:lnTo>
                  <a:lnTo>
                    <a:pt x="3022" y="2557"/>
                  </a:lnTo>
                  <a:lnTo>
                    <a:pt x="3022" y="2559"/>
                  </a:lnTo>
                  <a:lnTo>
                    <a:pt x="3022" y="2561"/>
                  </a:lnTo>
                  <a:lnTo>
                    <a:pt x="3022" y="2563"/>
                  </a:lnTo>
                  <a:lnTo>
                    <a:pt x="3022" y="2565"/>
                  </a:lnTo>
                  <a:lnTo>
                    <a:pt x="3022" y="2567"/>
                  </a:lnTo>
                  <a:lnTo>
                    <a:pt x="3022" y="2569"/>
                  </a:lnTo>
                  <a:lnTo>
                    <a:pt x="3022" y="2571"/>
                  </a:lnTo>
                  <a:lnTo>
                    <a:pt x="3022" y="2573"/>
                  </a:lnTo>
                  <a:lnTo>
                    <a:pt x="3020" y="2573"/>
                  </a:lnTo>
                  <a:lnTo>
                    <a:pt x="3020" y="2575"/>
                  </a:lnTo>
                  <a:lnTo>
                    <a:pt x="3020" y="2577"/>
                  </a:lnTo>
                  <a:lnTo>
                    <a:pt x="3018" y="2578"/>
                  </a:lnTo>
                  <a:lnTo>
                    <a:pt x="3018" y="2580"/>
                  </a:lnTo>
                  <a:lnTo>
                    <a:pt x="3016" y="2580"/>
                  </a:lnTo>
                  <a:lnTo>
                    <a:pt x="3016" y="2582"/>
                  </a:lnTo>
                  <a:lnTo>
                    <a:pt x="3016" y="2584"/>
                  </a:lnTo>
                  <a:lnTo>
                    <a:pt x="3015" y="2584"/>
                  </a:lnTo>
                  <a:lnTo>
                    <a:pt x="3015" y="2586"/>
                  </a:lnTo>
                  <a:lnTo>
                    <a:pt x="3015" y="2588"/>
                  </a:lnTo>
                  <a:lnTo>
                    <a:pt x="3013" y="2588"/>
                  </a:lnTo>
                  <a:lnTo>
                    <a:pt x="3013" y="2590"/>
                  </a:lnTo>
                  <a:lnTo>
                    <a:pt x="3013" y="2592"/>
                  </a:lnTo>
                  <a:lnTo>
                    <a:pt x="3013" y="2594"/>
                  </a:lnTo>
                  <a:lnTo>
                    <a:pt x="3013" y="2596"/>
                  </a:lnTo>
                  <a:lnTo>
                    <a:pt x="3013" y="2598"/>
                  </a:lnTo>
                  <a:lnTo>
                    <a:pt x="3013" y="2600"/>
                  </a:lnTo>
                  <a:lnTo>
                    <a:pt x="3013" y="2601"/>
                  </a:lnTo>
                  <a:lnTo>
                    <a:pt x="3013" y="2603"/>
                  </a:lnTo>
                  <a:lnTo>
                    <a:pt x="3015" y="2605"/>
                  </a:lnTo>
                  <a:lnTo>
                    <a:pt x="3015" y="2607"/>
                  </a:lnTo>
                  <a:lnTo>
                    <a:pt x="3016" y="2607"/>
                  </a:lnTo>
                  <a:lnTo>
                    <a:pt x="3016" y="2609"/>
                  </a:lnTo>
                  <a:lnTo>
                    <a:pt x="3018" y="2609"/>
                  </a:lnTo>
                  <a:lnTo>
                    <a:pt x="3018" y="2611"/>
                  </a:lnTo>
                  <a:lnTo>
                    <a:pt x="3020" y="2611"/>
                  </a:lnTo>
                  <a:lnTo>
                    <a:pt x="3020" y="2613"/>
                  </a:lnTo>
                  <a:lnTo>
                    <a:pt x="3022" y="2613"/>
                  </a:lnTo>
                  <a:lnTo>
                    <a:pt x="3024" y="2613"/>
                  </a:lnTo>
                  <a:lnTo>
                    <a:pt x="3024" y="2615"/>
                  </a:lnTo>
                  <a:lnTo>
                    <a:pt x="3026" y="2615"/>
                  </a:lnTo>
                  <a:lnTo>
                    <a:pt x="3026" y="2617"/>
                  </a:lnTo>
                  <a:lnTo>
                    <a:pt x="3028" y="2617"/>
                  </a:lnTo>
                  <a:lnTo>
                    <a:pt x="3028" y="2619"/>
                  </a:lnTo>
                  <a:lnTo>
                    <a:pt x="3028" y="2621"/>
                  </a:lnTo>
                  <a:lnTo>
                    <a:pt x="3030" y="2621"/>
                  </a:lnTo>
                  <a:lnTo>
                    <a:pt x="3030" y="2623"/>
                  </a:lnTo>
                  <a:lnTo>
                    <a:pt x="3030" y="2625"/>
                  </a:lnTo>
                  <a:lnTo>
                    <a:pt x="3032" y="2625"/>
                  </a:lnTo>
                  <a:lnTo>
                    <a:pt x="3032" y="2626"/>
                  </a:lnTo>
                  <a:lnTo>
                    <a:pt x="3034" y="2626"/>
                  </a:lnTo>
                  <a:lnTo>
                    <a:pt x="3034" y="2628"/>
                  </a:lnTo>
                  <a:lnTo>
                    <a:pt x="3036" y="2628"/>
                  </a:lnTo>
                  <a:lnTo>
                    <a:pt x="3036" y="2630"/>
                  </a:lnTo>
                  <a:lnTo>
                    <a:pt x="3038" y="2630"/>
                  </a:lnTo>
                  <a:lnTo>
                    <a:pt x="3038" y="2632"/>
                  </a:lnTo>
                  <a:lnTo>
                    <a:pt x="3040" y="2638"/>
                  </a:lnTo>
                  <a:lnTo>
                    <a:pt x="3038" y="2642"/>
                  </a:lnTo>
                  <a:lnTo>
                    <a:pt x="3040" y="2644"/>
                  </a:lnTo>
                  <a:lnTo>
                    <a:pt x="3040" y="2646"/>
                  </a:lnTo>
                  <a:lnTo>
                    <a:pt x="3040" y="2648"/>
                  </a:lnTo>
                  <a:lnTo>
                    <a:pt x="3038" y="2649"/>
                  </a:lnTo>
                  <a:lnTo>
                    <a:pt x="3040" y="2653"/>
                  </a:lnTo>
                  <a:lnTo>
                    <a:pt x="3040" y="2659"/>
                  </a:lnTo>
                  <a:lnTo>
                    <a:pt x="3038" y="2661"/>
                  </a:lnTo>
                  <a:lnTo>
                    <a:pt x="3038" y="2667"/>
                  </a:lnTo>
                  <a:lnTo>
                    <a:pt x="3034" y="2671"/>
                  </a:lnTo>
                  <a:lnTo>
                    <a:pt x="3032" y="2673"/>
                  </a:lnTo>
                  <a:lnTo>
                    <a:pt x="3030" y="2676"/>
                  </a:lnTo>
                  <a:lnTo>
                    <a:pt x="3028" y="2680"/>
                  </a:lnTo>
                  <a:lnTo>
                    <a:pt x="3026" y="2682"/>
                  </a:lnTo>
                  <a:lnTo>
                    <a:pt x="3026" y="2684"/>
                  </a:lnTo>
                  <a:lnTo>
                    <a:pt x="3028" y="2688"/>
                  </a:lnTo>
                  <a:lnTo>
                    <a:pt x="3030" y="2690"/>
                  </a:lnTo>
                  <a:lnTo>
                    <a:pt x="3032" y="2692"/>
                  </a:lnTo>
                  <a:lnTo>
                    <a:pt x="3032" y="2694"/>
                  </a:lnTo>
                  <a:lnTo>
                    <a:pt x="3034" y="2694"/>
                  </a:lnTo>
                  <a:lnTo>
                    <a:pt x="3036" y="2697"/>
                  </a:lnTo>
                  <a:lnTo>
                    <a:pt x="3036" y="2699"/>
                  </a:lnTo>
                  <a:lnTo>
                    <a:pt x="3038" y="2701"/>
                  </a:lnTo>
                  <a:lnTo>
                    <a:pt x="3040" y="2703"/>
                  </a:lnTo>
                  <a:lnTo>
                    <a:pt x="3043" y="2707"/>
                  </a:lnTo>
                  <a:lnTo>
                    <a:pt x="3043" y="2709"/>
                  </a:lnTo>
                  <a:lnTo>
                    <a:pt x="3045" y="2711"/>
                  </a:lnTo>
                  <a:lnTo>
                    <a:pt x="3047" y="2713"/>
                  </a:lnTo>
                  <a:lnTo>
                    <a:pt x="3047" y="2715"/>
                  </a:lnTo>
                  <a:lnTo>
                    <a:pt x="3049" y="2717"/>
                  </a:lnTo>
                  <a:lnTo>
                    <a:pt x="3051" y="2719"/>
                  </a:lnTo>
                  <a:lnTo>
                    <a:pt x="3053" y="2721"/>
                  </a:lnTo>
                  <a:lnTo>
                    <a:pt x="3055" y="2724"/>
                  </a:lnTo>
                  <a:lnTo>
                    <a:pt x="3059" y="2728"/>
                  </a:lnTo>
                  <a:lnTo>
                    <a:pt x="3061" y="2730"/>
                  </a:lnTo>
                  <a:lnTo>
                    <a:pt x="3063" y="2730"/>
                  </a:lnTo>
                  <a:lnTo>
                    <a:pt x="3066" y="2732"/>
                  </a:lnTo>
                  <a:lnTo>
                    <a:pt x="3066" y="2734"/>
                  </a:lnTo>
                  <a:lnTo>
                    <a:pt x="3068" y="2736"/>
                  </a:lnTo>
                  <a:lnTo>
                    <a:pt x="3070" y="2738"/>
                  </a:lnTo>
                  <a:lnTo>
                    <a:pt x="3070" y="2740"/>
                  </a:lnTo>
                  <a:lnTo>
                    <a:pt x="3068" y="2744"/>
                  </a:lnTo>
                  <a:lnTo>
                    <a:pt x="3068" y="2745"/>
                  </a:lnTo>
                  <a:lnTo>
                    <a:pt x="3068" y="2749"/>
                  </a:lnTo>
                  <a:lnTo>
                    <a:pt x="3066" y="2753"/>
                  </a:lnTo>
                  <a:lnTo>
                    <a:pt x="3066" y="2755"/>
                  </a:lnTo>
                  <a:lnTo>
                    <a:pt x="3063" y="2757"/>
                  </a:lnTo>
                  <a:lnTo>
                    <a:pt x="3061" y="2759"/>
                  </a:lnTo>
                  <a:lnTo>
                    <a:pt x="3061" y="2761"/>
                  </a:lnTo>
                  <a:lnTo>
                    <a:pt x="3059" y="2761"/>
                  </a:lnTo>
                  <a:lnTo>
                    <a:pt x="3059" y="2763"/>
                  </a:lnTo>
                  <a:lnTo>
                    <a:pt x="3057" y="2763"/>
                  </a:lnTo>
                  <a:lnTo>
                    <a:pt x="3057" y="2765"/>
                  </a:lnTo>
                  <a:lnTo>
                    <a:pt x="3055" y="2765"/>
                  </a:lnTo>
                  <a:lnTo>
                    <a:pt x="3053" y="2765"/>
                  </a:lnTo>
                  <a:lnTo>
                    <a:pt x="3047" y="2767"/>
                  </a:lnTo>
                  <a:lnTo>
                    <a:pt x="3045" y="2769"/>
                  </a:lnTo>
                  <a:lnTo>
                    <a:pt x="3041" y="2770"/>
                  </a:lnTo>
                  <a:lnTo>
                    <a:pt x="3038" y="2770"/>
                  </a:lnTo>
                  <a:lnTo>
                    <a:pt x="3034" y="2770"/>
                  </a:lnTo>
                  <a:lnTo>
                    <a:pt x="3032" y="2770"/>
                  </a:lnTo>
                  <a:lnTo>
                    <a:pt x="3028" y="2770"/>
                  </a:lnTo>
                  <a:lnTo>
                    <a:pt x="3026" y="2770"/>
                  </a:lnTo>
                  <a:lnTo>
                    <a:pt x="3024" y="2769"/>
                  </a:lnTo>
                  <a:lnTo>
                    <a:pt x="3022" y="2769"/>
                  </a:lnTo>
                  <a:lnTo>
                    <a:pt x="3020" y="2767"/>
                  </a:lnTo>
                  <a:lnTo>
                    <a:pt x="3018" y="2767"/>
                  </a:lnTo>
                  <a:lnTo>
                    <a:pt x="3016" y="2765"/>
                  </a:lnTo>
                  <a:lnTo>
                    <a:pt x="3015" y="2765"/>
                  </a:lnTo>
                  <a:lnTo>
                    <a:pt x="3013" y="2765"/>
                  </a:lnTo>
                  <a:lnTo>
                    <a:pt x="3011" y="2765"/>
                  </a:lnTo>
                  <a:lnTo>
                    <a:pt x="3007" y="2767"/>
                  </a:lnTo>
                  <a:lnTo>
                    <a:pt x="3005" y="2767"/>
                  </a:lnTo>
                  <a:lnTo>
                    <a:pt x="3003" y="2767"/>
                  </a:lnTo>
                  <a:lnTo>
                    <a:pt x="3003" y="2769"/>
                  </a:lnTo>
                  <a:lnTo>
                    <a:pt x="3001" y="2770"/>
                  </a:lnTo>
                  <a:lnTo>
                    <a:pt x="2999" y="2772"/>
                  </a:lnTo>
                  <a:lnTo>
                    <a:pt x="2997" y="2774"/>
                  </a:lnTo>
                  <a:lnTo>
                    <a:pt x="2995" y="2778"/>
                  </a:lnTo>
                  <a:lnTo>
                    <a:pt x="2995" y="2780"/>
                  </a:lnTo>
                  <a:lnTo>
                    <a:pt x="2995" y="2782"/>
                  </a:lnTo>
                  <a:lnTo>
                    <a:pt x="2993" y="2784"/>
                  </a:lnTo>
                  <a:lnTo>
                    <a:pt x="2992" y="2786"/>
                  </a:lnTo>
                  <a:lnTo>
                    <a:pt x="2992" y="2790"/>
                  </a:lnTo>
                  <a:lnTo>
                    <a:pt x="2990" y="2790"/>
                  </a:lnTo>
                  <a:lnTo>
                    <a:pt x="2988" y="2792"/>
                  </a:lnTo>
                  <a:lnTo>
                    <a:pt x="2988" y="2793"/>
                  </a:lnTo>
                  <a:lnTo>
                    <a:pt x="2986" y="2795"/>
                  </a:lnTo>
                  <a:lnTo>
                    <a:pt x="2986" y="2797"/>
                  </a:lnTo>
                  <a:lnTo>
                    <a:pt x="2984" y="2799"/>
                  </a:lnTo>
                  <a:lnTo>
                    <a:pt x="2984" y="2803"/>
                  </a:lnTo>
                  <a:lnTo>
                    <a:pt x="2982" y="2815"/>
                  </a:lnTo>
                  <a:lnTo>
                    <a:pt x="2980" y="2822"/>
                  </a:lnTo>
                  <a:lnTo>
                    <a:pt x="2972" y="2838"/>
                  </a:lnTo>
                  <a:lnTo>
                    <a:pt x="2965" y="2849"/>
                  </a:lnTo>
                  <a:lnTo>
                    <a:pt x="2961" y="2853"/>
                  </a:lnTo>
                  <a:lnTo>
                    <a:pt x="2959" y="2859"/>
                  </a:lnTo>
                  <a:lnTo>
                    <a:pt x="2955" y="2861"/>
                  </a:lnTo>
                  <a:lnTo>
                    <a:pt x="2947" y="2866"/>
                  </a:lnTo>
                  <a:lnTo>
                    <a:pt x="2940" y="2870"/>
                  </a:lnTo>
                  <a:lnTo>
                    <a:pt x="2928" y="2876"/>
                  </a:lnTo>
                  <a:lnTo>
                    <a:pt x="2926" y="2880"/>
                  </a:lnTo>
                  <a:lnTo>
                    <a:pt x="2922" y="2884"/>
                  </a:lnTo>
                  <a:lnTo>
                    <a:pt x="2920" y="2886"/>
                  </a:lnTo>
                  <a:lnTo>
                    <a:pt x="2919" y="2889"/>
                  </a:lnTo>
                  <a:lnTo>
                    <a:pt x="2913" y="2891"/>
                  </a:lnTo>
                  <a:lnTo>
                    <a:pt x="2909" y="2891"/>
                  </a:lnTo>
                  <a:lnTo>
                    <a:pt x="2907" y="2893"/>
                  </a:lnTo>
                  <a:lnTo>
                    <a:pt x="2905" y="2897"/>
                  </a:lnTo>
                  <a:lnTo>
                    <a:pt x="2901" y="2899"/>
                  </a:lnTo>
                  <a:lnTo>
                    <a:pt x="2899" y="2899"/>
                  </a:lnTo>
                  <a:lnTo>
                    <a:pt x="2897" y="2901"/>
                  </a:lnTo>
                  <a:lnTo>
                    <a:pt x="2894" y="2903"/>
                  </a:lnTo>
                  <a:lnTo>
                    <a:pt x="2892" y="2905"/>
                  </a:lnTo>
                  <a:lnTo>
                    <a:pt x="2890" y="2905"/>
                  </a:lnTo>
                  <a:lnTo>
                    <a:pt x="2888" y="2907"/>
                  </a:lnTo>
                  <a:lnTo>
                    <a:pt x="2886" y="2907"/>
                  </a:lnTo>
                  <a:lnTo>
                    <a:pt x="2884" y="2909"/>
                  </a:lnTo>
                  <a:lnTo>
                    <a:pt x="2882" y="2909"/>
                  </a:lnTo>
                  <a:lnTo>
                    <a:pt x="2880" y="2911"/>
                  </a:lnTo>
                  <a:lnTo>
                    <a:pt x="2878" y="2913"/>
                  </a:lnTo>
                  <a:lnTo>
                    <a:pt x="2878" y="2916"/>
                  </a:lnTo>
                  <a:lnTo>
                    <a:pt x="2876" y="2918"/>
                  </a:lnTo>
                  <a:lnTo>
                    <a:pt x="2872" y="2924"/>
                  </a:lnTo>
                  <a:lnTo>
                    <a:pt x="2872" y="2926"/>
                  </a:lnTo>
                  <a:lnTo>
                    <a:pt x="2872" y="2928"/>
                  </a:lnTo>
                  <a:lnTo>
                    <a:pt x="2872" y="2930"/>
                  </a:lnTo>
                  <a:lnTo>
                    <a:pt x="2871" y="2932"/>
                  </a:lnTo>
                  <a:lnTo>
                    <a:pt x="2871" y="2934"/>
                  </a:lnTo>
                  <a:lnTo>
                    <a:pt x="2869" y="2936"/>
                  </a:lnTo>
                  <a:lnTo>
                    <a:pt x="2867" y="2939"/>
                  </a:lnTo>
                  <a:lnTo>
                    <a:pt x="2865" y="2941"/>
                  </a:lnTo>
                  <a:lnTo>
                    <a:pt x="2865" y="2943"/>
                  </a:lnTo>
                  <a:lnTo>
                    <a:pt x="2863" y="2943"/>
                  </a:lnTo>
                  <a:lnTo>
                    <a:pt x="2861" y="2945"/>
                  </a:lnTo>
                  <a:lnTo>
                    <a:pt x="2861" y="2947"/>
                  </a:lnTo>
                  <a:lnTo>
                    <a:pt x="2859" y="2947"/>
                  </a:lnTo>
                  <a:lnTo>
                    <a:pt x="2857" y="2949"/>
                  </a:lnTo>
                  <a:lnTo>
                    <a:pt x="2855" y="2951"/>
                  </a:lnTo>
                  <a:lnTo>
                    <a:pt x="2853" y="2953"/>
                  </a:lnTo>
                  <a:lnTo>
                    <a:pt x="2851" y="2955"/>
                  </a:lnTo>
                  <a:lnTo>
                    <a:pt x="2851" y="2957"/>
                  </a:lnTo>
                  <a:lnTo>
                    <a:pt x="2849" y="2959"/>
                  </a:lnTo>
                  <a:lnTo>
                    <a:pt x="2848" y="2961"/>
                  </a:lnTo>
                  <a:lnTo>
                    <a:pt x="2848" y="2962"/>
                  </a:lnTo>
                  <a:lnTo>
                    <a:pt x="2846" y="2964"/>
                  </a:lnTo>
                  <a:lnTo>
                    <a:pt x="2846" y="2966"/>
                  </a:lnTo>
                  <a:lnTo>
                    <a:pt x="2844" y="2966"/>
                  </a:lnTo>
                  <a:lnTo>
                    <a:pt x="2844" y="2968"/>
                  </a:lnTo>
                  <a:lnTo>
                    <a:pt x="2842" y="2970"/>
                  </a:lnTo>
                  <a:lnTo>
                    <a:pt x="2840" y="2972"/>
                  </a:lnTo>
                  <a:lnTo>
                    <a:pt x="2840" y="2974"/>
                  </a:lnTo>
                  <a:lnTo>
                    <a:pt x="2840" y="2976"/>
                  </a:lnTo>
                  <a:lnTo>
                    <a:pt x="2840" y="2978"/>
                  </a:lnTo>
                  <a:lnTo>
                    <a:pt x="2840" y="2980"/>
                  </a:lnTo>
                  <a:lnTo>
                    <a:pt x="2838" y="2982"/>
                  </a:lnTo>
                  <a:lnTo>
                    <a:pt x="2836" y="2984"/>
                  </a:lnTo>
                  <a:lnTo>
                    <a:pt x="2836" y="2986"/>
                  </a:lnTo>
                  <a:lnTo>
                    <a:pt x="2836" y="2987"/>
                  </a:lnTo>
                  <a:lnTo>
                    <a:pt x="2836" y="2989"/>
                  </a:lnTo>
                  <a:lnTo>
                    <a:pt x="2836" y="2993"/>
                  </a:lnTo>
                  <a:lnTo>
                    <a:pt x="2836" y="2997"/>
                  </a:lnTo>
                  <a:lnTo>
                    <a:pt x="2834" y="3001"/>
                  </a:lnTo>
                  <a:lnTo>
                    <a:pt x="2834" y="3005"/>
                  </a:lnTo>
                  <a:lnTo>
                    <a:pt x="2834" y="3007"/>
                  </a:lnTo>
                  <a:lnTo>
                    <a:pt x="2832" y="3009"/>
                  </a:lnTo>
                  <a:lnTo>
                    <a:pt x="2830" y="3010"/>
                  </a:lnTo>
                  <a:lnTo>
                    <a:pt x="2830" y="3012"/>
                  </a:lnTo>
                  <a:lnTo>
                    <a:pt x="2828" y="3014"/>
                  </a:lnTo>
                  <a:lnTo>
                    <a:pt x="2828" y="3016"/>
                  </a:lnTo>
                  <a:lnTo>
                    <a:pt x="2824" y="3022"/>
                  </a:lnTo>
                  <a:lnTo>
                    <a:pt x="2824" y="3024"/>
                  </a:lnTo>
                  <a:lnTo>
                    <a:pt x="2823" y="3024"/>
                  </a:lnTo>
                  <a:lnTo>
                    <a:pt x="2821" y="3026"/>
                  </a:lnTo>
                  <a:lnTo>
                    <a:pt x="2819" y="3026"/>
                  </a:lnTo>
                  <a:lnTo>
                    <a:pt x="2817" y="3026"/>
                  </a:lnTo>
                  <a:lnTo>
                    <a:pt x="2815" y="3028"/>
                  </a:lnTo>
                  <a:lnTo>
                    <a:pt x="2815" y="3030"/>
                  </a:lnTo>
                  <a:lnTo>
                    <a:pt x="2813" y="3035"/>
                  </a:lnTo>
                  <a:lnTo>
                    <a:pt x="2813" y="3037"/>
                  </a:lnTo>
                  <a:lnTo>
                    <a:pt x="2811" y="3039"/>
                  </a:lnTo>
                  <a:lnTo>
                    <a:pt x="2803" y="3051"/>
                  </a:lnTo>
                  <a:lnTo>
                    <a:pt x="2801" y="3058"/>
                  </a:lnTo>
                  <a:lnTo>
                    <a:pt x="2800" y="3060"/>
                  </a:lnTo>
                  <a:lnTo>
                    <a:pt x="2800" y="3064"/>
                  </a:lnTo>
                  <a:lnTo>
                    <a:pt x="2798" y="3068"/>
                  </a:lnTo>
                  <a:lnTo>
                    <a:pt x="2798" y="3072"/>
                  </a:lnTo>
                  <a:lnTo>
                    <a:pt x="2800" y="3074"/>
                  </a:lnTo>
                  <a:lnTo>
                    <a:pt x="2800" y="3076"/>
                  </a:lnTo>
                  <a:lnTo>
                    <a:pt x="2801" y="3078"/>
                  </a:lnTo>
                  <a:lnTo>
                    <a:pt x="2801" y="3080"/>
                  </a:lnTo>
                  <a:lnTo>
                    <a:pt x="2803" y="3082"/>
                  </a:lnTo>
                  <a:lnTo>
                    <a:pt x="2807" y="3083"/>
                  </a:lnTo>
                  <a:lnTo>
                    <a:pt x="2809" y="3085"/>
                  </a:lnTo>
                  <a:lnTo>
                    <a:pt x="2811" y="3087"/>
                  </a:lnTo>
                  <a:lnTo>
                    <a:pt x="2813" y="3089"/>
                  </a:lnTo>
                  <a:lnTo>
                    <a:pt x="2813" y="3091"/>
                  </a:lnTo>
                  <a:lnTo>
                    <a:pt x="2813" y="3093"/>
                  </a:lnTo>
                  <a:lnTo>
                    <a:pt x="2813" y="3095"/>
                  </a:lnTo>
                  <a:lnTo>
                    <a:pt x="2815" y="3097"/>
                  </a:lnTo>
                  <a:lnTo>
                    <a:pt x="2817" y="3101"/>
                  </a:lnTo>
                  <a:lnTo>
                    <a:pt x="2819" y="3103"/>
                  </a:lnTo>
                  <a:lnTo>
                    <a:pt x="2821" y="3103"/>
                  </a:lnTo>
                  <a:lnTo>
                    <a:pt x="2821" y="3105"/>
                  </a:lnTo>
                  <a:lnTo>
                    <a:pt x="2823" y="3106"/>
                  </a:lnTo>
                  <a:lnTo>
                    <a:pt x="2824" y="3106"/>
                  </a:lnTo>
                  <a:lnTo>
                    <a:pt x="2826" y="3108"/>
                  </a:lnTo>
                  <a:lnTo>
                    <a:pt x="2826" y="3110"/>
                  </a:lnTo>
                  <a:lnTo>
                    <a:pt x="2828" y="3110"/>
                  </a:lnTo>
                  <a:lnTo>
                    <a:pt x="2830" y="3112"/>
                  </a:lnTo>
                  <a:lnTo>
                    <a:pt x="2834" y="3114"/>
                  </a:lnTo>
                  <a:lnTo>
                    <a:pt x="2838" y="3116"/>
                  </a:lnTo>
                  <a:lnTo>
                    <a:pt x="2842" y="3116"/>
                  </a:lnTo>
                  <a:lnTo>
                    <a:pt x="2846" y="3116"/>
                  </a:lnTo>
                  <a:lnTo>
                    <a:pt x="2849" y="3118"/>
                  </a:lnTo>
                  <a:lnTo>
                    <a:pt x="2853" y="3120"/>
                  </a:lnTo>
                  <a:lnTo>
                    <a:pt x="2855" y="3120"/>
                  </a:lnTo>
                  <a:lnTo>
                    <a:pt x="2855" y="3122"/>
                  </a:lnTo>
                  <a:lnTo>
                    <a:pt x="2857" y="3122"/>
                  </a:lnTo>
                  <a:lnTo>
                    <a:pt x="2855" y="3126"/>
                  </a:lnTo>
                  <a:lnTo>
                    <a:pt x="2851" y="3131"/>
                  </a:lnTo>
                  <a:lnTo>
                    <a:pt x="2846" y="3139"/>
                  </a:lnTo>
                  <a:lnTo>
                    <a:pt x="2842" y="3143"/>
                  </a:lnTo>
                  <a:lnTo>
                    <a:pt x="2842" y="3145"/>
                  </a:lnTo>
                  <a:lnTo>
                    <a:pt x="2840" y="3149"/>
                  </a:lnTo>
                  <a:lnTo>
                    <a:pt x="2840" y="3151"/>
                  </a:lnTo>
                  <a:lnTo>
                    <a:pt x="2842" y="3151"/>
                  </a:lnTo>
                  <a:lnTo>
                    <a:pt x="2844" y="3151"/>
                  </a:lnTo>
                  <a:lnTo>
                    <a:pt x="2844" y="3149"/>
                  </a:lnTo>
                  <a:lnTo>
                    <a:pt x="2846" y="3149"/>
                  </a:lnTo>
                  <a:lnTo>
                    <a:pt x="2848" y="3149"/>
                  </a:lnTo>
                  <a:lnTo>
                    <a:pt x="2848" y="3151"/>
                  </a:lnTo>
                  <a:lnTo>
                    <a:pt x="2848" y="3153"/>
                  </a:lnTo>
                  <a:lnTo>
                    <a:pt x="2846" y="3154"/>
                  </a:lnTo>
                  <a:lnTo>
                    <a:pt x="2846" y="3156"/>
                  </a:lnTo>
                  <a:lnTo>
                    <a:pt x="2848" y="3156"/>
                  </a:lnTo>
                  <a:lnTo>
                    <a:pt x="2848" y="3158"/>
                  </a:lnTo>
                  <a:lnTo>
                    <a:pt x="2849" y="3160"/>
                  </a:lnTo>
                  <a:lnTo>
                    <a:pt x="2849" y="3162"/>
                  </a:lnTo>
                  <a:lnTo>
                    <a:pt x="2848" y="3162"/>
                  </a:lnTo>
                  <a:lnTo>
                    <a:pt x="2848" y="3164"/>
                  </a:lnTo>
                  <a:lnTo>
                    <a:pt x="2848" y="3166"/>
                  </a:lnTo>
                  <a:lnTo>
                    <a:pt x="2848" y="3168"/>
                  </a:lnTo>
                  <a:lnTo>
                    <a:pt x="2848" y="3170"/>
                  </a:lnTo>
                  <a:lnTo>
                    <a:pt x="2848" y="3172"/>
                  </a:lnTo>
                  <a:lnTo>
                    <a:pt x="2849" y="3172"/>
                  </a:lnTo>
                  <a:lnTo>
                    <a:pt x="2849" y="3174"/>
                  </a:lnTo>
                  <a:lnTo>
                    <a:pt x="2849" y="3176"/>
                  </a:lnTo>
                  <a:lnTo>
                    <a:pt x="2849" y="3178"/>
                  </a:lnTo>
                  <a:lnTo>
                    <a:pt x="2849" y="3179"/>
                  </a:lnTo>
                  <a:lnTo>
                    <a:pt x="2851" y="3181"/>
                  </a:lnTo>
                  <a:lnTo>
                    <a:pt x="2851" y="3183"/>
                  </a:lnTo>
                  <a:lnTo>
                    <a:pt x="2849" y="3185"/>
                  </a:lnTo>
                  <a:lnTo>
                    <a:pt x="2849" y="3187"/>
                  </a:lnTo>
                  <a:lnTo>
                    <a:pt x="2849" y="3189"/>
                  </a:lnTo>
                  <a:lnTo>
                    <a:pt x="2849" y="3191"/>
                  </a:lnTo>
                  <a:lnTo>
                    <a:pt x="2851" y="3195"/>
                  </a:lnTo>
                  <a:lnTo>
                    <a:pt x="2851" y="3199"/>
                  </a:lnTo>
                  <a:lnTo>
                    <a:pt x="2853" y="3201"/>
                  </a:lnTo>
                  <a:lnTo>
                    <a:pt x="2853" y="3202"/>
                  </a:lnTo>
                  <a:lnTo>
                    <a:pt x="2855" y="3206"/>
                  </a:lnTo>
                  <a:lnTo>
                    <a:pt x="2853" y="3210"/>
                  </a:lnTo>
                  <a:lnTo>
                    <a:pt x="2853" y="3212"/>
                  </a:lnTo>
                  <a:lnTo>
                    <a:pt x="2853" y="3214"/>
                  </a:lnTo>
                  <a:lnTo>
                    <a:pt x="2851" y="3216"/>
                  </a:lnTo>
                  <a:lnTo>
                    <a:pt x="2851" y="3218"/>
                  </a:lnTo>
                  <a:lnTo>
                    <a:pt x="2849" y="3220"/>
                  </a:lnTo>
                  <a:lnTo>
                    <a:pt x="2849" y="3222"/>
                  </a:lnTo>
                  <a:lnTo>
                    <a:pt x="2848" y="3222"/>
                  </a:lnTo>
                  <a:lnTo>
                    <a:pt x="2844" y="3224"/>
                  </a:lnTo>
                  <a:lnTo>
                    <a:pt x="2842" y="3226"/>
                  </a:lnTo>
                  <a:lnTo>
                    <a:pt x="2838" y="3226"/>
                  </a:lnTo>
                  <a:lnTo>
                    <a:pt x="2834" y="3226"/>
                  </a:lnTo>
                  <a:lnTo>
                    <a:pt x="2832" y="3226"/>
                  </a:lnTo>
                  <a:lnTo>
                    <a:pt x="2828" y="3226"/>
                  </a:lnTo>
                  <a:lnTo>
                    <a:pt x="2826" y="3226"/>
                  </a:lnTo>
                  <a:lnTo>
                    <a:pt x="2824" y="3226"/>
                  </a:lnTo>
                  <a:lnTo>
                    <a:pt x="2819" y="3224"/>
                  </a:lnTo>
                  <a:lnTo>
                    <a:pt x="2817" y="3226"/>
                  </a:lnTo>
                  <a:lnTo>
                    <a:pt x="2815" y="3226"/>
                  </a:lnTo>
                  <a:lnTo>
                    <a:pt x="2811" y="3227"/>
                  </a:lnTo>
                  <a:lnTo>
                    <a:pt x="2809" y="3227"/>
                  </a:lnTo>
                  <a:lnTo>
                    <a:pt x="2807" y="3229"/>
                  </a:lnTo>
                  <a:lnTo>
                    <a:pt x="2805" y="3229"/>
                  </a:lnTo>
                  <a:lnTo>
                    <a:pt x="2803" y="3231"/>
                  </a:lnTo>
                  <a:lnTo>
                    <a:pt x="2801" y="3233"/>
                  </a:lnTo>
                  <a:lnTo>
                    <a:pt x="2800" y="3233"/>
                  </a:lnTo>
                  <a:lnTo>
                    <a:pt x="2800" y="3235"/>
                  </a:lnTo>
                  <a:lnTo>
                    <a:pt x="2798" y="3235"/>
                  </a:lnTo>
                  <a:lnTo>
                    <a:pt x="2798" y="3237"/>
                  </a:lnTo>
                  <a:lnTo>
                    <a:pt x="2798" y="3239"/>
                  </a:lnTo>
                  <a:lnTo>
                    <a:pt x="2798" y="3241"/>
                  </a:lnTo>
                  <a:lnTo>
                    <a:pt x="2798" y="3243"/>
                  </a:lnTo>
                  <a:lnTo>
                    <a:pt x="2796" y="3247"/>
                  </a:lnTo>
                  <a:lnTo>
                    <a:pt x="2796" y="3249"/>
                  </a:lnTo>
                  <a:lnTo>
                    <a:pt x="2798" y="3250"/>
                  </a:lnTo>
                  <a:lnTo>
                    <a:pt x="2798" y="3252"/>
                  </a:lnTo>
                  <a:lnTo>
                    <a:pt x="2800" y="3256"/>
                  </a:lnTo>
                  <a:lnTo>
                    <a:pt x="2800" y="3258"/>
                  </a:lnTo>
                  <a:lnTo>
                    <a:pt x="2801" y="3260"/>
                  </a:lnTo>
                  <a:lnTo>
                    <a:pt x="2801" y="3262"/>
                  </a:lnTo>
                  <a:lnTo>
                    <a:pt x="2801" y="3264"/>
                  </a:lnTo>
                  <a:lnTo>
                    <a:pt x="2801" y="3266"/>
                  </a:lnTo>
                  <a:lnTo>
                    <a:pt x="2803" y="3268"/>
                  </a:lnTo>
                  <a:lnTo>
                    <a:pt x="2803" y="3272"/>
                  </a:lnTo>
                  <a:lnTo>
                    <a:pt x="2805" y="3275"/>
                  </a:lnTo>
                  <a:lnTo>
                    <a:pt x="2807" y="3275"/>
                  </a:lnTo>
                  <a:lnTo>
                    <a:pt x="2809" y="3277"/>
                  </a:lnTo>
                  <a:lnTo>
                    <a:pt x="2809" y="3279"/>
                  </a:lnTo>
                  <a:lnTo>
                    <a:pt x="2811" y="3283"/>
                  </a:lnTo>
                  <a:lnTo>
                    <a:pt x="2811" y="3287"/>
                  </a:lnTo>
                  <a:lnTo>
                    <a:pt x="2813" y="3289"/>
                  </a:lnTo>
                  <a:lnTo>
                    <a:pt x="2815" y="3291"/>
                  </a:lnTo>
                  <a:lnTo>
                    <a:pt x="2817" y="3293"/>
                  </a:lnTo>
                  <a:lnTo>
                    <a:pt x="2817" y="3295"/>
                  </a:lnTo>
                  <a:lnTo>
                    <a:pt x="2819" y="3297"/>
                  </a:lnTo>
                  <a:lnTo>
                    <a:pt x="2821" y="3299"/>
                  </a:lnTo>
                  <a:lnTo>
                    <a:pt x="2823" y="3300"/>
                  </a:lnTo>
                  <a:lnTo>
                    <a:pt x="2824" y="3302"/>
                  </a:lnTo>
                  <a:lnTo>
                    <a:pt x="2826" y="3304"/>
                  </a:lnTo>
                  <a:lnTo>
                    <a:pt x="2826" y="3306"/>
                  </a:lnTo>
                  <a:lnTo>
                    <a:pt x="2826" y="3308"/>
                  </a:lnTo>
                  <a:lnTo>
                    <a:pt x="2826" y="3312"/>
                  </a:lnTo>
                  <a:lnTo>
                    <a:pt x="2824" y="3316"/>
                  </a:lnTo>
                  <a:lnTo>
                    <a:pt x="2824" y="3318"/>
                  </a:lnTo>
                  <a:lnTo>
                    <a:pt x="2823" y="3320"/>
                  </a:lnTo>
                  <a:lnTo>
                    <a:pt x="2823" y="3322"/>
                  </a:lnTo>
                  <a:lnTo>
                    <a:pt x="2823" y="3323"/>
                  </a:lnTo>
                  <a:lnTo>
                    <a:pt x="2821" y="3323"/>
                  </a:lnTo>
                  <a:lnTo>
                    <a:pt x="2821" y="3325"/>
                  </a:lnTo>
                  <a:lnTo>
                    <a:pt x="2819" y="3327"/>
                  </a:lnTo>
                  <a:lnTo>
                    <a:pt x="2817" y="3327"/>
                  </a:lnTo>
                  <a:lnTo>
                    <a:pt x="2815" y="3329"/>
                  </a:lnTo>
                  <a:lnTo>
                    <a:pt x="2811" y="3329"/>
                  </a:lnTo>
                  <a:lnTo>
                    <a:pt x="2805" y="3329"/>
                  </a:lnTo>
                  <a:lnTo>
                    <a:pt x="2800" y="3329"/>
                  </a:lnTo>
                  <a:lnTo>
                    <a:pt x="2796" y="3329"/>
                  </a:lnTo>
                  <a:lnTo>
                    <a:pt x="2794" y="3331"/>
                  </a:lnTo>
                  <a:lnTo>
                    <a:pt x="2792" y="3331"/>
                  </a:lnTo>
                  <a:lnTo>
                    <a:pt x="2790" y="3331"/>
                  </a:lnTo>
                  <a:lnTo>
                    <a:pt x="2788" y="3331"/>
                  </a:lnTo>
                  <a:lnTo>
                    <a:pt x="2786" y="3333"/>
                  </a:lnTo>
                  <a:lnTo>
                    <a:pt x="2780" y="3337"/>
                  </a:lnTo>
                  <a:lnTo>
                    <a:pt x="2778" y="3339"/>
                  </a:lnTo>
                  <a:lnTo>
                    <a:pt x="2776" y="3341"/>
                  </a:lnTo>
                  <a:lnTo>
                    <a:pt x="2775" y="3343"/>
                  </a:lnTo>
                  <a:lnTo>
                    <a:pt x="2775" y="3345"/>
                  </a:lnTo>
                  <a:lnTo>
                    <a:pt x="2773" y="3347"/>
                  </a:lnTo>
                  <a:lnTo>
                    <a:pt x="2771" y="3348"/>
                  </a:lnTo>
                  <a:lnTo>
                    <a:pt x="2769" y="3350"/>
                  </a:lnTo>
                  <a:lnTo>
                    <a:pt x="2769" y="3352"/>
                  </a:lnTo>
                  <a:lnTo>
                    <a:pt x="2769" y="3354"/>
                  </a:lnTo>
                  <a:lnTo>
                    <a:pt x="2767" y="3356"/>
                  </a:lnTo>
                  <a:lnTo>
                    <a:pt x="2767" y="3358"/>
                  </a:lnTo>
                  <a:lnTo>
                    <a:pt x="2767" y="3360"/>
                  </a:lnTo>
                  <a:lnTo>
                    <a:pt x="2767" y="3362"/>
                  </a:lnTo>
                  <a:lnTo>
                    <a:pt x="2765" y="3362"/>
                  </a:lnTo>
                  <a:lnTo>
                    <a:pt x="2765" y="3364"/>
                  </a:lnTo>
                  <a:lnTo>
                    <a:pt x="2763" y="3366"/>
                  </a:lnTo>
                  <a:lnTo>
                    <a:pt x="2763" y="3368"/>
                  </a:lnTo>
                  <a:lnTo>
                    <a:pt x="2761" y="3370"/>
                  </a:lnTo>
                  <a:lnTo>
                    <a:pt x="2761" y="3371"/>
                  </a:lnTo>
                  <a:lnTo>
                    <a:pt x="2761" y="3373"/>
                  </a:lnTo>
                  <a:lnTo>
                    <a:pt x="2761" y="3375"/>
                  </a:lnTo>
                  <a:lnTo>
                    <a:pt x="2759" y="3377"/>
                  </a:lnTo>
                  <a:lnTo>
                    <a:pt x="2761" y="3379"/>
                  </a:lnTo>
                  <a:lnTo>
                    <a:pt x="2761" y="3381"/>
                  </a:lnTo>
                  <a:lnTo>
                    <a:pt x="2759" y="3383"/>
                  </a:lnTo>
                  <a:lnTo>
                    <a:pt x="2757" y="3385"/>
                  </a:lnTo>
                  <a:lnTo>
                    <a:pt x="2755" y="3387"/>
                  </a:lnTo>
                  <a:lnTo>
                    <a:pt x="2755" y="3389"/>
                  </a:lnTo>
                  <a:lnTo>
                    <a:pt x="2755" y="3393"/>
                  </a:lnTo>
                  <a:lnTo>
                    <a:pt x="2755" y="3395"/>
                  </a:lnTo>
                  <a:lnTo>
                    <a:pt x="2755" y="3396"/>
                  </a:lnTo>
                  <a:lnTo>
                    <a:pt x="2753" y="3398"/>
                  </a:lnTo>
                  <a:lnTo>
                    <a:pt x="2753" y="3402"/>
                  </a:lnTo>
                  <a:lnTo>
                    <a:pt x="2755" y="3404"/>
                  </a:lnTo>
                  <a:lnTo>
                    <a:pt x="2755" y="3406"/>
                  </a:lnTo>
                  <a:lnTo>
                    <a:pt x="2757" y="3408"/>
                  </a:lnTo>
                  <a:lnTo>
                    <a:pt x="2755" y="3410"/>
                  </a:lnTo>
                  <a:lnTo>
                    <a:pt x="2755" y="3412"/>
                  </a:lnTo>
                  <a:lnTo>
                    <a:pt x="2755" y="3414"/>
                  </a:lnTo>
                  <a:lnTo>
                    <a:pt x="2755" y="3416"/>
                  </a:lnTo>
                  <a:lnTo>
                    <a:pt x="2755" y="3418"/>
                  </a:lnTo>
                  <a:lnTo>
                    <a:pt x="2755" y="3419"/>
                  </a:lnTo>
                  <a:lnTo>
                    <a:pt x="2757" y="3421"/>
                  </a:lnTo>
                  <a:lnTo>
                    <a:pt x="2757" y="3423"/>
                  </a:lnTo>
                  <a:lnTo>
                    <a:pt x="2757" y="3425"/>
                  </a:lnTo>
                  <a:lnTo>
                    <a:pt x="2757" y="3427"/>
                  </a:lnTo>
                  <a:lnTo>
                    <a:pt x="2757" y="3429"/>
                  </a:lnTo>
                  <a:lnTo>
                    <a:pt x="2755" y="3433"/>
                  </a:lnTo>
                  <a:lnTo>
                    <a:pt x="2755" y="3437"/>
                  </a:lnTo>
                  <a:lnTo>
                    <a:pt x="2753" y="3441"/>
                  </a:lnTo>
                  <a:lnTo>
                    <a:pt x="2753" y="3443"/>
                  </a:lnTo>
                  <a:lnTo>
                    <a:pt x="2750" y="3446"/>
                  </a:lnTo>
                  <a:lnTo>
                    <a:pt x="2750" y="3450"/>
                  </a:lnTo>
                  <a:lnTo>
                    <a:pt x="2748" y="3456"/>
                  </a:lnTo>
                  <a:lnTo>
                    <a:pt x="2746" y="3458"/>
                  </a:lnTo>
                  <a:lnTo>
                    <a:pt x="2744" y="3460"/>
                  </a:lnTo>
                  <a:lnTo>
                    <a:pt x="2742" y="3460"/>
                  </a:lnTo>
                  <a:lnTo>
                    <a:pt x="2740" y="3462"/>
                  </a:lnTo>
                  <a:lnTo>
                    <a:pt x="2740" y="3464"/>
                  </a:lnTo>
                  <a:lnTo>
                    <a:pt x="2740" y="3466"/>
                  </a:lnTo>
                  <a:lnTo>
                    <a:pt x="2738" y="3466"/>
                  </a:lnTo>
                  <a:lnTo>
                    <a:pt x="2736" y="3466"/>
                  </a:lnTo>
                  <a:lnTo>
                    <a:pt x="2734" y="3464"/>
                  </a:lnTo>
                  <a:lnTo>
                    <a:pt x="2732" y="3464"/>
                  </a:lnTo>
                  <a:lnTo>
                    <a:pt x="2732" y="3462"/>
                  </a:lnTo>
                  <a:lnTo>
                    <a:pt x="2730" y="3460"/>
                  </a:lnTo>
                  <a:lnTo>
                    <a:pt x="2728" y="3460"/>
                  </a:lnTo>
                  <a:lnTo>
                    <a:pt x="2727" y="3458"/>
                  </a:lnTo>
                  <a:lnTo>
                    <a:pt x="2727" y="3456"/>
                  </a:lnTo>
                  <a:lnTo>
                    <a:pt x="2725" y="3454"/>
                  </a:lnTo>
                  <a:lnTo>
                    <a:pt x="2723" y="3452"/>
                  </a:lnTo>
                  <a:lnTo>
                    <a:pt x="2721" y="3452"/>
                  </a:lnTo>
                  <a:lnTo>
                    <a:pt x="2719" y="3452"/>
                  </a:lnTo>
                  <a:lnTo>
                    <a:pt x="2717" y="3452"/>
                  </a:lnTo>
                  <a:lnTo>
                    <a:pt x="2713" y="3456"/>
                  </a:lnTo>
                  <a:lnTo>
                    <a:pt x="2711" y="3458"/>
                  </a:lnTo>
                  <a:lnTo>
                    <a:pt x="2707" y="3460"/>
                  </a:lnTo>
                  <a:lnTo>
                    <a:pt x="2705" y="3460"/>
                  </a:lnTo>
                  <a:lnTo>
                    <a:pt x="2704" y="3460"/>
                  </a:lnTo>
                  <a:lnTo>
                    <a:pt x="2702" y="3462"/>
                  </a:lnTo>
                  <a:lnTo>
                    <a:pt x="2700" y="3462"/>
                  </a:lnTo>
                  <a:lnTo>
                    <a:pt x="2700" y="3464"/>
                  </a:lnTo>
                  <a:lnTo>
                    <a:pt x="2698" y="3464"/>
                  </a:lnTo>
                  <a:lnTo>
                    <a:pt x="2696" y="3462"/>
                  </a:lnTo>
                  <a:lnTo>
                    <a:pt x="2694" y="3462"/>
                  </a:lnTo>
                  <a:lnTo>
                    <a:pt x="2692" y="3460"/>
                  </a:lnTo>
                  <a:lnTo>
                    <a:pt x="2692" y="3458"/>
                  </a:lnTo>
                  <a:lnTo>
                    <a:pt x="2692" y="3456"/>
                  </a:lnTo>
                  <a:lnTo>
                    <a:pt x="2690" y="3456"/>
                  </a:lnTo>
                  <a:lnTo>
                    <a:pt x="2688" y="3456"/>
                  </a:lnTo>
                  <a:lnTo>
                    <a:pt x="2686" y="3456"/>
                  </a:lnTo>
                  <a:lnTo>
                    <a:pt x="2684" y="3458"/>
                  </a:lnTo>
                  <a:lnTo>
                    <a:pt x="2684" y="3460"/>
                  </a:lnTo>
                  <a:lnTo>
                    <a:pt x="2684" y="3462"/>
                  </a:lnTo>
                  <a:lnTo>
                    <a:pt x="2684" y="3464"/>
                  </a:lnTo>
                  <a:lnTo>
                    <a:pt x="2684" y="3466"/>
                  </a:lnTo>
                  <a:lnTo>
                    <a:pt x="2684" y="3467"/>
                  </a:lnTo>
                  <a:lnTo>
                    <a:pt x="2686" y="3469"/>
                  </a:lnTo>
                  <a:lnTo>
                    <a:pt x="2686" y="3471"/>
                  </a:lnTo>
                  <a:lnTo>
                    <a:pt x="2686" y="3473"/>
                  </a:lnTo>
                  <a:lnTo>
                    <a:pt x="2686" y="3475"/>
                  </a:lnTo>
                  <a:lnTo>
                    <a:pt x="2686" y="3477"/>
                  </a:lnTo>
                  <a:lnTo>
                    <a:pt x="2686" y="3479"/>
                  </a:lnTo>
                  <a:lnTo>
                    <a:pt x="2684" y="3479"/>
                  </a:lnTo>
                  <a:lnTo>
                    <a:pt x="2682" y="3481"/>
                  </a:lnTo>
                  <a:lnTo>
                    <a:pt x="2682" y="3483"/>
                  </a:lnTo>
                  <a:lnTo>
                    <a:pt x="2680" y="3483"/>
                  </a:lnTo>
                  <a:lnTo>
                    <a:pt x="2680" y="3485"/>
                  </a:lnTo>
                  <a:lnTo>
                    <a:pt x="2679" y="3485"/>
                  </a:lnTo>
                  <a:lnTo>
                    <a:pt x="2677" y="3485"/>
                  </a:lnTo>
                  <a:lnTo>
                    <a:pt x="2675" y="3485"/>
                  </a:lnTo>
                  <a:lnTo>
                    <a:pt x="2675" y="3487"/>
                  </a:lnTo>
                  <a:lnTo>
                    <a:pt x="2673" y="3487"/>
                  </a:lnTo>
                  <a:lnTo>
                    <a:pt x="2671" y="3489"/>
                  </a:lnTo>
                  <a:lnTo>
                    <a:pt x="2669" y="3491"/>
                  </a:lnTo>
                  <a:lnTo>
                    <a:pt x="2669" y="3494"/>
                  </a:lnTo>
                  <a:lnTo>
                    <a:pt x="2671" y="3496"/>
                  </a:lnTo>
                  <a:lnTo>
                    <a:pt x="2671" y="3500"/>
                  </a:lnTo>
                  <a:lnTo>
                    <a:pt x="2673" y="3502"/>
                  </a:lnTo>
                  <a:lnTo>
                    <a:pt x="2673" y="3504"/>
                  </a:lnTo>
                  <a:lnTo>
                    <a:pt x="2673" y="3506"/>
                  </a:lnTo>
                  <a:lnTo>
                    <a:pt x="2673" y="3508"/>
                  </a:lnTo>
                  <a:lnTo>
                    <a:pt x="2673" y="3510"/>
                  </a:lnTo>
                  <a:lnTo>
                    <a:pt x="2673" y="3512"/>
                  </a:lnTo>
                  <a:lnTo>
                    <a:pt x="2673" y="3514"/>
                  </a:lnTo>
                  <a:lnTo>
                    <a:pt x="2671" y="3517"/>
                  </a:lnTo>
                  <a:lnTo>
                    <a:pt x="2669" y="3519"/>
                  </a:lnTo>
                  <a:lnTo>
                    <a:pt x="2667" y="3519"/>
                  </a:lnTo>
                  <a:lnTo>
                    <a:pt x="2665" y="3523"/>
                  </a:lnTo>
                  <a:lnTo>
                    <a:pt x="2665" y="3525"/>
                  </a:lnTo>
                  <a:lnTo>
                    <a:pt x="2665" y="3527"/>
                  </a:lnTo>
                  <a:lnTo>
                    <a:pt x="2667" y="3527"/>
                  </a:lnTo>
                  <a:lnTo>
                    <a:pt x="2669" y="3529"/>
                  </a:lnTo>
                  <a:lnTo>
                    <a:pt x="2669" y="3531"/>
                  </a:lnTo>
                  <a:lnTo>
                    <a:pt x="2669" y="3533"/>
                  </a:lnTo>
                  <a:lnTo>
                    <a:pt x="2667" y="3533"/>
                  </a:lnTo>
                  <a:lnTo>
                    <a:pt x="2667" y="3531"/>
                  </a:lnTo>
                  <a:lnTo>
                    <a:pt x="2663" y="3531"/>
                  </a:lnTo>
                  <a:lnTo>
                    <a:pt x="2661" y="3531"/>
                  </a:lnTo>
                  <a:lnTo>
                    <a:pt x="2659" y="3533"/>
                  </a:lnTo>
                  <a:lnTo>
                    <a:pt x="2659" y="3535"/>
                  </a:lnTo>
                  <a:lnTo>
                    <a:pt x="2657" y="3539"/>
                  </a:lnTo>
                  <a:lnTo>
                    <a:pt x="2657" y="3540"/>
                  </a:lnTo>
                  <a:lnTo>
                    <a:pt x="2657" y="3542"/>
                  </a:lnTo>
                  <a:lnTo>
                    <a:pt x="2656" y="3542"/>
                  </a:lnTo>
                  <a:lnTo>
                    <a:pt x="2654" y="3542"/>
                  </a:lnTo>
                  <a:lnTo>
                    <a:pt x="2652" y="3542"/>
                  </a:lnTo>
                  <a:lnTo>
                    <a:pt x="2650" y="3542"/>
                  </a:lnTo>
                  <a:lnTo>
                    <a:pt x="2648" y="3542"/>
                  </a:lnTo>
                  <a:lnTo>
                    <a:pt x="2646" y="3542"/>
                  </a:lnTo>
                  <a:lnTo>
                    <a:pt x="2646" y="3544"/>
                  </a:lnTo>
                  <a:lnTo>
                    <a:pt x="2644" y="3544"/>
                  </a:lnTo>
                  <a:lnTo>
                    <a:pt x="2642" y="3544"/>
                  </a:lnTo>
                  <a:lnTo>
                    <a:pt x="2640" y="3544"/>
                  </a:lnTo>
                  <a:lnTo>
                    <a:pt x="2638" y="3544"/>
                  </a:lnTo>
                  <a:lnTo>
                    <a:pt x="2636" y="3546"/>
                  </a:lnTo>
                  <a:lnTo>
                    <a:pt x="2634" y="3546"/>
                  </a:lnTo>
                  <a:lnTo>
                    <a:pt x="2632" y="3546"/>
                  </a:lnTo>
                  <a:lnTo>
                    <a:pt x="2631" y="3546"/>
                  </a:lnTo>
                  <a:lnTo>
                    <a:pt x="2629" y="3546"/>
                  </a:lnTo>
                  <a:lnTo>
                    <a:pt x="2627" y="3546"/>
                  </a:lnTo>
                  <a:lnTo>
                    <a:pt x="2627" y="3548"/>
                  </a:lnTo>
                  <a:lnTo>
                    <a:pt x="2625" y="3548"/>
                  </a:lnTo>
                  <a:lnTo>
                    <a:pt x="2623" y="3550"/>
                  </a:lnTo>
                  <a:lnTo>
                    <a:pt x="2621" y="3552"/>
                  </a:lnTo>
                  <a:lnTo>
                    <a:pt x="2619" y="3552"/>
                  </a:lnTo>
                  <a:lnTo>
                    <a:pt x="2617" y="3552"/>
                  </a:lnTo>
                  <a:lnTo>
                    <a:pt x="2615" y="3552"/>
                  </a:lnTo>
                  <a:lnTo>
                    <a:pt x="2615" y="3550"/>
                  </a:lnTo>
                  <a:lnTo>
                    <a:pt x="2613" y="3550"/>
                  </a:lnTo>
                  <a:lnTo>
                    <a:pt x="2613" y="3548"/>
                  </a:lnTo>
                  <a:lnTo>
                    <a:pt x="2611" y="3546"/>
                  </a:lnTo>
                  <a:lnTo>
                    <a:pt x="2609" y="3546"/>
                  </a:lnTo>
                  <a:lnTo>
                    <a:pt x="2608" y="3544"/>
                  </a:lnTo>
                  <a:lnTo>
                    <a:pt x="2606" y="3544"/>
                  </a:lnTo>
                  <a:lnTo>
                    <a:pt x="2604" y="3544"/>
                  </a:lnTo>
                  <a:lnTo>
                    <a:pt x="2602" y="3544"/>
                  </a:lnTo>
                  <a:lnTo>
                    <a:pt x="2600" y="3544"/>
                  </a:lnTo>
                  <a:lnTo>
                    <a:pt x="2598" y="3544"/>
                  </a:lnTo>
                  <a:lnTo>
                    <a:pt x="2598" y="3542"/>
                  </a:lnTo>
                  <a:lnTo>
                    <a:pt x="2596" y="3542"/>
                  </a:lnTo>
                  <a:lnTo>
                    <a:pt x="2596" y="3540"/>
                  </a:lnTo>
                  <a:lnTo>
                    <a:pt x="2594" y="3540"/>
                  </a:lnTo>
                  <a:lnTo>
                    <a:pt x="2592" y="3539"/>
                  </a:lnTo>
                  <a:lnTo>
                    <a:pt x="2590" y="3539"/>
                  </a:lnTo>
                  <a:lnTo>
                    <a:pt x="2588" y="3540"/>
                  </a:lnTo>
                  <a:lnTo>
                    <a:pt x="2586" y="3540"/>
                  </a:lnTo>
                  <a:lnTo>
                    <a:pt x="2586" y="3542"/>
                  </a:lnTo>
                  <a:lnTo>
                    <a:pt x="2584" y="3542"/>
                  </a:lnTo>
                  <a:lnTo>
                    <a:pt x="2583" y="3542"/>
                  </a:lnTo>
                  <a:lnTo>
                    <a:pt x="2583" y="3540"/>
                  </a:lnTo>
                  <a:lnTo>
                    <a:pt x="2581" y="3539"/>
                  </a:lnTo>
                  <a:lnTo>
                    <a:pt x="2581" y="3537"/>
                  </a:lnTo>
                  <a:lnTo>
                    <a:pt x="2579" y="3537"/>
                  </a:lnTo>
                  <a:lnTo>
                    <a:pt x="2579" y="3535"/>
                  </a:lnTo>
                  <a:lnTo>
                    <a:pt x="2579" y="3533"/>
                  </a:lnTo>
                  <a:lnTo>
                    <a:pt x="2579" y="3531"/>
                  </a:lnTo>
                  <a:lnTo>
                    <a:pt x="2577" y="3531"/>
                  </a:lnTo>
                  <a:lnTo>
                    <a:pt x="2575" y="3531"/>
                  </a:lnTo>
                  <a:lnTo>
                    <a:pt x="2573" y="3531"/>
                  </a:lnTo>
                  <a:lnTo>
                    <a:pt x="2571" y="3531"/>
                  </a:lnTo>
                  <a:lnTo>
                    <a:pt x="2569" y="3531"/>
                  </a:lnTo>
                  <a:lnTo>
                    <a:pt x="2567" y="3531"/>
                  </a:lnTo>
                  <a:lnTo>
                    <a:pt x="2565" y="3531"/>
                  </a:lnTo>
                  <a:lnTo>
                    <a:pt x="2563" y="3531"/>
                  </a:lnTo>
                  <a:lnTo>
                    <a:pt x="2563" y="3529"/>
                  </a:lnTo>
                  <a:lnTo>
                    <a:pt x="2561" y="3529"/>
                  </a:lnTo>
                  <a:lnTo>
                    <a:pt x="2561" y="3527"/>
                  </a:lnTo>
                  <a:lnTo>
                    <a:pt x="2560" y="3527"/>
                  </a:lnTo>
                  <a:lnTo>
                    <a:pt x="2558" y="3527"/>
                  </a:lnTo>
                  <a:lnTo>
                    <a:pt x="2558" y="3525"/>
                  </a:lnTo>
                  <a:lnTo>
                    <a:pt x="2556" y="3525"/>
                  </a:lnTo>
                  <a:lnTo>
                    <a:pt x="2556" y="3523"/>
                  </a:lnTo>
                  <a:lnTo>
                    <a:pt x="2554" y="3521"/>
                  </a:lnTo>
                  <a:lnTo>
                    <a:pt x="2554" y="3519"/>
                  </a:lnTo>
                  <a:lnTo>
                    <a:pt x="2552" y="3519"/>
                  </a:lnTo>
                  <a:lnTo>
                    <a:pt x="2552" y="3517"/>
                  </a:lnTo>
                  <a:lnTo>
                    <a:pt x="2554" y="3515"/>
                  </a:lnTo>
                  <a:lnTo>
                    <a:pt x="2552" y="3515"/>
                  </a:lnTo>
                  <a:lnTo>
                    <a:pt x="2552" y="3514"/>
                  </a:lnTo>
                  <a:lnTo>
                    <a:pt x="2552" y="3512"/>
                  </a:lnTo>
                  <a:lnTo>
                    <a:pt x="2552" y="3510"/>
                  </a:lnTo>
                  <a:lnTo>
                    <a:pt x="2550" y="3510"/>
                  </a:lnTo>
                  <a:lnTo>
                    <a:pt x="2548" y="3508"/>
                  </a:lnTo>
                  <a:lnTo>
                    <a:pt x="2548" y="3506"/>
                  </a:lnTo>
                  <a:lnTo>
                    <a:pt x="2550" y="3506"/>
                  </a:lnTo>
                  <a:lnTo>
                    <a:pt x="2550" y="3504"/>
                  </a:lnTo>
                  <a:lnTo>
                    <a:pt x="2548" y="3502"/>
                  </a:lnTo>
                  <a:lnTo>
                    <a:pt x="2546" y="3500"/>
                  </a:lnTo>
                  <a:lnTo>
                    <a:pt x="2544" y="3500"/>
                  </a:lnTo>
                  <a:lnTo>
                    <a:pt x="2544" y="3498"/>
                  </a:lnTo>
                  <a:lnTo>
                    <a:pt x="2542" y="3498"/>
                  </a:lnTo>
                  <a:lnTo>
                    <a:pt x="2540" y="3498"/>
                  </a:lnTo>
                  <a:lnTo>
                    <a:pt x="2538" y="3498"/>
                  </a:lnTo>
                  <a:lnTo>
                    <a:pt x="2538" y="3496"/>
                  </a:lnTo>
                  <a:lnTo>
                    <a:pt x="2536" y="3496"/>
                  </a:lnTo>
                  <a:lnTo>
                    <a:pt x="2535" y="3494"/>
                  </a:lnTo>
                  <a:lnTo>
                    <a:pt x="2533" y="3494"/>
                  </a:lnTo>
                  <a:lnTo>
                    <a:pt x="2531" y="3492"/>
                  </a:lnTo>
                  <a:lnTo>
                    <a:pt x="2529" y="3492"/>
                  </a:lnTo>
                  <a:lnTo>
                    <a:pt x="2529" y="3491"/>
                  </a:lnTo>
                  <a:lnTo>
                    <a:pt x="2527" y="3491"/>
                  </a:lnTo>
                  <a:lnTo>
                    <a:pt x="2525" y="3491"/>
                  </a:lnTo>
                  <a:lnTo>
                    <a:pt x="2523" y="3491"/>
                  </a:lnTo>
                  <a:lnTo>
                    <a:pt x="2521" y="3489"/>
                  </a:lnTo>
                  <a:lnTo>
                    <a:pt x="2519" y="3489"/>
                  </a:lnTo>
                  <a:lnTo>
                    <a:pt x="2517" y="3489"/>
                  </a:lnTo>
                  <a:lnTo>
                    <a:pt x="2515" y="3489"/>
                  </a:lnTo>
                  <a:lnTo>
                    <a:pt x="2513" y="3489"/>
                  </a:lnTo>
                  <a:lnTo>
                    <a:pt x="2512" y="3489"/>
                  </a:lnTo>
                  <a:lnTo>
                    <a:pt x="2510" y="3489"/>
                  </a:lnTo>
                  <a:lnTo>
                    <a:pt x="2508" y="3489"/>
                  </a:lnTo>
                  <a:lnTo>
                    <a:pt x="2506" y="3491"/>
                  </a:lnTo>
                  <a:lnTo>
                    <a:pt x="2506" y="3489"/>
                  </a:lnTo>
                  <a:lnTo>
                    <a:pt x="2504" y="3489"/>
                  </a:lnTo>
                  <a:lnTo>
                    <a:pt x="2502" y="3489"/>
                  </a:lnTo>
                  <a:lnTo>
                    <a:pt x="2500" y="3489"/>
                  </a:lnTo>
                  <a:lnTo>
                    <a:pt x="2500" y="3491"/>
                  </a:lnTo>
                  <a:lnTo>
                    <a:pt x="2498" y="3492"/>
                  </a:lnTo>
                  <a:lnTo>
                    <a:pt x="2496" y="3494"/>
                  </a:lnTo>
                  <a:lnTo>
                    <a:pt x="2494" y="3494"/>
                  </a:lnTo>
                  <a:lnTo>
                    <a:pt x="2494" y="3496"/>
                  </a:lnTo>
                  <a:lnTo>
                    <a:pt x="2492" y="3496"/>
                  </a:lnTo>
                  <a:lnTo>
                    <a:pt x="2490" y="3496"/>
                  </a:lnTo>
                  <a:lnTo>
                    <a:pt x="2488" y="3496"/>
                  </a:lnTo>
                  <a:lnTo>
                    <a:pt x="2487" y="3496"/>
                  </a:lnTo>
                  <a:lnTo>
                    <a:pt x="2487" y="3498"/>
                  </a:lnTo>
                  <a:lnTo>
                    <a:pt x="2485" y="3498"/>
                  </a:lnTo>
                  <a:lnTo>
                    <a:pt x="2483" y="3498"/>
                  </a:lnTo>
                  <a:lnTo>
                    <a:pt x="2481" y="3498"/>
                  </a:lnTo>
                  <a:lnTo>
                    <a:pt x="2479" y="3498"/>
                  </a:lnTo>
                  <a:lnTo>
                    <a:pt x="2479" y="3500"/>
                  </a:lnTo>
                  <a:lnTo>
                    <a:pt x="2477" y="3500"/>
                  </a:lnTo>
                  <a:lnTo>
                    <a:pt x="2475" y="3500"/>
                  </a:lnTo>
                  <a:lnTo>
                    <a:pt x="2473" y="3500"/>
                  </a:lnTo>
                  <a:lnTo>
                    <a:pt x="2471" y="3500"/>
                  </a:lnTo>
                  <a:lnTo>
                    <a:pt x="2469" y="3500"/>
                  </a:lnTo>
                  <a:lnTo>
                    <a:pt x="2467" y="3500"/>
                  </a:lnTo>
                  <a:lnTo>
                    <a:pt x="2465" y="3502"/>
                  </a:lnTo>
                  <a:lnTo>
                    <a:pt x="2464" y="3502"/>
                  </a:lnTo>
                  <a:lnTo>
                    <a:pt x="2464" y="3500"/>
                  </a:lnTo>
                  <a:lnTo>
                    <a:pt x="2462" y="3500"/>
                  </a:lnTo>
                  <a:lnTo>
                    <a:pt x="2462" y="3502"/>
                  </a:lnTo>
                  <a:lnTo>
                    <a:pt x="2460" y="3502"/>
                  </a:lnTo>
                  <a:lnTo>
                    <a:pt x="2458" y="3502"/>
                  </a:lnTo>
                  <a:lnTo>
                    <a:pt x="2456" y="3502"/>
                  </a:lnTo>
                  <a:lnTo>
                    <a:pt x="2454" y="3502"/>
                  </a:lnTo>
                  <a:lnTo>
                    <a:pt x="2452" y="3502"/>
                  </a:lnTo>
                  <a:lnTo>
                    <a:pt x="2450" y="3502"/>
                  </a:lnTo>
                  <a:lnTo>
                    <a:pt x="2450" y="3504"/>
                  </a:lnTo>
                  <a:lnTo>
                    <a:pt x="2448" y="3504"/>
                  </a:lnTo>
                  <a:lnTo>
                    <a:pt x="2448" y="3502"/>
                  </a:lnTo>
                  <a:lnTo>
                    <a:pt x="2446" y="3502"/>
                  </a:lnTo>
                  <a:lnTo>
                    <a:pt x="2444" y="3502"/>
                  </a:lnTo>
                  <a:lnTo>
                    <a:pt x="2444" y="3504"/>
                  </a:lnTo>
                  <a:lnTo>
                    <a:pt x="2442" y="3504"/>
                  </a:lnTo>
                  <a:lnTo>
                    <a:pt x="2440" y="3506"/>
                  </a:lnTo>
                  <a:lnTo>
                    <a:pt x="2439" y="3508"/>
                  </a:lnTo>
                  <a:lnTo>
                    <a:pt x="2437" y="3510"/>
                  </a:lnTo>
                  <a:lnTo>
                    <a:pt x="2435" y="3510"/>
                  </a:lnTo>
                  <a:lnTo>
                    <a:pt x="2435" y="3512"/>
                  </a:lnTo>
                  <a:lnTo>
                    <a:pt x="2433" y="3512"/>
                  </a:lnTo>
                  <a:lnTo>
                    <a:pt x="2431" y="3512"/>
                  </a:lnTo>
                  <a:lnTo>
                    <a:pt x="2429" y="3512"/>
                  </a:lnTo>
                  <a:lnTo>
                    <a:pt x="2427" y="3512"/>
                  </a:lnTo>
                  <a:lnTo>
                    <a:pt x="2427" y="3514"/>
                  </a:lnTo>
                  <a:lnTo>
                    <a:pt x="2425" y="3514"/>
                  </a:lnTo>
                  <a:lnTo>
                    <a:pt x="2425" y="3515"/>
                  </a:lnTo>
                  <a:lnTo>
                    <a:pt x="2423" y="3515"/>
                  </a:lnTo>
                  <a:lnTo>
                    <a:pt x="2421" y="3517"/>
                  </a:lnTo>
                  <a:lnTo>
                    <a:pt x="2419" y="3517"/>
                  </a:lnTo>
                  <a:lnTo>
                    <a:pt x="2419" y="3519"/>
                  </a:lnTo>
                  <a:lnTo>
                    <a:pt x="2417" y="3519"/>
                  </a:lnTo>
                  <a:lnTo>
                    <a:pt x="2416" y="3519"/>
                  </a:lnTo>
                  <a:lnTo>
                    <a:pt x="2414" y="3519"/>
                  </a:lnTo>
                  <a:lnTo>
                    <a:pt x="2412" y="3519"/>
                  </a:lnTo>
                  <a:lnTo>
                    <a:pt x="2410" y="3519"/>
                  </a:lnTo>
                  <a:lnTo>
                    <a:pt x="2408" y="3519"/>
                  </a:lnTo>
                  <a:lnTo>
                    <a:pt x="2406" y="3521"/>
                  </a:lnTo>
                  <a:lnTo>
                    <a:pt x="2404" y="3521"/>
                  </a:lnTo>
                  <a:lnTo>
                    <a:pt x="2402" y="3523"/>
                  </a:lnTo>
                  <a:lnTo>
                    <a:pt x="2400" y="3523"/>
                  </a:lnTo>
                  <a:lnTo>
                    <a:pt x="2398" y="3523"/>
                  </a:lnTo>
                  <a:lnTo>
                    <a:pt x="2396" y="3523"/>
                  </a:lnTo>
                  <a:lnTo>
                    <a:pt x="2394" y="3523"/>
                  </a:lnTo>
                  <a:lnTo>
                    <a:pt x="2393" y="3521"/>
                  </a:lnTo>
                  <a:lnTo>
                    <a:pt x="2391" y="3521"/>
                  </a:lnTo>
                  <a:lnTo>
                    <a:pt x="2389" y="3521"/>
                  </a:lnTo>
                  <a:lnTo>
                    <a:pt x="2387" y="3521"/>
                  </a:lnTo>
                  <a:lnTo>
                    <a:pt x="2385" y="3521"/>
                  </a:lnTo>
                  <a:lnTo>
                    <a:pt x="2383" y="3521"/>
                  </a:lnTo>
                  <a:lnTo>
                    <a:pt x="2383" y="3523"/>
                  </a:lnTo>
                  <a:lnTo>
                    <a:pt x="2381" y="3523"/>
                  </a:lnTo>
                  <a:lnTo>
                    <a:pt x="2379" y="3523"/>
                  </a:lnTo>
                  <a:lnTo>
                    <a:pt x="2377" y="3523"/>
                  </a:lnTo>
                  <a:lnTo>
                    <a:pt x="2375" y="3523"/>
                  </a:lnTo>
                  <a:lnTo>
                    <a:pt x="2375" y="3525"/>
                  </a:lnTo>
                  <a:lnTo>
                    <a:pt x="2375" y="3527"/>
                  </a:lnTo>
                  <a:lnTo>
                    <a:pt x="2375" y="3529"/>
                  </a:lnTo>
                  <a:lnTo>
                    <a:pt x="2377" y="3531"/>
                  </a:lnTo>
                  <a:lnTo>
                    <a:pt x="2377" y="3533"/>
                  </a:lnTo>
                  <a:lnTo>
                    <a:pt x="2377" y="3535"/>
                  </a:lnTo>
                  <a:lnTo>
                    <a:pt x="2375" y="3535"/>
                  </a:lnTo>
                  <a:lnTo>
                    <a:pt x="2373" y="3535"/>
                  </a:lnTo>
                  <a:lnTo>
                    <a:pt x="2371" y="3537"/>
                  </a:lnTo>
                  <a:lnTo>
                    <a:pt x="2369" y="3537"/>
                  </a:lnTo>
                  <a:lnTo>
                    <a:pt x="2368" y="3539"/>
                  </a:lnTo>
                  <a:lnTo>
                    <a:pt x="2368" y="3540"/>
                  </a:lnTo>
                  <a:lnTo>
                    <a:pt x="2368" y="3542"/>
                  </a:lnTo>
                  <a:lnTo>
                    <a:pt x="2368" y="3544"/>
                  </a:lnTo>
                  <a:lnTo>
                    <a:pt x="2368" y="3546"/>
                  </a:lnTo>
                  <a:lnTo>
                    <a:pt x="2368" y="3548"/>
                  </a:lnTo>
                  <a:lnTo>
                    <a:pt x="2366" y="3548"/>
                  </a:lnTo>
                  <a:lnTo>
                    <a:pt x="2366" y="3550"/>
                  </a:lnTo>
                  <a:lnTo>
                    <a:pt x="2364" y="3552"/>
                  </a:lnTo>
                  <a:lnTo>
                    <a:pt x="2364" y="3554"/>
                  </a:lnTo>
                  <a:lnTo>
                    <a:pt x="2362" y="3556"/>
                  </a:lnTo>
                  <a:lnTo>
                    <a:pt x="2360" y="3556"/>
                  </a:lnTo>
                  <a:lnTo>
                    <a:pt x="2360" y="3558"/>
                  </a:lnTo>
                  <a:lnTo>
                    <a:pt x="2360" y="3560"/>
                  </a:lnTo>
                  <a:lnTo>
                    <a:pt x="2358" y="3560"/>
                  </a:lnTo>
                  <a:lnTo>
                    <a:pt x="2358" y="3562"/>
                  </a:lnTo>
                  <a:lnTo>
                    <a:pt x="2356" y="3562"/>
                  </a:lnTo>
                  <a:lnTo>
                    <a:pt x="2354" y="3562"/>
                  </a:lnTo>
                  <a:lnTo>
                    <a:pt x="2352" y="3563"/>
                  </a:lnTo>
                  <a:lnTo>
                    <a:pt x="2350" y="3563"/>
                  </a:lnTo>
                  <a:lnTo>
                    <a:pt x="2350" y="3565"/>
                  </a:lnTo>
                  <a:lnTo>
                    <a:pt x="2348" y="3565"/>
                  </a:lnTo>
                  <a:lnTo>
                    <a:pt x="2346" y="3565"/>
                  </a:lnTo>
                  <a:lnTo>
                    <a:pt x="2343" y="3565"/>
                  </a:lnTo>
                  <a:lnTo>
                    <a:pt x="2341" y="3565"/>
                  </a:lnTo>
                  <a:lnTo>
                    <a:pt x="2339" y="3565"/>
                  </a:lnTo>
                  <a:lnTo>
                    <a:pt x="2339" y="3567"/>
                  </a:lnTo>
                  <a:lnTo>
                    <a:pt x="2337" y="3567"/>
                  </a:lnTo>
                  <a:lnTo>
                    <a:pt x="2337" y="3569"/>
                  </a:lnTo>
                  <a:lnTo>
                    <a:pt x="2335" y="3569"/>
                  </a:lnTo>
                  <a:lnTo>
                    <a:pt x="2335" y="3571"/>
                  </a:lnTo>
                  <a:lnTo>
                    <a:pt x="2335" y="3573"/>
                  </a:lnTo>
                  <a:lnTo>
                    <a:pt x="2333" y="3573"/>
                  </a:lnTo>
                  <a:lnTo>
                    <a:pt x="2331" y="3575"/>
                  </a:lnTo>
                  <a:lnTo>
                    <a:pt x="2329" y="3575"/>
                  </a:lnTo>
                  <a:lnTo>
                    <a:pt x="2327" y="3575"/>
                  </a:lnTo>
                  <a:lnTo>
                    <a:pt x="2327" y="3577"/>
                  </a:lnTo>
                  <a:lnTo>
                    <a:pt x="2325" y="3577"/>
                  </a:lnTo>
                  <a:lnTo>
                    <a:pt x="2323" y="3577"/>
                  </a:lnTo>
                  <a:lnTo>
                    <a:pt x="2321" y="3577"/>
                  </a:lnTo>
                  <a:lnTo>
                    <a:pt x="2321" y="3579"/>
                  </a:lnTo>
                  <a:lnTo>
                    <a:pt x="2320" y="3581"/>
                  </a:lnTo>
                  <a:lnTo>
                    <a:pt x="2318" y="3581"/>
                  </a:lnTo>
                  <a:lnTo>
                    <a:pt x="2318" y="3583"/>
                  </a:lnTo>
                  <a:lnTo>
                    <a:pt x="2316" y="3585"/>
                  </a:lnTo>
                  <a:lnTo>
                    <a:pt x="2314" y="3585"/>
                  </a:lnTo>
                  <a:lnTo>
                    <a:pt x="2312" y="3583"/>
                  </a:lnTo>
                  <a:lnTo>
                    <a:pt x="2310" y="3583"/>
                  </a:lnTo>
                  <a:lnTo>
                    <a:pt x="2310" y="3581"/>
                  </a:lnTo>
                  <a:lnTo>
                    <a:pt x="2310" y="3579"/>
                  </a:lnTo>
                  <a:lnTo>
                    <a:pt x="2308" y="3579"/>
                  </a:lnTo>
                  <a:lnTo>
                    <a:pt x="2306" y="3579"/>
                  </a:lnTo>
                  <a:lnTo>
                    <a:pt x="2304" y="3579"/>
                  </a:lnTo>
                  <a:lnTo>
                    <a:pt x="2302" y="3579"/>
                  </a:lnTo>
                  <a:lnTo>
                    <a:pt x="2300" y="3579"/>
                  </a:lnTo>
                  <a:lnTo>
                    <a:pt x="2298" y="3579"/>
                  </a:lnTo>
                  <a:lnTo>
                    <a:pt x="2297" y="3579"/>
                  </a:lnTo>
                  <a:lnTo>
                    <a:pt x="2295" y="3579"/>
                  </a:lnTo>
                  <a:lnTo>
                    <a:pt x="2293" y="3579"/>
                  </a:lnTo>
                  <a:lnTo>
                    <a:pt x="2293" y="3581"/>
                  </a:lnTo>
                  <a:lnTo>
                    <a:pt x="2293" y="3583"/>
                  </a:lnTo>
                  <a:lnTo>
                    <a:pt x="2291" y="3583"/>
                  </a:lnTo>
                  <a:lnTo>
                    <a:pt x="2289" y="3583"/>
                  </a:lnTo>
                  <a:lnTo>
                    <a:pt x="2289" y="3585"/>
                  </a:lnTo>
                  <a:lnTo>
                    <a:pt x="2289" y="3587"/>
                  </a:lnTo>
                  <a:lnTo>
                    <a:pt x="2287" y="3587"/>
                  </a:lnTo>
                  <a:lnTo>
                    <a:pt x="2285" y="3587"/>
                  </a:lnTo>
                  <a:lnTo>
                    <a:pt x="2285" y="3588"/>
                  </a:lnTo>
                  <a:lnTo>
                    <a:pt x="2283" y="3588"/>
                  </a:lnTo>
                  <a:lnTo>
                    <a:pt x="2281" y="3588"/>
                  </a:lnTo>
                  <a:lnTo>
                    <a:pt x="2281" y="3587"/>
                  </a:lnTo>
                  <a:lnTo>
                    <a:pt x="2279" y="3587"/>
                  </a:lnTo>
                  <a:lnTo>
                    <a:pt x="2279" y="3585"/>
                  </a:lnTo>
                  <a:lnTo>
                    <a:pt x="2277" y="3585"/>
                  </a:lnTo>
                  <a:lnTo>
                    <a:pt x="2275" y="3585"/>
                  </a:lnTo>
                  <a:lnTo>
                    <a:pt x="2273" y="3585"/>
                  </a:lnTo>
                  <a:lnTo>
                    <a:pt x="2272" y="3585"/>
                  </a:lnTo>
                  <a:lnTo>
                    <a:pt x="2270" y="3585"/>
                  </a:lnTo>
                  <a:lnTo>
                    <a:pt x="2268" y="3587"/>
                  </a:lnTo>
                  <a:lnTo>
                    <a:pt x="2266" y="3588"/>
                  </a:lnTo>
                  <a:lnTo>
                    <a:pt x="2266" y="3590"/>
                  </a:lnTo>
                  <a:lnTo>
                    <a:pt x="2264" y="3590"/>
                  </a:lnTo>
                  <a:lnTo>
                    <a:pt x="2262" y="3590"/>
                  </a:lnTo>
                  <a:lnTo>
                    <a:pt x="2262" y="3592"/>
                  </a:lnTo>
                  <a:lnTo>
                    <a:pt x="2262" y="3594"/>
                  </a:lnTo>
                  <a:lnTo>
                    <a:pt x="2262" y="3596"/>
                  </a:lnTo>
                  <a:lnTo>
                    <a:pt x="2260" y="3596"/>
                  </a:lnTo>
                  <a:lnTo>
                    <a:pt x="2260" y="3598"/>
                  </a:lnTo>
                  <a:lnTo>
                    <a:pt x="2260" y="3600"/>
                  </a:lnTo>
                  <a:lnTo>
                    <a:pt x="2260" y="3602"/>
                  </a:lnTo>
                  <a:lnTo>
                    <a:pt x="2258" y="3602"/>
                  </a:lnTo>
                  <a:lnTo>
                    <a:pt x="2258" y="3604"/>
                  </a:lnTo>
                  <a:lnTo>
                    <a:pt x="2256" y="3604"/>
                  </a:lnTo>
                  <a:lnTo>
                    <a:pt x="2256" y="3606"/>
                  </a:lnTo>
                  <a:lnTo>
                    <a:pt x="2258" y="3606"/>
                  </a:lnTo>
                  <a:lnTo>
                    <a:pt x="2258" y="3608"/>
                  </a:lnTo>
                  <a:lnTo>
                    <a:pt x="2258" y="3610"/>
                  </a:lnTo>
                  <a:lnTo>
                    <a:pt x="2260" y="3611"/>
                  </a:lnTo>
                  <a:lnTo>
                    <a:pt x="2260" y="3613"/>
                  </a:lnTo>
                  <a:lnTo>
                    <a:pt x="2260" y="3615"/>
                  </a:lnTo>
                  <a:lnTo>
                    <a:pt x="2262" y="3615"/>
                  </a:lnTo>
                  <a:lnTo>
                    <a:pt x="2262" y="3617"/>
                  </a:lnTo>
                  <a:lnTo>
                    <a:pt x="2264" y="3617"/>
                  </a:lnTo>
                  <a:lnTo>
                    <a:pt x="2264" y="3619"/>
                  </a:lnTo>
                  <a:lnTo>
                    <a:pt x="2266" y="3619"/>
                  </a:lnTo>
                  <a:lnTo>
                    <a:pt x="2266" y="3621"/>
                  </a:lnTo>
                  <a:lnTo>
                    <a:pt x="2266" y="3623"/>
                  </a:lnTo>
                  <a:lnTo>
                    <a:pt x="2266" y="3625"/>
                  </a:lnTo>
                  <a:lnTo>
                    <a:pt x="2266" y="3627"/>
                  </a:lnTo>
                  <a:lnTo>
                    <a:pt x="2266" y="3629"/>
                  </a:lnTo>
                  <a:lnTo>
                    <a:pt x="2266" y="3631"/>
                  </a:lnTo>
                  <a:lnTo>
                    <a:pt x="2268" y="3631"/>
                  </a:lnTo>
                  <a:lnTo>
                    <a:pt x="2268" y="3633"/>
                  </a:lnTo>
                  <a:lnTo>
                    <a:pt x="2270" y="3635"/>
                  </a:lnTo>
                  <a:lnTo>
                    <a:pt x="2270" y="3636"/>
                  </a:lnTo>
                  <a:lnTo>
                    <a:pt x="2268" y="3636"/>
                  </a:lnTo>
                  <a:lnTo>
                    <a:pt x="2268" y="3638"/>
                  </a:lnTo>
                  <a:lnTo>
                    <a:pt x="2268" y="3640"/>
                  </a:lnTo>
                  <a:lnTo>
                    <a:pt x="2266" y="3640"/>
                  </a:lnTo>
                  <a:lnTo>
                    <a:pt x="2264" y="3640"/>
                  </a:lnTo>
                  <a:lnTo>
                    <a:pt x="2262" y="3642"/>
                  </a:lnTo>
                  <a:lnTo>
                    <a:pt x="2262" y="3644"/>
                  </a:lnTo>
                  <a:lnTo>
                    <a:pt x="2262" y="3646"/>
                  </a:lnTo>
                  <a:lnTo>
                    <a:pt x="2262" y="3648"/>
                  </a:lnTo>
                  <a:lnTo>
                    <a:pt x="2262" y="3650"/>
                  </a:lnTo>
                  <a:lnTo>
                    <a:pt x="2264" y="3648"/>
                  </a:lnTo>
                  <a:lnTo>
                    <a:pt x="2266" y="3648"/>
                  </a:lnTo>
                  <a:lnTo>
                    <a:pt x="2268" y="3648"/>
                  </a:lnTo>
                  <a:lnTo>
                    <a:pt x="2270" y="3650"/>
                  </a:lnTo>
                  <a:lnTo>
                    <a:pt x="2270" y="3652"/>
                  </a:lnTo>
                  <a:lnTo>
                    <a:pt x="2272" y="3654"/>
                  </a:lnTo>
                  <a:lnTo>
                    <a:pt x="2270" y="3656"/>
                  </a:lnTo>
                  <a:lnTo>
                    <a:pt x="2270" y="3658"/>
                  </a:lnTo>
                  <a:lnTo>
                    <a:pt x="2268" y="3658"/>
                  </a:lnTo>
                  <a:lnTo>
                    <a:pt x="2268" y="3660"/>
                  </a:lnTo>
                  <a:lnTo>
                    <a:pt x="2266" y="3661"/>
                  </a:lnTo>
                  <a:lnTo>
                    <a:pt x="2266" y="3663"/>
                  </a:lnTo>
                  <a:lnTo>
                    <a:pt x="2266" y="3665"/>
                  </a:lnTo>
                  <a:lnTo>
                    <a:pt x="2266" y="3667"/>
                  </a:lnTo>
                  <a:lnTo>
                    <a:pt x="2266" y="3669"/>
                  </a:lnTo>
                  <a:lnTo>
                    <a:pt x="2264" y="3669"/>
                  </a:lnTo>
                  <a:lnTo>
                    <a:pt x="2264" y="3671"/>
                  </a:lnTo>
                  <a:lnTo>
                    <a:pt x="2262" y="3671"/>
                  </a:lnTo>
                  <a:lnTo>
                    <a:pt x="2262" y="3673"/>
                  </a:lnTo>
                  <a:lnTo>
                    <a:pt x="2260" y="3673"/>
                  </a:lnTo>
                  <a:lnTo>
                    <a:pt x="2258" y="3673"/>
                  </a:lnTo>
                  <a:lnTo>
                    <a:pt x="2258" y="3675"/>
                  </a:lnTo>
                  <a:lnTo>
                    <a:pt x="2256" y="3675"/>
                  </a:lnTo>
                  <a:lnTo>
                    <a:pt x="2254" y="3677"/>
                  </a:lnTo>
                  <a:lnTo>
                    <a:pt x="2254" y="3679"/>
                  </a:lnTo>
                  <a:lnTo>
                    <a:pt x="2254" y="3681"/>
                  </a:lnTo>
                  <a:lnTo>
                    <a:pt x="2252" y="3681"/>
                  </a:lnTo>
                  <a:lnTo>
                    <a:pt x="2250" y="3681"/>
                  </a:lnTo>
                  <a:lnTo>
                    <a:pt x="2249" y="3681"/>
                  </a:lnTo>
                  <a:lnTo>
                    <a:pt x="2249" y="3683"/>
                  </a:lnTo>
                  <a:lnTo>
                    <a:pt x="2247" y="3683"/>
                  </a:lnTo>
                  <a:lnTo>
                    <a:pt x="2247" y="3681"/>
                  </a:lnTo>
                  <a:lnTo>
                    <a:pt x="2247" y="3683"/>
                  </a:lnTo>
                  <a:lnTo>
                    <a:pt x="2245" y="3683"/>
                  </a:lnTo>
                  <a:lnTo>
                    <a:pt x="2243" y="3683"/>
                  </a:lnTo>
                  <a:lnTo>
                    <a:pt x="2241" y="3683"/>
                  </a:lnTo>
                  <a:lnTo>
                    <a:pt x="2241" y="3684"/>
                  </a:lnTo>
                  <a:lnTo>
                    <a:pt x="2241" y="3686"/>
                  </a:lnTo>
                  <a:lnTo>
                    <a:pt x="2241" y="3688"/>
                  </a:lnTo>
                  <a:lnTo>
                    <a:pt x="2241" y="3690"/>
                  </a:lnTo>
                  <a:lnTo>
                    <a:pt x="2239" y="3690"/>
                  </a:lnTo>
                  <a:lnTo>
                    <a:pt x="2237" y="3690"/>
                  </a:lnTo>
                  <a:lnTo>
                    <a:pt x="2235" y="3690"/>
                  </a:lnTo>
                  <a:lnTo>
                    <a:pt x="2233" y="3690"/>
                  </a:lnTo>
                  <a:lnTo>
                    <a:pt x="2233" y="3692"/>
                  </a:lnTo>
                  <a:lnTo>
                    <a:pt x="2233" y="3694"/>
                  </a:lnTo>
                  <a:lnTo>
                    <a:pt x="2233" y="3696"/>
                  </a:lnTo>
                  <a:lnTo>
                    <a:pt x="2231" y="3698"/>
                  </a:lnTo>
                  <a:lnTo>
                    <a:pt x="2229" y="3698"/>
                  </a:lnTo>
                  <a:lnTo>
                    <a:pt x="2227" y="3698"/>
                  </a:lnTo>
                  <a:lnTo>
                    <a:pt x="2227" y="3700"/>
                  </a:lnTo>
                  <a:lnTo>
                    <a:pt x="2225" y="3702"/>
                  </a:lnTo>
                  <a:lnTo>
                    <a:pt x="2224" y="3702"/>
                  </a:lnTo>
                  <a:lnTo>
                    <a:pt x="2224" y="3704"/>
                  </a:lnTo>
                  <a:lnTo>
                    <a:pt x="2222" y="3704"/>
                  </a:lnTo>
                  <a:lnTo>
                    <a:pt x="2222" y="3706"/>
                  </a:lnTo>
                  <a:lnTo>
                    <a:pt x="2222" y="3708"/>
                  </a:lnTo>
                  <a:lnTo>
                    <a:pt x="2222" y="3709"/>
                  </a:lnTo>
                  <a:lnTo>
                    <a:pt x="2220" y="3711"/>
                  </a:lnTo>
                  <a:lnTo>
                    <a:pt x="2220" y="3713"/>
                  </a:lnTo>
                  <a:lnTo>
                    <a:pt x="2220" y="3715"/>
                  </a:lnTo>
                  <a:lnTo>
                    <a:pt x="2220" y="3717"/>
                  </a:lnTo>
                  <a:lnTo>
                    <a:pt x="2220" y="3719"/>
                  </a:lnTo>
                  <a:lnTo>
                    <a:pt x="2222" y="3719"/>
                  </a:lnTo>
                  <a:lnTo>
                    <a:pt x="2220" y="3721"/>
                  </a:lnTo>
                  <a:lnTo>
                    <a:pt x="2220" y="3723"/>
                  </a:lnTo>
                  <a:lnTo>
                    <a:pt x="2218" y="3723"/>
                  </a:lnTo>
                  <a:lnTo>
                    <a:pt x="2218" y="3725"/>
                  </a:lnTo>
                  <a:lnTo>
                    <a:pt x="2216" y="3727"/>
                  </a:lnTo>
                  <a:lnTo>
                    <a:pt x="2216" y="3729"/>
                  </a:lnTo>
                  <a:lnTo>
                    <a:pt x="2216" y="3731"/>
                  </a:lnTo>
                  <a:lnTo>
                    <a:pt x="2214" y="3731"/>
                  </a:lnTo>
                  <a:lnTo>
                    <a:pt x="2214" y="3732"/>
                  </a:lnTo>
                  <a:lnTo>
                    <a:pt x="2212" y="3732"/>
                  </a:lnTo>
                  <a:lnTo>
                    <a:pt x="2210" y="3731"/>
                  </a:lnTo>
                  <a:lnTo>
                    <a:pt x="2208" y="3731"/>
                  </a:lnTo>
                  <a:lnTo>
                    <a:pt x="2206" y="3731"/>
                  </a:lnTo>
                  <a:lnTo>
                    <a:pt x="2204" y="3731"/>
                  </a:lnTo>
                  <a:lnTo>
                    <a:pt x="2204" y="3729"/>
                  </a:lnTo>
                  <a:lnTo>
                    <a:pt x="2202" y="3729"/>
                  </a:lnTo>
                  <a:lnTo>
                    <a:pt x="2201" y="3729"/>
                  </a:lnTo>
                  <a:lnTo>
                    <a:pt x="2199" y="3729"/>
                  </a:lnTo>
                  <a:lnTo>
                    <a:pt x="2199" y="3731"/>
                  </a:lnTo>
                  <a:lnTo>
                    <a:pt x="2197" y="3731"/>
                  </a:lnTo>
                  <a:lnTo>
                    <a:pt x="2195" y="3731"/>
                  </a:lnTo>
                  <a:lnTo>
                    <a:pt x="2193" y="3731"/>
                  </a:lnTo>
                  <a:lnTo>
                    <a:pt x="2191" y="3731"/>
                  </a:lnTo>
                  <a:lnTo>
                    <a:pt x="2191" y="3732"/>
                  </a:lnTo>
                  <a:lnTo>
                    <a:pt x="2189" y="3732"/>
                  </a:lnTo>
                  <a:lnTo>
                    <a:pt x="2187" y="3732"/>
                  </a:lnTo>
                  <a:lnTo>
                    <a:pt x="2185" y="3732"/>
                  </a:lnTo>
                  <a:lnTo>
                    <a:pt x="2183" y="3732"/>
                  </a:lnTo>
                  <a:lnTo>
                    <a:pt x="2181" y="3732"/>
                  </a:lnTo>
                  <a:lnTo>
                    <a:pt x="2179" y="3734"/>
                  </a:lnTo>
                  <a:lnTo>
                    <a:pt x="2177" y="3734"/>
                  </a:lnTo>
                  <a:lnTo>
                    <a:pt x="2176" y="3734"/>
                  </a:lnTo>
                  <a:lnTo>
                    <a:pt x="2174" y="3734"/>
                  </a:lnTo>
                  <a:lnTo>
                    <a:pt x="2172" y="3736"/>
                  </a:lnTo>
                  <a:lnTo>
                    <a:pt x="2170" y="3736"/>
                  </a:lnTo>
                  <a:lnTo>
                    <a:pt x="2170" y="3738"/>
                  </a:lnTo>
                  <a:lnTo>
                    <a:pt x="2168" y="3738"/>
                  </a:lnTo>
                  <a:lnTo>
                    <a:pt x="2166" y="3736"/>
                  </a:lnTo>
                  <a:lnTo>
                    <a:pt x="2164" y="3736"/>
                  </a:lnTo>
                  <a:lnTo>
                    <a:pt x="2164" y="3738"/>
                  </a:lnTo>
                  <a:lnTo>
                    <a:pt x="2162" y="3738"/>
                  </a:lnTo>
                  <a:lnTo>
                    <a:pt x="2162" y="3740"/>
                  </a:lnTo>
                  <a:lnTo>
                    <a:pt x="2160" y="3740"/>
                  </a:lnTo>
                  <a:lnTo>
                    <a:pt x="2158" y="3740"/>
                  </a:lnTo>
                  <a:lnTo>
                    <a:pt x="2158" y="3742"/>
                  </a:lnTo>
                  <a:lnTo>
                    <a:pt x="2156" y="3742"/>
                  </a:lnTo>
                  <a:lnTo>
                    <a:pt x="2154" y="3742"/>
                  </a:lnTo>
                  <a:lnTo>
                    <a:pt x="2153" y="3742"/>
                  </a:lnTo>
                  <a:lnTo>
                    <a:pt x="2151" y="3742"/>
                  </a:lnTo>
                  <a:lnTo>
                    <a:pt x="2149" y="3742"/>
                  </a:lnTo>
                  <a:lnTo>
                    <a:pt x="2147" y="3742"/>
                  </a:lnTo>
                  <a:lnTo>
                    <a:pt x="2145" y="3742"/>
                  </a:lnTo>
                  <a:lnTo>
                    <a:pt x="2145" y="3744"/>
                  </a:lnTo>
                  <a:lnTo>
                    <a:pt x="2143" y="3746"/>
                  </a:lnTo>
                  <a:lnTo>
                    <a:pt x="2141" y="3748"/>
                  </a:lnTo>
                  <a:lnTo>
                    <a:pt x="2141" y="3750"/>
                  </a:lnTo>
                  <a:lnTo>
                    <a:pt x="2139" y="3752"/>
                  </a:lnTo>
                  <a:lnTo>
                    <a:pt x="2139" y="3754"/>
                  </a:lnTo>
                  <a:lnTo>
                    <a:pt x="2139" y="3756"/>
                  </a:lnTo>
                  <a:lnTo>
                    <a:pt x="2137" y="3756"/>
                  </a:lnTo>
                  <a:lnTo>
                    <a:pt x="2135" y="3757"/>
                  </a:lnTo>
                  <a:lnTo>
                    <a:pt x="2133" y="3757"/>
                  </a:lnTo>
                  <a:lnTo>
                    <a:pt x="2133" y="3756"/>
                  </a:lnTo>
                  <a:lnTo>
                    <a:pt x="2131" y="3756"/>
                  </a:lnTo>
                  <a:lnTo>
                    <a:pt x="2129" y="3756"/>
                  </a:lnTo>
                  <a:lnTo>
                    <a:pt x="2129" y="3757"/>
                  </a:lnTo>
                  <a:lnTo>
                    <a:pt x="2128" y="3757"/>
                  </a:lnTo>
                  <a:lnTo>
                    <a:pt x="2126" y="3757"/>
                  </a:lnTo>
                  <a:lnTo>
                    <a:pt x="2124" y="3759"/>
                  </a:lnTo>
                  <a:lnTo>
                    <a:pt x="2122" y="3759"/>
                  </a:lnTo>
                  <a:lnTo>
                    <a:pt x="2122" y="3761"/>
                  </a:lnTo>
                  <a:lnTo>
                    <a:pt x="2120" y="3763"/>
                  </a:lnTo>
                  <a:lnTo>
                    <a:pt x="2120" y="3765"/>
                  </a:lnTo>
                  <a:lnTo>
                    <a:pt x="2118" y="3765"/>
                  </a:lnTo>
                  <a:lnTo>
                    <a:pt x="2116" y="3767"/>
                  </a:lnTo>
                  <a:lnTo>
                    <a:pt x="2116" y="3769"/>
                  </a:lnTo>
                  <a:lnTo>
                    <a:pt x="2114" y="3771"/>
                  </a:lnTo>
                  <a:lnTo>
                    <a:pt x="2114" y="3773"/>
                  </a:lnTo>
                  <a:lnTo>
                    <a:pt x="2112" y="3773"/>
                  </a:lnTo>
                  <a:lnTo>
                    <a:pt x="2112" y="3775"/>
                  </a:lnTo>
                  <a:lnTo>
                    <a:pt x="2110" y="3775"/>
                  </a:lnTo>
                  <a:lnTo>
                    <a:pt x="2110" y="3777"/>
                  </a:lnTo>
                  <a:lnTo>
                    <a:pt x="2110" y="3779"/>
                  </a:lnTo>
                  <a:lnTo>
                    <a:pt x="2108" y="3780"/>
                  </a:lnTo>
                  <a:lnTo>
                    <a:pt x="2108" y="3782"/>
                  </a:lnTo>
                  <a:lnTo>
                    <a:pt x="2108" y="3784"/>
                  </a:lnTo>
                  <a:lnTo>
                    <a:pt x="2106" y="3784"/>
                  </a:lnTo>
                  <a:lnTo>
                    <a:pt x="2106" y="3786"/>
                  </a:lnTo>
                  <a:lnTo>
                    <a:pt x="2105" y="3786"/>
                  </a:lnTo>
                  <a:lnTo>
                    <a:pt x="2105" y="3788"/>
                  </a:lnTo>
                  <a:lnTo>
                    <a:pt x="2103" y="3790"/>
                  </a:lnTo>
                  <a:lnTo>
                    <a:pt x="2103" y="3792"/>
                  </a:lnTo>
                  <a:lnTo>
                    <a:pt x="2101" y="3792"/>
                  </a:lnTo>
                  <a:lnTo>
                    <a:pt x="2101" y="3794"/>
                  </a:lnTo>
                  <a:lnTo>
                    <a:pt x="2101" y="3796"/>
                  </a:lnTo>
                  <a:lnTo>
                    <a:pt x="2099" y="3798"/>
                  </a:lnTo>
                  <a:lnTo>
                    <a:pt x="2099" y="3800"/>
                  </a:lnTo>
                  <a:lnTo>
                    <a:pt x="2097" y="3802"/>
                  </a:lnTo>
                  <a:lnTo>
                    <a:pt x="2097" y="3804"/>
                  </a:lnTo>
                  <a:lnTo>
                    <a:pt x="2095" y="3804"/>
                  </a:lnTo>
                  <a:lnTo>
                    <a:pt x="2093" y="3805"/>
                  </a:lnTo>
                  <a:lnTo>
                    <a:pt x="2091" y="3805"/>
                  </a:lnTo>
                  <a:lnTo>
                    <a:pt x="2089" y="3805"/>
                  </a:lnTo>
                  <a:lnTo>
                    <a:pt x="2089" y="3807"/>
                  </a:lnTo>
                  <a:lnTo>
                    <a:pt x="2089" y="3809"/>
                  </a:lnTo>
                  <a:lnTo>
                    <a:pt x="2089" y="3811"/>
                  </a:lnTo>
                  <a:lnTo>
                    <a:pt x="2087" y="3813"/>
                  </a:lnTo>
                  <a:lnTo>
                    <a:pt x="2085" y="3815"/>
                  </a:lnTo>
                  <a:lnTo>
                    <a:pt x="2085" y="3817"/>
                  </a:lnTo>
                  <a:lnTo>
                    <a:pt x="2085" y="3819"/>
                  </a:lnTo>
                  <a:lnTo>
                    <a:pt x="2083" y="3819"/>
                  </a:lnTo>
                  <a:lnTo>
                    <a:pt x="2083" y="3821"/>
                  </a:lnTo>
                  <a:lnTo>
                    <a:pt x="2083" y="3823"/>
                  </a:lnTo>
                  <a:lnTo>
                    <a:pt x="2081" y="3825"/>
                  </a:lnTo>
                  <a:lnTo>
                    <a:pt x="2081" y="3827"/>
                  </a:lnTo>
                  <a:lnTo>
                    <a:pt x="2080" y="3827"/>
                  </a:lnTo>
                  <a:lnTo>
                    <a:pt x="2080" y="3828"/>
                  </a:lnTo>
                  <a:lnTo>
                    <a:pt x="2078" y="3828"/>
                  </a:lnTo>
                  <a:lnTo>
                    <a:pt x="2076" y="3830"/>
                  </a:lnTo>
                  <a:lnTo>
                    <a:pt x="2076" y="3832"/>
                  </a:lnTo>
                  <a:lnTo>
                    <a:pt x="2074" y="3834"/>
                  </a:lnTo>
                  <a:lnTo>
                    <a:pt x="2074" y="3836"/>
                  </a:lnTo>
                  <a:lnTo>
                    <a:pt x="2072" y="3836"/>
                  </a:lnTo>
                  <a:lnTo>
                    <a:pt x="2072" y="3838"/>
                  </a:lnTo>
                  <a:lnTo>
                    <a:pt x="2070" y="3838"/>
                  </a:lnTo>
                  <a:lnTo>
                    <a:pt x="2070" y="3840"/>
                  </a:lnTo>
                  <a:lnTo>
                    <a:pt x="2070" y="3842"/>
                  </a:lnTo>
                  <a:lnTo>
                    <a:pt x="2068" y="3842"/>
                  </a:lnTo>
                  <a:lnTo>
                    <a:pt x="2068" y="3844"/>
                  </a:lnTo>
                  <a:lnTo>
                    <a:pt x="2066" y="3844"/>
                  </a:lnTo>
                  <a:lnTo>
                    <a:pt x="2066" y="3846"/>
                  </a:lnTo>
                  <a:lnTo>
                    <a:pt x="2064" y="3848"/>
                  </a:lnTo>
                  <a:lnTo>
                    <a:pt x="2064" y="3850"/>
                  </a:lnTo>
                  <a:lnTo>
                    <a:pt x="2062" y="3850"/>
                  </a:lnTo>
                  <a:lnTo>
                    <a:pt x="2062" y="3852"/>
                  </a:lnTo>
                  <a:lnTo>
                    <a:pt x="2060" y="3852"/>
                  </a:lnTo>
                  <a:lnTo>
                    <a:pt x="2060" y="3853"/>
                  </a:lnTo>
                  <a:lnTo>
                    <a:pt x="2057" y="3853"/>
                  </a:lnTo>
                  <a:lnTo>
                    <a:pt x="2057" y="3852"/>
                  </a:lnTo>
                  <a:lnTo>
                    <a:pt x="2055" y="3844"/>
                  </a:lnTo>
                  <a:lnTo>
                    <a:pt x="2055" y="3840"/>
                  </a:lnTo>
                  <a:lnTo>
                    <a:pt x="2055" y="3834"/>
                  </a:lnTo>
                  <a:lnTo>
                    <a:pt x="2055" y="3830"/>
                  </a:lnTo>
                  <a:lnTo>
                    <a:pt x="2053" y="3827"/>
                  </a:lnTo>
                  <a:lnTo>
                    <a:pt x="2051" y="3827"/>
                  </a:lnTo>
                  <a:lnTo>
                    <a:pt x="2051" y="3821"/>
                  </a:lnTo>
                  <a:lnTo>
                    <a:pt x="2049" y="3817"/>
                  </a:lnTo>
                  <a:lnTo>
                    <a:pt x="2051" y="3813"/>
                  </a:lnTo>
                  <a:lnTo>
                    <a:pt x="2051" y="3811"/>
                  </a:lnTo>
                  <a:lnTo>
                    <a:pt x="2047" y="3809"/>
                  </a:lnTo>
                  <a:lnTo>
                    <a:pt x="2049" y="3805"/>
                  </a:lnTo>
                  <a:lnTo>
                    <a:pt x="2051" y="3802"/>
                  </a:lnTo>
                  <a:lnTo>
                    <a:pt x="2051" y="3796"/>
                  </a:lnTo>
                  <a:lnTo>
                    <a:pt x="2053" y="3792"/>
                  </a:lnTo>
                  <a:lnTo>
                    <a:pt x="2053" y="3790"/>
                  </a:lnTo>
                  <a:lnTo>
                    <a:pt x="2051" y="3790"/>
                  </a:lnTo>
                  <a:lnTo>
                    <a:pt x="2049" y="3792"/>
                  </a:lnTo>
                  <a:lnTo>
                    <a:pt x="2047" y="3794"/>
                  </a:lnTo>
                  <a:lnTo>
                    <a:pt x="2045" y="3794"/>
                  </a:lnTo>
                  <a:lnTo>
                    <a:pt x="2045" y="3792"/>
                  </a:lnTo>
                  <a:lnTo>
                    <a:pt x="2043" y="3790"/>
                  </a:lnTo>
                  <a:lnTo>
                    <a:pt x="2041" y="3790"/>
                  </a:lnTo>
                  <a:lnTo>
                    <a:pt x="2037" y="3790"/>
                  </a:lnTo>
                  <a:lnTo>
                    <a:pt x="2035" y="3792"/>
                  </a:lnTo>
                  <a:lnTo>
                    <a:pt x="2033" y="3794"/>
                  </a:lnTo>
                  <a:lnTo>
                    <a:pt x="2033" y="3792"/>
                  </a:lnTo>
                  <a:lnTo>
                    <a:pt x="2032" y="3792"/>
                  </a:lnTo>
                  <a:lnTo>
                    <a:pt x="2032" y="3790"/>
                  </a:lnTo>
                  <a:lnTo>
                    <a:pt x="2030" y="3790"/>
                  </a:lnTo>
                  <a:lnTo>
                    <a:pt x="2028" y="3790"/>
                  </a:lnTo>
                  <a:lnTo>
                    <a:pt x="2028" y="3788"/>
                  </a:lnTo>
                  <a:lnTo>
                    <a:pt x="2026" y="3788"/>
                  </a:lnTo>
                  <a:lnTo>
                    <a:pt x="2026" y="3790"/>
                  </a:lnTo>
                  <a:lnTo>
                    <a:pt x="2024" y="3790"/>
                  </a:lnTo>
                  <a:lnTo>
                    <a:pt x="2024" y="3788"/>
                  </a:lnTo>
                  <a:lnTo>
                    <a:pt x="2022" y="3788"/>
                  </a:lnTo>
                  <a:lnTo>
                    <a:pt x="2020" y="3788"/>
                  </a:lnTo>
                  <a:lnTo>
                    <a:pt x="2018" y="3788"/>
                  </a:lnTo>
                  <a:lnTo>
                    <a:pt x="2016" y="3788"/>
                  </a:lnTo>
                  <a:lnTo>
                    <a:pt x="2016" y="3786"/>
                  </a:lnTo>
                  <a:lnTo>
                    <a:pt x="2016" y="3784"/>
                  </a:lnTo>
                  <a:lnTo>
                    <a:pt x="2016" y="3782"/>
                  </a:lnTo>
                  <a:lnTo>
                    <a:pt x="2016" y="3784"/>
                  </a:lnTo>
                  <a:lnTo>
                    <a:pt x="2018" y="3784"/>
                  </a:lnTo>
                  <a:lnTo>
                    <a:pt x="2018" y="3782"/>
                  </a:lnTo>
                  <a:lnTo>
                    <a:pt x="2018" y="3780"/>
                  </a:lnTo>
                  <a:lnTo>
                    <a:pt x="2016" y="3780"/>
                  </a:lnTo>
                  <a:lnTo>
                    <a:pt x="2016" y="3779"/>
                  </a:lnTo>
                  <a:lnTo>
                    <a:pt x="2014" y="3779"/>
                  </a:lnTo>
                  <a:lnTo>
                    <a:pt x="2014" y="3780"/>
                  </a:lnTo>
                  <a:lnTo>
                    <a:pt x="2014" y="3779"/>
                  </a:lnTo>
                  <a:lnTo>
                    <a:pt x="2014" y="3777"/>
                  </a:lnTo>
                  <a:lnTo>
                    <a:pt x="2016" y="3777"/>
                  </a:lnTo>
                  <a:lnTo>
                    <a:pt x="2016" y="3775"/>
                  </a:lnTo>
                  <a:lnTo>
                    <a:pt x="2016" y="3773"/>
                  </a:lnTo>
                  <a:lnTo>
                    <a:pt x="2016" y="3771"/>
                  </a:lnTo>
                  <a:lnTo>
                    <a:pt x="2014" y="3771"/>
                  </a:lnTo>
                  <a:lnTo>
                    <a:pt x="2014" y="3769"/>
                  </a:lnTo>
                  <a:lnTo>
                    <a:pt x="2016" y="3769"/>
                  </a:lnTo>
                  <a:lnTo>
                    <a:pt x="2016" y="3767"/>
                  </a:lnTo>
                  <a:lnTo>
                    <a:pt x="2016" y="3765"/>
                  </a:lnTo>
                  <a:lnTo>
                    <a:pt x="2016" y="3763"/>
                  </a:lnTo>
                  <a:lnTo>
                    <a:pt x="2016" y="3761"/>
                  </a:lnTo>
                  <a:lnTo>
                    <a:pt x="2016" y="3759"/>
                  </a:lnTo>
                  <a:lnTo>
                    <a:pt x="2018" y="3759"/>
                  </a:lnTo>
                  <a:lnTo>
                    <a:pt x="2018" y="3757"/>
                  </a:lnTo>
                  <a:lnTo>
                    <a:pt x="2018" y="3756"/>
                  </a:lnTo>
                  <a:lnTo>
                    <a:pt x="2020" y="3756"/>
                  </a:lnTo>
                  <a:lnTo>
                    <a:pt x="2020" y="3754"/>
                  </a:lnTo>
                  <a:lnTo>
                    <a:pt x="2020" y="3752"/>
                  </a:lnTo>
                  <a:lnTo>
                    <a:pt x="2018" y="3752"/>
                  </a:lnTo>
                  <a:lnTo>
                    <a:pt x="2018" y="3750"/>
                  </a:lnTo>
                  <a:lnTo>
                    <a:pt x="2016" y="3750"/>
                  </a:lnTo>
                  <a:lnTo>
                    <a:pt x="2016" y="3748"/>
                  </a:lnTo>
                  <a:lnTo>
                    <a:pt x="2016" y="3746"/>
                  </a:lnTo>
                  <a:lnTo>
                    <a:pt x="2016" y="3744"/>
                  </a:lnTo>
                  <a:lnTo>
                    <a:pt x="2014" y="3744"/>
                  </a:lnTo>
                  <a:lnTo>
                    <a:pt x="2014" y="3742"/>
                  </a:lnTo>
                  <a:lnTo>
                    <a:pt x="2012" y="3742"/>
                  </a:lnTo>
                  <a:lnTo>
                    <a:pt x="2010" y="3742"/>
                  </a:lnTo>
                  <a:lnTo>
                    <a:pt x="2009" y="3742"/>
                  </a:lnTo>
                  <a:lnTo>
                    <a:pt x="2009" y="3740"/>
                  </a:lnTo>
                  <a:lnTo>
                    <a:pt x="2007" y="3740"/>
                  </a:lnTo>
                  <a:lnTo>
                    <a:pt x="2007" y="3738"/>
                  </a:lnTo>
                  <a:lnTo>
                    <a:pt x="2005" y="3738"/>
                  </a:lnTo>
                  <a:lnTo>
                    <a:pt x="2005" y="3736"/>
                  </a:lnTo>
                  <a:lnTo>
                    <a:pt x="2003" y="3736"/>
                  </a:lnTo>
                  <a:lnTo>
                    <a:pt x="2003" y="3734"/>
                  </a:lnTo>
                  <a:lnTo>
                    <a:pt x="2003" y="3732"/>
                  </a:lnTo>
                  <a:lnTo>
                    <a:pt x="2003" y="3731"/>
                  </a:lnTo>
                  <a:lnTo>
                    <a:pt x="2003" y="3729"/>
                  </a:lnTo>
                  <a:lnTo>
                    <a:pt x="2001" y="3729"/>
                  </a:lnTo>
                  <a:lnTo>
                    <a:pt x="2001" y="3727"/>
                  </a:lnTo>
                  <a:lnTo>
                    <a:pt x="2001" y="3725"/>
                  </a:lnTo>
                  <a:lnTo>
                    <a:pt x="2001" y="3723"/>
                  </a:lnTo>
                  <a:lnTo>
                    <a:pt x="2001" y="3721"/>
                  </a:lnTo>
                  <a:lnTo>
                    <a:pt x="2001" y="3719"/>
                  </a:lnTo>
                  <a:lnTo>
                    <a:pt x="2003" y="3719"/>
                  </a:lnTo>
                  <a:lnTo>
                    <a:pt x="2005" y="3719"/>
                  </a:lnTo>
                  <a:lnTo>
                    <a:pt x="2005" y="3717"/>
                  </a:lnTo>
                  <a:lnTo>
                    <a:pt x="2005" y="3715"/>
                  </a:lnTo>
                  <a:lnTo>
                    <a:pt x="2003" y="3715"/>
                  </a:lnTo>
                  <a:lnTo>
                    <a:pt x="2001" y="3715"/>
                  </a:lnTo>
                  <a:lnTo>
                    <a:pt x="1999" y="3715"/>
                  </a:lnTo>
                  <a:lnTo>
                    <a:pt x="1997" y="3713"/>
                  </a:lnTo>
                  <a:lnTo>
                    <a:pt x="1997" y="3711"/>
                  </a:lnTo>
                  <a:lnTo>
                    <a:pt x="1999" y="3711"/>
                  </a:lnTo>
                  <a:lnTo>
                    <a:pt x="1999" y="3709"/>
                  </a:lnTo>
                  <a:lnTo>
                    <a:pt x="1997" y="3709"/>
                  </a:lnTo>
                  <a:lnTo>
                    <a:pt x="1997" y="3708"/>
                  </a:lnTo>
                  <a:lnTo>
                    <a:pt x="1997" y="3706"/>
                  </a:lnTo>
                  <a:lnTo>
                    <a:pt x="1997" y="3704"/>
                  </a:lnTo>
                  <a:lnTo>
                    <a:pt x="1999" y="3704"/>
                  </a:lnTo>
                  <a:lnTo>
                    <a:pt x="2001" y="3704"/>
                  </a:lnTo>
                  <a:lnTo>
                    <a:pt x="2001" y="3702"/>
                  </a:lnTo>
                  <a:lnTo>
                    <a:pt x="2003" y="3702"/>
                  </a:lnTo>
                  <a:lnTo>
                    <a:pt x="2003" y="3700"/>
                  </a:lnTo>
                  <a:lnTo>
                    <a:pt x="2003" y="3698"/>
                  </a:lnTo>
                  <a:lnTo>
                    <a:pt x="2003" y="3696"/>
                  </a:lnTo>
                  <a:lnTo>
                    <a:pt x="2001" y="3696"/>
                  </a:lnTo>
                  <a:lnTo>
                    <a:pt x="2001" y="3694"/>
                  </a:lnTo>
                  <a:lnTo>
                    <a:pt x="1999" y="3692"/>
                  </a:lnTo>
                  <a:lnTo>
                    <a:pt x="1997" y="3690"/>
                  </a:lnTo>
                  <a:lnTo>
                    <a:pt x="1997" y="3688"/>
                  </a:lnTo>
                  <a:lnTo>
                    <a:pt x="1995" y="3688"/>
                  </a:lnTo>
                  <a:lnTo>
                    <a:pt x="1993" y="3688"/>
                  </a:lnTo>
                  <a:lnTo>
                    <a:pt x="1991" y="3688"/>
                  </a:lnTo>
                  <a:lnTo>
                    <a:pt x="1991" y="3686"/>
                  </a:lnTo>
                  <a:lnTo>
                    <a:pt x="1991" y="3684"/>
                  </a:lnTo>
                  <a:lnTo>
                    <a:pt x="1991" y="3683"/>
                  </a:lnTo>
                  <a:lnTo>
                    <a:pt x="1991" y="3681"/>
                  </a:lnTo>
                  <a:lnTo>
                    <a:pt x="1991" y="3679"/>
                  </a:lnTo>
                  <a:lnTo>
                    <a:pt x="1989" y="3679"/>
                  </a:lnTo>
                  <a:lnTo>
                    <a:pt x="1989" y="3677"/>
                  </a:lnTo>
                  <a:lnTo>
                    <a:pt x="1989" y="3675"/>
                  </a:lnTo>
                  <a:lnTo>
                    <a:pt x="1989" y="3673"/>
                  </a:lnTo>
                  <a:lnTo>
                    <a:pt x="1989" y="3671"/>
                  </a:lnTo>
                  <a:lnTo>
                    <a:pt x="1987" y="3671"/>
                  </a:lnTo>
                  <a:lnTo>
                    <a:pt x="1987" y="3669"/>
                  </a:lnTo>
                  <a:lnTo>
                    <a:pt x="1985" y="3667"/>
                  </a:lnTo>
                  <a:lnTo>
                    <a:pt x="1984" y="3667"/>
                  </a:lnTo>
                  <a:lnTo>
                    <a:pt x="1984" y="3665"/>
                  </a:lnTo>
                  <a:lnTo>
                    <a:pt x="1984" y="3663"/>
                  </a:lnTo>
                  <a:lnTo>
                    <a:pt x="1985" y="3663"/>
                  </a:lnTo>
                  <a:lnTo>
                    <a:pt x="1985" y="3661"/>
                  </a:lnTo>
                  <a:lnTo>
                    <a:pt x="1985" y="3660"/>
                  </a:lnTo>
                  <a:lnTo>
                    <a:pt x="1985" y="3658"/>
                  </a:lnTo>
                  <a:lnTo>
                    <a:pt x="1987" y="3658"/>
                  </a:lnTo>
                  <a:lnTo>
                    <a:pt x="1989" y="3658"/>
                  </a:lnTo>
                  <a:lnTo>
                    <a:pt x="1989" y="3656"/>
                  </a:lnTo>
                  <a:lnTo>
                    <a:pt x="1989" y="3654"/>
                  </a:lnTo>
                  <a:lnTo>
                    <a:pt x="1989" y="3652"/>
                  </a:lnTo>
                  <a:lnTo>
                    <a:pt x="1989" y="3650"/>
                  </a:lnTo>
                  <a:lnTo>
                    <a:pt x="1989" y="3648"/>
                  </a:lnTo>
                  <a:lnTo>
                    <a:pt x="1987" y="3648"/>
                  </a:lnTo>
                  <a:lnTo>
                    <a:pt x="1987" y="3646"/>
                  </a:lnTo>
                  <a:lnTo>
                    <a:pt x="1985" y="3646"/>
                  </a:lnTo>
                  <a:lnTo>
                    <a:pt x="1985" y="3648"/>
                  </a:lnTo>
                  <a:lnTo>
                    <a:pt x="1984" y="3648"/>
                  </a:lnTo>
                  <a:lnTo>
                    <a:pt x="1982" y="3648"/>
                  </a:lnTo>
                  <a:lnTo>
                    <a:pt x="1980" y="3648"/>
                  </a:lnTo>
                  <a:lnTo>
                    <a:pt x="1978" y="3650"/>
                  </a:lnTo>
                  <a:lnTo>
                    <a:pt x="1976" y="3650"/>
                  </a:lnTo>
                  <a:lnTo>
                    <a:pt x="1974" y="3650"/>
                  </a:lnTo>
                  <a:lnTo>
                    <a:pt x="1974" y="3648"/>
                  </a:lnTo>
                  <a:lnTo>
                    <a:pt x="1972" y="3648"/>
                  </a:lnTo>
                  <a:lnTo>
                    <a:pt x="1970" y="3648"/>
                  </a:lnTo>
                  <a:lnTo>
                    <a:pt x="1970" y="3650"/>
                  </a:lnTo>
                  <a:lnTo>
                    <a:pt x="1968" y="3648"/>
                  </a:lnTo>
                  <a:lnTo>
                    <a:pt x="1966" y="3648"/>
                  </a:lnTo>
                  <a:lnTo>
                    <a:pt x="1966" y="3650"/>
                  </a:lnTo>
                  <a:lnTo>
                    <a:pt x="1964" y="3650"/>
                  </a:lnTo>
                  <a:lnTo>
                    <a:pt x="1962" y="3650"/>
                  </a:lnTo>
                  <a:lnTo>
                    <a:pt x="1961" y="3650"/>
                  </a:lnTo>
                  <a:lnTo>
                    <a:pt x="1959" y="3648"/>
                  </a:lnTo>
                  <a:lnTo>
                    <a:pt x="1959" y="3646"/>
                  </a:lnTo>
                  <a:lnTo>
                    <a:pt x="1957" y="3646"/>
                  </a:lnTo>
                  <a:lnTo>
                    <a:pt x="1957" y="3644"/>
                  </a:lnTo>
                  <a:lnTo>
                    <a:pt x="1957" y="3642"/>
                  </a:lnTo>
                  <a:lnTo>
                    <a:pt x="1955" y="3642"/>
                  </a:lnTo>
                  <a:lnTo>
                    <a:pt x="1953" y="3642"/>
                  </a:lnTo>
                  <a:lnTo>
                    <a:pt x="1951" y="3640"/>
                  </a:lnTo>
                  <a:lnTo>
                    <a:pt x="1949" y="3638"/>
                  </a:lnTo>
                  <a:lnTo>
                    <a:pt x="1947" y="3638"/>
                  </a:lnTo>
                  <a:lnTo>
                    <a:pt x="1947" y="3636"/>
                  </a:lnTo>
                  <a:lnTo>
                    <a:pt x="1947" y="3635"/>
                  </a:lnTo>
                  <a:lnTo>
                    <a:pt x="1947" y="3633"/>
                  </a:lnTo>
                  <a:lnTo>
                    <a:pt x="1947" y="3631"/>
                  </a:lnTo>
                  <a:lnTo>
                    <a:pt x="1945" y="3631"/>
                  </a:lnTo>
                  <a:lnTo>
                    <a:pt x="1943" y="3629"/>
                  </a:lnTo>
                  <a:lnTo>
                    <a:pt x="1941" y="3629"/>
                  </a:lnTo>
                  <a:lnTo>
                    <a:pt x="1941" y="3627"/>
                  </a:lnTo>
                  <a:lnTo>
                    <a:pt x="1941" y="3625"/>
                  </a:lnTo>
                  <a:lnTo>
                    <a:pt x="1941" y="3623"/>
                  </a:lnTo>
                  <a:lnTo>
                    <a:pt x="1941" y="3621"/>
                  </a:lnTo>
                  <a:lnTo>
                    <a:pt x="1943" y="3619"/>
                  </a:lnTo>
                  <a:lnTo>
                    <a:pt x="1945" y="3619"/>
                  </a:lnTo>
                  <a:lnTo>
                    <a:pt x="1947" y="3619"/>
                  </a:lnTo>
                  <a:lnTo>
                    <a:pt x="1947" y="3617"/>
                  </a:lnTo>
                  <a:lnTo>
                    <a:pt x="1947" y="3615"/>
                  </a:lnTo>
                  <a:lnTo>
                    <a:pt x="1949" y="3615"/>
                  </a:lnTo>
                  <a:lnTo>
                    <a:pt x="1951" y="3615"/>
                  </a:lnTo>
                  <a:lnTo>
                    <a:pt x="1953" y="3613"/>
                  </a:lnTo>
                  <a:lnTo>
                    <a:pt x="1953" y="3611"/>
                  </a:lnTo>
                  <a:lnTo>
                    <a:pt x="1955" y="3611"/>
                  </a:lnTo>
                  <a:lnTo>
                    <a:pt x="1955" y="3610"/>
                  </a:lnTo>
                  <a:lnTo>
                    <a:pt x="1955" y="3608"/>
                  </a:lnTo>
                  <a:lnTo>
                    <a:pt x="1957" y="3608"/>
                  </a:lnTo>
                  <a:lnTo>
                    <a:pt x="1959" y="3606"/>
                  </a:lnTo>
                  <a:lnTo>
                    <a:pt x="1957" y="3606"/>
                  </a:lnTo>
                  <a:lnTo>
                    <a:pt x="1957" y="3604"/>
                  </a:lnTo>
                  <a:lnTo>
                    <a:pt x="1957" y="3602"/>
                  </a:lnTo>
                  <a:lnTo>
                    <a:pt x="1957" y="3600"/>
                  </a:lnTo>
                  <a:lnTo>
                    <a:pt x="1957" y="3598"/>
                  </a:lnTo>
                  <a:lnTo>
                    <a:pt x="1957" y="3596"/>
                  </a:lnTo>
                  <a:lnTo>
                    <a:pt x="1957" y="3594"/>
                  </a:lnTo>
                  <a:lnTo>
                    <a:pt x="1957" y="3592"/>
                  </a:lnTo>
                  <a:lnTo>
                    <a:pt x="1959" y="3592"/>
                  </a:lnTo>
                  <a:lnTo>
                    <a:pt x="1959" y="3590"/>
                  </a:lnTo>
                  <a:lnTo>
                    <a:pt x="1959" y="3588"/>
                  </a:lnTo>
                  <a:lnTo>
                    <a:pt x="1957" y="3588"/>
                  </a:lnTo>
                  <a:lnTo>
                    <a:pt x="1957" y="3587"/>
                  </a:lnTo>
                  <a:lnTo>
                    <a:pt x="1957" y="3585"/>
                  </a:lnTo>
                  <a:lnTo>
                    <a:pt x="1955" y="3585"/>
                  </a:lnTo>
                  <a:lnTo>
                    <a:pt x="1955" y="3583"/>
                  </a:lnTo>
                  <a:lnTo>
                    <a:pt x="1955" y="3581"/>
                  </a:lnTo>
                  <a:lnTo>
                    <a:pt x="1953" y="3581"/>
                  </a:lnTo>
                  <a:lnTo>
                    <a:pt x="1953" y="3579"/>
                  </a:lnTo>
                  <a:lnTo>
                    <a:pt x="1951" y="3579"/>
                  </a:lnTo>
                  <a:lnTo>
                    <a:pt x="1951" y="3577"/>
                  </a:lnTo>
                  <a:lnTo>
                    <a:pt x="1951" y="3575"/>
                  </a:lnTo>
                  <a:lnTo>
                    <a:pt x="1949" y="3575"/>
                  </a:lnTo>
                  <a:lnTo>
                    <a:pt x="1949" y="3573"/>
                  </a:lnTo>
                  <a:lnTo>
                    <a:pt x="1949" y="3571"/>
                  </a:lnTo>
                  <a:lnTo>
                    <a:pt x="1949" y="3569"/>
                  </a:lnTo>
                  <a:lnTo>
                    <a:pt x="1947" y="3569"/>
                  </a:lnTo>
                  <a:lnTo>
                    <a:pt x="1945" y="3569"/>
                  </a:lnTo>
                  <a:lnTo>
                    <a:pt x="1945" y="3567"/>
                  </a:lnTo>
                  <a:lnTo>
                    <a:pt x="1943" y="3567"/>
                  </a:lnTo>
                  <a:lnTo>
                    <a:pt x="1941" y="3567"/>
                  </a:lnTo>
                  <a:lnTo>
                    <a:pt x="1939" y="3567"/>
                  </a:lnTo>
                  <a:lnTo>
                    <a:pt x="1937" y="3567"/>
                  </a:lnTo>
                  <a:lnTo>
                    <a:pt x="1936" y="3567"/>
                  </a:lnTo>
                  <a:lnTo>
                    <a:pt x="1936" y="3565"/>
                  </a:lnTo>
                  <a:lnTo>
                    <a:pt x="1934" y="3565"/>
                  </a:lnTo>
                  <a:lnTo>
                    <a:pt x="1932" y="3565"/>
                  </a:lnTo>
                  <a:lnTo>
                    <a:pt x="1930" y="3565"/>
                  </a:lnTo>
                  <a:lnTo>
                    <a:pt x="1928" y="3565"/>
                  </a:lnTo>
                  <a:lnTo>
                    <a:pt x="1926" y="3565"/>
                  </a:lnTo>
                  <a:lnTo>
                    <a:pt x="1924" y="3563"/>
                  </a:lnTo>
                  <a:lnTo>
                    <a:pt x="1922" y="3562"/>
                  </a:lnTo>
                  <a:lnTo>
                    <a:pt x="1920" y="3560"/>
                  </a:lnTo>
                  <a:lnTo>
                    <a:pt x="1918" y="3560"/>
                  </a:lnTo>
                  <a:lnTo>
                    <a:pt x="1918" y="3562"/>
                  </a:lnTo>
                  <a:lnTo>
                    <a:pt x="1916" y="3562"/>
                  </a:lnTo>
                  <a:lnTo>
                    <a:pt x="1914" y="3562"/>
                  </a:lnTo>
                  <a:lnTo>
                    <a:pt x="1914" y="3560"/>
                  </a:lnTo>
                  <a:lnTo>
                    <a:pt x="1913" y="3560"/>
                  </a:lnTo>
                  <a:lnTo>
                    <a:pt x="1913" y="3558"/>
                  </a:lnTo>
                  <a:lnTo>
                    <a:pt x="1911" y="3558"/>
                  </a:lnTo>
                  <a:lnTo>
                    <a:pt x="1911" y="3556"/>
                  </a:lnTo>
                  <a:lnTo>
                    <a:pt x="1911" y="3554"/>
                  </a:lnTo>
                  <a:lnTo>
                    <a:pt x="1911" y="3552"/>
                  </a:lnTo>
                  <a:lnTo>
                    <a:pt x="1911" y="3550"/>
                  </a:lnTo>
                  <a:lnTo>
                    <a:pt x="1909" y="3550"/>
                  </a:lnTo>
                  <a:lnTo>
                    <a:pt x="1909" y="3548"/>
                  </a:lnTo>
                  <a:lnTo>
                    <a:pt x="1909" y="3546"/>
                  </a:lnTo>
                  <a:lnTo>
                    <a:pt x="1907" y="3546"/>
                  </a:lnTo>
                  <a:lnTo>
                    <a:pt x="1905" y="3546"/>
                  </a:lnTo>
                  <a:lnTo>
                    <a:pt x="1905" y="3544"/>
                  </a:lnTo>
                  <a:lnTo>
                    <a:pt x="1903" y="3544"/>
                  </a:lnTo>
                  <a:lnTo>
                    <a:pt x="1901" y="3544"/>
                  </a:lnTo>
                  <a:lnTo>
                    <a:pt x="1899" y="3544"/>
                  </a:lnTo>
                  <a:lnTo>
                    <a:pt x="1897" y="3544"/>
                  </a:lnTo>
                  <a:lnTo>
                    <a:pt x="1895" y="3544"/>
                  </a:lnTo>
                  <a:lnTo>
                    <a:pt x="1893" y="3544"/>
                  </a:lnTo>
                  <a:lnTo>
                    <a:pt x="1891" y="3544"/>
                  </a:lnTo>
                  <a:lnTo>
                    <a:pt x="1889" y="3544"/>
                  </a:lnTo>
                  <a:lnTo>
                    <a:pt x="1888" y="3544"/>
                  </a:lnTo>
                  <a:lnTo>
                    <a:pt x="1888" y="3546"/>
                  </a:lnTo>
                  <a:lnTo>
                    <a:pt x="1886" y="3546"/>
                  </a:lnTo>
                  <a:lnTo>
                    <a:pt x="1886" y="3548"/>
                  </a:lnTo>
                  <a:lnTo>
                    <a:pt x="1886" y="3550"/>
                  </a:lnTo>
                  <a:lnTo>
                    <a:pt x="1884" y="3550"/>
                  </a:lnTo>
                  <a:lnTo>
                    <a:pt x="1882" y="3550"/>
                  </a:lnTo>
                  <a:lnTo>
                    <a:pt x="1880" y="3550"/>
                  </a:lnTo>
                  <a:lnTo>
                    <a:pt x="1878" y="3552"/>
                  </a:lnTo>
                  <a:lnTo>
                    <a:pt x="1878" y="3554"/>
                  </a:lnTo>
                  <a:lnTo>
                    <a:pt x="1876" y="3554"/>
                  </a:lnTo>
                  <a:lnTo>
                    <a:pt x="1876" y="3556"/>
                  </a:lnTo>
                  <a:lnTo>
                    <a:pt x="1874" y="3556"/>
                  </a:lnTo>
                  <a:lnTo>
                    <a:pt x="1872" y="3556"/>
                  </a:lnTo>
                  <a:lnTo>
                    <a:pt x="1872" y="3558"/>
                  </a:lnTo>
                  <a:lnTo>
                    <a:pt x="1870" y="3558"/>
                  </a:lnTo>
                  <a:lnTo>
                    <a:pt x="1868" y="3558"/>
                  </a:lnTo>
                  <a:lnTo>
                    <a:pt x="1866" y="3558"/>
                  </a:lnTo>
                  <a:lnTo>
                    <a:pt x="1865" y="3558"/>
                  </a:lnTo>
                  <a:lnTo>
                    <a:pt x="1865" y="3560"/>
                  </a:lnTo>
                  <a:lnTo>
                    <a:pt x="1863" y="3560"/>
                  </a:lnTo>
                  <a:lnTo>
                    <a:pt x="1861" y="3560"/>
                  </a:lnTo>
                  <a:lnTo>
                    <a:pt x="1861" y="3562"/>
                  </a:lnTo>
                  <a:lnTo>
                    <a:pt x="1859" y="3563"/>
                  </a:lnTo>
                  <a:lnTo>
                    <a:pt x="1859" y="3565"/>
                  </a:lnTo>
                  <a:lnTo>
                    <a:pt x="1857" y="3565"/>
                  </a:lnTo>
                  <a:lnTo>
                    <a:pt x="1857" y="3567"/>
                  </a:lnTo>
                  <a:lnTo>
                    <a:pt x="1855" y="3567"/>
                  </a:lnTo>
                  <a:lnTo>
                    <a:pt x="1855" y="3569"/>
                  </a:lnTo>
                  <a:lnTo>
                    <a:pt x="1855" y="3571"/>
                  </a:lnTo>
                  <a:lnTo>
                    <a:pt x="1853" y="3571"/>
                  </a:lnTo>
                  <a:lnTo>
                    <a:pt x="1851" y="3573"/>
                  </a:lnTo>
                  <a:lnTo>
                    <a:pt x="1849" y="3573"/>
                  </a:lnTo>
                  <a:lnTo>
                    <a:pt x="1849" y="3575"/>
                  </a:lnTo>
                  <a:lnTo>
                    <a:pt x="1847" y="3575"/>
                  </a:lnTo>
                  <a:lnTo>
                    <a:pt x="1845" y="3577"/>
                  </a:lnTo>
                  <a:lnTo>
                    <a:pt x="1843" y="3577"/>
                  </a:lnTo>
                  <a:lnTo>
                    <a:pt x="1841" y="3577"/>
                  </a:lnTo>
                  <a:lnTo>
                    <a:pt x="1840" y="3577"/>
                  </a:lnTo>
                  <a:lnTo>
                    <a:pt x="1838" y="3577"/>
                  </a:lnTo>
                  <a:lnTo>
                    <a:pt x="1836" y="3579"/>
                  </a:lnTo>
                  <a:lnTo>
                    <a:pt x="1836" y="3581"/>
                  </a:lnTo>
                  <a:lnTo>
                    <a:pt x="1834" y="3579"/>
                  </a:lnTo>
                  <a:lnTo>
                    <a:pt x="1834" y="3577"/>
                  </a:lnTo>
                  <a:lnTo>
                    <a:pt x="1832" y="3577"/>
                  </a:lnTo>
                  <a:lnTo>
                    <a:pt x="1832" y="3575"/>
                  </a:lnTo>
                  <a:lnTo>
                    <a:pt x="1830" y="3575"/>
                  </a:lnTo>
                  <a:lnTo>
                    <a:pt x="1828" y="3575"/>
                  </a:lnTo>
                  <a:lnTo>
                    <a:pt x="1828" y="3573"/>
                  </a:lnTo>
                  <a:lnTo>
                    <a:pt x="1826" y="3573"/>
                  </a:lnTo>
                  <a:lnTo>
                    <a:pt x="1824" y="3571"/>
                  </a:lnTo>
                  <a:lnTo>
                    <a:pt x="1824" y="3569"/>
                  </a:lnTo>
                  <a:lnTo>
                    <a:pt x="1824" y="3567"/>
                  </a:lnTo>
                  <a:lnTo>
                    <a:pt x="1824" y="3565"/>
                  </a:lnTo>
                  <a:lnTo>
                    <a:pt x="1822" y="3563"/>
                  </a:lnTo>
                  <a:lnTo>
                    <a:pt x="1817" y="3563"/>
                  </a:lnTo>
                  <a:lnTo>
                    <a:pt x="1817" y="3562"/>
                  </a:lnTo>
                  <a:lnTo>
                    <a:pt x="1815" y="3562"/>
                  </a:lnTo>
                  <a:lnTo>
                    <a:pt x="1813" y="3560"/>
                  </a:lnTo>
                  <a:lnTo>
                    <a:pt x="1809" y="3560"/>
                  </a:lnTo>
                  <a:lnTo>
                    <a:pt x="1809" y="3558"/>
                  </a:lnTo>
                  <a:lnTo>
                    <a:pt x="1807" y="3558"/>
                  </a:lnTo>
                  <a:lnTo>
                    <a:pt x="1807" y="3556"/>
                  </a:lnTo>
                  <a:lnTo>
                    <a:pt x="1805" y="3556"/>
                  </a:lnTo>
                  <a:lnTo>
                    <a:pt x="1805" y="3558"/>
                  </a:lnTo>
                  <a:lnTo>
                    <a:pt x="1803" y="3558"/>
                  </a:lnTo>
                  <a:lnTo>
                    <a:pt x="1803" y="3560"/>
                  </a:lnTo>
                  <a:lnTo>
                    <a:pt x="1803" y="3562"/>
                  </a:lnTo>
                  <a:lnTo>
                    <a:pt x="1801" y="3562"/>
                  </a:lnTo>
                  <a:lnTo>
                    <a:pt x="1799" y="3560"/>
                  </a:lnTo>
                  <a:lnTo>
                    <a:pt x="1799" y="3558"/>
                  </a:lnTo>
                  <a:lnTo>
                    <a:pt x="1797" y="3558"/>
                  </a:lnTo>
                  <a:lnTo>
                    <a:pt x="1795" y="3556"/>
                  </a:lnTo>
                  <a:lnTo>
                    <a:pt x="1794" y="3554"/>
                  </a:lnTo>
                  <a:lnTo>
                    <a:pt x="1792" y="3552"/>
                  </a:lnTo>
                  <a:lnTo>
                    <a:pt x="1790" y="3550"/>
                  </a:lnTo>
                  <a:lnTo>
                    <a:pt x="1790" y="3548"/>
                  </a:lnTo>
                  <a:lnTo>
                    <a:pt x="1790" y="3546"/>
                  </a:lnTo>
                  <a:lnTo>
                    <a:pt x="1790" y="3544"/>
                  </a:lnTo>
                  <a:lnTo>
                    <a:pt x="1788" y="3544"/>
                  </a:lnTo>
                  <a:lnTo>
                    <a:pt x="1786" y="3544"/>
                  </a:lnTo>
                  <a:lnTo>
                    <a:pt x="1786" y="3546"/>
                  </a:lnTo>
                  <a:lnTo>
                    <a:pt x="1784" y="3548"/>
                  </a:lnTo>
                  <a:lnTo>
                    <a:pt x="1784" y="3546"/>
                  </a:lnTo>
                  <a:lnTo>
                    <a:pt x="1782" y="3546"/>
                  </a:lnTo>
                  <a:lnTo>
                    <a:pt x="1780" y="3546"/>
                  </a:lnTo>
                  <a:lnTo>
                    <a:pt x="1778" y="3546"/>
                  </a:lnTo>
                  <a:lnTo>
                    <a:pt x="1776" y="3548"/>
                  </a:lnTo>
                  <a:lnTo>
                    <a:pt x="1776" y="3550"/>
                  </a:lnTo>
                  <a:lnTo>
                    <a:pt x="1776" y="3552"/>
                  </a:lnTo>
                  <a:lnTo>
                    <a:pt x="1774" y="3552"/>
                  </a:lnTo>
                  <a:lnTo>
                    <a:pt x="1772" y="3550"/>
                  </a:lnTo>
                  <a:lnTo>
                    <a:pt x="1770" y="3550"/>
                  </a:lnTo>
                  <a:lnTo>
                    <a:pt x="1770" y="3548"/>
                  </a:lnTo>
                  <a:lnTo>
                    <a:pt x="1769" y="3548"/>
                  </a:lnTo>
                  <a:lnTo>
                    <a:pt x="1769" y="3546"/>
                  </a:lnTo>
                  <a:lnTo>
                    <a:pt x="1770" y="3546"/>
                  </a:lnTo>
                  <a:lnTo>
                    <a:pt x="1770" y="3544"/>
                  </a:lnTo>
                  <a:lnTo>
                    <a:pt x="1769" y="3542"/>
                  </a:lnTo>
                  <a:lnTo>
                    <a:pt x="1769" y="3540"/>
                  </a:lnTo>
                  <a:lnTo>
                    <a:pt x="1767" y="3540"/>
                  </a:lnTo>
                  <a:lnTo>
                    <a:pt x="1765" y="3539"/>
                  </a:lnTo>
                  <a:lnTo>
                    <a:pt x="1765" y="3537"/>
                  </a:lnTo>
                  <a:lnTo>
                    <a:pt x="1763" y="3537"/>
                  </a:lnTo>
                  <a:lnTo>
                    <a:pt x="1765" y="3535"/>
                  </a:lnTo>
                  <a:lnTo>
                    <a:pt x="1763" y="3535"/>
                  </a:lnTo>
                  <a:lnTo>
                    <a:pt x="1763" y="3533"/>
                  </a:lnTo>
                  <a:lnTo>
                    <a:pt x="1763" y="3531"/>
                  </a:lnTo>
                  <a:lnTo>
                    <a:pt x="1763" y="3529"/>
                  </a:lnTo>
                  <a:lnTo>
                    <a:pt x="1765" y="3527"/>
                  </a:lnTo>
                  <a:lnTo>
                    <a:pt x="1767" y="3527"/>
                  </a:lnTo>
                  <a:lnTo>
                    <a:pt x="1767" y="3525"/>
                  </a:lnTo>
                  <a:lnTo>
                    <a:pt x="1765" y="3525"/>
                  </a:lnTo>
                  <a:lnTo>
                    <a:pt x="1765" y="3523"/>
                  </a:lnTo>
                  <a:lnTo>
                    <a:pt x="1765" y="3521"/>
                  </a:lnTo>
                  <a:lnTo>
                    <a:pt x="1765" y="3519"/>
                  </a:lnTo>
                  <a:lnTo>
                    <a:pt x="1763" y="3519"/>
                  </a:lnTo>
                  <a:lnTo>
                    <a:pt x="1763" y="3517"/>
                  </a:lnTo>
                  <a:lnTo>
                    <a:pt x="1761" y="3517"/>
                  </a:lnTo>
                  <a:lnTo>
                    <a:pt x="1759" y="3517"/>
                  </a:lnTo>
                  <a:lnTo>
                    <a:pt x="1757" y="3517"/>
                  </a:lnTo>
                  <a:lnTo>
                    <a:pt x="1757" y="3515"/>
                  </a:lnTo>
                  <a:lnTo>
                    <a:pt x="1755" y="3515"/>
                  </a:lnTo>
                  <a:lnTo>
                    <a:pt x="1753" y="3514"/>
                  </a:lnTo>
                  <a:lnTo>
                    <a:pt x="1751" y="3514"/>
                  </a:lnTo>
                  <a:lnTo>
                    <a:pt x="1749" y="3512"/>
                  </a:lnTo>
                  <a:lnTo>
                    <a:pt x="1747" y="3512"/>
                  </a:lnTo>
                  <a:lnTo>
                    <a:pt x="1747" y="3514"/>
                  </a:lnTo>
                  <a:lnTo>
                    <a:pt x="1744" y="3514"/>
                  </a:lnTo>
                  <a:lnTo>
                    <a:pt x="1742" y="3512"/>
                  </a:lnTo>
                  <a:lnTo>
                    <a:pt x="1742" y="3514"/>
                  </a:lnTo>
                  <a:lnTo>
                    <a:pt x="1740" y="3514"/>
                  </a:lnTo>
                  <a:lnTo>
                    <a:pt x="1738" y="3514"/>
                  </a:lnTo>
                  <a:lnTo>
                    <a:pt x="1736" y="3514"/>
                  </a:lnTo>
                  <a:lnTo>
                    <a:pt x="1734" y="3512"/>
                  </a:lnTo>
                  <a:lnTo>
                    <a:pt x="1732" y="3514"/>
                  </a:lnTo>
                  <a:lnTo>
                    <a:pt x="1730" y="3512"/>
                  </a:lnTo>
                  <a:lnTo>
                    <a:pt x="1728" y="3512"/>
                  </a:lnTo>
                  <a:lnTo>
                    <a:pt x="1726" y="3512"/>
                  </a:lnTo>
                  <a:lnTo>
                    <a:pt x="1726" y="3510"/>
                  </a:lnTo>
                  <a:lnTo>
                    <a:pt x="1724" y="3510"/>
                  </a:lnTo>
                  <a:lnTo>
                    <a:pt x="1722" y="3508"/>
                  </a:lnTo>
                  <a:lnTo>
                    <a:pt x="1722" y="3506"/>
                  </a:lnTo>
                  <a:lnTo>
                    <a:pt x="1721" y="3506"/>
                  </a:lnTo>
                  <a:lnTo>
                    <a:pt x="1719" y="3506"/>
                  </a:lnTo>
                  <a:lnTo>
                    <a:pt x="1717" y="3506"/>
                  </a:lnTo>
                  <a:lnTo>
                    <a:pt x="1717" y="3504"/>
                  </a:lnTo>
                  <a:lnTo>
                    <a:pt x="1717" y="3502"/>
                  </a:lnTo>
                  <a:lnTo>
                    <a:pt x="1715" y="3502"/>
                  </a:lnTo>
                  <a:lnTo>
                    <a:pt x="1713" y="3502"/>
                  </a:lnTo>
                  <a:lnTo>
                    <a:pt x="1713" y="3500"/>
                  </a:lnTo>
                  <a:lnTo>
                    <a:pt x="1711" y="3500"/>
                  </a:lnTo>
                  <a:lnTo>
                    <a:pt x="1709" y="3500"/>
                  </a:lnTo>
                  <a:lnTo>
                    <a:pt x="1707" y="3500"/>
                  </a:lnTo>
                  <a:lnTo>
                    <a:pt x="1705" y="3500"/>
                  </a:lnTo>
                  <a:lnTo>
                    <a:pt x="1703" y="3500"/>
                  </a:lnTo>
                  <a:lnTo>
                    <a:pt x="1703" y="3498"/>
                  </a:lnTo>
                  <a:lnTo>
                    <a:pt x="1701" y="3498"/>
                  </a:lnTo>
                  <a:lnTo>
                    <a:pt x="1701" y="3500"/>
                  </a:lnTo>
                  <a:lnTo>
                    <a:pt x="1701" y="3502"/>
                  </a:lnTo>
                  <a:lnTo>
                    <a:pt x="1699" y="3502"/>
                  </a:lnTo>
                  <a:lnTo>
                    <a:pt x="1699" y="3504"/>
                  </a:lnTo>
                  <a:lnTo>
                    <a:pt x="1699" y="3506"/>
                  </a:lnTo>
                  <a:lnTo>
                    <a:pt x="1699" y="3508"/>
                  </a:lnTo>
                  <a:lnTo>
                    <a:pt x="1699" y="3510"/>
                  </a:lnTo>
                  <a:lnTo>
                    <a:pt x="1699" y="3512"/>
                  </a:lnTo>
                  <a:lnTo>
                    <a:pt x="1701" y="3514"/>
                  </a:lnTo>
                  <a:lnTo>
                    <a:pt x="1701" y="3515"/>
                  </a:lnTo>
                  <a:lnTo>
                    <a:pt x="1699" y="3515"/>
                  </a:lnTo>
                  <a:lnTo>
                    <a:pt x="1699" y="3517"/>
                  </a:lnTo>
                  <a:lnTo>
                    <a:pt x="1699" y="3519"/>
                  </a:lnTo>
                  <a:lnTo>
                    <a:pt x="1699" y="3521"/>
                  </a:lnTo>
                  <a:lnTo>
                    <a:pt x="1701" y="3521"/>
                  </a:lnTo>
                  <a:lnTo>
                    <a:pt x="1701" y="3523"/>
                  </a:lnTo>
                  <a:lnTo>
                    <a:pt x="1703" y="3523"/>
                  </a:lnTo>
                  <a:lnTo>
                    <a:pt x="1703" y="3525"/>
                  </a:lnTo>
                  <a:lnTo>
                    <a:pt x="1705" y="3527"/>
                  </a:lnTo>
                  <a:lnTo>
                    <a:pt x="1705" y="3529"/>
                  </a:lnTo>
                  <a:lnTo>
                    <a:pt x="1703" y="3531"/>
                  </a:lnTo>
                  <a:lnTo>
                    <a:pt x="1703" y="3533"/>
                  </a:lnTo>
                  <a:lnTo>
                    <a:pt x="1701" y="3535"/>
                  </a:lnTo>
                  <a:lnTo>
                    <a:pt x="1701" y="3537"/>
                  </a:lnTo>
                  <a:lnTo>
                    <a:pt x="1701" y="3539"/>
                  </a:lnTo>
                  <a:lnTo>
                    <a:pt x="1701" y="3540"/>
                  </a:lnTo>
                  <a:lnTo>
                    <a:pt x="1699" y="3542"/>
                  </a:lnTo>
                  <a:lnTo>
                    <a:pt x="1699" y="3544"/>
                  </a:lnTo>
                  <a:lnTo>
                    <a:pt x="1699" y="3546"/>
                  </a:lnTo>
                  <a:lnTo>
                    <a:pt x="1699" y="3548"/>
                  </a:lnTo>
                  <a:lnTo>
                    <a:pt x="1699" y="3552"/>
                  </a:lnTo>
                  <a:lnTo>
                    <a:pt x="1699" y="3554"/>
                  </a:lnTo>
                  <a:lnTo>
                    <a:pt x="1701" y="3556"/>
                  </a:lnTo>
                  <a:lnTo>
                    <a:pt x="1701" y="3558"/>
                  </a:lnTo>
                  <a:lnTo>
                    <a:pt x="1701" y="3560"/>
                  </a:lnTo>
                  <a:lnTo>
                    <a:pt x="1699" y="3560"/>
                  </a:lnTo>
                  <a:lnTo>
                    <a:pt x="1699" y="3562"/>
                  </a:lnTo>
                  <a:lnTo>
                    <a:pt x="1701" y="3563"/>
                  </a:lnTo>
                  <a:lnTo>
                    <a:pt x="1703" y="3565"/>
                  </a:lnTo>
                  <a:lnTo>
                    <a:pt x="1705" y="3565"/>
                  </a:lnTo>
                  <a:lnTo>
                    <a:pt x="1707" y="3567"/>
                  </a:lnTo>
                  <a:lnTo>
                    <a:pt x="1709" y="3567"/>
                  </a:lnTo>
                  <a:lnTo>
                    <a:pt x="1711" y="3569"/>
                  </a:lnTo>
                  <a:lnTo>
                    <a:pt x="1715" y="3569"/>
                  </a:lnTo>
                  <a:lnTo>
                    <a:pt x="1717" y="3569"/>
                  </a:lnTo>
                  <a:lnTo>
                    <a:pt x="1719" y="3569"/>
                  </a:lnTo>
                  <a:lnTo>
                    <a:pt x="1721" y="3571"/>
                  </a:lnTo>
                  <a:lnTo>
                    <a:pt x="1722" y="3571"/>
                  </a:lnTo>
                  <a:lnTo>
                    <a:pt x="1722" y="3573"/>
                  </a:lnTo>
                  <a:lnTo>
                    <a:pt x="1726" y="3573"/>
                  </a:lnTo>
                  <a:lnTo>
                    <a:pt x="1728" y="3573"/>
                  </a:lnTo>
                  <a:lnTo>
                    <a:pt x="1728" y="3575"/>
                  </a:lnTo>
                  <a:lnTo>
                    <a:pt x="1730" y="3575"/>
                  </a:lnTo>
                  <a:lnTo>
                    <a:pt x="1730" y="3577"/>
                  </a:lnTo>
                  <a:lnTo>
                    <a:pt x="1730" y="3579"/>
                  </a:lnTo>
                  <a:lnTo>
                    <a:pt x="1730" y="3581"/>
                  </a:lnTo>
                  <a:lnTo>
                    <a:pt x="1728" y="3581"/>
                  </a:lnTo>
                  <a:lnTo>
                    <a:pt x="1728" y="3583"/>
                  </a:lnTo>
                  <a:lnTo>
                    <a:pt x="1726" y="3585"/>
                  </a:lnTo>
                  <a:lnTo>
                    <a:pt x="1724" y="3587"/>
                  </a:lnTo>
                  <a:lnTo>
                    <a:pt x="1722" y="3587"/>
                  </a:lnTo>
                  <a:lnTo>
                    <a:pt x="1721" y="3587"/>
                  </a:lnTo>
                  <a:lnTo>
                    <a:pt x="1719" y="3588"/>
                  </a:lnTo>
                  <a:lnTo>
                    <a:pt x="1717" y="3588"/>
                  </a:lnTo>
                  <a:lnTo>
                    <a:pt x="1717" y="3590"/>
                  </a:lnTo>
                  <a:lnTo>
                    <a:pt x="1717" y="3592"/>
                  </a:lnTo>
                  <a:lnTo>
                    <a:pt x="1715" y="3592"/>
                  </a:lnTo>
                  <a:lnTo>
                    <a:pt x="1715" y="3594"/>
                  </a:lnTo>
                  <a:lnTo>
                    <a:pt x="1713" y="3594"/>
                  </a:lnTo>
                  <a:lnTo>
                    <a:pt x="1713" y="3596"/>
                  </a:lnTo>
                  <a:lnTo>
                    <a:pt x="1713" y="3598"/>
                  </a:lnTo>
                  <a:lnTo>
                    <a:pt x="1711" y="3598"/>
                  </a:lnTo>
                  <a:lnTo>
                    <a:pt x="1711" y="3600"/>
                  </a:lnTo>
                  <a:lnTo>
                    <a:pt x="1711" y="3602"/>
                  </a:lnTo>
                  <a:lnTo>
                    <a:pt x="1711" y="3604"/>
                  </a:lnTo>
                  <a:lnTo>
                    <a:pt x="1711" y="3606"/>
                  </a:lnTo>
                  <a:lnTo>
                    <a:pt x="1713" y="3608"/>
                  </a:lnTo>
                  <a:lnTo>
                    <a:pt x="1713" y="3610"/>
                  </a:lnTo>
                  <a:lnTo>
                    <a:pt x="1715" y="3611"/>
                  </a:lnTo>
                  <a:lnTo>
                    <a:pt x="1717" y="3613"/>
                  </a:lnTo>
                  <a:lnTo>
                    <a:pt x="1717" y="3615"/>
                  </a:lnTo>
                  <a:lnTo>
                    <a:pt x="1717" y="3617"/>
                  </a:lnTo>
                  <a:lnTo>
                    <a:pt x="1717" y="3619"/>
                  </a:lnTo>
                  <a:lnTo>
                    <a:pt x="1719" y="3619"/>
                  </a:lnTo>
                  <a:lnTo>
                    <a:pt x="1719" y="3621"/>
                  </a:lnTo>
                  <a:lnTo>
                    <a:pt x="1719" y="3623"/>
                  </a:lnTo>
                  <a:lnTo>
                    <a:pt x="1719" y="3625"/>
                  </a:lnTo>
                  <a:lnTo>
                    <a:pt x="1719" y="3627"/>
                  </a:lnTo>
                  <a:lnTo>
                    <a:pt x="1717" y="3627"/>
                  </a:lnTo>
                  <a:lnTo>
                    <a:pt x="1717" y="3629"/>
                  </a:lnTo>
                  <a:lnTo>
                    <a:pt x="1717" y="3631"/>
                  </a:lnTo>
                  <a:lnTo>
                    <a:pt x="1719" y="3633"/>
                  </a:lnTo>
                  <a:lnTo>
                    <a:pt x="1719" y="3636"/>
                  </a:lnTo>
                  <a:lnTo>
                    <a:pt x="1721" y="3638"/>
                  </a:lnTo>
                  <a:lnTo>
                    <a:pt x="1721" y="3640"/>
                  </a:lnTo>
                  <a:lnTo>
                    <a:pt x="1721" y="3642"/>
                  </a:lnTo>
                  <a:lnTo>
                    <a:pt x="1722" y="3644"/>
                  </a:lnTo>
                  <a:lnTo>
                    <a:pt x="1721" y="3644"/>
                  </a:lnTo>
                  <a:lnTo>
                    <a:pt x="1721" y="3646"/>
                  </a:lnTo>
                  <a:lnTo>
                    <a:pt x="1721" y="3648"/>
                  </a:lnTo>
                  <a:lnTo>
                    <a:pt x="1721" y="3650"/>
                  </a:lnTo>
                  <a:lnTo>
                    <a:pt x="1721" y="3652"/>
                  </a:lnTo>
                  <a:lnTo>
                    <a:pt x="1721" y="3654"/>
                  </a:lnTo>
                  <a:lnTo>
                    <a:pt x="1721" y="3656"/>
                  </a:lnTo>
                  <a:lnTo>
                    <a:pt x="1721" y="3658"/>
                  </a:lnTo>
                  <a:lnTo>
                    <a:pt x="1721" y="3660"/>
                  </a:lnTo>
                  <a:lnTo>
                    <a:pt x="1722" y="3661"/>
                  </a:lnTo>
                  <a:lnTo>
                    <a:pt x="1722" y="3663"/>
                  </a:lnTo>
                  <a:lnTo>
                    <a:pt x="1722" y="3665"/>
                  </a:lnTo>
                  <a:lnTo>
                    <a:pt x="1724" y="3665"/>
                  </a:lnTo>
                  <a:lnTo>
                    <a:pt x="1724" y="3667"/>
                  </a:lnTo>
                  <a:lnTo>
                    <a:pt x="1724" y="3669"/>
                  </a:lnTo>
                  <a:lnTo>
                    <a:pt x="1726" y="3669"/>
                  </a:lnTo>
                  <a:lnTo>
                    <a:pt x="1726" y="3671"/>
                  </a:lnTo>
                  <a:lnTo>
                    <a:pt x="1726" y="3673"/>
                  </a:lnTo>
                  <a:lnTo>
                    <a:pt x="1724" y="3673"/>
                  </a:lnTo>
                  <a:lnTo>
                    <a:pt x="1724" y="3675"/>
                  </a:lnTo>
                  <a:lnTo>
                    <a:pt x="1726" y="3675"/>
                  </a:lnTo>
                  <a:lnTo>
                    <a:pt x="1726" y="3677"/>
                  </a:lnTo>
                  <a:lnTo>
                    <a:pt x="1726" y="3679"/>
                  </a:lnTo>
                  <a:lnTo>
                    <a:pt x="1728" y="3681"/>
                  </a:lnTo>
                  <a:lnTo>
                    <a:pt x="1726" y="3681"/>
                  </a:lnTo>
                  <a:lnTo>
                    <a:pt x="1726" y="3683"/>
                  </a:lnTo>
                  <a:lnTo>
                    <a:pt x="1726" y="3684"/>
                  </a:lnTo>
                  <a:lnTo>
                    <a:pt x="1726" y="3686"/>
                  </a:lnTo>
                  <a:lnTo>
                    <a:pt x="1726" y="3688"/>
                  </a:lnTo>
                  <a:lnTo>
                    <a:pt x="1724" y="3690"/>
                  </a:lnTo>
                  <a:lnTo>
                    <a:pt x="1724" y="3692"/>
                  </a:lnTo>
                  <a:lnTo>
                    <a:pt x="1726" y="3694"/>
                  </a:lnTo>
                  <a:lnTo>
                    <a:pt x="1726" y="3696"/>
                  </a:lnTo>
                  <a:lnTo>
                    <a:pt x="1726" y="3698"/>
                  </a:lnTo>
                  <a:lnTo>
                    <a:pt x="1726" y="3700"/>
                  </a:lnTo>
                  <a:lnTo>
                    <a:pt x="1726" y="3702"/>
                  </a:lnTo>
                  <a:lnTo>
                    <a:pt x="1726" y="3704"/>
                  </a:lnTo>
                  <a:lnTo>
                    <a:pt x="1726" y="3706"/>
                  </a:lnTo>
                  <a:lnTo>
                    <a:pt x="1726" y="3708"/>
                  </a:lnTo>
                  <a:lnTo>
                    <a:pt x="1726" y="3709"/>
                  </a:lnTo>
                  <a:lnTo>
                    <a:pt x="1728" y="3709"/>
                  </a:lnTo>
                  <a:lnTo>
                    <a:pt x="1728" y="3711"/>
                  </a:lnTo>
                  <a:lnTo>
                    <a:pt x="1730" y="3713"/>
                  </a:lnTo>
                  <a:lnTo>
                    <a:pt x="1732" y="3713"/>
                  </a:lnTo>
                  <a:lnTo>
                    <a:pt x="1732" y="3715"/>
                  </a:lnTo>
                  <a:lnTo>
                    <a:pt x="1734" y="3717"/>
                  </a:lnTo>
                  <a:lnTo>
                    <a:pt x="1734" y="3719"/>
                  </a:lnTo>
                  <a:lnTo>
                    <a:pt x="1734" y="3721"/>
                  </a:lnTo>
                  <a:lnTo>
                    <a:pt x="1732" y="3723"/>
                  </a:lnTo>
                  <a:lnTo>
                    <a:pt x="1732" y="3725"/>
                  </a:lnTo>
                  <a:lnTo>
                    <a:pt x="1734" y="3727"/>
                  </a:lnTo>
                  <a:lnTo>
                    <a:pt x="1734" y="3729"/>
                  </a:lnTo>
                  <a:lnTo>
                    <a:pt x="1734" y="3732"/>
                  </a:lnTo>
                  <a:lnTo>
                    <a:pt x="1734" y="3734"/>
                  </a:lnTo>
                  <a:lnTo>
                    <a:pt x="1734" y="3736"/>
                  </a:lnTo>
                  <a:lnTo>
                    <a:pt x="1734" y="3738"/>
                  </a:lnTo>
                  <a:lnTo>
                    <a:pt x="1732" y="3738"/>
                  </a:lnTo>
                  <a:lnTo>
                    <a:pt x="1732" y="3740"/>
                  </a:lnTo>
                  <a:lnTo>
                    <a:pt x="1730" y="3740"/>
                  </a:lnTo>
                  <a:lnTo>
                    <a:pt x="1728" y="3742"/>
                  </a:lnTo>
                  <a:lnTo>
                    <a:pt x="1726" y="3742"/>
                  </a:lnTo>
                  <a:lnTo>
                    <a:pt x="1726" y="3744"/>
                  </a:lnTo>
                  <a:lnTo>
                    <a:pt x="1724" y="3744"/>
                  </a:lnTo>
                  <a:lnTo>
                    <a:pt x="1724" y="3746"/>
                  </a:lnTo>
                  <a:lnTo>
                    <a:pt x="1722" y="3744"/>
                  </a:lnTo>
                  <a:lnTo>
                    <a:pt x="1721" y="3742"/>
                  </a:lnTo>
                  <a:lnTo>
                    <a:pt x="1719" y="3742"/>
                  </a:lnTo>
                  <a:lnTo>
                    <a:pt x="1717" y="3742"/>
                  </a:lnTo>
                  <a:lnTo>
                    <a:pt x="1715" y="3742"/>
                  </a:lnTo>
                  <a:lnTo>
                    <a:pt x="1713" y="3742"/>
                  </a:lnTo>
                  <a:lnTo>
                    <a:pt x="1711" y="3742"/>
                  </a:lnTo>
                  <a:lnTo>
                    <a:pt x="1709" y="3742"/>
                  </a:lnTo>
                  <a:lnTo>
                    <a:pt x="1709" y="3740"/>
                  </a:lnTo>
                  <a:lnTo>
                    <a:pt x="1707" y="3740"/>
                  </a:lnTo>
                  <a:lnTo>
                    <a:pt x="1707" y="3742"/>
                  </a:lnTo>
                  <a:lnTo>
                    <a:pt x="1705" y="3742"/>
                  </a:lnTo>
                  <a:lnTo>
                    <a:pt x="1703" y="3742"/>
                  </a:lnTo>
                  <a:lnTo>
                    <a:pt x="1703" y="3740"/>
                  </a:lnTo>
                  <a:lnTo>
                    <a:pt x="1701" y="3740"/>
                  </a:lnTo>
                  <a:lnTo>
                    <a:pt x="1699" y="3740"/>
                  </a:lnTo>
                  <a:lnTo>
                    <a:pt x="1698" y="3740"/>
                  </a:lnTo>
                  <a:lnTo>
                    <a:pt x="1698" y="3738"/>
                  </a:lnTo>
                  <a:lnTo>
                    <a:pt x="1698" y="3736"/>
                  </a:lnTo>
                  <a:lnTo>
                    <a:pt x="1696" y="3736"/>
                  </a:lnTo>
                  <a:lnTo>
                    <a:pt x="1694" y="3734"/>
                  </a:lnTo>
                  <a:lnTo>
                    <a:pt x="1692" y="3734"/>
                  </a:lnTo>
                  <a:lnTo>
                    <a:pt x="1690" y="3734"/>
                  </a:lnTo>
                  <a:lnTo>
                    <a:pt x="1690" y="3732"/>
                  </a:lnTo>
                  <a:lnTo>
                    <a:pt x="1688" y="3732"/>
                  </a:lnTo>
                  <a:lnTo>
                    <a:pt x="1686" y="3732"/>
                  </a:lnTo>
                  <a:lnTo>
                    <a:pt x="1686" y="3731"/>
                  </a:lnTo>
                  <a:lnTo>
                    <a:pt x="1686" y="3729"/>
                  </a:lnTo>
                  <a:lnTo>
                    <a:pt x="1684" y="3729"/>
                  </a:lnTo>
                  <a:lnTo>
                    <a:pt x="1682" y="3729"/>
                  </a:lnTo>
                  <a:lnTo>
                    <a:pt x="1680" y="3727"/>
                  </a:lnTo>
                  <a:lnTo>
                    <a:pt x="1678" y="3729"/>
                  </a:lnTo>
                  <a:lnTo>
                    <a:pt x="1676" y="3731"/>
                  </a:lnTo>
                  <a:lnTo>
                    <a:pt x="1674" y="3731"/>
                  </a:lnTo>
                  <a:lnTo>
                    <a:pt x="1674" y="3732"/>
                  </a:lnTo>
                  <a:lnTo>
                    <a:pt x="1673" y="3732"/>
                  </a:lnTo>
                  <a:lnTo>
                    <a:pt x="1671" y="3734"/>
                  </a:lnTo>
                  <a:lnTo>
                    <a:pt x="1669" y="3734"/>
                  </a:lnTo>
                  <a:lnTo>
                    <a:pt x="1669" y="3732"/>
                  </a:lnTo>
                  <a:lnTo>
                    <a:pt x="1669" y="3734"/>
                  </a:lnTo>
                  <a:lnTo>
                    <a:pt x="1667" y="3734"/>
                  </a:lnTo>
                  <a:lnTo>
                    <a:pt x="1667" y="3732"/>
                  </a:lnTo>
                  <a:lnTo>
                    <a:pt x="1665" y="3732"/>
                  </a:lnTo>
                  <a:lnTo>
                    <a:pt x="1663" y="3732"/>
                  </a:lnTo>
                  <a:lnTo>
                    <a:pt x="1663" y="3734"/>
                  </a:lnTo>
                  <a:lnTo>
                    <a:pt x="1661" y="3732"/>
                  </a:lnTo>
                  <a:lnTo>
                    <a:pt x="1659" y="3731"/>
                  </a:lnTo>
                  <a:lnTo>
                    <a:pt x="1657" y="3731"/>
                  </a:lnTo>
                  <a:lnTo>
                    <a:pt x="1655" y="3731"/>
                  </a:lnTo>
                  <a:lnTo>
                    <a:pt x="1655" y="3729"/>
                  </a:lnTo>
                  <a:lnTo>
                    <a:pt x="1653" y="3729"/>
                  </a:lnTo>
                  <a:lnTo>
                    <a:pt x="1651" y="3729"/>
                  </a:lnTo>
                  <a:lnTo>
                    <a:pt x="1650" y="3729"/>
                  </a:lnTo>
                  <a:lnTo>
                    <a:pt x="1648" y="3729"/>
                  </a:lnTo>
                  <a:lnTo>
                    <a:pt x="1646" y="3729"/>
                  </a:lnTo>
                  <a:lnTo>
                    <a:pt x="1644" y="3729"/>
                  </a:lnTo>
                  <a:lnTo>
                    <a:pt x="1642" y="3729"/>
                  </a:lnTo>
                  <a:lnTo>
                    <a:pt x="1642" y="3731"/>
                  </a:lnTo>
                  <a:lnTo>
                    <a:pt x="1640" y="3731"/>
                  </a:lnTo>
                  <a:lnTo>
                    <a:pt x="1640" y="3732"/>
                  </a:lnTo>
                  <a:lnTo>
                    <a:pt x="1638" y="3732"/>
                  </a:lnTo>
                  <a:lnTo>
                    <a:pt x="1636" y="3734"/>
                  </a:lnTo>
                  <a:lnTo>
                    <a:pt x="1634" y="3734"/>
                  </a:lnTo>
                  <a:lnTo>
                    <a:pt x="1634" y="3732"/>
                  </a:lnTo>
                  <a:lnTo>
                    <a:pt x="1632" y="3732"/>
                  </a:lnTo>
                  <a:lnTo>
                    <a:pt x="1630" y="3732"/>
                  </a:lnTo>
                  <a:lnTo>
                    <a:pt x="1630" y="3731"/>
                  </a:lnTo>
                  <a:lnTo>
                    <a:pt x="1628" y="3731"/>
                  </a:lnTo>
                  <a:lnTo>
                    <a:pt x="1628" y="3732"/>
                  </a:lnTo>
                  <a:lnTo>
                    <a:pt x="1626" y="3732"/>
                  </a:lnTo>
                  <a:lnTo>
                    <a:pt x="1626" y="3731"/>
                  </a:lnTo>
                  <a:lnTo>
                    <a:pt x="1625" y="3731"/>
                  </a:lnTo>
                  <a:lnTo>
                    <a:pt x="1623" y="3731"/>
                  </a:lnTo>
                  <a:lnTo>
                    <a:pt x="1621" y="3731"/>
                  </a:lnTo>
                  <a:lnTo>
                    <a:pt x="1621" y="3729"/>
                  </a:lnTo>
                  <a:lnTo>
                    <a:pt x="1621" y="3731"/>
                  </a:lnTo>
                  <a:lnTo>
                    <a:pt x="1619" y="3731"/>
                  </a:lnTo>
                  <a:lnTo>
                    <a:pt x="1617" y="3731"/>
                  </a:lnTo>
                  <a:lnTo>
                    <a:pt x="1615" y="3731"/>
                  </a:lnTo>
                  <a:lnTo>
                    <a:pt x="1615" y="3732"/>
                  </a:lnTo>
                  <a:lnTo>
                    <a:pt x="1613" y="3732"/>
                  </a:lnTo>
                  <a:lnTo>
                    <a:pt x="1611" y="3732"/>
                  </a:lnTo>
                  <a:lnTo>
                    <a:pt x="1611" y="3734"/>
                  </a:lnTo>
                  <a:lnTo>
                    <a:pt x="1609" y="3734"/>
                  </a:lnTo>
                  <a:lnTo>
                    <a:pt x="1609" y="3736"/>
                  </a:lnTo>
                  <a:lnTo>
                    <a:pt x="1607" y="3736"/>
                  </a:lnTo>
                  <a:lnTo>
                    <a:pt x="1605" y="3738"/>
                  </a:lnTo>
                  <a:lnTo>
                    <a:pt x="1605" y="3740"/>
                  </a:lnTo>
                  <a:lnTo>
                    <a:pt x="1603" y="3740"/>
                  </a:lnTo>
                  <a:lnTo>
                    <a:pt x="1602" y="3740"/>
                  </a:lnTo>
                  <a:lnTo>
                    <a:pt x="1600" y="3740"/>
                  </a:lnTo>
                  <a:lnTo>
                    <a:pt x="1598" y="3740"/>
                  </a:lnTo>
                  <a:lnTo>
                    <a:pt x="1596" y="3740"/>
                  </a:lnTo>
                  <a:lnTo>
                    <a:pt x="1594" y="3740"/>
                  </a:lnTo>
                  <a:lnTo>
                    <a:pt x="1592" y="3738"/>
                  </a:lnTo>
                  <a:lnTo>
                    <a:pt x="1590" y="3738"/>
                  </a:lnTo>
                  <a:lnTo>
                    <a:pt x="1590" y="3736"/>
                  </a:lnTo>
                  <a:lnTo>
                    <a:pt x="1588" y="3736"/>
                  </a:lnTo>
                  <a:lnTo>
                    <a:pt x="1588" y="3734"/>
                  </a:lnTo>
                  <a:lnTo>
                    <a:pt x="1588" y="3732"/>
                  </a:lnTo>
                  <a:lnTo>
                    <a:pt x="1588" y="3731"/>
                  </a:lnTo>
                  <a:lnTo>
                    <a:pt x="1586" y="3731"/>
                  </a:lnTo>
                  <a:lnTo>
                    <a:pt x="1586" y="3729"/>
                  </a:lnTo>
                  <a:lnTo>
                    <a:pt x="1588" y="3729"/>
                  </a:lnTo>
                  <a:lnTo>
                    <a:pt x="1586" y="3727"/>
                  </a:lnTo>
                  <a:lnTo>
                    <a:pt x="1584" y="3727"/>
                  </a:lnTo>
                  <a:lnTo>
                    <a:pt x="1582" y="3721"/>
                  </a:lnTo>
                  <a:lnTo>
                    <a:pt x="1582" y="3719"/>
                  </a:lnTo>
                  <a:lnTo>
                    <a:pt x="1580" y="3717"/>
                  </a:lnTo>
                  <a:lnTo>
                    <a:pt x="1578" y="3717"/>
                  </a:lnTo>
                  <a:lnTo>
                    <a:pt x="1577" y="3717"/>
                  </a:lnTo>
                  <a:lnTo>
                    <a:pt x="1577" y="3715"/>
                  </a:lnTo>
                  <a:lnTo>
                    <a:pt x="1577" y="3713"/>
                  </a:lnTo>
                  <a:lnTo>
                    <a:pt x="1575" y="3711"/>
                  </a:lnTo>
                  <a:lnTo>
                    <a:pt x="1573" y="3711"/>
                  </a:lnTo>
                  <a:lnTo>
                    <a:pt x="1573" y="3709"/>
                  </a:lnTo>
                  <a:lnTo>
                    <a:pt x="1571" y="3708"/>
                  </a:lnTo>
                  <a:lnTo>
                    <a:pt x="1569" y="3708"/>
                  </a:lnTo>
                  <a:lnTo>
                    <a:pt x="1567" y="3706"/>
                  </a:lnTo>
                  <a:lnTo>
                    <a:pt x="1565" y="3706"/>
                  </a:lnTo>
                  <a:lnTo>
                    <a:pt x="1563" y="3704"/>
                  </a:lnTo>
                  <a:lnTo>
                    <a:pt x="1561" y="3702"/>
                  </a:lnTo>
                  <a:lnTo>
                    <a:pt x="1557" y="3700"/>
                  </a:lnTo>
                  <a:lnTo>
                    <a:pt x="1555" y="3696"/>
                  </a:lnTo>
                  <a:lnTo>
                    <a:pt x="1555" y="3694"/>
                  </a:lnTo>
                  <a:lnTo>
                    <a:pt x="1555" y="3692"/>
                  </a:lnTo>
                  <a:lnTo>
                    <a:pt x="1554" y="3692"/>
                  </a:lnTo>
                  <a:lnTo>
                    <a:pt x="1550" y="3694"/>
                  </a:lnTo>
                  <a:lnTo>
                    <a:pt x="1546" y="3694"/>
                  </a:lnTo>
                  <a:lnTo>
                    <a:pt x="1546" y="3698"/>
                  </a:lnTo>
                  <a:lnTo>
                    <a:pt x="1542" y="3700"/>
                  </a:lnTo>
                  <a:lnTo>
                    <a:pt x="1540" y="3702"/>
                  </a:lnTo>
                  <a:lnTo>
                    <a:pt x="1536" y="3704"/>
                  </a:lnTo>
                  <a:lnTo>
                    <a:pt x="1532" y="3706"/>
                  </a:lnTo>
                  <a:lnTo>
                    <a:pt x="1529" y="3706"/>
                  </a:lnTo>
                  <a:lnTo>
                    <a:pt x="1525" y="3706"/>
                  </a:lnTo>
                  <a:lnTo>
                    <a:pt x="1523" y="3706"/>
                  </a:lnTo>
                  <a:lnTo>
                    <a:pt x="1519" y="3708"/>
                  </a:lnTo>
                  <a:lnTo>
                    <a:pt x="1515" y="3708"/>
                  </a:lnTo>
                  <a:lnTo>
                    <a:pt x="1513" y="3708"/>
                  </a:lnTo>
                  <a:lnTo>
                    <a:pt x="1511" y="3709"/>
                  </a:lnTo>
                  <a:lnTo>
                    <a:pt x="1511" y="3713"/>
                  </a:lnTo>
                  <a:lnTo>
                    <a:pt x="1509" y="3719"/>
                  </a:lnTo>
                  <a:lnTo>
                    <a:pt x="1509" y="3723"/>
                  </a:lnTo>
                  <a:lnTo>
                    <a:pt x="1507" y="3723"/>
                  </a:lnTo>
                  <a:lnTo>
                    <a:pt x="1504" y="3721"/>
                  </a:lnTo>
                  <a:lnTo>
                    <a:pt x="1504" y="3717"/>
                  </a:lnTo>
                  <a:lnTo>
                    <a:pt x="1500" y="3717"/>
                  </a:lnTo>
                  <a:lnTo>
                    <a:pt x="1498" y="3715"/>
                  </a:lnTo>
                  <a:lnTo>
                    <a:pt x="1496" y="3715"/>
                  </a:lnTo>
                  <a:lnTo>
                    <a:pt x="1494" y="3717"/>
                  </a:lnTo>
                  <a:lnTo>
                    <a:pt x="1490" y="3721"/>
                  </a:lnTo>
                  <a:lnTo>
                    <a:pt x="1486" y="3725"/>
                  </a:lnTo>
                  <a:lnTo>
                    <a:pt x="1484" y="3727"/>
                  </a:lnTo>
                  <a:lnTo>
                    <a:pt x="1481" y="3731"/>
                  </a:lnTo>
                  <a:lnTo>
                    <a:pt x="1479" y="3732"/>
                  </a:lnTo>
                  <a:lnTo>
                    <a:pt x="1475" y="3732"/>
                  </a:lnTo>
                  <a:lnTo>
                    <a:pt x="1473" y="3732"/>
                  </a:lnTo>
                  <a:lnTo>
                    <a:pt x="1473" y="3731"/>
                  </a:lnTo>
                  <a:lnTo>
                    <a:pt x="1473" y="3734"/>
                  </a:lnTo>
                  <a:lnTo>
                    <a:pt x="1471" y="3736"/>
                  </a:lnTo>
                  <a:lnTo>
                    <a:pt x="1469" y="3738"/>
                  </a:lnTo>
                  <a:lnTo>
                    <a:pt x="1469" y="3744"/>
                  </a:lnTo>
                  <a:lnTo>
                    <a:pt x="1469" y="3746"/>
                  </a:lnTo>
                  <a:lnTo>
                    <a:pt x="1467" y="3746"/>
                  </a:lnTo>
                  <a:lnTo>
                    <a:pt x="1463" y="3746"/>
                  </a:lnTo>
                  <a:lnTo>
                    <a:pt x="1461" y="3748"/>
                  </a:lnTo>
                  <a:lnTo>
                    <a:pt x="1459" y="3748"/>
                  </a:lnTo>
                  <a:lnTo>
                    <a:pt x="1456" y="3750"/>
                  </a:lnTo>
                  <a:lnTo>
                    <a:pt x="1454" y="3752"/>
                  </a:lnTo>
                  <a:lnTo>
                    <a:pt x="1450" y="3754"/>
                  </a:lnTo>
                  <a:lnTo>
                    <a:pt x="1446" y="3757"/>
                  </a:lnTo>
                  <a:lnTo>
                    <a:pt x="1446" y="3761"/>
                  </a:lnTo>
                  <a:lnTo>
                    <a:pt x="1444" y="3767"/>
                  </a:lnTo>
                  <a:lnTo>
                    <a:pt x="1444" y="3773"/>
                  </a:lnTo>
                  <a:lnTo>
                    <a:pt x="1440" y="3773"/>
                  </a:lnTo>
                  <a:lnTo>
                    <a:pt x="1436" y="3773"/>
                  </a:lnTo>
                  <a:lnTo>
                    <a:pt x="1434" y="3775"/>
                  </a:lnTo>
                  <a:lnTo>
                    <a:pt x="1431" y="3775"/>
                  </a:lnTo>
                  <a:lnTo>
                    <a:pt x="1427" y="3775"/>
                  </a:lnTo>
                  <a:lnTo>
                    <a:pt x="1423" y="3773"/>
                  </a:lnTo>
                  <a:lnTo>
                    <a:pt x="1421" y="3771"/>
                  </a:lnTo>
                  <a:lnTo>
                    <a:pt x="1419" y="3769"/>
                  </a:lnTo>
                  <a:lnTo>
                    <a:pt x="1417" y="3767"/>
                  </a:lnTo>
                  <a:lnTo>
                    <a:pt x="1415" y="3759"/>
                  </a:lnTo>
                  <a:lnTo>
                    <a:pt x="1413" y="3759"/>
                  </a:lnTo>
                  <a:lnTo>
                    <a:pt x="1410" y="3756"/>
                  </a:lnTo>
                  <a:lnTo>
                    <a:pt x="1408" y="3754"/>
                  </a:lnTo>
                  <a:lnTo>
                    <a:pt x="1406" y="3757"/>
                  </a:lnTo>
                  <a:lnTo>
                    <a:pt x="1404" y="3761"/>
                  </a:lnTo>
                  <a:lnTo>
                    <a:pt x="1404" y="3765"/>
                  </a:lnTo>
                  <a:lnTo>
                    <a:pt x="1402" y="3775"/>
                  </a:lnTo>
                  <a:lnTo>
                    <a:pt x="1398" y="3773"/>
                  </a:lnTo>
                  <a:lnTo>
                    <a:pt x="1396" y="3771"/>
                  </a:lnTo>
                  <a:lnTo>
                    <a:pt x="1392" y="3773"/>
                  </a:lnTo>
                  <a:lnTo>
                    <a:pt x="1390" y="3775"/>
                  </a:lnTo>
                  <a:lnTo>
                    <a:pt x="1388" y="3777"/>
                  </a:lnTo>
                  <a:lnTo>
                    <a:pt x="1386" y="3777"/>
                  </a:lnTo>
                  <a:lnTo>
                    <a:pt x="1385" y="3779"/>
                  </a:lnTo>
                  <a:lnTo>
                    <a:pt x="1383" y="3780"/>
                  </a:lnTo>
                  <a:lnTo>
                    <a:pt x="1381" y="3780"/>
                  </a:lnTo>
                  <a:lnTo>
                    <a:pt x="1379" y="3780"/>
                  </a:lnTo>
                  <a:lnTo>
                    <a:pt x="1377" y="3780"/>
                  </a:lnTo>
                  <a:lnTo>
                    <a:pt x="1369" y="3780"/>
                  </a:lnTo>
                  <a:lnTo>
                    <a:pt x="1365" y="3780"/>
                  </a:lnTo>
                  <a:lnTo>
                    <a:pt x="1362" y="3782"/>
                  </a:lnTo>
                  <a:lnTo>
                    <a:pt x="1360" y="3782"/>
                  </a:lnTo>
                  <a:lnTo>
                    <a:pt x="1358" y="3779"/>
                  </a:lnTo>
                  <a:lnTo>
                    <a:pt x="1356" y="3777"/>
                  </a:lnTo>
                  <a:lnTo>
                    <a:pt x="1352" y="3777"/>
                  </a:lnTo>
                  <a:lnTo>
                    <a:pt x="1348" y="3775"/>
                  </a:lnTo>
                  <a:lnTo>
                    <a:pt x="1346" y="3773"/>
                  </a:lnTo>
                  <a:lnTo>
                    <a:pt x="1344" y="3771"/>
                  </a:lnTo>
                  <a:lnTo>
                    <a:pt x="1340" y="3769"/>
                  </a:lnTo>
                  <a:lnTo>
                    <a:pt x="1338" y="3767"/>
                  </a:lnTo>
                  <a:lnTo>
                    <a:pt x="1337" y="3765"/>
                  </a:lnTo>
                  <a:lnTo>
                    <a:pt x="1337" y="3759"/>
                  </a:lnTo>
                  <a:lnTo>
                    <a:pt x="1337" y="3757"/>
                  </a:lnTo>
                  <a:lnTo>
                    <a:pt x="1337" y="3756"/>
                  </a:lnTo>
                  <a:lnTo>
                    <a:pt x="1338" y="3756"/>
                  </a:lnTo>
                  <a:lnTo>
                    <a:pt x="1335" y="3756"/>
                  </a:lnTo>
                  <a:lnTo>
                    <a:pt x="1333" y="3752"/>
                  </a:lnTo>
                  <a:lnTo>
                    <a:pt x="1325" y="3752"/>
                  </a:lnTo>
                  <a:lnTo>
                    <a:pt x="1312" y="3752"/>
                  </a:lnTo>
                  <a:lnTo>
                    <a:pt x="1306" y="3752"/>
                  </a:lnTo>
                  <a:lnTo>
                    <a:pt x="1304" y="3754"/>
                  </a:lnTo>
                  <a:lnTo>
                    <a:pt x="1298" y="3756"/>
                  </a:lnTo>
                  <a:lnTo>
                    <a:pt x="1294" y="3748"/>
                  </a:lnTo>
                  <a:lnTo>
                    <a:pt x="1292" y="3748"/>
                  </a:lnTo>
                  <a:lnTo>
                    <a:pt x="1289" y="3748"/>
                  </a:lnTo>
                  <a:lnTo>
                    <a:pt x="1285" y="3746"/>
                  </a:lnTo>
                  <a:lnTo>
                    <a:pt x="1281" y="3742"/>
                  </a:lnTo>
                  <a:lnTo>
                    <a:pt x="1277" y="3740"/>
                  </a:lnTo>
                  <a:lnTo>
                    <a:pt x="1275" y="3742"/>
                  </a:lnTo>
                  <a:lnTo>
                    <a:pt x="1273" y="3742"/>
                  </a:lnTo>
                  <a:lnTo>
                    <a:pt x="1271" y="3740"/>
                  </a:lnTo>
                  <a:lnTo>
                    <a:pt x="1269" y="3732"/>
                  </a:lnTo>
                  <a:lnTo>
                    <a:pt x="1267" y="3732"/>
                  </a:lnTo>
                  <a:lnTo>
                    <a:pt x="1264" y="3727"/>
                  </a:lnTo>
                  <a:lnTo>
                    <a:pt x="1260" y="3731"/>
                  </a:lnTo>
                  <a:lnTo>
                    <a:pt x="1258" y="3732"/>
                  </a:lnTo>
                  <a:lnTo>
                    <a:pt x="1233" y="3742"/>
                  </a:lnTo>
                  <a:lnTo>
                    <a:pt x="1231" y="3738"/>
                  </a:lnTo>
                  <a:lnTo>
                    <a:pt x="1231" y="3734"/>
                  </a:lnTo>
                  <a:lnTo>
                    <a:pt x="1229" y="3729"/>
                  </a:lnTo>
                  <a:lnTo>
                    <a:pt x="1227" y="3725"/>
                  </a:lnTo>
                  <a:lnTo>
                    <a:pt x="1225" y="3719"/>
                  </a:lnTo>
                  <a:lnTo>
                    <a:pt x="1223" y="3717"/>
                  </a:lnTo>
                  <a:lnTo>
                    <a:pt x="1223" y="3713"/>
                  </a:lnTo>
                  <a:lnTo>
                    <a:pt x="1223" y="3711"/>
                  </a:lnTo>
                  <a:lnTo>
                    <a:pt x="1221" y="3708"/>
                  </a:lnTo>
                  <a:lnTo>
                    <a:pt x="1221" y="3704"/>
                  </a:lnTo>
                  <a:lnTo>
                    <a:pt x="1221" y="3702"/>
                  </a:lnTo>
                  <a:lnTo>
                    <a:pt x="1219" y="3698"/>
                  </a:lnTo>
                  <a:lnTo>
                    <a:pt x="1219" y="3694"/>
                  </a:lnTo>
                  <a:lnTo>
                    <a:pt x="1219" y="3690"/>
                  </a:lnTo>
                  <a:lnTo>
                    <a:pt x="1219" y="3688"/>
                  </a:lnTo>
                  <a:lnTo>
                    <a:pt x="1219" y="3686"/>
                  </a:lnTo>
                  <a:lnTo>
                    <a:pt x="1218" y="3683"/>
                  </a:lnTo>
                  <a:lnTo>
                    <a:pt x="1218" y="3681"/>
                  </a:lnTo>
                  <a:lnTo>
                    <a:pt x="1218" y="3679"/>
                  </a:lnTo>
                  <a:lnTo>
                    <a:pt x="1218" y="3675"/>
                  </a:lnTo>
                  <a:lnTo>
                    <a:pt x="1218" y="3673"/>
                  </a:lnTo>
                  <a:lnTo>
                    <a:pt x="1218" y="3671"/>
                  </a:lnTo>
                  <a:lnTo>
                    <a:pt x="1218" y="3669"/>
                  </a:lnTo>
                  <a:lnTo>
                    <a:pt x="1218" y="3665"/>
                  </a:lnTo>
                  <a:lnTo>
                    <a:pt x="1218" y="3663"/>
                  </a:lnTo>
                  <a:lnTo>
                    <a:pt x="1218" y="3661"/>
                  </a:lnTo>
                  <a:lnTo>
                    <a:pt x="1218" y="3660"/>
                  </a:lnTo>
                  <a:lnTo>
                    <a:pt x="1218" y="3658"/>
                  </a:lnTo>
                  <a:lnTo>
                    <a:pt x="1218" y="3654"/>
                  </a:lnTo>
                  <a:lnTo>
                    <a:pt x="1218" y="3650"/>
                  </a:lnTo>
                  <a:lnTo>
                    <a:pt x="1216" y="3646"/>
                  </a:lnTo>
                  <a:lnTo>
                    <a:pt x="1214" y="3638"/>
                  </a:lnTo>
                  <a:lnTo>
                    <a:pt x="1212" y="3635"/>
                  </a:lnTo>
                  <a:lnTo>
                    <a:pt x="1210" y="3633"/>
                  </a:lnTo>
                  <a:lnTo>
                    <a:pt x="1210" y="3631"/>
                  </a:lnTo>
                  <a:lnTo>
                    <a:pt x="1204" y="3625"/>
                  </a:lnTo>
                  <a:lnTo>
                    <a:pt x="1202" y="3623"/>
                  </a:lnTo>
                  <a:lnTo>
                    <a:pt x="1198" y="3619"/>
                  </a:lnTo>
                  <a:lnTo>
                    <a:pt x="1195" y="3617"/>
                  </a:lnTo>
                  <a:lnTo>
                    <a:pt x="1193" y="3613"/>
                  </a:lnTo>
                  <a:lnTo>
                    <a:pt x="1189" y="3611"/>
                  </a:lnTo>
                  <a:lnTo>
                    <a:pt x="1183" y="3610"/>
                  </a:lnTo>
                  <a:lnTo>
                    <a:pt x="1179" y="3608"/>
                  </a:lnTo>
                  <a:lnTo>
                    <a:pt x="1173" y="3604"/>
                  </a:lnTo>
                  <a:lnTo>
                    <a:pt x="1170" y="3602"/>
                  </a:lnTo>
                  <a:lnTo>
                    <a:pt x="1164" y="3598"/>
                  </a:lnTo>
                  <a:lnTo>
                    <a:pt x="1160" y="3594"/>
                  </a:lnTo>
                  <a:lnTo>
                    <a:pt x="1154" y="3590"/>
                  </a:lnTo>
                  <a:lnTo>
                    <a:pt x="1150" y="3587"/>
                  </a:lnTo>
                  <a:lnTo>
                    <a:pt x="1148" y="3585"/>
                  </a:lnTo>
                  <a:lnTo>
                    <a:pt x="1147" y="3583"/>
                  </a:lnTo>
                  <a:lnTo>
                    <a:pt x="1145" y="3577"/>
                  </a:lnTo>
                  <a:lnTo>
                    <a:pt x="1143" y="3573"/>
                  </a:lnTo>
                  <a:lnTo>
                    <a:pt x="1143" y="3571"/>
                  </a:lnTo>
                  <a:lnTo>
                    <a:pt x="1143" y="3567"/>
                  </a:lnTo>
                  <a:lnTo>
                    <a:pt x="1143" y="3565"/>
                  </a:lnTo>
                  <a:lnTo>
                    <a:pt x="1143" y="3562"/>
                  </a:lnTo>
                  <a:lnTo>
                    <a:pt x="1143" y="3560"/>
                  </a:lnTo>
                  <a:lnTo>
                    <a:pt x="1143" y="3558"/>
                  </a:lnTo>
                  <a:lnTo>
                    <a:pt x="1141" y="3558"/>
                  </a:lnTo>
                  <a:lnTo>
                    <a:pt x="1141" y="3556"/>
                  </a:lnTo>
                  <a:lnTo>
                    <a:pt x="1141" y="3554"/>
                  </a:lnTo>
                  <a:lnTo>
                    <a:pt x="1141" y="3552"/>
                  </a:lnTo>
                  <a:lnTo>
                    <a:pt x="1141" y="3550"/>
                  </a:lnTo>
                  <a:lnTo>
                    <a:pt x="1141" y="3548"/>
                  </a:lnTo>
                  <a:lnTo>
                    <a:pt x="1141" y="3546"/>
                  </a:lnTo>
                  <a:lnTo>
                    <a:pt x="1143" y="3546"/>
                  </a:lnTo>
                  <a:lnTo>
                    <a:pt x="1143" y="3544"/>
                  </a:lnTo>
                  <a:lnTo>
                    <a:pt x="1143" y="3542"/>
                  </a:lnTo>
                  <a:lnTo>
                    <a:pt x="1143" y="3540"/>
                  </a:lnTo>
                  <a:lnTo>
                    <a:pt x="1145" y="3540"/>
                  </a:lnTo>
                  <a:lnTo>
                    <a:pt x="1145" y="3539"/>
                  </a:lnTo>
                  <a:lnTo>
                    <a:pt x="1145" y="3537"/>
                  </a:lnTo>
                  <a:lnTo>
                    <a:pt x="1145" y="3535"/>
                  </a:lnTo>
                  <a:lnTo>
                    <a:pt x="1145" y="3533"/>
                  </a:lnTo>
                  <a:lnTo>
                    <a:pt x="1145" y="3531"/>
                  </a:lnTo>
                  <a:lnTo>
                    <a:pt x="1147" y="3529"/>
                  </a:lnTo>
                  <a:lnTo>
                    <a:pt x="1147" y="3527"/>
                  </a:lnTo>
                  <a:lnTo>
                    <a:pt x="1147" y="3525"/>
                  </a:lnTo>
                  <a:lnTo>
                    <a:pt x="1147" y="3523"/>
                  </a:lnTo>
                  <a:lnTo>
                    <a:pt x="1147" y="3521"/>
                  </a:lnTo>
                  <a:lnTo>
                    <a:pt x="1147" y="3519"/>
                  </a:lnTo>
                  <a:lnTo>
                    <a:pt x="1147" y="3517"/>
                  </a:lnTo>
                  <a:lnTo>
                    <a:pt x="1147" y="3515"/>
                  </a:lnTo>
                  <a:lnTo>
                    <a:pt x="1147" y="3514"/>
                  </a:lnTo>
                  <a:lnTo>
                    <a:pt x="1147" y="3512"/>
                  </a:lnTo>
                  <a:lnTo>
                    <a:pt x="1147" y="3510"/>
                  </a:lnTo>
                  <a:lnTo>
                    <a:pt x="1147" y="3508"/>
                  </a:lnTo>
                  <a:lnTo>
                    <a:pt x="1147" y="3506"/>
                  </a:lnTo>
                  <a:lnTo>
                    <a:pt x="1145" y="3506"/>
                  </a:lnTo>
                  <a:lnTo>
                    <a:pt x="1145" y="3504"/>
                  </a:lnTo>
                  <a:lnTo>
                    <a:pt x="1145" y="3502"/>
                  </a:lnTo>
                  <a:lnTo>
                    <a:pt x="1145" y="3500"/>
                  </a:lnTo>
                  <a:lnTo>
                    <a:pt x="1145" y="3498"/>
                  </a:lnTo>
                  <a:lnTo>
                    <a:pt x="1143" y="3498"/>
                  </a:lnTo>
                  <a:lnTo>
                    <a:pt x="1143" y="3496"/>
                  </a:lnTo>
                  <a:lnTo>
                    <a:pt x="1143" y="3494"/>
                  </a:lnTo>
                  <a:lnTo>
                    <a:pt x="1143" y="3492"/>
                  </a:lnTo>
                  <a:lnTo>
                    <a:pt x="1143" y="3491"/>
                  </a:lnTo>
                  <a:lnTo>
                    <a:pt x="1143" y="3489"/>
                  </a:lnTo>
                  <a:lnTo>
                    <a:pt x="1143" y="3487"/>
                  </a:lnTo>
                  <a:lnTo>
                    <a:pt x="1143" y="3485"/>
                  </a:lnTo>
                  <a:lnTo>
                    <a:pt x="1143" y="3483"/>
                  </a:lnTo>
                  <a:lnTo>
                    <a:pt x="1143" y="3481"/>
                  </a:lnTo>
                  <a:lnTo>
                    <a:pt x="1143" y="3479"/>
                  </a:lnTo>
                  <a:lnTo>
                    <a:pt x="1143" y="3477"/>
                  </a:lnTo>
                  <a:lnTo>
                    <a:pt x="1143" y="3475"/>
                  </a:lnTo>
                  <a:lnTo>
                    <a:pt x="1143" y="3473"/>
                  </a:lnTo>
                  <a:lnTo>
                    <a:pt x="1143" y="3471"/>
                  </a:lnTo>
                  <a:lnTo>
                    <a:pt x="1143" y="3469"/>
                  </a:lnTo>
                  <a:lnTo>
                    <a:pt x="1143" y="3467"/>
                  </a:lnTo>
                  <a:lnTo>
                    <a:pt x="1141" y="3467"/>
                  </a:lnTo>
                  <a:lnTo>
                    <a:pt x="1141" y="3466"/>
                  </a:lnTo>
                  <a:lnTo>
                    <a:pt x="1141" y="3464"/>
                  </a:lnTo>
                  <a:lnTo>
                    <a:pt x="1141" y="3462"/>
                  </a:lnTo>
                  <a:lnTo>
                    <a:pt x="1141" y="3460"/>
                  </a:lnTo>
                  <a:lnTo>
                    <a:pt x="1141" y="3458"/>
                  </a:lnTo>
                  <a:lnTo>
                    <a:pt x="1141" y="3456"/>
                  </a:lnTo>
                  <a:lnTo>
                    <a:pt x="1139" y="3456"/>
                  </a:lnTo>
                  <a:lnTo>
                    <a:pt x="1139" y="3454"/>
                  </a:lnTo>
                  <a:lnTo>
                    <a:pt x="1139" y="3452"/>
                  </a:lnTo>
                  <a:lnTo>
                    <a:pt x="1137" y="3452"/>
                  </a:lnTo>
                  <a:lnTo>
                    <a:pt x="1137" y="3450"/>
                  </a:lnTo>
                  <a:lnTo>
                    <a:pt x="1135" y="3450"/>
                  </a:lnTo>
                  <a:lnTo>
                    <a:pt x="1135" y="3448"/>
                  </a:lnTo>
                  <a:lnTo>
                    <a:pt x="1135" y="3446"/>
                  </a:lnTo>
                  <a:lnTo>
                    <a:pt x="1133" y="3446"/>
                  </a:lnTo>
                  <a:lnTo>
                    <a:pt x="1133" y="3444"/>
                  </a:lnTo>
                  <a:lnTo>
                    <a:pt x="1133" y="3443"/>
                  </a:lnTo>
                  <a:lnTo>
                    <a:pt x="1131" y="3443"/>
                  </a:lnTo>
                  <a:lnTo>
                    <a:pt x="1131" y="3441"/>
                  </a:lnTo>
                  <a:lnTo>
                    <a:pt x="1131" y="3439"/>
                  </a:lnTo>
                  <a:lnTo>
                    <a:pt x="1129" y="3439"/>
                  </a:lnTo>
                  <a:lnTo>
                    <a:pt x="1129" y="3437"/>
                  </a:lnTo>
                  <a:lnTo>
                    <a:pt x="1129" y="3435"/>
                  </a:lnTo>
                  <a:lnTo>
                    <a:pt x="1129" y="3433"/>
                  </a:lnTo>
                  <a:lnTo>
                    <a:pt x="1127" y="3433"/>
                  </a:lnTo>
                  <a:lnTo>
                    <a:pt x="1127" y="3431"/>
                  </a:lnTo>
                  <a:lnTo>
                    <a:pt x="1127" y="3429"/>
                  </a:lnTo>
                  <a:lnTo>
                    <a:pt x="1127" y="3427"/>
                  </a:lnTo>
                  <a:lnTo>
                    <a:pt x="1127" y="3425"/>
                  </a:lnTo>
                  <a:lnTo>
                    <a:pt x="1125" y="3425"/>
                  </a:lnTo>
                  <a:lnTo>
                    <a:pt x="1125" y="3423"/>
                  </a:lnTo>
                  <a:lnTo>
                    <a:pt x="1125" y="3421"/>
                  </a:lnTo>
                  <a:lnTo>
                    <a:pt x="1125" y="3419"/>
                  </a:lnTo>
                  <a:lnTo>
                    <a:pt x="1125" y="3418"/>
                  </a:lnTo>
                  <a:lnTo>
                    <a:pt x="1127" y="3418"/>
                  </a:lnTo>
                  <a:lnTo>
                    <a:pt x="1127" y="3416"/>
                  </a:lnTo>
                  <a:lnTo>
                    <a:pt x="1127" y="3414"/>
                  </a:lnTo>
                  <a:lnTo>
                    <a:pt x="1127" y="3412"/>
                  </a:lnTo>
                  <a:lnTo>
                    <a:pt x="1127" y="3410"/>
                  </a:lnTo>
                  <a:lnTo>
                    <a:pt x="1127" y="3408"/>
                  </a:lnTo>
                  <a:lnTo>
                    <a:pt x="1129" y="3406"/>
                  </a:lnTo>
                  <a:lnTo>
                    <a:pt x="1129" y="3404"/>
                  </a:lnTo>
                  <a:lnTo>
                    <a:pt x="1129" y="3402"/>
                  </a:lnTo>
                  <a:lnTo>
                    <a:pt x="1131" y="3400"/>
                  </a:lnTo>
                  <a:lnTo>
                    <a:pt x="1131" y="3398"/>
                  </a:lnTo>
                  <a:lnTo>
                    <a:pt x="1131" y="3396"/>
                  </a:lnTo>
                  <a:lnTo>
                    <a:pt x="1133" y="3396"/>
                  </a:lnTo>
                  <a:lnTo>
                    <a:pt x="1133" y="3395"/>
                  </a:lnTo>
                  <a:lnTo>
                    <a:pt x="1135" y="3395"/>
                  </a:lnTo>
                  <a:lnTo>
                    <a:pt x="1135" y="3393"/>
                  </a:lnTo>
                  <a:lnTo>
                    <a:pt x="1135" y="3391"/>
                  </a:lnTo>
                  <a:lnTo>
                    <a:pt x="1135" y="3389"/>
                  </a:lnTo>
                  <a:lnTo>
                    <a:pt x="1137" y="3389"/>
                  </a:lnTo>
                  <a:lnTo>
                    <a:pt x="1137" y="3387"/>
                  </a:lnTo>
                  <a:lnTo>
                    <a:pt x="1137" y="3385"/>
                  </a:lnTo>
                  <a:lnTo>
                    <a:pt x="1137" y="3383"/>
                  </a:lnTo>
                  <a:lnTo>
                    <a:pt x="1137" y="3381"/>
                  </a:lnTo>
                  <a:lnTo>
                    <a:pt x="1137" y="3379"/>
                  </a:lnTo>
                  <a:lnTo>
                    <a:pt x="1137" y="3377"/>
                  </a:lnTo>
                  <a:lnTo>
                    <a:pt x="1135" y="3377"/>
                  </a:lnTo>
                  <a:lnTo>
                    <a:pt x="1135" y="3375"/>
                  </a:lnTo>
                  <a:lnTo>
                    <a:pt x="1133" y="3375"/>
                  </a:lnTo>
                  <a:lnTo>
                    <a:pt x="1131" y="3375"/>
                  </a:lnTo>
                  <a:lnTo>
                    <a:pt x="1129" y="3375"/>
                  </a:lnTo>
                  <a:lnTo>
                    <a:pt x="1129" y="3373"/>
                  </a:lnTo>
                  <a:lnTo>
                    <a:pt x="1127" y="3373"/>
                  </a:lnTo>
                  <a:lnTo>
                    <a:pt x="1127" y="3371"/>
                  </a:lnTo>
                  <a:lnTo>
                    <a:pt x="1127" y="3370"/>
                  </a:lnTo>
                  <a:lnTo>
                    <a:pt x="1125" y="3370"/>
                  </a:lnTo>
                  <a:lnTo>
                    <a:pt x="1125" y="3368"/>
                  </a:lnTo>
                  <a:lnTo>
                    <a:pt x="1125" y="3366"/>
                  </a:lnTo>
                  <a:lnTo>
                    <a:pt x="1125" y="3364"/>
                  </a:lnTo>
                  <a:lnTo>
                    <a:pt x="1125" y="3362"/>
                  </a:lnTo>
                  <a:lnTo>
                    <a:pt x="1125" y="3360"/>
                  </a:lnTo>
                  <a:lnTo>
                    <a:pt x="1125" y="3358"/>
                  </a:lnTo>
                  <a:lnTo>
                    <a:pt x="1125" y="3356"/>
                  </a:lnTo>
                  <a:lnTo>
                    <a:pt x="1125" y="3354"/>
                  </a:lnTo>
                  <a:lnTo>
                    <a:pt x="1125" y="3352"/>
                  </a:lnTo>
                  <a:lnTo>
                    <a:pt x="1127" y="3350"/>
                  </a:lnTo>
                  <a:lnTo>
                    <a:pt x="1127" y="3348"/>
                  </a:lnTo>
                  <a:lnTo>
                    <a:pt x="1127" y="3347"/>
                  </a:lnTo>
                  <a:lnTo>
                    <a:pt x="1127" y="3345"/>
                  </a:lnTo>
                  <a:lnTo>
                    <a:pt x="1127" y="3343"/>
                  </a:lnTo>
                  <a:lnTo>
                    <a:pt x="1127" y="3341"/>
                  </a:lnTo>
                  <a:lnTo>
                    <a:pt x="1127" y="3339"/>
                  </a:lnTo>
                  <a:lnTo>
                    <a:pt x="1127" y="3337"/>
                  </a:lnTo>
                  <a:lnTo>
                    <a:pt x="1129" y="3337"/>
                  </a:lnTo>
                  <a:lnTo>
                    <a:pt x="1129" y="3335"/>
                  </a:lnTo>
                  <a:lnTo>
                    <a:pt x="1129" y="3333"/>
                  </a:lnTo>
                  <a:lnTo>
                    <a:pt x="1129" y="3331"/>
                  </a:lnTo>
                  <a:lnTo>
                    <a:pt x="1129" y="3329"/>
                  </a:lnTo>
                  <a:lnTo>
                    <a:pt x="1131" y="3329"/>
                  </a:lnTo>
                  <a:lnTo>
                    <a:pt x="1131" y="3327"/>
                  </a:lnTo>
                  <a:lnTo>
                    <a:pt x="1131" y="3325"/>
                  </a:lnTo>
                  <a:lnTo>
                    <a:pt x="1131" y="3323"/>
                  </a:lnTo>
                  <a:lnTo>
                    <a:pt x="1133" y="3323"/>
                  </a:lnTo>
                  <a:lnTo>
                    <a:pt x="1133" y="3322"/>
                  </a:lnTo>
                  <a:lnTo>
                    <a:pt x="1133" y="3320"/>
                  </a:lnTo>
                  <a:lnTo>
                    <a:pt x="1133" y="3318"/>
                  </a:lnTo>
                  <a:lnTo>
                    <a:pt x="1135" y="3318"/>
                  </a:lnTo>
                  <a:lnTo>
                    <a:pt x="1135" y="3316"/>
                  </a:lnTo>
                  <a:lnTo>
                    <a:pt x="1137" y="3316"/>
                  </a:lnTo>
                  <a:lnTo>
                    <a:pt x="1137" y="3314"/>
                  </a:lnTo>
                  <a:lnTo>
                    <a:pt x="1137" y="3312"/>
                  </a:lnTo>
                  <a:lnTo>
                    <a:pt x="1139" y="3312"/>
                  </a:lnTo>
                  <a:lnTo>
                    <a:pt x="1139" y="3310"/>
                  </a:lnTo>
                  <a:lnTo>
                    <a:pt x="1141" y="3310"/>
                  </a:lnTo>
                  <a:lnTo>
                    <a:pt x="1141" y="3308"/>
                  </a:lnTo>
                  <a:lnTo>
                    <a:pt x="1141" y="3306"/>
                  </a:lnTo>
                  <a:lnTo>
                    <a:pt x="1143" y="3306"/>
                  </a:lnTo>
                  <a:lnTo>
                    <a:pt x="1143" y="3304"/>
                  </a:lnTo>
                  <a:lnTo>
                    <a:pt x="1145" y="3304"/>
                  </a:lnTo>
                  <a:lnTo>
                    <a:pt x="1145" y="3302"/>
                  </a:lnTo>
                  <a:lnTo>
                    <a:pt x="1147" y="3302"/>
                  </a:lnTo>
                  <a:lnTo>
                    <a:pt x="1148" y="3302"/>
                  </a:lnTo>
                  <a:lnTo>
                    <a:pt x="1148" y="3300"/>
                  </a:lnTo>
                  <a:lnTo>
                    <a:pt x="1150" y="3300"/>
                  </a:lnTo>
                  <a:lnTo>
                    <a:pt x="1150" y="3299"/>
                  </a:lnTo>
                  <a:lnTo>
                    <a:pt x="1152" y="3299"/>
                  </a:lnTo>
                  <a:lnTo>
                    <a:pt x="1152" y="3297"/>
                  </a:lnTo>
                  <a:lnTo>
                    <a:pt x="1154" y="3297"/>
                  </a:lnTo>
                  <a:lnTo>
                    <a:pt x="1156" y="3297"/>
                  </a:lnTo>
                  <a:lnTo>
                    <a:pt x="1156" y="3295"/>
                  </a:lnTo>
                  <a:lnTo>
                    <a:pt x="1158" y="3295"/>
                  </a:lnTo>
                  <a:lnTo>
                    <a:pt x="1158" y="3293"/>
                  </a:lnTo>
                  <a:lnTo>
                    <a:pt x="1160" y="3293"/>
                  </a:lnTo>
                  <a:lnTo>
                    <a:pt x="1162" y="3293"/>
                  </a:lnTo>
                  <a:lnTo>
                    <a:pt x="1162" y="3291"/>
                  </a:lnTo>
                  <a:lnTo>
                    <a:pt x="1164" y="3291"/>
                  </a:lnTo>
                  <a:lnTo>
                    <a:pt x="1166" y="3291"/>
                  </a:lnTo>
                  <a:lnTo>
                    <a:pt x="1166" y="3289"/>
                  </a:lnTo>
                  <a:lnTo>
                    <a:pt x="1168" y="3289"/>
                  </a:lnTo>
                  <a:lnTo>
                    <a:pt x="1170" y="3289"/>
                  </a:lnTo>
                  <a:lnTo>
                    <a:pt x="1170" y="3287"/>
                  </a:lnTo>
                  <a:lnTo>
                    <a:pt x="1171" y="3287"/>
                  </a:lnTo>
                  <a:lnTo>
                    <a:pt x="1173" y="3287"/>
                  </a:lnTo>
                  <a:lnTo>
                    <a:pt x="1173" y="3285"/>
                  </a:lnTo>
                  <a:lnTo>
                    <a:pt x="1175" y="3285"/>
                  </a:lnTo>
                  <a:lnTo>
                    <a:pt x="1177" y="3287"/>
                  </a:lnTo>
                  <a:lnTo>
                    <a:pt x="1179" y="3287"/>
                  </a:lnTo>
                  <a:lnTo>
                    <a:pt x="1181" y="3287"/>
                  </a:lnTo>
                  <a:lnTo>
                    <a:pt x="1183" y="3287"/>
                  </a:lnTo>
                  <a:lnTo>
                    <a:pt x="1185" y="3287"/>
                  </a:lnTo>
                  <a:lnTo>
                    <a:pt x="1187" y="3287"/>
                  </a:lnTo>
                  <a:lnTo>
                    <a:pt x="1189" y="3287"/>
                  </a:lnTo>
                  <a:lnTo>
                    <a:pt x="1191" y="3287"/>
                  </a:lnTo>
                  <a:lnTo>
                    <a:pt x="1191" y="3285"/>
                  </a:lnTo>
                  <a:lnTo>
                    <a:pt x="1193" y="3285"/>
                  </a:lnTo>
                  <a:lnTo>
                    <a:pt x="1193" y="3283"/>
                  </a:lnTo>
                  <a:lnTo>
                    <a:pt x="1195" y="3283"/>
                  </a:lnTo>
                  <a:lnTo>
                    <a:pt x="1195" y="3281"/>
                  </a:lnTo>
                  <a:lnTo>
                    <a:pt x="1193" y="3279"/>
                  </a:lnTo>
                  <a:lnTo>
                    <a:pt x="1193" y="3277"/>
                  </a:lnTo>
                  <a:lnTo>
                    <a:pt x="1193" y="3275"/>
                  </a:lnTo>
                  <a:lnTo>
                    <a:pt x="1193" y="3274"/>
                  </a:lnTo>
                  <a:lnTo>
                    <a:pt x="1193" y="3272"/>
                  </a:lnTo>
                  <a:lnTo>
                    <a:pt x="1193" y="3270"/>
                  </a:lnTo>
                  <a:lnTo>
                    <a:pt x="1191" y="3270"/>
                  </a:lnTo>
                  <a:lnTo>
                    <a:pt x="1191" y="3268"/>
                  </a:lnTo>
                  <a:lnTo>
                    <a:pt x="1193" y="3266"/>
                  </a:lnTo>
                  <a:lnTo>
                    <a:pt x="1193" y="3264"/>
                  </a:lnTo>
                  <a:lnTo>
                    <a:pt x="1195" y="3264"/>
                  </a:lnTo>
                  <a:lnTo>
                    <a:pt x="1195" y="3262"/>
                  </a:lnTo>
                  <a:lnTo>
                    <a:pt x="1195" y="3260"/>
                  </a:lnTo>
                  <a:lnTo>
                    <a:pt x="1195" y="3258"/>
                  </a:lnTo>
                  <a:lnTo>
                    <a:pt x="1196" y="3258"/>
                  </a:lnTo>
                  <a:lnTo>
                    <a:pt x="1196" y="3256"/>
                  </a:lnTo>
                  <a:lnTo>
                    <a:pt x="1196" y="3254"/>
                  </a:lnTo>
                  <a:lnTo>
                    <a:pt x="1196" y="3252"/>
                  </a:lnTo>
                  <a:lnTo>
                    <a:pt x="1196" y="3250"/>
                  </a:lnTo>
                  <a:lnTo>
                    <a:pt x="1196" y="3249"/>
                  </a:lnTo>
                  <a:lnTo>
                    <a:pt x="1196" y="3247"/>
                  </a:lnTo>
                  <a:lnTo>
                    <a:pt x="1196" y="3245"/>
                  </a:lnTo>
                  <a:lnTo>
                    <a:pt x="1195" y="3243"/>
                  </a:lnTo>
                  <a:lnTo>
                    <a:pt x="1195" y="3241"/>
                  </a:lnTo>
                  <a:lnTo>
                    <a:pt x="1195" y="3239"/>
                  </a:lnTo>
                  <a:lnTo>
                    <a:pt x="1193" y="3239"/>
                  </a:lnTo>
                  <a:lnTo>
                    <a:pt x="1193" y="3237"/>
                  </a:lnTo>
                  <a:lnTo>
                    <a:pt x="1193" y="3235"/>
                  </a:lnTo>
                  <a:lnTo>
                    <a:pt x="1191" y="3235"/>
                  </a:lnTo>
                  <a:lnTo>
                    <a:pt x="1191" y="3233"/>
                  </a:lnTo>
                  <a:lnTo>
                    <a:pt x="1191" y="3231"/>
                  </a:lnTo>
                  <a:lnTo>
                    <a:pt x="1189" y="3231"/>
                  </a:lnTo>
                  <a:lnTo>
                    <a:pt x="1189" y="3229"/>
                  </a:lnTo>
                  <a:lnTo>
                    <a:pt x="1189" y="3227"/>
                  </a:lnTo>
                  <a:lnTo>
                    <a:pt x="1187" y="3227"/>
                  </a:lnTo>
                  <a:lnTo>
                    <a:pt x="1187" y="3226"/>
                  </a:lnTo>
                  <a:lnTo>
                    <a:pt x="1185" y="3226"/>
                  </a:lnTo>
                  <a:lnTo>
                    <a:pt x="1185" y="3224"/>
                  </a:lnTo>
                  <a:lnTo>
                    <a:pt x="1183" y="3224"/>
                  </a:lnTo>
                  <a:lnTo>
                    <a:pt x="1183" y="3222"/>
                  </a:lnTo>
                  <a:lnTo>
                    <a:pt x="1181" y="3222"/>
                  </a:lnTo>
                  <a:lnTo>
                    <a:pt x="1181" y="3220"/>
                  </a:lnTo>
                  <a:lnTo>
                    <a:pt x="1179" y="3220"/>
                  </a:lnTo>
                  <a:lnTo>
                    <a:pt x="1179" y="3218"/>
                  </a:lnTo>
                  <a:lnTo>
                    <a:pt x="1177" y="3218"/>
                  </a:lnTo>
                  <a:lnTo>
                    <a:pt x="1177" y="3216"/>
                  </a:lnTo>
                  <a:lnTo>
                    <a:pt x="1175" y="3216"/>
                  </a:lnTo>
                  <a:lnTo>
                    <a:pt x="1175" y="3214"/>
                  </a:lnTo>
                  <a:lnTo>
                    <a:pt x="1173" y="3214"/>
                  </a:lnTo>
                  <a:lnTo>
                    <a:pt x="1171" y="3214"/>
                  </a:lnTo>
                  <a:lnTo>
                    <a:pt x="1171" y="3212"/>
                  </a:lnTo>
                  <a:lnTo>
                    <a:pt x="1170" y="3212"/>
                  </a:lnTo>
                  <a:lnTo>
                    <a:pt x="1168" y="3212"/>
                  </a:lnTo>
                  <a:lnTo>
                    <a:pt x="1168" y="3210"/>
                  </a:lnTo>
                  <a:lnTo>
                    <a:pt x="1166" y="3210"/>
                  </a:lnTo>
                  <a:lnTo>
                    <a:pt x="1164" y="3210"/>
                  </a:lnTo>
                  <a:lnTo>
                    <a:pt x="1162" y="3210"/>
                  </a:lnTo>
                  <a:lnTo>
                    <a:pt x="1162" y="3208"/>
                  </a:lnTo>
                  <a:lnTo>
                    <a:pt x="1160" y="3208"/>
                  </a:lnTo>
                  <a:lnTo>
                    <a:pt x="1158" y="3208"/>
                  </a:lnTo>
                  <a:lnTo>
                    <a:pt x="1158" y="3206"/>
                  </a:lnTo>
                  <a:lnTo>
                    <a:pt x="1156" y="3206"/>
                  </a:lnTo>
                  <a:lnTo>
                    <a:pt x="1154" y="3206"/>
                  </a:lnTo>
                  <a:lnTo>
                    <a:pt x="1154" y="3204"/>
                  </a:lnTo>
                  <a:lnTo>
                    <a:pt x="1152" y="3204"/>
                  </a:lnTo>
                  <a:lnTo>
                    <a:pt x="1150" y="3204"/>
                  </a:lnTo>
                  <a:lnTo>
                    <a:pt x="1150" y="3202"/>
                  </a:lnTo>
                  <a:lnTo>
                    <a:pt x="1148" y="3202"/>
                  </a:lnTo>
                  <a:lnTo>
                    <a:pt x="1148" y="3201"/>
                  </a:lnTo>
                  <a:lnTo>
                    <a:pt x="1147" y="3201"/>
                  </a:lnTo>
                  <a:lnTo>
                    <a:pt x="1147" y="3199"/>
                  </a:lnTo>
                  <a:lnTo>
                    <a:pt x="1145" y="3199"/>
                  </a:lnTo>
                  <a:lnTo>
                    <a:pt x="1145" y="3197"/>
                  </a:lnTo>
                  <a:lnTo>
                    <a:pt x="1143" y="3197"/>
                  </a:lnTo>
                  <a:lnTo>
                    <a:pt x="1143" y="3195"/>
                  </a:lnTo>
                  <a:lnTo>
                    <a:pt x="1141" y="3195"/>
                  </a:lnTo>
                  <a:lnTo>
                    <a:pt x="1141" y="3193"/>
                  </a:lnTo>
                  <a:lnTo>
                    <a:pt x="1141" y="3191"/>
                  </a:lnTo>
                  <a:lnTo>
                    <a:pt x="1141" y="3189"/>
                  </a:lnTo>
                  <a:lnTo>
                    <a:pt x="1139" y="3189"/>
                  </a:lnTo>
                  <a:lnTo>
                    <a:pt x="1139" y="3187"/>
                  </a:lnTo>
                  <a:lnTo>
                    <a:pt x="1137" y="3187"/>
                  </a:lnTo>
                  <a:lnTo>
                    <a:pt x="1135" y="3187"/>
                  </a:lnTo>
                  <a:lnTo>
                    <a:pt x="1133" y="3187"/>
                  </a:lnTo>
                  <a:lnTo>
                    <a:pt x="1131" y="3185"/>
                  </a:lnTo>
                  <a:lnTo>
                    <a:pt x="1129" y="3185"/>
                  </a:lnTo>
                  <a:lnTo>
                    <a:pt x="1129" y="3183"/>
                  </a:lnTo>
                  <a:lnTo>
                    <a:pt x="1127" y="3183"/>
                  </a:lnTo>
                  <a:lnTo>
                    <a:pt x="1125" y="3183"/>
                  </a:lnTo>
                  <a:lnTo>
                    <a:pt x="1123" y="3181"/>
                  </a:lnTo>
                  <a:lnTo>
                    <a:pt x="1123" y="3183"/>
                  </a:lnTo>
                  <a:lnTo>
                    <a:pt x="1122" y="3183"/>
                  </a:lnTo>
                  <a:lnTo>
                    <a:pt x="1120" y="3183"/>
                  </a:lnTo>
                  <a:lnTo>
                    <a:pt x="1120" y="3185"/>
                  </a:lnTo>
                  <a:lnTo>
                    <a:pt x="1118" y="3185"/>
                  </a:lnTo>
                  <a:lnTo>
                    <a:pt x="1118" y="3187"/>
                  </a:lnTo>
                  <a:lnTo>
                    <a:pt x="1116" y="3189"/>
                  </a:lnTo>
                  <a:lnTo>
                    <a:pt x="1116" y="3191"/>
                  </a:lnTo>
                  <a:lnTo>
                    <a:pt x="1116" y="3193"/>
                  </a:lnTo>
                  <a:lnTo>
                    <a:pt x="1114" y="3193"/>
                  </a:lnTo>
                  <a:lnTo>
                    <a:pt x="1114" y="3195"/>
                  </a:lnTo>
                  <a:lnTo>
                    <a:pt x="1112" y="3195"/>
                  </a:lnTo>
                  <a:lnTo>
                    <a:pt x="1112" y="3197"/>
                  </a:lnTo>
                  <a:lnTo>
                    <a:pt x="1112" y="3199"/>
                  </a:lnTo>
                  <a:lnTo>
                    <a:pt x="1112" y="3201"/>
                  </a:lnTo>
                  <a:lnTo>
                    <a:pt x="1110" y="3201"/>
                  </a:lnTo>
                  <a:lnTo>
                    <a:pt x="1110" y="3202"/>
                  </a:lnTo>
                  <a:lnTo>
                    <a:pt x="1108" y="3202"/>
                  </a:lnTo>
                  <a:lnTo>
                    <a:pt x="1108" y="3204"/>
                  </a:lnTo>
                  <a:lnTo>
                    <a:pt x="1106" y="3204"/>
                  </a:lnTo>
                  <a:lnTo>
                    <a:pt x="1106" y="3206"/>
                  </a:lnTo>
                  <a:lnTo>
                    <a:pt x="1104" y="3206"/>
                  </a:lnTo>
                  <a:lnTo>
                    <a:pt x="1102" y="3206"/>
                  </a:lnTo>
                  <a:lnTo>
                    <a:pt x="1100" y="3206"/>
                  </a:lnTo>
                  <a:lnTo>
                    <a:pt x="1099" y="3206"/>
                  </a:lnTo>
                  <a:lnTo>
                    <a:pt x="1097" y="3206"/>
                  </a:lnTo>
                  <a:lnTo>
                    <a:pt x="1095" y="3206"/>
                  </a:lnTo>
                  <a:lnTo>
                    <a:pt x="1093" y="3206"/>
                  </a:lnTo>
                  <a:lnTo>
                    <a:pt x="1093" y="3204"/>
                  </a:lnTo>
                  <a:lnTo>
                    <a:pt x="1091" y="3204"/>
                  </a:lnTo>
                  <a:lnTo>
                    <a:pt x="1089" y="3204"/>
                  </a:lnTo>
                  <a:lnTo>
                    <a:pt x="1089" y="3202"/>
                  </a:lnTo>
                  <a:lnTo>
                    <a:pt x="1087" y="3202"/>
                  </a:lnTo>
                  <a:lnTo>
                    <a:pt x="1087" y="3201"/>
                  </a:lnTo>
                  <a:lnTo>
                    <a:pt x="1087" y="3199"/>
                  </a:lnTo>
                  <a:lnTo>
                    <a:pt x="1087" y="3197"/>
                  </a:lnTo>
                  <a:lnTo>
                    <a:pt x="1087" y="3195"/>
                  </a:lnTo>
                  <a:lnTo>
                    <a:pt x="1085" y="3195"/>
                  </a:lnTo>
                  <a:lnTo>
                    <a:pt x="1085" y="3193"/>
                  </a:lnTo>
                  <a:lnTo>
                    <a:pt x="1085" y="3191"/>
                  </a:lnTo>
                  <a:lnTo>
                    <a:pt x="1083" y="3191"/>
                  </a:lnTo>
                  <a:lnTo>
                    <a:pt x="1083" y="3189"/>
                  </a:lnTo>
                  <a:lnTo>
                    <a:pt x="1083" y="3187"/>
                  </a:lnTo>
                  <a:lnTo>
                    <a:pt x="1083" y="3185"/>
                  </a:lnTo>
                  <a:lnTo>
                    <a:pt x="1083" y="3183"/>
                  </a:lnTo>
                  <a:lnTo>
                    <a:pt x="1083" y="3181"/>
                  </a:lnTo>
                  <a:lnTo>
                    <a:pt x="1083" y="3179"/>
                  </a:lnTo>
                  <a:lnTo>
                    <a:pt x="1081" y="3179"/>
                  </a:lnTo>
                  <a:lnTo>
                    <a:pt x="1081" y="3178"/>
                  </a:lnTo>
                  <a:lnTo>
                    <a:pt x="1081" y="3176"/>
                  </a:lnTo>
                  <a:lnTo>
                    <a:pt x="1081" y="3174"/>
                  </a:lnTo>
                  <a:lnTo>
                    <a:pt x="1081" y="3172"/>
                  </a:lnTo>
                  <a:lnTo>
                    <a:pt x="1081" y="3170"/>
                  </a:lnTo>
                  <a:lnTo>
                    <a:pt x="1081" y="3168"/>
                  </a:lnTo>
                  <a:lnTo>
                    <a:pt x="1081" y="3166"/>
                  </a:lnTo>
                  <a:lnTo>
                    <a:pt x="1081" y="3164"/>
                  </a:lnTo>
                  <a:lnTo>
                    <a:pt x="1081" y="3162"/>
                  </a:lnTo>
                  <a:lnTo>
                    <a:pt x="1081" y="3160"/>
                  </a:lnTo>
                  <a:lnTo>
                    <a:pt x="1081" y="3158"/>
                  </a:lnTo>
                  <a:lnTo>
                    <a:pt x="1079" y="3158"/>
                  </a:lnTo>
                  <a:lnTo>
                    <a:pt x="1075" y="3156"/>
                  </a:lnTo>
                  <a:lnTo>
                    <a:pt x="1072" y="3158"/>
                  </a:lnTo>
                  <a:lnTo>
                    <a:pt x="1068" y="3156"/>
                  </a:lnTo>
                  <a:lnTo>
                    <a:pt x="1060" y="3158"/>
                  </a:lnTo>
                  <a:lnTo>
                    <a:pt x="1056" y="3156"/>
                  </a:lnTo>
                  <a:lnTo>
                    <a:pt x="1054" y="3154"/>
                  </a:lnTo>
                  <a:lnTo>
                    <a:pt x="1049" y="3151"/>
                  </a:lnTo>
                  <a:lnTo>
                    <a:pt x="1045" y="3145"/>
                  </a:lnTo>
                  <a:lnTo>
                    <a:pt x="1041" y="3139"/>
                  </a:lnTo>
                  <a:lnTo>
                    <a:pt x="1039" y="3133"/>
                  </a:lnTo>
                  <a:lnTo>
                    <a:pt x="1039" y="3131"/>
                  </a:lnTo>
                  <a:lnTo>
                    <a:pt x="1037" y="3126"/>
                  </a:lnTo>
                  <a:lnTo>
                    <a:pt x="1037" y="3116"/>
                  </a:lnTo>
                  <a:lnTo>
                    <a:pt x="1037" y="3112"/>
                  </a:lnTo>
                  <a:lnTo>
                    <a:pt x="1035" y="3105"/>
                  </a:lnTo>
                  <a:lnTo>
                    <a:pt x="1035" y="3097"/>
                  </a:lnTo>
                  <a:lnTo>
                    <a:pt x="1039" y="3091"/>
                  </a:lnTo>
                  <a:lnTo>
                    <a:pt x="1039" y="3085"/>
                  </a:lnTo>
                  <a:lnTo>
                    <a:pt x="1037" y="3083"/>
                  </a:lnTo>
                  <a:lnTo>
                    <a:pt x="1035" y="3082"/>
                  </a:lnTo>
                  <a:lnTo>
                    <a:pt x="1035" y="3080"/>
                  </a:lnTo>
                  <a:lnTo>
                    <a:pt x="1035" y="3076"/>
                  </a:lnTo>
                  <a:lnTo>
                    <a:pt x="1037" y="3070"/>
                  </a:lnTo>
                  <a:lnTo>
                    <a:pt x="1037" y="3066"/>
                  </a:lnTo>
                  <a:lnTo>
                    <a:pt x="1041" y="3062"/>
                  </a:lnTo>
                  <a:lnTo>
                    <a:pt x="1045" y="3058"/>
                  </a:lnTo>
                  <a:lnTo>
                    <a:pt x="1045" y="3057"/>
                  </a:lnTo>
                  <a:lnTo>
                    <a:pt x="1047" y="3057"/>
                  </a:lnTo>
                  <a:lnTo>
                    <a:pt x="1047" y="3055"/>
                  </a:lnTo>
                  <a:lnTo>
                    <a:pt x="1047" y="3053"/>
                  </a:lnTo>
                  <a:lnTo>
                    <a:pt x="1045" y="3053"/>
                  </a:lnTo>
                  <a:lnTo>
                    <a:pt x="1043" y="3053"/>
                  </a:lnTo>
                  <a:lnTo>
                    <a:pt x="1041" y="3051"/>
                  </a:lnTo>
                  <a:lnTo>
                    <a:pt x="1039" y="3051"/>
                  </a:lnTo>
                  <a:lnTo>
                    <a:pt x="1037" y="3051"/>
                  </a:lnTo>
                  <a:lnTo>
                    <a:pt x="1033" y="3049"/>
                  </a:lnTo>
                  <a:lnTo>
                    <a:pt x="1031" y="3047"/>
                  </a:lnTo>
                  <a:lnTo>
                    <a:pt x="1029" y="3045"/>
                  </a:lnTo>
                  <a:lnTo>
                    <a:pt x="1029" y="3041"/>
                  </a:lnTo>
                  <a:lnTo>
                    <a:pt x="1029" y="3037"/>
                  </a:lnTo>
                  <a:lnTo>
                    <a:pt x="1031" y="3034"/>
                  </a:lnTo>
                  <a:lnTo>
                    <a:pt x="1031" y="3032"/>
                  </a:lnTo>
                  <a:lnTo>
                    <a:pt x="1031" y="3030"/>
                  </a:lnTo>
                  <a:lnTo>
                    <a:pt x="1031" y="3028"/>
                  </a:lnTo>
                  <a:lnTo>
                    <a:pt x="1031" y="3026"/>
                  </a:lnTo>
                  <a:lnTo>
                    <a:pt x="1029" y="3024"/>
                  </a:lnTo>
                  <a:lnTo>
                    <a:pt x="1026" y="3022"/>
                  </a:lnTo>
                  <a:lnTo>
                    <a:pt x="1022" y="3022"/>
                  </a:lnTo>
                  <a:lnTo>
                    <a:pt x="1020" y="3020"/>
                  </a:lnTo>
                  <a:lnTo>
                    <a:pt x="1018" y="3018"/>
                  </a:lnTo>
                  <a:lnTo>
                    <a:pt x="1018" y="3016"/>
                  </a:lnTo>
                  <a:lnTo>
                    <a:pt x="1018" y="3014"/>
                  </a:lnTo>
                  <a:lnTo>
                    <a:pt x="1018" y="3012"/>
                  </a:lnTo>
                  <a:lnTo>
                    <a:pt x="1018" y="3010"/>
                  </a:lnTo>
                  <a:lnTo>
                    <a:pt x="1020" y="3010"/>
                  </a:lnTo>
                  <a:lnTo>
                    <a:pt x="1020" y="3009"/>
                  </a:lnTo>
                  <a:lnTo>
                    <a:pt x="1022" y="3009"/>
                  </a:lnTo>
                  <a:lnTo>
                    <a:pt x="1022" y="3007"/>
                  </a:lnTo>
                  <a:lnTo>
                    <a:pt x="1022" y="3005"/>
                  </a:lnTo>
                  <a:lnTo>
                    <a:pt x="1022" y="3003"/>
                  </a:lnTo>
                  <a:lnTo>
                    <a:pt x="1020" y="3001"/>
                  </a:lnTo>
                  <a:lnTo>
                    <a:pt x="1020" y="2999"/>
                  </a:lnTo>
                  <a:lnTo>
                    <a:pt x="1018" y="2997"/>
                  </a:lnTo>
                  <a:lnTo>
                    <a:pt x="1016" y="2997"/>
                  </a:lnTo>
                  <a:lnTo>
                    <a:pt x="1012" y="2997"/>
                  </a:lnTo>
                  <a:lnTo>
                    <a:pt x="1010" y="2997"/>
                  </a:lnTo>
                  <a:lnTo>
                    <a:pt x="1008" y="2997"/>
                  </a:lnTo>
                  <a:lnTo>
                    <a:pt x="1006" y="2995"/>
                  </a:lnTo>
                  <a:lnTo>
                    <a:pt x="1004" y="2993"/>
                  </a:lnTo>
                  <a:lnTo>
                    <a:pt x="1004" y="2991"/>
                  </a:lnTo>
                  <a:lnTo>
                    <a:pt x="1003" y="2987"/>
                  </a:lnTo>
                  <a:lnTo>
                    <a:pt x="1001" y="2986"/>
                  </a:lnTo>
                  <a:lnTo>
                    <a:pt x="999" y="2984"/>
                  </a:lnTo>
                  <a:lnTo>
                    <a:pt x="997" y="2984"/>
                  </a:lnTo>
                  <a:lnTo>
                    <a:pt x="997" y="2982"/>
                  </a:lnTo>
                  <a:lnTo>
                    <a:pt x="995" y="2980"/>
                  </a:lnTo>
                  <a:lnTo>
                    <a:pt x="993" y="2978"/>
                  </a:lnTo>
                  <a:lnTo>
                    <a:pt x="991" y="2974"/>
                  </a:lnTo>
                  <a:lnTo>
                    <a:pt x="989" y="2974"/>
                  </a:lnTo>
                  <a:lnTo>
                    <a:pt x="987" y="2976"/>
                  </a:lnTo>
                  <a:lnTo>
                    <a:pt x="985" y="2976"/>
                  </a:lnTo>
                  <a:lnTo>
                    <a:pt x="983" y="2976"/>
                  </a:lnTo>
                  <a:lnTo>
                    <a:pt x="981" y="2978"/>
                  </a:lnTo>
                  <a:lnTo>
                    <a:pt x="979" y="2978"/>
                  </a:lnTo>
                  <a:lnTo>
                    <a:pt x="978" y="2978"/>
                  </a:lnTo>
                  <a:lnTo>
                    <a:pt x="976" y="2978"/>
                  </a:lnTo>
                  <a:lnTo>
                    <a:pt x="974" y="2980"/>
                  </a:lnTo>
                  <a:lnTo>
                    <a:pt x="972" y="2980"/>
                  </a:lnTo>
                  <a:lnTo>
                    <a:pt x="970" y="2980"/>
                  </a:lnTo>
                  <a:lnTo>
                    <a:pt x="968" y="2980"/>
                  </a:lnTo>
                  <a:lnTo>
                    <a:pt x="966" y="2980"/>
                  </a:lnTo>
                  <a:lnTo>
                    <a:pt x="960" y="2980"/>
                  </a:lnTo>
                  <a:lnTo>
                    <a:pt x="889" y="2991"/>
                  </a:lnTo>
                  <a:lnTo>
                    <a:pt x="862" y="2995"/>
                  </a:lnTo>
                  <a:lnTo>
                    <a:pt x="811" y="3005"/>
                  </a:lnTo>
                  <a:lnTo>
                    <a:pt x="751" y="3007"/>
                  </a:lnTo>
                  <a:lnTo>
                    <a:pt x="745" y="3009"/>
                  </a:lnTo>
                  <a:lnTo>
                    <a:pt x="739" y="3012"/>
                  </a:lnTo>
                  <a:lnTo>
                    <a:pt x="730" y="3016"/>
                  </a:lnTo>
                  <a:lnTo>
                    <a:pt x="716" y="3016"/>
                  </a:lnTo>
                  <a:lnTo>
                    <a:pt x="703" y="3020"/>
                  </a:lnTo>
                  <a:lnTo>
                    <a:pt x="699" y="3020"/>
                  </a:lnTo>
                  <a:lnTo>
                    <a:pt x="691" y="3020"/>
                  </a:lnTo>
                  <a:lnTo>
                    <a:pt x="682" y="3018"/>
                  </a:lnTo>
                  <a:lnTo>
                    <a:pt x="670" y="3016"/>
                  </a:lnTo>
                  <a:lnTo>
                    <a:pt x="659" y="3007"/>
                  </a:lnTo>
                  <a:lnTo>
                    <a:pt x="657" y="3007"/>
                  </a:lnTo>
                  <a:lnTo>
                    <a:pt x="655" y="3005"/>
                  </a:lnTo>
                  <a:lnTo>
                    <a:pt x="653" y="3005"/>
                  </a:lnTo>
                  <a:lnTo>
                    <a:pt x="651" y="3005"/>
                  </a:lnTo>
                  <a:lnTo>
                    <a:pt x="649" y="3005"/>
                  </a:lnTo>
                  <a:lnTo>
                    <a:pt x="647" y="3005"/>
                  </a:lnTo>
                  <a:lnTo>
                    <a:pt x="645" y="3005"/>
                  </a:lnTo>
                  <a:lnTo>
                    <a:pt x="645" y="3003"/>
                  </a:lnTo>
                  <a:lnTo>
                    <a:pt x="643" y="3003"/>
                  </a:lnTo>
                  <a:lnTo>
                    <a:pt x="642" y="3003"/>
                  </a:lnTo>
                  <a:lnTo>
                    <a:pt x="640" y="3003"/>
                  </a:lnTo>
                  <a:lnTo>
                    <a:pt x="638" y="3003"/>
                  </a:lnTo>
                  <a:lnTo>
                    <a:pt x="636" y="3003"/>
                  </a:lnTo>
                  <a:lnTo>
                    <a:pt x="634" y="3003"/>
                  </a:lnTo>
                  <a:lnTo>
                    <a:pt x="634" y="3001"/>
                  </a:lnTo>
                  <a:lnTo>
                    <a:pt x="632" y="3001"/>
                  </a:lnTo>
                  <a:lnTo>
                    <a:pt x="630" y="3001"/>
                  </a:lnTo>
                  <a:lnTo>
                    <a:pt x="628" y="3001"/>
                  </a:lnTo>
                  <a:lnTo>
                    <a:pt x="626" y="3001"/>
                  </a:lnTo>
                  <a:lnTo>
                    <a:pt x="624" y="3001"/>
                  </a:lnTo>
                  <a:lnTo>
                    <a:pt x="622" y="3001"/>
                  </a:lnTo>
                  <a:lnTo>
                    <a:pt x="622" y="2999"/>
                  </a:lnTo>
                  <a:lnTo>
                    <a:pt x="620" y="2999"/>
                  </a:lnTo>
                  <a:lnTo>
                    <a:pt x="619" y="2999"/>
                  </a:lnTo>
                  <a:lnTo>
                    <a:pt x="617" y="2999"/>
                  </a:lnTo>
                  <a:lnTo>
                    <a:pt x="615" y="2999"/>
                  </a:lnTo>
                  <a:lnTo>
                    <a:pt x="613" y="2999"/>
                  </a:lnTo>
                  <a:lnTo>
                    <a:pt x="611" y="2999"/>
                  </a:lnTo>
                  <a:lnTo>
                    <a:pt x="611" y="2997"/>
                  </a:lnTo>
                  <a:lnTo>
                    <a:pt x="609" y="2997"/>
                  </a:lnTo>
                  <a:lnTo>
                    <a:pt x="607" y="2997"/>
                  </a:lnTo>
                  <a:lnTo>
                    <a:pt x="605" y="2997"/>
                  </a:lnTo>
                  <a:lnTo>
                    <a:pt x="603" y="2997"/>
                  </a:lnTo>
                  <a:lnTo>
                    <a:pt x="601" y="2997"/>
                  </a:lnTo>
                  <a:lnTo>
                    <a:pt x="599" y="2997"/>
                  </a:lnTo>
                  <a:lnTo>
                    <a:pt x="599" y="2995"/>
                  </a:lnTo>
                  <a:lnTo>
                    <a:pt x="599" y="2997"/>
                  </a:lnTo>
                  <a:lnTo>
                    <a:pt x="597" y="2997"/>
                  </a:lnTo>
                  <a:lnTo>
                    <a:pt x="596" y="2997"/>
                  </a:lnTo>
                  <a:lnTo>
                    <a:pt x="594" y="2997"/>
                  </a:lnTo>
                  <a:lnTo>
                    <a:pt x="592" y="2997"/>
                  </a:lnTo>
                  <a:lnTo>
                    <a:pt x="590" y="2997"/>
                  </a:lnTo>
                  <a:lnTo>
                    <a:pt x="590" y="2999"/>
                  </a:lnTo>
                  <a:lnTo>
                    <a:pt x="588" y="2999"/>
                  </a:lnTo>
                  <a:lnTo>
                    <a:pt x="586" y="2999"/>
                  </a:lnTo>
                  <a:lnTo>
                    <a:pt x="584" y="2999"/>
                  </a:lnTo>
                  <a:lnTo>
                    <a:pt x="582" y="2999"/>
                  </a:lnTo>
                  <a:lnTo>
                    <a:pt x="582" y="3001"/>
                  </a:lnTo>
                  <a:lnTo>
                    <a:pt x="580" y="3001"/>
                  </a:lnTo>
                  <a:lnTo>
                    <a:pt x="578" y="3001"/>
                  </a:lnTo>
                  <a:lnTo>
                    <a:pt x="576" y="3001"/>
                  </a:lnTo>
                  <a:lnTo>
                    <a:pt x="574" y="3001"/>
                  </a:lnTo>
                  <a:lnTo>
                    <a:pt x="574" y="3003"/>
                  </a:lnTo>
                  <a:lnTo>
                    <a:pt x="572" y="3003"/>
                  </a:lnTo>
                  <a:lnTo>
                    <a:pt x="571" y="3003"/>
                  </a:lnTo>
                  <a:lnTo>
                    <a:pt x="571" y="3005"/>
                  </a:lnTo>
                  <a:lnTo>
                    <a:pt x="569" y="3005"/>
                  </a:lnTo>
                  <a:lnTo>
                    <a:pt x="569" y="3007"/>
                  </a:lnTo>
                  <a:lnTo>
                    <a:pt x="567" y="3007"/>
                  </a:lnTo>
                  <a:lnTo>
                    <a:pt x="567" y="3009"/>
                  </a:lnTo>
                  <a:lnTo>
                    <a:pt x="555" y="3010"/>
                  </a:lnTo>
                  <a:lnTo>
                    <a:pt x="548" y="3010"/>
                  </a:lnTo>
                  <a:lnTo>
                    <a:pt x="546" y="3010"/>
                  </a:lnTo>
                  <a:lnTo>
                    <a:pt x="544" y="3010"/>
                  </a:lnTo>
                  <a:lnTo>
                    <a:pt x="544" y="3012"/>
                  </a:lnTo>
                  <a:lnTo>
                    <a:pt x="542" y="3012"/>
                  </a:lnTo>
                  <a:lnTo>
                    <a:pt x="542" y="3014"/>
                  </a:lnTo>
                  <a:lnTo>
                    <a:pt x="542" y="3016"/>
                  </a:lnTo>
                  <a:lnTo>
                    <a:pt x="540" y="3016"/>
                  </a:lnTo>
                  <a:lnTo>
                    <a:pt x="540" y="3018"/>
                  </a:lnTo>
                  <a:lnTo>
                    <a:pt x="538" y="3018"/>
                  </a:lnTo>
                  <a:lnTo>
                    <a:pt x="536" y="3016"/>
                  </a:lnTo>
                  <a:lnTo>
                    <a:pt x="534" y="3016"/>
                  </a:lnTo>
                  <a:lnTo>
                    <a:pt x="534" y="3014"/>
                  </a:lnTo>
                  <a:lnTo>
                    <a:pt x="532" y="3014"/>
                  </a:lnTo>
                  <a:lnTo>
                    <a:pt x="530" y="3014"/>
                  </a:lnTo>
                  <a:lnTo>
                    <a:pt x="528" y="3012"/>
                  </a:lnTo>
                  <a:lnTo>
                    <a:pt x="526" y="3012"/>
                  </a:lnTo>
                  <a:lnTo>
                    <a:pt x="524" y="3012"/>
                  </a:lnTo>
                  <a:lnTo>
                    <a:pt x="523" y="3012"/>
                  </a:lnTo>
                  <a:lnTo>
                    <a:pt x="521" y="3012"/>
                  </a:lnTo>
                  <a:lnTo>
                    <a:pt x="521" y="3014"/>
                  </a:lnTo>
                  <a:lnTo>
                    <a:pt x="519" y="3014"/>
                  </a:lnTo>
                  <a:lnTo>
                    <a:pt x="517" y="3014"/>
                  </a:lnTo>
                  <a:lnTo>
                    <a:pt x="515" y="3014"/>
                  </a:lnTo>
                  <a:lnTo>
                    <a:pt x="515" y="3012"/>
                  </a:lnTo>
                  <a:lnTo>
                    <a:pt x="513" y="3012"/>
                  </a:lnTo>
                  <a:lnTo>
                    <a:pt x="513" y="3014"/>
                  </a:lnTo>
                  <a:lnTo>
                    <a:pt x="513" y="3016"/>
                  </a:lnTo>
                  <a:lnTo>
                    <a:pt x="511" y="3016"/>
                  </a:lnTo>
                  <a:lnTo>
                    <a:pt x="511" y="3014"/>
                  </a:lnTo>
                  <a:lnTo>
                    <a:pt x="509" y="3014"/>
                  </a:lnTo>
                  <a:lnTo>
                    <a:pt x="509" y="3012"/>
                  </a:lnTo>
                  <a:lnTo>
                    <a:pt x="509" y="3010"/>
                  </a:lnTo>
                  <a:lnTo>
                    <a:pt x="507" y="3010"/>
                  </a:lnTo>
                  <a:lnTo>
                    <a:pt x="507" y="3012"/>
                  </a:lnTo>
                  <a:lnTo>
                    <a:pt x="507" y="3014"/>
                  </a:lnTo>
                  <a:lnTo>
                    <a:pt x="505" y="3014"/>
                  </a:lnTo>
                  <a:lnTo>
                    <a:pt x="505" y="3012"/>
                  </a:lnTo>
                  <a:lnTo>
                    <a:pt x="503" y="3012"/>
                  </a:lnTo>
                  <a:lnTo>
                    <a:pt x="501" y="3012"/>
                  </a:lnTo>
                  <a:lnTo>
                    <a:pt x="500" y="3012"/>
                  </a:lnTo>
                  <a:lnTo>
                    <a:pt x="498" y="3012"/>
                  </a:lnTo>
                  <a:lnTo>
                    <a:pt x="498" y="3014"/>
                  </a:lnTo>
                  <a:lnTo>
                    <a:pt x="496" y="3014"/>
                  </a:lnTo>
                  <a:lnTo>
                    <a:pt x="494" y="3014"/>
                  </a:lnTo>
                  <a:lnTo>
                    <a:pt x="496" y="3014"/>
                  </a:lnTo>
                  <a:lnTo>
                    <a:pt x="498" y="3014"/>
                  </a:lnTo>
                  <a:lnTo>
                    <a:pt x="498" y="3016"/>
                  </a:lnTo>
                  <a:lnTo>
                    <a:pt x="498" y="3018"/>
                  </a:lnTo>
                  <a:lnTo>
                    <a:pt x="496" y="3018"/>
                  </a:lnTo>
                  <a:lnTo>
                    <a:pt x="494" y="3018"/>
                  </a:lnTo>
                  <a:lnTo>
                    <a:pt x="494" y="3020"/>
                  </a:lnTo>
                  <a:lnTo>
                    <a:pt x="494" y="3022"/>
                  </a:lnTo>
                  <a:lnTo>
                    <a:pt x="494" y="3024"/>
                  </a:lnTo>
                  <a:lnTo>
                    <a:pt x="492" y="3024"/>
                  </a:lnTo>
                  <a:lnTo>
                    <a:pt x="490" y="3024"/>
                  </a:lnTo>
                  <a:lnTo>
                    <a:pt x="488" y="3024"/>
                  </a:lnTo>
                  <a:lnTo>
                    <a:pt x="488" y="3022"/>
                  </a:lnTo>
                  <a:lnTo>
                    <a:pt x="488" y="3020"/>
                  </a:lnTo>
                  <a:lnTo>
                    <a:pt x="486" y="3020"/>
                  </a:lnTo>
                  <a:lnTo>
                    <a:pt x="486" y="3022"/>
                  </a:lnTo>
                  <a:lnTo>
                    <a:pt x="484" y="3022"/>
                  </a:lnTo>
                  <a:lnTo>
                    <a:pt x="482" y="3022"/>
                  </a:lnTo>
                  <a:lnTo>
                    <a:pt x="480" y="3022"/>
                  </a:lnTo>
                  <a:lnTo>
                    <a:pt x="480" y="3020"/>
                  </a:lnTo>
                  <a:lnTo>
                    <a:pt x="478" y="3020"/>
                  </a:lnTo>
                  <a:lnTo>
                    <a:pt x="476" y="3020"/>
                  </a:lnTo>
                  <a:lnTo>
                    <a:pt x="476" y="3018"/>
                  </a:lnTo>
                  <a:lnTo>
                    <a:pt x="473" y="3016"/>
                  </a:lnTo>
                  <a:lnTo>
                    <a:pt x="467" y="3016"/>
                  </a:lnTo>
                  <a:lnTo>
                    <a:pt x="459" y="3014"/>
                  </a:lnTo>
                  <a:lnTo>
                    <a:pt x="457" y="3014"/>
                  </a:lnTo>
                  <a:lnTo>
                    <a:pt x="457" y="3012"/>
                  </a:lnTo>
                  <a:lnTo>
                    <a:pt x="455" y="3012"/>
                  </a:lnTo>
                  <a:lnTo>
                    <a:pt x="455" y="3010"/>
                  </a:lnTo>
                  <a:lnTo>
                    <a:pt x="455" y="3009"/>
                  </a:lnTo>
                  <a:lnTo>
                    <a:pt x="453" y="3007"/>
                  </a:lnTo>
                  <a:lnTo>
                    <a:pt x="453" y="3005"/>
                  </a:lnTo>
                  <a:lnTo>
                    <a:pt x="453" y="3003"/>
                  </a:lnTo>
                  <a:lnTo>
                    <a:pt x="453" y="3001"/>
                  </a:lnTo>
                  <a:lnTo>
                    <a:pt x="455" y="3001"/>
                  </a:lnTo>
                  <a:lnTo>
                    <a:pt x="455" y="2999"/>
                  </a:lnTo>
                  <a:lnTo>
                    <a:pt x="457" y="2997"/>
                  </a:lnTo>
                  <a:lnTo>
                    <a:pt x="459" y="2995"/>
                  </a:lnTo>
                  <a:lnTo>
                    <a:pt x="461" y="2993"/>
                  </a:lnTo>
                  <a:lnTo>
                    <a:pt x="461" y="2991"/>
                  </a:lnTo>
                  <a:lnTo>
                    <a:pt x="461" y="2989"/>
                  </a:lnTo>
                  <a:lnTo>
                    <a:pt x="459" y="2989"/>
                  </a:lnTo>
                  <a:lnTo>
                    <a:pt x="459" y="2987"/>
                  </a:lnTo>
                  <a:lnTo>
                    <a:pt x="457" y="2987"/>
                  </a:lnTo>
                  <a:lnTo>
                    <a:pt x="455" y="2986"/>
                  </a:lnTo>
                  <a:lnTo>
                    <a:pt x="453" y="2984"/>
                  </a:lnTo>
                  <a:lnTo>
                    <a:pt x="452" y="2984"/>
                  </a:lnTo>
                  <a:lnTo>
                    <a:pt x="452" y="2982"/>
                  </a:lnTo>
                  <a:lnTo>
                    <a:pt x="452" y="2980"/>
                  </a:lnTo>
                  <a:lnTo>
                    <a:pt x="452" y="2978"/>
                  </a:lnTo>
                  <a:lnTo>
                    <a:pt x="452" y="2976"/>
                  </a:lnTo>
                  <a:lnTo>
                    <a:pt x="453" y="2974"/>
                  </a:lnTo>
                  <a:lnTo>
                    <a:pt x="453" y="2972"/>
                  </a:lnTo>
                  <a:lnTo>
                    <a:pt x="453" y="2970"/>
                  </a:lnTo>
                  <a:lnTo>
                    <a:pt x="455" y="2968"/>
                  </a:lnTo>
                  <a:lnTo>
                    <a:pt x="455" y="2966"/>
                  </a:lnTo>
                  <a:lnTo>
                    <a:pt x="457" y="2962"/>
                  </a:lnTo>
                  <a:lnTo>
                    <a:pt x="455" y="2961"/>
                  </a:lnTo>
                  <a:lnTo>
                    <a:pt x="453" y="2959"/>
                  </a:lnTo>
                  <a:lnTo>
                    <a:pt x="452" y="2959"/>
                  </a:lnTo>
                  <a:lnTo>
                    <a:pt x="450" y="2959"/>
                  </a:lnTo>
                  <a:lnTo>
                    <a:pt x="450" y="2957"/>
                  </a:lnTo>
                  <a:lnTo>
                    <a:pt x="448" y="2957"/>
                  </a:lnTo>
                  <a:lnTo>
                    <a:pt x="446" y="2953"/>
                  </a:lnTo>
                  <a:lnTo>
                    <a:pt x="446" y="2951"/>
                  </a:lnTo>
                  <a:lnTo>
                    <a:pt x="448" y="2949"/>
                  </a:lnTo>
                  <a:lnTo>
                    <a:pt x="448" y="2947"/>
                  </a:lnTo>
                  <a:lnTo>
                    <a:pt x="450" y="2943"/>
                  </a:lnTo>
                  <a:lnTo>
                    <a:pt x="450" y="2941"/>
                  </a:lnTo>
                  <a:lnTo>
                    <a:pt x="450" y="2939"/>
                  </a:lnTo>
                  <a:lnTo>
                    <a:pt x="448" y="2939"/>
                  </a:lnTo>
                  <a:lnTo>
                    <a:pt x="446" y="2939"/>
                  </a:lnTo>
                  <a:lnTo>
                    <a:pt x="444" y="2939"/>
                  </a:lnTo>
                  <a:lnTo>
                    <a:pt x="442" y="2941"/>
                  </a:lnTo>
                  <a:lnTo>
                    <a:pt x="440" y="2941"/>
                  </a:lnTo>
                  <a:lnTo>
                    <a:pt x="438" y="2939"/>
                  </a:lnTo>
                  <a:lnTo>
                    <a:pt x="436" y="2938"/>
                  </a:lnTo>
                  <a:lnTo>
                    <a:pt x="434" y="2936"/>
                  </a:lnTo>
                  <a:lnTo>
                    <a:pt x="428" y="2934"/>
                  </a:lnTo>
                  <a:lnTo>
                    <a:pt x="427" y="2932"/>
                  </a:lnTo>
                  <a:lnTo>
                    <a:pt x="423" y="2930"/>
                  </a:lnTo>
                  <a:lnTo>
                    <a:pt x="419" y="2928"/>
                  </a:lnTo>
                  <a:lnTo>
                    <a:pt x="417" y="2924"/>
                  </a:lnTo>
                  <a:lnTo>
                    <a:pt x="415" y="2922"/>
                  </a:lnTo>
                  <a:lnTo>
                    <a:pt x="413" y="2920"/>
                  </a:lnTo>
                  <a:lnTo>
                    <a:pt x="411" y="2920"/>
                  </a:lnTo>
                  <a:lnTo>
                    <a:pt x="411" y="2918"/>
                  </a:lnTo>
                  <a:lnTo>
                    <a:pt x="411" y="2916"/>
                  </a:lnTo>
                  <a:lnTo>
                    <a:pt x="411" y="2914"/>
                  </a:lnTo>
                  <a:lnTo>
                    <a:pt x="411" y="2913"/>
                  </a:lnTo>
                  <a:lnTo>
                    <a:pt x="413" y="2909"/>
                  </a:lnTo>
                  <a:lnTo>
                    <a:pt x="415" y="2907"/>
                  </a:lnTo>
                  <a:lnTo>
                    <a:pt x="417" y="2905"/>
                  </a:lnTo>
                  <a:lnTo>
                    <a:pt x="419" y="2903"/>
                  </a:lnTo>
                  <a:lnTo>
                    <a:pt x="421" y="2901"/>
                  </a:lnTo>
                  <a:lnTo>
                    <a:pt x="421" y="2899"/>
                  </a:lnTo>
                  <a:lnTo>
                    <a:pt x="423" y="2897"/>
                  </a:lnTo>
                  <a:lnTo>
                    <a:pt x="423" y="2895"/>
                  </a:lnTo>
                  <a:lnTo>
                    <a:pt x="423" y="2893"/>
                  </a:lnTo>
                  <a:lnTo>
                    <a:pt x="421" y="2891"/>
                  </a:lnTo>
                  <a:lnTo>
                    <a:pt x="419" y="2889"/>
                  </a:lnTo>
                  <a:lnTo>
                    <a:pt x="417" y="2888"/>
                  </a:lnTo>
                  <a:lnTo>
                    <a:pt x="415" y="2888"/>
                  </a:lnTo>
                  <a:lnTo>
                    <a:pt x="413" y="2886"/>
                  </a:lnTo>
                  <a:lnTo>
                    <a:pt x="411" y="2886"/>
                  </a:lnTo>
                  <a:lnTo>
                    <a:pt x="407" y="2886"/>
                  </a:lnTo>
                  <a:lnTo>
                    <a:pt x="405" y="2886"/>
                  </a:lnTo>
                  <a:lnTo>
                    <a:pt x="402" y="2888"/>
                  </a:lnTo>
                  <a:lnTo>
                    <a:pt x="400" y="2888"/>
                  </a:lnTo>
                  <a:lnTo>
                    <a:pt x="398" y="2888"/>
                  </a:lnTo>
                  <a:lnTo>
                    <a:pt x="396" y="2888"/>
                  </a:lnTo>
                  <a:lnTo>
                    <a:pt x="394" y="2888"/>
                  </a:lnTo>
                  <a:lnTo>
                    <a:pt x="394" y="2886"/>
                  </a:lnTo>
                  <a:lnTo>
                    <a:pt x="392" y="2886"/>
                  </a:lnTo>
                  <a:lnTo>
                    <a:pt x="390" y="2886"/>
                  </a:lnTo>
                  <a:lnTo>
                    <a:pt x="388" y="2884"/>
                  </a:lnTo>
                  <a:lnTo>
                    <a:pt x="386" y="2884"/>
                  </a:lnTo>
                  <a:lnTo>
                    <a:pt x="386" y="2882"/>
                  </a:lnTo>
                  <a:lnTo>
                    <a:pt x="384" y="2880"/>
                  </a:lnTo>
                  <a:lnTo>
                    <a:pt x="384" y="2878"/>
                  </a:lnTo>
                  <a:lnTo>
                    <a:pt x="382" y="2876"/>
                  </a:lnTo>
                  <a:lnTo>
                    <a:pt x="382" y="2874"/>
                  </a:lnTo>
                  <a:lnTo>
                    <a:pt x="382" y="2872"/>
                  </a:lnTo>
                  <a:lnTo>
                    <a:pt x="382" y="2870"/>
                  </a:lnTo>
                  <a:lnTo>
                    <a:pt x="384" y="2868"/>
                  </a:lnTo>
                  <a:lnTo>
                    <a:pt x="384" y="2866"/>
                  </a:lnTo>
                  <a:lnTo>
                    <a:pt x="384" y="2865"/>
                  </a:lnTo>
                  <a:lnTo>
                    <a:pt x="384" y="2863"/>
                  </a:lnTo>
                  <a:lnTo>
                    <a:pt x="384" y="2861"/>
                  </a:lnTo>
                  <a:lnTo>
                    <a:pt x="384" y="2859"/>
                  </a:lnTo>
                  <a:lnTo>
                    <a:pt x="384" y="2857"/>
                  </a:lnTo>
                  <a:lnTo>
                    <a:pt x="382" y="2855"/>
                  </a:lnTo>
                  <a:lnTo>
                    <a:pt x="380" y="2855"/>
                  </a:lnTo>
                  <a:lnTo>
                    <a:pt x="380" y="2853"/>
                  </a:lnTo>
                  <a:lnTo>
                    <a:pt x="379" y="2851"/>
                  </a:lnTo>
                  <a:lnTo>
                    <a:pt x="379" y="2849"/>
                  </a:lnTo>
                  <a:lnTo>
                    <a:pt x="377" y="2847"/>
                  </a:lnTo>
                  <a:lnTo>
                    <a:pt x="377" y="2845"/>
                  </a:lnTo>
                  <a:lnTo>
                    <a:pt x="377" y="2843"/>
                  </a:lnTo>
                  <a:lnTo>
                    <a:pt x="379" y="2843"/>
                  </a:lnTo>
                  <a:lnTo>
                    <a:pt x="379" y="2841"/>
                  </a:lnTo>
                  <a:lnTo>
                    <a:pt x="380" y="2841"/>
                  </a:lnTo>
                  <a:lnTo>
                    <a:pt x="382" y="2840"/>
                  </a:lnTo>
                  <a:lnTo>
                    <a:pt x="384" y="2840"/>
                  </a:lnTo>
                  <a:lnTo>
                    <a:pt x="386" y="2840"/>
                  </a:lnTo>
                  <a:lnTo>
                    <a:pt x="388" y="2840"/>
                  </a:lnTo>
                  <a:lnTo>
                    <a:pt x="390" y="2840"/>
                  </a:lnTo>
                  <a:lnTo>
                    <a:pt x="390" y="2838"/>
                  </a:lnTo>
                  <a:lnTo>
                    <a:pt x="390" y="2836"/>
                  </a:lnTo>
                  <a:lnTo>
                    <a:pt x="390" y="2834"/>
                  </a:lnTo>
                  <a:lnTo>
                    <a:pt x="388" y="2834"/>
                  </a:lnTo>
                  <a:lnTo>
                    <a:pt x="388" y="2832"/>
                  </a:lnTo>
                  <a:lnTo>
                    <a:pt x="386" y="2832"/>
                  </a:lnTo>
                  <a:lnTo>
                    <a:pt x="386" y="2830"/>
                  </a:lnTo>
                  <a:lnTo>
                    <a:pt x="384" y="2830"/>
                  </a:lnTo>
                  <a:lnTo>
                    <a:pt x="382" y="2830"/>
                  </a:lnTo>
                  <a:lnTo>
                    <a:pt x="380" y="2828"/>
                  </a:lnTo>
                  <a:lnTo>
                    <a:pt x="379" y="2828"/>
                  </a:lnTo>
                  <a:lnTo>
                    <a:pt x="377" y="2828"/>
                  </a:lnTo>
                  <a:lnTo>
                    <a:pt x="377" y="2826"/>
                  </a:lnTo>
                  <a:lnTo>
                    <a:pt x="377" y="2822"/>
                  </a:lnTo>
                  <a:lnTo>
                    <a:pt x="377" y="2820"/>
                  </a:lnTo>
                  <a:lnTo>
                    <a:pt x="377" y="2818"/>
                  </a:lnTo>
                  <a:lnTo>
                    <a:pt x="377" y="2817"/>
                  </a:lnTo>
                  <a:lnTo>
                    <a:pt x="379" y="2817"/>
                  </a:lnTo>
                  <a:lnTo>
                    <a:pt x="379" y="2813"/>
                  </a:lnTo>
                  <a:lnTo>
                    <a:pt x="380" y="2811"/>
                  </a:lnTo>
                  <a:lnTo>
                    <a:pt x="382" y="2811"/>
                  </a:lnTo>
                  <a:lnTo>
                    <a:pt x="384" y="2809"/>
                  </a:lnTo>
                  <a:lnTo>
                    <a:pt x="386" y="2809"/>
                  </a:lnTo>
                  <a:lnTo>
                    <a:pt x="388" y="2809"/>
                  </a:lnTo>
                  <a:lnTo>
                    <a:pt x="388" y="2807"/>
                  </a:lnTo>
                  <a:lnTo>
                    <a:pt x="390" y="2807"/>
                  </a:lnTo>
                  <a:lnTo>
                    <a:pt x="392" y="2807"/>
                  </a:lnTo>
                  <a:lnTo>
                    <a:pt x="394" y="2807"/>
                  </a:lnTo>
                  <a:lnTo>
                    <a:pt x="396" y="2805"/>
                  </a:lnTo>
                  <a:lnTo>
                    <a:pt x="398" y="2803"/>
                  </a:lnTo>
                  <a:lnTo>
                    <a:pt x="398" y="2801"/>
                  </a:lnTo>
                  <a:lnTo>
                    <a:pt x="398" y="2799"/>
                  </a:lnTo>
                  <a:lnTo>
                    <a:pt x="398" y="2797"/>
                  </a:lnTo>
                  <a:lnTo>
                    <a:pt x="396" y="2793"/>
                  </a:lnTo>
                  <a:lnTo>
                    <a:pt x="394" y="2792"/>
                  </a:lnTo>
                  <a:lnTo>
                    <a:pt x="392" y="2792"/>
                  </a:lnTo>
                  <a:lnTo>
                    <a:pt x="390" y="2792"/>
                  </a:lnTo>
                  <a:lnTo>
                    <a:pt x="388" y="2792"/>
                  </a:lnTo>
                  <a:lnTo>
                    <a:pt x="386" y="2792"/>
                  </a:lnTo>
                  <a:lnTo>
                    <a:pt x="384" y="2790"/>
                  </a:lnTo>
                  <a:lnTo>
                    <a:pt x="382" y="2790"/>
                  </a:lnTo>
                  <a:lnTo>
                    <a:pt x="382" y="2788"/>
                  </a:lnTo>
                  <a:lnTo>
                    <a:pt x="380" y="2786"/>
                  </a:lnTo>
                  <a:lnTo>
                    <a:pt x="380" y="2784"/>
                  </a:lnTo>
                  <a:lnTo>
                    <a:pt x="380" y="2782"/>
                  </a:lnTo>
                  <a:lnTo>
                    <a:pt x="382" y="2782"/>
                  </a:lnTo>
                  <a:lnTo>
                    <a:pt x="384" y="2780"/>
                  </a:lnTo>
                  <a:lnTo>
                    <a:pt x="384" y="2778"/>
                  </a:lnTo>
                  <a:lnTo>
                    <a:pt x="386" y="2778"/>
                  </a:lnTo>
                  <a:lnTo>
                    <a:pt x="388" y="2778"/>
                  </a:lnTo>
                  <a:lnTo>
                    <a:pt x="390" y="2778"/>
                  </a:lnTo>
                  <a:lnTo>
                    <a:pt x="390" y="2780"/>
                  </a:lnTo>
                  <a:lnTo>
                    <a:pt x="392" y="2780"/>
                  </a:lnTo>
                  <a:lnTo>
                    <a:pt x="394" y="2780"/>
                  </a:lnTo>
                  <a:lnTo>
                    <a:pt x="396" y="2782"/>
                  </a:lnTo>
                  <a:lnTo>
                    <a:pt x="398" y="2782"/>
                  </a:lnTo>
                  <a:lnTo>
                    <a:pt x="400" y="2782"/>
                  </a:lnTo>
                  <a:lnTo>
                    <a:pt x="402" y="2780"/>
                  </a:lnTo>
                  <a:lnTo>
                    <a:pt x="404" y="2780"/>
                  </a:lnTo>
                  <a:lnTo>
                    <a:pt x="404" y="2778"/>
                  </a:lnTo>
                  <a:lnTo>
                    <a:pt x="404" y="2776"/>
                  </a:lnTo>
                  <a:lnTo>
                    <a:pt x="405" y="2776"/>
                  </a:lnTo>
                  <a:lnTo>
                    <a:pt x="405" y="2774"/>
                  </a:lnTo>
                  <a:lnTo>
                    <a:pt x="405" y="2770"/>
                  </a:lnTo>
                  <a:lnTo>
                    <a:pt x="405" y="2769"/>
                  </a:lnTo>
                  <a:lnTo>
                    <a:pt x="404" y="2767"/>
                  </a:lnTo>
                  <a:lnTo>
                    <a:pt x="404" y="2765"/>
                  </a:lnTo>
                  <a:lnTo>
                    <a:pt x="402" y="2763"/>
                  </a:lnTo>
                  <a:lnTo>
                    <a:pt x="400" y="2763"/>
                  </a:lnTo>
                  <a:lnTo>
                    <a:pt x="396" y="2761"/>
                  </a:lnTo>
                  <a:lnTo>
                    <a:pt x="390" y="2757"/>
                  </a:lnTo>
                  <a:lnTo>
                    <a:pt x="384" y="2753"/>
                  </a:lnTo>
                  <a:lnTo>
                    <a:pt x="380" y="2753"/>
                  </a:lnTo>
                  <a:lnTo>
                    <a:pt x="377" y="2751"/>
                  </a:lnTo>
                  <a:lnTo>
                    <a:pt x="375" y="2749"/>
                  </a:lnTo>
                  <a:lnTo>
                    <a:pt x="375" y="2747"/>
                  </a:lnTo>
                  <a:lnTo>
                    <a:pt x="373" y="2747"/>
                  </a:lnTo>
                  <a:lnTo>
                    <a:pt x="373" y="2745"/>
                  </a:lnTo>
                  <a:lnTo>
                    <a:pt x="371" y="2745"/>
                  </a:lnTo>
                  <a:lnTo>
                    <a:pt x="371" y="2744"/>
                  </a:lnTo>
                  <a:lnTo>
                    <a:pt x="371" y="2742"/>
                  </a:lnTo>
                  <a:lnTo>
                    <a:pt x="371" y="2740"/>
                  </a:lnTo>
                  <a:lnTo>
                    <a:pt x="371" y="2736"/>
                  </a:lnTo>
                  <a:lnTo>
                    <a:pt x="373" y="2736"/>
                  </a:lnTo>
                  <a:lnTo>
                    <a:pt x="373" y="2734"/>
                  </a:lnTo>
                  <a:lnTo>
                    <a:pt x="375" y="2732"/>
                  </a:lnTo>
                  <a:lnTo>
                    <a:pt x="377" y="2732"/>
                  </a:lnTo>
                  <a:lnTo>
                    <a:pt x="379" y="2732"/>
                  </a:lnTo>
                  <a:lnTo>
                    <a:pt x="380" y="2732"/>
                  </a:lnTo>
                  <a:lnTo>
                    <a:pt x="382" y="2732"/>
                  </a:lnTo>
                  <a:lnTo>
                    <a:pt x="384" y="2732"/>
                  </a:lnTo>
                  <a:lnTo>
                    <a:pt x="386" y="2734"/>
                  </a:lnTo>
                  <a:lnTo>
                    <a:pt x="388" y="2734"/>
                  </a:lnTo>
                  <a:lnTo>
                    <a:pt x="390" y="2736"/>
                  </a:lnTo>
                  <a:lnTo>
                    <a:pt x="392" y="2736"/>
                  </a:lnTo>
                  <a:lnTo>
                    <a:pt x="394" y="2736"/>
                  </a:lnTo>
                  <a:lnTo>
                    <a:pt x="396" y="2736"/>
                  </a:lnTo>
                  <a:lnTo>
                    <a:pt x="398" y="2736"/>
                  </a:lnTo>
                  <a:lnTo>
                    <a:pt x="400" y="2734"/>
                  </a:lnTo>
                  <a:lnTo>
                    <a:pt x="402" y="2734"/>
                  </a:lnTo>
                  <a:lnTo>
                    <a:pt x="404" y="2734"/>
                  </a:lnTo>
                  <a:lnTo>
                    <a:pt x="404" y="2732"/>
                  </a:lnTo>
                  <a:lnTo>
                    <a:pt x="405" y="2732"/>
                  </a:lnTo>
                  <a:lnTo>
                    <a:pt x="407" y="2728"/>
                  </a:lnTo>
                  <a:lnTo>
                    <a:pt x="409" y="2726"/>
                  </a:lnTo>
                  <a:lnTo>
                    <a:pt x="409" y="2722"/>
                  </a:lnTo>
                  <a:lnTo>
                    <a:pt x="407" y="2721"/>
                  </a:lnTo>
                  <a:lnTo>
                    <a:pt x="407" y="2719"/>
                  </a:lnTo>
                  <a:lnTo>
                    <a:pt x="405" y="2717"/>
                  </a:lnTo>
                  <a:lnTo>
                    <a:pt x="404" y="2715"/>
                  </a:lnTo>
                  <a:lnTo>
                    <a:pt x="402" y="2715"/>
                  </a:lnTo>
                  <a:lnTo>
                    <a:pt x="400" y="2715"/>
                  </a:lnTo>
                  <a:lnTo>
                    <a:pt x="398" y="2715"/>
                  </a:lnTo>
                  <a:lnTo>
                    <a:pt x="394" y="2717"/>
                  </a:lnTo>
                  <a:lnTo>
                    <a:pt x="392" y="2719"/>
                  </a:lnTo>
                  <a:lnTo>
                    <a:pt x="390" y="2721"/>
                  </a:lnTo>
                  <a:lnTo>
                    <a:pt x="388" y="2721"/>
                  </a:lnTo>
                  <a:lnTo>
                    <a:pt x="386" y="2722"/>
                  </a:lnTo>
                  <a:lnTo>
                    <a:pt x="382" y="2722"/>
                  </a:lnTo>
                  <a:lnTo>
                    <a:pt x="380" y="2722"/>
                  </a:lnTo>
                  <a:lnTo>
                    <a:pt x="379" y="2722"/>
                  </a:lnTo>
                  <a:lnTo>
                    <a:pt x="375" y="2721"/>
                  </a:lnTo>
                  <a:lnTo>
                    <a:pt x="373" y="2721"/>
                  </a:lnTo>
                  <a:lnTo>
                    <a:pt x="373" y="2719"/>
                  </a:lnTo>
                  <a:lnTo>
                    <a:pt x="371" y="2719"/>
                  </a:lnTo>
                  <a:lnTo>
                    <a:pt x="371" y="2717"/>
                  </a:lnTo>
                  <a:lnTo>
                    <a:pt x="371" y="2715"/>
                  </a:lnTo>
                  <a:lnTo>
                    <a:pt x="371" y="2713"/>
                  </a:lnTo>
                  <a:lnTo>
                    <a:pt x="371" y="2711"/>
                  </a:lnTo>
                  <a:lnTo>
                    <a:pt x="371" y="2707"/>
                  </a:lnTo>
                  <a:lnTo>
                    <a:pt x="373" y="2705"/>
                  </a:lnTo>
                  <a:lnTo>
                    <a:pt x="373" y="2703"/>
                  </a:lnTo>
                  <a:lnTo>
                    <a:pt x="373" y="2701"/>
                  </a:lnTo>
                  <a:lnTo>
                    <a:pt x="375" y="2701"/>
                  </a:lnTo>
                  <a:lnTo>
                    <a:pt x="377" y="2699"/>
                  </a:lnTo>
                  <a:lnTo>
                    <a:pt x="379" y="2699"/>
                  </a:lnTo>
                  <a:lnTo>
                    <a:pt x="379" y="2697"/>
                  </a:lnTo>
                  <a:lnTo>
                    <a:pt x="380" y="2697"/>
                  </a:lnTo>
                  <a:lnTo>
                    <a:pt x="380" y="2696"/>
                  </a:lnTo>
                  <a:lnTo>
                    <a:pt x="382" y="2696"/>
                  </a:lnTo>
                  <a:lnTo>
                    <a:pt x="382" y="2694"/>
                  </a:lnTo>
                  <a:lnTo>
                    <a:pt x="384" y="2694"/>
                  </a:lnTo>
                  <a:lnTo>
                    <a:pt x="384" y="2692"/>
                  </a:lnTo>
                  <a:lnTo>
                    <a:pt x="386" y="2690"/>
                  </a:lnTo>
                  <a:lnTo>
                    <a:pt x="386" y="2688"/>
                  </a:lnTo>
                  <a:lnTo>
                    <a:pt x="386" y="2686"/>
                  </a:lnTo>
                  <a:lnTo>
                    <a:pt x="386" y="2682"/>
                  </a:lnTo>
                  <a:lnTo>
                    <a:pt x="386" y="2680"/>
                  </a:lnTo>
                  <a:lnTo>
                    <a:pt x="386" y="2678"/>
                  </a:lnTo>
                  <a:lnTo>
                    <a:pt x="386" y="2676"/>
                  </a:lnTo>
                  <a:lnTo>
                    <a:pt x="386" y="2674"/>
                  </a:lnTo>
                  <a:lnTo>
                    <a:pt x="388" y="2674"/>
                  </a:lnTo>
                  <a:lnTo>
                    <a:pt x="390" y="2674"/>
                  </a:lnTo>
                  <a:lnTo>
                    <a:pt x="392" y="2676"/>
                  </a:lnTo>
                  <a:lnTo>
                    <a:pt x="392" y="2678"/>
                  </a:lnTo>
                  <a:lnTo>
                    <a:pt x="394" y="2680"/>
                  </a:lnTo>
                  <a:lnTo>
                    <a:pt x="394" y="2682"/>
                  </a:lnTo>
                  <a:lnTo>
                    <a:pt x="394" y="2684"/>
                  </a:lnTo>
                  <a:lnTo>
                    <a:pt x="394" y="2686"/>
                  </a:lnTo>
                  <a:lnTo>
                    <a:pt x="396" y="2688"/>
                  </a:lnTo>
                  <a:lnTo>
                    <a:pt x="398" y="2688"/>
                  </a:lnTo>
                  <a:lnTo>
                    <a:pt x="400" y="2686"/>
                  </a:lnTo>
                  <a:lnTo>
                    <a:pt x="402" y="2686"/>
                  </a:lnTo>
                  <a:lnTo>
                    <a:pt x="402" y="2684"/>
                  </a:lnTo>
                  <a:lnTo>
                    <a:pt x="402" y="2682"/>
                  </a:lnTo>
                  <a:lnTo>
                    <a:pt x="404" y="2680"/>
                  </a:lnTo>
                  <a:lnTo>
                    <a:pt x="404" y="2678"/>
                  </a:lnTo>
                  <a:lnTo>
                    <a:pt x="404" y="2676"/>
                  </a:lnTo>
                  <a:lnTo>
                    <a:pt x="404" y="2674"/>
                  </a:lnTo>
                  <a:lnTo>
                    <a:pt x="402" y="2673"/>
                  </a:lnTo>
                  <a:lnTo>
                    <a:pt x="400" y="2671"/>
                  </a:lnTo>
                  <a:lnTo>
                    <a:pt x="400" y="2669"/>
                  </a:lnTo>
                  <a:lnTo>
                    <a:pt x="396" y="2665"/>
                  </a:lnTo>
                  <a:lnTo>
                    <a:pt x="394" y="2663"/>
                  </a:lnTo>
                  <a:lnTo>
                    <a:pt x="392" y="2661"/>
                  </a:lnTo>
                  <a:lnTo>
                    <a:pt x="392" y="2659"/>
                  </a:lnTo>
                  <a:lnTo>
                    <a:pt x="390" y="2659"/>
                  </a:lnTo>
                  <a:lnTo>
                    <a:pt x="388" y="2657"/>
                  </a:lnTo>
                  <a:lnTo>
                    <a:pt x="386" y="2657"/>
                  </a:lnTo>
                  <a:lnTo>
                    <a:pt x="384" y="2657"/>
                  </a:lnTo>
                  <a:lnTo>
                    <a:pt x="380" y="2655"/>
                  </a:lnTo>
                  <a:lnTo>
                    <a:pt x="379" y="2653"/>
                  </a:lnTo>
                  <a:lnTo>
                    <a:pt x="377" y="2651"/>
                  </a:lnTo>
                  <a:lnTo>
                    <a:pt x="375" y="2649"/>
                  </a:lnTo>
                  <a:lnTo>
                    <a:pt x="373" y="2648"/>
                  </a:lnTo>
                  <a:lnTo>
                    <a:pt x="371" y="2646"/>
                  </a:lnTo>
                  <a:lnTo>
                    <a:pt x="371" y="2642"/>
                  </a:lnTo>
                  <a:lnTo>
                    <a:pt x="369" y="2640"/>
                  </a:lnTo>
                  <a:lnTo>
                    <a:pt x="367" y="2640"/>
                  </a:lnTo>
                  <a:lnTo>
                    <a:pt x="365" y="2640"/>
                  </a:lnTo>
                  <a:lnTo>
                    <a:pt x="363" y="2640"/>
                  </a:lnTo>
                  <a:lnTo>
                    <a:pt x="361" y="2640"/>
                  </a:lnTo>
                  <a:lnTo>
                    <a:pt x="359" y="2642"/>
                  </a:lnTo>
                  <a:lnTo>
                    <a:pt x="359" y="2644"/>
                  </a:lnTo>
                  <a:lnTo>
                    <a:pt x="357" y="2646"/>
                  </a:lnTo>
                  <a:lnTo>
                    <a:pt x="357" y="2648"/>
                  </a:lnTo>
                  <a:lnTo>
                    <a:pt x="356" y="2649"/>
                  </a:lnTo>
                  <a:lnTo>
                    <a:pt x="354" y="2653"/>
                  </a:lnTo>
                  <a:lnTo>
                    <a:pt x="352" y="2659"/>
                  </a:lnTo>
                  <a:lnTo>
                    <a:pt x="350" y="2661"/>
                  </a:lnTo>
                  <a:lnTo>
                    <a:pt x="348" y="2663"/>
                  </a:lnTo>
                  <a:lnTo>
                    <a:pt x="346" y="2663"/>
                  </a:lnTo>
                  <a:lnTo>
                    <a:pt x="344" y="2663"/>
                  </a:lnTo>
                  <a:lnTo>
                    <a:pt x="342" y="2661"/>
                  </a:lnTo>
                  <a:lnTo>
                    <a:pt x="342" y="2659"/>
                  </a:lnTo>
                  <a:lnTo>
                    <a:pt x="342" y="2657"/>
                  </a:lnTo>
                  <a:lnTo>
                    <a:pt x="342" y="2655"/>
                  </a:lnTo>
                  <a:lnTo>
                    <a:pt x="342" y="2653"/>
                  </a:lnTo>
                  <a:lnTo>
                    <a:pt x="342" y="2651"/>
                  </a:lnTo>
                  <a:lnTo>
                    <a:pt x="342" y="2648"/>
                  </a:lnTo>
                  <a:lnTo>
                    <a:pt x="340" y="2644"/>
                  </a:lnTo>
                  <a:lnTo>
                    <a:pt x="340" y="2640"/>
                  </a:lnTo>
                  <a:lnTo>
                    <a:pt x="340" y="2638"/>
                  </a:lnTo>
                  <a:lnTo>
                    <a:pt x="340" y="2636"/>
                  </a:lnTo>
                  <a:lnTo>
                    <a:pt x="342" y="2634"/>
                  </a:lnTo>
                  <a:lnTo>
                    <a:pt x="342" y="2630"/>
                  </a:lnTo>
                  <a:lnTo>
                    <a:pt x="344" y="2628"/>
                  </a:lnTo>
                  <a:lnTo>
                    <a:pt x="344" y="2626"/>
                  </a:lnTo>
                  <a:lnTo>
                    <a:pt x="346" y="2625"/>
                  </a:lnTo>
                  <a:lnTo>
                    <a:pt x="346" y="2623"/>
                  </a:lnTo>
                  <a:lnTo>
                    <a:pt x="344" y="2621"/>
                  </a:lnTo>
                  <a:lnTo>
                    <a:pt x="342" y="2619"/>
                  </a:lnTo>
                  <a:lnTo>
                    <a:pt x="340" y="2619"/>
                  </a:lnTo>
                  <a:lnTo>
                    <a:pt x="338" y="2619"/>
                  </a:lnTo>
                  <a:lnTo>
                    <a:pt x="336" y="2619"/>
                  </a:lnTo>
                  <a:lnTo>
                    <a:pt x="334" y="2621"/>
                  </a:lnTo>
                  <a:lnTo>
                    <a:pt x="332" y="2621"/>
                  </a:lnTo>
                  <a:lnTo>
                    <a:pt x="331" y="2623"/>
                  </a:lnTo>
                  <a:lnTo>
                    <a:pt x="329" y="2625"/>
                  </a:lnTo>
                  <a:lnTo>
                    <a:pt x="327" y="2625"/>
                  </a:lnTo>
                  <a:lnTo>
                    <a:pt x="325" y="2625"/>
                  </a:lnTo>
                  <a:lnTo>
                    <a:pt x="323" y="2625"/>
                  </a:lnTo>
                  <a:lnTo>
                    <a:pt x="321" y="2625"/>
                  </a:lnTo>
                  <a:lnTo>
                    <a:pt x="321" y="2623"/>
                  </a:lnTo>
                  <a:lnTo>
                    <a:pt x="319" y="2621"/>
                  </a:lnTo>
                  <a:lnTo>
                    <a:pt x="317" y="2619"/>
                  </a:lnTo>
                  <a:lnTo>
                    <a:pt x="317" y="2617"/>
                  </a:lnTo>
                  <a:lnTo>
                    <a:pt x="315" y="2613"/>
                  </a:lnTo>
                  <a:lnTo>
                    <a:pt x="313" y="2607"/>
                  </a:lnTo>
                  <a:lnTo>
                    <a:pt x="313" y="2603"/>
                  </a:lnTo>
                  <a:lnTo>
                    <a:pt x="313" y="2601"/>
                  </a:lnTo>
                  <a:lnTo>
                    <a:pt x="313" y="2600"/>
                  </a:lnTo>
                  <a:lnTo>
                    <a:pt x="313" y="2598"/>
                  </a:lnTo>
                  <a:lnTo>
                    <a:pt x="313" y="2592"/>
                  </a:lnTo>
                  <a:lnTo>
                    <a:pt x="311" y="2590"/>
                  </a:lnTo>
                  <a:lnTo>
                    <a:pt x="313" y="2590"/>
                  </a:lnTo>
                  <a:lnTo>
                    <a:pt x="313" y="2588"/>
                  </a:lnTo>
                  <a:lnTo>
                    <a:pt x="311" y="2586"/>
                  </a:lnTo>
                  <a:lnTo>
                    <a:pt x="311" y="2584"/>
                  </a:lnTo>
                  <a:lnTo>
                    <a:pt x="311" y="2582"/>
                  </a:lnTo>
                  <a:lnTo>
                    <a:pt x="309" y="2578"/>
                  </a:lnTo>
                  <a:lnTo>
                    <a:pt x="308" y="2577"/>
                  </a:lnTo>
                  <a:lnTo>
                    <a:pt x="304" y="2573"/>
                  </a:lnTo>
                  <a:lnTo>
                    <a:pt x="300" y="2571"/>
                  </a:lnTo>
                  <a:lnTo>
                    <a:pt x="298" y="2569"/>
                  </a:lnTo>
                  <a:lnTo>
                    <a:pt x="296" y="2569"/>
                  </a:lnTo>
                  <a:lnTo>
                    <a:pt x="294" y="2569"/>
                  </a:lnTo>
                  <a:lnTo>
                    <a:pt x="292" y="2567"/>
                  </a:lnTo>
                  <a:lnTo>
                    <a:pt x="290" y="2567"/>
                  </a:lnTo>
                  <a:lnTo>
                    <a:pt x="288" y="2569"/>
                  </a:lnTo>
                  <a:lnTo>
                    <a:pt x="286" y="2569"/>
                  </a:lnTo>
                  <a:lnTo>
                    <a:pt x="284" y="2571"/>
                  </a:lnTo>
                  <a:lnTo>
                    <a:pt x="283" y="2573"/>
                  </a:lnTo>
                  <a:lnTo>
                    <a:pt x="281" y="2573"/>
                  </a:lnTo>
                  <a:lnTo>
                    <a:pt x="281" y="2575"/>
                  </a:lnTo>
                  <a:lnTo>
                    <a:pt x="279" y="2577"/>
                  </a:lnTo>
                  <a:lnTo>
                    <a:pt x="279" y="2578"/>
                  </a:lnTo>
                  <a:lnTo>
                    <a:pt x="277" y="2580"/>
                  </a:lnTo>
                  <a:lnTo>
                    <a:pt x="275" y="2582"/>
                  </a:lnTo>
                  <a:lnTo>
                    <a:pt x="273" y="2580"/>
                  </a:lnTo>
                  <a:lnTo>
                    <a:pt x="271" y="2578"/>
                  </a:lnTo>
                  <a:lnTo>
                    <a:pt x="269" y="2577"/>
                  </a:lnTo>
                  <a:lnTo>
                    <a:pt x="267" y="2575"/>
                  </a:lnTo>
                  <a:lnTo>
                    <a:pt x="265" y="2573"/>
                  </a:lnTo>
                  <a:lnTo>
                    <a:pt x="263" y="2569"/>
                  </a:lnTo>
                  <a:lnTo>
                    <a:pt x="261" y="2567"/>
                  </a:lnTo>
                  <a:lnTo>
                    <a:pt x="261" y="2565"/>
                  </a:lnTo>
                  <a:lnTo>
                    <a:pt x="260" y="2563"/>
                  </a:lnTo>
                  <a:lnTo>
                    <a:pt x="258" y="2561"/>
                  </a:lnTo>
                  <a:lnTo>
                    <a:pt x="256" y="2559"/>
                  </a:lnTo>
                  <a:lnTo>
                    <a:pt x="256" y="2557"/>
                  </a:lnTo>
                  <a:lnTo>
                    <a:pt x="256" y="2555"/>
                  </a:lnTo>
                  <a:lnTo>
                    <a:pt x="256" y="2553"/>
                  </a:lnTo>
                  <a:lnTo>
                    <a:pt x="258" y="2550"/>
                  </a:lnTo>
                  <a:lnTo>
                    <a:pt x="260" y="2546"/>
                  </a:lnTo>
                  <a:lnTo>
                    <a:pt x="261" y="2542"/>
                  </a:lnTo>
                  <a:lnTo>
                    <a:pt x="261" y="2538"/>
                  </a:lnTo>
                  <a:lnTo>
                    <a:pt x="265" y="2534"/>
                  </a:lnTo>
                  <a:lnTo>
                    <a:pt x="265" y="2532"/>
                  </a:lnTo>
                  <a:lnTo>
                    <a:pt x="267" y="2532"/>
                  </a:lnTo>
                  <a:lnTo>
                    <a:pt x="267" y="2530"/>
                  </a:lnTo>
                  <a:lnTo>
                    <a:pt x="269" y="2528"/>
                  </a:lnTo>
                  <a:lnTo>
                    <a:pt x="271" y="2528"/>
                  </a:lnTo>
                  <a:lnTo>
                    <a:pt x="273" y="2527"/>
                  </a:lnTo>
                  <a:lnTo>
                    <a:pt x="277" y="2527"/>
                  </a:lnTo>
                  <a:lnTo>
                    <a:pt x="281" y="2527"/>
                  </a:lnTo>
                  <a:lnTo>
                    <a:pt x="281" y="2525"/>
                  </a:lnTo>
                  <a:lnTo>
                    <a:pt x="283" y="2527"/>
                  </a:lnTo>
                  <a:lnTo>
                    <a:pt x="284" y="2527"/>
                  </a:lnTo>
                  <a:lnTo>
                    <a:pt x="286" y="2527"/>
                  </a:lnTo>
                  <a:lnTo>
                    <a:pt x="288" y="2527"/>
                  </a:lnTo>
                  <a:lnTo>
                    <a:pt x="288" y="2528"/>
                  </a:lnTo>
                  <a:lnTo>
                    <a:pt x="290" y="2528"/>
                  </a:lnTo>
                  <a:lnTo>
                    <a:pt x="292" y="2528"/>
                  </a:lnTo>
                  <a:lnTo>
                    <a:pt x="294" y="2527"/>
                  </a:lnTo>
                  <a:lnTo>
                    <a:pt x="296" y="2527"/>
                  </a:lnTo>
                  <a:lnTo>
                    <a:pt x="298" y="2525"/>
                  </a:lnTo>
                  <a:lnTo>
                    <a:pt x="300" y="2521"/>
                  </a:lnTo>
                  <a:lnTo>
                    <a:pt x="302" y="2519"/>
                  </a:lnTo>
                  <a:lnTo>
                    <a:pt x="302" y="2517"/>
                  </a:lnTo>
                  <a:lnTo>
                    <a:pt x="302" y="2515"/>
                  </a:lnTo>
                  <a:lnTo>
                    <a:pt x="302" y="2513"/>
                  </a:lnTo>
                  <a:lnTo>
                    <a:pt x="302" y="2511"/>
                  </a:lnTo>
                  <a:lnTo>
                    <a:pt x="300" y="2509"/>
                  </a:lnTo>
                  <a:lnTo>
                    <a:pt x="298" y="2507"/>
                  </a:lnTo>
                  <a:lnTo>
                    <a:pt x="294" y="2505"/>
                  </a:lnTo>
                  <a:lnTo>
                    <a:pt x="290" y="2505"/>
                  </a:lnTo>
                  <a:lnTo>
                    <a:pt x="288" y="2504"/>
                  </a:lnTo>
                  <a:lnTo>
                    <a:pt x="284" y="2504"/>
                  </a:lnTo>
                  <a:lnTo>
                    <a:pt x="283" y="2504"/>
                  </a:lnTo>
                  <a:lnTo>
                    <a:pt x="281" y="2504"/>
                  </a:lnTo>
                  <a:lnTo>
                    <a:pt x="277" y="2504"/>
                  </a:lnTo>
                  <a:lnTo>
                    <a:pt x="275" y="2504"/>
                  </a:lnTo>
                  <a:lnTo>
                    <a:pt x="273" y="2504"/>
                  </a:lnTo>
                  <a:lnTo>
                    <a:pt x="271" y="2505"/>
                  </a:lnTo>
                  <a:lnTo>
                    <a:pt x="267" y="2505"/>
                  </a:lnTo>
                  <a:lnTo>
                    <a:pt x="263" y="2505"/>
                  </a:lnTo>
                  <a:lnTo>
                    <a:pt x="261" y="2505"/>
                  </a:lnTo>
                  <a:lnTo>
                    <a:pt x="260" y="2505"/>
                  </a:lnTo>
                  <a:lnTo>
                    <a:pt x="256" y="2505"/>
                  </a:lnTo>
                  <a:lnTo>
                    <a:pt x="254" y="2505"/>
                  </a:lnTo>
                  <a:lnTo>
                    <a:pt x="250" y="2505"/>
                  </a:lnTo>
                  <a:lnTo>
                    <a:pt x="248" y="2504"/>
                  </a:lnTo>
                  <a:lnTo>
                    <a:pt x="246" y="2502"/>
                  </a:lnTo>
                  <a:lnTo>
                    <a:pt x="244" y="2500"/>
                  </a:lnTo>
                  <a:lnTo>
                    <a:pt x="242" y="2498"/>
                  </a:lnTo>
                  <a:lnTo>
                    <a:pt x="242" y="2496"/>
                  </a:lnTo>
                  <a:lnTo>
                    <a:pt x="242" y="2494"/>
                  </a:lnTo>
                  <a:lnTo>
                    <a:pt x="242" y="2492"/>
                  </a:lnTo>
                  <a:lnTo>
                    <a:pt x="244" y="2490"/>
                  </a:lnTo>
                  <a:lnTo>
                    <a:pt x="244" y="2486"/>
                  </a:lnTo>
                  <a:lnTo>
                    <a:pt x="246" y="2484"/>
                  </a:lnTo>
                  <a:lnTo>
                    <a:pt x="248" y="2484"/>
                  </a:lnTo>
                  <a:lnTo>
                    <a:pt x="250" y="2482"/>
                  </a:lnTo>
                  <a:lnTo>
                    <a:pt x="254" y="2479"/>
                  </a:lnTo>
                  <a:lnTo>
                    <a:pt x="256" y="2477"/>
                  </a:lnTo>
                  <a:lnTo>
                    <a:pt x="258" y="2475"/>
                  </a:lnTo>
                  <a:lnTo>
                    <a:pt x="260" y="2475"/>
                  </a:lnTo>
                  <a:lnTo>
                    <a:pt x="260" y="2471"/>
                  </a:lnTo>
                  <a:lnTo>
                    <a:pt x="261" y="2469"/>
                  </a:lnTo>
                  <a:lnTo>
                    <a:pt x="261" y="2467"/>
                  </a:lnTo>
                  <a:lnTo>
                    <a:pt x="261" y="2465"/>
                  </a:lnTo>
                  <a:lnTo>
                    <a:pt x="261" y="2463"/>
                  </a:lnTo>
                  <a:lnTo>
                    <a:pt x="260" y="2461"/>
                  </a:lnTo>
                  <a:lnTo>
                    <a:pt x="258" y="2461"/>
                  </a:lnTo>
                  <a:lnTo>
                    <a:pt x="258" y="2459"/>
                  </a:lnTo>
                  <a:lnTo>
                    <a:pt x="256" y="2457"/>
                  </a:lnTo>
                  <a:lnTo>
                    <a:pt x="254" y="2457"/>
                  </a:lnTo>
                  <a:lnTo>
                    <a:pt x="252" y="2457"/>
                  </a:lnTo>
                  <a:lnTo>
                    <a:pt x="250" y="2457"/>
                  </a:lnTo>
                  <a:lnTo>
                    <a:pt x="248" y="2457"/>
                  </a:lnTo>
                  <a:lnTo>
                    <a:pt x="246" y="2459"/>
                  </a:lnTo>
                  <a:lnTo>
                    <a:pt x="244" y="2461"/>
                  </a:lnTo>
                  <a:lnTo>
                    <a:pt x="242" y="2461"/>
                  </a:lnTo>
                  <a:lnTo>
                    <a:pt x="240" y="2465"/>
                  </a:lnTo>
                  <a:lnTo>
                    <a:pt x="238" y="2467"/>
                  </a:lnTo>
                  <a:lnTo>
                    <a:pt x="236" y="2469"/>
                  </a:lnTo>
                  <a:lnTo>
                    <a:pt x="236" y="2471"/>
                  </a:lnTo>
                  <a:lnTo>
                    <a:pt x="236" y="2473"/>
                  </a:lnTo>
                  <a:lnTo>
                    <a:pt x="235" y="2477"/>
                  </a:lnTo>
                  <a:lnTo>
                    <a:pt x="235" y="2479"/>
                  </a:lnTo>
                  <a:lnTo>
                    <a:pt x="233" y="2480"/>
                  </a:lnTo>
                  <a:lnTo>
                    <a:pt x="233" y="2482"/>
                  </a:lnTo>
                  <a:lnTo>
                    <a:pt x="231" y="2484"/>
                  </a:lnTo>
                  <a:lnTo>
                    <a:pt x="229" y="2484"/>
                  </a:lnTo>
                  <a:lnTo>
                    <a:pt x="227" y="2484"/>
                  </a:lnTo>
                  <a:lnTo>
                    <a:pt x="225" y="2482"/>
                  </a:lnTo>
                  <a:lnTo>
                    <a:pt x="223" y="2482"/>
                  </a:lnTo>
                  <a:lnTo>
                    <a:pt x="219" y="2480"/>
                  </a:lnTo>
                  <a:lnTo>
                    <a:pt x="217" y="2480"/>
                  </a:lnTo>
                  <a:lnTo>
                    <a:pt x="215" y="2477"/>
                  </a:lnTo>
                  <a:lnTo>
                    <a:pt x="215" y="2475"/>
                  </a:lnTo>
                  <a:lnTo>
                    <a:pt x="213" y="2475"/>
                  </a:lnTo>
                  <a:lnTo>
                    <a:pt x="213" y="2473"/>
                  </a:lnTo>
                  <a:lnTo>
                    <a:pt x="213" y="2471"/>
                  </a:lnTo>
                  <a:lnTo>
                    <a:pt x="213" y="2469"/>
                  </a:lnTo>
                  <a:lnTo>
                    <a:pt x="213" y="2467"/>
                  </a:lnTo>
                  <a:lnTo>
                    <a:pt x="213" y="2465"/>
                  </a:lnTo>
                  <a:lnTo>
                    <a:pt x="213" y="2463"/>
                  </a:lnTo>
                  <a:lnTo>
                    <a:pt x="213" y="2459"/>
                  </a:lnTo>
                  <a:lnTo>
                    <a:pt x="212" y="2457"/>
                  </a:lnTo>
                  <a:lnTo>
                    <a:pt x="212" y="2456"/>
                  </a:lnTo>
                  <a:lnTo>
                    <a:pt x="212" y="2452"/>
                  </a:lnTo>
                  <a:lnTo>
                    <a:pt x="212" y="2448"/>
                  </a:lnTo>
                  <a:lnTo>
                    <a:pt x="212" y="2446"/>
                  </a:lnTo>
                  <a:lnTo>
                    <a:pt x="212" y="2444"/>
                  </a:lnTo>
                  <a:lnTo>
                    <a:pt x="212" y="2442"/>
                  </a:lnTo>
                  <a:lnTo>
                    <a:pt x="210" y="2442"/>
                  </a:lnTo>
                  <a:lnTo>
                    <a:pt x="210" y="2444"/>
                  </a:lnTo>
                  <a:lnTo>
                    <a:pt x="208" y="2446"/>
                  </a:lnTo>
                  <a:lnTo>
                    <a:pt x="206" y="2448"/>
                  </a:lnTo>
                  <a:lnTo>
                    <a:pt x="206" y="2450"/>
                  </a:lnTo>
                  <a:lnTo>
                    <a:pt x="204" y="2452"/>
                  </a:lnTo>
                  <a:lnTo>
                    <a:pt x="202" y="2452"/>
                  </a:lnTo>
                  <a:lnTo>
                    <a:pt x="198" y="2454"/>
                  </a:lnTo>
                  <a:lnTo>
                    <a:pt x="196" y="2454"/>
                  </a:lnTo>
                  <a:lnTo>
                    <a:pt x="194" y="2454"/>
                  </a:lnTo>
                  <a:lnTo>
                    <a:pt x="192" y="2452"/>
                  </a:lnTo>
                  <a:lnTo>
                    <a:pt x="190" y="2452"/>
                  </a:lnTo>
                  <a:lnTo>
                    <a:pt x="187" y="2452"/>
                  </a:lnTo>
                  <a:lnTo>
                    <a:pt x="187" y="2450"/>
                  </a:lnTo>
                  <a:lnTo>
                    <a:pt x="185" y="2448"/>
                  </a:lnTo>
                  <a:lnTo>
                    <a:pt x="185" y="2446"/>
                  </a:lnTo>
                  <a:lnTo>
                    <a:pt x="185" y="2444"/>
                  </a:lnTo>
                  <a:lnTo>
                    <a:pt x="185" y="2442"/>
                  </a:lnTo>
                  <a:lnTo>
                    <a:pt x="187" y="2440"/>
                  </a:lnTo>
                  <a:lnTo>
                    <a:pt x="187" y="2438"/>
                  </a:lnTo>
                  <a:lnTo>
                    <a:pt x="188" y="2438"/>
                  </a:lnTo>
                  <a:lnTo>
                    <a:pt x="188" y="2436"/>
                  </a:lnTo>
                  <a:lnTo>
                    <a:pt x="190" y="2436"/>
                  </a:lnTo>
                  <a:lnTo>
                    <a:pt x="192" y="2436"/>
                  </a:lnTo>
                  <a:lnTo>
                    <a:pt x="194" y="2436"/>
                  </a:lnTo>
                  <a:lnTo>
                    <a:pt x="196" y="2436"/>
                  </a:lnTo>
                  <a:lnTo>
                    <a:pt x="198" y="2434"/>
                  </a:lnTo>
                  <a:lnTo>
                    <a:pt x="200" y="2434"/>
                  </a:lnTo>
                  <a:lnTo>
                    <a:pt x="200" y="2432"/>
                  </a:lnTo>
                  <a:lnTo>
                    <a:pt x="202" y="2431"/>
                  </a:lnTo>
                  <a:lnTo>
                    <a:pt x="204" y="2431"/>
                  </a:lnTo>
                  <a:lnTo>
                    <a:pt x="206" y="2429"/>
                  </a:lnTo>
                  <a:lnTo>
                    <a:pt x="206" y="2427"/>
                  </a:lnTo>
                  <a:lnTo>
                    <a:pt x="206" y="2425"/>
                  </a:lnTo>
                  <a:lnTo>
                    <a:pt x="208" y="2423"/>
                  </a:lnTo>
                  <a:lnTo>
                    <a:pt x="208" y="2421"/>
                  </a:lnTo>
                  <a:lnTo>
                    <a:pt x="208" y="2419"/>
                  </a:lnTo>
                  <a:lnTo>
                    <a:pt x="210" y="2419"/>
                  </a:lnTo>
                  <a:lnTo>
                    <a:pt x="210" y="2417"/>
                  </a:lnTo>
                  <a:lnTo>
                    <a:pt x="212" y="2415"/>
                  </a:lnTo>
                  <a:lnTo>
                    <a:pt x="213" y="2415"/>
                  </a:lnTo>
                  <a:lnTo>
                    <a:pt x="215" y="2415"/>
                  </a:lnTo>
                  <a:lnTo>
                    <a:pt x="217" y="2413"/>
                  </a:lnTo>
                  <a:lnTo>
                    <a:pt x="219" y="2413"/>
                  </a:lnTo>
                  <a:lnTo>
                    <a:pt x="219" y="2411"/>
                  </a:lnTo>
                  <a:lnTo>
                    <a:pt x="219" y="2409"/>
                  </a:lnTo>
                  <a:lnTo>
                    <a:pt x="219" y="2408"/>
                  </a:lnTo>
                  <a:lnTo>
                    <a:pt x="217" y="2408"/>
                  </a:lnTo>
                  <a:lnTo>
                    <a:pt x="215" y="2404"/>
                  </a:lnTo>
                  <a:lnTo>
                    <a:pt x="215" y="2402"/>
                  </a:lnTo>
                  <a:lnTo>
                    <a:pt x="213" y="2402"/>
                  </a:lnTo>
                  <a:lnTo>
                    <a:pt x="213" y="2400"/>
                  </a:lnTo>
                  <a:lnTo>
                    <a:pt x="212" y="2400"/>
                  </a:lnTo>
                  <a:lnTo>
                    <a:pt x="210" y="2398"/>
                  </a:lnTo>
                  <a:lnTo>
                    <a:pt x="208" y="2398"/>
                  </a:lnTo>
                  <a:lnTo>
                    <a:pt x="206" y="2398"/>
                  </a:lnTo>
                  <a:lnTo>
                    <a:pt x="204" y="2398"/>
                  </a:lnTo>
                  <a:lnTo>
                    <a:pt x="202" y="2398"/>
                  </a:lnTo>
                  <a:lnTo>
                    <a:pt x="200" y="2398"/>
                  </a:lnTo>
                  <a:lnTo>
                    <a:pt x="198" y="2400"/>
                  </a:lnTo>
                  <a:lnTo>
                    <a:pt x="196" y="2398"/>
                  </a:lnTo>
                  <a:lnTo>
                    <a:pt x="194" y="2398"/>
                  </a:lnTo>
                  <a:lnTo>
                    <a:pt x="194" y="2396"/>
                  </a:lnTo>
                  <a:lnTo>
                    <a:pt x="192" y="2396"/>
                  </a:lnTo>
                  <a:lnTo>
                    <a:pt x="190" y="2394"/>
                  </a:lnTo>
                  <a:lnTo>
                    <a:pt x="190" y="2392"/>
                  </a:lnTo>
                  <a:lnTo>
                    <a:pt x="190" y="2390"/>
                  </a:lnTo>
                  <a:lnTo>
                    <a:pt x="190" y="2388"/>
                  </a:lnTo>
                  <a:lnTo>
                    <a:pt x="188" y="2386"/>
                  </a:lnTo>
                  <a:lnTo>
                    <a:pt x="187" y="2384"/>
                  </a:lnTo>
                  <a:lnTo>
                    <a:pt x="187" y="2383"/>
                  </a:lnTo>
                  <a:lnTo>
                    <a:pt x="185" y="2381"/>
                  </a:lnTo>
                  <a:lnTo>
                    <a:pt x="183" y="2379"/>
                  </a:lnTo>
                  <a:lnTo>
                    <a:pt x="181" y="2377"/>
                  </a:lnTo>
                  <a:lnTo>
                    <a:pt x="181" y="2375"/>
                  </a:lnTo>
                  <a:lnTo>
                    <a:pt x="181" y="2373"/>
                  </a:lnTo>
                  <a:lnTo>
                    <a:pt x="183" y="2371"/>
                  </a:lnTo>
                  <a:lnTo>
                    <a:pt x="183" y="2369"/>
                  </a:lnTo>
                  <a:lnTo>
                    <a:pt x="185" y="2367"/>
                  </a:lnTo>
                  <a:lnTo>
                    <a:pt x="185" y="2365"/>
                  </a:lnTo>
                  <a:lnTo>
                    <a:pt x="187" y="2361"/>
                  </a:lnTo>
                  <a:lnTo>
                    <a:pt x="187" y="2360"/>
                  </a:lnTo>
                  <a:lnTo>
                    <a:pt x="187" y="2358"/>
                  </a:lnTo>
                  <a:lnTo>
                    <a:pt x="187" y="2356"/>
                  </a:lnTo>
                  <a:lnTo>
                    <a:pt x="188" y="2354"/>
                  </a:lnTo>
                  <a:lnTo>
                    <a:pt x="187" y="2354"/>
                  </a:lnTo>
                  <a:lnTo>
                    <a:pt x="187" y="2352"/>
                  </a:lnTo>
                  <a:lnTo>
                    <a:pt x="187" y="2350"/>
                  </a:lnTo>
                  <a:lnTo>
                    <a:pt x="187" y="2346"/>
                  </a:lnTo>
                  <a:lnTo>
                    <a:pt x="185" y="2344"/>
                  </a:lnTo>
                  <a:lnTo>
                    <a:pt x="185" y="2342"/>
                  </a:lnTo>
                  <a:lnTo>
                    <a:pt x="185" y="2340"/>
                  </a:lnTo>
                  <a:lnTo>
                    <a:pt x="185" y="2336"/>
                  </a:lnTo>
                  <a:lnTo>
                    <a:pt x="185" y="2335"/>
                  </a:lnTo>
                  <a:lnTo>
                    <a:pt x="185" y="2331"/>
                  </a:lnTo>
                  <a:lnTo>
                    <a:pt x="185" y="2329"/>
                  </a:lnTo>
                  <a:lnTo>
                    <a:pt x="187" y="2327"/>
                  </a:lnTo>
                  <a:lnTo>
                    <a:pt x="188" y="2327"/>
                  </a:lnTo>
                  <a:lnTo>
                    <a:pt x="190" y="2325"/>
                  </a:lnTo>
                  <a:lnTo>
                    <a:pt x="192" y="2323"/>
                  </a:lnTo>
                  <a:lnTo>
                    <a:pt x="192" y="2321"/>
                  </a:lnTo>
                  <a:lnTo>
                    <a:pt x="190" y="2319"/>
                  </a:lnTo>
                  <a:lnTo>
                    <a:pt x="188" y="2319"/>
                  </a:lnTo>
                  <a:lnTo>
                    <a:pt x="187" y="2319"/>
                  </a:lnTo>
                  <a:lnTo>
                    <a:pt x="185" y="2319"/>
                  </a:lnTo>
                  <a:lnTo>
                    <a:pt x="183" y="2319"/>
                  </a:lnTo>
                  <a:lnTo>
                    <a:pt x="181" y="2319"/>
                  </a:lnTo>
                  <a:lnTo>
                    <a:pt x="179" y="2319"/>
                  </a:lnTo>
                  <a:lnTo>
                    <a:pt x="177" y="2317"/>
                  </a:lnTo>
                  <a:lnTo>
                    <a:pt x="177" y="2315"/>
                  </a:lnTo>
                  <a:lnTo>
                    <a:pt x="175" y="2315"/>
                  </a:lnTo>
                  <a:lnTo>
                    <a:pt x="175" y="2313"/>
                  </a:lnTo>
                  <a:lnTo>
                    <a:pt x="175" y="2312"/>
                  </a:lnTo>
                  <a:lnTo>
                    <a:pt x="175" y="2310"/>
                  </a:lnTo>
                  <a:lnTo>
                    <a:pt x="175" y="2308"/>
                  </a:lnTo>
                  <a:lnTo>
                    <a:pt x="175" y="2306"/>
                  </a:lnTo>
                  <a:lnTo>
                    <a:pt x="177" y="2304"/>
                  </a:lnTo>
                  <a:lnTo>
                    <a:pt x="177" y="2302"/>
                  </a:lnTo>
                  <a:lnTo>
                    <a:pt x="177" y="2300"/>
                  </a:lnTo>
                  <a:lnTo>
                    <a:pt x="179" y="2300"/>
                  </a:lnTo>
                  <a:lnTo>
                    <a:pt x="179" y="2298"/>
                  </a:lnTo>
                  <a:lnTo>
                    <a:pt x="181" y="2298"/>
                  </a:lnTo>
                  <a:lnTo>
                    <a:pt x="183" y="2298"/>
                  </a:lnTo>
                  <a:lnTo>
                    <a:pt x="185" y="2298"/>
                  </a:lnTo>
                  <a:lnTo>
                    <a:pt x="187" y="2298"/>
                  </a:lnTo>
                  <a:lnTo>
                    <a:pt x="188" y="2298"/>
                  </a:lnTo>
                  <a:lnTo>
                    <a:pt x="190" y="2296"/>
                  </a:lnTo>
                  <a:lnTo>
                    <a:pt x="192" y="2296"/>
                  </a:lnTo>
                  <a:lnTo>
                    <a:pt x="198" y="2296"/>
                  </a:lnTo>
                  <a:lnTo>
                    <a:pt x="202" y="2296"/>
                  </a:lnTo>
                  <a:lnTo>
                    <a:pt x="204" y="2296"/>
                  </a:lnTo>
                  <a:lnTo>
                    <a:pt x="206" y="2296"/>
                  </a:lnTo>
                  <a:lnTo>
                    <a:pt x="208" y="2296"/>
                  </a:lnTo>
                  <a:lnTo>
                    <a:pt x="210" y="2298"/>
                  </a:lnTo>
                  <a:lnTo>
                    <a:pt x="212" y="2298"/>
                  </a:lnTo>
                  <a:lnTo>
                    <a:pt x="213" y="2300"/>
                  </a:lnTo>
                  <a:lnTo>
                    <a:pt x="215" y="2300"/>
                  </a:lnTo>
                  <a:lnTo>
                    <a:pt x="217" y="2300"/>
                  </a:lnTo>
                  <a:lnTo>
                    <a:pt x="219" y="2300"/>
                  </a:lnTo>
                  <a:lnTo>
                    <a:pt x="221" y="2300"/>
                  </a:lnTo>
                  <a:lnTo>
                    <a:pt x="223" y="2298"/>
                  </a:lnTo>
                  <a:lnTo>
                    <a:pt x="223" y="2296"/>
                  </a:lnTo>
                  <a:lnTo>
                    <a:pt x="223" y="2294"/>
                  </a:lnTo>
                  <a:lnTo>
                    <a:pt x="225" y="2292"/>
                  </a:lnTo>
                  <a:lnTo>
                    <a:pt x="225" y="2290"/>
                  </a:lnTo>
                  <a:lnTo>
                    <a:pt x="225" y="2288"/>
                  </a:lnTo>
                  <a:lnTo>
                    <a:pt x="225" y="2287"/>
                  </a:lnTo>
                  <a:lnTo>
                    <a:pt x="225" y="2285"/>
                  </a:lnTo>
                  <a:lnTo>
                    <a:pt x="227" y="2285"/>
                  </a:lnTo>
                  <a:lnTo>
                    <a:pt x="227" y="2283"/>
                  </a:lnTo>
                  <a:lnTo>
                    <a:pt x="229" y="2281"/>
                  </a:lnTo>
                  <a:lnTo>
                    <a:pt x="231" y="2281"/>
                  </a:lnTo>
                  <a:lnTo>
                    <a:pt x="231" y="2279"/>
                  </a:lnTo>
                  <a:lnTo>
                    <a:pt x="231" y="2277"/>
                  </a:lnTo>
                  <a:lnTo>
                    <a:pt x="233" y="2277"/>
                  </a:lnTo>
                  <a:lnTo>
                    <a:pt x="233" y="2275"/>
                  </a:lnTo>
                  <a:lnTo>
                    <a:pt x="233" y="2273"/>
                  </a:lnTo>
                  <a:lnTo>
                    <a:pt x="235" y="2273"/>
                  </a:lnTo>
                  <a:lnTo>
                    <a:pt x="235" y="2271"/>
                  </a:lnTo>
                  <a:lnTo>
                    <a:pt x="235" y="2269"/>
                  </a:lnTo>
                  <a:lnTo>
                    <a:pt x="236" y="2269"/>
                  </a:lnTo>
                  <a:lnTo>
                    <a:pt x="236" y="2267"/>
                  </a:lnTo>
                  <a:lnTo>
                    <a:pt x="238" y="2267"/>
                  </a:lnTo>
                  <a:lnTo>
                    <a:pt x="238" y="2265"/>
                  </a:lnTo>
                  <a:lnTo>
                    <a:pt x="240" y="2265"/>
                  </a:lnTo>
                  <a:lnTo>
                    <a:pt x="242" y="2264"/>
                  </a:lnTo>
                  <a:lnTo>
                    <a:pt x="244" y="2264"/>
                  </a:lnTo>
                  <a:lnTo>
                    <a:pt x="244" y="2265"/>
                  </a:lnTo>
                  <a:lnTo>
                    <a:pt x="242" y="2265"/>
                  </a:lnTo>
                  <a:lnTo>
                    <a:pt x="242" y="2267"/>
                  </a:lnTo>
                  <a:lnTo>
                    <a:pt x="242" y="2269"/>
                  </a:lnTo>
                  <a:lnTo>
                    <a:pt x="244" y="2267"/>
                  </a:lnTo>
                  <a:lnTo>
                    <a:pt x="246" y="2267"/>
                  </a:lnTo>
                  <a:lnTo>
                    <a:pt x="246" y="2269"/>
                  </a:lnTo>
                  <a:lnTo>
                    <a:pt x="248" y="2269"/>
                  </a:lnTo>
                  <a:lnTo>
                    <a:pt x="250" y="2269"/>
                  </a:lnTo>
                  <a:lnTo>
                    <a:pt x="250" y="2271"/>
                  </a:lnTo>
                  <a:lnTo>
                    <a:pt x="252" y="2271"/>
                  </a:lnTo>
                  <a:lnTo>
                    <a:pt x="252" y="2273"/>
                  </a:lnTo>
                  <a:lnTo>
                    <a:pt x="254" y="2273"/>
                  </a:lnTo>
                  <a:lnTo>
                    <a:pt x="254" y="2275"/>
                  </a:lnTo>
                  <a:lnTo>
                    <a:pt x="256" y="2275"/>
                  </a:lnTo>
                  <a:lnTo>
                    <a:pt x="258" y="2275"/>
                  </a:lnTo>
                  <a:lnTo>
                    <a:pt x="258" y="2277"/>
                  </a:lnTo>
                  <a:lnTo>
                    <a:pt x="260" y="2277"/>
                  </a:lnTo>
                  <a:lnTo>
                    <a:pt x="260" y="2279"/>
                  </a:lnTo>
                  <a:lnTo>
                    <a:pt x="258" y="2279"/>
                  </a:lnTo>
                  <a:close/>
                </a:path>
              </a:pathLst>
            </a:custGeom>
            <a:grpFill/>
            <a:ln w="28575" cap="flat" cmpd="sng" algn="ctr">
              <a:solidFill>
                <a:srgbClr val="132749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43030">
                <a:defRPr/>
              </a:pPr>
              <a:endParaRPr lang="es-CO" sz="1843" kern="0" dirty="0">
                <a:solidFill>
                  <a:prstClr val="white"/>
                </a:solidFill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LIMITES SUBREGIONES">
              <a:extLst>
                <a:ext uri="{FF2B5EF4-FFF2-40B4-BE49-F238E27FC236}">
                  <a16:creationId xmlns:a16="http://schemas.microsoft.com/office/drawing/2014/main" id="{7A347304-C7AB-E28B-C15C-C6D7A26ABC7A}"/>
                </a:ext>
              </a:extLst>
            </p:cNvPr>
            <p:cNvGrpSpPr/>
            <p:nvPr/>
          </p:nvGrpSpPr>
          <p:grpSpPr>
            <a:xfrm>
              <a:off x="4544446" y="2351926"/>
              <a:ext cx="3403211" cy="3091449"/>
              <a:chOff x="4542223" y="2700260"/>
              <a:chExt cx="3403211" cy="3091449"/>
            </a:xfrm>
            <a:grpFill/>
          </p:grpSpPr>
          <p:sp>
            <p:nvSpPr>
              <p:cNvPr id="68" name="Forma libre 203">
                <a:extLst>
                  <a:ext uri="{FF2B5EF4-FFF2-40B4-BE49-F238E27FC236}">
                    <a16:creationId xmlns:a16="http://schemas.microsoft.com/office/drawing/2014/main" id="{CA258D5E-980B-F423-A31D-DB916F5F3FDC}"/>
                  </a:ext>
                </a:extLst>
              </p:cNvPr>
              <p:cNvSpPr/>
              <p:nvPr/>
            </p:nvSpPr>
            <p:spPr bwMode="auto">
              <a:xfrm>
                <a:off x="4607547" y="4390587"/>
                <a:ext cx="1835932" cy="1401122"/>
              </a:xfrm>
              <a:custGeom>
                <a:avLst/>
                <a:gdLst>
                  <a:gd name="connsiteX0" fmla="*/ 1716881 w 1845550"/>
                  <a:gd name="connsiteY0" fmla="*/ 1497807 h 1497807"/>
                  <a:gd name="connsiteX1" fmla="*/ 1719262 w 1845550"/>
                  <a:gd name="connsiteY1" fmla="*/ 1483519 h 1497807"/>
                  <a:gd name="connsiteX2" fmla="*/ 1721643 w 1845550"/>
                  <a:gd name="connsiteY2" fmla="*/ 1476375 h 1497807"/>
                  <a:gd name="connsiteX3" fmla="*/ 1719262 w 1845550"/>
                  <a:gd name="connsiteY3" fmla="*/ 1462088 h 1497807"/>
                  <a:gd name="connsiteX4" fmla="*/ 1724025 w 1845550"/>
                  <a:gd name="connsiteY4" fmla="*/ 1404938 h 1497807"/>
                  <a:gd name="connsiteX5" fmla="*/ 1726406 w 1845550"/>
                  <a:gd name="connsiteY5" fmla="*/ 1343025 h 1497807"/>
                  <a:gd name="connsiteX6" fmla="*/ 1740693 w 1845550"/>
                  <a:gd name="connsiteY6" fmla="*/ 1333500 h 1497807"/>
                  <a:gd name="connsiteX7" fmla="*/ 1745456 w 1845550"/>
                  <a:gd name="connsiteY7" fmla="*/ 1326357 h 1497807"/>
                  <a:gd name="connsiteX8" fmla="*/ 1750218 w 1845550"/>
                  <a:gd name="connsiteY8" fmla="*/ 1281113 h 1497807"/>
                  <a:gd name="connsiteX9" fmla="*/ 1754981 w 1845550"/>
                  <a:gd name="connsiteY9" fmla="*/ 1273969 h 1497807"/>
                  <a:gd name="connsiteX10" fmla="*/ 1762125 w 1845550"/>
                  <a:gd name="connsiteY10" fmla="*/ 1271588 h 1497807"/>
                  <a:gd name="connsiteX11" fmla="*/ 1793081 w 1845550"/>
                  <a:gd name="connsiteY11" fmla="*/ 1269207 h 1497807"/>
                  <a:gd name="connsiteX12" fmla="*/ 1807368 w 1845550"/>
                  <a:gd name="connsiteY12" fmla="*/ 1264444 h 1497807"/>
                  <a:gd name="connsiteX13" fmla="*/ 1814512 w 1845550"/>
                  <a:gd name="connsiteY13" fmla="*/ 1259682 h 1497807"/>
                  <a:gd name="connsiteX14" fmla="*/ 1828800 w 1845550"/>
                  <a:gd name="connsiteY14" fmla="*/ 1254919 h 1497807"/>
                  <a:gd name="connsiteX15" fmla="*/ 1833562 w 1845550"/>
                  <a:gd name="connsiteY15" fmla="*/ 1247775 h 1497807"/>
                  <a:gd name="connsiteX16" fmla="*/ 1826418 w 1845550"/>
                  <a:gd name="connsiteY16" fmla="*/ 1231107 h 1497807"/>
                  <a:gd name="connsiteX17" fmla="*/ 1826418 w 1845550"/>
                  <a:gd name="connsiteY17" fmla="*/ 1204913 h 1497807"/>
                  <a:gd name="connsiteX18" fmla="*/ 1840706 w 1845550"/>
                  <a:gd name="connsiteY18" fmla="*/ 1195388 h 1497807"/>
                  <a:gd name="connsiteX19" fmla="*/ 1845468 w 1845550"/>
                  <a:gd name="connsiteY19" fmla="*/ 1188244 h 1497807"/>
                  <a:gd name="connsiteX20" fmla="*/ 1843087 w 1845550"/>
                  <a:gd name="connsiteY20" fmla="*/ 1176338 h 1497807"/>
                  <a:gd name="connsiteX21" fmla="*/ 1831181 w 1845550"/>
                  <a:gd name="connsiteY21" fmla="*/ 1154907 h 1497807"/>
                  <a:gd name="connsiteX22" fmla="*/ 1826418 w 1845550"/>
                  <a:gd name="connsiteY22" fmla="*/ 1147763 h 1497807"/>
                  <a:gd name="connsiteX23" fmla="*/ 1819275 w 1845550"/>
                  <a:gd name="connsiteY23" fmla="*/ 1145382 h 1497807"/>
                  <a:gd name="connsiteX24" fmla="*/ 1812131 w 1845550"/>
                  <a:gd name="connsiteY24" fmla="*/ 1138238 h 1497807"/>
                  <a:gd name="connsiteX25" fmla="*/ 1802606 w 1845550"/>
                  <a:gd name="connsiteY25" fmla="*/ 1123950 h 1497807"/>
                  <a:gd name="connsiteX26" fmla="*/ 1797843 w 1845550"/>
                  <a:gd name="connsiteY26" fmla="*/ 1116807 h 1497807"/>
                  <a:gd name="connsiteX27" fmla="*/ 1785937 w 1845550"/>
                  <a:gd name="connsiteY27" fmla="*/ 1104900 h 1497807"/>
                  <a:gd name="connsiteX28" fmla="*/ 1766887 w 1845550"/>
                  <a:gd name="connsiteY28" fmla="*/ 1102519 h 1497807"/>
                  <a:gd name="connsiteX29" fmla="*/ 1752600 w 1845550"/>
                  <a:gd name="connsiteY29" fmla="*/ 1092994 h 1497807"/>
                  <a:gd name="connsiteX30" fmla="*/ 1740693 w 1845550"/>
                  <a:gd name="connsiteY30" fmla="*/ 1081088 h 1497807"/>
                  <a:gd name="connsiteX31" fmla="*/ 1714500 w 1845550"/>
                  <a:gd name="connsiteY31" fmla="*/ 1083469 h 1497807"/>
                  <a:gd name="connsiteX32" fmla="*/ 1707356 w 1845550"/>
                  <a:gd name="connsiteY32" fmla="*/ 1073944 h 1497807"/>
                  <a:gd name="connsiteX33" fmla="*/ 1685925 w 1845550"/>
                  <a:gd name="connsiteY33" fmla="*/ 1062038 h 1497807"/>
                  <a:gd name="connsiteX34" fmla="*/ 1678781 w 1845550"/>
                  <a:gd name="connsiteY34" fmla="*/ 1057275 h 1497807"/>
                  <a:gd name="connsiteX35" fmla="*/ 1678781 w 1845550"/>
                  <a:gd name="connsiteY35" fmla="*/ 1035844 h 1497807"/>
                  <a:gd name="connsiteX36" fmla="*/ 1683543 w 1845550"/>
                  <a:gd name="connsiteY36" fmla="*/ 1007269 h 1497807"/>
                  <a:gd name="connsiteX37" fmla="*/ 1681162 w 1845550"/>
                  <a:gd name="connsiteY37" fmla="*/ 990600 h 1497807"/>
                  <a:gd name="connsiteX38" fmla="*/ 1659731 w 1845550"/>
                  <a:gd name="connsiteY38" fmla="*/ 997744 h 1497807"/>
                  <a:gd name="connsiteX39" fmla="*/ 1657350 w 1845550"/>
                  <a:gd name="connsiteY39" fmla="*/ 1009650 h 1497807"/>
                  <a:gd name="connsiteX40" fmla="*/ 1643062 w 1845550"/>
                  <a:gd name="connsiteY40" fmla="*/ 1016794 h 1497807"/>
                  <a:gd name="connsiteX41" fmla="*/ 1635918 w 1845550"/>
                  <a:gd name="connsiteY41" fmla="*/ 1021557 h 1497807"/>
                  <a:gd name="connsiteX42" fmla="*/ 1640681 w 1845550"/>
                  <a:gd name="connsiteY42" fmla="*/ 1038225 h 1497807"/>
                  <a:gd name="connsiteX43" fmla="*/ 1635918 w 1845550"/>
                  <a:gd name="connsiteY43" fmla="*/ 1052513 h 1497807"/>
                  <a:gd name="connsiteX44" fmla="*/ 1597818 w 1845550"/>
                  <a:gd name="connsiteY44" fmla="*/ 1052513 h 1497807"/>
                  <a:gd name="connsiteX45" fmla="*/ 1583531 w 1845550"/>
                  <a:gd name="connsiteY45" fmla="*/ 1047750 h 1497807"/>
                  <a:gd name="connsiteX46" fmla="*/ 1574006 w 1845550"/>
                  <a:gd name="connsiteY46" fmla="*/ 1033463 h 1497807"/>
                  <a:gd name="connsiteX47" fmla="*/ 1562100 w 1845550"/>
                  <a:gd name="connsiteY47" fmla="*/ 1038225 h 1497807"/>
                  <a:gd name="connsiteX48" fmla="*/ 1552575 w 1845550"/>
                  <a:gd name="connsiteY48" fmla="*/ 1047750 h 1497807"/>
                  <a:gd name="connsiteX49" fmla="*/ 1538287 w 1845550"/>
                  <a:gd name="connsiteY49" fmla="*/ 1045369 h 1497807"/>
                  <a:gd name="connsiteX50" fmla="*/ 1533525 w 1845550"/>
                  <a:gd name="connsiteY50" fmla="*/ 1038225 h 1497807"/>
                  <a:gd name="connsiteX51" fmla="*/ 1526381 w 1845550"/>
                  <a:gd name="connsiteY51" fmla="*/ 1031082 h 1497807"/>
                  <a:gd name="connsiteX52" fmla="*/ 1528762 w 1845550"/>
                  <a:gd name="connsiteY52" fmla="*/ 1016794 h 1497807"/>
                  <a:gd name="connsiteX53" fmla="*/ 1533525 w 1845550"/>
                  <a:gd name="connsiteY53" fmla="*/ 1023938 h 1497807"/>
                  <a:gd name="connsiteX54" fmla="*/ 1531143 w 1845550"/>
                  <a:gd name="connsiteY54" fmla="*/ 997744 h 1497807"/>
                  <a:gd name="connsiteX55" fmla="*/ 1526381 w 1845550"/>
                  <a:gd name="connsiteY55" fmla="*/ 983457 h 1497807"/>
                  <a:gd name="connsiteX56" fmla="*/ 1519237 w 1845550"/>
                  <a:gd name="connsiteY56" fmla="*/ 962025 h 1497807"/>
                  <a:gd name="connsiteX57" fmla="*/ 1512093 w 1845550"/>
                  <a:gd name="connsiteY57" fmla="*/ 954882 h 1497807"/>
                  <a:gd name="connsiteX58" fmla="*/ 1500187 w 1845550"/>
                  <a:gd name="connsiteY58" fmla="*/ 940594 h 1497807"/>
                  <a:gd name="connsiteX59" fmla="*/ 1512093 w 1845550"/>
                  <a:gd name="connsiteY59" fmla="*/ 931069 h 1497807"/>
                  <a:gd name="connsiteX60" fmla="*/ 1516856 w 1845550"/>
                  <a:gd name="connsiteY60" fmla="*/ 923925 h 1497807"/>
                  <a:gd name="connsiteX61" fmla="*/ 1514475 w 1845550"/>
                  <a:gd name="connsiteY61" fmla="*/ 883444 h 1497807"/>
                  <a:gd name="connsiteX62" fmla="*/ 1512093 w 1845550"/>
                  <a:gd name="connsiteY62" fmla="*/ 876300 h 1497807"/>
                  <a:gd name="connsiteX63" fmla="*/ 1507331 w 1845550"/>
                  <a:gd name="connsiteY63" fmla="*/ 831057 h 1497807"/>
                  <a:gd name="connsiteX64" fmla="*/ 1509712 w 1845550"/>
                  <a:gd name="connsiteY64" fmla="*/ 821532 h 1497807"/>
                  <a:gd name="connsiteX65" fmla="*/ 1512093 w 1845550"/>
                  <a:gd name="connsiteY65" fmla="*/ 814388 h 1497807"/>
                  <a:gd name="connsiteX66" fmla="*/ 1509712 w 1845550"/>
                  <a:gd name="connsiteY66" fmla="*/ 785813 h 1497807"/>
                  <a:gd name="connsiteX67" fmla="*/ 1502568 w 1845550"/>
                  <a:gd name="connsiteY67" fmla="*/ 764382 h 1497807"/>
                  <a:gd name="connsiteX68" fmla="*/ 1500187 w 1845550"/>
                  <a:gd name="connsiteY68" fmla="*/ 757238 h 1497807"/>
                  <a:gd name="connsiteX69" fmla="*/ 1497806 w 1845550"/>
                  <a:gd name="connsiteY69" fmla="*/ 721519 h 1497807"/>
                  <a:gd name="connsiteX70" fmla="*/ 1495425 w 1845550"/>
                  <a:gd name="connsiteY70" fmla="*/ 711994 h 1497807"/>
                  <a:gd name="connsiteX71" fmla="*/ 1485900 w 1845550"/>
                  <a:gd name="connsiteY71" fmla="*/ 697707 h 1497807"/>
                  <a:gd name="connsiteX72" fmla="*/ 1478756 w 1845550"/>
                  <a:gd name="connsiteY72" fmla="*/ 700088 h 1497807"/>
                  <a:gd name="connsiteX73" fmla="*/ 1471612 w 1845550"/>
                  <a:gd name="connsiteY73" fmla="*/ 731044 h 1497807"/>
                  <a:gd name="connsiteX74" fmla="*/ 1469231 w 1845550"/>
                  <a:gd name="connsiteY74" fmla="*/ 747713 h 1497807"/>
                  <a:gd name="connsiteX75" fmla="*/ 1459706 w 1845550"/>
                  <a:gd name="connsiteY75" fmla="*/ 759619 h 1497807"/>
                  <a:gd name="connsiteX76" fmla="*/ 1445418 w 1845550"/>
                  <a:gd name="connsiteY76" fmla="*/ 764382 h 1497807"/>
                  <a:gd name="connsiteX77" fmla="*/ 1438275 w 1845550"/>
                  <a:gd name="connsiteY77" fmla="*/ 762000 h 1497807"/>
                  <a:gd name="connsiteX78" fmla="*/ 1431131 w 1845550"/>
                  <a:gd name="connsiteY78" fmla="*/ 754857 h 1497807"/>
                  <a:gd name="connsiteX79" fmla="*/ 1407318 w 1845550"/>
                  <a:gd name="connsiteY79" fmla="*/ 757238 h 1497807"/>
                  <a:gd name="connsiteX80" fmla="*/ 1404937 w 1845550"/>
                  <a:gd name="connsiteY80" fmla="*/ 764382 h 1497807"/>
                  <a:gd name="connsiteX81" fmla="*/ 1383506 w 1845550"/>
                  <a:gd name="connsiteY81" fmla="*/ 776288 h 1497807"/>
                  <a:gd name="connsiteX82" fmla="*/ 1369218 w 1845550"/>
                  <a:gd name="connsiteY82" fmla="*/ 785813 h 1497807"/>
                  <a:gd name="connsiteX83" fmla="*/ 1352550 w 1845550"/>
                  <a:gd name="connsiteY83" fmla="*/ 790575 h 1497807"/>
                  <a:gd name="connsiteX84" fmla="*/ 1335881 w 1845550"/>
                  <a:gd name="connsiteY84" fmla="*/ 795338 h 1497807"/>
                  <a:gd name="connsiteX85" fmla="*/ 1323975 w 1845550"/>
                  <a:gd name="connsiteY85" fmla="*/ 816769 h 1497807"/>
                  <a:gd name="connsiteX86" fmla="*/ 1316831 w 1845550"/>
                  <a:gd name="connsiteY86" fmla="*/ 819150 h 1497807"/>
                  <a:gd name="connsiteX87" fmla="*/ 1312068 w 1845550"/>
                  <a:gd name="connsiteY87" fmla="*/ 828675 h 1497807"/>
                  <a:gd name="connsiteX88" fmla="*/ 1290637 w 1845550"/>
                  <a:gd name="connsiteY88" fmla="*/ 845344 h 1497807"/>
                  <a:gd name="connsiteX89" fmla="*/ 1254918 w 1845550"/>
                  <a:gd name="connsiteY89" fmla="*/ 847725 h 1497807"/>
                  <a:gd name="connsiteX90" fmla="*/ 1247775 w 1845550"/>
                  <a:gd name="connsiteY90" fmla="*/ 852488 h 1497807"/>
                  <a:gd name="connsiteX91" fmla="*/ 1231106 w 1845550"/>
                  <a:gd name="connsiteY91" fmla="*/ 857250 h 1497807"/>
                  <a:gd name="connsiteX92" fmla="*/ 1223962 w 1845550"/>
                  <a:gd name="connsiteY92" fmla="*/ 859632 h 1497807"/>
                  <a:gd name="connsiteX93" fmla="*/ 1216818 w 1845550"/>
                  <a:gd name="connsiteY93" fmla="*/ 857250 h 1497807"/>
                  <a:gd name="connsiteX94" fmla="*/ 1216818 w 1845550"/>
                  <a:gd name="connsiteY94" fmla="*/ 838200 h 1497807"/>
                  <a:gd name="connsiteX95" fmla="*/ 1221581 w 1845550"/>
                  <a:gd name="connsiteY95" fmla="*/ 821532 h 1497807"/>
                  <a:gd name="connsiteX96" fmla="*/ 1226343 w 1845550"/>
                  <a:gd name="connsiteY96" fmla="*/ 814388 h 1497807"/>
                  <a:gd name="connsiteX97" fmla="*/ 1228725 w 1845550"/>
                  <a:gd name="connsiteY97" fmla="*/ 795338 h 1497807"/>
                  <a:gd name="connsiteX98" fmla="*/ 1231106 w 1845550"/>
                  <a:gd name="connsiteY98" fmla="*/ 788194 h 1497807"/>
                  <a:gd name="connsiteX99" fmla="*/ 1233487 w 1845550"/>
                  <a:gd name="connsiteY99" fmla="*/ 778669 h 1497807"/>
                  <a:gd name="connsiteX100" fmla="*/ 1231106 w 1845550"/>
                  <a:gd name="connsiteY100" fmla="*/ 721519 h 1497807"/>
                  <a:gd name="connsiteX101" fmla="*/ 1226343 w 1845550"/>
                  <a:gd name="connsiteY101" fmla="*/ 714375 h 1497807"/>
                  <a:gd name="connsiteX102" fmla="*/ 1233487 w 1845550"/>
                  <a:gd name="connsiteY102" fmla="*/ 676275 h 1497807"/>
                  <a:gd name="connsiteX103" fmla="*/ 1226343 w 1845550"/>
                  <a:gd name="connsiteY103" fmla="*/ 652463 h 1497807"/>
                  <a:gd name="connsiteX104" fmla="*/ 1223962 w 1845550"/>
                  <a:gd name="connsiteY104" fmla="*/ 645319 h 1497807"/>
                  <a:gd name="connsiteX105" fmla="*/ 1216818 w 1845550"/>
                  <a:gd name="connsiteY105" fmla="*/ 642938 h 1497807"/>
                  <a:gd name="connsiteX106" fmla="*/ 1212056 w 1845550"/>
                  <a:gd name="connsiteY106" fmla="*/ 635794 h 1497807"/>
                  <a:gd name="connsiteX107" fmla="*/ 1207293 w 1845550"/>
                  <a:gd name="connsiteY107" fmla="*/ 609600 h 1497807"/>
                  <a:gd name="connsiteX108" fmla="*/ 1195387 w 1845550"/>
                  <a:gd name="connsiteY108" fmla="*/ 595313 h 1497807"/>
                  <a:gd name="connsiteX109" fmla="*/ 1188243 w 1845550"/>
                  <a:gd name="connsiteY109" fmla="*/ 592932 h 1497807"/>
                  <a:gd name="connsiteX110" fmla="*/ 1166812 w 1845550"/>
                  <a:gd name="connsiteY110" fmla="*/ 602457 h 1497807"/>
                  <a:gd name="connsiteX111" fmla="*/ 1159668 w 1845550"/>
                  <a:gd name="connsiteY111" fmla="*/ 604838 h 1497807"/>
                  <a:gd name="connsiteX112" fmla="*/ 1152525 w 1845550"/>
                  <a:gd name="connsiteY112" fmla="*/ 607219 h 1497807"/>
                  <a:gd name="connsiteX113" fmla="*/ 1131093 w 1845550"/>
                  <a:gd name="connsiteY113" fmla="*/ 619125 h 1497807"/>
                  <a:gd name="connsiteX114" fmla="*/ 1123950 w 1845550"/>
                  <a:gd name="connsiteY114" fmla="*/ 623888 h 1497807"/>
                  <a:gd name="connsiteX115" fmla="*/ 1121568 w 1845550"/>
                  <a:gd name="connsiteY115" fmla="*/ 631032 h 1497807"/>
                  <a:gd name="connsiteX116" fmla="*/ 1109662 w 1845550"/>
                  <a:gd name="connsiteY116" fmla="*/ 645319 h 1497807"/>
                  <a:gd name="connsiteX117" fmla="*/ 1076325 w 1845550"/>
                  <a:gd name="connsiteY117" fmla="*/ 642938 h 1497807"/>
                  <a:gd name="connsiteX118" fmla="*/ 1069181 w 1845550"/>
                  <a:gd name="connsiteY118" fmla="*/ 635794 h 1497807"/>
                  <a:gd name="connsiteX119" fmla="*/ 1047750 w 1845550"/>
                  <a:gd name="connsiteY119" fmla="*/ 628650 h 1497807"/>
                  <a:gd name="connsiteX120" fmla="*/ 1038225 w 1845550"/>
                  <a:gd name="connsiteY120" fmla="*/ 623888 h 1497807"/>
                  <a:gd name="connsiteX121" fmla="*/ 1031081 w 1845550"/>
                  <a:gd name="connsiteY121" fmla="*/ 619125 h 1497807"/>
                  <a:gd name="connsiteX122" fmla="*/ 1009650 w 1845550"/>
                  <a:gd name="connsiteY122" fmla="*/ 614363 h 1497807"/>
                  <a:gd name="connsiteX123" fmla="*/ 1002506 w 1845550"/>
                  <a:gd name="connsiteY123" fmla="*/ 597694 h 1497807"/>
                  <a:gd name="connsiteX124" fmla="*/ 990600 w 1845550"/>
                  <a:gd name="connsiteY124" fmla="*/ 583407 h 1497807"/>
                  <a:gd name="connsiteX125" fmla="*/ 978693 w 1845550"/>
                  <a:gd name="connsiteY125" fmla="*/ 569119 h 1497807"/>
                  <a:gd name="connsiteX126" fmla="*/ 973931 w 1845550"/>
                  <a:gd name="connsiteY126" fmla="*/ 554832 h 1497807"/>
                  <a:gd name="connsiteX127" fmla="*/ 971550 w 1845550"/>
                  <a:gd name="connsiteY127" fmla="*/ 547688 h 1497807"/>
                  <a:gd name="connsiteX128" fmla="*/ 966787 w 1845550"/>
                  <a:gd name="connsiteY128" fmla="*/ 531019 h 1497807"/>
                  <a:gd name="connsiteX129" fmla="*/ 969168 w 1845550"/>
                  <a:gd name="connsiteY129" fmla="*/ 497682 h 1497807"/>
                  <a:gd name="connsiteX130" fmla="*/ 971550 w 1845550"/>
                  <a:gd name="connsiteY130" fmla="*/ 490538 h 1497807"/>
                  <a:gd name="connsiteX131" fmla="*/ 978693 w 1845550"/>
                  <a:gd name="connsiteY131" fmla="*/ 483394 h 1497807"/>
                  <a:gd name="connsiteX132" fmla="*/ 983456 w 1845550"/>
                  <a:gd name="connsiteY132" fmla="*/ 476250 h 1497807"/>
                  <a:gd name="connsiteX133" fmla="*/ 985837 w 1845550"/>
                  <a:gd name="connsiteY133" fmla="*/ 461963 h 1497807"/>
                  <a:gd name="connsiteX134" fmla="*/ 988218 w 1845550"/>
                  <a:gd name="connsiteY134" fmla="*/ 452438 h 1497807"/>
                  <a:gd name="connsiteX135" fmla="*/ 985837 w 1845550"/>
                  <a:gd name="connsiteY135" fmla="*/ 431007 h 1497807"/>
                  <a:gd name="connsiteX136" fmla="*/ 983456 w 1845550"/>
                  <a:gd name="connsiteY136" fmla="*/ 423863 h 1497807"/>
                  <a:gd name="connsiteX137" fmla="*/ 973931 w 1845550"/>
                  <a:gd name="connsiteY137" fmla="*/ 409575 h 1497807"/>
                  <a:gd name="connsiteX138" fmla="*/ 959643 w 1845550"/>
                  <a:gd name="connsiteY138" fmla="*/ 404813 h 1497807"/>
                  <a:gd name="connsiteX139" fmla="*/ 947737 w 1845550"/>
                  <a:gd name="connsiteY139" fmla="*/ 392907 h 1497807"/>
                  <a:gd name="connsiteX140" fmla="*/ 928687 w 1845550"/>
                  <a:gd name="connsiteY140" fmla="*/ 388144 h 1497807"/>
                  <a:gd name="connsiteX141" fmla="*/ 914400 w 1845550"/>
                  <a:gd name="connsiteY141" fmla="*/ 378619 h 1497807"/>
                  <a:gd name="connsiteX142" fmla="*/ 907256 w 1845550"/>
                  <a:gd name="connsiteY142" fmla="*/ 373857 h 1497807"/>
                  <a:gd name="connsiteX143" fmla="*/ 900112 w 1845550"/>
                  <a:gd name="connsiteY143" fmla="*/ 369094 h 1497807"/>
                  <a:gd name="connsiteX144" fmla="*/ 902493 w 1845550"/>
                  <a:gd name="connsiteY144" fmla="*/ 354807 h 1497807"/>
                  <a:gd name="connsiteX145" fmla="*/ 907256 w 1845550"/>
                  <a:gd name="connsiteY145" fmla="*/ 347663 h 1497807"/>
                  <a:gd name="connsiteX146" fmla="*/ 900112 w 1845550"/>
                  <a:gd name="connsiteY146" fmla="*/ 309563 h 1497807"/>
                  <a:gd name="connsiteX147" fmla="*/ 897731 w 1845550"/>
                  <a:gd name="connsiteY147" fmla="*/ 300038 h 1497807"/>
                  <a:gd name="connsiteX148" fmla="*/ 895350 w 1845550"/>
                  <a:gd name="connsiteY148" fmla="*/ 273844 h 1497807"/>
                  <a:gd name="connsiteX149" fmla="*/ 892968 w 1845550"/>
                  <a:gd name="connsiteY149" fmla="*/ 266700 h 1497807"/>
                  <a:gd name="connsiteX150" fmla="*/ 878681 w 1845550"/>
                  <a:gd name="connsiteY150" fmla="*/ 257175 h 1497807"/>
                  <a:gd name="connsiteX151" fmla="*/ 871537 w 1845550"/>
                  <a:gd name="connsiteY151" fmla="*/ 252413 h 1497807"/>
                  <a:gd name="connsiteX152" fmla="*/ 869156 w 1845550"/>
                  <a:gd name="connsiteY152" fmla="*/ 245269 h 1497807"/>
                  <a:gd name="connsiteX153" fmla="*/ 864393 w 1845550"/>
                  <a:gd name="connsiteY153" fmla="*/ 238125 h 1497807"/>
                  <a:gd name="connsiteX154" fmla="*/ 857250 w 1845550"/>
                  <a:gd name="connsiteY154" fmla="*/ 235744 h 1497807"/>
                  <a:gd name="connsiteX155" fmla="*/ 840581 w 1845550"/>
                  <a:gd name="connsiteY155" fmla="*/ 233363 h 1497807"/>
                  <a:gd name="connsiteX156" fmla="*/ 833437 w 1845550"/>
                  <a:gd name="connsiteY156" fmla="*/ 228600 h 1497807"/>
                  <a:gd name="connsiteX157" fmla="*/ 842962 w 1845550"/>
                  <a:gd name="connsiteY157" fmla="*/ 192882 h 1497807"/>
                  <a:gd name="connsiteX158" fmla="*/ 859631 w 1845550"/>
                  <a:gd name="connsiteY158" fmla="*/ 173832 h 1497807"/>
                  <a:gd name="connsiteX159" fmla="*/ 864393 w 1845550"/>
                  <a:gd name="connsiteY159" fmla="*/ 166688 h 1497807"/>
                  <a:gd name="connsiteX160" fmla="*/ 871537 w 1845550"/>
                  <a:gd name="connsiteY160" fmla="*/ 152400 h 1497807"/>
                  <a:gd name="connsiteX161" fmla="*/ 869156 w 1845550"/>
                  <a:gd name="connsiteY161" fmla="*/ 142875 h 1497807"/>
                  <a:gd name="connsiteX162" fmla="*/ 862012 w 1845550"/>
                  <a:gd name="connsiteY162" fmla="*/ 140494 h 1497807"/>
                  <a:gd name="connsiteX163" fmla="*/ 852487 w 1845550"/>
                  <a:gd name="connsiteY163" fmla="*/ 138113 h 1497807"/>
                  <a:gd name="connsiteX164" fmla="*/ 845343 w 1845550"/>
                  <a:gd name="connsiteY164" fmla="*/ 123825 h 1497807"/>
                  <a:gd name="connsiteX165" fmla="*/ 835818 w 1845550"/>
                  <a:gd name="connsiteY165" fmla="*/ 88107 h 1497807"/>
                  <a:gd name="connsiteX166" fmla="*/ 819150 w 1845550"/>
                  <a:gd name="connsiteY166" fmla="*/ 83344 h 1497807"/>
                  <a:gd name="connsiteX167" fmla="*/ 804862 w 1845550"/>
                  <a:gd name="connsiteY167" fmla="*/ 78582 h 1497807"/>
                  <a:gd name="connsiteX168" fmla="*/ 797718 w 1845550"/>
                  <a:gd name="connsiteY168" fmla="*/ 76200 h 1497807"/>
                  <a:gd name="connsiteX169" fmla="*/ 790575 w 1845550"/>
                  <a:gd name="connsiteY169" fmla="*/ 69057 h 1497807"/>
                  <a:gd name="connsiteX170" fmla="*/ 766762 w 1845550"/>
                  <a:gd name="connsiteY170" fmla="*/ 61913 h 1497807"/>
                  <a:gd name="connsiteX171" fmla="*/ 759618 w 1845550"/>
                  <a:gd name="connsiteY171" fmla="*/ 57150 h 1497807"/>
                  <a:gd name="connsiteX172" fmla="*/ 747712 w 1845550"/>
                  <a:gd name="connsiteY172" fmla="*/ 42863 h 1497807"/>
                  <a:gd name="connsiteX173" fmla="*/ 740568 w 1845550"/>
                  <a:gd name="connsiteY173" fmla="*/ 40482 h 1497807"/>
                  <a:gd name="connsiteX174" fmla="*/ 733425 w 1845550"/>
                  <a:gd name="connsiteY174" fmla="*/ 33338 h 1497807"/>
                  <a:gd name="connsiteX175" fmla="*/ 721518 w 1845550"/>
                  <a:gd name="connsiteY175" fmla="*/ 19050 h 1497807"/>
                  <a:gd name="connsiteX176" fmla="*/ 700087 w 1845550"/>
                  <a:gd name="connsiteY176" fmla="*/ 9525 h 1497807"/>
                  <a:gd name="connsiteX177" fmla="*/ 692943 w 1845550"/>
                  <a:gd name="connsiteY177" fmla="*/ 4763 h 1497807"/>
                  <a:gd name="connsiteX178" fmla="*/ 661987 w 1845550"/>
                  <a:gd name="connsiteY178" fmla="*/ 7144 h 1497807"/>
                  <a:gd name="connsiteX179" fmla="*/ 638175 w 1845550"/>
                  <a:gd name="connsiteY179" fmla="*/ 11907 h 1497807"/>
                  <a:gd name="connsiteX180" fmla="*/ 633412 w 1845550"/>
                  <a:gd name="connsiteY180" fmla="*/ 19050 h 1497807"/>
                  <a:gd name="connsiteX181" fmla="*/ 626268 w 1845550"/>
                  <a:gd name="connsiteY181" fmla="*/ 23813 h 1497807"/>
                  <a:gd name="connsiteX182" fmla="*/ 592931 w 1845550"/>
                  <a:gd name="connsiteY182" fmla="*/ 30957 h 1497807"/>
                  <a:gd name="connsiteX183" fmla="*/ 583406 w 1845550"/>
                  <a:gd name="connsiteY183" fmla="*/ 40482 h 1497807"/>
                  <a:gd name="connsiteX184" fmla="*/ 573881 w 1845550"/>
                  <a:gd name="connsiteY184" fmla="*/ 54769 h 1497807"/>
                  <a:gd name="connsiteX185" fmla="*/ 571500 w 1845550"/>
                  <a:gd name="connsiteY185" fmla="*/ 66675 h 1497807"/>
                  <a:gd name="connsiteX186" fmla="*/ 566737 w 1845550"/>
                  <a:gd name="connsiteY186" fmla="*/ 73819 h 1497807"/>
                  <a:gd name="connsiteX187" fmla="*/ 564356 w 1845550"/>
                  <a:gd name="connsiteY187" fmla="*/ 80963 h 1497807"/>
                  <a:gd name="connsiteX188" fmla="*/ 500062 w 1845550"/>
                  <a:gd name="connsiteY188" fmla="*/ 92869 h 1497807"/>
                  <a:gd name="connsiteX189" fmla="*/ 490537 w 1845550"/>
                  <a:gd name="connsiteY189" fmla="*/ 104775 h 1497807"/>
                  <a:gd name="connsiteX190" fmla="*/ 483393 w 1845550"/>
                  <a:gd name="connsiteY190" fmla="*/ 109538 h 1497807"/>
                  <a:gd name="connsiteX191" fmla="*/ 471487 w 1845550"/>
                  <a:gd name="connsiteY191" fmla="*/ 130969 h 1497807"/>
                  <a:gd name="connsiteX192" fmla="*/ 464343 w 1845550"/>
                  <a:gd name="connsiteY192" fmla="*/ 135732 h 1497807"/>
                  <a:gd name="connsiteX193" fmla="*/ 426243 w 1845550"/>
                  <a:gd name="connsiteY193" fmla="*/ 130969 h 1497807"/>
                  <a:gd name="connsiteX194" fmla="*/ 419100 w 1845550"/>
                  <a:gd name="connsiteY194" fmla="*/ 128588 h 1497807"/>
                  <a:gd name="connsiteX195" fmla="*/ 411956 w 1845550"/>
                  <a:gd name="connsiteY195" fmla="*/ 121444 h 1497807"/>
                  <a:gd name="connsiteX196" fmla="*/ 407193 w 1845550"/>
                  <a:gd name="connsiteY196" fmla="*/ 114300 h 1497807"/>
                  <a:gd name="connsiteX197" fmla="*/ 402431 w 1845550"/>
                  <a:gd name="connsiteY197" fmla="*/ 88107 h 1497807"/>
                  <a:gd name="connsiteX198" fmla="*/ 400050 w 1845550"/>
                  <a:gd name="connsiteY198" fmla="*/ 78582 h 1497807"/>
                  <a:gd name="connsiteX199" fmla="*/ 385762 w 1845550"/>
                  <a:gd name="connsiteY199" fmla="*/ 69057 h 1497807"/>
                  <a:gd name="connsiteX200" fmla="*/ 381000 w 1845550"/>
                  <a:gd name="connsiteY200" fmla="*/ 61913 h 1497807"/>
                  <a:gd name="connsiteX201" fmla="*/ 378618 w 1845550"/>
                  <a:gd name="connsiteY201" fmla="*/ 54769 h 1497807"/>
                  <a:gd name="connsiteX202" fmla="*/ 371475 w 1845550"/>
                  <a:gd name="connsiteY202" fmla="*/ 45244 h 1497807"/>
                  <a:gd name="connsiteX203" fmla="*/ 369093 w 1845550"/>
                  <a:gd name="connsiteY203" fmla="*/ 38100 h 1497807"/>
                  <a:gd name="connsiteX204" fmla="*/ 366712 w 1845550"/>
                  <a:gd name="connsiteY204" fmla="*/ 26194 h 1497807"/>
                  <a:gd name="connsiteX205" fmla="*/ 359568 w 1845550"/>
                  <a:gd name="connsiteY205" fmla="*/ 9525 h 1497807"/>
                  <a:gd name="connsiteX206" fmla="*/ 352425 w 1845550"/>
                  <a:gd name="connsiteY206" fmla="*/ 2382 h 1497807"/>
                  <a:gd name="connsiteX207" fmla="*/ 342900 w 1845550"/>
                  <a:gd name="connsiteY207" fmla="*/ 0 h 1497807"/>
                  <a:gd name="connsiteX208" fmla="*/ 311943 w 1845550"/>
                  <a:gd name="connsiteY208" fmla="*/ 2382 h 1497807"/>
                  <a:gd name="connsiteX209" fmla="*/ 304800 w 1845550"/>
                  <a:gd name="connsiteY209" fmla="*/ 4763 h 1497807"/>
                  <a:gd name="connsiteX210" fmla="*/ 295275 w 1845550"/>
                  <a:gd name="connsiteY210" fmla="*/ 7144 h 1497807"/>
                  <a:gd name="connsiteX211" fmla="*/ 290512 w 1845550"/>
                  <a:gd name="connsiteY211" fmla="*/ 14288 h 1497807"/>
                  <a:gd name="connsiteX212" fmla="*/ 283368 w 1845550"/>
                  <a:gd name="connsiteY212" fmla="*/ 19050 h 1497807"/>
                  <a:gd name="connsiteX213" fmla="*/ 280987 w 1845550"/>
                  <a:gd name="connsiteY213" fmla="*/ 26194 h 1497807"/>
                  <a:gd name="connsiteX214" fmla="*/ 266700 w 1845550"/>
                  <a:gd name="connsiteY214" fmla="*/ 33338 h 1497807"/>
                  <a:gd name="connsiteX215" fmla="*/ 250031 w 1845550"/>
                  <a:gd name="connsiteY215" fmla="*/ 52388 h 1497807"/>
                  <a:gd name="connsiteX216" fmla="*/ 238125 w 1845550"/>
                  <a:gd name="connsiteY216" fmla="*/ 73819 h 1497807"/>
                  <a:gd name="connsiteX217" fmla="*/ 233362 w 1845550"/>
                  <a:gd name="connsiteY217" fmla="*/ 80963 h 1497807"/>
                  <a:gd name="connsiteX218" fmla="*/ 221456 w 1845550"/>
                  <a:gd name="connsiteY218" fmla="*/ 95250 h 1497807"/>
                  <a:gd name="connsiteX219" fmla="*/ 219075 w 1845550"/>
                  <a:gd name="connsiteY219" fmla="*/ 102394 h 1497807"/>
                  <a:gd name="connsiteX220" fmla="*/ 216693 w 1845550"/>
                  <a:gd name="connsiteY220" fmla="*/ 133350 h 1497807"/>
                  <a:gd name="connsiteX221" fmla="*/ 211931 w 1845550"/>
                  <a:gd name="connsiteY221" fmla="*/ 140494 h 1497807"/>
                  <a:gd name="connsiteX222" fmla="*/ 207168 w 1845550"/>
                  <a:gd name="connsiteY222" fmla="*/ 154782 h 1497807"/>
                  <a:gd name="connsiteX223" fmla="*/ 204787 w 1845550"/>
                  <a:gd name="connsiteY223" fmla="*/ 161925 h 1497807"/>
                  <a:gd name="connsiteX224" fmla="*/ 190500 w 1845550"/>
                  <a:gd name="connsiteY224" fmla="*/ 166688 h 1497807"/>
                  <a:gd name="connsiteX225" fmla="*/ 183356 w 1845550"/>
                  <a:gd name="connsiteY225" fmla="*/ 169069 h 1497807"/>
                  <a:gd name="connsiteX226" fmla="*/ 173831 w 1845550"/>
                  <a:gd name="connsiteY226" fmla="*/ 166688 h 1497807"/>
                  <a:gd name="connsiteX227" fmla="*/ 166687 w 1845550"/>
                  <a:gd name="connsiteY227" fmla="*/ 161925 h 1497807"/>
                  <a:gd name="connsiteX228" fmla="*/ 159543 w 1845550"/>
                  <a:gd name="connsiteY228" fmla="*/ 159544 h 1497807"/>
                  <a:gd name="connsiteX229" fmla="*/ 157162 w 1845550"/>
                  <a:gd name="connsiteY229" fmla="*/ 130969 h 1497807"/>
                  <a:gd name="connsiteX230" fmla="*/ 142875 w 1845550"/>
                  <a:gd name="connsiteY230" fmla="*/ 121444 h 1497807"/>
                  <a:gd name="connsiteX231" fmla="*/ 128587 w 1845550"/>
                  <a:gd name="connsiteY231" fmla="*/ 114300 h 1497807"/>
                  <a:gd name="connsiteX232" fmla="*/ 123825 w 1845550"/>
                  <a:gd name="connsiteY232" fmla="*/ 107157 h 1497807"/>
                  <a:gd name="connsiteX233" fmla="*/ 116681 w 1845550"/>
                  <a:gd name="connsiteY233" fmla="*/ 102394 h 1497807"/>
                  <a:gd name="connsiteX234" fmla="*/ 114300 w 1845550"/>
                  <a:gd name="connsiteY234" fmla="*/ 95250 h 1497807"/>
                  <a:gd name="connsiteX235" fmla="*/ 102393 w 1845550"/>
                  <a:gd name="connsiteY235" fmla="*/ 83344 h 1497807"/>
                  <a:gd name="connsiteX236" fmla="*/ 104775 w 1845550"/>
                  <a:gd name="connsiteY236" fmla="*/ 73819 h 1497807"/>
                  <a:gd name="connsiteX237" fmla="*/ 111918 w 1845550"/>
                  <a:gd name="connsiteY237" fmla="*/ 66675 h 1497807"/>
                  <a:gd name="connsiteX238" fmla="*/ 107156 w 1845550"/>
                  <a:gd name="connsiteY238" fmla="*/ 47625 h 1497807"/>
                  <a:gd name="connsiteX239" fmla="*/ 104775 w 1845550"/>
                  <a:gd name="connsiteY239" fmla="*/ 30957 h 1497807"/>
                  <a:gd name="connsiteX240" fmla="*/ 92868 w 1845550"/>
                  <a:gd name="connsiteY240" fmla="*/ 2382 h 1497807"/>
                  <a:gd name="connsiteX241" fmla="*/ 76200 w 1845550"/>
                  <a:gd name="connsiteY241" fmla="*/ 0 h 1497807"/>
                  <a:gd name="connsiteX242" fmla="*/ 61912 w 1845550"/>
                  <a:gd name="connsiteY242" fmla="*/ 7144 h 1497807"/>
                  <a:gd name="connsiteX243" fmla="*/ 54768 w 1845550"/>
                  <a:gd name="connsiteY243" fmla="*/ 9525 h 1497807"/>
                  <a:gd name="connsiteX244" fmla="*/ 47625 w 1845550"/>
                  <a:gd name="connsiteY244" fmla="*/ 45244 h 1497807"/>
                  <a:gd name="connsiteX245" fmla="*/ 40481 w 1845550"/>
                  <a:gd name="connsiteY245" fmla="*/ 59532 h 1497807"/>
                  <a:gd name="connsiteX246" fmla="*/ 38100 w 1845550"/>
                  <a:gd name="connsiteY246" fmla="*/ 66675 h 1497807"/>
                  <a:gd name="connsiteX247" fmla="*/ 33337 w 1845550"/>
                  <a:gd name="connsiteY247" fmla="*/ 73819 h 1497807"/>
                  <a:gd name="connsiteX248" fmla="*/ 28575 w 1845550"/>
                  <a:gd name="connsiteY248" fmla="*/ 83344 h 1497807"/>
                  <a:gd name="connsiteX249" fmla="*/ 23812 w 1845550"/>
                  <a:gd name="connsiteY249" fmla="*/ 102394 h 1497807"/>
                  <a:gd name="connsiteX250" fmla="*/ 21431 w 1845550"/>
                  <a:gd name="connsiteY250" fmla="*/ 111919 h 1497807"/>
                  <a:gd name="connsiteX251" fmla="*/ 16668 w 1845550"/>
                  <a:gd name="connsiteY251" fmla="*/ 119063 h 1497807"/>
                  <a:gd name="connsiteX252" fmla="*/ 11906 w 1845550"/>
                  <a:gd name="connsiteY252" fmla="*/ 135732 h 1497807"/>
                  <a:gd name="connsiteX253" fmla="*/ 4762 w 1845550"/>
                  <a:gd name="connsiteY253" fmla="*/ 157163 h 1497807"/>
                  <a:gd name="connsiteX254" fmla="*/ 2381 w 1845550"/>
                  <a:gd name="connsiteY254" fmla="*/ 164307 h 1497807"/>
                  <a:gd name="connsiteX255" fmla="*/ 0 w 1845550"/>
                  <a:gd name="connsiteY255" fmla="*/ 171450 h 1497807"/>
                  <a:gd name="connsiteX256" fmla="*/ 7143 w 1845550"/>
                  <a:gd name="connsiteY256" fmla="*/ 190500 h 1497807"/>
                  <a:gd name="connsiteX257" fmla="*/ 11906 w 1845550"/>
                  <a:gd name="connsiteY257" fmla="*/ 204788 h 1497807"/>
                  <a:gd name="connsiteX258" fmla="*/ 16668 w 1845550"/>
                  <a:gd name="connsiteY258" fmla="*/ 211932 h 1497807"/>
                  <a:gd name="connsiteX259" fmla="*/ 21431 w 1845550"/>
                  <a:gd name="connsiteY259" fmla="*/ 221457 h 1497807"/>
                  <a:gd name="connsiteX260" fmla="*/ 26193 w 1845550"/>
                  <a:gd name="connsiteY260" fmla="*/ 235744 h 1497807"/>
                  <a:gd name="connsiteX261" fmla="*/ 30956 w 1845550"/>
                  <a:gd name="connsiteY261" fmla="*/ 269082 h 1497807"/>
                  <a:gd name="connsiteX262" fmla="*/ 35718 w 1845550"/>
                  <a:gd name="connsiteY262" fmla="*/ 283369 h 1497807"/>
                  <a:gd name="connsiteX263" fmla="*/ 33337 w 1845550"/>
                  <a:gd name="connsiteY263" fmla="*/ 345282 h 1497807"/>
                  <a:gd name="connsiteX264" fmla="*/ 30956 w 1845550"/>
                  <a:gd name="connsiteY264" fmla="*/ 361950 h 1497807"/>
                  <a:gd name="connsiteX265" fmla="*/ 28575 w 1845550"/>
                  <a:gd name="connsiteY265" fmla="*/ 395288 h 1497807"/>
                  <a:gd name="connsiteX266" fmla="*/ 26193 w 1845550"/>
                  <a:gd name="connsiteY266" fmla="*/ 402432 h 1497807"/>
                  <a:gd name="connsiteX267" fmla="*/ 23812 w 1845550"/>
                  <a:gd name="connsiteY267" fmla="*/ 411957 h 1497807"/>
                  <a:gd name="connsiteX268" fmla="*/ 21431 w 1845550"/>
                  <a:gd name="connsiteY268" fmla="*/ 423863 h 1497807"/>
                  <a:gd name="connsiteX269" fmla="*/ 19050 w 1845550"/>
                  <a:gd name="connsiteY269" fmla="*/ 431007 h 1497807"/>
                  <a:gd name="connsiteX270" fmla="*/ 16668 w 1845550"/>
                  <a:gd name="connsiteY270" fmla="*/ 442913 h 1497807"/>
                  <a:gd name="connsiteX271" fmla="*/ 14287 w 1845550"/>
                  <a:gd name="connsiteY271" fmla="*/ 450057 h 1497807"/>
                  <a:gd name="connsiteX272" fmla="*/ 11906 w 1845550"/>
                  <a:gd name="connsiteY272" fmla="*/ 459582 h 1497807"/>
                  <a:gd name="connsiteX273" fmla="*/ 14287 w 1845550"/>
                  <a:gd name="connsiteY273" fmla="*/ 492919 h 1497807"/>
                  <a:gd name="connsiteX274" fmla="*/ 19050 w 1845550"/>
                  <a:gd name="connsiteY274" fmla="*/ 507207 h 1497807"/>
                  <a:gd name="connsiteX275" fmla="*/ 23812 w 1845550"/>
                  <a:gd name="connsiteY275" fmla="*/ 557213 h 1497807"/>
                  <a:gd name="connsiteX276" fmla="*/ 26193 w 1845550"/>
                  <a:gd name="connsiteY276" fmla="*/ 569119 h 1497807"/>
                  <a:gd name="connsiteX277" fmla="*/ 28575 w 1845550"/>
                  <a:gd name="connsiteY277" fmla="*/ 576263 h 1497807"/>
                  <a:gd name="connsiteX278" fmla="*/ 35718 w 1845550"/>
                  <a:gd name="connsiteY278" fmla="*/ 578644 h 1497807"/>
                  <a:gd name="connsiteX279" fmla="*/ 33337 w 1845550"/>
                  <a:gd name="connsiteY279" fmla="*/ 588169 h 1497807"/>
                  <a:gd name="connsiteX280" fmla="*/ 30956 w 1845550"/>
                  <a:gd name="connsiteY280" fmla="*/ 595313 h 1497807"/>
                  <a:gd name="connsiteX281" fmla="*/ 33337 w 1845550"/>
                  <a:gd name="connsiteY281" fmla="*/ 633413 h 1497807"/>
                  <a:gd name="connsiteX282" fmla="*/ 40481 w 1845550"/>
                  <a:gd name="connsiteY282" fmla="*/ 640557 h 1497807"/>
                  <a:gd name="connsiteX283" fmla="*/ 52387 w 1845550"/>
                  <a:gd name="connsiteY283" fmla="*/ 650082 h 1497807"/>
                  <a:gd name="connsiteX284" fmla="*/ 59531 w 1845550"/>
                  <a:gd name="connsiteY284" fmla="*/ 664369 h 1497807"/>
                  <a:gd name="connsiteX285" fmla="*/ 61912 w 1845550"/>
                  <a:gd name="connsiteY285" fmla="*/ 671513 h 1497807"/>
                  <a:gd name="connsiteX286" fmla="*/ 76200 w 1845550"/>
                  <a:gd name="connsiteY286" fmla="*/ 681038 h 1497807"/>
                  <a:gd name="connsiteX287" fmla="*/ 83343 w 1845550"/>
                  <a:gd name="connsiteY287" fmla="*/ 685800 h 1497807"/>
                  <a:gd name="connsiteX288" fmla="*/ 109537 w 1845550"/>
                  <a:gd name="connsiteY288" fmla="*/ 690563 h 1497807"/>
                  <a:gd name="connsiteX289" fmla="*/ 128587 w 1845550"/>
                  <a:gd name="connsiteY289" fmla="*/ 688182 h 1497807"/>
                  <a:gd name="connsiteX290" fmla="*/ 130968 w 1845550"/>
                  <a:gd name="connsiteY290" fmla="*/ 676275 h 1497807"/>
                  <a:gd name="connsiteX291" fmla="*/ 135731 w 1845550"/>
                  <a:gd name="connsiteY291" fmla="*/ 666750 h 1497807"/>
                  <a:gd name="connsiteX292" fmla="*/ 150018 w 1845550"/>
                  <a:gd name="connsiteY292" fmla="*/ 657225 h 1497807"/>
                  <a:gd name="connsiteX293" fmla="*/ 173831 w 1845550"/>
                  <a:gd name="connsiteY293" fmla="*/ 659607 h 1497807"/>
                  <a:gd name="connsiteX294" fmla="*/ 188118 w 1845550"/>
                  <a:gd name="connsiteY294" fmla="*/ 664369 h 1497807"/>
                  <a:gd name="connsiteX295" fmla="*/ 195262 w 1845550"/>
                  <a:gd name="connsiteY295" fmla="*/ 666750 h 1497807"/>
                  <a:gd name="connsiteX296" fmla="*/ 202406 w 1845550"/>
                  <a:gd name="connsiteY296" fmla="*/ 690563 h 1497807"/>
                  <a:gd name="connsiteX297" fmla="*/ 204787 w 1845550"/>
                  <a:gd name="connsiteY297" fmla="*/ 697707 h 1497807"/>
                  <a:gd name="connsiteX298" fmla="*/ 214312 w 1845550"/>
                  <a:gd name="connsiteY298" fmla="*/ 709613 h 149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</a:cxnLst>
                <a:rect l="l" t="t" r="r" b="b"/>
                <a:pathLst>
                  <a:path w="1845550" h="1497807">
                    <a:moveTo>
                      <a:pt x="1716881" y="1497807"/>
                    </a:moveTo>
                    <a:cubicBezTo>
                      <a:pt x="1717675" y="1493044"/>
                      <a:pt x="1718215" y="1488232"/>
                      <a:pt x="1719262" y="1483519"/>
                    </a:cubicBezTo>
                    <a:cubicBezTo>
                      <a:pt x="1719806" y="1481069"/>
                      <a:pt x="1721643" y="1478885"/>
                      <a:pt x="1721643" y="1476375"/>
                    </a:cubicBezTo>
                    <a:cubicBezTo>
                      <a:pt x="1721643" y="1471547"/>
                      <a:pt x="1720056" y="1466850"/>
                      <a:pt x="1719262" y="1462088"/>
                    </a:cubicBezTo>
                    <a:cubicBezTo>
                      <a:pt x="1720850" y="1443038"/>
                      <a:pt x="1723290" y="1424040"/>
                      <a:pt x="1724025" y="1404938"/>
                    </a:cubicBezTo>
                    <a:cubicBezTo>
                      <a:pt x="1724819" y="1384300"/>
                      <a:pt x="1721713" y="1363138"/>
                      <a:pt x="1726406" y="1343025"/>
                    </a:cubicBezTo>
                    <a:cubicBezTo>
                      <a:pt x="1727707" y="1337451"/>
                      <a:pt x="1740693" y="1333500"/>
                      <a:pt x="1740693" y="1333500"/>
                    </a:cubicBezTo>
                    <a:cubicBezTo>
                      <a:pt x="1742281" y="1331119"/>
                      <a:pt x="1745010" y="1329184"/>
                      <a:pt x="1745456" y="1326357"/>
                    </a:cubicBezTo>
                    <a:cubicBezTo>
                      <a:pt x="1746160" y="1321899"/>
                      <a:pt x="1744175" y="1293198"/>
                      <a:pt x="1750218" y="1281113"/>
                    </a:cubicBezTo>
                    <a:cubicBezTo>
                      <a:pt x="1751498" y="1278553"/>
                      <a:pt x="1752746" y="1275757"/>
                      <a:pt x="1754981" y="1273969"/>
                    </a:cubicBezTo>
                    <a:cubicBezTo>
                      <a:pt x="1756941" y="1272401"/>
                      <a:pt x="1759634" y="1271899"/>
                      <a:pt x="1762125" y="1271588"/>
                    </a:cubicBezTo>
                    <a:cubicBezTo>
                      <a:pt x="1772394" y="1270304"/>
                      <a:pt x="1782762" y="1270001"/>
                      <a:pt x="1793081" y="1269207"/>
                    </a:cubicBezTo>
                    <a:cubicBezTo>
                      <a:pt x="1797843" y="1267619"/>
                      <a:pt x="1803191" y="1267228"/>
                      <a:pt x="1807368" y="1264444"/>
                    </a:cubicBezTo>
                    <a:cubicBezTo>
                      <a:pt x="1809749" y="1262857"/>
                      <a:pt x="1811897" y="1260844"/>
                      <a:pt x="1814512" y="1259682"/>
                    </a:cubicBezTo>
                    <a:cubicBezTo>
                      <a:pt x="1819100" y="1257643"/>
                      <a:pt x="1828800" y="1254919"/>
                      <a:pt x="1828800" y="1254919"/>
                    </a:cubicBezTo>
                    <a:cubicBezTo>
                      <a:pt x="1830387" y="1252538"/>
                      <a:pt x="1833157" y="1250608"/>
                      <a:pt x="1833562" y="1247775"/>
                    </a:cubicBezTo>
                    <a:cubicBezTo>
                      <a:pt x="1834467" y="1241442"/>
                      <a:pt x="1829517" y="1235754"/>
                      <a:pt x="1826418" y="1231107"/>
                    </a:cubicBezTo>
                    <a:cubicBezTo>
                      <a:pt x="1823422" y="1222117"/>
                      <a:pt x="1820136" y="1215682"/>
                      <a:pt x="1826418" y="1204913"/>
                    </a:cubicBezTo>
                    <a:cubicBezTo>
                      <a:pt x="1829302" y="1199969"/>
                      <a:pt x="1840706" y="1195388"/>
                      <a:pt x="1840706" y="1195388"/>
                    </a:cubicBezTo>
                    <a:cubicBezTo>
                      <a:pt x="1842293" y="1193007"/>
                      <a:pt x="1845113" y="1191084"/>
                      <a:pt x="1845468" y="1188244"/>
                    </a:cubicBezTo>
                    <a:cubicBezTo>
                      <a:pt x="1845970" y="1184228"/>
                      <a:pt x="1844069" y="1180264"/>
                      <a:pt x="1843087" y="1176338"/>
                    </a:cubicBezTo>
                    <a:cubicBezTo>
                      <a:pt x="1840572" y="1166278"/>
                      <a:pt x="1838277" y="1165550"/>
                      <a:pt x="1831181" y="1154907"/>
                    </a:cubicBezTo>
                    <a:cubicBezTo>
                      <a:pt x="1829593" y="1152526"/>
                      <a:pt x="1829133" y="1148668"/>
                      <a:pt x="1826418" y="1147763"/>
                    </a:cubicBezTo>
                    <a:lnTo>
                      <a:pt x="1819275" y="1145382"/>
                    </a:lnTo>
                    <a:cubicBezTo>
                      <a:pt x="1816894" y="1143001"/>
                      <a:pt x="1814199" y="1140896"/>
                      <a:pt x="1812131" y="1138238"/>
                    </a:cubicBezTo>
                    <a:cubicBezTo>
                      <a:pt x="1808617" y="1133720"/>
                      <a:pt x="1805781" y="1128713"/>
                      <a:pt x="1802606" y="1123950"/>
                    </a:cubicBezTo>
                    <a:lnTo>
                      <a:pt x="1797843" y="1116807"/>
                    </a:lnTo>
                    <a:cubicBezTo>
                      <a:pt x="1794550" y="1111868"/>
                      <a:pt x="1792406" y="1106664"/>
                      <a:pt x="1785937" y="1104900"/>
                    </a:cubicBezTo>
                    <a:cubicBezTo>
                      <a:pt x="1779763" y="1103216"/>
                      <a:pt x="1773237" y="1103313"/>
                      <a:pt x="1766887" y="1102519"/>
                    </a:cubicBezTo>
                    <a:cubicBezTo>
                      <a:pt x="1762125" y="1099344"/>
                      <a:pt x="1755775" y="1097756"/>
                      <a:pt x="1752600" y="1092994"/>
                    </a:cubicBezTo>
                    <a:cubicBezTo>
                      <a:pt x="1746249" y="1083469"/>
                      <a:pt x="1750218" y="1087437"/>
                      <a:pt x="1740693" y="1081088"/>
                    </a:cubicBezTo>
                    <a:cubicBezTo>
                      <a:pt x="1731102" y="1087482"/>
                      <a:pt x="1729956" y="1090494"/>
                      <a:pt x="1714500" y="1083469"/>
                    </a:cubicBezTo>
                    <a:cubicBezTo>
                      <a:pt x="1710887" y="1081827"/>
                      <a:pt x="1710322" y="1076581"/>
                      <a:pt x="1707356" y="1073944"/>
                    </a:cubicBezTo>
                    <a:cubicBezTo>
                      <a:pt x="1697530" y="1065210"/>
                      <a:pt x="1695626" y="1065272"/>
                      <a:pt x="1685925" y="1062038"/>
                    </a:cubicBezTo>
                    <a:cubicBezTo>
                      <a:pt x="1683544" y="1060450"/>
                      <a:pt x="1680569" y="1059510"/>
                      <a:pt x="1678781" y="1057275"/>
                    </a:cubicBezTo>
                    <a:cubicBezTo>
                      <a:pt x="1673843" y="1051102"/>
                      <a:pt x="1677970" y="1041929"/>
                      <a:pt x="1678781" y="1035844"/>
                    </a:cubicBezTo>
                    <a:cubicBezTo>
                      <a:pt x="1682325" y="1009260"/>
                      <a:pt x="1678580" y="1022160"/>
                      <a:pt x="1683543" y="1007269"/>
                    </a:cubicBezTo>
                    <a:cubicBezTo>
                      <a:pt x="1682749" y="1001713"/>
                      <a:pt x="1685131" y="994569"/>
                      <a:pt x="1681162" y="990600"/>
                    </a:cubicBezTo>
                    <a:cubicBezTo>
                      <a:pt x="1678086" y="987524"/>
                      <a:pt x="1662079" y="996570"/>
                      <a:pt x="1659731" y="997744"/>
                    </a:cubicBezTo>
                    <a:cubicBezTo>
                      <a:pt x="1658937" y="1001713"/>
                      <a:pt x="1659358" y="1006136"/>
                      <a:pt x="1657350" y="1009650"/>
                    </a:cubicBezTo>
                    <a:cubicBezTo>
                      <a:pt x="1655177" y="1013453"/>
                      <a:pt x="1646730" y="1015572"/>
                      <a:pt x="1643062" y="1016794"/>
                    </a:cubicBezTo>
                    <a:cubicBezTo>
                      <a:pt x="1640681" y="1018382"/>
                      <a:pt x="1636823" y="1018842"/>
                      <a:pt x="1635918" y="1021557"/>
                    </a:cubicBezTo>
                    <a:cubicBezTo>
                      <a:pt x="1635420" y="1023051"/>
                      <a:pt x="1639940" y="1036003"/>
                      <a:pt x="1640681" y="1038225"/>
                    </a:cubicBezTo>
                    <a:cubicBezTo>
                      <a:pt x="1639093" y="1042988"/>
                      <a:pt x="1640153" y="1049818"/>
                      <a:pt x="1635918" y="1052513"/>
                    </a:cubicBezTo>
                    <a:cubicBezTo>
                      <a:pt x="1627116" y="1058114"/>
                      <a:pt x="1607385" y="1053880"/>
                      <a:pt x="1597818" y="1052513"/>
                    </a:cubicBezTo>
                    <a:cubicBezTo>
                      <a:pt x="1593056" y="1050925"/>
                      <a:pt x="1586316" y="1051927"/>
                      <a:pt x="1583531" y="1047750"/>
                    </a:cubicBezTo>
                    <a:lnTo>
                      <a:pt x="1574006" y="1033463"/>
                    </a:lnTo>
                    <a:cubicBezTo>
                      <a:pt x="1570037" y="1035050"/>
                      <a:pt x="1565384" y="1035489"/>
                      <a:pt x="1562100" y="1038225"/>
                    </a:cubicBezTo>
                    <a:cubicBezTo>
                      <a:pt x="1545166" y="1052336"/>
                      <a:pt x="1575855" y="1039990"/>
                      <a:pt x="1552575" y="1047750"/>
                    </a:cubicBezTo>
                    <a:cubicBezTo>
                      <a:pt x="1547812" y="1046956"/>
                      <a:pt x="1542606" y="1047528"/>
                      <a:pt x="1538287" y="1045369"/>
                    </a:cubicBezTo>
                    <a:cubicBezTo>
                      <a:pt x="1535727" y="1044089"/>
                      <a:pt x="1535357" y="1040424"/>
                      <a:pt x="1533525" y="1038225"/>
                    </a:cubicBezTo>
                    <a:cubicBezTo>
                      <a:pt x="1531369" y="1035638"/>
                      <a:pt x="1528762" y="1033463"/>
                      <a:pt x="1526381" y="1031082"/>
                    </a:cubicBezTo>
                    <a:cubicBezTo>
                      <a:pt x="1527175" y="1026319"/>
                      <a:pt x="1525348" y="1020208"/>
                      <a:pt x="1528762" y="1016794"/>
                    </a:cubicBezTo>
                    <a:cubicBezTo>
                      <a:pt x="1530786" y="1014770"/>
                      <a:pt x="1533170" y="1026778"/>
                      <a:pt x="1533525" y="1023938"/>
                    </a:cubicBezTo>
                    <a:cubicBezTo>
                      <a:pt x="1534612" y="1015238"/>
                      <a:pt x="1532667" y="1006378"/>
                      <a:pt x="1531143" y="997744"/>
                    </a:cubicBezTo>
                    <a:cubicBezTo>
                      <a:pt x="1530271" y="992800"/>
                      <a:pt x="1527365" y="988379"/>
                      <a:pt x="1526381" y="983457"/>
                    </a:cubicBezTo>
                    <a:cubicBezTo>
                      <a:pt x="1524553" y="974314"/>
                      <a:pt x="1524715" y="969694"/>
                      <a:pt x="1519237" y="962025"/>
                    </a:cubicBezTo>
                    <a:cubicBezTo>
                      <a:pt x="1517280" y="959285"/>
                      <a:pt x="1514249" y="957469"/>
                      <a:pt x="1512093" y="954882"/>
                    </a:cubicBezTo>
                    <a:cubicBezTo>
                      <a:pt x="1495510" y="934983"/>
                      <a:pt x="1521067" y="961474"/>
                      <a:pt x="1500187" y="940594"/>
                    </a:cubicBezTo>
                    <a:cubicBezTo>
                      <a:pt x="1513838" y="920118"/>
                      <a:pt x="1495661" y="944215"/>
                      <a:pt x="1512093" y="931069"/>
                    </a:cubicBezTo>
                    <a:cubicBezTo>
                      <a:pt x="1514328" y="929281"/>
                      <a:pt x="1515268" y="926306"/>
                      <a:pt x="1516856" y="923925"/>
                    </a:cubicBezTo>
                    <a:cubicBezTo>
                      <a:pt x="1516062" y="910431"/>
                      <a:pt x="1515820" y="896894"/>
                      <a:pt x="1514475" y="883444"/>
                    </a:cubicBezTo>
                    <a:cubicBezTo>
                      <a:pt x="1514225" y="880946"/>
                      <a:pt x="1512356" y="878796"/>
                      <a:pt x="1512093" y="876300"/>
                    </a:cubicBezTo>
                    <a:cubicBezTo>
                      <a:pt x="1507017" y="828078"/>
                      <a:pt x="1514237" y="851774"/>
                      <a:pt x="1507331" y="831057"/>
                    </a:cubicBezTo>
                    <a:cubicBezTo>
                      <a:pt x="1508125" y="827882"/>
                      <a:pt x="1508813" y="824679"/>
                      <a:pt x="1509712" y="821532"/>
                    </a:cubicBezTo>
                    <a:cubicBezTo>
                      <a:pt x="1510402" y="819118"/>
                      <a:pt x="1512093" y="816898"/>
                      <a:pt x="1512093" y="814388"/>
                    </a:cubicBezTo>
                    <a:cubicBezTo>
                      <a:pt x="1512093" y="804830"/>
                      <a:pt x="1511283" y="795241"/>
                      <a:pt x="1509712" y="785813"/>
                    </a:cubicBezTo>
                    <a:cubicBezTo>
                      <a:pt x="1509708" y="785790"/>
                      <a:pt x="1503762" y="767965"/>
                      <a:pt x="1502568" y="764382"/>
                    </a:cubicBezTo>
                    <a:lnTo>
                      <a:pt x="1500187" y="757238"/>
                    </a:lnTo>
                    <a:cubicBezTo>
                      <a:pt x="1499393" y="745332"/>
                      <a:pt x="1499055" y="733386"/>
                      <a:pt x="1497806" y="721519"/>
                    </a:cubicBezTo>
                    <a:cubicBezTo>
                      <a:pt x="1497463" y="718264"/>
                      <a:pt x="1496889" y="714921"/>
                      <a:pt x="1495425" y="711994"/>
                    </a:cubicBezTo>
                    <a:cubicBezTo>
                      <a:pt x="1492865" y="706875"/>
                      <a:pt x="1485900" y="697707"/>
                      <a:pt x="1485900" y="697707"/>
                    </a:cubicBezTo>
                    <a:cubicBezTo>
                      <a:pt x="1483519" y="698501"/>
                      <a:pt x="1480716" y="698520"/>
                      <a:pt x="1478756" y="700088"/>
                    </a:cubicBezTo>
                    <a:cubicBezTo>
                      <a:pt x="1470217" y="706919"/>
                      <a:pt x="1472469" y="723755"/>
                      <a:pt x="1471612" y="731044"/>
                    </a:cubicBezTo>
                    <a:cubicBezTo>
                      <a:pt x="1470956" y="736618"/>
                      <a:pt x="1470332" y="742209"/>
                      <a:pt x="1469231" y="747713"/>
                    </a:cubicBezTo>
                    <a:cubicBezTo>
                      <a:pt x="1467782" y="754957"/>
                      <a:pt x="1466844" y="756447"/>
                      <a:pt x="1459706" y="759619"/>
                    </a:cubicBezTo>
                    <a:cubicBezTo>
                      <a:pt x="1455118" y="761658"/>
                      <a:pt x="1445418" y="764382"/>
                      <a:pt x="1445418" y="764382"/>
                    </a:cubicBezTo>
                    <a:cubicBezTo>
                      <a:pt x="1443037" y="763588"/>
                      <a:pt x="1440363" y="763392"/>
                      <a:pt x="1438275" y="762000"/>
                    </a:cubicBezTo>
                    <a:cubicBezTo>
                      <a:pt x="1435473" y="760132"/>
                      <a:pt x="1434459" y="755369"/>
                      <a:pt x="1431131" y="754857"/>
                    </a:cubicBezTo>
                    <a:cubicBezTo>
                      <a:pt x="1423246" y="753644"/>
                      <a:pt x="1415256" y="756444"/>
                      <a:pt x="1407318" y="757238"/>
                    </a:cubicBezTo>
                    <a:cubicBezTo>
                      <a:pt x="1406524" y="759619"/>
                      <a:pt x="1406712" y="762607"/>
                      <a:pt x="1404937" y="764382"/>
                    </a:cubicBezTo>
                    <a:cubicBezTo>
                      <a:pt x="1386508" y="782812"/>
                      <a:pt x="1396981" y="768803"/>
                      <a:pt x="1383506" y="776288"/>
                    </a:cubicBezTo>
                    <a:cubicBezTo>
                      <a:pt x="1378502" y="779068"/>
                      <a:pt x="1374648" y="784003"/>
                      <a:pt x="1369218" y="785813"/>
                    </a:cubicBezTo>
                    <a:cubicBezTo>
                      <a:pt x="1352078" y="791526"/>
                      <a:pt x="1373498" y="784589"/>
                      <a:pt x="1352550" y="790575"/>
                    </a:cubicBezTo>
                    <a:cubicBezTo>
                      <a:pt x="1328637" y="797408"/>
                      <a:pt x="1365656" y="787895"/>
                      <a:pt x="1335881" y="795338"/>
                    </a:cubicBezTo>
                    <a:cubicBezTo>
                      <a:pt x="1333785" y="801628"/>
                      <a:pt x="1330117" y="814722"/>
                      <a:pt x="1323975" y="816769"/>
                    </a:cubicBezTo>
                    <a:lnTo>
                      <a:pt x="1316831" y="819150"/>
                    </a:lnTo>
                    <a:cubicBezTo>
                      <a:pt x="1315243" y="822325"/>
                      <a:pt x="1314286" y="825903"/>
                      <a:pt x="1312068" y="828675"/>
                    </a:cubicBezTo>
                    <a:cubicBezTo>
                      <a:pt x="1306615" y="835491"/>
                      <a:pt x="1300217" y="844280"/>
                      <a:pt x="1290637" y="845344"/>
                    </a:cubicBezTo>
                    <a:cubicBezTo>
                      <a:pt x="1278777" y="846662"/>
                      <a:pt x="1266824" y="846931"/>
                      <a:pt x="1254918" y="847725"/>
                    </a:cubicBezTo>
                    <a:cubicBezTo>
                      <a:pt x="1252537" y="849313"/>
                      <a:pt x="1250335" y="851208"/>
                      <a:pt x="1247775" y="852488"/>
                    </a:cubicBezTo>
                    <a:cubicBezTo>
                      <a:pt x="1243970" y="854391"/>
                      <a:pt x="1234665" y="856233"/>
                      <a:pt x="1231106" y="857250"/>
                    </a:cubicBezTo>
                    <a:cubicBezTo>
                      <a:pt x="1228692" y="857940"/>
                      <a:pt x="1226343" y="858838"/>
                      <a:pt x="1223962" y="859632"/>
                    </a:cubicBezTo>
                    <a:cubicBezTo>
                      <a:pt x="1221581" y="858838"/>
                      <a:pt x="1218593" y="859025"/>
                      <a:pt x="1216818" y="857250"/>
                    </a:cubicBezTo>
                    <a:cubicBezTo>
                      <a:pt x="1211988" y="852420"/>
                      <a:pt x="1215830" y="842645"/>
                      <a:pt x="1216818" y="838200"/>
                    </a:cubicBezTo>
                    <a:cubicBezTo>
                      <a:pt x="1217428" y="835457"/>
                      <a:pt x="1219991" y="824712"/>
                      <a:pt x="1221581" y="821532"/>
                    </a:cubicBezTo>
                    <a:cubicBezTo>
                      <a:pt x="1222861" y="818972"/>
                      <a:pt x="1224756" y="816769"/>
                      <a:pt x="1226343" y="814388"/>
                    </a:cubicBezTo>
                    <a:cubicBezTo>
                      <a:pt x="1227137" y="808038"/>
                      <a:pt x="1227580" y="801634"/>
                      <a:pt x="1228725" y="795338"/>
                    </a:cubicBezTo>
                    <a:cubicBezTo>
                      <a:pt x="1229174" y="792868"/>
                      <a:pt x="1230416" y="790608"/>
                      <a:pt x="1231106" y="788194"/>
                    </a:cubicBezTo>
                    <a:cubicBezTo>
                      <a:pt x="1232005" y="785047"/>
                      <a:pt x="1232693" y="781844"/>
                      <a:pt x="1233487" y="778669"/>
                    </a:cubicBezTo>
                    <a:cubicBezTo>
                      <a:pt x="1232693" y="759619"/>
                      <a:pt x="1233212" y="740469"/>
                      <a:pt x="1231106" y="721519"/>
                    </a:cubicBezTo>
                    <a:cubicBezTo>
                      <a:pt x="1230790" y="718674"/>
                      <a:pt x="1226522" y="717231"/>
                      <a:pt x="1226343" y="714375"/>
                    </a:cubicBezTo>
                    <a:cubicBezTo>
                      <a:pt x="1224634" y="687032"/>
                      <a:pt x="1224177" y="690242"/>
                      <a:pt x="1233487" y="676275"/>
                    </a:cubicBezTo>
                    <a:cubicBezTo>
                      <a:pt x="1229157" y="645960"/>
                      <a:pt x="1235007" y="669791"/>
                      <a:pt x="1226343" y="652463"/>
                    </a:cubicBezTo>
                    <a:cubicBezTo>
                      <a:pt x="1225220" y="650218"/>
                      <a:pt x="1225737" y="647094"/>
                      <a:pt x="1223962" y="645319"/>
                    </a:cubicBezTo>
                    <a:cubicBezTo>
                      <a:pt x="1222187" y="643544"/>
                      <a:pt x="1219199" y="643732"/>
                      <a:pt x="1216818" y="642938"/>
                    </a:cubicBezTo>
                    <a:cubicBezTo>
                      <a:pt x="1215231" y="640557"/>
                      <a:pt x="1212961" y="638509"/>
                      <a:pt x="1212056" y="635794"/>
                    </a:cubicBezTo>
                    <a:cubicBezTo>
                      <a:pt x="1209373" y="627744"/>
                      <a:pt x="1210317" y="617665"/>
                      <a:pt x="1207293" y="609600"/>
                    </a:cubicBezTo>
                    <a:cubicBezTo>
                      <a:pt x="1205829" y="605695"/>
                      <a:pt x="1198475" y="597372"/>
                      <a:pt x="1195387" y="595313"/>
                    </a:cubicBezTo>
                    <a:cubicBezTo>
                      <a:pt x="1193298" y="593921"/>
                      <a:pt x="1190624" y="593726"/>
                      <a:pt x="1188243" y="592932"/>
                    </a:cubicBezTo>
                    <a:cubicBezTo>
                      <a:pt x="1176924" y="600478"/>
                      <a:pt x="1183814" y="596790"/>
                      <a:pt x="1166812" y="602457"/>
                    </a:cubicBezTo>
                    <a:lnTo>
                      <a:pt x="1159668" y="604838"/>
                    </a:lnTo>
                    <a:lnTo>
                      <a:pt x="1152525" y="607219"/>
                    </a:lnTo>
                    <a:cubicBezTo>
                      <a:pt x="1136148" y="618136"/>
                      <a:pt x="1143667" y="614934"/>
                      <a:pt x="1131093" y="619125"/>
                    </a:cubicBezTo>
                    <a:cubicBezTo>
                      <a:pt x="1128712" y="620713"/>
                      <a:pt x="1125738" y="621653"/>
                      <a:pt x="1123950" y="623888"/>
                    </a:cubicBezTo>
                    <a:cubicBezTo>
                      <a:pt x="1122382" y="625848"/>
                      <a:pt x="1122691" y="628787"/>
                      <a:pt x="1121568" y="631032"/>
                    </a:cubicBezTo>
                    <a:cubicBezTo>
                      <a:pt x="1118253" y="637663"/>
                      <a:pt x="1114929" y="640052"/>
                      <a:pt x="1109662" y="645319"/>
                    </a:cubicBezTo>
                    <a:cubicBezTo>
                      <a:pt x="1098550" y="644525"/>
                      <a:pt x="1087169" y="645490"/>
                      <a:pt x="1076325" y="642938"/>
                    </a:cubicBezTo>
                    <a:cubicBezTo>
                      <a:pt x="1073047" y="642167"/>
                      <a:pt x="1072125" y="637429"/>
                      <a:pt x="1069181" y="635794"/>
                    </a:cubicBezTo>
                    <a:cubicBezTo>
                      <a:pt x="1047839" y="623938"/>
                      <a:pt x="1061992" y="635770"/>
                      <a:pt x="1047750" y="628650"/>
                    </a:cubicBezTo>
                    <a:cubicBezTo>
                      <a:pt x="1044575" y="627063"/>
                      <a:pt x="1041307" y="625649"/>
                      <a:pt x="1038225" y="623888"/>
                    </a:cubicBezTo>
                    <a:cubicBezTo>
                      <a:pt x="1035740" y="622468"/>
                      <a:pt x="1033641" y="620405"/>
                      <a:pt x="1031081" y="619125"/>
                    </a:cubicBezTo>
                    <a:cubicBezTo>
                      <a:pt x="1025220" y="616195"/>
                      <a:pt x="1015135" y="615277"/>
                      <a:pt x="1009650" y="614363"/>
                    </a:cubicBezTo>
                    <a:cubicBezTo>
                      <a:pt x="997692" y="596427"/>
                      <a:pt x="1011733" y="619222"/>
                      <a:pt x="1002506" y="597694"/>
                    </a:cubicBezTo>
                    <a:cubicBezTo>
                      <a:pt x="999376" y="590392"/>
                      <a:pt x="995648" y="589464"/>
                      <a:pt x="990600" y="583407"/>
                    </a:cubicBezTo>
                    <a:cubicBezTo>
                      <a:pt x="974024" y="563516"/>
                      <a:pt x="999562" y="589988"/>
                      <a:pt x="978693" y="569119"/>
                    </a:cubicBezTo>
                    <a:lnTo>
                      <a:pt x="973931" y="554832"/>
                    </a:lnTo>
                    <a:cubicBezTo>
                      <a:pt x="973137" y="552451"/>
                      <a:pt x="972159" y="550123"/>
                      <a:pt x="971550" y="547688"/>
                    </a:cubicBezTo>
                    <a:cubicBezTo>
                      <a:pt x="968559" y="535728"/>
                      <a:pt x="970203" y="541268"/>
                      <a:pt x="966787" y="531019"/>
                    </a:cubicBezTo>
                    <a:cubicBezTo>
                      <a:pt x="967581" y="519907"/>
                      <a:pt x="967866" y="508746"/>
                      <a:pt x="969168" y="497682"/>
                    </a:cubicBezTo>
                    <a:cubicBezTo>
                      <a:pt x="969461" y="495189"/>
                      <a:pt x="970158" y="492627"/>
                      <a:pt x="971550" y="490538"/>
                    </a:cubicBezTo>
                    <a:cubicBezTo>
                      <a:pt x="973418" y="487736"/>
                      <a:pt x="976537" y="485981"/>
                      <a:pt x="978693" y="483394"/>
                    </a:cubicBezTo>
                    <a:cubicBezTo>
                      <a:pt x="980525" y="481195"/>
                      <a:pt x="981868" y="478631"/>
                      <a:pt x="983456" y="476250"/>
                    </a:cubicBezTo>
                    <a:cubicBezTo>
                      <a:pt x="984250" y="471488"/>
                      <a:pt x="984890" y="466697"/>
                      <a:pt x="985837" y="461963"/>
                    </a:cubicBezTo>
                    <a:cubicBezTo>
                      <a:pt x="986479" y="458754"/>
                      <a:pt x="988218" y="455711"/>
                      <a:pt x="988218" y="452438"/>
                    </a:cubicBezTo>
                    <a:cubicBezTo>
                      <a:pt x="988218" y="445250"/>
                      <a:pt x="987019" y="438097"/>
                      <a:pt x="985837" y="431007"/>
                    </a:cubicBezTo>
                    <a:cubicBezTo>
                      <a:pt x="985424" y="428531"/>
                      <a:pt x="984675" y="426057"/>
                      <a:pt x="983456" y="423863"/>
                    </a:cubicBezTo>
                    <a:cubicBezTo>
                      <a:pt x="980676" y="418859"/>
                      <a:pt x="979361" y="411385"/>
                      <a:pt x="973931" y="409575"/>
                    </a:cubicBezTo>
                    <a:lnTo>
                      <a:pt x="959643" y="404813"/>
                    </a:lnTo>
                    <a:cubicBezTo>
                      <a:pt x="955762" y="398990"/>
                      <a:pt x="954794" y="395554"/>
                      <a:pt x="947737" y="392907"/>
                    </a:cubicBezTo>
                    <a:cubicBezTo>
                      <a:pt x="941251" y="390475"/>
                      <a:pt x="934783" y="391531"/>
                      <a:pt x="928687" y="388144"/>
                    </a:cubicBezTo>
                    <a:cubicBezTo>
                      <a:pt x="923684" y="385364"/>
                      <a:pt x="919162" y="381794"/>
                      <a:pt x="914400" y="378619"/>
                    </a:cubicBezTo>
                    <a:lnTo>
                      <a:pt x="907256" y="373857"/>
                    </a:lnTo>
                    <a:lnTo>
                      <a:pt x="900112" y="369094"/>
                    </a:lnTo>
                    <a:cubicBezTo>
                      <a:pt x="900906" y="364332"/>
                      <a:pt x="900966" y="359387"/>
                      <a:pt x="902493" y="354807"/>
                    </a:cubicBezTo>
                    <a:cubicBezTo>
                      <a:pt x="903398" y="352092"/>
                      <a:pt x="907036" y="350517"/>
                      <a:pt x="907256" y="347663"/>
                    </a:cubicBezTo>
                    <a:cubicBezTo>
                      <a:pt x="908955" y="325586"/>
                      <a:pt x="904516" y="327182"/>
                      <a:pt x="900112" y="309563"/>
                    </a:cubicBezTo>
                    <a:lnTo>
                      <a:pt x="897731" y="300038"/>
                    </a:lnTo>
                    <a:cubicBezTo>
                      <a:pt x="896937" y="291307"/>
                      <a:pt x="896590" y="282523"/>
                      <a:pt x="895350" y="273844"/>
                    </a:cubicBezTo>
                    <a:cubicBezTo>
                      <a:pt x="894995" y="271359"/>
                      <a:pt x="894743" y="268475"/>
                      <a:pt x="892968" y="266700"/>
                    </a:cubicBezTo>
                    <a:cubicBezTo>
                      <a:pt x="888921" y="262653"/>
                      <a:pt x="883443" y="260350"/>
                      <a:pt x="878681" y="257175"/>
                    </a:cubicBezTo>
                    <a:lnTo>
                      <a:pt x="871537" y="252413"/>
                    </a:lnTo>
                    <a:cubicBezTo>
                      <a:pt x="870743" y="250032"/>
                      <a:pt x="870279" y="247514"/>
                      <a:pt x="869156" y="245269"/>
                    </a:cubicBezTo>
                    <a:cubicBezTo>
                      <a:pt x="867876" y="242709"/>
                      <a:pt x="866628" y="239913"/>
                      <a:pt x="864393" y="238125"/>
                    </a:cubicBezTo>
                    <a:cubicBezTo>
                      <a:pt x="862433" y="236557"/>
                      <a:pt x="859711" y="236236"/>
                      <a:pt x="857250" y="235744"/>
                    </a:cubicBezTo>
                    <a:cubicBezTo>
                      <a:pt x="851746" y="234643"/>
                      <a:pt x="846137" y="234157"/>
                      <a:pt x="840581" y="233363"/>
                    </a:cubicBezTo>
                    <a:cubicBezTo>
                      <a:pt x="838200" y="231775"/>
                      <a:pt x="833872" y="231429"/>
                      <a:pt x="833437" y="228600"/>
                    </a:cubicBezTo>
                    <a:cubicBezTo>
                      <a:pt x="829799" y="204955"/>
                      <a:pt x="833445" y="206478"/>
                      <a:pt x="842962" y="192882"/>
                    </a:cubicBezTo>
                    <a:cubicBezTo>
                      <a:pt x="855117" y="175518"/>
                      <a:pt x="847203" y="182116"/>
                      <a:pt x="859631" y="173832"/>
                    </a:cubicBezTo>
                    <a:cubicBezTo>
                      <a:pt x="861218" y="171451"/>
                      <a:pt x="863113" y="169248"/>
                      <a:pt x="864393" y="166688"/>
                    </a:cubicBezTo>
                    <a:cubicBezTo>
                      <a:pt x="874252" y="146970"/>
                      <a:pt x="857890" y="172873"/>
                      <a:pt x="871537" y="152400"/>
                    </a:cubicBezTo>
                    <a:cubicBezTo>
                      <a:pt x="870743" y="149225"/>
                      <a:pt x="871200" y="145431"/>
                      <a:pt x="869156" y="142875"/>
                    </a:cubicBezTo>
                    <a:cubicBezTo>
                      <a:pt x="867588" y="140915"/>
                      <a:pt x="864426" y="141184"/>
                      <a:pt x="862012" y="140494"/>
                    </a:cubicBezTo>
                    <a:cubicBezTo>
                      <a:pt x="858865" y="139595"/>
                      <a:pt x="855662" y="138907"/>
                      <a:pt x="852487" y="138113"/>
                    </a:cubicBezTo>
                    <a:cubicBezTo>
                      <a:pt x="849144" y="133098"/>
                      <a:pt x="846164" y="129985"/>
                      <a:pt x="845343" y="123825"/>
                    </a:cubicBezTo>
                    <a:cubicBezTo>
                      <a:pt x="842853" y="105156"/>
                      <a:pt x="849661" y="97336"/>
                      <a:pt x="835818" y="88107"/>
                    </a:cubicBezTo>
                    <a:cubicBezTo>
                      <a:pt x="833631" y="86649"/>
                      <a:pt x="820599" y="83779"/>
                      <a:pt x="819150" y="83344"/>
                    </a:cubicBezTo>
                    <a:cubicBezTo>
                      <a:pt x="814341" y="81902"/>
                      <a:pt x="809625" y="80170"/>
                      <a:pt x="804862" y="78582"/>
                    </a:cubicBezTo>
                    <a:lnTo>
                      <a:pt x="797718" y="76200"/>
                    </a:lnTo>
                    <a:cubicBezTo>
                      <a:pt x="795337" y="73819"/>
                      <a:pt x="793519" y="70692"/>
                      <a:pt x="790575" y="69057"/>
                    </a:cubicBezTo>
                    <a:cubicBezTo>
                      <a:pt x="785829" y="66420"/>
                      <a:pt x="772913" y="63451"/>
                      <a:pt x="766762" y="61913"/>
                    </a:cubicBezTo>
                    <a:cubicBezTo>
                      <a:pt x="764381" y="60325"/>
                      <a:pt x="761642" y="59174"/>
                      <a:pt x="759618" y="57150"/>
                    </a:cubicBezTo>
                    <a:cubicBezTo>
                      <a:pt x="750833" y="48365"/>
                      <a:pt x="759415" y="50665"/>
                      <a:pt x="747712" y="42863"/>
                    </a:cubicBezTo>
                    <a:cubicBezTo>
                      <a:pt x="745623" y="41471"/>
                      <a:pt x="742949" y="41276"/>
                      <a:pt x="740568" y="40482"/>
                    </a:cubicBezTo>
                    <a:cubicBezTo>
                      <a:pt x="738187" y="38101"/>
                      <a:pt x="735581" y="35925"/>
                      <a:pt x="733425" y="33338"/>
                    </a:cubicBezTo>
                    <a:cubicBezTo>
                      <a:pt x="724913" y="23123"/>
                      <a:pt x="732899" y="28534"/>
                      <a:pt x="721518" y="19050"/>
                    </a:cubicBezTo>
                    <a:cubicBezTo>
                      <a:pt x="702147" y="2908"/>
                      <a:pt x="731213" y="30273"/>
                      <a:pt x="700087" y="9525"/>
                    </a:cubicBezTo>
                    <a:lnTo>
                      <a:pt x="692943" y="4763"/>
                    </a:lnTo>
                    <a:cubicBezTo>
                      <a:pt x="682624" y="5557"/>
                      <a:pt x="672279" y="6061"/>
                      <a:pt x="661987" y="7144"/>
                    </a:cubicBezTo>
                    <a:cubicBezTo>
                      <a:pt x="651898" y="8206"/>
                      <a:pt x="647350" y="9613"/>
                      <a:pt x="638175" y="11907"/>
                    </a:cubicBezTo>
                    <a:cubicBezTo>
                      <a:pt x="636587" y="14288"/>
                      <a:pt x="635436" y="17026"/>
                      <a:pt x="633412" y="19050"/>
                    </a:cubicBezTo>
                    <a:cubicBezTo>
                      <a:pt x="631388" y="21074"/>
                      <a:pt x="628883" y="22651"/>
                      <a:pt x="626268" y="23813"/>
                    </a:cubicBezTo>
                    <a:cubicBezTo>
                      <a:pt x="612994" y="29713"/>
                      <a:pt x="607932" y="29081"/>
                      <a:pt x="592931" y="30957"/>
                    </a:cubicBezTo>
                    <a:cubicBezTo>
                      <a:pt x="580807" y="34998"/>
                      <a:pt x="589179" y="30091"/>
                      <a:pt x="583406" y="40482"/>
                    </a:cubicBezTo>
                    <a:cubicBezTo>
                      <a:pt x="580626" y="45485"/>
                      <a:pt x="573881" y="54769"/>
                      <a:pt x="573881" y="54769"/>
                    </a:cubicBezTo>
                    <a:cubicBezTo>
                      <a:pt x="573087" y="58738"/>
                      <a:pt x="572921" y="62885"/>
                      <a:pt x="571500" y="66675"/>
                    </a:cubicBezTo>
                    <a:cubicBezTo>
                      <a:pt x="570495" y="69355"/>
                      <a:pt x="568017" y="71259"/>
                      <a:pt x="566737" y="73819"/>
                    </a:cubicBezTo>
                    <a:cubicBezTo>
                      <a:pt x="565614" y="76064"/>
                      <a:pt x="566131" y="79188"/>
                      <a:pt x="564356" y="80963"/>
                    </a:cubicBezTo>
                    <a:cubicBezTo>
                      <a:pt x="546044" y="99275"/>
                      <a:pt x="527036" y="91585"/>
                      <a:pt x="500062" y="92869"/>
                    </a:cubicBezTo>
                    <a:cubicBezTo>
                      <a:pt x="479586" y="106520"/>
                      <a:pt x="503683" y="88343"/>
                      <a:pt x="490537" y="104775"/>
                    </a:cubicBezTo>
                    <a:cubicBezTo>
                      <a:pt x="488749" y="107010"/>
                      <a:pt x="485774" y="107950"/>
                      <a:pt x="483393" y="109538"/>
                    </a:cubicBezTo>
                    <a:cubicBezTo>
                      <a:pt x="478792" y="123342"/>
                      <a:pt x="481358" y="122743"/>
                      <a:pt x="471487" y="130969"/>
                    </a:cubicBezTo>
                    <a:cubicBezTo>
                      <a:pt x="469288" y="132801"/>
                      <a:pt x="466724" y="134144"/>
                      <a:pt x="464343" y="135732"/>
                    </a:cubicBezTo>
                    <a:cubicBezTo>
                      <a:pt x="451643" y="134144"/>
                      <a:pt x="438885" y="132965"/>
                      <a:pt x="426243" y="130969"/>
                    </a:cubicBezTo>
                    <a:cubicBezTo>
                      <a:pt x="423764" y="130578"/>
                      <a:pt x="421188" y="129980"/>
                      <a:pt x="419100" y="128588"/>
                    </a:cubicBezTo>
                    <a:cubicBezTo>
                      <a:pt x="416298" y="126720"/>
                      <a:pt x="414112" y="124031"/>
                      <a:pt x="411956" y="121444"/>
                    </a:cubicBezTo>
                    <a:cubicBezTo>
                      <a:pt x="410124" y="119245"/>
                      <a:pt x="408781" y="116681"/>
                      <a:pt x="407193" y="114300"/>
                    </a:cubicBezTo>
                    <a:cubicBezTo>
                      <a:pt x="402084" y="98974"/>
                      <a:pt x="406918" y="115031"/>
                      <a:pt x="402431" y="88107"/>
                    </a:cubicBezTo>
                    <a:cubicBezTo>
                      <a:pt x="401893" y="84879"/>
                      <a:pt x="402205" y="81045"/>
                      <a:pt x="400050" y="78582"/>
                    </a:cubicBezTo>
                    <a:cubicBezTo>
                      <a:pt x="396281" y="74274"/>
                      <a:pt x="385762" y="69057"/>
                      <a:pt x="385762" y="69057"/>
                    </a:cubicBezTo>
                    <a:cubicBezTo>
                      <a:pt x="384175" y="66676"/>
                      <a:pt x="382280" y="64473"/>
                      <a:pt x="381000" y="61913"/>
                    </a:cubicBezTo>
                    <a:cubicBezTo>
                      <a:pt x="379877" y="59668"/>
                      <a:pt x="379863" y="56948"/>
                      <a:pt x="378618" y="54769"/>
                    </a:cubicBezTo>
                    <a:cubicBezTo>
                      <a:pt x="376649" y="51323"/>
                      <a:pt x="373856" y="48419"/>
                      <a:pt x="371475" y="45244"/>
                    </a:cubicBezTo>
                    <a:cubicBezTo>
                      <a:pt x="370681" y="42863"/>
                      <a:pt x="369702" y="40535"/>
                      <a:pt x="369093" y="38100"/>
                    </a:cubicBezTo>
                    <a:cubicBezTo>
                      <a:pt x="368111" y="34174"/>
                      <a:pt x="367694" y="30120"/>
                      <a:pt x="366712" y="26194"/>
                    </a:cubicBezTo>
                    <a:cubicBezTo>
                      <a:pt x="365516" y="21409"/>
                      <a:pt x="362191" y="13197"/>
                      <a:pt x="359568" y="9525"/>
                    </a:cubicBezTo>
                    <a:cubicBezTo>
                      <a:pt x="357611" y="6785"/>
                      <a:pt x="355349" y="4053"/>
                      <a:pt x="352425" y="2382"/>
                    </a:cubicBezTo>
                    <a:cubicBezTo>
                      <a:pt x="349583" y="758"/>
                      <a:pt x="346075" y="794"/>
                      <a:pt x="342900" y="0"/>
                    </a:cubicBezTo>
                    <a:cubicBezTo>
                      <a:pt x="332581" y="794"/>
                      <a:pt x="322213" y="1098"/>
                      <a:pt x="311943" y="2382"/>
                    </a:cubicBezTo>
                    <a:cubicBezTo>
                      <a:pt x="309453" y="2693"/>
                      <a:pt x="307213" y="4074"/>
                      <a:pt x="304800" y="4763"/>
                    </a:cubicBezTo>
                    <a:cubicBezTo>
                      <a:pt x="301653" y="5662"/>
                      <a:pt x="298450" y="6350"/>
                      <a:pt x="295275" y="7144"/>
                    </a:cubicBezTo>
                    <a:cubicBezTo>
                      <a:pt x="293687" y="9525"/>
                      <a:pt x="292536" y="12264"/>
                      <a:pt x="290512" y="14288"/>
                    </a:cubicBezTo>
                    <a:cubicBezTo>
                      <a:pt x="288488" y="16312"/>
                      <a:pt x="285156" y="16815"/>
                      <a:pt x="283368" y="19050"/>
                    </a:cubicBezTo>
                    <a:cubicBezTo>
                      <a:pt x="281800" y="21010"/>
                      <a:pt x="282555" y="24234"/>
                      <a:pt x="280987" y="26194"/>
                    </a:cubicBezTo>
                    <a:cubicBezTo>
                      <a:pt x="277630" y="30391"/>
                      <a:pt x="271406" y="31769"/>
                      <a:pt x="266700" y="33338"/>
                    </a:cubicBezTo>
                    <a:cubicBezTo>
                      <a:pt x="255587" y="50006"/>
                      <a:pt x="261937" y="44450"/>
                      <a:pt x="250031" y="52388"/>
                    </a:cubicBezTo>
                    <a:cubicBezTo>
                      <a:pt x="245840" y="64962"/>
                      <a:pt x="249042" y="57444"/>
                      <a:pt x="238125" y="73819"/>
                    </a:cubicBezTo>
                    <a:cubicBezTo>
                      <a:pt x="236537" y="76200"/>
                      <a:pt x="235386" y="78939"/>
                      <a:pt x="233362" y="80963"/>
                    </a:cubicBezTo>
                    <a:cubicBezTo>
                      <a:pt x="224195" y="90130"/>
                      <a:pt x="228086" y="85305"/>
                      <a:pt x="221456" y="95250"/>
                    </a:cubicBezTo>
                    <a:cubicBezTo>
                      <a:pt x="220662" y="97631"/>
                      <a:pt x="219386" y="99903"/>
                      <a:pt x="219075" y="102394"/>
                    </a:cubicBezTo>
                    <a:cubicBezTo>
                      <a:pt x="217791" y="112663"/>
                      <a:pt x="218600" y="123178"/>
                      <a:pt x="216693" y="133350"/>
                    </a:cubicBezTo>
                    <a:cubicBezTo>
                      <a:pt x="216166" y="136163"/>
                      <a:pt x="213093" y="137879"/>
                      <a:pt x="211931" y="140494"/>
                    </a:cubicBezTo>
                    <a:cubicBezTo>
                      <a:pt x="209892" y="145082"/>
                      <a:pt x="208756" y="150019"/>
                      <a:pt x="207168" y="154782"/>
                    </a:cubicBezTo>
                    <a:cubicBezTo>
                      <a:pt x="206374" y="157163"/>
                      <a:pt x="207168" y="161131"/>
                      <a:pt x="204787" y="161925"/>
                    </a:cubicBezTo>
                    <a:lnTo>
                      <a:pt x="190500" y="166688"/>
                    </a:lnTo>
                    <a:lnTo>
                      <a:pt x="183356" y="169069"/>
                    </a:lnTo>
                    <a:cubicBezTo>
                      <a:pt x="180181" y="168275"/>
                      <a:pt x="176839" y="167977"/>
                      <a:pt x="173831" y="166688"/>
                    </a:cubicBezTo>
                    <a:cubicBezTo>
                      <a:pt x="171200" y="165561"/>
                      <a:pt x="169247" y="163205"/>
                      <a:pt x="166687" y="161925"/>
                    </a:cubicBezTo>
                    <a:cubicBezTo>
                      <a:pt x="164442" y="160802"/>
                      <a:pt x="161924" y="160338"/>
                      <a:pt x="159543" y="159544"/>
                    </a:cubicBezTo>
                    <a:cubicBezTo>
                      <a:pt x="158749" y="150019"/>
                      <a:pt x="159625" y="140204"/>
                      <a:pt x="157162" y="130969"/>
                    </a:cubicBezTo>
                    <a:cubicBezTo>
                      <a:pt x="155079" y="123156"/>
                      <a:pt x="148119" y="124066"/>
                      <a:pt x="142875" y="121444"/>
                    </a:cubicBezTo>
                    <a:cubicBezTo>
                      <a:pt x="124406" y="112210"/>
                      <a:pt x="146548" y="120289"/>
                      <a:pt x="128587" y="114300"/>
                    </a:cubicBezTo>
                    <a:cubicBezTo>
                      <a:pt x="127000" y="111919"/>
                      <a:pt x="125848" y="109180"/>
                      <a:pt x="123825" y="107157"/>
                    </a:cubicBezTo>
                    <a:cubicBezTo>
                      <a:pt x="121801" y="105133"/>
                      <a:pt x="118469" y="104629"/>
                      <a:pt x="116681" y="102394"/>
                    </a:cubicBezTo>
                    <a:cubicBezTo>
                      <a:pt x="115113" y="100434"/>
                      <a:pt x="115423" y="97495"/>
                      <a:pt x="114300" y="95250"/>
                    </a:cubicBezTo>
                    <a:cubicBezTo>
                      <a:pt x="110332" y="87314"/>
                      <a:pt x="109535" y="88106"/>
                      <a:pt x="102393" y="83344"/>
                    </a:cubicBezTo>
                    <a:cubicBezTo>
                      <a:pt x="103187" y="80169"/>
                      <a:pt x="103151" y="76661"/>
                      <a:pt x="104775" y="73819"/>
                    </a:cubicBezTo>
                    <a:cubicBezTo>
                      <a:pt x="106446" y="70895"/>
                      <a:pt x="111101" y="69942"/>
                      <a:pt x="111918" y="66675"/>
                    </a:cubicBezTo>
                    <a:cubicBezTo>
                      <a:pt x="112739" y="63391"/>
                      <a:pt x="108526" y="51734"/>
                      <a:pt x="107156" y="47625"/>
                    </a:cubicBezTo>
                    <a:cubicBezTo>
                      <a:pt x="106362" y="42069"/>
                      <a:pt x="105750" y="36484"/>
                      <a:pt x="104775" y="30957"/>
                    </a:cubicBezTo>
                    <a:cubicBezTo>
                      <a:pt x="102794" y="19731"/>
                      <a:pt x="105566" y="6192"/>
                      <a:pt x="92868" y="2382"/>
                    </a:cubicBezTo>
                    <a:cubicBezTo>
                      <a:pt x="87492" y="769"/>
                      <a:pt x="81756" y="794"/>
                      <a:pt x="76200" y="0"/>
                    </a:cubicBezTo>
                    <a:cubicBezTo>
                      <a:pt x="58236" y="5990"/>
                      <a:pt x="80385" y="-2091"/>
                      <a:pt x="61912" y="7144"/>
                    </a:cubicBezTo>
                    <a:cubicBezTo>
                      <a:pt x="59667" y="8266"/>
                      <a:pt x="57149" y="8731"/>
                      <a:pt x="54768" y="9525"/>
                    </a:cubicBezTo>
                    <a:cubicBezTo>
                      <a:pt x="44116" y="25505"/>
                      <a:pt x="52209" y="10869"/>
                      <a:pt x="47625" y="45244"/>
                    </a:cubicBezTo>
                    <a:cubicBezTo>
                      <a:pt x="46537" y="53403"/>
                      <a:pt x="44128" y="52238"/>
                      <a:pt x="40481" y="59532"/>
                    </a:cubicBezTo>
                    <a:cubicBezTo>
                      <a:pt x="39359" y="61777"/>
                      <a:pt x="39222" y="64430"/>
                      <a:pt x="38100" y="66675"/>
                    </a:cubicBezTo>
                    <a:cubicBezTo>
                      <a:pt x="36820" y="69235"/>
                      <a:pt x="34757" y="71334"/>
                      <a:pt x="33337" y="73819"/>
                    </a:cubicBezTo>
                    <a:cubicBezTo>
                      <a:pt x="31576" y="76901"/>
                      <a:pt x="30162" y="80169"/>
                      <a:pt x="28575" y="83344"/>
                    </a:cubicBezTo>
                    <a:cubicBezTo>
                      <a:pt x="23730" y="107559"/>
                      <a:pt x="28695" y="85303"/>
                      <a:pt x="23812" y="102394"/>
                    </a:cubicBezTo>
                    <a:cubicBezTo>
                      <a:pt x="22913" y="105541"/>
                      <a:pt x="22720" y="108911"/>
                      <a:pt x="21431" y="111919"/>
                    </a:cubicBezTo>
                    <a:cubicBezTo>
                      <a:pt x="20304" y="114550"/>
                      <a:pt x="18256" y="116682"/>
                      <a:pt x="16668" y="119063"/>
                    </a:cubicBezTo>
                    <a:cubicBezTo>
                      <a:pt x="8654" y="143110"/>
                      <a:pt x="20892" y="105782"/>
                      <a:pt x="11906" y="135732"/>
                    </a:cubicBezTo>
                    <a:cubicBezTo>
                      <a:pt x="9742" y="142945"/>
                      <a:pt x="7143" y="150019"/>
                      <a:pt x="4762" y="157163"/>
                    </a:cubicBezTo>
                    <a:lnTo>
                      <a:pt x="2381" y="164307"/>
                    </a:lnTo>
                    <a:lnTo>
                      <a:pt x="0" y="171450"/>
                    </a:lnTo>
                    <a:cubicBezTo>
                      <a:pt x="5644" y="199676"/>
                      <a:pt x="-1775" y="170436"/>
                      <a:pt x="7143" y="190500"/>
                    </a:cubicBezTo>
                    <a:cubicBezTo>
                      <a:pt x="9182" y="195088"/>
                      <a:pt x="9121" y="200611"/>
                      <a:pt x="11906" y="204788"/>
                    </a:cubicBezTo>
                    <a:cubicBezTo>
                      <a:pt x="13493" y="207169"/>
                      <a:pt x="15248" y="209447"/>
                      <a:pt x="16668" y="211932"/>
                    </a:cubicBezTo>
                    <a:cubicBezTo>
                      <a:pt x="18429" y="215014"/>
                      <a:pt x="20113" y="218161"/>
                      <a:pt x="21431" y="221457"/>
                    </a:cubicBezTo>
                    <a:cubicBezTo>
                      <a:pt x="23295" y="226118"/>
                      <a:pt x="26193" y="235744"/>
                      <a:pt x="26193" y="235744"/>
                    </a:cubicBezTo>
                    <a:cubicBezTo>
                      <a:pt x="27338" y="246044"/>
                      <a:pt x="28114" y="258661"/>
                      <a:pt x="30956" y="269082"/>
                    </a:cubicBezTo>
                    <a:cubicBezTo>
                      <a:pt x="32277" y="273925"/>
                      <a:pt x="35718" y="283369"/>
                      <a:pt x="35718" y="283369"/>
                    </a:cubicBezTo>
                    <a:cubicBezTo>
                      <a:pt x="34924" y="304007"/>
                      <a:pt x="34586" y="324667"/>
                      <a:pt x="33337" y="345282"/>
                    </a:cubicBezTo>
                    <a:cubicBezTo>
                      <a:pt x="32998" y="350884"/>
                      <a:pt x="31488" y="356363"/>
                      <a:pt x="30956" y="361950"/>
                    </a:cubicBezTo>
                    <a:cubicBezTo>
                      <a:pt x="29900" y="373041"/>
                      <a:pt x="29877" y="384223"/>
                      <a:pt x="28575" y="395288"/>
                    </a:cubicBezTo>
                    <a:cubicBezTo>
                      <a:pt x="28282" y="397781"/>
                      <a:pt x="26883" y="400018"/>
                      <a:pt x="26193" y="402432"/>
                    </a:cubicBezTo>
                    <a:cubicBezTo>
                      <a:pt x="25294" y="405579"/>
                      <a:pt x="24522" y="408762"/>
                      <a:pt x="23812" y="411957"/>
                    </a:cubicBezTo>
                    <a:cubicBezTo>
                      <a:pt x="22934" y="415908"/>
                      <a:pt x="22413" y="419937"/>
                      <a:pt x="21431" y="423863"/>
                    </a:cubicBezTo>
                    <a:cubicBezTo>
                      <a:pt x="20822" y="426298"/>
                      <a:pt x="19659" y="428572"/>
                      <a:pt x="19050" y="431007"/>
                    </a:cubicBezTo>
                    <a:cubicBezTo>
                      <a:pt x="18068" y="434933"/>
                      <a:pt x="17650" y="438987"/>
                      <a:pt x="16668" y="442913"/>
                    </a:cubicBezTo>
                    <a:cubicBezTo>
                      <a:pt x="16059" y="445348"/>
                      <a:pt x="14977" y="447643"/>
                      <a:pt x="14287" y="450057"/>
                    </a:cubicBezTo>
                    <a:cubicBezTo>
                      <a:pt x="13388" y="453204"/>
                      <a:pt x="12700" y="456407"/>
                      <a:pt x="11906" y="459582"/>
                    </a:cubicBezTo>
                    <a:cubicBezTo>
                      <a:pt x="12700" y="470694"/>
                      <a:pt x="12634" y="481902"/>
                      <a:pt x="14287" y="492919"/>
                    </a:cubicBezTo>
                    <a:cubicBezTo>
                      <a:pt x="15032" y="497884"/>
                      <a:pt x="19050" y="507207"/>
                      <a:pt x="19050" y="507207"/>
                    </a:cubicBezTo>
                    <a:cubicBezTo>
                      <a:pt x="20849" y="532397"/>
                      <a:pt x="20350" y="536440"/>
                      <a:pt x="23812" y="557213"/>
                    </a:cubicBezTo>
                    <a:cubicBezTo>
                      <a:pt x="24477" y="561205"/>
                      <a:pt x="25211" y="565193"/>
                      <a:pt x="26193" y="569119"/>
                    </a:cubicBezTo>
                    <a:cubicBezTo>
                      <a:pt x="26802" y="571554"/>
                      <a:pt x="26800" y="574488"/>
                      <a:pt x="28575" y="576263"/>
                    </a:cubicBezTo>
                    <a:cubicBezTo>
                      <a:pt x="30350" y="578038"/>
                      <a:pt x="33337" y="577850"/>
                      <a:pt x="35718" y="578644"/>
                    </a:cubicBezTo>
                    <a:cubicBezTo>
                      <a:pt x="34924" y="581819"/>
                      <a:pt x="34236" y="585022"/>
                      <a:pt x="33337" y="588169"/>
                    </a:cubicBezTo>
                    <a:cubicBezTo>
                      <a:pt x="32647" y="590583"/>
                      <a:pt x="30956" y="592803"/>
                      <a:pt x="30956" y="595313"/>
                    </a:cubicBezTo>
                    <a:cubicBezTo>
                      <a:pt x="30956" y="608038"/>
                      <a:pt x="30716" y="620961"/>
                      <a:pt x="33337" y="633413"/>
                    </a:cubicBezTo>
                    <a:cubicBezTo>
                      <a:pt x="34031" y="636708"/>
                      <a:pt x="38325" y="637970"/>
                      <a:pt x="40481" y="640557"/>
                    </a:cubicBezTo>
                    <a:cubicBezTo>
                      <a:pt x="48766" y="650499"/>
                      <a:pt x="40659" y="646172"/>
                      <a:pt x="52387" y="650082"/>
                    </a:cubicBezTo>
                    <a:cubicBezTo>
                      <a:pt x="58372" y="668038"/>
                      <a:pt x="50297" y="645902"/>
                      <a:pt x="59531" y="664369"/>
                    </a:cubicBezTo>
                    <a:cubicBezTo>
                      <a:pt x="60654" y="666614"/>
                      <a:pt x="60520" y="669424"/>
                      <a:pt x="61912" y="671513"/>
                    </a:cubicBezTo>
                    <a:cubicBezTo>
                      <a:pt x="67008" y="679158"/>
                      <a:pt x="68710" y="678542"/>
                      <a:pt x="76200" y="681038"/>
                    </a:cubicBezTo>
                    <a:cubicBezTo>
                      <a:pt x="78581" y="682625"/>
                      <a:pt x="80784" y="684520"/>
                      <a:pt x="83343" y="685800"/>
                    </a:cubicBezTo>
                    <a:cubicBezTo>
                      <a:pt x="90687" y="689472"/>
                      <a:pt x="102962" y="689741"/>
                      <a:pt x="109537" y="690563"/>
                    </a:cubicBezTo>
                    <a:cubicBezTo>
                      <a:pt x="115887" y="689769"/>
                      <a:pt x="123262" y="691732"/>
                      <a:pt x="128587" y="688182"/>
                    </a:cubicBezTo>
                    <a:cubicBezTo>
                      <a:pt x="131955" y="685937"/>
                      <a:pt x="129688" y="680115"/>
                      <a:pt x="130968" y="676275"/>
                    </a:cubicBezTo>
                    <a:cubicBezTo>
                      <a:pt x="132091" y="672907"/>
                      <a:pt x="133221" y="669260"/>
                      <a:pt x="135731" y="666750"/>
                    </a:cubicBezTo>
                    <a:cubicBezTo>
                      <a:pt x="139778" y="662703"/>
                      <a:pt x="150018" y="657225"/>
                      <a:pt x="150018" y="657225"/>
                    </a:cubicBezTo>
                    <a:cubicBezTo>
                      <a:pt x="157956" y="658019"/>
                      <a:pt x="165990" y="658137"/>
                      <a:pt x="173831" y="659607"/>
                    </a:cubicBezTo>
                    <a:cubicBezTo>
                      <a:pt x="178765" y="660532"/>
                      <a:pt x="183356" y="662782"/>
                      <a:pt x="188118" y="664369"/>
                    </a:cubicBezTo>
                    <a:lnTo>
                      <a:pt x="195262" y="666750"/>
                    </a:lnTo>
                    <a:cubicBezTo>
                      <a:pt x="198861" y="681149"/>
                      <a:pt x="196607" y="673165"/>
                      <a:pt x="202406" y="690563"/>
                    </a:cubicBezTo>
                    <a:cubicBezTo>
                      <a:pt x="203200" y="692944"/>
                      <a:pt x="203012" y="695932"/>
                      <a:pt x="204787" y="697707"/>
                    </a:cubicBezTo>
                    <a:cubicBezTo>
                      <a:pt x="213186" y="706105"/>
                      <a:pt x="210425" y="701838"/>
                      <a:pt x="214312" y="709613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 dirty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9" name="Forma libre 204">
                <a:extLst>
                  <a:ext uri="{FF2B5EF4-FFF2-40B4-BE49-F238E27FC236}">
                    <a16:creationId xmlns:a16="http://schemas.microsoft.com/office/drawing/2014/main" id="{AB3B6433-4A53-B31F-10AF-5538CAC1D7BA}"/>
                  </a:ext>
                </a:extLst>
              </p:cNvPr>
              <p:cNvSpPr/>
              <p:nvPr/>
            </p:nvSpPr>
            <p:spPr bwMode="auto">
              <a:xfrm>
                <a:off x="6300412" y="2700260"/>
                <a:ext cx="1645022" cy="648670"/>
              </a:xfrm>
              <a:custGeom>
                <a:avLst/>
                <a:gdLst>
                  <a:gd name="connsiteX0" fmla="*/ 1652588 w 1652588"/>
                  <a:gd name="connsiteY0" fmla="*/ 378619 h 692944"/>
                  <a:gd name="connsiteX1" fmla="*/ 1640682 w 1652588"/>
                  <a:gd name="connsiteY1" fmla="*/ 383382 h 692944"/>
                  <a:gd name="connsiteX2" fmla="*/ 1638300 w 1652588"/>
                  <a:gd name="connsiteY2" fmla="*/ 390525 h 692944"/>
                  <a:gd name="connsiteX3" fmla="*/ 1633538 w 1652588"/>
                  <a:gd name="connsiteY3" fmla="*/ 397669 h 692944"/>
                  <a:gd name="connsiteX4" fmla="*/ 1614488 w 1652588"/>
                  <a:gd name="connsiteY4" fmla="*/ 419100 h 692944"/>
                  <a:gd name="connsiteX5" fmla="*/ 1597819 w 1652588"/>
                  <a:gd name="connsiteY5" fmla="*/ 435769 h 692944"/>
                  <a:gd name="connsiteX6" fmla="*/ 1590675 w 1652588"/>
                  <a:gd name="connsiteY6" fmla="*/ 440532 h 692944"/>
                  <a:gd name="connsiteX7" fmla="*/ 1583532 w 1652588"/>
                  <a:gd name="connsiteY7" fmla="*/ 442913 h 692944"/>
                  <a:gd name="connsiteX8" fmla="*/ 1564482 w 1652588"/>
                  <a:gd name="connsiteY8" fmla="*/ 447675 h 692944"/>
                  <a:gd name="connsiteX9" fmla="*/ 1533525 w 1652588"/>
                  <a:gd name="connsiteY9" fmla="*/ 454819 h 692944"/>
                  <a:gd name="connsiteX10" fmla="*/ 1509713 w 1652588"/>
                  <a:gd name="connsiteY10" fmla="*/ 461963 h 692944"/>
                  <a:gd name="connsiteX11" fmla="*/ 1502569 w 1652588"/>
                  <a:gd name="connsiteY11" fmla="*/ 464344 h 692944"/>
                  <a:gd name="connsiteX12" fmla="*/ 1485900 w 1652588"/>
                  <a:gd name="connsiteY12" fmla="*/ 466725 h 692944"/>
                  <a:gd name="connsiteX13" fmla="*/ 1481138 w 1652588"/>
                  <a:gd name="connsiteY13" fmla="*/ 473869 h 692944"/>
                  <a:gd name="connsiteX14" fmla="*/ 1473994 w 1652588"/>
                  <a:gd name="connsiteY14" fmla="*/ 478632 h 692944"/>
                  <a:gd name="connsiteX15" fmla="*/ 1445419 w 1652588"/>
                  <a:gd name="connsiteY15" fmla="*/ 485775 h 692944"/>
                  <a:gd name="connsiteX16" fmla="*/ 1428750 w 1652588"/>
                  <a:gd name="connsiteY16" fmla="*/ 490538 h 692944"/>
                  <a:gd name="connsiteX17" fmla="*/ 1402557 w 1652588"/>
                  <a:gd name="connsiteY17" fmla="*/ 502444 h 692944"/>
                  <a:gd name="connsiteX18" fmla="*/ 1378744 w 1652588"/>
                  <a:gd name="connsiteY18" fmla="*/ 509588 h 692944"/>
                  <a:gd name="connsiteX19" fmla="*/ 1357313 w 1652588"/>
                  <a:gd name="connsiteY19" fmla="*/ 514350 h 692944"/>
                  <a:gd name="connsiteX20" fmla="*/ 1350169 w 1652588"/>
                  <a:gd name="connsiteY20" fmla="*/ 519113 h 692944"/>
                  <a:gd name="connsiteX21" fmla="*/ 1333500 w 1652588"/>
                  <a:gd name="connsiteY21" fmla="*/ 523875 h 692944"/>
                  <a:gd name="connsiteX22" fmla="*/ 1312069 w 1652588"/>
                  <a:gd name="connsiteY22" fmla="*/ 531019 h 692944"/>
                  <a:gd name="connsiteX23" fmla="*/ 1304925 w 1652588"/>
                  <a:gd name="connsiteY23" fmla="*/ 533400 h 692944"/>
                  <a:gd name="connsiteX24" fmla="*/ 1293019 w 1652588"/>
                  <a:gd name="connsiteY24" fmla="*/ 535782 h 692944"/>
                  <a:gd name="connsiteX25" fmla="*/ 1278732 w 1652588"/>
                  <a:gd name="connsiteY25" fmla="*/ 540544 h 692944"/>
                  <a:gd name="connsiteX26" fmla="*/ 1240632 w 1652588"/>
                  <a:gd name="connsiteY26" fmla="*/ 547688 h 692944"/>
                  <a:gd name="connsiteX27" fmla="*/ 1233488 w 1652588"/>
                  <a:gd name="connsiteY27" fmla="*/ 552450 h 692944"/>
                  <a:gd name="connsiteX28" fmla="*/ 1219200 w 1652588"/>
                  <a:gd name="connsiteY28" fmla="*/ 557213 h 692944"/>
                  <a:gd name="connsiteX29" fmla="*/ 1212057 w 1652588"/>
                  <a:gd name="connsiteY29" fmla="*/ 564357 h 692944"/>
                  <a:gd name="connsiteX30" fmla="*/ 1202532 w 1652588"/>
                  <a:gd name="connsiteY30" fmla="*/ 566738 h 692944"/>
                  <a:gd name="connsiteX31" fmla="*/ 1195388 w 1652588"/>
                  <a:gd name="connsiteY31" fmla="*/ 569119 h 692944"/>
                  <a:gd name="connsiteX32" fmla="*/ 1176338 w 1652588"/>
                  <a:gd name="connsiteY32" fmla="*/ 573882 h 692944"/>
                  <a:gd name="connsiteX33" fmla="*/ 1140619 w 1652588"/>
                  <a:gd name="connsiteY33" fmla="*/ 585788 h 692944"/>
                  <a:gd name="connsiteX34" fmla="*/ 1133475 w 1652588"/>
                  <a:gd name="connsiteY34" fmla="*/ 588169 h 692944"/>
                  <a:gd name="connsiteX35" fmla="*/ 1126332 w 1652588"/>
                  <a:gd name="connsiteY35" fmla="*/ 590550 h 692944"/>
                  <a:gd name="connsiteX36" fmla="*/ 1116807 w 1652588"/>
                  <a:gd name="connsiteY36" fmla="*/ 592932 h 692944"/>
                  <a:gd name="connsiteX37" fmla="*/ 1102519 w 1652588"/>
                  <a:gd name="connsiteY37" fmla="*/ 597694 h 692944"/>
                  <a:gd name="connsiteX38" fmla="*/ 1085850 w 1652588"/>
                  <a:gd name="connsiteY38" fmla="*/ 602457 h 692944"/>
                  <a:gd name="connsiteX39" fmla="*/ 1076325 w 1652588"/>
                  <a:gd name="connsiteY39" fmla="*/ 597694 h 692944"/>
                  <a:gd name="connsiteX40" fmla="*/ 1083469 w 1652588"/>
                  <a:gd name="connsiteY40" fmla="*/ 583407 h 692944"/>
                  <a:gd name="connsiteX41" fmla="*/ 1085850 w 1652588"/>
                  <a:gd name="connsiteY41" fmla="*/ 576263 h 692944"/>
                  <a:gd name="connsiteX42" fmla="*/ 1095375 w 1652588"/>
                  <a:gd name="connsiteY42" fmla="*/ 561975 h 692944"/>
                  <a:gd name="connsiteX43" fmla="*/ 1104900 w 1652588"/>
                  <a:gd name="connsiteY43" fmla="*/ 547688 h 692944"/>
                  <a:gd name="connsiteX44" fmla="*/ 1104900 w 1652588"/>
                  <a:gd name="connsiteY44" fmla="*/ 507207 h 692944"/>
                  <a:gd name="connsiteX45" fmla="*/ 1097757 w 1652588"/>
                  <a:gd name="connsiteY45" fmla="*/ 502444 h 692944"/>
                  <a:gd name="connsiteX46" fmla="*/ 1088232 w 1652588"/>
                  <a:gd name="connsiteY46" fmla="*/ 488157 h 692944"/>
                  <a:gd name="connsiteX47" fmla="*/ 1090613 w 1652588"/>
                  <a:gd name="connsiteY47" fmla="*/ 476250 h 692944"/>
                  <a:gd name="connsiteX48" fmla="*/ 1107282 w 1652588"/>
                  <a:gd name="connsiteY48" fmla="*/ 457200 h 692944"/>
                  <a:gd name="connsiteX49" fmla="*/ 1112044 w 1652588"/>
                  <a:gd name="connsiteY49" fmla="*/ 450057 h 692944"/>
                  <a:gd name="connsiteX50" fmla="*/ 1104900 w 1652588"/>
                  <a:gd name="connsiteY50" fmla="*/ 402432 h 692944"/>
                  <a:gd name="connsiteX51" fmla="*/ 1100138 w 1652588"/>
                  <a:gd name="connsiteY51" fmla="*/ 385763 h 692944"/>
                  <a:gd name="connsiteX52" fmla="*/ 1095375 w 1652588"/>
                  <a:gd name="connsiteY52" fmla="*/ 378619 h 692944"/>
                  <a:gd name="connsiteX53" fmla="*/ 1090613 w 1652588"/>
                  <a:gd name="connsiteY53" fmla="*/ 347663 h 692944"/>
                  <a:gd name="connsiteX54" fmla="*/ 1088232 w 1652588"/>
                  <a:gd name="connsiteY54" fmla="*/ 340519 h 692944"/>
                  <a:gd name="connsiteX55" fmla="*/ 1081088 w 1652588"/>
                  <a:gd name="connsiteY55" fmla="*/ 335757 h 692944"/>
                  <a:gd name="connsiteX56" fmla="*/ 1076325 w 1652588"/>
                  <a:gd name="connsiteY56" fmla="*/ 342900 h 692944"/>
                  <a:gd name="connsiteX57" fmla="*/ 1073944 w 1652588"/>
                  <a:gd name="connsiteY57" fmla="*/ 359569 h 692944"/>
                  <a:gd name="connsiteX58" fmla="*/ 1071563 w 1652588"/>
                  <a:gd name="connsiteY58" fmla="*/ 366713 h 692944"/>
                  <a:gd name="connsiteX59" fmla="*/ 1069182 w 1652588"/>
                  <a:gd name="connsiteY59" fmla="*/ 378619 h 692944"/>
                  <a:gd name="connsiteX60" fmla="*/ 1062038 w 1652588"/>
                  <a:gd name="connsiteY60" fmla="*/ 392907 h 692944"/>
                  <a:gd name="connsiteX61" fmla="*/ 1054894 w 1652588"/>
                  <a:gd name="connsiteY61" fmla="*/ 400050 h 692944"/>
                  <a:gd name="connsiteX62" fmla="*/ 1047750 w 1652588"/>
                  <a:gd name="connsiteY62" fmla="*/ 402432 h 692944"/>
                  <a:gd name="connsiteX63" fmla="*/ 1040607 w 1652588"/>
                  <a:gd name="connsiteY63" fmla="*/ 395288 h 692944"/>
                  <a:gd name="connsiteX64" fmla="*/ 1033463 w 1652588"/>
                  <a:gd name="connsiteY64" fmla="*/ 392907 h 692944"/>
                  <a:gd name="connsiteX65" fmla="*/ 1028700 w 1652588"/>
                  <a:gd name="connsiteY65" fmla="*/ 385763 h 692944"/>
                  <a:gd name="connsiteX66" fmla="*/ 1014413 w 1652588"/>
                  <a:gd name="connsiteY66" fmla="*/ 392907 h 692944"/>
                  <a:gd name="connsiteX67" fmla="*/ 1004888 w 1652588"/>
                  <a:gd name="connsiteY67" fmla="*/ 409575 h 692944"/>
                  <a:gd name="connsiteX68" fmla="*/ 1000125 w 1652588"/>
                  <a:gd name="connsiteY68" fmla="*/ 416719 h 692944"/>
                  <a:gd name="connsiteX69" fmla="*/ 990600 w 1652588"/>
                  <a:gd name="connsiteY69" fmla="*/ 419100 h 692944"/>
                  <a:gd name="connsiteX70" fmla="*/ 983457 w 1652588"/>
                  <a:gd name="connsiteY70" fmla="*/ 426244 h 692944"/>
                  <a:gd name="connsiteX71" fmla="*/ 952500 w 1652588"/>
                  <a:gd name="connsiteY71" fmla="*/ 428625 h 692944"/>
                  <a:gd name="connsiteX72" fmla="*/ 945357 w 1652588"/>
                  <a:gd name="connsiteY72" fmla="*/ 426244 h 692944"/>
                  <a:gd name="connsiteX73" fmla="*/ 942975 w 1652588"/>
                  <a:gd name="connsiteY73" fmla="*/ 433388 h 692944"/>
                  <a:gd name="connsiteX74" fmla="*/ 938213 w 1652588"/>
                  <a:gd name="connsiteY74" fmla="*/ 440532 h 692944"/>
                  <a:gd name="connsiteX75" fmla="*/ 928688 w 1652588"/>
                  <a:gd name="connsiteY75" fmla="*/ 442913 h 692944"/>
                  <a:gd name="connsiteX76" fmla="*/ 921544 w 1652588"/>
                  <a:gd name="connsiteY76" fmla="*/ 435769 h 692944"/>
                  <a:gd name="connsiteX77" fmla="*/ 916782 w 1652588"/>
                  <a:gd name="connsiteY77" fmla="*/ 428625 h 692944"/>
                  <a:gd name="connsiteX78" fmla="*/ 904875 w 1652588"/>
                  <a:gd name="connsiteY78" fmla="*/ 426244 h 692944"/>
                  <a:gd name="connsiteX79" fmla="*/ 897732 w 1652588"/>
                  <a:gd name="connsiteY79" fmla="*/ 421482 h 692944"/>
                  <a:gd name="connsiteX80" fmla="*/ 892969 w 1652588"/>
                  <a:gd name="connsiteY80" fmla="*/ 414338 h 692944"/>
                  <a:gd name="connsiteX81" fmla="*/ 885825 w 1652588"/>
                  <a:gd name="connsiteY81" fmla="*/ 411957 h 692944"/>
                  <a:gd name="connsiteX82" fmla="*/ 881063 w 1652588"/>
                  <a:gd name="connsiteY82" fmla="*/ 395288 h 692944"/>
                  <a:gd name="connsiteX83" fmla="*/ 883444 w 1652588"/>
                  <a:gd name="connsiteY83" fmla="*/ 385763 h 692944"/>
                  <a:gd name="connsiteX84" fmla="*/ 845344 w 1652588"/>
                  <a:gd name="connsiteY84" fmla="*/ 383382 h 692944"/>
                  <a:gd name="connsiteX85" fmla="*/ 840582 w 1652588"/>
                  <a:gd name="connsiteY85" fmla="*/ 390525 h 692944"/>
                  <a:gd name="connsiteX86" fmla="*/ 826294 w 1652588"/>
                  <a:gd name="connsiteY86" fmla="*/ 395288 h 692944"/>
                  <a:gd name="connsiteX87" fmla="*/ 814388 w 1652588"/>
                  <a:gd name="connsiteY87" fmla="*/ 404813 h 692944"/>
                  <a:gd name="connsiteX88" fmla="*/ 807244 w 1652588"/>
                  <a:gd name="connsiteY88" fmla="*/ 409575 h 692944"/>
                  <a:gd name="connsiteX89" fmla="*/ 792957 w 1652588"/>
                  <a:gd name="connsiteY89" fmla="*/ 414338 h 692944"/>
                  <a:gd name="connsiteX90" fmla="*/ 778669 w 1652588"/>
                  <a:gd name="connsiteY90" fmla="*/ 423863 h 692944"/>
                  <a:gd name="connsiteX91" fmla="*/ 752475 w 1652588"/>
                  <a:gd name="connsiteY91" fmla="*/ 428625 h 692944"/>
                  <a:gd name="connsiteX92" fmla="*/ 738188 w 1652588"/>
                  <a:gd name="connsiteY92" fmla="*/ 431007 h 692944"/>
                  <a:gd name="connsiteX93" fmla="*/ 728663 w 1652588"/>
                  <a:gd name="connsiteY93" fmla="*/ 445294 h 692944"/>
                  <a:gd name="connsiteX94" fmla="*/ 714375 w 1652588"/>
                  <a:gd name="connsiteY94" fmla="*/ 450057 h 692944"/>
                  <a:gd name="connsiteX95" fmla="*/ 707232 w 1652588"/>
                  <a:gd name="connsiteY95" fmla="*/ 452438 h 692944"/>
                  <a:gd name="connsiteX96" fmla="*/ 688182 w 1652588"/>
                  <a:gd name="connsiteY96" fmla="*/ 454819 h 692944"/>
                  <a:gd name="connsiteX97" fmla="*/ 681038 w 1652588"/>
                  <a:gd name="connsiteY97" fmla="*/ 457200 h 692944"/>
                  <a:gd name="connsiteX98" fmla="*/ 673894 w 1652588"/>
                  <a:gd name="connsiteY98" fmla="*/ 471488 h 692944"/>
                  <a:gd name="connsiteX99" fmla="*/ 664369 w 1652588"/>
                  <a:gd name="connsiteY99" fmla="*/ 485775 h 692944"/>
                  <a:gd name="connsiteX100" fmla="*/ 659607 w 1652588"/>
                  <a:gd name="connsiteY100" fmla="*/ 492919 h 692944"/>
                  <a:gd name="connsiteX101" fmla="*/ 652463 w 1652588"/>
                  <a:gd name="connsiteY101" fmla="*/ 500063 h 692944"/>
                  <a:gd name="connsiteX102" fmla="*/ 650082 w 1652588"/>
                  <a:gd name="connsiteY102" fmla="*/ 507207 h 692944"/>
                  <a:gd name="connsiteX103" fmla="*/ 642938 w 1652588"/>
                  <a:gd name="connsiteY103" fmla="*/ 523875 h 692944"/>
                  <a:gd name="connsiteX104" fmla="*/ 635794 w 1652588"/>
                  <a:gd name="connsiteY104" fmla="*/ 526257 h 692944"/>
                  <a:gd name="connsiteX105" fmla="*/ 631032 w 1652588"/>
                  <a:gd name="connsiteY105" fmla="*/ 533400 h 692944"/>
                  <a:gd name="connsiteX106" fmla="*/ 635794 w 1652588"/>
                  <a:gd name="connsiteY106" fmla="*/ 542925 h 692944"/>
                  <a:gd name="connsiteX107" fmla="*/ 638175 w 1652588"/>
                  <a:gd name="connsiteY107" fmla="*/ 552450 h 692944"/>
                  <a:gd name="connsiteX108" fmla="*/ 640557 w 1652588"/>
                  <a:gd name="connsiteY108" fmla="*/ 559594 h 692944"/>
                  <a:gd name="connsiteX109" fmla="*/ 638175 w 1652588"/>
                  <a:gd name="connsiteY109" fmla="*/ 569119 h 692944"/>
                  <a:gd name="connsiteX110" fmla="*/ 626269 w 1652588"/>
                  <a:gd name="connsiteY110" fmla="*/ 583407 h 692944"/>
                  <a:gd name="connsiteX111" fmla="*/ 619125 w 1652588"/>
                  <a:gd name="connsiteY111" fmla="*/ 604838 h 692944"/>
                  <a:gd name="connsiteX112" fmla="*/ 616744 w 1652588"/>
                  <a:gd name="connsiteY112" fmla="*/ 611982 h 692944"/>
                  <a:gd name="connsiteX113" fmla="*/ 614363 w 1652588"/>
                  <a:gd name="connsiteY113" fmla="*/ 619125 h 692944"/>
                  <a:gd name="connsiteX114" fmla="*/ 611982 w 1652588"/>
                  <a:gd name="connsiteY114" fmla="*/ 631032 h 692944"/>
                  <a:gd name="connsiteX115" fmla="*/ 609600 w 1652588"/>
                  <a:gd name="connsiteY115" fmla="*/ 647700 h 692944"/>
                  <a:gd name="connsiteX116" fmla="*/ 604838 w 1652588"/>
                  <a:gd name="connsiteY116" fmla="*/ 657225 h 692944"/>
                  <a:gd name="connsiteX117" fmla="*/ 592932 w 1652588"/>
                  <a:gd name="connsiteY117" fmla="*/ 678657 h 692944"/>
                  <a:gd name="connsiteX118" fmla="*/ 585788 w 1652588"/>
                  <a:gd name="connsiteY118" fmla="*/ 681038 h 692944"/>
                  <a:gd name="connsiteX119" fmla="*/ 569119 w 1652588"/>
                  <a:gd name="connsiteY119" fmla="*/ 678657 h 692944"/>
                  <a:gd name="connsiteX120" fmla="*/ 561975 w 1652588"/>
                  <a:gd name="connsiteY120" fmla="*/ 671513 h 692944"/>
                  <a:gd name="connsiteX121" fmla="*/ 554832 w 1652588"/>
                  <a:gd name="connsiteY121" fmla="*/ 669132 h 692944"/>
                  <a:gd name="connsiteX122" fmla="*/ 535782 w 1652588"/>
                  <a:gd name="connsiteY122" fmla="*/ 671513 h 692944"/>
                  <a:gd name="connsiteX123" fmla="*/ 521494 w 1652588"/>
                  <a:gd name="connsiteY123" fmla="*/ 681038 h 692944"/>
                  <a:gd name="connsiteX124" fmla="*/ 514350 w 1652588"/>
                  <a:gd name="connsiteY124" fmla="*/ 685800 h 692944"/>
                  <a:gd name="connsiteX125" fmla="*/ 500063 w 1652588"/>
                  <a:gd name="connsiteY125" fmla="*/ 690563 h 692944"/>
                  <a:gd name="connsiteX126" fmla="*/ 492919 w 1652588"/>
                  <a:gd name="connsiteY126" fmla="*/ 692944 h 692944"/>
                  <a:gd name="connsiteX127" fmla="*/ 469107 w 1652588"/>
                  <a:gd name="connsiteY127" fmla="*/ 685800 h 692944"/>
                  <a:gd name="connsiteX128" fmla="*/ 464344 w 1652588"/>
                  <a:gd name="connsiteY128" fmla="*/ 678657 h 692944"/>
                  <a:gd name="connsiteX129" fmla="*/ 461963 w 1652588"/>
                  <a:gd name="connsiteY129" fmla="*/ 671513 h 692944"/>
                  <a:gd name="connsiteX130" fmla="*/ 466725 w 1652588"/>
                  <a:gd name="connsiteY130" fmla="*/ 650082 h 692944"/>
                  <a:gd name="connsiteX131" fmla="*/ 471488 w 1652588"/>
                  <a:gd name="connsiteY131" fmla="*/ 628650 h 692944"/>
                  <a:gd name="connsiteX132" fmla="*/ 466725 w 1652588"/>
                  <a:gd name="connsiteY132" fmla="*/ 607219 h 692944"/>
                  <a:gd name="connsiteX133" fmla="*/ 459582 w 1652588"/>
                  <a:gd name="connsiteY133" fmla="*/ 600075 h 692944"/>
                  <a:gd name="connsiteX134" fmla="*/ 454819 w 1652588"/>
                  <a:gd name="connsiteY134" fmla="*/ 592932 h 692944"/>
                  <a:gd name="connsiteX135" fmla="*/ 454819 w 1652588"/>
                  <a:gd name="connsiteY135" fmla="*/ 561975 h 692944"/>
                  <a:gd name="connsiteX136" fmla="*/ 459582 w 1652588"/>
                  <a:gd name="connsiteY136" fmla="*/ 547688 h 692944"/>
                  <a:gd name="connsiteX137" fmla="*/ 457200 w 1652588"/>
                  <a:gd name="connsiteY137" fmla="*/ 531019 h 692944"/>
                  <a:gd name="connsiteX138" fmla="*/ 454819 w 1652588"/>
                  <a:gd name="connsiteY138" fmla="*/ 519113 h 692944"/>
                  <a:gd name="connsiteX139" fmla="*/ 459582 w 1652588"/>
                  <a:gd name="connsiteY139" fmla="*/ 478632 h 692944"/>
                  <a:gd name="connsiteX140" fmla="*/ 452438 w 1652588"/>
                  <a:gd name="connsiteY140" fmla="*/ 445294 h 692944"/>
                  <a:gd name="connsiteX141" fmla="*/ 459582 w 1652588"/>
                  <a:gd name="connsiteY141" fmla="*/ 442913 h 692944"/>
                  <a:gd name="connsiteX142" fmla="*/ 469107 w 1652588"/>
                  <a:gd name="connsiteY142" fmla="*/ 440532 h 692944"/>
                  <a:gd name="connsiteX143" fmla="*/ 471488 w 1652588"/>
                  <a:gd name="connsiteY143" fmla="*/ 433388 h 692944"/>
                  <a:gd name="connsiteX144" fmla="*/ 464344 w 1652588"/>
                  <a:gd name="connsiteY144" fmla="*/ 428625 h 692944"/>
                  <a:gd name="connsiteX145" fmla="*/ 461963 w 1652588"/>
                  <a:gd name="connsiteY145" fmla="*/ 421482 h 692944"/>
                  <a:gd name="connsiteX146" fmla="*/ 459582 w 1652588"/>
                  <a:gd name="connsiteY146" fmla="*/ 411957 h 692944"/>
                  <a:gd name="connsiteX147" fmla="*/ 450057 w 1652588"/>
                  <a:gd name="connsiteY147" fmla="*/ 397669 h 692944"/>
                  <a:gd name="connsiteX148" fmla="*/ 440532 w 1652588"/>
                  <a:gd name="connsiteY148" fmla="*/ 383382 h 692944"/>
                  <a:gd name="connsiteX149" fmla="*/ 435769 w 1652588"/>
                  <a:gd name="connsiteY149" fmla="*/ 376238 h 692944"/>
                  <a:gd name="connsiteX150" fmla="*/ 431007 w 1652588"/>
                  <a:gd name="connsiteY150" fmla="*/ 369094 h 692944"/>
                  <a:gd name="connsiteX151" fmla="*/ 423863 w 1652588"/>
                  <a:gd name="connsiteY151" fmla="*/ 366713 h 692944"/>
                  <a:gd name="connsiteX152" fmla="*/ 392907 w 1652588"/>
                  <a:gd name="connsiteY152" fmla="*/ 354807 h 692944"/>
                  <a:gd name="connsiteX153" fmla="*/ 388144 w 1652588"/>
                  <a:gd name="connsiteY153" fmla="*/ 385763 h 692944"/>
                  <a:gd name="connsiteX154" fmla="*/ 381000 w 1652588"/>
                  <a:gd name="connsiteY154" fmla="*/ 400050 h 692944"/>
                  <a:gd name="connsiteX155" fmla="*/ 376238 w 1652588"/>
                  <a:gd name="connsiteY155" fmla="*/ 414338 h 692944"/>
                  <a:gd name="connsiteX156" fmla="*/ 369094 w 1652588"/>
                  <a:gd name="connsiteY156" fmla="*/ 435769 h 692944"/>
                  <a:gd name="connsiteX157" fmla="*/ 361950 w 1652588"/>
                  <a:gd name="connsiteY157" fmla="*/ 438150 h 692944"/>
                  <a:gd name="connsiteX158" fmla="*/ 338138 w 1652588"/>
                  <a:gd name="connsiteY158" fmla="*/ 442913 h 692944"/>
                  <a:gd name="connsiteX159" fmla="*/ 323850 w 1652588"/>
                  <a:gd name="connsiteY159" fmla="*/ 447675 h 692944"/>
                  <a:gd name="connsiteX160" fmla="*/ 316707 w 1652588"/>
                  <a:gd name="connsiteY160" fmla="*/ 450057 h 692944"/>
                  <a:gd name="connsiteX161" fmla="*/ 290513 w 1652588"/>
                  <a:gd name="connsiteY161" fmla="*/ 454819 h 692944"/>
                  <a:gd name="connsiteX162" fmla="*/ 269082 w 1652588"/>
                  <a:gd name="connsiteY162" fmla="*/ 466725 h 692944"/>
                  <a:gd name="connsiteX163" fmla="*/ 216694 w 1652588"/>
                  <a:gd name="connsiteY163" fmla="*/ 469107 h 692944"/>
                  <a:gd name="connsiteX164" fmla="*/ 150019 w 1652588"/>
                  <a:gd name="connsiteY164" fmla="*/ 471488 h 692944"/>
                  <a:gd name="connsiteX165" fmla="*/ 135732 w 1652588"/>
                  <a:gd name="connsiteY165" fmla="*/ 466725 h 692944"/>
                  <a:gd name="connsiteX166" fmla="*/ 128588 w 1652588"/>
                  <a:gd name="connsiteY166" fmla="*/ 464344 h 692944"/>
                  <a:gd name="connsiteX167" fmla="*/ 114300 w 1652588"/>
                  <a:gd name="connsiteY167" fmla="*/ 454819 h 692944"/>
                  <a:gd name="connsiteX168" fmla="*/ 104775 w 1652588"/>
                  <a:gd name="connsiteY168" fmla="*/ 438150 h 692944"/>
                  <a:gd name="connsiteX169" fmla="*/ 95250 w 1652588"/>
                  <a:gd name="connsiteY169" fmla="*/ 423863 h 692944"/>
                  <a:gd name="connsiteX170" fmla="*/ 92869 w 1652588"/>
                  <a:gd name="connsiteY170" fmla="*/ 416719 h 692944"/>
                  <a:gd name="connsiteX171" fmla="*/ 85725 w 1652588"/>
                  <a:gd name="connsiteY171" fmla="*/ 402432 h 692944"/>
                  <a:gd name="connsiteX172" fmla="*/ 97632 w 1652588"/>
                  <a:gd name="connsiteY172" fmla="*/ 354807 h 692944"/>
                  <a:gd name="connsiteX173" fmla="*/ 104775 w 1652588"/>
                  <a:gd name="connsiteY173" fmla="*/ 350044 h 692944"/>
                  <a:gd name="connsiteX174" fmla="*/ 114300 w 1652588"/>
                  <a:gd name="connsiteY174" fmla="*/ 335757 h 692944"/>
                  <a:gd name="connsiteX175" fmla="*/ 121444 w 1652588"/>
                  <a:gd name="connsiteY175" fmla="*/ 321469 h 692944"/>
                  <a:gd name="connsiteX176" fmla="*/ 111919 w 1652588"/>
                  <a:gd name="connsiteY176" fmla="*/ 295275 h 692944"/>
                  <a:gd name="connsiteX177" fmla="*/ 104775 w 1652588"/>
                  <a:gd name="connsiteY177" fmla="*/ 290513 h 692944"/>
                  <a:gd name="connsiteX178" fmla="*/ 100013 w 1652588"/>
                  <a:gd name="connsiteY178" fmla="*/ 283369 h 692944"/>
                  <a:gd name="connsiteX179" fmla="*/ 95250 w 1652588"/>
                  <a:gd name="connsiteY179" fmla="*/ 230982 h 692944"/>
                  <a:gd name="connsiteX180" fmla="*/ 85725 w 1652588"/>
                  <a:gd name="connsiteY180" fmla="*/ 216694 h 692944"/>
                  <a:gd name="connsiteX181" fmla="*/ 80963 w 1652588"/>
                  <a:gd name="connsiteY181" fmla="*/ 200025 h 692944"/>
                  <a:gd name="connsiteX182" fmla="*/ 76200 w 1652588"/>
                  <a:gd name="connsiteY182" fmla="*/ 192882 h 692944"/>
                  <a:gd name="connsiteX183" fmla="*/ 66675 w 1652588"/>
                  <a:gd name="connsiteY183" fmla="*/ 169069 h 692944"/>
                  <a:gd name="connsiteX184" fmla="*/ 59532 w 1652588"/>
                  <a:gd name="connsiteY184" fmla="*/ 164307 h 692944"/>
                  <a:gd name="connsiteX185" fmla="*/ 54769 w 1652588"/>
                  <a:gd name="connsiteY185" fmla="*/ 157163 h 692944"/>
                  <a:gd name="connsiteX186" fmla="*/ 52388 w 1652588"/>
                  <a:gd name="connsiteY186" fmla="*/ 150019 h 692944"/>
                  <a:gd name="connsiteX187" fmla="*/ 42863 w 1652588"/>
                  <a:gd name="connsiteY187" fmla="*/ 135732 h 692944"/>
                  <a:gd name="connsiteX188" fmla="*/ 38100 w 1652588"/>
                  <a:gd name="connsiteY188" fmla="*/ 128588 h 692944"/>
                  <a:gd name="connsiteX189" fmla="*/ 33338 w 1652588"/>
                  <a:gd name="connsiteY189" fmla="*/ 111919 h 692944"/>
                  <a:gd name="connsiteX190" fmla="*/ 30957 w 1652588"/>
                  <a:gd name="connsiteY190" fmla="*/ 90488 h 692944"/>
                  <a:gd name="connsiteX191" fmla="*/ 21432 w 1652588"/>
                  <a:gd name="connsiteY191" fmla="*/ 69057 h 692944"/>
                  <a:gd name="connsiteX192" fmla="*/ 19050 w 1652588"/>
                  <a:gd name="connsiteY192" fmla="*/ 59532 h 692944"/>
                  <a:gd name="connsiteX193" fmla="*/ 14288 w 1652588"/>
                  <a:gd name="connsiteY193" fmla="*/ 38100 h 692944"/>
                  <a:gd name="connsiteX194" fmla="*/ 9525 w 1652588"/>
                  <a:gd name="connsiteY194" fmla="*/ 30957 h 692944"/>
                  <a:gd name="connsiteX195" fmla="*/ 7144 w 1652588"/>
                  <a:gd name="connsiteY195" fmla="*/ 23813 h 692944"/>
                  <a:gd name="connsiteX196" fmla="*/ 0 w 1652588"/>
                  <a:gd name="connsiteY196" fmla="*/ 0 h 69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</a:cxnLst>
                <a:rect l="l" t="t" r="r" b="b"/>
                <a:pathLst>
                  <a:path w="1652588" h="692944">
                    <a:moveTo>
                      <a:pt x="1652588" y="378619"/>
                    </a:moveTo>
                    <a:cubicBezTo>
                      <a:pt x="1648619" y="380207"/>
                      <a:pt x="1643966" y="380646"/>
                      <a:pt x="1640682" y="383382"/>
                    </a:cubicBezTo>
                    <a:cubicBezTo>
                      <a:pt x="1638754" y="384989"/>
                      <a:pt x="1639423" y="388280"/>
                      <a:pt x="1638300" y="390525"/>
                    </a:cubicBezTo>
                    <a:cubicBezTo>
                      <a:pt x="1637020" y="393085"/>
                      <a:pt x="1635439" y="395530"/>
                      <a:pt x="1633538" y="397669"/>
                    </a:cubicBezTo>
                    <a:cubicBezTo>
                      <a:pt x="1611787" y="422140"/>
                      <a:pt x="1625297" y="402886"/>
                      <a:pt x="1614488" y="419100"/>
                    </a:cubicBezTo>
                    <a:cubicBezTo>
                      <a:pt x="1610297" y="431675"/>
                      <a:pt x="1614196" y="424851"/>
                      <a:pt x="1597819" y="435769"/>
                    </a:cubicBezTo>
                    <a:cubicBezTo>
                      <a:pt x="1595438" y="437357"/>
                      <a:pt x="1593390" y="439627"/>
                      <a:pt x="1590675" y="440532"/>
                    </a:cubicBezTo>
                    <a:cubicBezTo>
                      <a:pt x="1588294" y="441326"/>
                      <a:pt x="1585953" y="442253"/>
                      <a:pt x="1583532" y="442913"/>
                    </a:cubicBezTo>
                    <a:cubicBezTo>
                      <a:pt x="1577217" y="444635"/>
                      <a:pt x="1570691" y="445605"/>
                      <a:pt x="1564482" y="447675"/>
                    </a:cubicBezTo>
                    <a:cubicBezTo>
                      <a:pt x="1544869" y="454213"/>
                      <a:pt x="1555164" y="451728"/>
                      <a:pt x="1533525" y="454819"/>
                    </a:cubicBezTo>
                    <a:cubicBezTo>
                      <a:pt x="1499604" y="466127"/>
                      <a:pt x="1534884" y="454772"/>
                      <a:pt x="1509713" y="461963"/>
                    </a:cubicBezTo>
                    <a:cubicBezTo>
                      <a:pt x="1507299" y="462653"/>
                      <a:pt x="1505030" y="463852"/>
                      <a:pt x="1502569" y="464344"/>
                    </a:cubicBezTo>
                    <a:cubicBezTo>
                      <a:pt x="1497065" y="465445"/>
                      <a:pt x="1491456" y="465931"/>
                      <a:pt x="1485900" y="466725"/>
                    </a:cubicBezTo>
                    <a:cubicBezTo>
                      <a:pt x="1484313" y="469106"/>
                      <a:pt x="1483162" y="471845"/>
                      <a:pt x="1481138" y="473869"/>
                    </a:cubicBezTo>
                    <a:cubicBezTo>
                      <a:pt x="1479114" y="475893"/>
                      <a:pt x="1476609" y="477470"/>
                      <a:pt x="1473994" y="478632"/>
                    </a:cubicBezTo>
                    <a:cubicBezTo>
                      <a:pt x="1460974" y="484419"/>
                      <a:pt x="1459034" y="483052"/>
                      <a:pt x="1445419" y="485775"/>
                    </a:cubicBezTo>
                    <a:cubicBezTo>
                      <a:pt x="1437952" y="487269"/>
                      <a:pt x="1435553" y="488271"/>
                      <a:pt x="1428750" y="490538"/>
                    </a:cubicBezTo>
                    <a:cubicBezTo>
                      <a:pt x="1415543" y="503747"/>
                      <a:pt x="1427665" y="494074"/>
                      <a:pt x="1402557" y="502444"/>
                    </a:cubicBezTo>
                    <a:cubicBezTo>
                      <a:pt x="1393441" y="505483"/>
                      <a:pt x="1387744" y="507788"/>
                      <a:pt x="1378744" y="509588"/>
                    </a:cubicBezTo>
                    <a:cubicBezTo>
                      <a:pt x="1357790" y="513778"/>
                      <a:pt x="1371216" y="509716"/>
                      <a:pt x="1357313" y="514350"/>
                    </a:cubicBezTo>
                    <a:cubicBezTo>
                      <a:pt x="1354932" y="515938"/>
                      <a:pt x="1352729" y="517833"/>
                      <a:pt x="1350169" y="519113"/>
                    </a:cubicBezTo>
                    <a:cubicBezTo>
                      <a:pt x="1346168" y="521113"/>
                      <a:pt x="1337314" y="522731"/>
                      <a:pt x="1333500" y="523875"/>
                    </a:cubicBezTo>
                    <a:cubicBezTo>
                      <a:pt x="1326287" y="526039"/>
                      <a:pt x="1319213" y="528638"/>
                      <a:pt x="1312069" y="531019"/>
                    </a:cubicBezTo>
                    <a:cubicBezTo>
                      <a:pt x="1309688" y="531813"/>
                      <a:pt x="1307386" y="532908"/>
                      <a:pt x="1304925" y="533400"/>
                    </a:cubicBezTo>
                    <a:cubicBezTo>
                      <a:pt x="1300956" y="534194"/>
                      <a:pt x="1296924" y="534717"/>
                      <a:pt x="1293019" y="535782"/>
                    </a:cubicBezTo>
                    <a:cubicBezTo>
                      <a:pt x="1288176" y="537103"/>
                      <a:pt x="1278732" y="540544"/>
                      <a:pt x="1278732" y="540544"/>
                    </a:cubicBezTo>
                    <a:cubicBezTo>
                      <a:pt x="1260820" y="552486"/>
                      <a:pt x="1282242" y="539887"/>
                      <a:pt x="1240632" y="547688"/>
                    </a:cubicBezTo>
                    <a:cubicBezTo>
                      <a:pt x="1237819" y="548215"/>
                      <a:pt x="1236103" y="551288"/>
                      <a:pt x="1233488" y="552450"/>
                    </a:cubicBezTo>
                    <a:cubicBezTo>
                      <a:pt x="1228900" y="554489"/>
                      <a:pt x="1219200" y="557213"/>
                      <a:pt x="1219200" y="557213"/>
                    </a:cubicBezTo>
                    <a:cubicBezTo>
                      <a:pt x="1216819" y="559594"/>
                      <a:pt x="1214981" y="562686"/>
                      <a:pt x="1212057" y="564357"/>
                    </a:cubicBezTo>
                    <a:cubicBezTo>
                      <a:pt x="1209216" y="565981"/>
                      <a:pt x="1205679" y="565839"/>
                      <a:pt x="1202532" y="566738"/>
                    </a:cubicBezTo>
                    <a:cubicBezTo>
                      <a:pt x="1200118" y="567428"/>
                      <a:pt x="1197810" y="568459"/>
                      <a:pt x="1195388" y="569119"/>
                    </a:cubicBezTo>
                    <a:cubicBezTo>
                      <a:pt x="1189073" y="570841"/>
                      <a:pt x="1182548" y="571812"/>
                      <a:pt x="1176338" y="573882"/>
                    </a:cubicBezTo>
                    <a:lnTo>
                      <a:pt x="1140619" y="585788"/>
                    </a:lnTo>
                    <a:lnTo>
                      <a:pt x="1133475" y="588169"/>
                    </a:lnTo>
                    <a:cubicBezTo>
                      <a:pt x="1131094" y="588963"/>
                      <a:pt x="1128767" y="589941"/>
                      <a:pt x="1126332" y="590550"/>
                    </a:cubicBezTo>
                    <a:cubicBezTo>
                      <a:pt x="1123157" y="591344"/>
                      <a:pt x="1119942" y="591992"/>
                      <a:pt x="1116807" y="592932"/>
                    </a:cubicBezTo>
                    <a:cubicBezTo>
                      <a:pt x="1111999" y="594375"/>
                      <a:pt x="1107389" y="596477"/>
                      <a:pt x="1102519" y="597694"/>
                    </a:cubicBezTo>
                    <a:cubicBezTo>
                      <a:pt x="1090559" y="600684"/>
                      <a:pt x="1096099" y="599040"/>
                      <a:pt x="1085850" y="602457"/>
                    </a:cubicBezTo>
                    <a:cubicBezTo>
                      <a:pt x="1082675" y="600869"/>
                      <a:pt x="1078151" y="600738"/>
                      <a:pt x="1076325" y="597694"/>
                    </a:cubicBezTo>
                    <a:cubicBezTo>
                      <a:pt x="1074769" y="595100"/>
                      <a:pt x="1082836" y="584357"/>
                      <a:pt x="1083469" y="583407"/>
                    </a:cubicBezTo>
                    <a:cubicBezTo>
                      <a:pt x="1084263" y="581026"/>
                      <a:pt x="1084631" y="578457"/>
                      <a:pt x="1085850" y="576263"/>
                    </a:cubicBezTo>
                    <a:cubicBezTo>
                      <a:pt x="1088630" y="571259"/>
                      <a:pt x="1093564" y="567405"/>
                      <a:pt x="1095375" y="561975"/>
                    </a:cubicBezTo>
                    <a:cubicBezTo>
                      <a:pt x="1098822" y="551637"/>
                      <a:pt x="1095982" y="556607"/>
                      <a:pt x="1104900" y="547688"/>
                    </a:cubicBezTo>
                    <a:cubicBezTo>
                      <a:pt x="1108006" y="532161"/>
                      <a:pt x="1110336" y="526232"/>
                      <a:pt x="1104900" y="507207"/>
                    </a:cubicBezTo>
                    <a:cubicBezTo>
                      <a:pt x="1104114" y="504455"/>
                      <a:pt x="1100138" y="504032"/>
                      <a:pt x="1097757" y="502444"/>
                    </a:cubicBezTo>
                    <a:cubicBezTo>
                      <a:pt x="1094582" y="497682"/>
                      <a:pt x="1087110" y="493770"/>
                      <a:pt x="1088232" y="488157"/>
                    </a:cubicBezTo>
                    <a:cubicBezTo>
                      <a:pt x="1089026" y="484188"/>
                      <a:pt x="1088938" y="479935"/>
                      <a:pt x="1090613" y="476250"/>
                    </a:cubicBezTo>
                    <a:cubicBezTo>
                      <a:pt x="1096652" y="462965"/>
                      <a:pt x="1097913" y="463447"/>
                      <a:pt x="1107282" y="457200"/>
                    </a:cubicBezTo>
                    <a:cubicBezTo>
                      <a:pt x="1108869" y="454819"/>
                      <a:pt x="1111901" y="452915"/>
                      <a:pt x="1112044" y="450057"/>
                    </a:cubicBezTo>
                    <a:cubicBezTo>
                      <a:pt x="1113882" y="413297"/>
                      <a:pt x="1116233" y="419429"/>
                      <a:pt x="1104900" y="402432"/>
                    </a:cubicBezTo>
                    <a:cubicBezTo>
                      <a:pt x="1104137" y="399382"/>
                      <a:pt x="1101846" y="389178"/>
                      <a:pt x="1100138" y="385763"/>
                    </a:cubicBezTo>
                    <a:cubicBezTo>
                      <a:pt x="1098858" y="383203"/>
                      <a:pt x="1096963" y="381000"/>
                      <a:pt x="1095375" y="378619"/>
                    </a:cubicBezTo>
                    <a:cubicBezTo>
                      <a:pt x="1089644" y="361424"/>
                      <a:pt x="1095874" y="381866"/>
                      <a:pt x="1090613" y="347663"/>
                    </a:cubicBezTo>
                    <a:cubicBezTo>
                      <a:pt x="1090231" y="345182"/>
                      <a:pt x="1089800" y="342479"/>
                      <a:pt x="1088232" y="340519"/>
                    </a:cubicBezTo>
                    <a:cubicBezTo>
                      <a:pt x="1086444" y="338284"/>
                      <a:pt x="1083469" y="337344"/>
                      <a:pt x="1081088" y="335757"/>
                    </a:cubicBezTo>
                    <a:cubicBezTo>
                      <a:pt x="1079500" y="338138"/>
                      <a:pt x="1077147" y="340159"/>
                      <a:pt x="1076325" y="342900"/>
                    </a:cubicBezTo>
                    <a:cubicBezTo>
                      <a:pt x="1074712" y="348276"/>
                      <a:pt x="1075045" y="354065"/>
                      <a:pt x="1073944" y="359569"/>
                    </a:cubicBezTo>
                    <a:cubicBezTo>
                      <a:pt x="1073452" y="362030"/>
                      <a:pt x="1072172" y="364278"/>
                      <a:pt x="1071563" y="366713"/>
                    </a:cubicBezTo>
                    <a:cubicBezTo>
                      <a:pt x="1070581" y="370639"/>
                      <a:pt x="1070164" y="374693"/>
                      <a:pt x="1069182" y="378619"/>
                    </a:cubicBezTo>
                    <a:cubicBezTo>
                      <a:pt x="1067648" y="384753"/>
                      <a:pt x="1066193" y="387921"/>
                      <a:pt x="1062038" y="392907"/>
                    </a:cubicBezTo>
                    <a:cubicBezTo>
                      <a:pt x="1059882" y="395494"/>
                      <a:pt x="1057696" y="398182"/>
                      <a:pt x="1054894" y="400050"/>
                    </a:cubicBezTo>
                    <a:cubicBezTo>
                      <a:pt x="1052805" y="401442"/>
                      <a:pt x="1050131" y="401638"/>
                      <a:pt x="1047750" y="402432"/>
                    </a:cubicBezTo>
                    <a:cubicBezTo>
                      <a:pt x="1045369" y="400051"/>
                      <a:pt x="1043409" y="397156"/>
                      <a:pt x="1040607" y="395288"/>
                    </a:cubicBezTo>
                    <a:cubicBezTo>
                      <a:pt x="1038518" y="393896"/>
                      <a:pt x="1035423" y="394475"/>
                      <a:pt x="1033463" y="392907"/>
                    </a:cubicBezTo>
                    <a:cubicBezTo>
                      <a:pt x="1031228" y="391119"/>
                      <a:pt x="1030288" y="388144"/>
                      <a:pt x="1028700" y="385763"/>
                    </a:cubicBezTo>
                    <a:cubicBezTo>
                      <a:pt x="1022889" y="387700"/>
                      <a:pt x="1019030" y="388290"/>
                      <a:pt x="1014413" y="392907"/>
                    </a:cubicBezTo>
                    <a:cubicBezTo>
                      <a:pt x="1010542" y="396778"/>
                      <a:pt x="1007381" y="405212"/>
                      <a:pt x="1004888" y="409575"/>
                    </a:cubicBezTo>
                    <a:cubicBezTo>
                      <a:pt x="1003468" y="412060"/>
                      <a:pt x="1002506" y="415131"/>
                      <a:pt x="1000125" y="416719"/>
                    </a:cubicBezTo>
                    <a:cubicBezTo>
                      <a:pt x="997402" y="418534"/>
                      <a:pt x="993775" y="418306"/>
                      <a:pt x="990600" y="419100"/>
                    </a:cubicBezTo>
                    <a:cubicBezTo>
                      <a:pt x="988219" y="421481"/>
                      <a:pt x="986197" y="424287"/>
                      <a:pt x="983457" y="426244"/>
                    </a:cubicBezTo>
                    <a:cubicBezTo>
                      <a:pt x="971645" y="434682"/>
                      <a:pt x="969073" y="430467"/>
                      <a:pt x="952500" y="428625"/>
                    </a:cubicBezTo>
                    <a:cubicBezTo>
                      <a:pt x="950119" y="427831"/>
                      <a:pt x="947602" y="425121"/>
                      <a:pt x="945357" y="426244"/>
                    </a:cubicBezTo>
                    <a:cubicBezTo>
                      <a:pt x="943112" y="427367"/>
                      <a:pt x="944098" y="431143"/>
                      <a:pt x="942975" y="433388"/>
                    </a:cubicBezTo>
                    <a:cubicBezTo>
                      <a:pt x="941695" y="435948"/>
                      <a:pt x="940594" y="438944"/>
                      <a:pt x="938213" y="440532"/>
                    </a:cubicBezTo>
                    <a:cubicBezTo>
                      <a:pt x="935490" y="442347"/>
                      <a:pt x="931863" y="442119"/>
                      <a:pt x="928688" y="442913"/>
                    </a:cubicBezTo>
                    <a:cubicBezTo>
                      <a:pt x="926307" y="440532"/>
                      <a:pt x="923700" y="438356"/>
                      <a:pt x="921544" y="435769"/>
                    </a:cubicBezTo>
                    <a:cubicBezTo>
                      <a:pt x="919712" y="433570"/>
                      <a:pt x="919267" y="430045"/>
                      <a:pt x="916782" y="428625"/>
                    </a:cubicBezTo>
                    <a:cubicBezTo>
                      <a:pt x="913268" y="426617"/>
                      <a:pt x="908844" y="427038"/>
                      <a:pt x="904875" y="426244"/>
                    </a:cubicBezTo>
                    <a:cubicBezTo>
                      <a:pt x="902494" y="424657"/>
                      <a:pt x="899755" y="423505"/>
                      <a:pt x="897732" y="421482"/>
                    </a:cubicBezTo>
                    <a:cubicBezTo>
                      <a:pt x="895708" y="419458"/>
                      <a:pt x="895204" y="416126"/>
                      <a:pt x="892969" y="414338"/>
                    </a:cubicBezTo>
                    <a:cubicBezTo>
                      <a:pt x="891009" y="412770"/>
                      <a:pt x="888206" y="412751"/>
                      <a:pt x="885825" y="411957"/>
                    </a:cubicBezTo>
                    <a:cubicBezTo>
                      <a:pt x="884702" y="408588"/>
                      <a:pt x="881063" y="398278"/>
                      <a:pt x="881063" y="395288"/>
                    </a:cubicBezTo>
                    <a:cubicBezTo>
                      <a:pt x="881063" y="392015"/>
                      <a:pt x="882650" y="388938"/>
                      <a:pt x="883444" y="385763"/>
                    </a:cubicBezTo>
                    <a:cubicBezTo>
                      <a:pt x="869590" y="376526"/>
                      <a:pt x="872281" y="376199"/>
                      <a:pt x="845344" y="383382"/>
                    </a:cubicBezTo>
                    <a:cubicBezTo>
                      <a:pt x="842579" y="384119"/>
                      <a:pt x="843009" y="389008"/>
                      <a:pt x="840582" y="390525"/>
                    </a:cubicBezTo>
                    <a:cubicBezTo>
                      <a:pt x="836325" y="393186"/>
                      <a:pt x="826294" y="395288"/>
                      <a:pt x="826294" y="395288"/>
                    </a:cubicBezTo>
                    <a:cubicBezTo>
                      <a:pt x="818267" y="407330"/>
                      <a:pt x="825890" y="399063"/>
                      <a:pt x="814388" y="404813"/>
                    </a:cubicBezTo>
                    <a:cubicBezTo>
                      <a:pt x="811828" y="406093"/>
                      <a:pt x="809859" y="408413"/>
                      <a:pt x="807244" y="409575"/>
                    </a:cubicBezTo>
                    <a:cubicBezTo>
                      <a:pt x="802657" y="411614"/>
                      <a:pt x="797134" y="411553"/>
                      <a:pt x="792957" y="414338"/>
                    </a:cubicBezTo>
                    <a:cubicBezTo>
                      <a:pt x="788194" y="417513"/>
                      <a:pt x="784099" y="422053"/>
                      <a:pt x="778669" y="423863"/>
                    </a:cubicBezTo>
                    <a:cubicBezTo>
                      <a:pt x="764660" y="428532"/>
                      <a:pt x="776039" y="425258"/>
                      <a:pt x="752475" y="428625"/>
                    </a:cubicBezTo>
                    <a:cubicBezTo>
                      <a:pt x="747695" y="429308"/>
                      <a:pt x="742950" y="430213"/>
                      <a:pt x="738188" y="431007"/>
                    </a:cubicBezTo>
                    <a:cubicBezTo>
                      <a:pt x="735013" y="435769"/>
                      <a:pt x="734093" y="443484"/>
                      <a:pt x="728663" y="445294"/>
                    </a:cubicBezTo>
                    <a:lnTo>
                      <a:pt x="714375" y="450057"/>
                    </a:lnTo>
                    <a:cubicBezTo>
                      <a:pt x="711994" y="450851"/>
                      <a:pt x="709722" y="452127"/>
                      <a:pt x="707232" y="452438"/>
                    </a:cubicBezTo>
                    <a:lnTo>
                      <a:pt x="688182" y="454819"/>
                    </a:lnTo>
                    <a:cubicBezTo>
                      <a:pt x="685801" y="455613"/>
                      <a:pt x="682998" y="455632"/>
                      <a:pt x="681038" y="457200"/>
                    </a:cubicBezTo>
                    <a:cubicBezTo>
                      <a:pt x="674694" y="462275"/>
                      <a:pt x="677346" y="465275"/>
                      <a:pt x="673894" y="471488"/>
                    </a:cubicBezTo>
                    <a:cubicBezTo>
                      <a:pt x="671114" y="476491"/>
                      <a:pt x="667544" y="481013"/>
                      <a:pt x="664369" y="485775"/>
                    </a:cubicBezTo>
                    <a:cubicBezTo>
                      <a:pt x="662782" y="488156"/>
                      <a:pt x="661631" y="490895"/>
                      <a:pt x="659607" y="492919"/>
                    </a:cubicBezTo>
                    <a:lnTo>
                      <a:pt x="652463" y="500063"/>
                    </a:lnTo>
                    <a:cubicBezTo>
                      <a:pt x="651669" y="502444"/>
                      <a:pt x="650772" y="504793"/>
                      <a:pt x="650082" y="507207"/>
                    </a:cubicBezTo>
                    <a:cubicBezTo>
                      <a:pt x="648388" y="513137"/>
                      <a:pt x="648307" y="519580"/>
                      <a:pt x="642938" y="523875"/>
                    </a:cubicBezTo>
                    <a:cubicBezTo>
                      <a:pt x="640978" y="525443"/>
                      <a:pt x="638175" y="525463"/>
                      <a:pt x="635794" y="526257"/>
                    </a:cubicBezTo>
                    <a:cubicBezTo>
                      <a:pt x="634207" y="528638"/>
                      <a:pt x="631032" y="530538"/>
                      <a:pt x="631032" y="533400"/>
                    </a:cubicBezTo>
                    <a:cubicBezTo>
                      <a:pt x="631032" y="536950"/>
                      <a:pt x="634548" y="539601"/>
                      <a:pt x="635794" y="542925"/>
                    </a:cubicBezTo>
                    <a:cubicBezTo>
                      <a:pt x="636943" y="545989"/>
                      <a:pt x="637276" y="549303"/>
                      <a:pt x="638175" y="552450"/>
                    </a:cubicBezTo>
                    <a:cubicBezTo>
                      <a:pt x="638865" y="554864"/>
                      <a:pt x="639763" y="557213"/>
                      <a:pt x="640557" y="559594"/>
                    </a:cubicBezTo>
                    <a:cubicBezTo>
                      <a:pt x="639763" y="562769"/>
                      <a:pt x="639464" y="566111"/>
                      <a:pt x="638175" y="569119"/>
                    </a:cubicBezTo>
                    <a:cubicBezTo>
                      <a:pt x="635688" y="574923"/>
                      <a:pt x="630562" y="579114"/>
                      <a:pt x="626269" y="583407"/>
                    </a:cubicBezTo>
                    <a:lnTo>
                      <a:pt x="619125" y="604838"/>
                    </a:lnTo>
                    <a:lnTo>
                      <a:pt x="616744" y="611982"/>
                    </a:lnTo>
                    <a:cubicBezTo>
                      <a:pt x="615950" y="614363"/>
                      <a:pt x="614855" y="616664"/>
                      <a:pt x="614363" y="619125"/>
                    </a:cubicBezTo>
                    <a:cubicBezTo>
                      <a:pt x="613569" y="623094"/>
                      <a:pt x="612647" y="627040"/>
                      <a:pt x="611982" y="631032"/>
                    </a:cubicBezTo>
                    <a:cubicBezTo>
                      <a:pt x="611059" y="636568"/>
                      <a:pt x="611077" y="642285"/>
                      <a:pt x="609600" y="647700"/>
                    </a:cubicBezTo>
                    <a:cubicBezTo>
                      <a:pt x="608666" y="651125"/>
                      <a:pt x="606236" y="653962"/>
                      <a:pt x="604838" y="657225"/>
                    </a:cubicBezTo>
                    <a:cubicBezTo>
                      <a:pt x="602043" y="663748"/>
                      <a:pt x="600667" y="676079"/>
                      <a:pt x="592932" y="678657"/>
                    </a:cubicBezTo>
                    <a:lnTo>
                      <a:pt x="585788" y="681038"/>
                    </a:lnTo>
                    <a:cubicBezTo>
                      <a:pt x="580232" y="680244"/>
                      <a:pt x="574330" y="680741"/>
                      <a:pt x="569119" y="678657"/>
                    </a:cubicBezTo>
                    <a:cubicBezTo>
                      <a:pt x="565992" y="677406"/>
                      <a:pt x="564777" y="673381"/>
                      <a:pt x="561975" y="671513"/>
                    </a:cubicBezTo>
                    <a:cubicBezTo>
                      <a:pt x="559887" y="670121"/>
                      <a:pt x="557213" y="669926"/>
                      <a:pt x="554832" y="669132"/>
                    </a:cubicBezTo>
                    <a:cubicBezTo>
                      <a:pt x="548482" y="669926"/>
                      <a:pt x="541809" y="669361"/>
                      <a:pt x="535782" y="671513"/>
                    </a:cubicBezTo>
                    <a:cubicBezTo>
                      <a:pt x="530391" y="673438"/>
                      <a:pt x="526257" y="677863"/>
                      <a:pt x="521494" y="681038"/>
                    </a:cubicBezTo>
                    <a:cubicBezTo>
                      <a:pt x="519113" y="682625"/>
                      <a:pt x="517065" y="684895"/>
                      <a:pt x="514350" y="685800"/>
                    </a:cubicBezTo>
                    <a:lnTo>
                      <a:pt x="500063" y="690563"/>
                    </a:lnTo>
                    <a:lnTo>
                      <a:pt x="492919" y="692944"/>
                    </a:lnTo>
                    <a:cubicBezTo>
                      <a:pt x="482423" y="691445"/>
                      <a:pt x="476328" y="693021"/>
                      <a:pt x="469107" y="685800"/>
                    </a:cubicBezTo>
                    <a:cubicBezTo>
                      <a:pt x="467083" y="683776"/>
                      <a:pt x="465932" y="681038"/>
                      <a:pt x="464344" y="678657"/>
                    </a:cubicBezTo>
                    <a:cubicBezTo>
                      <a:pt x="463550" y="676276"/>
                      <a:pt x="461963" y="674023"/>
                      <a:pt x="461963" y="671513"/>
                    </a:cubicBezTo>
                    <a:cubicBezTo>
                      <a:pt x="461963" y="656046"/>
                      <a:pt x="464269" y="661132"/>
                      <a:pt x="466725" y="650082"/>
                    </a:cubicBezTo>
                    <a:cubicBezTo>
                      <a:pt x="472314" y="624934"/>
                      <a:pt x="466128" y="644733"/>
                      <a:pt x="471488" y="628650"/>
                    </a:cubicBezTo>
                    <a:cubicBezTo>
                      <a:pt x="471199" y="626915"/>
                      <a:pt x="469332" y="611130"/>
                      <a:pt x="466725" y="607219"/>
                    </a:cubicBezTo>
                    <a:cubicBezTo>
                      <a:pt x="464857" y="604417"/>
                      <a:pt x="461738" y="602662"/>
                      <a:pt x="459582" y="600075"/>
                    </a:cubicBezTo>
                    <a:cubicBezTo>
                      <a:pt x="457750" y="597877"/>
                      <a:pt x="456407" y="595313"/>
                      <a:pt x="454819" y="592932"/>
                    </a:cubicBezTo>
                    <a:cubicBezTo>
                      <a:pt x="450379" y="579611"/>
                      <a:pt x="450715" y="583864"/>
                      <a:pt x="454819" y="561975"/>
                    </a:cubicBezTo>
                    <a:cubicBezTo>
                      <a:pt x="455744" y="557041"/>
                      <a:pt x="459582" y="547688"/>
                      <a:pt x="459582" y="547688"/>
                    </a:cubicBezTo>
                    <a:cubicBezTo>
                      <a:pt x="458788" y="542132"/>
                      <a:pt x="458123" y="536555"/>
                      <a:pt x="457200" y="531019"/>
                    </a:cubicBezTo>
                    <a:cubicBezTo>
                      <a:pt x="456535" y="527027"/>
                      <a:pt x="454819" y="523160"/>
                      <a:pt x="454819" y="519113"/>
                    </a:cubicBezTo>
                    <a:cubicBezTo>
                      <a:pt x="454819" y="490948"/>
                      <a:pt x="454252" y="494614"/>
                      <a:pt x="459582" y="478632"/>
                    </a:cubicBezTo>
                    <a:cubicBezTo>
                      <a:pt x="450747" y="465379"/>
                      <a:pt x="444607" y="462913"/>
                      <a:pt x="452438" y="445294"/>
                    </a:cubicBezTo>
                    <a:cubicBezTo>
                      <a:pt x="453457" y="443000"/>
                      <a:pt x="457168" y="443603"/>
                      <a:pt x="459582" y="442913"/>
                    </a:cubicBezTo>
                    <a:cubicBezTo>
                      <a:pt x="462729" y="442014"/>
                      <a:pt x="465932" y="441326"/>
                      <a:pt x="469107" y="440532"/>
                    </a:cubicBezTo>
                    <a:cubicBezTo>
                      <a:pt x="469901" y="438151"/>
                      <a:pt x="472420" y="435719"/>
                      <a:pt x="471488" y="433388"/>
                    </a:cubicBezTo>
                    <a:cubicBezTo>
                      <a:pt x="470425" y="430731"/>
                      <a:pt x="466132" y="430860"/>
                      <a:pt x="464344" y="428625"/>
                    </a:cubicBezTo>
                    <a:cubicBezTo>
                      <a:pt x="462776" y="426665"/>
                      <a:pt x="462652" y="423895"/>
                      <a:pt x="461963" y="421482"/>
                    </a:cubicBezTo>
                    <a:cubicBezTo>
                      <a:pt x="461064" y="418335"/>
                      <a:pt x="461046" y="414884"/>
                      <a:pt x="459582" y="411957"/>
                    </a:cubicBezTo>
                    <a:cubicBezTo>
                      <a:pt x="457022" y="406837"/>
                      <a:pt x="453232" y="402432"/>
                      <a:pt x="450057" y="397669"/>
                    </a:cubicBezTo>
                    <a:lnTo>
                      <a:pt x="440532" y="383382"/>
                    </a:lnTo>
                    <a:lnTo>
                      <a:pt x="435769" y="376238"/>
                    </a:lnTo>
                    <a:cubicBezTo>
                      <a:pt x="434182" y="373857"/>
                      <a:pt x="433722" y="369999"/>
                      <a:pt x="431007" y="369094"/>
                    </a:cubicBezTo>
                    <a:lnTo>
                      <a:pt x="423863" y="366713"/>
                    </a:lnTo>
                    <a:cubicBezTo>
                      <a:pt x="416327" y="344108"/>
                      <a:pt x="424100" y="351970"/>
                      <a:pt x="392907" y="354807"/>
                    </a:cubicBezTo>
                    <a:cubicBezTo>
                      <a:pt x="387174" y="371998"/>
                      <a:pt x="393404" y="351568"/>
                      <a:pt x="388144" y="385763"/>
                    </a:cubicBezTo>
                    <a:cubicBezTo>
                      <a:pt x="387158" y="392173"/>
                      <a:pt x="384533" y="394751"/>
                      <a:pt x="381000" y="400050"/>
                    </a:cubicBezTo>
                    <a:cubicBezTo>
                      <a:pt x="379413" y="404813"/>
                      <a:pt x="377063" y="409386"/>
                      <a:pt x="376238" y="414338"/>
                    </a:cubicBezTo>
                    <a:cubicBezTo>
                      <a:pt x="375076" y="421310"/>
                      <a:pt x="375534" y="430618"/>
                      <a:pt x="369094" y="435769"/>
                    </a:cubicBezTo>
                    <a:cubicBezTo>
                      <a:pt x="367134" y="437337"/>
                      <a:pt x="364396" y="437586"/>
                      <a:pt x="361950" y="438150"/>
                    </a:cubicBezTo>
                    <a:cubicBezTo>
                      <a:pt x="354063" y="439970"/>
                      <a:pt x="345817" y="440354"/>
                      <a:pt x="338138" y="442913"/>
                    </a:cubicBezTo>
                    <a:lnTo>
                      <a:pt x="323850" y="447675"/>
                    </a:lnTo>
                    <a:cubicBezTo>
                      <a:pt x="321469" y="448469"/>
                      <a:pt x="319192" y="449702"/>
                      <a:pt x="316707" y="450057"/>
                    </a:cubicBezTo>
                    <a:cubicBezTo>
                      <a:pt x="296798" y="452901"/>
                      <a:pt x="305483" y="451077"/>
                      <a:pt x="290513" y="454819"/>
                    </a:cubicBezTo>
                    <a:cubicBezTo>
                      <a:pt x="286519" y="457481"/>
                      <a:pt x="276226" y="466153"/>
                      <a:pt x="269082" y="466725"/>
                    </a:cubicBezTo>
                    <a:cubicBezTo>
                      <a:pt x="251657" y="468119"/>
                      <a:pt x="234157" y="468313"/>
                      <a:pt x="216694" y="469107"/>
                    </a:cubicBezTo>
                    <a:cubicBezTo>
                      <a:pt x="185823" y="479397"/>
                      <a:pt x="207422" y="474097"/>
                      <a:pt x="150019" y="471488"/>
                    </a:cubicBezTo>
                    <a:lnTo>
                      <a:pt x="135732" y="466725"/>
                    </a:lnTo>
                    <a:cubicBezTo>
                      <a:pt x="133351" y="465931"/>
                      <a:pt x="130677" y="465736"/>
                      <a:pt x="128588" y="464344"/>
                    </a:cubicBezTo>
                    <a:lnTo>
                      <a:pt x="114300" y="454819"/>
                    </a:lnTo>
                    <a:cubicBezTo>
                      <a:pt x="97811" y="430082"/>
                      <a:pt x="122922" y="468393"/>
                      <a:pt x="104775" y="438150"/>
                    </a:cubicBezTo>
                    <a:cubicBezTo>
                      <a:pt x="101830" y="433242"/>
                      <a:pt x="95250" y="423863"/>
                      <a:pt x="95250" y="423863"/>
                    </a:cubicBezTo>
                    <a:cubicBezTo>
                      <a:pt x="94456" y="421482"/>
                      <a:pt x="93991" y="418964"/>
                      <a:pt x="92869" y="416719"/>
                    </a:cubicBezTo>
                    <a:cubicBezTo>
                      <a:pt x="83633" y="398244"/>
                      <a:pt x="91715" y="420396"/>
                      <a:pt x="85725" y="402432"/>
                    </a:cubicBezTo>
                    <a:cubicBezTo>
                      <a:pt x="89413" y="371084"/>
                      <a:pt x="81244" y="368464"/>
                      <a:pt x="97632" y="354807"/>
                    </a:cubicBezTo>
                    <a:cubicBezTo>
                      <a:pt x="99830" y="352975"/>
                      <a:pt x="102394" y="351632"/>
                      <a:pt x="104775" y="350044"/>
                    </a:cubicBezTo>
                    <a:cubicBezTo>
                      <a:pt x="107950" y="345282"/>
                      <a:pt x="112490" y="341187"/>
                      <a:pt x="114300" y="335757"/>
                    </a:cubicBezTo>
                    <a:cubicBezTo>
                      <a:pt x="117587" y="325898"/>
                      <a:pt x="115290" y="330702"/>
                      <a:pt x="121444" y="321469"/>
                    </a:cubicBezTo>
                    <a:cubicBezTo>
                      <a:pt x="119682" y="312658"/>
                      <a:pt x="118738" y="302093"/>
                      <a:pt x="111919" y="295275"/>
                    </a:cubicBezTo>
                    <a:cubicBezTo>
                      <a:pt x="109895" y="293251"/>
                      <a:pt x="107156" y="292100"/>
                      <a:pt x="104775" y="290513"/>
                    </a:cubicBezTo>
                    <a:cubicBezTo>
                      <a:pt x="103188" y="288132"/>
                      <a:pt x="100835" y="286110"/>
                      <a:pt x="100013" y="283369"/>
                    </a:cubicBezTo>
                    <a:cubicBezTo>
                      <a:pt x="97015" y="273375"/>
                      <a:pt x="95730" y="232996"/>
                      <a:pt x="95250" y="230982"/>
                    </a:cubicBezTo>
                    <a:cubicBezTo>
                      <a:pt x="93924" y="225414"/>
                      <a:pt x="85725" y="216694"/>
                      <a:pt x="85725" y="216694"/>
                    </a:cubicBezTo>
                    <a:cubicBezTo>
                      <a:pt x="84963" y="213644"/>
                      <a:pt x="82670" y="203440"/>
                      <a:pt x="80963" y="200025"/>
                    </a:cubicBezTo>
                    <a:cubicBezTo>
                      <a:pt x="79683" y="197465"/>
                      <a:pt x="77788" y="195263"/>
                      <a:pt x="76200" y="192882"/>
                    </a:cubicBezTo>
                    <a:cubicBezTo>
                      <a:pt x="74215" y="184942"/>
                      <a:pt x="72792" y="175186"/>
                      <a:pt x="66675" y="169069"/>
                    </a:cubicBezTo>
                    <a:cubicBezTo>
                      <a:pt x="64652" y="167046"/>
                      <a:pt x="61913" y="165894"/>
                      <a:pt x="59532" y="164307"/>
                    </a:cubicBezTo>
                    <a:cubicBezTo>
                      <a:pt x="57944" y="161926"/>
                      <a:pt x="56049" y="159723"/>
                      <a:pt x="54769" y="157163"/>
                    </a:cubicBezTo>
                    <a:cubicBezTo>
                      <a:pt x="53646" y="154918"/>
                      <a:pt x="53607" y="152213"/>
                      <a:pt x="52388" y="150019"/>
                    </a:cubicBezTo>
                    <a:cubicBezTo>
                      <a:pt x="49608" y="145016"/>
                      <a:pt x="46038" y="140494"/>
                      <a:pt x="42863" y="135732"/>
                    </a:cubicBezTo>
                    <a:lnTo>
                      <a:pt x="38100" y="128588"/>
                    </a:lnTo>
                    <a:cubicBezTo>
                      <a:pt x="36322" y="123254"/>
                      <a:pt x="34192" y="117472"/>
                      <a:pt x="33338" y="111919"/>
                    </a:cubicBezTo>
                    <a:cubicBezTo>
                      <a:pt x="32245" y="104815"/>
                      <a:pt x="32367" y="97536"/>
                      <a:pt x="30957" y="90488"/>
                    </a:cubicBezTo>
                    <a:cubicBezTo>
                      <a:pt x="28528" y="78344"/>
                      <a:pt x="27132" y="77608"/>
                      <a:pt x="21432" y="69057"/>
                    </a:cubicBezTo>
                    <a:cubicBezTo>
                      <a:pt x="20638" y="65882"/>
                      <a:pt x="19692" y="62741"/>
                      <a:pt x="19050" y="59532"/>
                    </a:cubicBezTo>
                    <a:cubicBezTo>
                      <a:pt x="17831" y="53438"/>
                      <a:pt x="17377" y="44278"/>
                      <a:pt x="14288" y="38100"/>
                    </a:cubicBezTo>
                    <a:cubicBezTo>
                      <a:pt x="13008" y="35540"/>
                      <a:pt x="11113" y="33338"/>
                      <a:pt x="9525" y="30957"/>
                    </a:cubicBezTo>
                    <a:cubicBezTo>
                      <a:pt x="8731" y="28576"/>
                      <a:pt x="7804" y="26235"/>
                      <a:pt x="7144" y="23813"/>
                    </a:cubicBezTo>
                    <a:cubicBezTo>
                      <a:pt x="914" y="965"/>
                      <a:pt x="5591" y="11180"/>
                      <a:pt x="0" y="0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 dirty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0" name="Forma libre 205">
                <a:extLst>
                  <a:ext uri="{FF2B5EF4-FFF2-40B4-BE49-F238E27FC236}">
                    <a16:creationId xmlns:a16="http://schemas.microsoft.com/office/drawing/2014/main" id="{C9AF6520-A1E5-1ABC-6245-442F51D27033}"/>
                  </a:ext>
                </a:extLst>
              </p:cNvPr>
              <p:cNvSpPr/>
              <p:nvPr/>
            </p:nvSpPr>
            <p:spPr bwMode="auto">
              <a:xfrm>
                <a:off x="6050279" y="4504625"/>
                <a:ext cx="781709" cy="867158"/>
              </a:xfrm>
              <a:custGeom>
                <a:avLst/>
                <a:gdLst>
                  <a:gd name="connsiteX0" fmla="*/ 241300 w 835025"/>
                  <a:gd name="connsiteY0" fmla="*/ 847725 h 847725"/>
                  <a:gd name="connsiteX1" fmla="*/ 231775 w 835025"/>
                  <a:gd name="connsiteY1" fmla="*/ 803275 h 847725"/>
                  <a:gd name="connsiteX2" fmla="*/ 225425 w 835025"/>
                  <a:gd name="connsiteY2" fmla="*/ 793750 h 847725"/>
                  <a:gd name="connsiteX3" fmla="*/ 222250 w 835025"/>
                  <a:gd name="connsiteY3" fmla="*/ 771525 h 847725"/>
                  <a:gd name="connsiteX4" fmla="*/ 219075 w 835025"/>
                  <a:gd name="connsiteY4" fmla="*/ 762000 h 847725"/>
                  <a:gd name="connsiteX5" fmla="*/ 222250 w 835025"/>
                  <a:gd name="connsiteY5" fmla="*/ 746125 h 847725"/>
                  <a:gd name="connsiteX6" fmla="*/ 234950 w 835025"/>
                  <a:gd name="connsiteY6" fmla="*/ 714375 h 847725"/>
                  <a:gd name="connsiteX7" fmla="*/ 244475 w 835025"/>
                  <a:gd name="connsiteY7" fmla="*/ 711200 h 847725"/>
                  <a:gd name="connsiteX8" fmla="*/ 254000 w 835025"/>
                  <a:gd name="connsiteY8" fmla="*/ 704850 h 847725"/>
                  <a:gd name="connsiteX9" fmla="*/ 279400 w 835025"/>
                  <a:gd name="connsiteY9" fmla="*/ 698500 h 847725"/>
                  <a:gd name="connsiteX10" fmla="*/ 288925 w 835025"/>
                  <a:gd name="connsiteY10" fmla="*/ 701675 h 847725"/>
                  <a:gd name="connsiteX11" fmla="*/ 295275 w 835025"/>
                  <a:gd name="connsiteY11" fmla="*/ 679450 h 847725"/>
                  <a:gd name="connsiteX12" fmla="*/ 292100 w 835025"/>
                  <a:gd name="connsiteY12" fmla="*/ 669925 h 847725"/>
                  <a:gd name="connsiteX13" fmla="*/ 311150 w 835025"/>
                  <a:gd name="connsiteY13" fmla="*/ 657225 h 847725"/>
                  <a:gd name="connsiteX14" fmla="*/ 317500 w 835025"/>
                  <a:gd name="connsiteY14" fmla="*/ 647700 h 847725"/>
                  <a:gd name="connsiteX15" fmla="*/ 336550 w 835025"/>
                  <a:gd name="connsiteY15" fmla="*/ 641350 h 847725"/>
                  <a:gd name="connsiteX16" fmla="*/ 339725 w 835025"/>
                  <a:gd name="connsiteY16" fmla="*/ 625475 h 847725"/>
                  <a:gd name="connsiteX17" fmla="*/ 349250 w 835025"/>
                  <a:gd name="connsiteY17" fmla="*/ 619125 h 847725"/>
                  <a:gd name="connsiteX18" fmla="*/ 390525 w 835025"/>
                  <a:gd name="connsiteY18" fmla="*/ 609600 h 847725"/>
                  <a:gd name="connsiteX19" fmla="*/ 403225 w 835025"/>
                  <a:gd name="connsiteY19" fmla="*/ 606425 h 847725"/>
                  <a:gd name="connsiteX20" fmla="*/ 409575 w 835025"/>
                  <a:gd name="connsiteY20" fmla="*/ 596900 h 847725"/>
                  <a:gd name="connsiteX21" fmla="*/ 406400 w 835025"/>
                  <a:gd name="connsiteY21" fmla="*/ 587375 h 847725"/>
                  <a:gd name="connsiteX22" fmla="*/ 390525 w 835025"/>
                  <a:gd name="connsiteY22" fmla="*/ 571500 h 847725"/>
                  <a:gd name="connsiteX23" fmla="*/ 390525 w 835025"/>
                  <a:gd name="connsiteY23" fmla="*/ 552450 h 847725"/>
                  <a:gd name="connsiteX24" fmla="*/ 393700 w 835025"/>
                  <a:gd name="connsiteY24" fmla="*/ 539750 h 847725"/>
                  <a:gd name="connsiteX25" fmla="*/ 403225 w 835025"/>
                  <a:gd name="connsiteY25" fmla="*/ 536575 h 847725"/>
                  <a:gd name="connsiteX26" fmla="*/ 400050 w 835025"/>
                  <a:gd name="connsiteY26" fmla="*/ 523875 h 847725"/>
                  <a:gd name="connsiteX27" fmla="*/ 390525 w 835025"/>
                  <a:gd name="connsiteY27" fmla="*/ 517525 h 847725"/>
                  <a:gd name="connsiteX28" fmla="*/ 381000 w 835025"/>
                  <a:gd name="connsiteY28" fmla="*/ 498475 h 847725"/>
                  <a:gd name="connsiteX29" fmla="*/ 387350 w 835025"/>
                  <a:gd name="connsiteY29" fmla="*/ 488950 h 847725"/>
                  <a:gd name="connsiteX30" fmla="*/ 393700 w 835025"/>
                  <a:gd name="connsiteY30" fmla="*/ 457200 h 847725"/>
                  <a:gd name="connsiteX31" fmla="*/ 387350 w 835025"/>
                  <a:gd name="connsiteY31" fmla="*/ 428625 h 847725"/>
                  <a:gd name="connsiteX32" fmla="*/ 381000 w 835025"/>
                  <a:gd name="connsiteY32" fmla="*/ 419100 h 847725"/>
                  <a:gd name="connsiteX33" fmla="*/ 374650 w 835025"/>
                  <a:gd name="connsiteY33" fmla="*/ 400050 h 847725"/>
                  <a:gd name="connsiteX34" fmla="*/ 371475 w 835025"/>
                  <a:gd name="connsiteY34" fmla="*/ 387350 h 847725"/>
                  <a:gd name="connsiteX35" fmla="*/ 365125 w 835025"/>
                  <a:gd name="connsiteY35" fmla="*/ 377825 h 847725"/>
                  <a:gd name="connsiteX36" fmla="*/ 371475 w 835025"/>
                  <a:gd name="connsiteY36" fmla="*/ 368300 h 847725"/>
                  <a:gd name="connsiteX37" fmla="*/ 381000 w 835025"/>
                  <a:gd name="connsiteY37" fmla="*/ 365125 h 847725"/>
                  <a:gd name="connsiteX38" fmla="*/ 384175 w 835025"/>
                  <a:gd name="connsiteY38" fmla="*/ 339725 h 847725"/>
                  <a:gd name="connsiteX39" fmla="*/ 393700 w 835025"/>
                  <a:gd name="connsiteY39" fmla="*/ 336550 h 847725"/>
                  <a:gd name="connsiteX40" fmla="*/ 415925 w 835025"/>
                  <a:gd name="connsiteY40" fmla="*/ 333375 h 847725"/>
                  <a:gd name="connsiteX41" fmla="*/ 425450 w 835025"/>
                  <a:gd name="connsiteY41" fmla="*/ 323850 h 847725"/>
                  <a:gd name="connsiteX42" fmla="*/ 431800 w 835025"/>
                  <a:gd name="connsiteY42" fmla="*/ 314325 h 847725"/>
                  <a:gd name="connsiteX43" fmla="*/ 450850 w 835025"/>
                  <a:gd name="connsiteY43" fmla="*/ 304800 h 847725"/>
                  <a:gd name="connsiteX44" fmla="*/ 476250 w 835025"/>
                  <a:gd name="connsiteY44" fmla="*/ 311150 h 847725"/>
                  <a:gd name="connsiteX45" fmla="*/ 495300 w 835025"/>
                  <a:gd name="connsiteY45" fmla="*/ 323850 h 847725"/>
                  <a:gd name="connsiteX46" fmla="*/ 504825 w 835025"/>
                  <a:gd name="connsiteY46" fmla="*/ 285750 h 847725"/>
                  <a:gd name="connsiteX47" fmla="*/ 523875 w 835025"/>
                  <a:gd name="connsiteY47" fmla="*/ 273050 h 847725"/>
                  <a:gd name="connsiteX48" fmla="*/ 533400 w 835025"/>
                  <a:gd name="connsiteY48" fmla="*/ 266700 h 847725"/>
                  <a:gd name="connsiteX49" fmla="*/ 536575 w 835025"/>
                  <a:gd name="connsiteY49" fmla="*/ 257175 h 847725"/>
                  <a:gd name="connsiteX50" fmla="*/ 536575 w 835025"/>
                  <a:gd name="connsiteY50" fmla="*/ 234950 h 847725"/>
                  <a:gd name="connsiteX51" fmla="*/ 555625 w 835025"/>
                  <a:gd name="connsiteY51" fmla="*/ 231775 h 847725"/>
                  <a:gd name="connsiteX52" fmla="*/ 577850 w 835025"/>
                  <a:gd name="connsiteY52" fmla="*/ 225425 h 847725"/>
                  <a:gd name="connsiteX53" fmla="*/ 596900 w 835025"/>
                  <a:gd name="connsiteY53" fmla="*/ 212725 h 847725"/>
                  <a:gd name="connsiteX54" fmla="*/ 606425 w 835025"/>
                  <a:gd name="connsiteY54" fmla="*/ 206375 h 847725"/>
                  <a:gd name="connsiteX55" fmla="*/ 615950 w 835025"/>
                  <a:gd name="connsiteY55" fmla="*/ 200025 h 847725"/>
                  <a:gd name="connsiteX56" fmla="*/ 625475 w 835025"/>
                  <a:gd name="connsiteY56" fmla="*/ 193675 h 847725"/>
                  <a:gd name="connsiteX57" fmla="*/ 647700 w 835025"/>
                  <a:gd name="connsiteY57" fmla="*/ 196850 h 847725"/>
                  <a:gd name="connsiteX58" fmla="*/ 657225 w 835025"/>
                  <a:gd name="connsiteY58" fmla="*/ 200025 h 847725"/>
                  <a:gd name="connsiteX59" fmla="*/ 682625 w 835025"/>
                  <a:gd name="connsiteY59" fmla="*/ 193675 h 847725"/>
                  <a:gd name="connsiteX60" fmla="*/ 692150 w 835025"/>
                  <a:gd name="connsiteY60" fmla="*/ 187325 h 847725"/>
                  <a:gd name="connsiteX61" fmla="*/ 701675 w 835025"/>
                  <a:gd name="connsiteY61" fmla="*/ 184150 h 847725"/>
                  <a:gd name="connsiteX62" fmla="*/ 720725 w 835025"/>
                  <a:gd name="connsiteY62" fmla="*/ 171450 h 847725"/>
                  <a:gd name="connsiteX63" fmla="*/ 730250 w 835025"/>
                  <a:gd name="connsiteY63" fmla="*/ 165100 h 847725"/>
                  <a:gd name="connsiteX64" fmla="*/ 752475 w 835025"/>
                  <a:gd name="connsiteY64" fmla="*/ 152400 h 847725"/>
                  <a:gd name="connsiteX65" fmla="*/ 774700 w 835025"/>
                  <a:gd name="connsiteY65" fmla="*/ 123825 h 847725"/>
                  <a:gd name="connsiteX66" fmla="*/ 781050 w 835025"/>
                  <a:gd name="connsiteY66" fmla="*/ 114300 h 847725"/>
                  <a:gd name="connsiteX67" fmla="*/ 800100 w 835025"/>
                  <a:gd name="connsiteY67" fmla="*/ 98425 h 847725"/>
                  <a:gd name="connsiteX68" fmla="*/ 803275 w 835025"/>
                  <a:gd name="connsiteY68" fmla="*/ 88900 h 847725"/>
                  <a:gd name="connsiteX69" fmla="*/ 806450 w 835025"/>
                  <a:gd name="connsiteY69" fmla="*/ 69850 h 847725"/>
                  <a:gd name="connsiteX70" fmla="*/ 815975 w 835025"/>
                  <a:gd name="connsiteY70" fmla="*/ 60325 h 847725"/>
                  <a:gd name="connsiteX71" fmla="*/ 835025 w 835025"/>
                  <a:gd name="connsiteY71" fmla="*/ 47625 h 847725"/>
                  <a:gd name="connsiteX72" fmla="*/ 831850 w 835025"/>
                  <a:gd name="connsiteY72" fmla="*/ 28575 h 847725"/>
                  <a:gd name="connsiteX73" fmla="*/ 812800 w 835025"/>
                  <a:gd name="connsiteY73" fmla="*/ 19050 h 847725"/>
                  <a:gd name="connsiteX74" fmla="*/ 800100 w 835025"/>
                  <a:gd name="connsiteY74" fmla="*/ 15875 h 847725"/>
                  <a:gd name="connsiteX75" fmla="*/ 790575 w 835025"/>
                  <a:gd name="connsiteY75" fmla="*/ 12700 h 847725"/>
                  <a:gd name="connsiteX76" fmla="*/ 771525 w 835025"/>
                  <a:gd name="connsiteY76" fmla="*/ 9525 h 847725"/>
                  <a:gd name="connsiteX77" fmla="*/ 746125 w 835025"/>
                  <a:gd name="connsiteY77" fmla="*/ 12700 h 847725"/>
                  <a:gd name="connsiteX78" fmla="*/ 739775 w 835025"/>
                  <a:gd name="connsiteY78" fmla="*/ 22225 h 847725"/>
                  <a:gd name="connsiteX79" fmla="*/ 730250 w 835025"/>
                  <a:gd name="connsiteY79" fmla="*/ 25400 h 847725"/>
                  <a:gd name="connsiteX80" fmla="*/ 711200 w 835025"/>
                  <a:gd name="connsiteY80" fmla="*/ 12700 h 847725"/>
                  <a:gd name="connsiteX81" fmla="*/ 704850 w 835025"/>
                  <a:gd name="connsiteY81" fmla="*/ 3175 h 847725"/>
                  <a:gd name="connsiteX82" fmla="*/ 692150 w 835025"/>
                  <a:gd name="connsiteY82" fmla="*/ 0 h 847725"/>
                  <a:gd name="connsiteX83" fmla="*/ 676275 w 835025"/>
                  <a:gd name="connsiteY83" fmla="*/ 3175 h 847725"/>
                  <a:gd name="connsiteX84" fmla="*/ 635000 w 835025"/>
                  <a:gd name="connsiteY84" fmla="*/ 9525 h 847725"/>
                  <a:gd name="connsiteX85" fmla="*/ 625475 w 835025"/>
                  <a:gd name="connsiteY85" fmla="*/ 12700 h 847725"/>
                  <a:gd name="connsiteX86" fmla="*/ 606425 w 835025"/>
                  <a:gd name="connsiteY86" fmla="*/ 25400 h 847725"/>
                  <a:gd name="connsiteX87" fmla="*/ 603250 w 835025"/>
                  <a:gd name="connsiteY87" fmla="*/ 34925 h 847725"/>
                  <a:gd name="connsiteX88" fmla="*/ 593725 w 835025"/>
                  <a:gd name="connsiteY88" fmla="*/ 41275 h 847725"/>
                  <a:gd name="connsiteX89" fmla="*/ 587375 w 835025"/>
                  <a:gd name="connsiteY89" fmla="*/ 50800 h 847725"/>
                  <a:gd name="connsiteX90" fmla="*/ 584200 w 835025"/>
                  <a:gd name="connsiteY90" fmla="*/ 79375 h 847725"/>
                  <a:gd name="connsiteX91" fmla="*/ 571500 w 835025"/>
                  <a:gd name="connsiteY91" fmla="*/ 82550 h 847725"/>
                  <a:gd name="connsiteX92" fmla="*/ 546100 w 835025"/>
                  <a:gd name="connsiteY92" fmla="*/ 85725 h 847725"/>
                  <a:gd name="connsiteX93" fmla="*/ 542925 w 835025"/>
                  <a:gd name="connsiteY93" fmla="*/ 114300 h 847725"/>
                  <a:gd name="connsiteX94" fmla="*/ 454025 w 835025"/>
                  <a:gd name="connsiteY94" fmla="*/ 117475 h 847725"/>
                  <a:gd name="connsiteX95" fmla="*/ 431800 w 835025"/>
                  <a:gd name="connsiteY95" fmla="*/ 120650 h 847725"/>
                  <a:gd name="connsiteX96" fmla="*/ 412750 w 835025"/>
                  <a:gd name="connsiteY96" fmla="*/ 127000 h 847725"/>
                  <a:gd name="connsiteX97" fmla="*/ 403225 w 835025"/>
                  <a:gd name="connsiteY97" fmla="*/ 130175 h 847725"/>
                  <a:gd name="connsiteX98" fmla="*/ 393700 w 835025"/>
                  <a:gd name="connsiteY98" fmla="*/ 136525 h 847725"/>
                  <a:gd name="connsiteX99" fmla="*/ 374650 w 835025"/>
                  <a:gd name="connsiteY99" fmla="*/ 142875 h 847725"/>
                  <a:gd name="connsiteX100" fmla="*/ 365125 w 835025"/>
                  <a:gd name="connsiteY100" fmla="*/ 146050 h 847725"/>
                  <a:gd name="connsiteX101" fmla="*/ 355600 w 835025"/>
                  <a:gd name="connsiteY101" fmla="*/ 152400 h 847725"/>
                  <a:gd name="connsiteX102" fmla="*/ 327025 w 835025"/>
                  <a:gd name="connsiteY102" fmla="*/ 165100 h 847725"/>
                  <a:gd name="connsiteX103" fmla="*/ 317500 w 835025"/>
                  <a:gd name="connsiteY103" fmla="*/ 174625 h 847725"/>
                  <a:gd name="connsiteX104" fmla="*/ 295275 w 835025"/>
                  <a:gd name="connsiteY104" fmla="*/ 203200 h 847725"/>
                  <a:gd name="connsiteX105" fmla="*/ 276225 w 835025"/>
                  <a:gd name="connsiteY105" fmla="*/ 209550 h 847725"/>
                  <a:gd name="connsiteX106" fmla="*/ 257175 w 835025"/>
                  <a:gd name="connsiteY106" fmla="*/ 180975 h 847725"/>
                  <a:gd name="connsiteX107" fmla="*/ 250825 w 835025"/>
                  <a:gd name="connsiteY107" fmla="*/ 171450 h 847725"/>
                  <a:gd name="connsiteX108" fmla="*/ 244475 w 835025"/>
                  <a:gd name="connsiteY108" fmla="*/ 161925 h 847725"/>
                  <a:gd name="connsiteX109" fmla="*/ 225425 w 835025"/>
                  <a:gd name="connsiteY109" fmla="*/ 146050 h 847725"/>
                  <a:gd name="connsiteX110" fmla="*/ 215900 w 835025"/>
                  <a:gd name="connsiteY110" fmla="*/ 142875 h 847725"/>
                  <a:gd name="connsiteX111" fmla="*/ 209550 w 835025"/>
                  <a:gd name="connsiteY111" fmla="*/ 152400 h 847725"/>
                  <a:gd name="connsiteX112" fmla="*/ 206375 w 835025"/>
                  <a:gd name="connsiteY112" fmla="*/ 161925 h 847725"/>
                  <a:gd name="connsiteX113" fmla="*/ 196850 w 835025"/>
                  <a:gd name="connsiteY113" fmla="*/ 168275 h 847725"/>
                  <a:gd name="connsiteX114" fmla="*/ 187325 w 835025"/>
                  <a:gd name="connsiteY114" fmla="*/ 177800 h 847725"/>
                  <a:gd name="connsiteX115" fmla="*/ 177800 w 835025"/>
                  <a:gd name="connsiteY115" fmla="*/ 180975 h 847725"/>
                  <a:gd name="connsiteX116" fmla="*/ 168275 w 835025"/>
                  <a:gd name="connsiteY116" fmla="*/ 187325 h 847725"/>
                  <a:gd name="connsiteX117" fmla="*/ 165100 w 835025"/>
                  <a:gd name="connsiteY117" fmla="*/ 196850 h 847725"/>
                  <a:gd name="connsiteX118" fmla="*/ 152400 w 835025"/>
                  <a:gd name="connsiteY118" fmla="*/ 219075 h 847725"/>
                  <a:gd name="connsiteX119" fmla="*/ 142875 w 835025"/>
                  <a:gd name="connsiteY119" fmla="*/ 215900 h 847725"/>
                  <a:gd name="connsiteX120" fmla="*/ 136525 w 835025"/>
                  <a:gd name="connsiteY120" fmla="*/ 206375 h 847725"/>
                  <a:gd name="connsiteX121" fmla="*/ 127000 w 835025"/>
                  <a:gd name="connsiteY121" fmla="*/ 200025 h 847725"/>
                  <a:gd name="connsiteX122" fmla="*/ 111125 w 835025"/>
                  <a:gd name="connsiteY122" fmla="*/ 203200 h 847725"/>
                  <a:gd name="connsiteX123" fmla="*/ 92075 w 835025"/>
                  <a:gd name="connsiteY123" fmla="*/ 219075 h 847725"/>
                  <a:gd name="connsiteX124" fmla="*/ 85725 w 835025"/>
                  <a:gd name="connsiteY124" fmla="*/ 228600 h 847725"/>
                  <a:gd name="connsiteX125" fmla="*/ 22225 w 835025"/>
                  <a:gd name="connsiteY125" fmla="*/ 238125 h 847725"/>
                  <a:gd name="connsiteX126" fmla="*/ 6350 w 835025"/>
                  <a:gd name="connsiteY126" fmla="*/ 241300 h 847725"/>
                  <a:gd name="connsiteX127" fmla="*/ 3175 w 835025"/>
                  <a:gd name="connsiteY127" fmla="*/ 250825 h 847725"/>
                  <a:gd name="connsiteX128" fmla="*/ 0 w 835025"/>
                  <a:gd name="connsiteY128" fmla="*/ 288925 h 847725"/>
                  <a:gd name="connsiteX129" fmla="*/ 3175 w 835025"/>
                  <a:gd name="connsiteY129" fmla="*/ 314325 h 847725"/>
                  <a:gd name="connsiteX130" fmla="*/ 9525 w 835025"/>
                  <a:gd name="connsiteY130" fmla="*/ 352425 h 847725"/>
                  <a:gd name="connsiteX131" fmla="*/ 12700 w 835025"/>
                  <a:gd name="connsiteY131" fmla="*/ 419100 h 847725"/>
                  <a:gd name="connsiteX132" fmla="*/ 15875 w 835025"/>
                  <a:gd name="connsiteY132" fmla="*/ 460375 h 847725"/>
                  <a:gd name="connsiteX133" fmla="*/ 22225 w 835025"/>
                  <a:gd name="connsiteY133" fmla="*/ 469900 h 847725"/>
                  <a:gd name="connsiteX134" fmla="*/ 28575 w 835025"/>
                  <a:gd name="connsiteY134" fmla="*/ 523875 h 847725"/>
                  <a:gd name="connsiteX135" fmla="*/ 31750 w 835025"/>
                  <a:gd name="connsiteY135" fmla="*/ 533400 h 847725"/>
                  <a:gd name="connsiteX136" fmla="*/ 34925 w 835025"/>
                  <a:gd name="connsiteY136" fmla="*/ 546100 h 847725"/>
                  <a:gd name="connsiteX137" fmla="*/ 44450 w 835025"/>
                  <a:gd name="connsiteY137" fmla="*/ 555625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835025" h="847725">
                    <a:moveTo>
                      <a:pt x="241300" y="847725"/>
                    </a:moveTo>
                    <a:cubicBezTo>
                      <a:pt x="239957" y="836977"/>
                      <a:pt x="238735" y="813715"/>
                      <a:pt x="231775" y="803275"/>
                    </a:cubicBezTo>
                    <a:lnTo>
                      <a:pt x="225425" y="793750"/>
                    </a:lnTo>
                    <a:cubicBezTo>
                      <a:pt x="224367" y="786342"/>
                      <a:pt x="223718" y="778863"/>
                      <a:pt x="222250" y="771525"/>
                    </a:cubicBezTo>
                    <a:cubicBezTo>
                      <a:pt x="221594" y="768243"/>
                      <a:pt x="219075" y="765347"/>
                      <a:pt x="219075" y="762000"/>
                    </a:cubicBezTo>
                    <a:cubicBezTo>
                      <a:pt x="219075" y="756604"/>
                      <a:pt x="220830" y="751331"/>
                      <a:pt x="222250" y="746125"/>
                    </a:cubicBezTo>
                    <a:cubicBezTo>
                      <a:pt x="223180" y="742715"/>
                      <a:pt x="230497" y="718828"/>
                      <a:pt x="234950" y="714375"/>
                    </a:cubicBezTo>
                    <a:cubicBezTo>
                      <a:pt x="237317" y="712008"/>
                      <a:pt x="241482" y="712697"/>
                      <a:pt x="244475" y="711200"/>
                    </a:cubicBezTo>
                    <a:cubicBezTo>
                      <a:pt x="247888" y="709493"/>
                      <a:pt x="250587" y="706557"/>
                      <a:pt x="254000" y="704850"/>
                    </a:cubicBezTo>
                    <a:cubicBezTo>
                      <a:pt x="260509" y="701596"/>
                      <a:pt x="273362" y="699708"/>
                      <a:pt x="279400" y="698500"/>
                    </a:cubicBezTo>
                    <a:cubicBezTo>
                      <a:pt x="282575" y="699558"/>
                      <a:pt x="285624" y="702225"/>
                      <a:pt x="288925" y="701675"/>
                    </a:cubicBezTo>
                    <a:cubicBezTo>
                      <a:pt x="303956" y="699170"/>
                      <a:pt x="297762" y="689396"/>
                      <a:pt x="295275" y="679450"/>
                    </a:cubicBezTo>
                    <a:cubicBezTo>
                      <a:pt x="294463" y="676203"/>
                      <a:pt x="293158" y="673100"/>
                      <a:pt x="292100" y="669925"/>
                    </a:cubicBezTo>
                    <a:cubicBezTo>
                      <a:pt x="298450" y="665692"/>
                      <a:pt x="306917" y="663575"/>
                      <a:pt x="311150" y="657225"/>
                    </a:cubicBezTo>
                    <a:cubicBezTo>
                      <a:pt x="313267" y="654050"/>
                      <a:pt x="314264" y="649722"/>
                      <a:pt x="317500" y="647700"/>
                    </a:cubicBezTo>
                    <a:cubicBezTo>
                      <a:pt x="323176" y="644152"/>
                      <a:pt x="336550" y="641350"/>
                      <a:pt x="336550" y="641350"/>
                    </a:cubicBezTo>
                    <a:cubicBezTo>
                      <a:pt x="337608" y="636058"/>
                      <a:pt x="337048" y="630160"/>
                      <a:pt x="339725" y="625475"/>
                    </a:cubicBezTo>
                    <a:cubicBezTo>
                      <a:pt x="341618" y="622162"/>
                      <a:pt x="345763" y="620675"/>
                      <a:pt x="349250" y="619125"/>
                    </a:cubicBezTo>
                    <a:cubicBezTo>
                      <a:pt x="368165" y="610719"/>
                      <a:pt x="369763" y="613375"/>
                      <a:pt x="390525" y="609600"/>
                    </a:cubicBezTo>
                    <a:cubicBezTo>
                      <a:pt x="394818" y="608819"/>
                      <a:pt x="398992" y="607483"/>
                      <a:pt x="403225" y="606425"/>
                    </a:cubicBezTo>
                    <a:cubicBezTo>
                      <a:pt x="405342" y="603250"/>
                      <a:pt x="408948" y="600664"/>
                      <a:pt x="409575" y="596900"/>
                    </a:cubicBezTo>
                    <a:cubicBezTo>
                      <a:pt x="410125" y="593599"/>
                      <a:pt x="407897" y="590368"/>
                      <a:pt x="406400" y="587375"/>
                    </a:cubicBezTo>
                    <a:cubicBezTo>
                      <a:pt x="401108" y="576792"/>
                      <a:pt x="400050" y="577850"/>
                      <a:pt x="390525" y="571500"/>
                    </a:cubicBezTo>
                    <a:cubicBezTo>
                      <a:pt x="385966" y="557823"/>
                      <a:pt x="386617" y="566127"/>
                      <a:pt x="390525" y="552450"/>
                    </a:cubicBezTo>
                    <a:cubicBezTo>
                      <a:pt x="391724" y="548254"/>
                      <a:pt x="390974" y="543157"/>
                      <a:pt x="393700" y="539750"/>
                    </a:cubicBezTo>
                    <a:cubicBezTo>
                      <a:pt x="395791" y="537137"/>
                      <a:pt x="400050" y="537633"/>
                      <a:pt x="403225" y="536575"/>
                    </a:cubicBezTo>
                    <a:cubicBezTo>
                      <a:pt x="402167" y="532342"/>
                      <a:pt x="402471" y="527506"/>
                      <a:pt x="400050" y="523875"/>
                    </a:cubicBezTo>
                    <a:cubicBezTo>
                      <a:pt x="397933" y="520700"/>
                      <a:pt x="393223" y="520223"/>
                      <a:pt x="390525" y="517525"/>
                    </a:cubicBezTo>
                    <a:cubicBezTo>
                      <a:pt x="384370" y="511370"/>
                      <a:pt x="383582" y="506222"/>
                      <a:pt x="381000" y="498475"/>
                    </a:cubicBezTo>
                    <a:cubicBezTo>
                      <a:pt x="383117" y="495300"/>
                      <a:pt x="385643" y="492363"/>
                      <a:pt x="387350" y="488950"/>
                    </a:cubicBezTo>
                    <a:cubicBezTo>
                      <a:pt x="391783" y="480084"/>
                      <a:pt x="392530" y="465390"/>
                      <a:pt x="393700" y="457200"/>
                    </a:cubicBezTo>
                    <a:cubicBezTo>
                      <a:pt x="392481" y="449883"/>
                      <a:pt x="391258" y="436441"/>
                      <a:pt x="387350" y="428625"/>
                    </a:cubicBezTo>
                    <a:cubicBezTo>
                      <a:pt x="385643" y="425212"/>
                      <a:pt x="382550" y="422587"/>
                      <a:pt x="381000" y="419100"/>
                    </a:cubicBezTo>
                    <a:cubicBezTo>
                      <a:pt x="378282" y="412983"/>
                      <a:pt x="376273" y="406544"/>
                      <a:pt x="374650" y="400050"/>
                    </a:cubicBezTo>
                    <a:cubicBezTo>
                      <a:pt x="373592" y="395817"/>
                      <a:pt x="373194" y="391361"/>
                      <a:pt x="371475" y="387350"/>
                    </a:cubicBezTo>
                    <a:cubicBezTo>
                      <a:pt x="369972" y="383843"/>
                      <a:pt x="367242" y="381000"/>
                      <a:pt x="365125" y="377825"/>
                    </a:cubicBezTo>
                    <a:cubicBezTo>
                      <a:pt x="367242" y="374650"/>
                      <a:pt x="368495" y="370684"/>
                      <a:pt x="371475" y="368300"/>
                    </a:cubicBezTo>
                    <a:cubicBezTo>
                      <a:pt x="374088" y="366209"/>
                      <a:pt x="379641" y="368183"/>
                      <a:pt x="381000" y="365125"/>
                    </a:cubicBezTo>
                    <a:cubicBezTo>
                      <a:pt x="384465" y="357328"/>
                      <a:pt x="380710" y="347522"/>
                      <a:pt x="384175" y="339725"/>
                    </a:cubicBezTo>
                    <a:cubicBezTo>
                      <a:pt x="385534" y="336667"/>
                      <a:pt x="390418" y="337206"/>
                      <a:pt x="393700" y="336550"/>
                    </a:cubicBezTo>
                    <a:cubicBezTo>
                      <a:pt x="401038" y="335082"/>
                      <a:pt x="408517" y="334433"/>
                      <a:pt x="415925" y="333375"/>
                    </a:cubicBezTo>
                    <a:cubicBezTo>
                      <a:pt x="419100" y="330200"/>
                      <a:pt x="422575" y="327299"/>
                      <a:pt x="425450" y="323850"/>
                    </a:cubicBezTo>
                    <a:cubicBezTo>
                      <a:pt x="427893" y="320919"/>
                      <a:pt x="429102" y="317023"/>
                      <a:pt x="431800" y="314325"/>
                    </a:cubicBezTo>
                    <a:cubicBezTo>
                      <a:pt x="437955" y="308170"/>
                      <a:pt x="443103" y="307382"/>
                      <a:pt x="450850" y="304800"/>
                    </a:cubicBezTo>
                    <a:cubicBezTo>
                      <a:pt x="451641" y="304958"/>
                      <a:pt x="472996" y="308547"/>
                      <a:pt x="476250" y="311150"/>
                    </a:cubicBezTo>
                    <a:cubicBezTo>
                      <a:pt x="496183" y="327096"/>
                      <a:pt x="466133" y="316558"/>
                      <a:pt x="495300" y="323850"/>
                    </a:cubicBezTo>
                    <a:cubicBezTo>
                      <a:pt x="512694" y="297759"/>
                      <a:pt x="486843" y="339696"/>
                      <a:pt x="504825" y="285750"/>
                    </a:cubicBezTo>
                    <a:cubicBezTo>
                      <a:pt x="508436" y="274916"/>
                      <a:pt x="516262" y="276856"/>
                      <a:pt x="523875" y="273050"/>
                    </a:cubicBezTo>
                    <a:cubicBezTo>
                      <a:pt x="527288" y="271343"/>
                      <a:pt x="530225" y="268817"/>
                      <a:pt x="533400" y="266700"/>
                    </a:cubicBezTo>
                    <a:cubicBezTo>
                      <a:pt x="534458" y="263525"/>
                      <a:pt x="536575" y="260522"/>
                      <a:pt x="536575" y="257175"/>
                    </a:cubicBezTo>
                    <a:cubicBezTo>
                      <a:pt x="536575" y="250303"/>
                      <a:pt x="526649" y="242040"/>
                      <a:pt x="536575" y="234950"/>
                    </a:cubicBezTo>
                    <a:cubicBezTo>
                      <a:pt x="541813" y="231208"/>
                      <a:pt x="549312" y="233038"/>
                      <a:pt x="555625" y="231775"/>
                    </a:cubicBezTo>
                    <a:cubicBezTo>
                      <a:pt x="558194" y="231261"/>
                      <a:pt x="574446" y="227316"/>
                      <a:pt x="577850" y="225425"/>
                    </a:cubicBezTo>
                    <a:cubicBezTo>
                      <a:pt x="584521" y="221719"/>
                      <a:pt x="590550" y="216958"/>
                      <a:pt x="596900" y="212725"/>
                    </a:cubicBezTo>
                    <a:lnTo>
                      <a:pt x="606425" y="206375"/>
                    </a:lnTo>
                    <a:lnTo>
                      <a:pt x="615950" y="200025"/>
                    </a:lnTo>
                    <a:lnTo>
                      <a:pt x="625475" y="193675"/>
                    </a:lnTo>
                    <a:cubicBezTo>
                      <a:pt x="632883" y="194733"/>
                      <a:pt x="640362" y="195382"/>
                      <a:pt x="647700" y="196850"/>
                    </a:cubicBezTo>
                    <a:cubicBezTo>
                      <a:pt x="650982" y="197506"/>
                      <a:pt x="653892" y="200328"/>
                      <a:pt x="657225" y="200025"/>
                    </a:cubicBezTo>
                    <a:cubicBezTo>
                      <a:pt x="665916" y="199235"/>
                      <a:pt x="682625" y="193675"/>
                      <a:pt x="682625" y="193675"/>
                    </a:cubicBezTo>
                    <a:cubicBezTo>
                      <a:pt x="685800" y="191558"/>
                      <a:pt x="688737" y="189032"/>
                      <a:pt x="692150" y="187325"/>
                    </a:cubicBezTo>
                    <a:cubicBezTo>
                      <a:pt x="695143" y="185828"/>
                      <a:pt x="698749" y="185775"/>
                      <a:pt x="701675" y="184150"/>
                    </a:cubicBezTo>
                    <a:cubicBezTo>
                      <a:pt x="708346" y="180444"/>
                      <a:pt x="714375" y="175683"/>
                      <a:pt x="720725" y="171450"/>
                    </a:cubicBezTo>
                    <a:cubicBezTo>
                      <a:pt x="723900" y="169333"/>
                      <a:pt x="726837" y="166807"/>
                      <a:pt x="730250" y="165100"/>
                    </a:cubicBezTo>
                    <a:cubicBezTo>
                      <a:pt x="738014" y="161218"/>
                      <a:pt x="745743" y="158010"/>
                      <a:pt x="752475" y="152400"/>
                    </a:cubicBezTo>
                    <a:cubicBezTo>
                      <a:pt x="763666" y="143074"/>
                      <a:pt x="765850" y="137100"/>
                      <a:pt x="774700" y="123825"/>
                    </a:cubicBezTo>
                    <a:cubicBezTo>
                      <a:pt x="776817" y="120650"/>
                      <a:pt x="778352" y="116998"/>
                      <a:pt x="781050" y="114300"/>
                    </a:cubicBezTo>
                    <a:cubicBezTo>
                      <a:pt x="793273" y="102077"/>
                      <a:pt x="786839" y="107266"/>
                      <a:pt x="800100" y="98425"/>
                    </a:cubicBezTo>
                    <a:cubicBezTo>
                      <a:pt x="801158" y="95250"/>
                      <a:pt x="802549" y="92167"/>
                      <a:pt x="803275" y="88900"/>
                    </a:cubicBezTo>
                    <a:cubicBezTo>
                      <a:pt x="804672" y="82616"/>
                      <a:pt x="803835" y="75733"/>
                      <a:pt x="806450" y="69850"/>
                    </a:cubicBezTo>
                    <a:cubicBezTo>
                      <a:pt x="808274" y="65747"/>
                      <a:pt x="812431" y="63082"/>
                      <a:pt x="815975" y="60325"/>
                    </a:cubicBezTo>
                    <a:cubicBezTo>
                      <a:pt x="821999" y="55640"/>
                      <a:pt x="835025" y="47625"/>
                      <a:pt x="835025" y="47625"/>
                    </a:cubicBezTo>
                    <a:cubicBezTo>
                      <a:pt x="833967" y="41275"/>
                      <a:pt x="834729" y="34333"/>
                      <a:pt x="831850" y="28575"/>
                    </a:cubicBezTo>
                    <a:cubicBezTo>
                      <a:pt x="829531" y="23937"/>
                      <a:pt x="817183" y="20302"/>
                      <a:pt x="812800" y="19050"/>
                    </a:cubicBezTo>
                    <a:cubicBezTo>
                      <a:pt x="808604" y="17851"/>
                      <a:pt x="804296" y="17074"/>
                      <a:pt x="800100" y="15875"/>
                    </a:cubicBezTo>
                    <a:cubicBezTo>
                      <a:pt x="796882" y="14956"/>
                      <a:pt x="793842" y="13426"/>
                      <a:pt x="790575" y="12700"/>
                    </a:cubicBezTo>
                    <a:cubicBezTo>
                      <a:pt x="784291" y="11303"/>
                      <a:pt x="777875" y="10583"/>
                      <a:pt x="771525" y="9525"/>
                    </a:cubicBezTo>
                    <a:cubicBezTo>
                      <a:pt x="763058" y="10583"/>
                      <a:pt x="754047" y="9531"/>
                      <a:pt x="746125" y="12700"/>
                    </a:cubicBezTo>
                    <a:cubicBezTo>
                      <a:pt x="742582" y="14117"/>
                      <a:pt x="742755" y="19841"/>
                      <a:pt x="739775" y="22225"/>
                    </a:cubicBezTo>
                    <a:cubicBezTo>
                      <a:pt x="737162" y="24316"/>
                      <a:pt x="733425" y="24342"/>
                      <a:pt x="730250" y="25400"/>
                    </a:cubicBezTo>
                    <a:cubicBezTo>
                      <a:pt x="718511" y="21487"/>
                      <a:pt x="720347" y="23677"/>
                      <a:pt x="711200" y="12700"/>
                    </a:cubicBezTo>
                    <a:cubicBezTo>
                      <a:pt x="708757" y="9769"/>
                      <a:pt x="708025" y="5292"/>
                      <a:pt x="704850" y="3175"/>
                    </a:cubicBezTo>
                    <a:cubicBezTo>
                      <a:pt x="701219" y="754"/>
                      <a:pt x="696383" y="1058"/>
                      <a:pt x="692150" y="0"/>
                    </a:cubicBezTo>
                    <a:lnTo>
                      <a:pt x="676275" y="3175"/>
                    </a:lnTo>
                    <a:cubicBezTo>
                      <a:pt x="660122" y="6112"/>
                      <a:pt x="651649" y="7147"/>
                      <a:pt x="635000" y="9525"/>
                    </a:cubicBezTo>
                    <a:cubicBezTo>
                      <a:pt x="631825" y="10583"/>
                      <a:pt x="628401" y="11075"/>
                      <a:pt x="625475" y="12700"/>
                    </a:cubicBezTo>
                    <a:cubicBezTo>
                      <a:pt x="618804" y="16406"/>
                      <a:pt x="606425" y="25400"/>
                      <a:pt x="606425" y="25400"/>
                    </a:cubicBezTo>
                    <a:cubicBezTo>
                      <a:pt x="605367" y="28575"/>
                      <a:pt x="605341" y="32312"/>
                      <a:pt x="603250" y="34925"/>
                    </a:cubicBezTo>
                    <a:cubicBezTo>
                      <a:pt x="600866" y="37905"/>
                      <a:pt x="596423" y="38577"/>
                      <a:pt x="593725" y="41275"/>
                    </a:cubicBezTo>
                    <a:cubicBezTo>
                      <a:pt x="591027" y="43973"/>
                      <a:pt x="589492" y="47625"/>
                      <a:pt x="587375" y="50800"/>
                    </a:cubicBezTo>
                    <a:cubicBezTo>
                      <a:pt x="586317" y="60325"/>
                      <a:pt x="588486" y="70803"/>
                      <a:pt x="584200" y="79375"/>
                    </a:cubicBezTo>
                    <a:cubicBezTo>
                      <a:pt x="582249" y="83278"/>
                      <a:pt x="575804" y="81833"/>
                      <a:pt x="571500" y="82550"/>
                    </a:cubicBezTo>
                    <a:cubicBezTo>
                      <a:pt x="563084" y="83953"/>
                      <a:pt x="554567" y="84667"/>
                      <a:pt x="546100" y="85725"/>
                    </a:cubicBezTo>
                    <a:cubicBezTo>
                      <a:pt x="545042" y="95250"/>
                      <a:pt x="551985" y="111176"/>
                      <a:pt x="542925" y="114300"/>
                    </a:cubicBezTo>
                    <a:cubicBezTo>
                      <a:pt x="514893" y="123966"/>
                      <a:pt x="483629" y="115783"/>
                      <a:pt x="454025" y="117475"/>
                    </a:cubicBezTo>
                    <a:cubicBezTo>
                      <a:pt x="446554" y="117902"/>
                      <a:pt x="439208" y="119592"/>
                      <a:pt x="431800" y="120650"/>
                    </a:cubicBezTo>
                    <a:lnTo>
                      <a:pt x="412750" y="127000"/>
                    </a:lnTo>
                    <a:cubicBezTo>
                      <a:pt x="409575" y="128058"/>
                      <a:pt x="406010" y="128319"/>
                      <a:pt x="403225" y="130175"/>
                    </a:cubicBezTo>
                    <a:cubicBezTo>
                      <a:pt x="400050" y="132292"/>
                      <a:pt x="397187" y="134975"/>
                      <a:pt x="393700" y="136525"/>
                    </a:cubicBezTo>
                    <a:cubicBezTo>
                      <a:pt x="387583" y="139243"/>
                      <a:pt x="381000" y="140758"/>
                      <a:pt x="374650" y="142875"/>
                    </a:cubicBezTo>
                    <a:cubicBezTo>
                      <a:pt x="371475" y="143933"/>
                      <a:pt x="367910" y="144194"/>
                      <a:pt x="365125" y="146050"/>
                    </a:cubicBezTo>
                    <a:cubicBezTo>
                      <a:pt x="361950" y="148167"/>
                      <a:pt x="359087" y="150850"/>
                      <a:pt x="355600" y="152400"/>
                    </a:cubicBezTo>
                    <a:cubicBezTo>
                      <a:pt x="337800" y="160311"/>
                      <a:pt x="339343" y="154835"/>
                      <a:pt x="327025" y="165100"/>
                    </a:cubicBezTo>
                    <a:cubicBezTo>
                      <a:pt x="323576" y="167975"/>
                      <a:pt x="320675" y="171450"/>
                      <a:pt x="317500" y="174625"/>
                    </a:cubicBezTo>
                    <a:cubicBezTo>
                      <a:pt x="313481" y="186683"/>
                      <a:pt x="311337" y="197846"/>
                      <a:pt x="295275" y="203200"/>
                    </a:cubicBezTo>
                    <a:lnTo>
                      <a:pt x="276225" y="209550"/>
                    </a:lnTo>
                    <a:lnTo>
                      <a:pt x="257175" y="180975"/>
                    </a:lnTo>
                    <a:lnTo>
                      <a:pt x="250825" y="171450"/>
                    </a:lnTo>
                    <a:cubicBezTo>
                      <a:pt x="248708" y="168275"/>
                      <a:pt x="247173" y="164623"/>
                      <a:pt x="244475" y="161925"/>
                    </a:cubicBezTo>
                    <a:cubicBezTo>
                      <a:pt x="237453" y="154903"/>
                      <a:pt x="234266" y="150470"/>
                      <a:pt x="225425" y="146050"/>
                    </a:cubicBezTo>
                    <a:cubicBezTo>
                      <a:pt x="222432" y="144553"/>
                      <a:pt x="219075" y="143933"/>
                      <a:pt x="215900" y="142875"/>
                    </a:cubicBezTo>
                    <a:cubicBezTo>
                      <a:pt x="213783" y="146050"/>
                      <a:pt x="211257" y="148987"/>
                      <a:pt x="209550" y="152400"/>
                    </a:cubicBezTo>
                    <a:cubicBezTo>
                      <a:pt x="208053" y="155393"/>
                      <a:pt x="208466" y="159312"/>
                      <a:pt x="206375" y="161925"/>
                    </a:cubicBezTo>
                    <a:cubicBezTo>
                      <a:pt x="203991" y="164905"/>
                      <a:pt x="199781" y="165832"/>
                      <a:pt x="196850" y="168275"/>
                    </a:cubicBezTo>
                    <a:cubicBezTo>
                      <a:pt x="193401" y="171150"/>
                      <a:pt x="191061" y="175309"/>
                      <a:pt x="187325" y="177800"/>
                    </a:cubicBezTo>
                    <a:cubicBezTo>
                      <a:pt x="184540" y="179656"/>
                      <a:pt x="180793" y="179478"/>
                      <a:pt x="177800" y="180975"/>
                    </a:cubicBezTo>
                    <a:cubicBezTo>
                      <a:pt x="174387" y="182682"/>
                      <a:pt x="171450" y="185208"/>
                      <a:pt x="168275" y="187325"/>
                    </a:cubicBezTo>
                    <a:cubicBezTo>
                      <a:pt x="167217" y="190500"/>
                      <a:pt x="166418" y="193774"/>
                      <a:pt x="165100" y="196850"/>
                    </a:cubicBezTo>
                    <a:cubicBezTo>
                      <a:pt x="160266" y="208129"/>
                      <a:pt x="158777" y="209509"/>
                      <a:pt x="152400" y="219075"/>
                    </a:cubicBezTo>
                    <a:cubicBezTo>
                      <a:pt x="149225" y="218017"/>
                      <a:pt x="145488" y="217991"/>
                      <a:pt x="142875" y="215900"/>
                    </a:cubicBezTo>
                    <a:cubicBezTo>
                      <a:pt x="139895" y="213516"/>
                      <a:pt x="139223" y="209073"/>
                      <a:pt x="136525" y="206375"/>
                    </a:cubicBezTo>
                    <a:cubicBezTo>
                      <a:pt x="133827" y="203677"/>
                      <a:pt x="130175" y="202142"/>
                      <a:pt x="127000" y="200025"/>
                    </a:cubicBezTo>
                    <a:cubicBezTo>
                      <a:pt x="121708" y="201083"/>
                      <a:pt x="116178" y="201305"/>
                      <a:pt x="111125" y="203200"/>
                    </a:cubicBezTo>
                    <a:cubicBezTo>
                      <a:pt x="105070" y="205470"/>
                      <a:pt x="95818" y="214583"/>
                      <a:pt x="92075" y="219075"/>
                    </a:cubicBezTo>
                    <a:cubicBezTo>
                      <a:pt x="89632" y="222006"/>
                      <a:pt x="88961" y="226578"/>
                      <a:pt x="85725" y="228600"/>
                    </a:cubicBezTo>
                    <a:cubicBezTo>
                      <a:pt x="70045" y="238400"/>
                      <a:pt x="34599" y="237241"/>
                      <a:pt x="22225" y="238125"/>
                    </a:cubicBezTo>
                    <a:cubicBezTo>
                      <a:pt x="16933" y="239183"/>
                      <a:pt x="10840" y="238307"/>
                      <a:pt x="6350" y="241300"/>
                    </a:cubicBezTo>
                    <a:cubicBezTo>
                      <a:pt x="3565" y="243156"/>
                      <a:pt x="3617" y="247508"/>
                      <a:pt x="3175" y="250825"/>
                    </a:cubicBezTo>
                    <a:cubicBezTo>
                      <a:pt x="1491" y="263457"/>
                      <a:pt x="1058" y="276225"/>
                      <a:pt x="0" y="288925"/>
                    </a:cubicBezTo>
                    <a:cubicBezTo>
                      <a:pt x="1058" y="297392"/>
                      <a:pt x="1909" y="305887"/>
                      <a:pt x="3175" y="314325"/>
                    </a:cubicBezTo>
                    <a:cubicBezTo>
                      <a:pt x="5085" y="327058"/>
                      <a:pt x="9525" y="352425"/>
                      <a:pt x="9525" y="352425"/>
                    </a:cubicBezTo>
                    <a:cubicBezTo>
                      <a:pt x="10583" y="374650"/>
                      <a:pt x="11393" y="396888"/>
                      <a:pt x="12700" y="419100"/>
                    </a:cubicBezTo>
                    <a:cubicBezTo>
                      <a:pt x="13510" y="432875"/>
                      <a:pt x="13332" y="446812"/>
                      <a:pt x="15875" y="460375"/>
                    </a:cubicBezTo>
                    <a:cubicBezTo>
                      <a:pt x="16578" y="464126"/>
                      <a:pt x="20108" y="466725"/>
                      <a:pt x="22225" y="469900"/>
                    </a:cubicBezTo>
                    <a:cubicBezTo>
                      <a:pt x="22841" y="475447"/>
                      <a:pt x="27328" y="517018"/>
                      <a:pt x="28575" y="523875"/>
                    </a:cubicBezTo>
                    <a:cubicBezTo>
                      <a:pt x="29174" y="527168"/>
                      <a:pt x="30831" y="530182"/>
                      <a:pt x="31750" y="533400"/>
                    </a:cubicBezTo>
                    <a:cubicBezTo>
                      <a:pt x="32949" y="537596"/>
                      <a:pt x="32760" y="542311"/>
                      <a:pt x="34925" y="546100"/>
                    </a:cubicBezTo>
                    <a:cubicBezTo>
                      <a:pt x="37153" y="549999"/>
                      <a:pt x="44450" y="555625"/>
                      <a:pt x="44450" y="555625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 dirty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1" name="Forma libre 208">
                <a:extLst>
                  <a:ext uri="{FF2B5EF4-FFF2-40B4-BE49-F238E27FC236}">
                    <a16:creationId xmlns:a16="http://schemas.microsoft.com/office/drawing/2014/main" id="{68E5FC4C-0106-B542-DD2D-48AC90D40649}"/>
                  </a:ext>
                </a:extLst>
              </p:cNvPr>
              <p:cNvSpPr/>
              <p:nvPr/>
            </p:nvSpPr>
            <p:spPr bwMode="auto">
              <a:xfrm>
                <a:off x="6705119" y="3316064"/>
                <a:ext cx="347916" cy="1229877"/>
              </a:xfrm>
              <a:custGeom>
                <a:avLst/>
                <a:gdLst>
                  <a:gd name="connsiteX0" fmla="*/ 91391 w 348719"/>
                  <a:gd name="connsiteY0" fmla="*/ 1314450 h 1314450"/>
                  <a:gd name="connsiteX1" fmla="*/ 97741 w 348719"/>
                  <a:gd name="connsiteY1" fmla="*/ 1298575 h 1314450"/>
                  <a:gd name="connsiteX2" fmla="*/ 100916 w 348719"/>
                  <a:gd name="connsiteY2" fmla="*/ 1289050 h 1314450"/>
                  <a:gd name="connsiteX3" fmla="*/ 107266 w 348719"/>
                  <a:gd name="connsiteY3" fmla="*/ 1279525 h 1314450"/>
                  <a:gd name="connsiteX4" fmla="*/ 110441 w 348719"/>
                  <a:gd name="connsiteY4" fmla="*/ 1270000 h 1314450"/>
                  <a:gd name="connsiteX5" fmla="*/ 129491 w 348719"/>
                  <a:gd name="connsiteY5" fmla="*/ 1263650 h 1314450"/>
                  <a:gd name="connsiteX6" fmla="*/ 151716 w 348719"/>
                  <a:gd name="connsiteY6" fmla="*/ 1250950 h 1314450"/>
                  <a:gd name="connsiteX7" fmla="*/ 170766 w 348719"/>
                  <a:gd name="connsiteY7" fmla="*/ 1244600 h 1314450"/>
                  <a:gd name="connsiteX8" fmla="*/ 180291 w 348719"/>
                  <a:gd name="connsiteY8" fmla="*/ 1241425 h 1314450"/>
                  <a:gd name="connsiteX9" fmla="*/ 189816 w 348719"/>
                  <a:gd name="connsiteY9" fmla="*/ 1216025 h 1314450"/>
                  <a:gd name="connsiteX10" fmla="*/ 212041 w 348719"/>
                  <a:gd name="connsiteY10" fmla="*/ 1190625 h 1314450"/>
                  <a:gd name="connsiteX11" fmla="*/ 221566 w 348719"/>
                  <a:gd name="connsiteY11" fmla="*/ 1187450 h 1314450"/>
                  <a:gd name="connsiteX12" fmla="*/ 231091 w 348719"/>
                  <a:gd name="connsiteY12" fmla="*/ 1181100 h 1314450"/>
                  <a:gd name="connsiteX13" fmla="*/ 256491 w 348719"/>
                  <a:gd name="connsiteY13" fmla="*/ 1174750 h 1314450"/>
                  <a:gd name="connsiteX14" fmla="*/ 262841 w 348719"/>
                  <a:gd name="connsiteY14" fmla="*/ 1165225 h 1314450"/>
                  <a:gd name="connsiteX15" fmla="*/ 259666 w 348719"/>
                  <a:gd name="connsiteY15" fmla="*/ 1155700 h 1314450"/>
                  <a:gd name="connsiteX16" fmla="*/ 262841 w 348719"/>
                  <a:gd name="connsiteY16" fmla="*/ 1143000 h 1314450"/>
                  <a:gd name="connsiteX17" fmla="*/ 269191 w 348719"/>
                  <a:gd name="connsiteY17" fmla="*/ 1123950 h 1314450"/>
                  <a:gd name="connsiteX18" fmla="*/ 272366 w 348719"/>
                  <a:gd name="connsiteY18" fmla="*/ 1114425 h 1314450"/>
                  <a:gd name="connsiteX19" fmla="*/ 269191 w 348719"/>
                  <a:gd name="connsiteY19" fmla="*/ 1098550 h 1314450"/>
                  <a:gd name="connsiteX20" fmla="*/ 269191 w 348719"/>
                  <a:gd name="connsiteY20" fmla="*/ 1079500 h 1314450"/>
                  <a:gd name="connsiteX21" fmla="*/ 278716 w 348719"/>
                  <a:gd name="connsiteY21" fmla="*/ 1073150 h 1314450"/>
                  <a:gd name="connsiteX22" fmla="*/ 285066 w 348719"/>
                  <a:gd name="connsiteY22" fmla="*/ 1063625 h 1314450"/>
                  <a:gd name="connsiteX23" fmla="*/ 319991 w 348719"/>
                  <a:gd name="connsiteY23" fmla="*/ 1054100 h 1314450"/>
                  <a:gd name="connsiteX24" fmla="*/ 329516 w 348719"/>
                  <a:gd name="connsiteY24" fmla="*/ 1047750 h 1314450"/>
                  <a:gd name="connsiteX25" fmla="*/ 316816 w 348719"/>
                  <a:gd name="connsiteY25" fmla="*/ 1035050 h 1314450"/>
                  <a:gd name="connsiteX26" fmla="*/ 313641 w 348719"/>
                  <a:gd name="connsiteY26" fmla="*/ 1025525 h 1314450"/>
                  <a:gd name="connsiteX27" fmla="*/ 319991 w 348719"/>
                  <a:gd name="connsiteY27" fmla="*/ 1006475 h 1314450"/>
                  <a:gd name="connsiteX28" fmla="*/ 319991 w 348719"/>
                  <a:gd name="connsiteY28" fmla="*/ 977900 h 1314450"/>
                  <a:gd name="connsiteX29" fmla="*/ 329516 w 348719"/>
                  <a:gd name="connsiteY29" fmla="*/ 974725 h 1314450"/>
                  <a:gd name="connsiteX30" fmla="*/ 339041 w 348719"/>
                  <a:gd name="connsiteY30" fmla="*/ 968375 h 1314450"/>
                  <a:gd name="connsiteX31" fmla="*/ 348566 w 348719"/>
                  <a:gd name="connsiteY31" fmla="*/ 949325 h 1314450"/>
                  <a:gd name="connsiteX32" fmla="*/ 335866 w 348719"/>
                  <a:gd name="connsiteY32" fmla="*/ 930275 h 1314450"/>
                  <a:gd name="connsiteX33" fmla="*/ 319991 w 348719"/>
                  <a:gd name="connsiteY33" fmla="*/ 914400 h 1314450"/>
                  <a:gd name="connsiteX34" fmla="*/ 323166 w 348719"/>
                  <a:gd name="connsiteY34" fmla="*/ 889000 h 1314450"/>
                  <a:gd name="connsiteX35" fmla="*/ 335866 w 348719"/>
                  <a:gd name="connsiteY35" fmla="*/ 860425 h 1314450"/>
                  <a:gd name="connsiteX36" fmla="*/ 342216 w 348719"/>
                  <a:gd name="connsiteY36" fmla="*/ 847725 h 1314450"/>
                  <a:gd name="connsiteX37" fmla="*/ 319991 w 348719"/>
                  <a:gd name="connsiteY37" fmla="*/ 828675 h 1314450"/>
                  <a:gd name="connsiteX38" fmla="*/ 300941 w 348719"/>
                  <a:gd name="connsiteY38" fmla="*/ 815975 h 1314450"/>
                  <a:gd name="connsiteX39" fmla="*/ 294591 w 348719"/>
                  <a:gd name="connsiteY39" fmla="*/ 806450 h 1314450"/>
                  <a:gd name="connsiteX40" fmla="*/ 275541 w 348719"/>
                  <a:gd name="connsiteY40" fmla="*/ 793750 h 1314450"/>
                  <a:gd name="connsiteX41" fmla="*/ 266016 w 348719"/>
                  <a:gd name="connsiteY41" fmla="*/ 787400 h 1314450"/>
                  <a:gd name="connsiteX42" fmla="*/ 256491 w 348719"/>
                  <a:gd name="connsiteY42" fmla="*/ 781050 h 1314450"/>
                  <a:gd name="connsiteX43" fmla="*/ 246966 w 348719"/>
                  <a:gd name="connsiteY43" fmla="*/ 771525 h 1314450"/>
                  <a:gd name="connsiteX44" fmla="*/ 243791 w 348719"/>
                  <a:gd name="connsiteY44" fmla="*/ 762000 h 1314450"/>
                  <a:gd name="connsiteX45" fmla="*/ 231091 w 348719"/>
                  <a:gd name="connsiteY45" fmla="*/ 742950 h 1314450"/>
                  <a:gd name="connsiteX46" fmla="*/ 224741 w 348719"/>
                  <a:gd name="connsiteY46" fmla="*/ 720725 h 1314450"/>
                  <a:gd name="connsiteX47" fmla="*/ 218391 w 348719"/>
                  <a:gd name="connsiteY47" fmla="*/ 695325 h 1314450"/>
                  <a:gd name="connsiteX48" fmla="*/ 227916 w 348719"/>
                  <a:gd name="connsiteY48" fmla="*/ 657225 h 1314450"/>
                  <a:gd name="connsiteX49" fmla="*/ 231091 w 348719"/>
                  <a:gd name="connsiteY49" fmla="*/ 647700 h 1314450"/>
                  <a:gd name="connsiteX50" fmla="*/ 227916 w 348719"/>
                  <a:gd name="connsiteY50" fmla="*/ 622300 h 1314450"/>
                  <a:gd name="connsiteX51" fmla="*/ 224741 w 348719"/>
                  <a:gd name="connsiteY51" fmla="*/ 606425 h 1314450"/>
                  <a:gd name="connsiteX52" fmla="*/ 212041 w 348719"/>
                  <a:gd name="connsiteY52" fmla="*/ 600075 h 1314450"/>
                  <a:gd name="connsiteX53" fmla="*/ 173941 w 348719"/>
                  <a:gd name="connsiteY53" fmla="*/ 590550 h 1314450"/>
                  <a:gd name="connsiteX54" fmla="*/ 164416 w 348719"/>
                  <a:gd name="connsiteY54" fmla="*/ 584200 h 1314450"/>
                  <a:gd name="connsiteX55" fmla="*/ 158066 w 348719"/>
                  <a:gd name="connsiteY55" fmla="*/ 574675 h 1314450"/>
                  <a:gd name="connsiteX56" fmla="*/ 180291 w 348719"/>
                  <a:gd name="connsiteY56" fmla="*/ 555625 h 1314450"/>
                  <a:gd name="connsiteX57" fmla="*/ 167591 w 348719"/>
                  <a:gd name="connsiteY57" fmla="*/ 530225 h 1314450"/>
                  <a:gd name="connsiteX58" fmla="*/ 161241 w 348719"/>
                  <a:gd name="connsiteY58" fmla="*/ 517525 h 1314450"/>
                  <a:gd name="connsiteX59" fmla="*/ 154891 w 348719"/>
                  <a:gd name="connsiteY59" fmla="*/ 492125 h 1314450"/>
                  <a:gd name="connsiteX60" fmla="*/ 151716 w 348719"/>
                  <a:gd name="connsiteY60" fmla="*/ 454025 h 1314450"/>
                  <a:gd name="connsiteX61" fmla="*/ 145366 w 348719"/>
                  <a:gd name="connsiteY61" fmla="*/ 434975 h 1314450"/>
                  <a:gd name="connsiteX62" fmla="*/ 148541 w 348719"/>
                  <a:gd name="connsiteY62" fmla="*/ 422275 h 1314450"/>
                  <a:gd name="connsiteX63" fmla="*/ 148541 w 348719"/>
                  <a:gd name="connsiteY63" fmla="*/ 387350 h 1314450"/>
                  <a:gd name="connsiteX64" fmla="*/ 123141 w 348719"/>
                  <a:gd name="connsiteY64" fmla="*/ 384175 h 1314450"/>
                  <a:gd name="connsiteX65" fmla="*/ 110441 w 348719"/>
                  <a:gd name="connsiteY65" fmla="*/ 365125 h 1314450"/>
                  <a:gd name="connsiteX66" fmla="*/ 104091 w 348719"/>
                  <a:gd name="connsiteY66" fmla="*/ 346075 h 1314450"/>
                  <a:gd name="connsiteX67" fmla="*/ 100916 w 348719"/>
                  <a:gd name="connsiteY67" fmla="*/ 311150 h 1314450"/>
                  <a:gd name="connsiteX68" fmla="*/ 94566 w 348719"/>
                  <a:gd name="connsiteY68" fmla="*/ 292100 h 1314450"/>
                  <a:gd name="connsiteX69" fmla="*/ 91391 w 348719"/>
                  <a:gd name="connsiteY69" fmla="*/ 282575 h 1314450"/>
                  <a:gd name="connsiteX70" fmla="*/ 88216 w 348719"/>
                  <a:gd name="connsiteY70" fmla="*/ 241300 h 1314450"/>
                  <a:gd name="connsiteX71" fmla="*/ 69166 w 348719"/>
                  <a:gd name="connsiteY71" fmla="*/ 231775 h 1314450"/>
                  <a:gd name="connsiteX72" fmla="*/ 50116 w 348719"/>
                  <a:gd name="connsiteY72" fmla="*/ 219075 h 1314450"/>
                  <a:gd name="connsiteX73" fmla="*/ 40591 w 348719"/>
                  <a:gd name="connsiteY73" fmla="*/ 212725 h 1314450"/>
                  <a:gd name="connsiteX74" fmla="*/ 31066 w 348719"/>
                  <a:gd name="connsiteY74" fmla="*/ 209550 h 1314450"/>
                  <a:gd name="connsiteX75" fmla="*/ 8841 w 348719"/>
                  <a:gd name="connsiteY75" fmla="*/ 180975 h 1314450"/>
                  <a:gd name="connsiteX76" fmla="*/ 5666 w 348719"/>
                  <a:gd name="connsiteY76" fmla="*/ 171450 h 1314450"/>
                  <a:gd name="connsiteX77" fmla="*/ 2491 w 348719"/>
                  <a:gd name="connsiteY77" fmla="*/ 142875 h 1314450"/>
                  <a:gd name="connsiteX78" fmla="*/ 12016 w 348719"/>
                  <a:gd name="connsiteY78" fmla="*/ 60325 h 1314450"/>
                  <a:gd name="connsiteX79" fmla="*/ 34241 w 348719"/>
                  <a:gd name="connsiteY79" fmla="*/ 47625 h 1314450"/>
                  <a:gd name="connsiteX80" fmla="*/ 43766 w 348719"/>
                  <a:gd name="connsiteY80" fmla="*/ 38100 h 1314450"/>
                  <a:gd name="connsiteX81" fmla="*/ 53291 w 348719"/>
                  <a:gd name="connsiteY81" fmla="*/ 15875 h 1314450"/>
                  <a:gd name="connsiteX82" fmla="*/ 59641 w 348719"/>
                  <a:gd name="connsiteY82" fmla="*/ 0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48719" h="1314450">
                    <a:moveTo>
                      <a:pt x="91391" y="1314450"/>
                    </a:moveTo>
                    <a:cubicBezTo>
                      <a:pt x="93508" y="1309158"/>
                      <a:pt x="95740" y="1303911"/>
                      <a:pt x="97741" y="1298575"/>
                    </a:cubicBezTo>
                    <a:cubicBezTo>
                      <a:pt x="98916" y="1295441"/>
                      <a:pt x="99419" y="1292043"/>
                      <a:pt x="100916" y="1289050"/>
                    </a:cubicBezTo>
                    <a:cubicBezTo>
                      <a:pt x="102623" y="1285637"/>
                      <a:pt x="105559" y="1282938"/>
                      <a:pt x="107266" y="1279525"/>
                    </a:cubicBezTo>
                    <a:cubicBezTo>
                      <a:pt x="108763" y="1276532"/>
                      <a:pt x="107718" y="1271945"/>
                      <a:pt x="110441" y="1270000"/>
                    </a:cubicBezTo>
                    <a:cubicBezTo>
                      <a:pt x="115888" y="1266109"/>
                      <a:pt x="129491" y="1263650"/>
                      <a:pt x="129491" y="1263650"/>
                    </a:cubicBezTo>
                    <a:cubicBezTo>
                      <a:pt x="135054" y="1246961"/>
                      <a:pt x="128687" y="1256707"/>
                      <a:pt x="151716" y="1250950"/>
                    </a:cubicBezTo>
                    <a:cubicBezTo>
                      <a:pt x="158210" y="1249327"/>
                      <a:pt x="164416" y="1246717"/>
                      <a:pt x="170766" y="1244600"/>
                    </a:cubicBezTo>
                    <a:lnTo>
                      <a:pt x="180291" y="1241425"/>
                    </a:lnTo>
                    <a:cubicBezTo>
                      <a:pt x="200731" y="1210764"/>
                      <a:pt x="170199" y="1259182"/>
                      <a:pt x="189816" y="1216025"/>
                    </a:cubicBezTo>
                    <a:cubicBezTo>
                      <a:pt x="195419" y="1203699"/>
                      <a:pt x="200773" y="1196259"/>
                      <a:pt x="212041" y="1190625"/>
                    </a:cubicBezTo>
                    <a:cubicBezTo>
                      <a:pt x="215034" y="1189128"/>
                      <a:pt x="218573" y="1188947"/>
                      <a:pt x="221566" y="1187450"/>
                    </a:cubicBezTo>
                    <a:cubicBezTo>
                      <a:pt x="224979" y="1185743"/>
                      <a:pt x="227678" y="1182807"/>
                      <a:pt x="231091" y="1181100"/>
                    </a:cubicBezTo>
                    <a:cubicBezTo>
                      <a:pt x="237600" y="1177846"/>
                      <a:pt x="250453" y="1175958"/>
                      <a:pt x="256491" y="1174750"/>
                    </a:cubicBezTo>
                    <a:cubicBezTo>
                      <a:pt x="258608" y="1171575"/>
                      <a:pt x="262214" y="1168989"/>
                      <a:pt x="262841" y="1165225"/>
                    </a:cubicBezTo>
                    <a:cubicBezTo>
                      <a:pt x="263391" y="1161924"/>
                      <a:pt x="259666" y="1159047"/>
                      <a:pt x="259666" y="1155700"/>
                    </a:cubicBezTo>
                    <a:cubicBezTo>
                      <a:pt x="259666" y="1151336"/>
                      <a:pt x="261587" y="1147180"/>
                      <a:pt x="262841" y="1143000"/>
                    </a:cubicBezTo>
                    <a:cubicBezTo>
                      <a:pt x="264764" y="1136589"/>
                      <a:pt x="267074" y="1130300"/>
                      <a:pt x="269191" y="1123950"/>
                    </a:cubicBezTo>
                    <a:lnTo>
                      <a:pt x="272366" y="1114425"/>
                    </a:lnTo>
                    <a:cubicBezTo>
                      <a:pt x="271308" y="1109133"/>
                      <a:pt x="270500" y="1103785"/>
                      <a:pt x="269191" y="1098550"/>
                    </a:cubicBezTo>
                    <a:cubicBezTo>
                      <a:pt x="267175" y="1090487"/>
                      <a:pt x="262740" y="1087563"/>
                      <a:pt x="269191" y="1079500"/>
                    </a:cubicBezTo>
                    <a:cubicBezTo>
                      <a:pt x="271575" y="1076520"/>
                      <a:pt x="275541" y="1075267"/>
                      <a:pt x="278716" y="1073150"/>
                    </a:cubicBezTo>
                    <a:cubicBezTo>
                      <a:pt x="280833" y="1069975"/>
                      <a:pt x="281830" y="1065647"/>
                      <a:pt x="285066" y="1063625"/>
                    </a:cubicBezTo>
                    <a:cubicBezTo>
                      <a:pt x="292649" y="1058886"/>
                      <a:pt x="310925" y="1055913"/>
                      <a:pt x="319991" y="1054100"/>
                    </a:cubicBezTo>
                    <a:cubicBezTo>
                      <a:pt x="323166" y="1051983"/>
                      <a:pt x="328099" y="1051293"/>
                      <a:pt x="329516" y="1047750"/>
                    </a:cubicBezTo>
                    <a:cubicBezTo>
                      <a:pt x="333500" y="1037789"/>
                      <a:pt x="321298" y="1036544"/>
                      <a:pt x="316816" y="1035050"/>
                    </a:cubicBezTo>
                    <a:cubicBezTo>
                      <a:pt x="315758" y="1031875"/>
                      <a:pt x="313271" y="1028851"/>
                      <a:pt x="313641" y="1025525"/>
                    </a:cubicBezTo>
                    <a:cubicBezTo>
                      <a:pt x="314380" y="1018872"/>
                      <a:pt x="319991" y="1006475"/>
                      <a:pt x="319991" y="1006475"/>
                    </a:cubicBezTo>
                    <a:cubicBezTo>
                      <a:pt x="316513" y="996041"/>
                      <a:pt x="312933" y="990252"/>
                      <a:pt x="319991" y="977900"/>
                    </a:cubicBezTo>
                    <a:cubicBezTo>
                      <a:pt x="321651" y="974994"/>
                      <a:pt x="326523" y="976222"/>
                      <a:pt x="329516" y="974725"/>
                    </a:cubicBezTo>
                    <a:cubicBezTo>
                      <a:pt x="332929" y="973018"/>
                      <a:pt x="335866" y="970492"/>
                      <a:pt x="339041" y="968375"/>
                    </a:cubicBezTo>
                    <a:cubicBezTo>
                      <a:pt x="340586" y="966057"/>
                      <a:pt x="350027" y="953707"/>
                      <a:pt x="348566" y="949325"/>
                    </a:cubicBezTo>
                    <a:cubicBezTo>
                      <a:pt x="346153" y="942085"/>
                      <a:pt x="340099" y="936625"/>
                      <a:pt x="335866" y="930275"/>
                    </a:cubicBezTo>
                    <a:cubicBezTo>
                      <a:pt x="327399" y="917575"/>
                      <a:pt x="332691" y="922867"/>
                      <a:pt x="319991" y="914400"/>
                    </a:cubicBezTo>
                    <a:cubicBezTo>
                      <a:pt x="321049" y="905933"/>
                      <a:pt x="321378" y="897343"/>
                      <a:pt x="323166" y="889000"/>
                    </a:cubicBezTo>
                    <a:cubicBezTo>
                      <a:pt x="327918" y="866826"/>
                      <a:pt x="327402" y="875236"/>
                      <a:pt x="335866" y="860425"/>
                    </a:cubicBezTo>
                    <a:cubicBezTo>
                      <a:pt x="338214" y="856316"/>
                      <a:pt x="340099" y="851958"/>
                      <a:pt x="342216" y="847725"/>
                    </a:cubicBezTo>
                    <a:cubicBezTo>
                      <a:pt x="335906" y="822484"/>
                      <a:pt x="345500" y="845681"/>
                      <a:pt x="319991" y="828675"/>
                    </a:cubicBezTo>
                    <a:lnTo>
                      <a:pt x="300941" y="815975"/>
                    </a:lnTo>
                    <a:cubicBezTo>
                      <a:pt x="298824" y="812800"/>
                      <a:pt x="297463" y="808963"/>
                      <a:pt x="294591" y="806450"/>
                    </a:cubicBezTo>
                    <a:cubicBezTo>
                      <a:pt x="288848" y="801424"/>
                      <a:pt x="281891" y="797983"/>
                      <a:pt x="275541" y="793750"/>
                    </a:cubicBezTo>
                    <a:lnTo>
                      <a:pt x="266016" y="787400"/>
                    </a:lnTo>
                    <a:cubicBezTo>
                      <a:pt x="262841" y="785283"/>
                      <a:pt x="259189" y="783748"/>
                      <a:pt x="256491" y="781050"/>
                    </a:cubicBezTo>
                    <a:lnTo>
                      <a:pt x="246966" y="771525"/>
                    </a:lnTo>
                    <a:cubicBezTo>
                      <a:pt x="245908" y="768350"/>
                      <a:pt x="245416" y="764926"/>
                      <a:pt x="243791" y="762000"/>
                    </a:cubicBezTo>
                    <a:cubicBezTo>
                      <a:pt x="240085" y="755329"/>
                      <a:pt x="233504" y="750190"/>
                      <a:pt x="231091" y="742950"/>
                    </a:cubicBezTo>
                    <a:cubicBezTo>
                      <a:pt x="223478" y="720112"/>
                      <a:pt x="232714" y="748632"/>
                      <a:pt x="224741" y="720725"/>
                    </a:cubicBezTo>
                    <a:cubicBezTo>
                      <a:pt x="218232" y="697945"/>
                      <a:pt x="224846" y="727600"/>
                      <a:pt x="218391" y="695325"/>
                    </a:cubicBezTo>
                    <a:cubicBezTo>
                      <a:pt x="222666" y="669673"/>
                      <a:pt x="219530" y="682382"/>
                      <a:pt x="227916" y="657225"/>
                    </a:cubicBezTo>
                    <a:lnTo>
                      <a:pt x="231091" y="647700"/>
                    </a:lnTo>
                    <a:cubicBezTo>
                      <a:pt x="230033" y="639233"/>
                      <a:pt x="229213" y="630733"/>
                      <a:pt x="227916" y="622300"/>
                    </a:cubicBezTo>
                    <a:cubicBezTo>
                      <a:pt x="227095" y="616966"/>
                      <a:pt x="227878" y="610816"/>
                      <a:pt x="224741" y="606425"/>
                    </a:cubicBezTo>
                    <a:cubicBezTo>
                      <a:pt x="221990" y="602574"/>
                      <a:pt x="216435" y="601833"/>
                      <a:pt x="212041" y="600075"/>
                    </a:cubicBezTo>
                    <a:cubicBezTo>
                      <a:pt x="194072" y="592887"/>
                      <a:pt x="192680" y="593673"/>
                      <a:pt x="173941" y="590550"/>
                    </a:cubicBezTo>
                    <a:cubicBezTo>
                      <a:pt x="170766" y="588433"/>
                      <a:pt x="167114" y="586898"/>
                      <a:pt x="164416" y="584200"/>
                    </a:cubicBezTo>
                    <a:cubicBezTo>
                      <a:pt x="161718" y="581502"/>
                      <a:pt x="158066" y="578491"/>
                      <a:pt x="158066" y="574675"/>
                    </a:cubicBezTo>
                    <a:cubicBezTo>
                      <a:pt x="158066" y="565879"/>
                      <a:pt x="176949" y="557630"/>
                      <a:pt x="180291" y="555625"/>
                    </a:cubicBezTo>
                    <a:cubicBezTo>
                      <a:pt x="163156" y="544202"/>
                      <a:pt x="175196" y="555574"/>
                      <a:pt x="167591" y="530225"/>
                    </a:cubicBezTo>
                    <a:cubicBezTo>
                      <a:pt x="166231" y="525692"/>
                      <a:pt x="163105" y="521875"/>
                      <a:pt x="161241" y="517525"/>
                    </a:cubicBezTo>
                    <a:cubicBezTo>
                      <a:pt x="157580" y="508982"/>
                      <a:pt x="156755" y="501443"/>
                      <a:pt x="154891" y="492125"/>
                    </a:cubicBezTo>
                    <a:cubicBezTo>
                      <a:pt x="153833" y="479425"/>
                      <a:pt x="153811" y="466596"/>
                      <a:pt x="151716" y="454025"/>
                    </a:cubicBezTo>
                    <a:cubicBezTo>
                      <a:pt x="150616" y="447423"/>
                      <a:pt x="145366" y="434975"/>
                      <a:pt x="145366" y="434975"/>
                    </a:cubicBezTo>
                    <a:cubicBezTo>
                      <a:pt x="146424" y="430742"/>
                      <a:pt x="147342" y="426471"/>
                      <a:pt x="148541" y="422275"/>
                    </a:cubicBezTo>
                    <a:cubicBezTo>
                      <a:pt x="151571" y="411669"/>
                      <a:pt x="159379" y="398188"/>
                      <a:pt x="148541" y="387350"/>
                    </a:cubicBezTo>
                    <a:cubicBezTo>
                      <a:pt x="142508" y="381317"/>
                      <a:pt x="131608" y="385233"/>
                      <a:pt x="123141" y="384175"/>
                    </a:cubicBezTo>
                    <a:cubicBezTo>
                      <a:pt x="118908" y="377825"/>
                      <a:pt x="112854" y="372365"/>
                      <a:pt x="110441" y="365125"/>
                    </a:cubicBezTo>
                    <a:lnTo>
                      <a:pt x="104091" y="346075"/>
                    </a:lnTo>
                    <a:cubicBezTo>
                      <a:pt x="103033" y="334433"/>
                      <a:pt x="102947" y="322662"/>
                      <a:pt x="100916" y="311150"/>
                    </a:cubicBezTo>
                    <a:cubicBezTo>
                      <a:pt x="99753" y="304558"/>
                      <a:pt x="96683" y="298450"/>
                      <a:pt x="94566" y="292100"/>
                    </a:cubicBezTo>
                    <a:lnTo>
                      <a:pt x="91391" y="282575"/>
                    </a:lnTo>
                    <a:cubicBezTo>
                      <a:pt x="90333" y="268817"/>
                      <a:pt x="91771" y="254633"/>
                      <a:pt x="88216" y="241300"/>
                    </a:cubicBezTo>
                    <a:cubicBezTo>
                      <a:pt x="86745" y="235785"/>
                      <a:pt x="72805" y="233797"/>
                      <a:pt x="69166" y="231775"/>
                    </a:cubicBezTo>
                    <a:cubicBezTo>
                      <a:pt x="62495" y="228069"/>
                      <a:pt x="56466" y="223308"/>
                      <a:pt x="50116" y="219075"/>
                    </a:cubicBezTo>
                    <a:cubicBezTo>
                      <a:pt x="46941" y="216958"/>
                      <a:pt x="44211" y="213932"/>
                      <a:pt x="40591" y="212725"/>
                    </a:cubicBezTo>
                    <a:lnTo>
                      <a:pt x="31066" y="209550"/>
                    </a:lnTo>
                    <a:cubicBezTo>
                      <a:pt x="22848" y="201332"/>
                      <a:pt x="12639" y="192368"/>
                      <a:pt x="8841" y="180975"/>
                    </a:cubicBezTo>
                    <a:lnTo>
                      <a:pt x="5666" y="171450"/>
                    </a:lnTo>
                    <a:cubicBezTo>
                      <a:pt x="4608" y="161925"/>
                      <a:pt x="2491" y="152459"/>
                      <a:pt x="2491" y="142875"/>
                    </a:cubicBezTo>
                    <a:cubicBezTo>
                      <a:pt x="2491" y="132799"/>
                      <a:pt x="-7326" y="79667"/>
                      <a:pt x="12016" y="60325"/>
                    </a:cubicBezTo>
                    <a:cubicBezTo>
                      <a:pt x="19515" y="52826"/>
                      <a:pt x="25525" y="53851"/>
                      <a:pt x="34241" y="47625"/>
                    </a:cubicBezTo>
                    <a:cubicBezTo>
                      <a:pt x="37895" y="45015"/>
                      <a:pt x="40591" y="41275"/>
                      <a:pt x="43766" y="38100"/>
                    </a:cubicBezTo>
                    <a:cubicBezTo>
                      <a:pt x="47328" y="27414"/>
                      <a:pt x="47014" y="26860"/>
                      <a:pt x="53291" y="15875"/>
                    </a:cubicBezTo>
                    <a:cubicBezTo>
                      <a:pt x="60815" y="2708"/>
                      <a:pt x="59641" y="11209"/>
                      <a:pt x="59641" y="0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2" name="Forma libre 209">
                <a:extLst>
                  <a:ext uri="{FF2B5EF4-FFF2-40B4-BE49-F238E27FC236}">
                    <a16:creationId xmlns:a16="http://schemas.microsoft.com/office/drawing/2014/main" id="{5FE971E7-1EC0-0A3B-F283-7257F8841EE5}"/>
                  </a:ext>
                </a:extLst>
              </p:cNvPr>
              <p:cNvSpPr/>
              <p:nvPr/>
            </p:nvSpPr>
            <p:spPr bwMode="auto">
              <a:xfrm>
                <a:off x="4897735" y="3133631"/>
                <a:ext cx="1286401" cy="1603510"/>
              </a:xfrm>
              <a:custGeom>
                <a:avLst/>
                <a:gdLst>
                  <a:gd name="connsiteX0" fmla="*/ 1241425 w 1292403"/>
                  <a:gd name="connsiteY0" fmla="*/ 1714500 h 1714500"/>
                  <a:gd name="connsiteX1" fmla="*/ 1238250 w 1292403"/>
                  <a:gd name="connsiteY1" fmla="*/ 1695450 h 1714500"/>
                  <a:gd name="connsiteX2" fmla="*/ 1289050 w 1292403"/>
                  <a:gd name="connsiteY2" fmla="*/ 1670050 h 1714500"/>
                  <a:gd name="connsiteX3" fmla="*/ 1289050 w 1292403"/>
                  <a:gd name="connsiteY3" fmla="*/ 1651000 h 1714500"/>
                  <a:gd name="connsiteX4" fmla="*/ 1279525 w 1292403"/>
                  <a:gd name="connsiteY4" fmla="*/ 1647825 h 1714500"/>
                  <a:gd name="connsiteX5" fmla="*/ 1276350 w 1292403"/>
                  <a:gd name="connsiteY5" fmla="*/ 1638300 h 1714500"/>
                  <a:gd name="connsiteX6" fmla="*/ 1282700 w 1292403"/>
                  <a:gd name="connsiteY6" fmla="*/ 1619250 h 1714500"/>
                  <a:gd name="connsiteX7" fmla="*/ 1273175 w 1292403"/>
                  <a:gd name="connsiteY7" fmla="*/ 1616075 h 1714500"/>
                  <a:gd name="connsiteX8" fmla="*/ 1254125 w 1292403"/>
                  <a:gd name="connsiteY8" fmla="*/ 1600200 h 1714500"/>
                  <a:gd name="connsiteX9" fmla="*/ 1250950 w 1292403"/>
                  <a:gd name="connsiteY9" fmla="*/ 1590675 h 1714500"/>
                  <a:gd name="connsiteX10" fmla="*/ 1247775 w 1292403"/>
                  <a:gd name="connsiteY10" fmla="*/ 1571625 h 1714500"/>
                  <a:gd name="connsiteX11" fmla="*/ 1266825 w 1292403"/>
                  <a:gd name="connsiteY11" fmla="*/ 1558925 h 1714500"/>
                  <a:gd name="connsiteX12" fmla="*/ 1276350 w 1292403"/>
                  <a:gd name="connsiteY12" fmla="*/ 1524000 h 1714500"/>
                  <a:gd name="connsiteX13" fmla="*/ 1273175 w 1292403"/>
                  <a:gd name="connsiteY13" fmla="*/ 1498600 h 1714500"/>
                  <a:gd name="connsiteX14" fmla="*/ 1266825 w 1292403"/>
                  <a:gd name="connsiteY14" fmla="*/ 1479550 h 1714500"/>
                  <a:gd name="connsiteX15" fmla="*/ 1263650 w 1292403"/>
                  <a:gd name="connsiteY15" fmla="*/ 1447800 h 1714500"/>
                  <a:gd name="connsiteX16" fmla="*/ 1254125 w 1292403"/>
                  <a:gd name="connsiteY16" fmla="*/ 1438275 h 1714500"/>
                  <a:gd name="connsiteX17" fmla="*/ 1244600 w 1292403"/>
                  <a:gd name="connsiteY17" fmla="*/ 1431925 h 1714500"/>
                  <a:gd name="connsiteX18" fmla="*/ 1225550 w 1292403"/>
                  <a:gd name="connsiteY18" fmla="*/ 1416050 h 1714500"/>
                  <a:gd name="connsiteX19" fmla="*/ 1216025 w 1292403"/>
                  <a:gd name="connsiteY19" fmla="*/ 1393825 h 1714500"/>
                  <a:gd name="connsiteX20" fmla="*/ 1212850 w 1292403"/>
                  <a:gd name="connsiteY20" fmla="*/ 1384300 h 1714500"/>
                  <a:gd name="connsiteX21" fmla="*/ 1193800 w 1292403"/>
                  <a:gd name="connsiteY21" fmla="*/ 1377950 h 1714500"/>
                  <a:gd name="connsiteX22" fmla="*/ 1184275 w 1292403"/>
                  <a:gd name="connsiteY22" fmla="*/ 1349375 h 1714500"/>
                  <a:gd name="connsiteX23" fmla="*/ 1171575 w 1292403"/>
                  <a:gd name="connsiteY23" fmla="*/ 1330325 h 1714500"/>
                  <a:gd name="connsiteX24" fmla="*/ 1165225 w 1292403"/>
                  <a:gd name="connsiteY24" fmla="*/ 1320800 h 1714500"/>
                  <a:gd name="connsiteX25" fmla="*/ 1162050 w 1292403"/>
                  <a:gd name="connsiteY25" fmla="*/ 1295400 h 1714500"/>
                  <a:gd name="connsiteX26" fmla="*/ 1155700 w 1292403"/>
                  <a:gd name="connsiteY26" fmla="*/ 1285875 h 1714500"/>
                  <a:gd name="connsiteX27" fmla="*/ 1152525 w 1292403"/>
                  <a:gd name="connsiteY27" fmla="*/ 1235075 h 1714500"/>
                  <a:gd name="connsiteX28" fmla="*/ 1146175 w 1292403"/>
                  <a:gd name="connsiteY28" fmla="*/ 1216025 h 1714500"/>
                  <a:gd name="connsiteX29" fmla="*/ 1146175 w 1292403"/>
                  <a:gd name="connsiteY29" fmla="*/ 1127125 h 1714500"/>
                  <a:gd name="connsiteX30" fmla="*/ 1143000 w 1292403"/>
                  <a:gd name="connsiteY30" fmla="*/ 1089025 h 1714500"/>
                  <a:gd name="connsiteX31" fmla="*/ 1136650 w 1292403"/>
                  <a:gd name="connsiteY31" fmla="*/ 1066800 h 1714500"/>
                  <a:gd name="connsiteX32" fmla="*/ 1133475 w 1292403"/>
                  <a:gd name="connsiteY32" fmla="*/ 1012825 h 1714500"/>
                  <a:gd name="connsiteX33" fmla="*/ 1130300 w 1292403"/>
                  <a:gd name="connsiteY33" fmla="*/ 1003300 h 1714500"/>
                  <a:gd name="connsiteX34" fmla="*/ 1117600 w 1292403"/>
                  <a:gd name="connsiteY34" fmla="*/ 984250 h 1714500"/>
                  <a:gd name="connsiteX35" fmla="*/ 1104900 w 1292403"/>
                  <a:gd name="connsiteY35" fmla="*/ 971550 h 1714500"/>
                  <a:gd name="connsiteX36" fmla="*/ 1092200 w 1292403"/>
                  <a:gd name="connsiteY36" fmla="*/ 974725 h 1714500"/>
                  <a:gd name="connsiteX37" fmla="*/ 1082675 w 1292403"/>
                  <a:gd name="connsiteY37" fmla="*/ 977900 h 1714500"/>
                  <a:gd name="connsiteX38" fmla="*/ 1076325 w 1292403"/>
                  <a:gd name="connsiteY38" fmla="*/ 968375 h 1714500"/>
                  <a:gd name="connsiteX39" fmla="*/ 1079500 w 1292403"/>
                  <a:gd name="connsiteY39" fmla="*/ 847725 h 1714500"/>
                  <a:gd name="connsiteX40" fmla="*/ 1082675 w 1292403"/>
                  <a:gd name="connsiteY40" fmla="*/ 835025 h 1714500"/>
                  <a:gd name="connsiteX41" fmla="*/ 1098550 w 1292403"/>
                  <a:gd name="connsiteY41" fmla="*/ 815975 h 1714500"/>
                  <a:gd name="connsiteX42" fmla="*/ 1104900 w 1292403"/>
                  <a:gd name="connsiteY42" fmla="*/ 771525 h 1714500"/>
                  <a:gd name="connsiteX43" fmla="*/ 1111250 w 1292403"/>
                  <a:gd name="connsiteY43" fmla="*/ 752475 h 1714500"/>
                  <a:gd name="connsiteX44" fmla="*/ 1108075 w 1292403"/>
                  <a:gd name="connsiteY44" fmla="*/ 727075 h 1714500"/>
                  <a:gd name="connsiteX45" fmla="*/ 1101725 w 1292403"/>
                  <a:gd name="connsiteY45" fmla="*/ 708025 h 1714500"/>
                  <a:gd name="connsiteX46" fmla="*/ 1095375 w 1292403"/>
                  <a:gd name="connsiteY46" fmla="*/ 647700 h 1714500"/>
                  <a:gd name="connsiteX47" fmla="*/ 1082675 w 1292403"/>
                  <a:gd name="connsiteY47" fmla="*/ 615950 h 1714500"/>
                  <a:gd name="connsiteX48" fmla="*/ 1076325 w 1292403"/>
                  <a:gd name="connsiteY48" fmla="*/ 558800 h 1714500"/>
                  <a:gd name="connsiteX49" fmla="*/ 1069975 w 1292403"/>
                  <a:gd name="connsiteY49" fmla="*/ 549275 h 1714500"/>
                  <a:gd name="connsiteX50" fmla="*/ 1060450 w 1292403"/>
                  <a:gd name="connsiteY50" fmla="*/ 542925 h 1714500"/>
                  <a:gd name="connsiteX51" fmla="*/ 1019175 w 1292403"/>
                  <a:gd name="connsiteY51" fmla="*/ 542925 h 1714500"/>
                  <a:gd name="connsiteX52" fmla="*/ 1009650 w 1292403"/>
                  <a:gd name="connsiteY52" fmla="*/ 536575 h 1714500"/>
                  <a:gd name="connsiteX53" fmla="*/ 1006475 w 1292403"/>
                  <a:gd name="connsiteY53" fmla="*/ 504825 h 1714500"/>
                  <a:gd name="connsiteX54" fmla="*/ 936625 w 1292403"/>
                  <a:gd name="connsiteY54" fmla="*/ 479425 h 1714500"/>
                  <a:gd name="connsiteX55" fmla="*/ 904875 w 1292403"/>
                  <a:gd name="connsiteY55" fmla="*/ 469900 h 1714500"/>
                  <a:gd name="connsiteX56" fmla="*/ 898525 w 1292403"/>
                  <a:gd name="connsiteY56" fmla="*/ 460375 h 1714500"/>
                  <a:gd name="connsiteX57" fmla="*/ 882650 w 1292403"/>
                  <a:gd name="connsiteY57" fmla="*/ 441325 h 1714500"/>
                  <a:gd name="connsiteX58" fmla="*/ 879475 w 1292403"/>
                  <a:gd name="connsiteY58" fmla="*/ 431800 h 1714500"/>
                  <a:gd name="connsiteX59" fmla="*/ 876300 w 1292403"/>
                  <a:gd name="connsiteY59" fmla="*/ 377825 h 1714500"/>
                  <a:gd name="connsiteX60" fmla="*/ 866775 w 1292403"/>
                  <a:gd name="connsiteY60" fmla="*/ 371475 h 1714500"/>
                  <a:gd name="connsiteX61" fmla="*/ 869950 w 1292403"/>
                  <a:gd name="connsiteY61" fmla="*/ 358775 h 1714500"/>
                  <a:gd name="connsiteX62" fmla="*/ 876300 w 1292403"/>
                  <a:gd name="connsiteY62" fmla="*/ 339725 h 1714500"/>
                  <a:gd name="connsiteX63" fmla="*/ 873125 w 1292403"/>
                  <a:gd name="connsiteY63" fmla="*/ 307975 h 1714500"/>
                  <a:gd name="connsiteX64" fmla="*/ 866775 w 1292403"/>
                  <a:gd name="connsiteY64" fmla="*/ 288925 h 1714500"/>
                  <a:gd name="connsiteX65" fmla="*/ 863600 w 1292403"/>
                  <a:gd name="connsiteY65" fmla="*/ 279400 h 1714500"/>
                  <a:gd name="connsiteX66" fmla="*/ 860425 w 1292403"/>
                  <a:gd name="connsiteY66" fmla="*/ 260350 h 1714500"/>
                  <a:gd name="connsiteX67" fmla="*/ 850900 w 1292403"/>
                  <a:gd name="connsiteY67" fmla="*/ 254000 h 1714500"/>
                  <a:gd name="connsiteX68" fmla="*/ 835025 w 1292403"/>
                  <a:gd name="connsiteY68" fmla="*/ 257175 h 1714500"/>
                  <a:gd name="connsiteX69" fmla="*/ 819150 w 1292403"/>
                  <a:gd name="connsiteY69" fmla="*/ 276225 h 1714500"/>
                  <a:gd name="connsiteX70" fmla="*/ 809625 w 1292403"/>
                  <a:gd name="connsiteY70" fmla="*/ 285750 h 1714500"/>
                  <a:gd name="connsiteX71" fmla="*/ 806450 w 1292403"/>
                  <a:gd name="connsiteY71" fmla="*/ 295275 h 1714500"/>
                  <a:gd name="connsiteX72" fmla="*/ 803275 w 1292403"/>
                  <a:gd name="connsiteY72" fmla="*/ 307975 h 1714500"/>
                  <a:gd name="connsiteX73" fmla="*/ 793750 w 1292403"/>
                  <a:gd name="connsiteY73" fmla="*/ 314325 h 1714500"/>
                  <a:gd name="connsiteX74" fmla="*/ 768350 w 1292403"/>
                  <a:gd name="connsiteY74" fmla="*/ 320675 h 1714500"/>
                  <a:gd name="connsiteX75" fmla="*/ 758825 w 1292403"/>
                  <a:gd name="connsiteY75" fmla="*/ 358775 h 1714500"/>
                  <a:gd name="connsiteX76" fmla="*/ 752475 w 1292403"/>
                  <a:gd name="connsiteY76" fmla="*/ 377825 h 1714500"/>
                  <a:gd name="connsiteX77" fmla="*/ 749300 w 1292403"/>
                  <a:gd name="connsiteY77" fmla="*/ 387350 h 1714500"/>
                  <a:gd name="connsiteX78" fmla="*/ 733425 w 1292403"/>
                  <a:gd name="connsiteY78" fmla="*/ 406400 h 1714500"/>
                  <a:gd name="connsiteX79" fmla="*/ 704850 w 1292403"/>
                  <a:gd name="connsiteY79" fmla="*/ 400050 h 1714500"/>
                  <a:gd name="connsiteX80" fmla="*/ 685800 w 1292403"/>
                  <a:gd name="connsiteY80" fmla="*/ 387350 h 1714500"/>
                  <a:gd name="connsiteX81" fmla="*/ 673100 w 1292403"/>
                  <a:gd name="connsiteY81" fmla="*/ 381000 h 1714500"/>
                  <a:gd name="connsiteX82" fmla="*/ 663575 w 1292403"/>
                  <a:gd name="connsiteY82" fmla="*/ 374650 h 1714500"/>
                  <a:gd name="connsiteX83" fmla="*/ 654050 w 1292403"/>
                  <a:gd name="connsiteY83" fmla="*/ 371475 h 1714500"/>
                  <a:gd name="connsiteX84" fmla="*/ 644525 w 1292403"/>
                  <a:gd name="connsiteY84" fmla="*/ 365125 h 1714500"/>
                  <a:gd name="connsiteX85" fmla="*/ 631825 w 1292403"/>
                  <a:gd name="connsiteY85" fmla="*/ 361950 h 1714500"/>
                  <a:gd name="connsiteX86" fmla="*/ 622300 w 1292403"/>
                  <a:gd name="connsiteY86" fmla="*/ 358775 h 1714500"/>
                  <a:gd name="connsiteX87" fmla="*/ 552450 w 1292403"/>
                  <a:gd name="connsiteY87" fmla="*/ 361950 h 1714500"/>
                  <a:gd name="connsiteX88" fmla="*/ 523875 w 1292403"/>
                  <a:gd name="connsiteY88" fmla="*/ 377825 h 1714500"/>
                  <a:gd name="connsiteX89" fmla="*/ 514350 w 1292403"/>
                  <a:gd name="connsiteY89" fmla="*/ 384175 h 1714500"/>
                  <a:gd name="connsiteX90" fmla="*/ 508000 w 1292403"/>
                  <a:gd name="connsiteY90" fmla="*/ 393700 h 1714500"/>
                  <a:gd name="connsiteX91" fmla="*/ 463550 w 1292403"/>
                  <a:gd name="connsiteY91" fmla="*/ 393700 h 1714500"/>
                  <a:gd name="connsiteX92" fmla="*/ 434975 w 1292403"/>
                  <a:gd name="connsiteY92" fmla="*/ 403225 h 1714500"/>
                  <a:gd name="connsiteX93" fmla="*/ 425450 w 1292403"/>
                  <a:gd name="connsiteY93" fmla="*/ 406400 h 1714500"/>
                  <a:gd name="connsiteX94" fmla="*/ 403225 w 1292403"/>
                  <a:gd name="connsiteY94" fmla="*/ 415925 h 1714500"/>
                  <a:gd name="connsiteX95" fmla="*/ 374650 w 1292403"/>
                  <a:gd name="connsiteY95" fmla="*/ 409575 h 1714500"/>
                  <a:gd name="connsiteX96" fmla="*/ 355600 w 1292403"/>
                  <a:gd name="connsiteY96" fmla="*/ 396875 h 1714500"/>
                  <a:gd name="connsiteX97" fmla="*/ 346075 w 1292403"/>
                  <a:gd name="connsiteY97" fmla="*/ 390525 h 1714500"/>
                  <a:gd name="connsiteX98" fmla="*/ 336550 w 1292403"/>
                  <a:gd name="connsiteY98" fmla="*/ 387350 h 1714500"/>
                  <a:gd name="connsiteX99" fmla="*/ 327025 w 1292403"/>
                  <a:gd name="connsiteY99" fmla="*/ 381000 h 1714500"/>
                  <a:gd name="connsiteX100" fmla="*/ 311150 w 1292403"/>
                  <a:gd name="connsiteY100" fmla="*/ 377825 h 1714500"/>
                  <a:gd name="connsiteX101" fmla="*/ 292100 w 1292403"/>
                  <a:gd name="connsiteY101" fmla="*/ 371475 h 1714500"/>
                  <a:gd name="connsiteX102" fmla="*/ 279400 w 1292403"/>
                  <a:gd name="connsiteY102" fmla="*/ 342900 h 1714500"/>
                  <a:gd name="connsiteX103" fmla="*/ 276225 w 1292403"/>
                  <a:gd name="connsiteY103" fmla="*/ 333375 h 1714500"/>
                  <a:gd name="connsiteX104" fmla="*/ 254000 w 1292403"/>
                  <a:gd name="connsiteY104" fmla="*/ 304800 h 1714500"/>
                  <a:gd name="connsiteX105" fmla="*/ 228600 w 1292403"/>
                  <a:gd name="connsiteY105" fmla="*/ 311150 h 1714500"/>
                  <a:gd name="connsiteX106" fmla="*/ 219075 w 1292403"/>
                  <a:gd name="connsiteY106" fmla="*/ 317500 h 1714500"/>
                  <a:gd name="connsiteX107" fmla="*/ 196850 w 1292403"/>
                  <a:gd name="connsiteY107" fmla="*/ 314325 h 1714500"/>
                  <a:gd name="connsiteX108" fmla="*/ 203200 w 1292403"/>
                  <a:gd name="connsiteY108" fmla="*/ 269875 h 1714500"/>
                  <a:gd name="connsiteX109" fmla="*/ 200025 w 1292403"/>
                  <a:gd name="connsiteY109" fmla="*/ 241300 h 1714500"/>
                  <a:gd name="connsiteX110" fmla="*/ 196850 w 1292403"/>
                  <a:gd name="connsiteY110" fmla="*/ 193675 h 1714500"/>
                  <a:gd name="connsiteX111" fmla="*/ 190500 w 1292403"/>
                  <a:gd name="connsiteY111" fmla="*/ 174625 h 1714500"/>
                  <a:gd name="connsiteX112" fmla="*/ 187325 w 1292403"/>
                  <a:gd name="connsiteY112" fmla="*/ 165100 h 1714500"/>
                  <a:gd name="connsiteX113" fmla="*/ 177800 w 1292403"/>
                  <a:gd name="connsiteY113" fmla="*/ 146050 h 1714500"/>
                  <a:gd name="connsiteX114" fmla="*/ 168275 w 1292403"/>
                  <a:gd name="connsiteY114" fmla="*/ 142875 h 1714500"/>
                  <a:gd name="connsiteX115" fmla="*/ 133350 w 1292403"/>
                  <a:gd name="connsiteY115" fmla="*/ 136525 h 1714500"/>
                  <a:gd name="connsiteX116" fmla="*/ 123825 w 1292403"/>
                  <a:gd name="connsiteY116" fmla="*/ 130175 h 1714500"/>
                  <a:gd name="connsiteX117" fmla="*/ 111125 w 1292403"/>
                  <a:gd name="connsiteY117" fmla="*/ 114300 h 1714500"/>
                  <a:gd name="connsiteX118" fmla="*/ 95250 w 1292403"/>
                  <a:gd name="connsiteY118" fmla="*/ 101600 h 1714500"/>
                  <a:gd name="connsiteX119" fmla="*/ 85725 w 1292403"/>
                  <a:gd name="connsiteY119" fmla="*/ 92075 h 1714500"/>
                  <a:gd name="connsiteX120" fmla="*/ 76200 w 1292403"/>
                  <a:gd name="connsiteY120" fmla="*/ 85725 h 1714500"/>
                  <a:gd name="connsiteX121" fmla="*/ 73025 w 1292403"/>
                  <a:gd name="connsiteY121" fmla="*/ 76200 h 1714500"/>
                  <a:gd name="connsiteX122" fmla="*/ 50800 w 1292403"/>
                  <a:gd name="connsiteY122" fmla="*/ 53975 h 1714500"/>
                  <a:gd name="connsiteX123" fmla="*/ 34925 w 1292403"/>
                  <a:gd name="connsiteY123" fmla="*/ 50800 h 1714500"/>
                  <a:gd name="connsiteX124" fmla="*/ 22225 w 1292403"/>
                  <a:gd name="connsiteY124" fmla="*/ 44450 h 1714500"/>
                  <a:gd name="connsiteX125" fmla="*/ 9525 w 1292403"/>
                  <a:gd name="connsiteY125" fmla="*/ 25400 h 1714500"/>
                  <a:gd name="connsiteX126" fmla="*/ 0 w 1292403"/>
                  <a:gd name="connsiteY126" fmla="*/ 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292403" h="1714500">
                    <a:moveTo>
                      <a:pt x="1241425" y="1714500"/>
                    </a:moveTo>
                    <a:cubicBezTo>
                      <a:pt x="1240367" y="1708150"/>
                      <a:pt x="1238250" y="1701888"/>
                      <a:pt x="1238250" y="1695450"/>
                    </a:cubicBezTo>
                    <a:cubicBezTo>
                      <a:pt x="1238250" y="1657836"/>
                      <a:pt x="1245492" y="1672954"/>
                      <a:pt x="1289050" y="1670050"/>
                    </a:cubicBezTo>
                    <a:cubicBezTo>
                      <a:pt x="1291167" y="1663700"/>
                      <a:pt x="1295400" y="1657350"/>
                      <a:pt x="1289050" y="1651000"/>
                    </a:cubicBezTo>
                    <a:cubicBezTo>
                      <a:pt x="1286683" y="1648633"/>
                      <a:pt x="1282700" y="1648883"/>
                      <a:pt x="1279525" y="1647825"/>
                    </a:cubicBezTo>
                    <a:cubicBezTo>
                      <a:pt x="1278467" y="1644650"/>
                      <a:pt x="1275980" y="1641626"/>
                      <a:pt x="1276350" y="1638300"/>
                    </a:cubicBezTo>
                    <a:cubicBezTo>
                      <a:pt x="1277089" y="1631647"/>
                      <a:pt x="1282700" y="1619250"/>
                      <a:pt x="1282700" y="1619250"/>
                    </a:cubicBezTo>
                    <a:cubicBezTo>
                      <a:pt x="1279525" y="1618192"/>
                      <a:pt x="1276168" y="1617572"/>
                      <a:pt x="1273175" y="1616075"/>
                    </a:cubicBezTo>
                    <a:cubicBezTo>
                      <a:pt x="1264334" y="1611655"/>
                      <a:pt x="1261147" y="1607222"/>
                      <a:pt x="1254125" y="1600200"/>
                    </a:cubicBezTo>
                    <a:cubicBezTo>
                      <a:pt x="1253067" y="1597025"/>
                      <a:pt x="1252447" y="1593668"/>
                      <a:pt x="1250950" y="1590675"/>
                    </a:cubicBezTo>
                    <a:cubicBezTo>
                      <a:pt x="1247442" y="1583659"/>
                      <a:pt x="1239273" y="1580127"/>
                      <a:pt x="1247775" y="1571625"/>
                    </a:cubicBezTo>
                    <a:cubicBezTo>
                      <a:pt x="1253171" y="1566229"/>
                      <a:pt x="1266825" y="1558925"/>
                      <a:pt x="1266825" y="1558925"/>
                    </a:cubicBezTo>
                    <a:cubicBezTo>
                      <a:pt x="1274882" y="1534755"/>
                      <a:pt x="1271862" y="1546439"/>
                      <a:pt x="1276350" y="1524000"/>
                    </a:cubicBezTo>
                    <a:cubicBezTo>
                      <a:pt x="1275292" y="1515533"/>
                      <a:pt x="1274963" y="1506943"/>
                      <a:pt x="1273175" y="1498600"/>
                    </a:cubicBezTo>
                    <a:cubicBezTo>
                      <a:pt x="1271773" y="1492055"/>
                      <a:pt x="1266825" y="1479550"/>
                      <a:pt x="1266825" y="1479550"/>
                    </a:cubicBezTo>
                    <a:cubicBezTo>
                      <a:pt x="1265767" y="1468967"/>
                      <a:pt x="1266778" y="1457966"/>
                      <a:pt x="1263650" y="1447800"/>
                    </a:cubicBezTo>
                    <a:cubicBezTo>
                      <a:pt x="1262330" y="1443508"/>
                      <a:pt x="1257574" y="1441150"/>
                      <a:pt x="1254125" y="1438275"/>
                    </a:cubicBezTo>
                    <a:cubicBezTo>
                      <a:pt x="1251194" y="1435832"/>
                      <a:pt x="1247531" y="1434368"/>
                      <a:pt x="1244600" y="1431925"/>
                    </a:cubicBezTo>
                    <a:cubicBezTo>
                      <a:pt x="1220154" y="1411553"/>
                      <a:pt x="1249199" y="1431816"/>
                      <a:pt x="1225550" y="1416050"/>
                    </a:cubicBezTo>
                    <a:cubicBezTo>
                      <a:pt x="1215883" y="1401550"/>
                      <a:pt x="1221151" y="1411765"/>
                      <a:pt x="1216025" y="1393825"/>
                    </a:cubicBezTo>
                    <a:cubicBezTo>
                      <a:pt x="1215106" y="1390607"/>
                      <a:pt x="1215573" y="1386245"/>
                      <a:pt x="1212850" y="1384300"/>
                    </a:cubicBezTo>
                    <a:cubicBezTo>
                      <a:pt x="1207403" y="1380409"/>
                      <a:pt x="1193800" y="1377950"/>
                      <a:pt x="1193800" y="1377950"/>
                    </a:cubicBezTo>
                    <a:cubicBezTo>
                      <a:pt x="1174864" y="1349546"/>
                      <a:pt x="1203287" y="1395003"/>
                      <a:pt x="1184275" y="1349375"/>
                    </a:cubicBezTo>
                    <a:cubicBezTo>
                      <a:pt x="1181340" y="1342330"/>
                      <a:pt x="1175808" y="1336675"/>
                      <a:pt x="1171575" y="1330325"/>
                    </a:cubicBezTo>
                    <a:lnTo>
                      <a:pt x="1165225" y="1320800"/>
                    </a:lnTo>
                    <a:cubicBezTo>
                      <a:pt x="1164167" y="1312333"/>
                      <a:pt x="1164295" y="1303632"/>
                      <a:pt x="1162050" y="1295400"/>
                    </a:cubicBezTo>
                    <a:cubicBezTo>
                      <a:pt x="1161046" y="1291719"/>
                      <a:pt x="1156295" y="1289644"/>
                      <a:pt x="1155700" y="1285875"/>
                    </a:cubicBezTo>
                    <a:cubicBezTo>
                      <a:pt x="1153054" y="1269116"/>
                      <a:pt x="1154817" y="1251886"/>
                      <a:pt x="1152525" y="1235075"/>
                    </a:cubicBezTo>
                    <a:cubicBezTo>
                      <a:pt x="1151621" y="1228443"/>
                      <a:pt x="1146175" y="1216025"/>
                      <a:pt x="1146175" y="1216025"/>
                    </a:cubicBezTo>
                    <a:cubicBezTo>
                      <a:pt x="1150737" y="1124783"/>
                      <a:pt x="1151592" y="1181293"/>
                      <a:pt x="1146175" y="1127125"/>
                    </a:cubicBezTo>
                    <a:cubicBezTo>
                      <a:pt x="1144907" y="1114444"/>
                      <a:pt x="1144581" y="1101671"/>
                      <a:pt x="1143000" y="1089025"/>
                    </a:cubicBezTo>
                    <a:cubicBezTo>
                      <a:pt x="1142203" y="1082646"/>
                      <a:pt x="1138759" y="1073126"/>
                      <a:pt x="1136650" y="1066800"/>
                    </a:cubicBezTo>
                    <a:cubicBezTo>
                      <a:pt x="1135592" y="1048808"/>
                      <a:pt x="1135268" y="1030758"/>
                      <a:pt x="1133475" y="1012825"/>
                    </a:cubicBezTo>
                    <a:cubicBezTo>
                      <a:pt x="1133142" y="1009495"/>
                      <a:pt x="1131925" y="1006226"/>
                      <a:pt x="1130300" y="1003300"/>
                    </a:cubicBezTo>
                    <a:cubicBezTo>
                      <a:pt x="1126594" y="996629"/>
                      <a:pt x="1120013" y="991490"/>
                      <a:pt x="1117600" y="984250"/>
                    </a:cubicBezTo>
                    <a:cubicBezTo>
                      <a:pt x="1113367" y="971550"/>
                      <a:pt x="1117600" y="975783"/>
                      <a:pt x="1104900" y="971550"/>
                    </a:cubicBezTo>
                    <a:cubicBezTo>
                      <a:pt x="1100667" y="972608"/>
                      <a:pt x="1096396" y="973526"/>
                      <a:pt x="1092200" y="974725"/>
                    </a:cubicBezTo>
                    <a:cubicBezTo>
                      <a:pt x="1088982" y="975644"/>
                      <a:pt x="1085782" y="979143"/>
                      <a:pt x="1082675" y="977900"/>
                    </a:cubicBezTo>
                    <a:cubicBezTo>
                      <a:pt x="1079132" y="976483"/>
                      <a:pt x="1078442" y="971550"/>
                      <a:pt x="1076325" y="968375"/>
                    </a:cubicBezTo>
                    <a:cubicBezTo>
                      <a:pt x="1077383" y="928158"/>
                      <a:pt x="1077586" y="887910"/>
                      <a:pt x="1079500" y="847725"/>
                    </a:cubicBezTo>
                    <a:cubicBezTo>
                      <a:pt x="1079708" y="843366"/>
                      <a:pt x="1080956" y="839036"/>
                      <a:pt x="1082675" y="835025"/>
                    </a:cubicBezTo>
                    <a:cubicBezTo>
                      <a:pt x="1085990" y="827289"/>
                      <a:pt x="1092829" y="821696"/>
                      <a:pt x="1098550" y="815975"/>
                    </a:cubicBezTo>
                    <a:cubicBezTo>
                      <a:pt x="1107413" y="789386"/>
                      <a:pt x="1094466" y="830651"/>
                      <a:pt x="1104900" y="771525"/>
                    </a:cubicBezTo>
                    <a:cubicBezTo>
                      <a:pt x="1106063" y="764933"/>
                      <a:pt x="1111250" y="752475"/>
                      <a:pt x="1111250" y="752475"/>
                    </a:cubicBezTo>
                    <a:cubicBezTo>
                      <a:pt x="1110192" y="744008"/>
                      <a:pt x="1109863" y="735418"/>
                      <a:pt x="1108075" y="727075"/>
                    </a:cubicBezTo>
                    <a:cubicBezTo>
                      <a:pt x="1106673" y="720530"/>
                      <a:pt x="1101725" y="708025"/>
                      <a:pt x="1101725" y="708025"/>
                    </a:cubicBezTo>
                    <a:cubicBezTo>
                      <a:pt x="1100649" y="694040"/>
                      <a:pt x="1099609" y="664635"/>
                      <a:pt x="1095375" y="647700"/>
                    </a:cubicBezTo>
                    <a:cubicBezTo>
                      <a:pt x="1091452" y="632007"/>
                      <a:pt x="1089244" y="629088"/>
                      <a:pt x="1082675" y="615950"/>
                    </a:cubicBezTo>
                    <a:cubicBezTo>
                      <a:pt x="1082278" y="610000"/>
                      <a:pt x="1083900" y="573950"/>
                      <a:pt x="1076325" y="558800"/>
                    </a:cubicBezTo>
                    <a:cubicBezTo>
                      <a:pt x="1074618" y="555387"/>
                      <a:pt x="1072673" y="551973"/>
                      <a:pt x="1069975" y="549275"/>
                    </a:cubicBezTo>
                    <a:cubicBezTo>
                      <a:pt x="1067277" y="546577"/>
                      <a:pt x="1063625" y="545042"/>
                      <a:pt x="1060450" y="542925"/>
                    </a:cubicBezTo>
                    <a:cubicBezTo>
                      <a:pt x="1042302" y="545950"/>
                      <a:pt x="1038143" y="548615"/>
                      <a:pt x="1019175" y="542925"/>
                    </a:cubicBezTo>
                    <a:cubicBezTo>
                      <a:pt x="1015520" y="541829"/>
                      <a:pt x="1012825" y="538692"/>
                      <a:pt x="1009650" y="536575"/>
                    </a:cubicBezTo>
                    <a:cubicBezTo>
                      <a:pt x="1008592" y="525992"/>
                      <a:pt x="1010738" y="514569"/>
                      <a:pt x="1006475" y="504825"/>
                    </a:cubicBezTo>
                    <a:cubicBezTo>
                      <a:pt x="994104" y="476549"/>
                      <a:pt x="960240" y="481242"/>
                      <a:pt x="936625" y="479425"/>
                    </a:cubicBezTo>
                    <a:cubicBezTo>
                      <a:pt x="913435" y="471695"/>
                      <a:pt x="924069" y="474698"/>
                      <a:pt x="904875" y="469900"/>
                    </a:cubicBezTo>
                    <a:cubicBezTo>
                      <a:pt x="902758" y="466725"/>
                      <a:pt x="900968" y="463306"/>
                      <a:pt x="898525" y="460375"/>
                    </a:cubicBezTo>
                    <a:cubicBezTo>
                      <a:pt x="889748" y="449842"/>
                      <a:pt x="888562" y="453149"/>
                      <a:pt x="882650" y="441325"/>
                    </a:cubicBezTo>
                    <a:cubicBezTo>
                      <a:pt x="881153" y="438332"/>
                      <a:pt x="880533" y="434975"/>
                      <a:pt x="879475" y="431800"/>
                    </a:cubicBezTo>
                    <a:cubicBezTo>
                      <a:pt x="878417" y="413808"/>
                      <a:pt x="880013" y="395461"/>
                      <a:pt x="876300" y="377825"/>
                    </a:cubicBezTo>
                    <a:cubicBezTo>
                      <a:pt x="875514" y="374091"/>
                      <a:pt x="867982" y="375095"/>
                      <a:pt x="866775" y="371475"/>
                    </a:cubicBezTo>
                    <a:cubicBezTo>
                      <a:pt x="865395" y="367335"/>
                      <a:pt x="868696" y="362955"/>
                      <a:pt x="869950" y="358775"/>
                    </a:cubicBezTo>
                    <a:cubicBezTo>
                      <a:pt x="871873" y="352364"/>
                      <a:pt x="876300" y="339725"/>
                      <a:pt x="876300" y="339725"/>
                    </a:cubicBezTo>
                    <a:cubicBezTo>
                      <a:pt x="875242" y="329142"/>
                      <a:pt x="875085" y="318429"/>
                      <a:pt x="873125" y="307975"/>
                    </a:cubicBezTo>
                    <a:cubicBezTo>
                      <a:pt x="871891" y="301396"/>
                      <a:pt x="868892" y="295275"/>
                      <a:pt x="866775" y="288925"/>
                    </a:cubicBezTo>
                    <a:cubicBezTo>
                      <a:pt x="865717" y="285750"/>
                      <a:pt x="864150" y="282701"/>
                      <a:pt x="863600" y="279400"/>
                    </a:cubicBezTo>
                    <a:cubicBezTo>
                      <a:pt x="862542" y="273050"/>
                      <a:pt x="863304" y="266108"/>
                      <a:pt x="860425" y="260350"/>
                    </a:cubicBezTo>
                    <a:cubicBezTo>
                      <a:pt x="858718" y="256937"/>
                      <a:pt x="854075" y="256117"/>
                      <a:pt x="850900" y="254000"/>
                    </a:cubicBezTo>
                    <a:cubicBezTo>
                      <a:pt x="845608" y="255058"/>
                      <a:pt x="839852" y="254762"/>
                      <a:pt x="835025" y="257175"/>
                    </a:cubicBezTo>
                    <a:cubicBezTo>
                      <a:pt x="827074" y="261150"/>
                      <a:pt x="824360" y="269973"/>
                      <a:pt x="819150" y="276225"/>
                    </a:cubicBezTo>
                    <a:cubicBezTo>
                      <a:pt x="816275" y="279674"/>
                      <a:pt x="812800" y="282575"/>
                      <a:pt x="809625" y="285750"/>
                    </a:cubicBezTo>
                    <a:cubicBezTo>
                      <a:pt x="808567" y="288925"/>
                      <a:pt x="807369" y="292057"/>
                      <a:pt x="806450" y="295275"/>
                    </a:cubicBezTo>
                    <a:cubicBezTo>
                      <a:pt x="805251" y="299471"/>
                      <a:pt x="805696" y="304344"/>
                      <a:pt x="803275" y="307975"/>
                    </a:cubicBezTo>
                    <a:cubicBezTo>
                      <a:pt x="801158" y="311150"/>
                      <a:pt x="797163" y="312618"/>
                      <a:pt x="793750" y="314325"/>
                    </a:cubicBezTo>
                    <a:cubicBezTo>
                      <a:pt x="787241" y="317579"/>
                      <a:pt x="774388" y="319467"/>
                      <a:pt x="768350" y="320675"/>
                    </a:cubicBezTo>
                    <a:cubicBezTo>
                      <a:pt x="751074" y="372504"/>
                      <a:pt x="771651" y="307470"/>
                      <a:pt x="758825" y="358775"/>
                    </a:cubicBezTo>
                    <a:cubicBezTo>
                      <a:pt x="757202" y="365269"/>
                      <a:pt x="754592" y="371475"/>
                      <a:pt x="752475" y="377825"/>
                    </a:cubicBezTo>
                    <a:cubicBezTo>
                      <a:pt x="751417" y="381000"/>
                      <a:pt x="751667" y="384983"/>
                      <a:pt x="749300" y="387350"/>
                    </a:cubicBezTo>
                    <a:cubicBezTo>
                      <a:pt x="737077" y="399573"/>
                      <a:pt x="742266" y="393139"/>
                      <a:pt x="733425" y="406400"/>
                    </a:cubicBezTo>
                    <a:cubicBezTo>
                      <a:pt x="728256" y="405539"/>
                      <a:pt x="711550" y="403772"/>
                      <a:pt x="704850" y="400050"/>
                    </a:cubicBezTo>
                    <a:cubicBezTo>
                      <a:pt x="698179" y="396344"/>
                      <a:pt x="692626" y="390763"/>
                      <a:pt x="685800" y="387350"/>
                    </a:cubicBezTo>
                    <a:cubicBezTo>
                      <a:pt x="681567" y="385233"/>
                      <a:pt x="677209" y="383348"/>
                      <a:pt x="673100" y="381000"/>
                    </a:cubicBezTo>
                    <a:cubicBezTo>
                      <a:pt x="669787" y="379107"/>
                      <a:pt x="666988" y="376357"/>
                      <a:pt x="663575" y="374650"/>
                    </a:cubicBezTo>
                    <a:cubicBezTo>
                      <a:pt x="660582" y="373153"/>
                      <a:pt x="657043" y="372972"/>
                      <a:pt x="654050" y="371475"/>
                    </a:cubicBezTo>
                    <a:cubicBezTo>
                      <a:pt x="650637" y="369768"/>
                      <a:pt x="648032" y="366628"/>
                      <a:pt x="644525" y="365125"/>
                    </a:cubicBezTo>
                    <a:cubicBezTo>
                      <a:pt x="640514" y="363406"/>
                      <a:pt x="636021" y="363149"/>
                      <a:pt x="631825" y="361950"/>
                    </a:cubicBezTo>
                    <a:cubicBezTo>
                      <a:pt x="628607" y="361031"/>
                      <a:pt x="625475" y="359833"/>
                      <a:pt x="622300" y="358775"/>
                    </a:cubicBezTo>
                    <a:cubicBezTo>
                      <a:pt x="599017" y="359833"/>
                      <a:pt x="575683" y="360091"/>
                      <a:pt x="552450" y="361950"/>
                    </a:cubicBezTo>
                    <a:cubicBezTo>
                      <a:pt x="542924" y="362712"/>
                      <a:pt x="529201" y="374274"/>
                      <a:pt x="523875" y="377825"/>
                    </a:cubicBezTo>
                    <a:lnTo>
                      <a:pt x="514350" y="384175"/>
                    </a:lnTo>
                    <a:cubicBezTo>
                      <a:pt x="512233" y="387350"/>
                      <a:pt x="510980" y="391316"/>
                      <a:pt x="508000" y="393700"/>
                    </a:cubicBezTo>
                    <a:cubicBezTo>
                      <a:pt x="498183" y="401553"/>
                      <a:pt x="464091" y="393749"/>
                      <a:pt x="463550" y="393700"/>
                    </a:cubicBezTo>
                    <a:lnTo>
                      <a:pt x="434975" y="403225"/>
                    </a:lnTo>
                    <a:cubicBezTo>
                      <a:pt x="431800" y="404283"/>
                      <a:pt x="428443" y="404903"/>
                      <a:pt x="425450" y="406400"/>
                    </a:cubicBezTo>
                    <a:cubicBezTo>
                      <a:pt x="409757" y="414247"/>
                      <a:pt x="417240" y="411253"/>
                      <a:pt x="403225" y="415925"/>
                    </a:cubicBezTo>
                    <a:cubicBezTo>
                      <a:pt x="398056" y="415064"/>
                      <a:pt x="381350" y="413297"/>
                      <a:pt x="374650" y="409575"/>
                    </a:cubicBezTo>
                    <a:cubicBezTo>
                      <a:pt x="367979" y="405869"/>
                      <a:pt x="361950" y="401108"/>
                      <a:pt x="355600" y="396875"/>
                    </a:cubicBezTo>
                    <a:cubicBezTo>
                      <a:pt x="352425" y="394758"/>
                      <a:pt x="349695" y="391732"/>
                      <a:pt x="346075" y="390525"/>
                    </a:cubicBezTo>
                    <a:cubicBezTo>
                      <a:pt x="342900" y="389467"/>
                      <a:pt x="339543" y="388847"/>
                      <a:pt x="336550" y="387350"/>
                    </a:cubicBezTo>
                    <a:cubicBezTo>
                      <a:pt x="333137" y="385643"/>
                      <a:pt x="330598" y="382340"/>
                      <a:pt x="327025" y="381000"/>
                    </a:cubicBezTo>
                    <a:cubicBezTo>
                      <a:pt x="321972" y="379105"/>
                      <a:pt x="316356" y="379245"/>
                      <a:pt x="311150" y="377825"/>
                    </a:cubicBezTo>
                    <a:cubicBezTo>
                      <a:pt x="304692" y="376064"/>
                      <a:pt x="292100" y="371475"/>
                      <a:pt x="292100" y="371475"/>
                    </a:cubicBezTo>
                    <a:cubicBezTo>
                      <a:pt x="282037" y="356381"/>
                      <a:pt x="286957" y="365570"/>
                      <a:pt x="279400" y="342900"/>
                    </a:cubicBezTo>
                    <a:cubicBezTo>
                      <a:pt x="278342" y="339725"/>
                      <a:pt x="278081" y="336160"/>
                      <a:pt x="276225" y="333375"/>
                    </a:cubicBezTo>
                    <a:cubicBezTo>
                      <a:pt x="261034" y="310589"/>
                      <a:pt x="268921" y="319721"/>
                      <a:pt x="254000" y="304800"/>
                    </a:cubicBezTo>
                    <a:cubicBezTo>
                      <a:pt x="247962" y="306008"/>
                      <a:pt x="235109" y="307896"/>
                      <a:pt x="228600" y="311150"/>
                    </a:cubicBezTo>
                    <a:cubicBezTo>
                      <a:pt x="225187" y="312857"/>
                      <a:pt x="222250" y="315383"/>
                      <a:pt x="219075" y="317500"/>
                    </a:cubicBezTo>
                    <a:cubicBezTo>
                      <a:pt x="211667" y="316442"/>
                      <a:pt x="200434" y="320895"/>
                      <a:pt x="196850" y="314325"/>
                    </a:cubicBezTo>
                    <a:cubicBezTo>
                      <a:pt x="193138" y="307519"/>
                      <a:pt x="200449" y="280879"/>
                      <a:pt x="203200" y="269875"/>
                    </a:cubicBezTo>
                    <a:cubicBezTo>
                      <a:pt x="202142" y="260350"/>
                      <a:pt x="200821" y="250851"/>
                      <a:pt x="200025" y="241300"/>
                    </a:cubicBezTo>
                    <a:cubicBezTo>
                      <a:pt x="198704" y="225445"/>
                      <a:pt x="199100" y="209425"/>
                      <a:pt x="196850" y="193675"/>
                    </a:cubicBezTo>
                    <a:cubicBezTo>
                      <a:pt x="195903" y="187049"/>
                      <a:pt x="192617" y="180975"/>
                      <a:pt x="190500" y="174625"/>
                    </a:cubicBezTo>
                    <a:lnTo>
                      <a:pt x="187325" y="165100"/>
                    </a:lnTo>
                    <a:cubicBezTo>
                      <a:pt x="185233" y="158825"/>
                      <a:pt x="183395" y="150526"/>
                      <a:pt x="177800" y="146050"/>
                    </a:cubicBezTo>
                    <a:cubicBezTo>
                      <a:pt x="175187" y="143959"/>
                      <a:pt x="171522" y="143687"/>
                      <a:pt x="168275" y="142875"/>
                    </a:cubicBezTo>
                    <a:cubicBezTo>
                      <a:pt x="159400" y="140656"/>
                      <a:pt x="141842" y="137940"/>
                      <a:pt x="133350" y="136525"/>
                    </a:cubicBezTo>
                    <a:cubicBezTo>
                      <a:pt x="130175" y="134408"/>
                      <a:pt x="126209" y="133155"/>
                      <a:pt x="123825" y="130175"/>
                    </a:cubicBezTo>
                    <a:cubicBezTo>
                      <a:pt x="106298" y="108267"/>
                      <a:pt x="138422" y="132498"/>
                      <a:pt x="111125" y="114300"/>
                    </a:cubicBezTo>
                    <a:cubicBezTo>
                      <a:pt x="96923" y="92998"/>
                      <a:pt x="113653" y="113869"/>
                      <a:pt x="95250" y="101600"/>
                    </a:cubicBezTo>
                    <a:cubicBezTo>
                      <a:pt x="91514" y="99109"/>
                      <a:pt x="89174" y="94950"/>
                      <a:pt x="85725" y="92075"/>
                    </a:cubicBezTo>
                    <a:cubicBezTo>
                      <a:pt x="82794" y="89632"/>
                      <a:pt x="79375" y="87842"/>
                      <a:pt x="76200" y="85725"/>
                    </a:cubicBezTo>
                    <a:cubicBezTo>
                      <a:pt x="75142" y="82550"/>
                      <a:pt x="74650" y="79126"/>
                      <a:pt x="73025" y="76200"/>
                    </a:cubicBezTo>
                    <a:cubicBezTo>
                      <a:pt x="63341" y="58769"/>
                      <a:pt x="65428" y="57632"/>
                      <a:pt x="50800" y="53975"/>
                    </a:cubicBezTo>
                    <a:cubicBezTo>
                      <a:pt x="45565" y="52666"/>
                      <a:pt x="40217" y="51858"/>
                      <a:pt x="34925" y="50800"/>
                    </a:cubicBezTo>
                    <a:cubicBezTo>
                      <a:pt x="30692" y="48683"/>
                      <a:pt x="25572" y="47797"/>
                      <a:pt x="22225" y="44450"/>
                    </a:cubicBezTo>
                    <a:cubicBezTo>
                      <a:pt x="16829" y="39054"/>
                      <a:pt x="11938" y="32640"/>
                      <a:pt x="9525" y="25400"/>
                    </a:cubicBezTo>
                    <a:cubicBezTo>
                      <a:pt x="2427" y="4105"/>
                      <a:pt x="6168" y="12337"/>
                      <a:pt x="0" y="0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3" name="Forma libre 210">
                <a:extLst>
                  <a:ext uri="{FF2B5EF4-FFF2-40B4-BE49-F238E27FC236}">
                    <a16:creationId xmlns:a16="http://schemas.microsoft.com/office/drawing/2014/main" id="{2C4C83E8-29DF-9786-F1E2-B438EEEA92B6}"/>
                  </a:ext>
                </a:extLst>
              </p:cNvPr>
              <p:cNvSpPr/>
              <p:nvPr/>
            </p:nvSpPr>
            <p:spPr bwMode="auto">
              <a:xfrm>
                <a:off x="4542223" y="3757062"/>
                <a:ext cx="171282" cy="683265"/>
              </a:xfrm>
              <a:custGeom>
                <a:avLst/>
                <a:gdLst>
                  <a:gd name="connsiteX0" fmla="*/ 107950 w 171450"/>
                  <a:gd name="connsiteY0" fmla="*/ 730250 h 730250"/>
                  <a:gd name="connsiteX1" fmla="*/ 92075 w 171450"/>
                  <a:gd name="connsiteY1" fmla="*/ 723900 h 730250"/>
                  <a:gd name="connsiteX2" fmla="*/ 88900 w 171450"/>
                  <a:gd name="connsiteY2" fmla="*/ 714375 h 730250"/>
                  <a:gd name="connsiteX3" fmla="*/ 85725 w 171450"/>
                  <a:gd name="connsiteY3" fmla="*/ 641350 h 730250"/>
                  <a:gd name="connsiteX4" fmla="*/ 79375 w 171450"/>
                  <a:gd name="connsiteY4" fmla="*/ 631825 h 730250"/>
                  <a:gd name="connsiteX5" fmla="*/ 76200 w 171450"/>
                  <a:gd name="connsiteY5" fmla="*/ 622300 h 730250"/>
                  <a:gd name="connsiteX6" fmla="*/ 73025 w 171450"/>
                  <a:gd name="connsiteY6" fmla="*/ 568325 h 730250"/>
                  <a:gd name="connsiteX7" fmla="*/ 69850 w 171450"/>
                  <a:gd name="connsiteY7" fmla="*/ 558800 h 730250"/>
                  <a:gd name="connsiteX8" fmla="*/ 66675 w 171450"/>
                  <a:gd name="connsiteY8" fmla="*/ 546100 h 730250"/>
                  <a:gd name="connsiteX9" fmla="*/ 63500 w 171450"/>
                  <a:gd name="connsiteY9" fmla="*/ 523875 h 730250"/>
                  <a:gd name="connsiteX10" fmla="*/ 53975 w 171450"/>
                  <a:gd name="connsiteY10" fmla="*/ 495300 h 730250"/>
                  <a:gd name="connsiteX11" fmla="*/ 50800 w 171450"/>
                  <a:gd name="connsiteY11" fmla="*/ 485775 h 730250"/>
                  <a:gd name="connsiteX12" fmla="*/ 31750 w 171450"/>
                  <a:gd name="connsiteY12" fmla="*/ 476250 h 730250"/>
                  <a:gd name="connsiteX13" fmla="*/ 22225 w 171450"/>
                  <a:gd name="connsiteY13" fmla="*/ 457200 h 730250"/>
                  <a:gd name="connsiteX14" fmla="*/ 3175 w 171450"/>
                  <a:gd name="connsiteY14" fmla="*/ 444500 h 730250"/>
                  <a:gd name="connsiteX15" fmla="*/ 0 w 171450"/>
                  <a:gd name="connsiteY15" fmla="*/ 434975 h 730250"/>
                  <a:gd name="connsiteX16" fmla="*/ 3175 w 171450"/>
                  <a:gd name="connsiteY16" fmla="*/ 425450 h 730250"/>
                  <a:gd name="connsiteX17" fmla="*/ 12700 w 171450"/>
                  <a:gd name="connsiteY17" fmla="*/ 422275 h 730250"/>
                  <a:gd name="connsiteX18" fmla="*/ 41275 w 171450"/>
                  <a:gd name="connsiteY18" fmla="*/ 415925 h 730250"/>
                  <a:gd name="connsiteX19" fmla="*/ 47625 w 171450"/>
                  <a:gd name="connsiteY19" fmla="*/ 406400 h 730250"/>
                  <a:gd name="connsiteX20" fmla="*/ 57150 w 171450"/>
                  <a:gd name="connsiteY20" fmla="*/ 377825 h 730250"/>
                  <a:gd name="connsiteX21" fmla="*/ 63500 w 171450"/>
                  <a:gd name="connsiteY21" fmla="*/ 358775 h 730250"/>
                  <a:gd name="connsiteX22" fmla="*/ 66675 w 171450"/>
                  <a:gd name="connsiteY22" fmla="*/ 349250 h 730250"/>
                  <a:gd name="connsiteX23" fmla="*/ 73025 w 171450"/>
                  <a:gd name="connsiteY23" fmla="*/ 323850 h 730250"/>
                  <a:gd name="connsiteX24" fmla="*/ 79375 w 171450"/>
                  <a:gd name="connsiteY24" fmla="*/ 298450 h 730250"/>
                  <a:gd name="connsiteX25" fmla="*/ 88900 w 171450"/>
                  <a:gd name="connsiteY25" fmla="*/ 241300 h 730250"/>
                  <a:gd name="connsiteX26" fmla="*/ 98425 w 171450"/>
                  <a:gd name="connsiteY26" fmla="*/ 231775 h 730250"/>
                  <a:gd name="connsiteX27" fmla="*/ 101600 w 171450"/>
                  <a:gd name="connsiteY27" fmla="*/ 222250 h 730250"/>
                  <a:gd name="connsiteX28" fmla="*/ 104775 w 171450"/>
                  <a:gd name="connsiteY28" fmla="*/ 190500 h 730250"/>
                  <a:gd name="connsiteX29" fmla="*/ 117475 w 171450"/>
                  <a:gd name="connsiteY29" fmla="*/ 187325 h 730250"/>
                  <a:gd name="connsiteX30" fmla="*/ 136525 w 171450"/>
                  <a:gd name="connsiteY30" fmla="*/ 180975 h 730250"/>
                  <a:gd name="connsiteX31" fmla="*/ 152400 w 171450"/>
                  <a:gd name="connsiteY31" fmla="*/ 161925 h 730250"/>
                  <a:gd name="connsiteX32" fmla="*/ 165100 w 171450"/>
                  <a:gd name="connsiteY32" fmla="*/ 142875 h 730250"/>
                  <a:gd name="connsiteX33" fmla="*/ 171450 w 171450"/>
                  <a:gd name="connsiteY33" fmla="*/ 133350 h 730250"/>
                  <a:gd name="connsiteX34" fmla="*/ 158750 w 171450"/>
                  <a:gd name="connsiteY34" fmla="*/ 73025 h 730250"/>
                  <a:gd name="connsiteX35" fmla="*/ 149225 w 171450"/>
                  <a:gd name="connsiteY35" fmla="*/ 66675 h 730250"/>
                  <a:gd name="connsiteX36" fmla="*/ 130175 w 171450"/>
                  <a:gd name="connsiteY36" fmla="*/ 60325 h 730250"/>
                  <a:gd name="connsiteX37" fmla="*/ 123825 w 171450"/>
                  <a:gd name="connsiteY37" fmla="*/ 0 h 73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1450" h="730250">
                    <a:moveTo>
                      <a:pt x="107950" y="730250"/>
                    </a:moveTo>
                    <a:cubicBezTo>
                      <a:pt x="102658" y="728133"/>
                      <a:pt x="96453" y="727549"/>
                      <a:pt x="92075" y="723900"/>
                    </a:cubicBezTo>
                    <a:cubicBezTo>
                      <a:pt x="89504" y="721757"/>
                      <a:pt x="89157" y="717712"/>
                      <a:pt x="88900" y="714375"/>
                    </a:cubicBezTo>
                    <a:cubicBezTo>
                      <a:pt x="87031" y="690082"/>
                      <a:pt x="88518" y="665554"/>
                      <a:pt x="85725" y="641350"/>
                    </a:cubicBezTo>
                    <a:cubicBezTo>
                      <a:pt x="85288" y="637559"/>
                      <a:pt x="81082" y="635238"/>
                      <a:pt x="79375" y="631825"/>
                    </a:cubicBezTo>
                    <a:cubicBezTo>
                      <a:pt x="77878" y="628832"/>
                      <a:pt x="77258" y="625475"/>
                      <a:pt x="76200" y="622300"/>
                    </a:cubicBezTo>
                    <a:cubicBezTo>
                      <a:pt x="75142" y="604308"/>
                      <a:pt x="74818" y="586258"/>
                      <a:pt x="73025" y="568325"/>
                    </a:cubicBezTo>
                    <a:cubicBezTo>
                      <a:pt x="72692" y="564995"/>
                      <a:pt x="70769" y="562018"/>
                      <a:pt x="69850" y="558800"/>
                    </a:cubicBezTo>
                    <a:cubicBezTo>
                      <a:pt x="68651" y="554604"/>
                      <a:pt x="67456" y="550393"/>
                      <a:pt x="66675" y="546100"/>
                    </a:cubicBezTo>
                    <a:cubicBezTo>
                      <a:pt x="65336" y="538737"/>
                      <a:pt x="65183" y="531167"/>
                      <a:pt x="63500" y="523875"/>
                    </a:cubicBezTo>
                    <a:lnTo>
                      <a:pt x="53975" y="495300"/>
                    </a:lnTo>
                    <a:cubicBezTo>
                      <a:pt x="52917" y="492125"/>
                      <a:pt x="53585" y="487631"/>
                      <a:pt x="50800" y="485775"/>
                    </a:cubicBezTo>
                    <a:cubicBezTo>
                      <a:pt x="38490" y="477569"/>
                      <a:pt x="44895" y="480632"/>
                      <a:pt x="31750" y="476250"/>
                    </a:cubicBezTo>
                    <a:cubicBezTo>
                      <a:pt x="29485" y="469456"/>
                      <a:pt x="28018" y="462269"/>
                      <a:pt x="22225" y="457200"/>
                    </a:cubicBezTo>
                    <a:cubicBezTo>
                      <a:pt x="16482" y="452174"/>
                      <a:pt x="3175" y="444500"/>
                      <a:pt x="3175" y="444500"/>
                    </a:cubicBezTo>
                    <a:cubicBezTo>
                      <a:pt x="2117" y="441325"/>
                      <a:pt x="0" y="438322"/>
                      <a:pt x="0" y="434975"/>
                    </a:cubicBezTo>
                    <a:cubicBezTo>
                      <a:pt x="0" y="431628"/>
                      <a:pt x="808" y="427817"/>
                      <a:pt x="3175" y="425450"/>
                    </a:cubicBezTo>
                    <a:cubicBezTo>
                      <a:pt x="5542" y="423083"/>
                      <a:pt x="9482" y="423194"/>
                      <a:pt x="12700" y="422275"/>
                    </a:cubicBezTo>
                    <a:cubicBezTo>
                      <a:pt x="23162" y="419286"/>
                      <a:pt x="30363" y="418107"/>
                      <a:pt x="41275" y="415925"/>
                    </a:cubicBezTo>
                    <a:cubicBezTo>
                      <a:pt x="43392" y="412750"/>
                      <a:pt x="46075" y="409887"/>
                      <a:pt x="47625" y="406400"/>
                    </a:cubicBezTo>
                    <a:lnTo>
                      <a:pt x="57150" y="377825"/>
                    </a:lnTo>
                    <a:lnTo>
                      <a:pt x="63500" y="358775"/>
                    </a:lnTo>
                    <a:cubicBezTo>
                      <a:pt x="64558" y="355600"/>
                      <a:pt x="65863" y="352497"/>
                      <a:pt x="66675" y="349250"/>
                    </a:cubicBezTo>
                    <a:cubicBezTo>
                      <a:pt x="68792" y="340783"/>
                      <a:pt x="70265" y="332129"/>
                      <a:pt x="73025" y="323850"/>
                    </a:cubicBezTo>
                    <a:cubicBezTo>
                      <a:pt x="77907" y="309205"/>
                      <a:pt x="75544" y="317607"/>
                      <a:pt x="79375" y="298450"/>
                    </a:cubicBezTo>
                    <a:cubicBezTo>
                      <a:pt x="81428" y="267650"/>
                      <a:pt x="74054" y="259115"/>
                      <a:pt x="88900" y="241300"/>
                    </a:cubicBezTo>
                    <a:cubicBezTo>
                      <a:pt x="91775" y="237851"/>
                      <a:pt x="95250" y="234950"/>
                      <a:pt x="98425" y="231775"/>
                    </a:cubicBezTo>
                    <a:cubicBezTo>
                      <a:pt x="99483" y="228600"/>
                      <a:pt x="101091" y="225558"/>
                      <a:pt x="101600" y="222250"/>
                    </a:cubicBezTo>
                    <a:cubicBezTo>
                      <a:pt x="103217" y="211738"/>
                      <a:pt x="100374" y="200183"/>
                      <a:pt x="104775" y="190500"/>
                    </a:cubicBezTo>
                    <a:cubicBezTo>
                      <a:pt x="106581" y="186528"/>
                      <a:pt x="113295" y="188579"/>
                      <a:pt x="117475" y="187325"/>
                    </a:cubicBezTo>
                    <a:cubicBezTo>
                      <a:pt x="123886" y="185402"/>
                      <a:pt x="136525" y="180975"/>
                      <a:pt x="136525" y="180975"/>
                    </a:cubicBezTo>
                    <a:cubicBezTo>
                      <a:pt x="159216" y="146938"/>
                      <a:pt x="123879" y="198595"/>
                      <a:pt x="152400" y="161925"/>
                    </a:cubicBezTo>
                    <a:cubicBezTo>
                      <a:pt x="157085" y="155901"/>
                      <a:pt x="160867" y="149225"/>
                      <a:pt x="165100" y="142875"/>
                    </a:cubicBezTo>
                    <a:lnTo>
                      <a:pt x="171450" y="133350"/>
                    </a:lnTo>
                    <a:cubicBezTo>
                      <a:pt x="169288" y="100924"/>
                      <a:pt x="177367" y="91642"/>
                      <a:pt x="158750" y="73025"/>
                    </a:cubicBezTo>
                    <a:cubicBezTo>
                      <a:pt x="156052" y="70327"/>
                      <a:pt x="152712" y="68225"/>
                      <a:pt x="149225" y="66675"/>
                    </a:cubicBezTo>
                    <a:cubicBezTo>
                      <a:pt x="143108" y="63957"/>
                      <a:pt x="130175" y="60325"/>
                      <a:pt x="130175" y="60325"/>
                    </a:cubicBezTo>
                    <a:cubicBezTo>
                      <a:pt x="114432" y="36711"/>
                      <a:pt x="123825" y="54616"/>
                      <a:pt x="123825" y="0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4" name="Forma libre 211">
                <a:extLst>
                  <a:ext uri="{FF2B5EF4-FFF2-40B4-BE49-F238E27FC236}">
                    <a16:creationId xmlns:a16="http://schemas.microsoft.com/office/drawing/2014/main" id="{ECDA9E4A-CDC7-DB1D-325F-132D7F65FF64}"/>
                  </a:ext>
                </a:extLst>
              </p:cNvPr>
              <p:cNvSpPr/>
              <p:nvPr/>
            </p:nvSpPr>
            <p:spPr bwMode="auto">
              <a:xfrm>
                <a:off x="4766616" y="3385277"/>
                <a:ext cx="397874" cy="124545"/>
              </a:xfrm>
              <a:custGeom>
                <a:avLst/>
                <a:gdLst>
                  <a:gd name="connsiteX0" fmla="*/ 0 w 400050"/>
                  <a:gd name="connsiteY0" fmla="*/ 123825 h 133479"/>
                  <a:gd name="connsiteX1" fmla="*/ 15875 w 400050"/>
                  <a:gd name="connsiteY1" fmla="*/ 127000 h 133479"/>
                  <a:gd name="connsiteX2" fmla="*/ 25400 w 400050"/>
                  <a:gd name="connsiteY2" fmla="*/ 133350 h 133479"/>
                  <a:gd name="connsiteX3" fmla="*/ 50800 w 400050"/>
                  <a:gd name="connsiteY3" fmla="*/ 130175 h 133479"/>
                  <a:gd name="connsiteX4" fmla="*/ 53975 w 400050"/>
                  <a:gd name="connsiteY4" fmla="*/ 111125 h 133479"/>
                  <a:gd name="connsiteX5" fmla="*/ 60325 w 400050"/>
                  <a:gd name="connsiteY5" fmla="*/ 101600 h 133479"/>
                  <a:gd name="connsiteX6" fmla="*/ 73025 w 400050"/>
                  <a:gd name="connsiteY6" fmla="*/ 53975 h 133479"/>
                  <a:gd name="connsiteX7" fmla="*/ 76200 w 400050"/>
                  <a:gd name="connsiteY7" fmla="*/ 34925 h 133479"/>
                  <a:gd name="connsiteX8" fmla="*/ 79375 w 400050"/>
                  <a:gd name="connsiteY8" fmla="*/ 0 h 133479"/>
                  <a:gd name="connsiteX9" fmla="*/ 98425 w 400050"/>
                  <a:gd name="connsiteY9" fmla="*/ 3175 h 133479"/>
                  <a:gd name="connsiteX10" fmla="*/ 111125 w 400050"/>
                  <a:gd name="connsiteY10" fmla="*/ 25400 h 133479"/>
                  <a:gd name="connsiteX11" fmla="*/ 117475 w 400050"/>
                  <a:gd name="connsiteY11" fmla="*/ 34925 h 133479"/>
                  <a:gd name="connsiteX12" fmla="*/ 130175 w 400050"/>
                  <a:gd name="connsiteY12" fmla="*/ 38100 h 133479"/>
                  <a:gd name="connsiteX13" fmla="*/ 180975 w 400050"/>
                  <a:gd name="connsiteY13" fmla="*/ 47625 h 133479"/>
                  <a:gd name="connsiteX14" fmla="*/ 212725 w 400050"/>
                  <a:gd name="connsiteY14" fmla="*/ 60325 h 133479"/>
                  <a:gd name="connsiteX15" fmla="*/ 231775 w 400050"/>
                  <a:gd name="connsiteY15" fmla="*/ 66675 h 133479"/>
                  <a:gd name="connsiteX16" fmla="*/ 250825 w 400050"/>
                  <a:gd name="connsiteY16" fmla="*/ 79375 h 133479"/>
                  <a:gd name="connsiteX17" fmla="*/ 254000 w 400050"/>
                  <a:gd name="connsiteY17" fmla="*/ 88900 h 133479"/>
                  <a:gd name="connsiteX18" fmla="*/ 311150 w 400050"/>
                  <a:gd name="connsiteY18" fmla="*/ 98425 h 133479"/>
                  <a:gd name="connsiteX19" fmla="*/ 355600 w 400050"/>
                  <a:gd name="connsiteY19" fmla="*/ 107950 h 133479"/>
                  <a:gd name="connsiteX20" fmla="*/ 365125 w 400050"/>
                  <a:gd name="connsiteY20" fmla="*/ 104775 h 133479"/>
                  <a:gd name="connsiteX21" fmla="*/ 374650 w 400050"/>
                  <a:gd name="connsiteY21" fmla="*/ 98425 h 133479"/>
                  <a:gd name="connsiteX22" fmla="*/ 400050 w 400050"/>
                  <a:gd name="connsiteY22" fmla="*/ 98425 h 133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0050" h="133479">
                    <a:moveTo>
                      <a:pt x="0" y="123825"/>
                    </a:moveTo>
                    <a:cubicBezTo>
                      <a:pt x="5292" y="124883"/>
                      <a:pt x="10822" y="125105"/>
                      <a:pt x="15875" y="127000"/>
                    </a:cubicBezTo>
                    <a:cubicBezTo>
                      <a:pt x="19448" y="128340"/>
                      <a:pt x="21600" y="133005"/>
                      <a:pt x="25400" y="133350"/>
                    </a:cubicBezTo>
                    <a:cubicBezTo>
                      <a:pt x="33898" y="134123"/>
                      <a:pt x="42333" y="131233"/>
                      <a:pt x="50800" y="130175"/>
                    </a:cubicBezTo>
                    <a:cubicBezTo>
                      <a:pt x="51858" y="123825"/>
                      <a:pt x="51939" y="117232"/>
                      <a:pt x="53975" y="111125"/>
                    </a:cubicBezTo>
                    <a:cubicBezTo>
                      <a:pt x="55182" y="107505"/>
                      <a:pt x="59622" y="105351"/>
                      <a:pt x="60325" y="101600"/>
                    </a:cubicBezTo>
                    <a:cubicBezTo>
                      <a:pt x="69490" y="52722"/>
                      <a:pt x="50443" y="69030"/>
                      <a:pt x="73025" y="53975"/>
                    </a:cubicBezTo>
                    <a:cubicBezTo>
                      <a:pt x="86227" y="34172"/>
                      <a:pt x="76200" y="54643"/>
                      <a:pt x="76200" y="34925"/>
                    </a:cubicBezTo>
                    <a:cubicBezTo>
                      <a:pt x="76200" y="23235"/>
                      <a:pt x="78317" y="11642"/>
                      <a:pt x="79375" y="0"/>
                    </a:cubicBezTo>
                    <a:cubicBezTo>
                      <a:pt x="85725" y="1058"/>
                      <a:pt x="92798" y="49"/>
                      <a:pt x="98425" y="3175"/>
                    </a:cubicBezTo>
                    <a:cubicBezTo>
                      <a:pt x="109055" y="9081"/>
                      <a:pt x="106848" y="16845"/>
                      <a:pt x="111125" y="25400"/>
                    </a:cubicBezTo>
                    <a:cubicBezTo>
                      <a:pt x="112832" y="28813"/>
                      <a:pt x="114300" y="32808"/>
                      <a:pt x="117475" y="34925"/>
                    </a:cubicBezTo>
                    <a:cubicBezTo>
                      <a:pt x="121106" y="37346"/>
                      <a:pt x="125886" y="37296"/>
                      <a:pt x="130175" y="38100"/>
                    </a:cubicBezTo>
                    <a:cubicBezTo>
                      <a:pt x="147398" y="41329"/>
                      <a:pt x="164319" y="42628"/>
                      <a:pt x="180975" y="47625"/>
                    </a:cubicBezTo>
                    <a:cubicBezTo>
                      <a:pt x="223096" y="60261"/>
                      <a:pt x="180900" y="47595"/>
                      <a:pt x="212725" y="60325"/>
                    </a:cubicBezTo>
                    <a:cubicBezTo>
                      <a:pt x="218940" y="62811"/>
                      <a:pt x="226206" y="62962"/>
                      <a:pt x="231775" y="66675"/>
                    </a:cubicBezTo>
                    <a:lnTo>
                      <a:pt x="250825" y="79375"/>
                    </a:lnTo>
                    <a:cubicBezTo>
                      <a:pt x="251883" y="82550"/>
                      <a:pt x="251277" y="86955"/>
                      <a:pt x="254000" y="88900"/>
                    </a:cubicBezTo>
                    <a:cubicBezTo>
                      <a:pt x="266339" y="97713"/>
                      <a:pt x="302177" y="97677"/>
                      <a:pt x="311150" y="98425"/>
                    </a:cubicBezTo>
                    <a:cubicBezTo>
                      <a:pt x="337300" y="115858"/>
                      <a:pt x="322627" y="112072"/>
                      <a:pt x="355600" y="107950"/>
                    </a:cubicBezTo>
                    <a:cubicBezTo>
                      <a:pt x="358775" y="106892"/>
                      <a:pt x="362132" y="106272"/>
                      <a:pt x="365125" y="104775"/>
                    </a:cubicBezTo>
                    <a:cubicBezTo>
                      <a:pt x="368538" y="103068"/>
                      <a:pt x="370896" y="99108"/>
                      <a:pt x="374650" y="98425"/>
                    </a:cubicBezTo>
                    <a:cubicBezTo>
                      <a:pt x="382980" y="96910"/>
                      <a:pt x="391583" y="98425"/>
                      <a:pt x="400050" y="98425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13274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43030">
                  <a:defRPr/>
                </a:pPr>
                <a:endParaRPr lang="es-ES" sz="2100" kern="0">
                  <a:solidFill>
                    <a:prstClr val="white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203" name="Elipse 202">
            <a:extLst>
              <a:ext uri="{FF2B5EF4-FFF2-40B4-BE49-F238E27FC236}">
                <a16:creationId xmlns:a16="http://schemas.microsoft.com/office/drawing/2014/main" id="{694D1324-9DE7-41E1-BE31-27C86DE46ADE}"/>
              </a:ext>
            </a:extLst>
          </p:cNvPr>
          <p:cNvSpPr/>
          <p:nvPr/>
        </p:nvSpPr>
        <p:spPr>
          <a:xfrm>
            <a:off x="1544676" y="611822"/>
            <a:ext cx="2081289" cy="69350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n w="0"/>
                <a:solidFill>
                  <a:srgbClr val="19406D"/>
                </a:solidFill>
                <a:effectLst>
                  <a:reflection blurRad="6350" stA="53000" endA="300" endPos="35500" dir="5400000" sy="-90000" algn="bl" rotWithShape="0"/>
                </a:effectLst>
                <a:latin typeface="Century Gothic" panose="020B0502020202020204" pitchFamily="34" charset="0"/>
              </a:rPr>
              <a:t>100</a:t>
            </a:r>
          </a:p>
        </p:txBody>
      </p:sp>
      <p:sp>
        <p:nvSpPr>
          <p:cNvPr id="204" name="CuadroTexto 203">
            <a:extLst>
              <a:ext uri="{FF2B5EF4-FFF2-40B4-BE49-F238E27FC236}">
                <a16:creationId xmlns:a16="http://schemas.microsoft.com/office/drawing/2014/main" id="{249D27B8-3CCA-43B7-8B71-C69554F69A6E}"/>
              </a:ext>
            </a:extLst>
          </p:cNvPr>
          <p:cNvSpPr txBox="1"/>
          <p:nvPr/>
        </p:nvSpPr>
        <p:spPr>
          <a:xfrm flipH="1">
            <a:off x="1528038" y="1163384"/>
            <a:ext cx="2239975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dirty="0">
                <a:solidFill>
                  <a:srgbClr val="19406D"/>
                </a:solidFill>
              </a:rPr>
              <a:t>Municipios</a:t>
            </a:r>
          </a:p>
          <a:p>
            <a:pPr algn="ctr"/>
            <a:r>
              <a:rPr lang="es-CO" sz="900" dirty="0">
                <a:solidFill>
                  <a:srgbClr val="19406D"/>
                </a:solidFill>
              </a:rPr>
              <a:t>Etapa 2 integración Valle de Aburrá: 8</a:t>
            </a:r>
          </a:p>
          <a:p>
            <a:pPr algn="ctr"/>
            <a:r>
              <a:rPr lang="es-CO" sz="900" dirty="0">
                <a:solidFill>
                  <a:srgbClr val="19406D"/>
                </a:solidFill>
              </a:rPr>
              <a:t>Etapa 2 instalaciones/mantenimientos fuera de AMVA:32</a:t>
            </a:r>
          </a:p>
          <a:p>
            <a:pPr algn="ctr"/>
            <a:endParaRPr lang="es-CO" dirty="0">
              <a:solidFill>
                <a:srgbClr val="19406D"/>
              </a:solidFill>
            </a:endParaRPr>
          </a:p>
        </p:txBody>
      </p:sp>
      <p:sp>
        <p:nvSpPr>
          <p:cNvPr id="205" name="Elipse 204">
            <a:extLst>
              <a:ext uri="{FF2B5EF4-FFF2-40B4-BE49-F238E27FC236}">
                <a16:creationId xmlns:a16="http://schemas.microsoft.com/office/drawing/2014/main" id="{275C1234-5F24-45DB-B7E4-AC1C6936641A}"/>
              </a:ext>
            </a:extLst>
          </p:cNvPr>
          <p:cNvSpPr/>
          <p:nvPr/>
        </p:nvSpPr>
        <p:spPr>
          <a:xfrm>
            <a:off x="4701016" y="1930871"/>
            <a:ext cx="1452569" cy="69350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n w="0"/>
                <a:solidFill>
                  <a:srgbClr val="19406D"/>
                </a:solidFill>
                <a:effectLst>
                  <a:reflection blurRad="6350" stA="53000" endA="300" endPos="35500" dir="5400000" sy="-90000" algn="bl" rotWithShape="0"/>
                </a:effectLst>
                <a:latin typeface="Century Gothic" panose="020B0502020202020204" pitchFamily="34" charset="0"/>
              </a:rPr>
              <a:t>08</a:t>
            </a:r>
          </a:p>
        </p:txBody>
      </p:sp>
      <p:sp>
        <p:nvSpPr>
          <p:cNvPr id="206" name="CuadroTexto 205">
            <a:extLst>
              <a:ext uri="{FF2B5EF4-FFF2-40B4-BE49-F238E27FC236}">
                <a16:creationId xmlns:a16="http://schemas.microsoft.com/office/drawing/2014/main" id="{D75559F9-F0DB-432E-8053-3D34695109A2}"/>
              </a:ext>
            </a:extLst>
          </p:cNvPr>
          <p:cNvSpPr txBox="1"/>
          <p:nvPr/>
        </p:nvSpPr>
        <p:spPr>
          <a:xfrm flipH="1">
            <a:off x="4602045" y="2552496"/>
            <a:ext cx="18084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dirty="0">
                <a:solidFill>
                  <a:srgbClr val="19406D"/>
                </a:solidFill>
              </a:rPr>
              <a:t>Nodos subregionales</a:t>
            </a:r>
          </a:p>
        </p:txBody>
      </p:sp>
      <p:sp>
        <p:nvSpPr>
          <p:cNvPr id="207" name="Elipse 206">
            <a:extLst>
              <a:ext uri="{FF2B5EF4-FFF2-40B4-BE49-F238E27FC236}">
                <a16:creationId xmlns:a16="http://schemas.microsoft.com/office/drawing/2014/main" id="{1B9D7F8E-8A37-408B-8E40-A14F68307F36}"/>
              </a:ext>
            </a:extLst>
          </p:cNvPr>
          <p:cNvSpPr/>
          <p:nvPr/>
        </p:nvSpPr>
        <p:spPr>
          <a:xfrm>
            <a:off x="5173305" y="3819741"/>
            <a:ext cx="1442511" cy="69350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n w="0"/>
                <a:solidFill>
                  <a:srgbClr val="19406D"/>
                </a:solidFill>
                <a:effectLst>
                  <a:reflection blurRad="6350" stA="53000" endA="300" endPos="35500" dir="5400000" sy="-90000" algn="bl" rotWithShape="0"/>
                </a:effectLst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208" name="CuadroTexto 207">
            <a:extLst>
              <a:ext uri="{FF2B5EF4-FFF2-40B4-BE49-F238E27FC236}">
                <a16:creationId xmlns:a16="http://schemas.microsoft.com/office/drawing/2014/main" id="{0D8F2845-483E-48D3-AB5C-D421F0594A18}"/>
              </a:ext>
            </a:extLst>
          </p:cNvPr>
          <p:cNvSpPr txBox="1"/>
          <p:nvPr/>
        </p:nvSpPr>
        <p:spPr>
          <a:xfrm flipH="1">
            <a:off x="4863417" y="4522347"/>
            <a:ext cx="18084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dirty="0">
                <a:solidFill>
                  <a:srgbClr val="19406D"/>
                </a:solidFill>
              </a:rPr>
              <a:t>Nodo departamental</a:t>
            </a:r>
          </a:p>
        </p:txBody>
      </p:sp>
      <p:pic>
        <p:nvPicPr>
          <p:cNvPr id="223" name="Gráfico 222" descr="Red social con relleno sólido">
            <a:extLst>
              <a:ext uri="{FF2B5EF4-FFF2-40B4-BE49-F238E27FC236}">
                <a16:creationId xmlns:a16="http://schemas.microsoft.com/office/drawing/2014/main" id="{DD18EA9F-2E08-4BA1-A472-0A97FB23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6749" y="6192267"/>
            <a:ext cx="199764" cy="199764"/>
          </a:xfrm>
          <a:prstGeom prst="rect">
            <a:avLst/>
          </a:prstGeom>
        </p:spPr>
      </p:pic>
      <p:pic>
        <p:nvPicPr>
          <p:cNvPr id="235" name="Gráfico 234" descr="Red social con relleno sólido">
            <a:extLst>
              <a:ext uri="{FF2B5EF4-FFF2-40B4-BE49-F238E27FC236}">
                <a16:creationId xmlns:a16="http://schemas.microsoft.com/office/drawing/2014/main" id="{6005242F-8BB5-43F6-BE22-20EDBC989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037" y="2547957"/>
            <a:ext cx="199764" cy="19976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C01E8DC-B871-452E-9D00-F0D50CD180A1}"/>
              </a:ext>
            </a:extLst>
          </p:cNvPr>
          <p:cNvSpPr/>
          <p:nvPr/>
        </p:nvSpPr>
        <p:spPr>
          <a:xfrm>
            <a:off x="6817506" y="805305"/>
            <a:ext cx="366375" cy="3538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2EA69B-E958-44B8-81D4-67CE81147B34}"/>
              </a:ext>
            </a:extLst>
          </p:cNvPr>
          <p:cNvSpPr txBox="1"/>
          <p:nvPr/>
        </p:nvSpPr>
        <p:spPr>
          <a:xfrm>
            <a:off x="7177607" y="809935"/>
            <a:ext cx="40031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/>
              <a:t>Mantenimiento de CCTV + sostenibilidad a 2027</a:t>
            </a:r>
          </a:p>
        </p:txBody>
      </p:sp>
      <p:sp>
        <p:nvSpPr>
          <p:cNvPr id="224" name="CuadroTexto 223">
            <a:extLst>
              <a:ext uri="{FF2B5EF4-FFF2-40B4-BE49-F238E27FC236}">
                <a16:creationId xmlns:a16="http://schemas.microsoft.com/office/drawing/2014/main" id="{539AB5FC-CBB8-430F-9A05-3BB2961FD87E}"/>
              </a:ext>
            </a:extLst>
          </p:cNvPr>
          <p:cNvSpPr txBox="1"/>
          <p:nvPr/>
        </p:nvSpPr>
        <p:spPr>
          <a:xfrm>
            <a:off x="7186383" y="1304030"/>
            <a:ext cx="4423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r>
              <a:rPr lang="es-CO" dirty="0"/>
              <a:t>Instalación de 5 cámaras + sostenibilidad a 2027</a:t>
            </a:r>
          </a:p>
        </p:txBody>
      </p:sp>
      <p:sp>
        <p:nvSpPr>
          <p:cNvPr id="225" name="CuadroTexto 224">
            <a:extLst>
              <a:ext uri="{FF2B5EF4-FFF2-40B4-BE49-F238E27FC236}">
                <a16:creationId xmlns:a16="http://schemas.microsoft.com/office/drawing/2014/main" id="{2B920126-0459-4B96-B5F8-B646C6D3C7D7}"/>
              </a:ext>
            </a:extLst>
          </p:cNvPr>
          <p:cNvSpPr txBox="1"/>
          <p:nvPr/>
        </p:nvSpPr>
        <p:spPr>
          <a:xfrm>
            <a:off x="7157544" y="1850224"/>
            <a:ext cx="40634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r>
              <a:rPr lang="es-CO" dirty="0"/>
              <a:t>Instalación de 4 cámaras + sostenibilidad a 2027</a:t>
            </a:r>
          </a:p>
        </p:txBody>
      </p:sp>
      <p:sp>
        <p:nvSpPr>
          <p:cNvPr id="241" name="CuadroTexto 240">
            <a:extLst>
              <a:ext uri="{FF2B5EF4-FFF2-40B4-BE49-F238E27FC236}">
                <a16:creationId xmlns:a16="http://schemas.microsoft.com/office/drawing/2014/main" id="{03B4C2D1-0FF0-4D1B-A151-CA311686F1E7}"/>
              </a:ext>
            </a:extLst>
          </p:cNvPr>
          <p:cNvSpPr txBox="1"/>
          <p:nvPr/>
        </p:nvSpPr>
        <p:spPr>
          <a:xfrm>
            <a:off x="7157545" y="2398110"/>
            <a:ext cx="4960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r>
              <a:rPr lang="es-CO" dirty="0"/>
              <a:t>Instalaciones/mantenimientos nuevos +Sostenibilidad a 2027 </a:t>
            </a:r>
          </a:p>
        </p:txBody>
      </p:sp>
      <p:sp>
        <p:nvSpPr>
          <p:cNvPr id="243" name="Freeform 4973">
            <a:extLst>
              <a:ext uri="{FF2B5EF4-FFF2-40B4-BE49-F238E27FC236}">
                <a16:creationId xmlns:a16="http://schemas.microsoft.com/office/drawing/2014/main" id="{2708B472-D3C0-4428-B7A8-4EB0B718802A}"/>
              </a:ext>
            </a:extLst>
          </p:cNvPr>
          <p:cNvSpPr>
            <a:spLocks/>
          </p:cNvSpPr>
          <p:nvPr/>
        </p:nvSpPr>
        <p:spPr bwMode="auto">
          <a:xfrm>
            <a:off x="3146519" y="2320758"/>
            <a:ext cx="963568" cy="829055"/>
          </a:xfrm>
          <a:custGeom>
            <a:avLst/>
            <a:gdLst/>
            <a:ahLst/>
            <a:cxnLst>
              <a:cxn ang="0">
                <a:pos x="611" y="397"/>
              </a:cxn>
              <a:cxn ang="0">
                <a:pos x="605" y="424"/>
              </a:cxn>
              <a:cxn ang="0">
                <a:pos x="588" y="453"/>
              </a:cxn>
              <a:cxn ang="0">
                <a:pos x="559" y="461"/>
              </a:cxn>
              <a:cxn ang="0">
                <a:pos x="536" y="459"/>
              </a:cxn>
              <a:cxn ang="0">
                <a:pos x="519" y="447"/>
              </a:cxn>
              <a:cxn ang="0">
                <a:pos x="495" y="457"/>
              </a:cxn>
              <a:cxn ang="0">
                <a:pos x="480" y="463"/>
              </a:cxn>
              <a:cxn ang="0">
                <a:pos x="469" y="482"/>
              </a:cxn>
              <a:cxn ang="0">
                <a:pos x="461" y="503"/>
              </a:cxn>
              <a:cxn ang="0">
                <a:pos x="446" y="513"/>
              </a:cxn>
              <a:cxn ang="0">
                <a:pos x="432" y="528"/>
              </a:cxn>
              <a:cxn ang="0">
                <a:pos x="411" y="524"/>
              </a:cxn>
              <a:cxn ang="0">
                <a:pos x="400" y="534"/>
              </a:cxn>
              <a:cxn ang="0">
                <a:pos x="388" y="549"/>
              </a:cxn>
              <a:cxn ang="0">
                <a:pos x="371" y="568"/>
              </a:cxn>
              <a:cxn ang="0">
                <a:pos x="353" y="568"/>
              </a:cxn>
              <a:cxn ang="0">
                <a:pos x="332" y="576"/>
              </a:cxn>
              <a:cxn ang="0">
                <a:pos x="313" y="582"/>
              </a:cxn>
              <a:cxn ang="0">
                <a:pos x="315" y="530"/>
              </a:cxn>
              <a:cxn ang="0">
                <a:pos x="336" y="505"/>
              </a:cxn>
              <a:cxn ang="0">
                <a:pos x="355" y="465"/>
              </a:cxn>
              <a:cxn ang="0">
                <a:pos x="355" y="434"/>
              </a:cxn>
              <a:cxn ang="0">
                <a:pos x="338" y="399"/>
              </a:cxn>
              <a:cxn ang="0">
                <a:pos x="307" y="369"/>
              </a:cxn>
              <a:cxn ang="0">
                <a:pos x="252" y="332"/>
              </a:cxn>
              <a:cxn ang="0">
                <a:pos x="183" y="315"/>
              </a:cxn>
              <a:cxn ang="0">
                <a:pos x="171" y="276"/>
              </a:cxn>
              <a:cxn ang="0">
                <a:pos x="181" y="246"/>
              </a:cxn>
              <a:cxn ang="0">
                <a:pos x="183" y="213"/>
              </a:cxn>
              <a:cxn ang="0">
                <a:pos x="165" y="163"/>
              </a:cxn>
              <a:cxn ang="0">
                <a:pos x="140" y="163"/>
              </a:cxn>
              <a:cxn ang="0">
                <a:pos x="117" y="169"/>
              </a:cxn>
              <a:cxn ang="0">
                <a:pos x="90" y="161"/>
              </a:cxn>
              <a:cxn ang="0">
                <a:pos x="65" y="177"/>
              </a:cxn>
              <a:cxn ang="0">
                <a:pos x="44" y="200"/>
              </a:cxn>
              <a:cxn ang="0">
                <a:pos x="14" y="207"/>
              </a:cxn>
              <a:cxn ang="0">
                <a:pos x="0" y="165"/>
              </a:cxn>
              <a:cxn ang="0">
                <a:pos x="50" y="148"/>
              </a:cxn>
              <a:cxn ang="0">
                <a:pos x="87" y="104"/>
              </a:cxn>
              <a:cxn ang="0">
                <a:pos x="104" y="61"/>
              </a:cxn>
              <a:cxn ang="0">
                <a:pos x="148" y="27"/>
              </a:cxn>
              <a:cxn ang="0">
                <a:pos x="198" y="34"/>
              </a:cxn>
              <a:cxn ang="0">
                <a:pos x="240" y="46"/>
              </a:cxn>
              <a:cxn ang="0">
                <a:pos x="269" y="21"/>
              </a:cxn>
              <a:cxn ang="0">
                <a:pos x="294" y="46"/>
              </a:cxn>
              <a:cxn ang="0">
                <a:pos x="340" y="34"/>
              </a:cxn>
              <a:cxn ang="0">
                <a:pos x="376" y="19"/>
              </a:cxn>
              <a:cxn ang="0">
                <a:pos x="419" y="15"/>
              </a:cxn>
              <a:cxn ang="0">
                <a:pos x="459" y="9"/>
              </a:cxn>
              <a:cxn ang="0">
                <a:pos x="434" y="75"/>
              </a:cxn>
              <a:cxn ang="0">
                <a:pos x="434" y="117"/>
              </a:cxn>
              <a:cxn ang="0">
                <a:pos x="457" y="142"/>
              </a:cxn>
              <a:cxn ang="0">
                <a:pos x="474" y="167"/>
              </a:cxn>
              <a:cxn ang="0">
                <a:pos x="488" y="194"/>
              </a:cxn>
              <a:cxn ang="0">
                <a:pos x="476" y="207"/>
              </a:cxn>
              <a:cxn ang="0">
                <a:pos x="459" y="215"/>
              </a:cxn>
              <a:cxn ang="0">
                <a:pos x="447" y="236"/>
              </a:cxn>
              <a:cxn ang="0">
                <a:pos x="438" y="261"/>
              </a:cxn>
              <a:cxn ang="0">
                <a:pos x="457" y="271"/>
              </a:cxn>
              <a:cxn ang="0">
                <a:pos x="461" y="292"/>
              </a:cxn>
              <a:cxn ang="0">
                <a:pos x="474" y="319"/>
              </a:cxn>
            </a:cxnLst>
            <a:rect l="0" t="0" r="r" b="b"/>
            <a:pathLst>
              <a:path w="616" h="591">
                <a:moveTo>
                  <a:pt x="590" y="340"/>
                </a:moveTo>
                <a:lnTo>
                  <a:pt x="590" y="342"/>
                </a:lnTo>
                <a:lnTo>
                  <a:pt x="590" y="347"/>
                </a:lnTo>
                <a:lnTo>
                  <a:pt x="591" y="349"/>
                </a:lnTo>
                <a:lnTo>
                  <a:pt x="591" y="351"/>
                </a:lnTo>
                <a:lnTo>
                  <a:pt x="595" y="355"/>
                </a:lnTo>
                <a:lnTo>
                  <a:pt x="595" y="359"/>
                </a:lnTo>
                <a:lnTo>
                  <a:pt x="599" y="363"/>
                </a:lnTo>
                <a:lnTo>
                  <a:pt x="599" y="365"/>
                </a:lnTo>
                <a:lnTo>
                  <a:pt x="599" y="367"/>
                </a:lnTo>
                <a:lnTo>
                  <a:pt x="601" y="367"/>
                </a:lnTo>
                <a:lnTo>
                  <a:pt x="601" y="369"/>
                </a:lnTo>
                <a:lnTo>
                  <a:pt x="601" y="370"/>
                </a:lnTo>
                <a:lnTo>
                  <a:pt x="603" y="372"/>
                </a:lnTo>
                <a:lnTo>
                  <a:pt x="603" y="374"/>
                </a:lnTo>
                <a:lnTo>
                  <a:pt x="603" y="376"/>
                </a:lnTo>
                <a:lnTo>
                  <a:pt x="605" y="382"/>
                </a:lnTo>
                <a:lnTo>
                  <a:pt x="605" y="384"/>
                </a:lnTo>
                <a:lnTo>
                  <a:pt x="605" y="386"/>
                </a:lnTo>
                <a:lnTo>
                  <a:pt x="605" y="388"/>
                </a:lnTo>
                <a:lnTo>
                  <a:pt x="607" y="388"/>
                </a:lnTo>
                <a:lnTo>
                  <a:pt x="607" y="390"/>
                </a:lnTo>
                <a:lnTo>
                  <a:pt x="607" y="392"/>
                </a:lnTo>
                <a:lnTo>
                  <a:pt x="609" y="394"/>
                </a:lnTo>
                <a:lnTo>
                  <a:pt x="609" y="395"/>
                </a:lnTo>
                <a:lnTo>
                  <a:pt x="611" y="395"/>
                </a:lnTo>
                <a:lnTo>
                  <a:pt x="611" y="397"/>
                </a:lnTo>
                <a:lnTo>
                  <a:pt x="613" y="399"/>
                </a:lnTo>
                <a:lnTo>
                  <a:pt x="615" y="399"/>
                </a:lnTo>
                <a:lnTo>
                  <a:pt x="615" y="401"/>
                </a:lnTo>
                <a:lnTo>
                  <a:pt x="615" y="403"/>
                </a:lnTo>
                <a:lnTo>
                  <a:pt x="616" y="405"/>
                </a:lnTo>
                <a:lnTo>
                  <a:pt x="615" y="405"/>
                </a:lnTo>
                <a:lnTo>
                  <a:pt x="615" y="407"/>
                </a:lnTo>
                <a:lnTo>
                  <a:pt x="615" y="409"/>
                </a:lnTo>
                <a:lnTo>
                  <a:pt x="613" y="409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9" y="413"/>
                </a:lnTo>
                <a:lnTo>
                  <a:pt x="611" y="413"/>
                </a:lnTo>
                <a:lnTo>
                  <a:pt x="611" y="415"/>
                </a:lnTo>
                <a:lnTo>
                  <a:pt x="609" y="415"/>
                </a:lnTo>
                <a:lnTo>
                  <a:pt x="609" y="417"/>
                </a:lnTo>
                <a:lnTo>
                  <a:pt x="607" y="417"/>
                </a:lnTo>
                <a:lnTo>
                  <a:pt x="609" y="417"/>
                </a:lnTo>
                <a:lnTo>
                  <a:pt x="609" y="418"/>
                </a:lnTo>
                <a:lnTo>
                  <a:pt x="607" y="418"/>
                </a:lnTo>
                <a:lnTo>
                  <a:pt x="607" y="420"/>
                </a:lnTo>
                <a:lnTo>
                  <a:pt x="605" y="420"/>
                </a:lnTo>
                <a:lnTo>
                  <a:pt x="605" y="422"/>
                </a:lnTo>
                <a:lnTo>
                  <a:pt x="603" y="422"/>
                </a:lnTo>
                <a:lnTo>
                  <a:pt x="603" y="424"/>
                </a:lnTo>
                <a:lnTo>
                  <a:pt x="605" y="424"/>
                </a:lnTo>
                <a:lnTo>
                  <a:pt x="605" y="426"/>
                </a:lnTo>
                <a:lnTo>
                  <a:pt x="605" y="428"/>
                </a:lnTo>
                <a:lnTo>
                  <a:pt x="605" y="430"/>
                </a:lnTo>
                <a:lnTo>
                  <a:pt x="603" y="430"/>
                </a:lnTo>
                <a:lnTo>
                  <a:pt x="603" y="432"/>
                </a:lnTo>
                <a:lnTo>
                  <a:pt x="605" y="432"/>
                </a:lnTo>
                <a:lnTo>
                  <a:pt x="605" y="434"/>
                </a:lnTo>
                <a:lnTo>
                  <a:pt x="605" y="436"/>
                </a:lnTo>
                <a:lnTo>
                  <a:pt x="605" y="438"/>
                </a:lnTo>
                <a:lnTo>
                  <a:pt x="607" y="438"/>
                </a:lnTo>
                <a:lnTo>
                  <a:pt x="607" y="440"/>
                </a:lnTo>
                <a:lnTo>
                  <a:pt x="605" y="440"/>
                </a:lnTo>
                <a:lnTo>
                  <a:pt x="605" y="442"/>
                </a:lnTo>
                <a:lnTo>
                  <a:pt x="603" y="442"/>
                </a:lnTo>
                <a:lnTo>
                  <a:pt x="603" y="443"/>
                </a:lnTo>
                <a:lnTo>
                  <a:pt x="601" y="443"/>
                </a:lnTo>
                <a:lnTo>
                  <a:pt x="601" y="445"/>
                </a:lnTo>
                <a:lnTo>
                  <a:pt x="599" y="445"/>
                </a:lnTo>
                <a:lnTo>
                  <a:pt x="597" y="445"/>
                </a:lnTo>
                <a:lnTo>
                  <a:pt x="595" y="447"/>
                </a:lnTo>
                <a:lnTo>
                  <a:pt x="595" y="449"/>
                </a:lnTo>
                <a:lnTo>
                  <a:pt x="595" y="451"/>
                </a:lnTo>
                <a:lnTo>
                  <a:pt x="593" y="451"/>
                </a:lnTo>
                <a:lnTo>
                  <a:pt x="593" y="453"/>
                </a:lnTo>
                <a:lnTo>
                  <a:pt x="591" y="453"/>
                </a:lnTo>
                <a:lnTo>
                  <a:pt x="590" y="453"/>
                </a:lnTo>
                <a:lnTo>
                  <a:pt x="588" y="453"/>
                </a:lnTo>
                <a:lnTo>
                  <a:pt x="586" y="453"/>
                </a:lnTo>
                <a:lnTo>
                  <a:pt x="586" y="455"/>
                </a:lnTo>
                <a:lnTo>
                  <a:pt x="586" y="453"/>
                </a:lnTo>
                <a:lnTo>
                  <a:pt x="584" y="453"/>
                </a:lnTo>
                <a:lnTo>
                  <a:pt x="584" y="455"/>
                </a:lnTo>
                <a:lnTo>
                  <a:pt x="582" y="455"/>
                </a:lnTo>
                <a:lnTo>
                  <a:pt x="582" y="457"/>
                </a:lnTo>
                <a:lnTo>
                  <a:pt x="580" y="457"/>
                </a:lnTo>
                <a:lnTo>
                  <a:pt x="580" y="459"/>
                </a:lnTo>
                <a:lnTo>
                  <a:pt x="578" y="461"/>
                </a:lnTo>
                <a:lnTo>
                  <a:pt x="576" y="461"/>
                </a:lnTo>
                <a:lnTo>
                  <a:pt x="576" y="459"/>
                </a:lnTo>
                <a:lnTo>
                  <a:pt x="576" y="457"/>
                </a:lnTo>
                <a:lnTo>
                  <a:pt x="574" y="455"/>
                </a:lnTo>
                <a:lnTo>
                  <a:pt x="572" y="455"/>
                </a:lnTo>
                <a:lnTo>
                  <a:pt x="570" y="455"/>
                </a:lnTo>
                <a:lnTo>
                  <a:pt x="570" y="457"/>
                </a:lnTo>
                <a:lnTo>
                  <a:pt x="568" y="457"/>
                </a:lnTo>
                <a:lnTo>
                  <a:pt x="567" y="457"/>
                </a:lnTo>
                <a:lnTo>
                  <a:pt x="565" y="457"/>
                </a:lnTo>
                <a:lnTo>
                  <a:pt x="563" y="457"/>
                </a:lnTo>
                <a:lnTo>
                  <a:pt x="563" y="459"/>
                </a:lnTo>
                <a:lnTo>
                  <a:pt x="565" y="459"/>
                </a:lnTo>
                <a:lnTo>
                  <a:pt x="563" y="459"/>
                </a:lnTo>
                <a:lnTo>
                  <a:pt x="561" y="459"/>
                </a:lnTo>
                <a:lnTo>
                  <a:pt x="561" y="461"/>
                </a:lnTo>
                <a:lnTo>
                  <a:pt x="559" y="461"/>
                </a:lnTo>
                <a:lnTo>
                  <a:pt x="559" y="463"/>
                </a:lnTo>
                <a:lnTo>
                  <a:pt x="557" y="463"/>
                </a:lnTo>
                <a:lnTo>
                  <a:pt x="555" y="463"/>
                </a:lnTo>
                <a:lnTo>
                  <a:pt x="555" y="465"/>
                </a:lnTo>
                <a:lnTo>
                  <a:pt x="555" y="466"/>
                </a:lnTo>
                <a:lnTo>
                  <a:pt x="555" y="468"/>
                </a:lnTo>
                <a:lnTo>
                  <a:pt x="553" y="468"/>
                </a:lnTo>
                <a:lnTo>
                  <a:pt x="551" y="468"/>
                </a:lnTo>
                <a:lnTo>
                  <a:pt x="549" y="470"/>
                </a:lnTo>
                <a:lnTo>
                  <a:pt x="549" y="472"/>
                </a:lnTo>
                <a:lnTo>
                  <a:pt x="547" y="472"/>
                </a:lnTo>
                <a:lnTo>
                  <a:pt x="547" y="470"/>
                </a:lnTo>
                <a:lnTo>
                  <a:pt x="545" y="468"/>
                </a:lnTo>
                <a:lnTo>
                  <a:pt x="543" y="468"/>
                </a:lnTo>
                <a:lnTo>
                  <a:pt x="543" y="470"/>
                </a:lnTo>
                <a:lnTo>
                  <a:pt x="543" y="468"/>
                </a:lnTo>
                <a:lnTo>
                  <a:pt x="542" y="468"/>
                </a:lnTo>
                <a:lnTo>
                  <a:pt x="542" y="466"/>
                </a:lnTo>
                <a:lnTo>
                  <a:pt x="540" y="466"/>
                </a:lnTo>
                <a:lnTo>
                  <a:pt x="538" y="466"/>
                </a:lnTo>
                <a:lnTo>
                  <a:pt x="538" y="465"/>
                </a:lnTo>
                <a:lnTo>
                  <a:pt x="536" y="465"/>
                </a:lnTo>
                <a:lnTo>
                  <a:pt x="536" y="463"/>
                </a:lnTo>
                <a:lnTo>
                  <a:pt x="538" y="463"/>
                </a:lnTo>
                <a:lnTo>
                  <a:pt x="538" y="461"/>
                </a:lnTo>
                <a:lnTo>
                  <a:pt x="536" y="461"/>
                </a:lnTo>
                <a:lnTo>
                  <a:pt x="536" y="459"/>
                </a:lnTo>
                <a:lnTo>
                  <a:pt x="538" y="459"/>
                </a:lnTo>
                <a:lnTo>
                  <a:pt x="538" y="457"/>
                </a:lnTo>
                <a:lnTo>
                  <a:pt x="540" y="457"/>
                </a:lnTo>
                <a:lnTo>
                  <a:pt x="538" y="457"/>
                </a:lnTo>
                <a:lnTo>
                  <a:pt x="536" y="457"/>
                </a:lnTo>
                <a:lnTo>
                  <a:pt x="536" y="455"/>
                </a:lnTo>
                <a:lnTo>
                  <a:pt x="534" y="455"/>
                </a:lnTo>
                <a:lnTo>
                  <a:pt x="534" y="453"/>
                </a:lnTo>
                <a:lnTo>
                  <a:pt x="532" y="453"/>
                </a:lnTo>
                <a:lnTo>
                  <a:pt x="532" y="451"/>
                </a:lnTo>
                <a:lnTo>
                  <a:pt x="530" y="451"/>
                </a:lnTo>
                <a:lnTo>
                  <a:pt x="528" y="451"/>
                </a:lnTo>
                <a:lnTo>
                  <a:pt x="530" y="451"/>
                </a:lnTo>
                <a:lnTo>
                  <a:pt x="530" y="453"/>
                </a:lnTo>
                <a:lnTo>
                  <a:pt x="528" y="453"/>
                </a:lnTo>
                <a:lnTo>
                  <a:pt x="528" y="451"/>
                </a:lnTo>
                <a:lnTo>
                  <a:pt x="526" y="451"/>
                </a:lnTo>
                <a:lnTo>
                  <a:pt x="526" y="453"/>
                </a:lnTo>
                <a:lnTo>
                  <a:pt x="526" y="451"/>
                </a:lnTo>
                <a:lnTo>
                  <a:pt x="524" y="451"/>
                </a:lnTo>
                <a:lnTo>
                  <a:pt x="524" y="449"/>
                </a:lnTo>
                <a:lnTo>
                  <a:pt x="526" y="449"/>
                </a:lnTo>
                <a:lnTo>
                  <a:pt x="524" y="449"/>
                </a:lnTo>
                <a:lnTo>
                  <a:pt x="524" y="447"/>
                </a:lnTo>
                <a:lnTo>
                  <a:pt x="522" y="447"/>
                </a:lnTo>
                <a:lnTo>
                  <a:pt x="520" y="447"/>
                </a:lnTo>
                <a:lnTo>
                  <a:pt x="519" y="447"/>
                </a:lnTo>
                <a:lnTo>
                  <a:pt x="517" y="447"/>
                </a:lnTo>
                <a:lnTo>
                  <a:pt x="515" y="447"/>
                </a:lnTo>
                <a:lnTo>
                  <a:pt x="513" y="447"/>
                </a:lnTo>
                <a:lnTo>
                  <a:pt x="513" y="445"/>
                </a:lnTo>
                <a:lnTo>
                  <a:pt x="511" y="445"/>
                </a:lnTo>
                <a:lnTo>
                  <a:pt x="511" y="443"/>
                </a:lnTo>
                <a:lnTo>
                  <a:pt x="511" y="442"/>
                </a:lnTo>
                <a:lnTo>
                  <a:pt x="509" y="442"/>
                </a:lnTo>
                <a:lnTo>
                  <a:pt x="509" y="443"/>
                </a:lnTo>
                <a:lnTo>
                  <a:pt x="507" y="443"/>
                </a:lnTo>
                <a:lnTo>
                  <a:pt x="507" y="445"/>
                </a:lnTo>
                <a:lnTo>
                  <a:pt x="507" y="447"/>
                </a:lnTo>
                <a:lnTo>
                  <a:pt x="505" y="447"/>
                </a:lnTo>
                <a:lnTo>
                  <a:pt x="503" y="447"/>
                </a:lnTo>
                <a:lnTo>
                  <a:pt x="501" y="447"/>
                </a:lnTo>
                <a:lnTo>
                  <a:pt x="501" y="449"/>
                </a:lnTo>
                <a:lnTo>
                  <a:pt x="503" y="449"/>
                </a:lnTo>
                <a:lnTo>
                  <a:pt x="503" y="451"/>
                </a:lnTo>
                <a:lnTo>
                  <a:pt x="501" y="451"/>
                </a:lnTo>
                <a:lnTo>
                  <a:pt x="499" y="451"/>
                </a:lnTo>
                <a:lnTo>
                  <a:pt x="499" y="453"/>
                </a:lnTo>
                <a:lnTo>
                  <a:pt x="499" y="455"/>
                </a:lnTo>
                <a:lnTo>
                  <a:pt x="499" y="457"/>
                </a:lnTo>
                <a:lnTo>
                  <a:pt x="497" y="457"/>
                </a:lnTo>
                <a:lnTo>
                  <a:pt x="497" y="455"/>
                </a:lnTo>
                <a:lnTo>
                  <a:pt x="497" y="457"/>
                </a:lnTo>
                <a:lnTo>
                  <a:pt x="495" y="457"/>
                </a:lnTo>
                <a:lnTo>
                  <a:pt x="495" y="459"/>
                </a:lnTo>
                <a:lnTo>
                  <a:pt x="494" y="459"/>
                </a:lnTo>
                <a:lnTo>
                  <a:pt x="492" y="457"/>
                </a:lnTo>
                <a:lnTo>
                  <a:pt x="492" y="459"/>
                </a:lnTo>
                <a:lnTo>
                  <a:pt x="490" y="457"/>
                </a:lnTo>
                <a:lnTo>
                  <a:pt x="492" y="455"/>
                </a:lnTo>
                <a:lnTo>
                  <a:pt x="492" y="453"/>
                </a:lnTo>
                <a:lnTo>
                  <a:pt x="492" y="451"/>
                </a:lnTo>
                <a:lnTo>
                  <a:pt x="490" y="451"/>
                </a:lnTo>
                <a:lnTo>
                  <a:pt x="488" y="451"/>
                </a:lnTo>
                <a:lnTo>
                  <a:pt x="490" y="453"/>
                </a:lnTo>
                <a:lnTo>
                  <a:pt x="488" y="453"/>
                </a:lnTo>
                <a:lnTo>
                  <a:pt x="488" y="455"/>
                </a:lnTo>
                <a:lnTo>
                  <a:pt x="486" y="455"/>
                </a:lnTo>
                <a:lnTo>
                  <a:pt x="484" y="455"/>
                </a:lnTo>
                <a:lnTo>
                  <a:pt x="484" y="457"/>
                </a:lnTo>
                <a:lnTo>
                  <a:pt x="482" y="457"/>
                </a:lnTo>
                <a:lnTo>
                  <a:pt x="482" y="455"/>
                </a:lnTo>
                <a:lnTo>
                  <a:pt x="480" y="455"/>
                </a:lnTo>
                <a:lnTo>
                  <a:pt x="480" y="453"/>
                </a:lnTo>
                <a:lnTo>
                  <a:pt x="480" y="455"/>
                </a:lnTo>
                <a:lnTo>
                  <a:pt x="480" y="457"/>
                </a:lnTo>
                <a:lnTo>
                  <a:pt x="480" y="459"/>
                </a:lnTo>
                <a:lnTo>
                  <a:pt x="482" y="459"/>
                </a:lnTo>
                <a:lnTo>
                  <a:pt x="482" y="461"/>
                </a:lnTo>
                <a:lnTo>
                  <a:pt x="482" y="463"/>
                </a:lnTo>
                <a:lnTo>
                  <a:pt x="480" y="463"/>
                </a:lnTo>
                <a:lnTo>
                  <a:pt x="482" y="463"/>
                </a:lnTo>
                <a:lnTo>
                  <a:pt x="482" y="465"/>
                </a:lnTo>
                <a:lnTo>
                  <a:pt x="484" y="465"/>
                </a:lnTo>
                <a:lnTo>
                  <a:pt x="484" y="466"/>
                </a:lnTo>
                <a:lnTo>
                  <a:pt x="484" y="468"/>
                </a:lnTo>
                <a:lnTo>
                  <a:pt x="484" y="470"/>
                </a:lnTo>
                <a:lnTo>
                  <a:pt x="482" y="470"/>
                </a:lnTo>
                <a:lnTo>
                  <a:pt x="482" y="472"/>
                </a:lnTo>
                <a:lnTo>
                  <a:pt x="480" y="472"/>
                </a:lnTo>
                <a:lnTo>
                  <a:pt x="480" y="470"/>
                </a:lnTo>
                <a:lnTo>
                  <a:pt x="478" y="468"/>
                </a:lnTo>
                <a:lnTo>
                  <a:pt x="478" y="470"/>
                </a:lnTo>
                <a:lnTo>
                  <a:pt x="478" y="472"/>
                </a:lnTo>
                <a:lnTo>
                  <a:pt x="476" y="472"/>
                </a:lnTo>
                <a:lnTo>
                  <a:pt x="476" y="474"/>
                </a:lnTo>
                <a:lnTo>
                  <a:pt x="476" y="476"/>
                </a:lnTo>
                <a:lnTo>
                  <a:pt x="474" y="476"/>
                </a:lnTo>
                <a:lnTo>
                  <a:pt x="472" y="476"/>
                </a:lnTo>
                <a:lnTo>
                  <a:pt x="471" y="476"/>
                </a:lnTo>
                <a:lnTo>
                  <a:pt x="469" y="476"/>
                </a:lnTo>
                <a:lnTo>
                  <a:pt x="469" y="478"/>
                </a:lnTo>
                <a:lnTo>
                  <a:pt x="471" y="478"/>
                </a:lnTo>
                <a:lnTo>
                  <a:pt x="471" y="476"/>
                </a:lnTo>
                <a:lnTo>
                  <a:pt x="471" y="478"/>
                </a:lnTo>
                <a:lnTo>
                  <a:pt x="469" y="478"/>
                </a:lnTo>
                <a:lnTo>
                  <a:pt x="469" y="480"/>
                </a:lnTo>
                <a:lnTo>
                  <a:pt x="469" y="482"/>
                </a:lnTo>
                <a:lnTo>
                  <a:pt x="469" y="484"/>
                </a:lnTo>
                <a:lnTo>
                  <a:pt x="471" y="484"/>
                </a:lnTo>
                <a:lnTo>
                  <a:pt x="471" y="482"/>
                </a:lnTo>
                <a:lnTo>
                  <a:pt x="471" y="484"/>
                </a:lnTo>
                <a:lnTo>
                  <a:pt x="472" y="484"/>
                </a:lnTo>
                <a:lnTo>
                  <a:pt x="472" y="486"/>
                </a:lnTo>
                <a:lnTo>
                  <a:pt x="474" y="486"/>
                </a:lnTo>
                <a:lnTo>
                  <a:pt x="476" y="486"/>
                </a:lnTo>
                <a:lnTo>
                  <a:pt x="474" y="486"/>
                </a:lnTo>
                <a:lnTo>
                  <a:pt x="472" y="488"/>
                </a:lnTo>
                <a:lnTo>
                  <a:pt x="471" y="488"/>
                </a:lnTo>
                <a:lnTo>
                  <a:pt x="469" y="490"/>
                </a:lnTo>
                <a:lnTo>
                  <a:pt x="469" y="491"/>
                </a:lnTo>
                <a:lnTo>
                  <a:pt x="469" y="493"/>
                </a:lnTo>
                <a:lnTo>
                  <a:pt x="467" y="493"/>
                </a:lnTo>
                <a:lnTo>
                  <a:pt x="467" y="491"/>
                </a:lnTo>
                <a:lnTo>
                  <a:pt x="467" y="493"/>
                </a:lnTo>
                <a:lnTo>
                  <a:pt x="465" y="493"/>
                </a:lnTo>
                <a:lnTo>
                  <a:pt x="465" y="495"/>
                </a:lnTo>
                <a:lnTo>
                  <a:pt x="463" y="495"/>
                </a:lnTo>
                <a:lnTo>
                  <a:pt x="463" y="497"/>
                </a:lnTo>
                <a:lnTo>
                  <a:pt x="463" y="499"/>
                </a:lnTo>
                <a:lnTo>
                  <a:pt x="461" y="499"/>
                </a:lnTo>
                <a:lnTo>
                  <a:pt x="461" y="501"/>
                </a:lnTo>
                <a:lnTo>
                  <a:pt x="463" y="501"/>
                </a:lnTo>
                <a:lnTo>
                  <a:pt x="463" y="503"/>
                </a:lnTo>
                <a:lnTo>
                  <a:pt x="461" y="503"/>
                </a:lnTo>
                <a:lnTo>
                  <a:pt x="461" y="501"/>
                </a:lnTo>
                <a:lnTo>
                  <a:pt x="459" y="501"/>
                </a:lnTo>
                <a:lnTo>
                  <a:pt x="459" y="499"/>
                </a:lnTo>
                <a:lnTo>
                  <a:pt x="457" y="499"/>
                </a:lnTo>
                <a:lnTo>
                  <a:pt x="457" y="501"/>
                </a:lnTo>
                <a:lnTo>
                  <a:pt x="457" y="503"/>
                </a:lnTo>
                <a:lnTo>
                  <a:pt x="459" y="505"/>
                </a:lnTo>
                <a:lnTo>
                  <a:pt x="457" y="505"/>
                </a:lnTo>
                <a:lnTo>
                  <a:pt x="457" y="507"/>
                </a:lnTo>
                <a:lnTo>
                  <a:pt x="457" y="509"/>
                </a:lnTo>
                <a:lnTo>
                  <a:pt x="455" y="511"/>
                </a:lnTo>
                <a:lnTo>
                  <a:pt x="453" y="509"/>
                </a:lnTo>
                <a:lnTo>
                  <a:pt x="451" y="509"/>
                </a:lnTo>
                <a:lnTo>
                  <a:pt x="451" y="507"/>
                </a:lnTo>
                <a:lnTo>
                  <a:pt x="449" y="507"/>
                </a:lnTo>
                <a:lnTo>
                  <a:pt x="451" y="505"/>
                </a:lnTo>
                <a:lnTo>
                  <a:pt x="449" y="505"/>
                </a:lnTo>
                <a:lnTo>
                  <a:pt x="449" y="507"/>
                </a:lnTo>
                <a:lnTo>
                  <a:pt x="447" y="507"/>
                </a:lnTo>
                <a:lnTo>
                  <a:pt x="447" y="509"/>
                </a:lnTo>
                <a:lnTo>
                  <a:pt x="446" y="509"/>
                </a:lnTo>
                <a:lnTo>
                  <a:pt x="447" y="509"/>
                </a:lnTo>
                <a:lnTo>
                  <a:pt x="447" y="511"/>
                </a:lnTo>
                <a:lnTo>
                  <a:pt x="446" y="511"/>
                </a:lnTo>
                <a:lnTo>
                  <a:pt x="446" y="513"/>
                </a:lnTo>
                <a:lnTo>
                  <a:pt x="447" y="513"/>
                </a:lnTo>
                <a:lnTo>
                  <a:pt x="446" y="513"/>
                </a:lnTo>
                <a:lnTo>
                  <a:pt x="446" y="514"/>
                </a:lnTo>
                <a:lnTo>
                  <a:pt x="447" y="514"/>
                </a:lnTo>
                <a:lnTo>
                  <a:pt x="447" y="516"/>
                </a:lnTo>
                <a:lnTo>
                  <a:pt x="446" y="516"/>
                </a:lnTo>
                <a:lnTo>
                  <a:pt x="446" y="514"/>
                </a:lnTo>
                <a:lnTo>
                  <a:pt x="446" y="516"/>
                </a:lnTo>
                <a:lnTo>
                  <a:pt x="446" y="518"/>
                </a:lnTo>
                <a:lnTo>
                  <a:pt x="446" y="520"/>
                </a:lnTo>
                <a:lnTo>
                  <a:pt x="444" y="520"/>
                </a:lnTo>
                <a:lnTo>
                  <a:pt x="444" y="522"/>
                </a:lnTo>
                <a:lnTo>
                  <a:pt x="442" y="522"/>
                </a:lnTo>
                <a:lnTo>
                  <a:pt x="442" y="524"/>
                </a:lnTo>
                <a:lnTo>
                  <a:pt x="440" y="524"/>
                </a:lnTo>
                <a:lnTo>
                  <a:pt x="442" y="524"/>
                </a:lnTo>
                <a:lnTo>
                  <a:pt x="442" y="522"/>
                </a:lnTo>
                <a:lnTo>
                  <a:pt x="440" y="522"/>
                </a:lnTo>
                <a:lnTo>
                  <a:pt x="440" y="524"/>
                </a:lnTo>
                <a:lnTo>
                  <a:pt x="438" y="524"/>
                </a:lnTo>
                <a:lnTo>
                  <a:pt x="438" y="522"/>
                </a:lnTo>
                <a:lnTo>
                  <a:pt x="438" y="524"/>
                </a:lnTo>
                <a:lnTo>
                  <a:pt x="436" y="524"/>
                </a:lnTo>
                <a:lnTo>
                  <a:pt x="434" y="524"/>
                </a:lnTo>
                <a:lnTo>
                  <a:pt x="434" y="526"/>
                </a:lnTo>
                <a:lnTo>
                  <a:pt x="434" y="528"/>
                </a:lnTo>
                <a:lnTo>
                  <a:pt x="432" y="528"/>
                </a:lnTo>
                <a:lnTo>
                  <a:pt x="432" y="530"/>
                </a:lnTo>
                <a:lnTo>
                  <a:pt x="432" y="528"/>
                </a:lnTo>
                <a:lnTo>
                  <a:pt x="430" y="528"/>
                </a:lnTo>
                <a:lnTo>
                  <a:pt x="430" y="526"/>
                </a:lnTo>
                <a:lnTo>
                  <a:pt x="430" y="524"/>
                </a:lnTo>
                <a:lnTo>
                  <a:pt x="428" y="524"/>
                </a:lnTo>
                <a:lnTo>
                  <a:pt x="426" y="524"/>
                </a:lnTo>
                <a:lnTo>
                  <a:pt x="426" y="526"/>
                </a:lnTo>
                <a:lnTo>
                  <a:pt x="424" y="526"/>
                </a:lnTo>
                <a:lnTo>
                  <a:pt x="424" y="528"/>
                </a:lnTo>
                <a:lnTo>
                  <a:pt x="423" y="528"/>
                </a:lnTo>
                <a:lnTo>
                  <a:pt x="423" y="530"/>
                </a:lnTo>
                <a:lnTo>
                  <a:pt x="423" y="528"/>
                </a:lnTo>
                <a:lnTo>
                  <a:pt x="421" y="528"/>
                </a:lnTo>
                <a:lnTo>
                  <a:pt x="421" y="526"/>
                </a:lnTo>
                <a:lnTo>
                  <a:pt x="423" y="526"/>
                </a:lnTo>
                <a:lnTo>
                  <a:pt x="423" y="524"/>
                </a:lnTo>
                <a:lnTo>
                  <a:pt x="421" y="524"/>
                </a:lnTo>
                <a:lnTo>
                  <a:pt x="421" y="526"/>
                </a:lnTo>
                <a:lnTo>
                  <a:pt x="419" y="526"/>
                </a:lnTo>
                <a:lnTo>
                  <a:pt x="419" y="528"/>
                </a:lnTo>
                <a:lnTo>
                  <a:pt x="417" y="528"/>
                </a:lnTo>
                <a:lnTo>
                  <a:pt x="415" y="528"/>
                </a:lnTo>
                <a:lnTo>
                  <a:pt x="415" y="530"/>
                </a:lnTo>
                <a:lnTo>
                  <a:pt x="413" y="530"/>
                </a:lnTo>
                <a:lnTo>
                  <a:pt x="413" y="528"/>
                </a:lnTo>
                <a:lnTo>
                  <a:pt x="413" y="526"/>
                </a:lnTo>
                <a:lnTo>
                  <a:pt x="413" y="524"/>
                </a:lnTo>
                <a:lnTo>
                  <a:pt x="411" y="524"/>
                </a:lnTo>
                <a:lnTo>
                  <a:pt x="411" y="522"/>
                </a:lnTo>
                <a:lnTo>
                  <a:pt x="409" y="522"/>
                </a:lnTo>
                <a:lnTo>
                  <a:pt x="409" y="524"/>
                </a:lnTo>
                <a:lnTo>
                  <a:pt x="409" y="526"/>
                </a:lnTo>
                <a:lnTo>
                  <a:pt x="407" y="526"/>
                </a:lnTo>
                <a:lnTo>
                  <a:pt x="407" y="524"/>
                </a:lnTo>
                <a:lnTo>
                  <a:pt x="405" y="524"/>
                </a:lnTo>
                <a:lnTo>
                  <a:pt x="405" y="522"/>
                </a:lnTo>
                <a:lnTo>
                  <a:pt x="403" y="522"/>
                </a:lnTo>
                <a:lnTo>
                  <a:pt x="403" y="524"/>
                </a:lnTo>
                <a:lnTo>
                  <a:pt x="403" y="526"/>
                </a:lnTo>
                <a:lnTo>
                  <a:pt x="401" y="526"/>
                </a:lnTo>
                <a:lnTo>
                  <a:pt x="403" y="526"/>
                </a:lnTo>
                <a:lnTo>
                  <a:pt x="403" y="528"/>
                </a:lnTo>
                <a:lnTo>
                  <a:pt x="401" y="528"/>
                </a:lnTo>
                <a:lnTo>
                  <a:pt x="403" y="528"/>
                </a:lnTo>
                <a:lnTo>
                  <a:pt x="403" y="530"/>
                </a:lnTo>
                <a:lnTo>
                  <a:pt x="401" y="530"/>
                </a:lnTo>
                <a:lnTo>
                  <a:pt x="401" y="532"/>
                </a:lnTo>
                <a:lnTo>
                  <a:pt x="400" y="532"/>
                </a:lnTo>
                <a:lnTo>
                  <a:pt x="400" y="530"/>
                </a:lnTo>
                <a:lnTo>
                  <a:pt x="400" y="532"/>
                </a:lnTo>
                <a:lnTo>
                  <a:pt x="398" y="532"/>
                </a:lnTo>
                <a:lnTo>
                  <a:pt x="398" y="534"/>
                </a:lnTo>
                <a:lnTo>
                  <a:pt x="398" y="532"/>
                </a:lnTo>
                <a:lnTo>
                  <a:pt x="400" y="532"/>
                </a:lnTo>
                <a:lnTo>
                  <a:pt x="400" y="534"/>
                </a:lnTo>
                <a:lnTo>
                  <a:pt x="400" y="532"/>
                </a:lnTo>
                <a:lnTo>
                  <a:pt x="401" y="532"/>
                </a:lnTo>
                <a:lnTo>
                  <a:pt x="401" y="534"/>
                </a:lnTo>
                <a:lnTo>
                  <a:pt x="403" y="536"/>
                </a:lnTo>
                <a:lnTo>
                  <a:pt x="403" y="538"/>
                </a:lnTo>
                <a:lnTo>
                  <a:pt x="403" y="539"/>
                </a:lnTo>
                <a:lnTo>
                  <a:pt x="401" y="539"/>
                </a:lnTo>
                <a:lnTo>
                  <a:pt x="400" y="539"/>
                </a:lnTo>
                <a:lnTo>
                  <a:pt x="398" y="539"/>
                </a:lnTo>
                <a:lnTo>
                  <a:pt x="398" y="541"/>
                </a:lnTo>
                <a:lnTo>
                  <a:pt x="396" y="541"/>
                </a:lnTo>
                <a:lnTo>
                  <a:pt x="394" y="541"/>
                </a:lnTo>
                <a:lnTo>
                  <a:pt x="392" y="539"/>
                </a:lnTo>
                <a:lnTo>
                  <a:pt x="390" y="539"/>
                </a:lnTo>
                <a:lnTo>
                  <a:pt x="390" y="538"/>
                </a:lnTo>
                <a:lnTo>
                  <a:pt x="390" y="539"/>
                </a:lnTo>
                <a:lnTo>
                  <a:pt x="390" y="541"/>
                </a:lnTo>
                <a:lnTo>
                  <a:pt x="390" y="539"/>
                </a:lnTo>
                <a:lnTo>
                  <a:pt x="390" y="541"/>
                </a:lnTo>
                <a:lnTo>
                  <a:pt x="388" y="541"/>
                </a:lnTo>
                <a:lnTo>
                  <a:pt x="388" y="539"/>
                </a:lnTo>
                <a:lnTo>
                  <a:pt x="386" y="541"/>
                </a:lnTo>
                <a:lnTo>
                  <a:pt x="386" y="543"/>
                </a:lnTo>
                <a:lnTo>
                  <a:pt x="386" y="545"/>
                </a:lnTo>
                <a:lnTo>
                  <a:pt x="386" y="547"/>
                </a:lnTo>
                <a:lnTo>
                  <a:pt x="386" y="549"/>
                </a:lnTo>
                <a:lnTo>
                  <a:pt x="388" y="549"/>
                </a:lnTo>
                <a:lnTo>
                  <a:pt x="386" y="549"/>
                </a:lnTo>
                <a:lnTo>
                  <a:pt x="386" y="551"/>
                </a:lnTo>
                <a:lnTo>
                  <a:pt x="384" y="551"/>
                </a:lnTo>
                <a:lnTo>
                  <a:pt x="384" y="549"/>
                </a:lnTo>
                <a:lnTo>
                  <a:pt x="382" y="549"/>
                </a:lnTo>
                <a:lnTo>
                  <a:pt x="384" y="551"/>
                </a:lnTo>
                <a:lnTo>
                  <a:pt x="384" y="553"/>
                </a:lnTo>
                <a:lnTo>
                  <a:pt x="384" y="555"/>
                </a:lnTo>
                <a:lnTo>
                  <a:pt x="384" y="557"/>
                </a:lnTo>
                <a:lnTo>
                  <a:pt x="382" y="557"/>
                </a:lnTo>
                <a:lnTo>
                  <a:pt x="382" y="555"/>
                </a:lnTo>
                <a:lnTo>
                  <a:pt x="380" y="555"/>
                </a:lnTo>
                <a:lnTo>
                  <a:pt x="380" y="557"/>
                </a:lnTo>
                <a:lnTo>
                  <a:pt x="378" y="559"/>
                </a:lnTo>
                <a:lnTo>
                  <a:pt x="380" y="559"/>
                </a:lnTo>
                <a:lnTo>
                  <a:pt x="380" y="561"/>
                </a:lnTo>
                <a:lnTo>
                  <a:pt x="378" y="561"/>
                </a:lnTo>
                <a:lnTo>
                  <a:pt x="376" y="562"/>
                </a:lnTo>
                <a:lnTo>
                  <a:pt x="375" y="562"/>
                </a:lnTo>
                <a:lnTo>
                  <a:pt x="375" y="561"/>
                </a:lnTo>
                <a:lnTo>
                  <a:pt x="373" y="561"/>
                </a:lnTo>
                <a:lnTo>
                  <a:pt x="373" y="559"/>
                </a:lnTo>
                <a:lnTo>
                  <a:pt x="371" y="561"/>
                </a:lnTo>
                <a:lnTo>
                  <a:pt x="371" y="562"/>
                </a:lnTo>
                <a:lnTo>
                  <a:pt x="371" y="564"/>
                </a:lnTo>
                <a:lnTo>
                  <a:pt x="371" y="566"/>
                </a:lnTo>
                <a:lnTo>
                  <a:pt x="371" y="568"/>
                </a:lnTo>
                <a:lnTo>
                  <a:pt x="371" y="570"/>
                </a:lnTo>
                <a:lnTo>
                  <a:pt x="369" y="570"/>
                </a:lnTo>
                <a:lnTo>
                  <a:pt x="369" y="572"/>
                </a:lnTo>
                <a:lnTo>
                  <a:pt x="367" y="572"/>
                </a:lnTo>
                <a:lnTo>
                  <a:pt x="367" y="570"/>
                </a:lnTo>
                <a:lnTo>
                  <a:pt x="367" y="568"/>
                </a:lnTo>
                <a:lnTo>
                  <a:pt x="365" y="568"/>
                </a:lnTo>
                <a:lnTo>
                  <a:pt x="365" y="570"/>
                </a:lnTo>
                <a:lnTo>
                  <a:pt x="365" y="568"/>
                </a:lnTo>
                <a:lnTo>
                  <a:pt x="363" y="568"/>
                </a:lnTo>
                <a:lnTo>
                  <a:pt x="363" y="570"/>
                </a:lnTo>
                <a:lnTo>
                  <a:pt x="361" y="570"/>
                </a:lnTo>
                <a:lnTo>
                  <a:pt x="361" y="568"/>
                </a:lnTo>
                <a:lnTo>
                  <a:pt x="361" y="570"/>
                </a:lnTo>
                <a:lnTo>
                  <a:pt x="359" y="570"/>
                </a:lnTo>
                <a:lnTo>
                  <a:pt x="359" y="572"/>
                </a:lnTo>
                <a:lnTo>
                  <a:pt x="357" y="572"/>
                </a:lnTo>
                <a:lnTo>
                  <a:pt x="357" y="570"/>
                </a:lnTo>
                <a:lnTo>
                  <a:pt x="359" y="570"/>
                </a:lnTo>
                <a:lnTo>
                  <a:pt x="359" y="568"/>
                </a:lnTo>
                <a:lnTo>
                  <a:pt x="359" y="566"/>
                </a:lnTo>
                <a:lnTo>
                  <a:pt x="359" y="568"/>
                </a:lnTo>
                <a:lnTo>
                  <a:pt x="357" y="568"/>
                </a:lnTo>
                <a:lnTo>
                  <a:pt x="357" y="570"/>
                </a:lnTo>
                <a:lnTo>
                  <a:pt x="355" y="570"/>
                </a:lnTo>
                <a:lnTo>
                  <a:pt x="353" y="570"/>
                </a:lnTo>
                <a:lnTo>
                  <a:pt x="353" y="568"/>
                </a:lnTo>
                <a:lnTo>
                  <a:pt x="353" y="566"/>
                </a:lnTo>
                <a:lnTo>
                  <a:pt x="352" y="566"/>
                </a:lnTo>
                <a:lnTo>
                  <a:pt x="352" y="568"/>
                </a:lnTo>
                <a:lnTo>
                  <a:pt x="352" y="566"/>
                </a:lnTo>
                <a:lnTo>
                  <a:pt x="350" y="566"/>
                </a:lnTo>
                <a:lnTo>
                  <a:pt x="350" y="568"/>
                </a:lnTo>
                <a:lnTo>
                  <a:pt x="348" y="568"/>
                </a:lnTo>
                <a:lnTo>
                  <a:pt x="346" y="568"/>
                </a:lnTo>
                <a:lnTo>
                  <a:pt x="348" y="568"/>
                </a:lnTo>
                <a:lnTo>
                  <a:pt x="348" y="570"/>
                </a:lnTo>
                <a:lnTo>
                  <a:pt x="348" y="572"/>
                </a:lnTo>
                <a:lnTo>
                  <a:pt x="350" y="572"/>
                </a:lnTo>
                <a:lnTo>
                  <a:pt x="348" y="572"/>
                </a:lnTo>
                <a:lnTo>
                  <a:pt x="348" y="574"/>
                </a:lnTo>
                <a:lnTo>
                  <a:pt x="346" y="574"/>
                </a:lnTo>
                <a:lnTo>
                  <a:pt x="344" y="574"/>
                </a:lnTo>
                <a:lnTo>
                  <a:pt x="344" y="572"/>
                </a:lnTo>
                <a:lnTo>
                  <a:pt x="344" y="574"/>
                </a:lnTo>
                <a:lnTo>
                  <a:pt x="342" y="574"/>
                </a:lnTo>
                <a:lnTo>
                  <a:pt x="340" y="574"/>
                </a:lnTo>
                <a:lnTo>
                  <a:pt x="340" y="576"/>
                </a:lnTo>
                <a:lnTo>
                  <a:pt x="338" y="576"/>
                </a:lnTo>
                <a:lnTo>
                  <a:pt x="336" y="576"/>
                </a:lnTo>
                <a:lnTo>
                  <a:pt x="336" y="574"/>
                </a:lnTo>
                <a:lnTo>
                  <a:pt x="334" y="574"/>
                </a:lnTo>
                <a:lnTo>
                  <a:pt x="332" y="574"/>
                </a:lnTo>
                <a:lnTo>
                  <a:pt x="332" y="576"/>
                </a:lnTo>
                <a:lnTo>
                  <a:pt x="332" y="578"/>
                </a:lnTo>
                <a:lnTo>
                  <a:pt x="330" y="578"/>
                </a:lnTo>
                <a:lnTo>
                  <a:pt x="330" y="576"/>
                </a:lnTo>
                <a:lnTo>
                  <a:pt x="328" y="576"/>
                </a:lnTo>
                <a:lnTo>
                  <a:pt x="327" y="576"/>
                </a:lnTo>
                <a:lnTo>
                  <a:pt x="327" y="578"/>
                </a:lnTo>
                <a:lnTo>
                  <a:pt x="325" y="578"/>
                </a:lnTo>
                <a:lnTo>
                  <a:pt x="325" y="580"/>
                </a:lnTo>
                <a:lnTo>
                  <a:pt x="323" y="580"/>
                </a:lnTo>
                <a:lnTo>
                  <a:pt x="323" y="582"/>
                </a:lnTo>
                <a:lnTo>
                  <a:pt x="321" y="582"/>
                </a:lnTo>
                <a:lnTo>
                  <a:pt x="321" y="584"/>
                </a:lnTo>
                <a:lnTo>
                  <a:pt x="323" y="586"/>
                </a:lnTo>
                <a:lnTo>
                  <a:pt x="323" y="587"/>
                </a:lnTo>
                <a:lnTo>
                  <a:pt x="325" y="587"/>
                </a:lnTo>
                <a:lnTo>
                  <a:pt x="325" y="589"/>
                </a:lnTo>
                <a:lnTo>
                  <a:pt x="323" y="589"/>
                </a:lnTo>
                <a:lnTo>
                  <a:pt x="321" y="589"/>
                </a:lnTo>
                <a:lnTo>
                  <a:pt x="319" y="589"/>
                </a:lnTo>
                <a:lnTo>
                  <a:pt x="319" y="591"/>
                </a:lnTo>
                <a:lnTo>
                  <a:pt x="317" y="591"/>
                </a:lnTo>
                <a:lnTo>
                  <a:pt x="317" y="589"/>
                </a:lnTo>
                <a:lnTo>
                  <a:pt x="315" y="587"/>
                </a:lnTo>
                <a:lnTo>
                  <a:pt x="315" y="586"/>
                </a:lnTo>
                <a:lnTo>
                  <a:pt x="315" y="584"/>
                </a:lnTo>
                <a:lnTo>
                  <a:pt x="313" y="584"/>
                </a:lnTo>
                <a:lnTo>
                  <a:pt x="313" y="582"/>
                </a:lnTo>
                <a:lnTo>
                  <a:pt x="311" y="582"/>
                </a:lnTo>
                <a:lnTo>
                  <a:pt x="311" y="580"/>
                </a:lnTo>
                <a:lnTo>
                  <a:pt x="311" y="578"/>
                </a:lnTo>
                <a:lnTo>
                  <a:pt x="309" y="578"/>
                </a:lnTo>
                <a:lnTo>
                  <a:pt x="307" y="576"/>
                </a:lnTo>
                <a:lnTo>
                  <a:pt x="305" y="574"/>
                </a:lnTo>
                <a:lnTo>
                  <a:pt x="304" y="574"/>
                </a:lnTo>
                <a:lnTo>
                  <a:pt x="304" y="572"/>
                </a:lnTo>
                <a:lnTo>
                  <a:pt x="302" y="570"/>
                </a:lnTo>
                <a:lnTo>
                  <a:pt x="302" y="568"/>
                </a:lnTo>
                <a:lnTo>
                  <a:pt x="302" y="566"/>
                </a:lnTo>
                <a:lnTo>
                  <a:pt x="302" y="564"/>
                </a:lnTo>
                <a:lnTo>
                  <a:pt x="302" y="562"/>
                </a:lnTo>
                <a:lnTo>
                  <a:pt x="300" y="562"/>
                </a:lnTo>
                <a:lnTo>
                  <a:pt x="300" y="561"/>
                </a:lnTo>
                <a:lnTo>
                  <a:pt x="300" y="559"/>
                </a:lnTo>
                <a:lnTo>
                  <a:pt x="300" y="557"/>
                </a:lnTo>
                <a:lnTo>
                  <a:pt x="302" y="555"/>
                </a:lnTo>
                <a:lnTo>
                  <a:pt x="304" y="551"/>
                </a:lnTo>
                <a:lnTo>
                  <a:pt x="305" y="547"/>
                </a:lnTo>
                <a:lnTo>
                  <a:pt x="309" y="543"/>
                </a:lnTo>
                <a:lnTo>
                  <a:pt x="311" y="539"/>
                </a:lnTo>
                <a:lnTo>
                  <a:pt x="313" y="538"/>
                </a:lnTo>
                <a:lnTo>
                  <a:pt x="315" y="536"/>
                </a:lnTo>
                <a:lnTo>
                  <a:pt x="315" y="534"/>
                </a:lnTo>
                <a:lnTo>
                  <a:pt x="315" y="532"/>
                </a:lnTo>
                <a:lnTo>
                  <a:pt x="315" y="530"/>
                </a:lnTo>
                <a:lnTo>
                  <a:pt x="315" y="528"/>
                </a:lnTo>
                <a:lnTo>
                  <a:pt x="315" y="524"/>
                </a:lnTo>
                <a:lnTo>
                  <a:pt x="315" y="522"/>
                </a:lnTo>
                <a:lnTo>
                  <a:pt x="315" y="520"/>
                </a:lnTo>
                <a:lnTo>
                  <a:pt x="315" y="518"/>
                </a:lnTo>
                <a:lnTo>
                  <a:pt x="315" y="516"/>
                </a:lnTo>
                <a:lnTo>
                  <a:pt x="315" y="514"/>
                </a:lnTo>
                <a:lnTo>
                  <a:pt x="315" y="513"/>
                </a:lnTo>
                <a:lnTo>
                  <a:pt x="315" y="511"/>
                </a:lnTo>
                <a:lnTo>
                  <a:pt x="315" y="509"/>
                </a:lnTo>
                <a:lnTo>
                  <a:pt x="315" y="507"/>
                </a:lnTo>
                <a:lnTo>
                  <a:pt x="317" y="505"/>
                </a:lnTo>
                <a:lnTo>
                  <a:pt x="319" y="505"/>
                </a:lnTo>
                <a:lnTo>
                  <a:pt x="321" y="507"/>
                </a:lnTo>
                <a:lnTo>
                  <a:pt x="323" y="507"/>
                </a:lnTo>
                <a:lnTo>
                  <a:pt x="323" y="509"/>
                </a:lnTo>
                <a:lnTo>
                  <a:pt x="325" y="509"/>
                </a:lnTo>
                <a:lnTo>
                  <a:pt x="325" y="507"/>
                </a:lnTo>
                <a:lnTo>
                  <a:pt x="327" y="507"/>
                </a:lnTo>
                <a:lnTo>
                  <a:pt x="328" y="507"/>
                </a:lnTo>
                <a:lnTo>
                  <a:pt x="328" y="509"/>
                </a:lnTo>
                <a:lnTo>
                  <a:pt x="330" y="509"/>
                </a:lnTo>
                <a:lnTo>
                  <a:pt x="330" y="507"/>
                </a:lnTo>
                <a:lnTo>
                  <a:pt x="332" y="507"/>
                </a:lnTo>
                <a:lnTo>
                  <a:pt x="334" y="507"/>
                </a:lnTo>
                <a:lnTo>
                  <a:pt x="334" y="505"/>
                </a:lnTo>
                <a:lnTo>
                  <a:pt x="336" y="505"/>
                </a:lnTo>
                <a:lnTo>
                  <a:pt x="338" y="505"/>
                </a:lnTo>
                <a:lnTo>
                  <a:pt x="340" y="505"/>
                </a:lnTo>
                <a:lnTo>
                  <a:pt x="342" y="503"/>
                </a:lnTo>
                <a:lnTo>
                  <a:pt x="342" y="501"/>
                </a:lnTo>
                <a:lnTo>
                  <a:pt x="344" y="501"/>
                </a:lnTo>
                <a:lnTo>
                  <a:pt x="344" y="499"/>
                </a:lnTo>
                <a:lnTo>
                  <a:pt x="344" y="497"/>
                </a:lnTo>
                <a:lnTo>
                  <a:pt x="344" y="495"/>
                </a:lnTo>
                <a:lnTo>
                  <a:pt x="344" y="493"/>
                </a:lnTo>
                <a:lnTo>
                  <a:pt x="346" y="491"/>
                </a:lnTo>
                <a:lnTo>
                  <a:pt x="346" y="490"/>
                </a:lnTo>
                <a:lnTo>
                  <a:pt x="346" y="488"/>
                </a:lnTo>
                <a:lnTo>
                  <a:pt x="348" y="488"/>
                </a:lnTo>
                <a:lnTo>
                  <a:pt x="348" y="486"/>
                </a:lnTo>
                <a:lnTo>
                  <a:pt x="348" y="484"/>
                </a:lnTo>
                <a:lnTo>
                  <a:pt x="350" y="482"/>
                </a:lnTo>
                <a:lnTo>
                  <a:pt x="350" y="480"/>
                </a:lnTo>
                <a:lnTo>
                  <a:pt x="352" y="480"/>
                </a:lnTo>
                <a:lnTo>
                  <a:pt x="352" y="478"/>
                </a:lnTo>
                <a:lnTo>
                  <a:pt x="352" y="476"/>
                </a:lnTo>
                <a:lnTo>
                  <a:pt x="352" y="474"/>
                </a:lnTo>
                <a:lnTo>
                  <a:pt x="353" y="474"/>
                </a:lnTo>
                <a:lnTo>
                  <a:pt x="355" y="472"/>
                </a:lnTo>
                <a:lnTo>
                  <a:pt x="357" y="472"/>
                </a:lnTo>
                <a:lnTo>
                  <a:pt x="357" y="470"/>
                </a:lnTo>
                <a:lnTo>
                  <a:pt x="359" y="470"/>
                </a:lnTo>
                <a:lnTo>
                  <a:pt x="355" y="465"/>
                </a:lnTo>
                <a:lnTo>
                  <a:pt x="355" y="463"/>
                </a:lnTo>
                <a:lnTo>
                  <a:pt x="357" y="463"/>
                </a:lnTo>
                <a:lnTo>
                  <a:pt x="357" y="461"/>
                </a:lnTo>
                <a:lnTo>
                  <a:pt x="359" y="461"/>
                </a:lnTo>
                <a:lnTo>
                  <a:pt x="361" y="461"/>
                </a:lnTo>
                <a:lnTo>
                  <a:pt x="361" y="459"/>
                </a:lnTo>
                <a:lnTo>
                  <a:pt x="363" y="459"/>
                </a:lnTo>
                <a:lnTo>
                  <a:pt x="363" y="457"/>
                </a:lnTo>
                <a:lnTo>
                  <a:pt x="365" y="457"/>
                </a:lnTo>
                <a:lnTo>
                  <a:pt x="365" y="455"/>
                </a:lnTo>
                <a:lnTo>
                  <a:pt x="365" y="453"/>
                </a:lnTo>
                <a:lnTo>
                  <a:pt x="363" y="453"/>
                </a:lnTo>
                <a:lnTo>
                  <a:pt x="363" y="451"/>
                </a:lnTo>
                <a:lnTo>
                  <a:pt x="363" y="449"/>
                </a:lnTo>
                <a:lnTo>
                  <a:pt x="363" y="447"/>
                </a:lnTo>
                <a:lnTo>
                  <a:pt x="363" y="445"/>
                </a:lnTo>
                <a:lnTo>
                  <a:pt x="363" y="443"/>
                </a:lnTo>
                <a:lnTo>
                  <a:pt x="361" y="443"/>
                </a:lnTo>
                <a:lnTo>
                  <a:pt x="359" y="443"/>
                </a:lnTo>
                <a:lnTo>
                  <a:pt x="357" y="443"/>
                </a:lnTo>
                <a:lnTo>
                  <a:pt x="357" y="442"/>
                </a:lnTo>
                <a:lnTo>
                  <a:pt x="357" y="440"/>
                </a:lnTo>
                <a:lnTo>
                  <a:pt x="357" y="438"/>
                </a:lnTo>
                <a:lnTo>
                  <a:pt x="355" y="438"/>
                </a:lnTo>
                <a:lnTo>
                  <a:pt x="353" y="438"/>
                </a:lnTo>
                <a:lnTo>
                  <a:pt x="355" y="436"/>
                </a:lnTo>
                <a:lnTo>
                  <a:pt x="355" y="434"/>
                </a:lnTo>
                <a:lnTo>
                  <a:pt x="353" y="434"/>
                </a:lnTo>
                <a:lnTo>
                  <a:pt x="353" y="432"/>
                </a:lnTo>
                <a:lnTo>
                  <a:pt x="355" y="432"/>
                </a:lnTo>
                <a:lnTo>
                  <a:pt x="355" y="430"/>
                </a:lnTo>
                <a:lnTo>
                  <a:pt x="353" y="430"/>
                </a:lnTo>
                <a:lnTo>
                  <a:pt x="353" y="428"/>
                </a:lnTo>
                <a:lnTo>
                  <a:pt x="352" y="428"/>
                </a:lnTo>
                <a:lnTo>
                  <a:pt x="352" y="426"/>
                </a:lnTo>
                <a:lnTo>
                  <a:pt x="350" y="426"/>
                </a:lnTo>
                <a:lnTo>
                  <a:pt x="348" y="426"/>
                </a:lnTo>
                <a:lnTo>
                  <a:pt x="348" y="424"/>
                </a:lnTo>
                <a:lnTo>
                  <a:pt x="348" y="422"/>
                </a:lnTo>
                <a:lnTo>
                  <a:pt x="348" y="420"/>
                </a:lnTo>
                <a:lnTo>
                  <a:pt x="346" y="420"/>
                </a:lnTo>
                <a:lnTo>
                  <a:pt x="346" y="418"/>
                </a:lnTo>
                <a:lnTo>
                  <a:pt x="344" y="418"/>
                </a:lnTo>
                <a:lnTo>
                  <a:pt x="344" y="417"/>
                </a:lnTo>
                <a:lnTo>
                  <a:pt x="344" y="415"/>
                </a:lnTo>
                <a:lnTo>
                  <a:pt x="344" y="413"/>
                </a:lnTo>
                <a:lnTo>
                  <a:pt x="344" y="411"/>
                </a:lnTo>
                <a:lnTo>
                  <a:pt x="344" y="409"/>
                </a:lnTo>
                <a:lnTo>
                  <a:pt x="344" y="407"/>
                </a:lnTo>
                <a:lnTo>
                  <a:pt x="342" y="407"/>
                </a:lnTo>
                <a:lnTo>
                  <a:pt x="342" y="405"/>
                </a:lnTo>
                <a:lnTo>
                  <a:pt x="340" y="403"/>
                </a:lnTo>
                <a:lnTo>
                  <a:pt x="340" y="401"/>
                </a:lnTo>
                <a:lnTo>
                  <a:pt x="338" y="399"/>
                </a:lnTo>
                <a:lnTo>
                  <a:pt x="338" y="397"/>
                </a:lnTo>
                <a:lnTo>
                  <a:pt x="336" y="395"/>
                </a:lnTo>
                <a:lnTo>
                  <a:pt x="334" y="394"/>
                </a:lnTo>
                <a:lnTo>
                  <a:pt x="334" y="392"/>
                </a:lnTo>
                <a:lnTo>
                  <a:pt x="332" y="392"/>
                </a:lnTo>
                <a:lnTo>
                  <a:pt x="332" y="390"/>
                </a:lnTo>
                <a:lnTo>
                  <a:pt x="332" y="388"/>
                </a:lnTo>
                <a:lnTo>
                  <a:pt x="332" y="386"/>
                </a:lnTo>
                <a:lnTo>
                  <a:pt x="332" y="384"/>
                </a:lnTo>
                <a:lnTo>
                  <a:pt x="332" y="382"/>
                </a:lnTo>
                <a:lnTo>
                  <a:pt x="332" y="380"/>
                </a:lnTo>
                <a:lnTo>
                  <a:pt x="332" y="378"/>
                </a:lnTo>
                <a:lnTo>
                  <a:pt x="332" y="376"/>
                </a:lnTo>
                <a:lnTo>
                  <a:pt x="330" y="376"/>
                </a:lnTo>
                <a:lnTo>
                  <a:pt x="328" y="376"/>
                </a:lnTo>
                <a:lnTo>
                  <a:pt x="327" y="374"/>
                </a:lnTo>
                <a:lnTo>
                  <a:pt x="325" y="374"/>
                </a:lnTo>
                <a:lnTo>
                  <a:pt x="325" y="372"/>
                </a:lnTo>
                <a:lnTo>
                  <a:pt x="323" y="372"/>
                </a:lnTo>
                <a:lnTo>
                  <a:pt x="321" y="372"/>
                </a:lnTo>
                <a:lnTo>
                  <a:pt x="315" y="372"/>
                </a:lnTo>
                <a:lnTo>
                  <a:pt x="315" y="370"/>
                </a:lnTo>
                <a:lnTo>
                  <a:pt x="313" y="370"/>
                </a:lnTo>
                <a:lnTo>
                  <a:pt x="311" y="370"/>
                </a:lnTo>
                <a:lnTo>
                  <a:pt x="309" y="370"/>
                </a:lnTo>
                <a:lnTo>
                  <a:pt x="309" y="369"/>
                </a:lnTo>
                <a:lnTo>
                  <a:pt x="307" y="369"/>
                </a:lnTo>
                <a:lnTo>
                  <a:pt x="305" y="369"/>
                </a:lnTo>
                <a:lnTo>
                  <a:pt x="304" y="369"/>
                </a:lnTo>
                <a:lnTo>
                  <a:pt x="302" y="369"/>
                </a:lnTo>
                <a:lnTo>
                  <a:pt x="302" y="367"/>
                </a:lnTo>
                <a:lnTo>
                  <a:pt x="300" y="367"/>
                </a:lnTo>
                <a:lnTo>
                  <a:pt x="298" y="367"/>
                </a:lnTo>
                <a:lnTo>
                  <a:pt x="296" y="367"/>
                </a:lnTo>
                <a:lnTo>
                  <a:pt x="294" y="365"/>
                </a:lnTo>
                <a:lnTo>
                  <a:pt x="292" y="365"/>
                </a:lnTo>
                <a:lnTo>
                  <a:pt x="292" y="363"/>
                </a:lnTo>
                <a:lnTo>
                  <a:pt x="290" y="363"/>
                </a:lnTo>
                <a:lnTo>
                  <a:pt x="290" y="361"/>
                </a:lnTo>
                <a:lnTo>
                  <a:pt x="288" y="359"/>
                </a:lnTo>
                <a:lnTo>
                  <a:pt x="288" y="357"/>
                </a:lnTo>
                <a:lnTo>
                  <a:pt x="284" y="355"/>
                </a:lnTo>
                <a:lnTo>
                  <a:pt x="282" y="351"/>
                </a:lnTo>
                <a:lnTo>
                  <a:pt x="280" y="349"/>
                </a:lnTo>
                <a:lnTo>
                  <a:pt x="279" y="347"/>
                </a:lnTo>
                <a:lnTo>
                  <a:pt x="275" y="346"/>
                </a:lnTo>
                <a:lnTo>
                  <a:pt x="271" y="344"/>
                </a:lnTo>
                <a:lnTo>
                  <a:pt x="267" y="342"/>
                </a:lnTo>
                <a:lnTo>
                  <a:pt x="263" y="340"/>
                </a:lnTo>
                <a:lnTo>
                  <a:pt x="259" y="338"/>
                </a:lnTo>
                <a:lnTo>
                  <a:pt x="257" y="336"/>
                </a:lnTo>
                <a:lnTo>
                  <a:pt x="256" y="336"/>
                </a:lnTo>
                <a:lnTo>
                  <a:pt x="254" y="334"/>
                </a:lnTo>
                <a:lnTo>
                  <a:pt x="252" y="332"/>
                </a:lnTo>
                <a:lnTo>
                  <a:pt x="250" y="332"/>
                </a:lnTo>
                <a:lnTo>
                  <a:pt x="248" y="330"/>
                </a:lnTo>
                <a:lnTo>
                  <a:pt x="244" y="330"/>
                </a:lnTo>
                <a:lnTo>
                  <a:pt x="242" y="330"/>
                </a:lnTo>
                <a:lnTo>
                  <a:pt x="236" y="330"/>
                </a:lnTo>
                <a:lnTo>
                  <a:pt x="232" y="330"/>
                </a:lnTo>
                <a:lnTo>
                  <a:pt x="229" y="330"/>
                </a:lnTo>
                <a:lnTo>
                  <a:pt x="225" y="332"/>
                </a:lnTo>
                <a:lnTo>
                  <a:pt x="221" y="334"/>
                </a:lnTo>
                <a:lnTo>
                  <a:pt x="217" y="334"/>
                </a:lnTo>
                <a:lnTo>
                  <a:pt x="215" y="334"/>
                </a:lnTo>
                <a:lnTo>
                  <a:pt x="213" y="336"/>
                </a:lnTo>
                <a:lnTo>
                  <a:pt x="211" y="336"/>
                </a:lnTo>
                <a:lnTo>
                  <a:pt x="209" y="334"/>
                </a:lnTo>
                <a:lnTo>
                  <a:pt x="208" y="334"/>
                </a:lnTo>
                <a:lnTo>
                  <a:pt x="198" y="328"/>
                </a:lnTo>
                <a:lnTo>
                  <a:pt x="196" y="326"/>
                </a:lnTo>
                <a:lnTo>
                  <a:pt x="194" y="326"/>
                </a:lnTo>
                <a:lnTo>
                  <a:pt x="190" y="324"/>
                </a:lnTo>
                <a:lnTo>
                  <a:pt x="188" y="324"/>
                </a:lnTo>
                <a:lnTo>
                  <a:pt x="188" y="322"/>
                </a:lnTo>
                <a:lnTo>
                  <a:pt x="186" y="321"/>
                </a:lnTo>
                <a:lnTo>
                  <a:pt x="186" y="319"/>
                </a:lnTo>
                <a:lnTo>
                  <a:pt x="184" y="319"/>
                </a:lnTo>
                <a:lnTo>
                  <a:pt x="184" y="317"/>
                </a:lnTo>
                <a:lnTo>
                  <a:pt x="184" y="315"/>
                </a:lnTo>
                <a:lnTo>
                  <a:pt x="183" y="315"/>
                </a:lnTo>
                <a:lnTo>
                  <a:pt x="183" y="313"/>
                </a:lnTo>
                <a:lnTo>
                  <a:pt x="181" y="311"/>
                </a:lnTo>
                <a:lnTo>
                  <a:pt x="181" y="309"/>
                </a:lnTo>
                <a:lnTo>
                  <a:pt x="179" y="307"/>
                </a:lnTo>
                <a:lnTo>
                  <a:pt x="179" y="305"/>
                </a:lnTo>
                <a:lnTo>
                  <a:pt x="179" y="303"/>
                </a:lnTo>
                <a:lnTo>
                  <a:pt x="179" y="301"/>
                </a:lnTo>
                <a:lnTo>
                  <a:pt x="179" y="299"/>
                </a:lnTo>
                <a:lnTo>
                  <a:pt x="181" y="299"/>
                </a:lnTo>
                <a:lnTo>
                  <a:pt x="181" y="298"/>
                </a:lnTo>
                <a:lnTo>
                  <a:pt x="183" y="298"/>
                </a:lnTo>
                <a:lnTo>
                  <a:pt x="183" y="296"/>
                </a:lnTo>
                <a:lnTo>
                  <a:pt x="183" y="294"/>
                </a:lnTo>
                <a:lnTo>
                  <a:pt x="183" y="292"/>
                </a:lnTo>
                <a:lnTo>
                  <a:pt x="183" y="290"/>
                </a:lnTo>
                <a:lnTo>
                  <a:pt x="181" y="288"/>
                </a:lnTo>
                <a:lnTo>
                  <a:pt x="179" y="288"/>
                </a:lnTo>
                <a:lnTo>
                  <a:pt x="179" y="286"/>
                </a:lnTo>
                <a:lnTo>
                  <a:pt x="177" y="286"/>
                </a:lnTo>
                <a:lnTo>
                  <a:pt x="175" y="286"/>
                </a:lnTo>
                <a:lnTo>
                  <a:pt x="173" y="286"/>
                </a:lnTo>
                <a:lnTo>
                  <a:pt x="173" y="284"/>
                </a:lnTo>
                <a:lnTo>
                  <a:pt x="171" y="282"/>
                </a:lnTo>
                <a:lnTo>
                  <a:pt x="169" y="282"/>
                </a:lnTo>
                <a:lnTo>
                  <a:pt x="169" y="280"/>
                </a:lnTo>
                <a:lnTo>
                  <a:pt x="171" y="278"/>
                </a:lnTo>
                <a:lnTo>
                  <a:pt x="171" y="276"/>
                </a:lnTo>
                <a:lnTo>
                  <a:pt x="171" y="274"/>
                </a:lnTo>
                <a:lnTo>
                  <a:pt x="171" y="273"/>
                </a:lnTo>
                <a:lnTo>
                  <a:pt x="173" y="273"/>
                </a:lnTo>
                <a:lnTo>
                  <a:pt x="175" y="269"/>
                </a:lnTo>
                <a:lnTo>
                  <a:pt x="177" y="269"/>
                </a:lnTo>
                <a:lnTo>
                  <a:pt x="177" y="267"/>
                </a:lnTo>
                <a:lnTo>
                  <a:pt x="179" y="267"/>
                </a:lnTo>
                <a:lnTo>
                  <a:pt x="179" y="265"/>
                </a:lnTo>
                <a:lnTo>
                  <a:pt x="179" y="263"/>
                </a:lnTo>
                <a:lnTo>
                  <a:pt x="181" y="263"/>
                </a:lnTo>
                <a:lnTo>
                  <a:pt x="181" y="261"/>
                </a:lnTo>
                <a:lnTo>
                  <a:pt x="183" y="261"/>
                </a:lnTo>
                <a:lnTo>
                  <a:pt x="181" y="261"/>
                </a:lnTo>
                <a:lnTo>
                  <a:pt x="181" y="259"/>
                </a:lnTo>
                <a:lnTo>
                  <a:pt x="183" y="259"/>
                </a:lnTo>
                <a:lnTo>
                  <a:pt x="183" y="257"/>
                </a:lnTo>
                <a:lnTo>
                  <a:pt x="183" y="255"/>
                </a:lnTo>
                <a:lnTo>
                  <a:pt x="183" y="253"/>
                </a:lnTo>
                <a:lnTo>
                  <a:pt x="181" y="253"/>
                </a:lnTo>
                <a:lnTo>
                  <a:pt x="179" y="253"/>
                </a:lnTo>
                <a:lnTo>
                  <a:pt x="179" y="251"/>
                </a:lnTo>
                <a:lnTo>
                  <a:pt x="181" y="251"/>
                </a:lnTo>
                <a:lnTo>
                  <a:pt x="183" y="251"/>
                </a:lnTo>
                <a:lnTo>
                  <a:pt x="183" y="249"/>
                </a:lnTo>
                <a:lnTo>
                  <a:pt x="181" y="249"/>
                </a:lnTo>
                <a:lnTo>
                  <a:pt x="181" y="248"/>
                </a:lnTo>
                <a:lnTo>
                  <a:pt x="181" y="246"/>
                </a:lnTo>
                <a:lnTo>
                  <a:pt x="183" y="246"/>
                </a:lnTo>
                <a:lnTo>
                  <a:pt x="183" y="244"/>
                </a:lnTo>
                <a:lnTo>
                  <a:pt x="183" y="242"/>
                </a:lnTo>
                <a:lnTo>
                  <a:pt x="184" y="242"/>
                </a:lnTo>
                <a:lnTo>
                  <a:pt x="184" y="240"/>
                </a:lnTo>
                <a:lnTo>
                  <a:pt x="186" y="240"/>
                </a:lnTo>
                <a:lnTo>
                  <a:pt x="186" y="238"/>
                </a:lnTo>
                <a:lnTo>
                  <a:pt x="188" y="238"/>
                </a:lnTo>
                <a:lnTo>
                  <a:pt x="188" y="236"/>
                </a:lnTo>
                <a:lnTo>
                  <a:pt x="188" y="234"/>
                </a:lnTo>
                <a:lnTo>
                  <a:pt x="190" y="232"/>
                </a:lnTo>
                <a:lnTo>
                  <a:pt x="190" y="230"/>
                </a:lnTo>
                <a:lnTo>
                  <a:pt x="192" y="230"/>
                </a:lnTo>
                <a:lnTo>
                  <a:pt x="192" y="228"/>
                </a:lnTo>
                <a:lnTo>
                  <a:pt x="190" y="228"/>
                </a:lnTo>
                <a:lnTo>
                  <a:pt x="190" y="226"/>
                </a:lnTo>
                <a:lnTo>
                  <a:pt x="190" y="225"/>
                </a:lnTo>
                <a:lnTo>
                  <a:pt x="190" y="223"/>
                </a:lnTo>
                <a:lnTo>
                  <a:pt x="190" y="221"/>
                </a:lnTo>
                <a:lnTo>
                  <a:pt x="188" y="221"/>
                </a:lnTo>
                <a:lnTo>
                  <a:pt x="188" y="219"/>
                </a:lnTo>
                <a:lnTo>
                  <a:pt x="188" y="217"/>
                </a:lnTo>
                <a:lnTo>
                  <a:pt x="188" y="215"/>
                </a:lnTo>
                <a:lnTo>
                  <a:pt x="186" y="215"/>
                </a:lnTo>
                <a:lnTo>
                  <a:pt x="186" y="213"/>
                </a:lnTo>
                <a:lnTo>
                  <a:pt x="184" y="213"/>
                </a:lnTo>
                <a:lnTo>
                  <a:pt x="183" y="213"/>
                </a:lnTo>
                <a:lnTo>
                  <a:pt x="177" y="213"/>
                </a:lnTo>
                <a:lnTo>
                  <a:pt x="175" y="213"/>
                </a:lnTo>
                <a:lnTo>
                  <a:pt x="173" y="211"/>
                </a:lnTo>
                <a:lnTo>
                  <a:pt x="173" y="209"/>
                </a:lnTo>
                <a:lnTo>
                  <a:pt x="173" y="207"/>
                </a:lnTo>
                <a:lnTo>
                  <a:pt x="173" y="205"/>
                </a:lnTo>
                <a:lnTo>
                  <a:pt x="173" y="203"/>
                </a:lnTo>
                <a:lnTo>
                  <a:pt x="175" y="201"/>
                </a:lnTo>
                <a:lnTo>
                  <a:pt x="177" y="201"/>
                </a:lnTo>
                <a:lnTo>
                  <a:pt x="181" y="201"/>
                </a:lnTo>
                <a:lnTo>
                  <a:pt x="181" y="200"/>
                </a:lnTo>
                <a:lnTo>
                  <a:pt x="184" y="198"/>
                </a:lnTo>
                <a:lnTo>
                  <a:pt x="186" y="194"/>
                </a:lnTo>
                <a:lnTo>
                  <a:pt x="184" y="192"/>
                </a:lnTo>
                <a:lnTo>
                  <a:pt x="183" y="188"/>
                </a:lnTo>
                <a:lnTo>
                  <a:pt x="181" y="182"/>
                </a:lnTo>
                <a:lnTo>
                  <a:pt x="181" y="180"/>
                </a:lnTo>
                <a:lnTo>
                  <a:pt x="179" y="178"/>
                </a:lnTo>
                <a:lnTo>
                  <a:pt x="179" y="177"/>
                </a:lnTo>
                <a:lnTo>
                  <a:pt x="179" y="175"/>
                </a:lnTo>
                <a:lnTo>
                  <a:pt x="177" y="173"/>
                </a:lnTo>
                <a:lnTo>
                  <a:pt x="177" y="171"/>
                </a:lnTo>
                <a:lnTo>
                  <a:pt x="175" y="171"/>
                </a:lnTo>
                <a:lnTo>
                  <a:pt x="175" y="169"/>
                </a:lnTo>
                <a:lnTo>
                  <a:pt x="171" y="165"/>
                </a:lnTo>
                <a:lnTo>
                  <a:pt x="169" y="165"/>
                </a:lnTo>
                <a:lnTo>
                  <a:pt x="165" y="163"/>
                </a:lnTo>
                <a:lnTo>
                  <a:pt x="163" y="163"/>
                </a:lnTo>
                <a:lnTo>
                  <a:pt x="160" y="163"/>
                </a:lnTo>
                <a:lnTo>
                  <a:pt x="158" y="163"/>
                </a:lnTo>
                <a:lnTo>
                  <a:pt x="156" y="163"/>
                </a:lnTo>
                <a:lnTo>
                  <a:pt x="154" y="161"/>
                </a:lnTo>
                <a:lnTo>
                  <a:pt x="154" y="157"/>
                </a:lnTo>
                <a:lnTo>
                  <a:pt x="154" y="155"/>
                </a:lnTo>
                <a:lnTo>
                  <a:pt x="154" y="153"/>
                </a:lnTo>
                <a:lnTo>
                  <a:pt x="154" y="152"/>
                </a:lnTo>
                <a:lnTo>
                  <a:pt x="154" y="150"/>
                </a:lnTo>
                <a:lnTo>
                  <a:pt x="152" y="150"/>
                </a:lnTo>
                <a:lnTo>
                  <a:pt x="150" y="150"/>
                </a:lnTo>
                <a:lnTo>
                  <a:pt x="150" y="152"/>
                </a:lnTo>
                <a:lnTo>
                  <a:pt x="148" y="152"/>
                </a:lnTo>
                <a:lnTo>
                  <a:pt x="146" y="152"/>
                </a:lnTo>
                <a:lnTo>
                  <a:pt x="144" y="152"/>
                </a:lnTo>
                <a:lnTo>
                  <a:pt x="142" y="150"/>
                </a:lnTo>
                <a:lnTo>
                  <a:pt x="140" y="152"/>
                </a:lnTo>
                <a:lnTo>
                  <a:pt x="140" y="153"/>
                </a:lnTo>
                <a:lnTo>
                  <a:pt x="140" y="155"/>
                </a:lnTo>
                <a:lnTo>
                  <a:pt x="142" y="155"/>
                </a:lnTo>
                <a:lnTo>
                  <a:pt x="142" y="157"/>
                </a:lnTo>
                <a:lnTo>
                  <a:pt x="144" y="157"/>
                </a:lnTo>
                <a:lnTo>
                  <a:pt x="144" y="159"/>
                </a:lnTo>
                <a:lnTo>
                  <a:pt x="142" y="159"/>
                </a:lnTo>
                <a:lnTo>
                  <a:pt x="142" y="161"/>
                </a:lnTo>
                <a:lnTo>
                  <a:pt x="140" y="163"/>
                </a:lnTo>
                <a:lnTo>
                  <a:pt x="138" y="163"/>
                </a:lnTo>
                <a:lnTo>
                  <a:pt x="138" y="161"/>
                </a:lnTo>
                <a:lnTo>
                  <a:pt x="136" y="161"/>
                </a:lnTo>
                <a:lnTo>
                  <a:pt x="136" y="163"/>
                </a:lnTo>
                <a:lnTo>
                  <a:pt x="135" y="163"/>
                </a:lnTo>
                <a:lnTo>
                  <a:pt x="133" y="161"/>
                </a:lnTo>
                <a:lnTo>
                  <a:pt x="131" y="161"/>
                </a:lnTo>
                <a:lnTo>
                  <a:pt x="131" y="159"/>
                </a:lnTo>
                <a:lnTo>
                  <a:pt x="131" y="157"/>
                </a:lnTo>
                <a:lnTo>
                  <a:pt x="129" y="155"/>
                </a:lnTo>
                <a:lnTo>
                  <a:pt x="129" y="157"/>
                </a:lnTo>
                <a:lnTo>
                  <a:pt x="127" y="155"/>
                </a:lnTo>
                <a:lnTo>
                  <a:pt x="125" y="153"/>
                </a:lnTo>
                <a:lnTo>
                  <a:pt x="123" y="153"/>
                </a:lnTo>
                <a:lnTo>
                  <a:pt x="121" y="153"/>
                </a:lnTo>
                <a:lnTo>
                  <a:pt x="121" y="155"/>
                </a:lnTo>
                <a:lnTo>
                  <a:pt x="121" y="157"/>
                </a:lnTo>
                <a:lnTo>
                  <a:pt x="119" y="157"/>
                </a:lnTo>
                <a:lnTo>
                  <a:pt x="119" y="159"/>
                </a:lnTo>
                <a:lnTo>
                  <a:pt x="121" y="159"/>
                </a:lnTo>
                <a:lnTo>
                  <a:pt x="121" y="161"/>
                </a:lnTo>
                <a:lnTo>
                  <a:pt x="119" y="161"/>
                </a:lnTo>
                <a:lnTo>
                  <a:pt x="117" y="163"/>
                </a:lnTo>
                <a:lnTo>
                  <a:pt x="117" y="165"/>
                </a:lnTo>
                <a:lnTo>
                  <a:pt x="119" y="167"/>
                </a:lnTo>
                <a:lnTo>
                  <a:pt x="119" y="169"/>
                </a:lnTo>
                <a:lnTo>
                  <a:pt x="117" y="169"/>
                </a:lnTo>
                <a:lnTo>
                  <a:pt x="117" y="167"/>
                </a:lnTo>
                <a:lnTo>
                  <a:pt x="115" y="167"/>
                </a:lnTo>
                <a:lnTo>
                  <a:pt x="115" y="165"/>
                </a:lnTo>
                <a:lnTo>
                  <a:pt x="113" y="165"/>
                </a:lnTo>
                <a:lnTo>
                  <a:pt x="113" y="167"/>
                </a:lnTo>
                <a:lnTo>
                  <a:pt x="113" y="165"/>
                </a:lnTo>
                <a:lnTo>
                  <a:pt x="112" y="165"/>
                </a:lnTo>
                <a:lnTo>
                  <a:pt x="110" y="165"/>
                </a:lnTo>
                <a:lnTo>
                  <a:pt x="110" y="163"/>
                </a:lnTo>
                <a:lnTo>
                  <a:pt x="108" y="165"/>
                </a:lnTo>
                <a:lnTo>
                  <a:pt x="106" y="165"/>
                </a:lnTo>
                <a:lnTo>
                  <a:pt x="104" y="167"/>
                </a:lnTo>
                <a:lnTo>
                  <a:pt x="102" y="167"/>
                </a:lnTo>
                <a:lnTo>
                  <a:pt x="102" y="165"/>
                </a:lnTo>
                <a:lnTo>
                  <a:pt x="100" y="165"/>
                </a:lnTo>
                <a:lnTo>
                  <a:pt x="102" y="163"/>
                </a:lnTo>
                <a:lnTo>
                  <a:pt x="100" y="163"/>
                </a:lnTo>
                <a:lnTo>
                  <a:pt x="100" y="161"/>
                </a:lnTo>
                <a:lnTo>
                  <a:pt x="100" y="163"/>
                </a:lnTo>
                <a:lnTo>
                  <a:pt x="98" y="163"/>
                </a:lnTo>
                <a:lnTo>
                  <a:pt x="98" y="161"/>
                </a:lnTo>
                <a:lnTo>
                  <a:pt x="98" y="159"/>
                </a:lnTo>
                <a:lnTo>
                  <a:pt x="96" y="159"/>
                </a:lnTo>
                <a:lnTo>
                  <a:pt x="96" y="161"/>
                </a:lnTo>
                <a:lnTo>
                  <a:pt x="94" y="161"/>
                </a:lnTo>
                <a:lnTo>
                  <a:pt x="92" y="161"/>
                </a:lnTo>
                <a:lnTo>
                  <a:pt x="90" y="161"/>
                </a:lnTo>
                <a:lnTo>
                  <a:pt x="90" y="159"/>
                </a:lnTo>
                <a:lnTo>
                  <a:pt x="88" y="159"/>
                </a:lnTo>
                <a:lnTo>
                  <a:pt x="88" y="157"/>
                </a:lnTo>
                <a:lnTo>
                  <a:pt x="87" y="157"/>
                </a:lnTo>
                <a:lnTo>
                  <a:pt x="85" y="157"/>
                </a:lnTo>
                <a:lnTo>
                  <a:pt x="85" y="159"/>
                </a:lnTo>
                <a:lnTo>
                  <a:pt x="83" y="159"/>
                </a:lnTo>
                <a:lnTo>
                  <a:pt x="81" y="159"/>
                </a:lnTo>
                <a:lnTo>
                  <a:pt x="79" y="159"/>
                </a:lnTo>
                <a:lnTo>
                  <a:pt x="77" y="159"/>
                </a:lnTo>
                <a:lnTo>
                  <a:pt x="77" y="157"/>
                </a:lnTo>
                <a:lnTo>
                  <a:pt x="77" y="159"/>
                </a:lnTo>
                <a:lnTo>
                  <a:pt x="77" y="161"/>
                </a:lnTo>
                <a:lnTo>
                  <a:pt x="75" y="161"/>
                </a:lnTo>
                <a:lnTo>
                  <a:pt x="73" y="161"/>
                </a:lnTo>
                <a:lnTo>
                  <a:pt x="73" y="163"/>
                </a:lnTo>
                <a:lnTo>
                  <a:pt x="73" y="165"/>
                </a:lnTo>
                <a:lnTo>
                  <a:pt x="73" y="167"/>
                </a:lnTo>
                <a:lnTo>
                  <a:pt x="71" y="167"/>
                </a:lnTo>
                <a:lnTo>
                  <a:pt x="71" y="169"/>
                </a:lnTo>
                <a:lnTo>
                  <a:pt x="71" y="171"/>
                </a:lnTo>
                <a:lnTo>
                  <a:pt x="69" y="171"/>
                </a:lnTo>
                <a:lnTo>
                  <a:pt x="67" y="171"/>
                </a:lnTo>
                <a:lnTo>
                  <a:pt x="67" y="173"/>
                </a:lnTo>
                <a:lnTo>
                  <a:pt x="67" y="175"/>
                </a:lnTo>
                <a:lnTo>
                  <a:pt x="65" y="175"/>
                </a:lnTo>
                <a:lnTo>
                  <a:pt x="65" y="177"/>
                </a:lnTo>
                <a:lnTo>
                  <a:pt x="64" y="177"/>
                </a:lnTo>
                <a:lnTo>
                  <a:pt x="64" y="178"/>
                </a:lnTo>
                <a:lnTo>
                  <a:pt x="64" y="180"/>
                </a:lnTo>
                <a:lnTo>
                  <a:pt x="62" y="180"/>
                </a:lnTo>
                <a:lnTo>
                  <a:pt x="60" y="180"/>
                </a:lnTo>
                <a:lnTo>
                  <a:pt x="60" y="182"/>
                </a:lnTo>
                <a:lnTo>
                  <a:pt x="58" y="182"/>
                </a:lnTo>
                <a:lnTo>
                  <a:pt x="60" y="182"/>
                </a:lnTo>
                <a:lnTo>
                  <a:pt x="58" y="182"/>
                </a:lnTo>
                <a:lnTo>
                  <a:pt x="58" y="184"/>
                </a:lnTo>
                <a:lnTo>
                  <a:pt x="60" y="184"/>
                </a:lnTo>
                <a:lnTo>
                  <a:pt x="58" y="184"/>
                </a:lnTo>
                <a:lnTo>
                  <a:pt x="58" y="186"/>
                </a:lnTo>
                <a:lnTo>
                  <a:pt x="56" y="186"/>
                </a:lnTo>
                <a:lnTo>
                  <a:pt x="56" y="188"/>
                </a:lnTo>
                <a:lnTo>
                  <a:pt x="54" y="188"/>
                </a:lnTo>
                <a:lnTo>
                  <a:pt x="54" y="190"/>
                </a:lnTo>
                <a:lnTo>
                  <a:pt x="54" y="192"/>
                </a:lnTo>
                <a:lnTo>
                  <a:pt x="52" y="192"/>
                </a:lnTo>
                <a:lnTo>
                  <a:pt x="52" y="194"/>
                </a:lnTo>
                <a:lnTo>
                  <a:pt x="50" y="194"/>
                </a:lnTo>
                <a:lnTo>
                  <a:pt x="48" y="194"/>
                </a:lnTo>
                <a:lnTo>
                  <a:pt x="48" y="196"/>
                </a:lnTo>
                <a:lnTo>
                  <a:pt x="46" y="196"/>
                </a:lnTo>
                <a:lnTo>
                  <a:pt x="46" y="198"/>
                </a:lnTo>
                <a:lnTo>
                  <a:pt x="44" y="198"/>
                </a:lnTo>
                <a:lnTo>
                  <a:pt x="44" y="200"/>
                </a:lnTo>
                <a:lnTo>
                  <a:pt x="42" y="200"/>
                </a:lnTo>
                <a:lnTo>
                  <a:pt x="40" y="200"/>
                </a:lnTo>
                <a:lnTo>
                  <a:pt x="39" y="200"/>
                </a:lnTo>
                <a:lnTo>
                  <a:pt x="37" y="200"/>
                </a:lnTo>
                <a:lnTo>
                  <a:pt x="37" y="201"/>
                </a:lnTo>
                <a:lnTo>
                  <a:pt x="35" y="201"/>
                </a:lnTo>
                <a:lnTo>
                  <a:pt x="35" y="203"/>
                </a:lnTo>
                <a:lnTo>
                  <a:pt x="33" y="203"/>
                </a:lnTo>
                <a:lnTo>
                  <a:pt x="31" y="203"/>
                </a:lnTo>
                <a:lnTo>
                  <a:pt x="29" y="203"/>
                </a:lnTo>
                <a:lnTo>
                  <a:pt x="29" y="205"/>
                </a:lnTo>
                <a:lnTo>
                  <a:pt x="27" y="205"/>
                </a:lnTo>
                <a:lnTo>
                  <a:pt x="25" y="207"/>
                </a:lnTo>
                <a:lnTo>
                  <a:pt x="25" y="209"/>
                </a:lnTo>
                <a:lnTo>
                  <a:pt x="25" y="207"/>
                </a:lnTo>
                <a:lnTo>
                  <a:pt x="23" y="207"/>
                </a:lnTo>
                <a:lnTo>
                  <a:pt x="21" y="207"/>
                </a:lnTo>
                <a:lnTo>
                  <a:pt x="21" y="209"/>
                </a:lnTo>
                <a:lnTo>
                  <a:pt x="19" y="209"/>
                </a:lnTo>
                <a:lnTo>
                  <a:pt x="17" y="209"/>
                </a:lnTo>
                <a:lnTo>
                  <a:pt x="16" y="209"/>
                </a:lnTo>
                <a:lnTo>
                  <a:pt x="16" y="211"/>
                </a:lnTo>
                <a:lnTo>
                  <a:pt x="16" y="209"/>
                </a:lnTo>
                <a:lnTo>
                  <a:pt x="14" y="209"/>
                </a:lnTo>
                <a:lnTo>
                  <a:pt x="12" y="209"/>
                </a:lnTo>
                <a:lnTo>
                  <a:pt x="12" y="207"/>
                </a:lnTo>
                <a:lnTo>
                  <a:pt x="14" y="207"/>
                </a:lnTo>
                <a:lnTo>
                  <a:pt x="14" y="205"/>
                </a:lnTo>
                <a:lnTo>
                  <a:pt x="14" y="203"/>
                </a:lnTo>
                <a:lnTo>
                  <a:pt x="12" y="203"/>
                </a:lnTo>
                <a:lnTo>
                  <a:pt x="12" y="201"/>
                </a:lnTo>
                <a:lnTo>
                  <a:pt x="12" y="200"/>
                </a:lnTo>
                <a:lnTo>
                  <a:pt x="14" y="200"/>
                </a:lnTo>
                <a:lnTo>
                  <a:pt x="14" y="198"/>
                </a:lnTo>
                <a:lnTo>
                  <a:pt x="12" y="198"/>
                </a:lnTo>
                <a:lnTo>
                  <a:pt x="12" y="196"/>
                </a:lnTo>
                <a:lnTo>
                  <a:pt x="12" y="194"/>
                </a:lnTo>
                <a:lnTo>
                  <a:pt x="12" y="192"/>
                </a:lnTo>
                <a:lnTo>
                  <a:pt x="10" y="192"/>
                </a:lnTo>
                <a:lnTo>
                  <a:pt x="10" y="190"/>
                </a:lnTo>
                <a:lnTo>
                  <a:pt x="10" y="188"/>
                </a:lnTo>
                <a:lnTo>
                  <a:pt x="10" y="186"/>
                </a:lnTo>
                <a:lnTo>
                  <a:pt x="8" y="184"/>
                </a:lnTo>
                <a:lnTo>
                  <a:pt x="10" y="180"/>
                </a:lnTo>
                <a:lnTo>
                  <a:pt x="12" y="175"/>
                </a:lnTo>
                <a:lnTo>
                  <a:pt x="12" y="173"/>
                </a:lnTo>
                <a:lnTo>
                  <a:pt x="12" y="171"/>
                </a:lnTo>
                <a:lnTo>
                  <a:pt x="10" y="171"/>
                </a:lnTo>
                <a:lnTo>
                  <a:pt x="8" y="171"/>
                </a:lnTo>
                <a:lnTo>
                  <a:pt x="6" y="171"/>
                </a:lnTo>
                <a:lnTo>
                  <a:pt x="2" y="171"/>
                </a:lnTo>
                <a:lnTo>
                  <a:pt x="0" y="169"/>
                </a:lnTo>
                <a:lnTo>
                  <a:pt x="0" y="167"/>
                </a:lnTo>
                <a:lnTo>
                  <a:pt x="0" y="165"/>
                </a:lnTo>
                <a:lnTo>
                  <a:pt x="0" y="161"/>
                </a:lnTo>
                <a:lnTo>
                  <a:pt x="0" y="159"/>
                </a:lnTo>
                <a:lnTo>
                  <a:pt x="2" y="157"/>
                </a:lnTo>
                <a:lnTo>
                  <a:pt x="4" y="157"/>
                </a:lnTo>
                <a:lnTo>
                  <a:pt x="6" y="157"/>
                </a:lnTo>
                <a:lnTo>
                  <a:pt x="8" y="159"/>
                </a:lnTo>
                <a:lnTo>
                  <a:pt x="12" y="161"/>
                </a:lnTo>
                <a:lnTo>
                  <a:pt x="14" y="163"/>
                </a:lnTo>
                <a:lnTo>
                  <a:pt x="16" y="163"/>
                </a:lnTo>
                <a:lnTo>
                  <a:pt x="17" y="163"/>
                </a:lnTo>
                <a:lnTo>
                  <a:pt x="19" y="165"/>
                </a:lnTo>
                <a:lnTo>
                  <a:pt x="21" y="163"/>
                </a:lnTo>
                <a:lnTo>
                  <a:pt x="23" y="163"/>
                </a:lnTo>
                <a:lnTo>
                  <a:pt x="25" y="161"/>
                </a:lnTo>
                <a:lnTo>
                  <a:pt x="27" y="161"/>
                </a:lnTo>
                <a:lnTo>
                  <a:pt x="29" y="157"/>
                </a:lnTo>
                <a:lnTo>
                  <a:pt x="31" y="155"/>
                </a:lnTo>
                <a:lnTo>
                  <a:pt x="33" y="153"/>
                </a:lnTo>
                <a:lnTo>
                  <a:pt x="35" y="152"/>
                </a:lnTo>
                <a:lnTo>
                  <a:pt x="37" y="152"/>
                </a:lnTo>
                <a:lnTo>
                  <a:pt x="39" y="152"/>
                </a:lnTo>
                <a:lnTo>
                  <a:pt x="40" y="152"/>
                </a:lnTo>
                <a:lnTo>
                  <a:pt x="42" y="152"/>
                </a:lnTo>
                <a:lnTo>
                  <a:pt x="44" y="152"/>
                </a:lnTo>
                <a:lnTo>
                  <a:pt x="46" y="150"/>
                </a:lnTo>
                <a:lnTo>
                  <a:pt x="48" y="150"/>
                </a:lnTo>
                <a:lnTo>
                  <a:pt x="50" y="148"/>
                </a:lnTo>
                <a:lnTo>
                  <a:pt x="52" y="146"/>
                </a:lnTo>
                <a:lnTo>
                  <a:pt x="52" y="144"/>
                </a:lnTo>
                <a:lnTo>
                  <a:pt x="52" y="142"/>
                </a:lnTo>
                <a:lnTo>
                  <a:pt x="52" y="140"/>
                </a:lnTo>
                <a:lnTo>
                  <a:pt x="52" y="138"/>
                </a:lnTo>
                <a:lnTo>
                  <a:pt x="50" y="138"/>
                </a:lnTo>
                <a:lnTo>
                  <a:pt x="50" y="136"/>
                </a:lnTo>
                <a:lnTo>
                  <a:pt x="52" y="134"/>
                </a:lnTo>
                <a:lnTo>
                  <a:pt x="52" y="132"/>
                </a:lnTo>
                <a:lnTo>
                  <a:pt x="52" y="130"/>
                </a:lnTo>
                <a:lnTo>
                  <a:pt x="52" y="129"/>
                </a:lnTo>
                <a:lnTo>
                  <a:pt x="54" y="129"/>
                </a:lnTo>
                <a:lnTo>
                  <a:pt x="56" y="127"/>
                </a:lnTo>
                <a:lnTo>
                  <a:pt x="60" y="123"/>
                </a:lnTo>
                <a:lnTo>
                  <a:pt x="62" y="119"/>
                </a:lnTo>
                <a:lnTo>
                  <a:pt x="65" y="117"/>
                </a:lnTo>
                <a:lnTo>
                  <a:pt x="67" y="115"/>
                </a:lnTo>
                <a:lnTo>
                  <a:pt x="69" y="113"/>
                </a:lnTo>
                <a:lnTo>
                  <a:pt x="71" y="111"/>
                </a:lnTo>
                <a:lnTo>
                  <a:pt x="73" y="111"/>
                </a:lnTo>
                <a:lnTo>
                  <a:pt x="77" y="107"/>
                </a:lnTo>
                <a:lnTo>
                  <a:pt x="79" y="107"/>
                </a:lnTo>
                <a:lnTo>
                  <a:pt x="81" y="107"/>
                </a:lnTo>
                <a:lnTo>
                  <a:pt x="83" y="107"/>
                </a:lnTo>
                <a:lnTo>
                  <a:pt x="85" y="107"/>
                </a:lnTo>
                <a:lnTo>
                  <a:pt x="85" y="105"/>
                </a:lnTo>
                <a:lnTo>
                  <a:pt x="87" y="104"/>
                </a:lnTo>
                <a:lnTo>
                  <a:pt x="88" y="104"/>
                </a:lnTo>
                <a:lnTo>
                  <a:pt x="88" y="102"/>
                </a:lnTo>
                <a:lnTo>
                  <a:pt x="90" y="100"/>
                </a:lnTo>
                <a:lnTo>
                  <a:pt x="92" y="100"/>
                </a:lnTo>
                <a:lnTo>
                  <a:pt x="94" y="98"/>
                </a:lnTo>
                <a:lnTo>
                  <a:pt x="94" y="96"/>
                </a:lnTo>
                <a:lnTo>
                  <a:pt x="96" y="94"/>
                </a:lnTo>
                <a:lnTo>
                  <a:pt x="96" y="92"/>
                </a:lnTo>
                <a:lnTo>
                  <a:pt x="98" y="90"/>
                </a:lnTo>
                <a:lnTo>
                  <a:pt x="96" y="88"/>
                </a:lnTo>
                <a:lnTo>
                  <a:pt x="96" y="86"/>
                </a:lnTo>
                <a:lnTo>
                  <a:pt x="98" y="86"/>
                </a:lnTo>
                <a:lnTo>
                  <a:pt x="98" y="84"/>
                </a:lnTo>
                <a:lnTo>
                  <a:pt x="98" y="82"/>
                </a:lnTo>
                <a:lnTo>
                  <a:pt x="98" y="81"/>
                </a:lnTo>
                <a:lnTo>
                  <a:pt x="98" y="79"/>
                </a:lnTo>
                <a:lnTo>
                  <a:pt x="98" y="77"/>
                </a:lnTo>
                <a:lnTo>
                  <a:pt x="100" y="75"/>
                </a:lnTo>
                <a:lnTo>
                  <a:pt x="100" y="73"/>
                </a:lnTo>
                <a:lnTo>
                  <a:pt x="100" y="71"/>
                </a:lnTo>
                <a:lnTo>
                  <a:pt x="102" y="71"/>
                </a:lnTo>
                <a:lnTo>
                  <a:pt x="102" y="69"/>
                </a:lnTo>
                <a:lnTo>
                  <a:pt x="104" y="69"/>
                </a:lnTo>
                <a:lnTo>
                  <a:pt x="104" y="67"/>
                </a:lnTo>
                <a:lnTo>
                  <a:pt x="104" y="65"/>
                </a:lnTo>
                <a:lnTo>
                  <a:pt x="104" y="63"/>
                </a:lnTo>
                <a:lnTo>
                  <a:pt x="104" y="61"/>
                </a:lnTo>
                <a:lnTo>
                  <a:pt x="104" y="59"/>
                </a:lnTo>
                <a:lnTo>
                  <a:pt x="104" y="56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2"/>
                </a:lnTo>
                <a:lnTo>
                  <a:pt x="110" y="52"/>
                </a:lnTo>
                <a:lnTo>
                  <a:pt x="112" y="52"/>
                </a:lnTo>
                <a:lnTo>
                  <a:pt x="113" y="50"/>
                </a:lnTo>
                <a:lnTo>
                  <a:pt x="115" y="48"/>
                </a:lnTo>
                <a:lnTo>
                  <a:pt x="117" y="46"/>
                </a:lnTo>
                <a:lnTo>
                  <a:pt x="117" y="44"/>
                </a:lnTo>
                <a:lnTo>
                  <a:pt x="119" y="44"/>
                </a:lnTo>
                <a:lnTo>
                  <a:pt x="119" y="42"/>
                </a:lnTo>
                <a:lnTo>
                  <a:pt x="119" y="40"/>
                </a:lnTo>
                <a:lnTo>
                  <a:pt x="119" y="38"/>
                </a:lnTo>
                <a:lnTo>
                  <a:pt x="119" y="36"/>
                </a:lnTo>
                <a:lnTo>
                  <a:pt x="121" y="34"/>
                </a:lnTo>
                <a:lnTo>
                  <a:pt x="123" y="33"/>
                </a:lnTo>
                <a:lnTo>
                  <a:pt x="127" y="31"/>
                </a:lnTo>
                <a:lnTo>
                  <a:pt x="131" y="27"/>
                </a:lnTo>
                <a:lnTo>
                  <a:pt x="135" y="25"/>
                </a:lnTo>
                <a:lnTo>
                  <a:pt x="136" y="25"/>
                </a:lnTo>
                <a:lnTo>
                  <a:pt x="140" y="25"/>
                </a:lnTo>
                <a:lnTo>
                  <a:pt x="142" y="25"/>
                </a:lnTo>
                <a:lnTo>
                  <a:pt x="144" y="25"/>
                </a:lnTo>
                <a:lnTo>
                  <a:pt x="148" y="27"/>
                </a:lnTo>
                <a:lnTo>
                  <a:pt x="152" y="31"/>
                </a:lnTo>
                <a:lnTo>
                  <a:pt x="156" y="33"/>
                </a:lnTo>
                <a:lnTo>
                  <a:pt x="160" y="36"/>
                </a:lnTo>
                <a:lnTo>
                  <a:pt x="161" y="40"/>
                </a:lnTo>
                <a:lnTo>
                  <a:pt x="165" y="44"/>
                </a:lnTo>
                <a:lnTo>
                  <a:pt x="167" y="46"/>
                </a:lnTo>
                <a:lnTo>
                  <a:pt x="169" y="46"/>
                </a:lnTo>
                <a:lnTo>
                  <a:pt x="171" y="46"/>
                </a:lnTo>
                <a:lnTo>
                  <a:pt x="173" y="46"/>
                </a:lnTo>
                <a:lnTo>
                  <a:pt x="175" y="46"/>
                </a:lnTo>
                <a:lnTo>
                  <a:pt x="175" y="44"/>
                </a:lnTo>
                <a:lnTo>
                  <a:pt x="177" y="44"/>
                </a:lnTo>
                <a:lnTo>
                  <a:pt x="181" y="44"/>
                </a:lnTo>
                <a:lnTo>
                  <a:pt x="183" y="44"/>
                </a:lnTo>
                <a:lnTo>
                  <a:pt x="183" y="42"/>
                </a:lnTo>
                <a:lnTo>
                  <a:pt x="184" y="42"/>
                </a:lnTo>
                <a:lnTo>
                  <a:pt x="186" y="42"/>
                </a:lnTo>
                <a:lnTo>
                  <a:pt x="188" y="42"/>
                </a:lnTo>
                <a:lnTo>
                  <a:pt x="190" y="42"/>
                </a:lnTo>
                <a:lnTo>
                  <a:pt x="192" y="42"/>
                </a:lnTo>
                <a:lnTo>
                  <a:pt x="192" y="40"/>
                </a:lnTo>
                <a:lnTo>
                  <a:pt x="194" y="40"/>
                </a:lnTo>
                <a:lnTo>
                  <a:pt x="196" y="40"/>
                </a:lnTo>
                <a:lnTo>
                  <a:pt x="196" y="38"/>
                </a:lnTo>
                <a:lnTo>
                  <a:pt x="196" y="36"/>
                </a:lnTo>
                <a:lnTo>
                  <a:pt x="198" y="36"/>
                </a:lnTo>
                <a:lnTo>
                  <a:pt x="198" y="34"/>
                </a:lnTo>
                <a:lnTo>
                  <a:pt x="200" y="34"/>
                </a:lnTo>
                <a:lnTo>
                  <a:pt x="202" y="34"/>
                </a:lnTo>
                <a:lnTo>
                  <a:pt x="204" y="36"/>
                </a:lnTo>
                <a:lnTo>
                  <a:pt x="206" y="36"/>
                </a:lnTo>
                <a:lnTo>
                  <a:pt x="206" y="38"/>
                </a:lnTo>
                <a:lnTo>
                  <a:pt x="208" y="38"/>
                </a:lnTo>
                <a:lnTo>
                  <a:pt x="208" y="40"/>
                </a:lnTo>
                <a:lnTo>
                  <a:pt x="209" y="40"/>
                </a:lnTo>
                <a:lnTo>
                  <a:pt x="211" y="40"/>
                </a:lnTo>
                <a:lnTo>
                  <a:pt x="211" y="42"/>
                </a:lnTo>
                <a:lnTo>
                  <a:pt x="213" y="42"/>
                </a:lnTo>
                <a:lnTo>
                  <a:pt x="215" y="42"/>
                </a:lnTo>
                <a:lnTo>
                  <a:pt x="215" y="44"/>
                </a:lnTo>
                <a:lnTo>
                  <a:pt x="217" y="44"/>
                </a:lnTo>
                <a:lnTo>
                  <a:pt x="219" y="44"/>
                </a:lnTo>
                <a:lnTo>
                  <a:pt x="221" y="44"/>
                </a:lnTo>
                <a:lnTo>
                  <a:pt x="223" y="44"/>
                </a:lnTo>
                <a:lnTo>
                  <a:pt x="225" y="44"/>
                </a:lnTo>
                <a:lnTo>
                  <a:pt x="227" y="44"/>
                </a:lnTo>
                <a:lnTo>
                  <a:pt x="229" y="44"/>
                </a:lnTo>
                <a:lnTo>
                  <a:pt x="231" y="44"/>
                </a:lnTo>
                <a:lnTo>
                  <a:pt x="231" y="46"/>
                </a:lnTo>
                <a:lnTo>
                  <a:pt x="232" y="46"/>
                </a:lnTo>
                <a:lnTo>
                  <a:pt x="234" y="46"/>
                </a:lnTo>
                <a:lnTo>
                  <a:pt x="236" y="46"/>
                </a:lnTo>
                <a:lnTo>
                  <a:pt x="238" y="46"/>
                </a:lnTo>
                <a:lnTo>
                  <a:pt x="240" y="46"/>
                </a:lnTo>
                <a:lnTo>
                  <a:pt x="242" y="46"/>
                </a:lnTo>
                <a:lnTo>
                  <a:pt x="244" y="46"/>
                </a:lnTo>
                <a:lnTo>
                  <a:pt x="246" y="46"/>
                </a:lnTo>
                <a:lnTo>
                  <a:pt x="248" y="46"/>
                </a:lnTo>
                <a:lnTo>
                  <a:pt x="250" y="46"/>
                </a:lnTo>
                <a:lnTo>
                  <a:pt x="250" y="44"/>
                </a:lnTo>
                <a:lnTo>
                  <a:pt x="252" y="44"/>
                </a:lnTo>
                <a:lnTo>
                  <a:pt x="254" y="44"/>
                </a:lnTo>
                <a:lnTo>
                  <a:pt x="254" y="42"/>
                </a:lnTo>
                <a:lnTo>
                  <a:pt x="256" y="42"/>
                </a:lnTo>
                <a:lnTo>
                  <a:pt x="256" y="40"/>
                </a:lnTo>
                <a:lnTo>
                  <a:pt x="257" y="40"/>
                </a:lnTo>
                <a:lnTo>
                  <a:pt x="257" y="38"/>
                </a:lnTo>
                <a:lnTo>
                  <a:pt x="259" y="38"/>
                </a:lnTo>
                <a:lnTo>
                  <a:pt x="259" y="36"/>
                </a:lnTo>
                <a:lnTo>
                  <a:pt x="261" y="36"/>
                </a:lnTo>
                <a:lnTo>
                  <a:pt x="263" y="34"/>
                </a:lnTo>
                <a:lnTo>
                  <a:pt x="263" y="33"/>
                </a:lnTo>
                <a:lnTo>
                  <a:pt x="263" y="31"/>
                </a:lnTo>
                <a:lnTo>
                  <a:pt x="265" y="31"/>
                </a:lnTo>
                <a:lnTo>
                  <a:pt x="265" y="29"/>
                </a:lnTo>
                <a:lnTo>
                  <a:pt x="265" y="27"/>
                </a:lnTo>
                <a:lnTo>
                  <a:pt x="265" y="25"/>
                </a:lnTo>
                <a:lnTo>
                  <a:pt x="267" y="25"/>
                </a:lnTo>
                <a:lnTo>
                  <a:pt x="267" y="23"/>
                </a:lnTo>
                <a:lnTo>
                  <a:pt x="267" y="21"/>
                </a:lnTo>
                <a:lnTo>
                  <a:pt x="269" y="21"/>
                </a:lnTo>
                <a:lnTo>
                  <a:pt x="269" y="19"/>
                </a:lnTo>
                <a:lnTo>
                  <a:pt x="269" y="17"/>
                </a:lnTo>
                <a:lnTo>
                  <a:pt x="271" y="17"/>
                </a:lnTo>
                <a:lnTo>
                  <a:pt x="273" y="17"/>
                </a:lnTo>
                <a:lnTo>
                  <a:pt x="273" y="19"/>
                </a:lnTo>
                <a:lnTo>
                  <a:pt x="273" y="21"/>
                </a:lnTo>
                <a:lnTo>
                  <a:pt x="275" y="21"/>
                </a:lnTo>
                <a:lnTo>
                  <a:pt x="275" y="23"/>
                </a:lnTo>
                <a:lnTo>
                  <a:pt x="275" y="25"/>
                </a:lnTo>
                <a:lnTo>
                  <a:pt x="277" y="25"/>
                </a:lnTo>
                <a:lnTo>
                  <a:pt x="277" y="27"/>
                </a:lnTo>
                <a:lnTo>
                  <a:pt x="277" y="29"/>
                </a:lnTo>
                <a:lnTo>
                  <a:pt x="279" y="29"/>
                </a:lnTo>
                <a:lnTo>
                  <a:pt x="279" y="31"/>
                </a:lnTo>
                <a:lnTo>
                  <a:pt x="280" y="33"/>
                </a:lnTo>
                <a:lnTo>
                  <a:pt x="282" y="33"/>
                </a:lnTo>
                <a:lnTo>
                  <a:pt x="282" y="34"/>
                </a:lnTo>
                <a:lnTo>
                  <a:pt x="284" y="34"/>
                </a:lnTo>
                <a:lnTo>
                  <a:pt x="284" y="36"/>
                </a:lnTo>
                <a:lnTo>
                  <a:pt x="286" y="38"/>
                </a:lnTo>
                <a:lnTo>
                  <a:pt x="286" y="40"/>
                </a:lnTo>
                <a:lnTo>
                  <a:pt x="288" y="40"/>
                </a:lnTo>
                <a:lnTo>
                  <a:pt x="290" y="42"/>
                </a:lnTo>
                <a:lnTo>
                  <a:pt x="290" y="44"/>
                </a:lnTo>
                <a:lnTo>
                  <a:pt x="292" y="44"/>
                </a:lnTo>
                <a:lnTo>
                  <a:pt x="294" y="44"/>
                </a:lnTo>
                <a:lnTo>
                  <a:pt x="294" y="46"/>
                </a:lnTo>
                <a:lnTo>
                  <a:pt x="296" y="46"/>
                </a:lnTo>
                <a:lnTo>
                  <a:pt x="298" y="46"/>
                </a:lnTo>
                <a:lnTo>
                  <a:pt x="300" y="46"/>
                </a:lnTo>
                <a:lnTo>
                  <a:pt x="302" y="46"/>
                </a:lnTo>
                <a:lnTo>
                  <a:pt x="304" y="46"/>
                </a:lnTo>
                <a:lnTo>
                  <a:pt x="305" y="46"/>
                </a:lnTo>
                <a:lnTo>
                  <a:pt x="307" y="46"/>
                </a:lnTo>
                <a:lnTo>
                  <a:pt x="309" y="46"/>
                </a:lnTo>
                <a:lnTo>
                  <a:pt x="309" y="44"/>
                </a:lnTo>
                <a:lnTo>
                  <a:pt x="311" y="44"/>
                </a:lnTo>
                <a:lnTo>
                  <a:pt x="313" y="44"/>
                </a:lnTo>
                <a:lnTo>
                  <a:pt x="313" y="42"/>
                </a:lnTo>
                <a:lnTo>
                  <a:pt x="315" y="42"/>
                </a:lnTo>
                <a:lnTo>
                  <a:pt x="317" y="42"/>
                </a:lnTo>
                <a:lnTo>
                  <a:pt x="319" y="42"/>
                </a:lnTo>
                <a:lnTo>
                  <a:pt x="321" y="40"/>
                </a:lnTo>
                <a:lnTo>
                  <a:pt x="323" y="40"/>
                </a:lnTo>
                <a:lnTo>
                  <a:pt x="325" y="40"/>
                </a:lnTo>
                <a:lnTo>
                  <a:pt x="327" y="40"/>
                </a:lnTo>
                <a:lnTo>
                  <a:pt x="328" y="38"/>
                </a:lnTo>
                <a:lnTo>
                  <a:pt x="330" y="38"/>
                </a:lnTo>
                <a:lnTo>
                  <a:pt x="332" y="38"/>
                </a:lnTo>
                <a:lnTo>
                  <a:pt x="334" y="38"/>
                </a:lnTo>
                <a:lnTo>
                  <a:pt x="336" y="36"/>
                </a:lnTo>
                <a:lnTo>
                  <a:pt x="338" y="36"/>
                </a:lnTo>
                <a:lnTo>
                  <a:pt x="338" y="34"/>
                </a:lnTo>
                <a:lnTo>
                  <a:pt x="340" y="34"/>
                </a:lnTo>
                <a:lnTo>
                  <a:pt x="340" y="33"/>
                </a:lnTo>
                <a:lnTo>
                  <a:pt x="342" y="33"/>
                </a:lnTo>
                <a:lnTo>
                  <a:pt x="344" y="33"/>
                </a:lnTo>
                <a:lnTo>
                  <a:pt x="346" y="33"/>
                </a:lnTo>
                <a:lnTo>
                  <a:pt x="346" y="31"/>
                </a:lnTo>
                <a:lnTo>
                  <a:pt x="348" y="31"/>
                </a:lnTo>
                <a:lnTo>
                  <a:pt x="350" y="31"/>
                </a:lnTo>
                <a:lnTo>
                  <a:pt x="350" y="29"/>
                </a:lnTo>
                <a:lnTo>
                  <a:pt x="352" y="27"/>
                </a:lnTo>
                <a:lnTo>
                  <a:pt x="353" y="25"/>
                </a:lnTo>
                <a:lnTo>
                  <a:pt x="355" y="25"/>
                </a:lnTo>
                <a:lnTo>
                  <a:pt x="355" y="27"/>
                </a:lnTo>
                <a:lnTo>
                  <a:pt x="357" y="27"/>
                </a:lnTo>
                <a:lnTo>
                  <a:pt x="359" y="27"/>
                </a:lnTo>
                <a:lnTo>
                  <a:pt x="359" y="25"/>
                </a:lnTo>
                <a:lnTo>
                  <a:pt x="361" y="25"/>
                </a:lnTo>
                <a:lnTo>
                  <a:pt x="361" y="23"/>
                </a:lnTo>
                <a:lnTo>
                  <a:pt x="363" y="23"/>
                </a:lnTo>
                <a:lnTo>
                  <a:pt x="365" y="23"/>
                </a:lnTo>
                <a:lnTo>
                  <a:pt x="365" y="21"/>
                </a:lnTo>
                <a:lnTo>
                  <a:pt x="367" y="21"/>
                </a:lnTo>
                <a:lnTo>
                  <a:pt x="369" y="21"/>
                </a:lnTo>
                <a:lnTo>
                  <a:pt x="369" y="19"/>
                </a:lnTo>
                <a:lnTo>
                  <a:pt x="371" y="19"/>
                </a:lnTo>
                <a:lnTo>
                  <a:pt x="373" y="19"/>
                </a:lnTo>
                <a:lnTo>
                  <a:pt x="375" y="19"/>
                </a:lnTo>
                <a:lnTo>
                  <a:pt x="376" y="19"/>
                </a:lnTo>
                <a:lnTo>
                  <a:pt x="378" y="19"/>
                </a:lnTo>
                <a:lnTo>
                  <a:pt x="380" y="19"/>
                </a:lnTo>
                <a:lnTo>
                  <a:pt x="380" y="17"/>
                </a:lnTo>
                <a:lnTo>
                  <a:pt x="382" y="17"/>
                </a:lnTo>
                <a:lnTo>
                  <a:pt x="384" y="19"/>
                </a:lnTo>
                <a:lnTo>
                  <a:pt x="386" y="19"/>
                </a:lnTo>
                <a:lnTo>
                  <a:pt x="388" y="17"/>
                </a:lnTo>
                <a:lnTo>
                  <a:pt x="390" y="15"/>
                </a:lnTo>
                <a:lnTo>
                  <a:pt x="392" y="15"/>
                </a:lnTo>
                <a:lnTo>
                  <a:pt x="394" y="15"/>
                </a:lnTo>
                <a:lnTo>
                  <a:pt x="396" y="15"/>
                </a:lnTo>
                <a:lnTo>
                  <a:pt x="398" y="15"/>
                </a:lnTo>
                <a:lnTo>
                  <a:pt x="398" y="13"/>
                </a:lnTo>
                <a:lnTo>
                  <a:pt x="400" y="13"/>
                </a:lnTo>
                <a:lnTo>
                  <a:pt x="401" y="15"/>
                </a:lnTo>
                <a:lnTo>
                  <a:pt x="403" y="15"/>
                </a:lnTo>
                <a:lnTo>
                  <a:pt x="405" y="15"/>
                </a:lnTo>
                <a:lnTo>
                  <a:pt x="407" y="13"/>
                </a:lnTo>
                <a:lnTo>
                  <a:pt x="407" y="15"/>
                </a:lnTo>
                <a:lnTo>
                  <a:pt x="409" y="15"/>
                </a:lnTo>
                <a:lnTo>
                  <a:pt x="411" y="15"/>
                </a:lnTo>
                <a:lnTo>
                  <a:pt x="411" y="13"/>
                </a:lnTo>
                <a:lnTo>
                  <a:pt x="413" y="13"/>
                </a:lnTo>
                <a:lnTo>
                  <a:pt x="415" y="13"/>
                </a:lnTo>
                <a:lnTo>
                  <a:pt x="417" y="15"/>
                </a:lnTo>
                <a:lnTo>
                  <a:pt x="419" y="13"/>
                </a:lnTo>
                <a:lnTo>
                  <a:pt x="419" y="15"/>
                </a:lnTo>
                <a:lnTo>
                  <a:pt x="421" y="15"/>
                </a:lnTo>
                <a:lnTo>
                  <a:pt x="423" y="15"/>
                </a:lnTo>
                <a:lnTo>
                  <a:pt x="423" y="17"/>
                </a:lnTo>
                <a:lnTo>
                  <a:pt x="424" y="17"/>
                </a:lnTo>
                <a:lnTo>
                  <a:pt x="424" y="15"/>
                </a:lnTo>
                <a:lnTo>
                  <a:pt x="426" y="15"/>
                </a:lnTo>
                <a:lnTo>
                  <a:pt x="428" y="15"/>
                </a:lnTo>
                <a:lnTo>
                  <a:pt x="430" y="15"/>
                </a:lnTo>
                <a:lnTo>
                  <a:pt x="432" y="15"/>
                </a:lnTo>
                <a:lnTo>
                  <a:pt x="434" y="15"/>
                </a:lnTo>
                <a:lnTo>
                  <a:pt x="436" y="15"/>
                </a:lnTo>
                <a:lnTo>
                  <a:pt x="436" y="17"/>
                </a:lnTo>
                <a:lnTo>
                  <a:pt x="438" y="17"/>
                </a:lnTo>
                <a:lnTo>
                  <a:pt x="440" y="17"/>
                </a:lnTo>
                <a:lnTo>
                  <a:pt x="442" y="17"/>
                </a:lnTo>
                <a:lnTo>
                  <a:pt x="444" y="17"/>
                </a:lnTo>
                <a:lnTo>
                  <a:pt x="446" y="17"/>
                </a:lnTo>
                <a:lnTo>
                  <a:pt x="446" y="19"/>
                </a:lnTo>
                <a:lnTo>
                  <a:pt x="447" y="19"/>
                </a:lnTo>
                <a:lnTo>
                  <a:pt x="449" y="19"/>
                </a:lnTo>
                <a:lnTo>
                  <a:pt x="451" y="19"/>
                </a:lnTo>
                <a:lnTo>
                  <a:pt x="453" y="17"/>
                </a:lnTo>
                <a:lnTo>
                  <a:pt x="455" y="15"/>
                </a:lnTo>
                <a:lnTo>
                  <a:pt x="457" y="15"/>
                </a:lnTo>
                <a:lnTo>
                  <a:pt x="457" y="13"/>
                </a:lnTo>
                <a:lnTo>
                  <a:pt x="459" y="11"/>
                </a:lnTo>
                <a:lnTo>
                  <a:pt x="459" y="9"/>
                </a:lnTo>
                <a:lnTo>
                  <a:pt x="461" y="8"/>
                </a:lnTo>
                <a:lnTo>
                  <a:pt x="461" y="6"/>
                </a:lnTo>
                <a:lnTo>
                  <a:pt x="461" y="4"/>
                </a:lnTo>
                <a:lnTo>
                  <a:pt x="463" y="4"/>
                </a:lnTo>
                <a:lnTo>
                  <a:pt x="463" y="2"/>
                </a:lnTo>
                <a:lnTo>
                  <a:pt x="463" y="0"/>
                </a:lnTo>
                <a:lnTo>
                  <a:pt x="465" y="0"/>
                </a:lnTo>
                <a:lnTo>
                  <a:pt x="465" y="36"/>
                </a:lnTo>
                <a:lnTo>
                  <a:pt x="465" y="67"/>
                </a:lnTo>
                <a:lnTo>
                  <a:pt x="463" y="73"/>
                </a:lnTo>
                <a:lnTo>
                  <a:pt x="461" y="73"/>
                </a:lnTo>
                <a:lnTo>
                  <a:pt x="459" y="73"/>
                </a:lnTo>
                <a:lnTo>
                  <a:pt x="457" y="71"/>
                </a:lnTo>
                <a:lnTo>
                  <a:pt x="455" y="73"/>
                </a:lnTo>
                <a:lnTo>
                  <a:pt x="453" y="73"/>
                </a:lnTo>
                <a:lnTo>
                  <a:pt x="451" y="73"/>
                </a:lnTo>
                <a:lnTo>
                  <a:pt x="449" y="73"/>
                </a:lnTo>
                <a:lnTo>
                  <a:pt x="447" y="73"/>
                </a:lnTo>
                <a:lnTo>
                  <a:pt x="447" y="71"/>
                </a:lnTo>
                <a:lnTo>
                  <a:pt x="446" y="71"/>
                </a:lnTo>
                <a:lnTo>
                  <a:pt x="444" y="69"/>
                </a:lnTo>
                <a:lnTo>
                  <a:pt x="442" y="69"/>
                </a:lnTo>
                <a:lnTo>
                  <a:pt x="440" y="71"/>
                </a:lnTo>
                <a:lnTo>
                  <a:pt x="438" y="73"/>
                </a:lnTo>
                <a:lnTo>
                  <a:pt x="438" y="75"/>
                </a:lnTo>
                <a:lnTo>
                  <a:pt x="436" y="75"/>
                </a:lnTo>
                <a:lnTo>
                  <a:pt x="434" y="75"/>
                </a:lnTo>
                <a:lnTo>
                  <a:pt x="434" y="77"/>
                </a:lnTo>
                <a:lnTo>
                  <a:pt x="432" y="79"/>
                </a:lnTo>
                <a:lnTo>
                  <a:pt x="430" y="79"/>
                </a:lnTo>
                <a:lnTo>
                  <a:pt x="428" y="79"/>
                </a:lnTo>
                <a:lnTo>
                  <a:pt x="426" y="81"/>
                </a:lnTo>
                <a:lnTo>
                  <a:pt x="426" y="79"/>
                </a:lnTo>
                <a:lnTo>
                  <a:pt x="424" y="79"/>
                </a:lnTo>
                <a:lnTo>
                  <a:pt x="424" y="82"/>
                </a:lnTo>
                <a:lnTo>
                  <a:pt x="426" y="82"/>
                </a:lnTo>
                <a:lnTo>
                  <a:pt x="426" y="84"/>
                </a:lnTo>
                <a:lnTo>
                  <a:pt x="426" y="86"/>
                </a:lnTo>
                <a:lnTo>
                  <a:pt x="426" y="88"/>
                </a:lnTo>
                <a:lnTo>
                  <a:pt x="428" y="90"/>
                </a:lnTo>
                <a:lnTo>
                  <a:pt x="428" y="92"/>
                </a:lnTo>
                <a:lnTo>
                  <a:pt x="428" y="94"/>
                </a:lnTo>
                <a:lnTo>
                  <a:pt x="430" y="96"/>
                </a:lnTo>
                <a:lnTo>
                  <a:pt x="430" y="98"/>
                </a:lnTo>
                <a:lnTo>
                  <a:pt x="430" y="100"/>
                </a:lnTo>
                <a:lnTo>
                  <a:pt x="430" y="104"/>
                </a:lnTo>
                <a:lnTo>
                  <a:pt x="432" y="104"/>
                </a:lnTo>
                <a:lnTo>
                  <a:pt x="432" y="105"/>
                </a:lnTo>
                <a:lnTo>
                  <a:pt x="432" y="107"/>
                </a:lnTo>
                <a:lnTo>
                  <a:pt x="432" y="109"/>
                </a:lnTo>
                <a:lnTo>
                  <a:pt x="434" y="111"/>
                </a:lnTo>
                <a:lnTo>
                  <a:pt x="434" y="113"/>
                </a:lnTo>
                <a:lnTo>
                  <a:pt x="434" y="115"/>
                </a:lnTo>
                <a:lnTo>
                  <a:pt x="434" y="117"/>
                </a:lnTo>
                <a:lnTo>
                  <a:pt x="436" y="117"/>
                </a:lnTo>
                <a:lnTo>
                  <a:pt x="438" y="117"/>
                </a:lnTo>
                <a:lnTo>
                  <a:pt x="438" y="115"/>
                </a:lnTo>
                <a:lnTo>
                  <a:pt x="440" y="115"/>
                </a:lnTo>
                <a:lnTo>
                  <a:pt x="442" y="115"/>
                </a:lnTo>
                <a:lnTo>
                  <a:pt x="442" y="117"/>
                </a:lnTo>
                <a:lnTo>
                  <a:pt x="442" y="119"/>
                </a:lnTo>
                <a:lnTo>
                  <a:pt x="444" y="119"/>
                </a:lnTo>
                <a:lnTo>
                  <a:pt x="444" y="121"/>
                </a:lnTo>
                <a:lnTo>
                  <a:pt x="446" y="121"/>
                </a:lnTo>
                <a:lnTo>
                  <a:pt x="447" y="121"/>
                </a:lnTo>
                <a:lnTo>
                  <a:pt x="449" y="123"/>
                </a:lnTo>
                <a:lnTo>
                  <a:pt x="449" y="125"/>
                </a:lnTo>
                <a:lnTo>
                  <a:pt x="449" y="127"/>
                </a:lnTo>
                <a:lnTo>
                  <a:pt x="451" y="127"/>
                </a:lnTo>
                <a:lnTo>
                  <a:pt x="451" y="129"/>
                </a:lnTo>
                <a:lnTo>
                  <a:pt x="451" y="130"/>
                </a:lnTo>
                <a:lnTo>
                  <a:pt x="451" y="132"/>
                </a:lnTo>
                <a:lnTo>
                  <a:pt x="453" y="132"/>
                </a:lnTo>
                <a:lnTo>
                  <a:pt x="453" y="134"/>
                </a:lnTo>
                <a:lnTo>
                  <a:pt x="453" y="136"/>
                </a:lnTo>
                <a:lnTo>
                  <a:pt x="455" y="138"/>
                </a:lnTo>
                <a:lnTo>
                  <a:pt x="453" y="138"/>
                </a:lnTo>
                <a:lnTo>
                  <a:pt x="455" y="138"/>
                </a:lnTo>
                <a:lnTo>
                  <a:pt x="455" y="140"/>
                </a:lnTo>
                <a:lnTo>
                  <a:pt x="455" y="142"/>
                </a:lnTo>
                <a:lnTo>
                  <a:pt x="457" y="142"/>
                </a:lnTo>
                <a:lnTo>
                  <a:pt x="455" y="144"/>
                </a:lnTo>
                <a:lnTo>
                  <a:pt x="457" y="146"/>
                </a:lnTo>
                <a:lnTo>
                  <a:pt x="459" y="146"/>
                </a:lnTo>
                <a:lnTo>
                  <a:pt x="459" y="148"/>
                </a:lnTo>
                <a:lnTo>
                  <a:pt x="459" y="146"/>
                </a:lnTo>
                <a:lnTo>
                  <a:pt x="461" y="144"/>
                </a:lnTo>
                <a:lnTo>
                  <a:pt x="461" y="146"/>
                </a:lnTo>
                <a:lnTo>
                  <a:pt x="461" y="144"/>
                </a:lnTo>
                <a:lnTo>
                  <a:pt x="463" y="144"/>
                </a:lnTo>
                <a:lnTo>
                  <a:pt x="463" y="146"/>
                </a:lnTo>
                <a:lnTo>
                  <a:pt x="463" y="144"/>
                </a:lnTo>
                <a:lnTo>
                  <a:pt x="465" y="144"/>
                </a:lnTo>
                <a:lnTo>
                  <a:pt x="465" y="146"/>
                </a:lnTo>
                <a:lnTo>
                  <a:pt x="467" y="148"/>
                </a:lnTo>
                <a:lnTo>
                  <a:pt x="465" y="150"/>
                </a:lnTo>
                <a:lnTo>
                  <a:pt x="467" y="152"/>
                </a:lnTo>
                <a:lnTo>
                  <a:pt x="467" y="153"/>
                </a:lnTo>
                <a:lnTo>
                  <a:pt x="469" y="155"/>
                </a:lnTo>
                <a:lnTo>
                  <a:pt x="469" y="157"/>
                </a:lnTo>
                <a:lnTo>
                  <a:pt x="469" y="159"/>
                </a:lnTo>
                <a:lnTo>
                  <a:pt x="471" y="159"/>
                </a:lnTo>
                <a:lnTo>
                  <a:pt x="471" y="161"/>
                </a:lnTo>
                <a:lnTo>
                  <a:pt x="471" y="163"/>
                </a:lnTo>
                <a:lnTo>
                  <a:pt x="471" y="165"/>
                </a:lnTo>
                <a:lnTo>
                  <a:pt x="472" y="165"/>
                </a:lnTo>
                <a:lnTo>
                  <a:pt x="472" y="167"/>
                </a:lnTo>
                <a:lnTo>
                  <a:pt x="474" y="167"/>
                </a:lnTo>
                <a:lnTo>
                  <a:pt x="474" y="169"/>
                </a:lnTo>
                <a:lnTo>
                  <a:pt x="474" y="171"/>
                </a:lnTo>
                <a:lnTo>
                  <a:pt x="476" y="171"/>
                </a:lnTo>
                <a:lnTo>
                  <a:pt x="476" y="173"/>
                </a:lnTo>
                <a:lnTo>
                  <a:pt x="478" y="173"/>
                </a:lnTo>
                <a:lnTo>
                  <a:pt x="480" y="173"/>
                </a:lnTo>
                <a:lnTo>
                  <a:pt x="480" y="175"/>
                </a:lnTo>
                <a:lnTo>
                  <a:pt x="482" y="175"/>
                </a:lnTo>
                <a:lnTo>
                  <a:pt x="484" y="175"/>
                </a:lnTo>
                <a:lnTo>
                  <a:pt x="484" y="177"/>
                </a:lnTo>
                <a:lnTo>
                  <a:pt x="486" y="177"/>
                </a:lnTo>
                <a:lnTo>
                  <a:pt x="488" y="177"/>
                </a:lnTo>
                <a:lnTo>
                  <a:pt x="490" y="178"/>
                </a:lnTo>
                <a:lnTo>
                  <a:pt x="488" y="178"/>
                </a:lnTo>
                <a:lnTo>
                  <a:pt x="488" y="180"/>
                </a:lnTo>
                <a:lnTo>
                  <a:pt x="488" y="182"/>
                </a:lnTo>
                <a:lnTo>
                  <a:pt x="490" y="184"/>
                </a:lnTo>
                <a:lnTo>
                  <a:pt x="490" y="186"/>
                </a:lnTo>
                <a:lnTo>
                  <a:pt x="492" y="186"/>
                </a:lnTo>
                <a:lnTo>
                  <a:pt x="490" y="186"/>
                </a:lnTo>
                <a:lnTo>
                  <a:pt x="490" y="188"/>
                </a:lnTo>
                <a:lnTo>
                  <a:pt x="490" y="190"/>
                </a:lnTo>
                <a:lnTo>
                  <a:pt x="492" y="190"/>
                </a:lnTo>
                <a:lnTo>
                  <a:pt x="490" y="190"/>
                </a:lnTo>
                <a:lnTo>
                  <a:pt x="490" y="192"/>
                </a:lnTo>
                <a:lnTo>
                  <a:pt x="488" y="192"/>
                </a:lnTo>
                <a:lnTo>
                  <a:pt x="488" y="194"/>
                </a:lnTo>
                <a:lnTo>
                  <a:pt x="488" y="196"/>
                </a:lnTo>
                <a:lnTo>
                  <a:pt x="486" y="196"/>
                </a:lnTo>
                <a:lnTo>
                  <a:pt x="484" y="196"/>
                </a:lnTo>
                <a:lnTo>
                  <a:pt x="484" y="198"/>
                </a:lnTo>
                <a:lnTo>
                  <a:pt x="482" y="198"/>
                </a:lnTo>
                <a:lnTo>
                  <a:pt x="482" y="200"/>
                </a:lnTo>
                <a:lnTo>
                  <a:pt x="484" y="201"/>
                </a:lnTo>
                <a:lnTo>
                  <a:pt x="484" y="203"/>
                </a:lnTo>
                <a:lnTo>
                  <a:pt x="486" y="203"/>
                </a:lnTo>
                <a:lnTo>
                  <a:pt x="488" y="201"/>
                </a:lnTo>
                <a:lnTo>
                  <a:pt x="490" y="200"/>
                </a:lnTo>
                <a:lnTo>
                  <a:pt x="490" y="201"/>
                </a:lnTo>
                <a:lnTo>
                  <a:pt x="490" y="203"/>
                </a:lnTo>
                <a:lnTo>
                  <a:pt x="488" y="203"/>
                </a:lnTo>
                <a:lnTo>
                  <a:pt x="488" y="205"/>
                </a:lnTo>
                <a:lnTo>
                  <a:pt x="486" y="205"/>
                </a:lnTo>
                <a:lnTo>
                  <a:pt x="484" y="205"/>
                </a:lnTo>
                <a:lnTo>
                  <a:pt x="482" y="205"/>
                </a:lnTo>
                <a:lnTo>
                  <a:pt x="482" y="203"/>
                </a:lnTo>
                <a:lnTo>
                  <a:pt x="480" y="203"/>
                </a:lnTo>
                <a:lnTo>
                  <a:pt x="480" y="201"/>
                </a:lnTo>
                <a:lnTo>
                  <a:pt x="478" y="201"/>
                </a:lnTo>
                <a:lnTo>
                  <a:pt x="476" y="201"/>
                </a:lnTo>
                <a:lnTo>
                  <a:pt x="476" y="203"/>
                </a:lnTo>
                <a:lnTo>
                  <a:pt x="478" y="205"/>
                </a:lnTo>
                <a:lnTo>
                  <a:pt x="478" y="207"/>
                </a:lnTo>
                <a:lnTo>
                  <a:pt x="476" y="207"/>
                </a:lnTo>
                <a:lnTo>
                  <a:pt x="476" y="205"/>
                </a:lnTo>
                <a:lnTo>
                  <a:pt x="474" y="205"/>
                </a:lnTo>
                <a:lnTo>
                  <a:pt x="474" y="207"/>
                </a:lnTo>
                <a:lnTo>
                  <a:pt x="472" y="207"/>
                </a:lnTo>
                <a:lnTo>
                  <a:pt x="472" y="205"/>
                </a:lnTo>
                <a:lnTo>
                  <a:pt x="472" y="203"/>
                </a:lnTo>
                <a:lnTo>
                  <a:pt x="471" y="203"/>
                </a:lnTo>
                <a:lnTo>
                  <a:pt x="471" y="205"/>
                </a:lnTo>
                <a:lnTo>
                  <a:pt x="471" y="207"/>
                </a:lnTo>
                <a:lnTo>
                  <a:pt x="469" y="207"/>
                </a:lnTo>
                <a:lnTo>
                  <a:pt x="469" y="209"/>
                </a:lnTo>
                <a:lnTo>
                  <a:pt x="467" y="209"/>
                </a:lnTo>
                <a:lnTo>
                  <a:pt x="467" y="207"/>
                </a:lnTo>
                <a:lnTo>
                  <a:pt x="465" y="207"/>
                </a:lnTo>
                <a:lnTo>
                  <a:pt x="465" y="209"/>
                </a:lnTo>
                <a:lnTo>
                  <a:pt x="463" y="211"/>
                </a:lnTo>
                <a:lnTo>
                  <a:pt x="463" y="213"/>
                </a:lnTo>
                <a:lnTo>
                  <a:pt x="461" y="211"/>
                </a:lnTo>
                <a:lnTo>
                  <a:pt x="459" y="211"/>
                </a:lnTo>
                <a:lnTo>
                  <a:pt x="459" y="209"/>
                </a:lnTo>
                <a:lnTo>
                  <a:pt x="459" y="211"/>
                </a:lnTo>
                <a:lnTo>
                  <a:pt x="457" y="211"/>
                </a:lnTo>
                <a:lnTo>
                  <a:pt x="457" y="213"/>
                </a:lnTo>
                <a:lnTo>
                  <a:pt x="455" y="213"/>
                </a:lnTo>
                <a:lnTo>
                  <a:pt x="457" y="213"/>
                </a:lnTo>
                <a:lnTo>
                  <a:pt x="459" y="213"/>
                </a:lnTo>
                <a:lnTo>
                  <a:pt x="459" y="215"/>
                </a:lnTo>
                <a:lnTo>
                  <a:pt x="457" y="215"/>
                </a:lnTo>
                <a:lnTo>
                  <a:pt x="455" y="217"/>
                </a:lnTo>
                <a:lnTo>
                  <a:pt x="457" y="217"/>
                </a:lnTo>
                <a:lnTo>
                  <a:pt x="457" y="219"/>
                </a:lnTo>
                <a:lnTo>
                  <a:pt x="455" y="219"/>
                </a:lnTo>
                <a:lnTo>
                  <a:pt x="453" y="219"/>
                </a:lnTo>
                <a:lnTo>
                  <a:pt x="453" y="221"/>
                </a:lnTo>
                <a:lnTo>
                  <a:pt x="453" y="223"/>
                </a:lnTo>
                <a:lnTo>
                  <a:pt x="451" y="223"/>
                </a:lnTo>
                <a:lnTo>
                  <a:pt x="451" y="225"/>
                </a:lnTo>
                <a:lnTo>
                  <a:pt x="451" y="226"/>
                </a:lnTo>
                <a:lnTo>
                  <a:pt x="453" y="226"/>
                </a:lnTo>
                <a:lnTo>
                  <a:pt x="453" y="228"/>
                </a:lnTo>
                <a:lnTo>
                  <a:pt x="451" y="228"/>
                </a:lnTo>
                <a:lnTo>
                  <a:pt x="449" y="228"/>
                </a:lnTo>
                <a:lnTo>
                  <a:pt x="449" y="230"/>
                </a:lnTo>
                <a:lnTo>
                  <a:pt x="447" y="230"/>
                </a:lnTo>
                <a:lnTo>
                  <a:pt x="446" y="228"/>
                </a:lnTo>
                <a:lnTo>
                  <a:pt x="446" y="230"/>
                </a:lnTo>
                <a:lnTo>
                  <a:pt x="446" y="232"/>
                </a:lnTo>
                <a:lnTo>
                  <a:pt x="447" y="232"/>
                </a:lnTo>
                <a:lnTo>
                  <a:pt x="447" y="234"/>
                </a:lnTo>
                <a:lnTo>
                  <a:pt x="446" y="234"/>
                </a:lnTo>
                <a:lnTo>
                  <a:pt x="446" y="236"/>
                </a:lnTo>
                <a:lnTo>
                  <a:pt x="447" y="236"/>
                </a:lnTo>
                <a:lnTo>
                  <a:pt x="447" y="238"/>
                </a:lnTo>
                <a:lnTo>
                  <a:pt x="447" y="236"/>
                </a:lnTo>
                <a:lnTo>
                  <a:pt x="449" y="236"/>
                </a:lnTo>
                <a:lnTo>
                  <a:pt x="449" y="238"/>
                </a:lnTo>
                <a:lnTo>
                  <a:pt x="447" y="238"/>
                </a:lnTo>
                <a:lnTo>
                  <a:pt x="447" y="240"/>
                </a:lnTo>
                <a:lnTo>
                  <a:pt x="447" y="242"/>
                </a:lnTo>
                <a:lnTo>
                  <a:pt x="446" y="242"/>
                </a:lnTo>
                <a:lnTo>
                  <a:pt x="446" y="244"/>
                </a:lnTo>
                <a:lnTo>
                  <a:pt x="444" y="244"/>
                </a:lnTo>
                <a:lnTo>
                  <a:pt x="444" y="246"/>
                </a:lnTo>
                <a:lnTo>
                  <a:pt x="444" y="248"/>
                </a:lnTo>
                <a:lnTo>
                  <a:pt x="442" y="248"/>
                </a:lnTo>
                <a:lnTo>
                  <a:pt x="440" y="248"/>
                </a:lnTo>
                <a:lnTo>
                  <a:pt x="440" y="249"/>
                </a:lnTo>
                <a:lnTo>
                  <a:pt x="440" y="251"/>
                </a:lnTo>
                <a:lnTo>
                  <a:pt x="438" y="251"/>
                </a:lnTo>
                <a:lnTo>
                  <a:pt x="438" y="253"/>
                </a:lnTo>
                <a:lnTo>
                  <a:pt x="436" y="253"/>
                </a:lnTo>
                <a:lnTo>
                  <a:pt x="434" y="253"/>
                </a:lnTo>
                <a:lnTo>
                  <a:pt x="434" y="255"/>
                </a:lnTo>
                <a:lnTo>
                  <a:pt x="436" y="255"/>
                </a:lnTo>
                <a:lnTo>
                  <a:pt x="436" y="257"/>
                </a:lnTo>
                <a:lnTo>
                  <a:pt x="436" y="259"/>
                </a:lnTo>
                <a:lnTo>
                  <a:pt x="438" y="259"/>
                </a:lnTo>
                <a:lnTo>
                  <a:pt x="438" y="257"/>
                </a:lnTo>
                <a:lnTo>
                  <a:pt x="440" y="259"/>
                </a:lnTo>
                <a:lnTo>
                  <a:pt x="438" y="259"/>
                </a:lnTo>
                <a:lnTo>
                  <a:pt x="438" y="261"/>
                </a:lnTo>
                <a:lnTo>
                  <a:pt x="436" y="261"/>
                </a:lnTo>
                <a:lnTo>
                  <a:pt x="438" y="261"/>
                </a:lnTo>
                <a:lnTo>
                  <a:pt x="440" y="261"/>
                </a:lnTo>
                <a:lnTo>
                  <a:pt x="440" y="263"/>
                </a:lnTo>
                <a:lnTo>
                  <a:pt x="438" y="263"/>
                </a:lnTo>
                <a:lnTo>
                  <a:pt x="440" y="263"/>
                </a:lnTo>
                <a:lnTo>
                  <a:pt x="440" y="265"/>
                </a:lnTo>
                <a:lnTo>
                  <a:pt x="442" y="265"/>
                </a:lnTo>
                <a:lnTo>
                  <a:pt x="442" y="267"/>
                </a:lnTo>
                <a:lnTo>
                  <a:pt x="444" y="267"/>
                </a:lnTo>
                <a:lnTo>
                  <a:pt x="446" y="267"/>
                </a:lnTo>
                <a:lnTo>
                  <a:pt x="447" y="267"/>
                </a:lnTo>
                <a:lnTo>
                  <a:pt x="447" y="269"/>
                </a:lnTo>
                <a:lnTo>
                  <a:pt x="447" y="271"/>
                </a:lnTo>
                <a:lnTo>
                  <a:pt x="447" y="273"/>
                </a:lnTo>
                <a:lnTo>
                  <a:pt x="446" y="273"/>
                </a:lnTo>
                <a:lnTo>
                  <a:pt x="446" y="274"/>
                </a:lnTo>
                <a:lnTo>
                  <a:pt x="447" y="274"/>
                </a:lnTo>
                <a:lnTo>
                  <a:pt x="449" y="274"/>
                </a:lnTo>
                <a:lnTo>
                  <a:pt x="449" y="273"/>
                </a:lnTo>
                <a:lnTo>
                  <a:pt x="449" y="271"/>
                </a:lnTo>
                <a:lnTo>
                  <a:pt x="451" y="271"/>
                </a:lnTo>
                <a:lnTo>
                  <a:pt x="451" y="269"/>
                </a:lnTo>
                <a:lnTo>
                  <a:pt x="453" y="269"/>
                </a:lnTo>
                <a:lnTo>
                  <a:pt x="455" y="269"/>
                </a:lnTo>
                <a:lnTo>
                  <a:pt x="455" y="271"/>
                </a:lnTo>
                <a:lnTo>
                  <a:pt x="457" y="271"/>
                </a:lnTo>
                <a:lnTo>
                  <a:pt x="459" y="271"/>
                </a:lnTo>
                <a:lnTo>
                  <a:pt x="457" y="271"/>
                </a:lnTo>
                <a:lnTo>
                  <a:pt x="457" y="273"/>
                </a:lnTo>
                <a:lnTo>
                  <a:pt x="455" y="273"/>
                </a:lnTo>
                <a:lnTo>
                  <a:pt x="455" y="274"/>
                </a:lnTo>
                <a:lnTo>
                  <a:pt x="455" y="276"/>
                </a:lnTo>
                <a:lnTo>
                  <a:pt x="457" y="276"/>
                </a:lnTo>
                <a:lnTo>
                  <a:pt x="459" y="276"/>
                </a:lnTo>
                <a:lnTo>
                  <a:pt x="459" y="278"/>
                </a:lnTo>
                <a:lnTo>
                  <a:pt x="461" y="278"/>
                </a:lnTo>
                <a:lnTo>
                  <a:pt x="461" y="280"/>
                </a:lnTo>
                <a:lnTo>
                  <a:pt x="459" y="282"/>
                </a:lnTo>
                <a:lnTo>
                  <a:pt x="457" y="280"/>
                </a:lnTo>
                <a:lnTo>
                  <a:pt x="455" y="280"/>
                </a:lnTo>
                <a:lnTo>
                  <a:pt x="455" y="282"/>
                </a:lnTo>
                <a:lnTo>
                  <a:pt x="457" y="282"/>
                </a:lnTo>
                <a:lnTo>
                  <a:pt x="459" y="284"/>
                </a:lnTo>
                <a:lnTo>
                  <a:pt x="457" y="284"/>
                </a:lnTo>
                <a:lnTo>
                  <a:pt x="457" y="286"/>
                </a:lnTo>
                <a:lnTo>
                  <a:pt x="459" y="286"/>
                </a:lnTo>
                <a:lnTo>
                  <a:pt x="459" y="288"/>
                </a:lnTo>
                <a:lnTo>
                  <a:pt x="461" y="288"/>
                </a:lnTo>
                <a:lnTo>
                  <a:pt x="463" y="288"/>
                </a:lnTo>
                <a:lnTo>
                  <a:pt x="463" y="290"/>
                </a:lnTo>
                <a:lnTo>
                  <a:pt x="465" y="290"/>
                </a:lnTo>
                <a:lnTo>
                  <a:pt x="463" y="292"/>
                </a:lnTo>
                <a:lnTo>
                  <a:pt x="461" y="292"/>
                </a:lnTo>
                <a:lnTo>
                  <a:pt x="461" y="294"/>
                </a:lnTo>
                <a:lnTo>
                  <a:pt x="463" y="294"/>
                </a:lnTo>
                <a:lnTo>
                  <a:pt x="463" y="296"/>
                </a:lnTo>
                <a:lnTo>
                  <a:pt x="465" y="296"/>
                </a:lnTo>
                <a:lnTo>
                  <a:pt x="465" y="294"/>
                </a:lnTo>
                <a:lnTo>
                  <a:pt x="465" y="296"/>
                </a:lnTo>
                <a:lnTo>
                  <a:pt x="463" y="298"/>
                </a:lnTo>
                <a:lnTo>
                  <a:pt x="461" y="298"/>
                </a:lnTo>
                <a:lnTo>
                  <a:pt x="461" y="299"/>
                </a:lnTo>
                <a:lnTo>
                  <a:pt x="461" y="301"/>
                </a:lnTo>
                <a:lnTo>
                  <a:pt x="463" y="301"/>
                </a:lnTo>
                <a:lnTo>
                  <a:pt x="465" y="301"/>
                </a:lnTo>
                <a:lnTo>
                  <a:pt x="465" y="299"/>
                </a:lnTo>
                <a:lnTo>
                  <a:pt x="465" y="301"/>
                </a:lnTo>
                <a:lnTo>
                  <a:pt x="463" y="301"/>
                </a:lnTo>
                <a:lnTo>
                  <a:pt x="463" y="303"/>
                </a:lnTo>
                <a:lnTo>
                  <a:pt x="463" y="305"/>
                </a:lnTo>
                <a:lnTo>
                  <a:pt x="463" y="307"/>
                </a:lnTo>
                <a:lnTo>
                  <a:pt x="461" y="309"/>
                </a:lnTo>
                <a:lnTo>
                  <a:pt x="461" y="311"/>
                </a:lnTo>
                <a:lnTo>
                  <a:pt x="461" y="313"/>
                </a:lnTo>
                <a:lnTo>
                  <a:pt x="461" y="311"/>
                </a:lnTo>
                <a:lnTo>
                  <a:pt x="459" y="311"/>
                </a:lnTo>
                <a:lnTo>
                  <a:pt x="457" y="311"/>
                </a:lnTo>
                <a:lnTo>
                  <a:pt x="459" y="311"/>
                </a:lnTo>
                <a:lnTo>
                  <a:pt x="459" y="313"/>
                </a:lnTo>
                <a:lnTo>
                  <a:pt x="474" y="319"/>
                </a:lnTo>
                <a:lnTo>
                  <a:pt x="486" y="324"/>
                </a:lnTo>
                <a:lnTo>
                  <a:pt x="494" y="328"/>
                </a:lnTo>
                <a:lnTo>
                  <a:pt x="513" y="336"/>
                </a:lnTo>
                <a:lnTo>
                  <a:pt x="532" y="344"/>
                </a:lnTo>
                <a:lnTo>
                  <a:pt x="534" y="344"/>
                </a:lnTo>
                <a:lnTo>
                  <a:pt x="570" y="359"/>
                </a:lnTo>
                <a:lnTo>
                  <a:pt x="572" y="359"/>
                </a:lnTo>
                <a:lnTo>
                  <a:pt x="574" y="359"/>
                </a:lnTo>
                <a:lnTo>
                  <a:pt x="574" y="357"/>
                </a:lnTo>
                <a:lnTo>
                  <a:pt x="578" y="357"/>
                </a:lnTo>
                <a:lnTo>
                  <a:pt x="578" y="355"/>
                </a:lnTo>
                <a:lnTo>
                  <a:pt x="580" y="355"/>
                </a:lnTo>
                <a:lnTo>
                  <a:pt x="580" y="353"/>
                </a:lnTo>
                <a:lnTo>
                  <a:pt x="580" y="351"/>
                </a:lnTo>
                <a:lnTo>
                  <a:pt x="582" y="351"/>
                </a:lnTo>
                <a:lnTo>
                  <a:pt x="582" y="349"/>
                </a:lnTo>
                <a:lnTo>
                  <a:pt x="582" y="347"/>
                </a:lnTo>
                <a:lnTo>
                  <a:pt x="584" y="347"/>
                </a:lnTo>
                <a:lnTo>
                  <a:pt x="584" y="346"/>
                </a:lnTo>
                <a:lnTo>
                  <a:pt x="586" y="344"/>
                </a:lnTo>
                <a:lnTo>
                  <a:pt x="588" y="342"/>
                </a:lnTo>
                <a:lnTo>
                  <a:pt x="590" y="340"/>
                </a:lnTo>
                <a:close/>
              </a:path>
            </a:pathLst>
          </a:custGeom>
          <a:solidFill>
            <a:srgbClr val="548235"/>
          </a:solidFill>
          <a:ln w="3175" cmpd="sng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CO" sz="14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9" name="Gráfico 238" descr="Red social con relleno sólido">
            <a:extLst>
              <a:ext uri="{FF2B5EF4-FFF2-40B4-BE49-F238E27FC236}">
                <a16:creationId xmlns:a16="http://schemas.microsoft.com/office/drawing/2014/main" id="{4B435D90-B6D8-48B6-BE75-4732FC865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1151" y="2547957"/>
            <a:ext cx="199764" cy="199764"/>
          </a:xfrm>
          <a:prstGeom prst="rect">
            <a:avLst/>
          </a:prstGeom>
        </p:spPr>
      </p:pic>
      <p:pic>
        <p:nvPicPr>
          <p:cNvPr id="249" name="Gráfico 248" descr="Red social con relleno sólido">
            <a:extLst>
              <a:ext uri="{FF2B5EF4-FFF2-40B4-BE49-F238E27FC236}">
                <a16:creationId xmlns:a16="http://schemas.microsoft.com/office/drawing/2014/main" id="{966A8CFA-5DE7-478F-9843-C5E01CAB8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782" y="4787654"/>
            <a:ext cx="199764" cy="199764"/>
          </a:xfrm>
          <a:prstGeom prst="rect">
            <a:avLst/>
          </a:prstGeom>
        </p:spPr>
      </p:pic>
      <p:pic>
        <p:nvPicPr>
          <p:cNvPr id="250" name="Gráfico 249" descr="Red social con relleno sólido">
            <a:extLst>
              <a:ext uri="{FF2B5EF4-FFF2-40B4-BE49-F238E27FC236}">
                <a16:creationId xmlns:a16="http://schemas.microsoft.com/office/drawing/2014/main" id="{8D9EE539-01E0-4787-B3C5-9C7F600C4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1661" y="5260525"/>
            <a:ext cx="199764" cy="199764"/>
          </a:xfrm>
          <a:prstGeom prst="rect">
            <a:avLst/>
          </a:prstGeom>
        </p:spPr>
      </p:pic>
      <p:pic>
        <p:nvPicPr>
          <p:cNvPr id="253" name="Gráfico 252" descr="Red social con relleno sólido">
            <a:extLst>
              <a:ext uri="{FF2B5EF4-FFF2-40B4-BE49-F238E27FC236}">
                <a16:creationId xmlns:a16="http://schemas.microsoft.com/office/drawing/2014/main" id="{AF69D3C2-FE5B-4434-8239-50BB5A444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059" y="3518875"/>
            <a:ext cx="199764" cy="199764"/>
          </a:xfrm>
          <a:prstGeom prst="rect">
            <a:avLst/>
          </a:prstGeom>
        </p:spPr>
      </p:pic>
      <p:pic>
        <p:nvPicPr>
          <p:cNvPr id="256" name="Gráfico 255" descr="Red social con relleno sólido">
            <a:extLst>
              <a:ext uri="{FF2B5EF4-FFF2-40B4-BE49-F238E27FC236}">
                <a16:creationId xmlns:a16="http://schemas.microsoft.com/office/drawing/2014/main" id="{93FFFA48-1AE1-498D-BE68-ECD8951D4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8810" y="2810006"/>
            <a:ext cx="511831" cy="511831"/>
          </a:xfrm>
          <a:prstGeom prst="rect">
            <a:avLst/>
          </a:prstGeom>
        </p:spPr>
      </p:pic>
      <p:pic>
        <p:nvPicPr>
          <p:cNvPr id="275" name="Gráfico 274" descr="Red social con relleno sólido">
            <a:extLst>
              <a:ext uri="{FF2B5EF4-FFF2-40B4-BE49-F238E27FC236}">
                <a16:creationId xmlns:a16="http://schemas.microsoft.com/office/drawing/2014/main" id="{76241B5F-AA76-4A8C-B00E-19F51F2BB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8991" y="5161378"/>
            <a:ext cx="199764" cy="199764"/>
          </a:xfrm>
          <a:prstGeom prst="rect">
            <a:avLst/>
          </a:prstGeom>
        </p:spPr>
      </p:pic>
      <p:pic>
        <p:nvPicPr>
          <p:cNvPr id="276" name="Gráfico 275" descr="Red social con relleno sólido">
            <a:extLst>
              <a:ext uri="{FF2B5EF4-FFF2-40B4-BE49-F238E27FC236}">
                <a16:creationId xmlns:a16="http://schemas.microsoft.com/office/drawing/2014/main" id="{4F0F2982-BE1D-485B-9555-D6A422EB1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3083" y="4514199"/>
            <a:ext cx="199764" cy="199764"/>
          </a:xfrm>
          <a:prstGeom prst="rect">
            <a:avLst/>
          </a:prstGeom>
        </p:spPr>
      </p:pic>
      <p:pic>
        <p:nvPicPr>
          <p:cNvPr id="277" name="Gráfico 276" descr="Red social con relleno sólido">
            <a:extLst>
              <a:ext uri="{FF2B5EF4-FFF2-40B4-BE49-F238E27FC236}">
                <a16:creationId xmlns:a16="http://schemas.microsoft.com/office/drawing/2014/main" id="{AE5D1FD0-EF0A-4F3F-B852-9C0DDB64F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2809" y="4751859"/>
            <a:ext cx="199764" cy="199764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8D257D0A-91B6-4FB3-99A2-17A91DD3116F}"/>
              </a:ext>
            </a:extLst>
          </p:cNvPr>
          <p:cNvGrpSpPr/>
          <p:nvPr/>
        </p:nvGrpSpPr>
        <p:grpSpPr>
          <a:xfrm>
            <a:off x="4020125" y="586797"/>
            <a:ext cx="2980569" cy="1210671"/>
            <a:chOff x="5842920" y="1179361"/>
            <a:chExt cx="2980569" cy="1210671"/>
          </a:xfrm>
        </p:grpSpPr>
        <p:sp>
          <p:nvSpPr>
            <p:cNvPr id="218" name="CuadroTexto 217">
              <a:extLst>
                <a:ext uri="{FF2B5EF4-FFF2-40B4-BE49-F238E27FC236}">
                  <a16:creationId xmlns:a16="http://schemas.microsoft.com/office/drawing/2014/main" id="{28F87D20-E3EC-4C04-967D-74103E2266A3}"/>
                </a:ext>
              </a:extLst>
            </p:cNvPr>
            <p:cNvSpPr txBox="1"/>
            <p:nvPr/>
          </p:nvSpPr>
          <p:spPr>
            <a:xfrm>
              <a:off x="6578867" y="1179361"/>
              <a:ext cx="22446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>
                <a:defRPr sz="3200" b="1">
                  <a:ln/>
                  <a:solidFill>
                    <a:srgbClr val="A7D730"/>
                  </a:solidFill>
                </a:defRPr>
              </a:lvl1pPr>
            </a:lstStyle>
            <a:p>
              <a:r>
                <a:rPr lang="es-CO" sz="4400" dirty="0"/>
                <a:t>5.538*</a:t>
              </a:r>
            </a:p>
          </p:txBody>
        </p:sp>
        <p:pic>
          <p:nvPicPr>
            <p:cNvPr id="219" name="Imagen 218">
              <a:extLst>
                <a:ext uri="{FF2B5EF4-FFF2-40B4-BE49-F238E27FC236}">
                  <a16:creationId xmlns:a16="http://schemas.microsoft.com/office/drawing/2014/main" id="{E278F61E-43A9-4A83-92D4-647F7377A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2920" y="1225418"/>
              <a:ext cx="855649" cy="750762"/>
            </a:xfrm>
            <a:prstGeom prst="rect">
              <a:avLst/>
            </a:prstGeom>
          </p:spPr>
        </p:pic>
        <p:sp>
          <p:nvSpPr>
            <p:cNvPr id="220" name="CuadroTexto 219">
              <a:extLst>
                <a:ext uri="{FF2B5EF4-FFF2-40B4-BE49-F238E27FC236}">
                  <a16:creationId xmlns:a16="http://schemas.microsoft.com/office/drawing/2014/main" id="{39486C3E-8BD3-4C8F-892A-278459D3B4BE}"/>
                </a:ext>
              </a:extLst>
            </p:cNvPr>
            <p:cNvSpPr txBox="1"/>
            <p:nvPr/>
          </p:nvSpPr>
          <p:spPr>
            <a:xfrm>
              <a:off x="5948879" y="1836034"/>
              <a:ext cx="25035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 dirty="0"/>
                <a:t>Integradas en operación hasta el 2027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338FDF97-B307-48D0-9664-5FBD4075B0C3}"/>
              </a:ext>
            </a:extLst>
          </p:cNvPr>
          <p:cNvSpPr txBox="1"/>
          <p:nvPr/>
        </p:nvSpPr>
        <p:spPr>
          <a:xfrm>
            <a:off x="102128" y="6125738"/>
            <a:ext cx="10212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(*) Se considera integrar el CCTV de etapa 1, así como las de  mantenimiento/instalación fuera de AMVA y las que se encuentran integradas en el SIES-M correspondientes a etapa 2</a:t>
            </a:r>
          </a:p>
        </p:txBody>
      </p:sp>
      <p:sp>
        <p:nvSpPr>
          <p:cNvPr id="236" name="Rectángulo 235">
            <a:extLst>
              <a:ext uri="{FF2B5EF4-FFF2-40B4-BE49-F238E27FC236}">
                <a16:creationId xmlns:a16="http://schemas.microsoft.com/office/drawing/2014/main" id="{E39EA60F-1AD7-464B-9BD1-D3DB662BD604}"/>
              </a:ext>
            </a:extLst>
          </p:cNvPr>
          <p:cNvSpPr/>
          <p:nvPr/>
        </p:nvSpPr>
        <p:spPr>
          <a:xfrm>
            <a:off x="6820009" y="1308896"/>
            <a:ext cx="366375" cy="353820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7" name="Rectángulo 236">
            <a:extLst>
              <a:ext uri="{FF2B5EF4-FFF2-40B4-BE49-F238E27FC236}">
                <a16:creationId xmlns:a16="http://schemas.microsoft.com/office/drawing/2014/main" id="{AF29938B-550D-4A9C-85BB-2B0A2FAB2AA8}"/>
              </a:ext>
            </a:extLst>
          </p:cNvPr>
          <p:cNvSpPr/>
          <p:nvPr/>
        </p:nvSpPr>
        <p:spPr>
          <a:xfrm>
            <a:off x="6820009" y="1850225"/>
            <a:ext cx="366375" cy="3538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8" name="Rectángulo 237">
            <a:extLst>
              <a:ext uri="{FF2B5EF4-FFF2-40B4-BE49-F238E27FC236}">
                <a16:creationId xmlns:a16="http://schemas.microsoft.com/office/drawing/2014/main" id="{A4569F03-C2C7-408C-BAA2-61D261AB3526}"/>
              </a:ext>
            </a:extLst>
          </p:cNvPr>
          <p:cNvSpPr/>
          <p:nvPr/>
        </p:nvSpPr>
        <p:spPr>
          <a:xfrm>
            <a:off x="6832686" y="2369830"/>
            <a:ext cx="366375" cy="35382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0" name="CuadroTexto 239">
            <a:extLst>
              <a:ext uri="{FF2B5EF4-FFF2-40B4-BE49-F238E27FC236}">
                <a16:creationId xmlns:a16="http://schemas.microsoft.com/office/drawing/2014/main" id="{60C72C3A-8518-4680-B650-B328EE8DB861}"/>
              </a:ext>
            </a:extLst>
          </p:cNvPr>
          <p:cNvSpPr txBox="1"/>
          <p:nvPr/>
        </p:nvSpPr>
        <p:spPr>
          <a:xfrm>
            <a:off x="7231618" y="2904338"/>
            <a:ext cx="4960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r>
              <a:rPr lang="es-CO" dirty="0"/>
              <a:t>Instalaciones y operación de Nodos hasta 2027</a:t>
            </a:r>
          </a:p>
        </p:txBody>
      </p:sp>
      <p:sp>
        <p:nvSpPr>
          <p:cNvPr id="244" name="Rectángulo: esquinas redondeadas 243">
            <a:extLst>
              <a:ext uri="{FF2B5EF4-FFF2-40B4-BE49-F238E27FC236}">
                <a16:creationId xmlns:a16="http://schemas.microsoft.com/office/drawing/2014/main" id="{0B76A942-04BF-449B-89E3-8FB9693B4D44}"/>
              </a:ext>
            </a:extLst>
          </p:cNvPr>
          <p:cNvSpPr/>
          <p:nvPr/>
        </p:nvSpPr>
        <p:spPr>
          <a:xfrm>
            <a:off x="6773186" y="3733295"/>
            <a:ext cx="5206133" cy="1963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5" name="CuadroTexto 244">
            <a:extLst>
              <a:ext uri="{FF2B5EF4-FFF2-40B4-BE49-F238E27FC236}">
                <a16:creationId xmlns:a16="http://schemas.microsoft.com/office/drawing/2014/main" id="{F3D94794-CF84-42BA-8F22-5E1AC93C9785}"/>
              </a:ext>
            </a:extLst>
          </p:cNvPr>
          <p:cNvSpPr txBox="1"/>
          <p:nvPr/>
        </p:nvSpPr>
        <p:spPr>
          <a:xfrm>
            <a:off x="6937411" y="3855107"/>
            <a:ext cx="4503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19406D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3200" dirty="0">
                <a:sym typeface="Fira Sans Extra Condensed Medium"/>
              </a:rPr>
              <a:t>$159.909.434.117</a:t>
            </a:r>
            <a:endParaRPr lang="es-CO" sz="3200" dirty="0"/>
          </a:p>
        </p:txBody>
      </p: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8E0969B6-537E-4F33-8676-EACFA0FC2C1F}"/>
              </a:ext>
            </a:extLst>
          </p:cNvPr>
          <p:cNvSpPr txBox="1"/>
          <p:nvPr/>
        </p:nvSpPr>
        <p:spPr>
          <a:xfrm>
            <a:off x="6895921" y="4505456"/>
            <a:ext cx="4857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285750" indent="-285750">
              <a:buFont typeface="Wingdings" panose="05000000000000000000" pitchFamily="2" charset="2"/>
              <a:buChar char="q"/>
              <a:defRPr sz="1300">
                <a:solidFill>
                  <a:srgbClr val="1940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Instalación y mantenimiento de CCTV en 60 municipios 2020 - 2023</a:t>
            </a:r>
            <a:endParaRPr lang="es-CO" sz="1100" dirty="0"/>
          </a:p>
        </p:txBody>
      </p:sp>
      <p:sp>
        <p:nvSpPr>
          <p:cNvPr id="247" name="CuadroTexto 246">
            <a:extLst>
              <a:ext uri="{FF2B5EF4-FFF2-40B4-BE49-F238E27FC236}">
                <a16:creationId xmlns:a16="http://schemas.microsoft.com/office/drawing/2014/main" id="{411FB74A-2C1F-40D0-83E9-E3A793922460}"/>
              </a:ext>
            </a:extLst>
          </p:cNvPr>
          <p:cNvSpPr txBox="1"/>
          <p:nvPr/>
        </p:nvSpPr>
        <p:spPr>
          <a:xfrm>
            <a:off x="6912471" y="4715001"/>
            <a:ext cx="4857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285750" indent="-285750">
              <a:buFont typeface="Wingdings" panose="05000000000000000000" pitchFamily="2" charset="2"/>
              <a:buChar char="q"/>
              <a:defRPr sz="1300">
                <a:solidFill>
                  <a:srgbClr val="1940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Sostenibilidad e integración de CCTV de 100 municipios 2024 - 2027</a:t>
            </a:r>
            <a:endParaRPr lang="es-CO" sz="1100" dirty="0"/>
          </a:p>
        </p:txBody>
      </p:sp>
      <p:sp>
        <p:nvSpPr>
          <p:cNvPr id="248" name="CuadroTexto 247">
            <a:extLst>
              <a:ext uri="{FF2B5EF4-FFF2-40B4-BE49-F238E27FC236}">
                <a16:creationId xmlns:a16="http://schemas.microsoft.com/office/drawing/2014/main" id="{74781A20-6C69-43B0-B213-7B8BE32599E9}"/>
              </a:ext>
            </a:extLst>
          </p:cNvPr>
          <p:cNvSpPr txBox="1"/>
          <p:nvPr/>
        </p:nvSpPr>
        <p:spPr>
          <a:xfrm>
            <a:off x="6912471" y="5059937"/>
            <a:ext cx="4840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285750" indent="-285750">
              <a:buFont typeface="Wingdings" panose="05000000000000000000" pitchFamily="2" charset="2"/>
              <a:buChar char="q"/>
              <a:defRPr sz="1300">
                <a:solidFill>
                  <a:srgbClr val="1940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Instalación, operación e integración de sistemas en 8 subregionales y 1 departamental</a:t>
            </a:r>
            <a:endParaRPr lang="es-CO" sz="1100" dirty="0"/>
          </a:p>
        </p:txBody>
      </p:sp>
      <p:sp>
        <p:nvSpPr>
          <p:cNvPr id="202" name="Redondear rectángulo de esquina del mismo lado 4">
            <a:extLst>
              <a:ext uri="{FF2B5EF4-FFF2-40B4-BE49-F238E27FC236}">
                <a16:creationId xmlns:a16="http://schemas.microsoft.com/office/drawing/2014/main" id="{201CCB9E-C033-49E7-88B2-02A11D2F99BF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7" name="543 Rectángulo">
            <a:extLst>
              <a:ext uri="{FF2B5EF4-FFF2-40B4-BE49-F238E27FC236}">
                <a16:creationId xmlns:a16="http://schemas.microsoft.com/office/drawing/2014/main" id="{B3A1CB1A-9B8C-4971-9B9A-5AE274753D63}"/>
              </a:ext>
            </a:extLst>
          </p:cNvPr>
          <p:cNvSpPr/>
          <p:nvPr/>
        </p:nvSpPr>
        <p:spPr>
          <a:xfrm>
            <a:off x="56230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de Seguridad y Justicia</a:t>
            </a:r>
          </a:p>
        </p:txBody>
      </p:sp>
      <p:pic>
        <p:nvPicPr>
          <p:cNvPr id="221" name="Imagen 220">
            <a:extLst>
              <a:ext uri="{FF2B5EF4-FFF2-40B4-BE49-F238E27FC236}">
                <a16:creationId xmlns:a16="http://schemas.microsoft.com/office/drawing/2014/main" id="{5C3EC2D8-D3B9-4BC3-90A5-E84930880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366" y="5736252"/>
            <a:ext cx="3303862" cy="11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88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>
          <a:xfrm>
            <a:off x="-6661" y="0"/>
            <a:ext cx="1220143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DBF5007-F84F-444E-97C1-D880165FF5C2}"/>
              </a:ext>
            </a:extLst>
          </p:cNvPr>
          <p:cNvSpPr/>
          <p:nvPr/>
        </p:nvSpPr>
        <p:spPr>
          <a:xfrm rot="16200000">
            <a:off x="2665055" y="-2676728"/>
            <a:ext cx="6858000" cy="1221145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latin typeface="Arial Black" panose="020B0A040201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950051" y="-263243"/>
            <a:ext cx="3867725" cy="4904243"/>
            <a:chOff x="8050579" y="-417637"/>
            <a:chExt cx="3867725" cy="4904243"/>
          </a:xfrm>
        </p:grpSpPr>
        <p:sp>
          <p:nvSpPr>
            <p:cNvPr id="17" name="Rectángulo redondeado 26">
              <a:extLst>
                <a:ext uri="{FF2B5EF4-FFF2-40B4-BE49-F238E27FC236}">
                  <a16:creationId xmlns:a16="http://schemas.microsoft.com/office/drawing/2014/main" id="{5C9CB3E7-7CBA-1864-1FB8-2C2422C8963D}"/>
                </a:ext>
              </a:extLst>
            </p:cNvPr>
            <p:cNvSpPr/>
            <p:nvPr/>
          </p:nvSpPr>
          <p:spPr>
            <a:xfrm rot="16200000">
              <a:off x="9089121" y="1049104"/>
              <a:ext cx="1790641" cy="2443299"/>
            </a:xfrm>
            <a:prstGeom prst="round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41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050">
                <a:latin typeface="Arial Black" panose="020B0A04020102020204" pitchFamily="34" charset="0"/>
              </a:endParaRPr>
            </a:p>
          </p:txBody>
        </p:sp>
        <p:sp>
          <p:nvSpPr>
            <p:cNvPr id="24" name="Rectángulo redondeado 23">
              <a:extLst>
                <a:ext uri="{FF2B5EF4-FFF2-40B4-BE49-F238E27FC236}">
                  <a16:creationId xmlns:a16="http://schemas.microsoft.com/office/drawing/2014/main" id="{DDBF5007-F84F-444E-97C1-D880165FF5C2}"/>
                </a:ext>
              </a:extLst>
            </p:cNvPr>
            <p:cNvSpPr/>
            <p:nvPr/>
          </p:nvSpPr>
          <p:spPr>
            <a:xfrm rot="16200000">
              <a:off x="8774030" y="-1141088"/>
              <a:ext cx="2420823" cy="3867725"/>
            </a:xfrm>
            <a:prstGeom prst="roundRect">
              <a:avLst/>
            </a:prstGeom>
            <a:gradFill>
              <a:gsLst>
                <a:gs pos="100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050">
                <a:latin typeface="Arial Black" panose="020B0A04020102020204" pitchFamily="34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85366341-A5A1-4772-8F28-F1294C5282AB}"/>
                </a:ext>
              </a:extLst>
            </p:cNvPr>
            <p:cNvSpPr txBox="1"/>
            <p:nvPr/>
          </p:nvSpPr>
          <p:spPr>
            <a:xfrm>
              <a:off x="8136611" y="457347"/>
              <a:ext cx="3695660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s-MX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INVERSIÓN:</a:t>
              </a:r>
            </a:p>
            <a:p>
              <a:pPr algn="ctr">
                <a:lnSpc>
                  <a:spcPts val="4600"/>
                </a:lnSpc>
              </a:pPr>
              <a:r>
                <a:rPr lang="es-MX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Gotham Ultra" pitchFamily="50" charset="0"/>
                </a:rPr>
                <a:t>$478.664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8709413" y="1529609"/>
              <a:ext cx="25500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Gotham Ultra" pitchFamily="50" charset="0"/>
                </a:rPr>
                <a:t>MILLONES APROX.</a:t>
              </a:r>
              <a:endParaRPr lang="es-CO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5366341-A5A1-4772-8F28-F1294C5282AB}"/>
                </a:ext>
              </a:extLst>
            </p:cNvPr>
            <p:cNvSpPr txBox="1"/>
            <p:nvPr/>
          </p:nvSpPr>
          <p:spPr>
            <a:xfrm>
              <a:off x="8348057" y="2357856"/>
              <a:ext cx="3272769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s-MX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Gotham Ultra" pitchFamily="50" charset="0"/>
                </a:rPr>
                <a:t>36</a:t>
              </a: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8788441" y="1816739"/>
              <a:ext cx="2392001" cy="6735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s-MX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MUNICIPIOS:</a:t>
              </a:r>
            </a:p>
          </p:txBody>
        </p:sp>
        <p:sp>
          <p:nvSpPr>
            <p:cNvPr id="14" name="Rectángulo redondeado 26">
              <a:extLst>
                <a:ext uri="{FF2B5EF4-FFF2-40B4-BE49-F238E27FC236}">
                  <a16:creationId xmlns:a16="http://schemas.microsoft.com/office/drawing/2014/main" id="{E1F55C38-8C5F-FEDE-85CF-D49CE56DBDF9}"/>
                </a:ext>
              </a:extLst>
            </p:cNvPr>
            <p:cNvSpPr/>
            <p:nvPr/>
          </p:nvSpPr>
          <p:spPr>
            <a:xfrm rot="16200000">
              <a:off x="9089121" y="2088077"/>
              <a:ext cx="1790641" cy="2941371"/>
            </a:xfrm>
            <a:prstGeom prst="round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41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050">
                <a:latin typeface="Arial Black" panose="020B0A04020102020204" pitchFamily="34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8C17BB3-03D1-31E3-8CFD-EC33EC1B48BA}"/>
                </a:ext>
              </a:extLst>
            </p:cNvPr>
            <p:cNvSpPr txBox="1"/>
            <p:nvPr/>
          </p:nvSpPr>
          <p:spPr>
            <a:xfrm>
              <a:off x="8348057" y="3727424"/>
              <a:ext cx="3272769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s-MX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Gotham Ultra" pitchFamily="50" charset="0"/>
                </a:rPr>
                <a:t>129,1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39D0082-23D0-F83A-3C7B-58F9E1B75B02}"/>
                </a:ext>
              </a:extLst>
            </p:cNvPr>
            <p:cNvSpPr/>
            <p:nvPr/>
          </p:nvSpPr>
          <p:spPr>
            <a:xfrm>
              <a:off x="8697294" y="3186307"/>
              <a:ext cx="2574295" cy="6735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s-MX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KILÓMETROS:</a:t>
              </a: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253370" y="225443"/>
            <a:ext cx="65568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8000"/>
                </a:solidFill>
                <a:latin typeface="Arial Black" panose="020B0A04020102020204" pitchFamily="34" charset="0"/>
              </a:rPr>
              <a:t>CIRCUITOS ESTRATÉGICOS</a:t>
            </a:r>
          </a:p>
          <a:p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(DECRETO SGR Y RECURSOS PROPIOS)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6A016391-5FFF-D1A0-563C-A75FF3A61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261"/>
            <a:ext cx="6374488" cy="581237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413215C-FBFE-860B-31B8-9AC7BA07C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" y="1164895"/>
            <a:ext cx="6366853" cy="576489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A59C9A2-DED1-22BC-571C-D0454B0292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7" b="21397"/>
          <a:stretch/>
        </p:blipFill>
        <p:spPr>
          <a:xfrm>
            <a:off x="8095" y="1216067"/>
            <a:ext cx="6356806" cy="568786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4201A990-BBB9-E197-272B-868638AEF2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1209623"/>
            <a:ext cx="6385311" cy="568679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6F51E628-C67C-FAB3-7F33-1EF52DD897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" y="1246582"/>
            <a:ext cx="6364901" cy="56376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6E07937-4377-D705-3046-E4DC9D5C3A94}"/>
              </a:ext>
            </a:extLst>
          </p:cNvPr>
          <p:cNvSpPr txBox="1"/>
          <p:nvPr/>
        </p:nvSpPr>
        <p:spPr>
          <a:xfrm>
            <a:off x="5944635" y="4176697"/>
            <a:ext cx="130862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4800" dirty="0">
                <a:solidFill>
                  <a:srgbClr val="990033"/>
                </a:solidFill>
                <a:latin typeface="Arial Black" panose="020B0A04020102020204" pitchFamily="34" charset="0"/>
                <a:cs typeface="Gotham Ultra" pitchFamily="50" charset="0"/>
              </a:rPr>
              <a:t>9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1A974F16-0966-8AD7-7A26-1FA022C4736C}"/>
              </a:ext>
            </a:extLst>
          </p:cNvPr>
          <p:cNvSpPr/>
          <p:nvPr/>
        </p:nvSpPr>
        <p:spPr>
          <a:xfrm>
            <a:off x="5962752" y="4132959"/>
            <a:ext cx="1208636" cy="361355"/>
          </a:xfrm>
          <a:prstGeom prst="roundRect">
            <a:avLst>
              <a:gd name="adj" fmla="val 25541"/>
            </a:avLst>
          </a:prstGeom>
          <a:solidFill>
            <a:srgbClr val="990033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PAQUETE </a:t>
            </a:r>
            <a:r>
              <a:rPr lang="es-MX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s-MX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6F40101-AB52-A084-8419-4E64D1D89F55}"/>
              </a:ext>
            </a:extLst>
          </p:cNvPr>
          <p:cNvSpPr txBox="1"/>
          <p:nvPr/>
        </p:nvSpPr>
        <p:spPr>
          <a:xfrm>
            <a:off x="7600795" y="4753489"/>
            <a:ext cx="130862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4800" dirty="0">
                <a:solidFill>
                  <a:srgbClr val="7030A0"/>
                </a:solidFill>
                <a:latin typeface="Arial Black" panose="020B0A04020102020204" pitchFamily="34" charset="0"/>
                <a:cs typeface="Gotham Ultra" pitchFamily="50" charset="0"/>
              </a:rPr>
              <a:t>3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4A713B3E-ABB6-F52F-C8D2-601A7C3DDE82}"/>
              </a:ext>
            </a:extLst>
          </p:cNvPr>
          <p:cNvSpPr/>
          <p:nvPr/>
        </p:nvSpPr>
        <p:spPr>
          <a:xfrm>
            <a:off x="7652149" y="4718560"/>
            <a:ext cx="1205917" cy="361355"/>
          </a:xfrm>
          <a:prstGeom prst="roundRect">
            <a:avLst>
              <a:gd name="adj" fmla="val 25541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PAQUETE </a:t>
            </a:r>
            <a:r>
              <a:rPr lang="es-MX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075AD6C-BBBC-9AD8-8181-EDDE96363735}"/>
              </a:ext>
            </a:extLst>
          </p:cNvPr>
          <p:cNvSpPr txBox="1"/>
          <p:nvPr/>
        </p:nvSpPr>
        <p:spPr>
          <a:xfrm>
            <a:off x="10728396" y="4349837"/>
            <a:ext cx="130862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10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A7B1483-046D-C7EF-2E40-6FB733FC4D52}"/>
              </a:ext>
            </a:extLst>
          </p:cNvPr>
          <p:cNvSpPr/>
          <p:nvPr/>
        </p:nvSpPr>
        <p:spPr>
          <a:xfrm>
            <a:off x="8975862" y="4803648"/>
            <a:ext cx="1984003" cy="397490"/>
          </a:xfrm>
          <a:prstGeom prst="roundRect">
            <a:avLst>
              <a:gd name="adj" fmla="val 25541"/>
            </a:avLst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PAQUETE </a:t>
            </a:r>
            <a:r>
              <a:rPr lang="es-MX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</a:t>
            </a:r>
          </a:p>
          <a:p>
            <a:pPr algn="ctr"/>
            <a:r>
              <a:rPr lang="es-MX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(En estructuración para contrato</a:t>
            </a:r>
            <a:r>
              <a:rPr lang="es-MX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)</a:t>
            </a:r>
            <a:endParaRPr lang="es-MX" sz="6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21323"/>
          <a:stretch/>
        </p:blipFill>
        <p:spPr>
          <a:xfrm>
            <a:off x="534230" y="1209623"/>
            <a:ext cx="4497185" cy="574600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5366341-A5A1-4772-8F28-F1294C5282AB}"/>
              </a:ext>
            </a:extLst>
          </p:cNvPr>
          <p:cNvSpPr txBox="1"/>
          <p:nvPr/>
        </p:nvSpPr>
        <p:spPr>
          <a:xfrm>
            <a:off x="3593080" y="1376010"/>
            <a:ext cx="1241110" cy="102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4800" dirty="0">
                <a:solidFill>
                  <a:srgbClr val="ADF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10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5CEAFB5-695D-39FB-DB1B-4799232B32D2}"/>
              </a:ext>
            </a:extLst>
          </p:cNvPr>
          <p:cNvSpPr/>
          <p:nvPr/>
        </p:nvSpPr>
        <p:spPr>
          <a:xfrm>
            <a:off x="3611758" y="1362782"/>
            <a:ext cx="1417987" cy="325219"/>
          </a:xfrm>
          <a:prstGeom prst="roundRect">
            <a:avLst>
              <a:gd name="adj" fmla="val 25541"/>
            </a:avLst>
          </a:prstGeom>
          <a:solidFill>
            <a:srgbClr val="ADF52B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CONTRATOS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5"/>
          <a:stretch/>
        </p:blipFill>
        <p:spPr>
          <a:xfrm>
            <a:off x="-81871" y="1109104"/>
            <a:ext cx="5678770" cy="5901789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6477322" y="3226720"/>
            <a:ext cx="1227560" cy="726440"/>
          </a:xfrm>
          <a:prstGeom prst="roundRect">
            <a:avLst/>
          </a:prstGeom>
          <a:solidFill>
            <a:srgbClr val="2E9A8D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Alejandría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Donmatías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Gómez Plata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Sopetrán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1994332" y="2247448"/>
            <a:ext cx="1993429" cy="1716782"/>
          </a:xfrm>
          <a:prstGeom prst="roundRect">
            <a:avLst/>
          </a:prstGeom>
          <a:solidFill>
            <a:srgbClr val="008000">
              <a:alpha val="41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Entrerríos - San Jerónimo - San Pedro de los Milagros - San José de la Montaña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Caramanta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Frontino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Luis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Vicente Ferrer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Sopetrán - Belmira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Ebéjico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Támesis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5082805" y="1057988"/>
            <a:ext cx="2398834" cy="1560711"/>
          </a:xfrm>
          <a:prstGeom prst="roundRect">
            <a:avLst/>
          </a:prstGeom>
          <a:solidFill>
            <a:srgbClr val="92D050">
              <a:alpha val="41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Caicedo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Sofía – Yolombó (Etapa 1)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Barbosa - Concepción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Amagá - Angelópolis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Santuario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Sofía – Yolombó (Etapa 2)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Támesis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Toledo - San José de la Montaña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Carmen – El Santuario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Nariño – Puente Linda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9131789" y="5278698"/>
            <a:ext cx="2339174" cy="1560711"/>
          </a:xfrm>
          <a:prstGeom prst="roundRect">
            <a:avLst/>
          </a:prstGeom>
          <a:solidFill>
            <a:srgbClr val="FFFF00">
              <a:alpha val="41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Barbosa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Abriaquí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Nariño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San Jerónimo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Angostura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El Peñol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Cañasgordas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Támesis – San Pablo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Támesis (Etapa 2)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latin typeface="Arial" panose="020B0604020202020204" pitchFamily="34" charset="0"/>
                <a:cs typeface="Arial" panose="020B0604020202020204" pitchFamily="34" charset="0"/>
              </a:rPr>
              <a:t>Belmira (ingreso a labores)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7522231" y="5672723"/>
            <a:ext cx="1465752" cy="1038582"/>
          </a:xfrm>
          <a:prstGeom prst="roundRect">
            <a:avLst/>
          </a:prstGeom>
          <a:solidFill>
            <a:srgbClr val="7030A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Jerónimo - San Pedro de los Milagros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Entrerríos 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E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José de la montaña</a:t>
            </a:r>
            <a:endParaRPr lang="es-MX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5763998" y="5135293"/>
            <a:ext cx="1608267" cy="1404640"/>
          </a:xfrm>
          <a:prstGeom prst="roundRect">
            <a:avLst/>
          </a:prstGeom>
          <a:solidFill>
            <a:srgbClr val="990033">
              <a:alpha val="41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 Carlos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Betulia - Altamira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Betania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Salgar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Pedro de Urabá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Liborina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Roque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Amalfi</a:t>
            </a:r>
          </a:p>
          <a:p>
            <a:pPr marL="228600" indent="-228600">
              <a:lnSpc>
                <a:spcPts val="1100"/>
              </a:lnSpc>
              <a:buFont typeface="+mj-lt"/>
              <a:buAutoNum type="arabicPeriod"/>
            </a:pPr>
            <a:r>
              <a:rPr lang="es-MX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Cocorná</a:t>
            </a:r>
            <a:endParaRPr lang="es-MX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5569090" y="2836918"/>
            <a:ext cx="1426264" cy="1171562"/>
            <a:chOff x="4947502" y="2095783"/>
            <a:chExt cx="1426264" cy="1171562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D32D5CD-9936-DDB8-EC37-A3BF67F77AD6}"/>
                </a:ext>
              </a:extLst>
            </p:cNvPr>
            <p:cNvSpPr txBox="1"/>
            <p:nvPr/>
          </p:nvSpPr>
          <p:spPr>
            <a:xfrm>
              <a:off x="4947502" y="2149090"/>
              <a:ext cx="1241110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s-MX" sz="4800" dirty="0">
                  <a:solidFill>
                    <a:srgbClr val="2E9A8D"/>
                  </a:solidFill>
                  <a:latin typeface="Arial Black" panose="020B0A04020102020204" pitchFamily="34" charset="0"/>
                  <a:cs typeface="Gotham Ultra" pitchFamily="50" charset="0"/>
                </a:rPr>
                <a:t>4</a:t>
              </a: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BCDBFA5B-539F-E291-BE8F-886E0018EF93}"/>
                </a:ext>
              </a:extLst>
            </p:cNvPr>
            <p:cNvSpPr/>
            <p:nvPr/>
          </p:nvSpPr>
          <p:spPr>
            <a:xfrm>
              <a:off x="4987968" y="2095783"/>
              <a:ext cx="1385798" cy="325219"/>
            </a:xfrm>
            <a:prstGeom prst="roundRect">
              <a:avLst>
                <a:gd name="adj" fmla="val 25541"/>
              </a:avLst>
            </a:prstGeom>
            <a:solidFill>
              <a:srgbClr val="2E9A8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CONVENIOS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5366341-A5A1-4772-8F28-F1294C5282AB}"/>
              </a:ext>
            </a:extLst>
          </p:cNvPr>
          <p:cNvSpPr txBox="1"/>
          <p:nvPr/>
        </p:nvSpPr>
        <p:spPr>
          <a:xfrm>
            <a:off x="2087070" y="1385050"/>
            <a:ext cx="1308624" cy="102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4800" dirty="0">
                <a:solidFill>
                  <a:srgbClr val="008000"/>
                </a:solidFill>
                <a:latin typeface="Arial Black" panose="020B0A04020102020204" pitchFamily="34" charset="0"/>
                <a:cs typeface="Gotham Ultra" pitchFamily="50" charset="0"/>
              </a:rPr>
              <a:t>9</a:t>
            </a:r>
          </a:p>
        </p:txBody>
      </p:sp>
      <p:sp>
        <p:nvSpPr>
          <p:cNvPr id="23" name="Rectángulo: esquinas redondeadas 22"/>
          <p:cNvSpPr/>
          <p:nvPr/>
        </p:nvSpPr>
        <p:spPr>
          <a:xfrm>
            <a:off x="2182328" y="1367013"/>
            <a:ext cx="1202533" cy="325219"/>
          </a:xfrm>
          <a:prstGeom prst="roundRect">
            <a:avLst>
              <a:gd name="adj" fmla="val 25541"/>
            </a:avLst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REGALÍAS</a:t>
            </a:r>
          </a:p>
        </p:txBody>
      </p:sp>
      <p:sp>
        <p:nvSpPr>
          <p:cNvPr id="40" name="Redondear rectángulo de esquina del mismo lado 4">
            <a:extLst>
              <a:ext uri="{FF2B5EF4-FFF2-40B4-BE49-F238E27FC236}">
                <a16:creationId xmlns:a16="http://schemas.microsoft.com/office/drawing/2014/main" id="{FC6CE523-B3E5-4976-BE63-2F1EFB9E0D6A}"/>
              </a:ext>
            </a:extLst>
          </p:cNvPr>
          <p:cNvSpPr/>
          <p:nvPr/>
        </p:nvSpPr>
        <p:spPr>
          <a:xfrm>
            <a:off x="5962752" y="5009"/>
            <a:ext cx="6139482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543 Rectángulo">
            <a:extLst>
              <a:ext uri="{FF2B5EF4-FFF2-40B4-BE49-F238E27FC236}">
                <a16:creationId xmlns:a16="http://schemas.microsoft.com/office/drawing/2014/main" id="{6C7AD95B-41EC-4458-817F-E48CE04BC13A}"/>
              </a:ext>
            </a:extLst>
          </p:cNvPr>
          <p:cNvSpPr/>
          <p:nvPr/>
        </p:nvSpPr>
        <p:spPr>
          <a:xfrm>
            <a:off x="59151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de Infraestructura Física</a:t>
            </a:r>
          </a:p>
        </p:txBody>
      </p:sp>
    </p:spTree>
    <p:extLst>
      <p:ext uri="{BB962C8B-B14F-4D97-AF65-F5344CB8AC3E}">
        <p14:creationId xmlns:p14="http://schemas.microsoft.com/office/powerpoint/2010/main" val="368653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>
          <a:xfrm>
            <a:off x="-6661" y="0"/>
            <a:ext cx="1220143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DBF5007-F84F-444E-97C1-D880165FF5C2}"/>
              </a:ext>
            </a:extLst>
          </p:cNvPr>
          <p:cNvSpPr/>
          <p:nvPr/>
        </p:nvSpPr>
        <p:spPr>
          <a:xfrm rot="16200000">
            <a:off x="2657272" y="-2676728"/>
            <a:ext cx="6858000" cy="1221145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latin typeface="Arial Black" panose="020B0A040201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32D5CD-9936-DDB8-EC37-A3BF67F77AD6}"/>
              </a:ext>
            </a:extLst>
          </p:cNvPr>
          <p:cNvSpPr txBox="1"/>
          <p:nvPr/>
        </p:nvSpPr>
        <p:spPr>
          <a:xfrm>
            <a:off x="9896185" y="1202344"/>
            <a:ext cx="1967095" cy="10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5400" dirty="0">
                <a:solidFill>
                  <a:srgbClr val="2E9A8D"/>
                </a:solidFill>
                <a:latin typeface="Arial Black" panose="020B0A04020102020204" pitchFamily="34" charset="0"/>
                <a:cs typeface="Gotham Ultra" pitchFamily="50" charset="0"/>
              </a:rPr>
              <a:t>126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CDBFA5B-539F-E291-BE8F-886E0018EF93}"/>
              </a:ext>
            </a:extLst>
          </p:cNvPr>
          <p:cNvSpPr/>
          <p:nvPr/>
        </p:nvSpPr>
        <p:spPr>
          <a:xfrm>
            <a:off x="8272548" y="1548373"/>
            <a:ext cx="1791970" cy="361355"/>
          </a:xfrm>
          <a:prstGeom prst="roundRect">
            <a:avLst>
              <a:gd name="adj" fmla="val 25541"/>
            </a:avLst>
          </a:prstGeom>
          <a:solidFill>
            <a:srgbClr val="2E9A8D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CONVENIOS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5366341-A5A1-4772-8F28-F1294C5282AB}"/>
              </a:ext>
            </a:extLst>
          </p:cNvPr>
          <p:cNvSpPr txBox="1"/>
          <p:nvPr/>
        </p:nvSpPr>
        <p:spPr>
          <a:xfrm>
            <a:off x="6754357" y="1100790"/>
            <a:ext cx="1411917" cy="10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5400" dirty="0">
                <a:solidFill>
                  <a:srgbClr val="008000"/>
                </a:solidFill>
                <a:latin typeface="Arial Black" panose="020B0A04020102020204" pitchFamily="34" charset="0"/>
                <a:cs typeface="Gotham Ultra" pitchFamily="50" charset="0"/>
              </a:rPr>
              <a:t>14</a:t>
            </a:r>
          </a:p>
        </p:txBody>
      </p:sp>
      <p:sp>
        <p:nvSpPr>
          <p:cNvPr id="23" name="Rectángulo: esquinas redondeadas 22"/>
          <p:cNvSpPr/>
          <p:nvPr/>
        </p:nvSpPr>
        <p:spPr>
          <a:xfrm>
            <a:off x="4858814" y="1511727"/>
            <a:ext cx="2094466" cy="361355"/>
          </a:xfrm>
          <a:prstGeom prst="roundRect">
            <a:avLst>
              <a:gd name="adj" fmla="val 25541"/>
            </a:avLst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DECRETOS SGR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42160" y="577536"/>
            <a:ext cx="1115316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CO" sz="2400" dirty="0">
                <a:solidFill>
                  <a:srgbClr val="008000"/>
                </a:solidFill>
                <a:latin typeface="Arial Black" panose="020B0A04020102020204" pitchFamily="34" charset="0"/>
              </a:rPr>
              <a:t>CONVENIOS Y DECRETOS MUNICIPALES</a:t>
            </a:r>
          </a:p>
          <a:p>
            <a:pPr>
              <a:lnSpc>
                <a:spcPts val="2000"/>
              </a:lnSpc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a la infraestructura municipal (convenios y decretos)</a:t>
            </a: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redondeado 26">
            <a:extLst>
              <a:ext uri="{FF2B5EF4-FFF2-40B4-BE49-F238E27FC236}">
                <a16:creationId xmlns:a16="http://schemas.microsoft.com/office/drawing/2014/main" id="{E1F55C38-8C5F-FEDE-85CF-D49CE56DBDF9}"/>
              </a:ext>
            </a:extLst>
          </p:cNvPr>
          <p:cNvSpPr/>
          <p:nvPr/>
        </p:nvSpPr>
        <p:spPr>
          <a:xfrm rot="16200000">
            <a:off x="8971456" y="3771742"/>
            <a:ext cx="2216148" cy="3315645"/>
          </a:xfrm>
          <a:prstGeom prst="roundRect">
            <a:avLst>
              <a:gd name="adj" fmla="val 9696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41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00">
              <a:latin typeface="Arial Black" panose="020B0A040201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C17BB3-03D1-31E3-8CFD-EC33EC1B48BA}"/>
              </a:ext>
            </a:extLst>
          </p:cNvPr>
          <p:cNvSpPr txBox="1"/>
          <p:nvPr/>
        </p:nvSpPr>
        <p:spPr>
          <a:xfrm>
            <a:off x="8558933" y="5862399"/>
            <a:ext cx="304119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s-MX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51.831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M2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39D0082-23D0-F83A-3C7B-58F9E1B75B02}"/>
              </a:ext>
            </a:extLst>
          </p:cNvPr>
          <p:cNvSpPr/>
          <p:nvPr/>
        </p:nvSpPr>
        <p:spPr>
          <a:xfrm>
            <a:off x="9025396" y="5359570"/>
            <a:ext cx="2108269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200"/>
              </a:lnSpc>
            </a:pP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ÁREAS EP&amp;E:</a:t>
            </a:r>
          </a:p>
        </p:txBody>
      </p:sp>
      <p:sp>
        <p:nvSpPr>
          <p:cNvPr id="17" name="Rectángulo redondeado 26">
            <a:extLst>
              <a:ext uri="{FF2B5EF4-FFF2-40B4-BE49-F238E27FC236}">
                <a16:creationId xmlns:a16="http://schemas.microsoft.com/office/drawing/2014/main" id="{5C9CB3E7-7CBA-1864-1FB8-2C2422C8963D}"/>
              </a:ext>
            </a:extLst>
          </p:cNvPr>
          <p:cNvSpPr/>
          <p:nvPr/>
        </p:nvSpPr>
        <p:spPr>
          <a:xfrm rot="16200000">
            <a:off x="8812136" y="2227025"/>
            <a:ext cx="2534789" cy="3666104"/>
          </a:xfrm>
          <a:prstGeom prst="roundRect">
            <a:avLst>
              <a:gd name="adj" fmla="val 886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41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00">
              <a:latin typeface="Arial Black" panose="020B0A04020102020204" pitchFamily="34" charset="0"/>
            </a:endParaRP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DDBF5007-F84F-444E-97C1-D880165FF5C2}"/>
              </a:ext>
            </a:extLst>
          </p:cNvPr>
          <p:cNvSpPr/>
          <p:nvPr/>
        </p:nvSpPr>
        <p:spPr>
          <a:xfrm rot="16200000">
            <a:off x="8891221" y="1027163"/>
            <a:ext cx="2152659" cy="3594052"/>
          </a:xfrm>
          <a:prstGeom prst="roundRect">
            <a:avLst>
              <a:gd name="adj" fmla="val 9849"/>
            </a:avLst>
          </a:prstGeom>
          <a:gradFill>
            <a:gsLst>
              <a:gs pos="1000">
                <a:schemeClr val="tx1">
                  <a:lumMod val="50000"/>
                  <a:lumOff val="50000"/>
                </a:schemeClr>
              </a:gs>
              <a:gs pos="50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00" dirty="0">
              <a:latin typeface="Arial Black" panose="020B0A040201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366341-A5A1-4772-8F28-F1294C5282AB}"/>
              </a:ext>
            </a:extLst>
          </p:cNvPr>
          <p:cNvSpPr txBox="1"/>
          <p:nvPr/>
        </p:nvSpPr>
        <p:spPr>
          <a:xfrm>
            <a:off x="8362449" y="2579298"/>
            <a:ext cx="343416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s-MX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$136.486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313919" y="3164192"/>
            <a:ext cx="3531223" cy="632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es-MX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Aporte Gobernación: </a:t>
            </a:r>
            <a:r>
              <a:rPr lang="es-MX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$110.931 millones</a:t>
            </a:r>
            <a:endParaRPr lang="es-MX" sz="11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8527599" y="3798203"/>
            <a:ext cx="310386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200"/>
              </a:lnSpc>
            </a:pPr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LONGITUD INTERVENIDA: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238871" y="3149749"/>
            <a:ext cx="1407234" cy="34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MILLONES</a:t>
            </a:r>
            <a:endParaRPr lang="es-CO" sz="16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5366341-A5A1-4772-8F28-F1294C5282AB}"/>
              </a:ext>
            </a:extLst>
          </p:cNvPr>
          <p:cNvSpPr txBox="1"/>
          <p:nvPr/>
        </p:nvSpPr>
        <p:spPr>
          <a:xfrm>
            <a:off x="8391046" y="4456365"/>
            <a:ext cx="3376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VÍAS MUNICIPALES: </a:t>
            </a:r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195,31 KM</a:t>
            </a:r>
          </a:p>
          <a:p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CAMINOS DE HERRADURA: </a:t>
            </a:r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810 KM</a:t>
            </a:r>
          </a:p>
          <a:p>
            <a:pPr lvl="0"/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4 PUENTES: </a:t>
            </a:r>
            <a:r>
              <a:rPr lang="es-MX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Ultra" pitchFamily="50" charset="0"/>
              </a:rPr>
              <a:t>75.5 M</a:t>
            </a:r>
          </a:p>
          <a:p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Gotham Ultra" pitchFamily="50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8959961" y="2032130"/>
            <a:ext cx="2239139" cy="660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200"/>
              </a:lnSpc>
            </a:pP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VALOR TOTAL: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85" y="973226"/>
            <a:ext cx="6024914" cy="5894531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142160" y="1462769"/>
            <a:ext cx="129611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Abejorral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Abriaquí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Amagá</a:t>
            </a: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Amalfi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Angelópolis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Anorí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Arboletes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Bagre</a:t>
            </a: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Betania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Betulia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Briceño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Buriticá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Caicedo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Campamento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Cañasgordas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Caramanta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Carmen de Viboral 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Caucasia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Chigorodó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Cisneros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Cocorná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Copacabana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Dabeiba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Peñol</a:t>
            </a: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Santuario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E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Fredonia</a:t>
            </a: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Frontino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Giraldo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Granada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Guarne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Heliconia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Ituango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Jardín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Pintada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Unión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Liborina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1225084" y="1462768"/>
            <a:ext cx="13545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Montebello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Murindó</a:t>
            </a: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Mutatá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Nariño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Nechí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Pueblorrico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Berrio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Nare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Triunfo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Remedios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Sabanalarga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Salgar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Andrés De Cuerquia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Carlos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Francisco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Jerónimo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Juan De Urabá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Luis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Rafael</a:t>
            </a: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Roque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Vicente Ferrer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pt-BR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Fe De </a:t>
            </a:r>
            <a:r>
              <a:rPr lang="pt-BR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Antioquia</a:t>
            </a:r>
            <a:endParaRPr lang="pt-BR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Rosa De Osos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 Domingo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Támesis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Tarso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Titiribí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Toledo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Uramita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Urrao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Valdivia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Vegachí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Venecia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Vigía Del Fuerte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Yarumal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r>
              <a:rPr lang="es-CO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Yolombó</a:t>
            </a:r>
          </a:p>
          <a:p>
            <a:pPr marL="228600" indent="-228600">
              <a:buClr>
                <a:srgbClr val="008000"/>
              </a:buClr>
              <a:buFont typeface="+mj-lt"/>
              <a:buAutoNum type="arabicPeriod" startAt="40"/>
            </a:pPr>
            <a:endParaRPr lang="es-CO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dondear rectángulo de esquina del mismo lado 4">
            <a:extLst>
              <a:ext uri="{FF2B5EF4-FFF2-40B4-BE49-F238E27FC236}">
                <a16:creationId xmlns:a16="http://schemas.microsoft.com/office/drawing/2014/main" id="{FC6CE523-B3E5-4976-BE63-2F1EFB9E0D6A}"/>
              </a:ext>
            </a:extLst>
          </p:cNvPr>
          <p:cNvSpPr/>
          <p:nvPr/>
        </p:nvSpPr>
        <p:spPr>
          <a:xfrm>
            <a:off x="5469658" y="-12995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543 Rectángulo">
            <a:extLst>
              <a:ext uri="{FF2B5EF4-FFF2-40B4-BE49-F238E27FC236}">
                <a16:creationId xmlns:a16="http://schemas.microsoft.com/office/drawing/2014/main" id="{6C7AD95B-41EC-4458-817F-E48CE04BC13A}"/>
              </a:ext>
            </a:extLst>
          </p:cNvPr>
          <p:cNvSpPr/>
          <p:nvPr/>
        </p:nvSpPr>
        <p:spPr>
          <a:xfrm>
            <a:off x="5623033" y="63458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de Infraestructura Física</a:t>
            </a:r>
          </a:p>
        </p:txBody>
      </p:sp>
      <p:sp>
        <p:nvSpPr>
          <p:cNvPr id="28" name="Rectángulo: esquinas redondeadas 22">
            <a:extLst>
              <a:ext uri="{FF2B5EF4-FFF2-40B4-BE49-F238E27FC236}">
                <a16:creationId xmlns:a16="http://schemas.microsoft.com/office/drawing/2014/main" id="{AE6FEF61-8037-45E7-B1F0-3477CDB1CA08}"/>
              </a:ext>
            </a:extLst>
          </p:cNvPr>
          <p:cNvSpPr/>
          <p:nvPr/>
        </p:nvSpPr>
        <p:spPr>
          <a:xfrm>
            <a:off x="8397259" y="727664"/>
            <a:ext cx="3206669" cy="397490"/>
          </a:xfrm>
          <a:prstGeom prst="roundRect">
            <a:avLst>
              <a:gd name="adj" fmla="val 25541"/>
            </a:avLst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MUNICIPIOS IMPACTADOS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012C907-FCEB-415F-B751-2A13D56F2BE5}"/>
              </a:ext>
            </a:extLst>
          </p:cNvPr>
          <p:cNvSpPr txBox="1"/>
          <p:nvPr/>
        </p:nvSpPr>
        <p:spPr>
          <a:xfrm>
            <a:off x="6730421" y="378536"/>
            <a:ext cx="1843058" cy="10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MX" sz="6000" dirty="0">
                <a:solidFill>
                  <a:srgbClr val="33CC33"/>
                </a:solidFill>
                <a:latin typeface="Arial Black" panose="020B0A04020102020204" pitchFamily="34" charset="0"/>
                <a:cs typeface="Gotham Ultra" pitchFamily="50" charset="0"/>
              </a:rPr>
              <a:t>78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45D48B8-8312-4B7F-B59E-C1FD27BD1DC0}"/>
              </a:ext>
            </a:extLst>
          </p:cNvPr>
          <p:cNvSpPr/>
          <p:nvPr/>
        </p:nvSpPr>
        <p:spPr>
          <a:xfrm>
            <a:off x="142160" y="1219917"/>
            <a:ext cx="1994282" cy="261610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impactados</a:t>
            </a:r>
            <a:endParaRPr lang="es-CO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5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n 541">
            <a:extLst>
              <a:ext uri="{FF2B5EF4-FFF2-40B4-BE49-F238E27FC236}">
                <a16:creationId xmlns:a16="http://schemas.microsoft.com/office/drawing/2014/main" id="{98D58B6F-89EF-5846-8BA0-BE3E947DE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r="2" b="10606"/>
          <a:stretch/>
        </p:blipFill>
        <p:spPr>
          <a:xfrm>
            <a:off x="0" y="-13473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AF808DD-6120-5845-A952-1016519EBAD9}"/>
              </a:ext>
            </a:extLst>
          </p:cNvPr>
          <p:cNvSpPr/>
          <p:nvPr/>
        </p:nvSpPr>
        <p:spPr>
          <a:xfrm>
            <a:off x="0" y="-13473"/>
            <a:ext cx="12192000" cy="6858000"/>
          </a:xfrm>
          <a:prstGeom prst="rect">
            <a:avLst/>
          </a:prstGeom>
          <a:solidFill>
            <a:schemeClr val="bg1">
              <a:alpha val="659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44" name="273 Grupo">
            <a:extLst>
              <a:ext uri="{FF2B5EF4-FFF2-40B4-BE49-F238E27FC236}">
                <a16:creationId xmlns:a16="http://schemas.microsoft.com/office/drawing/2014/main" id="{CBDE69FA-2179-2745-A090-921DEDFD631D}"/>
              </a:ext>
            </a:extLst>
          </p:cNvPr>
          <p:cNvGrpSpPr/>
          <p:nvPr/>
        </p:nvGrpSpPr>
        <p:grpSpPr>
          <a:xfrm>
            <a:off x="128905" y="20565"/>
            <a:ext cx="6351447" cy="6560467"/>
            <a:chOff x="179512" y="116122"/>
            <a:chExt cx="4763585" cy="4920350"/>
          </a:xfrm>
          <a:solidFill>
            <a:srgbClr val="00FFCC"/>
          </a:solidFill>
        </p:grpSpPr>
        <p:grpSp>
          <p:nvGrpSpPr>
            <p:cNvPr id="547" name="274 Grupo">
              <a:extLst>
                <a:ext uri="{FF2B5EF4-FFF2-40B4-BE49-F238E27FC236}">
                  <a16:creationId xmlns:a16="http://schemas.microsoft.com/office/drawing/2014/main" id="{9F46F70F-81A3-4E40-8D7A-31580A6A063E}"/>
                </a:ext>
              </a:extLst>
            </p:cNvPr>
            <p:cNvGrpSpPr/>
            <p:nvPr/>
          </p:nvGrpSpPr>
          <p:grpSpPr>
            <a:xfrm>
              <a:off x="179512" y="116122"/>
              <a:ext cx="2895030" cy="4234962"/>
              <a:chOff x="90481" y="51470"/>
              <a:chExt cx="2895030" cy="4234962"/>
            </a:xfrm>
            <a:grpFill/>
          </p:grpSpPr>
          <p:sp>
            <p:nvSpPr>
              <p:cNvPr id="657" name="Freeform 202">
                <a:extLst>
                  <a:ext uri="{FF2B5EF4-FFF2-40B4-BE49-F238E27FC236}">
                    <a16:creationId xmlns:a16="http://schemas.microsoft.com/office/drawing/2014/main" id="{C07661E5-FC6E-2C45-A44F-B8FA25F4C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780" y="51470"/>
                <a:ext cx="446884" cy="712788"/>
              </a:xfrm>
              <a:custGeom>
                <a:avLst/>
                <a:gdLst>
                  <a:gd name="T0" fmla="*/ 2147483647 w 322"/>
                  <a:gd name="T1" fmla="*/ 2147483647 h 512"/>
                  <a:gd name="T2" fmla="*/ 2147483647 w 322"/>
                  <a:gd name="T3" fmla="*/ 2147483647 h 512"/>
                  <a:gd name="T4" fmla="*/ 2147483647 w 322"/>
                  <a:gd name="T5" fmla="*/ 2147483647 h 512"/>
                  <a:gd name="T6" fmla="*/ 2147483647 w 322"/>
                  <a:gd name="T7" fmla="*/ 2147483647 h 512"/>
                  <a:gd name="T8" fmla="*/ 2147483647 w 322"/>
                  <a:gd name="T9" fmla="*/ 2147483647 h 512"/>
                  <a:gd name="T10" fmla="*/ 2147483647 w 322"/>
                  <a:gd name="T11" fmla="*/ 2147483647 h 512"/>
                  <a:gd name="T12" fmla="*/ 2147483647 w 322"/>
                  <a:gd name="T13" fmla="*/ 2147483647 h 512"/>
                  <a:gd name="T14" fmla="*/ 2147483647 w 322"/>
                  <a:gd name="T15" fmla="*/ 2147483647 h 512"/>
                  <a:gd name="T16" fmla="*/ 2147483647 w 322"/>
                  <a:gd name="T17" fmla="*/ 2147483647 h 512"/>
                  <a:gd name="T18" fmla="*/ 2147483647 w 322"/>
                  <a:gd name="T19" fmla="*/ 2147483647 h 512"/>
                  <a:gd name="T20" fmla="*/ 2147483647 w 322"/>
                  <a:gd name="T21" fmla="*/ 2147483647 h 512"/>
                  <a:gd name="T22" fmla="*/ 2147483647 w 322"/>
                  <a:gd name="T23" fmla="*/ 2147483647 h 512"/>
                  <a:gd name="T24" fmla="*/ 2147483647 w 322"/>
                  <a:gd name="T25" fmla="*/ 2147483647 h 512"/>
                  <a:gd name="T26" fmla="*/ 2147483647 w 322"/>
                  <a:gd name="T27" fmla="*/ 2147483647 h 512"/>
                  <a:gd name="T28" fmla="*/ 2147483647 w 322"/>
                  <a:gd name="T29" fmla="*/ 2147483647 h 512"/>
                  <a:gd name="T30" fmla="*/ 2147483647 w 322"/>
                  <a:gd name="T31" fmla="*/ 2147483647 h 512"/>
                  <a:gd name="T32" fmla="*/ 2147483647 w 322"/>
                  <a:gd name="T33" fmla="*/ 2147483647 h 512"/>
                  <a:gd name="T34" fmla="*/ 2147483647 w 322"/>
                  <a:gd name="T35" fmla="*/ 2147483647 h 512"/>
                  <a:gd name="T36" fmla="*/ 2147483647 w 322"/>
                  <a:gd name="T37" fmla="*/ 2147483647 h 512"/>
                  <a:gd name="T38" fmla="*/ 2147483647 w 322"/>
                  <a:gd name="T39" fmla="*/ 2147483647 h 512"/>
                  <a:gd name="T40" fmla="*/ 2147483647 w 322"/>
                  <a:gd name="T41" fmla="*/ 2147483647 h 512"/>
                  <a:gd name="T42" fmla="*/ 2147483647 w 322"/>
                  <a:gd name="T43" fmla="*/ 2147483647 h 512"/>
                  <a:gd name="T44" fmla="*/ 2147483647 w 322"/>
                  <a:gd name="T45" fmla="*/ 2147483647 h 512"/>
                  <a:gd name="T46" fmla="*/ 2147483647 w 322"/>
                  <a:gd name="T47" fmla="*/ 2147483647 h 512"/>
                  <a:gd name="T48" fmla="*/ 2147483647 w 322"/>
                  <a:gd name="T49" fmla="*/ 2147483647 h 512"/>
                  <a:gd name="T50" fmla="*/ 2147483647 w 322"/>
                  <a:gd name="T51" fmla="*/ 2147483647 h 512"/>
                  <a:gd name="T52" fmla="*/ 2147483647 w 322"/>
                  <a:gd name="T53" fmla="*/ 2147483647 h 512"/>
                  <a:gd name="T54" fmla="*/ 2147483647 w 322"/>
                  <a:gd name="T55" fmla="*/ 2147483647 h 512"/>
                  <a:gd name="T56" fmla="*/ 2147483647 w 322"/>
                  <a:gd name="T57" fmla="*/ 2147483647 h 512"/>
                  <a:gd name="T58" fmla="*/ 2147483647 w 322"/>
                  <a:gd name="T59" fmla="*/ 2147483647 h 512"/>
                  <a:gd name="T60" fmla="*/ 2147483647 w 322"/>
                  <a:gd name="T61" fmla="*/ 2147483647 h 512"/>
                  <a:gd name="T62" fmla="*/ 2147483647 w 322"/>
                  <a:gd name="T63" fmla="*/ 2147483647 h 512"/>
                  <a:gd name="T64" fmla="*/ 2147483647 w 322"/>
                  <a:gd name="T65" fmla="*/ 2147483647 h 512"/>
                  <a:gd name="T66" fmla="*/ 2147483647 w 322"/>
                  <a:gd name="T67" fmla="*/ 2147483647 h 512"/>
                  <a:gd name="T68" fmla="*/ 2147483647 w 322"/>
                  <a:gd name="T69" fmla="*/ 2147483647 h 512"/>
                  <a:gd name="T70" fmla="*/ 2147483647 w 322"/>
                  <a:gd name="T71" fmla="*/ 2147483647 h 512"/>
                  <a:gd name="T72" fmla="*/ 2147483647 w 322"/>
                  <a:gd name="T73" fmla="*/ 2147483647 h 512"/>
                  <a:gd name="T74" fmla="*/ 2147483647 w 322"/>
                  <a:gd name="T75" fmla="*/ 2147483647 h 512"/>
                  <a:gd name="T76" fmla="*/ 2147483647 w 322"/>
                  <a:gd name="T77" fmla="*/ 2147483647 h 512"/>
                  <a:gd name="T78" fmla="*/ 2147483647 w 322"/>
                  <a:gd name="T79" fmla="*/ 2147483647 h 512"/>
                  <a:gd name="T80" fmla="*/ 0 w 322"/>
                  <a:gd name="T81" fmla="*/ 2147483647 h 512"/>
                  <a:gd name="T82" fmla="*/ 2147483647 w 322"/>
                  <a:gd name="T83" fmla="*/ 2147483647 h 512"/>
                  <a:gd name="T84" fmla="*/ 2147483647 w 322"/>
                  <a:gd name="T85" fmla="*/ 2147483647 h 512"/>
                  <a:gd name="T86" fmla="*/ 2147483647 w 322"/>
                  <a:gd name="T87" fmla="*/ 2147483647 h 512"/>
                  <a:gd name="T88" fmla="*/ 2147483647 w 322"/>
                  <a:gd name="T89" fmla="*/ 2147483647 h 512"/>
                  <a:gd name="T90" fmla="*/ 2147483647 w 322"/>
                  <a:gd name="T91" fmla="*/ 2147483647 h 512"/>
                  <a:gd name="T92" fmla="*/ 2147483647 w 322"/>
                  <a:gd name="T93" fmla="*/ 2147483647 h 512"/>
                  <a:gd name="T94" fmla="*/ 2147483647 w 322"/>
                  <a:gd name="T95" fmla="*/ 2147483647 h 512"/>
                  <a:gd name="T96" fmla="*/ 2147483647 w 322"/>
                  <a:gd name="T97" fmla="*/ 2147483647 h 512"/>
                  <a:gd name="T98" fmla="*/ 2147483647 w 322"/>
                  <a:gd name="T99" fmla="*/ 2147483647 h 512"/>
                  <a:gd name="T100" fmla="*/ 2147483647 w 322"/>
                  <a:gd name="T101" fmla="*/ 2147483647 h 512"/>
                  <a:gd name="T102" fmla="*/ 2147483647 w 322"/>
                  <a:gd name="T103" fmla="*/ 2147483647 h 512"/>
                  <a:gd name="T104" fmla="*/ 2147483647 w 322"/>
                  <a:gd name="T105" fmla="*/ 2147483647 h 512"/>
                  <a:gd name="T106" fmla="*/ 2147483647 w 322"/>
                  <a:gd name="T107" fmla="*/ 2147483647 h 512"/>
                  <a:gd name="T108" fmla="*/ 2147483647 w 322"/>
                  <a:gd name="T109" fmla="*/ 2147483647 h 512"/>
                  <a:gd name="T110" fmla="*/ 2147483647 w 322"/>
                  <a:gd name="T111" fmla="*/ 2147483647 h 512"/>
                  <a:gd name="T112" fmla="*/ 2147483647 w 322"/>
                  <a:gd name="T113" fmla="*/ 2147483647 h 512"/>
                  <a:gd name="T114" fmla="*/ 2147483647 w 322"/>
                  <a:gd name="T115" fmla="*/ 2147483647 h 51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2"/>
                  <a:gd name="T175" fmla="*/ 0 h 512"/>
                  <a:gd name="T176" fmla="*/ 322 w 322"/>
                  <a:gd name="T177" fmla="*/ 512 h 51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2" h="512">
                    <a:moveTo>
                      <a:pt x="164" y="85"/>
                    </a:moveTo>
                    <a:lnTo>
                      <a:pt x="161" y="91"/>
                    </a:lnTo>
                    <a:lnTo>
                      <a:pt x="158" y="97"/>
                    </a:lnTo>
                    <a:lnTo>
                      <a:pt x="156" y="104"/>
                    </a:lnTo>
                    <a:lnTo>
                      <a:pt x="154" y="112"/>
                    </a:lnTo>
                    <a:lnTo>
                      <a:pt x="154" y="120"/>
                    </a:lnTo>
                    <a:lnTo>
                      <a:pt x="155" y="127"/>
                    </a:lnTo>
                    <a:lnTo>
                      <a:pt x="158" y="131"/>
                    </a:lnTo>
                    <a:lnTo>
                      <a:pt x="163" y="136"/>
                    </a:lnTo>
                    <a:lnTo>
                      <a:pt x="168" y="139"/>
                    </a:lnTo>
                    <a:lnTo>
                      <a:pt x="173" y="141"/>
                    </a:lnTo>
                    <a:lnTo>
                      <a:pt x="178" y="145"/>
                    </a:lnTo>
                    <a:lnTo>
                      <a:pt x="181" y="149"/>
                    </a:lnTo>
                    <a:lnTo>
                      <a:pt x="185" y="154"/>
                    </a:lnTo>
                    <a:lnTo>
                      <a:pt x="188" y="158"/>
                    </a:lnTo>
                    <a:lnTo>
                      <a:pt x="191" y="164"/>
                    </a:lnTo>
                    <a:lnTo>
                      <a:pt x="194" y="169"/>
                    </a:lnTo>
                    <a:lnTo>
                      <a:pt x="197" y="176"/>
                    </a:lnTo>
                    <a:lnTo>
                      <a:pt x="200" y="182"/>
                    </a:lnTo>
                    <a:lnTo>
                      <a:pt x="203" y="188"/>
                    </a:lnTo>
                    <a:lnTo>
                      <a:pt x="206" y="196"/>
                    </a:lnTo>
                    <a:lnTo>
                      <a:pt x="209" y="203"/>
                    </a:lnTo>
                    <a:lnTo>
                      <a:pt x="211" y="210"/>
                    </a:lnTo>
                    <a:lnTo>
                      <a:pt x="214" y="216"/>
                    </a:lnTo>
                    <a:lnTo>
                      <a:pt x="217" y="224"/>
                    </a:lnTo>
                    <a:lnTo>
                      <a:pt x="222" y="227"/>
                    </a:lnTo>
                    <a:lnTo>
                      <a:pt x="227" y="230"/>
                    </a:lnTo>
                    <a:lnTo>
                      <a:pt x="232" y="232"/>
                    </a:lnTo>
                    <a:lnTo>
                      <a:pt x="238" y="234"/>
                    </a:lnTo>
                    <a:lnTo>
                      <a:pt x="242" y="235"/>
                    </a:lnTo>
                    <a:lnTo>
                      <a:pt x="247" y="235"/>
                    </a:lnTo>
                    <a:lnTo>
                      <a:pt x="253" y="236"/>
                    </a:lnTo>
                    <a:lnTo>
                      <a:pt x="258" y="237"/>
                    </a:lnTo>
                    <a:lnTo>
                      <a:pt x="264" y="237"/>
                    </a:lnTo>
                    <a:lnTo>
                      <a:pt x="269" y="238"/>
                    </a:lnTo>
                    <a:lnTo>
                      <a:pt x="275" y="239"/>
                    </a:lnTo>
                    <a:lnTo>
                      <a:pt x="280" y="239"/>
                    </a:lnTo>
                    <a:lnTo>
                      <a:pt x="285" y="241"/>
                    </a:lnTo>
                    <a:lnTo>
                      <a:pt x="290" y="242"/>
                    </a:lnTo>
                    <a:lnTo>
                      <a:pt x="294" y="244"/>
                    </a:lnTo>
                    <a:lnTo>
                      <a:pt x="297" y="246"/>
                    </a:lnTo>
                    <a:lnTo>
                      <a:pt x="301" y="253"/>
                    </a:lnTo>
                    <a:lnTo>
                      <a:pt x="304" y="261"/>
                    </a:lnTo>
                    <a:lnTo>
                      <a:pt x="306" y="269"/>
                    </a:lnTo>
                    <a:lnTo>
                      <a:pt x="308" y="276"/>
                    </a:lnTo>
                    <a:lnTo>
                      <a:pt x="311" y="284"/>
                    </a:lnTo>
                    <a:lnTo>
                      <a:pt x="314" y="291"/>
                    </a:lnTo>
                    <a:lnTo>
                      <a:pt x="317" y="298"/>
                    </a:lnTo>
                    <a:lnTo>
                      <a:pt x="321" y="303"/>
                    </a:lnTo>
                    <a:lnTo>
                      <a:pt x="321" y="305"/>
                    </a:lnTo>
                    <a:lnTo>
                      <a:pt x="321" y="308"/>
                    </a:lnTo>
                    <a:lnTo>
                      <a:pt x="320" y="310"/>
                    </a:lnTo>
                    <a:lnTo>
                      <a:pt x="319" y="312"/>
                    </a:lnTo>
                    <a:lnTo>
                      <a:pt x="318" y="314"/>
                    </a:lnTo>
                    <a:lnTo>
                      <a:pt x="317" y="316"/>
                    </a:lnTo>
                    <a:lnTo>
                      <a:pt x="316" y="319"/>
                    </a:lnTo>
                    <a:lnTo>
                      <a:pt x="316" y="321"/>
                    </a:lnTo>
                    <a:lnTo>
                      <a:pt x="314" y="324"/>
                    </a:lnTo>
                    <a:lnTo>
                      <a:pt x="313" y="327"/>
                    </a:lnTo>
                    <a:lnTo>
                      <a:pt x="312" y="330"/>
                    </a:lnTo>
                    <a:lnTo>
                      <a:pt x="311" y="332"/>
                    </a:lnTo>
                    <a:lnTo>
                      <a:pt x="309" y="335"/>
                    </a:lnTo>
                    <a:lnTo>
                      <a:pt x="307" y="337"/>
                    </a:lnTo>
                    <a:lnTo>
                      <a:pt x="304" y="339"/>
                    </a:lnTo>
                    <a:lnTo>
                      <a:pt x="302" y="340"/>
                    </a:lnTo>
                    <a:lnTo>
                      <a:pt x="295" y="341"/>
                    </a:lnTo>
                    <a:lnTo>
                      <a:pt x="290" y="342"/>
                    </a:lnTo>
                    <a:lnTo>
                      <a:pt x="284" y="342"/>
                    </a:lnTo>
                    <a:lnTo>
                      <a:pt x="277" y="343"/>
                    </a:lnTo>
                    <a:lnTo>
                      <a:pt x="271" y="343"/>
                    </a:lnTo>
                    <a:lnTo>
                      <a:pt x="265" y="344"/>
                    </a:lnTo>
                    <a:lnTo>
                      <a:pt x="259" y="346"/>
                    </a:lnTo>
                    <a:lnTo>
                      <a:pt x="254" y="349"/>
                    </a:lnTo>
                    <a:lnTo>
                      <a:pt x="250" y="351"/>
                    </a:lnTo>
                    <a:lnTo>
                      <a:pt x="247" y="355"/>
                    </a:lnTo>
                    <a:lnTo>
                      <a:pt x="243" y="358"/>
                    </a:lnTo>
                    <a:lnTo>
                      <a:pt x="241" y="362"/>
                    </a:lnTo>
                    <a:lnTo>
                      <a:pt x="238" y="366"/>
                    </a:lnTo>
                    <a:lnTo>
                      <a:pt x="237" y="370"/>
                    </a:lnTo>
                    <a:lnTo>
                      <a:pt x="236" y="375"/>
                    </a:lnTo>
                    <a:lnTo>
                      <a:pt x="236" y="379"/>
                    </a:lnTo>
                    <a:lnTo>
                      <a:pt x="237" y="383"/>
                    </a:lnTo>
                    <a:lnTo>
                      <a:pt x="238" y="387"/>
                    </a:lnTo>
                    <a:lnTo>
                      <a:pt x="238" y="390"/>
                    </a:lnTo>
                    <a:lnTo>
                      <a:pt x="239" y="394"/>
                    </a:lnTo>
                    <a:lnTo>
                      <a:pt x="239" y="397"/>
                    </a:lnTo>
                    <a:lnTo>
                      <a:pt x="240" y="401"/>
                    </a:lnTo>
                    <a:lnTo>
                      <a:pt x="241" y="404"/>
                    </a:lnTo>
                    <a:lnTo>
                      <a:pt x="241" y="407"/>
                    </a:lnTo>
                    <a:lnTo>
                      <a:pt x="240" y="413"/>
                    </a:lnTo>
                    <a:lnTo>
                      <a:pt x="238" y="418"/>
                    </a:lnTo>
                    <a:lnTo>
                      <a:pt x="236" y="423"/>
                    </a:lnTo>
                    <a:lnTo>
                      <a:pt x="232" y="427"/>
                    </a:lnTo>
                    <a:lnTo>
                      <a:pt x="228" y="431"/>
                    </a:lnTo>
                    <a:lnTo>
                      <a:pt x="225" y="435"/>
                    </a:lnTo>
                    <a:lnTo>
                      <a:pt x="220" y="437"/>
                    </a:lnTo>
                    <a:lnTo>
                      <a:pt x="215" y="440"/>
                    </a:lnTo>
                    <a:lnTo>
                      <a:pt x="213" y="441"/>
                    </a:lnTo>
                    <a:lnTo>
                      <a:pt x="210" y="442"/>
                    </a:lnTo>
                    <a:lnTo>
                      <a:pt x="208" y="443"/>
                    </a:lnTo>
                    <a:lnTo>
                      <a:pt x="206" y="444"/>
                    </a:lnTo>
                    <a:lnTo>
                      <a:pt x="203" y="445"/>
                    </a:lnTo>
                    <a:lnTo>
                      <a:pt x="201" y="446"/>
                    </a:lnTo>
                    <a:lnTo>
                      <a:pt x="199" y="447"/>
                    </a:lnTo>
                    <a:lnTo>
                      <a:pt x="196" y="448"/>
                    </a:lnTo>
                    <a:lnTo>
                      <a:pt x="184" y="462"/>
                    </a:lnTo>
                    <a:lnTo>
                      <a:pt x="179" y="466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1" y="485"/>
                    </a:lnTo>
                    <a:lnTo>
                      <a:pt x="169" y="492"/>
                    </a:lnTo>
                    <a:lnTo>
                      <a:pt x="167" y="499"/>
                    </a:lnTo>
                    <a:lnTo>
                      <a:pt x="163" y="505"/>
                    </a:lnTo>
                    <a:lnTo>
                      <a:pt x="158" y="510"/>
                    </a:lnTo>
                    <a:lnTo>
                      <a:pt x="157" y="511"/>
                    </a:lnTo>
                    <a:lnTo>
                      <a:pt x="156" y="511"/>
                    </a:lnTo>
                    <a:lnTo>
                      <a:pt x="154" y="511"/>
                    </a:lnTo>
                    <a:lnTo>
                      <a:pt x="153" y="511"/>
                    </a:lnTo>
                    <a:lnTo>
                      <a:pt x="146" y="508"/>
                    </a:lnTo>
                    <a:lnTo>
                      <a:pt x="142" y="503"/>
                    </a:lnTo>
                    <a:lnTo>
                      <a:pt x="140" y="499"/>
                    </a:lnTo>
                    <a:lnTo>
                      <a:pt x="138" y="493"/>
                    </a:lnTo>
                    <a:lnTo>
                      <a:pt x="137" y="488"/>
                    </a:lnTo>
                    <a:lnTo>
                      <a:pt x="136" y="482"/>
                    </a:lnTo>
                    <a:lnTo>
                      <a:pt x="135" y="476"/>
                    </a:lnTo>
                    <a:lnTo>
                      <a:pt x="134" y="470"/>
                    </a:lnTo>
                    <a:lnTo>
                      <a:pt x="134" y="465"/>
                    </a:lnTo>
                    <a:lnTo>
                      <a:pt x="133" y="459"/>
                    </a:lnTo>
                    <a:lnTo>
                      <a:pt x="131" y="454"/>
                    </a:lnTo>
                    <a:lnTo>
                      <a:pt x="129" y="448"/>
                    </a:lnTo>
                    <a:lnTo>
                      <a:pt x="128" y="443"/>
                    </a:lnTo>
                    <a:lnTo>
                      <a:pt x="126" y="437"/>
                    </a:lnTo>
                    <a:lnTo>
                      <a:pt x="124" y="432"/>
                    </a:lnTo>
                    <a:lnTo>
                      <a:pt x="122" y="427"/>
                    </a:lnTo>
                    <a:lnTo>
                      <a:pt x="119" y="422"/>
                    </a:lnTo>
                    <a:lnTo>
                      <a:pt x="117" y="417"/>
                    </a:lnTo>
                    <a:lnTo>
                      <a:pt x="114" y="413"/>
                    </a:lnTo>
                    <a:lnTo>
                      <a:pt x="112" y="408"/>
                    </a:lnTo>
                    <a:lnTo>
                      <a:pt x="109" y="404"/>
                    </a:lnTo>
                    <a:lnTo>
                      <a:pt x="106" y="399"/>
                    </a:lnTo>
                    <a:lnTo>
                      <a:pt x="103" y="395"/>
                    </a:lnTo>
                    <a:lnTo>
                      <a:pt x="99" y="391"/>
                    </a:lnTo>
                    <a:lnTo>
                      <a:pt x="96" y="387"/>
                    </a:lnTo>
                    <a:lnTo>
                      <a:pt x="90" y="383"/>
                    </a:lnTo>
                    <a:lnTo>
                      <a:pt x="83" y="380"/>
                    </a:lnTo>
                    <a:lnTo>
                      <a:pt x="78" y="376"/>
                    </a:lnTo>
                    <a:lnTo>
                      <a:pt x="72" y="372"/>
                    </a:lnTo>
                    <a:lnTo>
                      <a:pt x="66" y="368"/>
                    </a:lnTo>
                    <a:lnTo>
                      <a:pt x="59" y="364"/>
                    </a:lnTo>
                    <a:lnTo>
                      <a:pt x="53" y="360"/>
                    </a:lnTo>
                    <a:lnTo>
                      <a:pt x="47" y="357"/>
                    </a:lnTo>
                    <a:lnTo>
                      <a:pt x="42" y="352"/>
                    </a:lnTo>
                    <a:lnTo>
                      <a:pt x="36" y="348"/>
                    </a:lnTo>
                    <a:lnTo>
                      <a:pt x="30" y="344"/>
                    </a:lnTo>
                    <a:lnTo>
                      <a:pt x="26" y="339"/>
                    </a:lnTo>
                    <a:lnTo>
                      <a:pt x="21" y="334"/>
                    </a:lnTo>
                    <a:lnTo>
                      <a:pt x="16" y="328"/>
                    </a:lnTo>
                    <a:lnTo>
                      <a:pt x="11" y="322"/>
                    </a:lnTo>
                    <a:lnTo>
                      <a:pt x="7" y="316"/>
                    </a:lnTo>
                    <a:lnTo>
                      <a:pt x="6" y="314"/>
                    </a:lnTo>
                    <a:lnTo>
                      <a:pt x="4" y="313"/>
                    </a:lnTo>
                    <a:lnTo>
                      <a:pt x="3" y="312"/>
                    </a:lnTo>
                    <a:lnTo>
                      <a:pt x="1" y="311"/>
                    </a:lnTo>
                    <a:lnTo>
                      <a:pt x="0" y="309"/>
                    </a:lnTo>
                    <a:lnTo>
                      <a:pt x="0" y="305"/>
                    </a:lnTo>
                    <a:lnTo>
                      <a:pt x="1" y="301"/>
                    </a:lnTo>
                    <a:lnTo>
                      <a:pt x="1" y="298"/>
                    </a:lnTo>
                    <a:lnTo>
                      <a:pt x="3" y="295"/>
                    </a:lnTo>
                    <a:lnTo>
                      <a:pt x="4" y="292"/>
                    </a:lnTo>
                    <a:lnTo>
                      <a:pt x="6" y="289"/>
                    </a:lnTo>
                    <a:lnTo>
                      <a:pt x="8" y="286"/>
                    </a:lnTo>
                    <a:lnTo>
                      <a:pt x="12" y="280"/>
                    </a:lnTo>
                    <a:lnTo>
                      <a:pt x="16" y="274"/>
                    </a:lnTo>
                    <a:lnTo>
                      <a:pt x="21" y="270"/>
                    </a:lnTo>
                    <a:lnTo>
                      <a:pt x="26" y="265"/>
                    </a:lnTo>
                    <a:lnTo>
                      <a:pt x="30" y="261"/>
                    </a:lnTo>
                    <a:lnTo>
                      <a:pt x="36" y="258"/>
                    </a:lnTo>
                    <a:lnTo>
                      <a:pt x="42" y="254"/>
                    </a:lnTo>
                    <a:lnTo>
                      <a:pt x="47" y="251"/>
                    </a:lnTo>
                    <a:lnTo>
                      <a:pt x="50" y="248"/>
                    </a:lnTo>
                    <a:lnTo>
                      <a:pt x="53" y="246"/>
                    </a:lnTo>
                    <a:lnTo>
                      <a:pt x="55" y="244"/>
                    </a:lnTo>
                    <a:lnTo>
                      <a:pt x="57" y="244"/>
                    </a:lnTo>
                    <a:lnTo>
                      <a:pt x="67" y="219"/>
                    </a:lnTo>
                    <a:lnTo>
                      <a:pt x="81" y="197"/>
                    </a:lnTo>
                    <a:lnTo>
                      <a:pt x="83" y="189"/>
                    </a:lnTo>
                    <a:lnTo>
                      <a:pt x="84" y="180"/>
                    </a:lnTo>
                    <a:lnTo>
                      <a:pt x="84" y="170"/>
                    </a:lnTo>
                    <a:lnTo>
                      <a:pt x="84" y="159"/>
                    </a:lnTo>
                    <a:lnTo>
                      <a:pt x="81" y="149"/>
                    </a:lnTo>
                    <a:lnTo>
                      <a:pt x="79" y="140"/>
                    </a:lnTo>
                    <a:lnTo>
                      <a:pt x="74" y="131"/>
                    </a:lnTo>
                    <a:lnTo>
                      <a:pt x="67" y="126"/>
                    </a:lnTo>
                    <a:lnTo>
                      <a:pt x="64" y="121"/>
                    </a:lnTo>
                    <a:lnTo>
                      <a:pt x="60" y="116"/>
                    </a:lnTo>
                    <a:lnTo>
                      <a:pt x="55" y="112"/>
                    </a:lnTo>
                    <a:lnTo>
                      <a:pt x="50" y="108"/>
                    </a:lnTo>
                    <a:lnTo>
                      <a:pt x="46" y="103"/>
                    </a:lnTo>
                    <a:lnTo>
                      <a:pt x="41" y="97"/>
                    </a:lnTo>
                    <a:lnTo>
                      <a:pt x="37" y="90"/>
                    </a:lnTo>
                    <a:lnTo>
                      <a:pt x="35" y="82"/>
                    </a:lnTo>
                    <a:lnTo>
                      <a:pt x="37" y="76"/>
                    </a:lnTo>
                    <a:lnTo>
                      <a:pt x="41" y="71"/>
                    </a:lnTo>
                    <a:lnTo>
                      <a:pt x="45" y="66"/>
                    </a:lnTo>
                    <a:lnTo>
                      <a:pt x="48" y="61"/>
                    </a:lnTo>
                    <a:lnTo>
                      <a:pt x="53" y="56"/>
                    </a:lnTo>
                    <a:lnTo>
                      <a:pt x="56" y="52"/>
                    </a:lnTo>
                    <a:lnTo>
                      <a:pt x="60" y="47"/>
                    </a:lnTo>
                    <a:lnTo>
                      <a:pt x="63" y="43"/>
                    </a:lnTo>
                    <a:lnTo>
                      <a:pt x="76" y="39"/>
                    </a:lnTo>
                    <a:lnTo>
                      <a:pt x="84" y="35"/>
                    </a:lnTo>
                    <a:lnTo>
                      <a:pt x="89" y="29"/>
                    </a:lnTo>
                    <a:lnTo>
                      <a:pt x="93" y="24"/>
                    </a:lnTo>
                    <a:lnTo>
                      <a:pt x="94" y="19"/>
                    </a:lnTo>
                    <a:lnTo>
                      <a:pt x="95" y="14"/>
                    </a:lnTo>
                    <a:lnTo>
                      <a:pt x="96" y="9"/>
                    </a:lnTo>
                    <a:lnTo>
                      <a:pt x="99" y="4"/>
                    </a:lnTo>
                    <a:lnTo>
                      <a:pt x="111" y="0"/>
                    </a:lnTo>
                    <a:lnTo>
                      <a:pt x="114" y="3"/>
                    </a:lnTo>
                    <a:lnTo>
                      <a:pt x="118" y="5"/>
                    </a:lnTo>
                    <a:lnTo>
                      <a:pt x="122" y="8"/>
                    </a:lnTo>
                    <a:lnTo>
                      <a:pt x="126" y="11"/>
                    </a:lnTo>
                    <a:lnTo>
                      <a:pt x="130" y="15"/>
                    </a:lnTo>
                    <a:lnTo>
                      <a:pt x="134" y="19"/>
                    </a:lnTo>
                    <a:lnTo>
                      <a:pt x="138" y="23"/>
                    </a:lnTo>
                    <a:lnTo>
                      <a:pt x="142" y="27"/>
                    </a:lnTo>
                    <a:lnTo>
                      <a:pt x="145" y="33"/>
                    </a:lnTo>
                    <a:lnTo>
                      <a:pt x="149" y="38"/>
                    </a:lnTo>
                    <a:lnTo>
                      <a:pt x="153" y="43"/>
                    </a:lnTo>
                    <a:lnTo>
                      <a:pt x="156" y="51"/>
                    </a:lnTo>
                    <a:lnTo>
                      <a:pt x="159" y="58"/>
                    </a:lnTo>
                    <a:lnTo>
                      <a:pt x="161" y="66"/>
                    </a:lnTo>
                    <a:lnTo>
                      <a:pt x="162" y="75"/>
                    </a:lnTo>
                    <a:lnTo>
                      <a:pt x="164" y="85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accent6"/>
                </a:solidFill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206">
                <a:extLst>
                  <a:ext uri="{FF2B5EF4-FFF2-40B4-BE49-F238E27FC236}">
                    <a16:creationId xmlns:a16="http://schemas.microsoft.com/office/drawing/2014/main" id="{02A3D048-F117-4846-AB0B-C543D9934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01" y="152509"/>
                <a:ext cx="201864" cy="306276"/>
              </a:xfrm>
              <a:custGeom>
                <a:avLst/>
                <a:gdLst>
                  <a:gd name="T0" fmla="*/ 2147483647 w 145"/>
                  <a:gd name="T1" fmla="*/ 2147483647 h 220"/>
                  <a:gd name="T2" fmla="*/ 2147483647 w 145"/>
                  <a:gd name="T3" fmla="*/ 2147483647 h 220"/>
                  <a:gd name="T4" fmla="*/ 2147483647 w 145"/>
                  <a:gd name="T5" fmla="*/ 2147483647 h 220"/>
                  <a:gd name="T6" fmla="*/ 2147483647 w 145"/>
                  <a:gd name="T7" fmla="*/ 2147483647 h 220"/>
                  <a:gd name="T8" fmla="*/ 2147483647 w 145"/>
                  <a:gd name="T9" fmla="*/ 2147483647 h 220"/>
                  <a:gd name="T10" fmla="*/ 2147483647 w 145"/>
                  <a:gd name="T11" fmla="*/ 2147483647 h 220"/>
                  <a:gd name="T12" fmla="*/ 2147483647 w 145"/>
                  <a:gd name="T13" fmla="*/ 2147483647 h 220"/>
                  <a:gd name="T14" fmla="*/ 2147483647 w 145"/>
                  <a:gd name="T15" fmla="*/ 2147483647 h 220"/>
                  <a:gd name="T16" fmla="*/ 2147483647 w 145"/>
                  <a:gd name="T17" fmla="*/ 2147483647 h 220"/>
                  <a:gd name="T18" fmla="*/ 2147483647 w 145"/>
                  <a:gd name="T19" fmla="*/ 2147483647 h 220"/>
                  <a:gd name="T20" fmla="*/ 2147483647 w 145"/>
                  <a:gd name="T21" fmla="*/ 2147483647 h 220"/>
                  <a:gd name="T22" fmla="*/ 2147483647 w 145"/>
                  <a:gd name="T23" fmla="*/ 2147483647 h 220"/>
                  <a:gd name="T24" fmla="*/ 2147483647 w 145"/>
                  <a:gd name="T25" fmla="*/ 2147483647 h 220"/>
                  <a:gd name="T26" fmla="*/ 2147483647 w 145"/>
                  <a:gd name="T27" fmla="*/ 2147483647 h 220"/>
                  <a:gd name="T28" fmla="*/ 2147483647 w 145"/>
                  <a:gd name="T29" fmla="*/ 2147483647 h 220"/>
                  <a:gd name="T30" fmla="*/ 2147483647 w 145"/>
                  <a:gd name="T31" fmla="*/ 2147483647 h 220"/>
                  <a:gd name="T32" fmla="*/ 2147483647 w 145"/>
                  <a:gd name="T33" fmla="*/ 2147483647 h 220"/>
                  <a:gd name="T34" fmla="*/ 2147483647 w 145"/>
                  <a:gd name="T35" fmla="*/ 2147483647 h 220"/>
                  <a:gd name="T36" fmla="*/ 2147483647 w 145"/>
                  <a:gd name="T37" fmla="*/ 2147483647 h 220"/>
                  <a:gd name="T38" fmla="*/ 2147483647 w 145"/>
                  <a:gd name="T39" fmla="*/ 2147483647 h 220"/>
                  <a:gd name="T40" fmla="*/ 2147483647 w 145"/>
                  <a:gd name="T41" fmla="*/ 2147483647 h 220"/>
                  <a:gd name="T42" fmla="*/ 2147483647 w 145"/>
                  <a:gd name="T43" fmla="*/ 2147483647 h 220"/>
                  <a:gd name="T44" fmla="*/ 2147483647 w 145"/>
                  <a:gd name="T45" fmla="*/ 2147483647 h 220"/>
                  <a:gd name="T46" fmla="*/ 2147483647 w 145"/>
                  <a:gd name="T47" fmla="*/ 2147483647 h 220"/>
                  <a:gd name="T48" fmla="*/ 2147483647 w 145"/>
                  <a:gd name="T49" fmla="*/ 2147483647 h 220"/>
                  <a:gd name="T50" fmla="*/ 2147483647 w 145"/>
                  <a:gd name="T51" fmla="*/ 2147483647 h 220"/>
                  <a:gd name="T52" fmla="*/ 2147483647 w 145"/>
                  <a:gd name="T53" fmla="*/ 2147483647 h 220"/>
                  <a:gd name="T54" fmla="*/ 2147483647 w 145"/>
                  <a:gd name="T55" fmla="*/ 2147483647 h 220"/>
                  <a:gd name="T56" fmla="*/ 2147483647 w 145"/>
                  <a:gd name="T57" fmla="*/ 2147483647 h 220"/>
                  <a:gd name="T58" fmla="*/ 0 w 145"/>
                  <a:gd name="T59" fmla="*/ 2147483647 h 220"/>
                  <a:gd name="T60" fmla="*/ 2147483647 w 145"/>
                  <a:gd name="T61" fmla="*/ 2147483647 h 220"/>
                  <a:gd name="T62" fmla="*/ 2147483647 w 145"/>
                  <a:gd name="T63" fmla="*/ 2147483647 h 220"/>
                  <a:gd name="T64" fmla="*/ 2147483647 w 145"/>
                  <a:gd name="T65" fmla="*/ 2147483647 h 220"/>
                  <a:gd name="T66" fmla="*/ 2147483647 w 145"/>
                  <a:gd name="T67" fmla="*/ 2147483647 h 220"/>
                  <a:gd name="T68" fmla="*/ 2147483647 w 145"/>
                  <a:gd name="T69" fmla="*/ 2147483647 h 220"/>
                  <a:gd name="T70" fmla="*/ 2147483647 w 145"/>
                  <a:gd name="T71" fmla="*/ 2147483647 h 220"/>
                  <a:gd name="T72" fmla="*/ 2147483647 w 145"/>
                  <a:gd name="T73" fmla="*/ 0 h 220"/>
                  <a:gd name="T74" fmla="*/ 2147483647 w 145"/>
                  <a:gd name="T75" fmla="*/ 2147483647 h 2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5"/>
                  <a:gd name="T115" fmla="*/ 0 h 220"/>
                  <a:gd name="T116" fmla="*/ 145 w 145"/>
                  <a:gd name="T117" fmla="*/ 220 h 2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5" h="220">
                    <a:moveTo>
                      <a:pt x="96" y="2"/>
                    </a:moveTo>
                    <a:lnTo>
                      <a:pt x="96" y="2"/>
                    </a:lnTo>
                    <a:lnTo>
                      <a:pt x="96" y="3"/>
                    </a:lnTo>
                    <a:lnTo>
                      <a:pt x="97" y="11"/>
                    </a:lnTo>
                    <a:lnTo>
                      <a:pt x="100" y="18"/>
                    </a:lnTo>
                    <a:lnTo>
                      <a:pt x="102" y="23"/>
                    </a:lnTo>
                    <a:lnTo>
                      <a:pt x="106" y="29"/>
                    </a:lnTo>
                    <a:lnTo>
                      <a:pt x="109" y="34"/>
                    </a:lnTo>
                    <a:lnTo>
                      <a:pt x="114" y="38"/>
                    </a:lnTo>
                    <a:lnTo>
                      <a:pt x="119" y="43"/>
                    </a:lnTo>
                    <a:lnTo>
                      <a:pt x="124" y="48"/>
                    </a:lnTo>
                    <a:lnTo>
                      <a:pt x="129" y="53"/>
                    </a:lnTo>
                    <a:lnTo>
                      <a:pt x="132" y="57"/>
                    </a:lnTo>
                    <a:lnTo>
                      <a:pt x="137" y="63"/>
                    </a:lnTo>
                    <a:lnTo>
                      <a:pt x="140" y="70"/>
                    </a:lnTo>
                    <a:lnTo>
                      <a:pt x="142" y="78"/>
                    </a:lnTo>
                    <a:lnTo>
                      <a:pt x="143" y="87"/>
                    </a:lnTo>
                    <a:lnTo>
                      <a:pt x="144" y="97"/>
                    </a:lnTo>
                    <a:lnTo>
                      <a:pt x="142" y="109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2" y="129"/>
                    </a:lnTo>
                    <a:lnTo>
                      <a:pt x="130" y="138"/>
                    </a:lnTo>
                    <a:lnTo>
                      <a:pt x="125" y="147"/>
                    </a:lnTo>
                    <a:lnTo>
                      <a:pt x="120" y="155"/>
                    </a:lnTo>
                    <a:lnTo>
                      <a:pt x="115" y="163"/>
                    </a:lnTo>
                    <a:lnTo>
                      <a:pt x="108" y="168"/>
                    </a:lnTo>
                    <a:lnTo>
                      <a:pt x="99" y="173"/>
                    </a:lnTo>
                    <a:lnTo>
                      <a:pt x="91" y="179"/>
                    </a:lnTo>
                    <a:lnTo>
                      <a:pt x="84" y="187"/>
                    </a:lnTo>
                    <a:lnTo>
                      <a:pt x="77" y="194"/>
                    </a:lnTo>
                    <a:lnTo>
                      <a:pt x="71" y="201"/>
                    </a:lnTo>
                    <a:lnTo>
                      <a:pt x="65" y="208"/>
                    </a:lnTo>
                    <a:lnTo>
                      <a:pt x="60" y="214"/>
                    </a:lnTo>
                    <a:lnTo>
                      <a:pt x="54" y="219"/>
                    </a:lnTo>
                    <a:lnTo>
                      <a:pt x="47" y="217"/>
                    </a:lnTo>
                    <a:lnTo>
                      <a:pt x="42" y="212"/>
                    </a:lnTo>
                    <a:lnTo>
                      <a:pt x="38" y="205"/>
                    </a:lnTo>
                    <a:lnTo>
                      <a:pt x="36" y="198"/>
                    </a:lnTo>
                    <a:lnTo>
                      <a:pt x="35" y="189"/>
                    </a:lnTo>
                    <a:lnTo>
                      <a:pt x="35" y="180"/>
                    </a:lnTo>
                    <a:lnTo>
                      <a:pt x="35" y="172"/>
                    </a:lnTo>
                    <a:lnTo>
                      <a:pt x="36" y="165"/>
                    </a:lnTo>
                    <a:lnTo>
                      <a:pt x="36" y="164"/>
                    </a:lnTo>
                    <a:lnTo>
                      <a:pt x="37" y="160"/>
                    </a:lnTo>
                    <a:lnTo>
                      <a:pt x="37" y="156"/>
                    </a:lnTo>
                    <a:lnTo>
                      <a:pt x="38" y="150"/>
                    </a:lnTo>
                    <a:lnTo>
                      <a:pt x="38" y="143"/>
                    </a:lnTo>
                    <a:lnTo>
                      <a:pt x="37" y="137"/>
                    </a:lnTo>
                    <a:lnTo>
                      <a:pt x="37" y="129"/>
                    </a:lnTo>
                    <a:lnTo>
                      <a:pt x="37" y="122"/>
                    </a:lnTo>
                    <a:lnTo>
                      <a:pt x="36" y="114"/>
                    </a:lnTo>
                    <a:lnTo>
                      <a:pt x="36" y="107"/>
                    </a:lnTo>
                    <a:lnTo>
                      <a:pt x="35" y="100"/>
                    </a:lnTo>
                    <a:lnTo>
                      <a:pt x="34" y="92"/>
                    </a:lnTo>
                    <a:lnTo>
                      <a:pt x="32" y="87"/>
                    </a:lnTo>
                    <a:lnTo>
                      <a:pt x="30" y="81"/>
                    </a:lnTo>
                    <a:lnTo>
                      <a:pt x="28" y="76"/>
                    </a:lnTo>
                    <a:lnTo>
                      <a:pt x="26" y="73"/>
                    </a:lnTo>
                    <a:lnTo>
                      <a:pt x="0" y="55"/>
                    </a:lnTo>
                    <a:lnTo>
                      <a:pt x="13" y="52"/>
                    </a:lnTo>
                    <a:lnTo>
                      <a:pt x="25" y="48"/>
                    </a:lnTo>
                    <a:lnTo>
                      <a:pt x="35" y="43"/>
                    </a:lnTo>
                    <a:lnTo>
                      <a:pt x="43" y="38"/>
                    </a:lnTo>
                    <a:lnTo>
                      <a:pt x="51" y="33"/>
                    </a:lnTo>
                    <a:lnTo>
                      <a:pt x="57" y="28"/>
                    </a:lnTo>
                    <a:lnTo>
                      <a:pt x="62" y="23"/>
                    </a:lnTo>
                    <a:lnTo>
                      <a:pt x="67" y="18"/>
                    </a:lnTo>
                    <a:lnTo>
                      <a:pt x="71" y="14"/>
                    </a:lnTo>
                    <a:lnTo>
                      <a:pt x="75" y="10"/>
                    </a:lnTo>
                    <a:lnTo>
                      <a:pt x="78" y="6"/>
                    </a:lnTo>
                    <a:lnTo>
                      <a:pt x="81" y="3"/>
                    </a:lnTo>
                    <a:lnTo>
                      <a:pt x="84" y="1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5" y="1"/>
                    </a:lnTo>
                    <a:lnTo>
                      <a:pt x="96" y="2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210">
                <a:extLst>
                  <a:ext uri="{FF2B5EF4-FFF2-40B4-BE49-F238E27FC236}">
                    <a16:creationId xmlns:a16="http://schemas.microsoft.com/office/drawing/2014/main" id="{FEABA803-D724-E444-B88E-BC2324C3D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70" y="249158"/>
                <a:ext cx="739239" cy="664062"/>
              </a:xfrm>
              <a:custGeom>
                <a:avLst/>
                <a:gdLst>
                  <a:gd name="T0" fmla="*/ 2147483647 w 530"/>
                  <a:gd name="T1" fmla="*/ 0 h 477"/>
                  <a:gd name="T2" fmla="*/ 2147483647 w 530"/>
                  <a:gd name="T3" fmla="*/ 2147483647 h 477"/>
                  <a:gd name="T4" fmla="*/ 2147483647 w 530"/>
                  <a:gd name="T5" fmla="*/ 2147483647 h 477"/>
                  <a:gd name="T6" fmla="*/ 2147483647 w 530"/>
                  <a:gd name="T7" fmla="*/ 2147483647 h 477"/>
                  <a:gd name="T8" fmla="*/ 2147483647 w 530"/>
                  <a:gd name="T9" fmla="*/ 2147483647 h 477"/>
                  <a:gd name="T10" fmla="*/ 2147483647 w 530"/>
                  <a:gd name="T11" fmla="*/ 2147483647 h 477"/>
                  <a:gd name="T12" fmla="*/ 2147483647 w 530"/>
                  <a:gd name="T13" fmla="*/ 2147483647 h 477"/>
                  <a:gd name="T14" fmla="*/ 2147483647 w 530"/>
                  <a:gd name="T15" fmla="*/ 2147483647 h 477"/>
                  <a:gd name="T16" fmla="*/ 2147483647 w 530"/>
                  <a:gd name="T17" fmla="*/ 2147483647 h 477"/>
                  <a:gd name="T18" fmla="*/ 2147483647 w 530"/>
                  <a:gd name="T19" fmla="*/ 2147483647 h 477"/>
                  <a:gd name="T20" fmla="*/ 2147483647 w 530"/>
                  <a:gd name="T21" fmla="*/ 2147483647 h 477"/>
                  <a:gd name="T22" fmla="*/ 2147483647 w 530"/>
                  <a:gd name="T23" fmla="*/ 2147483647 h 477"/>
                  <a:gd name="T24" fmla="*/ 2147483647 w 530"/>
                  <a:gd name="T25" fmla="*/ 2147483647 h 477"/>
                  <a:gd name="T26" fmla="*/ 2147483647 w 530"/>
                  <a:gd name="T27" fmla="*/ 2147483647 h 477"/>
                  <a:gd name="T28" fmla="*/ 2147483647 w 530"/>
                  <a:gd name="T29" fmla="*/ 2147483647 h 477"/>
                  <a:gd name="T30" fmla="*/ 2147483647 w 530"/>
                  <a:gd name="T31" fmla="*/ 2147483647 h 477"/>
                  <a:gd name="T32" fmla="*/ 2147483647 w 530"/>
                  <a:gd name="T33" fmla="*/ 2147483647 h 477"/>
                  <a:gd name="T34" fmla="*/ 2147483647 w 530"/>
                  <a:gd name="T35" fmla="*/ 2147483647 h 477"/>
                  <a:gd name="T36" fmla="*/ 2147483647 w 530"/>
                  <a:gd name="T37" fmla="*/ 2147483647 h 477"/>
                  <a:gd name="T38" fmla="*/ 2147483647 w 530"/>
                  <a:gd name="T39" fmla="*/ 2147483647 h 477"/>
                  <a:gd name="T40" fmla="*/ 2147483647 w 530"/>
                  <a:gd name="T41" fmla="*/ 2147483647 h 477"/>
                  <a:gd name="T42" fmla="*/ 2147483647 w 530"/>
                  <a:gd name="T43" fmla="*/ 2147483647 h 477"/>
                  <a:gd name="T44" fmla="*/ 2147483647 w 530"/>
                  <a:gd name="T45" fmla="*/ 2147483647 h 477"/>
                  <a:gd name="T46" fmla="*/ 2147483647 w 530"/>
                  <a:gd name="T47" fmla="*/ 2147483647 h 477"/>
                  <a:gd name="T48" fmla="*/ 2147483647 w 530"/>
                  <a:gd name="T49" fmla="*/ 2147483647 h 477"/>
                  <a:gd name="T50" fmla="*/ 2147483647 w 530"/>
                  <a:gd name="T51" fmla="*/ 2147483647 h 477"/>
                  <a:gd name="T52" fmla="*/ 2147483647 w 530"/>
                  <a:gd name="T53" fmla="*/ 2147483647 h 477"/>
                  <a:gd name="T54" fmla="*/ 2147483647 w 530"/>
                  <a:gd name="T55" fmla="*/ 2147483647 h 477"/>
                  <a:gd name="T56" fmla="*/ 2147483647 w 530"/>
                  <a:gd name="T57" fmla="*/ 2147483647 h 477"/>
                  <a:gd name="T58" fmla="*/ 2147483647 w 530"/>
                  <a:gd name="T59" fmla="*/ 2147483647 h 477"/>
                  <a:gd name="T60" fmla="*/ 2147483647 w 530"/>
                  <a:gd name="T61" fmla="*/ 2147483647 h 477"/>
                  <a:gd name="T62" fmla="*/ 2147483647 w 530"/>
                  <a:gd name="T63" fmla="*/ 2147483647 h 477"/>
                  <a:gd name="T64" fmla="*/ 2147483647 w 530"/>
                  <a:gd name="T65" fmla="*/ 2147483647 h 477"/>
                  <a:gd name="T66" fmla="*/ 2147483647 w 530"/>
                  <a:gd name="T67" fmla="*/ 2147483647 h 477"/>
                  <a:gd name="T68" fmla="*/ 2147483647 w 530"/>
                  <a:gd name="T69" fmla="*/ 2147483647 h 477"/>
                  <a:gd name="T70" fmla="*/ 2147483647 w 530"/>
                  <a:gd name="T71" fmla="*/ 2147483647 h 477"/>
                  <a:gd name="T72" fmla="*/ 2147483647 w 530"/>
                  <a:gd name="T73" fmla="*/ 2147483647 h 477"/>
                  <a:gd name="T74" fmla="*/ 2147483647 w 530"/>
                  <a:gd name="T75" fmla="*/ 2147483647 h 477"/>
                  <a:gd name="T76" fmla="*/ 2147483647 w 530"/>
                  <a:gd name="T77" fmla="*/ 2147483647 h 477"/>
                  <a:gd name="T78" fmla="*/ 2147483647 w 530"/>
                  <a:gd name="T79" fmla="*/ 2147483647 h 477"/>
                  <a:gd name="T80" fmla="*/ 2147483647 w 530"/>
                  <a:gd name="T81" fmla="*/ 2147483647 h 477"/>
                  <a:gd name="T82" fmla="*/ 2147483647 w 530"/>
                  <a:gd name="T83" fmla="*/ 2147483647 h 477"/>
                  <a:gd name="T84" fmla="*/ 2147483647 w 530"/>
                  <a:gd name="T85" fmla="*/ 2147483647 h 477"/>
                  <a:gd name="T86" fmla="*/ 2147483647 w 530"/>
                  <a:gd name="T87" fmla="*/ 2147483647 h 477"/>
                  <a:gd name="T88" fmla="*/ 2147483647 w 530"/>
                  <a:gd name="T89" fmla="*/ 2147483647 h 477"/>
                  <a:gd name="T90" fmla="*/ 2147483647 w 530"/>
                  <a:gd name="T91" fmla="*/ 2147483647 h 477"/>
                  <a:gd name="T92" fmla="*/ 2147483647 w 530"/>
                  <a:gd name="T93" fmla="*/ 2147483647 h 477"/>
                  <a:gd name="T94" fmla="*/ 2147483647 w 530"/>
                  <a:gd name="T95" fmla="*/ 2147483647 h 477"/>
                  <a:gd name="T96" fmla="*/ 2147483647 w 530"/>
                  <a:gd name="T97" fmla="*/ 2147483647 h 477"/>
                  <a:gd name="T98" fmla="*/ 2147483647 w 530"/>
                  <a:gd name="T99" fmla="*/ 2147483647 h 4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0"/>
                  <a:gd name="T151" fmla="*/ 0 h 477"/>
                  <a:gd name="T152" fmla="*/ 530 w 530"/>
                  <a:gd name="T153" fmla="*/ 477 h 47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0" h="477">
                    <a:moveTo>
                      <a:pt x="299" y="20"/>
                    </a:moveTo>
                    <a:lnTo>
                      <a:pt x="314" y="9"/>
                    </a:lnTo>
                    <a:lnTo>
                      <a:pt x="326" y="2"/>
                    </a:lnTo>
                    <a:lnTo>
                      <a:pt x="335" y="0"/>
                    </a:lnTo>
                    <a:lnTo>
                      <a:pt x="343" y="1"/>
                    </a:lnTo>
                    <a:lnTo>
                      <a:pt x="349" y="4"/>
                    </a:lnTo>
                    <a:lnTo>
                      <a:pt x="353" y="8"/>
                    </a:lnTo>
                    <a:lnTo>
                      <a:pt x="358" y="11"/>
                    </a:lnTo>
                    <a:lnTo>
                      <a:pt x="362" y="15"/>
                    </a:lnTo>
                    <a:lnTo>
                      <a:pt x="363" y="18"/>
                    </a:lnTo>
                    <a:lnTo>
                      <a:pt x="364" y="22"/>
                    </a:lnTo>
                    <a:lnTo>
                      <a:pt x="365" y="27"/>
                    </a:lnTo>
                    <a:lnTo>
                      <a:pt x="367" y="32"/>
                    </a:lnTo>
                    <a:lnTo>
                      <a:pt x="368" y="38"/>
                    </a:lnTo>
                    <a:lnTo>
                      <a:pt x="369" y="44"/>
                    </a:lnTo>
                    <a:lnTo>
                      <a:pt x="370" y="50"/>
                    </a:lnTo>
                    <a:lnTo>
                      <a:pt x="371" y="57"/>
                    </a:lnTo>
                    <a:lnTo>
                      <a:pt x="371" y="64"/>
                    </a:lnTo>
                    <a:lnTo>
                      <a:pt x="371" y="72"/>
                    </a:lnTo>
                    <a:lnTo>
                      <a:pt x="371" y="79"/>
                    </a:lnTo>
                    <a:lnTo>
                      <a:pt x="371" y="86"/>
                    </a:lnTo>
                    <a:lnTo>
                      <a:pt x="370" y="94"/>
                    </a:lnTo>
                    <a:lnTo>
                      <a:pt x="368" y="101"/>
                    </a:lnTo>
                    <a:lnTo>
                      <a:pt x="367" y="108"/>
                    </a:lnTo>
                    <a:lnTo>
                      <a:pt x="364" y="115"/>
                    </a:lnTo>
                    <a:lnTo>
                      <a:pt x="367" y="131"/>
                    </a:lnTo>
                    <a:lnTo>
                      <a:pt x="372" y="145"/>
                    </a:lnTo>
                    <a:lnTo>
                      <a:pt x="380" y="159"/>
                    </a:lnTo>
                    <a:lnTo>
                      <a:pt x="390" y="171"/>
                    </a:lnTo>
                    <a:lnTo>
                      <a:pt x="400" y="183"/>
                    </a:lnTo>
                    <a:lnTo>
                      <a:pt x="411" y="194"/>
                    </a:lnTo>
                    <a:lnTo>
                      <a:pt x="424" y="204"/>
                    </a:lnTo>
                    <a:lnTo>
                      <a:pt x="438" y="214"/>
                    </a:lnTo>
                    <a:lnTo>
                      <a:pt x="452" y="224"/>
                    </a:lnTo>
                    <a:lnTo>
                      <a:pt x="465" y="234"/>
                    </a:lnTo>
                    <a:lnTo>
                      <a:pt x="478" y="245"/>
                    </a:lnTo>
                    <a:lnTo>
                      <a:pt x="490" y="255"/>
                    </a:lnTo>
                    <a:lnTo>
                      <a:pt x="501" y="266"/>
                    </a:lnTo>
                    <a:lnTo>
                      <a:pt x="511" y="278"/>
                    </a:lnTo>
                    <a:lnTo>
                      <a:pt x="519" y="289"/>
                    </a:lnTo>
                    <a:lnTo>
                      <a:pt x="525" y="303"/>
                    </a:lnTo>
                    <a:lnTo>
                      <a:pt x="525" y="306"/>
                    </a:lnTo>
                    <a:lnTo>
                      <a:pt x="526" y="310"/>
                    </a:lnTo>
                    <a:lnTo>
                      <a:pt x="527" y="313"/>
                    </a:lnTo>
                    <a:lnTo>
                      <a:pt x="527" y="316"/>
                    </a:lnTo>
                    <a:lnTo>
                      <a:pt x="528" y="319"/>
                    </a:lnTo>
                    <a:lnTo>
                      <a:pt x="528" y="323"/>
                    </a:lnTo>
                    <a:lnTo>
                      <a:pt x="529" y="326"/>
                    </a:lnTo>
                    <a:lnTo>
                      <a:pt x="529" y="329"/>
                    </a:lnTo>
                    <a:lnTo>
                      <a:pt x="527" y="330"/>
                    </a:lnTo>
                    <a:lnTo>
                      <a:pt x="525" y="330"/>
                    </a:lnTo>
                    <a:lnTo>
                      <a:pt x="524" y="330"/>
                    </a:lnTo>
                    <a:lnTo>
                      <a:pt x="522" y="330"/>
                    </a:lnTo>
                    <a:lnTo>
                      <a:pt x="520" y="331"/>
                    </a:lnTo>
                    <a:lnTo>
                      <a:pt x="518" y="332"/>
                    </a:lnTo>
                    <a:lnTo>
                      <a:pt x="516" y="333"/>
                    </a:lnTo>
                    <a:lnTo>
                      <a:pt x="515" y="335"/>
                    </a:lnTo>
                    <a:lnTo>
                      <a:pt x="514" y="337"/>
                    </a:lnTo>
                    <a:lnTo>
                      <a:pt x="512" y="341"/>
                    </a:lnTo>
                    <a:lnTo>
                      <a:pt x="511" y="345"/>
                    </a:lnTo>
                    <a:lnTo>
                      <a:pt x="510" y="351"/>
                    </a:lnTo>
                    <a:lnTo>
                      <a:pt x="509" y="357"/>
                    </a:lnTo>
                    <a:lnTo>
                      <a:pt x="508" y="363"/>
                    </a:lnTo>
                    <a:lnTo>
                      <a:pt x="507" y="370"/>
                    </a:lnTo>
                    <a:lnTo>
                      <a:pt x="506" y="377"/>
                    </a:lnTo>
                    <a:lnTo>
                      <a:pt x="505" y="383"/>
                    </a:lnTo>
                    <a:lnTo>
                      <a:pt x="504" y="390"/>
                    </a:lnTo>
                    <a:lnTo>
                      <a:pt x="502" y="395"/>
                    </a:lnTo>
                    <a:lnTo>
                      <a:pt x="499" y="399"/>
                    </a:lnTo>
                    <a:lnTo>
                      <a:pt x="496" y="401"/>
                    </a:lnTo>
                    <a:lnTo>
                      <a:pt x="493" y="403"/>
                    </a:lnTo>
                    <a:lnTo>
                      <a:pt x="489" y="402"/>
                    </a:lnTo>
                    <a:lnTo>
                      <a:pt x="485" y="400"/>
                    </a:lnTo>
                    <a:lnTo>
                      <a:pt x="481" y="396"/>
                    </a:lnTo>
                    <a:lnTo>
                      <a:pt x="477" y="391"/>
                    </a:lnTo>
                    <a:lnTo>
                      <a:pt x="474" y="386"/>
                    </a:lnTo>
                    <a:lnTo>
                      <a:pt x="470" y="380"/>
                    </a:lnTo>
                    <a:lnTo>
                      <a:pt x="466" y="376"/>
                    </a:lnTo>
                    <a:lnTo>
                      <a:pt x="461" y="372"/>
                    </a:lnTo>
                    <a:lnTo>
                      <a:pt x="455" y="369"/>
                    </a:lnTo>
                    <a:lnTo>
                      <a:pt x="448" y="367"/>
                    </a:lnTo>
                    <a:lnTo>
                      <a:pt x="429" y="371"/>
                    </a:lnTo>
                    <a:lnTo>
                      <a:pt x="411" y="376"/>
                    </a:lnTo>
                    <a:lnTo>
                      <a:pt x="393" y="383"/>
                    </a:lnTo>
                    <a:lnTo>
                      <a:pt x="374" y="390"/>
                    </a:lnTo>
                    <a:lnTo>
                      <a:pt x="355" y="399"/>
                    </a:lnTo>
                    <a:lnTo>
                      <a:pt x="336" y="408"/>
                    </a:lnTo>
                    <a:lnTo>
                      <a:pt x="318" y="417"/>
                    </a:lnTo>
                    <a:lnTo>
                      <a:pt x="300" y="426"/>
                    </a:lnTo>
                    <a:lnTo>
                      <a:pt x="282" y="436"/>
                    </a:lnTo>
                    <a:lnTo>
                      <a:pt x="265" y="443"/>
                    </a:lnTo>
                    <a:lnTo>
                      <a:pt x="248" y="451"/>
                    </a:lnTo>
                    <a:lnTo>
                      <a:pt x="232" y="459"/>
                    </a:lnTo>
                    <a:lnTo>
                      <a:pt x="218" y="465"/>
                    </a:lnTo>
                    <a:lnTo>
                      <a:pt x="203" y="470"/>
                    </a:lnTo>
                    <a:lnTo>
                      <a:pt x="190" y="474"/>
                    </a:lnTo>
                    <a:lnTo>
                      <a:pt x="179" y="476"/>
                    </a:lnTo>
                    <a:lnTo>
                      <a:pt x="183" y="468"/>
                    </a:lnTo>
                    <a:lnTo>
                      <a:pt x="186" y="461"/>
                    </a:lnTo>
                    <a:lnTo>
                      <a:pt x="189" y="453"/>
                    </a:lnTo>
                    <a:lnTo>
                      <a:pt x="190" y="445"/>
                    </a:lnTo>
                    <a:lnTo>
                      <a:pt x="191" y="436"/>
                    </a:lnTo>
                    <a:lnTo>
                      <a:pt x="191" y="429"/>
                    </a:lnTo>
                    <a:lnTo>
                      <a:pt x="190" y="420"/>
                    </a:lnTo>
                    <a:lnTo>
                      <a:pt x="190" y="411"/>
                    </a:lnTo>
                    <a:lnTo>
                      <a:pt x="189" y="403"/>
                    </a:lnTo>
                    <a:lnTo>
                      <a:pt x="188" y="394"/>
                    </a:lnTo>
                    <a:lnTo>
                      <a:pt x="187" y="386"/>
                    </a:lnTo>
                    <a:lnTo>
                      <a:pt x="185" y="377"/>
                    </a:lnTo>
                    <a:lnTo>
                      <a:pt x="184" y="369"/>
                    </a:lnTo>
                    <a:lnTo>
                      <a:pt x="183" y="360"/>
                    </a:lnTo>
                    <a:lnTo>
                      <a:pt x="182" y="352"/>
                    </a:lnTo>
                    <a:lnTo>
                      <a:pt x="182" y="344"/>
                    </a:lnTo>
                    <a:lnTo>
                      <a:pt x="179" y="340"/>
                    </a:lnTo>
                    <a:lnTo>
                      <a:pt x="175" y="337"/>
                    </a:lnTo>
                    <a:lnTo>
                      <a:pt x="172" y="333"/>
                    </a:lnTo>
                    <a:lnTo>
                      <a:pt x="169" y="331"/>
                    </a:lnTo>
                    <a:lnTo>
                      <a:pt x="166" y="328"/>
                    </a:lnTo>
                    <a:lnTo>
                      <a:pt x="163" y="325"/>
                    </a:lnTo>
                    <a:lnTo>
                      <a:pt x="160" y="323"/>
                    </a:lnTo>
                    <a:lnTo>
                      <a:pt x="159" y="320"/>
                    </a:lnTo>
                    <a:lnTo>
                      <a:pt x="156" y="316"/>
                    </a:lnTo>
                    <a:lnTo>
                      <a:pt x="154" y="312"/>
                    </a:lnTo>
                    <a:lnTo>
                      <a:pt x="152" y="307"/>
                    </a:lnTo>
                    <a:lnTo>
                      <a:pt x="150" y="301"/>
                    </a:lnTo>
                    <a:lnTo>
                      <a:pt x="148" y="294"/>
                    </a:lnTo>
                    <a:lnTo>
                      <a:pt x="147" y="285"/>
                    </a:lnTo>
                    <a:lnTo>
                      <a:pt x="145" y="276"/>
                    </a:lnTo>
                    <a:lnTo>
                      <a:pt x="143" y="264"/>
                    </a:lnTo>
                    <a:lnTo>
                      <a:pt x="137" y="257"/>
                    </a:lnTo>
                    <a:lnTo>
                      <a:pt x="132" y="249"/>
                    </a:lnTo>
                    <a:lnTo>
                      <a:pt x="127" y="243"/>
                    </a:lnTo>
                    <a:lnTo>
                      <a:pt x="122" y="238"/>
                    </a:lnTo>
                    <a:lnTo>
                      <a:pt x="116" y="233"/>
                    </a:lnTo>
                    <a:lnTo>
                      <a:pt x="111" y="229"/>
                    </a:lnTo>
                    <a:lnTo>
                      <a:pt x="104" y="226"/>
                    </a:lnTo>
                    <a:lnTo>
                      <a:pt x="99" y="223"/>
                    </a:lnTo>
                    <a:lnTo>
                      <a:pt x="92" y="221"/>
                    </a:lnTo>
                    <a:lnTo>
                      <a:pt x="86" y="220"/>
                    </a:lnTo>
                    <a:lnTo>
                      <a:pt x="79" y="219"/>
                    </a:lnTo>
                    <a:lnTo>
                      <a:pt x="72" y="218"/>
                    </a:lnTo>
                    <a:lnTo>
                      <a:pt x="64" y="218"/>
                    </a:lnTo>
                    <a:lnTo>
                      <a:pt x="56" y="218"/>
                    </a:lnTo>
                    <a:lnTo>
                      <a:pt x="48" y="219"/>
                    </a:lnTo>
                    <a:lnTo>
                      <a:pt x="40" y="220"/>
                    </a:lnTo>
                    <a:lnTo>
                      <a:pt x="35" y="214"/>
                    </a:lnTo>
                    <a:lnTo>
                      <a:pt x="32" y="208"/>
                    </a:lnTo>
                    <a:lnTo>
                      <a:pt x="28" y="201"/>
                    </a:lnTo>
                    <a:lnTo>
                      <a:pt x="24" y="198"/>
                    </a:lnTo>
                    <a:lnTo>
                      <a:pt x="20" y="196"/>
                    </a:lnTo>
                    <a:lnTo>
                      <a:pt x="15" y="198"/>
                    </a:lnTo>
                    <a:lnTo>
                      <a:pt x="9" y="204"/>
                    </a:lnTo>
                    <a:lnTo>
                      <a:pt x="1" y="218"/>
                    </a:lnTo>
                    <a:lnTo>
                      <a:pt x="0" y="191"/>
                    </a:lnTo>
                    <a:lnTo>
                      <a:pt x="10" y="178"/>
                    </a:lnTo>
                    <a:lnTo>
                      <a:pt x="17" y="171"/>
                    </a:lnTo>
                    <a:lnTo>
                      <a:pt x="22" y="170"/>
                    </a:lnTo>
                    <a:lnTo>
                      <a:pt x="26" y="171"/>
                    </a:lnTo>
                    <a:lnTo>
                      <a:pt x="29" y="174"/>
                    </a:lnTo>
                    <a:lnTo>
                      <a:pt x="34" y="175"/>
                    </a:lnTo>
                    <a:lnTo>
                      <a:pt x="40" y="173"/>
                    </a:lnTo>
                    <a:lnTo>
                      <a:pt x="47" y="166"/>
                    </a:lnTo>
                    <a:lnTo>
                      <a:pt x="48" y="159"/>
                    </a:lnTo>
                    <a:lnTo>
                      <a:pt x="47" y="151"/>
                    </a:lnTo>
                    <a:lnTo>
                      <a:pt x="46" y="142"/>
                    </a:lnTo>
                    <a:lnTo>
                      <a:pt x="44" y="134"/>
                    </a:lnTo>
                    <a:lnTo>
                      <a:pt x="44" y="127"/>
                    </a:lnTo>
                    <a:lnTo>
                      <a:pt x="46" y="122"/>
                    </a:lnTo>
                    <a:lnTo>
                      <a:pt x="51" y="119"/>
                    </a:lnTo>
                    <a:lnTo>
                      <a:pt x="59" y="121"/>
                    </a:lnTo>
                    <a:lnTo>
                      <a:pt x="72" y="114"/>
                    </a:lnTo>
                    <a:lnTo>
                      <a:pt x="83" y="109"/>
                    </a:lnTo>
                    <a:lnTo>
                      <a:pt x="93" y="107"/>
                    </a:lnTo>
                    <a:lnTo>
                      <a:pt x="101" y="106"/>
                    </a:lnTo>
                    <a:lnTo>
                      <a:pt x="107" y="106"/>
                    </a:lnTo>
                    <a:lnTo>
                      <a:pt x="113" y="108"/>
                    </a:lnTo>
                    <a:lnTo>
                      <a:pt x="119" y="110"/>
                    </a:lnTo>
                    <a:lnTo>
                      <a:pt x="124" y="113"/>
                    </a:lnTo>
                    <a:lnTo>
                      <a:pt x="129" y="115"/>
                    </a:lnTo>
                    <a:lnTo>
                      <a:pt x="134" y="117"/>
                    </a:lnTo>
                    <a:lnTo>
                      <a:pt x="140" y="117"/>
                    </a:lnTo>
                    <a:lnTo>
                      <a:pt x="149" y="117"/>
                    </a:lnTo>
                    <a:lnTo>
                      <a:pt x="158" y="114"/>
                    </a:lnTo>
                    <a:lnTo>
                      <a:pt x="169" y="110"/>
                    </a:lnTo>
                    <a:lnTo>
                      <a:pt x="182" y="103"/>
                    </a:lnTo>
                    <a:lnTo>
                      <a:pt x="198" y="92"/>
                    </a:lnTo>
                    <a:lnTo>
                      <a:pt x="215" y="91"/>
                    </a:lnTo>
                    <a:lnTo>
                      <a:pt x="228" y="89"/>
                    </a:lnTo>
                    <a:lnTo>
                      <a:pt x="239" y="86"/>
                    </a:lnTo>
                    <a:lnTo>
                      <a:pt x="249" y="83"/>
                    </a:lnTo>
                    <a:lnTo>
                      <a:pt x="256" y="80"/>
                    </a:lnTo>
                    <a:lnTo>
                      <a:pt x="262" y="75"/>
                    </a:lnTo>
                    <a:lnTo>
                      <a:pt x="266" y="71"/>
                    </a:lnTo>
                    <a:lnTo>
                      <a:pt x="270" y="66"/>
                    </a:lnTo>
                    <a:lnTo>
                      <a:pt x="273" y="61"/>
                    </a:lnTo>
                    <a:lnTo>
                      <a:pt x="275" y="55"/>
                    </a:lnTo>
                    <a:lnTo>
                      <a:pt x="278" y="49"/>
                    </a:lnTo>
                    <a:lnTo>
                      <a:pt x="280" y="43"/>
                    </a:lnTo>
                    <a:lnTo>
                      <a:pt x="284" y="38"/>
                    </a:lnTo>
                    <a:lnTo>
                      <a:pt x="287" y="32"/>
                    </a:lnTo>
                    <a:lnTo>
                      <a:pt x="293" y="26"/>
                    </a:lnTo>
                    <a:lnTo>
                      <a:pt x="299" y="2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211">
                <a:extLst>
                  <a:ext uri="{FF2B5EF4-FFF2-40B4-BE49-F238E27FC236}">
                    <a16:creationId xmlns:a16="http://schemas.microsoft.com/office/drawing/2014/main" id="{C15DAFE9-D03C-9D4C-9C36-69A673A1C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643" y="488611"/>
                <a:ext cx="299316" cy="620905"/>
              </a:xfrm>
              <a:custGeom>
                <a:avLst/>
                <a:gdLst>
                  <a:gd name="T0" fmla="*/ 2147483647 w 214"/>
                  <a:gd name="T1" fmla="*/ 2147483647 h 446"/>
                  <a:gd name="T2" fmla="*/ 2147483647 w 214"/>
                  <a:gd name="T3" fmla="*/ 2147483647 h 446"/>
                  <a:gd name="T4" fmla="*/ 2147483647 w 214"/>
                  <a:gd name="T5" fmla="*/ 2147483647 h 446"/>
                  <a:gd name="T6" fmla="*/ 2147483647 w 214"/>
                  <a:gd name="T7" fmla="*/ 2147483647 h 446"/>
                  <a:gd name="T8" fmla="*/ 2147483647 w 214"/>
                  <a:gd name="T9" fmla="*/ 2147483647 h 446"/>
                  <a:gd name="T10" fmla="*/ 2147483647 w 214"/>
                  <a:gd name="T11" fmla="*/ 2147483647 h 446"/>
                  <a:gd name="T12" fmla="*/ 2147483647 w 214"/>
                  <a:gd name="T13" fmla="*/ 2147483647 h 446"/>
                  <a:gd name="T14" fmla="*/ 2147483647 w 214"/>
                  <a:gd name="T15" fmla="*/ 2147483647 h 446"/>
                  <a:gd name="T16" fmla="*/ 2147483647 w 214"/>
                  <a:gd name="T17" fmla="*/ 2147483647 h 446"/>
                  <a:gd name="T18" fmla="*/ 2147483647 w 214"/>
                  <a:gd name="T19" fmla="*/ 2147483647 h 446"/>
                  <a:gd name="T20" fmla="*/ 2147483647 w 214"/>
                  <a:gd name="T21" fmla="*/ 2147483647 h 446"/>
                  <a:gd name="T22" fmla="*/ 2147483647 w 214"/>
                  <a:gd name="T23" fmla="*/ 2147483647 h 446"/>
                  <a:gd name="T24" fmla="*/ 2147483647 w 214"/>
                  <a:gd name="T25" fmla="*/ 2147483647 h 446"/>
                  <a:gd name="T26" fmla="*/ 2147483647 w 214"/>
                  <a:gd name="T27" fmla="*/ 2147483647 h 446"/>
                  <a:gd name="T28" fmla="*/ 2147483647 w 214"/>
                  <a:gd name="T29" fmla="*/ 2147483647 h 446"/>
                  <a:gd name="T30" fmla="*/ 2147483647 w 214"/>
                  <a:gd name="T31" fmla="*/ 2147483647 h 446"/>
                  <a:gd name="T32" fmla="*/ 2147483647 w 214"/>
                  <a:gd name="T33" fmla="*/ 2147483647 h 446"/>
                  <a:gd name="T34" fmla="*/ 2147483647 w 214"/>
                  <a:gd name="T35" fmla="*/ 2147483647 h 446"/>
                  <a:gd name="T36" fmla="*/ 2147483647 w 214"/>
                  <a:gd name="T37" fmla="*/ 2147483647 h 446"/>
                  <a:gd name="T38" fmla="*/ 2147483647 w 214"/>
                  <a:gd name="T39" fmla="*/ 2147483647 h 446"/>
                  <a:gd name="T40" fmla="*/ 2147483647 w 214"/>
                  <a:gd name="T41" fmla="*/ 2147483647 h 446"/>
                  <a:gd name="T42" fmla="*/ 2147483647 w 214"/>
                  <a:gd name="T43" fmla="*/ 2147483647 h 446"/>
                  <a:gd name="T44" fmla="*/ 2147483647 w 214"/>
                  <a:gd name="T45" fmla="*/ 2147483647 h 446"/>
                  <a:gd name="T46" fmla="*/ 2147483647 w 214"/>
                  <a:gd name="T47" fmla="*/ 2147483647 h 446"/>
                  <a:gd name="T48" fmla="*/ 2147483647 w 214"/>
                  <a:gd name="T49" fmla="*/ 2147483647 h 446"/>
                  <a:gd name="T50" fmla="*/ 2147483647 w 214"/>
                  <a:gd name="T51" fmla="*/ 2147483647 h 446"/>
                  <a:gd name="T52" fmla="*/ 2147483647 w 214"/>
                  <a:gd name="T53" fmla="*/ 2147483647 h 446"/>
                  <a:gd name="T54" fmla="*/ 2147483647 w 214"/>
                  <a:gd name="T55" fmla="*/ 2147483647 h 446"/>
                  <a:gd name="T56" fmla="*/ 2147483647 w 214"/>
                  <a:gd name="T57" fmla="*/ 2147483647 h 446"/>
                  <a:gd name="T58" fmla="*/ 2147483647 w 214"/>
                  <a:gd name="T59" fmla="*/ 2147483647 h 446"/>
                  <a:gd name="T60" fmla="*/ 2147483647 w 214"/>
                  <a:gd name="T61" fmla="*/ 2147483647 h 446"/>
                  <a:gd name="T62" fmla="*/ 2147483647 w 214"/>
                  <a:gd name="T63" fmla="*/ 2147483647 h 446"/>
                  <a:gd name="T64" fmla="*/ 2147483647 w 214"/>
                  <a:gd name="T65" fmla="*/ 2147483647 h 446"/>
                  <a:gd name="T66" fmla="*/ 2147483647 w 214"/>
                  <a:gd name="T67" fmla="*/ 2147483647 h 446"/>
                  <a:gd name="T68" fmla="*/ 0 w 214"/>
                  <a:gd name="T69" fmla="*/ 2147483647 h 446"/>
                  <a:gd name="T70" fmla="*/ 2147483647 w 214"/>
                  <a:gd name="T71" fmla="*/ 2147483647 h 446"/>
                  <a:gd name="T72" fmla="*/ 2147483647 w 214"/>
                  <a:gd name="T73" fmla="*/ 2147483647 h 446"/>
                  <a:gd name="T74" fmla="*/ 2147483647 w 214"/>
                  <a:gd name="T75" fmla="*/ 2147483647 h 446"/>
                  <a:gd name="T76" fmla="*/ 2147483647 w 214"/>
                  <a:gd name="T77" fmla="*/ 2147483647 h 446"/>
                  <a:gd name="T78" fmla="*/ 2147483647 w 214"/>
                  <a:gd name="T79" fmla="*/ 2147483647 h 446"/>
                  <a:gd name="T80" fmla="*/ 2147483647 w 214"/>
                  <a:gd name="T81" fmla="*/ 2147483647 h 446"/>
                  <a:gd name="T82" fmla="*/ 2147483647 w 214"/>
                  <a:gd name="T83" fmla="*/ 2147483647 h 446"/>
                  <a:gd name="T84" fmla="*/ 2147483647 w 214"/>
                  <a:gd name="T85" fmla="*/ 2147483647 h 446"/>
                  <a:gd name="T86" fmla="*/ 2147483647 w 214"/>
                  <a:gd name="T87" fmla="*/ 2147483647 h 446"/>
                  <a:gd name="T88" fmla="*/ 2147483647 w 214"/>
                  <a:gd name="T89" fmla="*/ 2147483647 h 446"/>
                  <a:gd name="T90" fmla="*/ 2147483647 w 214"/>
                  <a:gd name="T91" fmla="*/ 2147483647 h 446"/>
                  <a:gd name="T92" fmla="*/ 2147483647 w 214"/>
                  <a:gd name="T93" fmla="*/ 2147483647 h 446"/>
                  <a:gd name="T94" fmla="*/ 2147483647 w 214"/>
                  <a:gd name="T95" fmla="*/ 2147483647 h 446"/>
                  <a:gd name="T96" fmla="*/ 2147483647 w 214"/>
                  <a:gd name="T97" fmla="*/ 2147483647 h 446"/>
                  <a:gd name="T98" fmla="*/ 2147483647 w 214"/>
                  <a:gd name="T99" fmla="*/ 2147483647 h 446"/>
                  <a:gd name="T100" fmla="*/ 2147483647 w 214"/>
                  <a:gd name="T101" fmla="*/ 2147483647 h 446"/>
                  <a:gd name="T102" fmla="*/ 2147483647 w 214"/>
                  <a:gd name="T103" fmla="*/ 2147483647 h 44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4"/>
                  <a:gd name="T157" fmla="*/ 0 h 446"/>
                  <a:gd name="T158" fmla="*/ 214 w 214"/>
                  <a:gd name="T159" fmla="*/ 446 h 44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4" h="446">
                    <a:moveTo>
                      <a:pt x="188" y="1"/>
                    </a:moveTo>
                    <a:lnTo>
                      <a:pt x="190" y="5"/>
                    </a:lnTo>
                    <a:lnTo>
                      <a:pt x="191" y="10"/>
                    </a:lnTo>
                    <a:lnTo>
                      <a:pt x="192" y="13"/>
                    </a:lnTo>
                    <a:lnTo>
                      <a:pt x="193" y="16"/>
                    </a:lnTo>
                    <a:lnTo>
                      <a:pt x="193" y="20"/>
                    </a:lnTo>
                    <a:lnTo>
                      <a:pt x="193" y="22"/>
                    </a:lnTo>
                    <a:lnTo>
                      <a:pt x="193" y="26"/>
                    </a:lnTo>
                    <a:lnTo>
                      <a:pt x="193" y="29"/>
                    </a:lnTo>
                    <a:lnTo>
                      <a:pt x="193" y="33"/>
                    </a:lnTo>
                    <a:lnTo>
                      <a:pt x="194" y="37"/>
                    </a:lnTo>
                    <a:lnTo>
                      <a:pt x="195" y="42"/>
                    </a:lnTo>
                    <a:lnTo>
                      <a:pt x="195" y="48"/>
                    </a:lnTo>
                    <a:lnTo>
                      <a:pt x="197" y="55"/>
                    </a:lnTo>
                    <a:lnTo>
                      <a:pt x="200" y="63"/>
                    </a:lnTo>
                    <a:lnTo>
                      <a:pt x="204" y="73"/>
                    </a:lnTo>
                    <a:lnTo>
                      <a:pt x="208" y="84"/>
                    </a:lnTo>
                    <a:lnTo>
                      <a:pt x="211" y="94"/>
                    </a:lnTo>
                    <a:lnTo>
                      <a:pt x="213" y="104"/>
                    </a:lnTo>
                    <a:lnTo>
                      <a:pt x="213" y="111"/>
                    </a:lnTo>
                    <a:lnTo>
                      <a:pt x="213" y="119"/>
                    </a:lnTo>
                    <a:lnTo>
                      <a:pt x="212" y="127"/>
                    </a:lnTo>
                    <a:lnTo>
                      <a:pt x="210" y="134"/>
                    </a:lnTo>
                    <a:lnTo>
                      <a:pt x="209" y="141"/>
                    </a:lnTo>
                    <a:lnTo>
                      <a:pt x="207" y="147"/>
                    </a:lnTo>
                    <a:lnTo>
                      <a:pt x="202" y="153"/>
                    </a:lnTo>
                    <a:lnTo>
                      <a:pt x="196" y="162"/>
                    </a:lnTo>
                    <a:lnTo>
                      <a:pt x="190" y="170"/>
                    </a:lnTo>
                    <a:lnTo>
                      <a:pt x="185" y="179"/>
                    </a:lnTo>
                    <a:lnTo>
                      <a:pt x="179" y="188"/>
                    </a:lnTo>
                    <a:lnTo>
                      <a:pt x="173" y="198"/>
                    </a:lnTo>
                    <a:lnTo>
                      <a:pt x="169" y="208"/>
                    </a:lnTo>
                    <a:lnTo>
                      <a:pt x="166" y="219"/>
                    </a:lnTo>
                    <a:lnTo>
                      <a:pt x="160" y="224"/>
                    </a:lnTo>
                    <a:lnTo>
                      <a:pt x="155" y="229"/>
                    </a:lnTo>
                    <a:lnTo>
                      <a:pt x="149" y="232"/>
                    </a:lnTo>
                    <a:lnTo>
                      <a:pt x="142" y="236"/>
                    </a:lnTo>
                    <a:lnTo>
                      <a:pt x="135" y="239"/>
                    </a:lnTo>
                    <a:lnTo>
                      <a:pt x="128" y="242"/>
                    </a:lnTo>
                    <a:lnTo>
                      <a:pt x="123" y="247"/>
                    </a:lnTo>
                    <a:lnTo>
                      <a:pt x="118" y="251"/>
                    </a:lnTo>
                    <a:lnTo>
                      <a:pt x="113" y="255"/>
                    </a:lnTo>
                    <a:lnTo>
                      <a:pt x="108" y="260"/>
                    </a:lnTo>
                    <a:lnTo>
                      <a:pt x="103" y="266"/>
                    </a:lnTo>
                    <a:lnTo>
                      <a:pt x="98" y="273"/>
                    </a:lnTo>
                    <a:lnTo>
                      <a:pt x="93" y="281"/>
                    </a:lnTo>
                    <a:lnTo>
                      <a:pt x="89" y="289"/>
                    </a:lnTo>
                    <a:lnTo>
                      <a:pt x="86" y="298"/>
                    </a:lnTo>
                    <a:lnTo>
                      <a:pt x="82" y="307"/>
                    </a:lnTo>
                    <a:lnTo>
                      <a:pt x="79" y="316"/>
                    </a:lnTo>
                    <a:lnTo>
                      <a:pt x="76" y="325"/>
                    </a:lnTo>
                    <a:lnTo>
                      <a:pt x="74" y="334"/>
                    </a:lnTo>
                    <a:lnTo>
                      <a:pt x="71" y="342"/>
                    </a:lnTo>
                    <a:lnTo>
                      <a:pt x="70" y="349"/>
                    </a:lnTo>
                    <a:lnTo>
                      <a:pt x="68" y="356"/>
                    </a:lnTo>
                    <a:lnTo>
                      <a:pt x="68" y="362"/>
                    </a:lnTo>
                    <a:lnTo>
                      <a:pt x="67" y="367"/>
                    </a:lnTo>
                    <a:lnTo>
                      <a:pt x="68" y="366"/>
                    </a:lnTo>
                    <a:lnTo>
                      <a:pt x="67" y="367"/>
                    </a:lnTo>
                    <a:lnTo>
                      <a:pt x="66" y="369"/>
                    </a:lnTo>
                    <a:lnTo>
                      <a:pt x="64" y="372"/>
                    </a:lnTo>
                    <a:lnTo>
                      <a:pt x="62" y="376"/>
                    </a:lnTo>
                    <a:lnTo>
                      <a:pt x="59" y="381"/>
                    </a:lnTo>
                    <a:lnTo>
                      <a:pt x="55" y="386"/>
                    </a:lnTo>
                    <a:lnTo>
                      <a:pt x="53" y="393"/>
                    </a:lnTo>
                    <a:lnTo>
                      <a:pt x="49" y="400"/>
                    </a:lnTo>
                    <a:lnTo>
                      <a:pt x="45" y="406"/>
                    </a:lnTo>
                    <a:lnTo>
                      <a:pt x="41" y="412"/>
                    </a:lnTo>
                    <a:lnTo>
                      <a:pt x="37" y="420"/>
                    </a:lnTo>
                    <a:lnTo>
                      <a:pt x="33" y="427"/>
                    </a:lnTo>
                    <a:lnTo>
                      <a:pt x="29" y="433"/>
                    </a:lnTo>
                    <a:lnTo>
                      <a:pt x="25" y="439"/>
                    </a:lnTo>
                    <a:lnTo>
                      <a:pt x="22" y="445"/>
                    </a:lnTo>
                    <a:lnTo>
                      <a:pt x="19" y="444"/>
                    </a:lnTo>
                    <a:lnTo>
                      <a:pt x="18" y="443"/>
                    </a:lnTo>
                    <a:lnTo>
                      <a:pt x="16" y="440"/>
                    </a:lnTo>
                    <a:lnTo>
                      <a:pt x="14" y="438"/>
                    </a:lnTo>
                    <a:lnTo>
                      <a:pt x="13" y="435"/>
                    </a:lnTo>
                    <a:lnTo>
                      <a:pt x="12" y="432"/>
                    </a:lnTo>
                    <a:lnTo>
                      <a:pt x="11" y="430"/>
                    </a:lnTo>
                    <a:lnTo>
                      <a:pt x="10" y="427"/>
                    </a:lnTo>
                    <a:lnTo>
                      <a:pt x="11" y="420"/>
                    </a:lnTo>
                    <a:lnTo>
                      <a:pt x="12" y="413"/>
                    </a:lnTo>
                    <a:lnTo>
                      <a:pt x="12" y="408"/>
                    </a:lnTo>
                    <a:lnTo>
                      <a:pt x="11" y="401"/>
                    </a:lnTo>
                    <a:lnTo>
                      <a:pt x="10" y="395"/>
                    </a:lnTo>
                    <a:lnTo>
                      <a:pt x="9" y="388"/>
                    </a:lnTo>
                    <a:lnTo>
                      <a:pt x="7" y="382"/>
                    </a:lnTo>
                    <a:lnTo>
                      <a:pt x="6" y="375"/>
                    </a:lnTo>
                    <a:lnTo>
                      <a:pt x="4" y="369"/>
                    </a:lnTo>
                    <a:lnTo>
                      <a:pt x="2" y="363"/>
                    </a:lnTo>
                    <a:lnTo>
                      <a:pt x="1" y="356"/>
                    </a:lnTo>
                    <a:lnTo>
                      <a:pt x="1" y="350"/>
                    </a:lnTo>
                    <a:lnTo>
                      <a:pt x="1" y="344"/>
                    </a:lnTo>
                    <a:lnTo>
                      <a:pt x="2" y="337"/>
                    </a:lnTo>
                    <a:lnTo>
                      <a:pt x="3" y="332"/>
                    </a:lnTo>
                    <a:lnTo>
                      <a:pt x="6" y="325"/>
                    </a:lnTo>
                    <a:lnTo>
                      <a:pt x="7" y="320"/>
                    </a:lnTo>
                    <a:lnTo>
                      <a:pt x="8" y="311"/>
                    </a:lnTo>
                    <a:lnTo>
                      <a:pt x="9" y="300"/>
                    </a:lnTo>
                    <a:lnTo>
                      <a:pt x="9" y="288"/>
                    </a:lnTo>
                    <a:lnTo>
                      <a:pt x="9" y="277"/>
                    </a:lnTo>
                    <a:lnTo>
                      <a:pt x="8" y="266"/>
                    </a:lnTo>
                    <a:lnTo>
                      <a:pt x="5" y="259"/>
                    </a:lnTo>
                    <a:lnTo>
                      <a:pt x="0" y="252"/>
                    </a:lnTo>
                    <a:lnTo>
                      <a:pt x="2" y="230"/>
                    </a:lnTo>
                    <a:lnTo>
                      <a:pt x="4" y="219"/>
                    </a:lnTo>
                    <a:lnTo>
                      <a:pt x="6" y="214"/>
                    </a:lnTo>
                    <a:lnTo>
                      <a:pt x="9" y="213"/>
                    </a:lnTo>
                    <a:lnTo>
                      <a:pt x="12" y="214"/>
                    </a:lnTo>
                    <a:lnTo>
                      <a:pt x="16" y="212"/>
                    </a:lnTo>
                    <a:lnTo>
                      <a:pt x="21" y="207"/>
                    </a:lnTo>
                    <a:lnTo>
                      <a:pt x="28" y="193"/>
                    </a:lnTo>
                    <a:lnTo>
                      <a:pt x="30" y="185"/>
                    </a:lnTo>
                    <a:lnTo>
                      <a:pt x="33" y="177"/>
                    </a:lnTo>
                    <a:lnTo>
                      <a:pt x="36" y="169"/>
                    </a:lnTo>
                    <a:lnTo>
                      <a:pt x="39" y="163"/>
                    </a:lnTo>
                    <a:lnTo>
                      <a:pt x="44" y="156"/>
                    </a:lnTo>
                    <a:lnTo>
                      <a:pt x="49" y="150"/>
                    </a:lnTo>
                    <a:lnTo>
                      <a:pt x="54" y="145"/>
                    </a:lnTo>
                    <a:lnTo>
                      <a:pt x="61" y="140"/>
                    </a:lnTo>
                    <a:lnTo>
                      <a:pt x="65" y="139"/>
                    </a:lnTo>
                    <a:lnTo>
                      <a:pt x="69" y="137"/>
                    </a:lnTo>
                    <a:lnTo>
                      <a:pt x="72" y="135"/>
                    </a:lnTo>
                    <a:lnTo>
                      <a:pt x="75" y="134"/>
                    </a:lnTo>
                    <a:lnTo>
                      <a:pt x="78" y="132"/>
                    </a:lnTo>
                    <a:lnTo>
                      <a:pt x="81" y="130"/>
                    </a:lnTo>
                    <a:lnTo>
                      <a:pt x="84" y="128"/>
                    </a:lnTo>
                    <a:lnTo>
                      <a:pt x="87" y="127"/>
                    </a:lnTo>
                    <a:lnTo>
                      <a:pt x="95" y="120"/>
                    </a:lnTo>
                    <a:lnTo>
                      <a:pt x="100" y="111"/>
                    </a:lnTo>
                    <a:lnTo>
                      <a:pt x="102" y="102"/>
                    </a:lnTo>
                    <a:lnTo>
                      <a:pt x="101" y="92"/>
                    </a:lnTo>
                    <a:lnTo>
                      <a:pt x="100" y="81"/>
                    </a:lnTo>
                    <a:lnTo>
                      <a:pt x="100" y="71"/>
                    </a:lnTo>
                    <a:lnTo>
                      <a:pt x="101" y="61"/>
                    </a:lnTo>
                    <a:lnTo>
                      <a:pt x="104" y="52"/>
                    </a:lnTo>
                    <a:lnTo>
                      <a:pt x="112" y="46"/>
                    </a:lnTo>
                    <a:lnTo>
                      <a:pt x="121" y="42"/>
                    </a:lnTo>
                    <a:lnTo>
                      <a:pt x="129" y="40"/>
                    </a:lnTo>
                    <a:lnTo>
                      <a:pt x="139" y="39"/>
                    </a:lnTo>
                    <a:lnTo>
                      <a:pt x="148" y="39"/>
                    </a:lnTo>
                    <a:lnTo>
                      <a:pt x="157" y="38"/>
                    </a:lnTo>
                    <a:lnTo>
                      <a:pt x="164" y="35"/>
                    </a:lnTo>
                    <a:lnTo>
                      <a:pt x="171" y="28"/>
                    </a:lnTo>
                    <a:lnTo>
                      <a:pt x="172" y="24"/>
                    </a:lnTo>
                    <a:lnTo>
                      <a:pt x="174" y="21"/>
                    </a:lnTo>
                    <a:lnTo>
                      <a:pt x="175" y="18"/>
                    </a:lnTo>
                    <a:lnTo>
                      <a:pt x="176" y="15"/>
                    </a:lnTo>
                    <a:lnTo>
                      <a:pt x="178" y="11"/>
                    </a:lnTo>
                    <a:lnTo>
                      <a:pt x="179" y="9"/>
                    </a:lnTo>
                    <a:lnTo>
                      <a:pt x="180" y="6"/>
                    </a:lnTo>
                    <a:lnTo>
                      <a:pt x="182" y="3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214">
                <a:extLst>
                  <a:ext uri="{FF2B5EF4-FFF2-40B4-BE49-F238E27FC236}">
                    <a16:creationId xmlns:a16="http://schemas.microsoft.com/office/drawing/2014/main" id="{447D0E0C-C13A-5F4E-8F76-BF87C39AF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1" y="725277"/>
                <a:ext cx="1058044" cy="1393556"/>
              </a:xfrm>
              <a:custGeom>
                <a:avLst/>
                <a:gdLst>
                  <a:gd name="T0" fmla="*/ 2147483647 w 760"/>
                  <a:gd name="T1" fmla="*/ 2147483647 h 1001"/>
                  <a:gd name="T2" fmla="*/ 2147483647 w 760"/>
                  <a:gd name="T3" fmla="*/ 2147483647 h 1001"/>
                  <a:gd name="T4" fmla="*/ 2147483647 w 760"/>
                  <a:gd name="T5" fmla="*/ 2147483647 h 1001"/>
                  <a:gd name="T6" fmla="*/ 2147483647 w 760"/>
                  <a:gd name="T7" fmla="*/ 2147483647 h 1001"/>
                  <a:gd name="T8" fmla="*/ 2147483647 w 760"/>
                  <a:gd name="T9" fmla="*/ 2147483647 h 1001"/>
                  <a:gd name="T10" fmla="*/ 2147483647 w 760"/>
                  <a:gd name="T11" fmla="*/ 2147483647 h 1001"/>
                  <a:gd name="T12" fmla="*/ 2147483647 w 760"/>
                  <a:gd name="T13" fmla="*/ 2147483647 h 1001"/>
                  <a:gd name="T14" fmla="*/ 2147483647 w 760"/>
                  <a:gd name="T15" fmla="*/ 2147483647 h 1001"/>
                  <a:gd name="T16" fmla="*/ 2147483647 w 760"/>
                  <a:gd name="T17" fmla="*/ 2147483647 h 1001"/>
                  <a:gd name="T18" fmla="*/ 2147483647 w 760"/>
                  <a:gd name="T19" fmla="*/ 2147483647 h 1001"/>
                  <a:gd name="T20" fmla="*/ 2147483647 w 760"/>
                  <a:gd name="T21" fmla="*/ 2147483647 h 1001"/>
                  <a:gd name="T22" fmla="*/ 2147483647 w 760"/>
                  <a:gd name="T23" fmla="*/ 2147483647 h 1001"/>
                  <a:gd name="T24" fmla="*/ 2147483647 w 760"/>
                  <a:gd name="T25" fmla="*/ 2147483647 h 1001"/>
                  <a:gd name="T26" fmla="*/ 2147483647 w 760"/>
                  <a:gd name="T27" fmla="*/ 2147483647 h 1001"/>
                  <a:gd name="T28" fmla="*/ 2147483647 w 760"/>
                  <a:gd name="T29" fmla="*/ 2147483647 h 1001"/>
                  <a:gd name="T30" fmla="*/ 2147483647 w 760"/>
                  <a:gd name="T31" fmla="*/ 2147483647 h 1001"/>
                  <a:gd name="T32" fmla="*/ 2147483647 w 760"/>
                  <a:gd name="T33" fmla="*/ 2147483647 h 1001"/>
                  <a:gd name="T34" fmla="*/ 2147483647 w 760"/>
                  <a:gd name="T35" fmla="*/ 2147483647 h 1001"/>
                  <a:gd name="T36" fmla="*/ 2147483647 w 760"/>
                  <a:gd name="T37" fmla="*/ 2147483647 h 1001"/>
                  <a:gd name="T38" fmla="*/ 2147483647 w 760"/>
                  <a:gd name="T39" fmla="*/ 2147483647 h 1001"/>
                  <a:gd name="T40" fmla="*/ 2147483647 w 760"/>
                  <a:gd name="T41" fmla="*/ 2147483647 h 1001"/>
                  <a:gd name="T42" fmla="*/ 2147483647 w 760"/>
                  <a:gd name="T43" fmla="*/ 2147483647 h 1001"/>
                  <a:gd name="T44" fmla="*/ 2147483647 w 760"/>
                  <a:gd name="T45" fmla="*/ 2147483647 h 1001"/>
                  <a:gd name="T46" fmla="*/ 2147483647 w 760"/>
                  <a:gd name="T47" fmla="*/ 2147483647 h 1001"/>
                  <a:gd name="T48" fmla="*/ 2147483647 w 760"/>
                  <a:gd name="T49" fmla="*/ 2147483647 h 1001"/>
                  <a:gd name="T50" fmla="*/ 2147483647 w 760"/>
                  <a:gd name="T51" fmla="*/ 2147483647 h 1001"/>
                  <a:gd name="T52" fmla="*/ 2147483647 w 760"/>
                  <a:gd name="T53" fmla="*/ 2147483647 h 1001"/>
                  <a:gd name="T54" fmla="*/ 2147483647 w 760"/>
                  <a:gd name="T55" fmla="*/ 2147483647 h 1001"/>
                  <a:gd name="T56" fmla="*/ 2147483647 w 760"/>
                  <a:gd name="T57" fmla="*/ 2147483647 h 1001"/>
                  <a:gd name="T58" fmla="*/ 2147483647 w 760"/>
                  <a:gd name="T59" fmla="*/ 2147483647 h 1001"/>
                  <a:gd name="T60" fmla="*/ 2147483647 w 760"/>
                  <a:gd name="T61" fmla="*/ 2147483647 h 1001"/>
                  <a:gd name="T62" fmla="*/ 2147483647 w 760"/>
                  <a:gd name="T63" fmla="*/ 2147483647 h 1001"/>
                  <a:gd name="T64" fmla="*/ 2147483647 w 760"/>
                  <a:gd name="T65" fmla="*/ 2147483647 h 1001"/>
                  <a:gd name="T66" fmla="*/ 2147483647 w 760"/>
                  <a:gd name="T67" fmla="*/ 2147483647 h 1001"/>
                  <a:gd name="T68" fmla="*/ 2147483647 w 760"/>
                  <a:gd name="T69" fmla="*/ 2147483647 h 1001"/>
                  <a:gd name="T70" fmla="*/ 2147483647 w 760"/>
                  <a:gd name="T71" fmla="*/ 2147483647 h 1001"/>
                  <a:gd name="T72" fmla="*/ 2147483647 w 760"/>
                  <a:gd name="T73" fmla="*/ 2147483647 h 1001"/>
                  <a:gd name="T74" fmla="*/ 2147483647 w 760"/>
                  <a:gd name="T75" fmla="*/ 2147483647 h 1001"/>
                  <a:gd name="T76" fmla="*/ 2147483647 w 760"/>
                  <a:gd name="T77" fmla="*/ 2147483647 h 1001"/>
                  <a:gd name="T78" fmla="*/ 2147483647 w 760"/>
                  <a:gd name="T79" fmla="*/ 2147483647 h 1001"/>
                  <a:gd name="T80" fmla="*/ 2147483647 w 760"/>
                  <a:gd name="T81" fmla="*/ 2147483647 h 1001"/>
                  <a:gd name="T82" fmla="*/ 2147483647 w 760"/>
                  <a:gd name="T83" fmla="*/ 2147483647 h 1001"/>
                  <a:gd name="T84" fmla="*/ 2147483647 w 760"/>
                  <a:gd name="T85" fmla="*/ 2147483647 h 1001"/>
                  <a:gd name="T86" fmla="*/ 2147483647 w 760"/>
                  <a:gd name="T87" fmla="*/ 2147483647 h 1001"/>
                  <a:gd name="T88" fmla="*/ 2147483647 w 760"/>
                  <a:gd name="T89" fmla="*/ 2147483647 h 1001"/>
                  <a:gd name="T90" fmla="*/ 2147483647 w 760"/>
                  <a:gd name="T91" fmla="*/ 2147483647 h 1001"/>
                  <a:gd name="T92" fmla="*/ 2147483647 w 760"/>
                  <a:gd name="T93" fmla="*/ 2147483647 h 1001"/>
                  <a:gd name="T94" fmla="*/ 2147483647 w 760"/>
                  <a:gd name="T95" fmla="*/ 2147483647 h 1001"/>
                  <a:gd name="T96" fmla="*/ 2147483647 w 760"/>
                  <a:gd name="T97" fmla="*/ 2147483647 h 1001"/>
                  <a:gd name="T98" fmla="*/ 2147483647 w 760"/>
                  <a:gd name="T99" fmla="*/ 2147483647 h 1001"/>
                  <a:gd name="T100" fmla="*/ 2147483647 w 760"/>
                  <a:gd name="T101" fmla="*/ 2147483647 h 1001"/>
                  <a:gd name="T102" fmla="*/ 2147483647 w 760"/>
                  <a:gd name="T103" fmla="*/ 2147483647 h 1001"/>
                  <a:gd name="T104" fmla="*/ 2147483647 w 760"/>
                  <a:gd name="T105" fmla="*/ 2147483647 h 1001"/>
                  <a:gd name="T106" fmla="*/ 2147483647 w 760"/>
                  <a:gd name="T107" fmla="*/ 2147483647 h 1001"/>
                  <a:gd name="T108" fmla="*/ 2147483647 w 760"/>
                  <a:gd name="T109" fmla="*/ 2147483647 h 1001"/>
                  <a:gd name="T110" fmla="*/ 2147483647 w 760"/>
                  <a:gd name="T111" fmla="*/ 2147483647 h 1001"/>
                  <a:gd name="T112" fmla="*/ 2147483647 w 760"/>
                  <a:gd name="T113" fmla="*/ 2147483647 h 1001"/>
                  <a:gd name="T114" fmla="*/ 2147483647 w 760"/>
                  <a:gd name="T115" fmla="*/ 2147483647 h 1001"/>
                  <a:gd name="T116" fmla="*/ 2147483647 w 760"/>
                  <a:gd name="T117" fmla="*/ 2147483647 h 1001"/>
                  <a:gd name="T118" fmla="*/ 2147483647 w 760"/>
                  <a:gd name="T119" fmla="*/ 2147483647 h 1001"/>
                  <a:gd name="T120" fmla="*/ 2147483647 w 760"/>
                  <a:gd name="T121" fmla="*/ 2147483647 h 1001"/>
                  <a:gd name="T122" fmla="*/ 2147483647 w 760"/>
                  <a:gd name="T123" fmla="*/ 2147483647 h 1001"/>
                  <a:gd name="T124" fmla="*/ 2147483647 w 760"/>
                  <a:gd name="T125" fmla="*/ 2147483647 h 10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0"/>
                  <a:gd name="T190" fmla="*/ 0 h 1001"/>
                  <a:gd name="T191" fmla="*/ 760 w 760"/>
                  <a:gd name="T192" fmla="*/ 1001 h 10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0" h="1001">
                    <a:moveTo>
                      <a:pt x="718" y="0"/>
                    </a:moveTo>
                    <a:lnTo>
                      <a:pt x="724" y="2"/>
                    </a:lnTo>
                    <a:lnTo>
                      <a:pt x="725" y="6"/>
                    </a:lnTo>
                    <a:lnTo>
                      <a:pt x="727" y="12"/>
                    </a:lnTo>
                    <a:lnTo>
                      <a:pt x="728" y="17"/>
                    </a:lnTo>
                    <a:lnTo>
                      <a:pt x="730" y="22"/>
                    </a:lnTo>
                    <a:lnTo>
                      <a:pt x="732" y="26"/>
                    </a:lnTo>
                    <a:lnTo>
                      <a:pt x="734" y="31"/>
                    </a:lnTo>
                    <a:lnTo>
                      <a:pt x="737" y="35"/>
                    </a:lnTo>
                    <a:lnTo>
                      <a:pt x="741" y="39"/>
                    </a:lnTo>
                    <a:lnTo>
                      <a:pt x="738" y="46"/>
                    </a:lnTo>
                    <a:lnTo>
                      <a:pt x="736" y="53"/>
                    </a:lnTo>
                    <a:lnTo>
                      <a:pt x="734" y="61"/>
                    </a:lnTo>
                    <a:lnTo>
                      <a:pt x="734" y="68"/>
                    </a:lnTo>
                    <a:lnTo>
                      <a:pt x="734" y="76"/>
                    </a:lnTo>
                    <a:lnTo>
                      <a:pt x="735" y="83"/>
                    </a:lnTo>
                    <a:lnTo>
                      <a:pt x="736" y="91"/>
                    </a:lnTo>
                    <a:lnTo>
                      <a:pt x="738" y="99"/>
                    </a:lnTo>
                    <a:lnTo>
                      <a:pt x="739" y="107"/>
                    </a:lnTo>
                    <a:lnTo>
                      <a:pt x="740" y="114"/>
                    </a:lnTo>
                    <a:lnTo>
                      <a:pt x="741" y="122"/>
                    </a:lnTo>
                    <a:lnTo>
                      <a:pt x="742" y="130"/>
                    </a:lnTo>
                    <a:lnTo>
                      <a:pt x="742" y="138"/>
                    </a:lnTo>
                    <a:lnTo>
                      <a:pt x="741" y="146"/>
                    </a:lnTo>
                    <a:lnTo>
                      <a:pt x="740" y="153"/>
                    </a:lnTo>
                    <a:lnTo>
                      <a:pt x="737" y="161"/>
                    </a:lnTo>
                    <a:lnTo>
                      <a:pt x="735" y="167"/>
                    </a:lnTo>
                    <a:lnTo>
                      <a:pt x="734" y="173"/>
                    </a:lnTo>
                    <a:lnTo>
                      <a:pt x="734" y="179"/>
                    </a:lnTo>
                    <a:lnTo>
                      <a:pt x="734" y="186"/>
                    </a:lnTo>
                    <a:lnTo>
                      <a:pt x="735" y="191"/>
                    </a:lnTo>
                    <a:lnTo>
                      <a:pt x="736" y="197"/>
                    </a:lnTo>
                    <a:lnTo>
                      <a:pt x="738" y="203"/>
                    </a:lnTo>
                    <a:lnTo>
                      <a:pt x="739" y="209"/>
                    </a:lnTo>
                    <a:lnTo>
                      <a:pt x="740" y="215"/>
                    </a:lnTo>
                    <a:lnTo>
                      <a:pt x="742" y="221"/>
                    </a:lnTo>
                    <a:lnTo>
                      <a:pt x="743" y="227"/>
                    </a:lnTo>
                    <a:lnTo>
                      <a:pt x="744" y="233"/>
                    </a:lnTo>
                    <a:lnTo>
                      <a:pt x="744" y="239"/>
                    </a:lnTo>
                    <a:lnTo>
                      <a:pt x="744" y="245"/>
                    </a:lnTo>
                    <a:lnTo>
                      <a:pt x="743" y="250"/>
                    </a:lnTo>
                    <a:lnTo>
                      <a:pt x="741" y="256"/>
                    </a:lnTo>
                    <a:lnTo>
                      <a:pt x="743" y="262"/>
                    </a:lnTo>
                    <a:lnTo>
                      <a:pt x="744" y="267"/>
                    </a:lnTo>
                    <a:lnTo>
                      <a:pt x="747" y="272"/>
                    </a:lnTo>
                    <a:lnTo>
                      <a:pt x="749" y="277"/>
                    </a:lnTo>
                    <a:lnTo>
                      <a:pt x="752" y="283"/>
                    </a:lnTo>
                    <a:lnTo>
                      <a:pt x="754" y="287"/>
                    </a:lnTo>
                    <a:lnTo>
                      <a:pt x="757" y="291"/>
                    </a:lnTo>
                    <a:lnTo>
                      <a:pt x="759" y="295"/>
                    </a:lnTo>
                    <a:lnTo>
                      <a:pt x="749" y="301"/>
                    </a:lnTo>
                    <a:lnTo>
                      <a:pt x="738" y="308"/>
                    </a:lnTo>
                    <a:lnTo>
                      <a:pt x="726" y="318"/>
                    </a:lnTo>
                    <a:lnTo>
                      <a:pt x="714" y="329"/>
                    </a:lnTo>
                    <a:lnTo>
                      <a:pt x="701" y="341"/>
                    </a:lnTo>
                    <a:lnTo>
                      <a:pt x="689" y="355"/>
                    </a:lnTo>
                    <a:lnTo>
                      <a:pt x="676" y="369"/>
                    </a:lnTo>
                    <a:lnTo>
                      <a:pt x="662" y="384"/>
                    </a:lnTo>
                    <a:lnTo>
                      <a:pt x="649" y="398"/>
                    </a:lnTo>
                    <a:lnTo>
                      <a:pt x="635" y="413"/>
                    </a:lnTo>
                    <a:lnTo>
                      <a:pt x="622" y="426"/>
                    </a:lnTo>
                    <a:lnTo>
                      <a:pt x="609" y="438"/>
                    </a:lnTo>
                    <a:lnTo>
                      <a:pt x="596" y="450"/>
                    </a:lnTo>
                    <a:lnTo>
                      <a:pt x="584" y="461"/>
                    </a:lnTo>
                    <a:lnTo>
                      <a:pt x="572" y="469"/>
                    </a:lnTo>
                    <a:lnTo>
                      <a:pt x="561" y="476"/>
                    </a:lnTo>
                    <a:lnTo>
                      <a:pt x="552" y="473"/>
                    </a:lnTo>
                    <a:lnTo>
                      <a:pt x="545" y="472"/>
                    </a:lnTo>
                    <a:lnTo>
                      <a:pt x="538" y="472"/>
                    </a:lnTo>
                    <a:lnTo>
                      <a:pt x="532" y="474"/>
                    </a:lnTo>
                    <a:lnTo>
                      <a:pt x="527" y="476"/>
                    </a:lnTo>
                    <a:lnTo>
                      <a:pt x="521" y="479"/>
                    </a:lnTo>
                    <a:lnTo>
                      <a:pt x="517" y="483"/>
                    </a:lnTo>
                    <a:lnTo>
                      <a:pt x="512" y="487"/>
                    </a:lnTo>
                    <a:lnTo>
                      <a:pt x="507" y="490"/>
                    </a:lnTo>
                    <a:lnTo>
                      <a:pt x="501" y="494"/>
                    </a:lnTo>
                    <a:lnTo>
                      <a:pt x="496" y="496"/>
                    </a:lnTo>
                    <a:lnTo>
                      <a:pt x="489" y="498"/>
                    </a:lnTo>
                    <a:lnTo>
                      <a:pt x="481" y="498"/>
                    </a:lnTo>
                    <a:lnTo>
                      <a:pt x="472" y="497"/>
                    </a:lnTo>
                    <a:lnTo>
                      <a:pt x="462" y="494"/>
                    </a:lnTo>
                    <a:lnTo>
                      <a:pt x="450" y="489"/>
                    </a:lnTo>
                    <a:lnTo>
                      <a:pt x="444" y="495"/>
                    </a:lnTo>
                    <a:lnTo>
                      <a:pt x="438" y="500"/>
                    </a:lnTo>
                    <a:lnTo>
                      <a:pt x="429" y="504"/>
                    </a:lnTo>
                    <a:lnTo>
                      <a:pt x="420" y="507"/>
                    </a:lnTo>
                    <a:lnTo>
                      <a:pt x="411" y="511"/>
                    </a:lnTo>
                    <a:lnTo>
                      <a:pt x="403" y="514"/>
                    </a:lnTo>
                    <a:lnTo>
                      <a:pt x="396" y="517"/>
                    </a:lnTo>
                    <a:lnTo>
                      <a:pt x="391" y="522"/>
                    </a:lnTo>
                    <a:lnTo>
                      <a:pt x="388" y="525"/>
                    </a:lnTo>
                    <a:lnTo>
                      <a:pt x="386" y="529"/>
                    </a:lnTo>
                    <a:lnTo>
                      <a:pt x="383" y="533"/>
                    </a:lnTo>
                    <a:lnTo>
                      <a:pt x="381" y="536"/>
                    </a:lnTo>
                    <a:lnTo>
                      <a:pt x="377" y="540"/>
                    </a:lnTo>
                    <a:lnTo>
                      <a:pt x="373" y="543"/>
                    </a:lnTo>
                    <a:lnTo>
                      <a:pt x="369" y="545"/>
                    </a:lnTo>
                    <a:lnTo>
                      <a:pt x="364" y="546"/>
                    </a:lnTo>
                    <a:lnTo>
                      <a:pt x="356" y="549"/>
                    </a:lnTo>
                    <a:lnTo>
                      <a:pt x="350" y="553"/>
                    </a:lnTo>
                    <a:lnTo>
                      <a:pt x="344" y="558"/>
                    </a:lnTo>
                    <a:lnTo>
                      <a:pt x="339" y="564"/>
                    </a:lnTo>
                    <a:lnTo>
                      <a:pt x="335" y="571"/>
                    </a:lnTo>
                    <a:lnTo>
                      <a:pt x="331" y="577"/>
                    </a:lnTo>
                    <a:lnTo>
                      <a:pt x="327" y="583"/>
                    </a:lnTo>
                    <a:lnTo>
                      <a:pt x="323" y="589"/>
                    </a:lnTo>
                    <a:lnTo>
                      <a:pt x="320" y="593"/>
                    </a:lnTo>
                    <a:lnTo>
                      <a:pt x="318" y="598"/>
                    </a:lnTo>
                    <a:lnTo>
                      <a:pt x="316" y="602"/>
                    </a:lnTo>
                    <a:lnTo>
                      <a:pt x="315" y="606"/>
                    </a:lnTo>
                    <a:lnTo>
                      <a:pt x="314" y="610"/>
                    </a:lnTo>
                    <a:lnTo>
                      <a:pt x="312" y="614"/>
                    </a:lnTo>
                    <a:lnTo>
                      <a:pt x="310" y="619"/>
                    </a:lnTo>
                    <a:lnTo>
                      <a:pt x="308" y="623"/>
                    </a:lnTo>
                    <a:lnTo>
                      <a:pt x="305" y="630"/>
                    </a:lnTo>
                    <a:lnTo>
                      <a:pt x="303" y="638"/>
                    </a:lnTo>
                    <a:lnTo>
                      <a:pt x="302" y="646"/>
                    </a:lnTo>
                    <a:lnTo>
                      <a:pt x="303" y="654"/>
                    </a:lnTo>
                    <a:lnTo>
                      <a:pt x="305" y="661"/>
                    </a:lnTo>
                    <a:lnTo>
                      <a:pt x="308" y="669"/>
                    </a:lnTo>
                    <a:lnTo>
                      <a:pt x="311" y="676"/>
                    </a:lnTo>
                    <a:lnTo>
                      <a:pt x="315" y="683"/>
                    </a:lnTo>
                    <a:lnTo>
                      <a:pt x="316" y="685"/>
                    </a:lnTo>
                    <a:lnTo>
                      <a:pt x="319" y="687"/>
                    </a:lnTo>
                    <a:lnTo>
                      <a:pt x="321" y="690"/>
                    </a:lnTo>
                    <a:lnTo>
                      <a:pt x="323" y="693"/>
                    </a:lnTo>
                    <a:lnTo>
                      <a:pt x="324" y="697"/>
                    </a:lnTo>
                    <a:lnTo>
                      <a:pt x="325" y="701"/>
                    </a:lnTo>
                    <a:lnTo>
                      <a:pt x="325" y="705"/>
                    </a:lnTo>
                    <a:lnTo>
                      <a:pt x="324" y="709"/>
                    </a:lnTo>
                    <a:lnTo>
                      <a:pt x="322" y="717"/>
                    </a:lnTo>
                    <a:lnTo>
                      <a:pt x="319" y="725"/>
                    </a:lnTo>
                    <a:lnTo>
                      <a:pt x="316" y="734"/>
                    </a:lnTo>
                    <a:lnTo>
                      <a:pt x="313" y="742"/>
                    </a:lnTo>
                    <a:lnTo>
                      <a:pt x="311" y="750"/>
                    </a:lnTo>
                    <a:lnTo>
                      <a:pt x="310" y="757"/>
                    </a:lnTo>
                    <a:lnTo>
                      <a:pt x="311" y="765"/>
                    </a:lnTo>
                    <a:lnTo>
                      <a:pt x="315" y="774"/>
                    </a:lnTo>
                    <a:lnTo>
                      <a:pt x="317" y="778"/>
                    </a:lnTo>
                    <a:lnTo>
                      <a:pt x="321" y="782"/>
                    </a:lnTo>
                    <a:lnTo>
                      <a:pt x="325" y="784"/>
                    </a:lnTo>
                    <a:lnTo>
                      <a:pt x="330" y="786"/>
                    </a:lnTo>
                    <a:lnTo>
                      <a:pt x="335" y="788"/>
                    </a:lnTo>
                    <a:lnTo>
                      <a:pt x="339" y="791"/>
                    </a:lnTo>
                    <a:lnTo>
                      <a:pt x="342" y="795"/>
                    </a:lnTo>
                    <a:lnTo>
                      <a:pt x="343" y="800"/>
                    </a:lnTo>
                    <a:lnTo>
                      <a:pt x="343" y="802"/>
                    </a:lnTo>
                    <a:lnTo>
                      <a:pt x="344" y="805"/>
                    </a:lnTo>
                    <a:lnTo>
                      <a:pt x="345" y="807"/>
                    </a:lnTo>
                    <a:lnTo>
                      <a:pt x="346" y="810"/>
                    </a:lnTo>
                    <a:lnTo>
                      <a:pt x="347" y="811"/>
                    </a:lnTo>
                    <a:lnTo>
                      <a:pt x="348" y="813"/>
                    </a:lnTo>
                    <a:lnTo>
                      <a:pt x="350" y="815"/>
                    </a:lnTo>
                    <a:lnTo>
                      <a:pt x="352" y="816"/>
                    </a:lnTo>
                    <a:lnTo>
                      <a:pt x="359" y="820"/>
                    </a:lnTo>
                    <a:lnTo>
                      <a:pt x="367" y="824"/>
                    </a:lnTo>
                    <a:lnTo>
                      <a:pt x="375" y="829"/>
                    </a:lnTo>
                    <a:lnTo>
                      <a:pt x="382" y="833"/>
                    </a:lnTo>
                    <a:lnTo>
                      <a:pt x="389" y="839"/>
                    </a:lnTo>
                    <a:lnTo>
                      <a:pt x="396" y="844"/>
                    </a:lnTo>
                    <a:lnTo>
                      <a:pt x="402" y="850"/>
                    </a:lnTo>
                    <a:lnTo>
                      <a:pt x="408" y="857"/>
                    </a:lnTo>
                    <a:lnTo>
                      <a:pt x="411" y="862"/>
                    </a:lnTo>
                    <a:lnTo>
                      <a:pt x="415" y="867"/>
                    </a:lnTo>
                    <a:lnTo>
                      <a:pt x="418" y="872"/>
                    </a:lnTo>
                    <a:lnTo>
                      <a:pt x="421" y="878"/>
                    </a:lnTo>
                    <a:lnTo>
                      <a:pt x="423" y="884"/>
                    </a:lnTo>
                    <a:lnTo>
                      <a:pt x="426" y="889"/>
                    </a:lnTo>
                    <a:lnTo>
                      <a:pt x="429" y="895"/>
                    </a:lnTo>
                    <a:lnTo>
                      <a:pt x="431" y="901"/>
                    </a:lnTo>
                    <a:lnTo>
                      <a:pt x="433" y="907"/>
                    </a:lnTo>
                    <a:lnTo>
                      <a:pt x="435" y="913"/>
                    </a:lnTo>
                    <a:lnTo>
                      <a:pt x="438" y="918"/>
                    </a:lnTo>
                    <a:lnTo>
                      <a:pt x="440" y="924"/>
                    </a:lnTo>
                    <a:lnTo>
                      <a:pt x="442" y="930"/>
                    </a:lnTo>
                    <a:lnTo>
                      <a:pt x="444" y="935"/>
                    </a:lnTo>
                    <a:lnTo>
                      <a:pt x="447" y="941"/>
                    </a:lnTo>
                    <a:lnTo>
                      <a:pt x="450" y="946"/>
                    </a:lnTo>
                    <a:lnTo>
                      <a:pt x="452" y="949"/>
                    </a:lnTo>
                    <a:lnTo>
                      <a:pt x="454" y="953"/>
                    </a:lnTo>
                    <a:lnTo>
                      <a:pt x="455" y="957"/>
                    </a:lnTo>
                    <a:lnTo>
                      <a:pt x="455" y="961"/>
                    </a:lnTo>
                    <a:lnTo>
                      <a:pt x="455" y="965"/>
                    </a:lnTo>
                    <a:lnTo>
                      <a:pt x="454" y="969"/>
                    </a:lnTo>
                    <a:lnTo>
                      <a:pt x="453" y="973"/>
                    </a:lnTo>
                    <a:lnTo>
                      <a:pt x="452" y="976"/>
                    </a:lnTo>
                    <a:lnTo>
                      <a:pt x="449" y="978"/>
                    </a:lnTo>
                    <a:lnTo>
                      <a:pt x="446" y="981"/>
                    </a:lnTo>
                    <a:lnTo>
                      <a:pt x="443" y="982"/>
                    </a:lnTo>
                    <a:lnTo>
                      <a:pt x="440" y="983"/>
                    </a:lnTo>
                    <a:lnTo>
                      <a:pt x="437" y="984"/>
                    </a:lnTo>
                    <a:lnTo>
                      <a:pt x="434" y="984"/>
                    </a:lnTo>
                    <a:lnTo>
                      <a:pt x="431" y="983"/>
                    </a:lnTo>
                    <a:lnTo>
                      <a:pt x="429" y="982"/>
                    </a:lnTo>
                    <a:lnTo>
                      <a:pt x="424" y="979"/>
                    </a:lnTo>
                    <a:lnTo>
                      <a:pt x="420" y="977"/>
                    </a:lnTo>
                    <a:lnTo>
                      <a:pt x="415" y="976"/>
                    </a:lnTo>
                    <a:lnTo>
                      <a:pt x="410" y="976"/>
                    </a:lnTo>
                    <a:lnTo>
                      <a:pt x="405" y="977"/>
                    </a:lnTo>
                    <a:lnTo>
                      <a:pt x="401" y="978"/>
                    </a:lnTo>
                    <a:lnTo>
                      <a:pt x="397" y="981"/>
                    </a:lnTo>
                    <a:lnTo>
                      <a:pt x="393" y="984"/>
                    </a:lnTo>
                    <a:lnTo>
                      <a:pt x="391" y="985"/>
                    </a:lnTo>
                    <a:lnTo>
                      <a:pt x="389" y="986"/>
                    </a:lnTo>
                    <a:lnTo>
                      <a:pt x="387" y="988"/>
                    </a:lnTo>
                    <a:lnTo>
                      <a:pt x="386" y="989"/>
                    </a:lnTo>
                    <a:lnTo>
                      <a:pt x="379" y="1000"/>
                    </a:lnTo>
                    <a:lnTo>
                      <a:pt x="371" y="992"/>
                    </a:lnTo>
                    <a:lnTo>
                      <a:pt x="363" y="984"/>
                    </a:lnTo>
                    <a:lnTo>
                      <a:pt x="356" y="975"/>
                    </a:lnTo>
                    <a:lnTo>
                      <a:pt x="349" y="966"/>
                    </a:lnTo>
                    <a:lnTo>
                      <a:pt x="343" y="958"/>
                    </a:lnTo>
                    <a:lnTo>
                      <a:pt x="336" y="949"/>
                    </a:lnTo>
                    <a:lnTo>
                      <a:pt x="330" y="941"/>
                    </a:lnTo>
                    <a:lnTo>
                      <a:pt x="323" y="933"/>
                    </a:lnTo>
                    <a:lnTo>
                      <a:pt x="310" y="917"/>
                    </a:lnTo>
                    <a:lnTo>
                      <a:pt x="295" y="903"/>
                    </a:lnTo>
                    <a:lnTo>
                      <a:pt x="279" y="888"/>
                    </a:lnTo>
                    <a:lnTo>
                      <a:pt x="263" y="875"/>
                    </a:lnTo>
                    <a:lnTo>
                      <a:pt x="246" y="861"/>
                    </a:lnTo>
                    <a:lnTo>
                      <a:pt x="228" y="849"/>
                    </a:lnTo>
                    <a:lnTo>
                      <a:pt x="211" y="837"/>
                    </a:lnTo>
                    <a:lnTo>
                      <a:pt x="194" y="825"/>
                    </a:lnTo>
                    <a:lnTo>
                      <a:pt x="177" y="813"/>
                    </a:lnTo>
                    <a:lnTo>
                      <a:pt x="160" y="801"/>
                    </a:lnTo>
                    <a:lnTo>
                      <a:pt x="145" y="790"/>
                    </a:lnTo>
                    <a:lnTo>
                      <a:pt x="130" y="778"/>
                    </a:lnTo>
                    <a:lnTo>
                      <a:pt x="116" y="766"/>
                    </a:lnTo>
                    <a:lnTo>
                      <a:pt x="103" y="753"/>
                    </a:lnTo>
                    <a:lnTo>
                      <a:pt x="92" y="742"/>
                    </a:lnTo>
                    <a:lnTo>
                      <a:pt x="83" y="728"/>
                    </a:lnTo>
                    <a:lnTo>
                      <a:pt x="78" y="726"/>
                    </a:lnTo>
                    <a:lnTo>
                      <a:pt x="72" y="723"/>
                    </a:lnTo>
                    <a:lnTo>
                      <a:pt x="66" y="719"/>
                    </a:lnTo>
                    <a:lnTo>
                      <a:pt x="61" y="714"/>
                    </a:lnTo>
                    <a:lnTo>
                      <a:pt x="54" y="709"/>
                    </a:lnTo>
                    <a:lnTo>
                      <a:pt x="47" y="703"/>
                    </a:lnTo>
                    <a:lnTo>
                      <a:pt x="41" y="697"/>
                    </a:lnTo>
                    <a:lnTo>
                      <a:pt x="34" y="691"/>
                    </a:lnTo>
                    <a:lnTo>
                      <a:pt x="27" y="685"/>
                    </a:lnTo>
                    <a:lnTo>
                      <a:pt x="22" y="679"/>
                    </a:lnTo>
                    <a:lnTo>
                      <a:pt x="16" y="673"/>
                    </a:lnTo>
                    <a:lnTo>
                      <a:pt x="11" y="668"/>
                    </a:lnTo>
                    <a:lnTo>
                      <a:pt x="7" y="663"/>
                    </a:lnTo>
                    <a:lnTo>
                      <a:pt x="4" y="659"/>
                    </a:lnTo>
                    <a:lnTo>
                      <a:pt x="1" y="656"/>
                    </a:lnTo>
                    <a:lnTo>
                      <a:pt x="0" y="654"/>
                    </a:lnTo>
                    <a:lnTo>
                      <a:pt x="9" y="620"/>
                    </a:lnTo>
                    <a:lnTo>
                      <a:pt x="28" y="618"/>
                    </a:lnTo>
                    <a:lnTo>
                      <a:pt x="31" y="618"/>
                    </a:lnTo>
                    <a:lnTo>
                      <a:pt x="33" y="617"/>
                    </a:lnTo>
                    <a:lnTo>
                      <a:pt x="35" y="616"/>
                    </a:lnTo>
                    <a:lnTo>
                      <a:pt x="37" y="614"/>
                    </a:lnTo>
                    <a:lnTo>
                      <a:pt x="38" y="613"/>
                    </a:lnTo>
                    <a:lnTo>
                      <a:pt x="40" y="611"/>
                    </a:lnTo>
                    <a:lnTo>
                      <a:pt x="42" y="609"/>
                    </a:lnTo>
                    <a:lnTo>
                      <a:pt x="43" y="606"/>
                    </a:lnTo>
                    <a:lnTo>
                      <a:pt x="49" y="591"/>
                    </a:lnTo>
                    <a:lnTo>
                      <a:pt x="54" y="590"/>
                    </a:lnTo>
                    <a:lnTo>
                      <a:pt x="59" y="589"/>
                    </a:lnTo>
                    <a:lnTo>
                      <a:pt x="63" y="587"/>
                    </a:lnTo>
                    <a:lnTo>
                      <a:pt x="66" y="584"/>
                    </a:lnTo>
                    <a:lnTo>
                      <a:pt x="70" y="583"/>
                    </a:lnTo>
                    <a:lnTo>
                      <a:pt x="73" y="580"/>
                    </a:lnTo>
                    <a:lnTo>
                      <a:pt x="78" y="577"/>
                    </a:lnTo>
                    <a:lnTo>
                      <a:pt x="82" y="573"/>
                    </a:lnTo>
                    <a:lnTo>
                      <a:pt x="84" y="569"/>
                    </a:lnTo>
                    <a:lnTo>
                      <a:pt x="87" y="565"/>
                    </a:lnTo>
                    <a:lnTo>
                      <a:pt x="90" y="561"/>
                    </a:lnTo>
                    <a:lnTo>
                      <a:pt x="92" y="556"/>
                    </a:lnTo>
                    <a:lnTo>
                      <a:pt x="95" y="552"/>
                    </a:lnTo>
                    <a:lnTo>
                      <a:pt x="98" y="548"/>
                    </a:lnTo>
                    <a:lnTo>
                      <a:pt x="101" y="543"/>
                    </a:lnTo>
                    <a:lnTo>
                      <a:pt x="103" y="539"/>
                    </a:lnTo>
                    <a:lnTo>
                      <a:pt x="105" y="532"/>
                    </a:lnTo>
                    <a:lnTo>
                      <a:pt x="106" y="524"/>
                    </a:lnTo>
                    <a:lnTo>
                      <a:pt x="106" y="516"/>
                    </a:lnTo>
                    <a:lnTo>
                      <a:pt x="105" y="508"/>
                    </a:lnTo>
                    <a:lnTo>
                      <a:pt x="104" y="500"/>
                    </a:lnTo>
                    <a:lnTo>
                      <a:pt x="104" y="493"/>
                    </a:lnTo>
                    <a:lnTo>
                      <a:pt x="105" y="485"/>
                    </a:lnTo>
                    <a:lnTo>
                      <a:pt x="108" y="478"/>
                    </a:lnTo>
                    <a:lnTo>
                      <a:pt x="116" y="476"/>
                    </a:lnTo>
                    <a:lnTo>
                      <a:pt x="119" y="467"/>
                    </a:lnTo>
                    <a:lnTo>
                      <a:pt x="120" y="458"/>
                    </a:lnTo>
                    <a:lnTo>
                      <a:pt x="119" y="448"/>
                    </a:lnTo>
                    <a:lnTo>
                      <a:pt x="118" y="439"/>
                    </a:lnTo>
                    <a:lnTo>
                      <a:pt x="118" y="430"/>
                    </a:lnTo>
                    <a:lnTo>
                      <a:pt x="120" y="422"/>
                    </a:lnTo>
                    <a:lnTo>
                      <a:pt x="125" y="415"/>
                    </a:lnTo>
                    <a:lnTo>
                      <a:pt x="134" y="408"/>
                    </a:lnTo>
                    <a:lnTo>
                      <a:pt x="138" y="404"/>
                    </a:lnTo>
                    <a:lnTo>
                      <a:pt x="141" y="401"/>
                    </a:lnTo>
                    <a:lnTo>
                      <a:pt x="145" y="398"/>
                    </a:lnTo>
                    <a:lnTo>
                      <a:pt x="148" y="395"/>
                    </a:lnTo>
                    <a:lnTo>
                      <a:pt x="151" y="393"/>
                    </a:lnTo>
                    <a:lnTo>
                      <a:pt x="154" y="390"/>
                    </a:lnTo>
                    <a:lnTo>
                      <a:pt x="159" y="389"/>
                    </a:lnTo>
                    <a:lnTo>
                      <a:pt x="163" y="386"/>
                    </a:lnTo>
                    <a:lnTo>
                      <a:pt x="170" y="377"/>
                    </a:lnTo>
                    <a:lnTo>
                      <a:pt x="176" y="370"/>
                    </a:lnTo>
                    <a:lnTo>
                      <a:pt x="180" y="365"/>
                    </a:lnTo>
                    <a:lnTo>
                      <a:pt x="182" y="361"/>
                    </a:lnTo>
                    <a:lnTo>
                      <a:pt x="182" y="356"/>
                    </a:lnTo>
                    <a:lnTo>
                      <a:pt x="181" y="349"/>
                    </a:lnTo>
                    <a:lnTo>
                      <a:pt x="178" y="339"/>
                    </a:lnTo>
                    <a:lnTo>
                      <a:pt x="172" y="325"/>
                    </a:lnTo>
                    <a:lnTo>
                      <a:pt x="169" y="317"/>
                    </a:lnTo>
                    <a:lnTo>
                      <a:pt x="167" y="308"/>
                    </a:lnTo>
                    <a:lnTo>
                      <a:pt x="165" y="300"/>
                    </a:lnTo>
                    <a:lnTo>
                      <a:pt x="163" y="292"/>
                    </a:lnTo>
                    <a:lnTo>
                      <a:pt x="162" y="284"/>
                    </a:lnTo>
                    <a:lnTo>
                      <a:pt x="161" y="277"/>
                    </a:lnTo>
                    <a:lnTo>
                      <a:pt x="160" y="269"/>
                    </a:lnTo>
                    <a:lnTo>
                      <a:pt x="160" y="262"/>
                    </a:lnTo>
                    <a:lnTo>
                      <a:pt x="159" y="255"/>
                    </a:lnTo>
                    <a:lnTo>
                      <a:pt x="159" y="249"/>
                    </a:lnTo>
                    <a:lnTo>
                      <a:pt x="158" y="243"/>
                    </a:lnTo>
                    <a:lnTo>
                      <a:pt x="157" y="236"/>
                    </a:lnTo>
                    <a:lnTo>
                      <a:pt x="155" y="230"/>
                    </a:lnTo>
                    <a:lnTo>
                      <a:pt x="154" y="224"/>
                    </a:lnTo>
                    <a:lnTo>
                      <a:pt x="152" y="217"/>
                    </a:lnTo>
                    <a:lnTo>
                      <a:pt x="150" y="211"/>
                    </a:lnTo>
                    <a:lnTo>
                      <a:pt x="146" y="203"/>
                    </a:lnTo>
                    <a:lnTo>
                      <a:pt x="142" y="195"/>
                    </a:lnTo>
                    <a:lnTo>
                      <a:pt x="139" y="187"/>
                    </a:lnTo>
                    <a:lnTo>
                      <a:pt x="137" y="180"/>
                    </a:lnTo>
                    <a:lnTo>
                      <a:pt x="136" y="174"/>
                    </a:lnTo>
                    <a:lnTo>
                      <a:pt x="136" y="168"/>
                    </a:lnTo>
                    <a:lnTo>
                      <a:pt x="138" y="163"/>
                    </a:lnTo>
                    <a:lnTo>
                      <a:pt x="141" y="159"/>
                    </a:lnTo>
                    <a:lnTo>
                      <a:pt x="155" y="158"/>
                    </a:lnTo>
                    <a:lnTo>
                      <a:pt x="166" y="159"/>
                    </a:lnTo>
                    <a:lnTo>
                      <a:pt x="172" y="163"/>
                    </a:lnTo>
                    <a:lnTo>
                      <a:pt x="175" y="168"/>
                    </a:lnTo>
                    <a:lnTo>
                      <a:pt x="175" y="174"/>
                    </a:lnTo>
                    <a:lnTo>
                      <a:pt x="174" y="178"/>
                    </a:lnTo>
                    <a:lnTo>
                      <a:pt x="171" y="181"/>
                    </a:lnTo>
                    <a:lnTo>
                      <a:pt x="169" y="181"/>
                    </a:lnTo>
                    <a:lnTo>
                      <a:pt x="160" y="178"/>
                    </a:lnTo>
                    <a:lnTo>
                      <a:pt x="155" y="178"/>
                    </a:lnTo>
                    <a:lnTo>
                      <a:pt x="152" y="179"/>
                    </a:lnTo>
                    <a:lnTo>
                      <a:pt x="151" y="182"/>
                    </a:lnTo>
                    <a:lnTo>
                      <a:pt x="153" y="186"/>
                    </a:lnTo>
                    <a:lnTo>
                      <a:pt x="156" y="190"/>
                    </a:lnTo>
                    <a:lnTo>
                      <a:pt x="160" y="196"/>
                    </a:lnTo>
                    <a:lnTo>
                      <a:pt x="165" y="202"/>
                    </a:lnTo>
                    <a:lnTo>
                      <a:pt x="167" y="206"/>
                    </a:lnTo>
                    <a:lnTo>
                      <a:pt x="170" y="211"/>
                    </a:lnTo>
                    <a:lnTo>
                      <a:pt x="171" y="216"/>
                    </a:lnTo>
                    <a:lnTo>
                      <a:pt x="173" y="222"/>
                    </a:lnTo>
                    <a:lnTo>
                      <a:pt x="175" y="228"/>
                    </a:lnTo>
                    <a:lnTo>
                      <a:pt x="176" y="233"/>
                    </a:lnTo>
                    <a:lnTo>
                      <a:pt x="179" y="237"/>
                    </a:lnTo>
                    <a:lnTo>
                      <a:pt x="181" y="240"/>
                    </a:lnTo>
                    <a:lnTo>
                      <a:pt x="184" y="228"/>
                    </a:lnTo>
                    <a:lnTo>
                      <a:pt x="189" y="224"/>
                    </a:lnTo>
                    <a:lnTo>
                      <a:pt x="194" y="224"/>
                    </a:lnTo>
                    <a:lnTo>
                      <a:pt x="200" y="228"/>
                    </a:lnTo>
                    <a:lnTo>
                      <a:pt x="205" y="235"/>
                    </a:lnTo>
                    <a:lnTo>
                      <a:pt x="208" y="242"/>
                    </a:lnTo>
                    <a:lnTo>
                      <a:pt x="208" y="248"/>
                    </a:lnTo>
                    <a:lnTo>
                      <a:pt x="205" y="252"/>
                    </a:lnTo>
                    <a:lnTo>
                      <a:pt x="204" y="251"/>
                    </a:lnTo>
                    <a:lnTo>
                      <a:pt x="199" y="252"/>
                    </a:lnTo>
                    <a:lnTo>
                      <a:pt x="193" y="254"/>
                    </a:lnTo>
                    <a:lnTo>
                      <a:pt x="187" y="259"/>
                    </a:lnTo>
                    <a:lnTo>
                      <a:pt x="181" y="267"/>
                    </a:lnTo>
                    <a:lnTo>
                      <a:pt x="180" y="279"/>
                    </a:lnTo>
                    <a:lnTo>
                      <a:pt x="182" y="296"/>
                    </a:lnTo>
                    <a:lnTo>
                      <a:pt x="191" y="318"/>
                    </a:lnTo>
                    <a:lnTo>
                      <a:pt x="207" y="321"/>
                    </a:lnTo>
                    <a:lnTo>
                      <a:pt x="218" y="321"/>
                    </a:lnTo>
                    <a:lnTo>
                      <a:pt x="227" y="319"/>
                    </a:lnTo>
                    <a:lnTo>
                      <a:pt x="231" y="315"/>
                    </a:lnTo>
                    <a:lnTo>
                      <a:pt x="233" y="309"/>
                    </a:lnTo>
                    <a:lnTo>
                      <a:pt x="233" y="302"/>
                    </a:lnTo>
                    <a:lnTo>
                      <a:pt x="232" y="293"/>
                    </a:lnTo>
                    <a:lnTo>
                      <a:pt x="230" y="285"/>
                    </a:lnTo>
                    <a:lnTo>
                      <a:pt x="236" y="284"/>
                    </a:lnTo>
                    <a:lnTo>
                      <a:pt x="245" y="283"/>
                    </a:lnTo>
                    <a:lnTo>
                      <a:pt x="255" y="283"/>
                    </a:lnTo>
                    <a:lnTo>
                      <a:pt x="265" y="284"/>
                    </a:lnTo>
                    <a:lnTo>
                      <a:pt x="275" y="286"/>
                    </a:lnTo>
                    <a:lnTo>
                      <a:pt x="283" y="288"/>
                    </a:lnTo>
                    <a:lnTo>
                      <a:pt x="289" y="290"/>
                    </a:lnTo>
                    <a:lnTo>
                      <a:pt x="292" y="293"/>
                    </a:lnTo>
                    <a:lnTo>
                      <a:pt x="291" y="295"/>
                    </a:lnTo>
                    <a:lnTo>
                      <a:pt x="286" y="299"/>
                    </a:lnTo>
                    <a:lnTo>
                      <a:pt x="282" y="305"/>
                    </a:lnTo>
                    <a:lnTo>
                      <a:pt x="277" y="312"/>
                    </a:lnTo>
                    <a:lnTo>
                      <a:pt x="276" y="320"/>
                    </a:lnTo>
                    <a:lnTo>
                      <a:pt x="277" y="325"/>
                    </a:lnTo>
                    <a:lnTo>
                      <a:pt x="284" y="329"/>
                    </a:lnTo>
                    <a:lnTo>
                      <a:pt x="297" y="330"/>
                    </a:lnTo>
                    <a:lnTo>
                      <a:pt x="297" y="335"/>
                    </a:lnTo>
                    <a:lnTo>
                      <a:pt x="295" y="339"/>
                    </a:lnTo>
                    <a:lnTo>
                      <a:pt x="290" y="342"/>
                    </a:lnTo>
                    <a:lnTo>
                      <a:pt x="285" y="344"/>
                    </a:lnTo>
                    <a:lnTo>
                      <a:pt x="279" y="345"/>
                    </a:lnTo>
                    <a:lnTo>
                      <a:pt x="275" y="347"/>
                    </a:lnTo>
                    <a:lnTo>
                      <a:pt x="272" y="348"/>
                    </a:lnTo>
                    <a:lnTo>
                      <a:pt x="273" y="350"/>
                    </a:lnTo>
                    <a:lnTo>
                      <a:pt x="281" y="357"/>
                    </a:lnTo>
                    <a:lnTo>
                      <a:pt x="286" y="362"/>
                    </a:lnTo>
                    <a:lnTo>
                      <a:pt x="287" y="366"/>
                    </a:lnTo>
                    <a:lnTo>
                      <a:pt x="287" y="369"/>
                    </a:lnTo>
                    <a:lnTo>
                      <a:pt x="286" y="370"/>
                    </a:lnTo>
                    <a:lnTo>
                      <a:pt x="283" y="371"/>
                    </a:lnTo>
                    <a:lnTo>
                      <a:pt x="279" y="372"/>
                    </a:lnTo>
                    <a:lnTo>
                      <a:pt x="275" y="372"/>
                    </a:lnTo>
                    <a:lnTo>
                      <a:pt x="271" y="372"/>
                    </a:lnTo>
                    <a:lnTo>
                      <a:pt x="268" y="373"/>
                    </a:lnTo>
                    <a:lnTo>
                      <a:pt x="266" y="374"/>
                    </a:lnTo>
                    <a:lnTo>
                      <a:pt x="265" y="375"/>
                    </a:lnTo>
                    <a:lnTo>
                      <a:pt x="266" y="378"/>
                    </a:lnTo>
                    <a:lnTo>
                      <a:pt x="270" y="381"/>
                    </a:lnTo>
                    <a:lnTo>
                      <a:pt x="276" y="387"/>
                    </a:lnTo>
                    <a:lnTo>
                      <a:pt x="286" y="393"/>
                    </a:lnTo>
                    <a:lnTo>
                      <a:pt x="286" y="398"/>
                    </a:lnTo>
                    <a:lnTo>
                      <a:pt x="283" y="399"/>
                    </a:lnTo>
                    <a:lnTo>
                      <a:pt x="277" y="399"/>
                    </a:lnTo>
                    <a:lnTo>
                      <a:pt x="269" y="395"/>
                    </a:lnTo>
                    <a:lnTo>
                      <a:pt x="261" y="391"/>
                    </a:lnTo>
                    <a:lnTo>
                      <a:pt x="252" y="387"/>
                    </a:lnTo>
                    <a:lnTo>
                      <a:pt x="244" y="383"/>
                    </a:lnTo>
                    <a:lnTo>
                      <a:pt x="237" y="380"/>
                    </a:lnTo>
                    <a:lnTo>
                      <a:pt x="227" y="377"/>
                    </a:lnTo>
                    <a:lnTo>
                      <a:pt x="219" y="378"/>
                    </a:lnTo>
                    <a:lnTo>
                      <a:pt x="213" y="383"/>
                    </a:lnTo>
                    <a:lnTo>
                      <a:pt x="208" y="390"/>
                    </a:lnTo>
                    <a:lnTo>
                      <a:pt x="205" y="399"/>
                    </a:lnTo>
                    <a:lnTo>
                      <a:pt x="203" y="408"/>
                    </a:lnTo>
                    <a:lnTo>
                      <a:pt x="200" y="416"/>
                    </a:lnTo>
                    <a:lnTo>
                      <a:pt x="198" y="421"/>
                    </a:lnTo>
                    <a:lnTo>
                      <a:pt x="195" y="423"/>
                    </a:lnTo>
                    <a:lnTo>
                      <a:pt x="191" y="424"/>
                    </a:lnTo>
                    <a:lnTo>
                      <a:pt x="189" y="426"/>
                    </a:lnTo>
                    <a:lnTo>
                      <a:pt x="187" y="428"/>
                    </a:lnTo>
                    <a:lnTo>
                      <a:pt x="186" y="431"/>
                    </a:lnTo>
                    <a:lnTo>
                      <a:pt x="187" y="436"/>
                    </a:lnTo>
                    <a:lnTo>
                      <a:pt x="189" y="442"/>
                    </a:lnTo>
                    <a:lnTo>
                      <a:pt x="194" y="450"/>
                    </a:lnTo>
                    <a:lnTo>
                      <a:pt x="193" y="452"/>
                    </a:lnTo>
                    <a:lnTo>
                      <a:pt x="192" y="455"/>
                    </a:lnTo>
                    <a:lnTo>
                      <a:pt x="191" y="459"/>
                    </a:lnTo>
                    <a:lnTo>
                      <a:pt x="190" y="465"/>
                    </a:lnTo>
                    <a:lnTo>
                      <a:pt x="190" y="471"/>
                    </a:lnTo>
                    <a:lnTo>
                      <a:pt x="191" y="479"/>
                    </a:lnTo>
                    <a:lnTo>
                      <a:pt x="192" y="486"/>
                    </a:lnTo>
                    <a:lnTo>
                      <a:pt x="195" y="494"/>
                    </a:lnTo>
                    <a:lnTo>
                      <a:pt x="199" y="502"/>
                    </a:lnTo>
                    <a:lnTo>
                      <a:pt x="205" y="509"/>
                    </a:lnTo>
                    <a:lnTo>
                      <a:pt x="213" y="516"/>
                    </a:lnTo>
                    <a:lnTo>
                      <a:pt x="223" y="522"/>
                    </a:lnTo>
                    <a:lnTo>
                      <a:pt x="236" y="526"/>
                    </a:lnTo>
                    <a:lnTo>
                      <a:pt x="250" y="530"/>
                    </a:lnTo>
                    <a:lnTo>
                      <a:pt x="268" y="531"/>
                    </a:lnTo>
                    <a:lnTo>
                      <a:pt x="289" y="530"/>
                    </a:lnTo>
                    <a:lnTo>
                      <a:pt x="299" y="530"/>
                    </a:lnTo>
                    <a:lnTo>
                      <a:pt x="308" y="529"/>
                    </a:lnTo>
                    <a:lnTo>
                      <a:pt x="316" y="527"/>
                    </a:lnTo>
                    <a:lnTo>
                      <a:pt x="324" y="525"/>
                    </a:lnTo>
                    <a:lnTo>
                      <a:pt x="333" y="523"/>
                    </a:lnTo>
                    <a:lnTo>
                      <a:pt x="342" y="522"/>
                    </a:lnTo>
                    <a:lnTo>
                      <a:pt x="351" y="520"/>
                    </a:lnTo>
                    <a:lnTo>
                      <a:pt x="361" y="520"/>
                    </a:lnTo>
                    <a:lnTo>
                      <a:pt x="365" y="517"/>
                    </a:lnTo>
                    <a:lnTo>
                      <a:pt x="371" y="515"/>
                    </a:lnTo>
                    <a:lnTo>
                      <a:pt x="376" y="513"/>
                    </a:lnTo>
                    <a:lnTo>
                      <a:pt x="381" y="511"/>
                    </a:lnTo>
                    <a:lnTo>
                      <a:pt x="385" y="508"/>
                    </a:lnTo>
                    <a:lnTo>
                      <a:pt x="389" y="505"/>
                    </a:lnTo>
                    <a:lnTo>
                      <a:pt x="392" y="502"/>
                    </a:lnTo>
                    <a:lnTo>
                      <a:pt x="394" y="497"/>
                    </a:lnTo>
                    <a:lnTo>
                      <a:pt x="393" y="494"/>
                    </a:lnTo>
                    <a:lnTo>
                      <a:pt x="392" y="490"/>
                    </a:lnTo>
                    <a:lnTo>
                      <a:pt x="391" y="485"/>
                    </a:lnTo>
                    <a:lnTo>
                      <a:pt x="389" y="479"/>
                    </a:lnTo>
                    <a:lnTo>
                      <a:pt x="388" y="474"/>
                    </a:lnTo>
                    <a:lnTo>
                      <a:pt x="388" y="469"/>
                    </a:lnTo>
                    <a:lnTo>
                      <a:pt x="388" y="464"/>
                    </a:lnTo>
                    <a:lnTo>
                      <a:pt x="389" y="460"/>
                    </a:lnTo>
                    <a:lnTo>
                      <a:pt x="392" y="452"/>
                    </a:lnTo>
                    <a:lnTo>
                      <a:pt x="395" y="444"/>
                    </a:lnTo>
                    <a:lnTo>
                      <a:pt x="397" y="437"/>
                    </a:lnTo>
                    <a:lnTo>
                      <a:pt x="400" y="430"/>
                    </a:lnTo>
                    <a:lnTo>
                      <a:pt x="403" y="424"/>
                    </a:lnTo>
                    <a:lnTo>
                      <a:pt x="405" y="417"/>
                    </a:lnTo>
                    <a:lnTo>
                      <a:pt x="408" y="412"/>
                    </a:lnTo>
                    <a:lnTo>
                      <a:pt x="411" y="406"/>
                    </a:lnTo>
                    <a:lnTo>
                      <a:pt x="413" y="400"/>
                    </a:lnTo>
                    <a:lnTo>
                      <a:pt x="416" y="394"/>
                    </a:lnTo>
                    <a:lnTo>
                      <a:pt x="419" y="388"/>
                    </a:lnTo>
                    <a:lnTo>
                      <a:pt x="421" y="381"/>
                    </a:lnTo>
                    <a:lnTo>
                      <a:pt x="424" y="374"/>
                    </a:lnTo>
                    <a:lnTo>
                      <a:pt x="426" y="367"/>
                    </a:lnTo>
                    <a:lnTo>
                      <a:pt x="429" y="359"/>
                    </a:lnTo>
                    <a:lnTo>
                      <a:pt x="431" y="350"/>
                    </a:lnTo>
                    <a:lnTo>
                      <a:pt x="425" y="342"/>
                    </a:lnTo>
                    <a:lnTo>
                      <a:pt x="420" y="337"/>
                    </a:lnTo>
                    <a:lnTo>
                      <a:pt x="416" y="335"/>
                    </a:lnTo>
                    <a:lnTo>
                      <a:pt x="413" y="335"/>
                    </a:lnTo>
                    <a:lnTo>
                      <a:pt x="411" y="337"/>
                    </a:lnTo>
                    <a:lnTo>
                      <a:pt x="409" y="340"/>
                    </a:lnTo>
                    <a:lnTo>
                      <a:pt x="408" y="343"/>
                    </a:lnTo>
                    <a:lnTo>
                      <a:pt x="407" y="347"/>
                    </a:lnTo>
                    <a:lnTo>
                      <a:pt x="406" y="350"/>
                    </a:lnTo>
                    <a:lnTo>
                      <a:pt x="405" y="352"/>
                    </a:lnTo>
                    <a:lnTo>
                      <a:pt x="404" y="353"/>
                    </a:lnTo>
                    <a:lnTo>
                      <a:pt x="402" y="352"/>
                    </a:lnTo>
                    <a:lnTo>
                      <a:pt x="401" y="349"/>
                    </a:lnTo>
                    <a:lnTo>
                      <a:pt x="398" y="342"/>
                    </a:lnTo>
                    <a:lnTo>
                      <a:pt x="395" y="332"/>
                    </a:lnTo>
                    <a:lnTo>
                      <a:pt x="391" y="318"/>
                    </a:lnTo>
                    <a:lnTo>
                      <a:pt x="391" y="307"/>
                    </a:lnTo>
                    <a:lnTo>
                      <a:pt x="391" y="297"/>
                    </a:lnTo>
                    <a:lnTo>
                      <a:pt x="391" y="286"/>
                    </a:lnTo>
                    <a:lnTo>
                      <a:pt x="390" y="275"/>
                    </a:lnTo>
                    <a:lnTo>
                      <a:pt x="390" y="264"/>
                    </a:lnTo>
                    <a:lnTo>
                      <a:pt x="389" y="254"/>
                    </a:lnTo>
                    <a:lnTo>
                      <a:pt x="388" y="244"/>
                    </a:lnTo>
                    <a:lnTo>
                      <a:pt x="387" y="233"/>
                    </a:lnTo>
                    <a:lnTo>
                      <a:pt x="386" y="222"/>
                    </a:lnTo>
                    <a:lnTo>
                      <a:pt x="384" y="211"/>
                    </a:lnTo>
                    <a:lnTo>
                      <a:pt x="383" y="200"/>
                    </a:lnTo>
                    <a:lnTo>
                      <a:pt x="381" y="190"/>
                    </a:lnTo>
                    <a:lnTo>
                      <a:pt x="380" y="179"/>
                    </a:lnTo>
                    <a:lnTo>
                      <a:pt x="377" y="168"/>
                    </a:lnTo>
                    <a:lnTo>
                      <a:pt x="375" y="158"/>
                    </a:lnTo>
                    <a:lnTo>
                      <a:pt x="373" y="147"/>
                    </a:lnTo>
                    <a:lnTo>
                      <a:pt x="383" y="145"/>
                    </a:lnTo>
                    <a:lnTo>
                      <a:pt x="393" y="142"/>
                    </a:lnTo>
                    <a:lnTo>
                      <a:pt x="403" y="140"/>
                    </a:lnTo>
                    <a:lnTo>
                      <a:pt x="413" y="138"/>
                    </a:lnTo>
                    <a:lnTo>
                      <a:pt x="422" y="135"/>
                    </a:lnTo>
                    <a:lnTo>
                      <a:pt x="431" y="131"/>
                    </a:lnTo>
                    <a:lnTo>
                      <a:pt x="440" y="126"/>
                    </a:lnTo>
                    <a:lnTo>
                      <a:pt x="447" y="120"/>
                    </a:lnTo>
                    <a:lnTo>
                      <a:pt x="451" y="119"/>
                    </a:lnTo>
                    <a:lnTo>
                      <a:pt x="459" y="115"/>
                    </a:lnTo>
                    <a:lnTo>
                      <a:pt x="468" y="110"/>
                    </a:lnTo>
                    <a:lnTo>
                      <a:pt x="481" y="103"/>
                    </a:lnTo>
                    <a:lnTo>
                      <a:pt x="495" y="96"/>
                    </a:lnTo>
                    <a:lnTo>
                      <a:pt x="511" y="87"/>
                    </a:lnTo>
                    <a:lnTo>
                      <a:pt x="528" y="80"/>
                    </a:lnTo>
                    <a:lnTo>
                      <a:pt x="546" y="71"/>
                    </a:lnTo>
                    <a:lnTo>
                      <a:pt x="563" y="63"/>
                    </a:lnTo>
                    <a:lnTo>
                      <a:pt x="580" y="55"/>
                    </a:lnTo>
                    <a:lnTo>
                      <a:pt x="597" y="49"/>
                    </a:lnTo>
                    <a:lnTo>
                      <a:pt x="613" y="44"/>
                    </a:lnTo>
                    <a:lnTo>
                      <a:pt x="627" y="41"/>
                    </a:lnTo>
                    <a:lnTo>
                      <a:pt x="640" y="39"/>
                    </a:lnTo>
                    <a:lnTo>
                      <a:pt x="650" y="40"/>
                    </a:lnTo>
                    <a:lnTo>
                      <a:pt x="657" y="44"/>
                    </a:lnTo>
                    <a:lnTo>
                      <a:pt x="661" y="51"/>
                    </a:lnTo>
                    <a:lnTo>
                      <a:pt x="663" y="59"/>
                    </a:lnTo>
                    <a:lnTo>
                      <a:pt x="666" y="67"/>
                    </a:lnTo>
                    <a:lnTo>
                      <a:pt x="670" y="74"/>
                    </a:lnTo>
                    <a:lnTo>
                      <a:pt x="675" y="78"/>
                    </a:lnTo>
                    <a:lnTo>
                      <a:pt x="681" y="78"/>
                    </a:lnTo>
                    <a:lnTo>
                      <a:pt x="690" y="72"/>
                    </a:lnTo>
                    <a:lnTo>
                      <a:pt x="700" y="62"/>
                    </a:lnTo>
                    <a:lnTo>
                      <a:pt x="704" y="54"/>
                    </a:lnTo>
                    <a:lnTo>
                      <a:pt x="706" y="47"/>
                    </a:lnTo>
                    <a:lnTo>
                      <a:pt x="706" y="39"/>
                    </a:lnTo>
                    <a:lnTo>
                      <a:pt x="705" y="31"/>
                    </a:lnTo>
                    <a:lnTo>
                      <a:pt x="705" y="23"/>
                    </a:lnTo>
                    <a:lnTo>
                      <a:pt x="706" y="15"/>
                    </a:lnTo>
                    <a:lnTo>
                      <a:pt x="710" y="8"/>
                    </a:lnTo>
                    <a:lnTo>
                      <a:pt x="717" y="1"/>
                    </a:lnTo>
                    <a:lnTo>
                      <a:pt x="717" y="0"/>
                    </a:lnTo>
                    <a:lnTo>
                      <a:pt x="718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223">
                <a:extLst>
                  <a:ext uri="{FF2B5EF4-FFF2-40B4-BE49-F238E27FC236}">
                    <a16:creationId xmlns:a16="http://schemas.microsoft.com/office/drawing/2014/main" id="{FA41C754-2CC1-B44D-AC1F-CEF61EB3B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505" y="1163809"/>
                <a:ext cx="502570" cy="466374"/>
              </a:xfrm>
              <a:custGeom>
                <a:avLst/>
                <a:gdLst>
                  <a:gd name="T0" fmla="*/ 2147483647 w 361"/>
                  <a:gd name="T1" fmla="*/ 2147483647 h 335"/>
                  <a:gd name="T2" fmla="*/ 2147483647 w 361"/>
                  <a:gd name="T3" fmla="*/ 2147483647 h 335"/>
                  <a:gd name="T4" fmla="*/ 2147483647 w 361"/>
                  <a:gd name="T5" fmla="*/ 2147483647 h 335"/>
                  <a:gd name="T6" fmla="*/ 2147483647 w 361"/>
                  <a:gd name="T7" fmla="*/ 2147483647 h 335"/>
                  <a:gd name="T8" fmla="*/ 2147483647 w 361"/>
                  <a:gd name="T9" fmla="*/ 2147483647 h 335"/>
                  <a:gd name="T10" fmla="*/ 2147483647 w 361"/>
                  <a:gd name="T11" fmla="*/ 2147483647 h 335"/>
                  <a:gd name="T12" fmla="*/ 2147483647 w 361"/>
                  <a:gd name="T13" fmla="*/ 2147483647 h 335"/>
                  <a:gd name="T14" fmla="*/ 2147483647 w 361"/>
                  <a:gd name="T15" fmla="*/ 2147483647 h 335"/>
                  <a:gd name="T16" fmla="*/ 2147483647 w 361"/>
                  <a:gd name="T17" fmla="*/ 2147483647 h 335"/>
                  <a:gd name="T18" fmla="*/ 2147483647 w 361"/>
                  <a:gd name="T19" fmla="*/ 2147483647 h 335"/>
                  <a:gd name="T20" fmla="*/ 2147483647 w 361"/>
                  <a:gd name="T21" fmla="*/ 2147483647 h 335"/>
                  <a:gd name="T22" fmla="*/ 2147483647 w 361"/>
                  <a:gd name="T23" fmla="*/ 2147483647 h 335"/>
                  <a:gd name="T24" fmla="*/ 2147483647 w 361"/>
                  <a:gd name="T25" fmla="*/ 2147483647 h 335"/>
                  <a:gd name="T26" fmla="*/ 2147483647 w 361"/>
                  <a:gd name="T27" fmla="*/ 2147483647 h 335"/>
                  <a:gd name="T28" fmla="*/ 2147483647 w 361"/>
                  <a:gd name="T29" fmla="*/ 2147483647 h 335"/>
                  <a:gd name="T30" fmla="*/ 2147483647 w 361"/>
                  <a:gd name="T31" fmla="*/ 2147483647 h 335"/>
                  <a:gd name="T32" fmla="*/ 2147483647 w 361"/>
                  <a:gd name="T33" fmla="*/ 2147483647 h 335"/>
                  <a:gd name="T34" fmla="*/ 2147483647 w 361"/>
                  <a:gd name="T35" fmla="*/ 2147483647 h 335"/>
                  <a:gd name="T36" fmla="*/ 2147483647 w 361"/>
                  <a:gd name="T37" fmla="*/ 2147483647 h 335"/>
                  <a:gd name="T38" fmla="*/ 2147483647 w 361"/>
                  <a:gd name="T39" fmla="*/ 2147483647 h 335"/>
                  <a:gd name="T40" fmla="*/ 2147483647 w 361"/>
                  <a:gd name="T41" fmla="*/ 2147483647 h 335"/>
                  <a:gd name="T42" fmla="*/ 2147483647 w 361"/>
                  <a:gd name="T43" fmla="*/ 2147483647 h 335"/>
                  <a:gd name="T44" fmla="*/ 2147483647 w 361"/>
                  <a:gd name="T45" fmla="*/ 2147483647 h 335"/>
                  <a:gd name="T46" fmla="*/ 2147483647 w 361"/>
                  <a:gd name="T47" fmla="*/ 2147483647 h 335"/>
                  <a:gd name="T48" fmla="*/ 2147483647 w 361"/>
                  <a:gd name="T49" fmla="*/ 2147483647 h 335"/>
                  <a:gd name="T50" fmla="*/ 2147483647 w 361"/>
                  <a:gd name="T51" fmla="*/ 2147483647 h 335"/>
                  <a:gd name="T52" fmla="*/ 2147483647 w 361"/>
                  <a:gd name="T53" fmla="*/ 2147483647 h 335"/>
                  <a:gd name="T54" fmla="*/ 2147483647 w 361"/>
                  <a:gd name="T55" fmla="*/ 2147483647 h 335"/>
                  <a:gd name="T56" fmla="*/ 2147483647 w 361"/>
                  <a:gd name="T57" fmla="*/ 2147483647 h 335"/>
                  <a:gd name="T58" fmla="*/ 2147483647 w 361"/>
                  <a:gd name="T59" fmla="*/ 2147483647 h 335"/>
                  <a:gd name="T60" fmla="*/ 2147483647 w 361"/>
                  <a:gd name="T61" fmla="*/ 2147483647 h 335"/>
                  <a:gd name="T62" fmla="*/ 2147483647 w 361"/>
                  <a:gd name="T63" fmla="*/ 2147483647 h 335"/>
                  <a:gd name="T64" fmla="*/ 2147483647 w 361"/>
                  <a:gd name="T65" fmla="*/ 2147483647 h 335"/>
                  <a:gd name="T66" fmla="*/ 2147483647 w 361"/>
                  <a:gd name="T67" fmla="*/ 2147483647 h 335"/>
                  <a:gd name="T68" fmla="*/ 2147483647 w 361"/>
                  <a:gd name="T69" fmla="*/ 2147483647 h 335"/>
                  <a:gd name="T70" fmla="*/ 2147483647 w 361"/>
                  <a:gd name="T71" fmla="*/ 2147483647 h 335"/>
                  <a:gd name="T72" fmla="*/ 2147483647 w 361"/>
                  <a:gd name="T73" fmla="*/ 2147483647 h 335"/>
                  <a:gd name="T74" fmla="*/ 2147483647 w 361"/>
                  <a:gd name="T75" fmla="*/ 2147483647 h 335"/>
                  <a:gd name="T76" fmla="*/ 2147483647 w 361"/>
                  <a:gd name="T77" fmla="*/ 2147483647 h 335"/>
                  <a:gd name="T78" fmla="*/ 2147483647 w 361"/>
                  <a:gd name="T79" fmla="*/ 2147483647 h 335"/>
                  <a:gd name="T80" fmla="*/ 2147483647 w 361"/>
                  <a:gd name="T81" fmla="*/ 2147483647 h 335"/>
                  <a:gd name="T82" fmla="*/ 2147483647 w 361"/>
                  <a:gd name="T83" fmla="*/ 2147483647 h 335"/>
                  <a:gd name="T84" fmla="*/ 2147483647 w 361"/>
                  <a:gd name="T85" fmla="*/ 2147483647 h 335"/>
                  <a:gd name="T86" fmla="*/ 2147483647 w 361"/>
                  <a:gd name="T87" fmla="*/ 2147483647 h 335"/>
                  <a:gd name="T88" fmla="*/ 2147483647 w 361"/>
                  <a:gd name="T89" fmla="*/ 2147483647 h 335"/>
                  <a:gd name="T90" fmla="*/ 2147483647 w 361"/>
                  <a:gd name="T91" fmla="*/ 2147483647 h 335"/>
                  <a:gd name="T92" fmla="*/ 2147483647 w 361"/>
                  <a:gd name="T93" fmla="*/ 2147483647 h 335"/>
                  <a:gd name="T94" fmla="*/ 2147483647 w 361"/>
                  <a:gd name="T95" fmla="*/ 2147483647 h 335"/>
                  <a:gd name="T96" fmla="*/ 2147483647 w 361"/>
                  <a:gd name="T97" fmla="*/ 2147483647 h 335"/>
                  <a:gd name="T98" fmla="*/ 2147483647 w 361"/>
                  <a:gd name="T99" fmla="*/ 2147483647 h 335"/>
                  <a:gd name="T100" fmla="*/ 2147483647 w 361"/>
                  <a:gd name="T101" fmla="*/ 2147483647 h 335"/>
                  <a:gd name="T102" fmla="*/ 2147483647 w 361"/>
                  <a:gd name="T103" fmla="*/ 2147483647 h 335"/>
                  <a:gd name="T104" fmla="*/ 2147483647 w 361"/>
                  <a:gd name="T105" fmla="*/ 2147483647 h 335"/>
                  <a:gd name="T106" fmla="*/ 2147483647 w 361"/>
                  <a:gd name="T107" fmla="*/ 2147483647 h 335"/>
                  <a:gd name="T108" fmla="*/ 2147483647 w 361"/>
                  <a:gd name="T109" fmla="*/ 2147483647 h 335"/>
                  <a:gd name="T110" fmla="*/ 2147483647 w 361"/>
                  <a:gd name="T111" fmla="*/ 2147483647 h 335"/>
                  <a:gd name="T112" fmla="*/ 2147483647 w 361"/>
                  <a:gd name="T113" fmla="*/ 2147483647 h 335"/>
                  <a:gd name="T114" fmla="*/ 2147483647 w 361"/>
                  <a:gd name="T115" fmla="*/ 2147483647 h 335"/>
                  <a:gd name="T116" fmla="*/ 2147483647 w 361"/>
                  <a:gd name="T117" fmla="*/ 2147483647 h 335"/>
                  <a:gd name="T118" fmla="*/ 2147483647 w 361"/>
                  <a:gd name="T119" fmla="*/ 2147483647 h 335"/>
                  <a:gd name="T120" fmla="*/ 2147483647 w 361"/>
                  <a:gd name="T121" fmla="*/ 2147483647 h 3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1"/>
                  <a:gd name="T184" fmla="*/ 0 h 335"/>
                  <a:gd name="T185" fmla="*/ 361 w 361"/>
                  <a:gd name="T186" fmla="*/ 335 h 3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1" h="335">
                    <a:moveTo>
                      <a:pt x="360" y="0"/>
                    </a:moveTo>
                    <a:lnTo>
                      <a:pt x="360" y="1"/>
                    </a:lnTo>
                    <a:lnTo>
                      <a:pt x="360" y="4"/>
                    </a:lnTo>
                    <a:lnTo>
                      <a:pt x="359" y="8"/>
                    </a:lnTo>
                    <a:lnTo>
                      <a:pt x="358" y="13"/>
                    </a:lnTo>
                    <a:lnTo>
                      <a:pt x="358" y="17"/>
                    </a:lnTo>
                    <a:lnTo>
                      <a:pt x="358" y="21"/>
                    </a:lnTo>
                    <a:lnTo>
                      <a:pt x="357" y="24"/>
                    </a:lnTo>
                    <a:lnTo>
                      <a:pt x="358" y="25"/>
                    </a:lnTo>
                    <a:lnTo>
                      <a:pt x="357" y="36"/>
                    </a:lnTo>
                    <a:lnTo>
                      <a:pt x="356" y="47"/>
                    </a:lnTo>
                    <a:lnTo>
                      <a:pt x="355" y="59"/>
                    </a:lnTo>
                    <a:lnTo>
                      <a:pt x="354" y="72"/>
                    </a:lnTo>
                    <a:lnTo>
                      <a:pt x="353" y="84"/>
                    </a:lnTo>
                    <a:lnTo>
                      <a:pt x="352" y="96"/>
                    </a:lnTo>
                    <a:lnTo>
                      <a:pt x="351" y="109"/>
                    </a:lnTo>
                    <a:lnTo>
                      <a:pt x="349" y="122"/>
                    </a:lnTo>
                    <a:lnTo>
                      <a:pt x="347" y="134"/>
                    </a:lnTo>
                    <a:lnTo>
                      <a:pt x="344" y="146"/>
                    </a:lnTo>
                    <a:lnTo>
                      <a:pt x="340" y="159"/>
                    </a:lnTo>
                    <a:lnTo>
                      <a:pt x="336" y="171"/>
                    </a:lnTo>
                    <a:lnTo>
                      <a:pt x="331" y="184"/>
                    </a:lnTo>
                    <a:lnTo>
                      <a:pt x="326" y="195"/>
                    </a:lnTo>
                    <a:lnTo>
                      <a:pt x="319" y="207"/>
                    </a:lnTo>
                    <a:lnTo>
                      <a:pt x="310" y="218"/>
                    </a:lnTo>
                    <a:lnTo>
                      <a:pt x="305" y="217"/>
                    </a:lnTo>
                    <a:lnTo>
                      <a:pt x="300" y="217"/>
                    </a:lnTo>
                    <a:lnTo>
                      <a:pt x="295" y="218"/>
                    </a:lnTo>
                    <a:lnTo>
                      <a:pt x="291" y="220"/>
                    </a:lnTo>
                    <a:lnTo>
                      <a:pt x="286" y="221"/>
                    </a:lnTo>
                    <a:lnTo>
                      <a:pt x="282" y="223"/>
                    </a:lnTo>
                    <a:lnTo>
                      <a:pt x="277" y="223"/>
                    </a:lnTo>
                    <a:lnTo>
                      <a:pt x="272" y="221"/>
                    </a:lnTo>
                    <a:lnTo>
                      <a:pt x="270" y="219"/>
                    </a:lnTo>
                    <a:lnTo>
                      <a:pt x="268" y="218"/>
                    </a:lnTo>
                    <a:lnTo>
                      <a:pt x="264" y="218"/>
                    </a:lnTo>
                    <a:lnTo>
                      <a:pt x="262" y="218"/>
                    </a:lnTo>
                    <a:lnTo>
                      <a:pt x="258" y="218"/>
                    </a:lnTo>
                    <a:lnTo>
                      <a:pt x="255" y="219"/>
                    </a:lnTo>
                    <a:lnTo>
                      <a:pt x="253" y="220"/>
                    </a:lnTo>
                    <a:lnTo>
                      <a:pt x="250" y="221"/>
                    </a:lnTo>
                    <a:lnTo>
                      <a:pt x="248" y="228"/>
                    </a:lnTo>
                    <a:lnTo>
                      <a:pt x="246" y="235"/>
                    </a:lnTo>
                    <a:lnTo>
                      <a:pt x="245" y="243"/>
                    </a:lnTo>
                    <a:lnTo>
                      <a:pt x="244" y="250"/>
                    </a:lnTo>
                    <a:lnTo>
                      <a:pt x="243" y="257"/>
                    </a:lnTo>
                    <a:lnTo>
                      <a:pt x="243" y="264"/>
                    </a:lnTo>
                    <a:lnTo>
                      <a:pt x="242" y="272"/>
                    </a:lnTo>
                    <a:lnTo>
                      <a:pt x="241" y="280"/>
                    </a:lnTo>
                    <a:lnTo>
                      <a:pt x="240" y="287"/>
                    </a:lnTo>
                    <a:lnTo>
                      <a:pt x="239" y="294"/>
                    </a:lnTo>
                    <a:lnTo>
                      <a:pt x="237" y="302"/>
                    </a:lnTo>
                    <a:lnTo>
                      <a:pt x="235" y="307"/>
                    </a:lnTo>
                    <a:lnTo>
                      <a:pt x="232" y="313"/>
                    </a:lnTo>
                    <a:lnTo>
                      <a:pt x="228" y="320"/>
                    </a:lnTo>
                    <a:lnTo>
                      <a:pt x="224" y="325"/>
                    </a:lnTo>
                    <a:lnTo>
                      <a:pt x="219" y="331"/>
                    </a:lnTo>
                    <a:lnTo>
                      <a:pt x="215" y="332"/>
                    </a:lnTo>
                    <a:lnTo>
                      <a:pt x="211" y="334"/>
                    </a:lnTo>
                    <a:lnTo>
                      <a:pt x="207" y="334"/>
                    </a:lnTo>
                    <a:lnTo>
                      <a:pt x="202" y="334"/>
                    </a:lnTo>
                    <a:lnTo>
                      <a:pt x="197" y="333"/>
                    </a:lnTo>
                    <a:lnTo>
                      <a:pt x="193" y="332"/>
                    </a:lnTo>
                    <a:lnTo>
                      <a:pt x="188" y="331"/>
                    </a:lnTo>
                    <a:lnTo>
                      <a:pt x="183" y="329"/>
                    </a:lnTo>
                    <a:lnTo>
                      <a:pt x="180" y="328"/>
                    </a:lnTo>
                    <a:lnTo>
                      <a:pt x="178" y="327"/>
                    </a:lnTo>
                    <a:lnTo>
                      <a:pt x="175" y="326"/>
                    </a:lnTo>
                    <a:lnTo>
                      <a:pt x="173" y="325"/>
                    </a:lnTo>
                    <a:lnTo>
                      <a:pt x="170" y="325"/>
                    </a:lnTo>
                    <a:lnTo>
                      <a:pt x="167" y="326"/>
                    </a:lnTo>
                    <a:lnTo>
                      <a:pt x="165" y="326"/>
                    </a:lnTo>
                    <a:lnTo>
                      <a:pt x="162" y="327"/>
                    </a:lnTo>
                    <a:lnTo>
                      <a:pt x="160" y="328"/>
                    </a:lnTo>
                    <a:lnTo>
                      <a:pt x="158" y="329"/>
                    </a:lnTo>
                    <a:lnTo>
                      <a:pt x="155" y="329"/>
                    </a:lnTo>
                    <a:lnTo>
                      <a:pt x="153" y="329"/>
                    </a:lnTo>
                    <a:lnTo>
                      <a:pt x="150" y="329"/>
                    </a:lnTo>
                    <a:lnTo>
                      <a:pt x="149" y="329"/>
                    </a:lnTo>
                    <a:lnTo>
                      <a:pt x="147" y="328"/>
                    </a:lnTo>
                    <a:lnTo>
                      <a:pt x="145" y="328"/>
                    </a:lnTo>
                    <a:lnTo>
                      <a:pt x="142" y="326"/>
                    </a:lnTo>
                    <a:lnTo>
                      <a:pt x="139" y="324"/>
                    </a:lnTo>
                    <a:lnTo>
                      <a:pt x="137" y="321"/>
                    </a:lnTo>
                    <a:lnTo>
                      <a:pt x="134" y="319"/>
                    </a:lnTo>
                    <a:lnTo>
                      <a:pt x="131" y="317"/>
                    </a:lnTo>
                    <a:lnTo>
                      <a:pt x="128" y="315"/>
                    </a:lnTo>
                    <a:lnTo>
                      <a:pt x="125" y="313"/>
                    </a:lnTo>
                    <a:lnTo>
                      <a:pt x="122" y="313"/>
                    </a:lnTo>
                    <a:lnTo>
                      <a:pt x="119" y="315"/>
                    </a:lnTo>
                    <a:lnTo>
                      <a:pt x="117" y="317"/>
                    </a:lnTo>
                    <a:lnTo>
                      <a:pt x="115" y="319"/>
                    </a:lnTo>
                    <a:lnTo>
                      <a:pt x="113" y="321"/>
                    </a:lnTo>
                    <a:lnTo>
                      <a:pt x="111" y="323"/>
                    </a:lnTo>
                    <a:lnTo>
                      <a:pt x="109" y="325"/>
                    </a:lnTo>
                    <a:lnTo>
                      <a:pt x="107" y="327"/>
                    </a:lnTo>
                    <a:lnTo>
                      <a:pt x="105" y="329"/>
                    </a:lnTo>
                    <a:lnTo>
                      <a:pt x="96" y="328"/>
                    </a:lnTo>
                    <a:lnTo>
                      <a:pt x="89" y="326"/>
                    </a:lnTo>
                    <a:lnTo>
                      <a:pt x="81" y="324"/>
                    </a:lnTo>
                    <a:lnTo>
                      <a:pt x="74" y="321"/>
                    </a:lnTo>
                    <a:lnTo>
                      <a:pt x="68" y="316"/>
                    </a:lnTo>
                    <a:lnTo>
                      <a:pt x="61" y="312"/>
                    </a:lnTo>
                    <a:lnTo>
                      <a:pt x="56" y="307"/>
                    </a:lnTo>
                    <a:lnTo>
                      <a:pt x="51" y="302"/>
                    </a:lnTo>
                    <a:lnTo>
                      <a:pt x="46" y="296"/>
                    </a:lnTo>
                    <a:lnTo>
                      <a:pt x="41" y="290"/>
                    </a:lnTo>
                    <a:lnTo>
                      <a:pt x="36" y="284"/>
                    </a:lnTo>
                    <a:lnTo>
                      <a:pt x="32" y="277"/>
                    </a:lnTo>
                    <a:lnTo>
                      <a:pt x="28" y="271"/>
                    </a:lnTo>
                    <a:lnTo>
                      <a:pt x="23" y="264"/>
                    </a:lnTo>
                    <a:lnTo>
                      <a:pt x="18" y="258"/>
                    </a:lnTo>
                    <a:lnTo>
                      <a:pt x="13" y="253"/>
                    </a:lnTo>
                    <a:lnTo>
                      <a:pt x="11" y="251"/>
                    </a:lnTo>
                    <a:lnTo>
                      <a:pt x="9" y="249"/>
                    </a:lnTo>
                    <a:lnTo>
                      <a:pt x="7" y="247"/>
                    </a:lnTo>
                    <a:lnTo>
                      <a:pt x="5" y="245"/>
                    </a:lnTo>
                    <a:lnTo>
                      <a:pt x="4" y="243"/>
                    </a:lnTo>
                    <a:lnTo>
                      <a:pt x="2" y="241"/>
                    </a:lnTo>
                    <a:lnTo>
                      <a:pt x="1" y="238"/>
                    </a:lnTo>
                    <a:lnTo>
                      <a:pt x="0" y="236"/>
                    </a:lnTo>
                    <a:lnTo>
                      <a:pt x="7" y="226"/>
                    </a:lnTo>
                    <a:lnTo>
                      <a:pt x="14" y="218"/>
                    </a:lnTo>
                    <a:lnTo>
                      <a:pt x="21" y="213"/>
                    </a:lnTo>
                    <a:lnTo>
                      <a:pt x="28" y="208"/>
                    </a:lnTo>
                    <a:lnTo>
                      <a:pt x="34" y="205"/>
                    </a:lnTo>
                    <a:lnTo>
                      <a:pt x="41" y="201"/>
                    </a:lnTo>
                    <a:lnTo>
                      <a:pt x="50" y="196"/>
                    </a:lnTo>
                    <a:lnTo>
                      <a:pt x="59" y="191"/>
                    </a:lnTo>
                    <a:lnTo>
                      <a:pt x="67" y="186"/>
                    </a:lnTo>
                    <a:lnTo>
                      <a:pt x="75" y="184"/>
                    </a:lnTo>
                    <a:lnTo>
                      <a:pt x="83" y="185"/>
                    </a:lnTo>
                    <a:lnTo>
                      <a:pt x="91" y="187"/>
                    </a:lnTo>
                    <a:lnTo>
                      <a:pt x="100" y="189"/>
                    </a:lnTo>
                    <a:lnTo>
                      <a:pt x="109" y="191"/>
                    </a:lnTo>
                    <a:lnTo>
                      <a:pt x="118" y="191"/>
                    </a:lnTo>
                    <a:lnTo>
                      <a:pt x="126" y="188"/>
                    </a:lnTo>
                    <a:lnTo>
                      <a:pt x="131" y="183"/>
                    </a:lnTo>
                    <a:lnTo>
                      <a:pt x="136" y="179"/>
                    </a:lnTo>
                    <a:lnTo>
                      <a:pt x="141" y="176"/>
                    </a:lnTo>
                    <a:lnTo>
                      <a:pt x="146" y="174"/>
                    </a:lnTo>
                    <a:lnTo>
                      <a:pt x="150" y="173"/>
                    </a:lnTo>
                    <a:lnTo>
                      <a:pt x="156" y="172"/>
                    </a:lnTo>
                    <a:lnTo>
                      <a:pt x="160" y="171"/>
                    </a:lnTo>
                    <a:lnTo>
                      <a:pt x="166" y="171"/>
                    </a:lnTo>
                    <a:lnTo>
                      <a:pt x="170" y="170"/>
                    </a:lnTo>
                    <a:lnTo>
                      <a:pt x="176" y="170"/>
                    </a:lnTo>
                    <a:lnTo>
                      <a:pt x="180" y="169"/>
                    </a:lnTo>
                    <a:lnTo>
                      <a:pt x="186" y="168"/>
                    </a:lnTo>
                    <a:lnTo>
                      <a:pt x="191" y="165"/>
                    </a:lnTo>
                    <a:lnTo>
                      <a:pt x="195" y="162"/>
                    </a:lnTo>
                    <a:lnTo>
                      <a:pt x="201" y="158"/>
                    </a:lnTo>
                    <a:lnTo>
                      <a:pt x="206" y="152"/>
                    </a:lnTo>
                    <a:lnTo>
                      <a:pt x="210" y="149"/>
                    </a:lnTo>
                    <a:lnTo>
                      <a:pt x="214" y="145"/>
                    </a:lnTo>
                    <a:lnTo>
                      <a:pt x="221" y="139"/>
                    </a:lnTo>
                    <a:lnTo>
                      <a:pt x="227" y="134"/>
                    </a:lnTo>
                    <a:lnTo>
                      <a:pt x="234" y="127"/>
                    </a:lnTo>
                    <a:lnTo>
                      <a:pt x="242" y="120"/>
                    </a:lnTo>
                    <a:lnTo>
                      <a:pt x="249" y="112"/>
                    </a:lnTo>
                    <a:lnTo>
                      <a:pt x="257" y="104"/>
                    </a:lnTo>
                    <a:lnTo>
                      <a:pt x="264" y="96"/>
                    </a:lnTo>
                    <a:lnTo>
                      <a:pt x="271" y="88"/>
                    </a:lnTo>
                    <a:lnTo>
                      <a:pt x="277" y="82"/>
                    </a:lnTo>
                    <a:lnTo>
                      <a:pt x="283" y="75"/>
                    </a:lnTo>
                    <a:lnTo>
                      <a:pt x="289" y="68"/>
                    </a:lnTo>
                    <a:lnTo>
                      <a:pt x="294" y="63"/>
                    </a:lnTo>
                    <a:lnTo>
                      <a:pt x="298" y="58"/>
                    </a:lnTo>
                    <a:lnTo>
                      <a:pt x="301" y="55"/>
                    </a:lnTo>
                    <a:lnTo>
                      <a:pt x="306" y="50"/>
                    </a:lnTo>
                    <a:lnTo>
                      <a:pt x="311" y="46"/>
                    </a:lnTo>
                    <a:lnTo>
                      <a:pt x="317" y="41"/>
                    </a:lnTo>
                    <a:lnTo>
                      <a:pt x="322" y="36"/>
                    </a:lnTo>
                    <a:lnTo>
                      <a:pt x="328" y="31"/>
                    </a:lnTo>
                    <a:lnTo>
                      <a:pt x="332" y="26"/>
                    </a:lnTo>
                    <a:lnTo>
                      <a:pt x="336" y="20"/>
                    </a:lnTo>
                    <a:lnTo>
                      <a:pt x="340" y="14"/>
                    </a:lnTo>
                    <a:lnTo>
                      <a:pt x="343" y="12"/>
                    </a:lnTo>
                    <a:lnTo>
                      <a:pt x="345" y="11"/>
                    </a:lnTo>
                    <a:lnTo>
                      <a:pt x="348" y="8"/>
                    </a:lnTo>
                    <a:lnTo>
                      <a:pt x="350" y="7"/>
                    </a:lnTo>
                    <a:lnTo>
                      <a:pt x="352" y="5"/>
                    </a:lnTo>
                    <a:lnTo>
                      <a:pt x="355" y="3"/>
                    </a:lnTo>
                    <a:lnTo>
                      <a:pt x="358" y="2"/>
                    </a:lnTo>
                    <a:lnTo>
                      <a:pt x="360" y="0"/>
                    </a:lnTo>
                  </a:path>
                </a:pathLst>
              </a:custGeom>
              <a:solidFill>
                <a:srgbClr val="CCFF99"/>
              </a:solidFill>
              <a:ln w="25400" cap="rnd">
                <a:noFill/>
                <a:prstDash val="sysDash"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224">
                <a:extLst>
                  <a:ext uri="{FF2B5EF4-FFF2-40B4-BE49-F238E27FC236}">
                    <a16:creationId xmlns:a16="http://schemas.microsoft.com/office/drawing/2014/main" id="{5EFC0D86-9E11-A546-BBE6-4F6EF4F26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36" y="1485400"/>
                <a:ext cx="517885" cy="288178"/>
              </a:xfrm>
              <a:custGeom>
                <a:avLst/>
                <a:gdLst>
                  <a:gd name="T0" fmla="*/ 2147483647 w 372"/>
                  <a:gd name="T1" fmla="*/ 0 h 207"/>
                  <a:gd name="T2" fmla="*/ 2147483647 w 372"/>
                  <a:gd name="T3" fmla="*/ 2147483647 h 207"/>
                  <a:gd name="T4" fmla="*/ 2147483647 w 372"/>
                  <a:gd name="T5" fmla="*/ 2147483647 h 207"/>
                  <a:gd name="T6" fmla="*/ 2147483647 w 372"/>
                  <a:gd name="T7" fmla="*/ 2147483647 h 207"/>
                  <a:gd name="T8" fmla="*/ 2147483647 w 372"/>
                  <a:gd name="T9" fmla="*/ 2147483647 h 207"/>
                  <a:gd name="T10" fmla="*/ 2147483647 w 372"/>
                  <a:gd name="T11" fmla="*/ 2147483647 h 207"/>
                  <a:gd name="T12" fmla="*/ 2147483647 w 372"/>
                  <a:gd name="T13" fmla="*/ 2147483647 h 207"/>
                  <a:gd name="T14" fmla="*/ 2147483647 w 372"/>
                  <a:gd name="T15" fmla="*/ 2147483647 h 207"/>
                  <a:gd name="T16" fmla="*/ 2147483647 w 372"/>
                  <a:gd name="T17" fmla="*/ 2147483647 h 207"/>
                  <a:gd name="T18" fmla="*/ 2147483647 w 372"/>
                  <a:gd name="T19" fmla="*/ 2147483647 h 207"/>
                  <a:gd name="T20" fmla="*/ 2147483647 w 372"/>
                  <a:gd name="T21" fmla="*/ 2147483647 h 207"/>
                  <a:gd name="T22" fmla="*/ 2147483647 w 372"/>
                  <a:gd name="T23" fmla="*/ 2147483647 h 207"/>
                  <a:gd name="T24" fmla="*/ 2147483647 w 372"/>
                  <a:gd name="T25" fmla="*/ 2147483647 h 207"/>
                  <a:gd name="T26" fmla="*/ 2147483647 w 372"/>
                  <a:gd name="T27" fmla="*/ 2147483647 h 207"/>
                  <a:gd name="T28" fmla="*/ 2147483647 w 372"/>
                  <a:gd name="T29" fmla="*/ 2147483647 h 207"/>
                  <a:gd name="T30" fmla="*/ 2147483647 w 372"/>
                  <a:gd name="T31" fmla="*/ 2147483647 h 207"/>
                  <a:gd name="T32" fmla="*/ 2147483647 w 372"/>
                  <a:gd name="T33" fmla="*/ 2147483647 h 207"/>
                  <a:gd name="T34" fmla="*/ 2147483647 w 372"/>
                  <a:gd name="T35" fmla="*/ 2147483647 h 207"/>
                  <a:gd name="T36" fmla="*/ 2147483647 w 372"/>
                  <a:gd name="T37" fmla="*/ 2147483647 h 207"/>
                  <a:gd name="T38" fmla="*/ 2147483647 w 372"/>
                  <a:gd name="T39" fmla="*/ 2147483647 h 207"/>
                  <a:gd name="T40" fmla="*/ 2147483647 w 372"/>
                  <a:gd name="T41" fmla="*/ 2147483647 h 207"/>
                  <a:gd name="T42" fmla="*/ 2147483647 w 372"/>
                  <a:gd name="T43" fmla="*/ 2147483647 h 207"/>
                  <a:gd name="T44" fmla="*/ 2147483647 w 372"/>
                  <a:gd name="T45" fmla="*/ 2147483647 h 207"/>
                  <a:gd name="T46" fmla="*/ 2147483647 w 372"/>
                  <a:gd name="T47" fmla="*/ 2147483647 h 207"/>
                  <a:gd name="T48" fmla="*/ 2147483647 w 372"/>
                  <a:gd name="T49" fmla="*/ 2147483647 h 207"/>
                  <a:gd name="T50" fmla="*/ 2147483647 w 372"/>
                  <a:gd name="T51" fmla="*/ 2147483647 h 207"/>
                  <a:gd name="T52" fmla="*/ 2147483647 w 372"/>
                  <a:gd name="T53" fmla="*/ 2147483647 h 207"/>
                  <a:gd name="T54" fmla="*/ 0 w 372"/>
                  <a:gd name="T55" fmla="*/ 2147483647 h 207"/>
                  <a:gd name="T56" fmla="*/ 0 w 372"/>
                  <a:gd name="T57" fmla="*/ 2147483647 h 207"/>
                  <a:gd name="T58" fmla="*/ 2147483647 w 372"/>
                  <a:gd name="T59" fmla="*/ 2147483647 h 207"/>
                  <a:gd name="T60" fmla="*/ 2147483647 w 372"/>
                  <a:gd name="T61" fmla="*/ 2147483647 h 207"/>
                  <a:gd name="T62" fmla="*/ 2147483647 w 372"/>
                  <a:gd name="T63" fmla="*/ 2147483647 h 207"/>
                  <a:gd name="T64" fmla="*/ 2147483647 w 372"/>
                  <a:gd name="T65" fmla="*/ 2147483647 h 207"/>
                  <a:gd name="T66" fmla="*/ 2147483647 w 372"/>
                  <a:gd name="T67" fmla="*/ 2147483647 h 207"/>
                  <a:gd name="T68" fmla="*/ 2147483647 w 372"/>
                  <a:gd name="T69" fmla="*/ 2147483647 h 207"/>
                  <a:gd name="T70" fmla="*/ 2147483647 w 372"/>
                  <a:gd name="T71" fmla="*/ 2147483647 h 207"/>
                  <a:gd name="T72" fmla="*/ 2147483647 w 372"/>
                  <a:gd name="T73" fmla="*/ 2147483647 h 207"/>
                  <a:gd name="T74" fmla="*/ 2147483647 w 372"/>
                  <a:gd name="T75" fmla="*/ 2147483647 h 207"/>
                  <a:gd name="T76" fmla="*/ 2147483647 w 372"/>
                  <a:gd name="T77" fmla="*/ 2147483647 h 207"/>
                  <a:gd name="T78" fmla="*/ 2147483647 w 372"/>
                  <a:gd name="T79" fmla="*/ 2147483647 h 207"/>
                  <a:gd name="T80" fmla="*/ 2147483647 w 372"/>
                  <a:gd name="T81" fmla="*/ 2147483647 h 207"/>
                  <a:gd name="T82" fmla="*/ 2147483647 w 372"/>
                  <a:gd name="T83" fmla="*/ 2147483647 h 207"/>
                  <a:gd name="T84" fmla="*/ 2147483647 w 372"/>
                  <a:gd name="T85" fmla="*/ 2147483647 h 207"/>
                  <a:gd name="T86" fmla="*/ 2147483647 w 372"/>
                  <a:gd name="T87" fmla="*/ 2147483647 h 207"/>
                  <a:gd name="T88" fmla="*/ 2147483647 w 372"/>
                  <a:gd name="T89" fmla="*/ 2147483647 h 207"/>
                  <a:gd name="T90" fmla="*/ 2147483647 w 372"/>
                  <a:gd name="T91" fmla="*/ 2147483647 h 207"/>
                  <a:gd name="T92" fmla="*/ 2147483647 w 372"/>
                  <a:gd name="T93" fmla="*/ 2147483647 h 207"/>
                  <a:gd name="T94" fmla="*/ 2147483647 w 372"/>
                  <a:gd name="T95" fmla="*/ 2147483647 h 207"/>
                  <a:gd name="T96" fmla="*/ 2147483647 w 372"/>
                  <a:gd name="T97" fmla="*/ 2147483647 h 207"/>
                  <a:gd name="T98" fmla="*/ 2147483647 w 372"/>
                  <a:gd name="T99" fmla="*/ 2147483647 h 207"/>
                  <a:gd name="T100" fmla="*/ 2147483647 w 372"/>
                  <a:gd name="T101" fmla="*/ 2147483647 h 207"/>
                  <a:gd name="T102" fmla="*/ 2147483647 w 372"/>
                  <a:gd name="T103" fmla="*/ 2147483647 h 207"/>
                  <a:gd name="T104" fmla="*/ 2147483647 w 372"/>
                  <a:gd name="T105" fmla="*/ 2147483647 h 207"/>
                  <a:gd name="T106" fmla="*/ 2147483647 w 372"/>
                  <a:gd name="T107" fmla="*/ 2147483647 h 20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72"/>
                  <a:gd name="T163" fmla="*/ 0 h 207"/>
                  <a:gd name="T164" fmla="*/ 372 w 372"/>
                  <a:gd name="T165" fmla="*/ 207 h 20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72" h="207">
                    <a:moveTo>
                      <a:pt x="367" y="0"/>
                    </a:move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47" y="85"/>
                    </a:lnTo>
                    <a:lnTo>
                      <a:pt x="347" y="86"/>
                    </a:lnTo>
                    <a:lnTo>
                      <a:pt x="347" y="87"/>
                    </a:lnTo>
                    <a:lnTo>
                      <a:pt x="348" y="88"/>
                    </a:lnTo>
                    <a:lnTo>
                      <a:pt x="345" y="97"/>
                    </a:lnTo>
                    <a:lnTo>
                      <a:pt x="343" y="106"/>
                    </a:lnTo>
                    <a:lnTo>
                      <a:pt x="341" y="116"/>
                    </a:lnTo>
                    <a:lnTo>
                      <a:pt x="340" y="124"/>
                    </a:lnTo>
                    <a:lnTo>
                      <a:pt x="339" y="134"/>
                    </a:lnTo>
                    <a:lnTo>
                      <a:pt x="338" y="143"/>
                    </a:lnTo>
                    <a:lnTo>
                      <a:pt x="337" y="153"/>
                    </a:lnTo>
                    <a:lnTo>
                      <a:pt x="337" y="162"/>
                    </a:lnTo>
                    <a:lnTo>
                      <a:pt x="338" y="167"/>
                    </a:lnTo>
                    <a:lnTo>
                      <a:pt x="338" y="172"/>
                    </a:lnTo>
                    <a:lnTo>
                      <a:pt x="338" y="177"/>
                    </a:lnTo>
                    <a:lnTo>
                      <a:pt x="339" y="181"/>
                    </a:lnTo>
                    <a:lnTo>
                      <a:pt x="339" y="186"/>
                    </a:lnTo>
                    <a:lnTo>
                      <a:pt x="339" y="189"/>
                    </a:lnTo>
                    <a:lnTo>
                      <a:pt x="339" y="195"/>
                    </a:lnTo>
                    <a:lnTo>
                      <a:pt x="340" y="199"/>
                    </a:lnTo>
                    <a:lnTo>
                      <a:pt x="340" y="200"/>
                    </a:lnTo>
                    <a:lnTo>
                      <a:pt x="340" y="201"/>
                    </a:lnTo>
                    <a:lnTo>
                      <a:pt x="340" y="202"/>
                    </a:lnTo>
                    <a:lnTo>
                      <a:pt x="338" y="203"/>
                    </a:lnTo>
                    <a:lnTo>
                      <a:pt x="336" y="203"/>
                    </a:lnTo>
                    <a:lnTo>
                      <a:pt x="333" y="202"/>
                    </a:lnTo>
                    <a:lnTo>
                      <a:pt x="331" y="202"/>
                    </a:lnTo>
                    <a:lnTo>
                      <a:pt x="326" y="197"/>
                    </a:lnTo>
                    <a:lnTo>
                      <a:pt x="321" y="192"/>
                    </a:lnTo>
                    <a:lnTo>
                      <a:pt x="316" y="188"/>
                    </a:lnTo>
                    <a:lnTo>
                      <a:pt x="311" y="185"/>
                    </a:lnTo>
                    <a:lnTo>
                      <a:pt x="306" y="182"/>
                    </a:lnTo>
                    <a:lnTo>
                      <a:pt x="300" y="180"/>
                    </a:lnTo>
                    <a:lnTo>
                      <a:pt x="294" y="180"/>
                    </a:lnTo>
                    <a:lnTo>
                      <a:pt x="287" y="181"/>
                    </a:lnTo>
                    <a:lnTo>
                      <a:pt x="283" y="183"/>
                    </a:lnTo>
                    <a:lnTo>
                      <a:pt x="281" y="184"/>
                    </a:lnTo>
                    <a:lnTo>
                      <a:pt x="279" y="186"/>
                    </a:lnTo>
                    <a:lnTo>
                      <a:pt x="277" y="187"/>
                    </a:lnTo>
                    <a:lnTo>
                      <a:pt x="271" y="186"/>
                    </a:lnTo>
                    <a:lnTo>
                      <a:pt x="265" y="183"/>
                    </a:lnTo>
                    <a:lnTo>
                      <a:pt x="259" y="179"/>
                    </a:lnTo>
                    <a:lnTo>
                      <a:pt x="254" y="176"/>
                    </a:lnTo>
                    <a:lnTo>
                      <a:pt x="248" y="173"/>
                    </a:lnTo>
                    <a:lnTo>
                      <a:pt x="242" y="170"/>
                    </a:lnTo>
                    <a:lnTo>
                      <a:pt x="235" y="169"/>
                    </a:lnTo>
                    <a:lnTo>
                      <a:pt x="228" y="170"/>
                    </a:lnTo>
                    <a:lnTo>
                      <a:pt x="223" y="172"/>
                    </a:lnTo>
                    <a:lnTo>
                      <a:pt x="219" y="175"/>
                    </a:lnTo>
                    <a:lnTo>
                      <a:pt x="216" y="178"/>
                    </a:lnTo>
                    <a:lnTo>
                      <a:pt x="216" y="183"/>
                    </a:lnTo>
                    <a:lnTo>
                      <a:pt x="216" y="187"/>
                    </a:lnTo>
                    <a:lnTo>
                      <a:pt x="215" y="189"/>
                    </a:lnTo>
                    <a:lnTo>
                      <a:pt x="214" y="192"/>
                    </a:lnTo>
                    <a:lnTo>
                      <a:pt x="213" y="195"/>
                    </a:lnTo>
                    <a:lnTo>
                      <a:pt x="211" y="197"/>
                    </a:lnTo>
                    <a:lnTo>
                      <a:pt x="208" y="197"/>
                    </a:lnTo>
                    <a:lnTo>
                      <a:pt x="206" y="198"/>
                    </a:lnTo>
                    <a:lnTo>
                      <a:pt x="203" y="198"/>
                    </a:lnTo>
                    <a:lnTo>
                      <a:pt x="200" y="198"/>
                    </a:lnTo>
                    <a:lnTo>
                      <a:pt x="197" y="197"/>
                    </a:lnTo>
                    <a:lnTo>
                      <a:pt x="195" y="197"/>
                    </a:lnTo>
                    <a:lnTo>
                      <a:pt x="193" y="195"/>
                    </a:lnTo>
                    <a:lnTo>
                      <a:pt x="186" y="188"/>
                    </a:lnTo>
                    <a:lnTo>
                      <a:pt x="172" y="189"/>
                    </a:lnTo>
                    <a:lnTo>
                      <a:pt x="170" y="192"/>
                    </a:lnTo>
                    <a:lnTo>
                      <a:pt x="167" y="195"/>
                    </a:lnTo>
                    <a:lnTo>
                      <a:pt x="165" y="197"/>
                    </a:lnTo>
                    <a:lnTo>
                      <a:pt x="162" y="200"/>
                    </a:lnTo>
                    <a:lnTo>
                      <a:pt x="158" y="202"/>
                    </a:lnTo>
                    <a:lnTo>
                      <a:pt x="155" y="204"/>
                    </a:lnTo>
                    <a:lnTo>
                      <a:pt x="152" y="206"/>
                    </a:lnTo>
                    <a:lnTo>
                      <a:pt x="148" y="206"/>
                    </a:lnTo>
                    <a:lnTo>
                      <a:pt x="141" y="204"/>
                    </a:lnTo>
                    <a:lnTo>
                      <a:pt x="135" y="201"/>
                    </a:lnTo>
                    <a:lnTo>
                      <a:pt x="129" y="197"/>
                    </a:lnTo>
                    <a:lnTo>
                      <a:pt x="124" y="192"/>
                    </a:lnTo>
                    <a:lnTo>
                      <a:pt x="119" y="188"/>
                    </a:lnTo>
                    <a:lnTo>
                      <a:pt x="115" y="182"/>
                    </a:lnTo>
                    <a:lnTo>
                      <a:pt x="110" y="177"/>
                    </a:lnTo>
                    <a:lnTo>
                      <a:pt x="106" y="171"/>
                    </a:lnTo>
                    <a:lnTo>
                      <a:pt x="101" y="165"/>
                    </a:lnTo>
                    <a:lnTo>
                      <a:pt x="96" y="160"/>
                    </a:lnTo>
                    <a:lnTo>
                      <a:pt x="91" y="156"/>
                    </a:lnTo>
                    <a:lnTo>
                      <a:pt x="86" y="152"/>
                    </a:lnTo>
                    <a:lnTo>
                      <a:pt x="80" y="150"/>
                    </a:lnTo>
                    <a:lnTo>
                      <a:pt x="73" y="147"/>
                    </a:lnTo>
                    <a:lnTo>
                      <a:pt x="65" y="146"/>
                    </a:lnTo>
                    <a:lnTo>
                      <a:pt x="57" y="146"/>
                    </a:lnTo>
                    <a:lnTo>
                      <a:pt x="51" y="146"/>
                    </a:lnTo>
                    <a:lnTo>
                      <a:pt x="45" y="144"/>
                    </a:lnTo>
                    <a:lnTo>
                      <a:pt x="39" y="141"/>
                    </a:lnTo>
                    <a:lnTo>
                      <a:pt x="34" y="139"/>
                    </a:lnTo>
                    <a:lnTo>
                      <a:pt x="30" y="136"/>
                    </a:lnTo>
                    <a:lnTo>
                      <a:pt x="24" y="133"/>
                    </a:lnTo>
                    <a:lnTo>
                      <a:pt x="18" y="131"/>
                    </a:lnTo>
                    <a:lnTo>
                      <a:pt x="11" y="130"/>
                    </a:lnTo>
                    <a:lnTo>
                      <a:pt x="9" y="129"/>
                    </a:lnTo>
                    <a:lnTo>
                      <a:pt x="8" y="127"/>
                    </a:lnTo>
                    <a:lnTo>
                      <a:pt x="7" y="124"/>
                    </a:lnTo>
                    <a:lnTo>
                      <a:pt x="6" y="121"/>
                    </a:lnTo>
                    <a:lnTo>
                      <a:pt x="5" y="120"/>
                    </a:lnTo>
                    <a:lnTo>
                      <a:pt x="4" y="117"/>
                    </a:lnTo>
                    <a:lnTo>
                      <a:pt x="3" y="114"/>
                    </a:lnTo>
                    <a:lnTo>
                      <a:pt x="1" y="112"/>
                    </a:lnTo>
                    <a:lnTo>
                      <a:pt x="0" y="110"/>
                    </a:lnTo>
                    <a:lnTo>
                      <a:pt x="0" y="107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1" y="94"/>
                    </a:lnTo>
                    <a:lnTo>
                      <a:pt x="1" y="92"/>
                    </a:lnTo>
                    <a:lnTo>
                      <a:pt x="5" y="84"/>
                    </a:lnTo>
                    <a:lnTo>
                      <a:pt x="8" y="75"/>
                    </a:lnTo>
                    <a:lnTo>
                      <a:pt x="12" y="66"/>
                    </a:lnTo>
                    <a:lnTo>
                      <a:pt x="15" y="58"/>
                    </a:lnTo>
                    <a:lnTo>
                      <a:pt x="20" y="51"/>
                    </a:lnTo>
                    <a:lnTo>
                      <a:pt x="24" y="44"/>
                    </a:lnTo>
                    <a:lnTo>
                      <a:pt x="28" y="37"/>
                    </a:lnTo>
                    <a:lnTo>
                      <a:pt x="33" y="29"/>
                    </a:lnTo>
                    <a:lnTo>
                      <a:pt x="33" y="27"/>
                    </a:lnTo>
                    <a:lnTo>
                      <a:pt x="34" y="24"/>
                    </a:lnTo>
                    <a:lnTo>
                      <a:pt x="36" y="22"/>
                    </a:lnTo>
                    <a:lnTo>
                      <a:pt x="38" y="20"/>
                    </a:lnTo>
                    <a:lnTo>
                      <a:pt x="39" y="18"/>
                    </a:lnTo>
                    <a:lnTo>
                      <a:pt x="42" y="17"/>
                    </a:lnTo>
                    <a:lnTo>
                      <a:pt x="43" y="16"/>
                    </a:lnTo>
                    <a:lnTo>
                      <a:pt x="46" y="15"/>
                    </a:lnTo>
                    <a:lnTo>
                      <a:pt x="51" y="15"/>
                    </a:lnTo>
                    <a:lnTo>
                      <a:pt x="56" y="16"/>
                    </a:lnTo>
                    <a:lnTo>
                      <a:pt x="61" y="17"/>
                    </a:lnTo>
                    <a:lnTo>
                      <a:pt x="64" y="19"/>
                    </a:lnTo>
                    <a:lnTo>
                      <a:pt x="68" y="23"/>
                    </a:lnTo>
                    <a:lnTo>
                      <a:pt x="72" y="27"/>
                    </a:lnTo>
                    <a:lnTo>
                      <a:pt x="75" y="30"/>
                    </a:lnTo>
                    <a:lnTo>
                      <a:pt x="79" y="34"/>
                    </a:lnTo>
                    <a:lnTo>
                      <a:pt x="85" y="41"/>
                    </a:lnTo>
                    <a:lnTo>
                      <a:pt x="91" y="49"/>
                    </a:lnTo>
                    <a:lnTo>
                      <a:pt x="95" y="56"/>
                    </a:lnTo>
                    <a:lnTo>
                      <a:pt x="101" y="64"/>
                    </a:lnTo>
                    <a:lnTo>
                      <a:pt x="107" y="71"/>
                    </a:lnTo>
                    <a:lnTo>
                      <a:pt x="113" y="78"/>
                    </a:lnTo>
                    <a:lnTo>
                      <a:pt x="119" y="85"/>
                    </a:lnTo>
                    <a:lnTo>
                      <a:pt x="127" y="90"/>
                    </a:lnTo>
                    <a:lnTo>
                      <a:pt x="131" y="94"/>
                    </a:lnTo>
                    <a:lnTo>
                      <a:pt x="137" y="98"/>
                    </a:lnTo>
                    <a:lnTo>
                      <a:pt x="143" y="101"/>
                    </a:lnTo>
                    <a:lnTo>
                      <a:pt x="149" y="103"/>
                    </a:lnTo>
                    <a:lnTo>
                      <a:pt x="156" y="106"/>
                    </a:lnTo>
                    <a:lnTo>
                      <a:pt x="162" y="107"/>
                    </a:lnTo>
                    <a:lnTo>
                      <a:pt x="169" y="108"/>
                    </a:lnTo>
                    <a:lnTo>
                      <a:pt x="176" y="107"/>
                    </a:lnTo>
                    <a:lnTo>
                      <a:pt x="178" y="106"/>
                    </a:lnTo>
                    <a:lnTo>
                      <a:pt x="180" y="105"/>
                    </a:lnTo>
                    <a:lnTo>
                      <a:pt x="183" y="103"/>
                    </a:lnTo>
                    <a:lnTo>
                      <a:pt x="185" y="102"/>
                    </a:lnTo>
                    <a:lnTo>
                      <a:pt x="186" y="100"/>
                    </a:lnTo>
                    <a:lnTo>
                      <a:pt x="188" y="98"/>
                    </a:lnTo>
                    <a:lnTo>
                      <a:pt x="190" y="97"/>
                    </a:lnTo>
                    <a:lnTo>
                      <a:pt x="192" y="95"/>
                    </a:lnTo>
                    <a:lnTo>
                      <a:pt x="196" y="98"/>
                    </a:lnTo>
                    <a:lnTo>
                      <a:pt x="199" y="101"/>
                    </a:lnTo>
                    <a:lnTo>
                      <a:pt x="203" y="103"/>
                    </a:lnTo>
                    <a:lnTo>
                      <a:pt x="206" y="106"/>
                    </a:lnTo>
                    <a:lnTo>
                      <a:pt x="210" y="109"/>
                    </a:lnTo>
                    <a:lnTo>
                      <a:pt x="215" y="110"/>
                    </a:lnTo>
                    <a:lnTo>
                      <a:pt x="218" y="111"/>
                    </a:lnTo>
                    <a:lnTo>
                      <a:pt x="223" y="110"/>
                    </a:lnTo>
                    <a:lnTo>
                      <a:pt x="226" y="108"/>
                    </a:lnTo>
                    <a:lnTo>
                      <a:pt x="229" y="107"/>
                    </a:lnTo>
                    <a:lnTo>
                      <a:pt x="233" y="106"/>
                    </a:lnTo>
                    <a:lnTo>
                      <a:pt x="236" y="105"/>
                    </a:lnTo>
                    <a:lnTo>
                      <a:pt x="239" y="105"/>
                    </a:lnTo>
                    <a:lnTo>
                      <a:pt x="242" y="106"/>
                    </a:lnTo>
                    <a:lnTo>
                      <a:pt x="244" y="107"/>
                    </a:lnTo>
                    <a:lnTo>
                      <a:pt x="247" y="109"/>
                    </a:lnTo>
                    <a:lnTo>
                      <a:pt x="253" y="111"/>
                    </a:lnTo>
                    <a:lnTo>
                      <a:pt x="259" y="113"/>
                    </a:lnTo>
                    <a:lnTo>
                      <a:pt x="264" y="114"/>
                    </a:lnTo>
                    <a:lnTo>
                      <a:pt x="271" y="115"/>
                    </a:lnTo>
                    <a:lnTo>
                      <a:pt x="276" y="115"/>
                    </a:lnTo>
                    <a:lnTo>
                      <a:pt x="282" y="114"/>
                    </a:lnTo>
                    <a:lnTo>
                      <a:pt x="287" y="112"/>
                    </a:lnTo>
                    <a:lnTo>
                      <a:pt x="292" y="109"/>
                    </a:lnTo>
                    <a:lnTo>
                      <a:pt x="297" y="104"/>
                    </a:lnTo>
                    <a:lnTo>
                      <a:pt x="301" y="99"/>
                    </a:lnTo>
                    <a:lnTo>
                      <a:pt x="305" y="93"/>
                    </a:lnTo>
                    <a:lnTo>
                      <a:pt x="308" y="87"/>
                    </a:lnTo>
                    <a:lnTo>
                      <a:pt x="311" y="82"/>
                    </a:lnTo>
                    <a:lnTo>
                      <a:pt x="312" y="75"/>
                    </a:lnTo>
                    <a:lnTo>
                      <a:pt x="314" y="68"/>
                    </a:lnTo>
                    <a:lnTo>
                      <a:pt x="315" y="61"/>
                    </a:lnTo>
                    <a:lnTo>
                      <a:pt x="316" y="54"/>
                    </a:lnTo>
                    <a:lnTo>
                      <a:pt x="317" y="47"/>
                    </a:lnTo>
                    <a:lnTo>
                      <a:pt x="318" y="40"/>
                    </a:lnTo>
                    <a:lnTo>
                      <a:pt x="319" y="33"/>
                    </a:lnTo>
                    <a:lnTo>
                      <a:pt x="320" y="26"/>
                    </a:lnTo>
                    <a:lnTo>
                      <a:pt x="321" y="19"/>
                    </a:lnTo>
                    <a:lnTo>
                      <a:pt x="323" y="13"/>
                    </a:lnTo>
                    <a:lnTo>
                      <a:pt x="325" y="7"/>
                    </a:lnTo>
                    <a:lnTo>
                      <a:pt x="331" y="1"/>
                    </a:lnTo>
                    <a:lnTo>
                      <a:pt x="335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5" y="5"/>
                    </a:lnTo>
                    <a:lnTo>
                      <a:pt x="349" y="6"/>
                    </a:lnTo>
                    <a:lnTo>
                      <a:pt x="354" y="5"/>
                    </a:lnTo>
                    <a:lnTo>
                      <a:pt x="358" y="4"/>
                    </a:lnTo>
                    <a:lnTo>
                      <a:pt x="362" y="2"/>
                    </a:lnTo>
                    <a:lnTo>
                      <a:pt x="363" y="1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234">
                <a:extLst>
                  <a:ext uri="{FF2B5EF4-FFF2-40B4-BE49-F238E27FC236}">
                    <a16:creationId xmlns:a16="http://schemas.microsoft.com/office/drawing/2014/main" id="{840717A9-5F06-3D40-911C-96019ADFF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75" y="1688654"/>
                <a:ext cx="480296" cy="324374"/>
              </a:xfrm>
              <a:custGeom>
                <a:avLst/>
                <a:gdLst>
                  <a:gd name="T0" fmla="*/ 2147483647 w 346"/>
                  <a:gd name="T1" fmla="*/ 2147483647 h 233"/>
                  <a:gd name="T2" fmla="*/ 2147483647 w 346"/>
                  <a:gd name="T3" fmla="*/ 2147483647 h 233"/>
                  <a:gd name="T4" fmla="*/ 2147483647 w 346"/>
                  <a:gd name="T5" fmla="*/ 2147483647 h 233"/>
                  <a:gd name="T6" fmla="*/ 2147483647 w 346"/>
                  <a:gd name="T7" fmla="*/ 2147483647 h 233"/>
                  <a:gd name="T8" fmla="*/ 2147483647 w 346"/>
                  <a:gd name="T9" fmla="*/ 2147483647 h 233"/>
                  <a:gd name="T10" fmla="*/ 2147483647 w 346"/>
                  <a:gd name="T11" fmla="*/ 2147483647 h 233"/>
                  <a:gd name="T12" fmla="*/ 2147483647 w 346"/>
                  <a:gd name="T13" fmla="*/ 2147483647 h 233"/>
                  <a:gd name="T14" fmla="*/ 2147483647 w 346"/>
                  <a:gd name="T15" fmla="*/ 2147483647 h 233"/>
                  <a:gd name="T16" fmla="*/ 2147483647 w 346"/>
                  <a:gd name="T17" fmla="*/ 2147483647 h 233"/>
                  <a:gd name="T18" fmla="*/ 2147483647 w 346"/>
                  <a:gd name="T19" fmla="*/ 2147483647 h 233"/>
                  <a:gd name="T20" fmla="*/ 2147483647 w 346"/>
                  <a:gd name="T21" fmla="*/ 2147483647 h 233"/>
                  <a:gd name="T22" fmla="*/ 2147483647 w 346"/>
                  <a:gd name="T23" fmla="*/ 2147483647 h 233"/>
                  <a:gd name="T24" fmla="*/ 2147483647 w 346"/>
                  <a:gd name="T25" fmla="*/ 2147483647 h 233"/>
                  <a:gd name="T26" fmla="*/ 2147483647 w 346"/>
                  <a:gd name="T27" fmla="*/ 2147483647 h 233"/>
                  <a:gd name="T28" fmla="*/ 2147483647 w 346"/>
                  <a:gd name="T29" fmla="*/ 2147483647 h 233"/>
                  <a:gd name="T30" fmla="*/ 2147483647 w 346"/>
                  <a:gd name="T31" fmla="*/ 2147483647 h 233"/>
                  <a:gd name="T32" fmla="*/ 2147483647 w 346"/>
                  <a:gd name="T33" fmla="*/ 2147483647 h 233"/>
                  <a:gd name="T34" fmla="*/ 2147483647 w 346"/>
                  <a:gd name="T35" fmla="*/ 2147483647 h 233"/>
                  <a:gd name="T36" fmla="*/ 2147483647 w 346"/>
                  <a:gd name="T37" fmla="*/ 2147483647 h 233"/>
                  <a:gd name="T38" fmla="*/ 2147483647 w 346"/>
                  <a:gd name="T39" fmla="*/ 2147483647 h 233"/>
                  <a:gd name="T40" fmla="*/ 2147483647 w 346"/>
                  <a:gd name="T41" fmla="*/ 2147483647 h 233"/>
                  <a:gd name="T42" fmla="*/ 2147483647 w 346"/>
                  <a:gd name="T43" fmla="*/ 2147483647 h 233"/>
                  <a:gd name="T44" fmla="*/ 2147483647 w 346"/>
                  <a:gd name="T45" fmla="*/ 2147483647 h 233"/>
                  <a:gd name="T46" fmla="*/ 2147483647 w 346"/>
                  <a:gd name="T47" fmla="*/ 2147483647 h 233"/>
                  <a:gd name="T48" fmla="*/ 2147483647 w 346"/>
                  <a:gd name="T49" fmla="*/ 2147483647 h 233"/>
                  <a:gd name="T50" fmla="*/ 2147483647 w 346"/>
                  <a:gd name="T51" fmla="*/ 2147483647 h 233"/>
                  <a:gd name="T52" fmla="*/ 2147483647 w 346"/>
                  <a:gd name="T53" fmla="*/ 2147483647 h 233"/>
                  <a:gd name="T54" fmla="*/ 2147483647 w 346"/>
                  <a:gd name="T55" fmla="*/ 2147483647 h 233"/>
                  <a:gd name="T56" fmla="*/ 2147483647 w 346"/>
                  <a:gd name="T57" fmla="*/ 2147483647 h 233"/>
                  <a:gd name="T58" fmla="*/ 2147483647 w 346"/>
                  <a:gd name="T59" fmla="*/ 2147483647 h 233"/>
                  <a:gd name="T60" fmla="*/ 2147483647 w 346"/>
                  <a:gd name="T61" fmla="*/ 2147483647 h 233"/>
                  <a:gd name="T62" fmla="*/ 2147483647 w 346"/>
                  <a:gd name="T63" fmla="*/ 2147483647 h 233"/>
                  <a:gd name="T64" fmla="*/ 2147483647 w 346"/>
                  <a:gd name="T65" fmla="*/ 2147483647 h 233"/>
                  <a:gd name="T66" fmla="*/ 2147483647 w 346"/>
                  <a:gd name="T67" fmla="*/ 2147483647 h 233"/>
                  <a:gd name="T68" fmla="*/ 2147483647 w 346"/>
                  <a:gd name="T69" fmla="*/ 2147483647 h 233"/>
                  <a:gd name="T70" fmla="*/ 2147483647 w 346"/>
                  <a:gd name="T71" fmla="*/ 2147483647 h 233"/>
                  <a:gd name="T72" fmla="*/ 2147483647 w 346"/>
                  <a:gd name="T73" fmla="*/ 2147483647 h 233"/>
                  <a:gd name="T74" fmla="*/ 2147483647 w 346"/>
                  <a:gd name="T75" fmla="*/ 2147483647 h 233"/>
                  <a:gd name="T76" fmla="*/ 2147483647 w 346"/>
                  <a:gd name="T77" fmla="*/ 2147483647 h 233"/>
                  <a:gd name="T78" fmla="*/ 2147483647 w 346"/>
                  <a:gd name="T79" fmla="*/ 2147483647 h 233"/>
                  <a:gd name="T80" fmla="*/ 2147483647 w 346"/>
                  <a:gd name="T81" fmla="*/ 2147483647 h 233"/>
                  <a:gd name="T82" fmla="*/ 2147483647 w 346"/>
                  <a:gd name="T83" fmla="*/ 2147483647 h 233"/>
                  <a:gd name="T84" fmla="*/ 2147483647 w 346"/>
                  <a:gd name="T85" fmla="*/ 2147483647 h 233"/>
                  <a:gd name="T86" fmla="*/ 2147483647 w 346"/>
                  <a:gd name="T87" fmla="*/ 2147483647 h 233"/>
                  <a:gd name="T88" fmla="*/ 2147483647 w 346"/>
                  <a:gd name="T89" fmla="*/ 2147483647 h 233"/>
                  <a:gd name="T90" fmla="*/ 2147483647 w 346"/>
                  <a:gd name="T91" fmla="*/ 2147483647 h 233"/>
                  <a:gd name="T92" fmla="*/ 2147483647 w 346"/>
                  <a:gd name="T93" fmla="*/ 2147483647 h 233"/>
                  <a:gd name="T94" fmla="*/ 2147483647 w 346"/>
                  <a:gd name="T95" fmla="*/ 2147483647 h 233"/>
                  <a:gd name="T96" fmla="*/ 2147483647 w 346"/>
                  <a:gd name="T97" fmla="*/ 2147483647 h 233"/>
                  <a:gd name="T98" fmla="*/ 2147483647 w 346"/>
                  <a:gd name="T99" fmla="*/ 2147483647 h 233"/>
                  <a:gd name="T100" fmla="*/ 2147483647 w 346"/>
                  <a:gd name="T101" fmla="*/ 2147483647 h 233"/>
                  <a:gd name="T102" fmla="*/ 2147483647 w 346"/>
                  <a:gd name="T103" fmla="*/ 2147483647 h 233"/>
                  <a:gd name="T104" fmla="*/ 2147483647 w 346"/>
                  <a:gd name="T105" fmla="*/ 2147483647 h 233"/>
                  <a:gd name="T106" fmla="*/ 2147483647 w 346"/>
                  <a:gd name="T107" fmla="*/ 2147483647 h 233"/>
                  <a:gd name="T108" fmla="*/ 2147483647 w 346"/>
                  <a:gd name="T109" fmla="*/ 2147483647 h 233"/>
                  <a:gd name="T110" fmla="*/ 2147483647 w 346"/>
                  <a:gd name="T111" fmla="*/ 2147483647 h 233"/>
                  <a:gd name="T112" fmla="*/ 2147483647 w 346"/>
                  <a:gd name="T113" fmla="*/ 2147483647 h 233"/>
                  <a:gd name="T114" fmla="*/ 0 w 346"/>
                  <a:gd name="T115" fmla="*/ 2147483647 h 233"/>
                  <a:gd name="T116" fmla="*/ 2147483647 w 346"/>
                  <a:gd name="T117" fmla="*/ 2147483647 h 233"/>
                  <a:gd name="T118" fmla="*/ 2147483647 w 346"/>
                  <a:gd name="T119" fmla="*/ 2147483647 h 233"/>
                  <a:gd name="T120" fmla="*/ 2147483647 w 346"/>
                  <a:gd name="T121" fmla="*/ 2147483647 h 233"/>
                  <a:gd name="T122" fmla="*/ 2147483647 w 346"/>
                  <a:gd name="T123" fmla="*/ 0 h 2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6"/>
                  <a:gd name="T187" fmla="*/ 0 h 233"/>
                  <a:gd name="T188" fmla="*/ 346 w 346"/>
                  <a:gd name="T189" fmla="*/ 233 h 23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6" h="233">
                    <a:moveTo>
                      <a:pt x="16" y="0"/>
                    </a:moveTo>
                    <a:lnTo>
                      <a:pt x="21" y="2"/>
                    </a:lnTo>
                    <a:lnTo>
                      <a:pt x="26" y="5"/>
                    </a:lnTo>
                    <a:lnTo>
                      <a:pt x="30" y="8"/>
                    </a:lnTo>
                    <a:lnTo>
                      <a:pt x="35" y="9"/>
                    </a:lnTo>
                    <a:lnTo>
                      <a:pt x="41" y="11"/>
                    </a:lnTo>
                    <a:lnTo>
                      <a:pt x="46" y="12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5" y="13"/>
                    </a:lnTo>
                    <a:lnTo>
                      <a:pt x="72" y="15"/>
                    </a:lnTo>
                    <a:lnTo>
                      <a:pt x="77" y="18"/>
                    </a:lnTo>
                    <a:lnTo>
                      <a:pt x="83" y="21"/>
                    </a:lnTo>
                    <a:lnTo>
                      <a:pt x="86" y="26"/>
                    </a:lnTo>
                    <a:lnTo>
                      <a:pt x="91" y="31"/>
                    </a:lnTo>
                    <a:lnTo>
                      <a:pt x="95" y="36"/>
                    </a:lnTo>
                    <a:lnTo>
                      <a:pt x="99" y="41"/>
                    </a:lnTo>
                    <a:lnTo>
                      <a:pt x="103" y="46"/>
                    </a:lnTo>
                    <a:lnTo>
                      <a:pt x="107" y="51"/>
                    </a:lnTo>
                    <a:lnTo>
                      <a:pt x="111" y="56"/>
                    </a:lnTo>
                    <a:lnTo>
                      <a:pt x="116" y="59"/>
                    </a:lnTo>
                    <a:lnTo>
                      <a:pt x="121" y="63"/>
                    </a:lnTo>
                    <a:lnTo>
                      <a:pt x="126" y="66"/>
                    </a:lnTo>
                    <a:lnTo>
                      <a:pt x="132" y="69"/>
                    </a:lnTo>
                    <a:lnTo>
                      <a:pt x="139" y="71"/>
                    </a:lnTo>
                    <a:lnTo>
                      <a:pt x="144" y="71"/>
                    </a:lnTo>
                    <a:lnTo>
                      <a:pt x="149" y="69"/>
                    </a:lnTo>
                    <a:lnTo>
                      <a:pt x="153" y="67"/>
                    </a:lnTo>
                    <a:lnTo>
                      <a:pt x="157" y="64"/>
                    </a:lnTo>
                    <a:lnTo>
                      <a:pt x="161" y="61"/>
                    </a:lnTo>
                    <a:lnTo>
                      <a:pt x="165" y="58"/>
                    </a:lnTo>
                    <a:lnTo>
                      <a:pt x="169" y="57"/>
                    </a:lnTo>
                    <a:lnTo>
                      <a:pt x="175" y="56"/>
                    </a:lnTo>
                    <a:lnTo>
                      <a:pt x="178" y="58"/>
                    </a:lnTo>
                    <a:lnTo>
                      <a:pt x="180" y="59"/>
                    </a:lnTo>
                    <a:lnTo>
                      <a:pt x="184" y="61"/>
                    </a:lnTo>
                    <a:lnTo>
                      <a:pt x="187" y="63"/>
                    </a:lnTo>
                    <a:lnTo>
                      <a:pt x="190" y="64"/>
                    </a:lnTo>
                    <a:lnTo>
                      <a:pt x="193" y="64"/>
                    </a:lnTo>
                    <a:lnTo>
                      <a:pt x="196" y="64"/>
                    </a:lnTo>
                    <a:lnTo>
                      <a:pt x="199" y="64"/>
                    </a:lnTo>
                    <a:lnTo>
                      <a:pt x="203" y="62"/>
                    </a:lnTo>
                    <a:lnTo>
                      <a:pt x="207" y="60"/>
                    </a:lnTo>
                    <a:lnTo>
                      <a:pt x="209" y="58"/>
                    </a:lnTo>
                    <a:lnTo>
                      <a:pt x="211" y="54"/>
                    </a:lnTo>
                    <a:lnTo>
                      <a:pt x="213" y="51"/>
                    </a:lnTo>
                    <a:lnTo>
                      <a:pt x="214" y="46"/>
                    </a:lnTo>
                    <a:lnTo>
                      <a:pt x="216" y="43"/>
                    </a:lnTo>
                    <a:lnTo>
                      <a:pt x="217" y="39"/>
                    </a:lnTo>
                    <a:lnTo>
                      <a:pt x="221" y="36"/>
                    </a:lnTo>
                    <a:lnTo>
                      <a:pt x="225" y="34"/>
                    </a:lnTo>
                    <a:lnTo>
                      <a:pt x="228" y="33"/>
                    </a:lnTo>
                    <a:lnTo>
                      <a:pt x="232" y="34"/>
                    </a:lnTo>
                    <a:lnTo>
                      <a:pt x="236" y="35"/>
                    </a:lnTo>
                    <a:lnTo>
                      <a:pt x="238" y="37"/>
                    </a:lnTo>
                    <a:lnTo>
                      <a:pt x="241" y="40"/>
                    </a:lnTo>
                    <a:lnTo>
                      <a:pt x="244" y="44"/>
                    </a:lnTo>
                    <a:lnTo>
                      <a:pt x="252" y="48"/>
                    </a:lnTo>
                    <a:lnTo>
                      <a:pt x="259" y="50"/>
                    </a:lnTo>
                    <a:lnTo>
                      <a:pt x="265" y="51"/>
                    </a:lnTo>
                    <a:lnTo>
                      <a:pt x="272" y="50"/>
                    </a:lnTo>
                    <a:lnTo>
                      <a:pt x="278" y="49"/>
                    </a:lnTo>
                    <a:lnTo>
                      <a:pt x="285" y="49"/>
                    </a:lnTo>
                    <a:lnTo>
                      <a:pt x="292" y="49"/>
                    </a:lnTo>
                    <a:lnTo>
                      <a:pt x="300" y="50"/>
                    </a:lnTo>
                    <a:lnTo>
                      <a:pt x="304" y="55"/>
                    </a:lnTo>
                    <a:lnTo>
                      <a:pt x="309" y="58"/>
                    </a:lnTo>
                    <a:lnTo>
                      <a:pt x="313" y="61"/>
                    </a:lnTo>
                    <a:lnTo>
                      <a:pt x="316" y="64"/>
                    </a:lnTo>
                    <a:lnTo>
                      <a:pt x="320" y="67"/>
                    </a:lnTo>
                    <a:lnTo>
                      <a:pt x="324" y="71"/>
                    </a:lnTo>
                    <a:lnTo>
                      <a:pt x="328" y="74"/>
                    </a:lnTo>
                    <a:lnTo>
                      <a:pt x="332" y="78"/>
                    </a:lnTo>
                    <a:lnTo>
                      <a:pt x="332" y="83"/>
                    </a:lnTo>
                    <a:lnTo>
                      <a:pt x="332" y="89"/>
                    </a:lnTo>
                    <a:lnTo>
                      <a:pt x="332" y="95"/>
                    </a:lnTo>
                    <a:lnTo>
                      <a:pt x="333" y="101"/>
                    </a:lnTo>
                    <a:lnTo>
                      <a:pt x="333" y="107"/>
                    </a:lnTo>
                    <a:lnTo>
                      <a:pt x="334" y="113"/>
                    </a:lnTo>
                    <a:lnTo>
                      <a:pt x="334" y="120"/>
                    </a:lnTo>
                    <a:lnTo>
                      <a:pt x="335" y="126"/>
                    </a:lnTo>
                    <a:lnTo>
                      <a:pt x="336" y="133"/>
                    </a:lnTo>
                    <a:lnTo>
                      <a:pt x="337" y="138"/>
                    </a:lnTo>
                    <a:lnTo>
                      <a:pt x="338" y="144"/>
                    </a:lnTo>
                    <a:lnTo>
                      <a:pt x="340" y="150"/>
                    </a:lnTo>
                    <a:lnTo>
                      <a:pt x="341" y="156"/>
                    </a:lnTo>
                    <a:lnTo>
                      <a:pt x="342" y="162"/>
                    </a:lnTo>
                    <a:lnTo>
                      <a:pt x="344" y="167"/>
                    </a:lnTo>
                    <a:lnTo>
                      <a:pt x="345" y="172"/>
                    </a:lnTo>
                    <a:lnTo>
                      <a:pt x="339" y="172"/>
                    </a:lnTo>
                    <a:lnTo>
                      <a:pt x="332" y="173"/>
                    </a:lnTo>
                    <a:lnTo>
                      <a:pt x="326" y="174"/>
                    </a:lnTo>
                    <a:lnTo>
                      <a:pt x="321" y="176"/>
                    </a:lnTo>
                    <a:lnTo>
                      <a:pt x="316" y="178"/>
                    </a:lnTo>
                    <a:lnTo>
                      <a:pt x="311" y="182"/>
                    </a:lnTo>
                    <a:lnTo>
                      <a:pt x="307" y="187"/>
                    </a:lnTo>
                    <a:lnTo>
                      <a:pt x="303" y="192"/>
                    </a:lnTo>
                    <a:lnTo>
                      <a:pt x="301" y="196"/>
                    </a:lnTo>
                    <a:lnTo>
                      <a:pt x="299" y="199"/>
                    </a:lnTo>
                    <a:lnTo>
                      <a:pt x="295" y="201"/>
                    </a:lnTo>
                    <a:lnTo>
                      <a:pt x="291" y="204"/>
                    </a:lnTo>
                    <a:lnTo>
                      <a:pt x="287" y="206"/>
                    </a:lnTo>
                    <a:lnTo>
                      <a:pt x="282" y="208"/>
                    </a:lnTo>
                    <a:lnTo>
                      <a:pt x="276" y="210"/>
                    </a:lnTo>
                    <a:lnTo>
                      <a:pt x="271" y="212"/>
                    </a:lnTo>
                    <a:lnTo>
                      <a:pt x="265" y="213"/>
                    </a:lnTo>
                    <a:lnTo>
                      <a:pt x="259" y="215"/>
                    </a:lnTo>
                    <a:lnTo>
                      <a:pt x="254" y="217"/>
                    </a:lnTo>
                    <a:lnTo>
                      <a:pt x="248" y="219"/>
                    </a:lnTo>
                    <a:lnTo>
                      <a:pt x="242" y="221"/>
                    </a:lnTo>
                    <a:lnTo>
                      <a:pt x="237" y="224"/>
                    </a:lnTo>
                    <a:lnTo>
                      <a:pt x="232" y="226"/>
                    </a:lnTo>
                    <a:lnTo>
                      <a:pt x="227" y="230"/>
                    </a:lnTo>
                    <a:lnTo>
                      <a:pt x="221" y="232"/>
                    </a:lnTo>
                    <a:lnTo>
                      <a:pt x="214" y="232"/>
                    </a:lnTo>
                    <a:lnTo>
                      <a:pt x="208" y="232"/>
                    </a:lnTo>
                    <a:lnTo>
                      <a:pt x="203" y="230"/>
                    </a:lnTo>
                    <a:lnTo>
                      <a:pt x="198" y="228"/>
                    </a:lnTo>
                    <a:lnTo>
                      <a:pt x="193" y="225"/>
                    </a:lnTo>
                    <a:lnTo>
                      <a:pt x="188" y="222"/>
                    </a:lnTo>
                    <a:lnTo>
                      <a:pt x="183" y="219"/>
                    </a:lnTo>
                    <a:lnTo>
                      <a:pt x="178" y="216"/>
                    </a:lnTo>
                    <a:lnTo>
                      <a:pt x="172" y="213"/>
                    </a:lnTo>
                    <a:lnTo>
                      <a:pt x="167" y="211"/>
                    </a:lnTo>
                    <a:lnTo>
                      <a:pt x="161" y="208"/>
                    </a:lnTo>
                    <a:lnTo>
                      <a:pt x="156" y="207"/>
                    </a:lnTo>
                    <a:lnTo>
                      <a:pt x="150" y="206"/>
                    </a:lnTo>
                    <a:lnTo>
                      <a:pt x="144" y="206"/>
                    </a:lnTo>
                    <a:lnTo>
                      <a:pt x="138" y="207"/>
                    </a:lnTo>
                    <a:lnTo>
                      <a:pt x="135" y="208"/>
                    </a:lnTo>
                    <a:lnTo>
                      <a:pt x="133" y="208"/>
                    </a:lnTo>
                    <a:lnTo>
                      <a:pt x="131" y="209"/>
                    </a:lnTo>
                    <a:lnTo>
                      <a:pt x="130" y="210"/>
                    </a:lnTo>
                    <a:lnTo>
                      <a:pt x="128" y="211"/>
                    </a:lnTo>
                    <a:lnTo>
                      <a:pt x="126" y="212"/>
                    </a:lnTo>
                    <a:lnTo>
                      <a:pt x="125" y="213"/>
                    </a:lnTo>
                    <a:lnTo>
                      <a:pt x="123" y="213"/>
                    </a:lnTo>
                    <a:lnTo>
                      <a:pt x="121" y="207"/>
                    </a:lnTo>
                    <a:lnTo>
                      <a:pt x="118" y="202"/>
                    </a:lnTo>
                    <a:lnTo>
                      <a:pt x="115" y="196"/>
                    </a:lnTo>
                    <a:lnTo>
                      <a:pt x="112" y="190"/>
                    </a:lnTo>
                    <a:lnTo>
                      <a:pt x="109" y="185"/>
                    </a:lnTo>
                    <a:lnTo>
                      <a:pt x="106" y="179"/>
                    </a:lnTo>
                    <a:lnTo>
                      <a:pt x="102" y="174"/>
                    </a:lnTo>
                    <a:lnTo>
                      <a:pt x="99" y="169"/>
                    </a:lnTo>
                    <a:lnTo>
                      <a:pt x="95" y="164"/>
                    </a:lnTo>
                    <a:lnTo>
                      <a:pt x="91" y="159"/>
                    </a:lnTo>
                    <a:lnTo>
                      <a:pt x="87" y="154"/>
                    </a:lnTo>
                    <a:lnTo>
                      <a:pt x="83" y="149"/>
                    </a:lnTo>
                    <a:lnTo>
                      <a:pt x="78" y="145"/>
                    </a:lnTo>
                    <a:lnTo>
                      <a:pt x="74" y="140"/>
                    </a:lnTo>
                    <a:lnTo>
                      <a:pt x="68" y="136"/>
                    </a:lnTo>
                    <a:lnTo>
                      <a:pt x="63" y="133"/>
                    </a:lnTo>
                    <a:lnTo>
                      <a:pt x="58" y="131"/>
                    </a:lnTo>
                    <a:lnTo>
                      <a:pt x="54" y="129"/>
                    </a:lnTo>
                    <a:lnTo>
                      <a:pt x="50" y="127"/>
                    </a:lnTo>
                    <a:lnTo>
                      <a:pt x="46" y="125"/>
                    </a:lnTo>
                    <a:lnTo>
                      <a:pt x="43" y="123"/>
                    </a:lnTo>
                    <a:lnTo>
                      <a:pt x="39" y="121"/>
                    </a:lnTo>
                    <a:lnTo>
                      <a:pt x="36" y="117"/>
                    </a:lnTo>
                    <a:lnTo>
                      <a:pt x="35" y="113"/>
                    </a:lnTo>
                    <a:lnTo>
                      <a:pt x="34" y="105"/>
                    </a:lnTo>
                    <a:lnTo>
                      <a:pt x="32" y="99"/>
                    </a:lnTo>
                    <a:lnTo>
                      <a:pt x="30" y="96"/>
                    </a:lnTo>
                    <a:lnTo>
                      <a:pt x="27" y="93"/>
                    </a:lnTo>
                    <a:lnTo>
                      <a:pt x="24" y="92"/>
                    </a:lnTo>
                    <a:lnTo>
                      <a:pt x="20" y="91"/>
                    </a:lnTo>
                    <a:lnTo>
                      <a:pt x="15" y="90"/>
                    </a:lnTo>
                    <a:lnTo>
                      <a:pt x="9" y="89"/>
                    </a:lnTo>
                    <a:lnTo>
                      <a:pt x="6" y="85"/>
                    </a:lnTo>
                    <a:lnTo>
                      <a:pt x="3" y="81"/>
                    </a:lnTo>
                    <a:lnTo>
                      <a:pt x="1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1" y="58"/>
                    </a:lnTo>
                    <a:lnTo>
                      <a:pt x="3" y="53"/>
                    </a:lnTo>
                    <a:lnTo>
                      <a:pt x="6" y="46"/>
                    </a:lnTo>
                    <a:lnTo>
                      <a:pt x="9" y="40"/>
                    </a:lnTo>
                    <a:lnTo>
                      <a:pt x="11" y="33"/>
                    </a:lnTo>
                    <a:lnTo>
                      <a:pt x="13" y="27"/>
                    </a:lnTo>
                    <a:lnTo>
                      <a:pt x="14" y="20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252">
                <a:extLst>
                  <a:ext uri="{FF2B5EF4-FFF2-40B4-BE49-F238E27FC236}">
                    <a16:creationId xmlns:a16="http://schemas.microsoft.com/office/drawing/2014/main" id="{D625664A-B5A1-EA47-8217-D8C717307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034" y="1946205"/>
                <a:ext cx="806063" cy="683552"/>
              </a:xfrm>
              <a:custGeom>
                <a:avLst/>
                <a:gdLst>
                  <a:gd name="T0" fmla="*/ 2147483647 w 579"/>
                  <a:gd name="T1" fmla="*/ 2147483647 h 491"/>
                  <a:gd name="T2" fmla="*/ 2147483647 w 579"/>
                  <a:gd name="T3" fmla="*/ 2147483647 h 491"/>
                  <a:gd name="T4" fmla="*/ 2147483647 w 579"/>
                  <a:gd name="T5" fmla="*/ 2147483647 h 491"/>
                  <a:gd name="T6" fmla="*/ 2147483647 w 579"/>
                  <a:gd name="T7" fmla="*/ 2147483647 h 491"/>
                  <a:gd name="T8" fmla="*/ 2147483647 w 579"/>
                  <a:gd name="T9" fmla="*/ 2147483647 h 491"/>
                  <a:gd name="T10" fmla="*/ 2147483647 w 579"/>
                  <a:gd name="T11" fmla="*/ 2147483647 h 491"/>
                  <a:gd name="T12" fmla="*/ 2147483647 w 579"/>
                  <a:gd name="T13" fmla="*/ 2147483647 h 491"/>
                  <a:gd name="T14" fmla="*/ 2147483647 w 579"/>
                  <a:gd name="T15" fmla="*/ 2147483647 h 491"/>
                  <a:gd name="T16" fmla="*/ 2147483647 w 579"/>
                  <a:gd name="T17" fmla="*/ 2147483647 h 491"/>
                  <a:gd name="T18" fmla="*/ 2147483647 w 579"/>
                  <a:gd name="T19" fmla="*/ 2147483647 h 491"/>
                  <a:gd name="T20" fmla="*/ 2147483647 w 579"/>
                  <a:gd name="T21" fmla="*/ 2147483647 h 491"/>
                  <a:gd name="T22" fmla="*/ 2147483647 w 579"/>
                  <a:gd name="T23" fmla="*/ 2147483647 h 491"/>
                  <a:gd name="T24" fmla="*/ 2147483647 w 579"/>
                  <a:gd name="T25" fmla="*/ 2147483647 h 491"/>
                  <a:gd name="T26" fmla="*/ 2147483647 w 579"/>
                  <a:gd name="T27" fmla="*/ 2147483647 h 491"/>
                  <a:gd name="T28" fmla="*/ 2147483647 w 579"/>
                  <a:gd name="T29" fmla="*/ 2147483647 h 491"/>
                  <a:gd name="T30" fmla="*/ 2147483647 w 579"/>
                  <a:gd name="T31" fmla="*/ 2147483647 h 491"/>
                  <a:gd name="T32" fmla="*/ 2147483647 w 579"/>
                  <a:gd name="T33" fmla="*/ 2147483647 h 491"/>
                  <a:gd name="T34" fmla="*/ 2147483647 w 579"/>
                  <a:gd name="T35" fmla="*/ 2147483647 h 491"/>
                  <a:gd name="T36" fmla="*/ 2147483647 w 579"/>
                  <a:gd name="T37" fmla="*/ 2147483647 h 491"/>
                  <a:gd name="T38" fmla="*/ 2147483647 w 579"/>
                  <a:gd name="T39" fmla="*/ 2147483647 h 491"/>
                  <a:gd name="T40" fmla="*/ 2147483647 w 579"/>
                  <a:gd name="T41" fmla="*/ 2147483647 h 491"/>
                  <a:gd name="T42" fmla="*/ 2147483647 w 579"/>
                  <a:gd name="T43" fmla="*/ 2147483647 h 491"/>
                  <a:gd name="T44" fmla="*/ 2147483647 w 579"/>
                  <a:gd name="T45" fmla="*/ 2147483647 h 491"/>
                  <a:gd name="T46" fmla="*/ 2147483647 w 579"/>
                  <a:gd name="T47" fmla="*/ 2147483647 h 491"/>
                  <a:gd name="T48" fmla="*/ 2147483647 w 579"/>
                  <a:gd name="T49" fmla="*/ 2147483647 h 491"/>
                  <a:gd name="T50" fmla="*/ 2147483647 w 579"/>
                  <a:gd name="T51" fmla="*/ 2147483647 h 491"/>
                  <a:gd name="T52" fmla="*/ 2147483647 w 579"/>
                  <a:gd name="T53" fmla="*/ 2147483647 h 491"/>
                  <a:gd name="T54" fmla="*/ 2147483647 w 579"/>
                  <a:gd name="T55" fmla="*/ 2147483647 h 491"/>
                  <a:gd name="T56" fmla="*/ 2147483647 w 579"/>
                  <a:gd name="T57" fmla="*/ 2147483647 h 491"/>
                  <a:gd name="T58" fmla="*/ 2147483647 w 579"/>
                  <a:gd name="T59" fmla="*/ 2147483647 h 491"/>
                  <a:gd name="T60" fmla="*/ 2147483647 w 579"/>
                  <a:gd name="T61" fmla="*/ 2147483647 h 491"/>
                  <a:gd name="T62" fmla="*/ 2147483647 w 579"/>
                  <a:gd name="T63" fmla="*/ 2147483647 h 491"/>
                  <a:gd name="T64" fmla="*/ 2147483647 w 579"/>
                  <a:gd name="T65" fmla="*/ 2147483647 h 491"/>
                  <a:gd name="T66" fmla="*/ 2147483647 w 579"/>
                  <a:gd name="T67" fmla="*/ 2147483647 h 491"/>
                  <a:gd name="T68" fmla="*/ 2147483647 w 579"/>
                  <a:gd name="T69" fmla="*/ 2147483647 h 491"/>
                  <a:gd name="T70" fmla="*/ 2147483647 w 579"/>
                  <a:gd name="T71" fmla="*/ 2147483647 h 491"/>
                  <a:gd name="T72" fmla="*/ 2147483647 w 579"/>
                  <a:gd name="T73" fmla="*/ 2147483647 h 491"/>
                  <a:gd name="T74" fmla="*/ 2147483647 w 579"/>
                  <a:gd name="T75" fmla="*/ 2147483647 h 491"/>
                  <a:gd name="T76" fmla="*/ 2147483647 w 579"/>
                  <a:gd name="T77" fmla="*/ 2147483647 h 491"/>
                  <a:gd name="T78" fmla="*/ 2147483647 w 579"/>
                  <a:gd name="T79" fmla="*/ 2147483647 h 491"/>
                  <a:gd name="T80" fmla="*/ 2147483647 w 579"/>
                  <a:gd name="T81" fmla="*/ 2147483647 h 491"/>
                  <a:gd name="T82" fmla="*/ 2147483647 w 579"/>
                  <a:gd name="T83" fmla="*/ 2147483647 h 491"/>
                  <a:gd name="T84" fmla="*/ 2147483647 w 579"/>
                  <a:gd name="T85" fmla="*/ 2147483647 h 491"/>
                  <a:gd name="T86" fmla="*/ 2147483647 w 579"/>
                  <a:gd name="T87" fmla="*/ 2147483647 h 491"/>
                  <a:gd name="T88" fmla="*/ 2147483647 w 579"/>
                  <a:gd name="T89" fmla="*/ 2147483647 h 491"/>
                  <a:gd name="T90" fmla="*/ 2147483647 w 579"/>
                  <a:gd name="T91" fmla="*/ 2147483647 h 491"/>
                  <a:gd name="T92" fmla="*/ 2147483647 w 579"/>
                  <a:gd name="T93" fmla="*/ 2147483647 h 491"/>
                  <a:gd name="T94" fmla="*/ 2147483647 w 579"/>
                  <a:gd name="T95" fmla="*/ 2147483647 h 491"/>
                  <a:gd name="T96" fmla="*/ 2147483647 w 579"/>
                  <a:gd name="T97" fmla="*/ 2147483647 h 491"/>
                  <a:gd name="T98" fmla="*/ 2147483647 w 579"/>
                  <a:gd name="T99" fmla="*/ 2147483647 h 491"/>
                  <a:gd name="T100" fmla="*/ 2147483647 w 579"/>
                  <a:gd name="T101" fmla="*/ 2147483647 h 491"/>
                  <a:gd name="T102" fmla="*/ 2147483647 w 579"/>
                  <a:gd name="T103" fmla="*/ 2147483647 h 491"/>
                  <a:gd name="T104" fmla="*/ 2147483647 w 579"/>
                  <a:gd name="T105" fmla="*/ 2147483647 h 491"/>
                  <a:gd name="T106" fmla="*/ 2147483647 w 579"/>
                  <a:gd name="T107" fmla="*/ 2147483647 h 491"/>
                  <a:gd name="T108" fmla="*/ 2147483647 w 579"/>
                  <a:gd name="T109" fmla="*/ 2147483647 h 491"/>
                  <a:gd name="T110" fmla="*/ 2147483647 w 579"/>
                  <a:gd name="T111" fmla="*/ 2147483647 h 491"/>
                  <a:gd name="T112" fmla="*/ 2147483647 w 579"/>
                  <a:gd name="T113" fmla="*/ 2147483647 h 491"/>
                  <a:gd name="T114" fmla="*/ 2147483647 w 579"/>
                  <a:gd name="T115" fmla="*/ 2147483647 h 491"/>
                  <a:gd name="T116" fmla="*/ 2147483647 w 579"/>
                  <a:gd name="T117" fmla="*/ 2147483647 h 491"/>
                  <a:gd name="T118" fmla="*/ 2147483647 w 579"/>
                  <a:gd name="T119" fmla="*/ 2147483647 h 491"/>
                  <a:gd name="T120" fmla="*/ 2147483647 w 579"/>
                  <a:gd name="T121" fmla="*/ 2147483647 h 4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79"/>
                  <a:gd name="T184" fmla="*/ 0 h 491"/>
                  <a:gd name="T185" fmla="*/ 579 w 579"/>
                  <a:gd name="T186" fmla="*/ 491 h 4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79" h="491">
                    <a:moveTo>
                      <a:pt x="270" y="0"/>
                    </a:moveTo>
                    <a:lnTo>
                      <a:pt x="280" y="0"/>
                    </a:lnTo>
                    <a:lnTo>
                      <a:pt x="286" y="7"/>
                    </a:lnTo>
                    <a:lnTo>
                      <a:pt x="291" y="14"/>
                    </a:lnTo>
                    <a:lnTo>
                      <a:pt x="295" y="23"/>
                    </a:lnTo>
                    <a:lnTo>
                      <a:pt x="299" y="31"/>
                    </a:lnTo>
                    <a:lnTo>
                      <a:pt x="303" y="40"/>
                    </a:lnTo>
                    <a:lnTo>
                      <a:pt x="307" y="48"/>
                    </a:lnTo>
                    <a:lnTo>
                      <a:pt x="311" y="56"/>
                    </a:lnTo>
                    <a:lnTo>
                      <a:pt x="315" y="64"/>
                    </a:lnTo>
                    <a:lnTo>
                      <a:pt x="316" y="68"/>
                    </a:lnTo>
                    <a:lnTo>
                      <a:pt x="318" y="72"/>
                    </a:lnTo>
                    <a:lnTo>
                      <a:pt x="320" y="74"/>
                    </a:lnTo>
                    <a:lnTo>
                      <a:pt x="321" y="78"/>
                    </a:lnTo>
                    <a:lnTo>
                      <a:pt x="324" y="84"/>
                    </a:lnTo>
                    <a:lnTo>
                      <a:pt x="328" y="92"/>
                    </a:lnTo>
                    <a:lnTo>
                      <a:pt x="331" y="99"/>
                    </a:lnTo>
                    <a:lnTo>
                      <a:pt x="333" y="106"/>
                    </a:lnTo>
                    <a:lnTo>
                      <a:pt x="336" y="113"/>
                    </a:lnTo>
                    <a:lnTo>
                      <a:pt x="337" y="121"/>
                    </a:lnTo>
                    <a:lnTo>
                      <a:pt x="340" y="127"/>
                    </a:lnTo>
                    <a:lnTo>
                      <a:pt x="342" y="135"/>
                    </a:lnTo>
                    <a:lnTo>
                      <a:pt x="344" y="142"/>
                    </a:lnTo>
                    <a:lnTo>
                      <a:pt x="347" y="149"/>
                    </a:lnTo>
                    <a:lnTo>
                      <a:pt x="350" y="156"/>
                    </a:lnTo>
                    <a:lnTo>
                      <a:pt x="352" y="163"/>
                    </a:lnTo>
                    <a:lnTo>
                      <a:pt x="355" y="170"/>
                    </a:lnTo>
                    <a:lnTo>
                      <a:pt x="358" y="177"/>
                    </a:lnTo>
                    <a:lnTo>
                      <a:pt x="361" y="183"/>
                    </a:lnTo>
                    <a:lnTo>
                      <a:pt x="365" y="189"/>
                    </a:lnTo>
                    <a:lnTo>
                      <a:pt x="368" y="190"/>
                    </a:lnTo>
                    <a:lnTo>
                      <a:pt x="370" y="191"/>
                    </a:lnTo>
                    <a:lnTo>
                      <a:pt x="372" y="192"/>
                    </a:lnTo>
                    <a:lnTo>
                      <a:pt x="375" y="193"/>
                    </a:lnTo>
                    <a:lnTo>
                      <a:pt x="378" y="199"/>
                    </a:lnTo>
                    <a:lnTo>
                      <a:pt x="381" y="205"/>
                    </a:lnTo>
                    <a:lnTo>
                      <a:pt x="385" y="210"/>
                    </a:lnTo>
                    <a:lnTo>
                      <a:pt x="389" y="216"/>
                    </a:lnTo>
                    <a:lnTo>
                      <a:pt x="394" y="222"/>
                    </a:lnTo>
                    <a:lnTo>
                      <a:pt x="399" y="227"/>
                    </a:lnTo>
                    <a:lnTo>
                      <a:pt x="405" y="231"/>
                    </a:lnTo>
                    <a:lnTo>
                      <a:pt x="412" y="235"/>
                    </a:lnTo>
                    <a:lnTo>
                      <a:pt x="417" y="237"/>
                    </a:lnTo>
                    <a:lnTo>
                      <a:pt x="420" y="240"/>
                    </a:lnTo>
                    <a:lnTo>
                      <a:pt x="425" y="242"/>
                    </a:lnTo>
                    <a:lnTo>
                      <a:pt x="429" y="245"/>
                    </a:lnTo>
                    <a:lnTo>
                      <a:pt x="433" y="247"/>
                    </a:lnTo>
                    <a:lnTo>
                      <a:pt x="436" y="250"/>
                    </a:lnTo>
                    <a:lnTo>
                      <a:pt x="440" y="252"/>
                    </a:lnTo>
                    <a:lnTo>
                      <a:pt x="444" y="254"/>
                    </a:lnTo>
                    <a:lnTo>
                      <a:pt x="450" y="256"/>
                    </a:lnTo>
                    <a:lnTo>
                      <a:pt x="457" y="258"/>
                    </a:lnTo>
                    <a:lnTo>
                      <a:pt x="462" y="260"/>
                    </a:lnTo>
                    <a:lnTo>
                      <a:pt x="467" y="263"/>
                    </a:lnTo>
                    <a:lnTo>
                      <a:pt x="472" y="266"/>
                    </a:lnTo>
                    <a:lnTo>
                      <a:pt x="477" y="270"/>
                    </a:lnTo>
                    <a:lnTo>
                      <a:pt x="481" y="274"/>
                    </a:lnTo>
                    <a:lnTo>
                      <a:pt x="485" y="279"/>
                    </a:lnTo>
                    <a:lnTo>
                      <a:pt x="500" y="298"/>
                    </a:lnTo>
                    <a:lnTo>
                      <a:pt x="504" y="304"/>
                    </a:lnTo>
                    <a:lnTo>
                      <a:pt x="508" y="311"/>
                    </a:lnTo>
                    <a:lnTo>
                      <a:pt x="514" y="317"/>
                    </a:lnTo>
                    <a:lnTo>
                      <a:pt x="519" y="323"/>
                    </a:lnTo>
                    <a:lnTo>
                      <a:pt x="525" y="329"/>
                    </a:lnTo>
                    <a:lnTo>
                      <a:pt x="530" y="335"/>
                    </a:lnTo>
                    <a:lnTo>
                      <a:pt x="536" y="341"/>
                    </a:lnTo>
                    <a:lnTo>
                      <a:pt x="542" y="346"/>
                    </a:lnTo>
                    <a:lnTo>
                      <a:pt x="548" y="352"/>
                    </a:lnTo>
                    <a:lnTo>
                      <a:pt x="554" y="358"/>
                    </a:lnTo>
                    <a:lnTo>
                      <a:pt x="560" y="364"/>
                    </a:lnTo>
                    <a:lnTo>
                      <a:pt x="564" y="369"/>
                    </a:lnTo>
                    <a:lnTo>
                      <a:pt x="569" y="375"/>
                    </a:lnTo>
                    <a:lnTo>
                      <a:pt x="573" y="382"/>
                    </a:lnTo>
                    <a:lnTo>
                      <a:pt x="576" y="389"/>
                    </a:lnTo>
                    <a:lnTo>
                      <a:pt x="578" y="397"/>
                    </a:lnTo>
                    <a:lnTo>
                      <a:pt x="578" y="399"/>
                    </a:lnTo>
                    <a:lnTo>
                      <a:pt x="577" y="402"/>
                    </a:lnTo>
                    <a:lnTo>
                      <a:pt x="576" y="404"/>
                    </a:lnTo>
                    <a:lnTo>
                      <a:pt x="574" y="407"/>
                    </a:lnTo>
                    <a:lnTo>
                      <a:pt x="572" y="407"/>
                    </a:lnTo>
                    <a:lnTo>
                      <a:pt x="570" y="408"/>
                    </a:lnTo>
                    <a:lnTo>
                      <a:pt x="568" y="408"/>
                    </a:lnTo>
                    <a:lnTo>
                      <a:pt x="566" y="409"/>
                    </a:lnTo>
                    <a:lnTo>
                      <a:pt x="564" y="409"/>
                    </a:lnTo>
                    <a:lnTo>
                      <a:pt x="562" y="410"/>
                    </a:lnTo>
                    <a:lnTo>
                      <a:pt x="560" y="411"/>
                    </a:lnTo>
                    <a:lnTo>
                      <a:pt x="558" y="412"/>
                    </a:lnTo>
                    <a:lnTo>
                      <a:pt x="550" y="412"/>
                    </a:lnTo>
                    <a:lnTo>
                      <a:pt x="542" y="412"/>
                    </a:lnTo>
                    <a:lnTo>
                      <a:pt x="534" y="411"/>
                    </a:lnTo>
                    <a:lnTo>
                      <a:pt x="527" y="409"/>
                    </a:lnTo>
                    <a:lnTo>
                      <a:pt x="520" y="407"/>
                    </a:lnTo>
                    <a:lnTo>
                      <a:pt x="513" y="404"/>
                    </a:lnTo>
                    <a:lnTo>
                      <a:pt x="507" y="399"/>
                    </a:lnTo>
                    <a:lnTo>
                      <a:pt x="501" y="395"/>
                    </a:lnTo>
                    <a:lnTo>
                      <a:pt x="495" y="388"/>
                    </a:lnTo>
                    <a:lnTo>
                      <a:pt x="488" y="383"/>
                    </a:lnTo>
                    <a:lnTo>
                      <a:pt x="481" y="380"/>
                    </a:lnTo>
                    <a:lnTo>
                      <a:pt x="473" y="379"/>
                    </a:lnTo>
                    <a:lnTo>
                      <a:pt x="465" y="379"/>
                    </a:lnTo>
                    <a:lnTo>
                      <a:pt x="457" y="379"/>
                    </a:lnTo>
                    <a:lnTo>
                      <a:pt x="448" y="379"/>
                    </a:lnTo>
                    <a:lnTo>
                      <a:pt x="440" y="378"/>
                    </a:lnTo>
                    <a:lnTo>
                      <a:pt x="436" y="377"/>
                    </a:lnTo>
                    <a:lnTo>
                      <a:pt x="432" y="375"/>
                    </a:lnTo>
                    <a:lnTo>
                      <a:pt x="427" y="374"/>
                    </a:lnTo>
                    <a:lnTo>
                      <a:pt x="422" y="372"/>
                    </a:lnTo>
                    <a:lnTo>
                      <a:pt x="417" y="370"/>
                    </a:lnTo>
                    <a:lnTo>
                      <a:pt x="412" y="369"/>
                    </a:lnTo>
                    <a:lnTo>
                      <a:pt x="408" y="368"/>
                    </a:lnTo>
                    <a:lnTo>
                      <a:pt x="403" y="366"/>
                    </a:lnTo>
                    <a:lnTo>
                      <a:pt x="398" y="365"/>
                    </a:lnTo>
                    <a:lnTo>
                      <a:pt x="393" y="364"/>
                    </a:lnTo>
                    <a:lnTo>
                      <a:pt x="389" y="363"/>
                    </a:lnTo>
                    <a:lnTo>
                      <a:pt x="384" y="362"/>
                    </a:lnTo>
                    <a:lnTo>
                      <a:pt x="379" y="363"/>
                    </a:lnTo>
                    <a:lnTo>
                      <a:pt x="375" y="364"/>
                    </a:lnTo>
                    <a:lnTo>
                      <a:pt x="370" y="365"/>
                    </a:lnTo>
                    <a:lnTo>
                      <a:pt x="365" y="368"/>
                    </a:lnTo>
                    <a:lnTo>
                      <a:pt x="361" y="369"/>
                    </a:lnTo>
                    <a:lnTo>
                      <a:pt x="356" y="372"/>
                    </a:lnTo>
                    <a:lnTo>
                      <a:pt x="351" y="376"/>
                    </a:lnTo>
                    <a:lnTo>
                      <a:pt x="348" y="380"/>
                    </a:lnTo>
                    <a:lnTo>
                      <a:pt x="344" y="385"/>
                    </a:lnTo>
                    <a:lnTo>
                      <a:pt x="341" y="389"/>
                    </a:lnTo>
                    <a:lnTo>
                      <a:pt x="339" y="394"/>
                    </a:lnTo>
                    <a:lnTo>
                      <a:pt x="337" y="399"/>
                    </a:lnTo>
                    <a:lnTo>
                      <a:pt x="337" y="404"/>
                    </a:lnTo>
                    <a:lnTo>
                      <a:pt x="336" y="409"/>
                    </a:lnTo>
                    <a:lnTo>
                      <a:pt x="335" y="415"/>
                    </a:lnTo>
                    <a:lnTo>
                      <a:pt x="334" y="420"/>
                    </a:lnTo>
                    <a:lnTo>
                      <a:pt x="332" y="425"/>
                    </a:lnTo>
                    <a:lnTo>
                      <a:pt x="330" y="429"/>
                    </a:lnTo>
                    <a:lnTo>
                      <a:pt x="327" y="432"/>
                    </a:lnTo>
                    <a:lnTo>
                      <a:pt x="323" y="435"/>
                    </a:lnTo>
                    <a:lnTo>
                      <a:pt x="318" y="439"/>
                    </a:lnTo>
                    <a:lnTo>
                      <a:pt x="313" y="443"/>
                    </a:lnTo>
                    <a:lnTo>
                      <a:pt x="308" y="447"/>
                    </a:lnTo>
                    <a:lnTo>
                      <a:pt x="303" y="451"/>
                    </a:lnTo>
                    <a:lnTo>
                      <a:pt x="299" y="456"/>
                    </a:lnTo>
                    <a:lnTo>
                      <a:pt x="296" y="462"/>
                    </a:lnTo>
                    <a:lnTo>
                      <a:pt x="293" y="467"/>
                    </a:lnTo>
                    <a:lnTo>
                      <a:pt x="291" y="473"/>
                    </a:lnTo>
                    <a:lnTo>
                      <a:pt x="291" y="476"/>
                    </a:lnTo>
                    <a:lnTo>
                      <a:pt x="291" y="478"/>
                    </a:lnTo>
                    <a:lnTo>
                      <a:pt x="290" y="481"/>
                    </a:lnTo>
                    <a:lnTo>
                      <a:pt x="289" y="483"/>
                    </a:lnTo>
                    <a:lnTo>
                      <a:pt x="288" y="485"/>
                    </a:lnTo>
                    <a:lnTo>
                      <a:pt x="286" y="487"/>
                    </a:lnTo>
                    <a:lnTo>
                      <a:pt x="285" y="488"/>
                    </a:lnTo>
                    <a:lnTo>
                      <a:pt x="284" y="490"/>
                    </a:lnTo>
                    <a:lnTo>
                      <a:pt x="283" y="487"/>
                    </a:lnTo>
                    <a:lnTo>
                      <a:pt x="282" y="484"/>
                    </a:lnTo>
                    <a:lnTo>
                      <a:pt x="281" y="481"/>
                    </a:lnTo>
                    <a:lnTo>
                      <a:pt x="280" y="478"/>
                    </a:lnTo>
                    <a:lnTo>
                      <a:pt x="279" y="474"/>
                    </a:lnTo>
                    <a:lnTo>
                      <a:pt x="278" y="472"/>
                    </a:lnTo>
                    <a:lnTo>
                      <a:pt x="277" y="468"/>
                    </a:lnTo>
                    <a:lnTo>
                      <a:pt x="275" y="465"/>
                    </a:lnTo>
                    <a:lnTo>
                      <a:pt x="276" y="457"/>
                    </a:lnTo>
                    <a:lnTo>
                      <a:pt x="276" y="449"/>
                    </a:lnTo>
                    <a:lnTo>
                      <a:pt x="276" y="441"/>
                    </a:lnTo>
                    <a:lnTo>
                      <a:pt x="276" y="433"/>
                    </a:lnTo>
                    <a:lnTo>
                      <a:pt x="275" y="424"/>
                    </a:lnTo>
                    <a:lnTo>
                      <a:pt x="274" y="416"/>
                    </a:lnTo>
                    <a:lnTo>
                      <a:pt x="272" y="408"/>
                    </a:lnTo>
                    <a:lnTo>
                      <a:pt x="270" y="400"/>
                    </a:lnTo>
                    <a:lnTo>
                      <a:pt x="268" y="392"/>
                    </a:lnTo>
                    <a:lnTo>
                      <a:pt x="265" y="385"/>
                    </a:lnTo>
                    <a:lnTo>
                      <a:pt x="262" y="377"/>
                    </a:lnTo>
                    <a:lnTo>
                      <a:pt x="259" y="369"/>
                    </a:lnTo>
                    <a:lnTo>
                      <a:pt x="255" y="363"/>
                    </a:lnTo>
                    <a:lnTo>
                      <a:pt x="252" y="355"/>
                    </a:lnTo>
                    <a:lnTo>
                      <a:pt x="248" y="348"/>
                    </a:lnTo>
                    <a:lnTo>
                      <a:pt x="244" y="340"/>
                    </a:lnTo>
                    <a:lnTo>
                      <a:pt x="242" y="336"/>
                    </a:lnTo>
                    <a:lnTo>
                      <a:pt x="241" y="332"/>
                    </a:lnTo>
                    <a:lnTo>
                      <a:pt x="239" y="328"/>
                    </a:lnTo>
                    <a:lnTo>
                      <a:pt x="237" y="324"/>
                    </a:lnTo>
                    <a:lnTo>
                      <a:pt x="235" y="320"/>
                    </a:lnTo>
                    <a:lnTo>
                      <a:pt x="233" y="316"/>
                    </a:lnTo>
                    <a:lnTo>
                      <a:pt x="230" y="313"/>
                    </a:lnTo>
                    <a:lnTo>
                      <a:pt x="227" y="311"/>
                    </a:lnTo>
                    <a:lnTo>
                      <a:pt x="219" y="304"/>
                    </a:lnTo>
                    <a:lnTo>
                      <a:pt x="211" y="298"/>
                    </a:lnTo>
                    <a:lnTo>
                      <a:pt x="201" y="293"/>
                    </a:lnTo>
                    <a:lnTo>
                      <a:pt x="192" y="288"/>
                    </a:lnTo>
                    <a:lnTo>
                      <a:pt x="182" y="284"/>
                    </a:lnTo>
                    <a:lnTo>
                      <a:pt x="172" y="279"/>
                    </a:lnTo>
                    <a:lnTo>
                      <a:pt x="162" y="275"/>
                    </a:lnTo>
                    <a:lnTo>
                      <a:pt x="152" y="271"/>
                    </a:lnTo>
                    <a:lnTo>
                      <a:pt x="143" y="266"/>
                    </a:lnTo>
                    <a:lnTo>
                      <a:pt x="133" y="262"/>
                    </a:lnTo>
                    <a:lnTo>
                      <a:pt x="123" y="258"/>
                    </a:lnTo>
                    <a:lnTo>
                      <a:pt x="113" y="254"/>
                    </a:lnTo>
                    <a:lnTo>
                      <a:pt x="103" y="249"/>
                    </a:lnTo>
                    <a:lnTo>
                      <a:pt x="93" y="244"/>
                    </a:lnTo>
                    <a:lnTo>
                      <a:pt x="84" y="238"/>
                    </a:lnTo>
                    <a:lnTo>
                      <a:pt x="76" y="233"/>
                    </a:lnTo>
                    <a:lnTo>
                      <a:pt x="73" y="230"/>
                    </a:lnTo>
                    <a:lnTo>
                      <a:pt x="71" y="227"/>
                    </a:lnTo>
                    <a:lnTo>
                      <a:pt x="68" y="225"/>
                    </a:lnTo>
                    <a:lnTo>
                      <a:pt x="65" y="222"/>
                    </a:lnTo>
                    <a:lnTo>
                      <a:pt x="63" y="220"/>
                    </a:lnTo>
                    <a:lnTo>
                      <a:pt x="60" y="218"/>
                    </a:lnTo>
                    <a:lnTo>
                      <a:pt x="58" y="216"/>
                    </a:lnTo>
                    <a:lnTo>
                      <a:pt x="56" y="213"/>
                    </a:lnTo>
                    <a:lnTo>
                      <a:pt x="51" y="208"/>
                    </a:lnTo>
                    <a:lnTo>
                      <a:pt x="46" y="203"/>
                    </a:lnTo>
                    <a:lnTo>
                      <a:pt x="42" y="198"/>
                    </a:lnTo>
                    <a:lnTo>
                      <a:pt x="37" y="192"/>
                    </a:lnTo>
                    <a:lnTo>
                      <a:pt x="33" y="186"/>
                    </a:lnTo>
                    <a:lnTo>
                      <a:pt x="28" y="180"/>
                    </a:lnTo>
                    <a:lnTo>
                      <a:pt x="24" y="174"/>
                    </a:lnTo>
                    <a:lnTo>
                      <a:pt x="19" y="169"/>
                    </a:lnTo>
                    <a:lnTo>
                      <a:pt x="17" y="165"/>
                    </a:lnTo>
                    <a:lnTo>
                      <a:pt x="15" y="161"/>
                    </a:lnTo>
                    <a:lnTo>
                      <a:pt x="13" y="159"/>
                    </a:lnTo>
                    <a:lnTo>
                      <a:pt x="11" y="156"/>
                    </a:lnTo>
                    <a:lnTo>
                      <a:pt x="8" y="153"/>
                    </a:lnTo>
                    <a:lnTo>
                      <a:pt x="6" y="150"/>
                    </a:lnTo>
                    <a:lnTo>
                      <a:pt x="4" y="147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1" y="141"/>
                    </a:lnTo>
                    <a:lnTo>
                      <a:pt x="0" y="140"/>
                    </a:lnTo>
                    <a:lnTo>
                      <a:pt x="0" y="136"/>
                    </a:lnTo>
                    <a:lnTo>
                      <a:pt x="0" y="133"/>
                    </a:lnTo>
                    <a:lnTo>
                      <a:pt x="1" y="130"/>
                    </a:lnTo>
                    <a:lnTo>
                      <a:pt x="2" y="127"/>
                    </a:lnTo>
                    <a:lnTo>
                      <a:pt x="3" y="123"/>
                    </a:lnTo>
                    <a:lnTo>
                      <a:pt x="5" y="122"/>
                    </a:lnTo>
                    <a:lnTo>
                      <a:pt x="7" y="119"/>
                    </a:lnTo>
                    <a:lnTo>
                      <a:pt x="10" y="117"/>
                    </a:lnTo>
                    <a:lnTo>
                      <a:pt x="17" y="114"/>
                    </a:lnTo>
                    <a:lnTo>
                      <a:pt x="24" y="113"/>
                    </a:lnTo>
                    <a:lnTo>
                      <a:pt x="32" y="115"/>
                    </a:lnTo>
                    <a:lnTo>
                      <a:pt x="39" y="117"/>
                    </a:lnTo>
                    <a:lnTo>
                      <a:pt x="46" y="119"/>
                    </a:lnTo>
                    <a:lnTo>
                      <a:pt x="52" y="120"/>
                    </a:lnTo>
                    <a:lnTo>
                      <a:pt x="59" y="118"/>
                    </a:lnTo>
                    <a:lnTo>
                      <a:pt x="65" y="113"/>
                    </a:lnTo>
                    <a:lnTo>
                      <a:pt x="68" y="109"/>
                    </a:lnTo>
                    <a:lnTo>
                      <a:pt x="71" y="105"/>
                    </a:lnTo>
                    <a:lnTo>
                      <a:pt x="72" y="101"/>
                    </a:lnTo>
                    <a:lnTo>
                      <a:pt x="74" y="95"/>
                    </a:lnTo>
                    <a:lnTo>
                      <a:pt x="75" y="91"/>
                    </a:lnTo>
                    <a:lnTo>
                      <a:pt x="75" y="86"/>
                    </a:lnTo>
                    <a:lnTo>
                      <a:pt x="74" y="81"/>
                    </a:lnTo>
                    <a:lnTo>
                      <a:pt x="73" y="77"/>
                    </a:lnTo>
                    <a:lnTo>
                      <a:pt x="71" y="73"/>
                    </a:lnTo>
                    <a:lnTo>
                      <a:pt x="70" y="70"/>
                    </a:lnTo>
                    <a:lnTo>
                      <a:pt x="68" y="67"/>
                    </a:lnTo>
                    <a:lnTo>
                      <a:pt x="66" y="63"/>
                    </a:lnTo>
                    <a:lnTo>
                      <a:pt x="64" y="60"/>
                    </a:lnTo>
                    <a:lnTo>
                      <a:pt x="63" y="56"/>
                    </a:lnTo>
                    <a:lnTo>
                      <a:pt x="61" y="52"/>
                    </a:lnTo>
                    <a:lnTo>
                      <a:pt x="60" y="48"/>
                    </a:lnTo>
                    <a:lnTo>
                      <a:pt x="61" y="47"/>
                    </a:lnTo>
                    <a:lnTo>
                      <a:pt x="62" y="46"/>
                    </a:lnTo>
                    <a:lnTo>
                      <a:pt x="62" y="45"/>
                    </a:lnTo>
                    <a:lnTo>
                      <a:pt x="64" y="38"/>
                    </a:lnTo>
                    <a:lnTo>
                      <a:pt x="81" y="34"/>
                    </a:lnTo>
                    <a:lnTo>
                      <a:pt x="88" y="36"/>
                    </a:lnTo>
                    <a:lnTo>
                      <a:pt x="94" y="37"/>
                    </a:lnTo>
                    <a:lnTo>
                      <a:pt x="100" y="40"/>
                    </a:lnTo>
                    <a:lnTo>
                      <a:pt x="106" y="42"/>
                    </a:lnTo>
                    <a:lnTo>
                      <a:pt x="111" y="45"/>
                    </a:lnTo>
                    <a:lnTo>
                      <a:pt x="116" y="48"/>
                    </a:lnTo>
                    <a:lnTo>
                      <a:pt x="120" y="53"/>
                    </a:lnTo>
                    <a:lnTo>
                      <a:pt x="126" y="57"/>
                    </a:lnTo>
                    <a:lnTo>
                      <a:pt x="133" y="59"/>
                    </a:lnTo>
                    <a:lnTo>
                      <a:pt x="140" y="61"/>
                    </a:lnTo>
                    <a:lnTo>
                      <a:pt x="145" y="61"/>
                    </a:lnTo>
                    <a:lnTo>
                      <a:pt x="151" y="60"/>
                    </a:lnTo>
                    <a:lnTo>
                      <a:pt x="157" y="58"/>
                    </a:lnTo>
                    <a:lnTo>
                      <a:pt x="162" y="55"/>
                    </a:lnTo>
                    <a:lnTo>
                      <a:pt x="168" y="53"/>
                    </a:lnTo>
                    <a:lnTo>
                      <a:pt x="173" y="49"/>
                    </a:lnTo>
                    <a:lnTo>
                      <a:pt x="178" y="46"/>
                    </a:lnTo>
                    <a:lnTo>
                      <a:pt x="184" y="43"/>
                    </a:lnTo>
                    <a:lnTo>
                      <a:pt x="189" y="41"/>
                    </a:lnTo>
                    <a:lnTo>
                      <a:pt x="195" y="38"/>
                    </a:lnTo>
                    <a:lnTo>
                      <a:pt x="200" y="36"/>
                    </a:lnTo>
                    <a:lnTo>
                      <a:pt x="207" y="35"/>
                    </a:lnTo>
                    <a:lnTo>
                      <a:pt x="213" y="35"/>
                    </a:lnTo>
                    <a:lnTo>
                      <a:pt x="219" y="36"/>
                    </a:lnTo>
                    <a:lnTo>
                      <a:pt x="222" y="36"/>
                    </a:lnTo>
                    <a:lnTo>
                      <a:pt x="225" y="36"/>
                    </a:lnTo>
                    <a:lnTo>
                      <a:pt x="228" y="36"/>
                    </a:lnTo>
                    <a:lnTo>
                      <a:pt x="230" y="35"/>
                    </a:lnTo>
                    <a:lnTo>
                      <a:pt x="232" y="34"/>
                    </a:lnTo>
                    <a:lnTo>
                      <a:pt x="234" y="32"/>
                    </a:lnTo>
                    <a:lnTo>
                      <a:pt x="236" y="30"/>
                    </a:lnTo>
                    <a:lnTo>
                      <a:pt x="237" y="28"/>
                    </a:lnTo>
                    <a:lnTo>
                      <a:pt x="239" y="24"/>
                    </a:lnTo>
                    <a:lnTo>
                      <a:pt x="241" y="19"/>
                    </a:lnTo>
                    <a:lnTo>
                      <a:pt x="242" y="16"/>
                    </a:lnTo>
                    <a:lnTo>
                      <a:pt x="245" y="12"/>
                    </a:lnTo>
                    <a:lnTo>
                      <a:pt x="248" y="9"/>
                    </a:lnTo>
                    <a:lnTo>
                      <a:pt x="251" y="7"/>
                    </a:lnTo>
                    <a:lnTo>
                      <a:pt x="255" y="5"/>
                    </a:lnTo>
                    <a:lnTo>
                      <a:pt x="259" y="3"/>
                    </a:lnTo>
                    <a:lnTo>
                      <a:pt x="263" y="2"/>
                    </a:lnTo>
                    <a:lnTo>
                      <a:pt x="265" y="2"/>
                    </a:lnTo>
                    <a:lnTo>
                      <a:pt x="268" y="1"/>
                    </a:lnTo>
                    <a:lnTo>
                      <a:pt x="270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256">
                <a:extLst>
                  <a:ext uri="{FF2B5EF4-FFF2-40B4-BE49-F238E27FC236}">
                    <a16:creationId xmlns:a16="http://schemas.microsoft.com/office/drawing/2014/main" id="{8AC3BAB3-CFA4-294D-9889-DD60C1EBB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140" y="2106304"/>
                <a:ext cx="444100" cy="522062"/>
              </a:xfrm>
              <a:custGeom>
                <a:avLst/>
                <a:gdLst>
                  <a:gd name="T0" fmla="*/ 2147483647 w 319"/>
                  <a:gd name="T1" fmla="*/ 2147483647 h 375"/>
                  <a:gd name="T2" fmla="*/ 2147483647 w 319"/>
                  <a:gd name="T3" fmla="*/ 2147483647 h 375"/>
                  <a:gd name="T4" fmla="*/ 2147483647 w 319"/>
                  <a:gd name="T5" fmla="*/ 2147483647 h 375"/>
                  <a:gd name="T6" fmla="*/ 2147483647 w 319"/>
                  <a:gd name="T7" fmla="*/ 2147483647 h 375"/>
                  <a:gd name="T8" fmla="*/ 2147483647 w 319"/>
                  <a:gd name="T9" fmla="*/ 2147483647 h 375"/>
                  <a:gd name="T10" fmla="*/ 2147483647 w 319"/>
                  <a:gd name="T11" fmla="*/ 2147483647 h 375"/>
                  <a:gd name="T12" fmla="*/ 2147483647 w 319"/>
                  <a:gd name="T13" fmla="*/ 2147483647 h 375"/>
                  <a:gd name="T14" fmla="*/ 2147483647 w 319"/>
                  <a:gd name="T15" fmla="*/ 2147483647 h 375"/>
                  <a:gd name="T16" fmla="*/ 2147483647 w 319"/>
                  <a:gd name="T17" fmla="*/ 2147483647 h 375"/>
                  <a:gd name="T18" fmla="*/ 2147483647 w 319"/>
                  <a:gd name="T19" fmla="*/ 2147483647 h 375"/>
                  <a:gd name="T20" fmla="*/ 2147483647 w 319"/>
                  <a:gd name="T21" fmla="*/ 2147483647 h 375"/>
                  <a:gd name="T22" fmla="*/ 2147483647 w 319"/>
                  <a:gd name="T23" fmla="*/ 2147483647 h 375"/>
                  <a:gd name="T24" fmla="*/ 2147483647 w 319"/>
                  <a:gd name="T25" fmla="*/ 2147483647 h 375"/>
                  <a:gd name="T26" fmla="*/ 2147483647 w 319"/>
                  <a:gd name="T27" fmla="*/ 2147483647 h 375"/>
                  <a:gd name="T28" fmla="*/ 2147483647 w 319"/>
                  <a:gd name="T29" fmla="*/ 2147483647 h 375"/>
                  <a:gd name="T30" fmla="*/ 2147483647 w 319"/>
                  <a:gd name="T31" fmla="*/ 2147483647 h 375"/>
                  <a:gd name="T32" fmla="*/ 2147483647 w 319"/>
                  <a:gd name="T33" fmla="*/ 2147483647 h 375"/>
                  <a:gd name="T34" fmla="*/ 2147483647 w 319"/>
                  <a:gd name="T35" fmla="*/ 2147483647 h 375"/>
                  <a:gd name="T36" fmla="*/ 2147483647 w 319"/>
                  <a:gd name="T37" fmla="*/ 2147483647 h 375"/>
                  <a:gd name="T38" fmla="*/ 2147483647 w 319"/>
                  <a:gd name="T39" fmla="*/ 2147483647 h 375"/>
                  <a:gd name="T40" fmla="*/ 2147483647 w 319"/>
                  <a:gd name="T41" fmla="*/ 2147483647 h 375"/>
                  <a:gd name="T42" fmla="*/ 2147483647 w 319"/>
                  <a:gd name="T43" fmla="*/ 2147483647 h 375"/>
                  <a:gd name="T44" fmla="*/ 2147483647 w 319"/>
                  <a:gd name="T45" fmla="*/ 2147483647 h 375"/>
                  <a:gd name="T46" fmla="*/ 2147483647 w 319"/>
                  <a:gd name="T47" fmla="*/ 2147483647 h 375"/>
                  <a:gd name="T48" fmla="*/ 2147483647 w 319"/>
                  <a:gd name="T49" fmla="*/ 2147483647 h 375"/>
                  <a:gd name="T50" fmla="*/ 2147483647 w 319"/>
                  <a:gd name="T51" fmla="*/ 2147483647 h 375"/>
                  <a:gd name="T52" fmla="*/ 2147483647 w 319"/>
                  <a:gd name="T53" fmla="*/ 2147483647 h 375"/>
                  <a:gd name="T54" fmla="*/ 2147483647 w 319"/>
                  <a:gd name="T55" fmla="*/ 2147483647 h 375"/>
                  <a:gd name="T56" fmla="*/ 2147483647 w 319"/>
                  <a:gd name="T57" fmla="*/ 2147483647 h 375"/>
                  <a:gd name="T58" fmla="*/ 2147483647 w 319"/>
                  <a:gd name="T59" fmla="*/ 2147483647 h 375"/>
                  <a:gd name="T60" fmla="*/ 2147483647 w 319"/>
                  <a:gd name="T61" fmla="*/ 2147483647 h 375"/>
                  <a:gd name="T62" fmla="*/ 2147483647 w 319"/>
                  <a:gd name="T63" fmla="*/ 2147483647 h 375"/>
                  <a:gd name="T64" fmla="*/ 2147483647 w 319"/>
                  <a:gd name="T65" fmla="*/ 2147483647 h 375"/>
                  <a:gd name="T66" fmla="*/ 2147483647 w 319"/>
                  <a:gd name="T67" fmla="*/ 2147483647 h 375"/>
                  <a:gd name="T68" fmla="*/ 2147483647 w 319"/>
                  <a:gd name="T69" fmla="*/ 2147483647 h 375"/>
                  <a:gd name="T70" fmla="*/ 2147483647 w 319"/>
                  <a:gd name="T71" fmla="*/ 2147483647 h 375"/>
                  <a:gd name="T72" fmla="*/ 2147483647 w 319"/>
                  <a:gd name="T73" fmla="*/ 2147483647 h 375"/>
                  <a:gd name="T74" fmla="*/ 2147483647 w 319"/>
                  <a:gd name="T75" fmla="*/ 2147483647 h 375"/>
                  <a:gd name="T76" fmla="*/ 2147483647 w 319"/>
                  <a:gd name="T77" fmla="*/ 2147483647 h 375"/>
                  <a:gd name="T78" fmla="*/ 2147483647 w 319"/>
                  <a:gd name="T79" fmla="*/ 2147483647 h 375"/>
                  <a:gd name="T80" fmla="*/ 2147483647 w 319"/>
                  <a:gd name="T81" fmla="*/ 2147483647 h 375"/>
                  <a:gd name="T82" fmla="*/ 2147483647 w 319"/>
                  <a:gd name="T83" fmla="*/ 2147483647 h 375"/>
                  <a:gd name="T84" fmla="*/ 2147483647 w 319"/>
                  <a:gd name="T85" fmla="*/ 2147483647 h 375"/>
                  <a:gd name="T86" fmla="*/ 2147483647 w 319"/>
                  <a:gd name="T87" fmla="*/ 2147483647 h 375"/>
                  <a:gd name="T88" fmla="*/ 2147483647 w 319"/>
                  <a:gd name="T89" fmla="*/ 2147483647 h 375"/>
                  <a:gd name="T90" fmla="*/ 2147483647 w 319"/>
                  <a:gd name="T91" fmla="*/ 2147483647 h 375"/>
                  <a:gd name="T92" fmla="*/ 2147483647 w 319"/>
                  <a:gd name="T93" fmla="*/ 2147483647 h 375"/>
                  <a:gd name="T94" fmla="*/ 2147483647 w 319"/>
                  <a:gd name="T95" fmla="*/ 2147483647 h 375"/>
                  <a:gd name="T96" fmla="*/ 2147483647 w 319"/>
                  <a:gd name="T97" fmla="*/ 2147483647 h 375"/>
                  <a:gd name="T98" fmla="*/ 2147483647 w 319"/>
                  <a:gd name="T99" fmla="*/ 2147483647 h 375"/>
                  <a:gd name="T100" fmla="*/ 2147483647 w 319"/>
                  <a:gd name="T101" fmla="*/ 2147483647 h 375"/>
                  <a:gd name="T102" fmla="*/ 2147483647 w 319"/>
                  <a:gd name="T103" fmla="*/ 2147483647 h 375"/>
                  <a:gd name="T104" fmla="*/ 2147483647 w 319"/>
                  <a:gd name="T105" fmla="*/ 2147483647 h 375"/>
                  <a:gd name="T106" fmla="*/ 2147483647 w 319"/>
                  <a:gd name="T107" fmla="*/ 2147483647 h 37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19"/>
                  <a:gd name="T163" fmla="*/ 0 h 375"/>
                  <a:gd name="T164" fmla="*/ 319 w 319"/>
                  <a:gd name="T165" fmla="*/ 375 h 37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19" h="375">
                    <a:moveTo>
                      <a:pt x="232" y="0"/>
                    </a:moveTo>
                    <a:lnTo>
                      <a:pt x="236" y="0"/>
                    </a:lnTo>
                    <a:lnTo>
                      <a:pt x="239" y="0"/>
                    </a:lnTo>
                    <a:lnTo>
                      <a:pt x="241" y="2"/>
                    </a:lnTo>
                    <a:lnTo>
                      <a:pt x="244" y="5"/>
                    </a:lnTo>
                    <a:lnTo>
                      <a:pt x="246" y="10"/>
                    </a:lnTo>
                    <a:lnTo>
                      <a:pt x="247" y="14"/>
                    </a:lnTo>
                    <a:lnTo>
                      <a:pt x="248" y="18"/>
                    </a:lnTo>
                    <a:lnTo>
                      <a:pt x="249" y="22"/>
                    </a:lnTo>
                    <a:lnTo>
                      <a:pt x="251" y="27"/>
                    </a:lnTo>
                    <a:lnTo>
                      <a:pt x="253" y="30"/>
                    </a:lnTo>
                    <a:lnTo>
                      <a:pt x="255" y="33"/>
                    </a:lnTo>
                    <a:lnTo>
                      <a:pt x="258" y="36"/>
                    </a:lnTo>
                    <a:lnTo>
                      <a:pt x="264" y="42"/>
                    </a:lnTo>
                    <a:lnTo>
                      <a:pt x="271" y="47"/>
                    </a:lnTo>
                    <a:lnTo>
                      <a:pt x="280" y="51"/>
                    </a:lnTo>
                    <a:lnTo>
                      <a:pt x="289" y="54"/>
                    </a:lnTo>
                    <a:lnTo>
                      <a:pt x="297" y="58"/>
                    </a:lnTo>
                    <a:lnTo>
                      <a:pt x="305" y="62"/>
                    </a:lnTo>
                    <a:lnTo>
                      <a:pt x="313" y="67"/>
                    </a:lnTo>
                    <a:lnTo>
                      <a:pt x="318" y="75"/>
                    </a:lnTo>
                    <a:lnTo>
                      <a:pt x="316" y="81"/>
                    </a:lnTo>
                    <a:lnTo>
                      <a:pt x="313" y="86"/>
                    </a:lnTo>
                    <a:lnTo>
                      <a:pt x="309" y="91"/>
                    </a:lnTo>
                    <a:lnTo>
                      <a:pt x="305" y="94"/>
                    </a:lnTo>
                    <a:lnTo>
                      <a:pt x="301" y="99"/>
                    </a:lnTo>
                    <a:lnTo>
                      <a:pt x="296" y="103"/>
                    </a:lnTo>
                    <a:lnTo>
                      <a:pt x="292" y="107"/>
                    </a:lnTo>
                    <a:lnTo>
                      <a:pt x="287" y="111"/>
                    </a:lnTo>
                    <a:lnTo>
                      <a:pt x="282" y="115"/>
                    </a:lnTo>
                    <a:lnTo>
                      <a:pt x="278" y="120"/>
                    </a:lnTo>
                    <a:lnTo>
                      <a:pt x="274" y="125"/>
                    </a:lnTo>
                    <a:lnTo>
                      <a:pt x="270" y="130"/>
                    </a:lnTo>
                    <a:lnTo>
                      <a:pt x="268" y="135"/>
                    </a:lnTo>
                    <a:lnTo>
                      <a:pt x="265" y="141"/>
                    </a:lnTo>
                    <a:lnTo>
                      <a:pt x="264" y="148"/>
                    </a:lnTo>
                    <a:lnTo>
                      <a:pt x="264" y="156"/>
                    </a:lnTo>
                    <a:lnTo>
                      <a:pt x="265" y="159"/>
                    </a:lnTo>
                    <a:lnTo>
                      <a:pt x="265" y="163"/>
                    </a:lnTo>
                    <a:lnTo>
                      <a:pt x="265" y="167"/>
                    </a:lnTo>
                    <a:lnTo>
                      <a:pt x="266" y="171"/>
                    </a:lnTo>
                    <a:lnTo>
                      <a:pt x="266" y="175"/>
                    </a:lnTo>
                    <a:lnTo>
                      <a:pt x="267" y="179"/>
                    </a:lnTo>
                    <a:lnTo>
                      <a:pt x="269" y="182"/>
                    </a:lnTo>
                    <a:lnTo>
                      <a:pt x="271" y="186"/>
                    </a:lnTo>
                    <a:lnTo>
                      <a:pt x="269" y="189"/>
                    </a:lnTo>
                    <a:lnTo>
                      <a:pt x="268" y="192"/>
                    </a:lnTo>
                    <a:lnTo>
                      <a:pt x="265" y="195"/>
                    </a:lnTo>
                    <a:lnTo>
                      <a:pt x="262" y="197"/>
                    </a:lnTo>
                    <a:lnTo>
                      <a:pt x="259" y="198"/>
                    </a:lnTo>
                    <a:lnTo>
                      <a:pt x="257" y="200"/>
                    </a:lnTo>
                    <a:lnTo>
                      <a:pt x="253" y="202"/>
                    </a:lnTo>
                    <a:lnTo>
                      <a:pt x="250" y="204"/>
                    </a:lnTo>
                    <a:lnTo>
                      <a:pt x="248" y="201"/>
                    </a:lnTo>
                    <a:lnTo>
                      <a:pt x="244" y="198"/>
                    </a:lnTo>
                    <a:lnTo>
                      <a:pt x="241" y="196"/>
                    </a:lnTo>
                    <a:lnTo>
                      <a:pt x="238" y="194"/>
                    </a:lnTo>
                    <a:lnTo>
                      <a:pt x="234" y="192"/>
                    </a:lnTo>
                    <a:lnTo>
                      <a:pt x="230" y="192"/>
                    </a:lnTo>
                    <a:lnTo>
                      <a:pt x="226" y="192"/>
                    </a:lnTo>
                    <a:lnTo>
                      <a:pt x="221" y="193"/>
                    </a:lnTo>
                    <a:lnTo>
                      <a:pt x="218" y="194"/>
                    </a:lnTo>
                    <a:lnTo>
                      <a:pt x="215" y="195"/>
                    </a:lnTo>
                    <a:lnTo>
                      <a:pt x="212" y="197"/>
                    </a:lnTo>
                    <a:lnTo>
                      <a:pt x="211" y="198"/>
                    </a:lnTo>
                    <a:lnTo>
                      <a:pt x="208" y="201"/>
                    </a:lnTo>
                    <a:lnTo>
                      <a:pt x="207" y="203"/>
                    </a:lnTo>
                    <a:lnTo>
                      <a:pt x="205" y="205"/>
                    </a:lnTo>
                    <a:lnTo>
                      <a:pt x="204" y="208"/>
                    </a:lnTo>
                    <a:lnTo>
                      <a:pt x="203" y="215"/>
                    </a:lnTo>
                    <a:lnTo>
                      <a:pt x="201" y="221"/>
                    </a:lnTo>
                    <a:lnTo>
                      <a:pt x="198" y="227"/>
                    </a:lnTo>
                    <a:lnTo>
                      <a:pt x="194" y="233"/>
                    </a:lnTo>
                    <a:lnTo>
                      <a:pt x="190" y="239"/>
                    </a:lnTo>
                    <a:lnTo>
                      <a:pt x="186" y="245"/>
                    </a:lnTo>
                    <a:lnTo>
                      <a:pt x="182" y="250"/>
                    </a:lnTo>
                    <a:lnTo>
                      <a:pt x="178" y="256"/>
                    </a:lnTo>
                    <a:lnTo>
                      <a:pt x="175" y="259"/>
                    </a:lnTo>
                    <a:lnTo>
                      <a:pt x="173" y="262"/>
                    </a:lnTo>
                    <a:lnTo>
                      <a:pt x="171" y="265"/>
                    </a:lnTo>
                    <a:lnTo>
                      <a:pt x="169" y="267"/>
                    </a:lnTo>
                    <a:lnTo>
                      <a:pt x="167" y="270"/>
                    </a:lnTo>
                    <a:lnTo>
                      <a:pt x="165" y="272"/>
                    </a:lnTo>
                    <a:lnTo>
                      <a:pt x="163" y="274"/>
                    </a:lnTo>
                    <a:lnTo>
                      <a:pt x="161" y="277"/>
                    </a:lnTo>
                    <a:lnTo>
                      <a:pt x="160" y="284"/>
                    </a:lnTo>
                    <a:lnTo>
                      <a:pt x="145" y="297"/>
                    </a:lnTo>
                    <a:lnTo>
                      <a:pt x="95" y="369"/>
                    </a:lnTo>
                    <a:lnTo>
                      <a:pt x="93" y="371"/>
                    </a:lnTo>
                    <a:lnTo>
                      <a:pt x="90" y="372"/>
                    </a:lnTo>
                    <a:lnTo>
                      <a:pt x="86" y="373"/>
                    </a:lnTo>
                    <a:lnTo>
                      <a:pt x="83" y="374"/>
                    </a:lnTo>
                    <a:lnTo>
                      <a:pt x="80" y="374"/>
                    </a:lnTo>
                    <a:lnTo>
                      <a:pt x="77" y="373"/>
                    </a:lnTo>
                    <a:lnTo>
                      <a:pt x="73" y="373"/>
                    </a:lnTo>
                    <a:lnTo>
                      <a:pt x="70" y="372"/>
                    </a:lnTo>
                    <a:lnTo>
                      <a:pt x="68" y="371"/>
                    </a:lnTo>
                    <a:lnTo>
                      <a:pt x="65" y="370"/>
                    </a:lnTo>
                    <a:lnTo>
                      <a:pt x="63" y="369"/>
                    </a:lnTo>
                    <a:lnTo>
                      <a:pt x="60" y="369"/>
                    </a:lnTo>
                    <a:lnTo>
                      <a:pt x="58" y="362"/>
                    </a:lnTo>
                    <a:lnTo>
                      <a:pt x="58" y="356"/>
                    </a:lnTo>
                    <a:lnTo>
                      <a:pt x="58" y="349"/>
                    </a:lnTo>
                    <a:lnTo>
                      <a:pt x="61" y="343"/>
                    </a:lnTo>
                    <a:lnTo>
                      <a:pt x="63" y="338"/>
                    </a:lnTo>
                    <a:lnTo>
                      <a:pt x="66" y="332"/>
                    </a:lnTo>
                    <a:lnTo>
                      <a:pt x="68" y="326"/>
                    </a:lnTo>
                    <a:lnTo>
                      <a:pt x="71" y="319"/>
                    </a:lnTo>
                    <a:lnTo>
                      <a:pt x="76" y="314"/>
                    </a:lnTo>
                    <a:lnTo>
                      <a:pt x="80" y="309"/>
                    </a:lnTo>
                    <a:lnTo>
                      <a:pt x="83" y="304"/>
                    </a:lnTo>
                    <a:lnTo>
                      <a:pt x="86" y="298"/>
                    </a:lnTo>
                    <a:lnTo>
                      <a:pt x="87" y="293"/>
                    </a:lnTo>
                    <a:lnTo>
                      <a:pt x="89" y="287"/>
                    </a:lnTo>
                    <a:lnTo>
                      <a:pt x="89" y="281"/>
                    </a:lnTo>
                    <a:lnTo>
                      <a:pt x="88" y="274"/>
                    </a:lnTo>
                    <a:lnTo>
                      <a:pt x="86" y="265"/>
                    </a:lnTo>
                    <a:lnTo>
                      <a:pt x="86" y="256"/>
                    </a:lnTo>
                    <a:lnTo>
                      <a:pt x="87" y="248"/>
                    </a:lnTo>
                    <a:lnTo>
                      <a:pt x="90" y="239"/>
                    </a:lnTo>
                    <a:lnTo>
                      <a:pt x="92" y="231"/>
                    </a:lnTo>
                    <a:lnTo>
                      <a:pt x="95" y="223"/>
                    </a:lnTo>
                    <a:lnTo>
                      <a:pt x="96" y="216"/>
                    </a:lnTo>
                    <a:lnTo>
                      <a:pt x="97" y="208"/>
                    </a:lnTo>
                    <a:lnTo>
                      <a:pt x="96" y="206"/>
                    </a:lnTo>
                    <a:lnTo>
                      <a:pt x="95" y="203"/>
                    </a:lnTo>
                    <a:lnTo>
                      <a:pt x="94" y="201"/>
                    </a:lnTo>
                    <a:lnTo>
                      <a:pt x="93" y="199"/>
                    </a:lnTo>
                    <a:lnTo>
                      <a:pt x="93" y="198"/>
                    </a:lnTo>
                    <a:lnTo>
                      <a:pt x="92" y="198"/>
                    </a:lnTo>
                    <a:lnTo>
                      <a:pt x="91" y="197"/>
                    </a:lnTo>
                    <a:lnTo>
                      <a:pt x="90" y="196"/>
                    </a:lnTo>
                    <a:lnTo>
                      <a:pt x="88" y="189"/>
                    </a:lnTo>
                    <a:lnTo>
                      <a:pt x="91" y="183"/>
                    </a:lnTo>
                    <a:lnTo>
                      <a:pt x="87" y="177"/>
                    </a:lnTo>
                    <a:lnTo>
                      <a:pt x="84" y="172"/>
                    </a:lnTo>
                    <a:lnTo>
                      <a:pt x="80" y="167"/>
                    </a:lnTo>
                    <a:lnTo>
                      <a:pt x="76" y="163"/>
                    </a:lnTo>
                    <a:lnTo>
                      <a:pt x="71" y="159"/>
                    </a:lnTo>
                    <a:lnTo>
                      <a:pt x="66" y="155"/>
                    </a:lnTo>
                    <a:lnTo>
                      <a:pt x="62" y="150"/>
                    </a:lnTo>
                    <a:lnTo>
                      <a:pt x="58" y="144"/>
                    </a:lnTo>
                    <a:lnTo>
                      <a:pt x="55" y="142"/>
                    </a:lnTo>
                    <a:lnTo>
                      <a:pt x="53" y="141"/>
                    </a:lnTo>
                    <a:lnTo>
                      <a:pt x="50" y="141"/>
                    </a:lnTo>
                    <a:lnTo>
                      <a:pt x="48" y="141"/>
                    </a:lnTo>
                    <a:lnTo>
                      <a:pt x="39" y="147"/>
                    </a:lnTo>
                    <a:lnTo>
                      <a:pt x="35" y="144"/>
                    </a:lnTo>
                    <a:lnTo>
                      <a:pt x="31" y="141"/>
                    </a:lnTo>
                    <a:lnTo>
                      <a:pt x="28" y="137"/>
                    </a:lnTo>
                    <a:lnTo>
                      <a:pt x="25" y="133"/>
                    </a:lnTo>
                    <a:lnTo>
                      <a:pt x="21" y="129"/>
                    </a:lnTo>
                    <a:lnTo>
                      <a:pt x="17" y="125"/>
                    </a:lnTo>
                    <a:lnTo>
                      <a:pt x="12" y="122"/>
                    </a:lnTo>
                    <a:lnTo>
                      <a:pt x="8" y="119"/>
                    </a:lnTo>
                    <a:lnTo>
                      <a:pt x="5" y="115"/>
                    </a:lnTo>
                    <a:lnTo>
                      <a:pt x="3" y="112"/>
                    </a:lnTo>
                    <a:lnTo>
                      <a:pt x="1" y="109"/>
                    </a:lnTo>
                    <a:lnTo>
                      <a:pt x="0" y="105"/>
                    </a:lnTo>
                    <a:lnTo>
                      <a:pt x="2" y="104"/>
                    </a:lnTo>
                    <a:lnTo>
                      <a:pt x="5" y="103"/>
                    </a:lnTo>
                    <a:lnTo>
                      <a:pt x="8" y="102"/>
                    </a:lnTo>
                    <a:lnTo>
                      <a:pt x="11" y="102"/>
                    </a:lnTo>
                    <a:lnTo>
                      <a:pt x="13" y="101"/>
                    </a:lnTo>
                    <a:lnTo>
                      <a:pt x="16" y="100"/>
                    </a:lnTo>
                    <a:lnTo>
                      <a:pt x="19" y="98"/>
                    </a:lnTo>
                    <a:lnTo>
                      <a:pt x="21" y="96"/>
                    </a:lnTo>
                    <a:lnTo>
                      <a:pt x="24" y="94"/>
                    </a:lnTo>
                    <a:lnTo>
                      <a:pt x="27" y="93"/>
                    </a:lnTo>
                    <a:lnTo>
                      <a:pt x="28" y="91"/>
                    </a:lnTo>
                    <a:lnTo>
                      <a:pt x="30" y="88"/>
                    </a:lnTo>
                    <a:lnTo>
                      <a:pt x="33" y="85"/>
                    </a:lnTo>
                    <a:lnTo>
                      <a:pt x="35" y="83"/>
                    </a:lnTo>
                    <a:lnTo>
                      <a:pt x="37" y="81"/>
                    </a:lnTo>
                    <a:lnTo>
                      <a:pt x="39" y="78"/>
                    </a:lnTo>
                    <a:lnTo>
                      <a:pt x="48" y="69"/>
                    </a:lnTo>
                    <a:lnTo>
                      <a:pt x="51" y="66"/>
                    </a:lnTo>
                    <a:lnTo>
                      <a:pt x="55" y="65"/>
                    </a:lnTo>
                    <a:lnTo>
                      <a:pt x="59" y="65"/>
                    </a:lnTo>
                    <a:lnTo>
                      <a:pt x="63" y="66"/>
                    </a:lnTo>
                    <a:lnTo>
                      <a:pt x="68" y="68"/>
                    </a:lnTo>
                    <a:lnTo>
                      <a:pt x="71" y="69"/>
                    </a:lnTo>
                    <a:lnTo>
                      <a:pt x="76" y="71"/>
                    </a:lnTo>
                    <a:lnTo>
                      <a:pt x="79" y="73"/>
                    </a:lnTo>
                    <a:lnTo>
                      <a:pt x="80" y="74"/>
                    </a:lnTo>
                    <a:lnTo>
                      <a:pt x="82" y="74"/>
                    </a:lnTo>
                    <a:lnTo>
                      <a:pt x="84" y="75"/>
                    </a:lnTo>
                    <a:lnTo>
                      <a:pt x="86" y="76"/>
                    </a:lnTo>
                    <a:lnTo>
                      <a:pt x="88" y="77"/>
                    </a:lnTo>
                    <a:lnTo>
                      <a:pt x="90" y="78"/>
                    </a:lnTo>
                    <a:lnTo>
                      <a:pt x="91" y="79"/>
                    </a:lnTo>
                    <a:lnTo>
                      <a:pt x="93" y="81"/>
                    </a:lnTo>
                    <a:lnTo>
                      <a:pt x="96" y="81"/>
                    </a:lnTo>
                    <a:lnTo>
                      <a:pt x="99" y="82"/>
                    </a:lnTo>
                    <a:lnTo>
                      <a:pt x="103" y="82"/>
                    </a:lnTo>
                    <a:lnTo>
                      <a:pt x="106" y="83"/>
                    </a:lnTo>
                    <a:lnTo>
                      <a:pt x="110" y="83"/>
                    </a:lnTo>
                    <a:lnTo>
                      <a:pt x="114" y="83"/>
                    </a:lnTo>
                    <a:lnTo>
                      <a:pt x="117" y="82"/>
                    </a:lnTo>
                    <a:lnTo>
                      <a:pt x="121" y="82"/>
                    </a:lnTo>
                    <a:lnTo>
                      <a:pt x="127" y="80"/>
                    </a:lnTo>
                    <a:lnTo>
                      <a:pt x="132" y="76"/>
                    </a:lnTo>
                    <a:lnTo>
                      <a:pt x="135" y="73"/>
                    </a:lnTo>
                    <a:lnTo>
                      <a:pt x="140" y="68"/>
                    </a:lnTo>
                    <a:lnTo>
                      <a:pt x="144" y="65"/>
                    </a:lnTo>
                    <a:lnTo>
                      <a:pt x="149" y="61"/>
                    </a:lnTo>
                    <a:lnTo>
                      <a:pt x="154" y="59"/>
                    </a:lnTo>
                    <a:lnTo>
                      <a:pt x="160" y="58"/>
                    </a:lnTo>
                    <a:lnTo>
                      <a:pt x="165" y="58"/>
                    </a:lnTo>
                    <a:lnTo>
                      <a:pt x="170" y="58"/>
                    </a:lnTo>
                    <a:lnTo>
                      <a:pt x="175" y="57"/>
                    </a:lnTo>
                    <a:lnTo>
                      <a:pt x="181" y="56"/>
                    </a:lnTo>
                    <a:lnTo>
                      <a:pt x="185" y="55"/>
                    </a:lnTo>
                    <a:lnTo>
                      <a:pt x="189" y="54"/>
                    </a:lnTo>
                    <a:lnTo>
                      <a:pt x="193" y="52"/>
                    </a:lnTo>
                    <a:lnTo>
                      <a:pt x="197" y="49"/>
                    </a:lnTo>
                    <a:lnTo>
                      <a:pt x="219" y="17"/>
                    </a:lnTo>
                    <a:lnTo>
                      <a:pt x="232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258">
                <a:extLst>
                  <a:ext uri="{FF2B5EF4-FFF2-40B4-BE49-F238E27FC236}">
                    <a16:creationId xmlns:a16="http://schemas.microsoft.com/office/drawing/2014/main" id="{750E376C-E105-7546-8971-E2D7D6633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025" y="2199580"/>
                <a:ext cx="1337749" cy="444178"/>
              </a:xfrm>
              <a:custGeom>
                <a:avLst/>
                <a:gdLst>
                  <a:gd name="T0" fmla="*/ 2147483647 w 976"/>
                  <a:gd name="T1" fmla="*/ 2147483647 h 348"/>
                  <a:gd name="T2" fmla="*/ 2147483647 w 976"/>
                  <a:gd name="T3" fmla="*/ 2147483647 h 348"/>
                  <a:gd name="T4" fmla="*/ 2147483647 w 976"/>
                  <a:gd name="T5" fmla="*/ 2147483647 h 348"/>
                  <a:gd name="T6" fmla="*/ 2147483647 w 976"/>
                  <a:gd name="T7" fmla="*/ 2147483647 h 348"/>
                  <a:gd name="T8" fmla="*/ 2147483647 w 976"/>
                  <a:gd name="T9" fmla="*/ 2147483647 h 348"/>
                  <a:gd name="T10" fmla="*/ 2147483647 w 976"/>
                  <a:gd name="T11" fmla="*/ 2147483647 h 348"/>
                  <a:gd name="T12" fmla="*/ 2147483647 w 976"/>
                  <a:gd name="T13" fmla="*/ 2147483647 h 348"/>
                  <a:gd name="T14" fmla="*/ 2147483647 w 976"/>
                  <a:gd name="T15" fmla="*/ 2147483647 h 348"/>
                  <a:gd name="T16" fmla="*/ 2147483647 w 976"/>
                  <a:gd name="T17" fmla="*/ 2147483647 h 348"/>
                  <a:gd name="T18" fmla="*/ 2147483647 w 976"/>
                  <a:gd name="T19" fmla="*/ 2147483647 h 348"/>
                  <a:gd name="T20" fmla="*/ 2147483647 w 976"/>
                  <a:gd name="T21" fmla="*/ 2147483647 h 348"/>
                  <a:gd name="T22" fmla="*/ 2147483647 w 976"/>
                  <a:gd name="T23" fmla="*/ 2147483647 h 348"/>
                  <a:gd name="T24" fmla="*/ 2147483647 w 976"/>
                  <a:gd name="T25" fmla="*/ 2147483647 h 348"/>
                  <a:gd name="T26" fmla="*/ 2147483647 w 976"/>
                  <a:gd name="T27" fmla="*/ 2147483647 h 348"/>
                  <a:gd name="T28" fmla="*/ 2147483647 w 976"/>
                  <a:gd name="T29" fmla="*/ 2147483647 h 348"/>
                  <a:gd name="T30" fmla="*/ 2147483647 w 976"/>
                  <a:gd name="T31" fmla="*/ 2147483647 h 348"/>
                  <a:gd name="T32" fmla="*/ 2147483647 w 976"/>
                  <a:gd name="T33" fmla="*/ 2147483647 h 348"/>
                  <a:gd name="T34" fmla="*/ 2147483647 w 976"/>
                  <a:gd name="T35" fmla="*/ 2147483647 h 348"/>
                  <a:gd name="T36" fmla="*/ 2147483647 w 976"/>
                  <a:gd name="T37" fmla="*/ 2147483647 h 348"/>
                  <a:gd name="T38" fmla="*/ 2147483647 w 976"/>
                  <a:gd name="T39" fmla="*/ 2147483647 h 348"/>
                  <a:gd name="T40" fmla="*/ 2147483647 w 976"/>
                  <a:gd name="T41" fmla="*/ 2147483647 h 348"/>
                  <a:gd name="T42" fmla="*/ 2147483647 w 976"/>
                  <a:gd name="T43" fmla="*/ 2147483647 h 348"/>
                  <a:gd name="T44" fmla="*/ 2147483647 w 976"/>
                  <a:gd name="T45" fmla="*/ 2147483647 h 348"/>
                  <a:gd name="T46" fmla="*/ 2147483647 w 976"/>
                  <a:gd name="T47" fmla="*/ 2147483647 h 348"/>
                  <a:gd name="T48" fmla="*/ 2147483647 w 976"/>
                  <a:gd name="T49" fmla="*/ 2147483647 h 348"/>
                  <a:gd name="T50" fmla="*/ 2147483647 w 976"/>
                  <a:gd name="T51" fmla="*/ 2147483647 h 348"/>
                  <a:gd name="T52" fmla="*/ 2147483647 w 976"/>
                  <a:gd name="T53" fmla="*/ 2147483647 h 348"/>
                  <a:gd name="T54" fmla="*/ 2147483647 w 976"/>
                  <a:gd name="T55" fmla="*/ 2147483647 h 348"/>
                  <a:gd name="T56" fmla="*/ 2147483647 w 976"/>
                  <a:gd name="T57" fmla="*/ 2147483647 h 348"/>
                  <a:gd name="T58" fmla="*/ 2147483647 w 976"/>
                  <a:gd name="T59" fmla="*/ 2147483647 h 348"/>
                  <a:gd name="T60" fmla="*/ 2147483647 w 976"/>
                  <a:gd name="T61" fmla="*/ 2147483647 h 348"/>
                  <a:gd name="T62" fmla="*/ 2147483647 w 976"/>
                  <a:gd name="T63" fmla="*/ 2147483647 h 348"/>
                  <a:gd name="T64" fmla="*/ 2147483647 w 976"/>
                  <a:gd name="T65" fmla="*/ 2147483647 h 348"/>
                  <a:gd name="T66" fmla="*/ 2147483647 w 976"/>
                  <a:gd name="T67" fmla="*/ 2147483647 h 348"/>
                  <a:gd name="T68" fmla="*/ 2147483647 w 976"/>
                  <a:gd name="T69" fmla="*/ 2147483647 h 348"/>
                  <a:gd name="T70" fmla="*/ 2147483647 w 976"/>
                  <a:gd name="T71" fmla="*/ 2147483647 h 348"/>
                  <a:gd name="T72" fmla="*/ 2147483647 w 976"/>
                  <a:gd name="T73" fmla="*/ 2147483647 h 348"/>
                  <a:gd name="T74" fmla="*/ 2147483647 w 976"/>
                  <a:gd name="T75" fmla="*/ 2147483647 h 348"/>
                  <a:gd name="T76" fmla="*/ 2147483647 w 976"/>
                  <a:gd name="T77" fmla="*/ 2147483647 h 348"/>
                  <a:gd name="T78" fmla="*/ 2147483647 w 976"/>
                  <a:gd name="T79" fmla="*/ 2147483647 h 348"/>
                  <a:gd name="T80" fmla="*/ 2147483647 w 976"/>
                  <a:gd name="T81" fmla="*/ 2147483647 h 348"/>
                  <a:gd name="T82" fmla="*/ 2147483647 w 976"/>
                  <a:gd name="T83" fmla="*/ 2147483647 h 348"/>
                  <a:gd name="T84" fmla="*/ 2147483647 w 976"/>
                  <a:gd name="T85" fmla="*/ 2147483647 h 348"/>
                  <a:gd name="T86" fmla="*/ 2147483647 w 976"/>
                  <a:gd name="T87" fmla="*/ 2147483647 h 348"/>
                  <a:gd name="T88" fmla="*/ 2147483647 w 976"/>
                  <a:gd name="T89" fmla="*/ 2147483647 h 348"/>
                  <a:gd name="T90" fmla="*/ 2147483647 w 976"/>
                  <a:gd name="T91" fmla="*/ 2147483647 h 348"/>
                  <a:gd name="T92" fmla="*/ 2147483647 w 976"/>
                  <a:gd name="T93" fmla="*/ 2147483647 h 348"/>
                  <a:gd name="T94" fmla="*/ 2147483647 w 976"/>
                  <a:gd name="T95" fmla="*/ 2147483647 h 348"/>
                  <a:gd name="T96" fmla="*/ 2147483647 w 976"/>
                  <a:gd name="T97" fmla="*/ 2147483647 h 348"/>
                  <a:gd name="T98" fmla="*/ 2147483647 w 976"/>
                  <a:gd name="T99" fmla="*/ 2147483647 h 348"/>
                  <a:gd name="T100" fmla="*/ 2147483647 w 976"/>
                  <a:gd name="T101" fmla="*/ 2147483647 h 348"/>
                  <a:gd name="T102" fmla="*/ 2147483647 w 976"/>
                  <a:gd name="T103" fmla="*/ 2147483647 h 348"/>
                  <a:gd name="T104" fmla="*/ 2147483647 w 976"/>
                  <a:gd name="T105" fmla="*/ 2147483647 h 348"/>
                  <a:gd name="T106" fmla="*/ 2147483647 w 976"/>
                  <a:gd name="T107" fmla="*/ 2147483647 h 348"/>
                  <a:gd name="T108" fmla="*/ 2147483647 w 976"/>
                  <a:gd name="T109" fmla="*/ 2147483647 h 348"/>
                  <a:gd name="T110" fmla="*/ 2147483647 w 976"/>
                  <a:gd name="T111" fmla="*/ 2147483647 h 348"/>
                  <a:gd name="T112" fmla="*/ 2147483647 w 976"/>
                  <a:gd name="T113" fmla="*/ 2147483647 h 348"/>
                  <a:gd name="T114" fmla="*/ 2147483647 w 976"/>
                  <a:gd name="T115" fmla="*/ 2147483647 h 348"/>
                  <a:gd name="T116" fmla="*/ 2147483647 w 976"/>
                  <a:gd name="T117" fmla="*/ 2147483647 h 348"/>
                  <a:gd name="T118" fmla="*/ 2147483647 w 976"/>
                  <a:gd name="T119" fmla="*/ 2147483647 h 348"/>
                  <a:gd name="T120" fmla="*/ 2147483647 w 976"/>
                  <a:gd name="T121" fmla="*/ 2147483647 h 348"/>
                  <a:gd name="T122" fmla="*/ 2147483647 w 976"/>
                  <a:gd name="T123" fmla="*/ 2147483647 h 3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76"/>
                  <a:gd name="T187" fmla="*/ 0 h 348"/>
                  <a:gd name="T188" fmla="*/ 976 w 976"/>
                  <a:gd name="T189" fmla="*/ 348 h 3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76" h="348">
                    <a:moveTo>
                      <a:pt x="650" y="0"/>
                    </a:moveTo>
                    <a:lnTo>
                      <a:pt x="658" y="2"/>
                    </a:lnTo>
                    <a:lnTo>
                      <a:pt x="667" y="3"/>
                    </a:lnTo>
                    <a:lnTo>
                      <a:pt x="675" y="5"/>
                    </a:lnTo>
                    <a:lnTo>
                      <a:pt x="684" y="6"/>
                    </a:lnTo>
                    <a:lnTo>
                      <a:pt x="693" y="7"/>
                    </a:lnTo>
                    <a:lnTo>
                      <a:pt x="701" y="7"/>
                    </a:lnTo>
                    <a:lnTo>
                      <a:pt x="710" y="5"/>
                    </a:lnTo>
                    <a:lnTo>
                      <a:pt x="719" y="2"/>
                    </a:lnTo>
                    <a:lnTo>
                      <a:pt x="726" y="3"/>
                    </a:lnTo>
                    <a:lnTo>
                      <a:pt x="732" y="3"/>
                    </a:lnTo>
                    <a:lnTo>
                      <a:pt x="739" y="4"/>
                    </a:lnTo>
                    <a:lnTo>
                      <a:pt x="746" y="6"/>
                    </a:lnTo>
                    <a:lnTo>
                      <a:pt x="753" y="8"/>
                    </a:lnTo>
                    <a:lnTo>
                      <a:pt x="760" y="10"/>
                    </a:lnTo>
                    <a:lnTo>
                      <a:pt x="767" y="12"/>
                    </a:lnTo>
                    <a:lnTo>
                      <a:pt x="774" y="13"/>
                    </a:lnTo>
                    <a:lnTo>
                      <a:pt x="781" y="15"/>
                    </a:lnTo>
                    <a:lnTo>
                      <a:pt x="788" y="16"/>
                    </a:lnTo>
                    <a:lnTo>
                      <a:pt x="795" y="17"/>
                    </a:lnTo>
                    <a:lnTo>
                      <a:pt x="802" y="17"/>
                    </a:lnTo>
                    <a:lnTo>
                      <a:pt x="809" y="16"/>
                    </a:lnTo>
                    <a:lnTo>
                      <a:pt x="816" y="15"/>
                    </a:lnTo>
                    <a:lnTo>
                      <a:pt x="823" y="13"/>
                    </a:lnTo>
                    <a:lnTo>
                      <a:pt x="829" y="10"/>
                    </a:lnTo>
                    <a:lnTo>
                      <a:pt x="834" y="10"/>
                    </a:lnTo>
                    <a:lnTo>
                      <a:pt x="839" y="11"/>
                    </a:lnTo>
                    <a:lnTo>
                      <a:pt x="843" y="12"/>
                    </a:lnTo>
                    <a:lnTo>
                      <a:pt x="848" y="14"/>
                    </a:lnTo>
                    <a:lnTo>
                      <a:pt x="851" y="17"/>
                    </a:lnTo>
                    <a:lnTo>
                      <a:pt x="855" y="21"/>
                    </a:lnTo>
                    <a:lnTo>
                      <a:pt x="858" y="23"/>
                    </a:lnTo>
                    <a:lnTo>
                      <a:pt x="861" y="27"/>
                    </a:lnTo>
                    <a:lnTo>
                      <a:pt x="862" y="29"/>
                    </a:lnTo>
                    <a:lnTo>
                      <a:pt x="864" y="30"/>
                    </a:lnTo>
                    <a:lnTo>
                      <a:pt x="865" y="31"/>
                    </a:lnTo>
                    <a:lnTo>
                      <a:pt x="867" y="32"/>
                    </a:lnTo>
                    <a:lnTo>
                      <a:pt x="879" y="47"/>
                    </a:lnTo>
                    <a:lnTo>
                      <a:pt x="881" y="56"/>
                    </a:lnTo>
                    <a:lnTo>
                      <a:pt x="886" y="63"/>
                    </a:lnTo>
                    <a:lnTo>
                      <a:pt x="891" y="70"/>
                    </a:lnTo>
                    <a:lnTo>
                      <a:pt x="897" y="76"/>
                    </a:lnTo>
                    <a:lnTo>
                      <a:pt x="904" y="82"/>
                    </a:lnTo>
                    <a:lnTo>
                      <a:pt x="910" y="87"/>
                    </a:lnTo>
                    <a:lnTo>
                      <a:pt x="917" y="93"/>
                    </a:lnTo>
                    <a:lnTo>
                      <a:pt x="921" y="100"/>
                    </a:lnTo>
                    <a:lnTo>
                      <a:pt x="923" y="101"/>
                    </a:lnTo>
                    <a:lnTo>
                      <a:pt x="926" y="102"/>
                    </a:lnTo>
                    <a:lnTo>
                      <a:pt x="928" y="102"/>
                    </a:lnTo>
                    <a:lnTo>
                      <a:pt x="929" y="102"/>
                    </a:lnTo>
                    <a:lnTo>
                      <a:pt x="931" y="102"/>
                    </a:lnTo>
                    <a:lnTo>
                      <a:pt x="933" y="101"/>
                    </a:lnTo>
                    <a:lnTo>
                      <a:pt x="935" y="100"/>
                    </a:lnTo>
                    <a:lnTo>
                      <a:pt x="937" y="100"/>
                    </a:lnTo>
                    <a:lnTo>
                      <a:pt x="938" y="99"/>
                    </a:lnTo>
                    <a:lnTo>
                      <a:pt x="939" y="98"/>
                    </a:lnTo>
                    <a:lnTo>
                      <a:pt x="940" y="98"/>
                    </a:lnTo>
                    <a:lnTo>
                      <a:pt x="941" y="98"/>
                    </a:lnTo>
                    <a:lnTo>
                      <a:pt x="945" y="101"/>
                    </a:lnTo>
                    <a:lnTo>
                      <a:pt x="948" y="105"/>
                    </a:lnTo>
                    <a:lnTo>
                      <a:pt x="952" y="109"/>
                    </a:lnTo>
                    <a:lnTo>
                      <a:pt x="956" y="113"/>
                    </a:lnTo>
                    <a:lnTo>
                      <a:pt x="959" y="117"/>
                    </a:lnTo>
                    <a:lnTo>
                      <a:pt x="963" y="121"/>
                    </a:lnTo>
                    <a:lnTo>
                      <a:pt x="968" y="124"/>
                    </a:lnTo>
                    <a:lnTo>
                      <a:pt x="972" y="127"/>
                    </a:lnTo>
                    <a:lnTo>
                      <a:pt x="973" y="128"/>
                    </a:lnTo>
                    <a:lnTo>
                      <a:pt x="973" y="129"/>
                    </a:lnTo>
                    <a:lnTo>
                      <a:pt x="974" y="130"/>
                    </a:lnTo>
                    <a:lnTo>
                      <a:pt x="974" y="131"/>
                    </a:lnTo>
                    <a:lnTo>
                      <a:pt x="975" y="136"/>
                    </a:lnTo>
                    <a:lnTo>
                      <a:pt x="972" y="142"/>
                    </a:lnTo>
                    <a:lnTo>
                      <a:pt x="965" y="145"/>
                    </a:lnTo>
                    <a:lnTo>
                      <a:pt x="957" y="150"/>
                    </a:lnTo>
                    <a:lnTo>
                      <a:pt x="949" y="155"/>
                    </a:lnTo>
                    <a:lnTo>
                      <a:pt x="941" y="159"/>
                    </a:lnTo>
                    <a:lnTo>
                      <a:pt x="932" y="163"/>
                    </a:lnTo>
                    <a:lnTo>
                      <a:pt x="923" y="166"/>
                    </a:lnTo>
                    <a:lnTo>
                      <a:pt x="914" y="167"/>
                    </a:lnTo>
                    <a:lnTo>
                      <a:pt x="904" y="167"/>
                    </a:lnTo>
                    <a:lnTo>
                      <a:pt x="888" y="174"/>
                    </a:lnTo>
                    <a:lnTo>
                      <a:pt x="862" y="203"/>
                    </a:lnTo>
                    <a:lnTo>
                      <a:pt x="856" y="205"/>
                    </a:lnTo>
                    <a:lnTo>
                      <a:pt x="849" y="207"/>
                    </a:lnTo>
                    <a:lnTo>
                      <a:pt x="842" y="209"/>
                    </a:lnTo>
                    <a:lnTo>
                      <a:pt x="835" y="211"/>
                    </a:lnTo>
                    <a:lnTo>
                      <a:pt x="828" y="212"/>
                    </a:lnTo>
                    <a:lnTo>
                      <a:pt x="822" y="215"/>
                    </a:lnTo>
                    <a:lnTo>
                      <a:pt x="815" y="219"/>
                    </a:lnTo>
                    <a:lnTo>
                      <a:pt x="810" y="224"/>
                    </a:lnTo>
                    <a:lnTo>
                      <a:pt x="807" y="231"/>
                    </a:lnTo>
                    <a:lnTo>
                      <a:pt x="803" y="238"/>
                    </a:lnTo>
                    <a:lnTo>
                      <a:pt x="797" y="243"/>
                    </a:lnTo>
                    <a:lnTo>
                      <a:pt x="792" y="248"/>
                    </a:lnTo>
                    <a:lnTo>
                      <a:pt x="785" y="252"/>
                    </a:lnTo>
                    <a:lnTo>
                      <a:pt x="778" y="256"/>
                    </a:lnTo>
                    <a:lnTo>
                      <a:pt x="772" y="260"/>
                    </a:lnTo>
                    <a:lnTo>
                      <a:pt x="764" y="262"/>
                    </a:lnTo>
                    <a:lnTo>
                      <a:pt x="760" y="268"/>
                    </a:lnTo>
                    <a:lnTo>
                      <a:pt x="756" y="275"/>
                    </a:lnTo>
                    <a:lnTo>
                      <a:pt x="752" y="281"/>
                    </a:lnTo>
                    <a:lnTo>
                      <a:pt x="747" y="288"/>
                    </a:lnTo>
                    <a:lnTo>
                      <a:pt x="742" y="293"/>
                    </a:lnTo>
                    <a:lnTo>
                      <a:pt x="736" y="298"/>
                    </a:lnTo>
                    <a:lnTo>
                      <a:pt x="730" y="302"/>
                    </a:lnTo>
                    <a:lnTo>
                      <a:pt x="722" y="304"/>
                    </a:lnTo>
                    <a:lnTo>
                      <a:pt x="720" y="304"/>
                    </a:lnTo>
                    <a:lnTo>
                      <a:pt x="718" y="304"/>
                    </a:lnTo>
                    <a:lnTo>
                      <a:pt x="716" y="305"/>
                    </a:lnTo>
                    <a:lnTo>
                      <a:pt x="714" y="305"/>
                    </a:lnTo>
                    <a:lnTo>
                      <a:pt x="712" y="305"/>
                    </a:lnTo>
                    <a:lnTo>
                      <a:pt x="711" y="305"/>
                    </a:lnTo>
                    <a:lnTo>
                      <a:pt x="709" y="305"/>
                    </a:lnTo>
                    <a:lnTo>
                      <a:pt x="707" y="304"/>
                    </a:lnTo>
                    <a:lnTo>
                      <a:pt x="699" y="308"/>
                    </a:lnTo>
                    <a:lnTo>
                      <a:pt x="691" y="313"/>
                    </a:lnTo>
                    <a:lnTo>
                      <a:pt x="683" y="318"/>
                    </a:lnTo>
                    <a:lnTo>
                      <a:pt x="676" y="322"/>
                    </a:lnTo>
                    <a:lnTo>
                      <a:pt x="668" y="328"/>
                    </a:lnTo>
                    <a:lnTo>
                      <a:pt x="661" y="334"/>
                    </a:lnTo>
                    <a:lnTo>
                      <a:pt x="655" y="341"/>
                    </a:lnTo>
                    <a:lnTo>
                      <a:pt x="648" y="347"/>
                    </a:lnTo>
                    <a:lnTo>
                      <a:pt x="643" y="346"/>
                    </a:lnTo>
                    <a:lnTo>
                      <a:pt x="639" y="344"/>
                    </a:lnTo>
                    <a:lnTo>
                      <a:pt x="635" y="341"/>
                    </a:lnTo>
                    <a:lnTo>
                      <a:pt x="631" y="336"/>
                    </a:lnTo>
                    <a:lnTo>
                      <a:pt x="628" y="332"/>
                    </a:lnTo>
                    <a:lnTo>
                      <a:pt x="624" y="328"/>
                    </a:lnTo>
                    <a:lnTo>
                      <a:pt x="621" y="323"/>
                    </a:lnTo>
                    <a:lnTo>
                      <a:pt x="618" y="319"/>
                    </a:lnTo>
                    <a:lnTo>
                      <a:pt x="617" y="318"/>
                    </a:lnTo>
                    <a:lnTo>
                      <a:pt x="616" y="317"/>
                    </a:lnTo>
                    <a:lnTo>
                      <a:pt x="611" y="312"/>
                    </a:lnTo>
                    <a:lnTo>
                      <a:pt x="607" y="306"/>
                    </a:lnTo>
                    <a:lnTo>
                      <a:pt x="603" y="300"/>
                    </a:lnTo>
                    <a:lnTo>
                      <a:pt x="599" y="294"/>
                    </a:lnTo>
                    <a:lnTo>
                      <a:pt x="595" y="288"/>
                    </a:lnTo>
                    <a:lnTo>
                      <a:pt x="590" y="282"/>
                    </a:lnTo>
                    <a:lnTo>
                      <a:pt x="583" y="278"/>
                    </a:lnTo>
                    <a:lnTo>
                      <a:pt x="576" y="274"/>
                    </a:lnTo>
                    <a:lnTo>
                      <a:pt x="572" y="270"/>
                    </a:lnTo>
                    <a:lnTo>
                      <a:pt x="569" y="267"/>
                    </a:lnTo>
                    <a:lnTo>
                      <a:pt x="565" y="264"/>
                    </a:lnTo>
                    <a:lnTo>
                      <a:pt x="561" y="261"/>
                    </a:lnTo>
                    <a:lnTo>
                      <a:pt x="557" y="260"/>
                    </a:lnTo>
                    <a:lnTo>
                      <a:pt x="554" y="256"/>
                    </a:lnTo>
                    <a:lnTo>
                      <a:pt x="551" y="252"/>
                    </a:lnTo>
                    <a:lnTo>
                      <a:pt x="549" y="247"/>
                    </a:lnTo>
                    <a:lnTo>
                      <a:pt x="552" y="244"/>
                    </a:lnTo>
                    <a:lnTo>
                      <a:pt x="555" y="241"/>
                    </a:lnTo>
                    <a:lnTo>
                      <a:pt x="558" y="238"/>
                    </a:lnTo>
                    <a:lnTo>
                      <a:pt x="560" y="234"/>
                    </a:lnTo>
                    <a:lnTo>
                      <a:pt x="562" y="230"/>
                    </a:lnTo>
                    <a:lnTo>
                      <a:pt x="562" y="225"/>
                    </a:lnTo>
                    <a:lnTo>
                      <a:pt x="563" y="221"/>
                    </a:lnTo>
                    <a:lnTo>
                      <a:pt x="563" y="216"/>
                    </a:lnTo>
                    <a:lnTo>
                      <a:pt x="562" y="214"/>
                    </a:lnTo>
                    <a:lnTo>
                      <a:pt x="561" y="212"/>
                    </a:lnTo>
                    <a:lnTo>
                      <a:pt x="560" y="211"/>
                    </a:lnTo>
                    <a:lnTo>
                      <a:pt x="557" y="211"/>
                    </a:lnTo>
                    <a:lnTo>
                      <a:pt x="532" y="211"/>
                    </a:lnTo>
                    <a:lnTo>
                      <a:pt x="530" y="208"/>
                    </a:lnTo>
                    <a:lnTo>
                      <a:pt x="528" y="204"/>
                    </a:lnTo>
                    <a:lnTo>
                      <a:pt x="527" y="201"/>
                    </a:lnTo>
                    <a:lnTo>
                      <a:pt x="524" y="198"/>
                    </a:lnTo>
                    <a:lnTo>
                      <a:pt x="522" y="197"/>
                    </a:lnTo>
                    <a:lnTo>
                      <a:pt x="519" y="196"/>
                    </a:lnTo>
                    <a:lnTo>
                      <a:pt x="516" y="197"/>
                    </a:lnTo>
                    <a:lnTo>
                      <a:pt x="513" y="198"/>
                    </a:lnTo>
                    <a:lnTo>
                      <a:pt x="512" y="199"/>
                    </a:lnTo>
                    <a:lnTo>
                      <a:pt x="510" y="200"/>
                    </a:lnTo>
                    <a:lnTo>
                      <a:pt x="509" y="200"/>
                    </a:lnTo>
                    <a:lnTo>
                      <a:pt x="507" y="200"/>
                    </a:lnTo>
                    <a:lnTo>
                      <a:pt x="503" y="203"/>
                    </a:lnTo>
                    <a:lnTo>
                      <a:pt x="498" y="207"/>
                    </a:lnTo>
                    <a:lnTo>
                      <a:pt x="494" y="212"/>
                    </a:lnTo>
                    <a:lnTo>
                      <a:pt x="491" y="217"/>
                    </a:lnTo>
                    <a:lnTo>
                      <a:pt x="488" y="222"/>
                    </a:lnTo>
                    <a:lnTo>
                      <a:pt x="485" y="228"/>
                    </a:lnTo>
                    <a:lnTo>
                      <a:pt x="482" y="234"/>
                    </a:lnTo>
                    <a:lnTo>
                      <a:pt x="480" y="240"/>
                    </a:lnTo>
                    <a:lnTo>
                      <a:pt x="477" y="247"/>
                    </a:lnTo>
                    <a:lnTo>
                      <a:pt x="475" y="253"/>
                    </a:lnTo>
                    <a:lnTo>
                      <a:pt x="473" y="260"/>
                    </a:lnTo>
                    <a:lnTo>
                      <a:pt x="470" y="265"/>
                    </a:lnTo>
                    <a:lnTo>
                      <a:pt x="468" y="271"/>
                    </a:lnTo>
                    <a:lnTo>
                      <a:pt x="465" y="277"/>
                    </a:lnTo>
                    <a:lnTo>
                      <a:pt x="463" y="283"/>
                    </a:lnTo>
                    <a:lnTo>
                      <a:pt x="459" y="289"/>
                    </a:lnTo>
                    <a:lnTo>
                      <a:pt x="453" y="287"/>
                    </a:lnTo>
                    <a:lnTo>
                      <a:pt x="446" y="284"/>
                    </a:lnTo>
                    <a:lnTo>
                      <a:pt x="440" y="281"/>
                    </a:lnTo>
                    <a:lnTo>
                      <a:pt x="435" y="278"/>
                    </a:lnTo>
                    <a:lnTo>
                      <a:pt x="429" y="274"/>
                    </a:lnTo>
                    <a:lnTo>
                      <a:pt x="423" y="270"/>
                    </a:lnTo>
                    <a:lnTo>
                      <a:pt x="418" y="266"/>
                    </a:lnTo>
                    <a:lnTo>
                      <a:pt x="412" y="262"/>
                    </a:lnTo>
                    <a:lnTo>
                      <a:pt x="407" y="260"/>
                    </a:lnTo>
                    <a:lnTo>
                      <a:pt x="402" y="256"/>
                    </a:lnTo>
                    <a:lnTo>
                      <a:pt x="396" y="252"/>
                    </a:lnTo>
                    <a:lnTo>
                      <a:pt x="390" y="249"/>
                    </a:lnTo>
                    <a:lnTo>
                      <a:pt x="383" y="247"/>
                    </a:lnTo>
                    <a:lnTo>
                      <a:pt x="377" y="245"/>
                    </a:lnTo>
                    <a:lnTo>
                      <a:pt x="369" y="243"/>
                    </a:lnTo>
                    <a:lnTo>
                      <a:pt x="361" y="242"/>
                    </a:lnTo>
                    <a:lnTo>
                      <a:pt x="358" y="240"/>
                    </a:lnTo>
                    <a:lnTo>
                      <a:pt x="355" y="240"/>
                    </a:lnTo>
                    <a:lnTo>
                      <a:pt x="351" y="239"/>
                    </a:lnTo>
                    <a:lnTo>
                      <a:pt x="348" y="240"/>
                    </a:lnTo>
                    <a:lnTo>
                      <a:pt x="345" y="240"/>
                    </a:lnTo>
                    <a:lnTo>
                      <a:pt x="341" y="241"/>
                    </a:lnTo>
                    <a:lnTo>
                      <a:pt x="339" y="241"/>
                    </a:lnTo>
                    <a:lnTo>
                      <a:pt x="335" y="242"/>
                    </a:lnTo>
                    <a:lnTo>
                      <a:pt x="328" y="246"/>
                    </a:lnTo>
                    <a:lnTo>
                      <a:pt x="321" y="249"/>
                    </a:lnTo>
                    <a:lnTo>
                      <a:pt x="313" y="250"/>
                    </a:lnTo>
                    <a:lnTo>
                      <a:pt x="306" y="252"/>
                    </a:lnTo>
                    <a:lnTo>
                      <a:pt x="299" y="253"/>
                    </a:lnTo>
                    <a:lnTo>
                      <a:pt x="291" y="253"/>
                    </a:lnTo>
                    <a:lnTo>
                      <a:pt x="283" y="252"/>
                    </a:lnTo>
                    <a:lnTo>
                      <a:pt x="276" y="251"/>
                    </a:lnTo>
                    <a:lnTo>
                      <a:pt x="269" y="250"/>
                    </a:lnTo>
                    <a:lnTo>
                      <a:pt x="261" y="248"/>
                    </a:lnTo>
                    <a:lnTo>
                      <a:pt x="253" y="246"/>
                    </a:lnTo>
                    <a:lnTo>
                      <a:pt x="246" y="244"/>
                    </a:lnTo>
                    <a:lnTo>
                      <a:pt x="240" y="241"/>
                    </a:lnTo>
                    <a:lnTo>
                      <a:pt x="233" y="239"/>
                    </a:lnTo>
                    <a:lnTo>
                      <a:pt x="226" y="236"/>
                    </a:lnTo>
                    <a:lnTo>
                      <a:pt x="219" y="234"/>
                    </a:lnTo>
                    <a:lnTo>
                      <a:pt x="217" y="233"/>
                    </a:lnTo>
                    <a:lnTo>
                      <a:pt x="214" y="232"/>
                    </a:lnTo>
                    <a:lnTo>
                      <a:pt x="213" y="232"/>
                    </a:lnTo>
                    <a:lnTo>
                      <a:pt x="211" y="231"/>
                    </a:lnTo>
                    <a:lnTo>
                      <a:pt x="209" y="231"/>
                    </a:lnTo>
                    <a:lnTo>
                      <a:pt x="207" y="231"/>
                    </a:lnTo>
                    <a:lnTo>
                      <a:pt x="205" y="230"/>
                    </a:lnTo>
                    <a:lnTo>
                      <a:pt x="204" y="229"/>
                    </a:lnTo>
                    <a:lnTo>
                      <a:pt x="202" y="223"/>
                    </a:lnTo>
                    <a:lnTo>
                      <a:pt x="200" y="218"/>
                    </a:lnTo>
                    <a:lnTo>
                      <a:pt x="197" y="213"/>
                    </a:lnTo>
                    <a:lnTo>
                      <a:pt x="194" y="209"/>
                    </a:lnTo>
                    <a:lnTo>
                      <a:pt x="190" y="204"/>
                    </a:lnTo>
                    <a:lnTo>
                      <a:pt x="186" y="201"/>
                    </a:lnTo>
                    <a:lnTo>
                      <a:pt x="183" y="197"/>
                    </a:lnTo>
                    <a:lnTo>
                      <a:pt x="179" y="193"/>
                    </a:lnTo>
                    <a:lnTo>
                      <a:pt x="175" y="188"/>
                    </a:lnTo>
                    <a:lnTo>
                      <a:pt x="170" y="184"/>
                    </a:lnTo>
                    <a:lnTo>
                      <a:pt x="165" y="180"/>
                    </a:lnTo>
                    <a:lnTo>
                      <a:pt x="161" y="176"/>
                    </a:lnTo>
                    <a:lnTo>
                      <a:pt x="156" y="172"/>
                    </a:lnTo>
                    <a:lnTo>
                      <a:pt x="152" y="168"/>
                    </a:lnTo>
                    <a:lnTo>
                      <a:pt x="147" y="164"/>
                    </a:lnTo>
                    <a:lnTo>
                      <a:pt x="143" y="160"/>
                    </a:lnTo>
                    <a:lnTo>
                      <a:pt x="141" y="156"/>
                    </a:lnTo>
                    <a:lnTo>
                      <a:pt x="138" y="153"/>
                    </a:lnTo>
                    <a:lnTo>
                      <a:pt x="136" y="149"/>
                    </a:lnTo>
                    <a:lnTo>
                      <a:pt x="134" y="146"/>
                    </a:lnTo>
                    <a:lnTo>
                      <a:pt x="131" y="143"/>
                    </a:lnTo>
                    <a:lnTo>
                      <a:pt x="128" y="140"/>
                    </a:lnTo>
                    <a:lnTo>
                      <a:pt x="126" y="136"/>
                    </a:lnTo>
                    <a:lnTo>
                      <a:pt x="123" y="133"/>
                    </a:lnTo>
                    <a:lnTo>
                      <a:pt x="119" y="128"/>
                    </a:lnTo>
                    <a:lnTo>
                      <a:pt x="116" y="124"/>
                    </a:lnTo>
                    <a:lnTo>
                      <a:pt x="112" y="120"/>
                    </a:lnTo>
                    <a:lnTo>
                      <a:pt x="109" y="116"/>
                    </a:lnTo>
                    <a:lnTo>
                      <a:pt x="106" y="111"/>
                    </a:lnTo>
                    <a:lnTo>
                      <a:pt x="102" y="107"/>
                    </a:lnTo>
                    <a:lnTo>
                      <a:pt x="98" y="103"/>
                    </a:lnTo>
                    <a:lnTo>
                      <a:pt x="94" y="100"/>
                    </a:lnTo>
                    <a:lnTo>
                      <a:pt x="88" y="96"/>
                    </a:lnTo>
                    <a:lnTo>
                      <a:pt x="82" y="92"/>
                    </a:lnTo>
                    <a:lnTo>
                      <a:pt x="77" y="88"/>
                    </a:lnTo>
                    <a:lnTo>
                      <a:pt x="71" y="86"/>
                    </a:lnTo>
                    <a:lnTo>
                      <a:pt x="65" y="83"/>
                    </a:lnTo>
                    <a:lnTo>
                      <a:pt x="59" y="80"/>
                    </a:lnTo>
                    <a:lnTo>
                      <a:pt x="52" y="77"/>
                    </a:lnTo>
                    <a:lnTo>
                      <a:pt x="47" y="74"/>
                    </a:lnTo>
                    <a:lnTo>
                      <a:pt x="40" y="71"/>
                    </a:lnTo>
                    <a:lnTo>
                      <a:pt x="34" y="68"/>
                    </a:lnTo>
                    <a:lnTo>
                      <a:pt x="29" y="65"/>
                    </a:lnTo>
                    <a:lnTo>
                      <a:pt x="23" y="61"/>
                    </a:lnTo>
                    <a:lnTo>
                      <a:pt x="17" y="57"/>
                    </a:lnTo>
                    <a:lnTo>
                      <a:pt x="12" y="52"/>
                    </a:lnTo>
                    <a:lnTo>
                      <a:pt x="7" y="47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1" y="37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9" y="31"/>
                    </a:lnTo>
                    <a:lnTo>
                      <a:pt x="18" y="30"/>
                    </a:lnTo>
                    <a:lnTo>
                      <a:pt x="27" y="29"/>
                    </a:lnTo>
                    <a:lnTo>
                      <a:pt x="36" y="29"/>
                    </a:lnTo>
                    <a:lnTo>
                      <a:pt x="45" y="29"/>
                    </a:lnTo>
                    <a:lnTo>
                      <a:pt x="54" y="27"/>
                    </a:lnTo>
                    <a:lnTo>
                      <a:pt x="64" y="26"/>
                    </a:lnTo>
                    <a:lnTo>
                      <a:pt x="73" y="24"/>
                    </a:lnTo>
                    <a:lnTo>
                      <a:pt x="78" y="24"/>
                    </a:lnTo>
                    <a:lnTo>
                      <a:pt x="83" y="24"/>
                    </a:lnTo>
                    <a:lnTo>
                      <a:pt x="88" y="25"/>
                    </a:lnTo>
                    <a:lnTo>
                      <a:pt x="93" y="26"/>
                    </a:lnTo>
                    <a:lnTo>
                      <a:pt x="98" y="27"/>
                    </a:lnTo>
                    <a:lnTo>
                      <a:pt x="104" y="28"/>
                    </a:lnTo>
                    <a:lnTo>
                      <a:pt x="109" y="29"/>
                    </a:lnTo>
                    <a:lnTo>
                      <a:pt x="115" y="29"/>
                    </a:lnTo>
                    <a:lnTo>
                      <a:pt x="120" y="30"/>
                    </a:lnTo>
                    <a:lnTo>
                      <a:pt x="126" y="31"/>
                    </a:lnTo>
                    <a:lnTo>
                      <a:pt x="131" y="32"/>
                    </a:lnTo>
                    <a:lnTo>
                      <a:pt x="136" y="32"/>
                    </a:lnTo>
                    <a:lnTo>
                      <a:pt x="142" y="33"/>
                    </a:lnTo>
                    <a:lnTo>
                      <a:pt x="147" y="33"/>
                    </a:lnTo>
                    <a:lnTo>
                      <a:pt x="153" y="32"/>
                    </a:lnTo>
                    <a:lnTo>
                      <a:pt x="158" y="32"/>
                    </a:lnTo>
                    <a:lnTo>
                      <a:pt x="170" y="34"/>
                    </a:lnTo>
                    <a:lnTo>
                      <a:pt x="182" y="35"/>
                    </a:lnTo>
                    <a:lnTo>
                      <a:pt x="193" y="37"/>
                    </a:lnTo>
                    <a:lnTo>
                      <a:pt x="204" y="38"/>
                    </a:lnTo>
                    <a:lnTo>
                      <a:pt x="216" y="39"/>
                    </a:lnTo>
                    <a:lnTo>
                      <a:pt x="228" y="40"/>
                    </a:lnTo>
                    <a:lnTo>
                      <a:pt x="239" y="41"/>
                    </a:lnTo>
                    <a:lnTo>
                      <a:pt x="250" y="42"/>
                    </a:lnTo>
                    <a:lnTo>
                      <a:pt x="261" y="42"/>
                    </a:lnTo>
                    <a:lnTo>
                      <a:pt x="273" y="43"/>
                    </a:lnTo>
                    <a:lnTo>
                      <a:pt x="284" y="44"/>
                    </a:lnTo>
                    <a:lnTo>
                      <a:pt x="296" y="44"/>
                    </a:lnTo>
                    <a:lnTo>
                      <a:pt x="307" y="45"/>
                    </a:lnTo>
                    <a:lnTo>
                      <a:pt x="319" y="45"/>
                    </a:lnTo>
                    <a:lnTo>
                      <a:pt x="330" y="45"/>
                    </a:lnTo>
                    <a:lnTo>
                      <a:pt x="342" y="45"/>
                    </a:lnTo>
                    <a:lnTo>
                      <a:pt x="353" y="46"/>
                    </a:lnTo>
                    <a:lnTo>
                      <a:pt x="365" y="46"/>
                    </a:lnTo>
                    <a:lnTo>
                      <a:pt x="376" y="46"/>
                    </a:lnTo>
                    <a:lnTo>
                      <a:pt x="388" y="46"/>
                    </a:lnTo>
                    <a:lnTo>
                      <a:pt x="399" y="46"/>
                    </a:lnTo>
                    <a:lnTo>
                      <a:pt x="410" y="46"/>
                    </a:lnTo>
                    <a:lnTo>
                      <a:pt x="421" y="46"/>
                    </a:lnTo>
                    <a:lnTo>
                      <a:pt x="433" y="46"/>
                    </a:lnTo>
                    <a:lnTo>
                      <a:pt x="444" y="46"/>
                    </a:lnTo>
                    <a:lnTo>
                      <a:pt x="455" y="46"/>
                    </a:lnTo>
                    <a:lnTo>
                      <a:pt x="467" y="46"/>
                    </a:lnTo>
                    <a:lnTo>
                      <a:pt x="478" y="46"/>
                    </a:lnTo>
                    <a:lnTo>
                      <a:pt x="490" y="46"/>
                    </a:lnTo>
                    <a:lnTo>
                      <a:pt x="502" y="46"/>
                    </a:lnTo>
                    <a:lnTo>
                      <a:pt x="513" y="46"/>
                    </a:lnTo>
                    <a:lnTo>
                      <a:pt x="524" y="47"/>
                    </a:lnTo>
                    <a:lnTo>
                      <a:pt x="531" y="47"/>
                    </a:lnTo>
                    <a:lnTo>
                      <a:pt x="537" y="46"/>
                    </a:lnTo>
                    <a:lnTo>
                      <a:pt x="543" y="45"/>
                    </a:lnTo>
                    <a:lnTo>
                      <a:pt x="550" y="44"/>
                    </a:lnTo>
                    <a:lnTo>
                      <a:pt x="556" y="43"/>
                    </a:lnTo>
                    <a:lnTo>
                      <a:pt x="562" y="41"/>
                    </a:lnTo>
                    <a:lnTo>
                      <a:pt x="568" y="39"/>
                    </a:lnTo>
                    <a:lnTo>
                      <a:pt x="571" y="36"/>
                    </a:lnTo>
                    <a:lnTo>
                      <a:pt x="584" y="10"/>
                    </a:lnTo>
                    <a:lnTo>
                      <a:pt x="585" y="10"/>
                    </a:lnTo>
                    <a:lnTo>
                      <a:pt x="586" y="10"/>
                    </a:lnTo>
                    <a:lnTo>
                      <a:pt x="586" y="9"/>
                    </a:lnTo>
                    <a:lnTo>
                      <a:pt x="588" y="8"/>
                    </a:lnTo>
                    <a:lnTo>
                      <a:pt x="592" y="11"/>
                    </a:lnTo>
                    <a:lnTo>
                      <a:pt x="597" y="13"/>
                    </a:lnTo>
                    <a:lnTo>
                      <a:pt x="603" y="14"/>
                    </a:lnTo>
                    <a:lnTo>
                      <a:pt x="608" y="14"/>
                    </a:lnTo>
                    <a:lnTo>
                      <a:pt x="613" y="13"/>
                    </a:lnTo>
                    <a:lnTo>
                      <a:pt x="619" y="13"/>
                    </a:lnTo>
                    <a:lnTo>
                      <a:pt x="624" y="11"/>
                    </a:lnTo>
                    <a:lnTo>
                      <a:pt x="629" y="8"/>
                    </a:lnTo>
                    <a:lnTo>
                      <a:pt x="631" y="6"/>
                    </a:lnTo>
                    <a:lnTo>
                      <a:pt x="633" y="5"/>
                    </a:lnTo>
                    <a:lnTo>
                      <a:pt x="636" y="4"/>
                    </a:lnTo>
                    <a:lnTo>
                      <a:pt x="639" y="3"/>
                    </a:lnTo>
                    <a:lnTo>
                      <a:pt x="641" y="3"/>
                    </a:lnTo>
                    <a:lnTo>
                      <a:pt x="644" y="2"/>
                    </a:lnTo>
                    <a:lnTo>
                      <a:pt x="647" y="1"/>
                    </a:lnTo>
                    <a:lnTo>
                      <a:pt x="650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264">
                <a:extLst>
                  <a:ext uri="{FF2B5EF4-FFF2-40B4-BE49-F238E27FC236}">
                    <a16:creationId xmlns:a16="http://schemas.microsoft.com/office/drawing/2014/main" id="{45EFAED1-76C8-494A-B4A9-2025F4E6C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354" y="2388913"/>
                <a:ext cx="490041" cy="689120"/>
              </a:xfrm>
              <a:custGeom>
                <a:avLst/>
                <a:gdLst>
                  <a:gd name="T0" fmla="*/ 2147483647 w 352"/>
                  <a:gd name="T1" fmla="*/ 2147483647 h 495"/>
                  <a:gd name="T2" fmla="*/ 2147483647 w 352"/>
                  <a:gd name="T3" fmla="*/ 2147483647 h 495"/>
                  <a:gd name="T4" fmla="*/ 2147483647 w 352"/>
                  <a:gd name="T5" fmla="*/ 2147483647 h 495"/>
                  <a:gd name="T6" fmla="*/ 2147483647 w 352"/>
                  <a:gd name="T7" fmla="*/ 2147483647 h 495"/>
                  <a:gd name="T8" fmla="*/ 2147483647 w 352"/>
                  <a:gd name="T9" fmla="*/ 2147483647 h 495"/>
                  <a:gd name="T10" fmla="*/ 2147483647 w 352"/>
                  <a:gd name="T11" fmla="*/ 2147483647 h 495"/>
                  <a:gd name="T12" fmla="*/ 2147483647 w 352"/>
                  <a:gd name="T13" fmla="*/ 2147483647 h 495"/>
                  <a:gd name="T14" fmla="*/ 2147483647 w 352"/>
                  <a:gd name="T15" fmla="*/ 2147483647 h 495"/>
                  <a:gd name="T16" fmla="*/ 2147483647 w 352"/>
                  <a:gd name="T17" fmla="*/ 2147483647 h 495"/>
                  <a:gd name="T18" fmla="*/ 2147483647 w 352"/>
                  <a:gd name="T19" fmla="*/ 2147483647 h 495"/>
                  <a:gd name="T20" fmla="*/ 2147483647 w 352"/>
                  <a:gd name="T21" fmla="*/ 2147483647 h 495"/>
                  <a:gd name="T22" fmla="*/ 2147483647 w 352"/>
                  <a:gd name="T23" fmla="*/ 2147483647 h 495"/>
                  <a:gd name="T24" fmla="*/ 2147483647 w 352"/>
                  <a:gd name="T25" fmla="*/ 2147483647 h 495"/>
                  <a:gd name="T26" fmla="*/ 2147483647 w 352"/>
                  <a:gd name="T27" fmla="*/ 2147483647 h 495"/>
                  <a:gd name="T28" fmla="*/ 2147483647 w 352"/>
                  <a:gd name="T29" fmla="*/ 2147483647 h 495"/>
                  <a:gd name="T30" fmla="*/ 2147483647 w 352"/>
                  <a:gd name="T31" fmla="*/ 2147483647 h 495"/>
                  <a:gd name="T32" fmla="*/ 2147483647 w 352"/>
                  <a:gd name="T33" fmla="*/ 2147483647 h 495"/>
                  <a:gd name="T34" fmla="*/ 2147483647 w 352"/>
                  <a:gd name="T35" fmla="*/ 2147483647 h 495"/>
                  <a:gd name="T36" fmla="*/ 2147483647 w 352"/>
                  <a:gd name="T37" fmla="*/ 2147483647 h 495"/>
                  <a:gd name="T38" fmla="*/ 2147483647 w 352"/>
                  <a:gd name="T39" fmla="*/ 2147483647 h 495"/>
                  <a:gd name="T40" fmla="*/ 2147483647 w 352"/>
                  <a:gd name="T41" fmla="*/ 2147483647 h 495"/>
                  <a:gd name="T42" fmla="*/ 2147483647 w 352"/>
                  <a:gd name="T43" fmla="*/ 2147483647 h 495"/>
                  <a:gd name="T44" fmla="*/ 2147483647 w 352"/>
                  <a:gd name="T45" fmla="*/ 2147483647 h 495"/>
                  <a:gd name="T46" fmla="*/ 2147483647 w 352"/>
                  <a:gd name="T47" fmla="*/ 2147483647 h 495"/>
                  <a:gd name="T48" fmla="*/ 2147483647 w 352"/>
                  <a:gd name="T49" fmla="*/ 2147483647 h 495"/>
                  <a:gd name="T50" fmla="*/ 2147483647 w 352"/>
                  <a:gd name="T51" fmla="*/ 2147483647 h 495"/>
                  <a:gd name="T52" fmla="*/ 2147483647 w 352"/>
                  <a:gd name="T53" fmla="*/ 2147483647 h 495"/>
                  <a:gd name="T54" fmla="*/ 2147483647 w 352"/>
                  <a:gd name="T55" fmla="*/ 2147483647 h 495"/>
                  <a:gd name="T56" fmla="*/ 2147483647 w 352"/>
                  <a:gd name="T57" fmla="*/ 2147483647 h 495"/>
                  <a:gd name="T58" fmla="*/ 2147483647 w 352"/>
                  <a:gd name="T59" fmla="*/ 2147483647 h 495"/>
                  <a:gd name="T60" fmla="*/ 2147483647 w 352"/>
                  <a:gd name="T61" fmla="*/ 2147483647 h 495"/>
                  <a:gd name="T62" fmla="*/ 2147483647 w 352"/>
                  <a:gd name="T63" fmla="*/ 2147483647 h 495"/>
                  <a:gd name="T64" fmla="*/ 2147483647 w 352"/>
                  <a:gd name="T65" fmla="*/ 2147483647 h 495"/>
                  <a:gd name="T66" fmla="*/ 2147483647 w 352"/>
                  <a:gd name="T67" fmla="*/ 2147483647 h 495"/>
                  <a:gd name="T68" fmla="*/ 2147483647 w 352"/>
                  <a:gd name="T69" fmla="*/ 2147483647 h 495"/>
                  <a:gd name="T70" fmla="*/ 2147483647 w 352"/>
                  <a:gd name="T71" fmla="*/ 2147483647 h 495"/>
                  <a:gd name="T72" fmla="*/ 2147483647 w 352"/>
                  <a:gd name="T73" fmla="*/ 2147483647 h 495"/>
                  <a:gd name="T74" fmla="*/ 2147483647 w 352"/>
                  <a:gd name="T75" fmla="*/ 2147483647 h 495"/>
                  <a:gd name="T76" fmla="*/ 2147483647 w 352"/>
                  <a:gd name="T77" fmla="*/ 2147483647 h 495"/>
                  <a:gd name="T78" fmla="*/ 2147483647 w 352"/>
                  <a:gd name="T79" fmla="*/ 2147483647 h 495"/>
                  <a:gd name="T80" fmla="*/ 2147483647 w 352"/>
                  <a:gd name="T81" fmla="*/ 2147483647 h 495"/>
                  <a:gd name="T82" fmla="*/ 2147483647 w 352"/>
                  <a:gd name="T83" fmla="*/ 2147483647 h 495"/>
                  <a:gd name="T84" fmla="*/ 2147483647 w 352"/>
                  <a:gd name="T85" fmla="*/ 2147483647 h 495"/>
                  <a:gd name="T86" fmla="*/ 2147483647 w 352"/>
                  <a:gd name="T87" fmla="*/ 2147483647 h 495"/>
                  <a:gd name="T88" fmla="*/ 2147483647 w 352"/>
                  <a:gd name="T89" fmla="*/ 2147483647 h 495"/>
                  <a:gd name="T90" fmla="*/ 2147483647 w 352"/>
                  <a:gd name="T91" fmla="*/ 2147483647 h 495"/>
                  <a:gd name="T92" fmla="*/ 2147483647 w 352"/>
                  <a:gd name="T93" fmla="*/ 2147483647 h 495"/>
                  <a:gd name="T94" fmla="*/ 2147483647 w 352"/>
                  <a:gd name="T95" fmla="*/ 2147483647 h 495"/>
                  <a:gd name="T96" fmla="*/ 2147483647 w 352"/>
                  <a:gd name="T97" fmla="*/ 2147483647 h 495"/>
                  <a:gd name="T98" fmla="*/ 2147483647 w 352"/>
                  <a:gd name="T99" fmla="*/ 2147483647 h 495"/>
                  <a:gd name="T100" fmla="*/ 2147483647 w 352"/>
                  <a:gd name="T101" fmla="*/ 2147483647 h 495"/>
                  <a:gd name="T102" fmla="*/ 2147483647 w 352"/>
                  <a:gd name="T103" fmla="*/ 2147483647 h 495"/>
                  <a:gd name="T104" fmla="*/ 2147483647 w 352"/>
                  <a:gd name="T105" fmla="*/ 2147483647 h 495"/>
                  <a:gd name="T106" fmla="*/ 2147483647 w 352"/>
                  <a:gd name="T107" fmla="*/ 2147483647 h 495"/>
                  <a:gd name="T108" fmla="*/ 2147483647 w 352"/>
                  <a:gd name="T109" fmla="*/ 2147483647 h 495"/>
                  <a:gd name="T110" fmla="*/ 2147483647 w 352"/>
                  <a:gd name="T111" fmla="*/ 2147483647 h 495"/>
                  <a:gd name="T112" fmla="*/ 2147483647 w 352"/>
                  <a:gd name="T113" fmla="*/ 2147483647 h 495"/>
                  <a:gd name="T114" fmla="*/ 2147483647 w 352"/>
                  <a:gd name="T115" fmla="*/ 2147483647 h 495"/>
                  <a:gd name="T116" fmla="*/ 2147483647 w 352"/>
                  <a:gd name="T117" fmla="*/ 2147483647 h 4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495"/>
                  <a:gd name="T179" fmla="*/ 352 w 352"/>
                  <a:gd name="T180" fmla="*/ 495 h 4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495">
                    <a:moveTo>
                      <a:pt x="326" y="1"/>
                    </a:moveTo>
                    <a:lnTo>
                      <a:pt x="329" y="0"/>
                    </a:lnTo>
                    <a:lnTo>
                      <a:pt x="333" y="0"/>
                    </a:lnTo>
                    <a:lnTo>
                      <a:pt x="336" y="1"/>
                    </a:lnTo>
                    <a:lnTo>
                      <a:pt x="339" y="2"/>
                    </a:lnTo>
                    <a:lnTo>
                      <a:pt x="342" y="3"/>
                    </a:lnTo>
                    <a:lnTo>
                      <a:pt x="345" y="5"/>
                    </a:lnTo>
                    <a:lnTo>
                      <a:pt x="348" y="7"/>
                    </a:lnTo>
                    <a:lnTo>
                      <a:pt x="351" y="9"/>
                    </a:lnTo>
                    <a:lnTo>
                      <a:pt x="346" y="15"/>
                    </a:lnTo>
                    <a:lnTo>
                      <a:pt x="342" y="22"/>
                    </a:lnTo>
                    <a:lnTo>
                      <a:pt x="338" y="30"/>
                    </a:lnTo>
                    <a:lnTo>
                      <a:pt x="336" y="38"/>
                    </a:lnTo>
                    <a:lnTo>
                      <a:pt x="334" y="45"/>
                    </a:lnTo>
                    <a:lnTo>
                      <a:pt x="334" y="54"/>
                    </a:lnTo>
                    <a:lnTo>
                      <a:pt x="334" y="63"/>
                    </a:lnTo>
                    <a:lnTo>
                      <a:pt x="335" y="72"/>
                    </a:lnTo>
                    <a:lnTo>
                      <a:pt x="337" y="74"/>
                    </a:lnTo>
                    <a:lnTo>
                      <a:pt x="338" y="78"/>
                    </a:lnTo>
                    <a:lnTo>
                      <a:pt x="339" y="82"/>
                    </a:lnTo>
                    <a:lnTo>
                      <a:pt x="339" y="85"/>
                    </a:lnTo>
                    <a:lnTo>
                      <a:pt x="339" y="89"/>
                    </a:lnTo>
                    <a:lnTo>
                      <a:pt x="338" y="92"/>
                    </a:lnTo>
                    <a:lnTo>
                      <a:pt x="337" y="95"/>
                    </a:lnTo>
                    <a:lnTo>
                      <a:pt x="337" y="98"/>
                    </a:lnTo>
                    <a:lnTo>
                      <a:pt x="336" y="100"/>
                    </a:lnTo>
                    <a:lnTo>
                      <a:pt x="335" y="103"/>
                    </a:lnTo>
                    <a:lnTo>
                      <a:pt x="334" y="104"/>
                    </a:lnTo>
                    <a:lnTo>
                      <a:pt x="333" y="106"/>
                    </a:lnTo>
                    <a:lnTo>
                      <a:pt x="332" y="108"/>
                    </a:lnTo>
                    <a:lnTo>
                      <a:pt x="331" y="110"/>
                    </a:lnTo>
                    <a:lnTo>
                      <a:pt x="329" y="112"/>
                    </a:lnTo>
                    <a:lnTo>
                      <a:pt x="328" y="113"/>
                    </a:lnTo>
                    <a:lnTo>
                      <a:pt x="322" y="186"/>
                    </a:lnTo>
                    <a:lnTo>
                      <a:pt x="322" y="187"/>
                    </a:lnTo>
                    <a:lnTo>
                      <a:pt x="321" y="187"/>
                    </a:lnTo>
                    <a:lnTo>
                      <a:pt x="317" y="195"/>
                    </a:lnTo>
                    <a:lnTo>
                      <a:pt x="315" y="203"/>
                    </a:lnTo>
                    <a:lnTo>
                      <a:pt x="314" y="211"/>
                    </a:lnTo>
                    <a:lnTo>
                      <a:pt x="314" y="219"/>
                    </a:lnTo>
                    <a:lnTo>
                      <a:pt x="314" y="227"/>
                    </a:lnTo>
                    <a:lnTo>
                      <a:pt x="313" y="236"/>
                    </a:lnTo>
                    <a:lnTo>
                      <a:pt x="312" y="243"/>
                    </a:lnTo>
                    <a:lnTo>
                      <a:pt x="310" y="251"/>
                    </a:lnTo>
                    <a:lnTo>
                      <a:pt x="307" y="252"/>
                    </a:lnTo>
                    <a:lnTo>
                      <a:pt x="304" y="253"/>
                    </a:lnTo>
                    <a:lnTo>
                      <a:pt x="301" y="253"/>
                    </a:lnTo>
                    <a:lnTo>
                      <a:pt x="298" y="254"/>
                    </a:lnTo>
                    <a:lnTo>
                      <a:pt x="295" y="256"/>
                    </a:lnTo>
                    <a:lnTo>
                      <a:pt x="293" y="257"/>
                    </a:lnTo>
                    <a:lnTo>
                      <a:pt x="290" y="259"/>
                    </a:lnTo>
                    <a:lnTo>
                      <a:pt x="288" y="261"/>
                    </a:lnTo>
                    <a:lnTo>
                      <a:pt x="287" y="264"/>
                    </a:lnTo>
                    <a:lnTo>
                      <a:pt x="285" y="265"/>
                    </a:lnTo>
                    <a:lnTo>
                      <a:pt x="284" y="267"/>
                    </a:lnTo>
                    <a:lnTo>
                      <a:pt x="283" y="269"/>
                    </a:lnTo>
                    <a:lnTo>
                      <a:pt x="281" y="271"/>
                    </a:lnTo>
                    <a:lnTo>
                      <a:pt x="280" y="273"/>
                    </a:lnTo>
                    <a:lnTo>
                      <a:pt x="279" y="275"/>
                    </a:lnTo>
                    <a:lnTo>
                      <a:pt x="277" y="277"/>
                    </a:lnTo>
                    <a:lnTo>
                      <a:pt x="277" y="295"/>
                    </a:lnTo>
                    <a:lnTo>
                      <a:pt x="279" y="297"/>
                    </a:lnTo>
                    <a:lnTo>
                      <a:pt x="280" y="298"/>
                    </a:lnTo>
                    <a:lnTo>
                      <a:pt x="281" y="300"/>
                    </a:lnTo>
                    <a:lnTo>
                      <a:pt x="282" y="303"/>
                    </a:lnTo>
                    <a:lnTo>
                      <a:pt x="283" y="305"/>
                    </a:lnTo>
                    <a:lnTo>
                      <a:pt x="284" y="307"/>
                    </a:lnTo>
                    <a:lnTo>
                      <a:pt x="285" y="310"/>
                    </a:lnTo>
                    <a:lnTo>
                      <a:pt x="285" y="313"/>
                    </a:lnTo>
                    <a:lnTo>
                      <a:pt x="284" y="326"/>
                    </a:lnTo>
                    <a:lnTo>
                      <a:pt x="280" y="327"/>
                    </a:lnTo>
                    <a:lnTo>
                      <a:pt x="276" y="327"/>
                    </a:lnTo>
                    <a:lnTo>
                      <a:pt x="273" y="327"/>
                    </a:lnTo>
                    <a:lnTo>
                      <a:pt x="269" y="327"/>
                    </a:lnTo>
                    <a:lnTo>
                      <a:pt x="265" y="327"/>
                    </a:lnTo>
                    <a:lnTo>
                      <a:pt x="262" y="328"/>
                    </a:lnTo>
                    <a:lnTo>
                      <a:pt x="259" y="330"/>
                    </a:lnTo>
                    <a:lnTo>
                      <a:pt x="256" y="333"/>
                    </a:lnTo>
                    <a:lnTo>
                      <a:pt x="254" y="344"/>
                    </a:lnTo>
                    <a:lnTo>
                      <a:pt x="250" y="354"/>
                    </a:lnTo>
                    <a:lnTo>
                      <a:pt x="245" y="364"/>
                    </a:lnTo>
                    <a:lnTo>
                      <a:pt x="237" y="372"/>
                    </a:lnTo>
                    <a:lnTo>
                      <a:pt x="229" y="380"/>
                    </a:lnTo>
                    <a:lnTo>
                      <a:pt x="220" y="389"/>
                    </a:lnTo>
                    <a:lnTo>
                      <a:pt x="211" y="396"/>
                    </a:lnTo>
                    <a:lnTo>
                      <a:pt x="203" y="402"/>
                    </a:lnTo>
                    <a:lnTo>
                      <a:pt x="201" y="405"/>
                    </a:lnTo>
                    <a:lnTo>
                      <a:pt x="199" y="408"/>
                    </a:lnTo>
                    <a:lnTo>
                      <a:pt x="196" y="411"/>
                    </a:lnTo>
                    <a:lnTo>
                      <a:pt x="193" y="414"/>
                    </a:lnTo>
                    <a:lnTo>
                      <a:pt x="190" y="418"/>
                    </a:lnTo>
                    <a:lnTo>
                      <a:pt x="188" y="421"/>
                    </a:lnTo>
                    <a:lnTo>
                      <a:pt x="186" y="425"/>
                    </a:lnTo>
                    <a:lnTo>
                      <a:pt x="184" y="429"/>
                    </a:lnTo>
                    <a:lnTo>
                      <a:pt x="183" y="429"/>
                    </a:lnTo>
                    <a:lnTo>
                      <a:pt x="182" y="429"/>
                    </a:lnTo>
                    <a:lnTo>
                      <a:pt x="180" y="430"/>
                    </a:lnTo>
                    <a:lnTo>
                      <a:pt x="180" y="431"/>
                    </a:lnTo>
                    <a:lnTo>
                      <a:pt x="176" y="443"/>
                    </a:lnTo>
                    <a:lnTo>
                      <a:pt x="176" y="445"/>
                    </a:lnTo>
                    <a:lnTo>
                      <a:pt x="174" y="446"/>
                    </a:lnTo>
                    <a:lnTo>
                      <a:pt x="173" y="447"/>
                    </a:lnTo>
                    <a:lnTo>
                      <a:pt x="172" y="447"/>
                    </a:lnTo>
                    <a:lnTo>
                      <a:pt x="169" y="453"/>
                    </a:lnTo>
                    <a:lnTo>
                      <a:pt x="167" y="457"/>
                    </a:lnTo>
                    <a:lnTo>
                      <a:pt x="165" y="462"/>
                    </a:lnTo>
                    <a:lnTo>
                      <a:pt x="163" y="468"/>
                    </a:lnTo>
                    <a:lnTo>
                      <a:pt x="162" y="473"/>
                    </a:lnTo>
                    <a:lnTo>
                      <a:pt x="162" y="479"/>
                    </a:lnTo>
                    <a:lnTo>
                      <a:pt x="161" y="485"/>
                    </a:lnTo>
                    <a:lnTo>
                      <a:pt x="162" y="491"/>
                    </a:lnTo>
                    <a:lnTo>
                      <a:pt x="161" y="492"/>
                    </a:lnTo>
                    <a:lnTo>
                      <a:pt x="160" y="493"/>
                    </a:lnTo>
                    <a:lnTo>
                      <a:pt x="158" y="494"/>
                    </a:lnTo>
                    <a:lnTo>
                      <a:pt x="157" y="494"/>
                    </a:lnTo>
                    <a:lnTo>
                      <a:pt x="157" y="493"/>
                    </a:lnTo>
                    <a:lnTo>
                      <a:pt x="156" y="493"/>
                    </a:lnTo>
                    <a:lnTo>
                      <a:pt x="153" y="489"/>
                    </a:lnTo>
                    <a:lnTo>
                      <a:pt x="151" y="485"/>
                    </a:lnTo>
                    <a:lnTo>
                      <a:pt x="151" y="481"/>
                    </a:lnTo>
                    <a:lnTo>
                      <a:pt x="150" y="476"/>
                    </a:lnTo>
                    <a:lnTo>
                      <a:pt x="150" y="471"/>
                    </a:lnTo>
                    <a:lnTo>
                      <a:pt x="150" y="465"/>
                    </a:lnTo>
                    <a:lnTo>
                      <a:pt x="149" y="460"/>
                    </a:lnTo>
                    <a:lnTo>
                      <a:pt x="148" y="456"/>
                    </a:lnTo>
                    <a:lnTo>
                      <a:pt x="149" y="455"/>
                    </a:lnTo>
                    <a:lnTo>
                      <a:pt x="149" y="453"/>
                    </a:lnTo>
                    <a:lnTo>
                      <a:pt x="145" y="447"/>
                    </a:lnTo>
                    <a:lnTo>
                      <a:pt x="145" y="440"/>
                    </a:lnTo>
                    <a:lnTo>
                      <a:pt x="143" y="437"/>
                    </a:lnTo>
                    <a:lnTo>
                      <a:pt x="142" y="436"/>
                    </a:lnTo>
                    <a:lnTo>
                      <a:pt x="139" y="434"/>
                    </a:lnTo>
                    <a:lnTo>
                      <a:pt x="137" y="432"/>
                    </a:lnTo>
                    <a:lnTo>
                      <a:pt x="134" y="431"/>
                    </a:lnTo>
                    <a:lnTo>
                      <a:pt x="132" y="429"/>
                    </a:lnTo>
                    <a:lnTo>
                      <a:pt x="129" y="428"/>
                    </a:lnTo>
                    <a:lnTo>
                      <a:pt x="127" y="426"/>
                    </a:lnTo>
                    <a:lnTo>
                      <a:pt x="120" y="424"/>
                    </a:lnTo>
                    <a:lnTo>
                      <a:pt x="114" y="421"/>
                    </a:lnTo>
                    <a:lnTo>
                      <a:pt x="108" y="418"/>
                    </a:lnTo>
                    <a:lnTo>
                      <a:pt x="102" y="415"/>
                    </a:lnTo>
                    <a:lnTo>
                      <a:pt x="97" y="413"/>
                    </a:lnTo>
                    <a:lnTo>
                      <a:pt x="91" y="410"/>
                    </a:lnTo>
                    <a:lnTo>
                      <a:pt x="86" y="408"/>
                    </a:lnTo>
                    <a:lnTo>
                      <a:pt x="80" y="405"/>
                    </a:lnTo>
                    <a:lnTo>
                      <a:pt x="56" y="387"/>
                    </a:lnTo>
                    <a:lnTo>
                      <a:pt x="55" y="387"/>
                    </a:lnTo>
                    <a:lnTo>
                      <a:pt x="54" y="387"/>
                    </a:lnTo>
                    <a:lnTo>
                      <a:pt x="54" y="386"/>
                    </a:lnTo>
                    <a:lnTo>
                      <a:pt x="53" y="383"/>
                    </a:lnTo>
                    <a:lnTo>
                      <a:pt x="50" y="380"/>
                    </a:lnTo>
                    <a:lnTo>
                      <a:pt x="47" y="379"/>
                    </a:lnTo>
                    <a:lnTo>
                      <a:pt x="46" y="376"/>
                    </a:lnTo>
                    <a:lnTo>
                      <a:pt x="50" y="369"/>
                    </a:lnTo>
                    <a:lnTo>
                      <a:pt x="54" y="360"/>
                    </a:lnTo>
                    <a:lnTo>
                      <a:pt x="57" y="351"/>
                    </a:lnTo>
                    <a:lnTo>
                      <a:pt x="59" y="341"/>
                    </a:lnTo>
                    <a:lnTo>
                      <a:pt x="60" y="332"/>
                    </a:lnTo>
                    <a:lnTo>
                      <a:pt x="60" y="322"/>
                    </a:lnTo>
                    <a:lnTo>
                      <a:pt x="60" y="312"/>
                    </a:lnTo>
                    <a:lnTo>
                      <a:pt x="58" y="303"/>
                    </a:lnTo>
                    <a:lnTo>
                      <a:pt x="55" y="299"/>
                    </a:lnTo>
                    <a:lnTo>
                      <a:pt x="51" y="295"/>
                    </a:lnTo>
                    <a:lnTo>
                      <a:pt x="48" y="291"/>
                    </a:lnTo>
                    <a:lnTo>
                      <a:pt x="46" y="288"/>
                    </a:lnTo>
                    <a:lnTo>
                      <a:pt x="43" y="284"/>
                    </a:lnTo>
                    <a:lnTo>
                      <a:pt x="40" y="280"/>
                    </a:lnTo>
                    <a:lnTo>
                      <a:pt x="37" y="276"/>
                    </a:lnTo>
                    <a:lnTo>
                      <a:pt x="34" y="273"/>
                    </a:lnTo>
                    <a:lnTo>
                      <a:pt x="33" y="270"/>
                    </a:lnTo>
                    <a:lnTo>
                      <a:pt x="32" y="267"/>
                    </a:lnTo>
                    <a:lnTo>
                      <a:pt x="31" y="264"/>
                    </a:lnTo>
                    <a:lnTo>
                      <a:pt x="30" y="262"/>
                    </a:lnTo>
                    <a:lnTo>
                      <a:pt x="29" y="259"/>
                    </a:lnTo>
                    <a:lnTo>
                      <a:pt x="28" y="257"/>
                    </a:lnTo>
                    <a:lnTo>
                      <a:pt x="27" y="255"/>
                    </a:lnTo>
                    <a:lnTo>
                      <a:pt x="26" y="253"/>
                    </a:lnTo>
                    <a:lnTo>
                      <a:pt x="23" y="251"/>
                    </a:lnTo>
                    <a:lnTo>
                      <a:pt x="20" y="249"/>
                    </a:lnTo>
                    <a:lnTo>
                      <a:pt x="17" y="246"/>
                    </a:lnTo>
                    <a:lnTo>
                      <a:pt x="14" y="244"/>
                    </a:lnTo>
                    <a:lnTo>
                      <a:pt x="11" y="241"/>
                    </a:lnTo>
                    <a:lnTo>
                      <a:pt x="8" y="238"/>
                    </a:lnTo>
                    <a:lnTo>
                      <a:pt x="5" y="236"/>
                    </a:lnTo>
                    <a:lnTo>
                      <a:pt x="0" y="236"/>
                    </a:lnTo>
                    <a:lnTo>
                      <a:pt x="2" y="229"/>
                    </a:lnTo>
                    <a:lnTo>
                      <a:pt x="6" y="228"/>
                    </a:lnTo>
                    <a:lnTo>
                      <a:pt x="9" y="226"/>
                    </a:lnTo>
                    <a:lnTo>
                      <a:pt x="12" y="224"/>
                    </a:lnTo>
                    <a:lnTo>
                      <a:pt x="14" y="220"/>
                    </a:lnTo>
                    <a:lnTo>
                      <a:pt x="17" y="220"/>
                    </a:lnTo>
                    <a:lnTo>
                      <a:pt x="20" y="219"/>
                    </a:lnTo>
                    <a:lnTo>
                      <a:pt x="23" y="218"/>
                    </a:lnTo>
                    <a:lnTo>
                      <a:pt x="25" y="217"/>
                    </a:lnTo>
                    <a:lnTo>
                      <a:pt x="27" y="216"/>
                    </a:lnTo>
                    <a:lnTo>
                      <a:pt x="29" y="214"/>
                    </a:lnTo>
                    <a:lnTo>
                      <a:pt x="30" y="211"/>
                    </a:lnTo>
                    <a:lnTo>
                      <a:pt x="32" y="208"/>
                    </a:lnTo>
                    <a:lnTo>
                      <a:pt x="34" y="206"/>
                    </a:lnTo>
                    <a:lnTo>
                      <a:pt x="35" y="205"/>
                    </a:lnTo>
                    <a:lnTo>
                      <a:pt x="37" y="204"/>
                    </a:lnTo>
                    <a:lnTo>
                      <a:pt x="39" y="203"/>
                    </a:lnTo>
                    <a:lnTo>
                      <a:pt x="49" y="205"/>
                    </a:lnTo>
                    <a:lnTo>
                      <a:pt x="67" y="220"/>
                    </a:lnTo>
                    <a:lnTo>
                      <a:pt x="73" y="220"/>
                    </a:lnTo>
                    <a:lnTo>
                      <a:pt x="75" y="222"/>
                    </a:lnTo>
                    <a:lnTo>
                      <a:pt x="78" y="223"/>
                    </a:lnTo>
                    <a:lnTo>
                      <a:pt x="82" y="224"/>
                    </a:lnTo>
                    <a:lnTo>
                      <a:pt x="85" y="225"/>
                    </a:lnTo>
                    <a:lnTo>
                      <a:pt x="88" y="229"/>
                    </a:lnTo>
                    <a:lnTo>
                      <a:pt x="92" y="234"/>
                    </a:lnTo>
                    <a:lnTo>
                      <a:pt x="94" y="239"/>
                    </a:lnTo>
                    <a:lnTo>
                      <a:pt x="97" y="245"/>
                    </a:lnTo>
                    <a:lnTo>
                      <a:pt x="99" y="250"/>
                    </a:lnTo>
                    <a:lnTo>
                      <a:pt x="103" y="256"/>
                    </a:lnTo>
                    <a:lnTo>
                      <a:pt x="107" y="259"/>
                    </a:lnTo>
                    <a:lnTo>
                      <a:pt x="113" y="262"/>
                    </a:lnTo>
                    <a:lnTo>
                      <a:pt x="120" y="260"/>
                    </a:lnTo>
                    <a:lnTo>
                      <a:pt x="127" y="260"/>
                    </a:lnTo>
                    <a:lnTo>
                      <a:pt x="135" y="261"/>
                    </a:lnTo>
                    <a:lnTo>
                      <a:pt x="142" y="262"/>
                    </a:lnTo>
                    <a:lnTo>
                      <a:pt x="149" y="262"/>
                    </a:lnTo>
                    <a:lnTo>
                      <a:pt x="156" y="261"/>
                    </a:lnTo>
                    <a:lnTo>
                      <a:pt x="161" y="258"/>
                    </a:lnTo>
                    <a:lnTo>
                      <a:pt x="167" y="253"/>
                    </a:lnTo>
                    <a:lnTo>
                      <a:pt x="168" y="250"/>
                    </a:lnTo>
                    <a:lnTo>
                      <a:pt x="169" y="246"/>
                    </a:lnTo>
                    <a:lnTo>
                      <a:pt x="170" y="244"/>
                    </a:lnTo>
                    <a:lnTo>
                      <a:pt x="170" y="241"/>
                    </a:lnTo>
                    <a:lnTo>
                      <a:pt x="170" y="238"/>
                    </a:lnTo>
                    <a:lnTo>
                      <a:pt x="170" y="235"/>
                    </a:lnTo>
                    <a:lnTo>
                      <a:pt x="170" y="232"/>
                    </a:lnTo>
                    <a:lnTo>
                      <a:pt x="170" y="229"/>
                    </a:lnTo>
                    <a:lnTo>
                      <a:pt x="153" y="197"/>
                    </a:lnTo>
                    <a:lnTo>
                      <a:pt x="153" y="196"/>
                    </a:lnTo>
                    <a:lnTo>
                      <a:pt x="154" y="195"/>
                    </a:lnTo>
                    <a:lnTo>
                      <a:pt x="154" y="194"/>
                    </a:lnTo>
                    <a:lnTo>
                      <a:pt x="154" y="193"/>
                    </a:lnTo>
                    <a:lnTo>
                      <a:pt x="153" y="192"/>
                    </a:lnTo>
                    <a:lnTo>
                      <a:pt x="152" y="192"/>
                    </a:lnTo>
                    <a:lnTo>
                      <a:pt x="152" y="191"/>
                    </a:lnTo>
                    <a:lnTo>
                      <a:pt x="151" y="190"/>
                    </a:lnTo>
                    <a:lnTo>
                      <a:pt x="150" y="176"/>
                    </a:lnTo>
                    <a:lnTo>
                      <a:pt x="166" y="178"/>
                    </a:lnTo>
                    <a:lnTo>
                      <a:pt x="167" y="179"/>
                    </a:lnTo>
                    <a:lnTo>
                      <a:pt x="168" y="180"/>
                    </a:lnTo>
                    <a:lnTo>
                      <a:pt x="169" y="181"/>
                    </a:lnTo>
                    <a:lnTo>
                      <a:pt x="173" y="181"/>
                    </a:lnTo>
                    <a:lnTo>
                      <a:pt x="177" y="182"/>
                    </a:lnTo>
                    <a:lnTo>
                      <a:pt x="182" y="182"/>
                    </a:lnTo>
                    <a:lnTo>
                      <a:pt x="187" y="182"/>
                    </a:lnTo>
                    <a:lnTo>
                      <a:pt x="191" y="182"/>
                    </a:lnTo>
                    <a:lnTo>
                      <a:pt x="196" y="181"/>
                    </a:lnTo>
                    <a:lnTo>
                      <a:pt x="200" y="179"/>
                    </a:lnTo>
                    <a:lnTo>
                      <a:pt x="203" y="176"/>
                    </a:lnTo>
                    <a:lnTo>
                      <a:pt x="205" y="172"/>
                    </a:lnTo>
                    <a:lnTo>
                      <a:pt x="206" y="168"/>
                    </a:lnTo>
                    <a:lnTo>
                      <a:pt x="208" y="165"/>
                    </a:lnTo>
                    <a:lnTo>
                      <a:pt x="211" y="162"/>
                    </a:lnTo>
                    <a:lnTo>
                      <a:pt x="214" y="157"/>
                    </a:lnTo>
                    <a:lnTo>
                      <a:pt x="217" y="151"/>
                    </a:lnTo>
                    <a:lnTo>
                      <a:pt x="220" y="146"/>
                    </a:lnTo>
                    <a:lnTo>
                      <a:pt x="224" y="141"/>
                    </a:lnTo>
                    <a:lnTo>
                      <a:pt x="227" y="136"/>
                    </a:lnTo>
                    <a:lnTo>
                      <a:pt x="231" y="131"/>
                    </a:lnTo>
                    <a:lnTo>
                      <a:pt x="236" y="126"/>
                    </a:lnTo>
                    <a:lnTo>
                      <a:pt x="240" y="122"/>
                    </a:lnTo>
                    <a:lnTo>
                      <a:pt x="244" y="116"/>
                    </a:lnTo>
                    <a:lnTo>
                      <a:pt x="248" y="112"/>
                    </a:lnTo>
                    <a:lnTo>
                      <a:pt x="253" y="106"/>
                    </a:lnTo>
                    <a:lnTo>
                      <a:pt x="257" y="101"/>
                    </a:lnTo>
                    <a:lnTo>
                      <a:pt x="261" y="96"/>
                    </a:lnTo>
                    <a:lnTo>
                      <a:pt x="265" y="91"/>
                    </a:lnTo>
                    <a:lnTo>
                      <a:pt x="269" y="86"/>
                    </a:lnTo>
                    <a:lnTo>
                      <a:pt x="273" y="81"/>
                    </a:lnTo>
                    <a:lnTo>
                      <a:pt x="273" y="80"/>
                    </a:lnTo>
                    <a:lnTo>
                      <a:pt x="274" y="79"/>
                    </a:lnTo>
                    <a:lnTo>
                      <a:pt x="274" y="78"/>
                    </a:lnTo>
                    <a:lnTo>
                      <a:pt x="275" y="78"/>
                    </a:lnTo>
                    <a:lnTo>
                      <a:pt x="275" y="77"/>
                    </a:lnTo>
                    <a:lnTo>
                      <a:pt x="275" y="76"/>
                    </a:lnTo>
                    <a:lnTo>
                      <a:pt x="276" y="76"/>
                    </a:lnTo>
                    <a:lnTo>
                      <a:pt x="277" y="76"/>
                    </a:lnTo>
                    <a:lnTo>
                      <a:pt x="281" y="66"/>
                    </a:lnTo>
                    <a:lnTo>
                      <a:pt x="285" y="58"/>
                    </a:lnTo>
                    <a:lnTo>
                      <a:pt x="292" y="51"/>
                    </a:lnTo>
                    <a:lnTo>
                      <a:pt x="298" y="43"/>
                    </a:lnTo>
                    <a:lnTo>
                      <a:pt x="304" y="37"/>
                    </a:lnTo>
                    <a:lnTo>
                      <a:pt x="310" y="28"/>
                    </a:lnTo>
                    <a:lnTo>
                      <a:pt x="314" y="19"/>
                    </a:lnTo>
                    <a:lnTo>
                      <a:pt x="315" y="9"/>
                    </a:lnTo>
                    <a:lnTo>
                      <a:pt x="317" y="6"/>
                    </a:lnTo>
                    <a:lnTo>
                      <a:pt x="320" y="4"/>
                    </a:lnTo>
                    <a:lnTo>
                      <a:pt x="323" y="2"/>
                    </a:lnTo>
                    <a:lnTo>
                      <a:pt x="326" y="1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265">
                <a:extLst>
                  <a:ext uri="{FF2B5EF4-FFF2-40B4-BE49-F238E27FC236}">
                    <a16:creationId xmlns:a16="http://schemas.microsoft.com/office/drawing/2014/main" id="{E654B1EC-64AC-5D43-97AE-43A2CAFB1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844" y="2383345"/>
                <a:ext cx="313236" cy="348041"/>
              </a:xfrm>
              <a:custGeom>
                <a:avLst/>
                <a:gdLst>
                  <a:gd name="T0" fmla="*/ 2147483647 w 226"/>
                  <a:gd name="T1" fmla="*/ 2147483647 h 250"/>
                  <a:gd name="T2" fmla="*/ 2147483647 w 226"/>
                  <a:gd name="T3" fmla="*/ 2147483647 h 250"/>
                  <a:gd name="T4" fmla="*/ 2147483647 w 226"/>
                  <a:gd name="T5" fmla="*/ 2147483647 h 250"/>
                  <a:gd name="T6" fmla="*/ 2147483647 w 226"/>
                  <a:gd name="T7" fmla="*/ 2147483647 h 250"/>
                  <a:gd name="T8" fmla="*/ 2147483647 w 226"/>
                  <a:gd name="T9" fmla="*/ 2147483647 h 250"/>
                  <a:gd name="T10" fmla="*/ 2147483647 w 226"/>
                  <a:gd name="T11" fmla="*/ 2147483647 h 250"/>
                  <a:gd name="T12" fmla="*/ 2147483647 w 226"/>
                  <a:gd name="T13" fmla="*/ 2147483647 h 250"/>
                  <a:gd name="T14" fmla="*/ 2147483647 w 226"/>
                  <a:gd name="T15" fmla="*/ 2147483647 h 250"/>
                  <a:gd name="T16" fmla="*/ 2147483647 w 226"/>
                  <a:gd name="T17" fmla="*/ 2147483647 h 250"/>
                  <a:gd name="T18" fmla="*/ 2147483647 w 226"/>
                  <a:gd name="T19" fmla="*/ 2147483647 h 250"/>
                  <a:gd name="T20" fmla="*/ 2147483647 w 226"/>
                  <a:gd name="T21" fmla="*/ 2147483647 h 250"/>
                  <a:gd name="T22" fmla="*/ 2147483647 w 226"/>
                  <a:gd name="T23" fmla="*/ 2147483647 h 250"/>
                  <a:gd name="T24" fmla="*/ 2147483647 w 226"/>
                  <a:gd name="T25" fmla="*/ 2147483647 h 250"/>
                  <a:gd name="T26" fmla="*/ 2147483647 w 226"/>
                  <a:gd name="T27" fmla="*/ 2147483647 h 250"/>
                  <a:gd name="T28" fmla="*/ 2147483647 w 226"/>
                  <a:gd name="T29" fmla="*/ 2147483647 h 250"/>
                  <a:gd name="T30" fmla="*/ 2147483647 w 226"/>
                  <a:gd name="T31" fmla="*/ 2147483647 h 250"/>
                  <a:gd name="T32" fmla="*/ 2147483647 w 226"/>
                  <a:gd name="T33" fmla="*/ 2147483647 h 250"/>
                  <a:gd name="T34" fmla="*/ 2147483647 w 226"/>
                  <a:gd name="T35" fmla="*/ 2147483647 h 250"/>
                  <a:gd name="T36" fmla="*/ 2147483647 w 226"/>
                  <a:gd name="T37" fmla="*/ 2147483647 h 250"/>
                  <a:gd name="T38" fmla="*/ 2147483647 w 226"/>
                  <a:gd name="T39" fmla="*/ 2147483647 h 250"/>
                  <a:gd name="T40" fmla="*/ 2147483647 w 226"/>
                  <a:gd name="T41" fmla="*/ 2147483647 h 250"/>
                  <a:gd name="T42" fmla="*/ 2147483647 w 226"/>
                  <a:gd name="T43" fmla="*/ 2147483647 h 250"/>
                  <a:gd name="T44" fmla="*/ 2147483647 w 226"/>
                  <a:gd name="T45" fmla="*/ 2147483647 h 250"/>
                  <a:gd name="T46" fmla="*/ 2147483647 w 226"/>
                  <a:gd name="T47" fmla="*/ 2147483647 h 250"/>
                  <a:gd name="T48" fmla="*/ 2147483647 w 226"/>
                  <a:gd name="T49" fmla="*/ 2147483647 h 250"/>
                  <a:gd name="T50" fmla="*/ 2147483647 w 226"/>
                  <a:gd name="T51" fmla="*/ 2147483647 h 250"/>
                  <a:gd name="T52" fmla="*/ 2147483647 w 226"/>
                  <a:gd name="T53" fmla="*/ 2147483647 h 250"/>
                  <a:gd name="T54" fmla="*/ 2147483647 w 226"/>
                  <a:gd name="T55" fmla="*/ 2147483647 h 250"/>
                  <a:gd name="T56" fmla="*/ 2147483647 w 226"/>
                  <a:gd name="T57" fmla="*/ 2147483647 h 250"/>
                  <a:gd name="T58" fmla="*/ 2147483647 w 226"/>
                  <a:gd name="T59" fmla="*/ 2147483647 h 250"/>
                  <a:gd name="T60" fmla="*/ 2147483647 w 226"/>
                  <a:gd name="T61" fmla="*/ 2147483647 h 250"/>
                  <a:gd name="T62" fmla="*/ 2147483647 w 226"/>
                  <a:gd name="T63" fmla="*/ 2147483647 h 250"/>
                  <a:gd name="T64" fmla="*/ 2147483647 w 226"/>
                  <a:gd name="T65" fmla="*/ 2147483647 h 250"/>
                  <a:gd name="T66" fmla="*/ 2147483647 w 226"/>
                  <a:gd name="T67" fmla="*/ 2147483647 h 250"/>
                  <a:gd name="T68" fmla="*/ 2147483647 w 226"/>
                  <a:gd name="T69" fmla="*/ 2147483647 h 250"/>
                  <a:gd name="T70" fmla="*/ 0 w 226"/>
                  <a:gd name="T71" fmla="*/ 2147483647 h 250"/>
                  <a:gd name="T72" fmla="*/ 2147483647 w 226"/>
                  <a:gd name="T73" fmla="*/ 2147483647 h 250"/>
                  <a:gd name="T74" fmla="*/ 2147483647 w 226"/>
                  <a:gd name="T75" fmla="*/ 2147483647 h 250"/>
                  <a:gd name="T76" fmla="*/ 2147483647 w 226"/>
                  <a:gd name="T77" fmla="*/ 2147483647 h 250"/>
                  <a:gd name="T78" fmla="*/ 2147483647 w 226"/>
                  <a:gd name="T79" fmla="*/ 2147483647 h 250"/>
                  <a:gd name="T80" fmla="*/ 2147483647 w 226"/>
                  <a:gd name="T81" fmla="*/ 2147483647 h 250"/>
                  <a:gd name="T82" fmla="*/ 2147483647 w 226"/>
                  <a:gd name="T83" fmla="*/ 2147483647 h 250"/>
                  <a:gd name="T84" fmla="*/ 2147483647 w 226"/>
                  <a:gd name="T85" fmla="*/ 2147483647 h 250"/>
                  <a:gd name="T86" fmla="*/ 2147483647 w 226"/>
                  <a:gd name="T87" fmla="*/ 2147483647 h 250"/>
                  <a:gd name="T88" fmla="*/ 2147483647 w 226"/>
                  <a:gd name="T89" fmla="*/ 2147483647 h 250"/>
                  <a:gd name="T90" fmla="*/ 2147483647 w 226"/>
                  <a:gd name="T91" fmla="*/ 2147483647 h 250"/>
                  <a:gd name="T92" fmla="*/ 2147483647 w 226"/>
                  <a:gd name="T93" fmla="*/ 2147483647 h 250"/>
                  <a:gd name="T94" fmla="*/ 2147483647 w 226"/>
                  <a:gd name="T95" fmla="*/ 2147483647 h 250"/>
                  <a:gd name="T96" fmla="*/ 2147483647 w 226"/>
                  <a:gd name="T97" fmla="*/ 2147483647 h 250"/>
                  <a:gd name="T98" fmla="*/ 2147483647 w 226"/>
                  <a:gd name="T99" fmla="*/ 2147483647 h 250"/>
                  <a:gd name="T100" fmla="*/ 2147483647 w 226"/>
                  <a:gd name="T101" fmla="*/ 2147483647 h 250"/>
                  <a:gd name="T102" fmla="*/ 2147483647 w 226"/>
                  <a:gd name="T103" fmla="*/ 2147483647 h 250"/>
                  <a:gd name="T104" fmla="*/ 2147483647 w 226"/>
                  <a:gd name="T105" fmla="*/ 0 h 2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6"/>
                  <a:gd name="T160" fmla="*/ 0 h 250"/>
                  <a:gd name="T161" fmla="*/ 226 w 226"/>
                  <a:gd name="T162" fmla="*/ 250 h 2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6" h="250">
                    <a:moveTo>
                      <a:pt x="219" y="0"/>
                    </a:moveTo>
                    <a:lnTo>
                      <a:pt x="224" y="2"/>
                    </a:lnTo>
                    <a:lnTo>
                      <a:pt x="225" y="7"/>
                    </a:lnTo>
                    <a:lnTo>
                      <a:pt x="224" y="12"/>
                    </a:lnTo>
                    <a:lnTo>
                      <a:pt x="224" y="16"/>
                    </a:lnTo>
                    <a:lnTo>
                      <a:pt x="222" y="21"/>
                    </a:lnTo>
                    <a:lnTo>
                      <a:pt x="221" y="25"/>
                    </a:lnTo>
                    <a:lnTo>
                      <a:pt x="220" y="30"/>
                    </a:lnTo>
                    <a:lnTo>
                      <a:pt x="219" y="34"/>
                    </a:lnTo>
                    <a:lnTo>
                      <a:pt x="217" y="39"/>
                    </a:lnTo>
                    <a:lnTo>
                      <a:pt x="216" y="44"/>
                    </a:lnTo>
                    <a:lnTo>
                      <a:pt x="215" y="49"/>
                    </a:lnTo>
                    <a:lnTo>
                      <a:pt x="214" y="54"/>
                    </a:lnTo>
                    <a:lnTo>
                      <a:pt x="213" y="59"/>
                    </a:lnTo>
                    <a:lnTo>
                      <a:pt x="213" y="63"/>
                    </a:lnTo>
                    <a:lnTo>
                      <a:pt x="214" y="69"/>
                    </a:lnTo>
                    <a:lnTo>
                      <a:pt x="216" y="74"/>
                    </a:lnTo>
                    <a:lnTo>
                      <a:pt x="218" y="80"/>
                    </a:lnTo>
                    <a:lnTo>
                      <a:pt x="214" y="88"/>
                    </a:lnTo>
                    <a:lnTo>
                      <a:pt x="210" y="96"/>
                    </a:lnTo>
                    <a:lnTo>
                      <a:pt x="206" y="104"/>
                    </a:lnTo>
                    <a:lnTo>
                      <a:pt x="202" y="110"/>
                    </a:lnTo>
                    <a:lnTo>
                      <a:pt x="198" y="117"/>
                    </a:lnTo>
                    <a:lnTo>
                      <a:pt x="194" y="125"/>
                    </a:lnTo>
                    <a:lnTo>
                      <a:pt x="190" y="133"/>
                    </a:lnTo>
                    <a:lnTo>
                      <a:pt x="187" y="141"/>
                    </a:lnTo>
                    <a:lnTo>
                      <a:pt x="186" y="144"/>
                    </a:lnTo>
                    <a:lnTo>
                      <a:pt x="185" y="146"/>
                    </a:lnTo>
                    <a:lnTo>
                      <a:pt x="185" y="150"/>
                    </a:lnTo>
                    <a:lnTo>
                      <a:pt x="185" y="153"/>
                    </a:lnTo>
                    <a:lnTo>
                      <a:pt x="184" y="156"/>
                    </a:lnTo>
                    <a:lnTo>
                      <a:pt x="183" y="159"/>
                    </a:lnTo>
                    <a:lnTo>
                      <a:pt x="183" y="162"/>
                    </a:lnTo>
                    <a:lnTo>
                      <a:pt x="180" y="164"/>
                    </a:lnTo>
                    <a:lnTo>
                      <a:pt x="178" y="168"/>
                    </a:lnTo>
                    <a:lnTo>
                      <a:pt x="177" y="173"/>
                    </a:lnTo>
                    <a:lnTo>
                      <a:pt x="177" y="177"/>
                    </a:lnTo>
                    <a:lnTo>
                      <a:pt x="178" y="181"/>
                    </a:lnTo>
                    <a:lnTo>
                      <a:pt x="179" y="186"/>
                    </a:lnTo>
                    <a:lnTo>
                      <a:pt x="180" y="189"/>
                    </a:lnTo>
                    <a:lnTo>
                      <a:pt x="181" y="194"/>
                    </a:lnTo>
                    <a:lnTo>
                      <a:pt x="182" y="199"/>
                    </a:lnTo>
                    <a:lnTo>
                      <a:pt x="183" y="204"/>
                    </a:lnTo>
                    <a:lnTo>
                      <a:pt x="185" y="208"/>
                    </a:lnTo>
                    <a:lnTo>
                      <a:pt x="186" y="212"/>
                    </a:lnTo>
                    <a:lnTo>
                      <a:pt x="189" y="216"/>
                    </a:lnTo>
                    <a:lnTo>
                      <a:pt x="191" y="221"/>
                    </a:lnTo>
                    <a:lnTo>
                      <a:pt x="192" y="225"/>
                    </a:lnTo>
                    <a:lnTo>
                      <a:pt x="194" y="228"/>
                    </a:lnTo>
                    <a:lnTo>
                      <a:pt x="195" y="233"/>
                    </a:lnTo>
                    <a:lnTo>
                      <a:pt x="194" y="236"/>
                    </a:lnTo>
                    <a:lnTo>
                      <a:pt x="193" y="239"/>
                    </a:lnTo>
                    <a:lnTo>
                      <a:pt x="192" y="241"/>
                    </a:lnTo>
                    <a:lnTo>
                      <a:pt x="190" y="243"/>
                    </a:lnTo>
                    <a:lnTo>
                      <a:pt x="188" y="245"/>
                    </a:lnTo>
                    <a:lnTo>
                      <a:pt x="186" y="247"/>
                    </a:lnTo>
                    <a:lnTo>
                      <a:pt x="184" y="248"/>
                    </a:lnTo>
                    <a:lnTo>
                      <a:pt x="182" y="249"/>
                    </a:lnTo>
                    <a:lnTo>
                      <a:pt x="176" y="247"/>
                    </a:lnTo>
                    <a:lnTo>
                      <a:pt x="172" y="246"/>
                    </a:lnTo>
                    <a:lnTo>
                      <a:pt x="167" y="246"/>
                    </a:lnTo>
                    <a:lnTo>
                      <a:pt x="162" y="246"/>
                    </a:lnTo>
                    <a:lnTo>
                      <a:pt x="157" y="247"/>
                    </a:lnTo>
                    <a:lnTo>
                      <a:pt x="152" y="247"/>
                    </a:lnTo>
                    <a:lnTo>
                      <a:pt x="146" y="247"/>
                    </a:lnTo>
                    <a:lnTo>
                      <a:pt x="141" y="246"/>
                    </a:lnTo>
                    <a:lnTo>
                      <a:pt x="138" y="243"/>
                    </a:lnTo>
                    <a:lnTo>
                      <a:pt x="136" y="239"/>
                    </a:lnTo>
                    <a:lnTo>
                      <a:pt x="135" y="234"/>
                    </a:lnTo>
                    <a:lnTo>
                      <a:pt x="134" y="229"/>
                    </a:lnTo>
                    <a:lnTo>
                      <a:pt x="132" y="225"/>
                    </a:lnTo>
                    <a:lnTo>
                      <a:pt x="131" y="221"/>
                    </a:lnTo>
                    <a:lnTo>
                      <a:pt x="128" y="217"/>
                    </a:lnTo>
                    <a:lnTo>
                      <a:pt x="123" y="214"/>
                    </a:lnTo>
                    <a:lnTo>
                      <a:pt x="116" y="212"/>
                    </a:lnTo>
                    <a:lnTo>
                      <a:pt x="109" y="209"/>
                    </a:lnTo>
                    <a:lnTo>
                      <a:pt x="103" y="204"/>
                    </a:lnTo>
                    <a:lnTo>
                      <a:pt x="97" y="200"/>
                    </a:lnTo>
                    <a:lnTo>
                      <a:pt x="93" y="195"/>
                    </a:lnTo>
                    <a:lnTo>
                      <a:pt x="88" y="191"/>
                    </a:lnTo>
                    <a:lnTo>
                      <a:pt x="82" y="187"/>
                    </a:lnTo>
                    <a:lnTo>
                      <a:pt x="76" y="184"/>
                    </a:lnTo>
                    <a:lnTo>
                      <a:pt x="71" y="187"/>
                    </a:lnTo>
                    <a:lnTo>
                      <a:pt x="67" y="190"/>
                    </a:lnTo>
                    <a:lnTo>
                      <a:pt x="62" y="193"/>
                    </a:lnTo>
                    <a:lnTo>
                      <a:pt x="58" y="198"/>
                    </a:lnTo>
                    <a:lnTo>
                      <a:pt x="54" y="202"/>
                    </a:lnTo>
                    <a:lnTo>
                      <a:pt x="49" y="205"/>
                    </a:lnTo>
                    <a:lnTo>
                      <a:pt x="44" y="208"/>
                    </a:lnTo>
                    <a:lnTo>
                      <a:pt x="39" y="210"/>
                    </a:lnTo>
                    <a:lnTo>
                      <a:pt x="37" y="211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3" y="212"/>
                    </a:lnTo>
                    <a:lnTo>
                      <a:pt x="31" y="211"/>
                    </a:lnTo>
                    <a:lnTo>
                      <a:pt x="29" y="209"/>
                    </a:lnTo>
                    <a:lnTo>
                      <a:pt x="27" y="208"/>
                    </a:lnTo>
                    <a:lnTo>
                      <a:pt x="24" y="207"/>
                    </a:lnTo>
                    <a:lnTo>
                      <a:pt x="21" y="203"/>
                    </a:lnTo>
                    <a:lnTo>
                      <a:pt x="19" y="199"/>
                    </a:lnTo>
                    <a:lnTo>
                      <a:pt x="16" y="194"/>
                    </a:lnTo>
                    <a:lnTo>
                      <a:pt x="13" y="189"/>
                    </a:lnTo>
                    <a:lnTo>
                      <a:pt x="11" y="185"/>
                    </a:lnTo>
                    <a:lnTo>
                      <a:pt x="8" y="180"/>
                    </a:lnTo>
                    <a:lnTo>
                      <a:pt x="5" y="175"/>
                    </a:lnTo>
                    <a:lnTo>
                      <a:pt x="2" y="171"/>
                    </a:lnTo>
                    <a:lnTo>
                      <a:pt x="0" y="165"/>
                    </a:lnTo>
                    <a:lnTo>
                      <a:pt x="0" y="159"/>
                    </a:lnTo>
                    <a:lnTo>
                      <a:pt x="0" y="153"/>
                    </a:lnTo>
                    <a:lnTo>
                      <a:pt x="2" y="147"/>
                    </a:lnTo>
                    <a:lnTo>
                      <a:pt x="3" y="142"/>
                    </a:lnTo>
                    <a:lnTo>
                      <a:pt x="5" y="136"/>
                    </a:lnTo>
                    <a:lnTo>
                      <a:pt x="8" y="131"/>
                    </a:lnTo>
                    <a:lnTo>
                      <a:pt x="10" y="126"/>
                    </a:lnTo>
                    <a:lnTo>
                      <a:pt x="18" y="119"/>
                    </a:lnTo>
                    <a:lnTo>
                      <a:pt x="25" y="114"/>
                    </a:lnTo>
                    <a:lnTo>
                      <a:pt x="33" y="108"/>
                    </a:lnTo>
                    <a:lnTo>
                      <a:pt x="41" y="104"/>
                    </a:lnTo>
                    <a:lnTo>
                      <a:pt x="50" y="98"/>
                    </a:lnTo>
                    <a:lnTo>
                      <a:pt x="56" y="91"/>
                    </a:lnTo>
                    <a:lnTo>
                      <a:pt x="62" y="83"/>
                    </a:lnTo>
                    <a:lnTo>
                      <a:pt x="68" y="74"/>
                    </a:lnTo>
                    <a:lnTo>
                      <a:pt x="71" y="72"/>
                    </a:lnTo>
                    <a:lnTo>
                      <a:pt x="74" y="70"/>
                    </a:lnTo>
                    <a:lnTo>
                      <a:pt x="77" y="69"/>
                    </a:lnTo>
                    <a:lnTo>
                      <a:pt x="80" y="67"/>
                    </a:lnTo>
                    <a:lnTo>
                      <a:pt x="86" y="66"/>
                    </a:lnTo>
                    <a:lnTo>
                      <a:pt x="91" y="65"/>
                    </a:lnTo>
                    <a:lnTo>
                      <a:pt x="96" y="63"/>
                    </a:lnTo>
                    <a:lnTo>
                      <a:pt x="102" y="62"/>
                    </a:lnTo>
                    <a:lnTo>
                      <a:pt x="108" y="61"/>
                    </a:lnTo>
                    <a:lnTo>
                      <a:pt x="114" y="60"/>
                    </a:lnTo>
                    <a:lnTo>
                      <a:pt x="118" y="56"/>
                    </a:lnTo>
                    <a:lnTo>
                      <a:pt x="123" y="52"/>
                    </a:lnTo>
                    <a:lnTo>
                      <a:pt x="125" y="50"/>
                    </a:lnTo>
                    <a:lnTo>
                      <a:pt x="126" y="47"/>
                    </a:lnTo>
                    <a:lnTo>
                      <a:pt x="128" y="44"/>
                    </a:lnTo>
                    <a:lnTo>
                      <a:pt x="129" y="41"/>
                    </a:lnTo>
                    <a:lnTo>
                      <a:pt x="131" y="38"/>
                    </a:lnTo>
                    <a:lnTo>
                      <a:pt x="132" y="35"/>
                    </a:lnTo>
                    <a:lnTo>
                      <a:pt x="135" y="33"/>
                    </a:lnTo>
                    <a:lnTo>
                      <a:pt x="138" y="31"/>
                    </a:lnTo>
                    <a:lnTo>
                      <a:pt x="142" y="29"/>
                    </a:lnTo>
                    <a:lnTo>
                      <a:pt x="146" y="27"/>
                    </a:lnTo>
                    <a:lnTo>
                      <a:pt x="151" y="25"/>
                    </a:lnTo>
                    <a:lnTo>
                      <a:pt x="156" y="24"/>
                    </a:lnTo>
                    <a:lnTo>
                      <a:pt x="161" y="23"/>
                    </a:lnTo>
                    <a:lnTo>
                      <a:pt x="165" y="22"/>
                    </a:lnTo>
                    <a:lnTo>
                      <a:pt x="170" y="22"/>
                    </a:lnTo>
                    <a:lnTo>
                      <a:pt x="174" y="22"/>
                    </a:lnTo>
                    <a:lnTo>
                      <a:pt x="181" y="20"/>
                    </a:lnTo>
                    <a:lnTo>
                      <a:pt x="187" y="17"/>
                    </a:lnTo>
                    <a:lnTo>
                      <a:pt x="192" y="15"/>
                    </a:lnTo>
                    <a:lnTo>
                      <a:pt x="198" y="12"/>
                    </a:lnTo>
                    <a:lnTo>
                      <a:pt x="203" y="9"/>
                    </a:lnTo>
                    <a:lnTo>
                      <a:pt x="207" y="6"/>
                    </a:lnTo>
                    <a:lnTo>
                      <a:pt x="212" y="3"/>
                    </a:lnTo>
                    <a:lnTo>
                      <a:pt x="218" y="0"/>
                    </a:lnTo>
                    <a:lnTo>
                      <a:pt x="219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266">
                <a:extLst>
                  <a:ext uri="{FF2B5EF4-FFF2-40B4-BE49-F238E27FC236}">
                    <a16:creationId xmlns:a16="http://schemas.microsoft.com/office/drawing/2014/main" id="{60679A46-2BB1-F845-8124-8DDACE18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936" y="2465482"/>
                <a:ext cx="918828" cy="739239"/>
              </a:xfrm>
              <a:custGeom>
                <a:avLst/>
                <a:gdLst>
                  <a:gd name="T0" fmla="*/ 0 w 660"/>
                  <a:gd name="T1" fmla="*/ 2147483647 h 531"/>
                  <a:gd name="T2" fmla="*/ 2147483647 w 660"/>
                  <a:gd name="T3" fmla="*/ 2147483647 h 531"/>
                  <a:gd name="T4" fmla="*/ 2147483647 w 660"/>
                  <a:gd name="T5" fmla="*/ 2147483647 h 531"/>
                  <a:gd name="T6" fmla="*/ 2147483647 w 660"/>
                  <a:gd name="T7" fmla="*/ 2147483647 h 531"/>
                  <a:gd name="T8" fmla="*/ 2147483647 w 660"/>
                  <a:gd name="T9" fmla="*/ 2147483647 h 531"/>
                  <a:gd name="T10" fmla="*/ 2147483647 w 660"/>
                  <a:gd name="T11" fmla="*/ 2147483647 h 531"/>
                  <a:gd name="T12" fmla="*/ 2147483647 w 660"/>
                  <a:gd name="T13" fmla="*/ 2147483647 h 531"/>
                  <a:gd name="T14" fmla="*/ 2147483647 w 660"/>
                  <a:gd name="T15" fmla="*/ 2147483647 h 531"/>
                  <a:gd name="T16" fmla="*/ 2147483647 w 660"/>
                  <a:gd name="T17" fmla="*/ 2147483647 h 531"/>
                  <a:gd name="T18" fmla="*/ 2147483647 w 660"/>
                  <a:gd name="T19" fmla="*/ 2147483647 h 531"/>
                  <a:gd name="T20" fmla="*/ 2147483647 w 660"/>
                  <a:gd name="T21" fmla="*/ 2147483647 h 531"/>
                  <a:gd name="T22" fmla="*/ 2147483647 w 660"/>
                  <a:gd name="T23" fmla="*/ 2147483647 h 531"/>
                  <a:gd name="T24" fmla="*/ 2147483647 w 660"/>
                  <a:gd name="T25" fmla="*/ 2147483647 h 531"/>
                  <a:gd name="T26" fmla="*/ 2147483647 w 660"/>
                  <a:gd name="T27" fmla="*/ 2147483647 h 531"/>
                  <a:gd name="T28" fmla="*/ 2147483647 w 660"/>
                  <a:gd name="T29" fmla="*/ 2147483647 h 531"/>
                  <a:gd name="T30" fmla="*/ 2147483647 w 660"/>
                  <a:gd name="T31" fmla="*/ 0 h 531"/>
                  <a:gd name="T32" fmla="*/ 2147483647 w 660"/>
                  <a:gd name="T33" fmla="*/ 2147483647 h 531"/>
                  <a:gd name="T34" fmla="*/ 2147483647 w 660"/>
                  <a:gd name="T35" fmla="*/ 2147483647 h 531"/>
                  <a:gd name="T36" fmla="*/ 2147483647 w 660"/>
                  <a:gd name="T37" fmla="*/ 2147483647 h 531"/>
                  <a:gd name="T38" fmla="*/ 2147483647 w 660"/>
                  <a:gd name="T39" fmla="*/ 2147483647 h 531"/>
                  <a:gd name="T40" fmla="*/ 2147483647 w 660"/>
                  <a:gd name="T41" fmla="*/ 2147483647 h 531"/>
                  <a:gd name="T42" fmla="*/ 2147483647 w 660"/>
                  <a:gd name="T43" fmla="*/ 2147483647 h 531"/>
                  <a:gd name="T44" fmla="*/ 2147483647 w 660"/>
                  <a:gd name="T45" fmla="*/ 2147483647 h 531"/>
                  <a:gd name="T46" fmla="*/ 2147483647 w 660"/>
                  <a:gd name="T47" fmla="*/ 2147483647 h 531"/>
                  <a:gd name="T48" fmla="*/ 2147483647 w 660"/>
                  <a:gd name="T49" fmla="*/ 2147483647 h 531"/>
                  <a:gd name="T50" fmla="*/ 2147483647 w 660"/>
                  <a:gd name="T51" fmla="*/ 2147483647 h 531"/>
                  <a:gd name="T52" fmla="*/ 2147483647 w 660"/>
                  <a:gd name="T53" fmla="*/ 2147483647 h 531"/>
                  <a:gd name="T54" fmla="*/ 2147483647 w 660"/>
                  <a:gd name="T55" fmla="*/ 2147483647 h 531"/>
                  <a:gd name="T56" fmla="*/ 2147483647 w 660"/>
                  <a:gd name="T57" fmla="*/ 2147483647 h 531"/>
                  <a:gd name="T58" fmla="*/ 2147483647 w 660"/>
                  <a:gd name="T59" fmla="*/ 2147483647 h 531"/>
                  <a:gd name="T60" fmla="*/ 2147483647 w 660"/>
                  <a:gd name="T61" fmla="*/ 2147483647 h 531"/>
                  <a:gd name="T62" fmla="*/ 2147483647 w 660"/>
                  <a:gd name="T63" fmla="*/ 2147483647 h 531"/>
                  <a:gd name="T64" fmla="*/ 2147483647 w 660"/>
                  <a:gd name="T65" fmla="*/ 2147483647 h 531"/>
                  <a:gd name="T66" fmla="*/ 2147483647 w 660"/>
                  <a:gd name="T67" fmla="*/ 2147483647 h 531"/>
                  <a:gd name="T68" fmla="*/ 2147483647 w 660"/>
                  <a:gd name="T69" fmla="*/ 2147483647 h 531"/>
                  <a:gd name="T70" fmla="*/ 2147483647 w 660"/>
                  <a:gd name="T71" fmla="*/ 2147483647 h 531"/>
                  <a:gd name="T72" fmla="*/ 2147483647 w 660"/>
                  <a:gd name="T73" fmla="*/ 2147483647 h 531"/>
                  <a:gd name="T74" fmla="*/ 2147483647 w 660"/>
                  <a:gd name="T75" fmla="*/ 2147483647 h 531"/>
                  <a:gd name="T76" fmla="*/ 2147483647 w 660"/>
                  <a:gd name="T77" fmla="*/ 2147483647 h 531"/>
                  <a:gd name="T78" fmla="*/ 2147483647 w 660"/>
                  <a:gd name="T79" fmla="*/ 2147483647 h 531"/>
                  <a:gd name="T80" fmla="*/ 2147483647 w 660"/>
                  <a:gd name="T81" fmla="*/ 2147483647 h 531"/>
                  <a:gd name="T82" fmla="*/ 2147483647 w 660"/>
                  <a:gd name="T83" fmla="*/ 2147483647 h 531"/>
                  <a:gd name="T84" fmla="*/ 2147483647 w 660"/>
                  <a:gd name="T85" fmla="*/ 2147483647 h 531"/>
                  <a:gd name="T86" fmla="*/ 2147483647 w 660"/>
                  <a:gd name="T87" fmla="*/ 2147483647 h 531"/>
                  <a:gd name="T88" fmla="*/ 2147483647 w 660"/>
                  <a:gd name="T89" fmla="*/ 2147483647 h 531"/>
                  <a:gd name="T90" fmla="*/ 2147483647 w 660"/>
                  <a:gd name="T91" fmla="*/ 2147483647 h 531"/>
                  <a:gd name="T92" fmla="*/ 2147483647 w 660"/>
                  <a:gd name="T93" fmla="*/ 2147483647 h 531"/>
                  <a:gd name="T94" fmla="*/ 2147483647 w 660"/>
                  <a:gd name="T95" fmla="*/ 2147483647 h 531"/>
                  <a:gd name="T96" fmla="*/ 2147483647 w 660"/>
                  <a:gd name="T97" fmla="*/ 2147483647 h 531"/>
                  <a:gd name="T98" fmla="*/ 2147483647 w 660"/>
                  <a:gd name="T99" fmla="*/ 2147483647 h 531"/>
                  <a:gd name="T100" fmla="*/ 2147483647 w 660"/>
                  <a:gd name="T101" fmla="*/ 2147483647 h 531"/>
                  <a:gd name="T102" fmla="*/ 2147483647 w 660"/>
                  <a:gd name="T103" fmla="*/ 2147483647 h 531"/>
                  <a:gd name="T104" fmla="*/ 2147483647 w 660"/>
                  <a:gd name="T105" fmla="*/ 2147483647 h 531"/>
                  <a:gd name="T106" fmla="*/ 2147483647 w 660"/>
                  <a:gd name="T107" fmla="*/ 2147483647 h 531"/>
                  <a:gd name="T108" fmla="*/ 2147483647 w 660"/>
                  <a:gd name="T109" fmla="*/ 2147483647 h 531"/>
                  <a:gd name="T110" fmla="*/ 2147483647 w 660"/>
                  <a:gd name="T111" fmla="*/ 2147483647 h 531"/>
                  <a:gd name="T112" fmla="*/ 2147483647 w 660"/>
                  <a:gd name="T113" fmla="*/ 2147483647 h 531"/>
                  <a:gd name="T114" fmla="*/ 2147483647 w 660"/>
                  <a:gd name="T115" fmla="*/ 2147483647 h 531"/>
                  <a:gd name="T116" fmla="*/ 2147483647 w 660"/>
                  <a:gd name="T117" fmla="*/ 2147483647 h 531"/>
                  <a:gd name="T118" fmla="*/ 2147483647 w 660"/>
                  <a:gd name="T119" fmla="*/ 2147483647 h 531"/>
                  <a:gd name="T120" fmla="*/ 2147483647 w 660"/>
                  <a:gd name="T121" fmla="*/ 2147483647 h 531"/>
                  <a:gd name="T122" fmla="*/ 2147483647 w 660"/>
                  <a:gd name="T123" fmla="*/ 2147483647 h 5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60"/>
                  <a:gd name="T187" fmla="*/ 0 h 531"/>
                  <a:gd name="T188" fmla="*/ 660 w 660"/>
                  <a:gd name="T189" fmla="*/ 531 h 5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60" h="531">
                    <a:moveTo>
                      <a:pt x="23" y="530"/>
                    </a:moveTo>
                    <a:lnTo>
                      <a:pt x="14" y="520"/>
                    </a:lnTo>
                    <a:lnTo>
                      <a:pt x="7" y="511"/>
                    </a:lnTo>
                    <a:lnTo>
                      <a:pt x="2" y="502"/>
                    </a:lnTo>
                    <a:lnTo>
                      <a:pt x="0" y="494"/>
                    </a:lnTo>
                    <a:lnTo>
                      <a:pt x="0" y="486"/>
                    </a:lnTo>
                    <a:lnTo>
                      <a:pt x="1" y="479"/>
                    </a:lnTo>
                    <a:lnTo>
                      <a:pt x="4" y="472"/>
                    </a:lnTo>
                    <a:lnTo>
                      <a:pt x="7" y="465"/>
                    </a:lnTo>
                    <a:lnTo>
                      <a:pt x="11" y="457"/>
                    </a:lnTo>
                    <a:lnTo>
                      <a:pt x="17" y="449"/>
                    </a:lnTo>
                    <a:lnTo>
                      <a:pt x="22" y="441"/>
                    </a:lnTo>
                    <a:lnTo>
                      <a:pt x="27" y="432"/>
                    </a:lnTo>
                    <a:lnTo>
                      <a:pt x="31" y="423"/>
                    </a:lnTo>
                    <a:lnTo>
                      <a:pt x="34" y="414"/>
                    </a:lnTo>
                    <a:lnTo>
                      <a:pt x="36" y="405"/>
                    </a:lnTo>
                    <a:lnTo>
                      <a:pt x="35" y="396"/>
                    </a:lnTo>
                    <a:lnTo>
                      <a:pt x="33" y="390"/>
                    </a:lnTo>
                    <a:lnTo>
                      <a:pt x="31" y="385"/>
                    </a:lnTo>
                    <a:lnTo>
                      <a:pt x="30" y="379"/>
                    </a:lnTo>
                    <a:lnTo>
                      <a:pt x="29" y="374"/>
                    </a:lnTo>
                    <a:lnTo>
                      <a:pt x="28" y="369"/>
                    </a:lnTo>
                    <a:lnTo>
                      <a:pt x="28" y="364"/>
                    </a:lnTo>
                    <a:lnTo>
                      <a:pt x="27" y="358"/>
                    </a:lnTo>
                    <a:lnTo>
                      <a:pt x="27" y="353"/>
                    </a:lnTo>
                    <a:lnTo>
                      <a:pt x="28" y="346"/>
                    </a:lnTo>
                    <a:lnTo>
                      <a:pt x="29" y="339"/>
                    </a:lnTo>
                    <a:lnTo>
                      <a:pt x="30" y="332"/>
                    </a:lnTo>
                    <a:lnTo>
                      <a:pt x="32" y="325"/>
                    </a:lnTo>
                    <a:lnTo>
                      <a:pt x="34" y="320"/>
                    </a:lnTo>
                    <a:lnTo>
                      <a:pt x="37" y="314"/>
                    </a:lnTo>
                    <a:lnTo>
                      <a:pt x="40" y="309"/>
                    </a:lnTo>
                    <a:lnTo>
                      <a:pt x="44" y="305"/>
                    </a:lnTo>
                    <a:lnTo>
                      <a:pt x="44" y="304"/>
                    </a:lnTo>
                    <a:lnTo>
                      <a:pt x="44" y="303"/>
                    </a:lnTo>
                    <a:lnTo>
                      <a:pt x="44" y="302"/>
                    </a:lnTo>
                    <a:lnTo>
                      <a:pt x="44" y="300"/>
                    </a:lnTo>
                    <a:lnTo>
                      <a:pt x="46" y="296"/>
                    </a:lnTo>
                    <a:lnTo>
                      <a:pt x="47" y="291"/>
                    </a:lnTo>
                    <a:lnTo>
                      <a:pt x="49" y="286"/>
                    </a:lnTo>
                    <a:lnTo>
                      <a:pt x="51" y="280"/>
                    </a:lnTo>
                    <a:lnTo>
                      <a:pt x="53" y="274"/>
                    </a:lnTo>
                    <a:lnTo>
                      <a:pt x="54" y="268"/>
                    </a:lnTo>
                    <a:lnTo>
                      <a:pt x="55" y="263"/>
                    </a:lnTo>
                    <a:lnTo>
                      <a:pt x="54" y="257"/>
                    </a:lnTo>
                    <a:lnTo>
                      <a:pt x="51" y="249"/>
                    </a:lnTo>
                    <a:lnTo>
                      <a:pt x="49" y="241"/>
                    </a:lnTo>
                    <a:lnTo>
                      <a:pt x="47" y="234"/>
                    </a:lnTo>
                    <a:lnTo>
                      <a:pt x="47" y="227"/>
                    </a:lnTo>
                    <a:lnTo>
                      <a:pt x="47" y="221"/>
                    </a:lnTo>
                    <a:lnTo>
                      <a:pt x="49" y="214"/>
                    </a:lnTo>
                    <a:lnTo>
                      <a:pt x="53" y="208"/>
                    </a:lnTo>
                    <a:lnTo>
                      <a:pt x="57" y="201"/>
                    </a:lnTo>
                    <a:lnTo>
                      <a:pt x="62" y="198"/>
                    </a:lnTo>
                    <a:lnTo>
                      <a:pt x="66" y="194"/>
                    </a:lnTo>
                    <a:lnTo>
                      <a:pt x="70" y="190"/>
                    </a:lnTo>
                    <a:lnTo>
                      <a:pt x="73" y="185"/>
                    </a:lnTo>
                    <a:lnTo>
                      <a:pt x="76" y="180"/>
                    </a:lnTo>
                    <a:lnTo>
                      <a:pt x="78" y="175"/>
                    </a:lnTo>
                    <a:lnTo>
                      <a:pt x="81" y="170"/>
                    </a:lnTo>
                    <a:lnTo>
                      <a:pt x="83" y="165"/>
                    </a:lnTo>
                    <a:lnTo>
                      <a:pt x="85" y="160"/>
                    </a:lnTo>
                    <a:lnTo>
                      <a:pt x="87" y="154"/>
                    </a:lnTo>
                    <a:lnTo>
                      <a:pt x="89" y="149"/>
                    </a:lnTo>
                    <a:lnTo>
                      <a:pt x="92" y="144"/>
                    </a:lnTo>
                    <a:lnTo>
                      <a:pt x="94" y="139"/>
                    </a:lnTo>
                    <a:lnTo>
                      <a:pt x="97" y="134"/>
                    </a:lnTo>
                    <a:lnTo>
                      <a:pt x="100" y="130"/>
                    </a:lnTo>
                    <a:lnTo>
                      <a:pt x="104" y="126"/>
                    </a:lnTo>
                    <a:lnTo>
                      <a:pt x="106" y="116"/>
                    </a:lnTo>
                    <a:lnTo>
                      <a:pt x="110" y="106"/>
                    </a:lnTo>
                    <a:lnTo>
                      <a:pt x="115" y="97"/>
                    </a:lnTo>
                    <a:lnTo>
                      <a:pt x="120" y="89"/>
                    </a:lnTo>
                    <a:lnTo>
                      <a:pt x="126" y="82"/>
                    </a:lnTo>
                    <a:lnTo>
                      <a:pt x="133" y="76"/>
                    </a:lnTo>
                    <a:lnTo>
                      <a:pt x="140" y="70"/>
                    </a:lnTo>
                    <a:lnTo>
                      <a:pt x="149" y="64"/>
                    </a:lnTo>
                    <a:lnTo>
                      <a:pt x="152" y="56"/>
                    </a:lnTo>
                    <a:lnTo>
                      <a:pt x="154" y="47"/>
                    </a:lnTo>
                    <a:lnTo>
                      <a:pt x="156" y="39"/>
                    </a:lnTo>
                    <a:lnTo>
                      <a:pt x="159" y="32"/>
                    </a:lnTo>
                    <a:lnTo>
                      <a:pt x="162" y="24"/>
                    </a:lnTo>
                    <a:lnTo>
                      <a:pt x="165" y="18"/>
                    </a:lnTo>
                    <a:lnTo>
                      <a:pt x="171" y="12"/>
                    </a:lnTo>
                    <a:lnTo>
                      <a:pt x="177" y="7"/>
                    </a:lnTo>
                    <a:lnTo>
                      <a:pt x="180" y="6"/>
                    </a:lnTo>
                    <a:lnTo>
                      <a:pt x="181" y="5"/>
                    </a:lnTo>
                    <a:lnTo>
                      <a:pt x="183" y="4"/>
                    </a:lnTo>
                    <a:lnTo>
                      <a:pt x="185" y="3"/>
                    </a:lnTo>
                    <a:lnTo>
                      <a:pt x="187" y="2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201" y="1"/>
                    </a:lnTo>
                    <a:lnTo>
                      <a:pt x="206" y="2"/>
                    </a:lnTo>
                    <a:lnTo>
                      <a:pt x="211" y="4"/>
                    </a:lnTo>
                    <a:lnTo>
                      <a:pt x="217" y="5"/>
                    </a:lnTo>
                    <a:lnTo>
                      <a:pt x="222" y="7"/>
                    </a:lnTo>
                    <a:lnTo>
                      <a:pt x="228" y="9"/>
                    </a:lnTo>
                    <a:lnTo>
                      <a:pt x="233" y="11"/>
                    </a:lnTo>
                    <a:lnTo>
                      <a:pt x="239" y="12"/>
                    </a:lnTo>
                    <a:lnTo>
                      <a:pt x="245" y="14"/>
                    </a:lnTo>
                    <a:lnTo>
                      <a:pt x="250" y="16"/>
                    </a:lnTo>
                    <a:lnTo>
                      <a:pt x="256" y="17"/>
                    </a:lnTo>
                    <a:lnTo>
                      <a:pt x="262" y="18"/>
                    </a:lnTo>
                    <a:lnTo>
                      <a:pt x="268" y="18"/>
                    </a:lnTo>
                    <a:lnTo>
                      <a:pt x="273" y="19"/>
                    </a:lnTo>
                    <a:lnTo>
                      <a:pt x="278" y="18"/>
                    </a:lnTo>
                    <a:lnTo>
                      <a:pt x="284" y="17"/>
                    </a:lnTo>
                    <a:lnTo>
                      <a:pt x="286" y="18"/>
                    </a:lnTo>
                    <a:lnTo>
                      <a:pt x="288" y="18"/>
                    </a:lnTo>
                    <a:lnTo>
                      <a:pt x="290" y="19"/>
                    </a:lnTo>
                    <a:lnTo>
                      <a:pt x="291" y="19"/>
                    </a:lnTo>
                    <a:lnTo>
                      <a:pt x="296" y="22"/>
                    </a:lnTo>
                    <a:lnTo>
                      <a:pt x="299" y="26"/>
                    </a:lnTo>
                    <a:lnTo>
                      <a:pt x="304" y="29"/>
                    </a:lnTo>
                    <a:lnTo>
                      <a:pt x="308" y="32"/>
                    </a:lnTo>
                    <a:lnTo>
                      <a:pt x="313" y="36"/>
                    </a:lnTo>
                    <a:lnTo>
                      <a:pt x="318" y="39"/>
                    </a:lnTo>
                    <a:lnTo>
                      <a:pt x="323" y="41"/>
                    </a:lnTo>
                    <a:lnTo>
                      <a:pt x="328" y="44"/>
                    </a:lnTo>
                    <a:lnTo>
                      <a:pt x="333" y="46"/>
                    </a:lnTo>
                    <a:lnTo>
                      <a:pt x="338" y="48"/>
                    </a:lnTo>
                    <a:lnTo>
                      <a:pt x="344" y="49"/>
                    </a:lnTo>
                    <a:lnTo>
                      <a:pt x="349" y="50"/>
                    </a:lnTo>
                    <a:lnTo>
                      <a:pt x="355" y="51"/>
                    </a:lnTo>
                    <a:lnTo>
                      <a:pt x="361" y="51"/>
                    </a:lnTo>
                    <a:lnTo>
                      <a:pt x="366" y="51"/>
                    </a:lnTo>
                    <a:lnTo>
                      <a:pt x="373" y="50"/>
                    </a:lnTo>
                    <a:lnTo>
                      <a:pt x="375" y="49"/>
                    </a:lnTo>
                    <a:lnTo>
                      <a:pt x="377" y="48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2" y="47"/>
                    </a:lnTo>
                    <a:lnTo>
                      <a:pt x="384" y="47"/>
                    </a:lnTo>
                    <a:lnTo>
                      <a:pt x="385" y="47"/>
                    </a:lnTo>
                    <a:lnTo>
                      <a:pt x="387" y="46"/>
                    </a:lnTo>
                    <a:lnTo>
                      <a:pt x="390" y="44"/>
                    </a:lnTo>
                    <a:lnTo>
                      <a:pt x="393" y="41"/>
                    </a:lnTo>
                    <a:lnTo>
                      <a:pt x="395" y="39"/>
                    </a:lnTo>
                    <a:lnTo>
                      <a:pt x="399" y="35"/>
                    </a:lnTo>
                    <a:lnTo>
                      <a:pt x="402" y="35"/>
                    </a:lnTo>
                    <a:lnTo>
                      <a:pt x="405" y="35"/>
                    </a:lnTo>
                    <a:lnTo>
                      <a:pt x="408" y="36"/>
                    </a:lnTo>
                    <a:lnTo>
                      <a:pt x="411" y="38"/>
                    </a:lnTo>
                    <a:lnTo>
                      <a:pt x="414" y="39"/>
                    </a:lnTo>
                    <a:lnTo>
                      <a:pt x="417" y="40"/>
                    </a:lnTo>
                    <a:lnTo>
                      <a:pt x="420" y="41"/>
                    </a:lnTo>
                    <a:lnTo>
                      <a:pt x="423" y="41"/>
                    </a:lnTo>
                    <a:lnTo>
                      <a:pt x="429" y="43"/>
                    </a:lnTo>
                    <a:lnTo>
                      <a:pt x="434" y="44"/>
                    </a:lnTo>
                    <a:lnTo>
                      <a:pt x="440" y="46"/>
                    </a:lnTo>
                    <a:lnTo>
                      <a:pt x="446" y="48"/>
                    </a:lnTo>
                    <a:lnTo>
                      <a:pt x="452" y="50"/>
                    </a:lnTo>
                    <a:lnTo>
                      <a:pt x="458" y="52"/>
                    </a:lnTo>
                    <a:lnTo>
                      <a:pt x="463" y="54"/>
                    </a:lnTo>
                    <a:lnTo>
                      <a:pt x="470" y="55"/>
                    </a:lnTo>
                    <a:lnTo>
                      <a:pt x="476" y="57"/>
                    </a:lnTo>
                    <a:lnTo>
                      <a:pt x="481" y="58"/>
                    </a:lnTo>
                    <a:lnTo>
                      <a:pt x="487" y="58"/>
                    </a:lnTo>
                    <a:lnTo>
                      <a:pt x="493" y="58"/>
                    </a:lnTo>
                    <a:lnTo>
                      <a:pt x="498" y="57"/>
                    </a:lnTo>
                    <a:lnTo>
                      <a:pt x="503" y="56"/>
                    </a:lnTo>
                    <a:lnTo>
                      <a:pt x="509" y="54"/>
                    </a:lnTo>
                    <a:lnTo>
                      <a:pt x="514" y="53"/>
                    </a:lnTo>
                    <a:lnTo>
                      <a:pt x="519" y="51"/>
                    </a:lnTo>
                    <a:lnTo>
                      <a:pt x="524" y="49"/>
                    </a:lnTo>
                    <a:lnTo>
                      <a:pt x="529" y="48"/>
                    </a:lnTo>
                    <a:lnTo>
                      <a:pt x="535" y="47"/>
                    </a:lnTo>
                    <a:lnTo>
                      <a:pt x="540" y="46"/>
                    </a:lnTo>
                    <a:lnTo>
                      <a:pt x="546" y="45"/>
                    </a:lnTo>
                    <a:lnTo>
                      <a:pt x="551" y="45"/>
                    </a:lnTo>
                    <a:lnTo>
                      <a:pt x="556" y="46"/>
                    </a:lnTo>
                    <a:lnTo>
                      <a:pt x="564" y="47"/>
                    </a:lnTo>
                    <a:lnTo>
                      <a:pt x="572" y="48"/>
                    </a:lnTo>
                    <a:lnTo>
                      <a:pt x="579" y="50"/>
                    </a:lnTo>
                    <a:lnTo>
                      <a:pt x="586" y="52"/>
                    </a:lnTo>
                    <a:lnTo>
                      <a:pt x="592" y="56"/>
                    </a:lnTo>
                    <a:lnTo>
                      <a:pt x="597" y="59"/>
                    </a:lnTo>
                    <a:lnTo>
                      <a:pt x="603" y="62"/>
                    </a:lnTo>
                    <a:lnTo>
                      <a:pt x="607" y="66"/>
                    </a:lnTo>
                    <a:lnTo>
                      <a:pt x="613" y="70"/>
                    </a:lnTo>
                    <a:lnTo>
                      <a:pt x="618" y="74"/>
                    </a:lnTo>
                    <a:lnTo>
                      <a:pt x="623" y="78"/>
                    </a:lnTo>
                    <a:lnTo>
                      <a:pt x="628" y="82"/>
                    </a:lnTo>
                    <a:lnTo>
                      <a:pt x="634" y="86"/>
                    </a:lnTo>
                    <a:lnTo>
                      <a:pt x="640" y="89"/>
                    </a:lnTo>
                    <a:lnTo>
                      <a:pt x="646" y="93"/>
                    </a:lnTo>
                    <a:lnTo>
                      <a:pt x="652" y="96"/>
                    </a:lnTo>
                    <a:lnTo>
                      <a:pt x="652" y="104"/>
                    </a:lnTo>
                    <a:lnTo>
                      <a:pt x="654" y="112"/>
                    </a:lnTo>
                    <a:lnTo>
                      <a:pt x="656" y="121"/>
                    </a:lnTo>
                    <a:lnTo>
                      <a:pt x="658" y="129"/>
                    </a:lnTo>
                    <a:lnTo>
                      <a:pt x="659" y="137"/>
                    </a:lnTo>
                    <a:lnTo>
                      <a:pt x="659" y="145"/>
                    </a:lnTo>
                    <a:lnTo>
                      <a:pt x="656" y="153"/>
                    </a:lnTo>
                    <a:lnTo>
                      <a:pt x="650" y="159"/>
                    </a:lnTo>
                    <a:lnTo>
                      <a:pt x="646" y="167"/>
                    </a:lnTo>
                    <a:lnTo>
                      <a:pt x="642" y="174"/>
                    </a:lnTo>
                    <a:lnTo>
                      <a:pt x="637" y="182"/>
                    </a:lnTo>
                    <a:lnTo>
                      <a:pt x="632" y="189"/>
                    </a:lnTo>
                    <a:lnTo>
                      <a:pt x="626" y="195"/>
                    </a:lnTo>
                    <a:lnTo>
                      <a:pt x="621" y="202"/>
                    </a:lnTo>
                    <a:lnTo>
                      <a:pt x="615" y="209"/>
                    </a:lnTo>
                    <a:lnTo>
                      <a:pt x="608" y="215"/>
                    </a:lnTo>
                    <a:lnTo>
                      <a:pt x="603" y="221"/>
                    </a:lnTo>
                    <a:lnTo>
                      <a:pt x="596" y="226"/>
                    </a:lnTo>
                    <a:lnTo>
                      <a:pt x="589" y="232"/>
                    </a:lnTo>
                    <a:lnTo>
                      <a:pt x="582" y="237"/>
                    </a:lnTo>
                    <a:lnTo>
                      <a:pt x="574" y="242"/>
                    </a:lnTo>
                    <a:lnTo>
                      <a:pt x="567" y="246"/>
                    </a:lnTo>
                    <a:lnTo>
                      <a:pt x="558" y="250"/>
                    </a:lnTo>
                    <a:lnTo>
                      <a:pt x="550" y="254"/>
                    </a:lnTo>
                    <a:lnTo>
                      <a:pt x="544" y="257"/>
                    </a:lnTo>
                    <a:lnTo>
                      <a:pt x="537" y="259"/>
                    </a:lnTo>
                    <a:lnTo>
                      <a:pt x="530" y="262"/>
                    </a:lnTo>
                    <a:lnTo>
                      <a:pt x="522" y="263"/>
                    </a:lnTo>
                    <a:lnTo>
                      <a:pt x="515" y="264"/>
                    </a:lnTo>
                    <a:lnTo>
                      <a:pt x="507" y="264"/>
                    </a:lnTo>
                    <a:lnTo>
                      <a:pt x="500" y="263"/>
                    </a:lnTo>
                    <a:lnTo>
                      <a:pt x="494" y="260"/>
                    </a:lnTo>
                    <a:lnTo>
                      <a:pt x="489" y="255"/>
                    </a:lnTo>
                    <a:lnTo>
                      <a:pt x="483" y="250"/>
                    </a:lnTo>
                    <a:lnTo>
                      <a:pt x="478" y="245"/>
                    </a:lnTo>
                    <a:lnTo>
                      <a:pt x="472" y="239"/>
                    </a:lnTo>
                    <a:lnTo>
                      <a:pt x="467" y="235"/>
                    </a:lnTo>
                    <a:lnTo>
                      <a:pt x="461" y="232"/>
                    </a:lnTo>
                    <a:lnTo>
                      <a:pt x="454" y="230"/>
                    </a:lnTo>
                    <a:lnTo>
                      <a:pt x="447" y="228"/>
                    </a:lnTo>
                    <a:lnTo>
                      <a:pt x="442" y="233"/>
                    </a:lnTo>
                    <a:lnTo>
                      <a:pt x="437" y="238"/>
                    </a:lnTo>
                    <a:lnTo>
                      <a:pt x="431" y="241"/>
                    </a:lnTo>
                    <a:lnTo>
                      <a:pt x="425" y="243"/>
                    </a:lnTo>
                    <a:lnTo>
                      <a:pt x="419" y="245"/>
                    </a:lnTo>
                    <a:lnTo>
                      <a:pt x="413" y="246"/>
                    </a:lnTo>
                    <a:lnTo>
                      <a:pt x="406" y="247"/>
                    </a:lnTo>
                    <a:lnTo>
                      <a:pt x="399" y="247"/>
                    </a:lnTo>
                    <a:lnTo>
                      <a:pt x="392" y="247"/>
                    </a:lnTo>
                    <a:lnTo>
                      <a:pt x="385" y="246"/>
                    </a:lnTo>
                    <a:lnTo>
                      <a:pt x="379" y="246"/>
                    </a:lnTo>
                    <a:lnTo>
                      <a:pt x="373" y="246"/>
                    </a:lnTo>
                    <a:lnTo>
                      <a:pt x="365" y="245"/>
                    </a:lnTo>
                    <a:lnTo>
                      <a:pt x="359" y="246"/>
                    </a:lnTo>
                    <a:lnTo>
                      <a:pt x="352" y="246"/>
                    </a:lnTo>
                    <a:lnTo>
                      <a:pt x="346" y="247"/>
                    </a:lnTo>
                    <a:lnTo>
                      <a:pt x="343" y="250"/>
                    </a:lnTo>
                    <a:lnTo>
                      <a:pt x="340" y="253"/>
                    </a:lnTo>
                    <a:lnTo>
                      <a:pt x="339" y="256"/>
                    </a:lnTo>
                    <a:lnTo>
                      <a:pt x="338" y="260"/>
                    </a:lnTo>
                    <a:lnTo>
                      <a:pt x="337" y="264"/>
                    </a:lnTo>
                    <a:lnTo>
                      <a:pt x="337" y="268"/>
                    </a:lnTo>
                    <a:lnTo>
                      <a:pt x="337" y="272"/>
                    </a:lnTo>
                    <a:lnTo>
                      <a:pt x="337" y="277"/>
                    </a:lnTo>
                    <a:lnTo>
                      <a:pt x="340" y="281"/>
                    </a:lnTo>
                    <a:lnTo>
                      <a:pt x="342" y="285"/>
                    </a:lnTo>
                    <a:lnTo>
                      <a:pt x="345" y="289"/>
                    </a:lnTo>
                    <a:lnTo>
                      <a:pt x="346" y="292"/>
                    </a:lnTo>
                    <a:lnTo>
                      <a:pt x="348" y="296"/>
                    </a:lnTo>
                    <a:lnTo>
                      <a:pt x="349" y="300"/>
                    </a:lnTo>
                    <a:lnTo>
                      <a:pt x="349" y="305"/>
                    </a:lnTo>
                    <a:lnTo>
                      <a:pt x="349" y="309"/>
                    </a:lnTo>
                    <a:lnTo>
                      <a:pt x="347" y="312"/>
                    </a:lnTo>
                    <a:lnTo>
                      <a:pt x="345" y="314"/>
                    </a:lnTo>
                    <a:lnTo>
                      <a:pt x="343" y="316"/>
                    </a:lnTo>
                    <a:lnTo>
                      <a:pt x="341" y="318"/>
                    </a:lnTo>
                    <a:lnTo>
                      <a:pt x="338" y="319"/>
                    </a:lnTo>
                    <a:lnTo>
                      <a:pt x="336" y="321"/>
                    </a:lnTo>
                    <a:lnTo>
                      <a:pt x="333" y="323"/>
                    </a:lnTo>
                    <a:lnTo>
                      <a:pt x="330" y="324"/>
                    </a:lnTo>
                    <a:lnTo>
                      <a:pt x="329" y="325"/>
                    </a:lnTo>
                    <a:lnTo>
                      <a:pt x="328" y="326"/>
                    </a:lnTo>
                    <a:lnTo>
                      <a:pt x="327" y="328"/>
                    </a:lnTo>
                    <a:lnTo>
                      <a:pt x="327" y="330"/>
                    </a:lnTo>
                    <a:lnTo>
                      <a:pt x="326" y="332"/>
                    </a:lnTo>
                    <a:lnTo>
                      <a:pt x="326" y="335"/>
                    </a:lnTo>
                    <a:lnTo>
                      <a:pt x="325" y="336"/>
                    </a:lnTo>
                    <a:lnTo>
                      <a:pt x="325" y="339"/>
                    </a:lnTo>
                    <a:lnTo>
                      <a:pt x="325" y="340"/>
                    </a:lnTo>
                    <a:lnTo>
                      <a:pt x="326" y="342"/>
                    </a:lnTo>
                    <a:lnTo>
                      <a:pt x="326" y="344"/>
                    </a:lnTo>
                    <a:lnTo>
                      <a:pt x="326" y="346"/>
                    </a:lnTo>
                    <a:lnTo>
                      <a:pt x="327" y="348"/>
                    </a:lnTo>
                    <a:lnTo>
                      <a:pt x="327" y="350"/>
                    </a:lnTo>
                    <a:lnTo>
                      <a:pt x="326" y="352"/>
                    </a:lnTo>
                    <a:lnTo>
                      <a:pt x="325" y="353"/>
                    </a:lnTo>
                    <a:lnTo>
                      <a:pt x="322" y="356"/>
                    </a:lnTo>
                    <a:lnTo>
                      <a:pt x="318" y="360"/>
                    </a:lnTo>
                    <a:lnTo>
                      <a:pt x="316" y="363"/>
                    </a:lnTo>
                    <a:lnTo>
                      <a:pt x="313" y="366"/>
                    </a:lnTo>
                    <a:lnTo>
                      <a:pt x="311" y="369"/>
                    </a:lnTo>
                    <a:lnTo>
                      <a:pt x="309" y="373"/>
                    </a:lnTo>
                    <a:lnTo>
                      <a:pt x="308" y="376"/>
                    </a:lnTo>
                    <a:lnTo>
                      <a:pt x="307" y="380"/>
                    </a:lnTo>
                    <a:lnTo>
                      <a:pt x="308" y="386"/>
                    </a:lnTo>
                    <a:lnTo>
                      <a:pt x="308" y="392"/>
                    </a:lnTo>
                    <a:lnTo>
                      <a:pt x="308" y="397"/>
                    </a:lnTo>
                    <a:lnTo>
                      <a:pt x="307" y="402"/>
                    </a:lnTo>
                    <a:lnTo>
                      <a:pt x="306" y="407"/>
                    </a:lnTo>
                    <a:lnTo>
                      <a:pt x="304" y="412"/>
                    </a:lnTo>
                    <a:lnTo>
                      <a:pt x="301" y="416"/>
                    </a:lnTo>
                    <a:lnTo>
                      <a:pt x="297" y="420"/>
                    </a:lnTo>
                    <a:lnTo>
                      <a:pt x="294" y="423"/>
                    </a:lnTo>
                    <a:lnTo>
                      <a:pt x="289" y="425"/>
                    </a:lnTo>
                    <a:lnTo>
                      <a:pt x="285" y="425"/>
                    </a:lnTo>
                    <a:lnTo>
                      <a:pt x="280" y="425"/>
                    </a:lnTo>
                    <a:lnTo>
                      <a:pt x="275" y="424"/>
                    </a:lnTo>
                    <a:lnTo>
                      <a:pt x="271" y="424"/>
                    </a:lnTo>
                    <a:lnTo>
                      <a:pt x="266" y="423"/>
                    </a:lnTo>
                    <a:lnTo>
                      <a:pt x="261" y="422"/>
                    </a:lnTo>
                    <a:lnTo>
                      <a:pt x="255" y="420"/>
                    </a:lnTo>
                    <a:lnTo>
                      <a:pt x="249" y="417"/>
                    </a:lnTo>
                    <a:lnTo>
                      <a:pt x="243" y="413"/>
                    </a:lnTo>
                    <a:lnTo>
                      <a:pt x="237" y="410"/>
                    </a:lnTo>
                    <a:lnTo>
                      <a:pt x="231" y="406"/>
                    </a:lnTo>
                    <a:lnTo>
                      <a:pt x="226" y="403"/>
                    </a:lnTo>
                    <a:lnTo>
                      <a:pt x="220" y="399"/>
                    </a:lnTo>
                    <a:lnTo>
                      <a:pt x="214" y="397"/>
                    </a:lnTo>
                    <a:lnTo>
                      <a:pt x="208" y="393"/>
                    </a:lnTo>
                    <a:lnTo>
                      <a:pt x="202" y="391"/>
                    </a:lnTo>
                    <a:lnTo>
                      <a:pt x="196" y="388"/>
                    </a:lnTo>
                    <a:lnTo>
                      <a:pt x="190" y="386"/>
                    </a:lnTo>
                    <a:lnTo>
                      <a:pt x="183" y="384"/>
                    </a:lnTo>
                    <a:lnTo>
                      <a:pt x="177" y="383"/>
                    </a:lnTo>
                    <a:lnTo>
                      <a:pt x="170" y="383"/>
                    </a:lnTo>
                    <a:lnTo>
                      <a:pt x="163" y="384"/>
                    </a:lnTo>
                    <a:lnTo>
                      <a:pt x="159" y="388"/>
                    </a:lnTo>
                    <a:lnTo>
                      <a:pt x="156" y="393"/>
                    </a:lnTo>
                    <a:lnTo>
                      <a:pt x="153" y="399"/>
                    </a:lnTo>
                    <a:lnTo>
                      <a:pt x="152" y="405"/>
                    </a:lnTo>
                    <a:lnTo>
                      <a:pt x="151" y="411"/>
                    </a:lnTo>
                    <a:lnTo>
                      <a:pt x="150" y="418"/>
                    </a:lnTo>
                    <a:lnTo>
                      <a:pt x="150" y="425"/>
                    </a:lnTo>
                    <a:lnTo>
                      <a:pt x="150" y="431"/>
                    </a:lnTo>
                    <a:lnTo>
                      <a:pt x="151" y="438"/>
                    </a:lnTo>
                    <a:lnTo>
                      <a:pt x="152" y="444"/>
                    </a:lnTo>
                    <a:lnTo>
                      <a:pt x="153" y="450"/>
                    </a:lnTo>
                    <a:lnTo>
                      <a:pt x="153" y="456"/>
                    </a:lnTo>
                    <a:lnTo>
                      <a:pt x="154" y="462"/>
                    </a:lnTo>
                    <a:lnTo>
                      <a:pt x="155" y="468"/>
                    </a:lnTo>
                    <a:lnTo>
                      <a:pt x="156" y="474"/>
                    </a:lnTo>
                    <a:lnTo>
                      <a:pt x="157" y="480"/>
                    </a:lnTo>
                    <a:lnTo>
                      <a:pt x="156" y="483"/>
                    </a:lnTo>
                    <a:lnTo>
                      <a:pt x="156" y="486"/>
                    </a:lnTo>
                    <a:lnTo>
                      <a:pt x="156" y="488"/>
                    </a:lnTo>
                    <a:lnTo>
                      <a:pt x="155" y="490"/>
                    </a:lnTo>
                    <a:lnTo>
                      <a:pt x="153" y="492"/>
                    </a:lnTo>
                    <a:lnTo>
                      <a:pt x="151" y="495"/>
                    </a:lnTo>
                    <a:lnTo>
                      <a:pt x="148" y="498"/>
                    </a:lnTo>
                    <a:lnTo>
                      <a:pt x="145" y="500"/>
                    </a:lnTo>
                    <a:lnTo>
                      <a:pt x="142" y="498"/>
                    </a:lnTo>
                    <a:lnTo>
                      <a:pt x="138" y="497"/>
                    </a:lnTo>
                    <a:lnTo>
                      <a:pt x="134" y="495"/>
                    </a:lnTo>
                    <a:lnTo>
                      <a:pt x="130" y="494"/>
                    </a:lnTo>
                    <a:lnTo>
                      <a:pt x="126" y="493"/>
                    </a:lnTo>
                    <a:lnTo>
                      <a:pt x="122" y="493"/>
                    </a:lnTo>
                    <a:lnTo>
                      <a:pt x="118" y="494"/>
                    </a:lnTo>
                    <a:lnTo>
                      <a:pt x="114" y="496"/>
                    </a:lnTo>
                    <a:lnTo>
                      <a:pt x="108" y="499"/>
                    </a:lnTo>
                    <a:lnTo>
                      <a:pt x="104" y="504"/>
                    </a:lnTo>
                    <a:lnTo>
                      <a:pt x="99" y="508"/>
                    </a:lnTo>
                    <a:lnTo>
                      <a:pt x="95" y="512"/>
                    </a:lnTo>
                    <a:lnTo>
                      <a:pt x="90" y="517"/>
                    </a:lnTo>
                    <a:lnTo>
                      <a:pt x="85" y="520"/>
                    </a:lnTo>
                    <a:lnTo>
                      <a:pt x="78" y="523"/>
                    </a:lnTo>
                    <a:lnTo>
                      <a:pt x="72" y="524"/>
                    </a:lnTo>
                    <a:lnTo>
                      <a:pt x="68" y="523"/>
                    </a:lnTo>
                    <a:lnTo>
                      <a:pt x="65" y="521"/>
                    </a:lnTo>
                    <a:lnTo>
                      <a:pt x="62" y="520"/>
                    </a:lnTo>
                    <a:lnTo>
                      <a:pt x="59" y="518"/>
                    </a:lnTo>
                    <a:lnTo>
                      <a:pt x="23" y="53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269">
                <a:extLst>
                  <a:ext uri="{FF2B5EF4-FFF2-40B4-BE49-F238E27FC236}">
                    <a16:creationId xmlns:a16="http://schemas.microsoft.com/office/drawing/2014/main" id="{EECADFFD-0609-444F-8D1D-9DF796C6F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72" y="3084996"/>
                <a:ext cx="710003" cy="899337"/>
              </a:xfrm>
              <a:custGeom>
                <a:avLst/>
                <a:gdLst>
                  <a:gd name="T0" fmla="*/ 2147483647 w 511"/>
                  <a:gd name="T1" fmla="*/ 2147483647 h 646"/>
                  <a:gd name="T2" fmla="*/ 2147483647 w 511"/>
                  <a:gd name="T3" fmla="*/ 2147483647 h 646"/>
                  <a:gd name="T4" fmla="*/ 2147483647 w 511"/>
                  <a:gd name="T5" fmla="*/ 2147483647 h 646"/>
                  <a:gd name="T6" fmla="*/ 2147483647 w 511"/>
                  <a:gd name="T7" fmla="*/ 2147483647 h 646"/>
                  <a:gd name="T8" fmla="*/ 2147483647 w 511"/>
                  <a:gd name="T9" fmla="*/ 2147483647 h 646"/>
                  <a:gd name="T10" fmla="*/ 2147483647 w 511"/>
                  <a:gd name="T11" fmla="*/ 2147483647 h 646"/>
                  <a:gd name="T12" fmla="*/ 2147483647 w 511"/>
                  <a:gd name="T13" fmla="*/ 2147483647 h 646"/>
                  <a:gd name="T14" fmla="*/ 2147483647 w 511"/>
                  <a:gd name="T15" fmla="*/ 2147483647 h 646"/>
                  <a:gd name="T16" fmla="*/ 2147483647 w 511"/>
                  <a:gd name="T17" fmla="*/ 2147483647 h 646"/>
                  <a:gd name="T18" fmla="*/ 2147483647 w 511"/>
                  <a:gd name="T19" fmla="*/ 2147483647 h 646"/>
                  <a:gd name="T20" fmla="*/ 2147483647 w 511"/>
                  <a:gd name="T21" fmla="*/ 2147483647 h 646"/>
                  <a:gd name="T22" fmla="*/ 2147483647 w 511"/>
                  <a:gd name="T23" fmla="*/ 2147483647 h 646"/>
                  <a:gd name="T24" fmla="*/ 2147483647 w 511"/>
                  <a:gd name="T25" fmla="*/ 2147483647 h 646"/>
                  <a:gd name="T26" fmla="*/ 2147483647 w 511"/>
                  <a:gd name="T27" fmla="*/ 2147483647 h 646"/>
                  <a:gd name="T28" fmla="*/ 2147483647 w 511"/>
                  <a:gd name="T29" fmla="*/ 2147483647 h 646"/>
                  <a:gd name="T30" fmla="*/ 2147483647 w 511"/>
                  <a:gd name="T31" fmla="*/ 2147483647 h 646"/>
                  <a:gd name="T32" fmla="*/ 2147483647 w 511"/>
                  <a:gd name="T33" fmla="*/ 2147483647 h 646"/>
                  <a:gd name="T34" fmla="*/ 2147483647 w 511"/>
                  <a:gd name="T35" fmla="*/ 2147483647 h 646"/>
                  <a:gd name="T36" fmla="*/ 2147483647 w 511"/>
                  <a:gd name="T37" fmla="*/ 2147483647 h 646"/>
                  <a:gd name="T38" fmla="*/ 2147483647 w 511"/>
                  <a:gd name="T39" fmla="*/ 2147483647 h 646"/>
                  <a:gd name="T40" fmla="*/ 2147483647 w 511"/>
                  <a:gd name="T41" fmla="*/ 2147483647 h 646"/>
                  <a:gd name="T42" fmla="*/ 2147483647 w 511"/>
                  <a:gd name="T43" fmla="*/ 2147483647 h 646"/>
                  <a:gd name="T44" fmla="*/ 2147483647 w 511"/>
                  <a:gd name="T45" fmla="*/ 2147483647 h 646"/>
                  <a:gd name="T46" fmla="*/ 2147483647 w 511"/>
                  <a:gd name="T47" fmla="*/ 2147483647 h 646"/>
                  <a:gd name="T48" fmla="*/ 2147483647 w 511"/>
                  <a:gd name="T49" fmla="*/ 2147483647 h 646"/>
                  <a:gd name="T50" fmla="*/ 2147483647 w 511"/>
                  <a:gd name="T51" fmla="*/ 2147483647 h 646"/>
                  <a:gd name="T52" fmla="*/ 2147483647 w 511"/>
                  <a:gd name="T53" fmla="*/ 2147483647 h 646"/>
                  <a:gd name="T54" fmla="*/ 2147483647 w 511"/>
                  <a:gd name="T55" fmla="*/ 2147483647 h 646"/>
                  <a:gd name="T56" fmla="*/ 2147483647 w 511"/>
                  <a:gd name="T57" fmla="*/ 2147483647 h 646"/>
                  <a:gd name="T58" fmla="*/ 2147483647 w 511"/>
                  <a:gd name="T59" fmla="*/ 2147483647 h 646"/>
                  <a:gd name="T60" fmla="*/ 2147483647 w 511"/>
                  <a:gd name="T61" fmla="*/ 2147483647 h 646"/>
                  <a:gd name="T62" fmla="*/ 2147483647 w 511"/>
                  <a:gd name="T63" fmla="*/ 2147483647 h 646"/>
                  <a:gd name="T64" fmla="*/ 2147483647 w 511"/>
                  <a:gd name="T65" fmla="*/ 2147483647 h 646"/>
                  <a:gd name="T66" fmla="*/ 2147483647 w 511"/>
                  <a:gd name="T67" fmla="*/ 2147483647 h 646"/>
                  <a:gd name="T68" fmla="*/ 2147483647 w 511"/>
                  <a:gd name="T69" fmla="*/ 2147483647 h 646"/>
                  <a:gd name="T70" fmla="*/ 2147483647 w 511"/>
                  <a:gd name="T71" fmla="*/ 2147483647 h 646"/>
                  <a:gd name="T72" fmla="*/ 2147483647 w 511"/>
                  <a:gd name="T73" fmla="*/ 2147483647 h 646"/>
                  <a:gd name="T74" fmla="*/ 2147483647 w 511"/>
                  <a:gd name="T75" fmla="*/ 2147483647 h 646"/>
                  <a:gd name="T76" fmla="*/ 2147483647 w 511"/>
                  <a:gd name="T77" fmla="*/ 2147483647 h 646"/>
                  <a:gd name="T78" fmla="*/ 2147483647 w 511"/>
                  <a:gd name="T79" fmla="*/ 2147483647 h 646"/>
                  <a:gd name="T80" fmla="*/ 2147483647 w 511"/>
                  <a:gd name="T81" fmla="*/ 2147483647 h 646"/>
                  <a:gd name="T82" fmla="*/ 2147483647 w 511"/>
                  <a:gd name="T83" fmla="*/ 2147483647 h 646"/>
                  <a:gd name="T84" fmla="*/ 2147483647 w 511"/>
                  <a:gd name="T85" fmla="*/ 2147483647 h 646"/>
                  <a:gd name="T86" fmla="*/ 2147483647 w 511"/>
                  <a:gd name="T87" fmla="*/ 2147483647 h 646"/>
                  <a:gd name="T88" fmla="*/ 2147483647 w 511"/>
                  <a:gd name="T89" fmla="*/ 2147483647 h 646"/>
                  <a:gd name="T90" fmla="*/ 2147483647 w 511"/>
                  <a:gd name="T91" fmla="*/ 2147483647 h 646"/>
                  <a:gd name="T92" fmla="*/ 2147483647 w 511"/>
                  <a:gd name="T93" fmla="*/ 2147483647 h 646"/>
                  <a:gd name="T94" fmla="*/ 2147483647 w 511"/>
                  <a:gd name="T95" fmla="*/ 2147483647 h 646"/>
                  <a:gd name="T96" fmla="*/ 2147483647 w 511"/>
                  <a:gd name="T97" fmla="*/ 2147483647 h 646"/>
                  <a:gd name="T98" fmla="*/ 2147483647 w 511"/>
                  <a:gd name="T99" fmla="*/ 2147483647 h 646"/>
                  <a:gd name="T100" fmla="*/ 2147483647 w 511"/>
                  <a:gd name="T101" fmla="*/ 2147483647 h 646"/>
                  <a:gd name="T102" fmla="*/ 2147483647 w 511"/>
                  <a:gd name="T103" fmla="*/ 2147483647 h 646"/>
                  <a:gd name="T104" fmla="*/ 2147483647 w 511"/>
                  <a:gd name="T105" fmla="*/ 2147483647 h 646"/>
                  <a:gd name="T106" fmla="*/ 2147483647 w 511"/>
                  <a:gd name="T107" fmla="*/ 2147483647 h 646"/>
                  <a:gd name="T108" fmla="*/ 2147483647 w 511"/>
                  <a:gd name="T109" fmla="*/ 2147483647 h 646"/>
                  <a:gd name="T110" fmla="*/ 2147483647 w 511"/>
                  <a:gd name="T111" fmla="*/ 2147483647 h 646"/>
                  <a:gd name="T112" fmla="*/ 2147483647 w 511"/>
                  <a:gd name="T113" fmla="*/ 2147483647 h 646"/>
                  <a:gd name="T114" fmla="*/ 2147483647 w 511"/>
                  <a:gd name="T115" fmla="*/ 2147483647 h 646"/>
                  <a:gd name="T116" fmla="*/ 2147483647 w 511"/>
                  <a:gd name="T117" fmla="*/ 2147483647 h 646"/>
                  <a:gd name="T118" fmla="*/ 2147483647 w 511"/>
                  <a:gd name="T119" fmla="*/ 2147483647 h 646"/>
                  <a:gd name="T120" fmla="*/ 2147483647 w 511"/>
                  <a:gd name="T121" fmla="*/ 2147483647 h 646"/>
                  <a:gd name="T122" fmla="*/ 2147483647 w 511"/>
                  <a:gd name="T123" fmla="*/ 2147483647 h 646"/>
                  <a:gd name="T124" fmla="*/ 2147483647 w 511"/>
                  <a:gd name="T125" fmla="*/ 2147483647 h 6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11"/>
                  <a:gd name="T190" fmla="*/ 0 h 646"/>
                  <a:gd name="T191" fmla="*/ 511 w 511"/>
                  <a:gd name="T192" fmla="*/ 646 h 6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11" h="646">
                    <a:moveTo>
                      <a:pt x="510" y="438"/>
                    </a:moveTo>
                    <a:lnTo>
                      <a:pt x="506" y="442"/>
                    </a:lnTo>
                    <a:lnTo>
                      <a:pt x="502" y="448"/>
                    </a:lnTo>
                    <a:lnTo>
                      <a:pt x="498" y="454"/>
                    </a:lnTo>
                    <a:lnTo>
                      <a:pt x="495" y="461"/>
                    </a:lnTo>
                    <a:lnTo>
                      <a:pt x="492" y="467"/>
                    </a:lnTo>
                    <a:lnTo>
                      <a:pt x="489" y="474"/>
                    </a:lnTo>
                    <a:lnTo>
                      <a:pt x="485" y="479"/>
                    </a:lnTo>
                    <a:lnTo>
                      <a:pt x="481" y="484"/>
                    </a:lnTo>
                    <a:lnTo>
                      <a:pt x="478" y="492"/>
                    </a:lnTo>
                    <a:lnTo>
                      <a:pt x="476" y="500"/>
                    </a:lnTo>
                    <a:lnTo>
                      <a:pt x="474" y="509"/>
                    </a:lnTo>
                    <a:lnTo>
                      <a:pt x="474" y="518"/>
                    </a:lnTo>
                    <a:lnTo>
                      <a:pt x="473" y="527"/>
                    </a:lnTo>
                    <a:lnTo>
                      <a:pt x="473" y="536"/>
                    </a:lnTo>
                    <a:lnTo>
                      <a:pt x="474" y="545"/>
                    </a:lnTo>
                    <a:lnTo>
                      <a:pt x="474" y="554"/>
                    </a:lnTo>
                    <a:lnTo>
                      <a:pt x="475" y="563"/>
                    </a:lnTo>
                    <a:lnTo>
                      <a:pt x="476" y="571"/>
                    </a:lnTo>
                    <a:lnTo>
                      <a:pt x="476" y="580"/>
                    </a:lnTo>
                    <a:lnTo>
                      <a:pt x="477" y="589"/>
                    </a:lnTo>
                    <a:lnTo>
                      <a:pt x="477" y="597"/>
                    </a:lnTo>
                    <a:lnTo>
                      <a:pt x="476" y="606"/>
                    </a:lnTo>
                    <a:lnTo>
                      <a:pt x="476" y="615"/>
                    </a:lnTo>
                    <a:lnTo>
                      <a:pt x="474" y="623"/>
                    </a:lnTo>
                    <a:lnTo>
                      <a:pt x="464" y="626"/>
                    </a:lnTo>
                    <a:lnTo>
                      <a:pt x="453" y="629"/>
                    </a:lnTo>
                    <a:lnTo>
                      <a:pt x="441" y="632"/>
                    </a:lnTo>
                    <a:lnTo>
                      <a:pt x="429" y="635"/>
                    </a:lnTo>
                    <a:lnTo>
                      <a:pt x="417" y="637"/>
                    </a:lnTo>
                    <a:lnTo>
                      <a:pt x="405" y="640"/>
                    </a:lnTo>
                    <a:lnTo>
                      <a:pt x="394" y="641"/>
                    </a:lnTo>
                    <a:lnTo>
                      <a:pt x="383" y="643"/>
                    </a:lnTo>
                    <a:lnTo>
                      <a:pt x="371" y="644"/>
                    </a:lnTo>
                    <a:lnTo>
                      <a:pt x="359" y="645"/>
                    </a:lnTo>
                    <a:lnTo>
                      <a:pt x="347" y="645"/>
                    </a:lnTo>
                    <a:lnTo>
                      <a:pt x="335" y="644"/>
                    </a:lnTo>
                    <a:lnTo>
                      <a:pt x="324" y="643"/>
                    </a:lnTo>
                    <a:lnTo>
                      <a:pt x="312" y="641"/>
                    </a:lnTo>
                    <a:lnTo>
                      <a:pt x="300" y="638"/>
                    </a:lnTo>
                    <a:lnTo>
                      <a:pt x="290" y="634"/>
                    </a:lnTo>
                    <a:lnTo>
                      <a:pt x="288" y="631"/>
                    </a:lnTo>
                    <a:lnTo>
                      <a:pt x="285" y="627"/>
                    </a:lnTo>
                    <a:lnTo>
                      <a:pt x="282" y="624"/>
                    </a:lnTo>
                    <a:lnTo>
                      <a:pt x="279" y="622"/>
                    </a:lnTo>
                    <a:lnTo>
                      <a:pt x="276" y="620"/>
                    </a:lnTo>
                    <a:lnTo>
                      <a:pt x="273" y="618"/>
                    </a:lnTo>
                    <a:lnTo>
                      <a:pt x="270" y="616"/>
                    </a:lnTo>
                    <a:lnTo>
                      <a:pt x="266" y="615"/>
                    </a:lnTo>
                    <a:lnTo>
                      <a:pt x="266" y="614"/>
                    </a:lnTo>
                    <a:lnTo>
                      <a:pt x="266" y="612"/>
                    </a:lnTo>
                    <a:lnTo>
                      <a:pt x="265" y="610"/>
                    </a:lnTo>
                    <a:lnTo>
                      <a:pt x="265" y="608"/>
                    </a:lnTo>
                    <a:lnTo>
                      <a:pt x="264" y="607"/>
                    </a:lnTo>
                    <a:lnTo>
                      <a:pt x="263" y="607"/>
                    </a:lnTo>
                    <a:lnTo>
                      <a:pt x="263" y="606"/>
                    </a:lnTo>
                    <a:lnTo>
                      <a:pt x="262" y="605"/>
                    </a:lnTo>
                    <a:lnTo>
                      <a:pt x="261" y="601"/>
                    </a:lnTo>
                    <a:lnTo>
                      <a:pt x="260" y="596"/>
                    </a:lnTo>
                    <a:lnTo>
                      <a:pt x="259" y="591"/>
                    </a:lnTo>
                    <a:lnTo>
                      <a:pt x="258" y="588"/>
                    </a:lnTo>
                    <a:lnTo>
                      <a:pt x="256" y="583"/>
                    </a:lnTo>
                    <a:lnTo>
                      <a:pt x="255" y="578"/>
                    </a:lnTo>
                    <a:lnTo>
                      <a:pt x="254" y="573"/>
                    </a:lnTo>
                    <a:lnTo>
                      <a:pt x="254" y="568"/>
                    </a:lnTo>
                    <a:lnTo>
                      <a:pt x="253" y="565"/>
                    </a:lnTo>
                    <a:lnTo>
                      <a:pt x="251" y="562"/>
                    </a:lnTo>
                    <a:lnTo>
                      <a:pt x="249" y="559"/>
                    </a:lnTo>
                    <a:lnTo>
                      <a:pt x="247" y="556"/>
                    </a:lnTo>
                    <a:lnTo>
                      <a:pt x="244" y="554"/>
                    </a:lnTo>
                    <a:lnTo>
                      <a:pt x="241" y="553"/>
                    </a:lnTo>
                    <a:lnTo>
                      <a:pt x="239" y="551"/>
                    </a:lnTo>
                    <a:lnTo>
                      <a:pt x="236" y="550"/>
                    </a:lnTo>
                    <a:lnTo>
                      <a:pt x="234" y="550"/>
                    </a:lnTo>
                    <a:lnTo>
                      <a:pt x="233" y="550"/>
                    </a:lnTo>
                    <a:lnTo>
                      <a:pt x="232" y="550"/>
                    </a:lnTo>
                    <a:lnTo>
                      <a:pt x="231" y="550"/>
                    </a:lnTo>
                    <a:lnTo>
                      <a:pt x="223" y="540"/>
                    </a:lnTo>
                    <a:lnTo>
                      <a:pt x="218" y="516"/>
                    </a:lnTo>
                    <a:lnTo>
                      <a:pt x="213" y="507"/>
                    </a:lnTo>
                    <a:lnTo>
                      <a:pt x="212" y="506"/>
                    </a:lnTo>
                    <a:lnTo>
                      <a:pt x="211" y="505"/>
                    </a:lnTo>
                    <a:lnTo>
                      <a:pt x="209" y="505"/>
                    </a:lnTo>
                    <a:lnTo>
                      <a:pt x="208" y="505"/>
                    </a:lnTo>
                    <a:lnTo>
                      <a:pt x="207" y="503"/>
                    </a:lnTo>
                    <a:lnTo>
                      <a:pt x="206" y="500"/>
                    </a:lnTo>
                    <a:lnTo>
                      <a:pt x="205" y="498"/>
                    </a:lnTo>
                    <a:lnTo>
                      <a:pt x="205" y="496"/>
                    </a:lnTo>
                    <a:lnTo>
                      <a:pt x="194" y="488"/>
                    </a:lnTo>
                    <a:lnTo>
                      <a:pt x="187" y="451"/>
                    </a:lnTo>
                    <a:lnTo>
                      <a:pt x="188" y="449"/>
                    </a:lnTo>
                    <a:lnTo>
                      <a:pt x="189" y="448"/>
                    </a:lnTo>
                    <a:lnTo>
                      <a:pt x="192" y="447"/>
                    </a:lnTo>
                    <a:lnTo>
                      <a:pt x="194" y="445"/>
                    </a:lnTo>
                    <a:lnTo>
                      <a:pt x="195" y="443"/>
                    </a:lnTo>
                    <a:lnTo>
                      <a:pt x="196" y="440"/>
                    </a:lnTo>
                    <a:lnTo>
                      <a:pt x="195" y="436"/>
                    </a:lnTo>
                    <a:lnTo>
                      <a:pt x="194" y="433"/>
                    </a:lnTo>
                    <a:lnTo>
                      <a:pt x="193" y="431"/>
                    </a:lnTo>
                    <a:lnTo>
                      <a:pt x="192" y="429"/>
                    </a:lnTo>
                    <a:lnTo>
                      <a:pt x="191" y="427"/>
                    </a:lnTo>
                    <a:lnTo>
                      <a:pt x="191" y="425"/>
                    </a:lnTo>
                    <a:lnTo>
                      <a:pt x="185" y="424"/>
                    </a:lnTo>
                    <a:lnTo>
                      <a:pt x="184" y="422"/>
                    </a:lnTo>
                    <a:lnTo>
                      <a:pt x="183" y="421"/>
                    </a:lnTo>
                    <a:lnTo>
                      <a:pt x="183" y="419"/>
                    </a:lnTo>
                    <a:lnTo>
                      <a:pt x="184" y="418"/>
                    </a:lnTo>
                    <a:lnTo>
                      <a:pt x="187" y="417"/>
                    </a:lnTo>
                    <a:lnTo>
                      <a:pt x="190" y="417"/>
                    </a:lnTo>
                    <a:lnTo>
                      <a:pt x="193" y="418"/>
                    </a:lnTo>
                    <a:lnTo>
                      <a:pt x="196" y="418"/>
                    </a:lnTo>
                    <a:lnTo>
                      <a:pt x="200" y="419"/>
                    </a:lnTo>
                    <a:lnTo>
                      <a:pt x="203" y="419"/>
                    </a:lnTo>
                    <a:lnTo>
                      <a:pt x="206" y="419"/>
                    </a:lnTo>
                    <a:lnTo>
                      <a:pt x="209" y="418"/>
                    </a:lnTo>
                    <a:lnTo>
                      <a:pt x="211" y="415"/>
                    </a:lnTo>
                    <a:lnTo>
                      <a:pt x="213" y="413"/>
                    </a:lnTo>
                    <a:lnTo>
                      <a:pt x="213" y="412"/>
                    </a:lnTo>
                    <a:lnTo>
                      <a:pt x="214" y="410"/>
                    </a:lnTo>
                    <a:lnTo>
                      <a:pt x="214" y="407"/>
                    </a:lnTo>
                    <a:lnTo>
                      <a:pt x="214" y="404"/>
                    </a:lnTo>
                    <a:lnTo>
                      <a:pt x="213" y="401"/>
                    </a:lnTo>
                    <a:lnTo>
                      <a:pt x="213" y="398"/>
                    </a:lnTo>
                    <a:lnTo>
                      <a:pt x="213" y="395"/>
                    </a:lnTo>
                    <a:lnTo>
                      <a:pt x="212" y="392"/>
                    </a:lnTo>
                    <a:lnTo>
                      <a:pt x="210" y="389"/>
                    </a:lnTo>
                    <a:lnTo>
                      <a:pt x="208" y="387"/>
                    </a:lnTo>
                    <a:lnTo>
                      <a:pt x="207" y="387"/>
                    </a:lnTo>
                    <a:lnTo>
                      <a:pt x="206" y="386"/>
                    </a:lnTo>
                    <a:lnTo>
                      <a:pt x="205" y="386"/>
                    </a:lnTo>
                    <a:lnTo>
                      <a:pt x="202" y="388"/>
                    </a:lnTo>
                    <a:lnTo>
                      <a:pt x="199" y="388"/>
                    </a:lnTo>
                    <a:lnTo>
                      <a:pt x="196" y="388"/>
                    </a:lnTo>
                    <a:lnTo>
                      <a:pt x="193" y="388"/>
                    </a:lnTo>
                    <a:lnTo>
                      <a:pt x="190" y="387"/>
                    </a:lnTo>
                    <a:lnTo>
                      <a:pt x="187" y="386"/>
                    </a:lnTo>
                    <a:lnTo>
                      <a:pt x="184" y="384"/>
                    </a:lnTo>
                    <a:lnTo>
                      <a:pt x="182" y="383"/>
                    </a:lnTo>
                    <a:lnTo>
                      <a:pt x="184" y="374"/>
                    </a:lnTo>
                    <a:lnTo>
                      <a:pt x="188" y="374"/>
                    </a:lnTo>
                    <a:lnTo>
                      <a:pt x="193" y="372"/>
                    </a:lnTo>
                    <a:lnTo>
                      <a:pt x="197" y="371"/>
                    </a:lnTo>
                    <a:lnTo>
                      <a:pt x="201" y="369"/>
                    </a:lnTo>
                    <a:lnTo>
                      <a:pt x="205" y="367"/>
                    </a:lnTo>
                    <a:lnTo>
                      <a:pt x="208" y="364"/>
                    </a:lnTo>
                    <a:lnTo>
                      <a:pt x="211" y="360"/>
                    </a:lnTo>
                    <a:lnTo>
                      <a:pt x="213" y="355"/>
                    </a:lnTo>
                    <a:lnTo>
                      <a:pt x="213" y="352"/>
                    </a:lnTo>
                    <a:lnTo>
                      <a:pt x="211" y="349"/>
                    </a:lnTo>
                    <a:lnTo>
                      <a:pt x="208" y="346"/>
                    </a:lnTo>
                    <a:lnTo>
                      <a:pt x="205" y="344"/>
                    </a:lnTo>
                    <a:lnTo>
                      <a:pt x="202" y="344"/>
                    </a:lnTo>
                    <a:lnTo>
                      <a:pt x="199" y="345"/>
                    </a:lnTo>
                    <a:lnTo>
                      <a:pt x="196" y="346"/>
                    </a:lnTo>
                    <a:lnTo>
                      <a:pt x="193" y="348"/>
                    </a:lnTo>
                    <a:lnTo>
                      <a:pt x="191" y="351"/>
                    </a:lnTo>
                    <a:lnTo>
                      <a:pt x="189" y="353"/>
                    </a:lnTo>
                    <a:lnTo>
                      <a:pt x="187" y="355"/>
                    </a:lnTo>
                    <a:lnTo>
                      <a:pt x="185" y="358"/>
                    </a:lnTo>
                    <a:lnTo>
                      <a:pt x="184" y="358"/>
                    </a:lnTo>
                    <a:lnTo>
                      <a:pt x="183" y="358"/>
                    </a:lnTo>
                    <a:lnTo>
                      <a:pt x="182" y="358"/>
                    </a:lnTo>
                    <a:lnTo>
                      <a:pt x="181" y="358"/>
                    </a:lnTo>
                    <a:lnTo>
                      <a:pt x="180" y="357"/>
                    </a:lnTo>
                    <a:lnTo>
                      <a:pt x="180" y="356"/>
                    </a:lnTo>
                    <a:lnTo>
                      <a:pt x="180" y="355"/>
                    </a:lnTo>
                    <a:lnTo>
                      <a:pt x="180" y="353"/>
                    </a:lnTo>
                    <a:lnTo>
                      <a:pt x="181" y="350"/>
                    </a:lnTo>
                    <a:lnTo>
                      <a:pt x="183" y="347"/>
                    </a:lnTo>
                    <a:lnTo>
                      <a:pt x="185" y="344"/>
                    </a:lnTo>
                    <a:lnTo>
                      <a:pt x="187" y="341"/>
                    </a:lnTo>
                    <a:lnTo>
                      <a:pt x="188" y="336"/>
                    </a:lnTo>
                    <a:lnTo>
                      <a:pt x="176" y="316"/>
                    </a:lnTo>
                    <a:lnTo>
                      <a:pt x="178" y="316"/>
                    </a:lnTo>
                    <a:lnTo>
                      <a:pt x="181" y="319"/>
                    </a:lnTo>
                    <a:lnTo>
                      <a:pt x="183" y="320"/>
                    </a:lnTo>
                    <a:lnTo>
                      <a:pt x="182" y="317"/>
                    </a:lnTo>
                    <a:lnTo>
                      <a:pt x="191" y="326"/>
                    </a:lnTo>
                    <a:lnTo>
                      <a:pt x="199" y="332"/>
                    </a:lnTo>
                    <a:lnTo>
                      <a:pt x="211" y="326"/>
                    </a:lnTo>
                    <a:lnTo>
                      <a:pt x="212" y="325"/>
                    </a:lnTo>
                    <a:lnTo>
                      <a:pt x="212" y="323"/>
                    </a:lnTo>
                    <a:lnTo>
                      <a:pt x="213" y="322"/>
                    </a:lnTo>
                    <a:lnTo>
                      <a:pt x="213" y="320"/>
                    </a:lnTo>
                    <a:lnTo>
                      <a:pt x="213" y="319"/>
                    </a:lnTo>
                    <a:lnTo>
                      <a:pt x="212" y="318"/>
                    </a:lnTo>
                    <a:lnTo>
                      <a:pt x="211" y="316"/>
                    </a:lnTo>
                    <a:lnTo>
                      <a:pt x="211" y="315"/>
                    </a:lnTo>
                    <a:lnTo>
                      <a:pt x="191" y="292"/>
                    </a:lnTo>
                    <a:lnTo>
                      <a:pt x="189" y="291"/>
                    </a:lnTo>
                    <a:lnTo>
                      <a:pt x="186" y="290"/>
                    </a:lnTo>
                    <a:lnTo>
                      <a:pt x="183" y="289"/>
                    </a:lnTo>
                    <a:lnTo>
                      <a:pt x="181" y="289"/>
                    </a:lnTo>
                    <a:lnTo>
                      <a:pt x="178" y="289"/>
                    </a:lnTo>
                    <a:lnTo>
                      <a:pt x="176" y="289"/>
                    </a:lnTo>
                    <a:lnTo>
                      <a:pt x="173" y="289"/>
                    </a:lnTo>
                    <a:lnTo>
                      <a:pt x="171" y="290"/>
                    </a:lnTo>
                    <a:lnTo>
                      <a:pt x="169" y="293"/>
                    </a:lnTo>
                    <a:lnTo>
                      <a:pt x="167" y="295"/>
                    </a:lnTo>
                    <a:lnTo>
                      <a:pt x="166" y="296"/>
                    </a:lnTo>
                    <a:lnTo>
                      <a:pt x="164" y="297"/>
                    </a:lnTo>
                    <a:lnTo>
                      <a:pt x="149" y="298"/>
                    </a:lnTo>
                    <a:lnTo>
                      <a:pt x="148" y="297"/>
                    </a:lnTo>
                    <a:lnTo>
                      <a:pt x="147" y="294"/>
                    </a:lnTo>
                    <a:lnTo>
                      <a:pt x="146" y="292"/>
                    </a:lnTo>
                    <a:lnTo>
                      <a:pt x="146" y="289"/>
                    </a:lnTo>
                    <a:lnTo>
                      <a:pt x="147" y="287"/>
                    </a:lnTo>
                    <a:lnTo>
                      <a:pt x="147" y="284"/>
                    </a:lnTo>
                    <a:lnTo>
                      <a:pt x="147" y="281"/>
                    </a:lnTo>
                    <a:lnTo>
                      <a:pt x="148" y="279"/>
                    </a:lnTo>
                    <a:lnTo>
                      <a:pt x="150" y="276"/>
                    </a:lnTo>
                    <a:lnTo>
                      <a:pt x="151" y="273"/>
                    </a:lnTo>
                    <a:lnTo>
                      <a:pt x="151" y="270"/>
                    </a:lnTo>
                    <a:lnTo>
                      <a:pt x="149" y="269"/>
                    </a:lnTo>
                    <a:lnTo>
                      <a:pt x="147" y="268"/>
                    </a:lnTo>
                    <a:lnTo>
                      <a:pt x="145" y="268"/>
                    </a:lnTo>
                    <a:lnTo>
                      <a:pt x="143" y="268"/>
                    </a:lnTo>
                    <a:lnTo>
                      <a:pt x="139" y="269"/>
                    </a:lnTo>
                    <a:lnTo>
                      <a:pt x="130" y="269"/>
                    </a:lnTo>
                    <a:lnTo>
                      <a:pt x="129" y="267"/>
                    </a:lnTo>
                    <a:lnTo>
                      <a:pt x="128" y="264"/>
                    </a:lnTo>
                    <a:lnTo>
                      <a:pt x="127" y="260"/>
                    </a:lnTo>
                    <a:lnTo>
                      <a:pt x="126" y="258"/>
                    </a:lnTo>
                    <a:lnTo>
                      <a:pt x="125" y="254"/>
                    </a:lnTo>
                    <a:lnTo>
                      <a:pt x="123" y="251"/>
                    </a:lnTo>
                    <a:lnTo>
                      <a:pt x="121" y="248"/>
                    </a:lnTo>
                    <a:lnTo>
                      <a:pt x="119" y="245"/>
                    </a:lnTo>
                    <a:lnTo>
                      <a:pt x="118" y="240"/>
                    </a:lnTo>
                    <a:lnTo>
                      <a:pt x="118" y="237"/>
                    </a:lnTo>
                    <a:lnTo>
                      <a:pt x="117" y="233"/>
                    </a:lnTo>
                    <a:lnTo>
                      <a:pt x="116" y="229"/>
                    </a:lnTo>
                    <a:lnTo>
                      <a:pt x="116" y="225"/>
                    </a:lnTo>
                    <a:lnTo>
                      <a:pt x="115" y="221"/>
                    </a:lnTo>
                    <a:lnTo>
                      <a:pt x="114" y="218"/>
                    </a:lnTo>
                    <a:lnTo>
                      <a:pt x="112" y="214"/>
                    </a:lnTo>
                    <a:lnTo>
                      <a:pt x="110" y="213"/>
                    </a:lnTo>
                    <a:lnTo>
                      <a:pt x="108" y="213"/>
                    </a:lnTo>
                    <a:lnTo>
                      <a:pt x="106" y="213"/>
                    </a:lnTo>
                    <a:lnTo>
                      <a:pt x="104" y="214"/>
                    </a:lnTo>
                    <a:lnTo>
                      <a:pt x="101" y="216"/>
                    </a:lnTo>
                    <a:lnTo>
                      <a:pt x="99" y="218"/>
                    </a:lnTo>
                    <a:lnTo>
                      <a:pt x="97" y="219"/>
                    </a:lnTo>
                    <a:lnTo>
                      <a:pt x="97" y="220"/>
                    </a:lnTo>
                    <a:lnTo>
                      <a:pt x="85" y="223"/>
                    </a:lnTo>
                    <a:lnTo>
                      <a:pt x="83" y="223"/>
                    </a:lnTo>
                    <a:lnTo>
                      <a:pt x="82" y="221"/>
                    </a:lnTo>
                    <a:lnTo>
                      <a:pt x="81" y="220"/>
                    </a:lnTo>
                    <a:lnTo>
                      <a:pt x="80" y="217"/>
                    </a:lnTo>
                    <a:lnTo>
                      <a:pt x="79" y="215"/>
                    </a:lnTo>
                    <a:lnTo>
                      <a:pt x="78" y="214"/>
                    </a:lnTo>
                    <a:lnTo>
                      <a:pt x="77" y="213"/>
                    </a:lnTo>
                    <a:lnTo>
                      <a:pt x="75" y="212"/>
                    </a:lnTo>
                    <a:lnTo>
                      <a:pt x="74" y="210"/>
                    </a:lnTo>
                    <a:lnTo>
                      <a:pt x="73" y="207"/>
                    </a:lnTo>
                    <a:lnTo>
                      <a:pt x="72" y="204"/>
                    </a:lnTo>
                    <a:lnTo>
                      <a:pt x="72" y="201"/>
                    </a:lnTo>
                    <a:lnTo>
                      <a:pt x="71" y="198"/>
                    </a:lnTo>
                    <a:lnTo>
                      <a:pt x="71" y="194"/>
                    </a:lnTo>
                    <a:lnTo>
                      <a:pt x="71" y="191"/>
                    </a:lnTo>
                    <a:lnTo>
                      <a:pt x="72" y="189"/>
                    </a:lnTo>
                    <a:lnTo>
                      <a:pt x="76" y="187"/>
                    </a:lnTo>
                    <a:lnTo>
                      <a:pt x="79" y="186"/>
                    </a:lnTo>
                    <a:lnTo>
                      <a:pt x="83" y="186"/>
                    </a:lnTo>
                    <a:lnTo>
                      <a:pt x="87" y="187"/>
                    </a:lnTo>
                    <a:lnTo>
                      <a:pt x="90" y="187"/>
                    </a:lnTo>
                    <a:lnTo>
                      <a:pt x="94" y="187"/>
                    </a:lnTo>
                    <a:lnTo>
                      <a:pt x="98" y="187"/>
                    </a:lnTo>
                    <a:lnTo>
                      <a:pt x="101" y="185"/>
                    </a:lnTo>
                    <a:lnTo>
                      <a:pt x="104" y="182"/>
                    </a:lnTo>
                    <a:lnTo>
                      <a:pt x="107" y="180"/>
                    </a:lnTo>
                    <a:lnTo>
                      <a:pt x="109" y="178"/>
                    </a:lnTo>
                    <a:lnTo>
                      <a:pt x="110" y="175"/>
                    </a:lnTo>
                    <a:lnTo>
                      <a:pt x="109" y="172"/>
                    </a:lnTo>
                    <a:lnTo>
                      <a:pt x="107" y="170"/>
                    </a:lnTo>
                    <a:lnTo>
                      <a:pt x="105" y="168"/>
                    </a:lnTo>
                    <a:lnTo>
                      <a:pt x="102" y="167"/>
                    </a:lnTo>
                    <a:lnTo>
                      <a:pt x="99" y="166"/>
                    </a:lnTo>
                    <a:lnTo>
                      <a:pt x="96" y="163"/>
                    </a:lnTo>
                    <a:lnTo>
                      <a:pt x="93" y="161"/>
                    </a:lnTo>
                    <a:lnTo>
                      <a:pt x="91" y="156"/>
                    </a:lnTo>
                    <a:lnTo>
                      <a:pt x="63" y="156"/>
                    </a:lnTo>
                    <a:lnTo>
                      <a:pt x="61" y="155"/>
                    </a:lnTo>
                    <a:lnTo>
                      <a:pt x="60" y="154"/>
                    </a:lnTo>
                    <a:lnTo>
                      <a:pt x="59" y="153"/>
                    </a:lnTo>
                    <a:lnTo>
                      <a:pt x="60" y="151"/>
                    </a:lnTo>
                    <a:lnTo>
                      <a:pt x="61" y="149"/>
                    </a:lnTo>
                    <a:lnTo>
                      <a:pt x="61" y="148"/>
                    </a:lnTo>
                    <a:lnTo>
                      <a:pt x="62" y="147"/>
                    </a:lnTo>
                    <a:lnTo>
                      <a:pt x="63" y="147"/>
                    </a:lnTo>
                    <a:lnTo>
                      <a:pt x="66" y="145"/>
                    </a:lnTo>
                    <a:lnTo>
                      <a:pt x="69" y="144"/>
                    </a:lnTo>
                    <a:lnTo>
                      <a:pt x="72" y="141"/>
                    </a:lnTo>
                    <a:lnTo>
                      <a:pt x="74" y="137"/>
                    </a:lnTo>
                    <a:lnTo>
                      <a:pt x="74" y="135"/>
                    </a:lnTo>
                    <a:lnTo>
                      <a:pt x="72" y="133"/>
                    </a:lnTo>
                    <a:lnTo>
                      <a:pt x="70" y="130"/>
                    </a:lnTo>
                    <a:lnTo>
                      <a:pt x="68" y="127"/>
                    </a:lnTo>
                    <a:lnTo>
                      <a:pt x="65" y="125"/>
                    </a:lnTo>
                    <a:lnTo>
                      <a:pt x="63" y="122"/>
                    </a:lnTo>
                    <a:lnTo>
                      <a:pt x="61" y="121"/>
                    </a:lnTo>
                    <a:lnTo>
                      <a:pt x="60" y="120"/>
                    </a:lnTo>
                    <a:lnTo>
                      <a:pt x="53" y="118"/>
                    </a:lnTo>
                    <a:lnTo>
                      <a:pt x="48" y="121"/>
                    </a:lnTo>
                    <a:lnTo>
                      <a:pt x="47" y="122"/>
                    </a:lnTo>
                    <a:lnTo>
                      <a:pt x="47" y="123"/>
                    </a:lnTo>
                    <a:lnTo>
                      <a:pt x="47" y="124"/>
                    </a:lnTo>
                    <a:lnTo>
                      <a:pt x="38" y="139"/>
                    </a:lnTo>
                    <a:lnTo>
                      <a:pt x="37" y="140"/>
                    </a:lnTo>
                    <a:lnTo>
                      <a:pt x="34" y="141"/>
                    </a:lnTo>
                    <a:lnTo>
                      <a:pt x="32" y="141"/>
                    </a:lnTo>
                    <a:lnTo>
                      <a:pt x="30" y="141"/>
                    </a:lnTo>
                    <a:lnTo>
                      <a:pt x="27" y="138"/>
                    </a:lnTo>
                    <a:lnTo>
                      <a:pt x="26" y="134"/>
                    </a:lnTo>
                    <a:lnTo>
                      <a:pt x="26" y="129"/>
                    </a:lnTo>
                    <a:lnTo>
                      <a:pt x="27" y="125"/>
                    </a:lnTo>
                    <a:lnTo>
                      <a:pt x="27" y="120"/>
                    </a:lnTo>
                    <a:lnTo>
                      <a:pt x="27" y="116"/>
                    </a:lnTo>
                    <a:lnTo>
                      <a:pt x="26" y="112"/>
                    </a:lnTo>
                    <a:lnTo>
                      <a:pt x="23" y="109"/>
                    </a:lnTo>
                    <a:lnTo>
                      <a:pt x="20" y="109"/>
                    </a:lnTo>
                    <a:lnTo>
                      <a:pt x="17" y="112"/>
                    </a:lnTo>
                    <a:lnTo>
                      <a:pt x="15" y="115"/>
                    </a:lnTo>
                    <a:lnTo>
                      <a:pt x="11" y="116"/>
                    </a:lnTo>
                    <a:lnTo>
                      <a:pt x="10" y="116"/>
                    </a:lnTo>
                    <a:lnTo>
                      <a:pt x="9" y="116"/>
                    </a:lnTo>
                    <a:lnTo>
                      <a:pt x="8" y="116"/>
                    </a:lnTo>
                    <a:lnTo>
                      <a:pt x="7" y="115"/>
                    </a:lnTo>
                    <a:lnTo>
                      <a:pt x="6" y="114"/>
                    </a:lnTo>
                    <a:lnTo>
                      <a:pt x="6" y="112"/>
                    </a:lnTo>
                    <a:lnTo>
                      <a:pt x="7" y="109"/>
                    </a:lnTo>
                    <a:lnTo>
                      <a:pt x="8" y="107"/>
                    </a:lnTo>
                    <a:lnTo>
                      <a:pt x="10" y="105"/>
                    </a:lnTo>
                    <a:lnTo>
                      <a:pt x="11" y="104"/>
                    </a:lnTo>
                    <a:lnTo>
                      <a:pt x="13" y="101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4" y="96"/>
                    </a:lnTo>
                    <a:lnTo>
                      <a:pt x="15" y="95"/>
                    </a:lnTo>
                    <a:lnTo>
                      <a:pt x="16" y="95"/>
                    </a:lnTo>
                    <a:lnTo>
                      <a:pt x="17" y="95"/>
                    </a:lnTo>
                    <a:lnTo>
                      <a:pt x="19" y="93"/>
                    </a:lnTo>
                    <a:lnTo>
                      <a:pt x="21" y="91"/>
                    </a:lnTo>
                    <a:lnTo>
                      <a:pt x="22" y="89"/>
                    </a:lnTo>
                    <a:lnTo>
                      <a:pt x="23" y="87"/>
                    </a:lnTo>
                    <a:lnTo>
                      <a:pt x="27" y="74"/>
                    </a:lnTo>
                    <a:lnTo>
                      <a:pt x="18" y="60"/>
                    </a:lnTo>
                    <a:lnTo>
                      <a:pt x="16" y="57"/>
                    </a:lnTo>
                    <a:lnTo>
                      <a:pt x="13" y="55"/>
                    </a:lnTo>
                    <a:lnTo>
                      <a:pt x="11" y="53"/>
                    </a:lnTo>
                    <a:lnTo>
                      <a:pt x="9" y="50"/>
                    </a:lnTo>
                    <a:lnTo>
                      <a:pt x="8" y="47"/>
                    </a:lnTo>
                    <a:lnTo>
                      <a:pt x="7" y="43"/>
                    </a:lnTo>
                    <a:lnTo>
                      <a:pt x="6" y="39"/>
                    </a:lnTo>
                    <a:lnTo>
                      <a:pt x="7" y="34"/>
                    </a:lnTo>
                    <a:lnTo>
                      <a:pt x="6" y="33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1" y="31"/>
                    </a:lnTo>
                    <a:lnTo>
                      <a:pt x="1" y="30"/>
                    </a:lnTo>
                    <a:lnTo>
                      <a:pt x="0" y="29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3" y="11"/>
                    </a:lnTo>
                    <a:lnTo>
                      <a:pt x="34" y="10"/>
                    </a:lnTo>
                    <a:lnTo>
                      <a:pt x="35" y="10"/>
                    </a:lnTo>
                    <a:lnTo>
                      <a:pt x="37" y="10"/>
                    </a:lnTo>
                    <a:lnTo>
                      <a:pt x="42" y="28"/>
                    </a:lnTo>
                    <a:lnTo>
                      <a:pt x="43" y="29"/>
                    </a:lnTo>
                    <a:lnTo>
                      <a:pt x="45" y="31"/>
                    </a:lnTo>
                    <a:lnTo>
                      <a:pt x="47" y="33"/>
                    </a:lnTo>
                    <a:lnTo>
                      <a:pt x="48" y="35"/>
                    </a:lnTo>
                    <a:lnTo>
                      <a:pt x="49" y="40"/>
                    </a:lnTo>
                    <a:lnTo>
                      <a:pt x="50" y="46"/>
                    </a:lnTo>
                    <a:lnTo>
                      <a:pt x="51" y="51"/>
                    </a:lnTo>
                    <a:lnTo>
                      <a:pt x="53" y="55"/>
                    </a:lnTo>
                    <a:lnTo>
                      <a:pt x="56" y="59"/>
                    </a:lnTo>
                    <a:lnTo>
                      <a:pt x="58" y="63"/>
                    </a:lnTo>
                    <a:lnTo>
                      <a:pt x="61" y="67"/>
                    </a:lnTo>
                    <a:lnTo>
                      <a:pt x="66" y="69"/>
                    </a:lnTo>
                    <a:lnTo>
                      <a:pt x="67" y="70"/>
                    </a:lnTo>
                    <a:lnTo>
                      <a:pt x="70" y="71"/>
                    </a:lnTo>
                    <a:lnTo>
                      <a:pt x="74" y="73"/>
                    </a:lnTo>
                    <a:lnTo>
                      <a:pt x="79" y="75"/>
                    </a:lnTo>
                    <a:lnTo>
                      <a:pt x="84" y="77"/>
                    </a:lnTo>
                    <a:lnTo>
                      <a:pt x="87" y="79"/>
                    </a:lnTo>
                    <a:lnTo>
                      <a:pt x="91" y="80"/>
                    </a:lnTo>
                    <a:lnTo>
                      <a:pt x="92" y="80"/>
                    </a:lnTo>
                    <a:lnTo>
                      <a:pt x="105" y="82"/>
                    </a:lnTo>
                    <a:lnTo>
                      <a:pt x="114" y="84"/>
                    </a:lnTo>
                    <a:lnTo>
                      <a:pt x="119" y="86"/>
                    </a:lnTo>
                    <a:lnTo>
                      <a:pt x="122" y="90"/>
                    </a:lnTo>
                    <a:lnTo>
                      <a:pt x="124" y="94"/>
                    </a:lnTo>
                    <a:lnTo>
                      <a:pt x="126" y="99"/>
                    </a:lnTo>
                    <a:lnTo>
                      <a:pt x="128" y="106"/>
                    </a:lnTo>
                    <a:lnTo>
                      <a:pt x="133" y="115"/>
                    </a:lnTo>
                    <a:lnTo>
                      <a:pt x="132" y="122"/>
                    </a:lnTo>
                    <a:lnTo>
                      <a:pt x="134" y="127"/>
                    </a:lnTo>
                    <a:lnTo>
                      <a:pt x="137" y="132"/>
                    </a:lnTo>
                    <a:lnTo>
                      <a:pt x="143" y="135"/>
                    </a:lnTo>
                    <a:lnTo>
                      <a:pt x="150" y="138"/>
                    </a:lnTo>
                    <a:lnTo>
                      <a:pt x="158" y="140"/>
                    </a:lnTo>
                    <a:lnTo>
                      <a:pt x="167" y="141"/>
                    </a:lnTo>
                    <a:lnTo>
                      <a:pt x="176" y="142"/>
                    </a:lnTo>
                    <a:lnTo>
                      <a:pt x="187" y="142"/>
                    </a:lnTo>
                    <a:lnTo>
                      <a:pt x="197" y="142"/>
                    </a:lnTo>
                    <a:lnTo>
                      <a:pt x="207" y="141"/>
                    </a:lnTo>
                    <a:lnTo>
                      <a:pt x="216" y="141"/>
                    </a:lnTo>
                    <a:lnTo>
                      <a:pt x="225" y="140"/>
                    </a:lnTo>
                    <a:lnTo>
                      <a:pt x="233" y="139"/>
                    </a:lnTo>
                    <a:lnTo>
                      <a:pt x="241" y="139"/>
                    </a:lnTo>
                    <a:lnTo>
                      <a:pt x="246" y="138"/>
                    </a:lnTo>
                    <a:lnTo>
                      <a:pt x="254" y="134"/>
                    </a:lnTo>
                    <a:lnTo>
                      <a:pt x="260" y="134"/>
                    </a:lnTo>
                    <a:lnTo>
                      <a:pt x="267" y="136"/>
                    </a:lnTo>
                    <a:lnTo>
                      <a:pt x="272" y="139"/>
                    </a:lnTo>
                    <a:lnTo>
                      <a:pt x="279" y="144"/>
                    </a:lnTo>
                    <a:lnTo>
                      <a:pt x="285" y="149"/>
                    </a:lnTo>
                    <a:lnTo>
                      <a:pt x="292" y="154"/>
                    </a:lnTo>
                    <a:lnTo>
                      <a:pt x="300" y="157"/>
                    </a:lnTo>
                    <a:lnTo>
                      <a:pt x="308" y="161"/>
                    </a:lnTo>
                    <a:lnTo>
                      <a:pt x="315" y="164"/>
                    </a:lnTo>
                    <a:lnTo>
                      <a:pt x="323" y="168"/>
                    </a:lnTo>
                    <a:lnTo>
                      <a:pt x="330" y="173"/>
                    </a:lnTo>
                    <a:lnTo>
                      <a:pt x="337" y="179"/>
                    </a:lnTo>
                    <a:lnTo>
                      <a:pt x="344" y="184"/>
                    </a:lnTo>
                    <a:lnTo>
                      <a:pt x="349" y="190"/>
                    </a:lnTo>
                    <a:lnTo>
                      <a:pt x="354" y="196"/>
                    </a:lnTo>
                    <a:lnTo>
                      <a:pt x="383" y="208"/>
                    </a:lnTo>
                    <a:lnTo>
                      <a:pt x="392" y="208"/>
                    </a:lnTo>
                    <a:lnTo>
                      <a:pt x="398" y="207"/>
                    </a:lnTo>
                    <a:lnTo>
                      <a:pt x="402" y="206"/>
                    </a:lnTo>
                    <a:lnTo>
                      <a:pt x="405" y="205"/>
                    </a:lnTo>
                    <a:lnTo>
                      <a:pt x="407" y="203"/>
                    </a:lnTo>
                    <a:lnTo>
                      <a:pt x="408" y="202"/>
                    </a:lnTo>
                    <a:lnTo>
                      <a:pt x="409" y="201"/>
                    </a:lnTo>
                    <a:lnTo>
                      <a:pt x="411" y="201"/>
                    </a:lnTo>
                    <a:lnTo>
                      <a:pt x="413" y="201"/>
                    </a:lnTo>
                    <a:lnTo>
                      <a:pt x="414" y="201"/>
                    </a:lnTo>
                    <a:lnTo>
                      <a:pt x="416" y="203"/>
                    </a:lnTo>
                    <a:lnTo>
                      <a:pt x="419" y="204"/>
                    </a:lnTo>
                    <a:lnTo>
                      <a:pt x="422" y="207"/>
                    </a:lnTo>
                    <a:lnTo>
                      <a:pt x="425" y="210"/>
                    </a:lnTo>
                    <a:lnTo>
                      <a:pt x="427" y="213"/>
                    </a:lnTo>
                    <a:lnTo>
                      <a:pt x="429" y="217"/>
                    </a:lnTo>
                    <a:lnTo>
                      <a:pt x="429" y="223"/>
                    </a:lnTo>
                    <a:lnTo>
                      <a:pt x="428" y="229"/>
                    </a:lnTo>
                    <a:lnTo>
                      <a:pt x="427" y="235"/>
                    </a:lnTo>
                    <a:lnTo>
                      <a:pt x="426" y="241"/>
                    </a:lnTo>
                    <a:lnTo>
                      <a:pt x="424" y="247"/>
                    </a:lnTo>
                    <a:lnTo>
                      <a:pt x="422" y="253"/>
                    </a:lnTo>
                    <a:lnTo>
                      <a:pt x="420" y="259"/>
                    </a:lnTo>
                    <a:lnTo>
                      <a:pt x="417" y="264"/>
                    </a:lnTo>
                    <a:lnTo>
                      <a:pt x="415" y="267"/>
                    </a:lnTo>
                    <a:lnTo>
                      <a:pt x="413" y="269"/>
                    </a:lnTo>
                    <a:lnTo>
                      <a:pt x="412" y="271"/>
                    </a:lnTo>
                    <a:lnTo>
                      <a:pt x="412" y="274"/>
                    </a:lnTo>
                    <a:lnTo>
                      <a:pt x="411" y="277"/>
                    </a:lnTo>
                    <a:lnTo>
                      <a:pt x="412" y="280"/>
                    </a:lnTo>
                    <a:lnTo>
                      <a:pt x="412" y="284"/>
                    </a:lnTo>
                    <a:lnTo>
                      <a:pt x="413" y="287"/>
                    </a:lnTo>
                    <a:lnTo>
                      <a:pt x="434" y="313"/>
                    </a:lnTo>
                    <a:lnTo>
                      <a:pt x="436" y="316"/>
                    </a:lnTo>
                    <a:lnTo>
                      <a:pt x="438" y="321"/>
                    </a:lnTo>
                    <a:lnTo>
                      <a:pt x="439" y="325"/>
                    </a:lnTo>
                    <a:lnTo>
                      <a:pt x="439" y="329"/>
                    </a:lnTo>
                    <a:lnTo>
                      <a:pt x="439" y="334"/>
                    </a:lnTo>
                    <a:lnTo>
                      <a:pt x="439" y="338"/>
                    </a:lnTo>
                    <a:lnTo>
                      <a:pt x="439" y="343"/>
                    </a:lnTo>
                    <a:lnTo>
                      <a:pt x="438" y="347"/>
                    </a:lnTo>
                    <a:lnTo>
                      <a:pt x="438" y="353"/>
                    </a:lnTo>
                    <a:lnTo>
                      <a:pt x="438" y="359"/>
                    </a:lnTo>
                    <a:lnTo>
                      <a:pt x="440" y="365"/>
                    </a:lnTo>
                    <a:lnTo>
                      <a:pt x="442" y="371"/>
                    </a:lnTo>
                    <a:lnTo>
                      <a:pt x="444" y="376"/>
                    </a:lnTo>
                    <a:lnTo>
                      <a:pt x="447" y="381"/>
                    </a:lnTo>
                    <a:lnTo>
                      <a:pt x="450" y="386"/>
                    </a:lnTo>
                    <a:lnTo>
                      <a:pt x="453" y="391"/>
                    </a:lnTo>
                    <a:lnTo>
                      <a:pt x="457" y="395"/>
                    </a:lnTo>
                    <a:lnTo>
                      <a:pt x="462" y="400"/>
                    </a:lnTo>
                    <a:lnTo>
                      <a:pt x="466" y="404"/>
                    </a:lnTo>
                    <a:lnTo>
                      <a:pt x="470" y="408"/>
                    </a:lnTo>
                    <a:lnTo>
                      <a:pt x="474" y="412"/>
                    </a:lnTo>
                    <a:lnTo>
                      <a:pt x="479" y="415"/>
                    </a:lnTo>
                    <a:lnTo>
                      <a:pt x="483" y="419"/>
                    </a:lnTo>
                    <a:lnTo>
                      <a:pt x="488" y="422"/>
                    </a:lnTo>
                    <a:lnTo>
                      <a:pt x="490" y="423"/>
                    </a:lnTo>
                    <a:lnTo>
                      <a:pt x="492" y="424"/>
                    </a:lnTo>
                    <a:lnTo>
                      <a:pt x="493" y="424"/>
                    </a:lnTo>
                    <a:lnTo>
                      <a:pt x="494" y="425"/>
                    </a:lnTo>
                    <a:lnTo>
                      <a:pt x="496" y="425"/>
                    </a:lnTo>
                    <a:lnTo>
                      <a:pt x="497" y="426"/>
                    </a:lnTo>
                    <a:lnTo>
                      <a:pt x="498" y="427"/>
                    </a:lnTo>
                    <a:lnTo>
                      <a:pt x="498" y="429"/>
                    </a:lnTo>
                    <a:lnTo>
                      <a:pt x="500" y="430"/>
                    </a:lnTo>
                    <a:lnTo>
                      <a:pt x="502" y="430"/>
                    </a:lnTo>
                    <a:lnTo>
                      <a:pt x="504" y="430"/>
                    </a:lnTo>
                    <a:lnTo>
                      <a:pt x="507" y="430"/>
                    </a:lnTo>
                    <a:lnTo>
                      <a:pt x="508" y="430"/>
                    </a:lnTo>
                    <a:lnTo>
                      <a:pt x="508" y="431"/>
                    </a:lnTo>
                    <a:lnTo>
                      <a:pt x="509" y="433"/>
                    </a:lnTo>
                    <a:lnTo>
                      <a:pt x="509" y="435"/>
                    </a:lnTo>
                    <a:lnTo>
                      <a:pt x="510" y="435"/>
                    </a:lnTo>
                    <a:lnTo>
                      <a:pt x="510" y="436"/>
                    </a:lnTo>
                    <a:lnTo>
                      <a:pt x="510" y="438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270">
                <a:extLst>
                  <a:ext uri="{FF2B5EF4-FFF2-40B4-BE49-F238E27FC236}">
                    <a16:creationId xmlns:a16="http://schemas.microsoft.com/office/drawing/2014/main" id="{F41FB6A1-9C96-2941-A09F-9E7FBAD85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665" y="3345247"/>
                <a:ext cx="840867" cy="865925"/>
              </a:xfrm>
              <a:custGeom>
                <a:avLst/>
                <a:gdLst>
                  <a:gd name="T0" fmla="*/ 2147483647 w 604"/>
                  <a:gd name="T1" fmla="*/ 2147483647 h 622"/>
                  <a:gd name="T2" fmla="*/ 2147483647 w 604"/>
                  <a:gd name="T3" fmla="*/ 2147483647 h 622"/>
                  <a:gd name="T4" fmla="*/ 2147483647 w 604"/>
                  <a:gd name="T5" fmla="*/ 2147483647 h 622"/>
                  <a:gd name="T6" fmla="*/ 2147483647 w 604"/>
                  <a:gd name="T7" fmla="*/ 2147483647 h 622"/>
                  <a:gd name="T8" fmla="*/ 2147483647 w 604"/>
                  <a:gd name="T9" fmla="*/ 2147483647 h 622"/>
                  <a:gd name="T10" fmla="*/ 2147483647 w 604"/>
                  <a:gd name="T11" fmla="*/ 2147483647 h 622"/>
                  <a:gd name="T12" fmla="*/ 2147483647 w 604"/>
                  <a:gd name="T13" fmla="*/ 2147483647 h 622"/>
                  <a:gd name="T14" fmla="*/ 2147483647 w 604"/>
                  <a:gd name="T15" fmla="*/ 2147483647 h 622"/>
                  <a:gd name="T16" fmla="*/ 2147483647 w 604"/>
                  <a:gd name="T17" fmla="*/ 2147483647 h 622"/>
                  <a:gd name="T18" fmla="*/ 2147483647 w 604"/>
                  <a:gd name="T19" fmla="*/ 2147483647 h 622"/>
                  <a:gd name="T20" fmla="*/ 2147483647 w 604"/>
                  <a:gd name="T21" fmla="*/ 2147483647 h 622"/>
                  <a:gd name="T22" fmla="*/ 2147483647 w 604"/>
                  <a:gd name="T23" fmla="*/ 2147483647 h 622"/>
                  <a:gd name="T24" fmla="*/ 2147483647 w 604"/>
                  <a:gd name="T25" fmla="*/ 2147483647 h 622"/>
                  <a:gd name="T26" fmla="*/ 2147483647 w 604"/>
                  <a:gd name="T27" fmla="*/ 2147483647 h 622"/>
                  <a:gd name="T28" fmla="*/ 2147483647 w 604"/>
                  <a:gd name="T29" fmla="*/ 2147483647 h 622"/>
                  <a:gd name="T30" fmla="*/ 2147483647 w 604"/>
                  <a:gd name="T31" fmla="*/ 2147483647 h 622"/>
                  <a:gd name="T32" fmla="*/ 2147483647 w 604"/>
                  <a:gd name="T33" fmla="*/ 2147483647 h 622"/>
                  <a:gd name="T34" fmla="*/ 2147483647 w 604"/>
                  <a:gd name="T35" fmla="*/ 2147483647 h 622"/>
                  <a:gd name="T36" fmla="*/ 2147483647 w 604"/>
                  <a:gd name="T37" fmla="*/ 2147483647 h 622"/>
                  <a:gd name="T38" fmla="*/ 2147483647 w 604"/>
                  <a:gd name="T39" fmla="*/ 2147483647 h 622"/>
                  <a:gd name="T40" fmla="*/ 2147483647 w 604"/>
                  <a:gd name="T41" fmla="*/ 2147483647 h 622"/>
                  <a:gd name="T42" fmla="*/ 2147483647 w 604"/>
                  <a:gd name="T43" fmla="*/ 2147483647 h 622"/>
                  <a:gd name="T44" fmla="*/ 2147483647 w 604"/>
                  <a:gd name="T45" fmla="*/ 2147483647 h 622"/>
                  <a:gd name="T46" fmla="*/ 2147483647 w 604"/>
                  <a:gd name="T47" fmla="*/ 2147483647 h 622"/>
                  <a:gd name="T48" fmla="*/ 2147483647 w 604"/>
                  <a:gd name="T49" fmla="*/ 2147483647 h 622"/>
                  <a:gd name="T50" fmla="*/ 2147483647 w 604"/>
                  <a:gd name="T51" fmla="*/ 2147483647 h 622"/>
                  <a:gd name="T52" fmla="*/ 2147483647 w 604"/>
                  <a:gd name="T53" fmla="*/ 2147483647 h 622"/>
                  <a:gd name="T54" fmla="*/ 2147483647 w 604"/>
                  <a:gd name="T55" fmla="*/ 2147483647 h 622"/>
                  <a:gd name="T56" fmla="*/ 2147483647 w 604"/>
                  <a:gd name="T57" fmla="*/ 2147483647 h 622"/>
                  <a:gd name="T58" fmla="*/ 2147483647 w 604"/>
                  <a:gd name="T59" fmla="*/ 2147483647 h 622"/>
                  <a:gd name="T60" fmla="*/ 2147483647 w 604"/>
                  <a:gd name="T61" fmla="*/ 2147483647 h 622"/>
                  <a:gd name="T62" fmla="*/ 2147483647 w 604"/>
                  <a:gd name="T63" fmla="*/ 2147483647 h 622"/>
                  <a:gd name="T64" fmla="*/ 2147483647 w 604"/>
                  <a:gd name="T65" fmla="*/ 2147483647 h 622"/>
                  <a:gd name="T66" fmla="*/ 2147483647 w 604"/>
                  <a:gd name="T67" fmla="*/ 2147483647 h 622"/>
                  <a:gd name="T68" fmla="*/ 2147483647 w 604"/>
                  <a:gd name="T69" fmla="*/ 2147483647 h 622"/>
                  <a:gd name="T70" fmla="*/ 2147483647 w 604"/>
                  <a:gd name="T71" fmla="*/ 2147483647 h 622"/>
                  <a:gd name="T72" fmla="*/ 2147483647 w 604"/>
                  <a:gd name="T73" fmla="*/ 2147483647 h 622"/>
                  <a:gd name="T74" fmla="*/ 2147483647 w 604"/>
                  <a:gd name="T75" fmla="*/ 2147483647 h 622"/>
                  <a:gd name="T76" fmla="*/ 2147483647 w 604"/>
                  <a:gd name="T77" fmla="*/ 2147483647 h 622"/>
                  <a:gd name="T78" fmla="*/ 2147483647 w 604"/>
                  <a:gd name="T79" fmla="*/ 2147483647 h 622"/>
                  <a:gd name="T80" fmla="*/ 2147483647 w 604"/>
                  <a:gd name="T81" fmla="*/ 2147483647 h 622"/>
                  <a:gd name="T82" fmla="*/ 2147483647 w 604"/>
                  <a:gd name="T83" fmla="*/ 2147483647 h 622"/>
                  <a:gd name="T84" fmla="*/ 2147483647 w 604"/>
                  <a:gd name="T85" fmla="*/ 2147483647 h 622"/>
                  <a:gd name="T86" fmla="*/ 2147483647 w 604"/>
                  <a:gd name="T87" fmla="*/ 2147483647 h 622"/>
                  <a:gd name="T88" fmla="*/ 2147483647 w 604"/>
                  <a:gd name="T89" fmla="*/ 2147483647 h 622"/>
                  <a:gd name="T90" fmla="*/ 2147483647 w 604"/>
                  <a:gd name="T91" fmla="*/ 2147483647 h 622"/>
                  <a:gd name="T92" fmla="*/ 2147483647 w 604"/>
                  <a:gd name="T93" fmla="*/ 2147483647 h 622"/>
                  <a:gd name="T94" fmla="*/ 2147483647 w 604"/>
                  <a:gd name="T95" fmla="*/ 2147483647 h 622"/>
                  <a:gd name="T96" fmla="*/ 2147483647 w 604"/>
                  <a:gd name="T97" fmla="*/ 2147483647 h 622"/>
                  <a:gd name="T98" fmla="*/ 2147483647 w 604"/>
                  <a:gd name="T99" fmla="*/ 2147483647 h 622"/>
                  <a:gd name="T100" fmla="*/ 2147483647 w 604"/>
                  <a:gd name="T101" fmla="*/ 2147483647 h 622"/>
                  <a:gd name="T102" fmla="*/ 2147483647 w 604"/>
                  <a:gd name="T103" fmla="*/ 2147483647 h 622"/>
                  <a:gd name="T104" fmla="*/ 2147483647 w 604"/>
                  <a:gd name="T105" fmla="*/ 2147483647 h 622"/>
                  <a:gd name="T106" fmla="*/ 2147483647 w 604"/>
                  <a:gd name="T107" fmla="*/ 2147483647 h 6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4"/>
                  <a:gd name="T163" fmla="*/ 0 h 622"/>
                  <a:gd name="T164" fmla="*/ 604 w 604"/>
                  <a:gd name="T165" fmla="*/ 622 h 62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4" h="622">
                    <a:moveTo>
                      <a:pt x="97" y="258"/>
                    </a:moveTo>
                    <a:lnTo>
                      <a:pt x="97" y="257"/>
                    </a:lnTo>
                    <a:lnTo>
                      <a:pt x="96" y="254"/>
                    </a:lnTo>
                    <a:lnTo>
                      <a:pt x="95" y="252"/>
                    </a:lnTo>
                    <a:lnTo>
                      <a:pt x="95" y="250"/>
                    </a:lnTo>
                    <a:lnTo>
                      <a:pt x="88" y="242"/>
                    </a:lnTo>
                    <a:lnTo>
                      <a:pt x="79" y="236"/>
                    </a:lnTo>
                    <a:lnTo>
                      <a:pt x="70" y="229"/>
                    </a:lnTo>
                    <a:lnTo>
                      <a:pt x="60" y="224"/>
                    </a:lnTo>
                    <a:lnTo>
                      <a:pt x="51" y="217"/>
                    </a:lnTo>
                    <a:lnTo>
                      <a:pt x="44" y="210"/>
                    </a:lnTo>
                    <a:lnTo>
                      <a:pt x="37" y="200"/>
                    </a:lnTo>
                    <a:lnTo>
                      <a:pt x="32" y="189"/>
                    </a:lnTo>
                    <a:lnTo>
                      <a:pt x="32" y="183"/>
                    </a:lnTo>
                    <a:lnTo>
                      <a:pt x="32" y="176"/>
                    </a:lnTo>
                    <a:lnTo>
                      <a:pt x="32" y="170"/>
                    </a:lnTo>
                    <a:lnTo>
                      <a:pt x="31" y="164"/>
                    </a:lnTo>
                    <a:lnTo>
                      <a:pt x="30" y="158"/>
                    </a:lnTo>
                    <a:lnTo>
                      <a:pt x="29" y="153"/>
                    </a:lnTo>
                    <a:lnTo>
                      <a:pt x="28" y="148"/>
                    </a:lnTo>
                    <a:lnTo>
                      <a:pt x="26" y="142"/>
                    </a:lnTo>
                    <a:lnTo>
                      <a:pt x="24" y="136"/>
                    </a:lnTo>
                    <a:lnTo>
                      <a:pt x="22" y="131"/>
                    </a:lnTo>
                    <a:lnTo>
                      <a:pt x="20" y="126"/>
                    </a:lnTo>
                    <a:lnTo>
                      <a:pt x="17" y="121"/>
                    </a:lnTo>
                    <a:lnTo>
                      <a:pt x="14" y="116"/>
                    </a:lnTo>
                    <a:lnTo>
                      <a:pt x="11" y="112"/>
                    </a:lnTo>
                    <a:lnTo>
                      <a:pt x="8" y="108"/>
                    </a:lnTo>
                    <a:lnTo>
                      <a:pt x="4" y="104"/>
                    </a:lnTo>
                    <a:lnTo>
                      <a:pt x="2" y="100"/>
                    </a:lnTo>
                    <a:lnTo>
                      <a:pt x="1" y="97"/>
                    </a:lnTo>
                    <a:lnTo>
                      <a:pt x="0" y="93"/>
                    </a:lnTo>
                    <a:lnTo>
                      <a:pt x="1" y="90"/>
                    </a:lnTo>
                    <a:lnTo>
                      <a:pt x="1" y="86"/>
                    </a:lnTo>
                    <a:lnTo>
                      <a:pt x="2" y="84"/>
                    </a:lnTo>
                    <a:lnTo>
                      <a:pt x="3" y="80"/>
                    </a:lnTo>
                    <a:lnTo>
                      <a:pt x="4" y="77"/>
                    </a:lnTo>
                    <a:lnTo>
                      <a:pt x="7" y="74"/>
                    </a:lnTo>
                    <a:lnTo>
                      <a:pt x="9" y="71"/>
                    </a:lnTo>
                    <a:lnTo>
                      <a:pt x="11" y="67"/>
                    </a:lnTo>
                    <a:lnTo>
                      <a:pt x="13" y="63"/>
                    </a:lnTo>
                    <a:lnTo>
                      <a:pt x="14" y="59"/>
                    </a:lnTo>
                    <a:lnTo>
                      <a:pt x="15" y="55"/>
                    </a:lnTo>
                    <a:lnTo>
                      <a:pt x="17" y="52"/>
                    </a:lnTo>
                    <a:lnTo>
                      <a:pt x="19" y="48"/>
                    </a:lnTo>
                    <a:lnTo>
                      <a:pt x="26" y="54"/>
                    </a:lnTo>
                    <a:lnTo>
                      <a:pt x="34" y="63"/>
                    </a:lnTo>
                    <a:lnTo>
                      <a:pt x="41" y="72"/>
                    </a:lnTo>
                    <a:lnTo>
                      <a:pt x="49" y="81"/>
                    </a:lnTo>
                    <a:lnTo>
                      <a:pt x="56" y="90"/>
                    </a:lnTo>
                    <a:lnTo>
                      <a:pt x="65" y="97"/>
                    </a:lnTo>
                    <a:lnTo>
                      <a:pt x="76" y="103"/>
                    </a:lnTo>
                    <a:lnTo>
                      <a:pt x="88" y="104"/>
                    </a:lnTo>
                    <a:lnTo>
                      <a:pt x="90" y="104"/>
                    </a:lnTo>
                    <a:lnTo>
                      <a:pt x="92" y="104"/>
                    </a:lnTo>
                    <a:lnTo>
                      <a:pt x="94" y="103"/>
                    </a:lnTo>
                    <a:lnTo>
                      <a:pt x="96" y="102"/>
                    </a:lnTo>
                    <a:lnTo>
                      <a:pt x="98" y="101"/>
                    </a:lnTo>
                    <a:lnTo>
                      <a:pt x="100" y="100"/>
                    </a:lnTo>
                    <a:lnTo>
                      <a:pt x="102" y="99"/>
                    </a:lnTo>
                    <a:lnTo>
                      <a:pt x="104" y="97"/>
                    </a:lnTo>
                    <a:lnTo>
                      <a:pt x="107" y="89"/>
                    </a:lnTo>
                    <a:lnTo>
                      <a:pt x="109" y="80"/>
                    </a:lnTo>
                    <a:lnTo>
                      <a:pt x="110" y="70"/>
                    </a:lnTo>
                    <a:lnTo>
                      <a:pt x="111" y="60"/>
                    </a:lnTo>
                    <a:lnTo>
                      <a:pt x="113" y="51"/>
                    </a:lnTo>
                    <a:lnTo>
                      <a:pt x="116" y="41"/>
                    </a:lnTo>
                    <a:lnTo>
                      <a:pt x="121" y="33"/>
                    </a:lnTo>
                    <a:lnTo>
                      <a:pt x="128" y="26"/>
                    </a:lnTo>
                    <a:lnTo>
                      <a:pt x="135" y="23"/>
                    </a:lnTo>
                    <a:lnTo>
                      <a:pt x="141" y="19"/>
                    </a:lnTo>
                    <a:lnTo>
                      <a:pt x="147" y="14"/>
                    </a:lnTo>
                    <a:lnTo>
                      <a:pt x="151" y="9"/>
                    </a:lnTo>
                    <a:lnTo>
                      <a:pt x="157" y="5"/>
                    </a:lnTo>
                    <a:lnTo>
                      <a:pt x="163" y="2"/>
                    </a:lnTo>
                    <a:lnTo>
                      <a:pt x="169" y="0"/>
                    </a:lnTo>
                    <a:lnTo>
                      <a:pt x="176" y="0"/>
                    </a:lnTo>
                    <a:lnTo>
                      <a:pt x="184" y="8"/>
                    </a:lnTo>
                    <a:lnTo>
                      <a:pt x="191" y="16"/>
                    </a:lnTo>
                    <a:lnTo>
                      <a:pt x="198" y="24"/>
                    </a:lnTo>
                    <a:lnTo>
                      <a:pt x="205" y="33"/>
                    </a:lnTo>
                    <a:lnTo>
                      <a:pt x="212" y="41"/>
                    </a:lnTo>
                    <a:lnTo>
                      <a:pt x="220" y="49"/>
                    </a:lnTo>
                    <a:lnTo>
                      <a:pt x="229" y="54"/>
                    </a:lnTo>
                    <a:lnTo>
                      <a:pt x="239" y="58"/>
                    </a:lnTo>
                    <a:lnTo>
                      <a:pt x="248" y="59"/>
                    </a:lnTo>
                    <a:lnTo>
                      <a:pt x="255" y="59"/>
                    </a:lnTo>
                    <a:lnTo>
                      <a:pt x="264" y="58"/>
                    </a:lnTo>
                    <a:lnTo>
                      <a:pt x="272" y="56"/>
                    </a:lnTo>
                    <a:lnTo>
                      <a:pt x="280" y="54"/>
                    </a:lnTo>
                    <a:lnTo>
                      <a:pt x="288" y="52"/>
                    </a:lnTo>
                    <a:lnTo>
                      <a:pt x="296" y="50"/>
                    </a:lnTo>
                    <a:lnTo>
                      <a:pt x="304" y="47"/>
                    </a:lnTo>
                    <a:lnTo>
                      <a:pt x="310" y="44"/>
                    </a:lnTo>
                    <a:lnTo>
                      <a:pt x="316" y="42"/>
                    </a:lnTo>
                    <a:lnTo>
                      <a:pt x="323" y="39"/>
                    </a:lnTo>
                    <a:lnTo>
                      <a:pt x="329" y="37"/>
                    </a:lnTo>
                    <a:lnTo>
                      <a:pt x="336" y="36"/>
                    </a:lnTo>
                    <a:lnTo>
                      <a:pt x="343" y="34"/>
                    </a:lnTo>
                    <a:lnTo>
                      <a:pt x="350" y="33"/>
                    </a:lnTo>
                    <a:lnTo>
                      <a:pt x="356" y="31"/>
                    </a:lnTo>
                    <a:lnTo>
                      <a:pt x="363" y="30"/>
                    </a:lnTo>
                    <a:lnTo>
                      <a:pt x="370" y="29"/>
                    </a:lnTo>
                    <a:lnTo>
                      <a:pt x="377" y="28"/>
                    </a:lnTo>
                    <a:lnTo>
                      <a:pt x="384" y="26"/>
                    </a:lnTo>
                    <a:lnTo>
                      <a:pt x="390" y="25"/>
                    </a:lnTo>
                    <a:lnTo>
                      <a:pt x="398" y="23"/>
                    </a:lnTo>
                    <a:lnTo>
                      <a:pt x="404" y="21"/>
                    </a:lnTo>
                    <a:lnTo>
                      <a:pt x="411" y="19"/>
                    </a:lnTo>
                    <a:lnTo>
                      <a:pt x="413" y="20"/>
                    </a:lnTo>
                    <a:lnTo>
                      <a:pt x="415" y="20"/>
                    </a:lnTo>
                    <a:lnTo>
                      <a:pt x="417" y="20"/>
                    </a:lnTo>
                    <a:lnTo>
                      <a:pt x="419" y="20"/>
                    </a:lnTo>
                    <a:lnTo>
                      <a:pt x="421" y="20"/>
                    </a:lnTo>
                    <a:lnTo>
                      <a:pt x="422" y="19"/>
                    </a:lnTo>
                    <a:lnTo>
                      <a:pt x="424" y="19"/>
                    </a:lnTo>
                    <a:lnTo>
                      <a:pt x="425" y="18"/>
                    </a:lnTo>
                    <a:lnTo>
                      <a:pt x="428" y="19"/>
                    </a:lnTo>
                    <a:lnTo>
                      <a:pt x="429" y="20"/>
                    </a:lnTo>
                    <a:lnTo>
                      <a:pt x="432" y="21"/>
                    </a:lnTo>
                    <a:lnTo>
                      <a:pt x="434" y="22"/>
                    </a:lnTo>
                    <a:lnTo>
                      <a:pt x="436" y="23"/>
                    </a:lnTo>
                    <a:lnTo>
                      <a:pt x="438" y="25"/>
                    </a:lnTo>
                    <a:lnTo>
                      <a:pt x="441" y="26"/>
                    </a:lnTo>
                    <a:lnTo>
                      <a:pt x="444" y="27"/>
                    </a:lnTo>
                    <a:lnTo>
                      <a:pt x="447" y="30"/>
                    </a:lnTo>
                    <a:lnTo>
                      <a:pt x="450" y="33"/>
                    </a:lnTo>
                    <a:lnTo>
                      <a:pt x="452" y="35"/>
                    </a:lnTo>
                    <a:lnTo>
                      <a:pt x="456" y="37"/>
                    </a:lnTo>
                    <a:lnTo>
                      <a:pt x="458" y="40"/>
                    </a:lnTo>
                    <a:lnTo>
                      <a:pt x="462" y="42"/>
                    </a:lnTo>
                    <a:lnTo>
                      <a:pt x="465" y="45"/>
                    </a:lnTo>
                    <a:lnTo>
                      <a:pt x="468" y="47"/>
                    </a:lnTo>
                    <a:lnTo>
                      <a:pt x="471" y="48"/>
                    </a:lnTo>
                    <a:lnTo>
                      <a:pt x="473" y="49"/>
                    </a:lnTo>
                    <a:lnTo>
                      <a:pt x="475" y="51"/>
                    </a:lnTo>
                    <a:lnTo>
                      <a:pt x="477" y="52"/>
                    </a:lnTo>
                    <a:lnTo>
                      <a:pt x="479" y="52"/>
                    </a:lnTo>
                    <a:lnTo>
                      <a:pt x="481" y="54"/>
                    </a:lnTo>
                    <a:lnTo>
                      <a:pt x="483" y="55"/>
                    </a:lnTo>
                    <a:lnTo>
                      <a:pt x="485" y="56"/>
                    </a:lnTo>
                    <a:lnTo>
                      <a:pt x="491" y="61"/>
                    </a:lnTo>
                    <a:lnTo>
                      <a:pt x="496" y="65"/>
                    </a:lnTo>
                    <a:lnTo>
                      <a:pt x="502" y="71"/>
                    </a:lnTo>
                    <a:lnTo>
                      <a:pt x="506" y="77"/>
                    </a:lnTo>
                    <a:lnTo>
                      <a:pt x="509" y="83"/>
                    </a:lnTo>
                    <a:lnTo>
                      <a:pt x="512" y="90"/>
                    </a:lnTo>
                    <a:lnTo>
                      <a:pt x="513" y="97"/>
                    </a:lnTo>
                    <a:lnTo>
                      <a:pt x="513" y="104"/>
                    </a:lnTo>
                    <a:lnTo>
                      <a:pt x="511" y="111"/>
                    </a:lnTo>
                    <a:lnTo>
                      <a:pt x="509" y="117"/>
                    </a:lnTo>
                    <a:lnTo>
                      <a:pt x="509" y="124"/>
                    </a:lnTo>
                    <a:lnTo>
                      <a:pt x="510" y="131"/>
                    </a:lnTo>
                    <a:lnTo>
                      <a:pt x="512" y="137"/>
                    </a:lnTo>
                    <a:lnTo>
                      <a:pt x="514" y="143"/>
                    </a:lnTo>
                    <a:lnTo>
                      <a:pt x="516" y="150"/>
                    </a:lnTo>
                    <a:lnTo>
                      <a:pt x="519" y="155"/>
                    </a:lnTo>
                    <a:lnTo>
                      <a:pt x="522" y="157"/>
                    </a:lnTo>
                    <a:lnTo>
                      <a:pt x="525" y="159"/>
                    </a:lnTo>
                    <a:lnTo>
                      <a:pt x="527" y="161"/>
                    </a:lnTo>
                    <a:lnTo>
                      <a:pt x="530" y="164"/>
                    </a:lnTo>
                    <a:lnTo>
                      <a:pt x="532" y="167"/>
                    </a:lnTo>
                    <a:lnTo>
                      <a:pt x="533" y="170"/>
                    </a:lnTo>
                    <a:lnTo>
                      <a:pt x="533" y="172"/>
                    </a:lnTo>
                    <a:lnTo>
                      <a:pt x="533" y="176"/>
                    </a:lnTo>
                    <a:lnTo>
                      <a:pt x="532" y="179"/>
                    </a:lnTo>
                    <a:lnTo>
                      <a:pt x="532" y="181"/>
                    </a:lnTo>
                    <a:lnTo>
                      <a:pt x="532" y="183"/>
                    </a:lnTo>
                    <a:lnTo>
                      <a:pt x="532" y="186"/>
                    </a:lnTo>
                    <a:lnTo>
                      <a:pt x="532" y="188"/>
                    </a:lnTo>
                    <a:lnTo>
                      <a:pt x="532" y="190"/>
                    </a:lnTo>
                    <a:lnTo>
                      <a:pt x="531" y="192"/>
                    </a:lnTo>
                    <a:lnTo>
                      <a:pt x="531" y="195"/>
                    </a:lnTo>
                    <a:lnTo>
                      <a:pt x="535" y="204"/>
                    </a:lnTo>
                    <a:lnTo>
                      <a:pt x="543" y="215"/>
                    </a:lnTo>
                    <a:lnTo>
                      <a:pt x="552" y="224"/>
                    </a:lnTo>
                    <a:lnTo>
                      <a:pt x="560" y="232"/>
                    </a:lnTo>
                    <a:lnTo>
                      <a:pt x="570" y="238"/>
                    </a:lnTo>
                    <a:lnTo>
                      <a:pt x="580" y="246"/>
                    </a:lnTo>
                    <a:lnTo>
                      <a:pt x="589" y="253"/>
                    </a:lnTo>
                    <a:lnTo>
                      <a:pt x="597" y="261"/>
                    </a:lnTo>
                    <a:lnTo>
                      <a:pt x="602" y="273"/>
                    </a:lnTo>
                    <a:lnTo>
                      <a:pt x="603" y="279"/>
                    </a:lnTo>
                    <a:lnTo>
                      <a:pt x="603" y="286"/>
                    </a:lnTo>
                    <a:lnTo>
                      <a:pt x="603" y="292"/>
                    </a:lnTo>
                    <a:lnTo>
                      <a:pt x="602" y="298"/>
                    </a:lnTo>
                    <a:lnTo>
                      <a:pt x="601" y="305"/>
                    </a:lnTo>
                    <a:lnTo>
                      <a:pt x="600" y="311"/>
                    </a:lnTo>
                    <a:lnTo>
                      <a:pt x="597" y="316"/>
                    </a:lnTo>
                    <a:lnTo>
                      <a:pt x="595" y="322"/>
                    </a:lnTo>
                    <a:lnTo>
                      <a:pt x="588" y="323"/>
                    </a:lnTo>
                    <a:lnTo>
                      <a:pt x="581" y="323"/>
                    </a:lnTo>
                    <a:lnTo>
                      <a:pt x="574" y="324"/>
                    </a:lnTo>
                    <a:lnTo>
                      <a:pt x="567" y="324"/>
                    </a:lnTo>
                    <a:lnTo>
                      <a:pt x="560" y="326"/>
                    </a:lnTo>
                    <a:lnTo>
                      <a:pt x="554" y="329"/>
                    </a:lnTo>
                    <a:lnTo>
                      <a:pt x="550" y="333"/>
                    </a:lnTo>
                    <a:lnTo>
                      <a:pt x="546" y="338"/>
                    </a:lnTo>
                    <a:lnTo>
                      <a:pt x="543" y="349"/>
                    </a:lnTo>
                    <a:lnTo>
                      <a:pt x="541" y="361"/>
                    </a:lnTo>
                    <a:lnTo>
                      <a:pt x="540" y="371"/>
                    </a:lnTo>
                    <a:lnTo>
                      <a:pt x="540" y="382"/>
                    </a:lnTo>
                    <a:lnTo>
                      <a:pt x="540" y="394"/>
                    </a:lnTo>
                    <a:lnTo>
                      <a:pt x="542" y="406"/>
                    </a:lnTo>
                    <a:lnTo>
                      <a:pt x="543" y="419"/>
                    </a:lnTo>
                    <a:lnTo>
                      <a:pt x="544" y="430"/>
                    </a:lnTo>
                    <a:lnTo>
                      <a:pt x="546" y="442"/>
                    </a:lnTo>
                    <a:lnTo>
                      <a:pt x="547" y="454"/>
                    </a:lnTo>
                    <a:lnTo>
                      <a:pt x="547" y="466"/>
                    </a:lnTo>
                    <a:lnTo>
                      <a:pt x="547" y="476"/>
                    </a:lnTo>
                    <a:lnTo>
                      <a:pt x="545" y="487"/>
                    </a:lnTo>
                    <a:lnTo>
                      <a:pt x="542" y="498"/>
                    </a:lnTo>
                    <a:lnTo>
                      <a:pt x="537" y="509"/>
                    </a:lnTo>
                    <a:lnTo>
                      <a:pt x="531" y="519"/>
                    </a:lnTo>
                    <a:lnTo>
                      <a:pt x="490" y="546"/>
                    </a:lnTo>
                    <a:lnTo>
                      <a:pt x="483" y="549"/>
                    </a:lnTo>
                    <a:lnTo>
                      <a:pt x="476" y="553"/>
                    </a:lnTo>
                    <a:lnTo>
                      <a:pt x="470" y="557"/>
                    </a:lnTo>
                    <a:lnTo>
                      <a:pt x="464" y="562"/>
                    </a:lnTo>
                    <a:lnTo>
                      <a:pt x="457" y="566"/>
                    </a:lnTo>
                    <a:lnTo>
                      <a:pt x="451" y="570"/>
                    </a:lnTo>
                    <a:lnTo>
                      <a:pt x="445" y="573"/>
                    </a:lnTo>
                    <a:lnTo>
                      <a:pt x="438" y="577"/>
                    </a:lnTo>
                    <a:lnTo>
                      <a:pt x="432" y="581"/>
                    </a:lnTo>
                    <a:lnTo>
                      <a:pt x="427" y="585"/>
                    </a:lnTo>
                    <a:lnTo>
                      <a:pt x="423" y="591"/>
                    </a:lnTo>
                    <a:lnTo>
                      <a:pt x="420" y="596"/>
                    </a:lnTo>
                    <a:lnTo>
                      <a:pt x="419" y="602"/>
                    </a:lnTo>
                    <a:lnTo>
                      <a:pt x="418" y="609"/>
                    </a:lnTo>
                    <a:lnTo>
                      <a:pt x="417" y="615"/>
                    </a:lnTo>
                    <a:lnTo>
                      <a:pt x="417" y="621"/>
                    </a:lnTo>
                    <a:lnTo>
                      <a:pt x="412" y="619"/>
                    </a:lnTo>
                    <a:lnTo>
                      <a:pt x="403" y="616"/>
                    </a:lnTo>
                    <a:lnTo>
                      <a:pt x="395" y="612"/>
                    </a:lnTo>
                    <a:lnTo>
                      <a:pt x="388" y="607"/>
                    </a:lnTo>
                    <a:lnTo>
                      <a:pt x="381" y="601"/>
                    </a:lnTo>
                    <a:lnTo>
                      <a:pt x="375" y="594"/>
                    </a:lnTo>
                    <a:lnTo>
                      <a:pt x="369" y="587"/>
                    </a:lnTo>
                    <a:lnTo>
                      <a:pt x="364" y="580"/>
                    </a:lnTo>
                    <a:lnTo>
                      <a:pt x="359" y="572"/>
                    </a:lnTo>
                    <a:lnTo>
                      <a:pt x="356" y="567"/>
                    </a:lnTo>
                    <a:lnTo>
                      <a:pt x="354" y="561"/>
                    </a:lnTo>
                    <a:lnTo>
                      <a:pt x="353" y="554"/>
                    </a:lnTo>
                    <a:lnTo>
                      <a:pt x="352" y="548"/>
                    </a:lnTo>
                    <a:lnTo>
                      <a:pt x="352" y="541"/>
                    </a:lnTo>
                    <a:lnTo>
                      <a:pt x="352" y="535"/>
                    </a:lnTo>
                    <a:lnTo>
                      <a:pt x="352" y="528"/>
                    </a:lnTo>
                    <a:lnTo>
                      <a:pt x="352" y="522"/>
                    </a:lnTo>
                    <a:lnTo>
                      <a:pt x="352" y="515"/>
                    </a:lnTo>
                    <a:lnTo>
                      <a:pt x="352" y="509"/>
                    </a:lnTo>
                    <a:lnTo>
                      <a:pt x="352" y="502"/>
                    </a:lnTo>
                    <a:lnTo>
                      <a:pt x="352" y="496"/>
                    </a:lnTo>
                    <a:lnTo>
                      <a:pt x="352" y="489"/>
                    </a:lnTo>
                    <a:lnTo>
                      <a:pt x="351" y="483"/>
                    </a:lnTo>
                    <a:lnTo>
                      <a:pt x="350" y="476"/>
                    </a:lnTo>
                    <a:lnTo>
                      <a:pt x="348" y="470"/>
                    </a:lnTo>
                    <a:lnTo>
                      <a:pt x="336" y="434"/>
                    </a:lnTo>
                    <a:lnTo>
                      <a:pt x="329" y="427"/>
                    </a:lnTo>
                    <a:lnTo>
                      <a:pt x="320" y="422"/>
                    </a:lnTo>
                    <a:lnTo>
                      <a:pt x="311" y="420"/>
                    </a:lnTo>
                    <a:lnTo>
                      <a:pt x="301" y="419"/>
                    </a:lnTo>
                    <a:lnTo>
                      <a:pt x="291" y="420"/>
                    </a:lnTo>
                    <a:lnTo>
                      <a:pt x="281" y="420"/>
                    </a:lnTo>
                    <a:lnTo>
                      <a:pt x="271" y="420"/>
                    </a:lnTo>
                    <a:lnTo>
                      <a:pt x="261" y="420"/>
                    </a:lnTo>
                    <a:lnTo>
                      <a:pt x="254" y="422"/>
                    </a:lnTo>
                    <a:lnTo>
                      <a:pt x="247" y="423"/>
                    </a:lnTo>
                    <a:lnTo>
                      <a:pt x="240" y="425"/>
                    </a:lnTo>
                    <a:lnTo>
                      <a:pt x="232" y="426"/>
                    </a:lnTo>
                    <a:lnTo>
                      <a:pt x="225" y="427"/>
                    </a:lnTo>
                    <a:lnTo>
                      <a:pt x="217" y="429"/>
                    </a:lnTo>
                    <a:lnTo>
                      <a:pt x="210" y="429"/>
                    </a:lnTo>
                    <a:lnTo>
                      <a:pt x="203" y="430"/>
                    </a:lnTo>
                    <a:lnTo>
                      <a:pt x="196" y="431"/>
                    </a:lnTo>
                    <a:lnTo>
                      <a:pt x="188" y="432"/>
                    </a:lnTo>
                    <a:lnTo>
                      <a:pt x="181" y="433"/>
                    </a:lnTo>
                    <a:lnTo>
                      <a:pt x="174" y="434"/>
                    </a:lnTo>
                    <a:lnTo>
                      <a:pt x="167" y="434"/>
                    </a:lnTo>
                    <a:lnTo>
                      <a:pt x="160" y="435"/>
                    </a:lnTo>
                    <a:lnTo>
                      <a:pt x="153" y="436"/>
                    </a:lnTo>
                    <a:lnTo>
                      <a:pt x="147" y="437"/>
                    </a:lnTo>
                    <a:lnTo>
                      <a:pt x="142" y="437"/>
                    </a:lnTo>
                    <a:lnTo>
                      <a:pt x="138" y="437"/>
                    </a:lnTo>
                    <a:lnTo>
                      <a:pt x="132" y="437"/>
                    </a:lnTo>
                    <a:lnTo>
                      <a:pt x="128" y="438"/>
                    </a:lnTo>
                    <a:lnTo>
                      <a:pt x="123" y="438"/>
                    </a:lnTo>
                    <a:lnTo>
                      <a:pt x="118" y="438"/>
                    </a:lnTo>
                    <a:lnTo>
                      <a:pt x="113" y="438"/>
                    </a:lnTo>
                    <a:lnTo>
                      <a:pt x="109" y="438"/>
                    </a:lnTo>
                    <a:lnTo>
                      <a:pt x="104" y="438"/>
                    </a:lnTo>
                    <a:lnTo>
                      <a:pt x="99" y="438"/>
                    </a:lnTo>
                    <a:lnTo>
                      <a:pt x="95" y="438"/>
                    </a:lnTo>
                    <a:lnTo>
                      <a:pt x="90" y="438"/>
                    </a:lnTo>
                    <a:lnTo>
                      <a:pt x="85" y="438"/>
                    </a:lnTo>
                    <a:lnTo>
                      <a:pt x="81" y="437"/>
                    </a:lnTo>
                    <a:lnTo>
                      <a:pt x="76" y="437"/>
                    </a:lnTo>
                    <a:lnTo>
                      <a:pt x="71" y="437"/>
                    </a:lnTo>
                    <a:lnTo>
                      <a:pt x="70" y="432"/>
                    </a:lnTo>
                    <a:lnTo>
                      <a:pt x="68" y="427"/>
                    </a:lnTo>
                    <a:lnTo>
                      <a:pt x="67" y="422"/>
                    </a:lnTo>
                    <a:lnTo>
                      <a:pt x="66" y="417"/>
                    </a:lnTo>
                    <a:lnTo>
                      <a:pt x="66" y="411"/>
                    </a:lnTo>
                    <a:lnTo>
                      <a:pt x="65" y="406"/>
                    </a:lnTo>
                    <a:lnTo>
                      <a:pt x="65" y="401"/>
                    </a:lnTo>
                    <a:lnTo>
                      <a:pt x="65" y="395"/>
                    </a:lnTo>
                    <a:lnTo>
                      <a:pt x="65" y="390"/>
                    </a:lnTo>
                    <a:lnTo>
                      <a:pt x="64" y="385"/>
                    </a:lnTo>
                    <a:lnTo>
                      <a:pt x="64" y="379"/>
                    </a:lnTo>
                    <a:lnTo>
                      <a:pt x="64" y="374"/>
                    </a:lnTo>
                    <a:lnTo>
                      <a:pt x="64" y="369"/>
                    </a:lnTo>
                    <a:lnTo>
                      <a:pt x="63" y="363"/>
                    </a:lnTo>
                    <a:lnTo>
                      <a:pt x="62" y="359"/>
                    </a:lnTo>
                    <a:lnTo>
                      <a:pt x="62" y="354"/>
                    </a:lnTo>
                    <a:lnTo>
                      <a:pt x="61" y="344"/>
                    </a:lnTo>
                    <a:lnTo>
                      <a:pt x="61" y="334"/>
                    </a:lnTo>
                    <a:lnTo>
                      <a:pt x="62" y="324"/>
                    </a:lnTo>
                    <a:lnTo>
                      <a:pt x="65" y="315"/>
                    </a:lnTo>
                    <a:lnTo>
                      <a:pt x="68" y="306"/>
                    </a:lnTo>
                    <a:lnTo>
                      <a:pt x="72" y="298"/>
                    </a:lnTo>
                    <a:lnTo>
                      <a:pt x="78" y="291"/>
                    </a:lnTo>
                    <a:lnTo>
                      <a:pt x="83" y="284"/>
                    </a:lnTo>
                    <a:lnTo>
                      <a:pt x="85" y="281"/>
                    </a:lnTo>
                    <a:lnTo>
                      <a:pt x="87" y="277"/>
                    </a:lnTo>
                    <a:lnTo>
                      <a:pt x="89" y="274"/>
                    </a:lnTo>
                    <a:lnTo>
                      <a:pt x="91" y="271"/>
                    </a:lnTo>
                    <a:lnTo>
                      <a:pt x="93" y="267"/>
                    </a:lnTo>
                    <a:lnTo>
                      <a:pt x="95" y="264"/>
                    </a:lnTo>
                    <a:lnTo>
                      <a:pt x="96" y="260"/>
                    </a:lnTo>
                    <a:lnTo>
                      <a:pt x="97" y="258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271">
                <a:extLst>
                  <a:ext uri="{FF2B5EF4-FFF2-40B4-BE49-F238E27FC236}">
                    <a16:creationId xmlns:a16="http://schemas.microsoft.com/office/drawing/2014/main" id="{642968E9-8F2A-D74D-8B68-D8E1AF15C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626" y="2466874"/>
                <a:ext cx="261727" cy="449668"/>
              </a:xfrm>
              <a:custGeom>
                <a:avLst/>
                <a:gdLst>
                  <a:gd name="T0" fmla="*/ 2147483647 w 189"/>
                  <a:gd name="T1" fmla="*/ 2147483647 h 323"/>
                  <a:gd name="T2" fmla="*/ 2147483647 w 189"/>
                  <a:gd name="T3" fmla="*/ 2147483647 h 323"/>
                  <a:gd name="T4" fmla="*/ 2147483647 w 189"/>
                  <a:gd name="T5" fmla="*/ 2147483647 h 323"/>
                  <a:gd name="T6" fmla="*/ 2147483647 w 189"/>
                  <a:gd name="T7" fmla="*/ 2147483647 h 323"/>
                  <a:gd name="T8" fmla="*/ 2147483647 w 189"/>
                  <a:gd name="T9" fmla="*/ 2147483647 h 323"/>
                  <a:gd name="T10" fmla="*/ 2147483647 w 189"/>
                  <a:gd name="T11" fmla="*/ 2147483647 h 323"/>
                  <a:gd name="T12" fmla="*/ 2147483647 w 189"/>
                  <a:gd name="T13" fmla="*/ 2147483647 h 323"/>
                  <a:gd name="T14" fmla="*/ 2147483647 w 189"/>
                  <a:gd name="T15" fmla="*/ 2147483647 h 323"/>
                  <a:gd name="T16" fmla="*/ 2147483647 w 189"/>
                  <a:gd name="T17" fmla="*/ 2147483647 h 323"/>
                  <a:gd name="T18" fmla="*/ 2147483647 w 189"/>
                  <a:gd name="T19" fmla="*/ 2147483647 h 323"/>
                  <a:gd name="T20" fmla="*/ 2147483647 w 189"/>
                  <a:gd name="T21" fmla="*/ 2147483647 h 323"/>
                  <a:gd name="T22" fmla="*/ 2147483647 w 189"/>
                  <a:gd name="T23" fmla="*/ 2147483647 h 323"/>
                  <a:gd name="T24" fmla="*/ 2147483647 w 189"/>
                  <a:gd name="T25" fmla="*/ 2147483647 h 323"/>
                  <a:gd name="T26" fmla="*/ 2147483647 w 189"/>
                  <a:gd name="T27" fmla="*/ 2147483647 h 323"/>
                  <a:gd name="T28" fmla="*/ 2147483647 w 189"/>
                  <a:gd name="T29" fmla="*/ 2147483647 h 323"/>
                  <a:gd name="T30" fmla="*/ 2147483647 w 189"/>
                  <a:gd name="T31" fmla="*/ 2147483647 h 323"/>
                  <a:gd name="T32" fmla="*/ 2147483647 w 189"/>
                  <a:gd name="T33" fmla="*/ 2147483647 h 323"/>
                  <a:gd name="T34" fmla="*/ 2147483647 w 189"/>
                  <a:gd name="T35" fmla="*/ 2147483647 h 323"/>
                  <a:gd name="T36" fmla="*/ 2147483647 w 189"/>
                  <a:gd name="T37" fmla="*/ 2147483647 h 323"/>
                  <a:gd name="T38" fmla="*/ 2147483647 w 189"/>
                  <a:gd name="T39" fmla="*/ 2147483647 h 323"/>
                  <a:gd name="T40" fmla="*/ 2147483647 w 189"/>
                  <a:gd name="T41" fmla="*/ 2147483647 h 323"/>
                  <a:gd name="T42" fmla="*/ 2147483647 w 189"/>
                  <a:gd name="T43" fmla="*/ 2147483647 h 323"/>
                  <a:gd name="T44" fmla="*/ 2147483647 w 189"/>
                  <a:gd name="T45" fmla="*/ 2147483647 h 323"/>
                  <a:gd name="T46" fmla="*/ 2147483647 w 189"/>
                  <a:gd name="T47" fmla="*/ 2147483647 h 323"/>
                  <a:gd name="T48" fmla="*/ 2147483647 w 189"/>
                  <a:gd name="T49" fmla="*/ 2147483647 h 323"/>
                  <a:gd name="T50" fmla="*/ 2147483647 w 189"/>
                  <a:gd name="T51" fmla="*/ 2147483647 h 323"/>
                  <a:gd name="T52" fmla="*/ 2147483647 w 189"/>
                  <a:gd name="T53" fmla="*/ 2147483647 h 323"/>
                  <a:gd name="T54" fmla="*/ 2147483647 w 189"/>
                  <a:gd name="T55" fmla="*/ 2147483647 h 323"/>
                  <a:gd name="T56" fmla="*/ 2147483647 w 189"/>
                  <a:gd name="T57" fmla="*/ 2147483647 h 323"/>
                  <a:gd name="T58" fmla="*/ 2147483647 w 189"/>
                  <a:gd name="T59" fmla="*/ 2147483647 h 323"/>
                  <a:gd name="T60" fmla="*/ 2147483647 w 189"/>
                  <a:gd name="T61" fmla="*/ 2147483647 h 323"/>
                  <a:gd name="T62" fmla="*/ 2147483647 w 189"/>
                  <a:gd name="T63" fmla="*/ 2147483647 h 323"/>
                  <a:gd name="T64" fmla="*/ 2147483647 w 189"/>
                  <a:gd name="T65" fmla="*/ 2147483647 h 323"/>
                  <a:gd name="T66" fmla="*/ 2147483647 w 189"/>
                  <a:gd name="T67" fmla="*/ 2147483647 h 323"/>
                  <a:gd name="T68" fmla="*/ 2147483647 w 189"/>
                  <a:gd name="T69" fmla="*/ 2147483647 h 323"/>
                  <a:gd name="T70" fmla="*/ 2147483647 w 189"/>
                  <a:gd name="T71" fmla="*/ 2147483647 h 323"/>
                  <a:gd name="T72" fmla="*/ 2147483647 w 189"/>
                  <a:gd name="T73" fmla="*/ 2147483647 h 323"/>
                  <a:gd name="T74" fmla="*/ 2147483647 w 189"/>
                  <a:gd name="T75" fmla="*/ 2147483647 h 323"/>
                  <a:gd name="T76" fmla="*/ 2147483647 w 189"/>
                  <a:gd name="T77" fmla="*/ 2147483647 h 323"/>
                  <a:gd name="T78" fmla="*/ 2147483647 w 189"/>
                  <a:gd name="T79" fmla="*/ 2147483647 h 323"/>
                  <a:gd name="T80" fmla="*/ 2147483647 w 189"/>
                  <a:gd name="T81" fmla="*/ 2147483647 h 323"/>
                  <a:gd name="T82" fmla="*/ 2147483647 w 189"/>
                  <a:gd name="T83" fmla="*/ 2147483647 h 323"/>
                  <a:gd name="T84" fmla="*/ 2147483647 w 189"/>
                  <a:gd name="T85" fmla="*/ 2147483647 h 323"/>
                  <a:gd name="T86" fmla="*/ 2147483647 w 189"/>
                  <a:gd name="T87" fmla="*/ 2147483647 h 323"/>
                  <a:gd name="T88" fmla="*/ 2147483647 w 189"/>
                  <a:gd name="T89" fmla="*/ 2147483647 h 323"/>
                  <a:gd name="T90" fmla="*/ 2147483647 w 189"/>
                  <a:gd name="T91" fmla="*/ 2147483647 h 323"/>
                  <a:gd name="T92" fmla="*/ 2147483647 w 189"/>
                  <a:gd name="T93" fmla="*/ 2147483647 h 323"/>
                  <a:gd name="T94" fmla="*/ 2147483647 w 189"/>
                  <a:gd name="T95" fmla="*/ 2147483647 h 323"/>
                  <a:gd name="T96" fmla="*/ 2147483647 w 189"/>
                  <a:gd name="T97" fmla="*/ 2147483647 h 323"/>
                  <a:gd name="T98" fmla="*/ 2147483647 w 189"/>
                  <a:gd name="T99" fmla="*/ 2147483647 h 323"/>
                  <a:gd name="T100" fmla="*/ 2147483647 w 189"/>
                  <a:gd name="T101" fmla="*/ 2147483647 h 323"/>
                  <a:gd name="T102" fmla="*/ 2147483647 w 189"/>
                  <a:gd name="T103" fmla="*/ 2147483647 h 323"/>
                  <a:gd name="T104" fmla="*/ 2147483647 w 189"/>
                  <a:gd name="T105" fmla="*/ 2147483647 h 323"/>
                  <a:gd name="T106" fmla="*/ 2147483647 w 189"/>
                  <a:gd name="T107" fmla="*/ 2147483647 h 323"/>
                  <a:gd name="T108" fmla="*/ 2147483647 w 189"/>
                  <a:gd name="T109" fmla="*/ 2147483647 h 323"/>
                  <a:gd name="T110" fmla="*/ 2147483647 w 189"/>
                  <a:gd name="T111" fmla="*/ 2147483647 h 323"/>
                  <a:gd name="T112" fmla="*/ 2147483647 w 189"/>
                  <a:gd name="T113" fmla="*/ 2147483647 h 32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89"/>
                  <a:gd name="T172" fmla="*/ 0 h 323"/>
                  <a:gd name="T173" fmla="*/ 189 w 189"/>
                  <a:gd name="T174" fmla="*/ 323 h 32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89" h="323">
                    <a:moveTo>
                      <a:pt x="68" y="0"/>
                    </a:moveTo>
                    <a:lnTo>
                      <a:pt x="69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2"/>
                    </a:lnTo>
                    <a:lnTo>
                      <a:pt x="72" y="6"/>
                    </a:lnTo>
                    <a:lnTo>
                      <a:pt x="74" y="9"/>
                    </a:lnTo>
                    <a:lnTo>
                      <a:pt x="76" y="12"/>
                    </a:lnTo>
                    <a:lnTo>
                      <a:pt x="79" y="14"/>
                    </a:lnTo>
                    <a:lnTo>
                      <a:pt x="82" y="14"/>
                    </a:lnTo>
                    <a:lnTo>
                      <a:pt x="85" y="14"/>
                    </a:lnTo>
                    <a:lnTo>
                      <a:pt x="89" y="14"/>
                    </a:lnTo>
                    <a:lnTo>
                      <a:pt x="92" y="14"/>
                    </a:lnTo>
                    <a:lnTo>
                      <a:pt x="95" y="14"/>
                    </a:lnTo>
                    <a:lnTo>
                      <a:pt x="98" y="14"/>
                    </a:lnTo>
                    <a:lnTo>
                      <a:pt x="102" y="15"/>
                    </a:lnTo>
                    <a:lnTo>
                      <a:pt x="104" y="15"/>
                    </a:lnTo>
                    <a:lnTo>
                      <a:pt x="105" y="17"/>
                    </a:lnTo>
                    <a:lnTo>
                      <a:pt x="106" y="19"/>
                    </a:lnTo>
                    <a:lnTo>
                      <a:pt x="106" y="21"/>
                    </a:lnTo>
                    <a:lnTo>
                      <a:pt x="105" y="23"/>
                    </a:lnTo>
                    <a:lnTo>
                      <a:pt x="104" y="26"/>
                    </a:lnTo>
                    <a:lnTo>
                      <a:pt x="103" y="27"/>
                    </a:lnTo>
                    <a:lnTo>
                      <a:pt x="102" y="29"/>
                    </a:lnTo>
                    <a:lnTo>
                      <a:pt x="101" y="31"/>
                    </a:lnTo>
                    <a:lnTo>
                      <a:pt x="98" y="34"/>
                    </a:lnTo>
                    <a:lnTo>
                      <a:pt x="95" y="37"/>
                    </a:lnTo>
                    <a:lnTo>
                      <a:pt x="93" y="39"/>
                    </a:lnTo>
                    <a:lnTo>
                      <a:pt x="91" y="42"/>
                    </a:lnTo>
                    <a:lnTo>
                      <a:pt x="91" y="44"/>
                    </a:lnTo>
                    <a:lnTo>
                      <a:pt x="92" y="47"/>
                    </a:lnTo>
                    <a:lnTo>
                      <a:pt x="93" y="48"/>
                    </a:lnTo>
                    <a:lnTo>
                      <a:pt x="94" y="50"/>
                    </a:lnTo>
                    <a:lnTo>
                      <a:pt x="94" y="52"/>
                    </a:lnTo>
                    <a:lnTo>
                      <a:pt x="96" y="54"/>
                    </a:lnTo>
                    <a:lnTo>
                      <a:pt x="97" y="56"/>
                    </a:lnTo>
                    <a:lnTo>
                      <a:pt x="99" y="57"/>
                    </a:lnTo>
                    <a:lnTo>
                      <a:pt x="108" y="64"/>
                    </a:lnTo>
                    <a:lnTo>
                      <a:pt x="115" y="70"/>
                    </a:lnTo>
                    <a:lnTo>
                      <a:pt x="124" y="77"/>
                    </a:lnTo>
                    <a:lnTo>
                      <a:pt x="132" y="83"/>
                    </a:lnTo>
                    <a:lnTo>
                      <a:pt x="140" y="90"/>
                    </a:lnTo>
                    <a:lnTo>
                      <a:pt x="146" y="98"/>
                    </a:lnTo>
                    <a:lnTo>
                      <a:pt x="153" y="107"/>
                    </a:lnTo>
                    <a:lnTo>
                      <a:pt x="159" y="116"/>
                    </a:lnTo>
                    <a:lnTo>
                      <a:pt x="162" y="122"/>
                    </a:lnTo>
                    <a:lnTo>
                      <a:pt x="166" y="126"/>
                    </a:lnTo>
                    <a:lnTo>
                      <a:pt x="169" y="131"/>
                    </a:lnTo>
                    <a:lnTo>
                      <a:pt x="172" y="135"/>
                    </a:lnTo>
                    <a:lnTo>
                      <a:pt x="175" y="139"/>
                    </a:lnTo>
                    <a:lnTo>
                      <a:pt x="179" y="143"/>
                    </a:lnTo>
                    <a:lnTo>
                      <a:pt x="184" y="148"/>
                    </a:lnTo>
                    <a:lnTo>
                      <a:pt x="188" y="152"/>
                    </a:lnTo>
                    <a:lnTo>
                      <a:pt x="185" y="159"/>
                    </a:lnTo>
                    <a:lnTo>
                      <a:pt x="180" y="166"/>
                    </a:lnTo>
                    <a:lnTo>
                      <a:pt x="176" y="172"/>
                    </a:lnTo>
                    <a:lnTo>
                      <a:pt x="172" y="179"/>
                    </a:lnTo>
                    <a:lnTo>
                      <a:pt x="167" y="185"/>
                    </a:lnTo>
                    <a:lnTo>
                      <a:pt x="162" y="190"/>
                    </a:lnTo>
                    <a:lnTo>
                      <a:pt x="158" y="197"/>
                    </a:lnTo>
                    <a:lnTo>
                      <a:pt x="153" y="204"/>
                    </a:lnTo>
                    <a:lnTo>
                      <a:pt x="149" y="211"/>
                    </a:lnTo>
                    <a:lnTo>
                      <a:pt x="145" y="218"/>
                    </a:lnTo>
                    <a:lnTo>
                      <a:pt x="142" y="225"/>
                    </a:lnTo>
                    <a:lnTo>
                      <a:pt x="141" y="233"/>
                    </a:lnTo>
                    <a:lnTo>
                      <a:pt x="139" y="240"/>
                    </a:lnTo>
                    <a:lnTo>
                      <a:pt x="138" y="248"/>
                    </a:lnTo>
                    <a:lnTo>
                      <a:pt x="138" y="256"/>
                    </a:lnTo>
                    <a:lnTo>
                      <a:pt x="140" y="265"/>
                    </a:lnTo>
                    <a:lnTo>
                      <a:pt x="139" y="271"/>
                    </a:lnTo>
                    <a:lnTo>
                      <a:pt x="139" y="276"/>
                    </a:lnTo>
                    <a:lnTo>
                      <a:pt x="138" y="281"/>
                    </a:lnTo>
                    <a:lnTo>
                      <a:pt x="137" y="285"/>
                    </a:lnTo>
                    <a:lnTo>
                      <a:pt x="136" y="290"/>
                    </a:lnTo>
                    <a:lnTo>
                      <a:pt x="135" y="295"/>
                    </a:lnTo>
                    <a:lnTo>
                      <a:pt x="135" y="299"/>
                    </a:lnTo>
                    <a:lnTo>
                      <a:pt x="134" y="304"/>
                    </a:lnTo>
                    <a:lnTo>
                      <a:pt x="133" y="307"/>
                    </a:lnTo>
                    <a:lnTo>
                      <a:pt x="132" y="309"/>
                    </a:lnTo>
                    <a:lnTo>
                      <a:pt x="131" y="312"/>
                    </a:lnTo>
                    <a:lnTo>
                      <a:pt x="131" y="314"/>
                    </a:lnTo>
                    <a:lnTo>
                      <a:pt x="130" y="316"/>
                    </a:lnTo>
                    <a:lnTo>
                      <a:pt x="129" y="319"/>
                    </a:lnTo>
                    <a:lnTo>
                      <a:pt x="127" y="321"/>
                    </a:lnTo>
                    <a:lnTo>
                      <a:pt x="126" y="322"/>
                    </a:lnTo>
                    <a:lnTo>
                      <a:pt x="123" y="322"/>
                    </a:lnTo>
                    <a:lnTo>
                      <a:pt x="120" y="321"/>
                    </a:lnTo>
                    <a:lnTo>
                      <a:pt x="117" y="320"/>
                    </a:lnTo>
                    <a:lnTo>
                      <a:pt x="115" y="318"/>
                    </a:lnTo>
                    <a:lnTo>
                      <a:pt x="112" y="317"/>
                    </a:lnTo>
                    <a:lnTo>
                      <a:pt x="110" y="315"/>
                    </a:lnTo>
                    <a:lnTo>
                      <a:pt x="107" y="314"/>
                    </a:lnTo>
                    <a:lnTo>
                      <a:pt x="104" y="313"/>
                    </a:lnTo>
                    <a:lnTo>
                      <a:pt x="100" y="309"/>
                    </a:lnTo>
                    <a:lnTo>
                      <a:pt x="96" y="304"/>
                    </a:lnTo>
                    <a:lnTo>
                      <a:pt x="93" y="299"/>
                    </a:lnTo>
                    <a:lnTo>
                      <a:pt x="91" y="294"/>
                    </a:lnTo>
                    <a:lnTo>
                      <a:pt x="89" y="289"/>
                    </a:lnTo>
                    <a:lnTo>
                      <a:pt x="87" y="283"/>
                    </a:lnTo>
                    <a:lnTo>
                      <a:pt x="86" y="277"/>
                    </a:lnTo>
                    <a:lnTo>
                      <a:pt x="84" y="272"/>
                    </a:lnTo>
                    <a:lnTo>
                      <a:pt x="84" y="266"/>
                    </a:lnTo>
                    <a:lnTo>
                      <a:pt x="82" y="261"/>
                    </a:lnTo>
                    <a:lnTo>
                      <a:pt x="80" y="257"/>
                    </a:lnTo>
                    <a:lnTo>
                      <a:pt x="78" y="253"/>
                    </a:lnTo>
                    <a:lnTo>
                      <a:pt x="75" y="249"/>
                    </a:lnTo>
                    <a:lnTo>
                      <a:pt x="71" y="246"/>
                    </a:lnTo>
                    <a:lnTo>
                      <a:pt x="67" y="244"/>
                    </a:lnTo>
                    <a:lnTo>
                      <a:pt x="63" y="242"/>
                    </a:lnTo>
                    <a:lnTo>
                      <a:pt x="60" y="242"/>
                    </a:lnTo>
                    <a:lnTo>
                      <a:pt x="57" y="242"/>
                    </a:lnTo>
                    <a:lnTo>
                      <a:pt x="54" y="242"/>
                    </a:lnTo>
                    <a:lnTo>
                      <a:pt x="50" y="242"/>
                    </a:lnTo>
                    <a:lnTo>
                      <a:pt x="47" y="242"/>
                    </a:lnTo>
                    <a:lnTo>
                      <a:pt x="45" y="242"/>
                    </a:lnTo>
                    <a:lnTo>
                      <a:pt x="42" y="242"/>
                    </a:lnTo>
                    <a:lnTo>
                      <a:pt x="38" y="240"/>
                    </a:lnTo>
                    <a:lnTo>
                      <a:pt x="36" y="238"/>
                    </a:lnTo>
                    <a:lnTo>
                      <a:pt x="34" y="236"/>
                    </a:lnTo>
                    <a:lnTo>
                      <a:pt x="32" y="233"/>
                    </a:lnTo>
                    <a:lnTo>
                      <a:pt x="30" y="231"/>
                    </a:lnTo>
                    <a:lnTo>
                      <a:pt x="28" y="229"/>
                    </a:lnTo>
                    <a:lnTo>
                      <a:pt x="27" y="227"/>
                    </a:lnTo>
                    <a:lnTo>
                      <a:pt x="26" y="225"/>
                    </a:lnTo>
                    <a:lnTo>
                      <a:pt x="24" y="224"/>
                    </a:lnTo>
                    <a:lnTo>
                      <a:pt x="23" y="223"/>
                    </a:lnTo>
                    <a:lnTo>
                      <a:pt x="22" y="223"/>
                    </a:lnTo>
                    <a:lnTo>
                      <a:pt x="22" y="222"/>
                    </a:lnTo>
                    <a:lnTo>
                      <a:pt x="21" y="222"/>
                    </a:lnTo>
                    <a:lnTo>
                      <a:pt x="19" y="216"/>
                    </a:lnTo>
                    <a:lnTo>
                      <a:pt x="18" y="210"/>
                    </a:lnTo>
                    <a:lnTo>
                      <a:pt x="16" y="204"/>
                    </a:lnTo>
                    <a:lnTo>
                      <a:pt x="13" y="199"/>
                    </a:lnTo>
                    <a:lnTo>
                      <a:pt x="10" y="194"/>
                    </a:lnTo>
                    <a:lnTo>
                      <a:pt x="7" y="189"/>
                    </a:lnTo>
                    <a:lnTo>
                      <a:pt x="4" y="184"/>
                    </a:lnTo>
                    <a:lnTo>
                      <a:pt x="0" y="179"/>
                    </a:lnTo>
                    <a:lnTo>
                      <a:pt x="3" y="173"/>
                    </a:lnTo>
                    <a:lnTo>
                      <a:pt x="7" y="167"/>
                    </a:lnTo>
                    <a:lnTo>
                      <a:pt x="12" y="161"/>
                    </a:lnTo>
                    <a:lnTo>
                      <a:pt x="16" y="155"/>
                    </a:lnTo>
                    <a:lnTo>
                      <a:pt x="18" y="149"/>
                    </a:lnTo>
                    <a:lnTo>
                      <a:pt x="21" y="142"/>
                    </a:lnTo>
                    <a:lnTo>
                      <a:pt x="22" y="135"/>
                    </a:lnTo>
                    <a:lnTo>
                      <a:pt x="20" y="128"/>
                    </a:lnTo>
                    <a:lnTo>
                      <a:pt x="18" y="123"/>
                    </a:lnTo>
                    <a:lnTo>
                      <a:pt x="17" y="120"/>
                    </a:lnTo>
                    <a:lnTo>
                      <a:pt x="16" y="115"/>
                    </a:lnTo>
                    <a:lnTo>
                      <a:pt x="16" y="112"/>
                    </a:lnTo>
                    <a:lnTo>
                      <a:pt x="15" y="107"/>
                    </a:lnTo>
                    <a:lnTo>
                      <a:pt x="14" y="104"/>
                    </a:lnTo>
                    <a:lnTo>
                      <a:pt x="14" y="99"/>
                    </a:lnTo>
                    <a:lnTo>
                      <a:pt x="15" y="95"/>
                    </a:lnTo>
                    <a:lnTo>
                      <a:pt x="18" y="90"/>
                    </a:lnTo>
                    <a:lnTo>
                      <a:pt x="21" y="84"/>
                    </a:lnTo>
                    <a:lnTo>
                      <a:pt x="24" y="79"/>
                    </a:lnTo>
                    <a:lnTo>
                      <a:pt x="27" y="73"/>
                    </a:lnTo>
                    <a:lnTo>
                      <a:pt x="29" y="66"/>
                    </a:lnTo>
                    <a:lnTo>
                      <a:pt x="32" y="59"/>
                    </a:lnTo>
                    <a:lnTo>
                      <a:pt x="34" y="52"/>
                    </a:lnTo>
                    <a:lnTo>
                      <a:pt x="37" y="46"/>
                    </a:lnTo>
                    <a:lnTo>
                      <a:pt x="39" y="39"/>
                    </a:lnTo>
                    <a:lnTo>
                      <a:pt x="41" y="32"/>
                    </a:lnTo>
                    <a:lnTo>
                      <a:pt x="45" y="27"/>
                    </a:lnTo>
                    <a:lnTo>
                      <a:pt x="47" y="21"/>
                    </a:lnTo>
                    <a:lnTo>
                      <a:pt x="51" y="15"/>
                    </a:lnTo>
                    <a:lnTo>
                      <a:pt x="55" y="10"/>
                    </a:lnTo>
                    <a:lnTo>
                      <a:pt x="60" y="6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274">
                <a:extLst>
                  <a:ext uri="{FF2B5EF4-FFF2-40B4-BE49-F238E27FC236}">
                    <a16:creationId xmlns:a16="http://schemas.microsoft.com/office/drawing/2014/main" id="{F9FBEF1E-3684-674F-9E9F-B180D21DB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5197" y="2611659"/>
                <a:ext cx="158707" cy="238059"/>
              </a:xfrm>
              <a:custGeom>
                <a:avLst/>
                <a:gdLst>
                  <a:gd name="T0" fmla="*/ 2147483647 w 114"/>
                  <a:gd name="T1" fmla="*/ 0 h 171"/>
                  <a:gd name="T2" fmla="*/ 2147483647 w 114"/>
                  <a:gd name="T3" fmla="*/ 0 h 171"/>
                  <a:gd name="T4" fmla="*/ 2147483647 w 114"/>
                  <a:gd name="T5" fmla="*/ 2147483647 h 171"/>
                  <a:gd name="T6" fmla="*/ 2147483647 w 114"/>
                  <a:gd name="T7" fmla="*/ 2147483647 h 171"/>
                  <a:gd name="T8" fmla="*/ 2147483647 w 114"/>
                  <a:gd name="T9" fmla="*/ 2147483647 h 171"/>
                  <a:gd name="T10" fmla="*/ 2147483647 w 114"/>
                  <a:gd name="T11" fmla="*/ 2147483647 h 171"/>
                  <a:gd name="T12" fmla="*/ 2147483647 w 114"/>
                  <a:gd name="T13" fmla="*/ 2147483647 h 171"/>
                  <a:gd name="T14" fmla="*/ 2147483647 w 114"/>
                  <a:gd name="T15" fmla="*/ 2147483647 h 171"/>
                  <a:gd name="T16" fmla="*/ 2147483647 w 114"/>
                  <a:gd name="T17" fmla="*/ 2147483647 h 171"/>
                  <a:gd name="T18" fmla="*/ 2147483647 w 114"/>
                  <a:gd name="T19" fmla="*/ 2147483647 h 171"/>
                  <a:gd name="T20" fmla="*/ 2147483647 w 114"/>
                  <a:gd name="T21" fmla="*/ 2147483647 h 171"/>
                  <a:gd name="T22" fmla="*/ 2147483647 w 114"/>
                  <a:gd name="T23" fmla="*/ 2147483647 h 171"/>
                  <a:gd name="T24" fmla="*/ 2147483647 w 114"/>
                  <a:gd name="T25" fmla="*/ 2147483647 h 171"/>
                  <a:gd name="T26" fmla="*/ 2147483647 w 114"/>
                  <a:gd name="T27" fmla="*/ 2147483647 h 171"/>
                  <a:gd name="T28" fmla="*/ 2147483647 w 114"/>
                  <a:gd name="T29" fmla="*/ 2147483647 h 171"/>
                  <a:gd name="T30" fmla="*/ 2147483647 w 114"/>
                  <a:gd name="T31" fmla="*/ 2147483647 h 171"/>
                  <a:gd name="T32" fmla="*/ 2147483647 w 114"/>
                  <a:gd name="T33" fmla="*/ 2147483647 h 171"/>
                  <a:gd name="T34" fmla="*/ 2147483647 w 114"/>
                  <a:gd name="T35" fmla="*/ 2147483647 h 171"/>
                  <a:gd name="T36" fmla="*/ 2147483647 w 114"/>
                  <a:gd name="T37" fmla="*/ 2147483647 h 171"/>
                  <a:gd name="T38" fmla="*/ 2147483647 w 114"/>
                  <a:gd name="T39" fmla="*/ 2147483647 h 171"/>
                  <a:gd name="T40" fmla="*/ 2147483647 w 114"/>
                  <a:gd name="T41" fmla="*/ 2147483647 h 171"/>
                  <a:gd name="T42" fmla="*/ 2147483647 w 114"/>
                  <a:gd name="T43" fmla="*/ 2147483647 h 171"/>
                  <a:gd name="T44" fmla="*/ 2147483647 w 114"/>
                  <a:gd name="T45" fmla="*/ 2147483647 h 171"/>
                  <a:gd name="T46" fmla="*/ 2147483647 w 114"/>
                  <a:gd name="T47" fmla="*/ 2147483647 h 171"/>
                  <a:gd name="T48" fmla="*/ 2147483647 w 114"/>
                  <a:gd name="T49" fmla="*/ 2147483647 h 171"/>
                  <a:gd name="T50" fmla="*/ 2147483647 w 114"/>
                  <a:gd name="T51" fmla="*/ 2147483647 h 171"/>
                  <a:gd name="T52" fmla="*/ 2147483647 w 114"/>
                  <a:gd name="T53" fmla="*/ 2147483647 h 171"/>
                  <a:gd name="T54" fmla="*/ 2147483647 w 114"/>
                  <a:gd name="T55" fmla="*/ 2147483647 h 171"/>
                  <a:gd name="T56" fmla="*/ 2147483647 w 114"/>
                  <a:gd name="T57" fmla="*/ 2147483647 h 171"/>
                  <a:gd name="T58" fmla="*/ 2147483647 w 114"/>
                  <a:gd name="T59" fmla="*/ 2147483647 h 171"/>
                  <a:gd name="T60" fmla="*/ 2147483647 w 114"/>
                  <a:gd name="T61" fmla="*/ 2147483647 h 171"/>
                  <a:gd name="T62" fmla="*/ 0 w 114"/>
                  <a:gd name="T63" fmla="*/ 2147483647 h 171"/>
                  <a:gd name="T64" fmla="*/ 2147483647 w 114"/>
                  <a:gd name="T65" fmla="*/ 2147483647 h 171"/>
                  <a:gd name="T66" fmla="*/ 2147483647 w 114"/>
                  <a:gd name="T67" fmla="*/ 2147483647 h 171"/>
                  <a:gd name="T68" fmla="*/ 2147483647 w 114"/>
                  <a:gd name="T69" fmla="*/ 2147483647 h 171"/>
                  <a:gd name="T70" fmla="*/ 2147483647 w 114"/>
                  <a:gd name="T71" fmla="*/ 2147483647 h 171"/>
                  <a:gd name="T72" fmla="*/ 2147483647 w 114"/>
                  <a:gd name="T73" fmla="*/ 2147483647 h 171"/>
                  <a:gd name="T74" fmla="*/ 2147483647 w 114"/>
                  <a:gd name="T75" fmla="*/ 2147483647 h 171"/>
                  <a:gd name="T76" fmla="*/ 2147483647 w 114"/>
                  <a:gd name="T77" fmla="*/ 2147483647 h 171"/>
                  <a:gd name="T78" fmla="*/ 2147483647 w 114"/>
                  <a:gd name="T79" fmla="*/ 0 h 17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4"/>
                  <a:gd name="T121" fmla="*/ 0 h 171"/>
                  <a:gd name="T122" fmla="*/ 114 w 114"/>
                  <a:gd name="T123" fmla="*/ 171 h 17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4" h="171">
                    <a:moveTo>
                      <a:pt x="82" y="0"/>
                    </a:move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4"/>
                    </a:lnTo>
                    <a:lnTo>
                      <a:pt x="85" y="8"/>
                    </a:lnTo>
                    <a:lnTo>
                      <a:pt x="86" y="12"/>
                    </a:lnTo>
                    <a:lnTo>
                      <a:pt x="87" y="16"/>
                    </a:lnTo>
                    <a:lnTo>
                      <a:pt x="87" y="20"/>
                    </a:lnTo>
                    <a:lnTo>
                      <a:pt x="88" y="24"/>
                    </a:lnTo>
                    <a:lnTo>
                      <a:pt x="90" y="28"/>
                    </a:lnTo>
                    <a:lnTo>
                      <a:pt x="92" y="3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103" y="48"/>
                    </a:lnTo>
                    <a:lnTo>
                      <a:pt x="106" y="53"/>
                    </a:lnTo>
                    <a:lnTo>
                      <a:pt x="109" y="58"/>
                    </a:lnTo>
                    <a:lnTo>
                      <a:pt x="112" y="65"/>
                    </a:lnTo>
                    <a:lnTo>
                      <a:pt x="113" y="71"/>
                    </a:lnTo>
                    <a:lnTo>
                      <a:pt x="113" y="78"/>
                    </a:lnTo>
                    <a:lnTo>
                      <a:pt x="113" y="80"/>
                    </a:lnTo>
                    <a:lnTo>
                      <a:pt x="113" y="83"/>
                    </a:lnTo>
                    <a:lnTo>
                      <a:pt x="113" y="86"/>
                    </a:lnTo>
                    <a:lnTo>
                      <a:pt x="113" y="88"/>
                    </a:lnTo>
                    <a:lnTo>
                      <a:pt x="112" y="89"/>
                    </a:lnTo>
                    <a:lnTo>
                      <a:pt x="111" y="89"/>
                    </a:lnTo>
                    <a:lnTo>
                      <a:pt x="110" y="89"/>
                    </a:lnTo>
                    <a:lnTo>
                      <a:pt x="108" y="89"/>
                    </a:lnTo>
                    <a:lnTo>
                      <a:pt x="107" y="93"/>
                    </a:lnTo>
                    <a:lnTo>
                      <a:pt x="105" y="96"/>
                    </a:lnTo>
                    <a:lnTo>
                      <a:pt x="104" y="99"/>
                    </a:lnTo>
                    <a:lnTo>
                      <a:pt x="103" y="103"/>
                    </a:lnTo>
                    <a:lnTo>
                      <a:pt x="101" y="106"/>
                    </a:lnTo>
                    <a:lnTo>
                      <a:pt x="99" y="110"/>
                    </a:lnTo>
                    <a:lnTo>
                      <a:pt x="98" y="114"/>
                    </a:lnTo>
                    <a:lnTo>
                      <a:pt x="96" y="118"/>
                    </a:lnTo>
                    <a:lnTo>
                      <a:pt x="91" y="124"/>
                    </a:lnTo>
                    <a:lnTo>
                      <a:pt x="86" y="130"/>
                    </a:lnTo>
                    <a:lnTo>
                      <a:pt x="81" y="136"/>
                    </a:lnTo>
                    <a:lnTo>
                      <a:pt x="76" y="143"/>
                    </a:lnTo>
                    <a:lnTo>
                      <a:pt x="69" y="149"/>
                    </a:lnTo>
                    <a:lnTo>
                      <a:pt x="65" y="155"/>
                    </a:lnTo>
                    <a:lnTo>
                      <a:pt x="59" y="160"/>
                    </a:lnTo>
                    <a:lnTo>
                      <a:pt x="54" y="167"/>
                    </a:lnTo>
                    <a:lnTo>
                      <a:pt x="53" y="168"/>
                    </a:lnTo>
                    <a:lnTo>
                      <a:pt x="52" y="169"/>
                    </a:lnTo>
                    <a:lnTo>
                      <a:pt x="51" y="169"/>
                    </a:lnTo>
                    <a:lnTo>
                      <a:pt x="49" y="170"/>
                    </a:lnTo>
                    <a:lnTo>
                      <a:pt x="47" y="163"/>
                    </a:lnTo>
                    <a:lnTo>
                      <a:pt x="44" y="156"/>
                    </a:lnTo>
                    <a:lnTo>
                      <a:pt x="41" y="150"/>
                    </a:lnTo>
                    <a:lnTo>
                      <a:pt x="38" y="142"/>
                    </a:lnTo>
                    <a:lnTo>
                      <a:pt x="36" y="135"/>
                    </a:lnTo>
                    <a:lnTo>
                      <a:pt x="33" y="128"/>
                    </a:lnTo>
                    <a:lnTo>
                      <a:pt x="31" y="121"/>
                    </a:lnTo>
                    <a:lnTo>
                      <a:pt x="29" y="113"/>
                    </a:lnTo>
                    <a:lnTo>
                      <a:pt x="28" y="103"/>
                    </a:lnTo>
                    <a:lnTo>
                      <a:pt x="28" y="94"/>
                    </a:lnTo>
                    <a:lnTo>
                      <a:pt x="25" y="85"/>
                    </a:lnTo>
                    <a:lnTo>
                      <a:pt x="23" y="76"/>
                    </a:lnTo>
                    <a:lnTo>
                      <a:pt x="18" y="68"/>
                    </a:lnTo>
                    <a:lnTo>
                      <a:pt x="13" y="60"/>
                    </a:lnTo>
                    <a:lnTo>
                      <a:pt x="7" y="53"/>
                    </a:lnTo>
                    <a:lnTo>
                      <a:pt x="0" y="47"/>
                    </a:lnTo>
                    <a:lnTo>
                      <a:pt x="2" y="43"/>
                    </a:lnTo>
                    <a:lnTo>
                      <a:pt x="4" y="40"/>
                    </a:lnTo>
                    <a:lnTo>
                      <a:pt x="8" y="37"/>
                    </a:lnTo>
                    <a:lnTo>
                      <a:pt x="11" y="34"/>
                    </a:lnTo>
                    <a:lnTo>
                      <a:pt x="14" y="31"/>
                    </a:lnTo>
                    <a:lnTo>
                      <a:pt x="19" y="28"/>
                    </a:lnTo>
                    <a:lnTo>
                      <a:pt x="23" y="25"/>
                    </a:lnTo>
                    <a:lnTo>
                      <a:pt x="26" y="20"/>
                    </a:lnTo>
                    <a:lnTo>
                      <a:pt x="31" y="15"/>
                    </a:lnTo>
                    <a:lnTo>
                      <a:pt x="38" y="12"/>
                    </a:lnTo>
                    <a:lnTo>
                      <a:pt x="45" y="10"/>
                    </a:lnTo>
                    <a:lnTo>
                      <a:pt x="52" y="8"/>
                    </a:lnTo>
                    <a:lnTo>
                      <a:pt x="60" y="6"/>
                    </a:lnTo>
                    <a:lnTo>
                      <a:pt x="67" y="4"/>
                    </a:lnTo>
                    <a:lnTo>
                      <a:pt x="75" y="2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276">
                <a:extLst>
                  <a:ext uri="{FF2B5EF4-FFF2-40B4-BE49-F238E27FC236}">
                    <a16:creationId xmlns:a16="http://schemas.microsoft.com/office/drawing/2014/main" id="{0B9B4F86-0B54-EB46-951E-C6BCFF0DE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255" y="2689621"/>
                <a:ext cx="172628" cy="359178"/>
              </a:xfrm>
              <a:custGeom>
                <a:avLst/>
                <a:gdLst>
                  <a:gd name="T0" fmla="*/ 2147483647 w 124"/>
                  <a:gd name="T1" fmla="*/ 2147483647 h 258"/>
                  <a:gd name="T2" fmla="*/ 2147483647 w 124"/>
                  <a:gd name="T3" fmla="*/ 2147483647 h 258"/>
                  <a:gd name="T4" fmla="*/ 2147483647 w 124"/>
                  <a:gd name="T5" fmla="*/ 2147483647 h 258"/>
                  <a:gd name="T6" fmla="*/ 2147483647 w 124"/>
                  <a:gd name="T7" fmla="*/ 2147483647 h 258"/>
                  <a:gd name="T8" fmla="*/ 2147483647 w 124"/>
                  <a:gd name="T9" fmla="*/ 2147483647 h 258"/>
                  <a:gd name="T10" fmla="*/ 2147483647 w 124"/>
                  <a:gd name="T11" fmla="*/ 2147483647 h 258"/>
                  <a:gd name="T12" fmla="*/ 2147483647 w 124"/>
                  <a:gd name="T13" fmla="*/ 2147483647 h 258"/>
                  <a:gd name="T14" fmla="*/ 2147483647 w 124"/>
                  <a:gd name="T15" fmla="*/ 2147483647 h 258"/>
                  <a:gd name="T16" fmla="*/ 2147483647 w 124"/>
                  <a:gd name="T17" fmla="*/ 2147483647 h 258"/>
                  <a:gd name="T18" fmla="*/ 2147483647 w 124"/>
                  <a:gd name="T19" fmla="*/ 2147483647 h 258"/>
                  <a:gd name="T20" fmla="*/ 2147483647 w 124"/>
                  <a:gd name="T21" fmla="*/ 2147483647 h 258"/>
                  <a:gd name="T22" fmla="*/ 2147483647 w 124"/>
                  <a:gd name="T23" fmla="*/ 2147483647 h 258"/>
                  <a:gd name="T24" fmla="*/ 2147483647 w 124"/>
                  <a:gd name="T25" fmla="*/ 2147483647 h 258"/>
                  <a:gd name="T26" fmla="*/ 2147483647 w 124"/>
                  <a:gd name="T27" fmla="*/ 2147483647 h 258"/>
                  <a:gd name="T28" fmla="*/ 2147483647 w 124"/>
                  <a:gd name="T29" fmla="*/ 2147483647 h 258"/>
                  <a:gd name="T30" fmla="*/ 2147483647 w 124"/>
                  <a:gd name="T31" fmla="*/ 2147483647 h 258"/>
                  <a:gd name="T32" fmla="*/ 2147483647 w 124"/>
                  <a:gd name="T33" fmla="*/ 2147483647 h 258"/>
                  <a:gd name="T34" fmla="*/ 2147483647 w 124"/>
                  <a:gd name="T35" fmla="*/ 2147483647 h 258"/>
                  <a:gd name="T36" fmla="*/ 2147483647 w 124"/>
                  <a:gd name="T37" fmla="*/ 2147483647 h 258"/>
                  <a:gd name="T38" fmla="*/ 2147483647 w 124"/>
                  <a:gd name="T39" fmla="*/ 2147483647 h 258"/>
                  <a:gd name="T40" fmla="*/ 2147483647 w 124"/>
                  <a:gd name="T41" fmla="*/ 2147483647 h 258"/>
                  <a:gd name="T42" fmla="*/ 2147483647 w 124"/>
                  <a:gd name="T43" fmla="*/ 2147483647 h 258"/>
                  <a:gd name="T44" fmla="*/ 2147483647 w 124"/>
                  <a:gd name="T45" fmla="*/ 2147483647 h 258"/>
                  <a:gd name="T46" fmla="*/ 2147483647 w 124"/>
                  <a:gd name="T47" fmla="*/ 2147483647 h 258"/>
                  <a:gd name="T48" fmla="*/ 2147483647 w 124"/>
                  <a:gd name="T49" fmla="*/ 2147483647 h 258"/>
                  <a:gd name="T50" fmla="*/ 2147483647 w 124"/>
                  <a:gd name="T51" fmla="*/ 2147483647 h 258"/>
                  <a:gd name="T52" fmla="*/ 2147483647 w 124"/>
                  <a:gd name="T53" fmla="*/ 2147483647 h 258"/>
                  <a:gd name="T54" fmla="*/ 2147483647 w 124"/>
                  <a:gd name="T55" fmla="*/ 2147483647 h 258"/>
                  <a:gd name="T56" fmla="*/ 0 w 124"/>
                  <a:gd name="T57" fmla="*/ 2147483647 h 258"/>
                  <a:gd name="T58" fmla="*/ 2147483647 w 124"/>
                  <a:gd name="T59" fmla="*/ 2147483647 h 258"/>
                  <a:gd name="T60" fmla="*/ 2147483647 w 124"/>
                  <a:gd name="T61" fmla="*/ 2147483647 h 258"/>
                  <a:gd name="T62" fmla="*/ 2147483647 w 124"/>
                  <a:gd name="T63" fmla="*/ 2147483647 h 258"/>
                  <a:gd name="T64" fmla="*/ 2147483647 w 124"/>
                  <a:gd name="T65" fmla="*/ 2147483647 h 258"/>
                  <a:gd name="T66" fmla="*/ 2147483647 w 124"/>
                  <a:gd name="T67" fmla="*/ 2147483647 h 258"/>
                  <a:gd name="T68" fmla="*/ 2147483647 w 124"/>
                  <a:gd name="T69" fmla="*/ 2147483647 h 258"/>
                  <a:gd name="T70" fmla="*/ 2147483647 w 124"/>
                  <a:gd name="T71" fmla="*/ 2147483647 h 258"/>
                  <a:gd name="T72" fmla="*/ 2147483647 w 124"/>
                  <a:gd name="T73" fmla="*/ 2147483647 h 258"/>
                  <a:gd name="T74" fmla="*/ 2147483647 w 124"/>
                  <a:gd name="T75" fmla="*/ 2147483647 h 258"/>
                  <a:gd name="T76" fmla="*/ 2147483647 w 124"/>
                  <a:gd name="T77" fmla="*/ 2147483647 h 258"/>
                  <a:gd name="T78" fmla="*/ 2147483647 w 124"/>
                  <a:gd name="T79" fmla="*/ 2147483647 h 258"/>
                  <a:gd name="T80" fmla="*/ 2147483647 w 124"/>
                  <a:gd name="T81" fmla="*/ 2147483647 h 258"/>
                  <a:gd name="T82" fmla="*/ 2147483647 w 124"/>
                  <a:gd name="T83" fmla="*/ 2147483647 h 258"/>
                  <a:gd name="T84" fmla="*/ 2147483647 w 124"/>
                  <a:gd name="T85" fmla="*/ 2147483647 h 258"/>
                  <a:gd name="T86" fmla="*/ 2147483647 w 124"/>
                  <a:gd name="T87" fmla="*/ 2147483647 h 258"/>
                  <a:gd name="T88" fmla="*/ 2147483647 w 124"/>
                  <a:gd name="T89" fmla="*/ 2147483647 h 258"/>
                  <a:gd name="T90" fmla="*/ 2147483647 w 124"/>
                  <a:gd name="T91" fmla="*/ 2147483647 h 258"/>
                  <a:gd name="T92" fmla="*/ 2147483647 w 124"/>
                  <a:gd name="T93" fmla="*/ 2147483647 h 258"/>
                  <a:gd name="T94" fmla="*/ 2147483647 w 124"/>
                  <a:gd name="T95" fmla="*/ 2147483647 h 258"/>
                  <a:gd name="T96" fmla="*/ 2147483647 w 124"/>
                  <a:gd name="T97" fmla="*/ 0 h 25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4"/>
                  <a:gd name="T148" fmla="*/ 0 h 258"/>
                  <a:gd name="T149" fmla="*/ 124 w 124"/>
                  <a:gd name="T150" fmla="*/ 258 h 25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4" h="258">
                    <a:moveTo>
                      <a:pt x="75" y="0"/>
                    </a:moveTo>
                    <a:lnTo>
                      <a:pt x="80" y="4"/>
                    </a:lnTo>
                    <a:lnTo>
                      <a:pt x="85" y="7"/>
                    </a:lnTo>
                    <a:lnTo>
                      <a:pt x="89" y="11"/>
                    </a:lnTo>
                    <a:lnTo>
                      <a:pt x="92" y="16"/>
                    </a:lnTo>
                    <a:lnTo>
                      <a:pt x="95" y="21"/>
                    </a:lnTo>
                    <a:lnTo>
                      <a:pt x="98" y="25"/>
                    </a:lnTo>
                    <a:lnTo>
                      <a:pt x="100" y="32"/>
                    </a:lnTo>
                    <a:lnTo>
                      <a:pt x="102" y="38"/>
                    </a:lnTo>
                    <a:lnTo>
                      <a:pt x="102" y="44"/>
                    </a:lnTo>
                    <a:lnTo>
                      <a:pt x="102" y="50"/>
                    </a:lnTo>
                    <a:lnTo>
                      <a:pt x="103" y="55"/>
                    </a:lnTo>
                    <a:lnTo>
                      <a:pt x="104" y="61"/>
                    </a:lnTo>
                    <a:lnTo>
                      <a:pt x="105" y="65"/>
                    </a:lnTo>
                    <a:lnTo>
                      <a:pt x="107" y="70"/>
                    </a:lnTo>
                    <a:lnTo>
                      <a:pt x="108" y="76"/>
                    </a:lnTo>
                    <a:lnTo>
                      <a:pt x="109" y="81"/>
                    </a:lnTo>
                    <a:lnTo>
                      <a:pt x="111" y="88"/>
                    </a:lnTo>
                    <a:lnTo>
                      <a:pt x="113" y="94"/>
                    </a:lnTo>
                    <a:lnTo>
                      <a:pt x="115" y="101"/>
                    </a:lnTo>
                    <a:lnTo>
                      <a:pt x="118" y="107"/>
                    </a:lnTo>
                    <a:lnTo>
                      <a:pt x="121" y="113"/>
                    </a:lnTo>
                    <a:lnTo>
                      <a:pt x="122" y="120"/>
                    </a:lnTo>
                    <a:lnTo>
                      <a:pt x="123" y="127"/>
                    </a:lnTo>
                    <a:lnTo>
                      <a:pt x="123" y="133"/>
                    </a:lnTo>
                    <a:lnTo>
                      <a:pt x="117" y="138"/>
                    </a:lnTo>
                    <a:lnTo>
                      <a:pt x="113" y="145"/>
                    </a:lnTo>
                    <a:lnTo>
                      <a:pt x="109" y="151"/>
                    </a:lnTo>
                    <a:lnTo>
                      <a:pt x="105" y="158"/>
                    </a:lnTo>
                    <a:lnTo>
                      <a:pt x="103" y="166"/>
                    </a:lnTo>
                    <a:lnTo>
                      <a:pt x="101" y="174"/>
                    </a:lnTo>
                    <a:lnTo>
                      <a:pt x="99" y="182"/>
                    </a:lnTo>
                    <a:lnTo>
                      <a:pt x="98" y="190"/>
                    </a:lnTo>
                    <a:lnTo>
                      <a:pt x="97" y="198"/>
                    </a:lnTo>
                    <a:lnTo>
                      <a:pt x="96" y="206"/>
                    </a:lnTo>
                    <a:lnTo>
                      <a:pt x="95" y="214"/>
                    </a:lnTo>
                    <a:lnTo>
                      <a:pt x="94" y="223"/>
                    </a:lnTo>
                    <a:lnTo>
                      <a:pt x="94" y="231"/>
                    </a:lnTo>
                    <a:lnTo>
                      <a:pt x="93" y="238"/>
                    </a:lnTo>
                    <a:lnTo>
                      <a:pt x="92" y="246"/>
                    </a:lnTo>
                    <a:lnTo>
                      <a:pt x="91" y="253"/>
                    </a:lnTo>
                    <a:lnTo>
                      <a:pt x="85" y="255"/>
                    </a:lnTo>
                    <a:lnTo>
                      <a:pt x="79" y="256"/>
                    </a:lnTo>
                    <a:lnTo>
                      <a:pt x="73" y="257"/>
                    </a:lnTo>
                    <a:lnTo>
                      <a:pt x="68" y="257"/>
                    </a:lnTo>
                    <a:lnTo>
                      <a:pt x="62" y="257"/>
                    </a:lnTo>
                    <a:lnTo>
                      <a:pt x="57" y="256"/>
                    </a:lnTo>
                    <a:lnTo>
                      <a:pt x="51" y="256"/>
                    </a:lnTo>
                    <a:lnTo>
                      <a:pt x="46" y="255"/>
                    </a:lnTo>
                    <a:lnTo>
                      <a:pt x="39" y="254"/>
                    </a:lnTo>
                    <a:lnTo>
                      <a:pt x="33" y="253"/>
                    </a:lnTo>
                    <a:lnTo>
                      <a:pt x="29" y="252"/>
                    </a:lnTo>
                    <a:lnTo>
                      <a:pt x="22" y="252"/>
                    </a:lnTo>
                    <a:lnTo>
                      <a:pt x="17" y="251"/>
                    </a:lnTo>
                    <a:lnTo>
                      <a:pt x="11" y="251"/>
                    </a:lnTo>
                    <a:lnTo>
                      <a:pt x="6" y="251"/>
                    </a:lnTo>
                    <a:lnTo>
                      <a:pt x="0" y="252"/>
                    </a:lnTo>
                    <a:lnTo>
                      <a:pt x="0" y="244"/>
                    </a:lnTo>
                    <a:lnTo>
                      <a:pt x="2" y="237"/>
                    </a:lnTo>
                    <a:lnTo>
                      <a:pt x="4" y="231"/>
                    </a:lnTo>
                    <a:lnTo>
                      <a:pt x="8" y="225"/>
                    </a:lnTo>
                    <a:lnTo>
                      <a:pt x="11" y="219"/>
                    </a:lnTo>
                    <a:lnTo>
                      <a:pt x="14" y="212"/>
                    </a:lnTo>
                    <a:lnTo>
                      <a:pt x="17" y="205"/>
                    </a:lnTo>
                    <a:lnTo>
                      <a:pt x="18" y="197"/>
                    </a:lnTo>
                    <a:lnTo>
                      <a:pt x="19" y="192"/>
                    </a:lnTo>
                    <a:lnTo>
                      <a:pt x="19" y="186"/>
                    </a:lnTo>
                    <a:lnTo>
                      <a:pt x="18" y="181"/>
                    </a:lnTo>
                    <a:lnTo>
                      <a:pt x="16" y="175"/>
                    </a:lnTo>
                    <a:lnTo>
                      <a:pt x="14" y="170"/>
                    </a:lnTo>
                    <a:lnTo>
                      <a:pt x="14" y="164"/>
                    </a:lnTo>
                    <a:lnTo>
                      <a:pt x="15" y="159"/>
                    </a:lnTo>
                    <a:lnTo>
                      <a:pt x="19" y="153"/>
                    </a:lnTo>
                    <a:lnTo>
                      <a:pt x="21" y="146"/>
                    </a:lnTo>
                    <a:lnTo>
                      <a:pt x="22" y="138"/>
                    </a:lnTo>
                    <a:lnTo>
                      <a:pt x="23" y="130"/>
                    </a:lnTo>
                    <a:lnTo>
                      <a:pt x="23" y="122"/>
                    </a:lnTo>
                    <a:lnTo>
                      <a:pt x="24" y="114"/>
                    </a:lnTo>
                    <a:lnTo>
                      <a:pt x="24" y="107"/>
                    </a:lnTo>
                    <a:lnTo>
                      <a:pt x="24" y="99"/>
                    </a:lnTo>
                    <a:lnTo>
                      <a:pt x="25" y="91"/>
                    </a:lnTo>
                    <a:lnTo>
                      <a:pt x="26" y="84"/>
                    </a:lnTo>
                    <a:lnTo>
                      <a:pt x="27" y="76"/>
                    </a:lnTo>
                    <a:lnTo>
                      <a:pt x="29" y="69"/>
                    </a:lnTo>
                    <a:lnTo>
                      <a:pt x="31" y="63"/>
                    </a:lnTo>
                    <a:lnTo>
                      <a:pt x="33" y="56"/>
                    </a:lnTo>
                    <a:lnTo>
                      <a:pt x="37" y="50"/>
                    </a:lnTo>
                    <a:lnTo>
                      <a:pt x="42" y="43"/>
                    </a:lnTo>
                    <a:lnTo>
                      <a:pt x="48" y="37"/>
                    </a:lnTo>
                    <a:lnTo>
                      <a:pt x="51" y="32"/>
                    </a:lnTo>
                    <a:lnTo>
                      <a:pt x="54" y="27"/>
                    </a:lnTo>
                    <a:lnTo>
                      <a:pt x="57" y="22"/>
                    </a:lnTo>
                    <a:lnTo>
                      <a:pt x="60" y="18"/>
                    </a:lnTo>
                    <a:lnTo>
                      <a:pt x="63" y="14"/>
                    </a:lnTo>
                    <a:lnTo>
                      <a:pt x="67" y="9"/>
                    </a:lnTo>
                    <a:lnTo>
                      <a:pt x="70" y="4"/>
                    </a:lnTo>
                    <a:lnTo>
                      <a:pt x="74" y="0"/>
                    </a:lnTo>
                    <a:lnTo>
                      <a:pt x="75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279">
                <a:extLst>
                  <a:ext uri="{FF2B5EF4-FFF2-40B4-BE49-F238E27FC236}">
                    <a16:creationId xmlns:a16="http://schemas.microsoft.com/office/drawing/2014/main" id="{3524F234-3FC7-AA4C-AC1A-7D8FB07AC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001" y="2735561"/>
                <a:ext cx="221354" cy="222746"/>
              </a:xfrm>
              <a:custGeom>
                <a:avLst/>
                <a:gdLst>
                  <a:gd name="T0" fmla="*/ 2147483647 w 158"/>
                  <a:gd name="T1" fmla="*/ 0 h 160"/>
                  <a:gd name="T2" fmla="*/ 2147483647 w 158"/>
                  <a:gd name="T3" fmla="*/ 2147483647 h 160"/>
                  <a:gd name="T4" fmla="*/ 2147483647 w 158"/>
                  <a:gd name="T5" fmla="*/ 2147483647 h 160"/>
                  <a:gd name="T6" fmla="*/ 2147483647 w 158"/>
                  <a:gd name="T7" fmla="*/ 2147483647 h 160"/>
                  <a:gd name="T8" fmla="*/ 2147483647 w 158"/>
                  <a:gd name="T9" fmla="*/ 2147483647 h 160"/>
                  <a:gd name="T10" fmla="*/ 2147483647 w 158"/>
                  <a:gd name="T11" fmla="*/ 2147483647 h 160"/>
                  <a:gd name="T12" fmla="*/ 2147483647 w 158"/>
                  <a:gd name="T13" fmla="*/ 2147483647 h 160"/>
                  <a:gd name="T14" fmla="*/ 2147483647 w 158"/>
                  <a:gd name="T15" fmla="*/ 2147483647 h 160"/>
                  <a:gd name="T16" fmla="*/ 2147483647 w 158"/>
                  <a:gd name="T17" fmla="*/ 2147483647 h 160"/>
                  <a:gd name="T18" fmla="*/ 2147483647 w 158"/>
                  <a:gd name="T19" fmla="*/ 2147483647 h 160"/>
                  <a:gd name="T20" fmla="*/ 2147483647 w 158"/>
                  <a:gd name="T21" fmla="*/ 2147483647 h 160"/>
                  <a:gd name="T22" fmla="*/ 2147483647 w 158"/>
                  <a:gd name="T23" fmla="*/ 2147483647 h 160"/>
                  <a:gd name="T24" fmla="*/ 2147483647 w 158"/>
                  <a:gd name="T25" fmla="*/ 2147483647 h 160"/>
                  <a:gd name="T26" fmla="*/ 2147483647 w 158"/>
                  <a:gd name="T27" fmla="*/ 2147483647 h 160"/>
                  <a:gd name="T28" fmla="*/ 2147483647 w 158"/>
                  <a:gd name="T29" fmla="*/ 2147483647 h 160"/>
                  <a:gd name="T30" fmla="*/ 2147483647 w 158"/>
                  <a:gd name="T31" fmla="*/ 2147483647 h 160"/>
                  <a:gd name="T32" fmla="*/ 2147483647 w 158"/>
                  <a:gd name="T33" fmla="*/ 2147483647 h 160"/>
                  <a:gd name="T34" fmla="*/ 2147483647 w 158"/>
                  <a:gd name="T35" fmla="*/ 2147483647 h 160"/>
                  <a:gd name="T36" fmla="*/ 2147483647 w 158"/>
                  <a:gd name="T37" fmla="*/ 2147483647 h 160"/>
                  <a:gd name="T38" fmla="*/ 2147483647 w 158"/>
                  <a:gd name="T39" fmla="*/ 2147483647 h 160"/>
                  <a:gd name="T40" fmla="*/ 2147483647 w 158"/>
                  <a:gd name="T41" fmla="*/ 2147483647 h 160"/>
                  <a:gd name="T42" fmla="*/ 2147483647 w 158"/>
                  <a:gd name="T43" fmla="*/ 2147483647 h 160"/>
                  <a:gd name="T44" fmla="*/ 2147483647 w 158"/>
                  <a:gd name="T45" fmla="*/ 2147483647 h 160"/>
                  <a:gd name="T46" fmla="*/ 2147483647 w 158"/>
                  <a:gd name="T47" fmla="*/ 2147483647 h 160"/>
                  <a:gd name="T48" fmla="*/ 2147483647 w 158"/>
                  <a:gd name="T49" fmla="*/ 2147483647 h 160"/>
                  <a:gd name="T50" fmla="*/ 2147483647 w 158"/>
                  <a:gd name="T51" fmla="*/ 2147483647 h 160"/>
                  <a:gd name="T52" fmla="*/ 2147483647 w 158"/>
                  <a:gd name="T53" fmla="*/ 2147483647 h 160"/>
                  <a:gd name="T54" fmla="*/ 2147483647 w 158"/>
                  <a:gd name="T55" fmla="*/ 2147483647 h 160"/>
                  <a:gd name="T56" fmla="*/ 2147483647 w 158"/>
                  <a:gd name="T57" fmla="*/ 2147483647 h 160"/>
                  <a:gd name="T58" fmla="*/ 2147483647 w 158"/>
                  <a:gd name="T59" fmla="*/ 2147483647 h 160"/>
                  <a:gd name="T60" fmla="*/ 2147483647 w 158"/>
                  <a:gd name="T61" fmla="*/ 2147483647 h 160"/>
                  <a:gd name="T62" fmla="*/ 2147483647 w 158"/>
                  <a:gd name="T63" fmla="*/ 2147483647 h 160"/>
                  <a:gd name="T64" fmla="*/ 2147483647 w 158"/>
                  <a:gd name="T65" fmla="*/ 2147483647 h 160"/>
                  <a:gd name="T66" fmla="*/ 2147483647 w 158"/>
                  <a:gd name="T67" fmla="*/ 2147483647 h 160"/>
                  <a:gd name="T68" fmla="*/ 2147483647 w 158"/>
                  <a:gd name="T69" fmla="*/ 2147483647 h 160"/>
                  <a:gd name="T70" fmla="*/ 2147483647 w 158"/>
                  <a:gd name="T71" fmla="*/ 2147483647 h 160"/>
                  <a:gd name="T72" fmla="*/ 2147483647 w 158"/>
                  <a:gd name="T73" fmla="*/ 0 h 1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8"/>
                  <a:gd name="T112" fmla="*/ 0 h 160"/>
                  <a:gd name="T113" fmla="*/ 158 w 158"/>
                  <a:gd name="T114" fmla="*/ 160 h 16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8" h="160">
                    <a:moveTo>
                      <a:pt x="106" y="0"/>
                    </a:moveTo>
                    <a:lnTo>
                      <a:pt x="109" y="0"/>
                    </a:lnTo>
                    <a:lnTo>
                      <a:pt x="112" y="2"/>
                    </a:lnTo>
                    <a:lnTo>
                      <a:pt x="116" y="6"/>
                    </a:lnTo>
                    <a:lnTo>
                      <a:pt x="120" y="10"/>
                    </a:lnTo>
                    <a:lnTo>
                      <a:pt x="124" y="15"/>
                    </a:lnTo>
                    <a:lnTo>
                      <a:pt x="129" y="21"/>
                    </a:lnTo>
                    <a:lnTo>
                      <a:pt x="134" y="28"/>
                    </a:lnTo>
                    <a:lnTo>
                      <a:pt x="138" y="35"/>
                    </a:lnTo>
                    <a:lnTo>
                      <a:pt x="142" y="42"/>
                    </a:lnTo>
                    <a:lnTo>
                      <a:pt x="146" y="50"/>
                    </a:lnTo>
                    <a:lnTo>
                      <a:pt x="149" y="58"/>
                    </a:lnTo>
                    <a:lnTo>
                      <a:pt x="152" y="66"/>
                    </a:lnTo>
                    <a:lnTo>
                      <a:pt x="155" y="73"/>
                    </a:lnTo>
                    <a:lnTo>
                      <a:pt x="156" y="81"/>
                    </a:lnTo>
                    <a:lnTo>
                      <a:pt x="157" y="88"/>
                    </a:lnTo>
                    <a:lnTo>
                      <a:pt x="157" y="93"/>
                    </a:lnTo>
                    <a:lnTo>
                      <a:pt x="157" y="90"/>
                    </a:lnTo>
                    <a:lnTo>
                      <a:pt x="156" y="92"/>
                    </a:lnTo>
                    <a:lnTo>
                      <a:pt x="152" y="99"/>
                    </a:lnTo>
                    <a:lnTo>
                      <a:pt x="148" y="109"/>
                    </a:lnTo>
                    <a:lnTo>
                      <a:pt x="143" y="120"/>
                    </a:lnTo>
                    <a:lnTo>
                      <a:pt x="136" y="129"/>
                    </a:lnTo>
                    <a:lnTo>
                      <a:pt x="128" y="135"/>
                    </a:lnTo>
                    <a:lnTo>
                      <a:pt x="120" y="136"/>
                    </a:lnTo>
                    <a:lnTo>
                      <a:pt x="88" y="110"/>
                    </a:lnTo>
                    <a:lnTo>
                      <a:pt x="81" y="110"/>
                    </a:lnTo>
                    <a:lnTo>
                      <a:pt x="74" y="110"/>
                    </a:lnTo>
                    <a:lnTo>
                      <a:pt x="67" y="112"/>
                    </a:lnTo>
                    <a:lnTo>
                      <a:pt x="62" y="113"/>
                    </a:lnTo>
                    <a:lnTo>
                      <a:pt x="56" y="115"/>
                    </a:lnTo>
                    <a:lnTo>
                      <a:pt x="50" y="118"/>
                    </a:lnTo>
                    <a:lnTo>
                      <a:pt x="44" y="120"/>
                    </a:lnTo>
                    <a:lnTo>
                      <a:pt x="39" y="123"/>
                    </a:lnTo>
                    <a:lnTo>
                      <a:pt x="34" y="127"/>
                    </a:lnTo>
                    <a:lnTo>
                      <a:pt x="29" y="131"/>
                    </a:lnTo>
                    <a:lnTo>
                      <a:pt x="24" y="136"/>
                    </a:lnTo>
                    <a:lnTo>
                      <a:pt x="19" y="140"/>
                    </a:lnTo>
                    <a:lnTo>
                      <a:pt x="14" y="145"/>
                    </a:lnTo>
                    <a:lnTo>
                      <a:pt x="10" y="149"/>
                    </a:lnTo>
                    <a:lnTo>
                      <a:pt x="6" y="154"/>
                    </a:lnTo>
                    <a:lnTo>
                      <a:pt x="1" y="159"/>
                    </a:lnTo>
                    <a:lnTo>
                      <a:pt x="0" y="152"/>
                    </a:lnTo>
                    <a:lnTo>
                      <a:pt x="1" y="146"/>
                    </a:lnTo>
                    <a:lnTo>
                      <a:pt x="3" y="140"/>
                    </a:lnTo>
                    <a:lnTo>
                      <a:pt x="6" y="133"/>
                    </a:lnTo>
                    <a:lnTo>
                      <a:pt x="9" y="127"/>
                    </a:lnTo>
                    <a:lnTo>
                      <a:pt x="13" y="121"/>
                    </a:lnTo>
                    <a:lnTo>
                      <a:pt x="16" y="116"/>
                    </a:lnTo>
                    <a:lnTo>
                      <a:pt x="19" y="111"/>
                    </a:lnTo>
                    <a:lnTo>
                      <a:pt x="23" y="106"/>
                    </a:lnTo>
                    <a:lnTo>
                      <a:pt x="26" y="102"/>
                    </a:lnTo>
                    <a:lnTo>
                      <a:pt x="29" y="97"/>
                    </a:lnTo>
                    <a:lnTo>
                      <a:pt x="32" y="93"/>
                    </a:lnTo>
                    <a:lnTo>
                      <a:pt x="35" y="88"/>
                    </a:lnTo>
                    <a:lnTo>
                      <a:pt x="37" y="84"/>
                    </a:lnTo>
                    <a:lnTo>
                      <a:pt x="40" y="79"/>
                    </a:lnTo>
                    <a:lnTo>
                      <a:pt x="44" y="74"/>
                    </a:lnTo>
                    <a:lnTo>
                      <a:pt x="46" y="71"/>
                    </a:lnTo>
                    <a:lnTo>
                      <a:pt x="50" y="66"/>
                    </a:lnTo>
                    <a:lnTo>
                      <a:pt x="55" y="59"/>
                    </a:lnTo>
                    <a:lnTo>
                      <a:pt x="62" y="52"/>
                    </a:lnTo>
                    <a:lnTo>
                      <a:pt x="67" y="45"/>
                    </a:lnTo>
                    <a:lnTo>
                      <a:pt x="74" y="39"/>
                    </a:lnTo>
                    <a:lnTo>
                      <a:pt x="79" y="34"/>
                    </a:lnTo>
                    <a:lnTo>
                      <a:pt x="83" y="29"/>
                    </a:lnTo>
                    <a:lnTo>
                      <a:pt x="88" y="17"/>
                    </a:lnTo>
                    <a:lnTo>
                      <a:pt x="91" y="9"/>
                    </a:lnTo>
                    <a:lnTo>
                      <a:pt x="92" y="4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9" y="2"/>
                    </a:lnTo>
                    <a:lnTo>
                      <a:pt x="102" y="1"/>
                    </a:lnTo>
                    <a:lnTo>
                      <a:pt x="106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282">
                <a:extLst>
                  <a:ext uri="{FF2B5EF4-FFF2-40B4-BE49-F238E27FC236}">
                    <a16:creationId xmlns:a16="http://schemas.microsoft.com/office/drawing/2014/main" id="{410932CF-7DE4-1449-BCA4-CB4C5F46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702" y="2735561"/>
                <a:ext cx="439924" cy="289570"/>
              </a:xfrm>
              <a:custGeom>
                <a:avLst/>
                <a:gdLst>
                  <a:gd name="T0" fmla="*/ 2147483647 w 316"/>
                  <a:gd name="T1" fmla="*/ 2147483647 h 208"/>
                  <a:gd name="T2" fmla="*/ 2147483647 w 316"/>
                  <a:gd name="T3" fmla="*/ 2147483647 h 208"/>
                  <a:gd name="T4" fmla="*/ 2147483647 w 316"/>
                  <a:gd name="T5" fmla="*/ 2147483647 h 208"/>
                  <a:gd name="T6" fmla="*/ 2147483647 w 316"/>
                  <a:gd name="T7" fmla="*/ 2147483647 h 208"/>
                  <a:gd name="T8" fmla="*/ 2147483647 w 316"/>
                  <a:gd name="T9" fmla="*/ 2147483647 h 208"/>
                  <a:gd name="T10" fmla="*/ 2147483647 w 316"/>
                  <a:gd name="T11" fmla="*/ 2147483647 h 208"/>
                  <a:gd name="T12" fmla="*/ 2147483647 w 316"/>
                  <a:gd name="T13" fmla="*/ 2147483647 h 208"/>
                  <a:gd name="T14" fmla="*/ 2147483647 w 316"/>
                  <a:gd name="T15" fmla="*/ 2147483647 h 208"/>
                  <a:gd name="T16" fmla="*/ 2147483647 w 316"/>
                  <a:gd name="T17" fmla="*/ 2147483647 h 208"/>
                  <a:gd name="T18" fmla="*/ 2147483647 w 316"/>
                  <a:gd name="T19" fmla="*/ 2147483647 h 208"/>
                  <a:gd name="T20" fmla="*/ 2147483647 w 316"/>
                  <a:gd name="T21" fmla="*/ 2147483647 h 208"/>
                  <a:gd name="T22" fmla="*/ 2147483647 w 316"/>
                  <a:gd name="T23" fmla="*/ 2147483647 h 208"/>
                  <a:gd name="T24" fmla="*/ 2147483647 w 316"/>
                  <a:gd name="T25" fmla="*/ 2147483647 h 208"/>
                  <a:gd name="T26" fmla="*/ 2147483647 w 316"/>
                  <a:gd name="T27" fmla="*/ 2147483647 h 208"/>
                  <a:gd name="T28" fmla="*/ 2147483647 w 316"/>
                  <a:gd name="T29" fmla="*/ 2147483647 h 208"/>
                  <a:gd name="T30" fmla="*/ 2147483647 w 316"/>
                  <a:gd name="T31" fmla="*/ 2147483647 h 208"/>
                  <a:gd name="T32" fmla="*/ 2147483647 w 316"/>
                  <a:gd name="T33" fmla="*/ 2147483647 h 208"/>
                  <a:gd name="T34" fmla="*/ 2147483647 w 316"/>
                  <a:gd name="T35" fmla="*/ 2147483647 h 208"/>
                  <a:gd name="T36" fmla="*/ 2147483647 w 316"/>
                  <a:gd name="T37" fmla="*/ 2147483647 h 208"/>
                  <a:gd name="T38" fmla="*/ 2147483647 w 316"/>
                  <a:gd name="T39" fmla="*/ 2147483647 h 208"/>
                  <a:gd name="T40" fmla="*/ 2147483647 w 316"/>
                  <a:gd name="T41" fmla="*/ 2147483647 h 208"/>
                  <a:gd name="T42" fmla="*/ 2147483647 w 316"/>
                  <a:gd name="T43" fmla="*/ 2147483647 h 208"/>
                  <a:gd name="T44" fmla="*/ 2147483647 w 316"/>
                  <a:gd name="T45" fmla="*/ 2147483647 h 208"/>
                  <a:gd name="T46" fmla="*/ 2147483647 w 316"/>
                  <a:gd name="T47" fmla="*/ 2147483647 h 208"/>
                  <a:gd name="T48" fmla="*/ 2147483647 w 316"/>
                  <a:gd name="T49" fmla="*/ 2147483647 h 208"/>
                  <a:gd name="T50" fmla="*/ 2147483647 w 316"/>
                  <a:gd name="T51" fmla="*/ 2147483647 h 208"/>
                  <a:gd name="T52" fmla="*/ 2147483647 w 316"/>
                  <a:gd name="T53" fmla="*/ 2147483647 h 208"/>
                  <a:gd name="T54" fmla="*/ 2147483647 w 316"/>
                  <a:gd name="T55" fmla="*/ 2147483647 h 208"/>
                  <a:gd name="T56" fmla="*/ 2147483647 w 316"/>
                  <a:gd name="T57" fmla="*/ 2147483647 h 208"/>
                  <a:gd name="T58" fmla="*/ 2147483647 w 316"/>
                  <a:gd name="T59" fmla="*/ 2147483647 h 208"/>
                  <a:gd name="T60" fmla="*/ 0 w 316"/>
                  <a:gd name="T61" fmla="*/ 2147483647 h 208"/>
                  <a:gd name="T62" fmla="*/ 2147483647 w 316"/>
                  <a:gd name="T63" fmla="*/ 2147483647 h 208"/>
                  <a:gd name="T64" fmla="*/ 2147483647 w 316"/>
                  <a:gd name="T65" fmla="*/ 2147483647 h 208"/>
                  <a:gd name="T66" fmla="*/ 2147483647 w 316"/>
                  <a:gd name="T67" fmla="*/ 2147483647 h 208"/>
                  <a:gd name="T68" fmla="*/ 2147483647 w 316"/>
                  <a:gd name="T69" fmla="*/ 2147483647 h 208"/>
                  <a:gd name="T70" fmla="*/ 2147483647 w 316"/>
                  <a:gd name="T71" fmla="*/ 2147483647 h 208"/>
                  <a:gd name="T72" fmla="*/ 2147483647 w 316"/>
                  <a:gd name="T73" fmla="*/ 2147483647 h 208"/>
                  <a:gd name="T74" fmla="*/ 2147483647 w 316"/>
                  <a:gd name="T75" fmla="*/ 2147483647 h 208"/>
                  <a:gd name="T76" fmla="*/ 2147483647 w 316"/>
                  <a:gd name="T77" fmla="*/ 2147483647 h 208"/>
                  <a:gd name="T78" fmla="*/ 2147483647 w 316"/>
                  <a:gd name="T79" fmla="*/ 2147483647 h 208"/>
                  <a:gd name="T80" fmla="*/ 2147483647 w 316"/>
                  <a:gd name="T81" fmla="*/ 2147483647 h 208"/>
                  <a:gd name="T82" fmla="*/ 2147483647 w 316"/>
                  <a:gd name="T83" fmla="*/ 2147483647 h 208"/>
                  <a:gd name="T84" fmla="*/ 2147483647 w 316"/>
                  <a:gd name="T85" fmla="*/ 2147483647 h 208"/>
                  <a:gd name="T86" fmla="*/ 2147483647 w 316"/>
                  <a:gd name="T87" fmla="*/ 2147483647 h 208"/>
                  <a:gd name="T88" fmla="*/ 2147483647 w 316"/>
                  <a:gd name="T89" fmla="*/ 2147483647 h 208"/>
                  <a:gd name="T90" fmla="*/ 2147483647 w 316"/>
                  <a:gd name="T91" fmla="*/ 2147483647 h 208"/>
                  <a:gd name="T92" fmla="*/ 2147483647 w 316"/>
                  <a:gd name="T93" fmla="*/ 2147483647 h 208"/>
                  <a:gd name="T94" fmla="*/ 2147483647 w 316"/>
                  <a:gd name="T95" fmla="*/ 2147483647 h 208"/>
                  <a:gd name="T96" fmla="*/ 2147483647 w 316"/>
                  <a:gd name="T97" fmla="*/ 2147483647 h 208"/>
                  <a:gd name="T98" fmla="*/ 2147483647 w 316"/>
                  <a:gd name="T99" fmla="*/ 2147483647 h 208"/>
                  <a:gd name="T100" fmla="*/ 2147483647 w 316"/>
                  <a:gd name="T101" fmla="*/ 2147483647 h 208"/>
                  <a:gd name="T102" fmla="*/ 2147483647 w 316"/>
                  <a:gd name="T103" fmla="*/ 2147483647 h 208"/>
                  <a:gd name="T104" fmla="*/ 2147483647 w 316"/>
                  <a:gd name="T105" fmla="*/ 2147483647 h 208"/>
                  <a:gd name="T106" fmla="*/ 2147483647 w 316"/>
                  <a:gd name="T107" fmla="*/ 2147483647 h 208"/>
                  <a:gd name="T108" fmla="*/ 2147483647 w 316"/>
                  <a:gd name="T109" fmla="*/ 2147483647 h 208"/>
                  <a:gd name="T110" fmla="*/ 2147483647 w 316"/>
                  <a:gd name="T111" fmla="*/ 2147483647 h 208"/>
                  <a:gd name="T112" fmla="*/ 2147483647 w 316"/>
                  <a:gd name="T113" fmla="*/ 2147483647 h 208"/>
                  <a:gd name="T114" fmla="*/ 2147483647 w 316"/>
                  <a:gd name="T115" fmla="*/ 2147483647 h 2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16"/>
                  <a:gd name="T175" fmla="*/ 0 h 208"/>
                  <a:gd name="T176" fmla="*/ 316 w 316"/>
                  <a:gd name="T177" fmla="*/ 208 h 20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16" h="208">
                    <a:moveTo>
                      <a:pt x="305" y="1"/>
                    </a:moveTo>
                    <a:lnTo>
                      <a:pt x="308" y="2"/>
                    </a:lnTo>
                    <a:lnTo>
                      <a:pt x="310" y="5"/>
                    </a:lnTo>
                    <a:lnTo>
                      <a:pt x="313" y="8"/>
                    </a:lnTo>
                    <a:lnTo>
                      <a:pt x="315" y="11"/>
                    </a:lnTo>
                    <a:lnTo>
                      <a:pt x="308" y="15"/>
                    </a:lnTo>
                    <a:lnTo>
                      <a:pt x="301" y="18"/>
                    </a:lnTo>
                    <a:lnTo>
                      <a:pt x="295" y="23"/>
                    </a:lnTo>
                    <a:lnTo>
                      <a:pt x="289" y="28"/>
                    </a:lnTo>
                    <a:lnTo>
                      <a:pt x="284" y="33"/>
                    </a:lnTo>
                    <a:lnTo>
                      <a:pt x="279" y="39"/>
                    </a:lnTo>
                    <a:lnTo>
                      <a:pt x="274" y="46"/>
                    </a:lnTo>
                    <a:lnTo>
                      <a:pt x="269" y="52"/>
                    </a:lnTo>
                    <a:lnTo>
                      <a:pt x="263" y="59"/>
                    </a:lnTo>
                    <a:lnTo>
                      <a:pt x="259" y="68"/>
                    </a:lnTo>
                    <a:lnTo>
                      <a:pt x="254" y="77"/>
                    </a:lnTo>
                    <a:lnTo>
                      <a:pt x="250" y="86"/>
                    </a:lnTo>
                    <a:lnTo>
                      <a:pt x="244" y="94"/>
                    </a:lnTo>
                    <a:lnTo>
                      <a:pt x="238" y="103"/>
                    </a:lnTo>
                    <a:lnTo>
                      <a:pt x="231" y="109"/>
                    </a:lnTo>
                    <a:lnTo>
                      <a:pt x="221" y="113"/>
                    </a:lnTo>
                    <a:lnTo>
                      <a:pt x="214" y="113"/>
                    </a:lnTo>
                    <a:lnTo>
                      <a:pt x="208" y="112"/>
                    </a:lnTo>
                    <a:lnTo>
                      <a:pt x="202" y="110"/>
                    </a:lnTo>
                    <a:lnTo>
                      <a:pt x="195" y="108"/>
                    </a:lnTo>
                    <a:lnTo>
                      <a:pt x="189" y="107"/>
                    </a:lnTo>
                    <a:lnTo>
                      <a:pt x="184" y="107"/>
                    </a:lnTo>
                    <a:lnTo>
                      <a:pt x="179" y="108"/>
                    </a:lnTo>
                    <a:lnTo>
                      <a:pt x="174" y="112"/>
                    </a:lnTo>
                    <a:lnTo>
                      <a:pt x="171" y="115"/>
                    </a:lnTo>
                    <a:lnTo>
                      <a:pt x="170" y="119"/>
                    </a:lnTo>
                    <a:lnTo>
                      <a:pt x="168" y="122"/>
                    </a:lnTo>
                    <a:lnTo>
                      <a:pt x="167" y="126"/>
                    </a:lnTo>
                    <a:lnTo>
                      <a:pt x="166" y="131"/>
                    </a:lnTo>
                    <a:lnTo>
                      <a:pt x="166" y="135"/>
                    </a:lnTo>
                    <a:lnTo>
                      <a:pt x="167" y="139"/>
                    </a:lnTo>
                    <a:lnTo>
                      <a:pt x="168" y="143"/>
                    </a:lnTo>
                    <a:lnTo>
                      <a:pt x="170" y="145"/>
                    </a:lnTo>
                    <a:lnTo>
                      <a:pt x="171" y="148"/>
                    </a:lnTo>
                    <a:lnTo>
                      <a:pt x="173" y="150"/>
                    </a:lnTo>
                    <a:lnTo>
                      <a:pt x="174" y="151"/>
                    </a:lnTo>
                    <a:lnTo>
                      <a:pt x="175" y="153"/>
                    </a:lnTo>
                    <a:lnTo>
                      <a:pt x="177" y="155"/>
                    </a:lnTo>
                    <a:lnTo>
                      <a:pt x="178" y="156"/>
                    </a:lnTo>
                    <a:lnTo>
                      <a:pt x="179" y="158"/>
                    </a:lnTo>
                    <a:lnTo>
                      <a:pt x="178" y="161"/>
                    </a:lnTo>
                    <a:lnTo>
                      <a:pt x="175" y="163"/>
                    </a:lnTo>
                    <a:lnTo>
                      <a:pt x="173" y="164"/>
                    </a:lnTo>
                    <a:lnTo>
                      <a:pt x="169" y="164"/>
                    </a:lnTo>
                    <a:lnTo>
                      <a:pt x="164" y="164"/>
                    </a:lnTo>
                    <a:lnTo>
                      <a:pt x="158" y="165"/>
                    </a:lnTo>
                    <a:lnTo>
                      <a:pt x="154" y="167"/>
                    </a:lnTo>
                    <a:lnTo>
                      <a:pt x="149" y="169"/>
                    </a:lnTo>
                    <a:lnTo>
                      <a:pt x="145" y="172"/>
                    </a:lnTo>
                    <a:lnTo>
                      <a:pt x="141" y="175"/>
                    </a:lnTo>
                    <a:lnTo>
                      <a:pt x="136" y="179"/>
                    </a:lnTo>
                    <a:lnTo>
                      <a:pt x="133" y="182"/>
                    </a:lnTo>
                    <a:lnTo>
                      <a:pt x="130" y="185"/>
                    </a:lnTo>
                    <a:lnTo>
                      <a:pt x="127" y="188"/>
                    </a:lnTo>
                    <a:lnTo>
                      <a:pt x="126" y="191"/>
                    </a:lnTo>
                    <a:lnTo>
                      <a:pt x="124" y="195"/>
                    </a:lnTo>
                    <a:lnTo>
                      <a:pt x="122" y="198"/>
                    </a:lnTo>
                    <a:lnTo>
                      <a:pt x="120" y="202"/>
                    </a:lnTo>
                    <a:lnTo>
                      <a:pt x="118" y="205"/>
                    </a:lnTo>
                    <a:lnTo>
                      <a:pt x="114" y="207"/>
                    </a:lnTo>
                    <a:lnTo>
                      <a:pt x="103" y="199"/>
                    </a:lnTo>
                    <a:lnTo>
                      <a:pt x="101" y="196"/>
                    </a:lnTo>
                    <a:lnTo>
                      <a:pt x="99" y="192"/>
                    </a:lnTo>
                    <a:lnTo>
                      <a:pt x="97" y="189"/>
                    </a:lnTo>
                    <a:lnTo>
                      <a:pt x="94" y="186"/>
                    </a:lnTo>
                    <a:lnTo>
                      <a:pt x="91" y="183"/>
                    </a:lnTo>
                    <a:lnTo>
                      <a:pt x="88" y="180"/>
                    </a:lnTo>
                    <a:lnTo>
                      <a:pt x="83" y="178"/>
                    </a:lnTo>
                    <a:lnTo>
                      <a:pt x="79" y="177"/>
                    </a:lnTo>
                    <a:lnTo>
                      <a:pt x="74" y="177"/>
                    </a:lnTo>
                    <a:lnTo>
                      <a:pt x="70" y="176"/>
                    </a:lnTo>
                    <a:lnTo>
                      <a:pt x="65" y="176"/>
                    </a:lnTo>
                    <a:lnTo>
                      <a:pt x="61" y="175"/>
                    </a:lnTo>
                    <a:lnTo>
                      <a:pt x="57" y="175"/>
                    </a:lnTo>
                    <a:lnTo>
                      <a:pt x="52" y="174"/>
                    </a:lnTo>
                    <a:lnTo>
                      <a:pt x="48" y="172"/>
                    </a:lnTo>
                    <a:lnTo>
                      <a:pt x="44" y="171"/>
                    </a:lnTo>
                    <a:lnTo>
                      <a:pt x="36" y="146"/>
                    </a:lnTo>
                    <a:lnTo>
                      <a:pt x="32" y="144"/>
                    </a:lnTo>
                    <a:lnTo>
                      <a:pt x="28" y="144"/>
                    </a:lnTo>
                    <a:lnTo>
                      <a:pt x="24" y="144"/>
                    </a:lnTo>
                    <a:lnTo>
                      <a:pt x="20" y="145"/>
                    </a:lnTo>
                    <a:lnTo>
                      <a:pt x="15" y="146"/>
                    </a:lnTo>
                    <a:lnTo>
                      <a:pt x="11" y="147"/>
                    </a:lnTo>
                    <a:lnTo>
                      <a:pt x="6" y="147"/>
                    </a:lnTo>
                    <a:lnTo>
                      <a:pt x="2" y="146"/>
                    </a:lnTo>
                    <a:lnTo>
                      <a:pt x="0" y="145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1" y="138"/>
                    </a:lnTo>
                    <a:lnTo>
                      <a:pt x="2" y="137"/>
                    </a:lnTo>
                    <a:lnTo>
                      <a:pt x="2" y="136"/>
                    </a:lnTo>
                    <a:lnTo>
                      <a:pt x="2" y="135"/>
                    </a:lnTo>
                    <a:lnTo>
                      <a:pt x="18" y="126"/>
                    </a:lnTo>
                    <a:lnTo>
                      <a:pt x="20" y="123"/>
                    </a:lnTo>
                    <a:lnTo>
                      <a:pt x="22" y="121"/>
                    </a:lnTo>
                    <a:lnTo>
                      <a:pt x="23" y="118"/>
                    </a:lnTo>
                    <a:lnTo>
                      <a:pt x="24" y="114"/>
                    </a:lnTo>
                    <a:lnTo>
                      <a:pt x="25" y="111"/>
                    </a:lnTo>
                    <a:lnTo>
                      <a:pt x="25" y="107"/>
                    </a:lnTo>
                    <a:lnTo>
                      <a:pt x="24" y="103"/>
                    </a:lnTo>
                    <a:lnTo>
                      <a:pt x="22" y="99"/>
                    </a:lnTo>
                    <a:lnTo>
                      <a:pt x="20" y="96"/>
                    </a:lnTo>
                    <a:lnTo>
                      <a:pt x="17" y="93"/>
                    </a:lnTo>
                    <a:lnTo>
                      <a:pt x="15" y="89"/>
                    </a:lnTo>
                    <a:lnTo>
                      <a:pt x="13" y="86"/>
                    </a:lnTo>
                    <a:lnTo>
                      <a:pt x="11" y="82"/>
                    </a:lnTo>
                    <a:lnTo>
                      <a:pt x="10" y="78"/>
                    </a:lnTo>
                    <a:lnTo>
                      <a:pt x="10" y="74"/>
                    </a:lnTo>
                    <a:lnTo>
                      <a:pt x="11" y="69"/>
                    </a:lnTo>
                    <a:lnTo>
                      <a:pt x="12" y="67"/>
                    </a:lnTo>
                    <a:lnTo>
                      <a:pt x="13" y="65"/>
                    </a:lnTo>
                    <a:lnTo>
                      <a:pt x="14" y="64"/>
                    </a:lnTo>
                    <a:lnTo>
                      <a:pt x="15" y="62"/>
                    </a:lnTo>
                    <a:lnTo>
                      <a:pt x="18" y="60"/>
                    </a:lnTo>
                    <a:lnTo>
                      <a:pt x="22" y="59"/>
                    </a:lnTo>
                    <a:lnTo>
                      <a:pt x="25" y="59"/>
                    </a:lnTo>
                    <a:lnTo>
                      <a:pt x="28" y="60"/>
                    </a:lnTo>
                    <a:lnTo>
                      <a:pt x="31" y="60"/>
                    </a:lnTo>
                    <a:lnTo>
                      <a:pt x="35" y="60"/>
                    </a:lnTo>
                    <a:lnTo>
                      <a:pt x="39" y="60"/>
                    </a:lnTo>
                    <a:lnTo>
                      <a:pt x="42" y="59"/>
                    </a:lnTo>
                    <a:lnTo>
                      <a:pt x="53" y="61"/>
                    </a:lnTo>
                    <a:lnTo>
                      <a:pt x="63" y="62"/>
                    </a:lnTo>
                    <a:lnTo>
                      <a:pt x="73" y="62"/>
                    </a:lnTo>
                    <a:lnTo>
                      <a:pt x="82" y="60"/>
                    </a:lnTo>
                    <a:lnTo>
                      <a:pt x="90" y="57"/>
                    </a:lnTo>
                    <a:lnTo>
                      <a:pt x="99" y="53"/>
                    </a:lnTo>
                    <a:lnTo>
                      <a:pt x="107" y="49"/>
                    </a:lnTo>
                    <a:lnTo>
                      <a:pt x="114" y="43"/>
                    </a:lnTo>
                    <a:lnTo>
                      <a:pt x="123" y="46"/>
                    </a:lnTo>
                    <a:lnTo>
                      <a:pt x="131" y="51"/>
                    </a:lnTo>
                    <a:lnTo>
                      <a:pt x="137" y="56"/>
                    </a:lnTo>
                    <a:lnTo>
                      <a:pt x="145" y="63"/>
                    </a:lnTo>
                    <a:lnTo>
                      <a:pt x="152" y="69"/>
                    </a:lnTo>
                    <a:lnTo>
                      <a:pt x="160" y="75"/>
                    </a:lnTo>
                    <a:lnTo>
                      <a:pt x="169" y="79"/>
                    </a:lnTo>
                    <a:lnTo>
                      <a:pt x="180" y="80"/>
                    </a:lnTo>
                    <a:lnTo>
                      <a:pt x="185" y="79"/>
                    </a:lnTo>
                    <a:lnTo>
                      <a:pt x="191" y="77"/>
                    </a:lnTo>
                    <a:lnTo>
                      <a:pt x="196" y="76"/>
                    </a:lnTo>
                    <a:lnTo>
                      <a:pt x="202" y="75"/>
                    </a:lnTo>
                    <a:lnTo>
                      <a:pt x="207" y="73"/>
                    </a:lnTo>
                    <a:lnTo>
                      <a:pt x="212" y="71"/>
                    </a:lnTo>
                    <a:lnTo>
                      <a:pt x="216" y="69"/>
                    </a:lnTo>
                    <a:lnTo>
                      <a:pt x="220" y="66"/>
                    </a:lnTo>
                    <a:lnTo>
                      <a:pt x="223" y="66"/>
                    </a:lnTo>
                    <a:lnTo>
                      <a:pt x="225" y="65"/>
                    </a:lnTo>
                    <a:lnTo>
                      <a:pt x="227" y="64"/>
                    </a:lnTo>
                    <a:lnTo>
                      <a:pt x="229" y="63"/>
                    </a:lnTo>
                    <a:lnTo>
                      <a:pt x="230" y="62"/>
                    </a:lnTo>
                    <a:lnTo>
                      <a:pt x="232" y="61"/>
                    </a:lnTo>
                    <a:lnTo>
                      <a:pt x="234" y="60"/>
                    </a:lnTo>
                    <a:lnTo>
                      <a:pt x="236" y="60"/>
                    </a:lnTo>
                    <a:lnTo>
                      <a:pt x="242" y="54"/>
                    </a:lnTo>
                    <a:lnTo>
                      <a:pt x="249" y="50"/>
                    </a:lnTo>
                    <a:lnTo>
                      <a:pt x="255" y="45"/>
                    </a:lnTo>
                    <a:lnTo>
                      <a:pt x="262" y="40"/>
                    </a:lnTo>
                    <a:lnTo>
                      <a:pt x="269" y="35"/>
                    </a:lnTo>
                    <a:lnTo>
                      <a:pt x="275" y="29"/>
                    </a:lnTo>
                    <a:lnTo>
                      <a:pt x="281" y="24"/>
                    </a:lnTo>
                    <a:lnTo>
                      <a:pt x="287" y="18"/>
                    </a:lnTo>
                    <a:lnTo>
                      <a:pt x="289" y="17"/>
                    </a:lnTo>
                    <a:lnTo>
                      <a:pt x="290" y="14"/>
                    </a:lnTo>
                    <a:lnTo>
                      <a:pt x="293" y="12"/>
                    </a:lnTo>
                    <a:lnTo>
                      <a:pt x="295" y="10"/>
                    </a:lnTo>
                    <a:lnTo>
                      <a:pt x="298" y="8"/>
                    </a:lnTo>
                    <a:lnTo>
                      <a:pt x="300" y="5"/>
                    </a:lnTo>
                    <a:lnTo>
                      <a:pt x="302" y="3"/>
                    </a:lnTo>
                    <a:lnTo>
                      <a:pt x="305" y="0"/>
                    </a:lnTo>
                    <a:lnTo>
                      <a:pt x="305" y="1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285">
                <a:extLst>
                  <a:ext uri="{FF2B5EF4-FFF2-40B4-BE49-F238E27FC236}">
                    <a16:creationId xmlns:a16="http://schemas.microsoft.com/office/drawing/2014/main" id="{54F7CC3E-5F92-A84B-A4C4-554D0E13A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744" y="2766190"/>
                <a:ext cx="263118" cy="494218"/>
              </a:xfrm>
              <a:custGeom>
                <a:avLst/>
                <a:gdLst>
                  <a:gd name="T0" fmla="*/ 2147483647 w 189"/>
                  <a:gd name="T1" fmla="*/ 0 h 355"/>
                  <a:gd name="T2" fmla="*/ 2147483647 w 189"/>
                  <a:gd name="T3" fmla="*/ 2147483647 h 355"/>
                  <a:gd name="T4" fmla="*/ 2147483647 w 189"/>
                  <a:gd name="T5" fmla="*/ 2147483647 h 355"/>
                  <a:gd name="T6" fmla="*/ 2147483647 w 189"/>
                  <a:gd name="T7" fmla="*/ 2147483647 h 355"/>
                  <a:gd name="T8" fmla="*/ 2147483647 w 189"/>
                  <a:gd name="T9" fmla="*/ 2147483647 h 355"/>
                  <a:gd name="T10" fmla="*/ 2147483647 w 189"/>
                  <a:gd name="T11" fmla="*/ 2147483647 h 355"/>
                  <a:gd name="T12" fmla="*/ 2147483647 w 189"/>
                  <a:gd name="T13" fmla="*/ 2147483647 h 355"/>
                  <a:gd name="T14" fmla="*/ 2147483647 w 189"/>
                  <a:gd name="T15" fmla="*/ 2147483647 h 355"/>
                  <a:gd name="T16" fmla="*/ 2147483647 w 189"/>
                  <a:gd name="T17" fmla="*/ 2147483647 h 355"/>
                  <a:gd name="T18" fmla="*/ 2147483647 w 189"/>
                  <a:gd name="T19" fmla="*/ 2147483647 h 355"/>
                  <a:gd name="T20" fmla="*/ 2147483647 w 189"/>
                  <a:gd name="T21" fmla="*/ 2147483647 h 355"/>
                  <a:gd name="T22" fmla="*/ 2147483647 w 189"/>
                  <a:gd name="T23" fmla="*/ 2147483647 h 355"/>
                  <a:gd name="T24" fmla="*/ 2147483647 w 189"/>
                  <a:gd name="T25" fmla="*/ 2147483647 h 355"/>
                  <a:gd name="T26" fmla="*/ 2147483647 w 189"/>
                  <a:gd name="T27" fmla="*/ 2147483647 h 355"/>
                  <a:gd name="T28" fmla="*/ 2147483647 w 189"/>
                  <a:gd name="T29" fmla="*/ 2147483647 h 355"/>
                  <a:gd name="T30" fmla="*/ 2147483647 w 189"/>
                  <a:gd name="T31" fmla="*/ 2147483647 h 355"/>
                  <a:gd name="T32" fmla="*/ 2147483647 w 189"/>
                  <a:gd name="T33" fmla="*/ 2147483647 h 355"/>
                  <a:gd name="T34" fmla="*/ 2147483647 w 189"/>
                  <a:gd name="T35" fmla="*/ 2147483647 h 355"/>
                  <a:gd name="T36" fmla="*/ 2147483647 w 189"/>
                  <a:gd name="T37" fmla="*/ 2147483647 h 355"/>
                  <a:gd name="T38" fmla="*/ 2147483647 w 189"/>
                  <a:gd name="T39" fmla="*/ 2147483647 h 355"/>
                  <a:gd name="T40" fmla="*/ 2147483647 w 189"/>
                  <a:gd name="T41" fmla="*/ 2147483647 h 355"/>
                  <a:gd name="T42" fmla="*/ 2147483647 w 189"/>
                  <a:gd name="T43" fmla="*/ 2147483647 h 355"/>
                  <a:gd name="T44" fmla="*/ 2147483647 w 189"/>
                  <a:gd name="T45" fmla="*/ 2147483647 h 355"/>
                  <a:gd name="T46" fmla="*/ 2147483647 w 189"/>
                  <a:gd name="T47" fmla="*/ 2147483647 h 355"/>
                  <a:gd name="T48" fmla="*/ 2147483647 w 189"/>
                  <a:gd name="T49" fmla="*/ 2147483647 h 355"/>
                  <a:gd name="T50" fmla="*/ 2147483647 w 189"/>
                  <a:gd name="T51" fmla="*/ 2147483647 h 355"/>
                  <a:gd name="T52" fmla="*/ 2147483647 w 189"/>
                  <a:gd name="T53" fmla="*/ 2147483647 h 355"/>
                  <a:gd name="T54" fmla="*/ 2147483647 w 189"/>
                  <a:gd name="T55" fmla="*/ 2147483647 h 355"/>
                  <a:gd name="T56" fmla="*/ 2147483647 w 189"/>
                  <a:gd name="T57" fmla="*/ 2147483647 h 355"/>
                  <a:gd name="T58" fmla="*/ 2147483647 w 189"/>
                  <a:gd name="T59" fmla="*/ 2147483647 h 355"/>
                  <a:gd name="T60" fmla="*/ 2147483647 w 189"/>
                  <a:gd name="T61" fmla="*/ 2147483647 h 355"/>
                  <a:gd name="T62" fmla="*/ 2147483647 w 189"/>
                  <a:gd name="T63" fmla="*/ 2147483647 h 355"/>
                  <a:gd name="T64" fmla="*/ 2147483647 w 189"/>
                  <a:gd name="T65" fmla="*/ 2147483647 h 355"/>
                  <a:gd name="T66" fmla="*/ 2147483647 w 189"/>
                  <a:gd name="T67" fmla="*/ 2147483647 h 355"/>
                  <a:gd name="T68" fmla="*/ 2147483647 w 189"/>
                  <a:gd name="T69" fmla="*/ 2147483647 h 355"/>
                  <a:gd name="T70" fmla="*/ 0 w 189"/>
                  <a:gd name="T71" fmla="*/ 2147483647 h 355"/>
                  <a:gd name="T72" fmla="*/ 2147483647 w 189"/>
                  <a:gd name="T73" fmla="*/ 2147483647 h 355"/>
                  <a:gd name="T74" fmla="*/ 2147483647 w 189"/>
                  <a:gd name="T75" fmla="*/ 2147483647 h 355"/>
                  <a:gd name="T76" fmla="*/ 2147483647 w 189"/>
                  <a:gd name="T77" fmla="*/ 2147483647 h 355"/>
                  <a:gd name="T78" fmla="*/ 2147483647 w 189"/>
                  <a:gd name="T79" fmla="*/ 2147483647 h 355"/>
                  <a:gd name="T80" fmla="*/ 2147483647 w 189"/>
                  <a:gd name="T81" fmla="*/ 2147483647 h 355"/>
                  <a:gd name="T82" fmla="*/ 2147483647 w 189"/>
                  <a:gd name="T83" fmla="*/ 2147483647 h 355"/>
                  <a:gd name="T84" fmla="*/ 2147483647 w 189"/>
                  <a:gd name="T85" fmla="*/ 2147483647 h 355"/>
                  <a:gd name="T86" fmla="*/ 2147483647 w 189"/>
                  <a:gd name="T87" fmla="*/ 2147483647 h 355"/>
                  <a:gd name="T88" fmla="*/ 2147483647 w 189"/>
                  <a:gd name="T89" fmla="*/ 2147483647 h 355"/>
                  <a:gd name="T90" fmla="*/ 2147483647 w 189"/>
                  <a:gd name="T91" fmla="*/ 2147483647 h 355"/>
                  <a:gd name="T92" fmla="*/ 2147483647 w 189"/>
                  <a:gd name="T93" fmla="*/ 2147483647 h 355"/>
                  <a:gd name="T94" fmla="*/ 2147483647 w 189"/>
                  <a:gd name="T95" fmla="*/ 2147483647 h 355"/>
                  <a:gd name="T96" fmla="*/ 2147483647 w 189"/>
                  <a:gd name="T97" fmla="*/ 2147483647 h 355"/>
                  <a:gd name="T98" fmla="*/ 2147483647 w 189"/>
                  <a:gd name="T99" fmla="*/ 2147483647 h 355"/>
                  <a:gd name="T100" fmla="*/ 2147483647 w 189"/>
                  <a:gd name="T101" fmla="*/ 2147483647 h 355"/>
                  <a:gd name="T102" fmla="*/ 2147483647 w 189"/>
                  <a:gd name="T103" fmla="*/ 2147483647 h 355"/>
                  <a:gd name="T104" fmla="*/ 2147483647 w 189"/>
                  <a:gd name="T105" fmla="*/ 2147483647 h 355"/>
                  <a:gd name="T106" fmla="*/ 2147483647 w 189"/>
                  <a:gd name="T107" fmla="*/ 2147483647 h 355"/>
                  <a:gd name="T108" fmla="*/ 2147483647 w 189"/>
                  <a:gd name="T109" fmla="*/ 2147483647 h 355"/>
                  <a:gd name="T110" fmla="*/ 2147483647 w 189"/>
                  <a:gd name="T111" fmla="*/ 2147483647 h 355"/>
                  <a:gd name="T112" fmla="*/ 2147483647 w 189"/>
                  <a:gd name="T113" fmla="*/ 2147483647 h 355"/>
                  <a:gd name="T114" fmla="*/ 2147483647 w 189"/>
                  <a:gd name="T115" fmla="*/ 0 h 35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9"/>
                  <a:gd name="T175" fmla="*/ 0 h 355"/>
                  <a:gd name="T176" fmla="*/ 189 w 189"/>
                  <a:gd name="T177" fmla="*/ 355 h 35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9" h="355">
                    <a:moveTo>
                      <a:pt x="170" y="0"/>
                    </a:moveTo>
                    <a:lnTo>
                      <a:pt x="171" y="0"/>
                    </a:lnTo>
                    <a:lnTo>
                      <a:pt x="172" y="0"/>
                    </a:lnTo>
                    <a:lnTo>
                      <a:pt x="188" y="30"/>
                    </a:lnTo>
                    <a:lnTo>
                      <a:pt x="186" y="31"/>
                    </a:lnTo>
                    <a:lnTo>
                      <a:pt x="185" y="33"/>
                    </a:lnTo>
                    <a:lnTo>
                      <a:pt x="184" y="35"/>
                    </a:lnTo>
                    <a:lnTo>
                      <a:pt x="183" y="37"/>
                    </a:lnTo>
                    <a:lnTo>
                      <a:pt x="181" y="40"/>
                    </a:lnTo>
                    <a:lnTo>
                      <a:pt x="180" y="42"/>
                    </a:lnTo>
                    <a:lnTo>
                      <a:pt x="178" y="44"/>
                    </a:lnTo>
                    <a:lnTo>
                      <a:pt x="176" y="45"/>
                    </a:lnTo>
                    <a:lnTo>
                      <a:pt x="174" y="51"/>
                    </a:lnTo>
                    <a:lnTo>
                      <a:pt x="172" y="57"/>
                    </a:lnTo>
                    <a:lnTo>
                      <a:pt x="170" y="63"/>
                    </a:lnTo>
                    <a:lnTo>
                      <a:pt x="168" y="68"/>
                    </a:lnTo>
                    <a:lnTo>
                      <a:pt x="166" y="74"/>
                    </a:lnTo>
                    <a:lnTo>
                      <a:pt x="164" y="80"/>
                    </a:lnTo>
                    <a:lnTo>
                      <a:pt x="162" y="86"/>
                    </a:lnTo>
                    <a:lnTo>
                      <a:pt x="161" y="91"/>
                    </a:lnTo>
                    <a:lnTo>
                      <a:pt x="160" y="97"/>
                    </a:lnTo>
                    <a:lnTo>
                      <a:pt x="159" y="103"/>
                    </a:lnTo>
                    <a:lnTo>
                      <a:pt x="159" y="110"/>
                    </a:lnTo>
                    <a:lnTo>
                      <a:pt x="159" y="116"/>
                    </a:lnTo>
                    <a:lnTo>
                      <a:pt x="159" y="121"/>
                    </a:lnTo>
                    <a:lnTo>
                      <a:pt x="160" y="128"/>
                    </a:lnTo>
                    <a:lnTo>
                      <a:pt x="161" y="134"/>
                    </a:lnTo>
                    <a:lnTo>
                      <a:pt x="163" y="140"/>
                    </a:lnTo>
                    <a:lnTo>
                      <a:pt x="165" y="143"/>
                    </a:lnTo>
                    <a:lnTo>
                      <a:pt x="165" y="147"/>
                    </a:lnTo>
                    <a:lnTo>
                      <a:pt x="166" y="150"/>
                    </a:lnTo>
                    <a:lnTo>
                      <a:pt x="166" y="154"/>
                    </a:lnTo>
                    <a:lnTo>
                      <a:pt x="166" y="158"/>
                    </a:lnTo>
                    <a:lnTo>
                      <a:pt x="167" y="161"/>
                    </a:lnTo>
                    <a:lnTo>
                      <a:pt x="167" y="165"/>
                    </a:lnTo>
                    <a:lnTo>
                      <a:pt x="169" y="169"/>
                    </a:lnTo>
                    <a:lnTo>
                      <a:pt x="165" y="172"/>
                    </a:lnTo>
                    <a:lnTo>
                      <a:pt x="161" y="176"/>
                    </a:lnTo>
                    <a:lnTo>
                      <a:pt x="157" y="179"/>
                    </a:lnTo>
                    <a:lnTo>
                      <a:pt x="153" y="184"/>
                    </a:lnTo>
                    <a:lnTo>
                      <a:pt x="150" y="188"/>
                    </a:lnTo>
                    <a:lnTo>
                      <a:pt x="147" y="193"/>
                    </a:lnTo>
                    <a:lnTo>
                      <a:pt x="145" y="199"/>
                    </a:lnTo>
                    <a:lnTo>
                      <a:pt x="144" y="206"/>
                    </a:lnTo>
                    <a:lnTo>
                      <a:pt x="144" y="210"/>
                    </a:lnTo>
                    <a:lnTo>
                      <a:pt x="145" y="215"/>
                    </a:lnTo>
                    <a:lnTo>
                      <a:pt x="146" y="220"/>
                    </a:lnTo>
                    <a:lnTo>
                      <a:pt x="147" y="225"/>
                    </a:lnTo>
                    <a:lnTo>
                      <a:pt x="149" y="230"/>
                    </a:lnTo>
                    <a:lnTo>
                      <a:pt x="151" y="235"/>
                    </a:lnTo>
                    <a:lnTo>
                      <a:pt x="152" y="240"/>
                    </a:lnTo>
                    <a:lnTo>
                      <a:pt x="155" y="245"/>
                    </a:lnTo>
                    <a:lnTo>
                      <a:pt x="157" y="250"/>
                    </a:lnTo>
                    <a:lnTo>
                      <a:pt x="158" y="254"/>
                    </a:lnTo>
                    <a:lnTo>
                      <a:pt x="160" y="259"/>
                    </a:lnTo>
                    <a:lnTo>
                      <a:pt x="161" y="264"/>
                    </a:lnTo>
                    <a:lnTo>
                      <a:pt x="162" y="268"/>
                    </a:lnTo>
                    <a:lnTo>
                      <a:pt x="163" y="273"/>
                    </a:lnTo>
                    <a:lnTo>
                      <a:pt x="164" y="277"/>
                    </a:lnTo>
                    <a:lnTo>
                      <a:pt x="163" y="282"/>
                    </a:lnTo>
                    <a:lnTo>
                      <a:pt x="163" y="293"/>
                    </a:lnTo>
                    <a:lnTo>
                      <a:pt x="157" y="299"/>
                    </a:lnTo>
                    <a:lnTo>
                      <a:pt x="150" y="306"/>
                    </a:lnTo>
                    <a:lnTo>
                      <a:pt x="142" y="312"/>
                    </a:lnTo>
                    <a:lnTo>
                      <a:pt x="136" y="318"/>
                    </a:lnTo>
                    <a:lnTo>
                      <a:pt x="129" y="325"/>
                    </a:lnTo>
                    <a:lnTo>
                      <a:pt x="122" y="331"/>
                    </a:lnTo>
                    <a:lnTo>
                      <a:pt x="116" y="339"/>
                    </a:lnTo>
                    <a:lnTo>
                      <a:pt x="111" y="347"/>
                    </a:lnTo>
                    <a:lnTo>
                      <a:pt x="103" y="354"/>
                    </a:lnTo>
                    <a:lnTo>
                      <a:pt x="96" y="354"/>
                    </a:lnTo>
                    <a:lnTo>
                      <a:pt x="92" y="347"/>
                    </a:lnTo>
                    <a:lnTo>
                      <a:pt x="90" y="338"/>
                    </a:lnTo>
                    <a:lnTo>
                      <a:pt x="89" y="328"/>
                    </a:lnTo>
                    <a:lnTo>
                      <a:pt x="88" y="319"/>
                    </a:lnTo>
                    <a:lnTo>
                      <a:pt x="88" y="309"/>
                    </a:lnTo>
                    <a:lnTo>
                      <a:pt x="86" y="299"/>
                    </a:lnTo>
                    <a:lnTo>
                      <a:pt x="84" y="290"/>
                    </a:lnTo>
                    <a:lnTo>
                      <a:pt x="79" y="282"/>
                    </a:lnTo>
                    <a:lnTo>
                      <a:pt x="77" y="276"/>
                    </a:lnTo>
                    <a:lnTo>
                      <a:pt x="74" y="272"/>
                    </a:lnTo>
                    <a:lnTo>
                      <a:pt x="70" y="269"/>
                    </a:lnTo>
                    <a:lnTo>
                      <a:pt x="67" y="266"/>
                    </a:lnTo>
                    <a:lnTo>
                      <a:pt x="62" y="264"/>
                    </a:lnTo>
                    <a:lnTo>
                      <a:pt x="58" y="262"/>
                    </a:lnTo>
                    <a:lnTo>
                      <a:pt x="55" y="260"/>
                    </a:lnTo>
                    <a:lnTo>
                      <a:pt x="51" y="257"/>
                    </a:lnTo>
                    <a:lnTo>
                      <a:pt x="50" y="254"/>
                    </a:lnTo>
                    <a:lnTo>
                      <a:pt x="49" y="252"/>
                    </a:lnTo>
                    <a:lnTo>
                      <a:pt x="49" y="249"/>
                    </a:lnTo>
                    <a:lnTo>
                      <a:pt x="48" y="247"/>
                    </a:lnTo>
                    <a:lnTo>
                      <a:pt x="48" y="245"/>
                    </a:lnTo>
                    <a:lnTo>
                      <a:pt x="47" y="242"/>
                    </a:lnTo>
                    <a:lnTo>
                      <a:pt x="47" y="240"/>
                    </a:lnTo>
                    <a:lnTo>
                      <a:pt x="46" y="238"/>
                    </a:lnTo>
                    <a:lnTo>
                      <a:pt x="45" y="229"/>
                    </a:lnTo>
                    <a:lnTo>
                      <a:pt x="42" y="221"/>
                    </a:lnTo>
                    <a:lnTo>
                      <a:pt x="39" y="215"/>
                    </a:lnTo>
                    <a:lnTo>
                      <a:pt x="35" y="208"/>
                    </a:lnTo>
                    <a:lnTo>
                      <a:pt x="30" y="203"/>
                    </a:lnTo>
                    <a:lnTo>
                      <a:pt x="25" y="197"/>
                    </a:lnTo>
                    <a:lnTo>
                      <a:pt x="19" y="191"/>
                    </a:lnTo>
                    <a:lnTo>
                      <a:pt x="15" y="185"/>
                    </a:lnTo>
                    <a:lnTo>
                      <a:pt x="12" y="174"/>
                    </a:lnTo>
                    <a:lnTo>
                      <a:pt x="10" y="171"/>
                    </a:lnTo>
                    <a:lnTo>
                      <a:pt x="6" y="169"/>
                    </a:lnTo>
                    <a:lnTo>
                      <a:pt x="3" y="167"/>
                    </a:lnTo>
                    <a:lnTo>
                      <a:pt x="0" y="163"/>
                    </a:lnTo>
                    <a:lnTo>
                      <a:pt x="1" y="161"/>
                    </a:lnTo>
                    <a:lnTo>
                      <a:pt x="3" y="159"/>
                    </a:lnTo>
                    <a:lnTo>
                      <a:pt x="5" y="158"/>
                    </a:lnTo>
                    <a:lnTo>
                      <a:pt x="7" y="156"/>
                    </a:lnTo>
                    <a:lnTo>
                      <a:pt x="10" y="155"/>
                    </a:lnTo>
                    <a:lnTo>
                      <a:pt x="12" y="154"/>
                    </a:lnTo>
                    <a:lnTo>
                      <a:pt x="15" y="153"/>
                    </a:lnTo>
                    <a:lnTo>
                      <a:pt x="17" y="152"/>
                    </a:lnTo>
                    <a:lnTo>
                      <a:pt x="20" y="152"/>
                    </a:lnTo>
                    <a:lnTo>
                      <a:pt x="23" y="152"/>
                    </a:lnTo>
                    <a:lnTo>
                      <a:pt x="25" y="153"/>
                    </a:lnTo>
                    <a:lnTo>
                      <a:pt x="28" y="154"/>
                    </a:lnTo>
                    <a:lnTo>
                      <a:pt x="37" y="149"/>
                    </a:lnTo>
                    <a:lnTo>
                      <a:pt x="38" y="148"/>
                    </a:lnTo>
                    <a:lnTo>
                      <a:pt x="39" y="148"/>
                    </a:lnTo>
                    <a:lnTo>
                      <a:pt x="39" y="146"/>
                    </a:lnTo>
                    <a:lnTo>
                      <a:pt x="40" y="144"/>
                    </a:lnTo>
                    <a:lnTo>
                      <a:pt x="40" y="142"/>
                    </a:lnTo>
                    <a:lnTo>
                      <a:pt x="40" y="140"/>
                    </a:lnTo>
                    <a:lnTo>
                      <a:pt x="40" y="138"/>
                    </a:lnTo>
                    <a:lnTo>
                      <a:pt x="40" y="136"/>
                    </a:lnTo>
                    <a:lnTo>
                      <a:pt x="38" y="133"/>
                    </a:lnTo>
                    <a:lnTo>
                      <a:pt x="35" y="130"/>
                    </a:lnTo>
                    <a:lnTo>
                      <a:pt x="33" y="128"/>
                    </a:lnTo>
                    <a:lnTo>
                      <a:pt x="30" y="125"/>
                    </a:lnTo>
                    <a:lnTo>
                      <a:pt x="29" y="122"/>
                    </a:lnTo>
                    <a:lnTo>
                      <a:pt x="27" y="119"/>
                    </a:lnTo>
                    <a:lnTo>
                      <a:pt x="27" y="116"/>
                    </a:lnTo>
                    <a:lnTo>
                      <a:pt x="27" y="112"/>
                    </a:lnTo>
                    <a:lnTo>
                      <a:pt x="28" y="109"/>
                    </a:lnTo>
                    <a:lnTo>
                      <a:pt x="29" y="106"/>
                    </a:lnTo>
                    <a:lnTo>
                      <a:pt x="29" y="103"/>
                    </a:lnTo>
                    <a:lnTo>
                      <a:pt x="30" y="100"/>
                    </a:lnTo>
                    <a:lnTo>
                      <a:pt x="31" y="98"/>
                    </a:lnTo>
                    <a:lnTo>
                      <a:pt x="33" y="97"/>
                    </a:lnTo>
                    <a:lnTo>
                      <a:pt x="36" y="96"/>
                    </a:lnTo>
                    <a:lnTo>
                      <a:pt x="38" y="95"/>
                    </a:lnTo>
                    <a:lnTo>
                      <a:pt x="40" y="95"/>
                    </a:lnTo>
                    <a:lnTo>
                      <a:pt x="43" y="94"/>
                    </a:lnTo>
                    <a:lnTo>
                      <a:pt x="46" y="94"/>
                    </a:lnTo>
                    <a:lnTo>
                      <a:pt x="48" y="94"/>
                    </a:lnTo>
                    <a:lnTo>
                      <a:pt x="50" y="96"/>
                    </a:lnTo>
                    <a:lnTo>
                      <a:pt x="54" y="97"/>
                    </a:lnTo>
                    <a:lnTo>
                      <a:pt x="57" y="98"/>
                    </a:lnTo>
                    <a:lnTo>
                      <a:pt x="60" y="99"/>
                    </a:lnTo>
                    <a:lnTo>
                      <a:pt x="63" y="99"/>
                    </a:lnTo>
                    <a:lnTo>
                      <a:pt x="66" y="100"/>
                    </a:lnTo>
                    <a:lnTo>
                      <a:pt x="69" y="101"/>
                    </a:lnTo>
                    <a:lnTo>
                      <a:pt x="72" y="102"/>
                    </a:lnTo>
                    <a:lnTo>
                      <a:pt x="80" y="99"/>
                    </a:lnTo>
                    <a:lnTo>
                      <a:pt x="87" y="94"/>
                    </a:lnTo>
                    <a:lnTo>
                      <a:pt x="93" y="89"/>
                    </a:lnTo>
                    <a:lnTo>
                      <a:pt x="99" y="84"/>
                    </a:lnTo>
                    <a:lnTo>
                      <a:pt x="104" y="77"/>
                    </a:lnTo>
                    <a:lnTo>
                      <a:pt x="108" y="70"/>
                    </a:lnTo>
                    <a:lnTo>
                      <a:pt x="112" y="63"/>
                    </a:lnTo>
                    <a:lnTo>
                      <a:pt x="116" y="55"/>
                    </a:lnTo>
                    <a:lnTo>
                      <a:pt x="120" y="49"/>
                    </a:lnTo>
                    <a:lnTo>
                      <a:pt x="123" y="42"/>
                    </a:lnTo>
                    <a:lnTo>
                      <a:pt x="128" y="35"/>
                    </a:lnTo>
                    <a:lnTo>
                      <a:pt x="132" y="30"/>
                    </a:lnTo>
                    <a:lnTo>
                      <a:pt x="137" y="24"/>
                    </a:lnTo>
                    <a:lnTo>
                      <a:pt x="141" y="17"/>
                    </a:lnTo>
                    <a:lnTo>
                      <a:pt x="147" y="12"/>
                    </a:lnTo>
                    <a:lnTo>
                      <a:pt x="153" y="6"/>
                    </a:lnTo>
                    <a:lnTo>
                      <a:pt x="17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291">
                <a:extLst>
                  <a:ext uri="{FF2B5EF4-FFF2-40B4-BE49-F238E27FC236}">
                    <a16:creationId xmlns:a16="http://schemas.microsoft.com/office/drawing/2014/main" id="{F55FC545-00C9-7D44-BD27-17A5DA45B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312" y="2817699"/>
                <a:ext cx="213001" cy="456629"/>
              </a:xfrm>
              <a:custGeom>
                <a:avLst/>
                <a:gdLst>
                  <a:gd name="T0" fmla="*/ 2147483647 w 153"/>
                  <a:gd name="T1" fmla="*/ 0 h 328"/>
                  <a:gd name="T2" fmla="*/ 2147483647 w 153"/>
                  <a:gd name="T3" fmla="*/ 2147483647 h 328"/>
                  <a:gd name="T4" fmla="*/ 2147483647 w 153"/>
                  <a:gd name="T5" fmla="*/ 2147483647 h 328"/>
                  <a:gd name="T6" fmla="*/ 2147483647 w 153"/>
                  <a:gd name="T7" fmla="*/ 2147483647 h 328"/>
                  <a:gd name="T8" fmla="*/ 2147483647 w 153"/>
                  <a:gd name="T9" fmla="*/ 2147483647 h 328"/>
                  <a:gd name="T10" fmla="*/ 2147483647 w 153"/>
                  <a:gd name="T11" fmla="*/ 2147483647 h 328"/>
                  <a:gd name="T12" fmla="*/ 2147483647 w 153"/>
                  <a:gd name="T13" fmla="*/ 2147483647 h 328"/>
                  <a:gd name="T14" fmla="*/ 2147483647 w 153"/>
                  <a:gd name="T15" fmla="*/ 2147483647 h 328"/>
                  <a:gd name="T16" fmla="*/ 2147483647 w 153"/>
                  <a:gd name="T17" fmla="*/ 2147483647 h 328"/>
                  <a:gd name="T18" fmla="*/ 2147483647 w 153"/>
                  <a:gd name="T19" fmla="*/ 2147483647 h 328"/>
                  <a:gd name="T20" fmla="*/ 2147483647 w 153"/>
                  <a:gd name="T21" fmla="*/ 2147483647 h 328"/>
                  <a:gd name="T22" fmla="*/ 2147483647 w 153"/>
                  <a:gd name="T23" fmla="*/ 2147483647 h 328"/>
                  <a:gd name="T24" fmla="*/ 2147483647 w 153"/>
                  <a:gd name="T25" fmla="*/ 2147483647 h 328"/>
                  <a:gd name="T26" fmla="*/ 2147483647 w 153"/>
                  <a:gd name="T27" fmla="*/ 2147483647 h 328"/>
                  <a:gd name="T28" fmla="*/ 2147483647 w 153"/>
                  <a:gd name="T29" fmla="*/ 2147483647 h 328"/>
                  <a:gd name="T30" fmla="*/ 2147483647 w 153"/>
                  <a:gd name="T31" fmla="*/ 2147483647 h 328"/>
                  <a:gd name="T32" fmla="*/ 2147483647 w 153"/>
                  <a:gd name="T33" fmla="*/ 2147483647 h 328"/>
                  <a:gd name="T34" fmla="*/ 2147483647 w 153"/>
                  <a:gd name="T35" fmla="*/ 2147483647 h 328"/>
                  <a:gd name="T36" fmla="*/ 2147483647 w 153"/>
                  <a:gd name="T37" fmla="*/ 2147483647 h 328"/>
                  <a:gd name="T38" fmla="*/ 2147483647 w 153"/>
                  <a:gd name="T39" fmla="*/ 2147483647 h 328"/>
                  <a:gd name="T40" fmla="*/ 2147483647 w 153"/>
                  <a:gd name="T41" fmla="*/ 2147483647 h 328"/>
                  <a:gd name="T42" fmla="*/ 2147483647 w 153"/>
                  <a:gd name="T43" fmla="*/ 2147483647 h 328"/>
                  <a:gd name="T44" fmla="*/ 2147483647 w 153"/>
                  <a:gd name="T45" fmla="*/ 2147483647 h 328"/>
                  <a:gd name="T46" fmla="*/ 2147483647 w 153"/>
                  <a:gd name="T47" fmla="*/ 2147483647 h 328"/>
                  <a:gd name="T48" fmla="*/ 2147483647 w 153"/>
                  <a:gd name="T49" fmla="*/ 2147483647 h 328"/>
                  <a:gd name="T50" fmla="*/ 2147483647 w 153"/>
                  <a:gd name="T51" fmla="*/ 2147483647 h 328"/>
                  <a:gd name="T52" fmla="*/ 2147483647 w 153"/>
                  <a:gd name="T53" fmla="*/ 2147483647 h 328"/>
                  <a:gd name="T54" fmla="*/ 2147483647 w 153"/>
                  <a:gd name="T55" fmla="*/ 2147483647 h 328"/>
                  <a:gd name="T56" fmla="*/ 2147483647 w 153"/>
                  <a:gd name="T57" fmla="*/ 2147483647 h 328"/>
                  <a:gd name="T58" fmla="*/ 2147483647 w 153"/>
                  <a:gd name="T59" fmla="*/ 2147483647 h 328"/>
                  <a:gd name="T60" fmla="*/ 2147483647 w 153"/>
                  <a:gd name="T61" fmla="*/ 2147483647 h 328"/>
                  <a:gd name="T62" fmla="*/ 2147483647 w 153"/>
                  <a:gd name="T63" fmla="*/ 2147483647 h 328"/>
                  <a:gd name="T64" fmla="*/ 2147483647 w 153"/>
                  <a:gd name="T65" fmla="*/ 2147483647 h 328"/>
                  <a:gd name="T66" fmla="*/ 2147483647 w 153"/>
                  <a:gd name="T67" fmla="*/ 2147483647 h 328"/>
                  <a:gd name="T68" fmla="*/ 0 w 153"/>
                  <a:gd name="T69" fmla="*/ 2147483647 h 328"/>
                  <a:gd name="T70" fmla="*/ 2147483647 w 153"/>
                  <a:gd name="T71" fmla="*/ 2147483647 h 328"/>
                  <a:gd name="T72" fmla="*/ 2147483647 w 153"/>
                  <a:gd name="T73" fmla="*/ 2147483647 h 328"/>
                  <a:gd name="T74" fmla="*/ 2147483647 w 153"/>
                  <a:gd name="T75" fmla="*/ 2147483647 h 328"/>
                  <a:gd name="T76" fmla="*/ 2147483647 w 153"/>
                  <a:gd name="T77" fmla="*/ 2147483647 h 328"/>
                  <a:gd name="T78" fmla="*/ 2147483647 w 153"/>
                  <a:gd name="T79" fmla="*/ 2147483647 h 328"/>
                  <a:gd name="T80" fmla="*/ 2147483647 w 153"/>
                  <a:gd name="T81" fmla="*/ 2147483647 h 328"/>
                  <a:gd name="T82" fmla="*/ 2147483647 w 153"/>
                  <a:gd name="T83" fmla="*/ 2147483647 h 328"/>
                  <a:gd name="T84" fmla="*/ 2147483647 w 153"/>
                  <a:gd name="T85" fmla="*/ 0 h 32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3"/>
                  <a:gd name="T130" fmla="*/ 0 h 328"/>
                  <a:gd name="T131" fmla="*/ 153 w 153"/>
                  <a:gd name="T132" fmla="*/ 328 h 32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3" h="328">
                    <a:moveTo>
                      <a:pt x="40" y="0"/>
                    </a:moveTo>
                    <a:lnTo>
                      <a:pt x="42" y="0"/>
                    </a:lnTo>
                    <a:lnTo>
                      <a:pt x="45" y="0"/>
                    </a:lnTo>
                    <a:lnTo>
                      <a:pt x="47" y="1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7" y="2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66" y="2"/>
                    </a:lnTo>
                    <a:lnTo>
                      <a:pt x="69" y="2"/>
                    </a:lnTo>
                    <a:lnTo>
                      <a:pt x="72" y="4"/>
                    </a:lnTo>
                    <a:lnTo>
                      <a:pt x="75" y="5"/>
                    </a:lnTo>
                    <a:lnTo>
                      <a:pt x="78" y="7"/>
                    </a:lnTo>
                    <a:lnTo>
                      <a:pt x="80" y="9"/>
                    </a:lnTo>
                    <a:lnTo>
                      <a:pt x="83" y="11"/>
                    </a:lnTo>
                    <a:lnTo>
                      <a:pt x="86" y="20"/>
                    </a:lnTo>
                    <a:lnTo>
                      <a:pt x="88" y="27"/>
                    </a:lnTo>
                    <a:lnTo>
                      <a:pt x="90" y="37"/>
                    </a:lnTo>
                    <a:lnTo>
                      <a:pt x="92" y="45"/>
                    </a:lnTo>
                    <a:lnTo>
                      <a:pt x="95" y="53"/>
                    </a:lnTo>
                    <a:lnTo>
                      <a:pt x="99" y="61"/>
                    </a:lnTo>
                    <a:lnTo>
                      <a:pt x="104" y="67"/>
                    </a:lnTo>
                    <a:lnTo>
                      <a:pt x="111" y="73"/>
                    </a:lnTo>
                    <a:lnTo>
                      <a:pt x="114" y="74"/>
                    </a:lnTo>
                    <a:lnTo>
                      <a:pt x="117" y="75"/>
                    </a:lnTo>
                    <a:lnTo>
                      <a:pt x="120" y="77"/>
                    </a:lnTo>
                    <a:lnTo>
                      <a:pt x="123" y="78"/>
                    </a:lnTo>
                    <a:lnTo>
                      <a:pt x="126" y="80"/>
                    </a:lnTo>
                    <a:lnTo>
                      <a:pt x="129" y="82"/>
                    </a:lnTo>
                    <a:lnTo>
                      <a:pt x="131" y="83"/>
                    </a:lnTo>
                    <a:lnTo>
                      <a:pt x="135" y="84"/>
                    </a:lnTo>
                    <a:lnTo>
                      <a:pt x="137" y="87"/>
                    </a:lnTo>
                    <a:lnTo>
                      <a:pt x="139" y="89"/>
                    </a:lnTo>
                    <a:lnTo>
                      <a:pt x="140" y="92"/>
                    </a:lnTo>
                    <a:lnTo>
                      <a:pt x="140" y="95"/>
                    </a:lnTo>
                    <a:lnTo>
                      <a:pt x="141" y="98"/>
                    </a:lnTo>
                    <a:lnTo>
                      <a:pt x="141" y="102"/>
                    </a:lnTo>
                    <a:lnTo>
                      <a:pt x="141" y="105"/>
                    </a:lnTo>
                    <a:lnTo>
                      <a:pt x="140" y="108"/>
                    </a:lnTo>
                    <a:lnTo>
                      <a:pt x="139" y="117"/>
                    </a:lnTo>
                    <a:lnTo>
                      <a:pt x="135" y="125"/>
                    </a:lnTo>
                    <a:lnTo>
                      <a:pt x="131" y="132"/>
                    </a:lnTo>
                    <a:lnTo>
                      <a:pt x="127" y="139"/>
                    </a:lnTo>
                    <a:lnTo>
                      <a:pt x="123" y="146"/>
                    </a:lnTo>
                    <a:lnTo>
                      <a:pt x="121" y="154"/>
                    </a:lnTo>
                    <a:lnTo>
                      <a:pt x="120" y="162"/>
                    </a:lnTo>
                    <a:lnTo>
                      <a:pt x="122" y="171"/>
                    </a:lnTo>
                    <a:lnTo>
                      <a:pt x="121" y="179"/>
                    </a:lnTo>
                    <a:lnTo>
                      <a:pt x="120" y="186"/>
                    </a:lnTo>
                    <a:lnTo>
                      <a:pt x="118" y="192"/>
                    </a:lnTo>
                    <a:lnTo>
                      <a:pt x="117" y="199"/>
                    </a:lnTo>
                    <a:lnTo>
                      <a:pt x="116" y="206"/>
                    </a:lnTo>
                    <a:lnTo>
                      <a:pt x="116" y="212"/>
                    </a:lnTo>
                    <a:lnTo>
                      <a:pt x="118" y="218"/>
                    </a:lnTo>
                    <a:lnTo>
                      <a:pt x="122" y="225"/>
                    </a:lnTo>
                    <a:lnTo>
                      <a:pt x="122" y="235"/>
                    </a:lnTo>
                    <a:lnTo>
                      <a:pt x="123" y="245"/>
                    </a:lnTo>
                    <a:lnTo>
                      <a:pt x="125" y="254"/>
                    </a:lnTo>
                    <a:lnTo>
                      <a:pt x="128" y="263"/>
                    </a:lnTo>
                    <a:lnTo>
                      <a:pt x="131" y="272"/>
                    </a:lnTo>
                    <a:lnTo>
                      <a:pt x="134" y="280"/>
                    </a:lnTo>
                    <a:lnTo>
                      <a:pt x="138" y="289"/>
                    </a:lnTo>
                    <a:lnTo>
                      <a:pt x="141" y="298"/>
                    </a:lnTo>
                    <a:lnTo>
                      <a:pt x="143" y="301"/>
                    </a:lnTo>
                    <a:lnTo>
                      <a:pt x="145" y="304"/>
                    </a:lnTo>
                    <a:lnTo>
                      <a:pt x="146" y="307"/>
                    </a:lnTo>
                    <a:lnTo>
                      <a:pt x="148" y="310"/>
                    </a:lnTo>
                    <a:lnTo>
                      <a:pt x="149" y="313"/>
                    </a:lnTo>
                    <a:lnTo>
                      <a:pt x="150" y="316"/>
                    </a:lnTo>
                    <a:lnTo>
                      <a:pt x="151" y="320"/>
                    </a:lnTo>
                    <a:lnTo>
                      <a:pt x="152" y="323"/>
                    </a:lnTo>
                    <a:lnTo>
                      <a:pt x="150" y="325"/>
                    </a:lnTo>
                    <a:lnTo>
                      <a:pt x="147" y="326"/>
                    </a:lnTo>
                    <a:lnTo>
                      <a:pt x="144" y="327"/>
                    </a:lnTo>
                    <a:lnTo>
                      <a:pt x="140" y="327"/>
                    </a:lnTo>
                    <a:lnTo>
                      <a:pt x="138" y="327"/>
                    </a:lnTo>
                    <a:lnTo>
                      <a:pt x="134" y="327"/>
                    </a:lnTo>
                    <a:lnTo>
                      <a:pt x="131" y="326"/>
                    </a:lnTo>
                    <a:lnTo>
                      <a:pt x="127" y="325"/>
                    </a:lnTo>
                    <a:lnTo>
                      <a:pt x="121" y="321"/>
                    </a:lnTo>
                    <a:lnTo>
                      <a:pt x="114" y="316"/>
                    </a:lnTo>
                    <a:lnTo>
                      <a:pt x="108" y="311"/>
                    </a:lnTo>
                    <a:lnTo>
                      <a:pt x="101" y="306"/>
                    </a:lnTo>
                    <a:lnTo>
                      <a:pt x="94" y="301"/>
                    </a:lnTo>
                    <a:lnTo>
                      <a:pt x="89" y="297"/>
                    </a:lnTo>
                    <a:lnTo>
                      <a:pt x="82" y="292"/>
                    </a:lnTo>
                    <a:lnTo>
                      <a:pt x="75" y="286"/>
                    </a:lnTo>
                    <a:lnTo>
                      <a:pt x="69" y="282"/>
                    </a:lnTo>
                    <a:lnTo>
                      <a:pt x="63" y="276"/>
                    </a:lnTo>
                    <a:lnTo>
                      <a:pt x="56" y="271"/>
                    </a:lnTo>
                    <a:lnTo>
                      <a:pt x="49" y="266"/>
                    </a:lnTo>
                    <a:lnTo>
                      <a:pt x="42" y="262"/>
                    </a:lnTo>
                    <a:lnTo>
                      <a:pt x="37" y="257"/>
                    </a:lnTo>
                    <a:lnTo>
                      <a:pt x="30" y="253"/>
                    </a:lnTo>
                    <a:lnTo>
                      <a:pt x="23" y="248"/>
                    </a:lnTo>
                    <a:lnTo>
                      <a:pt x="9" y="209"/>
                    </a:lnTo>
                    <a:lnTo>
                      <a:pt x="8" y="203"/>
                    </a:lnTo>
                    <a:lnTo>
                      <a:pt x="6" y="197"/>
                    </a:lnTo>
                    <a:lnTo>
                      <a:pt x="4" y="191"/>
                    </a:lnTo>
                    <a:lnTo>
                      <a:pt x="2" y="185"/>
                    </a:lnTo>
                    <a:lnTo>
                      <a:pt x="0" y="179"/>
                    </a:lnTo>
                    <a:lnTo>
                      <a:pt x="0" y="172"/>
                    </a:lnTo>
                    <a:lnTo>
                      <a:pt x="0" y="165"/>
                    </a:lnTo>
                    <a:lnTo>
                      <a:pt x="0" y="159"/>
                    </a:lnTo>
                    <a:lnTo>
                      <a:pt x="24" y="135"/>
                    </a:lnTo>
                    <a:lnTo>
                      <a:pt x="22" y="127"/>
                    </a:lnTo>
                    <a:lnTo>
                      <a:pt x="20" y="119"/>
                    </a:lnTo>
                    <a:lnTo>
                      <a:pt x="18" y="110"/>
                    </a:lnTo>
                    <a:lnTo>
                      <a:pt x="17" y="102"/>
                    </a:lnTo>
                    <a:lnTo>
                      <a:pt x="15" y="93"/>
                    </a:lnTo>
                    <a:lnTo>
                      <a:pt x="14" y="84"/>
                    </a:lnTo>
                    <a:lnTo>
                      <a:pt x="14" y="77"/>
                    </a:lnTo>
                    <a:lnTo>
                      <a:pt x="14" y="68"/>
                    </a:lnTo>
                    <a:lnTo>
                      <a:pt x="14" y="60"/>
                    </a:lnTo>
                    <a:lnTo>
                      <a:pt x="15" y="52"/>
                    </a:lnTo>
                    <a:lnTo>
                      <a:pt x="17" y="44"/>
                    </a:lnTo>
                    <a:lnTo>
                      <a:pt x="19" y="36"/>
                    </a:lnTo>
                    <a:lnTo>
                      <a:pt x="22" y="28"/>
                    </a:lnTo>
                    <a:lnTo>
                      <a:pt x="25" y="21"/>
                    </a:lnTo>
                    <a:lnTo>
                      <a:pt x="29" y="14"/>
                    </a:lnTo>
                    <a:lnTo>
                      <a:pt x="35" y="7"/>
                    </a:lnTo>
                    <a:lnTo>
                      <a:pt x="37" y="5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294">
                <a:extLst>
                  <a:ext uri="{FF2B5EF4-FFF2-40B4-BE49-F238E27FC236}">
                    <a16:creationId xmlns:a16="http://schemas.microsoft.com/office/drawing/2014/main" id="{E4591130-A698-454D-B370-A74F8EDE6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608" y="2902622"/>
                <a:ext cx="178197" cy="226923"/>
              </a:xfrm>
              <a:custGeom>
                <a:avLst/>
                <a:gdLst>
                  <a:gd name="T0" fmla="*/ 2147483647 w 129"/>
                  <a:gd name="T1" fmla="*/ 0 h 163"/>
                  <a:gd name="T2" fmla="*/ 2147483647 w 129"/>
                  <a:gd name="T3" fmla="*/ 0 h 163"/>
                  <a:gd name="T4" fmla="*/ 2147483647 w 129"/>
                  <a:gd name="T5" fmla="*/ 0 h 163"/>
                  <a:gd name="T6" fmla="*/ 2147483647 w 129"/>
                  <a:gd name="T7" fmla="*/ 2147483647 h 163"/>
                  <a:gd name="T8" fmla="*/ 2147483647 w 129"/>
                  <a:gd name="T9" fmla="*/ 2147483647 h 163"/>
                  <a:gd name="T10" fmla="*/ 2147483647 w 129"/>
                  <a:gd name="T11" fmla="*/ 2147483647 h 163"/>
                  <a:gd name="T12" fmla="*/ 2147483647 w 129"/>
                  <a:gd name="T13" fmla="*/ 2147483647 h 163"/>
                  <a:gd name="T14" fmla="*/ 2147483647 w 129"/>
                  <a:gd name="T15" fmla="*/ 2147483647 h 163"/>
                  <a:gd name="T16" fmla="*/ 2147483647 w 129"/>
                  <a:gd name="T17" fmla="*/ 2147483647 h 163"/>
                  <a:gd name="T18" fmla="*/ 2147483647 w 129"/>
                  <a:gd name="T19" fmla="*/ 2147483647 h 163"/>
                  <a:gd name="T20" fmla="*/ 2147483647 w 129"/>
                  <a:gd name="T21" fmla="*/ 2147483647 h 163"/>
                  <a:gd name="T22" fmla="*/ 2147483647 w 129"/>
                  <a:gd name="T23" fmla="*/ 2147483647 h 163"/>
                  <a:gd name="T24" fmla="*/ 2147483647 w 129"/>
                  <a:gd name="T25" fmla="*/ 2147483647 h 163"/>
                  <a:gd name="T26" fmla="*/ 2147483647 w 129"/>
                  <a:gd name="T27" fmla="*/ 2147483647 h 163"/>
                  <a:gd name="T28" fmla="*/ 2147483647 w 129"/>
                  <a:gd name="T29" fmla="*/ 2147483647 h 163"/>
                  <a:gd name="T30" fmla="*/ 2147483647 w 129"/>
                  <a:gd name="T31" fmla="*/ 2147483647 h 163"/>
                  <a:gd name="T32" fmla="*/ 2147483647 w 129"/>
                  <a:gd name="T33" fmla="*/ 2147483647 h 163"/>
                  <a:gd name="T34" fmla="*/ 2147483647 w 129"/>
                  <a:gd name="T35" fmla="*/ 2147483647 h 163"/>
                  <a:gd name="T36" fmla="*/ 2147483647 w 129"/>
                  <a:gd name="T37" fmla="*/ 2147483647 h 163"/>
                  <a:gd name="T38" fmla="*/ 2147483647 w 129"/>
                  <a:gd name="T39" fmla="*/ 2147483647 h 163"/>
                  <a:gd name="T40" fmla="*/ 2147483647 w 129"/>
                  <a:gd name="T41" fmla="*/ 2147483647 h 163"/>
                  <a:gd name="T42" fmla="*/ 2147483647 w 129"/>
                  <a:gd name="T43" fmla="*/ 2147483647 h 163"/>
                  <a:gd name="T44" fmla="*/ 2147483647 w 129"/>
                  <a:gd name="T45" fmla="*/ 2147483647 h 163"/>
                  <a:gd name="T46" fmla="*/ 2147483647 w 129"/>
                  <a:gd name="T47" fmla="*/ 2147483647 h 163"/>
                  <a:gd name="T48" fmla="*/ 2147483647 w 129"/>
                  <a:gd name="T49" fmla="*/ 2147483647 h 163"/>
                  <a:gd name="T50" fmla="*/ 2147483647 w 129"/>
                  <a:gd name="T51" fmla="*/ 2147483647 h 163"/>
                  <a:gd name="T52" fmla="*/ 2147483647 w 129"/>
                  <a:gd name="T53" fmla="*/ 2147483647 h 163"/>
                  <a:gd name="T54" fmla="*/ 2147483647 w 129"/>
                  <a:gd name="T55" fmla="*/ 2147483647 h 163"/>
                  <a:gd name="T56" fmla="*/ 2147483647 w 129"/>
                  <a:gd name="T57" fmla="*/ 2147483647 h 163"/>
                  <a:gd name="T58" fmla="*/ 2147483647 w 129"/>
                  <a:gd name="T59" fmla="*/ 2147483647 h 163"/>
                  <a:gd name="T60" fmla="*/ 2147483647 w 129"/>
                  <a:gd name="T61" fmla="*/ 2147483647 h 163"/>
                  <a:gd name="T62" fmla="*/ 2147483647 w 129"/>
                  <a:gd name="T63" fmla="*/ 2147483647 h 163"/>
                  <a:gd name="T64" fmla="*/ 2147483647 w 129"/>
                  <a:gd name="T65" fmla="*/ 2147483647 h 163"/>
                  <a:gd name="T66" fmla="*/ 2147483647 w 129"/>
                  <a:gd name="T67" fmla="*/ 2147483647 h 163"/>
                  <a:gd name="T68" fmla="*/ 2147483647 w 129"/>
                  <a:gd name="T69" fmla="*/ 2147483647 h 163"/>
                  <a:gd name="T70" fmla="*/ 2147483647 w 129"/>
                  <a:gd name="T71" fmla="*/ 2147483647 h 163"/>
                  <a:gd name="T72" fmla="*/ 2147483647 w 129"/>
                  <a:gd name="T73" fmla="*/ 2147483647 h 163"/>
                  <a:gd name="T74" fmla="*/ 2147483647 w 129"/>
                  <a:gd name="T75" fmla="*/ 2147483647 h 163"/>
                  <a:gd name="T76" fmla="*/ 0 w 129"/>
                  <a:gd name="T77" fmla="*/ 2147483647 h 163"/>
                  <a:gd name="T78" fmla="*/ 0 w 129"/>
                  <a:gd name="T79" fmla="*/ 2147483647 h 163"/>
                  <a:gd name="T80" fmla="*/ 2147483647 w 129"/>
                  <a:gd name="T81" fmla="*/ 2147483647 h 163"/>
                  <a:gd name="T82" fmla="*/ 2147483647 w 129"/>
                  <a:gd name="T83" fmla="*/ 2147483647 h 163"/>
                  <a:gd name="T84" fmla="*/ 2147483647 w 129"/>
                  <a:gd name="T85" fmla="*/ 2147483647 h 163"/>
                  <a:gd name="T86" fmla="*/ 2147483647 w 129"/>
                  <a:gd name="T87" fmla="*/ 2147483647 h 163"/>
                  <a:gd name="T88" fmla="*/ 2147483647 w 129"/>
                  <a:gd name="T89" fmla="*/ 2147483647 h 163"/>
                  <a:gd name="T90" fmla="*/ 2147483647 w 129"/>
                  <a:gd name="T91" fmla="*/ 2147483647 h 163"/>
                  <a:gd name="T92" fmla="*/ 2147483647 w 129"/>
                  <a:gd name="T93" fmla="*/ 2147483647 h 163"/>
                  <a:gd name="T94" fmla="*/ 2147483647 w 129"/>
                  <a:gd name="T95" fmla="*/ 2147483647 h 163"/>
                  <a:gd name="T96" fmla="*/ 2147483647 w 129"/>
                  <a:gd name="T97" fmla="*/ 2147483647 h 1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9"/>
                  <a:gd name="T148" fmla="*/ 0 h 163"/>
                  <a:gd name="T149" fmla="*/ 129 w 129"/>
                  <a:gd name="T150" fmla="*/ 163 h 1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9" h="163">
                    <a:moveTo>
                      <a:pt x="75" y="0"/>
                    </a:move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5" y="1"/>
                    </a:lnTo>
                    <a:lnTo>
                      <a:pt x="87" y="1"/>
                    </a:lnTo>
                    <a:lnTo>
                      <a:pt x="89" y="2"/>
                    </a:lnTo>
                    <a:lnTo>
                      <a:pt x="113" y="25"/>
                    </a:lnTo>
                    <a:lnTo>
                      <a:pt x="113" y="31"/>
                    </a:lnTo>
                    <a:lnTo>
                      <a:pt x="113" y="36"/>
                    </a:lnTo>
                    <a:lnTo>
                      <a:pt x="114" y="41"/>
                    </a:lnTo>
                    <a:lnTo>
                      <a:pt x="114" y="47"/>
                    </a:lnTo>
                    <a:lnTo>
                      <a:pt x="115" y="53"/>
                    </a:lnTo>
                    <a:lnTo>
                      <a:pt x="116" y="59"/>
                    </a:lnTo>
                    <a:lnTo>
                      <a:pt x="117" y="64"/>
                    </a:lnTo>
                    <a:lnTo>
                      <a:pt x="120" y="68"/>
                    </a:lnTo>
                    <a:lnTo>
                      <a:pt x="121" y="69"/>
                    </a:lnTo>
                    <a:lnTo>
                      <a:pt x="121" y="70"/>
                    </a:lnTo>
                    <a:lnTo>
                      <a:pt x="122" y="71"/>
                    </a:lnTo>
                    <a:lnTo>
                      <a:pt x="123" y="73"/>
                    </a:lnTo>
                    <a:lnTo>
                      <a:pt x="123" y="77"/>
                    </a:lnTo>
                    <a:lnTo>
                      <a:pt x="124" y="80"/>
                    </a:lnTo>
                    <a:lnTo>
                      <a:pt x="126" y="83"/>
                    </a:lnTo>
                    <a:lnTo>
                      <a:pt x="128" y="86"/>
                    </a:lnTo>
                    <a:lnTo>
                      <a:pt x="126" y="97"/>
                    </a:lnTo>
                    <a:lnTo>
                      <a:pt x="124" y="99"/>
                    </a:lnTo>
                    <a:lnTo>
                      <a:pt x="122" y="101"/>
                    </a:lnTo>
                    <a:lnTo>
                      <a:pt x="120" y="102"/>
                    </a:lnTo>
                    <a:lnTo>
                      <a:pt x="117" y="103"/>
                    </a:lnTo>
                    <a:lnTo>
                      <a:pt x="116" y="104"/>
                    </a:lnTo>
                    <a:lnTo>
                      <a:pt x="113" y="105"/>
                    </a:lnTo>
                    <a:lnTo>
                      <a:pt x="110" y="106"/>
                    </a:lnTo>
                    <a:lnTo>
                      <a:pt x="107" y="106"/>
                    </a:lnTo>
                    <a:lnTo>
                      <a:pt x="99" y="112"/>
                    </a:lnTo>
                    <a:lnTo>
                      <a:pt x="92" y="120"/>
                    </a:lnTo>
                    <a:lnTo>
                      <a:pt x="85" y="127"/>
                    </a:lnTo>
                    <a:lnTo>
                      <a:pt x="80" y="136"/>
                    </a:lnTo>
                    <a:lnTo>
                      <a:pt x="75" y="144"/>
                    </a:lnTo>
                    <a:lnTo>
                      <a:pt x="68" y="150"/>
                    </a:lnTo>
                    <a:lnTo>
                      <a:pt x="61" y="157"/>
                    </a:lnTo>
                    <a:lnTo>
                      <a:pt x="53" y="162"/>
                    </a:lnTo>
                    <a:lnTo>
                      <a:pt x="51" y="162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8" y="162"/>
                    </a:lnTo>
                    <a:lnTo>
                      <a:pt x="46" y="160"/>
                    </a:lnTo>
                    <a:lnTo>
                      <a:pt x="43" y="157"/>
                    </a:lnTo>
                    <a:lnTo>
                      <a:pt x="41" y="154"/>
                    </a:lnTo>
                    <a:lnTo>
                      <a:pt x="40" y="150"/>
                    </a:lnTo>
                    <a:lnTo>
                      <a:pt x="39" y="147"/>
                    </a:lnTo>
                    <a:lnTo>
                      <a:pt x="38" y="143"/>
                    </a:lnTo>
                    <a:lnTo>
                      <a:pt x="38" y="139"/>
                    </a:lnTo>
                    <a:lnTo>
                      <a:pt x="38" y="135"/>
                    </a:lnTo>
                    <a:lnTo>
                      <a:pt x="38" y="130"/>
                    </a:lnTo>
                    <a:lnTo>
                      <a:pt x="38" y="125"/>
                    </a:lnTo>
                    <a:lnTo>
                      <a:pt x="38" y="121"/>
                    </a:lnTo>
                    <a:lnTo>
                      <a:pt x="38" y="116"/>
                    </a:lnTo>
                    <a:lnTo>
                      <a:pt x="37" y="112"/>
                    </a:lnTo>
                    <a:lnTo>
                      <a:pt x="36" y="108"/>
                    </a:lnTo>
                    <a:lnTo>
                      <a:pt x="34" y="104"/>
                    </a:lnTo>
                    <a:lnTo>
                      <a:pt x="32" y="99"/>
                    </a:lnTo>
                    <a:lnTo>
                      <a:pt x="31" y="97"/>
                    </a:lnTo>
                    <a:lnTo>
                      <a:pt x="29" y="95"/>
                    </a:lnTo>
                    <a:lnTo>
                      <a:pt x="28" y="94"/>
                    </a:lnTo>
                    <a:lnTo>
                      <a:pt x="25" y="92"/>
                    </a:lnTo>
                    <a:lnTo>
                      <a:pt x="23" y="90"/>
                    </a:lnTo>
                    <a:lnTo>
                      <a:pt x="20" y="90"/>
                    </a:lnTo>
                    <a:lnTo>
                      <a:pt x="17" y="89"/>
                    </a:lnTo>
                    <a:lnTo>
                      <a:pt x="14" y="89"/>
                    </a:lnTo>
                    <a:lnTo>
                      <a:pt x="11" y="91"/>
                    </a:lnTo>
                    <a:lnTo>
                      <a:pt x="8" y="92"/>
                    </a:lnTo>
                    <a:lnTo>
                      <a:pt x="5" y="94"/>
                    </a:lnTo>
                    <a:lnTo>
                      <a:pt x="2" y="95"/>
                    </a:lnTo>
                    <a:lnTo>
                      <a:pt x="1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1" y="65"/>
                    </a:lnTo>
                    <a:lnTo>
                      <a:pt x="1" y="61"/>
                    </a:lnTo>
                    <a:lnTo>
                      <a:pt x="4" y="55"/>
                    </a:lnTo>
                    <a:lnTo>
                      <a:pt x="8" y="50"/>
                    </a:lnTo>
                    <a:lnTo>
                      <a:pt x="11" y="44"/>
                    </a:lnTo>
                    <a:lnTo>
                      <a:pt x="14" y="40"/>
                    </a:lnTo>
                    <a:lnTo>
                      <a:pt x="19" y="35"/>
                    </a:lnTo>
                    <a:lnTo>
                      <a:pt x="23" y="31"/>
                    </a:lnTo>
                    <a:lnTo>
                      <a:pt x="27" y="27"/>
                    </a:lnTo>
                    <a:lnTo>
                      <a:pt x="32" y="23"/>
                    </a:lnTo>
                    <a:lnTo>
                      <a:pt x="36" y="19"/>
                    </a:lnTo>
                    <a:lnTo>
                      <a:pt x="41" y="15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3" y="5"/>
                    </a:lnTo>
                    <a:lnTo>
                      <a:pt x="69" y="2"/>
                    </a:lnTo>
                    <a:lnTo>
                      <a:pt x="75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296">
                <a:extLst>
                  <a:ext uri="{FF2B5EF4-FFF2-40B4-BE49-F238E27FC236}">
                    <a16:creationId xmlns:a16="http://schemas.microsoft.com/office/drawing/2014/main" id="{175A7B3A-7BE1-CE4E-B0A9-FEBC9DCBC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033" y="2951348"/>
                <a:ext cx="707219" cy="520669"/>
              </a:xfrm>
              <a:custGeom>
                <a:avLst/>
                <a:gdLst>
                  <a:gd name="T0" fmla="*/ 2147483647 w 508"/>
                  <a:gd name="T1" fmla="*/ 2147483647 h 374"/>
                  <a:gd name="T2" fmla="*/ 2147483647 w 508"/>
                  <a:gd name="T3" fmla="*/ 2147483647 h 374"/>
                  <a:gd name="T4" fmla="*/ 2147483647 w 508"/>
                  <a:gd name="T5" fmla="*/ 2147483647 h 374"/>
                  <a:gd name="T6" fmla="*/ 2147483647 w 508"/>
                  <a:gd name="T7" fmla="*/ 2147483647 h 374"/>
                  <a:gd name="T8" fmla="*/ 2147483647 w 508"/>
                  <a:gd name="T9" fmla="*/ 2147483647 h 374"/>
                  <a:gd name="T10" fmla="*/ 2147483647 w 508"/>
                  <a:gd name="T11" fmla="*/ 2147483647 h 374"/>
                  <a:gd name="T12" fmla="*/ 2147483647 w 508"/>
                  <a:gd name="T13" fmla="*/ 2147483647 h 374"/>
                  <a:gd name="T14" fmla="*/ 2147483647 w 508"/>
                  <a:gd name="T15" fmla="*/ 2147483647 h 374"/>
                  <a:gd name="T16" fmla="*/ 2147483647 w 508"/>
                  <a:gd name="T17" fmla="*/ 2147483647 h 374"/>
                  <a:gd name="T18" fmla="*/ 2147483647 w 508"/>
                  <a:gd name="T19" fmla="*/ 2147483647 h 374"/>
                  <a:gd name="T20" fmla="*/ 2147483647 w 508"/>
                  <a:gd name="T21" fmla="*/ 2147483647 h 374"/>
                  <a:gd name="T22" fmla="*/ 2147483647 w 508"/>
                  <a:gd name="T23" fmla="*/ 2147483647 h 374"/>
                  <a:gd name="T24" fmla="*/ 2147483647 w 508"/>
                  <a:gd name="T25" fmla="*/ 2147483647 h 374"/>
                  <a:gd name="T26" fmla="*/ 2147483647 w 508"/>
                  <a:gd name="T27" fmla="*/ 2147483647 h 374"/>
                  <a:gd name="T28" fmla="*/ 2147483647 w 508"/>
                  <a:gd name="T29" fmla="*/ 2147483647 h 374"/>
                  <a:gd name="T30" fmla="*/ 2147483647 w 508"/>
                  <a:gd name="T31" fmla="*/ 2147483647 h 374"/>
                  <a:gd name="T32" fmla="*/ 2147483647 w 508"/>
                  <a:gd name="T33" fmla="*/ 2147483647 h 374"/>
                  <a:gd name="T34" fmla="*/ 2147483647 w 508"/>
                  <a:gd name="T35" fmla="*/ 2147483647 h 374"/>
                  <a:gd name="T36" fmla="*/ 2147483647 w 508"/>
                  <a:gd name="T37" fmla="*/ 2147483647 h 374"/>
                  <a:gd name="T38" fmla="*/ 2147483647 w 508"/>
                  <a:gd name="T39" fmla="*/ 2147483647 h 374"/>
                  <a:gd name="T40" fmla="*/ 2147483647 w 508"/>
                  <a:gd name="T41" fmla="*/ 2147483647 h 374"/>
                  <a:gd name="T42" fmla="*/ 2147483647 w 508"/>
                  <a:gd name="T43" fmla="*/ 2147483647 h 374"/>
                  <a:gd name="T44" fmla="*/ 2147483647 w 508"/>
                  <a:gd name="T45" fmla="*/ 2147483647 h 374"/>
                  <a:gd name="T46" fmla="*/ 2147483647 w 508"/>
                  <a:gd name="T47" fmla="*/ 2147483647 h 374"/>
                  <a:gd name="T48" fmla="*/ 2147483647 w 508"/>
                  <a:gd name="T49" fmla="*/ 2147483647 h 374"/>
                  <a:gd name="T50" fmla="*/ 2147483647 w 508"/>
                  <a:gd name="T51" fmla="*/ 2147483647 h 374"/>
                  <a:gd name="T52" fmla="*/ 2147483647 w 508"/>
                  <a:gd name="T53" fmla="*/ 2147483647 h 374"/>
                  <a:gd name="T54" fmla="*/ 2147483647 w 508"/>
                  <a:gd name="T55" fmla="*/ 2147483647 h 374"/>
                  <a:gd name="T56" fmla="*/ 2147483647 w 508"/>
                  <a:gd name="T57" fmla="*/ 2147483647 h 374"/>
                  <a:gd name="T58" fmla="*/ 2147483647 w 508"/>
                  <a:gd name="T59" fmla="*/ 2147483647 h 374"/>
                  <a:gd name="T60" fmla="*/ 2147483647 w 508"/>
                  <a:gd name="T61" fmla="*/ 2147483647 h 374"/>
                  <a:gd name="T62" fmla="*/ 2147483647 w 508"/>
                  <a:gd name="T63" fmla="*/ 2147483647 h 374"/>
                  <a:gd name="T64" fmla="*/ 2147483647 w 508"/>
                  <a:gd name="T65" fmla="*/ 2147483647 h 374"/>
                  <a:gd name="T66" fmla="*/ 2147483647 w 508"/>
                  <a:gd name="T67" fmla="*/ 2147483647 h 374"/>
                  <a:gd name="T68" fmla="*/ 2147483647 w 508"/>
                  <a:gd name="T69" fmla="*/ 2147483647 h 374"/>
                  <a:gd name="T70" fmla="*/ 2147483647 w 508"/>
                  <a:gd name="T71" fmla="*/ 2147483647 h 374"/>
                  <a:gd name="T72" fmla="*/ 2147483647 w 508"/>
                  <a:gd name="T73" fmla="*/ 2147483647 h 374"/>
                  <a:gd name="T74" fmla="*/ 2147483647 w 508"/>
                  <a:gd name="T75" fmla="*/ 2147483647 h 374"/>
                  <a:gd name="T76" fmla="*/ 2147483647 w 508"/>
                  <a:gd name="T77" fmla="*/ 2147483647 h 374"/>
                  <a:gd name="T78" fmla="*/ 2147483647 w 508"/>
                  <a:gd name="T79" fmla="*/ 2147483647 h 374"/>
                  <a:gd name="T80" fmla="*/ 2147483647 w 508"/>
                  <a:gd name="T81" fmla="*/ 2147483647 h 374"/>
                  <a:gd name="T82" fmla="*/ 2147483647 w 508"/>
                  <a:gd name="T83" fmla="*/ 2147483647 h 374"/>
                  <a:gd name="T84" fmla="*/ 0 w 508"/>
                  <a:gd name="T85" fmla="*/ 2147483647 h 374"/>
                  <a:gd name="T86" fmla="*/ 2147483647 w 508"/>
                  <a:gd name="T87" fmla="*/ 2147483647 h 374"/>
                  <a:gd name="T88" fmla="*/ 2147483647 w 508"/>
                  <a:gd name="T89" fmla="*/ 2147483647 h 374"/>
                  <a:gd name="T90" fmla="*/ 2147483647 w 508"/>
                  <a:gd name="T91" fmla="*/ 2147483647 h 374"/>
                  <a:gd name="T92" fmla="*/ 2147483647 w 508"/>
                  <a:gd name="T93" fmla="*/ 2147483647 h 374"/>
                  <a:gd name="T94" fmla="*/ 2147483647 w 508"/>
                  <a:gd name="T95" fmla="*/ 2147483647 h 374"/>
                  <a:gd name="T96" fmla="*/ 2147483647 w 508"/>
                  <a:gd name="T97" fmla="*/ 2147483647 h 374"/>
                  <a:gd name="T98" fmla="*/ 2147483647 w 508"/>
                  <a:gd name="T99" fmla="*/ 2147483647 h 374"/>
                  <a:gd name="T100" fmla="*/ 2147483647 w 508"/>
                  <a:gd name="T101" fmla="*/ 2147483647 h 374"/>
                  <a:gd name="T102" fmla="*/ 2147483647 w 508"/>
                  <a:gd name="T103" fmla="*/ 2147483647 h 374"/>
                  <a:gd name="T104" fmla="*/ 2147483647 w 508"/>
                  <a:gd name="T105" fmla="*/ 2147483647 h 374"/>
                  <a:gd name="T106" fmla="*/ 2147483647 w 508"/>
                  <a:gd name="T107" fmla="*/ 2147483647 h 374"/>
                  <a:gd name="T108" fmla="*/ 2147483647 w 508"/>
                  <a:gd name="T109" fmla="*/ 2147483647 h 374"/>
                  <a:gd name="T110" fmla="*/ 2147483647 w 508"/>
                  <a:gd name="T111" fmla="*/ 2147483647 h 374"/>
                  <a:gd name="T112" fmla="*/ 2147483647 w 508"/>
                  <a:gd name="T113" fmla="*/ 2147483647 h 374"/>
                  <a:gd name="T114" fmla="*/ 2147483647 w 508"/>
                  <a:gd name="T115" fmla="*/ 2147483647 h 374"/>
                  <a:gd name="T116" fmla="*/ 2147483647 w 508"/>
                  <a:gd name="T117" fmla="*/ 2147483647 h 374"/>
                  <a:gd name="T118" fmla="*/ 2147483647 w 508"/>
                  <a:gd name="T119" fmla="*/ 2147483647 h 374"/>
                  <a:gd name="T120" fmla="*/ 2147483647 w 508"/>
                  <a:gd name="T121" fmla="*/ 2147483647 h 374"/>
                  <a:gd name="T122" fmla="*/ 2147483647 w 508"/>
                  <a:gd name="T123" fmla="*/ 2147483647 h 3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08"/>
                  <a:gd name="T187" fmla="*/ 0 h 374"/>
                  <a:gd name="T188" fmla="*/ 508 w 508"/>
                  <a:gd name="T189" fmla="*/ 374 h 3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08" h="374">
                    <a:moveTo>
                      <a:pt x="348" y="0"/>
                    </a:moveTo>
                    <a:lnTo>
                      <a:pt x="349" y="1"/>
                    </a:lnTo>
                    <a:lnTo>
                      <a:pt x="350" y="1"/>
                    </a:lnTo>
                    <a:lnTo>
                      <a:pt x="350" y="2"/>
                    </a:lnTo>
                    <a:lnTo>
                      <a:pt x="351" y="3"/>
                    </a:lnTo>
                    <a:lnTo>
                      <a:pt x="353" y="18"/>
                    </a:lnTo>
                    <a:lnTo>
                      <a:pt x="355" y="21"/>
                    </a:lnTo>
                    <a:lnTo>
                      <a:pt x="357" y="24"/>
                    </a:lnTo>
                    <a:lnTo>
                      <a:pt x="359" y="26"/>
                    </a:lnTo>
                    <a:lnTo>
                      <a:pt x="362" y="28"/>
                    </a:lnTo>
                    <a:lnTo>
                      <a:pt x="365" y="30"/>
                    </a:lnTo>
                    <a:lnTo>
                      <a:pt x="369" y="31"/>
                    </a:lnTo>
                    <a:lnTo>
                      <a:pt x="372" y="31"/>
                    </a:lnTo>
                    <a:lnTo>
                      <a:pt x="376" y="31"/>
                    </a:lnTo>
                    <a:lnTo>
                      <a:pt x="380" y="32"/>
                    </a:lnTo>
                    <a:lnTo>
                      <a:pt x="384" y="32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8" y="33"/>
                    </a:lnTo>
                    <a:lnTo>
                      <a:pt x="401" y="34"/>
                    </a:lnTo>
                    <a:lnTo>
                      <a:pt x="405" y="36"/>
                    </a:lnTo>
                    <a:lnTo>
                      <a:pt x="408" y="38"/>
                    </a:lnTo>
                    <a:lnTo>
                      <a:pt x="413" y="50"/>
                    </a:lnTo>
                    <a:lnTo>
                      <a:pt x="418" y="55"/>
                    </a:lnTo>
                    <a:lnTo>
                      <a:pt x="425" y="59"/>
                    </a:lnTo>
                    <a:lnTo>
                      <a:pt x="425" y="60"/>
                    </a:lnTo>
                    <a:lnTo>
                      <a:pt x="425" y="61"/>
                    </a:lnTo>
                    <a:lnTo>
                      <a:pt x="426" y="62"/>
                    </a:lnTo>
                    <a:lnTo>
                      <a:pt x="427" y="62"/>
                    </a:lnTo>
                    <a:lnTo>
                      <a:pt x="432" y="65"/>
                    </a:lnTo>
                    <a:lnTo>
                      <a:pt x="433" y="65"/>
                    </a:lnTo>
                    <a:lnTo>
                      <a:pt x="434" y="65"/>
                    </a:lnTo>
                    <a:lnTo>
                      <a:pt x="435" y="65"/>
                    </a:lnTo>
                    <a:lnTo>
                      <a:pt x="438" y="63"/>
                    </a:lnTo>
                    <a:lnTo>
                      <a:pt x="441" y="61"/>
                    </a:lnTo>
                    <a:lnTo>
                      <a:pt x="443" y="57"/>
                    </a:lnTo>
                    <a:lnTo>
                      <a:pt x="446" y="54"/>
                    </a:lnTo>
                    <a:lnTo>
                      <a:pt x="447" y="51"/>
                    </a:lnTo>
                    <a:lnTo>
                      <a:pt x="449" y="47"/>
                    </a:lnTo>
                    <a:lnTo>
                      <a:pt x="452" y="45"/>
                    </a:lnTo>
                    <a:lnTo>
                      <a:pt x="454" y="42"/>
                    </a:lnTo>
                    <a:lnTo>
                      <a:pt x="456" y="42"/>
                    </a:lnTo>
                    <a:lnTo>
                      <a:pt x="458" y="42"/>
                    </a:lnTo>
                    <a:lnTo>
                      <a:pt x="460" y="42"/>
                    </a:lnTo>
                    <a:lnTo>
                      <a:pt x="462" y="42"/>
                    </a:lnTo>
                    <a:lnTo>
                      <a:pt x="464" y="43"/>
                    </a:lnTo>
                    <a:lnTo>
                      <a:pt x="465" y="43"/>
                    </a:lnTo>
                    <a:lnTo>
                      <a:pt x="467" y="45"/>
                    </a:lnTo>
                    <a:lnTo>
                      <a:pt x="468" y="47"/>
                    </a:lnTo>
                    <a:lnTo>
                      <a:pt x="472" y="56"/>
                    </a:lnTo>
                    <a:lnTo>
                      <a:pt x="477" y="63"/>
                    </a:lnTo>
                    <a:lnTo>
                      <a:pt x="484" y="70"/>
                    </a:lnTo>
                    <a:lnTo>
                      <a:pt x="490" y="76"/>
                    </a:lnTo>
                    <a:lnTo>
                      <a:pt x="495" y="83"/>
                    </a:lnTo>
                    <a:lnTo>
                      <a:pt x="500" y="91"/>
                    </a:lnTo>
                    <a:lnTo>
                      <a:pt x="503" y="98"/>
                    </a:lnTo>
                    <a:lnTo>
                      <a:pt x="504" y="109"/>
                    </a:lnTo>
                    <a:lnTo>
                      <a:pt x="505" y="112"/>
                    </a:lnTo>
                    <a:lnTo>
                      <a:pt x="506" y="115"/>
                    </a:lnTo>
                    <a:lnTo>
                      <a:pt x="507" y="119"/>
                    </a:lnTo>
                    <a:lnTo>
                      <a:pt x="507" y="122"/>
                    </a:lnTo>
                    <a:lnTo>
                      <a:pt x="507" y="126"/>
                    </a:lnTo>
                    <a:lnTo>
                      <a:pt x="506" y="130"/>
                    </a:lnTo>
                    <a:lnTo>
                      <a:pt x="505" y="133"/>
                    </a:lnTo>
                    <a:lnTo>
                      <a:pt x="503" y="136"/>
                    </a:lnTo>
                    <a:lnTo>
                      <a:pt x="496" y="139"/>
                    </a:lnTo>
                    <a:lnTo>
                      <a:pt x="490" y="143"/>
                    </a:lnTo>
                    <a:lnTo>
                      <a:pt x="485" y="149"/>
                    </a:lnTo>
                    <a:lnTo>
                      <a:pt x="480" y="155"/>
                    </a:lnTo>
                    <a:lnTo>
                      <a:pt x="476" y="161"/>
                    </a:lnTo>
                    <a:lnTo>
                      <a:pt x="473" y="168"/>
                    </a:lnTo>
                    <a:lnTo>
                      <a:pt x="470" y="175"/>
                    </a:lnTo>
                    <a:lnTo>
                      <a:pt x="466" y="182"/>
                    </a:lnTo>
                    <a:lnTo>
                      <a:pt x="465" y="184"/>
                    </a:lnTo>
                    <a:lnTo>
                      <a:pt x="464" y="187"/>
                    </a:lnTo>
                    <a:lnTo>
                      <a:pt x="462" y="189"/>
                    </a:lnTo>
                    <a:lnTo>
                      <a:pt x="459" y="191"/>
                    </a:lnTo>
                    <a:lnTo>
                      <a:pt x="457" y="192"/>
                    </a:lnTo>
                    <a:lnTo>
                      <a:pt x="453" y="194"/>
                    </a:lnTo>
                    <a:lnTo>
                      <a:pt x="450" y="195"/>
                    </a:lnTo>
                    <a:lnTo>
                      <a:pt x="446" y="195"/>
                    </a:lnTo>
                    <a:lnTo>
                      <a:pt x="443" y="195"/>
                    </a:lnTo>
                    <a:lnTo>
                      <a:pt x="440" y="196"/>
                    </a:lnTo>
                    <a:lnTo>
                      <a:pt x="437" y="196"/>
                    </a:lnTo>
                    <a:lnTo>
                      <a:pt x="434" y="197"/>
                    </a:lnTo>
                    <a:lnTo>
                      <a:pt x="432" y="198"/>
                    </a:lnTo>
                    <a:lnTo>
                      <a:pt x="429" y="198"/>
                    </a:lnTo>
                    <a:lnTo>
                      <a:pt x="426" y="199"/>
                    </a:lnTo>
                    <a:lnTo>
                      <a:pt x="423" y="199"/>
                    </a:lnTo>
                    <a:lnTo>
                      <a:pt x="423" y="200"/>
                    </a:lnTo>
                    <a:lnTo>
                      <a:pt x="422" y="201"/>
                    </a:lnTo>
                    <a:lnTo>
                      <a:pt x="420" y="202"/>
                    </a:lnTo>
                    <a:lnTo>
                      <a:pt x="419" y="203"/>
                    </a:lnTo>
                    <a:lnTo>
                      <a:pt x="416" y="207"/>
                    </a:lnTo>
                    <a:lnTo>
                      <a:pt x="414" y="211"/>
                    </a:lnTo>
                    <a:lnTo>
                      <a:pt x="414" y="215"/>
                    </a:lnTo>
                    <a:lnTo>
                      <a:pt x="414" y="218"/>
                    </a:lnTo>
                    <a:lnTo>
                      <a:pt x="415" y="223"/>
                    </a:lnTo>
                    <a:lnTo>
                      <a:pt x="417" y="228"/>
                    </a:lnTo>
                    <a:lnTo>
                      <a:pt x="418" y="233"/>
                    </a:lnTo>
                    <a:lnTo>
                      <a:pt x="420" y="238"/>
                    </a:lnTo>
                    <a:lnTo>
                      <a:pt x="423" y="243"/>
                    </a:lnTo>
                    <a:lnTo>
                      <a:pt x="426" y="247"/>
                    </a:lnTo>
                    <a:lnTo>
                      <a:pt x="428" y="253"/>
                    </a:lnTo>
                    <a:lnTo>
                      <a:pt x="430" y="258"/>
                    </a:lnTo>
                    <a:lnTo>
                      <a:pt x="431" y="264"/>
                    </a:lnTo>
                    <a:lnTo>
                      <a:pt x="432" y="269"/>
                    </a:lnTo>
                    <a:lnTo>
                      <a:pt x="432" y="275"/>
                    </a:lnTo>
                    <a:lnTo>
                      <a:pt x="431" y="280"/>
                    </a:lnTo>
                    <a:lnTo>
                      <a:pt x="430" y="283"/>
                    </a:lnTo>
                    <a:lnTo>
                      <a:pt x="429" y="286"/>
                    </a:lnTo>
                    <a:lnTo>
                      <a:pt x="427" y="288"/>
                    </a:lnTo>
                    <a:lnTo>
                      <a:pt x="423" y="289"/>
                    </a:lnTo>
                    <a:lnTo>
                      <a:pt x="419" y="289"/>
                    </a:lnTo>
                    <a:lnTo>
                      <a:pt x="416" y="289"/>
                    </a:lnTo>
                    <a:lnTo>
                      <a:pt x="411" y="289"/>
                    </a:lnTo>
                    <a:lnTo>
                      <a:pt x="408" y="289"/>
                    </a:lnTo>
                    <a:lnTo>
                      <a:pt x="404" y="290"/>
                    </a:lnTo>
                    <a:lnTo>
                      <a:pt x="400" y="291"/>
                    </a:lnTo>
                    <a:lnTo>
                      <a:pt x="397" y="292"/>
                    </a:lnTo>
                    <a:lnTo>
                      <a:pt x="393" y="293"/>
                    </a:lnTo>
                    <a:lnTo>
                      <a:pt x="388" y="295"/>
                    </a:lnTo>
                    <a:lnTo>
                      <a:pt x="382" y="297"/>
                    </a:lnTo>
                    <a:lnTo>
                      <a:pt x="377" y="298"/>
                    </a:lnTo>
                    <a:lnTo>
                      <a:pt x="371" y="300"/>
                    </a:lnTo>
                    <a:lnTo>
                      <a:pt x="365" y="301"/>
                    </a:lnTo>
                    <a:lnTo>
                      <a:pt x="359" y="302"/>
                    </a:lnTo>
                    <a:lnTo>
                      <a:pt x="353" y="303"/>
                    </a:lnTo>
                    <a:lnTo>
                      <a:pt x="347" y="303"/>
                    </a:lnTo>
                    <a:lnTo>
                      <a:pt x="341" y="304"/>
                    </a:lnTo>
                    <a:lnTo>
                      <a:pt x="336" y="305"/>
                    </a:lnTo>
                    <a:lnTo>
                      <a:pt x="330" y="307"/>
                    </a:lnTo>
                    <a:lnTo>
                      <a:pt x="324" y="308"/>
                    </a:lnTo>
                    <a:lnTo>
                      <a:pt x="319" y="311"/>
                    </a:lnTo>
                    <a:lnTo>
                      <a:pt x="314" y="313"/>
                    </a:lnTo>
                    <a:lnTo>
                      <a:pt x="309" y="316"/>
                    </a:lnTo>
                    <a:lnTo>
                      <a:pt x="304" y="319"/>
                    </a:lnTo>
                    <a:lnTo>
                      <a:pt x="297" y="322"/>
                    </a:lnTo>
                    <a:lnTo>
                      <a:pt x="290" y="324"/>
                    </a:lnTo>
                    <a:lnTo>
                      <a:pt x="283" y="326"/>
                    </a:lnTo>
                    <a:lnTo>
                      <a:pt x="275" y="328"/>
                    </a:lnTo>
                    <a:lnTo>
                      <a:pt x="267" y="329"/>
                    </a:lnTo>
                    <a:lnTo>
                      <a:pt x="259" y="329"/>
                    </a:lnTo>
                    <a:lnTo>
                      <a:pt x="251" y="328"/>
                    </a:lnTo>
                    <a:lnTo>
                      <a:pt x="244" y="325"/>
                    </a:lnTo>
                    <a:lnTo>
                      <a:pt x="234" y="321"/>
                    </a:lnTo>
                    <a:lnTo>
                      <a:pt x="226" y="314"/>
                    </a:lnTo>
                    <a:lnTo>
                      <a:pt x="220" y="306"/>
                    </a:lnTo>
                    <a:lnTo>
                      <a:pt x="215" y="297"/>
                    </a:lnTo>
                    <a:lnTo>
                      <a:pt x="210" y="289"/>
                    </a:lnTo>
                    <a:lnTo>
                      <a:pt x="204" y="281"/>
                    </a:lnTo>
                    <a:lnTo>
                      <a:pt x="197" y="275"/>
                    </a:lnTo>
                    <a:lnTo>
                      <a:pt x="187" y="270"/>
                    </a:lnTo>
                    <a:lnTo>
                      <a:pt x="185" y="270"/>
                    </a:lnTo>
                    <a:lnTo>
                      <a:pt x="183" y="270"/>
                    </a:lnTo>
                    <a:lnTo>
                      <a:pt x="181" y="270"/>
                    </a:lnTo>
                    <a:lnTo>
                      <a:pt x="179" y="270"/>
                    </a:lnTo>
                    <a:lnTo>
                      <a:pt x="177" y="270"/>
                    </a:lnTo>
                    <a:lnTo>
                      <a:pt x="175" y="270"/>
                    </a:lnTo>
                    <a:lnTo>
                      <a:pt x="173" y="270"/>
                    </a:lnTo>
                    <a:lnTo>
                      <a:pt x="171" y="271"/>
                    </a:lnTo>
                    <a:lnTo>
                      <a:pt x="132" y="296"/>
                    </a:lnTo>
                    <a:lnTo>
                      <a:pt x="127" y="303"/>
                    </a:lnTo>
                    <a:lnTo>
                      <a:pt x="122" y="311"/>
                    </a:lnTo>
                    <a:lnTo>
                      <a:pt x="118" y="320"/>
                    </a:lnTo>
                    <a:lnTo>
                      <a:pt x="115" y="329"/>
                    </a:lnTo>
                    <a:lnTo>
                      <a:pt x="113" y="339"/>
                    </a:lnTo>
                    <a:lnTo>
                      <a:pt x="111" y="348"/>
                    </a:lnTo>
                    <a:lnTo>
                      <a:pt x="110" y="358"/>
                    </a:lnTo>
                    <a:lnTo>
                      <a:pt x="109" y="368"/>
                    </a:lnTo>
                    <a:lnTo>
                      <a:pt x="107" y="370"/>
                    </a:lnTo>
                    <a:lnTo>
                      <a:pt x="104" y="370"/>
                    </a:lnTo>
                    <a:lnTo>
                      <a:pt x="101" y="372"/>
                    </a:lnTo>
                    <a:lnTo>
                      <a:pt x="98" y="372"/>
                    </a:lnTo>
                    <a:lnTo>
                      <a:pt x="94" y="373"/>
                    </a:lnTo>
                    <a:lnTo>
                      <a:pt x="91" y="373"/>
                    </a:lnTo>
                    <a:lnTo>
                      <a:pt x="88" y="373"/>
                    </a:lnTo>
                    <a:lnTo>
                      <a:pt x="85" y="372"/>
                    </a:lnTo>
                    <a:lnTo>
                      <a:pt x="81" y="370"/>
                    </a:lnTo>
                    <a:lnTo>
                      <a:pt x="77" y="369"/>
                    </a:lnTo>
                    <a:lnTo>
                      <a:pt x="74" y="366"/>
                    </a:lnTo>
                    <a:lnTo>
                      <a:pt x="72" y="364"/>
                    </a:lnTo>
                    <a:lnTo>
                      <a:pt x="69" y="361"/>
                    </a:lnTo>
                    <a:lnTo>
                      <a:pt x="66" y="359"/>
                    </a:lnTo>
                    <a:lnTo>
                      <a:pt x="63" y="356"/>
                    </a:lnTo>
                    <a:lnTo>
                      <a:pt x="61" y="353"/>
                    </a:lnTo>
                    <a:lnTo>
                      <a:pt x="58" y="350"/>
                    </a:lnTo>
                    <a:lnTo>
                      <a:pt x="55" y="346"/>
                    </a:lnTo>
                    <a:lnTo>
                      <a:pt x="53" y="343"/>
                    </a:lnTo>
                    <a:lnTo>
                      <a:pt x="50" y="340"/>
                    </a:lnTo>
                    <a:lnTo>
                      <a:pt x="46" y="337"/>
                    </a:lnTo>
                    <a:lnTo>
                      <a:pt x="43" y="333"/>
                    </a:lnTo>
                    <a:lnTo>
                      <a:pt x="42" y="330"/>
                    </a:lnTo>
                    <a:lnTo>
                      <a:pt x="39" y="326"/>
                    </a:lnTo>
                    <a:lnTo>
                      <a:pt x="38" y="324"/>
                    </a:lnTo>
                    <a:lnTo>
                      <a:pt x="36" y="322"/>
                    </a:lnTo>
                    <a:lnTo>
                      <a:pt x="34" y="319"/>
                    </a:lnTo>
                    <a:lnTo>
                      <a:pt x="33" y="317"/>
                    </a:lnTo>
                    <a:lnTo>
                      <a:pt x="31" y="315"/>
                    </a:lnTo>
                    <a:lnTo>
                      <a:pt x="29" y="313"/>
                    </a:lnTo>
                    <a:lnTo>
                      <a:pt x="28" y="311"/>
                    </a:lnTo>
                    <a:lnTo>
                      <a:pt x="28" y="308"/>
                    </a:lnTo>
                    <a:lnTo>
                      <a:pt x="20" y="298"/>
                    </a:lnTo>
                    <a:lnTo>
                      <a:pt x="19" y="298"/>
                    </a:lnTo>
                    <a:lnTo>
                      <a:pt x="18" y="297"/>
                    </a:lnTo>
                    <a:lnTo>
                      <a:pt x="17" y="296"/>
                    </a:lnTo>
                    <a:lnTo>
                      <a:pt x="15" y="296"/>
                    </a:lnTo>
                    <a:lnTo>
                      <a:pt x="14" y="294"/>
                    </a:lnTo>
                    <a:lnTo>
                      <a:pt x="12" y="292"/>
                    </a:lnTo>
                    <a:lnTo>
                      <a:pt x="10" y="288"/>
                    </a:lnTo>
                    <a:lnTo>
                      <a:pt x="8" y="285"/>
                    </a:lnTo>
                    <a:lnTo>
                      <a:pt x="6" y="281"/>
                    </a:lnTo>
                    <a:lnTo>
                      <a:pt x="4" y="279"/>
                    </a:lnTo>
                    <a:lnTo>
                      <a:pt x="2" y="277"/>
                    </a:lnTo>
                    <a:lnTo>
                      <a:pt x="0" y="276"/>
                    </a:lnTo>
                    <a:lnTo>
                      <a:pt x="0" y="270"/>
                    </a:lnTo>
                    <a:lnTo>
                      <a:pt x="1" y="264"/>
                    </a:lnTo>
                    <a:lnTo>
                      <a:pt x="2" y="258"/>
                    </a:lnTo>
                    <a:lnTo>
                      <a:pt x="3" y="253"/>
                    </a:lnTo>
                    <a:lnTo>
                      <a:pt x="5" y="248"/>
                    </a:lnTo>
                    <a:lnTo>
                      <a:pt x="6" y="243"/>
                    </a:lnTo>
                    <a:lnTo>
                      <a:pt x="7" y="238"/>
                    </a:lnTo>
                    <a:lnTo>
                      <a:pt x="8" y="233"/>
                    </a:lnTo>
                    <a:lnTo>
                      <a:pt x="10" y="229"/>
                    </a:lnTo>
                    <a:lnTo>
                      <a:pt x="11" y="224"/>
                    </a:lnTo>
                    <a:lnTo>
                      <a:pt x="11" y="219"/>
                    </a:lnTo>
                    <a:lnTo>
                      <a:pt x="12" y="216"/>
                    </a:lnTo>
                    <a:lnTo>
                      <a:pt x="12" y="211"/>
                    </a:lnTo>
                    <a:lnTo>
                      <a:pt x="12" y="207"/>
                    </a:lnTo>
                    <a:lnTo>
                      <a:pt x="11" y="202"/>
                    </a:lnTo>
                    <a:lnTo>
                      <a:pt x="10" y="198"/>
                    </a:lnTo>
                    <a:lnTo>
                      <a:pt x="11" y="195"/>
                    </a:lnTo>
                    <a:lnTo>
                      <a:pt x="12" y="191"/>
                    </a:lnTo>
                    <a:lnTo>
                      <a:pt x="13" y="188"/>
                    </a:lnTo>
                    <a:lnTo>
                      <a:pt x="14" y="187"/>
                    </a:lnTo>
                    <a:lnTo>
                      <a:pt x="42" y="178"/>
                    </a:lnTo>
                    <a:lnTo>
                      <a:pt x="43" y="178"/>
                    </a:lnTo>
                    <a:lnTo>
                      <a:pt x="45" y="179"/>
                    </a:lnTo>
                    <a:lnTo>
                      <a:pt x="47" y="179"/>
                    </a:lnTo>
                    <a:lnTo>
                      <a:pt x="49" y="179"/>
                    </a:lnTo>
                    <a:lnTo>
                      <a:pt x="50" y="179"/>
                    </a:lnTo>
                    <a:lnTo>
                      <a:pt x="52" y="180"/>
                    </a:lnTo>
                    <a:lnTo>
                      <a:pt x="54" y="180"/>
                    </a:lnTo>
                    <a:lnTo>
                      <a:pt x="55" y="181"/>
                    </a:lnTo>
                    <a:lnTo>
                      <a:pt x="64" y="181"/>
                    </a:lnTo>
                    <a:lnTo>
                      <a:pt x="72" y="178"/>
                    </a:lnTo>
                    <a:lnTo>
                      <a:pt x="79" y="174"/>
                    </a:lnTo>
                    <a:lnTo>
                      <a:pt x="85" y="169"/>
                    </a:lnTo>
                    <a:lnTo>
                      <a:pt x="91" y="163"/>
                    </a:lnTo>
                    <a:lnTo>
                      <a:pt x="97" y="158"/>
                    </a:lnTo>
                    <a:lnTo>
                      <a:pt x="104" y="155"/>
                    </a:lnTo>
                    <a:lnTo>
                      <a:pt x="111" y="152"/>
                    </a:lnTo>
                    <a:lnTo>
                      <a:pt x="130" y="160"/>
                    </a:lnTo>
                    <a:lnTo>
                      <a:pt x="133" y="159"/>
                    </a:lnTo>
                    <a:lnTo>
                      <a:pt x="135" y="158"/>
                    </a:lnTo>
                    <a:lnTo>
                      <a:pt x="138" y="157"/>
                    </a:lnTo>
                    <a:lnTo>
                      <a:pt x="140" y="156"/>
                    </a:lnTo>
                    <a:lnTo>
                      <a:pt x="142" y="155"/>
                    </a:lnTo>
                    <a:lnTo>
                      <a:pt x="144" y="154"/>
                    </a:lnTo>
                    <a:lnTo>
                      <a:pt x="146" y="152"/>
                    </a:lnTo>
                    <a:lnTo>
                      <a:pt x="147" y="150"/>
                    </a:lnTo>
                    <a:lnTo>
                      <a:pt x="148" y="143"/>
                    </a:lnTo>
                    <a:lnTo>
                      <a:pt x="149" y="137"/>
                    </a:lnTo>
                    <a:lnTo>
                      <a:pt x="149" y="130"/>
                    </a:lnTo>
                    <a:lnTo>
                      <a:pt x="148" y="123"/>
                    </a:lnTo>
                    <a:lnTo>
                      <a:pt x="147" y="117"/>
                    </a:lnTo>
                    <a:lnTo>
                      <a:pt x="145" y="110"/>
                    </a:lnTo>
                    <a:lnTo>
                      <a:pt x="144" y="103"/>
                    </a:lnTo>
                    <a:lnTo>
                      <a:pt x="143" y="96"/>
                    </a:lnTo>
                    <a:lnTo>
                      <a:pt x="142" y="90"/>
                    </a:lnTo>
                    <a:lnTo>
                      <a:pt x="141" y="84"/>
                    </a:lnTo>
                    <a:lnTo>
                      <a:pt x="140" y="77"/>
                    </a:lnTo>
                    <a:lnTo>
                      <a:pt x="141" y="71"/>
                    </a:lnTo>
                    <a:lnTo>
                      <a:pt x="142" y="64"/>
                    </a:lnTo>
                    <a:lnTo>
                      <a:pt x="143" y="58"/>
                    </a:lnTo>
                    <a:lnTo>
                      <a:pt x="146" y="52"/>
                    </a:lnTo>
                    <a:lnTo>
                      <a:pt x="150" y="47"/>
                    </a:lnTo>
                    <a:lnTo>
                      <a:pt x="151" y="46"/>
                    </a:lnTo>
                    <a:lnTo>
                      <a:pt x="152" y="45"/>
                    </a:lnTo>
                    <a:lnTo>
                      <a:pt x="153" y="45"/>
                    </a:lnTo>
                    <a:lnTo>
                      <a:pt x="155" y="45"/>
                    </a:lnTo>
                    <a:lnTo>
                      <a:pt x="163" y="46"/>
                    </a:lnTo>
                    <a:lnTo>
                      <a:pt x="171" y="47"/>
                    </a:lnTo>
                    <a:lnTo>
                      <a:pt x="179" y="49"/>
                    </a:lnTo>
                    <a:lnTo>
                      <a:pt x="187" y="52"/>
                    </a:lnTo>
                    <a:lnTo>
                      <a:pt x="194" y="56"/>
                    </a:lnTo>
                    <a:lnTo>
                      <a:pt x="201" y="59"/>
                    </a:lnTo>
                    <a:lnTo>
                      <a:pt x="207" y="63"/>
                    </a:lnTo>
                    <a:lnTo>
                      <a:pt x="213" y="67"/>
                    </a:lnTo>
                    <a:lnTo>
                      <a:pt x="220" y="71"/>
                    </a:lnTo>
                    <a:lnTo>
                      <a:pt x="227" y="75"/>
                    </a:lnTo>
                    <a:lnTo>
                      <a:pt x="234" y="79"/>
                    </a:lnTo>
                    <a:lnTo>
                      <a:pt x="241" y="82"/>
                    </a:lnTo>
                    <a:lnTo>
                      <a:pt x="249" y="85"/>
                    </a:lnTo>
                    <a:lnTo>
                      <a:pt x="257" y="87"/>
                    </a:lnTo>
                    <a:lnTo>
                      <a:pt x="265" y="88"/>
                    </a:lnTo>
                    <a:lnTo>
                      <a:pt x="274" y="89"/>
                    </a:lnTo>
                    <a:lnTo>
                      <a:pt x="279" y="87"/>
                    </a:lnTo>
                    <a:lnTo>
                      <a:pt x="283" y="85"/>
                    </a:lnTo>
                    <a:lnTo>
                      <a:pt x="287" y="81"/>
                    </a:lnTo>
                    <a:lnTo>
                      <a:pt x="290" y="78"/>
                    </a:lnTo>
                    <a:lnTo>
                      <a:pt x="293" y="74"/>
                    </a:lnTo>
                    <a:lnTo>
                      <a:pt x="296" y="70"/>
                    </a:lnTo>
                    <a:lnTo>
                      <a:pt x="297" y="66"/>
                    </a:lnTo>
                    <a:lnTo>
                      <a:pt x="299" y="62"/>
                    </a:lnTo>
                    <a:lnTo>
                      <a:pt x="300" y="59"/>
                    </a:lnTo>
                    <a:lnTo>
                      <a:pt x="300" y="57"/>
                    </a:lnTo>
                    <a:lnTo>
                      <a:pt x="301" y="55"/>
                    </a:lnTo>
                    <a:lnTo>
                      <a:pt x="302" y="52"/>
                    </a:lnTo>
                    <a:lnTo>
                      <a:pt x="303" y="27"/>
                    </a:lnTo>
                    <a:lnTo>
                      <a:pt x="324" y="4"/>
                    </a:lnTo>
                    <a:lnTo>
                      <a:pt x="348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232">
                <a:extLst>
                  <a:ext uri="{FF2B5EF4-FFF2-40B4-BE49-F238E27FC236}">
                    <a16:creationId xmlns:a16="http://schemas.microsoft.com/office/drawing/2014/main" id="{758B0B4E-24AD-0948-BC32-28F6214EA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389" y="1662708"/>
                <a:ext cx="973122" cy="715572"/>
              </a:xfrm>
              <a:custGeom>
                <a:avLst/>
                <a:gdLst>
                  <a:gd name="T0" fmla="*/ 2147483647 w 699"/>
                  <a:gd name="T1" fmla="*/ 2147483647 h 514"/>
                  <a:gd name="T2" fmla="*/ 2147483647 w 699"/>
                  <a:gd name="T3" fmla="*/ 2147483647 h 514"/>
                  <a:gd name="T4" fmla="*/ 2147483647 w 699"/>
                  <a:gd name="T5" fmla="*/ 2147483647 h 514"/>
                  <a:gd name="T6" fmla="*/ 2147483647 w 699"/>
                  <a:gd name="T7" fmla="*/ 2147483647 h 514"/>
                  <a:gd name="T8" fmla="*/ 2147483647 w 699"/>
                  <a:gd name="T9" fmla="*/ 2147483647 h 514"/>
                  <a:gd name="T10" fmla="*/ 2147483647 w 699"/>
                  <a:gd name="T11" fmla="*/ 2147483647 h 514"/>
                  <a:gd name="T12" fmla="*/ 2147483647 w 699"/>
                  <a:gd name="T13" fmla="*/ 2147483647 h 514"/>
                  <a:gd name="T14" fmla="*/ 2147483647 w 699"/>
                  <a:gd name="T15" fmla="*/ 2147483647 h 514"/>
                  <a:gd name="T16" fmla="*/ 2147483647 w 699"/>
                  <a:gd name="T17" fmla="*/ 2147483647 h 514"/>
                  <a:gd name="T18" fmla="*/ 2147483647 w 699"/>
                  <a:gd name="T19" fmla="*/ 2147483647 h 514"/>
                  <a:gd name="T20" fmla="*/ 2147483647 w 699"/>
                  <a:gd name="T21" fmla="*/ 2147483647 h 514"/>
                  <a:gd name="T22" fmla="*/ 2147483647 w 699"/>
                  <a:gd name="T23" fmla="*/ 2147483647 h 514"/>
                  <a:gd name="T24" fmla="*/ 2147483647 w 699"/>
                  <a:gd name="T25" fmla="*/ 2147483647 h 514"/>
                  <a:gd name="T26" fmla="*/ 2147483647 w 699"/>
                  <a:gd name="T27" fmla="*/ 2147483647 h 514"/>
                  <a:gd name="T28" fmla="*/ 2147483647 w 699"/>
                  <a:gd name="T29" fmla="*/ 2147483647 h 514"/>
                  <a:gd name="T30" fmla="*/ 2147483647 w 699"/>
                  <a:gd name="T31" fmla="*/ 2147483647 h 514"/>
                  <a:gd name="T32" fmla="*/ 2147483647 w 699"/>
                  <a:gd name="T33" fmla="*/ 2147483647 h 514"/>
                  <a:gd name="T34" fmla="*/ 2147483647 w 699"/>
                  <a:gd name="T35" fmla="*/ 2147483647 h 514"/>
                  <a:gd name="T36" fmla="*/ 2147483647 w 699"/>
                  <a:gd name="T37" fmla="*/ 2147483647 h 514"/>
                  <a:gd name="T38" fmla="*/ 2147483647 w 699"/>
                  <a:gd name="T39" fmla="*/ 2147483647 h 514"/>
                  <a:gd name="T40" fmla="*/ 2147483647 w 699"/>
                  <a:gd name="T41" fmla="*/ 2147483647 h 514"/>
                  <a:gd name="T42" fmla="*/ 2147483647 w 699"/>
                  <a:gd name="T43" fmla="*/ 2147483647 h 514"/>
                  <a:gd name="T44" fmla="*/ 2147483647 w 699"/>
                  <a:gd name="T45" fmla="*/ 2147483647 h 514"/>
                  <a:gd name="T46" fmla="*/ 2147483647 w 699"/>
                  <a:gd name="T47" fmla="*/ 2147483647 h 514"/>
                  <a:gd name="T48" fmla="*/ 2147483647 w 699"/>
                  <a:gd name="T49" fmla="*/ 2147483647 h 514"/>
                  <a:gd name="T50" fmla="*/ 2147483647 w 699"/>
                  <a:gd name="T51" fmla="*/ 2147483647 h 514"/>
                  <a:gd name="T52" fmla="*/ 2147483647 w 699"/>
                  <a:gd name="T53" fmla="*/ 2147483647 h 514"/>
                  <a:gd name="T54" fmla="*/ 2147483647 w 699"/>
                  <a:gd name="T55" fmla="*/ 2147483647 h 514"/>
                  <a:gd name="T56" fmla="*/ 2147483647 w 699"/>
                  <a:gd name="T57" fmla="*/ 2147483647 h 514"/>
                  <a:gd name="T58" fmla="*/ 2147483647 w 699"/>
                  <a:gd name="T59" fmla="*/ 2147483647 h 514"/>
                  <a:gd name="T60" fmla="*/ 2147483647 w 699"/>
                  <a:gd name="T61" fmla="*/ 2147483647 h 514"/>
                  <a:gd name="T62" fmla="*/ 2147483647 w 699"/>
                  <a:gd name="T63" fmla="*/ 2147483647 h 514"/>
                  <a:gd name="T64" fmla="*/ 2147483647 w 699"/>
                  <a:gd name="T65" fmla="*/ 2147483647 h 514"/>
                  <a:gd name="T66" fmla="*/ 2147483647 w 699"/>
                  <a:gd name="T67" fmla="*/ 2147483647 h 514"/>
                  <a:gd name="T68" fmla="*/ 2147483647 w 699"/>
                  <a:gd name="T69" fmla="*/ 2147483647 h 514"/>
                  <a:gd name="T70" fmla="*/ 2147483647 w 699"/>
                  <a:gd name="T71" fmla="*/ 2147483647 h 514"/>
                  <a:gd name="T72" fmla="*/ 2147483647 w 699"/>
                  <a:gd name="T73" fmla="*/ 2147483647 h 514"/>
                  <a:gd name="T74" fmla="*/ 2147483647 w 699"/>
                  <a:gd name="T75" fmla="*/ 2147483647 h 514"/>
                  <a:gd name="T76" fmla="*/ 2147483647 w 699"/>
                  <a:gd name="T77" fmla="*/ 2147483647 h 514"/>
                  <a:gd name="T78" fmla="*/ 2147483647 w 699"/>
                  <a:gd name="T79" fmla="*/ 2147483647 h 514"/>
                  <a:gd name="T80" fmla="*/ 2147483647 w 699"/>
                  <a:gd name="T81" fmla="*/ 2147483647 h 514"/>
                  <a:gd name="T82" fmla="*/ 2147483647 w 699"/>
                  <a:gd name="T83" fmla="*/ 2147483647 h 514"/>
                  <a:gd name="T84" fmla="*/ 2147483647 w 699"/>
                  <a:gd name="T85" fmla="*/ 2147483647 h 514"/>
                  <a:gd name="T86" fmla="*/ 2147483647 w 699"/>
                  <a:gd name="T87" fmla="*/ 2147483647 h 514"/>
                  <a:gd name="T88" fmla="*/ 2147483647 w 699"/>
                  <a:gd name="T89" fmla="*/ 2147483647 h 514"/>
                  <a:gd name="T90" fmla="*/ 2147483647 w 699"/>
                  <a:gd name="T91" fmla="*/ 2147483647 h 514"/>
                  <a:gd name="T92" fmla="*/ 2147483647 w 699"/>
                  <a:gd name="T93" fmla="*/ 2147483647 h 514"/>
                  <a:gd name="T94" fmla="*/ 2147483647 w 699"/>
                  <a:gd name="T95" fmla="*/ 2147483647 h 514"/>
                  <a:gd name="T96" fmla="*/ 2147483647 w 699"/>
                  <a:gd name="T97" fmla="*/ 2147483647 h 514"/>
                  <a:gd name="T98" fmla="*/ 2147483647 w 699"/>
                  <a:gd name="T99" fmla="*/ 2147483647 h 514"/>
                  <a:gd name="T100" fmla="*/ 2147483647 w 699"/>
                  <a:gd name="T101" fmla="*/ 2147483647 h 514"/>
                  <a:gd name="T102" fmla="*/ 2147483647 w 699"/>
                  <a:gd name="T103" fmla="*/ 2147483647 h 514"/>
                  <a:gd name="T104" fmla="*/ 2147483647 w 699"/>
                  <a:gd name="T105" fmla="*/ 2147483647 h 514"/>
                  <a:gd name="T106" fmla="*/ 2147483647 w 699"/>
                  <a:gd name="T107" fmla="*/ 2147483647 h 514"/>
                  <a:gd name="T108" fmla="*/ 2147483647 w 699"/>
                  <a:gd name="T109" fmla="*/ 2147483647 h 514"/>
                  <a:gd name="T110" fmla="*/ 2147483647 w 699"/>
                  <a:gd name="T111" fmla="*/ 2147483647 h 514"/>
                  <a:gd name="T112" fmla="*/ 2147483647 w 699"/>
                  <a:gd name="T113" fmla="*/ 2147483647 h 514"/>
                  <a:gd name="T114" fmla="*/ 2147483647 w 699"/>
                  <a:gd name="T115" fmla="*/ 2147483647 h 5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9"/>
                  <a:gd name="T175" fmla="*/ 0 h 514"/>
                  <a:gd name="T176" fmla="*/ 699 w 699"/>
                  <a:gd name="T177" fmla="*/ 514 h 5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9" h="514">
                    <a:moveTo>
                      <a:pt x="369" y="0"/>
                    </a:moveTo>
                    <a:lnTo>
                      <a:pt x="372" y="0"/>
                    </a:lnTo>
                    <a:lnTo>
                      <a:pt x="376" y="1"/>
                    </a:lnTo>
                    <a:lnTo>
                      <a:pt x="379" y="3"/>
                    </a:lnTo>
                    <a:lnTo>
                      <a:pt x="381" y="4"/>
                    </a:lnTo>
                    <a:lnTo>
                      <a:pt x="384" y="7"/>
                    </a:lnTo>
                    <a:lnTo>
                      <a:pt x="386" y="9"/>
                    </a:lnTo>
                    <a:lnTo>
                      <a:pt x="388" y="11"/>
                    </a:lnTo>
                    <a:lnTo>
                      <a:pt x="390" y="14"/>
                    </a:lnTo>
                    <a:lnTo>
                      <a:pt x="391" y="19"/>
                    </a:lnTo>
                    <a:lnTo>
                      <a:pt x="392" y="24"/>
                    </a:lnTo>
                    <a:lnTo>
                      <a:pt x="393" y="29"/>
                    </a:lnTo>
                    <a:lnTo>
                      <a:pt x="393" y="34"/>
                    </a:lnTo>
                    <a:lnTo>
                      <a:pt x="392" y="38"/>
                    </a:lnTo>
                    <a:lnTo>
                      <a:pt x="392" y="43"/>
                    </a:lnTo>
                    <a:lnTo>
                      <a:pt x="392" y="46"/>
                    </a:lnTo>
                    <a:lnTo>
                      <a:pt x="392" y="51"/>
                    </a:lnTo>
                    <a:lnTo>
                      <a:pt x="391" y="54"/>
                    </a:lnTo>
                    <a:lnTo>
                      <a:pt x="390" y="57"/>
                    </a:lnTo>
                    <a:lnTo>
                      <a:pt x="390" y="61"/>
                    </a:lnTo>
                    <a:lnTo>
                      <a:pt x="389" y="64"/>
                    </a:lnTo>
                    <a:lnTo>
                      <a:pt x="388" y="67"/>
                    </a:lnTo>
                    <a:lnTo>
                      <a:pt x="388" y="70"/>
                    </a:lnTo>
                    <a:lnTo>
                      <a:pt x="387" y="72"/>
                    </a:lnTo>
                    <a:lnTo>
                      <a:pt x="386" y="75"/>
                    </a:lnTo>
                    <a:lnTo>
                      <a:pt x="386" y="80"/>
                    </a:lnTo>
                    <a:lnTo>
                      <a:pt x="386" y="85"/>
                    </a:lnTo>
                    <a:lnTo>
                      <a:pt x="387" y="90"/>
                    </a:lnTo>
                    <a:lnTo>
                      <a:pt x="388" y="94"/>
                    </a:lnTo>
                    <a:lnTo>
                      <a:pt x="389" y="99"/>
                    </a:lnTo>
                    <a:lnTo>
                      <a:pt x="391" y="103"/>
                    </a:lnTo>
                    <a:lnTo>
                      <a:pt x="394" y="106"/>
                    </a:lnTo>
                    <a:lnTo>
                      <a:pt x="397" y="109"/>
                    </a:lnTo>
                    <a:lnTo>
                      <a:pt x="401" y="110"/>
                    </a:lnTo>
                    <a:lnTo>
                      <a:pt x="404" y="110"/>
                    </a:lnTo>
                    <a:lnTo>
                      <a:pt x="407" y="109"/>
                    </a:lnTo>
                    <a:lnTo>
                      <a:pt x="409" y="108"/>
                    </a:lnTo>
                    <a:lnTo>
                      <a:pt x="412" y="105"/>
                    </a:lnTo>
                    <a:lnTo>
                      <a:pt x="415" y="103"/>
                    </a:lnTo>
                    <a:lnTo>
                      <a:pt x="417" y="100"/>
                    </a:lnTo>
                    <a:lnTo>
                      <a:pt x="420" y="98"/>
                    </a:lnTo>
                    <a:lnTo>
                      <a:pt x="423" y="97"/>
                    </a:lnTo>
                    <a:lnTo>
                      <a:pt x="426" y="96"/>
                    </a:lnTo>
                    <a:lnTo>
                      <a:pt x="429" y="96"/>
                    </a:lnTo>
                    <a:lnTo>
                      <a:pt x="434" y="96"/>
                    </a:lnTo>
                    <a:lnTo>
                      <a:pt x="438" y="99"/>
                    </a:lnTo>
                    <a:lnTo>
                      <a:pt x="443" y="102"/>
                    </a:lnTo>
                    <a:lnTo>
                      <a:pt x="446" y="105"/>
                    </a:lnTo>
                    <a:lnTo>
                      <a:pt x="449" y="110"/>
                    </a:lnTo>
                    <a:lnTo>
                      <a:pt x="451" y="114"/>
                    </a:lnTo>
                    <a:lnTo>
                      <a:pt x="453" y="120"/>
                    </a:lnTo>
                    <a:lnTo>
                      <a:pt x="454" y="125"/>
                    </a:lnTo>
                    <a:lnTo>
                      <a:pt x="456" y="130"/>
                    </a:lnTo>
                    <a:lnTo>
                      <a:pt x="456" y="139"/>
                    </a:lnTo>
                    <a:lnTo>
                      <a:pt x="455" y="148"/>
                    </a:lnTo>
                    <a:lnTo>
                      <a:pt x="454" y="157"/>
                    </a:lnTo>
                    <a:lnTo>
                      <a:pt x="454" y="165"/>
                    </a:lnTo>
                    <a:lnTo>
                      <a:pt x="453" y="174"/>
                    </a:lnTo>
                    <a:lnTo>
                      <a:pt x="452" y="183"/>
                    </a:lnTo>
                    <a:lnTo>
                      <a:pt x="452" y="192"/>
                    </a:lnTo>
                    <a:lnTo>
                      <a:pt x="453" y="201"/>
                    </a:lnTo>
                    <a:lnTo>
                      <a:pt x="457" y="207"/>
                    </a:lnTo>
                    <a:lnTo>
                      <a:pt x="462" y="212"/>
                    </a:lnTo>
                    <a:lnTo>
                      <a:pt x="466" y="217"/>
                    </a:lnTo>
                    <a:lnTo>
                      <a:pt x="472" y="222"/>
                    </a:lnTo>
                    <a:lnTo>
                      <a:pt x="478" y="227"/>
                    </a:lnTo>
                    <a:lnTo>
                      <a:pt x="485" y="230"/>
                    </a:lnTo>
                    <a:lnTo>
                      <a:pt x="493" y="232"/>
                    </a:lnTo>
                    <a:lnTo>
                      <a:pt x="501" y="232"/>
                    </a:lnTo>
                    <a:lnTo>
                      <a:pt x="505" y="231"/>
                    </a:lnTo>
                    <a:lnTo>
                      <a:pt x="510" y="230"/>
                    </a:lnTo>
                    <a:lnTo>
                      <a:pt x="514" y="229"/>
                    </a:lnTo>
                    <a:lnTo>
                      <a:pt x="518" y="228"/>
                    </a:lnTo>
                    <a:lnTo>
                      <a:pt x="522" y="228"/>
                    </a:lnTo>
                    <a:lnTo>
                      <a:pt x="525" y="229"/>
                    </a:lnTo>
                    <a:lnTo>
                      <a:pt x="528" y="230"/>
                    </a:lnTo>
                    <a:lnTo>
                      <a:pt x="532" y="233"/>
                    </a:lnTo>
                    <a:lnTo>
                      <a:pt x="536" y="233"/>
                    </a:lnTo>
                    <a:lnTo>
                      <a:pt x="540" y="234"/>
                    </a:lnTo>
                    <a:lnTo>
                      <a:pt x="544" y="235"/>
                    </a:lnTo>
                    <a:lnTo>
                      <a:pt x="548" y="237"/>
                    </a:lnTo>
                    <a:lnTo>
                      <a:pt x="551" y="239"/>
                    </a:lnTo>
                    <a:lnTo>
                      <a:pt x="554" y="242"/>
                    </a:lnTo>
                    <a:lnTo>
                      <a:pt x="558" y="245"/>
                    </a:lnTo>
                    <a:lnTo>
                      <a:pt x="561" y="247"/>
                    </a:lnTo>
                    <a:lnTo>
                      <a:pt x="566" y="256"/>
                    </a:lnTo>
                    <a:lnTo>
                      <a:pt x="573" y="264"/>
                    </a:lnTo>
                    <a:lnTo>
                      <a:pt x="580" y="272"/>
                    </a:lnTo>
                    <a:lnTo>
                      <a:pt x="588" y="280"/>
                    </a:lnTo>
                    <a:lnTo>
                      <a:pt x="595" y="288"/>
                    </a:lnTo>
                    <a:lnTo>
                      <a:pt x="603" y="295"/>
                    </a:lnTo>
                    <a:lnTo>
                      <a:pt x="610" y="302"/>
                    </a:lnTo>
                    <a:lnTo>
                      <a:pt x="618" y="310"/>
                    </a:lnTo>
                    <a:lnTo>
                      <a:pt x="628" y="318"/>
                    </a:lnTo>
                    <a:lnTo>
                      <a:pt x="636" y="328"/>
                    </a:lnTo>
                    <a:lnTo>
                      <a:pt x="642" y="338"/>
                    </a:lnTo>
                    <a:lnTo>
                      <a:pt x="649" y="348"/>
                    </a:lnTo>
                    <a:lnTo>
                      <a:pt x="657" y="358"/>
                    </a:lnTo>
                    <a:lnTo>
                      <a:pt x="666" y="366"/>
                    </a:lnTo>
                    <a:lnTo>
                      <a:pt x="677" y="372"/>
                    </a:lnTo>
                    <a:lnTo>
                      <a:pt x="690" y="375"/>
                    </a:lnTo>
                    <a:lnTo>
                      <a:pt x="692" y="376"/>
                    </a:lnTo>
                    <a:lnTo>
                      <a:pt x="693" y="376"/>
                    </a:lnTo>
                    <a:lnTo>
                      <a:pt x="694" y="376"/>
                    </a:lnTo>
                    <a:lnTo>
                      <a:pt x="695" y="378"/>
                    </a:lnTo>
                    <a:lnTo>
                      <a:pt x="696" y="380"/>
                    </a:lnTo>
                    <a:lnTo>
                      <a:pt x="697" y="382"/>
                    </a:lnTo>
                    <a:lnTo>
                      <a:pt x="697" y="384"/>
                    </a:lnTo>
                    <a:lnTo>
                      <a:pt x="698" y="385"/>
                    </a:lnTo>
                    <a:lnTo>
                      <a:pt x="698" y="388"/>
                    </a:lnTo>
                    <a:lnTo>
                      <a:pt x="697" y="389"/>
                    </a:lnTo>
                    <a:lnTo>
                      <a:pt x="697" y="392"/>
                    </a:lnTo>
                    <a:lnTo>
                      <a:pt x="694" y="394"/>
                    </a:lnTo>
                    <a:lnTo>
                      <a:pt x="691" y="396"/>
                    </a:lnTo>
                    <a:lnTo>
                      <a:pt x="689" y="399"/>
                    </a:lnTo>
                    <a:lnTo>
                      <a:pt x="687" y="401"/>
                    </a:lnTo>
                    <a:lnTo>
                      <a:pt x="685" y="404"/>
                    </a:lnTo>
                    <a:lnTo>
                      <a:pt x="684" y="408"/>
                    </a:lnTo>
                    <a:lnTo>
                      <a:pt x="683" y="411"/>
                    </a:lnTo>
                    <a:lnTo>
                      <a:pt x="682" y="415"/>
                    </a:lnTo>
                    <a:lnTo>
                      <a:pt x="682" y="418"/>
                    </a:lnTo>
                    <a:lnTo>
                      <a:pt x="682" y="421"/>
                    </a:lnTo>
                    <a:lnTo>
                      <a:pt x="682" y="424"/>
                    </a:lnTo>
                    <a:lnTo>
                      <a:pt x="682" y="428"/>
                    </a:lnTo>
                    <a:lnTo>
                      <a:pt x="682" y="431"/>
                    </a:lnTo>
                    <a:lnTo>
                      <a:pt x="682" y="434"/>
                    </a:lnTo>
                    <a:lnTo>
                      <a:pt x="682" y="437"/>
                    </a:lnTo>
                    <a:lnTo>
                      <a:pt x="681" y="439"/>
                    </a:lnTo>
                    <a:lnTo>
                      <a:pt x="672" y="446"/>
                    </a:lnTo>
                    <a:lnTo>
                      <a:pt x="668" y="449"/>
                    </a:lnTo>
                    <a:lnTo>
                      <a:pt x="666" y="453"/>
                    </a:lnTo>
                    <a:lnTo>
                      <a:pt x="663" y="457"/>
                    </a:lnTo>
                    <a:lnTo>
                      <a:pt x="661" y="462"/>
                    </a:lnTo>
                    <a:lnTo>
                      <a:pt x="660" y="467"/>
                    </a:lnTo>
                    <a:lnTo>
                      <a:pt x="659" y="472"/>
                    </a:lnTo>
                    <a:lnTo>
                      <a:pt x="658" y="477"/>
                    </a:lnTo>
                    <a:lnTo>
                      <a:pt x="658" y="482"/>
                    </a:lnTo>
                    <a:lnTo>
                      <a:pt x="659" y="484"/>
                    </a:lnTo>
                    <a:lnTo>
                      <a:pt x="660" y="486"/>
                    </a:lnTo>
                    <a:lnTo>
                      <a:pt x="660" y="488"/>
                    </a:lnTo>
                    <a:lnTo>
                      <a:pt x="660" y="490"/>
                    </a:lnTo>
                    <a:lnTo>
                      <a:pt x="660" y="493"/>
                    </a:lnTo>
                    <a:lnTo>
                      <a:pt x="660" y="495"/>
                    </a:lnTo>
                    <a:lnTo>
                      <a:pt x="660" y="497"/>
                    </a:lnTo>
                    <a:lnTo>
                      <a:pt x="661" y="499"/>
                    </a:lnTo>
                    <a:lnTo>
                      <a:pt x="647" y="513"/>
                    </a:lnTo>
                    <a:lnTo>
                      <a:pt x="640" y="512"/>
                    </a:lnTo>
                    <a:lnTo>
                      <a:pt x="632" y="511"/>
                    </a:lnTo>
                    <a:lnTo>
                      <a:pt x="624" y="511"/>
                    </a:lnTo>
                    <a:lnTo>
                      <a:pt x="616" y="511"/>
                    </a:lnTo>
                    <a:lnTo>
                      <a:pt x="608" y="511"/>
                    </a:lnTo>
                    <a:lnTo>
                      <a:pt x="600" y="510"/>
                    </a:lnTo>
                    <a:lnTo>
                      <a:pt x="592" y="509"/>
                    </a:lnTo>
                    <a:lnTo>
                      <a:pt x="585" y="506"/>
                    </a:lnTo>
                    <a:lnTo>
                      <a:pt x="581" y="501"/>
                    </a:lnTo>
                    <a:lnTo>
                      <a:pt x="579" y="495"/>
                    </a:lnTo>
                    <a:lnTo>
                      <a:pt x="577" y="487"/>
                    </a:lnTo>
                    <a:lnTo>
                      <a:pt x="576" y="480"/>
                    </a:lnTo>
                    <a:lnTo>
                      <a:pt x="575" y="472"/>
                    </a:lnTo>
                    <a:lnTo>
                      <a:pt x="576" y="466"/>
                    </a:lnTo>
                    <a:lnTo>
                      <a:pt x="576" y="458"/>
                    </a:lnTo>
                    <a:lnTo>
                      <a:pt x="578" y="451"/>
                    </a:lnTo>
                    <a:lnTo>
                      <a:pt x="583" y="443"/>
                    </a:lnTo>
                    <a:lnTo>
                      <a:pt x="590" y="437"/>
                    </a:lnTo>
                    <a:lnTo>
                      <a:pt x="598" y="430"/>
                    </a:lnTo>
                    <a:lnTo>
                      <a:pt x="605" y="423"/>
                    </a:lnTo>
                    <a:lnTo>
                      <a:pt x="612" y="417"/>
                    </a:lnTo>
                    <a:lnTo>
                      <a:pt x="620" y="410"/>
                    </a:lnTo>
                    <a:lnTo>
                      <a:pt x="625" y="402"/>
                    </a:lnTo>
                    <a:lnTo>
                      <a:pt x="630" y="394"/>
                    </a:lnTo>
                    <a:lnTo>
                      <a:pt x="630" y="391"/>
                    </a:lnTo>
                    <a:lnTo>
                      <a:pt x="628" y="388"/>
                    </a:lnTo>
                    <a:lnTo>
                      <a:pt x="626" y="385"/>
                    </a:lnTo>
                    <a:lnTo>
                      <a:pt x="624" y="383"/>
                    </a:lnTo>
                    <a:lnTo>
                      <a:pt x="621" y="381"/>
                    </a:lnTo>
                    <a:lnTo>
                      <a:pt x="619" y="378"/>
                    </a:lnTo>
                    <a:lnTo>
                      <a:pt x="616" y="376"/>
                    </a:lnTo>
                    <a:lnTo>
                      <a:pt x="613" y="373"/>
                    </a:lnTo>
                    <a:lnTo>
                      <a:pt x="603" y="367"/>
                    </a:lnTo>
                    <a:lnTo>
                      <a:pt x="572" y="356"/>
                    </a:lnTo>
                    <a:lnTo>
                      <a:pt x="557" y="334"/>
                    </a:lnTo>
                    <a:lnTo>
                      <a:pt x="557" y="333"/>
                    </a:lnTo>
                    <a:lnTo>
                      <a:pt x="558" y="332"/>
                    </a:lnTo>
                    <a:lnTo>
                      <a:pt x="558" y="330"/>
                    </a:lnTo>
                    <a:lnTo>
                      <a:pt x="558" y="329"/>
                    </a:lnTo>
                    <a:lnTo>
                      <a:pt x="557" y="326"/>
                    </a:lnTo>
                    <a:lnTo>
                      <a:pt x="556" y="323"/>
                    </a:lnTo>
                    <a:lnTo>
                      <a:pt x="555" y="320"/>
                    </a:lnTo>
                    <a:lnTo>
                      <a:pt x="553" y="317"/>
                    </a:lnTo>
                    <a:lnTo>
                      <a:pt x="552" y="314"/>
                    </a:lnTo>
                    <a:lnTo>
                      <a:pt x="550" y="312"/>
                    </a:lnTo>
                    <a:lnTo>
                      <a:pt x="547" y="310"/>
                    </a:lnTo>
                    <a:lnTo>
                      <a:pt x="544" y="308"/>
                    </a:lnTo>
                    <a:lnTo>
                      <a:pt x="541" y="308"/>
                    </a:lnTo>
                    <a:lnTo>
                      <a:pt x="538" y="308"/>
                    </a:lnTo>
                    <a:lnTo>
                      <a:pt x="536" y="308"/>
                    </a:lnTo>
                    <a:lnTo>
                      <a:pt x="533" y="308"/>
                    </a:lnTo>
                    <a:lnTo>
                      <a:pt x="531" y="309"/>
                    </a:lnTo>
                    <a:lnTo>
                      <a:pt x="529" y="310"/>
                    </a:lnTo>
                    <a:lnTo>
                      <a:pt x="526" y="311"/>
                    </a:lnTo>
                    <a:lnTo>
                      <a:pt x="524" y="313"/>
                    </a:lnTo>
                    <a:lnTo>
                      <a:pt x="524" y="314"/>
                    </a:lnTo>
                    <a:lnTo>
                      <a:pt x="524" y="315"/>
                    </a:lnTo>
                    <a:lnTo>
                      <a:pt x="524" y="316"/>
                    </a:lnTo>
                    <a:lnTo>
                      <a:pt x="518" y="322"/>
                    </a:lnTo>
                    <a:lnTo>
                      <a:pt x="513" y="329"/>
                    </a:lnTo>
                    <a:lnTo>
                      <a:pt x="509" y="336"/>
                    </a:lnTo>
                    <a:lnTo>
                      <a:pt x="505" y="343"/>
                    </a:lnTo>
                    <a:lnTo>
                      <a:pt x="501" y="350"/>
                    </a:lnTo>
                    <a:lnTo>
                      <a:pt x="496" y="356"/>
                    </a:lnTo>
                    <a:lnTo>
                      <a:pt x="491" y="361"/>
                    </a:lnTo>
                    <a:lnTo>
                      <a:pt x="484" y="366"/>
                    </a:lnTo>
                    <a:lnTo>
                      <a:pt x="480" y="367"/>
                    </a:lnTo>
                    <a:lnTo>
                      <a:pt x="475" y="367"/>
                    </a:lnTo>
                    <a:lnTo>
                      <a:pt x="472" y="367"/>
                    </a:lnTo>
                    <a:lnTo>
                      <a:pt x="468" y="367"/>
                    </a:lnTo>
                    <a:lnTo>
                      <a:pt x="464" y="367"/>
                    </a:lnTo>
                    <a:lnTo>
                      <a:pt x="460" y="367"/>
                    </a:lnTo>
                    <a:lnTo>
                      <a:pt x="456" y="368"/>
                    </a:lnTo>
                    <a:lnTo>
                      <a:pt x="453" y="368"/>
                    </a:lnTo>
                    <a:lnTo>
                      <a:pt x="443" y="375"/>
                    </a:lnTo>
                    <a:lnTo>
                      <a:pt x="439" y="379"/>
                    </a:lnTo>
                    <a:lnTo>
                      <a:pt x="435" y="383"/>
                    </a:lnTo>
                    <a:lnTo>
                      <a:pt x="430" y="386"/>
                    </a:lnTo>
                    <a:lnTo>
                      <a:pt x="425" y="389"/>
                    </a:lnTo>
                    <a:lnTo>
                      <a:pt x="419" y="390"/>
                    </a:lnTo>
                    <a:lnTo>
                      <a:pt x="413" y="392"/>
                    </a:lnTo>
                    <a:lnTo>
                      <a:pt x="407" y="392"/>
                    </a:lnTo>
                    <a:lnTo>
                      <a:pt x="402" y="390"/>
                    </a:lnTo>
                    <a:lnTo>
                      <a:pt x="395" y="387"/>
                    </a:lnTo>
                    <a:lnTo>
                      <a:pt x="388" y="385"/>
                    </a:lnTo>
                    <a:lnTo>
                      <a:pt x="381" y="381"/>
                    </a:lnTo>
                    <a:lnTo>
                      <a:pt x="374" y="378"/>
                    </a:lnTo>
                    <a:lnTo>
                      <a:pt x="367" y="376"/>
                    </a:lnTo>
                    <a:lnTo>
                      <a:pt x="360" y="375"/>
                    </a:lnTo>
                    <a:lnTo>
                      <a:pt x="353" y="376"/>
                    </a:lnTo>
                    <a:lnTo>
                      <a:pt x="346" y="379"/>
                    </a:lnTo>
                    <a:lnTo>
                      <a:pt x="343" y="382"/>
                    </a:lnTo>
                    <a:lnTo>
                      <a:pt x="340" y="385"/>
                    </a:lnTo>
                    <a:lnTo>
                      <a:pt x="337" y="388"/>
                    </a:lnTo>
                    <a:lnTo>
                      <a:pt x="334" y="390"/>
                    </a:lnTo>
                    <a:lnTo>
                      <a:pt x="331" y="393"/>
                    </a:lnTo>
                    <a:lnTo>
                      <a:pt x="329" y="397"/>
                    </a:lnTo>
                    <a:lnTo>
                      <a:pt x="326" y="400"/>
                    </a:lnTo>
                    <a:lnTo>
                      <a:pt x="324" y="404"/>
                    </a:lnTo>
                    <a:lnTo>
                      <a:pt x="321" y="405"/>
                    </a:lnTo>
                    <a:lnTo>
                      <a:pt x="318" y="407"/>
                    </a:lnTo>
                    <a:lnTo>
                      <a:pt x="314" y="409"/>
                    </a:lnTo>
                    <a:lnTo>
                      <a:pt x="311" y="410"/>
                    </a:lnTo>
                    <a:lnTo>
                      <a:pt x="307" y="411"/>
                    </a:lnTo>
                    <a:lnTo>
                      <a:pt x="303" y="411"/>
                    </a:lnTo>
                    <a:lnTo>
                      <a:pt x="300" y="410"/>
                    </a:lnTo>
                    <a:lnTo>
                      <a:pt x="296" y="408"/>
                    </a:lnTo>
                    <a:lnTo>
                      <a:pt x="290" y="403"/>
                    </a:lnTo>
                    <a:lnTo>
                      <a:pt x="284" y="397"/>
                    </a:lnTo>
                    <a:lnTo>
                      <a:pt x="279" y="391"/>
                    </a:lnTo>
                    <a:lnTo>
                      <a:pt x="273" y="385"/>
                    </a:lnTo>
                    <a:lnTo>
                      <a:pt x="268" y="380"/>
                    </a:lnTo>
                    <a:lnTo>
                      <a:pt x="261" y="375"/>
                    </a:lnTo>
                    <a:lnTo>
                      <a:pt x="254" y="371"/>
                    </a:lnTo>
                    <a:lnTo>
                      <a:pt x="245" y="370"/>
                    </a:lnTo>
                    <a:lnTo>
                      <a:pt x="240" y="372"/>
                    </a:lnTo>
                    <a:lnTo>
                      <a:pt x="235" y="373"/>
                    </a:lnTo>
                    <a:lnTo>
                      <a:pt x="230" y="374"/>
                    </a:lnTo>
                    <a:lnTo>
                      <a:pt x="225" y="375"/>
                    </a:lnTo>
                    <a:lnTo>
                      <a:pt x="220" y="376"/>
                    </a:lnTo>
                    <a:lnTo>
                      <a:pt x="214" y="377"/>
                    </a:lnTo>
                    <a:lnTo>
                      <a:pt x="209" y="377"/>
                    </a:lnTo>
                    <a:lnTo>
                      <a:pt x="204" y="377"/>
                    </a:lnTo>
                    <a:lnTo>
                      <a:pt x="199" y="376"/>
                    </a:lnTo>
                    <a:lnTo>
                      <a:pt x="194" y="376"/>
                    </a:lnTo>
                    <a:lnTo>
                      <a:pt x="189" y="375"/>
                    </a:lnTo>
                    <a:lnTo>
                      <a:pt x="184" y="374"/>
                    </a:lnTo>
                    <a:lnTo>
                      <a:pt x="179" y="373"/>
                    </a:lnTo>
                    <a:lnTo>
                      <a:pt x="175" y="371"/>
                    </a:lnTo>
                    <a:lnTo>
                      <a:pt x="170" y="370"/>
                    </a:lnTo>
                    <a:lnTo>
                      <a:pt x="165" y="368"/>
                    </a:lnTo>
                    <a:lnTo>
                      <a:pt x="156" y="364"/>
                    </a:lnTo>
                    <a:lnTo>
                      <a:pt x="147" y="362"/>
                    </a:lnTo>
                    <a:lnTo>
                      <a:pt x="138" y="362"/>
                    </a:lnTo>
                    <a:lnTo>
                      <a:pt x="129" y="363"/>
                    </a:lnTo>
                    <a:lnTo>
                      <a:pt x="120" y="365"/>
                    </a:lnTo>
                    <a:lnTo>
                      <a:pt x="111" y="366"/>
                    </a:lnTo>
                    <a:lnTo>
                      <a:pt x="102" y="367"/>
                    </a:lnTo>
                    <a:lnTo>
                      <a:pt x="93" y="367"/>
                    </a:lnTo>
                    <a:lnTo>
                      <a:pt x="86" y="365"/>
                    </a:lnTo>
                    <a:lnTo>
                      <a:pt x="79" y="362"/>
                    </a:lnTo>
                    <a:lnTo>
                      <a:pt x="72" y="361"/>
                    </a:lnTo>
                    <a:lnTo>
                      <a:pt x="65" y="361"/>
                    </a:lnTo>
                    <a:lnTo>
                      <a:pt x="59" y="361"/>
                    </a:lnTo>
                    <a:lnTo>
                      <a:pt x="53" y="362"/>
                    </a:lnTo>
                    <a:lnTo>
                      <a:pt x="46" y="364"/>
                    </a:lnTo>
                    <a:lnTo>
                      <a:pt x="41" y="368"/>
                    </a:lnTo>
                    <a:lnTo>
                      <a:pt x="37" y="370"/>
                    </a:lnTo>
                    <a:lnTo>
                      <a:pt x="33" y="372"/>
                    </a:lnTo>
                    <a:lnTo>
                      <a:pt x="29" y="373"/>
                    </a:lnTo>
                    <a:lnTo>
                      <a:pt x="25" y="375"/>
                    </a:lnTo>
                    <a:lnTo>
                      <a:pt x="21" y="375"/>
                    </a:lnTo>
                    <a:lnTo>
                      <a:pt x="16" y="376"/>
                    </a:lnTo>
                    <a:lnTo>
                      <a:pt x="12" y="375"/>
                    </a:lnTo>
                    <a:lnTo>
                      <a:pt x="9" y="373"/>
                    </a:lnTo>
                    <a:lnTo>
                      <a:pt x="7" y="372"/>
                    </a:lnTo>
                    <a:lnTo>
                      <a:pt x="5" y="371"/>
                    </a:lnTo>
                    <a:lnTo>
                      <a:pt x="3" y="370"/>
                    </a:lnTo>
                    <a:lnTo>
                      <a:pt x="2" y="370"/>
                    </a:lnTo>
                    <a:lnTo>
                      <a:pt x="1" y="369"/>
                    </a:lnTo>
                    <a:lnTo>
                      <a:pt x="1" y="368"/>
                    </a:lnTo>
                    <a:lnTo>
                      <a:pt x="0" y="367"/>
                    </a:lnTo>
                    <a:lnTo>
                      <a:pt x="1" y="363"/>
                    </a:lnTo>
                    <a:lnTo>
                      <a:pt x="2" y="359"/>
                    </a:lnTo>
                    <a:lnTo>
                      <a:pt x="3" y="355"/>
                    </a:lnTo>
                    <a:lnTo>
                      <a:pt x="5" y="352"/>
                    </a:lnTo>
                    <a:lnTo>
                      <a:pt x="7" y="349"/>
                    </a:lnTo>
                    <a:lnTo>
                      <a:pt x="9" y="345"/>
                    </a:lnTo>
                    <a:lnTo>
                      <a:pt x="11" y="342"/>
                    </a:lnTo>
                    <a:lnTo>
                      <a:pt x="12" y="338"/>
                    </a:lnTo>
                    <a:lnTo>
                      <a:pt x="17" y="332"/>
                    </a:lnTo>
                    <a:lnTo>
                      <a:pt x="21" y="325"/>
                    </a:lnTo>
                    <a:lnTo>
                      <a:pt x="25" y="319"/>
                    </a:lnTo>
                    <a:lnTo>
                      <a:pt x="29" y="312"/>
                    </a:lnTo>
                    <a:lnTo>
                      <a:pt x="32" y="305"/>
                    </a:lnTo>
                    <a:lnTo>
                      <a:pt x="36" y="299"/>
                    </a:lnTo>
                    <a:lnTo>
                      <a:pt x="40" y="292"/>
                    </a:lnTo>
                    <a:lnTo>
                      <a:pt x="43" y="285"/>
                    </a:lnTo>
                    <a:lnTo>
                      <a:pt x="47" y="278"/>
                    </a:lnTo>
                    <a:lnTo>
                      <a:pt x="51" y="272"/>
                    </a:lnTo>
                    <a:lnTo>
                      <a:pt x="56" y="266"/>
                    </a:lnTo>
                    <a:lnTo>
                      <a:pt x="60" y="260"/>
                    </a:lnTo>
                    <a:lnTo>
                      <a:pt x="65" y="255"/>
                    </a:lnTo>
                    <a:lnTo>
                      <a:pt x="71" y="250"/>
                    </a:lnTo>
                    <a:lnTo>
                      <a:pt x="78" y="246"/>
                    </a:lnTo>
                    <a:lnTo>
                      <a:pt x="86" y="243"/>
                    </a:lnTo>
                    <a:lnTo>
                      <a:pt x="94" y="245"/>
                    </a:lnTo>
                    <a:lnTo>
                      <a:pt x="102" y="245"/>
                    </a:lnTo>
                    <a:lnTo>
                      <a:pt x="110" y="245"/>
                    </a:lnTo>
                    <a:lnTo>
                      <a:pt x="118" y="245"/>
                    </a:lnTo>
                    <a:lnTo>
                      <a:pt x="126" y="243"/>
                    </a:lnTo>
                    <a:lnTo>
                      <a:pt x="133" y="242"/>
                    </a:lnTo>
                    <a:lnTo>
                      <a:pt x="141" y="239"/>
                    </a:lnTo>
                    <a:lnTo>
                      <a:pt x="149" y="237"/>
                    </a:lnTo>
                    <a:lnTo>
                      <a:pt x="157" y="235"/>
                    </a:lnTo>
                    <a:lnTo>
                      <a:pt x="164" y="233"/>
                    </a:lnTo>
                    <a:lnTo>
                      <a:pt x="172" y="231"/>
                    </a:lnTo>
                    <a:lnTo>
                      <a:pt x="178" y="229"/>
                    </a:lnTo>
                    <a:lnTo>
                      <a:pt x="186" y="227"/>
                    </a:lnTo>
                    <a:lnTo>
                      <a:pt x="194" y="227"/>
                    </a:lnTo>
                    <a:lnTo>
                      <a:pt x="201" y="227"/>
                    </a:lnTo>
                    <a:lnTo>
                      <a:pt x="209" y="227"/>
                    </a:lnTo>
                    <a:lnTo>
                      <a:pt x="217" y="223"/>
                    </a:lnTo>
                    <a:lnTo>
                      <a:pt x="224" y="219"/>
                    </a:lnTo>
                    <a:lnTo>
                      <a:pt x="230" y="215"/>
                    </a:lnTo>
                    <a:lnTo>
                      <a:pt x="236" y="211"/>
                    </a:lnTo>
                    <a:lnTo>
                      <a:pt x="241" y="206"/>
                    </a:lnTo>
                    <a:lnTo>
                      <a:pt x="246" y="200"/>
                    </a:lnTo>
                    <a:lnTo>
                      <a:pt x="251" y="195"/>
                    </a:lnTo>
                    <a:lnTo>
                      <a:pt x="255" y="189"/>
                    </a:lnTo>
                    <a:lnTo>
                      <a:pt x="259" y="182"/>
                    </a:lnTo>
                    <a:lnTo>
                      <a:pt x="263" y="176"/>
                    </a:lnTo>
                    <a:lnTo>
                      <a:pt x="267" y="169"/>
                    </a:lnTo>
                    <a:lnTo>
                      <a:pt x="270" y="162"/>
                    </a:lnTo>
                    <a:lnTo>
                      <a:pt x="273" y="155"/>
                    </a:lnTo>
                    <a:lnTo>
                      <a:pt x="277" y="148"/>
                    </a:lnTo>
                    <a:lnTo>
                      <a:pt x="280" y="141"/>
                    </a:lnTo>
                    <a:lnTo>
                      <a:pt x="283" y="134"/>
                    </a:lnTo>
                    <a:lnTo>
                      <a:pt x="284" y="131"/>
                    </a:lnTo>
                    <a:lnTo>
                      <a:pt x="284" y="128"/>
                    </a:lnTo>
                    <a:lnTo>
                      <a:pt x="284" y="126"/>
                    </a:lnTo>
                    <a:lnTo>
                      <a:pt x="285" y="123"/>
                    </a:lnTo>
                    <a:lnTo>
                      <a:pt x="285" y="121"/>
                    </a:lnTo>
                    <a:lnTo>
                      <a:pt x="285" y="118"/>
                    </a:lnTo>
                    <a:lnTo>
                      <a:pt x="285" y="115"/>
                    </a:lnTo>
                    <a:lnTo>
                      <a:pt x="286" y="113"/>
                    </a:lnTo>
                    <a:lnTo>
                      <a:pt x="287" y="107"/>
                    </a:lnTo>
                    <a:lnTo>
                      <a:pt x="287" y="102"/>
                    </a:lnTo>
                    <a:lnTo>
                      <a:pt x="287" y="96"/>
                    </a:lnTo>
                    <a:lnTo>
                      <a:pt x="287" y="91"/>
                    </a:lnTo>
                    <a:lnTo>
                      <a:pt x="287" y="85"/>
                    </a:lnTo>
                    <a:lnTo>
                      <a:pt x="287" y="79"/>
                    </a:lnTo>
                    <a:lnTo>
                      <a:pt x="287" y="74"/>
                    </a:lnTo>
                    <a:lnTo>
                      <a:pt x="288" y="68"/>
                    </a:lnTo>
                    <a:lnTo>
                      <a:pt x="288" y="63"/>
                    </a:lnTo>
                    <a:lnTo>
                      <a:pt x="289" y="58"/>
                    </a:lnTo>
                    <a:lnTo>
                      <a:pt x="290" y="53"/>
                    </a:lnTo>
                    <a:lnTo>
                      <a:pt x="291" y="48"/>
                    </a:lnTo>
                    <a:lnTo>
                      <a:pt x="293" y="44"/>
                    </a:lnTo>
                    <a:lnTo>
                      <a:pt x="296" y="41"/>
                    </a:lnTo>
                    <a:lnTo>
                      <a:pt x="299" y="37"/>
                    </a:lnTo>
                    <a:lnTo>
                      <a:pt x="303" y="34"/>
                    </a:lnTo>
                    <a:lnTo>
                      <a:pt x="305" y="33"/>
                    </a:lnTo>
                    <a:lnTo>
                      <a:pt x="307" y="32"/>
                    </a:lnTo>
                    <a:lnTo>
                      <a:pt x="309" y="31"/>
                    </a:lnTo>
                    <a:lnTo>
                      <a:pt x="311" y="30"/>
                    </a:lnTo>
                    <a:lnTo>
                      <a:pt x="314" y="30"/>
                    </a:lnTo>
                    <a:lnTo>
                      <a:pt x="317" y="30"/>
                    </a:lnTo>
                    <a:lnTo>
                      <a:pt x="320" y="30"/>
                    </a:lnTo>
                    <a:lnTo>
                      <a:pt x="322" y="29"/>
                    </a:lnTo>
                    <a:lnTo>
                      <a:pt x="325" y="28"/>
                    </a:lnTo>
                    <a:lnTo>
                      <a:pt x="328" y="28"/>
                    </a:lnTo>
                    <a:lnTo>
                      <a:pt x="331" y="27"/>
                    </a:lnTo>
                    <a:lnTo>
                      <a:pt x="334" y="26"/>
                    </a:lnTo>
                    <a:lnTo>
                      <a:pt x="338" y="24"/>
                    </a:lnTo>
                    <a:lnTo>
                      <a:pt x="342" y="20"/>
                    </a:lnTo>
                    <a:lnTo>
                      <a:pt x="346" y="17"/>
                    </a:lnTo>
                    <a:lnTo>
                      <a:pt x="350" y="13"/>
                    </a:lnTo>
                    <a:lnTo>
                      <a:pt x="353" y="9"/>
                    </a:lnTo>
                    <a:lnTo>
                      <a:pt x="357" y="6"/>
                    </a:lnTo>
                    <a:lnTo>
                      <a:pt x="361" y="3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267">
                <a:extLst>
                  <a:ext uri="{FF2B5EF4-FFF2-40B4-BE49-F238E27FC236}">
                    <a16:creationId xmlns:a16="http://schemas.microsoft.com/office/drawing/2014/main" id="{E80C73F2-1B0E-364C-B432-3A5758AEB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72" y="2731386"/>
                <a:ext cx="618120" cy="630650"/>
              </a:xfrm>
              <a:custGeom>
                <a:avLst/>
                <a:gdLst>
                  <a:gd name="T0" fmla="*/ 2147483647 w 445"/>
                  <a:gd name="T1" fmla="*/ 2147483647 h 453"/>
                  <a:gd name="T2" fmla="*/ 2147483647 w 445"/>
                  <a:gd name="T3" fmla="*/ 2147483647 h 453"/>
                  <a:gd name="T4" fmla="*/ 2147483647 w 445"/>
                  <a:gd name="T5" fmla="*/ 2147483647 h 453"/>
                  <a:gd name="T6" fmla="*/ 2147483647 w 445"/>
                  <a:gd name="T7" fmla="*/ 2147483647 h 453"/>
                  <a:gd name="T8" fmla="*/ 2147483647 w 445"/>
                  <a:gd name="T9" fmla="*/ 2147483647 h 453"/>
                  <a:gd name="T10" fmla="*/ 2147483647 w 445"/>
                  <a:gd name="T11" fmla="*/ 2147483647 h 453"/>
                  <a:gd name="T12" fmla="*/ 2147483647 w 445"/>
                  <a:gd name="T13" fmla="*/ 2147483647 h 453"/>
                  <a:gd name="T14" fmla="*/ 2147483647 w 445"/>
                  <a:gd name="T15" fmla="*/ 2147483647 h 453"/>
                  <a:gd name="T16" fmla="*/ 2147483647 w 445"/>
                  <a:gd name="T17" fmla="*/ 2147483647 h 453"/>
                  <a:gd name="T18" fmla="*/ 2147483647 w 445"/>
                  <a:gd name="T19" fmla="*/ 2147483647 h 453"/>
                  <a:gd name="T20" fmla="*/ 2147483647 w 445"/>
                  <a:gd name="T21" fmla="*/ 2147483647 h 453"/>
                  <a:gd name="T22" fmla="*/ 2147483647 w 445"/>
                  <a:gd name="T23" fmla="*/ 2147483647 h 453"/>
                  <a:gd name="T24" fmla="*/ 2147483647 w 445"/>
                  <a:gd name="T25" fmla="*/ 2147483647 h 453"/>
                  <a:gd name="T26" fmla="*/ 2147483647 w 445"/>
                  <a:gd name="T27" fmla="*/ 2147483647 h 453"/>
                  <a:gd name="T28" fmla="*/ 2147483647 w 445"/>
                  <a:gd name="T29" fmla="*/ 2147483647 h 453"/>
                  <a:gd name="T30" fmla="*/ 2147483647 w 445"/>
                  <a:gd name="T31" fmla="*/ 2147483647 h 453"/>
                  <a:gd name="T32" fmla="*/ 2147483647 w 445"/>
                  <a:gd name="T33" fmla="*/ 2147483647 h 453"/>
                  <a:gd name="T34" fmla="*/ 2147483647 w 445"/>
                  <a:gd name="T35" fmla="*/ 2147483647 h 453"/>
                  <a:gd name="T36" fmla="*/ 2147483647 w 445"/>
                  <a:gd name="T37" fmla="*/ 2147483647 h 453"/>
                  <a:gd name="T38" fmla="*/ 2147483647 w 445"/>
                  <a:gd name="T39" fmla="*/ 2147483647 h 453"/>
                  <a:gd name="T40" fmla="*/ 2147483647 w 445"/>
                  <a:gd name="T41" fmla="*/ 2147483647 h 453"/>
                  <a:gd name="T42" fmla="*/ 2147483647 w 445"/>
                  <a:gd name="T43" fmla="*/ 2147483647 h 453"/>
                  <a:gd name="T44" fmla="*/ 2147483647 w 445"/>
                  <a:gd name="T45" fmla="*/ 2147483647 h 453"/>
                  <a:gd name="T46" fmla="*/ 0 w 445"/>
                  <a:gd name="T47" fmla="*/ 2147483647 h 453"/>
                  <a:gd name="T48" fmla="*/ 2147483647 w 445"/>
                  <a:gd name="T49" fmla="*/ 2147483647 h 453"/>
                  <a:gd name="T50" fmla="*/ 2147483647 w 445"/>
                  <a:gd name="T51" fmla="*/ 2147483647 h 453"/>
                  <a:gd name="T52" fmla="*/ 2147483647 w 445"/>
                  <a:gd name="T53" fmla="*/ 2147483647 h 453"/>
                  <a:gd name="T54" fmla="*/ 2147483647 w 445"/>
                  <a:gd name="T55" fmla="*/ 2147483647 h 453"/>
                  <a:gd name="T56" fmla="*/ 2147483647 w 445"/>
                  <a:gd name="T57" fmla="*/ 2147483647 h 453"/>
                  <a:gd name="T58" fmla="*/ 2147483647 w 445"/>
                  <a:gd name="T59" fmla="*/ 2147483647 h 453"/>
                  <a:gd name="T60" fmla="*/ 2147483647 w 445"/>
                  <a:gd name="T61" fmla="*/ 2147483647 h 453"/>
                  <a:gd name="T62" fmla="*/ 2147483647 w 445"/>
                  <a:gd name="T63" fmla="*/ 2147483647 h 453"/>
                  <a:gd name="T64" fmla="*/ 2147483647 w 445"/>
                  <a:gd name="T65" fmla="*/ 2147483647 h 453"/>
                  <a:gd name="T66" fmla="*/ 2147483647 w 445"/>
                  <a:gd name="T67" fmla="*/ 2147483647 h 453"/>
                  <a:gd name="T68" fmla="*/ 2147483647 w 445"/>
                  <a:gd name="T69" fmla="*/ 2147483647 h 453"/>
                  <a:gd name="T70" fmla="*/ 2147483647 w 445"/>
                  <a:gd name="T71" fmla="*/ 2147483647 h 453"/>
                  <a:gd name="T72" fmla="*/ 2147483647 w 445"/>
                  <a:gd name="T73" fmla="*/ 2147483647 h 453"/>
                  <a:gd name="T74" fmla="*/ 2147483647 w 445"/>
                  <a:gd name="T75" fmla="*/ 2147483647 h 453"/>
                  <a:gd name="T76" fmla="*/ 2147483647 w 445"/>
                  <a:gd name="T77" fmla="*/ 2147483647 h 453"/>
                  <a:gd name="T78" fmla="*/ 2147483647 w 445"/>
                  <a:gd name="T79" fmla="*/ 2147483647 h 453"/>
                  <a:gd name="T80" fmla="*/ 2147483647 w 445"/>
                  <a:gd name="T81" fmla="*/ 2147483647 h 453"/>
                  <a:gd name="T82" fmla="*/ 2147483647 w 445"/>
                  <a:gd name="T83" fmla="*/ 0 h 453"/>
                  <a:gd name="T84" fmla="*/ 2147483647 w 445"/>
                  <a:gd name="T85" fmla="*/ 2147483647 h 453"/>
                  <a:gd name="T86" fmla="*/ 2147483647 w 445"/>
                  <a:gd name="T87" fmla="*/ 2147483647 h 453"/>
                  <a:gd name="T88" fmla="*/ 2147483647 w 445"/>
                  <a:gd name="T89" fmla="*/ 2147483647 h 453"/>
                  <a:gd name="T90" fmla="*/ 2147483647 w 445"/>
                  <a:gd name="T91" fmla="*/ 2147483647 h 453"/>
                  <a:gd name="T92" fmla="*/ 2147483647 w 445"/>
                  <a:gd name="T93" fmla="*/ 2147483647 h 453"/>
                  <a:gd name="T94" fmla="*/ 2147483647 w 445"/>
                  <a:gd name="T95" fmla="*/ 2147483647 h 453"/>
                  <a:gd name="T96" fmla="*/ 2147483647 w 445"/>
                  <a:gd name="T97" fmla="*/ 2147483647 h 453"/>
                  <a:gd name="T98" fmla="*/ 2147483647 w 445"/>
                  <a:gd name="T99" fmla="*/ 2147483647 h 453"/>
                  <a:gd name="T100" fmla="*/ 2147483647 w 445"/>
                  <a:gd name="T101" fmla="*/ 2147483647 h 453"/>
                  <a:gd name="T102" fmla="*/ 2147483647 w 445"/>
                  <a:gd name="T103" fmla="*/ 2147483647 h 453"/>
                  <a:gd name="T104" fmla="*/ 2147483647 w 445"/>
                  <a:gd name="T105" fmla="*/ 2147483647 h 453"/>
                  <a:gd name="T106" fmla="*/ 2147483647 w 445"/>
                  <a:gd name="T107" fmla="*/ 2147483647 h 453"/>
                  <a:gd name="T108" fmla="*/ 2147483647 w 445"/>
                  <a:gd name="T109" fmla="*/ 2147483647 h 4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5"/>
                  <a:gd name="T166" fmla="*/ 0 h 453"/>
                  <a:gd name="T167" fmla="*/ 445 w 445"/>
                  <a:gd name="T168" fmla="*/ 453 h 4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5" h="453">
                    <a:moveTo>
                      <a:pt x="417" y="346"/>
                    </a:moveTo>
                    <a:lnTo>
                      <a:pt x="415" y="384"/>
                    </a:lnTo>
                    <a:lnTo>
                      <a:pt x="413" y="389"/>
                    </a:lnTo>
                    <a:lnTo>
                      <a:pt x="411" y="395"/>
                    </a:lnTo>
                    <a:lnTo>
                      <a:pt x="410" y="401"/>
                    </a:lnTo>
                    <a:lnTo>
                      <a:pt x="408" y="406"/>
                    </a:lnTo>
                    <a:lnTo>
                      <a:pt x="407" y="412"/>
                    </a:lnTo>
                    <a:lnTo>
                      <a:pt x="407" y="416"/>
                    </a:lnTo>
                    <a:lnTo>
                      <a:pt x="405" y="422"/>
                    </a:lnTo>
                    <a:lnTo>
                      <a:pt x="404" y="427"/>
                    </a:lnTo>
                    <a:lnTo>
                      <a:pt x="404" y="429"/>
                    </a:lnTo>
                    <a:lnTo>
                      <a:pt x="405" y="432"/>
                    </a:lnTo>
                    <a:lnTo>
                      <a:pt x="405" y="434"/>
                    </a:lnTo>
                    <a:lnTo>
                      <a:pt x="406" y="436"/>
                    </a:lnTo>
                    <a:lnTo>
                      <a:pt x="407" y="438"/>
                    </a:lnTo>
                    <a:lnTo>
                      <a:pt x="407" y="441"/>
                    </a:lnTo>
                    <a:lnTo>
                      <a:pt x="407" y="443"/>
                    </a:lnTo>
                    <a:lnTo>
                      <a:pt x="407" y="446"/>
                    </a:lnTo>
                    <a:lnTo>
                      <a:pt x="406" y="448"/>
                    </a:lnTo>
                    <a:lnTo>
                      <a:pt x="404" y="450"/>
                    </a:lnTo>
                    <a:lnTo>
                      <a:pt x="401" y="451"/>
                    </a:lnTo>
                    <a:lnTo>
                      <a:pt x="398" y="451"/>
                    </a:lnTo>
                    <a:lnTo>
                      <a:pt x="395" y="452"/>
                    </a:lnTo>
                    <a:lnTo>
                      <a:pt x="392" y="452"/>
                    </a:lnTo>
                    <a:lnTo>
                      <a:pt x="388" y="452"/>
                    </a:lnTo>
                    <a:lnTo>
                      <a:pt x="384" y="452"/>
                    </a:lnTo>
                    <a:lnTo>
                      <a:pt x="383" y="452"/>
                    </a:lnTo>
                    <a:lnTo>
                      <a:pt x="380" y="451"/>
                    </a:lnTo>
                    <a:lnTo>
                      <a:pt x="377" y="449"/>
                    </a:lnTo>
                    <a:lnTo>
                      <a:pt x="372" y="447"/>
                    </a:lnTo>
                    <a:lnTo>
                      <a:pt x="368" y="446"/>
                    </a:lnTo>
                    <a:lnTo>
                      <a:pt x="364" y="444"/>
                    </a:lnTo>
                    <a:lnTo>
                      <a:pt x="361" y="443"/>
                    </a:lnTo>
                    <a:lnTo>
                      <a:pt x="359" y="442"/>
                    </a:lnTo>
                    <a:lnTo>
                      <a:pt x="357" y="442"/>
                    </a:lnTo>
                    <a:lnTo>
                      <a:pt x="356" y="441"/>
                    </a:lnTo>
                    <a:lnTo>
                      <a:pt x="354" y="439"/>
                    </a:lnTo>
                    <a:lnTo>
                      <a:pt x="351" y="437"/>
                    </a:lnTo>
                    <a:lnTo>
                      <a:pt x="349" y="435"/>
                    </a:lnTo>
                    <a:lnTo>
                      <a:pt x="347" y="433"/>
                    </a:lnTo>
                    <a:lnTo>
                      <a:pt x="345" y="432"/>
                    </a:lnTo>
                    <a:lnTo>
                      <a:pt x="342" y="431"/>
                    </a:lnTo>
                    <a:lnTo>
                      <a:pt x="338" y="427"/>
                    </a:lnTo>
                    <a:lnTo>
                      <a:pt x="333" y="423"/>
                    </a:lnTo>
                    <a:lnTo>
                      <a:pt x="329" y="419"/>
                    </a:lnTo>
                    <a:lnTo>
                      <a:pt x="323" y="415"/>
                    </a:lnTo>
                    <a:lnTo>
                      <a:pt x="318" y="413"/>
                    </a:lnTo>
                    <a:lnTo>
                      <a:pt x="311" y="410"/>
                    </a:lnTo>
                    <a:lnTo>
                      <a:pt x="306" y="406"/>
                    </a:lnTo>
                    <a:lnTo>
                      <a:pt x="299" y="404"/>
                    </a:lnTo>
                    <a:lnTo>
                      <a:pt x="295" y="401"/>
                    </a:lnTo>
                    <a:lnTo>
                      <a:pt x="291" y="398"/>
                    </a:lnTo>
                    <a:lnTo>
                      <a:pt x="287" y="397"/>
                    </a:lnTo>
                    <a:lnTo>
                      <a:pt x="284" y="395"/>
                    </a:lnTo>
                    <a:lnTo>
                      <a:pt x="280" y="394"/>
                    </a:lnTo>
                    <a:lnTo>
                      <a:pt x="277" y="391"/>
                    </a:lnTo>
                    <a:lnTo>
                      <a:pt x="274" y="388"/>
                    </a:lnTo>
                    <a:lnTo>
                      <a:pt x="270" y="384"/>
                    </a:lnTo>
                    <a:lnTo>
                      <a:pt x="256" y="380"/>
                    </a:lnTo>
                    <a:lnTo>
                      <a:pt x="251" y="381"/>
                    </a:lnTo>
                    <a:lnTo>
                      <a:pt x="245" y="383"/>
                    </a:lnTo>
                    <a:lnTo>
                      <a:pt x="237" y="384"/>
                    </a:lnTo>
                    <a:lnTo>
                      <a:pt x="229" y="385"/>
                    </a:lnTo>
                    <a:lnTo>
                      <a:pt x="220" y="386"/>
                    </a:lnTo>
                    <a:lnTo>
                      <a:pt x="211" y="387"/>
                    </a:lnTo>
                    <a:lnTo>
                      <a:pt x="202" y="388"/>
                    </a:lnTo>
                    <a:lnTo>
                      <a:pt x="192" y="388"/>
                    </a:lnTo>
                    <a:lnTo>
                      <a:pt x="183" y="389"/>
                    </a:lnTo>
                    <a:lnTo>
                      <a:pt x="174" y="388"/>
                    </a:lnTo>
                    <a:lnTo>
                      <a:pt x="166" y="388"/>
                    </a:lnTo>
                    <a:lnTo>
                      <a:pt x="159" y="387"/>
                    </a:lnTo>
                    <a:lnTo>
                      <a:pt x="153" y="386"/>
                    </a:lnTo>
                    <a:lnTo>
                      <a:pt x="147" y="384"/>
                    </a:lnTo>
                    <a:lnTo>
                      <a:pt x="144" y="381"/>
                    </a:lnTo>
                    <a:lnTo>
                      <a:pt x="142" y="378"/>
                    </a:lnTo>
                    <a:lnTo>
                      <a:pt x="141" y="377"/>
                    </a:lnTo>
                    <a:lnTo>
                      <a:pt x="141" y="375"/>
                    </a:lnTo>
                    <a:lnTo>
                      <a:pt x="140" y="371"/>
                    </a:lnTo>
                    <a:lnTo>
                      <a:pt x="139" y="367"/>
                    </a:lnTo>
                    <a:lnTo>
                      <a:pt x="138" y="364"/>
                    </a:lnTo>
                    <a:lnTo>
                      <a:pt x="137" y="361"/>
                    </a:lnTo>
                    <a:lnTo>
                      <a:pt x="136" y="359"/>
                    </a:lnTo>
                    <a:lnTo>
                      <a:pt x="135" y="355"/>
                    </a:lnTo>
                    <a:lnTo>
                      <a:pt x="135" y="350"/>
                    </a:lnTo>
                    <a:lnTo>
                      <a:pt x="134" y="347"/>
                    </a:lnTo>
                    <a:lnTo>
                      <a:pt x="133" y="345"/>
                    </a:lnTo>
                    <a:lnTo>
                      <a:pt x="131" y="343"/>
                    </a:lnTo>
                    <a:lnTo>
                      <a:pt x="130" y="341"/>
                    </a:lnTo>
                    <a:lnTo>
                      <a:pt x="128" y="340"/>
                    </a:lnTo>
                    <a:lnTo>
                      <a:pt x="126" y="339"/>
                    </a:lnTo>
                    <a:lnTo>
                      <a:pt x="122" y="335"/>
                    </a:lnTo>
                    <a:lnTo>
                      <a:pt x="117" y="331"/>
                    </a:lnTo>
                    <a:lnTo>
                      <a:pt x="112" y="329"/>
                    </a:lnTo>
                    <a:lnTo>
                      <a:pt x="107" y="327"/>
                    </a:lnTo>
                    <a:lnTo>
                      <a:pt x="101" y="326"/>
                    </a:lnTo>
                    <a:lnTo>
                      <a:pt x="95" y="324"/>
                    </a:lnTo>
                    <a:lnTo>
                      <a:pt x="89" y="322"/>
                    </a:lnTo>
                    <a:lnTo>
                      <a:pt x="83" y="320"/>
                    </a:lnTo>
                    <a:lnTo>
                      <a:pt x="81" y="319"/>
                    </a:lnTo>
                    <a:lnTo>
                      <a:pt x="78" y="319"/>
                    </a:lnTo>
                    <a:lnTo>
                      <a:pt x="76" y="318"/>
                    </a:lnTo>
                    <a:lnTo>
                      <a:pt x="74" y="318"/>
                    </a:lnTo>
                    <a:lnTo>
                      <a:pt x="72" y="318"/>
                    </a:lnTo>
                    <a:lnTo>
                      <a:pt x="70" y="316"/>
                    </a:lnTo>
                    <a:lnTo>
                      <a:pt x="68" y="314"/>
                    </a:lnTo>
                    <a:lnTo>
                      <a:pt x="67" y="312"/>
                    </a:lnTo>
                    <a:lnTo>
                      <a:pt x="65" y="310"/>
                    </a:lnTo>
                    <a:lnTo>
                      <a:pt x="64" y="308"/>
                    </a:lnTo>
                    <a:lnTo>
                      <a:pt x="63" y="305"/>
                    </a:lnTo>
                    <a:lnTo>
                      <a:pt x="63" y="302"/>
                    </a:lnTo>
                    <a:lnTo>
                      <a:pt x="63" y="300"/>
                    </a:lnTo>
                    <a:lnTo>
                      <a:pt x="63" y="298"/>
                    </a:lnTo>
                    <a:lnTo>
                      <a:pt x="62" y="297"/>
                    </a:lnTo>
                    <a:lnTo>
                      <a:pt x="61" y="296"/>
                    </a:lnTo>
                    <a:lnTo>
                      <a:pt x="59" y="294"/>
                    </a:lnTo>
                    <a:lnTo>
                      <a:pt x="57" y="292"/>
                    </a:lnTo>
                    <a:lnTo>
                      <a:pt x="56" y="290"/>
                    </a:lnTo>
                    <a:lnTo>
                      <a:pt x="54" y="287"/>
                    </a:lnTo>
                    <a:lnTo>
                      <a:pt x="53" y="285"/>
                    </a:lnTo>
                    <a:lnTo>
                      <a:pt x="51" y="282"/>
                    </a:lnTo>
                    <a:lnTo>
                      <a:pt x="49" y="279"/>
                    </a:lnTo>
                    <a:lnTo>
                      <a:pt x="48" y="278"/>
                    </a:lnTo>
                    <a:lnTo>
                      <a:pt x="47" y="275"/>
                    </a:lnTo>
                    <a:lnTo>
                      <a:pt x="47" y="273"/>
                    </a:lnTo>
                    <a:lnTo>
                      <a:pt x="46" y="271"/>
                    </a:lnTo>
                    <a:lnTo>
                      <a:pt x="46" y="270"/>
                    </a:lnTo>
                    <a:lnTo>
                      <a:pt x="46" y="268"/>
                    </a:lnTo>
                    <a:lnTo>
                      <a:pt x="47" y="266"/>
                    </a:lnTo>
                    <a:lnTo>
                      <a:pt x="47" y="265"/>
                    </a:lnTo>
                    <a:lnTo>
                      <a:pt x="47" y="264"/>
                    </a:lnTo>
                    <a:lnTo>
                      <a:pt x="46" y="263"/>
                    </a:lnTo>
                    <a:lnTo>
                      <a:pt x="45" y="262"/>
                    </a:lnTo>
                    <a:lnTo>
                      <a:pt x="44" y="261"/>
                    </a:lnTo>
                    <a:lnTo>
                      <a:pt x="43" y="259"/>
                    </a:lnTo>
                    <a:lnTo>
                      <a:pt x="43" y="258"/>
                    </a:lnTo>
                    <a:lnTo>
                      <a:pt x="43" y="257"/>
                    </a:lnTo>
                    <a:lnTo>
                      <a:pt x="43" y="255"/>
                    </a:lnTo>
                    <a:lnTo>
                      <a:pt x="41" y="253"/>
                    </a:lnTo>
                    <a:lnTo>
                      <a:pt x="38" y="252"/>
                    </a:lnTo>
                    <a:lnTo>
                      <a:pt x="37" y="253"/>
                    </a:lnTo>
                    <a:lnTo>
                      <a:pt x="34" y="252"/>
                    </a:lnTo>
                    <a:lnTo>
                      <a:pt x="33" y="252"/>
                    </a:lnTo>
                    <a:lnTo>
                      <a:pt x="32" y="251"/>
                    </a:lnTo>
                    <a:lnTo>
                      <a:pt x="31" y="251"/>
                    </a:lnTo>
                    <a:lnTo>
                      <a:pt x="30" y="250"/>
                    </a:lnTo>
                    <a:lnTo>
                      <a:pt x="18" y="250"/>
                    </a:lnTo>
                    <a:lnTo>
                      <a:pt x="17" y="249"/>
                    </a:lnTo>
                    <a:lnTo>
                      <a:pt x="17" y="248"/>
                    </a:lnTo>
                    <a:lnTo>
                      <a:pt x="17" y="246"/>
                    </a:lnTo>
                    <a:lnTo>
                      <a:pt x="16" y="244"/>
                    </a:lnTo>
                    <a:lnTo>
                      <a:pt x="16" y="243"/>
                    </a:lnTo>
                    <a:lnTo>
                      <a:pt x="15" y="242"/>
                    </a:lnTo>
                    <a:lnTo>
                      <a:pt x="14" y="242"/>
                    </a:lnTo>
                    <a:lnTo>
                      <a:pt x="13" y="242"/>
                    </a:lnTo>
                    <a:lnTo>
                      <a:pt x="12" y="241"/>
                    </a:lnTo>
                    <a:lnTo>
                      <a:pt x="11" y="240"/>
                    </a:lnTo>
                    <a:lnTo>
                      <a:pt x="10" y="238"/>
                    </a:lnTo>
                    <a:lnTo>
                      <a:pt x="10" y="236"/>
                    </a:lnTo>
                    <a:lnTo>
                      <a:pt x="8" y="234"/>
                    </a:lnTo>
                    <a:lnTo>
                      <a:pt x="6" y="234"/>
                    </a:lnTo>
                    <a:lnTo>
                      <a:pt x="4" y="234"/>
                    </a:lnTo>
                    <a:lnTo>
                      <a:pt x="1" y="234"/>
                    </a:lnTo>
                    <a:lnTo>
                      <a:pt x="1" y="232"/>
                    </a:lnTo>
                    <a:lnTo>
                      <a:pt x="0" y="231"/>
                    </a:lnTo>
                    <a:lnTo>
                      <a:pt x="0" y="229"/>
                    </a:lnTo>
                    <a:lnTo>
                      <a:pt x="0" y="227"/>
                    </a:lnTo>
                    <a:lnTo>
                      <a:pt x="0" y="225"/>
                    </a:lnTo>
                    <a:lnTo>
                      <a:pt x="0" y="223"/>
                    </a:lnTo>
                    <a:lnTo>
                      <a:pt x="0" y="222"/>
                    </a:lnTo>
                    <a:lnTo>
                      <a:pt x="0" y="220"/>
                    </a:lnTo>
                    <a:lnTo>
                      <a:pt x="8" y="219"/>
                    </a:lnTo>
                    <a:lnTo>
                      <a:pt x="15" y="218"/>
                    </a:lnTo>
                    <a:lnTo>
                      <a:pt x="21" y="217"/>
                    </a:lnTo>
                    <a:lnTo>
                      <a:pt x="28" y="216"/>
                    </a:lnTo>
                    <a:lnTo>
                      <a:pt x="34" y="214"/>
                    </a:lnTo>
                    <a:lnTo>
                      <a:pt x="38" y="213"/>
                    </a:lnTo>
                    <a:lnTo>
                      <a:pt x="44" y="211"/>
                    </a:lnTo>
                    <a:lnTo>
                      <a:pt x="50" y="209"/>
                    </a:lnTo>
                    <a:lnTo>
                      <a:pt x="55" y="208"/>
                    </a:lnTo>
                    <a:lnTo>
                      <a:pt x="60" y="206"/>
                    </a:lnTo>
                    <a:lnTo>
                      <a:pt x="66" y="204"/>
                    </a:lnTo>
                    <a:lnTo>
                      <a:pt x="71" y="203"/>
                    </a:lnTo>
                    <a:lnTo>
                      <a:pt x="77" y="202"/>
                    </a:lnTo>
                    <a:lnTo>
                      <a:pt x="82" y="202"/>
                    </a:lnTo>
                    <a:lnTo>
                      <a:pt x="87" y="201"/>
                    </a:lnTo>
                    <a:lnTo>
                      <a:pt x="93" y="201"/>
                    </a:lnTo>
                    <a:lnTo>
                      <a:pt x="95" y="199"/>
                    </a:lnTo>
                    <a:lnTo>
                      <a:pt x="97" y="196"/>
                    </a:lnTo>
                    <a:lnTo>
                      <a:pt x="98" y="194"/>
                    </a:lnTo>
                    <a:lnTo>
                      <a:pt x="101" y="193"/>
                    </a:lnTo>
                    <a:lnTo>
                      <a:pt x="102" y="193"/>
                    </a:lnTo>
                    <a:lnTo>
                      <a:pt x="103" y="193"/>
                    </a:lnTo>
                    <a:lnTo>
                      <a:pt x="104" y="193"/>
                    </a:lnTo>
                    <a:lnTo>
                      <a:pt x="105" y="192"/>
                    </a:lnTo>
                    <a:lnTo>
                      <a:pt x="116" y="209"/>
                    </a:lnTo>
                    <a:lnTo>
                      <a:pt x="142" y="209"/>
                    </a:lnTo>
                    <a:lnTo>
                      <a:pt x="144" y="207"/>
                    </a:lnTo>
                    <a:lnTo>
                      <a:pt x="145" y="204"/>
                    </a:lnTo>
                    <a:lnTo>
                      <a:pt x="147" y="202"/>
                    </a:lnTo>
                    <a:lnTo>
                      <a:pt x="148" y="199"/>
                    </a:lnTo>
                    <a:lnTo>
                      <a:pt x="149" y="196"/>
                    </a:lnTo>
                    <a:lnTo>
                      <a:pt x="149" y="193"/>
                    </a:lnTo>
                    <a:lnTo>
                      <a:pt x="149" y="189"/>
                    </a:lnTo>
                    <a:lnTo>
                      <a:pt x="148" y="187"/>
                    </a:lnTo>
                    <a:lnTo>
                      <a:pt x="146" y="186"/>
                    </a:lnTo>
                    <a:lnTo>
                      <a:pt x="144" y="185"/>
                    </a:lnTo>
                    <a:lnTo>
                      <a:pt x="141" y="183"/>
                    </a:lnTo>
                    <a:lnTo>
                      <a:pt x="139" y="180"/>
                    </a:lnTo>
                    <a:lnTo>
                      <a:pt x="140" y="177"/>
                    </a:lnTo>
                    <a:lnTo>
                      <a:pt x="141" y="175"/>
                    </a:lnTo>
                    <a:lnTo>
                      <a:pt x="143" y="174"/>
                    </a:lnTo>
                    <a:lnTo>
                      <a:pt x="145" y="173"/>
                    </a:lnTo>
                    <a:lnTo>
                      <a:pt x="152" y="170"/>
                    </a:lnTo>
                    <a:lnTo>
                      <a:pt x="168" y="174"/>
                    </a:lnTo>
                    <a:lnTo>
                      <a:pt x="174" y="170"/>
                    </a:lnTo>
                    <a:lnTo>
                      <a:pt x="174" y="164"/>
                    </a:lnTo>
                    <a:lnTo>
                      <a:pt x="175" y="157"/>
                    </a:lnTo>
                    <a:lnTo>
                      <a:pt x="175" y="151"/>
                    </a:lnTo>
                    <a:lnTo>
                      <a:pt x="175" y="144"/>
                    </a:lnTo>
                    <a:lnTo>
                      <a:pt x="175" y="138"/>
                    </a:lnTo>
                    <a:lnTo>
                      <a:pt x="174" y="131"/>
                    </a:lnTo>
                    <a:lnTo>
                      <a:pt x="172" y="125"/>
                    </a:lnTo>
                    <a:lnTo>
                      <a:pt x="170" y="118"/>
                    </a:lnTo>
                    <a:lnTo>
                      <a:pt x="169" y="118"/>
                    </a:lnTo>
                    <a:lnTo>
                      <a:pt x="168" y="117"/>
                    </a:lnTo>
                    <a:lnTo>
                      <a:pt x="166" y="117"/>
                    </a:lnTo>
                    <a:lnTo>
                      <a:pt x="165" y="116"/>
                    </a:lnTo>
                    <a:lnTo>
                      <a:pt x="165" y="111"/>
                    </a:lnTo>
                    <a:lnTo>
                      <a:pt x="165" y="105"/>
                    </a:lnTo>
                    <a:lnTo>
                      <a:pt x="165" y="99"/>
                    </a:lnTo>
                    <a:lnTo>
                      <a:pt x="164" y="93"/>
                    </a:lnTo>
                    <a:lnTo>
                      <a:pt x="164" y="88"/>
                    </a:lnTo>
                    <a:lnTo>
                      <a:pt x="162" y="82"/>
                    </a:lnTo>
                    <a:lnTo>
                      <a:pt x="158" y="78"/>
                    </a:lnTo>
                    <a:lnTo>
                      <a:pt x="153" y="74"/>
                    </a:lnTo>
                    <a:lnTo>
                      <a:pt x="144" y="73"/>
                    </a:lnTo>
                    <a:lnTo>
                      <a:pt x="142" y="68"/>
                    </a:lnTo>
                    <a:lnTo>
                      <a:pt x="143" y="65"/>
                    </a:lnTo>
                    <a:lnTo>
                      <a:pt x="144" y="62"/>
                    </a:lnTo>
                    <a:lnTo>
                      <a:pt x="145" y="60"/>
                    </a:lnTo>
                    <a:lnTo>
                      <a:pt x="146" y="57"/>
                    </a:lnTo>
                    <a:lnTo>
                      <a:pt x="147" y="53"/>
                    </a:lnTo>
                    <a:lnTo>
                      <a:pt x="147" y="50"/>
                    </a:lnTo>
                    <a:lnTo>
                      <a:pt x="146" y="47"/>
                    </a:lnTo>
                    <a:lnTo>
                      <a:pt x="145" y="44"/>
                    </a:lnTo>
                    <a:lnTo>
                      <a:pt x="144" y="43"/>
                    </a:lnTo>
                    <a:lnTo>
                      <a:pt x="142" y="43"/>
                    </a:lnTo>
                    <a:lnTo>
                      <a:pt x="139" y="42"/>
                    </a:lnTo>
                    <a:lnTo>
                      <a:pt x="137" y="42"/>
                    </a:lnTo>
                    <a:lnTo>
                      <a:pt x="136" y="43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5" y="48"/>
                    </a:lnTo>
                    <a:lnTo>
                      <a:pt x="133" y="48"/>
                    </a:lnTo>
                    <a:lnTo>
                      <a:pt x="130" y="48"/>
                    </a:lnTo>
                    <a:lnTo>
                      <a:pt x="128" y="47"/>
                    </a:lnTo>
                    <a:lnTo>
                      <a:pt x="126" y="45"/>
                    </a:lnTo>
                    <a:lnTo>
                      <a:pt x="125" y="43"/>
                    </a:lnTo>
                    <a:lnTo>
                      <a:pt x="125" y="41"/>
                    </a:lnTo>
                    <a:lnTo>
                      <a:pt x="125" y="38"/>
                    </a:lnTo>
                    <a:lnTo>
                      <a:pt x="126" y="37"/>
                    </a:lnTo>
                    <a:lnTo>
                      <a:pt x="129" y="34"/>
                    </a:lnTo>
                    <a:lnTo>
                      <a:pt x="133" y="31"/>
                    </a:lnTo>
                    <a:lnTo>
                      <a:pt x="138" y="27"/>
                    </a:lnTo>
                    <a:lnTo>
                      <a:pt x="143" y="23"/>
                    </a:lnTo>
                    <a:lnTo>
                      <a:pt x="147" y="19"/>
                    </a:lnTo>
                    <a:lnTo>
                      <a:pt x="152" y="17"/>
                    </a:lnTo>
                    <a:lnTo>
                      <a:pt x="156" y="14"/>
                    </a:lnTo>
                    <a:lnTo>
                      <a:pt x="160" y="13"/>
                    </a:lnTo>
                    <a:lnTo>
                      <a:pt x="163" y="12"/>
                    </a:lnTo>
                    <a:lnTo>
                      <a:pt x="165" y="11"/>
                    </a:lnTo>
                    <a:lnTo>
                      <a:pt x="165" y="9"/>
                    </a:lnTo>
                    <a:lnTo>
                      <a:pt x="169" y="8"/>
                    </a:lnTo>
                    <a:lnTo>
                      <a:pt x="172" y="7"/>
                    </a:lnTo>
                    <a:lnTo>
                      <a:pt x="175" y="6"/>
                    </a:lnTo>
                    <a:lnTo>
                      <a:pt x="178" y="5"/>
                    </a:lnTo>
                    <a:lnTo>
                      <a:pt x="181" y="5"/>
                    </a:lnTo>
                    <a:lnTo>
                      <a:pt x="183" y="4"/>
                    </a:lnTo>
                    <a:lnTo>
                      <a:pt x="186" y="4"/>
                    </a:lnTo>
                    <a:lnTo>
                      <a:pt x="190" y="4"/>
                    </a:lnTo>
                    <a:lnTo>
                      <a:pt x="192" y="4"/>
                    </a:lnTo>
                    <a:lnTo>
                      <a:pt x="197" y="4"/>
                    </a:lnTo>
                    <a:lnTo>
                      <a:pt x="202" y="4"/>
                    </a:lnTo>
                    <a:lnTo>
                      <a:pt x="209" y="4"/>
                    </a:lnTo>
                    <a:lnTo>
                      <a:pt x="215" y="4"/>
                    </a:lnTo>
                    <a:lnTo>
                      <a:pt x="221" y="5"/>
                    </a:lnTo>
                    <a:lnTo>
                      <a:pt x="226" y="5"/>
                    </a:lnTo>
                    <a:lnTo>
                      <a:pt x="230" y="6"/>
                    </a:lnTo>
                    <a:lnTo>
                      <a:pt x="235" y="6"/>
                    </a:lnTo>
                    <a:lnTo>
                      <a:pt x="243" y="5"/>
                    </a:lnTo>
                    <a:lnTo>
                      <a:pt x="251" y="4"/>
                    </a:lnTo>
                    <a:lnTo>
                      <a:pt x="260" y="3"/>
                    </a:lnTo>
                    <a:lnTo>
                      <a:pt x="269" y="1"/>
                    </a:lnTo>
                    <a:lnTo>
                      <a:pt x="278" y="0"/>
                    </a:lnTo>
                    <a:lnTo>
                      <a:pt x="285" y="0"/>
                    </a:lnTo>
                    <a:lnTo>
                      <a:pt x="290" y="0"/>
                    </a:lnTo>
                    <a:lnTo>
                      <a:pt x="338" y="6"/>
                    </a:lnTo>
                    <a:lnTo>
                      <a:pt x="341" y="7"/>
                    </a:lnTo>
                    <a:lnTo>
                      <a:pt x="345" y="9"/>
                    </a:lnTo>
                    <a:lnTo>
                      <a:pt x="349" y="12"/>
                    </a:lnTo>
                    <a:lnTo>
                      <a:pt x="351" y="13"/>
                    </a:lnTo>
                    <a:lnTo>
                      <a:pt x="356" y="17"/>
                    </a:lnTo>
                    <a:lnTo>
                      <a:pt x="361" y="18"/>
                    </a:lnTo>
                    <a:lnTo>
                      <a:pt x="365" y="18"/>
                    </a:lnTo>
                    <a:lnTo>
                      <a:pt x="370" y="16"/>
                    </a:lnTo>
                    <a:lnTo>
                      <a:pt x="375" y="16"/>
                    </a:lnTo>
                    <a:lnTo>
                      <a:pt x="381" y="17"/>
                    </a:lnTo>
                    <a:lnTo>
                      <a:pt x="387" y="20"/>
                    </a:lnTo>
                    <a:lnTo>
                      <a:pt x="395" y="26"/>
                    </a:lnTo>
                    <a:lnTo>
                      <a:pt x="401" y="31"/>
                    </a:lnTo>
                    <a:lnTo>
                      <a:pt x="406" y="35"/>
                    </a:lnTo>
                    <a:lnTo>
                      <a:pt x="410" y="38"/>
                    </a:lnTo>
                    <a:lnTo>
                      <a:pt x="414" y="39"/>
                    </a:lnTo>
                    <a:lnTo>
                      <a:pt x="418" y="40"/>
                    </a:lnTo>
                    <a:lnTo>
                      <a:pt x="422" y="40"/>
                    </a:lnTo>
                    <a:lnTo>
                      <a:pt x="427" y="38"/>
                    </a:lnTo>
                    <a:lnTo>
                      <a:pt x="433" y="36"/>
                    </a:lnTo>
                    <a:lnTo>
                      <a:pt x="435" y="38"/>
                    </a:lnTo>
                    <a:lnTo>
                      <a:pt x="436" y="41"/>
                    </a:lnTo>
                    <a:lnTo>
                      <a:pt x="437" y="46"/>
                    </a:lnTo>
                    <a:lnTo>
                      <a:pt x="438" y="51"/>
                    </a:lnTo>
                    <a:lnTo>
                      <a:pt x="440" y="57"/>
                    </a:lnTo>
                    <a:lnTo>
                      <a:pt x="441" y="62"/>
                    </a:lnTo>
                    <a:lnTo>
                      <a:pt x="442" y="67"/>
                    </a:lnTo>
                    <a:lnTo>
                      <a:pt x="442" y="71"/>
                    </a:lnTo>
                    <a:lnTo>
                      <a:pt x="443" y="76"/>
                    </a:lnTo>
                    <a:lnTo>
                      <a:pt x="444" y="80"/>
                    </a:lnTo>
                    <a:lnTo>
                      <a:pt x="443" y="84"/>
                    </a:lnTo>
                    <a:lnTo>
                      <a:pt x="442" y="88"/>
                    </a:lnTo>
                    <a:lnTo>
                      <a:pt x="441" y="92"/>
                    </a:lnTo>
                    <a:lnTo>
                      <a:pt x="440" y="95"/>
                    </a:lnTo>
                    <a:lnTo>
                      <a:pt x="438" y="99"/>
                    </a:lnTo>
                    <a:lnTo>
                      <a:pt x="437" y="102"/>
                    </a:lnTo>
                    <a:lnTo>
                      <a:pt x="436" y="105"/>
                    </a:lnTo>
                    <a:lnTo>
                      <a:pt x="434" y="108"/>
                    </a:lnTo>
                    <a:lnTo>
                      <a:pt x="433" y="112"/>
                    </a:lnTo>
                    <a:lnTo>
                      <a:pt x="431" y="114"/>
                    </a:lnTo>
                    <a:lnTo>
                      <a:pt x="429" y="118"/>
                    </a:lnTo>
                    <a:lnTo>
                      <a:pt x="428" y="121"/>
                    </a:lnTo>
                    <a:lnTo>
                      <a:pt x="426" y="124"/>
                    </a:lnTo>
                    <a:lnTo>
                      <a:pt x="425" y="127"/>
                    </a:lnTo>
                    <a:lnTo>
                      <a:pt x="422" y="135"/>
                    </a:lnTo>
                    <a:lnTo>
                      <a:pt x="418" y="143"/>
                    </a:lnTo>
                    <a:lnTo>
                      <a:pt x="417" y="152"/>
                    </a:lnTo>
                    <a:lnTo>
                      <a:pt x="416" y="160"/>
                    </a:lnTo>
                    <a:lnTo>
                      <a:pt x="416" y="168"/>
                    </a:lnTo>
                    <a:lnTo>
                      <a:pt x="416" y="177"/>
                    </a:lnTo>
                    <a:lnTo>
                      <a:pt x="418" y="185"/>
                    </a:lnTo>
                    <a:lnTo>
                      <a:pt x="420" y="193"/>
                    </a:lnTo>
                    <a:lnTo>
                      <a:pt x="422" y="197"/>
                    </a:lnTo>
                    <a:lnTo>
                      <a:pt x="423" y="201"/>
                    </a:lnTo>
                    <a:lnTo>
                      <a:pt x="424" y="205"/>
                    </a:lnTo>
                    <a:lnTo>
                      <a:pt x="424" y="209"/>
                    </a:lnTo>
                    <a:lnTo>
                      <a:pt x="424" y="214"/>
                    </a:lnTo>
                    <a:lnTo>
                      <a:pt x="424" y="218"/>
                    </a:lnTo>
                    <a:lnTo>
                      <a:pt x="423" y="223"/>
                    </a:lnTo>
                    <a:lnTo>
                      <a:pt x="423" y="227"/>
                    </a:lnTo>
                    <a:lnTo>
                      <a:pt x="423" y="231"/>
                    </a:lnTo>
                    <a:lnTo>
                      <a:pt x="422" y="234"/>
                    </a:lnTo>
                    <a:lnTo>
                      <a:pt x="421" y="237"/>
                    </a:lnTo>
                    <a:lnTo>
                      <a:pt x="419" y="241"/>
                    </a:lnTo>
                    <a:lnTo>
                      <a:pt x="417" y="245"/>
                    </a:lnTo>
                    <a:lnTo>
                      <a:pt x="414" y="249"/>
                    </a:lnTo>
                    <a:lnTo>
                      <a:pt x="411" y="253"/>
                    </a:lnTo>
                    <a:lnTo>
                      <a:pt x="409" y="258"/>
                    </a:lnTo>
                    <a:lnTo>
                      <a:pt x="407" y="262"/>
                    </a:lnTo>
                    <a:lnTo>
                      <a:pt x="404" y="265"/>
                    </a:lnTo>
                    <a:lnTo>
                      <a:pt x="401" y="270"/>
                    </a:lnTo>
                    <a:lnTo>
                      <a:pt x="398" y="274"/>
                    </a:lnTo>
                    <a:lnTo>
                      <a:pt x="395" y="278"/>
                    </a:lnTo>
                    <a:lnTo>
                      <a:pt x="394" y="283"/>
                    </a:lnTo>
                    <a:lnTo>
                      <a:pt x="393" y="288"/>
                    </a:lnTo>
                    <a:lnTo>
                      <a:pt x="393" y="292"/>
                    </a:lnTo>
                    <a:lnTo>
                      <a:pt x="393" y="297"/>
                    </a:lnTo>
                    <a:lnTo>
                      <a:pt x="393" y="302"/>
                    </a:lnTo>
                    <a:lnTo>
                      <a:pt x="393" y="307"/>
                    </a:lnTo>
                    <a:lnTo>
                      <a:pt x="393" y="312"/>
                    </a:lnTo>
                    <a:lnTo>
                      <a:pt x="394" y="317"/>
                    </a:lnTo>
                    <a:lnTo>
                      <a:pt x="397" y="321"/>
                    </a:lnTo>
                    <a:lnTo>
                      <a:pt x="401" y="327"/>
                    </a:lnTo>
                    <a:lnTo>
                      <a:pt x="405" y="332"/>
                    </a:lnTo>
                    <a:lnTo>
                      <a:pt x="408" y="337"/>
                    </a:lnTo>
                    <a:lnTo>
                      <a:pt x="412" y="341"/>
                    </a:lnTo>
                    <a:lnTo>
                      <a:pt x="415" y="345"/>
                    </a:lnTo>
                    <a:lnTo>
                      <a:pt x="417" y="346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300">
                <a:extLst>
                  <a:ext uri="{FF2B5EF4-FFF2-40B4-BE49-F238E27FC236}">
                    <a16:creationId xmlns:a16="http://schemas.microsoft.com/office/drawing/2014/main" id="{1E0B105E-F66A-B248-A1D6-41AF32417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901" y="3043231"/>
                <a:ext cx="215785" cy="218569"/>
              </a:xfrm>
              <a:custGeom>
                <a:avLst/>
                <a:gdLst>
                  <a:gd name="T0" fmla="*/ 2147483647 w 155"/>
                  <a:gd name="T1" fmla="*/ 0 h 157"/>
                  <a:gd name="T2" fmla="*/ 2147483647 w 155"/>
                  <a:gd name="T3" fmla="*/ 2147483647 h 157"/>
                  <a:gd name="T4" fmla="*/ 2147483647 w 155"/>
                  <a:gd name="T5" fmla="*/ 2147483647 h 157"/>
                  <a:gd name="T6" fmla="*/ 2147483647 w 155"/>
                  <a:gd name="T7" fmla="*/ 2147483647 h 157"/>
                  <a:gd name="T8" fmla="*/ 2147483647 w 155"/>
                  <a:gd name="T9" fmla="*/ 2147483647 h 157"/>
                  <a:gd name="T10" fmla="*/ 2147483647 w 155"/>
                  <a:gd name="T11" fmla="*/ 2147483647 h 157"/>
                  <a:gd name="T12" fmla="*/ 2147483647 w 155"/>
                  <a:gd name="T13" fmla="*/ 2147483647 h 157"/>
                  <a:gd name="T14" fmla="*/ 2147483647 w 155"/>
                  <a:gd name="T15" fmla="*/ 2147483647 h 157"/>
                  <a:gd name="T16" fmla="*/ 2147483647 w 155"/>
                  <a:gd name="T17" fmla="*/ 2147483647 h 157"/>
                  <a:gd name="T18" fmla="*/ 2147483647 w 155"/>
                  <a:gd name="T19" fmla="*/ 2147483647 h 157"/>
                  <a:gd name="T20" fmla="*/ 2147483647 w 155"/>
                  <a:gd name="T21" fmla="*/ 2147483647 h 157"/>
                  <a:gd name="T22" fmla="*/ 2147483647 w 155"/>
                  <a:gd name="T23" fmla="*/ 2147483647 h 157"/>
                  <a:gd name="T24" fmla="*/ 2147483647 w 155"/>
                  <a:gd name="T25" fmla="*/ 2147483647 h 157"/>
                  <a:gd name="T26" fmla="*/ 2147483647 w 155"/>
                  <a:gd name="T27" fmla="*/ 2147483647 h 157"/>
                  <a:gd name="T28" fmla="*/ 2147483647 w 155"/>
                  <a:gd name="T29" fmla="*/ 2147483647 h 157"/>
                  <a:gd name="T30" fmla="*/ 2147483647 w 155"/>
                  <a:gd name="T31" fmla="*/ 2147483647 h 157"/>
                  <a:gd name="T32" fmla="*/ 2147483647 w 155"/>
                  <a:gd name="T33" fmla="*/ 2147483647 h 157"/>
                  <a:gd name="T34" fmla="*/ 2147483647 w 155"/>
                  <a:gd name="T35" fmla="*/ 2147483647 h 157"/>
                  <a:gd name="T36" fmla="*/ 2147483647 w 155"/>
                  <a:gd name="T37" fmla="*/ 2147483647 h 157"/>
                  <a:gd name="T38" fmla="*/ 2147483647 w 155"/>
                  <a:gd name="T39" fmla="*/ 2147483647 h 157"/>
                  <a:gd name="T40" fmla="*/ 2147483647 w 155"/>
                  <a:gd name="T41" fmla="*/ 2147483647 h 157"/>
                  <a:gd name="T42" fmla="*/ 2147483647 w 155"/>
                  <a:gd name="T43" fmla="*/ 2147483647 h 157"/>
                  <a:gd name="T44" fmla="*/ 2147483647 w 155"/>
                  <a:gd name="T45" fmla="*/ 2147483647 h 157"/>
                  <a:gd name="T46" fmla="*/ 2147483647 w 155"/>
                  <a:gd name="T47" fmla="*/ 2147483647 h 157"/>
                  <a:gd name="T48" fmla="*/ 0 w 155"/>
                  <a:gd name="T49" fmla="*/ 2147483647 h 157"/>
                  <a:gd name="T50" fmla="*/ 2147483647 w 155"/>
                  <a:gd name="T51" fmla="*/ 2147483647 h 157"/>
                  <a:gd name="T52" fmla="*/ 2147483647 w 155"/>
                  <a:gd name="T53" fmla="*/ 2147483647 h 157"/>
                  <a:gd name="T54" fmla="*/ 2147483647 w 155"/>
                  <a:gd name="T55" fmla="*/ 2147483647 h 157"/>
                  <a:gd name="T56" fmla="*/ 2147483647 w 155"/>
                  <a:gd name="T57" fmla="*/ 2147483647 h 157"/>
                  <a:gd name="T58" fmla="*/ 2147483647 w 155"/>
                  <a:gd name="T59" fmla="*/ 2147483647 h 157"/>
                  <a:gd name="T60" fmla="*/ 2147483647 w 155"/>
                  <a:gd name="T61" fmla="*/ 2147483647 h 157"/>
                  <a:gd name="T62" fmla="*/ 2147483647 w 155"/>
                  <a:gd name="T63" fmla="*/ 2147483647 h 157"/>
                  <a:gd name="T64" fmla="*/ 2147483647 w 155"/>
                  <a:gd name="T65" fmla="*/ 2147483647 h 157"/>
                  <a:gd name="T66" fmla="*/ 2147483647 w 155"/>
                  <a:gd name="T67" fmla="*/ 2147483647 h 157"/>
                  <a:gd name="T68" fmla="*/ 2147483647 w 155"/>
                  <a:gd name="T69" fmla="*/ 2147483647 h 157"/>
                  <a:gd name="T70" fmla="*/ 2147483647 w 155"/>
                  <a:gd name="T71" fmla="*/ 0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5"/>
                  <a:gd name="T109" fmla="*/ 0 h 157"/>
                  <a:gd name="T110" fmla="*/ 155 w 155"/>
                  <a:gd name="T111" fmla="*/ 157 h 15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5" h="157">
                    <a:moveTo>
                      <a:pt x="123" y="0"/>
                    </a:moveTo>
                    <a:lnTo>
                      <a:pt x="127" y="0"/>
                    </a:lnTo>
                    <a:lnTo>
                      <a:pt x="130" y="1"/>
                    </a:lnTo>
                    <a:lnTo>
                      <a:pt x="133" y="2"/>
                    </a:lnTo>
                    <a:lnTo>
                      <a:pt x="136" y="5"/>
                    </a:lnTo>
                    <a:lnTo>
                      <a:pt x="139" y="14"/>
                    </a:lnTo>
                    <a:lnTo>
                      <a:pt x="141" y="23"/>
                    </a:lnTo>
                    <a:lnTo>
                      <a:pt x="141" y="33"/>
                    </a:lnTo>
                    <a:lnTo>
                      <a:pt x="141" y="42"/>
                    </a:lnTo>
                    <a:lnTo>
                      <a:pt x="142" y="52"/>
                    </a:lnTo>
                    <a:lnTo>
                      <a:pt x="145" y="61"/>
                    </a:lnTo>
                    <a:lnTo>
                      <a:pt x="148" y="68"/>
                    </a:lnTo>
                    <a:lnTo>
                      <a:pt x="154" y="75"/>
                    </a:lnTo>
                    <a:lnTo>
                      <a:pt x="137" y="142"/>
                    </a:lnTo>
                    <a:lnTo>
                      <a:pt x="130" y="143"/>
                    </a:lnTo>
                    <a:lnTo>
                      <a:pt x="122" y="143"/>
                    </a:lnTo>
                    <a:lnTo>
                      <a:pt x="115" y="144"/>
                    </a:lnTo>
                    <a:lnTo>
                      <a:pt x="106" y="145"/>
                    </a:lnTo>
                    <a:lnTo>
                      <a:pt x="98" y="147"/>
                    </a:lnTo>
                    <a:lnTo>
                      <a:pt x="90" y="147"/>
                    </a:lnTo>
                    <a:lnTo>
                      <a:pt x="82" y="148"/>
                    </a:lnTo>
                    <a:lnTo>
                      <a:pt x="73" y="148"/>
                    </a:lnTo>
                    <a:lnTo>
                      <a:pt x="68" y="148"/>
                    </a:lnTo>
                    <a:lnTo>
                      <a:pt x="64" y="148"/>
                    </a:lnTo>
                    <a:lnTo>
                      <a:pt x="59" y="149"/>
                    </a:lnTo>
                    <a:lnTo>
                      <a:pt x="54" y="150"/>
                    </a:lnTo>
                    <a:lnTo>
                      <a:pt x="49" y="151"/>
                    </a:lnTo>
                    <a:lnTo>
                      <a:pt x="44" y="152"/>
                    </a:lnTo>
                    <a:lnTo>
                      <a:pt x="40" y="154"/>
                    </a:lnTo>
                    <a:lnTo>
                      <a:pt x="36" y="156"/>
                    </a:lnTo>
                    <a:lnTo>
                      <a:pt x="32" y="150"/>
                    </a:lnTo>
                    <a:lnTo>
                      <a:pt x="29" y="144"/>
                    </a:lnTo>
                    <a:lnTo>
                      <a:pt x="27" y="140"/>
                    </a:lnTo>
                    <a:lnTo>
                      <a:pt x="25" y="134"/>
                    </a:lnTo>
                    <a:lnTo>
                      <a:pt x="23" y="129"/>
                    </a:lnTo>
                    <a:lnTo>
                      <a:pt x="20" y="123"/>
                    </a:lnTo>
                    <a:lnTo>
                      <a:pt x="18" y="118"/>
                    </a:lnTo>
                    <a:lnTo>
                      <a:pt x="16" y="113"/>
                    </a:lnTo>
                    <a:lnTo>
                      <a:pt x="14" y="108"/>
                    </a:lnTo>
                    <a:lnTo>
                      <a:pt x="13" y="103"/>
                    </a:lnTo>
                    <a:lnTo>
                      <a:pt x="11" y="97"/>
                    </a:lnTo>
                    <a:lnTo>
                      <a:pt x="9" y="91"/>
                    </a:lnTo>
                    <a:lnTo>
                      <a:pt x="8" y="86"/>
                    </a:lnTo>
                    <a:lnTo>
                      <a:pt x="7" y="81"/>
                    </a:lnTo>
                    <a:lnTo>
                      <a:pt x="6" y="75"/>
                    </a:lnTo>
                    <a:lnTo>
                      <a:pt x="6" y="68"/>
                    </a:lnTo>
                    <a:lnTo>
                      <a:pt x="6" y="63"/>
                    </a:lnTo>
                    <a:lnTo>
                      <a:pt x="2" y="57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1" y="39"/>
                    </a:lnTo>
                    <a:lnTo>
                      <a:pt x="2" y="33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6" y="14"/>
                    </a:lnTo>
                    <a:lnTo>
                      <a:pt x="13" y="13"/>
                    </a:lnTo>
                    <a:lnTo>
                      <a:pt x="19" y="12"/>
                    </a:lnTo>
                    <a:lnTo>
                      <a:pt x="26" y="11"/>
                    </a:lnTo>
                    <a:lnTo>
                      <a:pt x="35" y="11"/>
                    </a:lnTo>
                    <a:lnTo>
                      <a:pt x="41" y="12"/>
                    </a:lnTo>
                    <a:lnTo>
                      <a:pt x="49" y="13"/>
                    </a:lnTo>
                    <a:lnTo>
                      <a:pt x="57" y="13"/>
                    </a:lnTo>
                    <a:lnTo>
                      <a:pt x="64" y="13"/>
                    </a:lnTo>
                    <a:lnTo>
                      <a:pt x="72" y="14"/>
                    </a:lnTo>
                    <a:lnTo>
                      <a:pt x="80" y="14"/>
                    </a:lnTo>
                    <a:lnTo>
                      <a:pt x="88" y="14"/>
                    </a:lnTo>
                    <a:lnTo>
                      <a:pt x="95" y="13"/>
                    </a:lnTo>
                    <a:lnTo>
                      <a:pt x="102" y="12"/>
                    </a:lnTo>
                    <a:lnTo>
                      <a:pt x="110" y="9"/>
                    </a:lnTo>
                    <a:lnTo>
                      <a:pt x="116" y="5"/>
                    </a:lnTo>
                    <a:lnTo>
                      <a:pt x="122" y="0"/>
                    </a:lnTo>
                    <a:lnTo>
                      <a:pt x="123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303">
                <a:extLst>
                  <a:ext uri="{FF2B5EF4-FFF2-40B4-BE49-F238E27FC236}">
                    <a16:creationId xmlns:a16="http://schemas.microsoft.com/office/drawing/2014/main" id="{5272C5AD-13AB-F543-A7DB-94A12F041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1511" y="3068288"/>
                <a:ext cx="236668" cy="416256"/>
              </a:xfrm>
              <a:custGeom>
                <a:avLst/>
                <a:gdLst>
                  <a:gd name="T0" fmla="*/ 2147483647 w 170"/>
                  <a:gd name="T1" fmla="*/ 2147483647 h 299"/>
                  <a:gd name="T2" fmla="*/ 2147483647 w 170"/>
                  <a:gd name="T3" fmla="*/ 2147483647 h 299"/>
                  <a:gd name="T4" fmla="*/ 2147483647 w 170"/>
                  <a:gd name="T5" fmla="*/ 2147483647 h 299"/>
                  <a:gd name="T6" fmla="*/ 2147483647 w 170"/>
                  <a:gd name="T7" fmla="*/ 2147483647 h 299"/>
                  <a:gd name="T8" fmla="*/ 2147483647 w 170"/>
                  <a:gd name="T9" fmla="*/ 2147483647 h 299"/>
                  <a:gd name="T10" fmla="*/ 2147483647 w 170"/>
                  <a:gd name="T11" fmla="*/ 2147483647 h 299"/>
                  <a:gd name="T12" fmla="*/ 2147483647 w 170"/>
                  <a:gd name="T13" fmla="*/ 2147483647 h 299"/>
                  <a:gd name="T14" fmla="*/ 2147483647 w 170"/>
                  <a:gd name="T15" fmla="*/ 2147483647 h 299"/>
                  <a:gd name="T16" fmla="*/ 2147483647 w 170"/>
                  <a:gd name="T17" fmla="*/ 2147483647 h 299"/>
                  <a:gd name="T18" fmla="*/ 2147483647 w 170"/>
                  <a:gd name="T19" fmla="*/ 2147483647 h 299"/>
                  <a:gd name="T20" fmla="*/ 2147483647 w 170"/>
                  <a:gd name="T21" fmla="*/ 2147483647 h 299"/>
                  <a:gd name="T22" fmla="*/ 2147483647 w 170"/>
                  <a:gd name="T23" fmla="*/ 2147483647 h 299"/>
                  <a:gd name="T24" fmla="*/ 2147483647 w 170"/>
                  <a:gd name="T25" fmla="*/ 2147483647 h 299"/>
                  <a:gd name="T26" fmla="*/ 2147483647 w 170"/>
                  <a:gd name="T27" fmla="*/ 2147483647 h 299"/>
                  <a:gd name="T28" fmla="*/ 2147483647 w 170"/>
                  <a:gd name="T29" fmla="*/ 2147483647 h 299"/>
                  <a:gd name="T30" fmla="*/ 2147483647 w 170"/>
                  <a:gd name="T31" fmla="*/ 2147483647 h 299"/>
                  <a:gd name="T32" fmla="*/ 2147483647 w 170"/>
                  <a:gd name="T33" fmla="*/ 2147483647 h 299"/>
                  <a:gd name="T34" fmla="*/ 2147483647 w 170"/>
                  <a:gd name="T35" fmla="*/ 2147483647 h 299"/>
                  <a:gd name="T36" fmla="*/ 2147483647 w 170"/>
                  <a:gd name="T37" fmla="*/ 2147483647 h 299"/>
                  <a:gd name="T38" fmla="*/ 2147483647 w 170"/>
                  <a:gd name="T39" fmla="*/ 2147483647 h 299"/>
                  <a:gd name="T40" fmla="*/ 2147483647 w 170"/>
                  <a:gd name="T41" fmla="*/ 2147483647 h 299"/>
                  <a:gd name="T42" fmla="*/ 2147483647 w 170"/>
                  <a:gd name="T43" fmla="*/ 2147483647 h 299"/>
                  <a:gd name="T44" fmla="*/ 2147483647 w 170"/>
                  <a:gd name="T45" fmla="*/ 2147483647 h 299"/>
                  <a:gd name="T46" fmla="*/ 2147483647 w 170"/>
                  <a:gd name="T47" fmla="*/ 2147483647 h 299"/>
                  <a:gd name="T48" fmla="*/ 2147483647 w 170"/>
                  <a:gd name="T49" fmla="*/ 2147483647 h 299"/>
                  <a:gd name="T50" fmla="*/ 2147483647 w 170"/>
                  <a:gd name="T51" fmla="*/ 2147483647 h 299"/>
                  <a:gd name="T52" fmla="*/ 2147483647 w 170"/>
                  <a:gd name="T53" fmla="*/ 2147483647 h 299"/>
                  <a:gd name="T54" fmla="*/ 2147483647 w 170"/>
                  <a:gd name="T55" fmla="*/ 2147483647 h 299"/>
                  <a:gd name="T56" fmla="*/ 2147483647 w 170"/>
                  <a:gd name="T57" fmla="*/ 2147483647 h 299"/>
                  <a:gd name="T58" fmla="*/ 2147483647 w 170"/>
                  <a:gd name="T59" fmla="*/ 2147483647 h 299"/>
                  <a:gd name="T60" fmla="*/ 2147483647 w 170"/>
                  <a:gd name="T61" fmla="*/ 2147483647 h 299"/>
                  <a:gd name="T62" fmla="*/ 2147483647 w 170"/>
                  <a:gd name="T63" fmla="*/ 2147483647 h 299"/>
                  <a:gd name="T64" fmla="*/ 2147483647 w 170"/>
                  <a:gd name="T65" fmla="*/ 2147483647 h 299"/>
                  <a:gd name="T66" fmla="*/ 2147483647 w 170"/>
                  <a:gd name="T67" fmla="*/ 2147483647 h 299"/>
                  <a:gd name="T68" fmla="*/ 2147483647 w 170"/>
                  <a:gd name="T69" fmla="*/ 2147483647 h 299"/>
                  <a:gd name="T70" fmla="*/ 2147483647 w 170"/>
                  <a:gd name="T71" fmla="*/ 2147483647 h 299"/>
                  <a:gd name="T72" fmla="*/ 2147483647 w 170"/>
                  <a:gd name="T73" fmla="*/ 2147483647 h 299"/>
                  <a:gd name="T74" fmla="*/ 2147483647 w 170"/>
                  <a:gd name="T75" fmla="*/ 2147483647 h 299"/>
                  <a:gd name="T76" fmla="*/ 2147483647 w 170"/>
                  <a:gd name="T77" fmla="*/ 2147483647 h 299"/>
                  <a:gd name="T78" fmla="*/ 2147483647 w 170"/>
                  <a:gd name="T79" fmla="*/ 2147483647 h 299"/>
                  <a:gd name="T80" fmla="*/ 2147483647 w 170"/>
                  <a:gd name="T81" fmla="*/ 2147483647 h 299"/>
                  <a:gd name="T82" fmla="*/ 0 w 170"/>
                  <a:gd name="T83" fmla="*/ 2147483647 h 299"/>
                  <a:gd name="T84" fmla="*/ 2147483647 w 170"/>
                  <a:gd name="T85" fmla="*/ 2147483647 h 299"/>
                  <a:gd name="T86" fmla="*/ 2147483647 w 170"/>
                  <a:gd name="T87" fmla="*/ 2147483647 h 299"/>
                  <a:gd name="T88" fmla="*/ 2147483647 w 170"/>
                  <a:gd name="T89" fmla="*/ 2147483647 h 299"/>
                  <a:gd name="T90" fmla="*/ 2147483647 w 170"/>
                  <a:gd name="T91" fmla="*/ 2147483647 h 299"/>
                  <a:gd name="T92" fmla="*/ 2147483647 w 170"/>
                  <a:gd name="T93" fmla="*/ 2147483647 h 299"/>
                  <a:gd name="T94" fmla="*/ 2147483647 w 170"/>
                  <a:gd name="T95" fmla="*/ 2147483647 h 299"/>
                  <a:gd name="T96" fmla="*/ 2147483647 w 170"/>
                  <a:gd name="T97" fmla="*/ 2147483647 h 299"/>
                  <a:gd name="T98" fmla="*/ 2147483647 w 170"/>
                  <a:gd name="T99" fmla="*/ 0 h 29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0"/>
                  <a:gd name="T151" fmla="*/ 0 h 299"/>
                  <a:gd name="T152" fmla="*/ 170 w 170"/>
                  <a:gd name="T153" fmla="*/ 299 h 29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0" h="299">
                    <a:moveTo>
                      <a:pt x="76" y="1"/>
                    </a:moveTo>
                    <a:lnTo>
                      <a:pt x="78" y="5"/>
                    </a:lnTo>
                    <a:lnTo>
                      <a:pt x="80" y="9"/>
                    </a:lnTo>
                    <a:lnTo>
                      <a:pt x="82" y="13"/>
                    </a:lnTo>
                    <a:lnTo>
                      <a:pt x="84" y="18"/>
                    </a:lnTo>
                    <a:lnTo>
                      <a:pt x="86" y="22"/>
                    </a:lnTo>
                    <a:lnTo>
                      <a:pt x="88" y="25"/>
                    </a:lnTo>
                    <a:lnTo>
                      <a:pt x="90" y="29"/>
                    </a:lnTo>
                    <a:lnTo>
                      <a:pt x="93" y="32"/>
                    </a:lnTo>
                    <a:lnTo>
                      <a:pt x="97" y="40"/>
                    </a:lnTo>
                    <a:lnTo>
                      <a:pt x="99" y="48"/>
                    </a:lnTo>
                    <a:lnTo>
                      <a:pt x="98" y="56"/>
                    </a:lnTo>
                    <a:lnTo>
                      <a:pt x="97" y="64"/>
                    </a:lnTo>
                    <a:lnTo>
                      <a:pt x="96" y="71"/>
                    </a:lnTo>
                    <a:lnTo>
                      <a:pt x="95" y="78"/>
                    </a:lnTo>
                    <a:lnTo>
                      <a:pt x="95" y="85"/>
                    </a:lnTo>
                    <a:lnTo>
                      <a:pt x="98" y="92"/>
                    </a:lnTo>
                    <a:lnTo>
                      <a:pt x="99" y="110"/>
                    </a:lnTo>
                    <a:lnTo>
                      <a:pt x="97" y="112"/>
                    </a:lnTo>
                    <a:lnTo>
                      <a:pt x="93" y="114"/>
                    </a:lnTo>
                    <a:lnTo>
                      <a:pt x="89" y="116"/>
                    </a:lnTo>
                    <a:lnTo>
                      <a:pt x="85" y="117"/>
                    </a:lnTo>
                    <a:lnTo>
                      <a:pt x="81" y="119"/>
                    </a:lnTo>
                    <a:lnTo>
                      <a:pt x="77" y="121"/>
                    </a:lnTo>
                    <a:lnTo>
                      <a:pt x="74" y="123"/>
                    </a:lnTo>
                    <a:lnTo>
                      <a:pt x="71" y="125"/>
                    </a:lnTo>
                    <a:lnTo>
                      <a:pt x="68" y="126"/>
                    </a:lnTo>
                    <a:lnTo>
                      <a:pt x="65" y="127"/>
                    </a:lnTo>
                    <a:lnTo>
                      <a:pt x="62" y="129"/>
                    </a:lnTo>
                    <a:lnTo>
                      <a:pt x="59" y="131"/>
                    </a:lnTo>
                    <a:lnTo>
                      <a:pt x="56" y="134"/>
                    </a:lnTo>
                    <a:lnTo>
                      <a:pt x="54" y="136"/>
                    </a:lnTo>
                    <a:lnTo>
                      <a:pt x="52" y="140"/>
                    </a:lnTo>
                    <a:lnTo>
                      <a:pt x="50" y="143"/>
                    </a:lnTo>
                    <a:lnTo>
                      <a:pt x="50" y="147"/>
                    </a:lnTo>
                    <a:lnTo>
                      <a:pt x="50" y="151"/>
                    </a:lnTo>
                    <a:lnTo>
                      <a:pt x="50" y="154"/>
                    </a:lnTo>
                    <a:lnTo>
                      <a:pt x="50" y="158"/>
                    </a:lnTo>
                    <a:lnTo>
                      <a:pt x="51" y="161"/>
                    </a:lnTo>
                    <a:lnTo>
                      <a:pt x="52" y="164"/>
                    </a:lnTo>
                    <a:lnTo>
                      <a:pt x="54" y="167"/>
                    </a:lnTo>
                    <a:lnTo>
                      <a:pt x="57" y="169"/>
                    </a:lnTo>
                    <a:lnTo>
                      <a:pt x="60" y="170"/>
                    </a:lnTo>
                    <a:lnTo>
                      <a:pt x="62" y="171"/>
                    </a:lnTo>
                    <a:lnTo>
                      <a:pt x="64" y="172"/>
                    </a:lnTo>
                    <a:lnTo>
                      <a:pt x="66" y="173"/>
                    </a:lnTo>
                    <a:lnTo>
                      <a:pt x="84" y="194"/>
                    </a:lnTo>
                    <a:lnTo>
                      <a:pt x="93" y="196"/>
                    </a:lnTo>
                    <a:lnTo>
                      <a:pt x="99" y="200"/>
                    </a:lnTo>
                    <a:lnTo>
                      <a:pt x="106" y="205"/>
                    </a:lnTo>
                    <a:lnTo>
                      <a:pt x="113" y="211"/>
                    </a:lnTo>
                    <a:lnTo>
                      <a:pt x="119" y="217"/>
                    </a:lnTo>
                    <a:lnTo>
                      <a:pt x="124" y="223"/>
                    </a:lnTo>
                    <a:lnTo>
                      <a:pt x="129" y="229"/>
                    </a:lnTo>
                    <a:lnTo>
                      <a:pt x="134" y="235"/>
                    </a:lnTo>
                    <a:lnTo>
                      <a:pt x="137" y="238"/>
                    </a:lnTo>
                    <a:lnTo>
                      <a:pt x="141" y="241"/>
                    </a:lnTo>
                    <a:lnTo>
                      <a:pt x="144" y="245"/>
                    </a:lnTo>
                    <a:lnTo>
                      <a:pt x="147" y="248"/>
                    </a:lnTo>
                    <a:lnTo>
                      <a:pt x="150" y="252"/>
                    </a:lnTo>
                    <a:lnTo>
                      <a:pt x="153" y="256"/>
                    </a:lnTo>
                    <a:lnTo>
                      <a:pt x="155" y="259"/>
                    </a:lnTo>
                    <a:lnTo>
                      <a:pt x="155" y="264"/>
                    </a:lnTo>
                    <a:lnTo>
                      <a:pt x="169" y="277"/>
                    </a:lnTo>
                    <a:lnTo>
                      <a:pt x="169" y="278"/>
                    </a:lnTo>
                    <a:lnTo>
                      <a:pt x="169" y="279"/>
                    </a:lnTo>
                    <a:lnTo>
                      <a:pt x="169" y="280"/>
                    </a:lnTo>
                    <a:lnTo>
                      <a:pt x="168" y="281"/>
                    </a:lnTo>
                    <a:lnTo>
                      <a:pt x="167" y="282"/>
                    </a:lnTo>
                    <a:lnTo>
                      <a:pt x="163" y="283"/>
                    </a:lnTo>
                    <a:lnTo>
                      <a:pt x="160" y="284"/>
                    </a:lnTo>
                    <a:lnTo>
                      <a:pt x="156" y="286"/>
                    </a:lnTo>
                    <a:lnTo>
                      <a:pt x="153" y="287"/>
                    </a:lnTo>
                    <a:lnTo>
                      <a:pt x="150" y="288"/>
                    </a:lnTo>
                    <a:lnTo>
                      <a:pt x="146" y="290"/>
                    </a:lnTo>
                    <a:lnTo>
                      <a:pt x="142" y="292"/>
                    </a:lnTo>
                    <a:lnTo>
                      <a:pt x="139" y="293"/>
                    </a:lnTo>
                    <a:lnTo>
                      <a:pt x="130" y="293"/>
                    </a:lnTo>
                    <a:lnTo>
                      <a:pt x="123" y="293"/>
                    </a:lnTo>
                    <a:lnTo>
                      <a:pt x="114" y="293"/>
                    </a:lnTo>
                    <a:lnTo>
                      <a:pt x="105" y="293"/>
                    </a:lnTo>
                    <a:lnTo>
                      <a:pt x="98" y="294"/>
                    </a:lnTo>
                    <a:lnTo>
                      <a:pt x="90" y="295"/>
                    </a:lnTo>
                    <a:lnTo>
                      <a:pt x="82" y="296"/>
                    </a:lnTo>
                    <a:lnTo>
                      <a:pt x="74" y="298"/>
                    </a:lnTo>
                    <a:lnTo>
                      <a:pt x="70" y="295"/>
                    </a:lnTo>
                    <a:lnTo>
                      <a:pt x="68" y="290"/>
                    </a:lnTo>
                    <a:lnTo>
                      <a:pt x="66" y="286"/>
                    </a:lnTo>
                    <a:lnTo>
                      <a:pt x="64" y="280"/>
                    </a:lnTo>
                    <a:lnTo>
                      <a:pt x="63" y="275"/>
                    </a:lnTo>
                    <a:lnTo>
                      <a:pt x="62" y="270"/>
                    </a:lnTo>
                    <a:lnTo>
                      <a:pt x="61" y="265"/>
                    </a:lnTo>
                    <a:lnTo>
                      <a:pt x="61" y="259"/>
                    </a:lnTo>
                    <a:lnTo>
                      <a:pt x="60" y="253"/>
                    </a:lnTo>
                    <a:lnTo>
                      <a:pt x="59" y="248"/>
                    </a:lnTo>
                    <a:lnTo>
                      <a:pt x="57" y="242"/>
                    </a:lnTo>
                    <a:lnTo>
                      <a:pt x="56" y="238"/>
                    </a:lnTo>
                    <a:lnTo>
                      <a:pt x="53" y="233"/>
                    </a:lnTo>
                    <a:lnTo>
                      <a:pt x="50" y="229"/>
                    </a:lnTo>
                    <a:lnTo>
                      <a:pt x="46" y="225"/>
                    </a:lnTo>
                    <a:lnTo>
                      <a:pt x="42" y="222"/>
                    </a:lnTo>
                    <a:lnTo>
                      <a:pt x="40" y="220"/>
                    </a:lnTo>
                    <a:lnTo>
                      <a:pt x="39" y="217"/>
                    </a:lnTo>
                    <a:lnTo>
                      <a:pt x="38" y="214"/>
                    </a:lnTo>
                    <a:lnTo>
                      <a:pt x="36" y="212"/>
                    </a:lnTo>
                    <a:lnTo>
                      <a:pt x="35" y="209"/>
                    </a:lnTo>
                    <a:lnTo>
                      <a:pt x="33" y="207"/>
                    </a:lnTo>
                    <a:lnTo>
                      <a:pt x="32" y="204"/>
                    </a:lnTo>
                    <a:lnTo>
                      <a:pt x="30" y="201"/>
                    </a:lnTo>
                    <a:lnTo>
                      <a:pt x="28" y="200"/>
                    </a:lnTo>
                    <a:lnTo>
                      <a:pt x="26" y="198"/>
                    </a:lnTo>
                    <a:lnTo>
                      <a:pt x="24" y="195"/>
                    </a:lnTo>
                    <a:lnTo>
                      <a:pt x="23" y="192"/>
                    </a:lnTo>
                    <a:lnTo>
                      <a:pt x="23" y="184"/>
                    </a:lnTo>
                    <a:lnTo>
                      <a:pt x="23" y="177"/>
                    </a:lnTo>
                    <a:lnTo>
                      <a:pt x="21" y="172"/>
                    </a:lnTo>
                    <a:lnTo>
                      <a:pt x="19" y="165"/>
                    </a:lnTo>
                    <a:lnTo>
                      <a:pt x="16" y="159"/>
                    </a:lnTo>
                    <a:lnTo>
                      <a:pt x="13" y="153"/>
                    </a:lnTo>
                    <a:lnTo>
                      <a:pt x="10" y="147"/>
                    </a:lnTo>
                    <a:lnTo>
                      <a:pt x="5" y="141"/>
                    </a:lnTo>
                    <a:lnTo>
                      <a:pt x="3" y="139"/>
                    </a:lnTo>
                    <a:lnTo>
                      <a:pt x="2" y="138"/>
                    </a:lnTo>
                    <a:lnTo>
                      <a:pt x="1" y="137"/>
                    </a:lnTo>
                    <a:lnTo>
                      <a:pt x="0" y="136"/>
                    </a:lnTo>
                    <a:lnTo>
                      <a:pt x="0" y="110"/>
                    </a:lnTo>
                    <a:lnTo>
                      <a:pt x="3" y="105"/>
                    </a:lnTo>
                    <a:lnTo>
                      <a:pt x="6" y="99"/>
                    </a:lnTo>
                    <a:lnTo>
                      <a:pt x="8" y="92"/>
                    </a:lnTo>
                    <a:lnTo>
                      <a:pt x="10" y="85"/>
                    </a:lnTo>
                    <a:lnTo>
                      <a:pt x="11" y="78"/>
                    </a:lnTo>
                    <a:lnTo>
                      <a:pt x="13" y="72"/>
                    </a:lnTo>
                    <a:lnTo>
                      <a:pt x="15" y="66"/>
                    </a:lnTo>
                    <a:lnTo>
                      <a:pt x="18" y="60"/>
                    </a:lnTo>
                    <a:lnTo>
                      <a:pt x="23" y="56"/>
                    </a:lnTo>
                    <a:lnTo>
                      <a:pt x="28" y="51"/>
                    </a:lnTo>
                    <a:lnTo>
                      <a:pt x="32" y="46"/>
                    </a:lnTo>
                    <a:lnTo>
                      <a:pt x="37" y="41"/>
                    </a:lnTo>
                    <a:lnTo>
                      <a:pt x="41" y="36"/>
                    </a:lnTo>
                    <a:lnTo>
                      <a:pt x="44" y="31"/>
                    </a:lnTo>
                    <a:lnTo>
                      <a:pt x="48" y="26"/>
                    </a:lnTo>
                    <a:lnTo>
                      <a:pt x="51" y="22"/>
                    </a:lnTo>
                    <a:lnTo>
                      <a:pt x="54" y="19"/>
                    </a:lnTo>
                    <a:lnTo>
                      <a:pt x="56" y="15"/>
                    </a:lnTo>
                    <a:lnTo>
                      <a:pt x="59" y="12"/>
                    </a:lnTo>
                    <a:lnTo>
                      <a:pt x="62" y="10"/>
                    </a:lnTo>
                    <a:lnTo>
                      <a:pt x="65" y="7"/>
                    </a:lnTo>
                    <a:lnTo>
                      <a:pt x="68" y="5"/>
                    </a:lnTo>
                    <a:lnTo>
                      <a:pt x="71" y="3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307">
                <a:extLst>
                  <a:ext uri="{FF2B5EF4-FFF2-40B4-BE49-F238E27FC236}">
                    <a16:creationId xmlns:a16="http://schemas.microsoft.com/office/drawing/2014/main" id="{292A6CE2-4A3B-324D-87DC-315063972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489" y="3143465"/>
                <a:ext cx="225530" cy="332727"/>
              </a:xfrm>
              <a:custGeom>
                <a:avLst/>
                <a:gdLst>
                  <a:gd name="T0" fmla="*/ 2147483647 w 163"/>
                  <a:gd name="T1" fmla="*/ 2147483647 h 239"/>
                  <a:gd name="T2" fmla="*/ 2147483647 w 163"/>
                  <a:gd name="T3" fmla="*/ 2147483647 h 239"/>
                  <a:gd name="T4" fmla="*/ 2147483647 w 163"/>
                  <a:gd name="T5" fmla="*/ 2147483647 h 239"/>
                  <a:gd name="T6" fmla="*/ 2147483647 w 163"/>
                  <a:gd name="T7" fmla="*/ 2147483647 h 239"/>
                  <a:gd name="T8" fmla="*/ 2147483647 w 163"/>
                  <a:gd name="T9" fmla="*/ 2147483647 h 239"/>
                  <a:gd name="T10" fmla="*/ 2147483647 w 163"/>
                  <a:gd name="T11" fmla="*/ 2147483647 h 239"/>
                  <a:gd name="T12" fmla="*/ 2147483647 w 163"/>
                  <a:gd name="T13" fmla="*/ 2147483647 h 239"/>
                  <a:gd name="T14" fmla="*/ 2147483647 w 163"/>
                  <a:gd name="T15" fmla="*/ 2147483647 h 239"/>
                  <a:gd name="T16" fmla="*/ 2147483647 w 163"/>
                  <a:gd name="T17" fmla="*/ 2147483647 h 239"/>
                  <a:gd name="T18" fmla="*/ 2147483647 w 163"/>
                  <a:gd name="T19" fmla="*/ 2147483647 h 239"/>
                  <a:gd name="T20" fmla="*/ 2147483647 w 163"/>
                  <a:gd name="T21" fmla="*/ 2147483647 h 239"/>
                  <a:gd name="T22" fmla="*/ 2147483647 w 163"/>
                  <a:gd name="T23" fmla="*/ 2147483647 h 239"/>
                  <a:gd name="T24" fmla="*/ 2147483647 w 163"/>
                  <a:gd name="T25" fmla="*/ 2147483647 h 239"/>
                  <a:gd name="T26" fmla="*/ 2147483647 w 163"/>
                  <a:gd name="T27" fmla="*/ 2147483647 h 239"/>
                  <a:gd name="T28" fmla="*/ 2147483647 w 163"/>
                  <a:gd name="T29" fmla="*/ 2147483647 h 239"/>
                  <a:gd name="T30" fmla="*/ 2147483647 w 163"/>
                  <a:gd name="T31" fmla="*/ 2147483647 h 239"/>
                  <a:gd name="T32" fmla="*/ 2147483647 w 163"/>
                  <a:gd name="T33" fmla="*/ 2147483647 h 239"/>
                  <a:gd name="T34" fmla="*/ 2147483647 w 163"/>
                  <a:gd name="T35" fmla="*/ 2147483647 h 239"/>
                  <a:gd name="T36" fmla="*/ 2147483647 w 163"/>
                  <a:gd name="T37" fmla="*/ 2147483647 h 239"/>
                  <a:gd name="T38" fmla="*/ 2147483647 w 163"/>
                  <a:gd name="T39" fmla="*/ 2147483647 h 239"/>
                  <a:gd name="T40" fmla="*/ 2147483647 w 163"/>
                  <a:gd name="T41" fmla="*/ 2147483647 h 239"/>
                  <a:gd name="T42" fmla="*/ 2147483647 w 163"/>
                  <a:gd name="T43" fmla="*/ 2147483647 h 239"/>
                  <a:gd name="T44" fmla="*/ 2147483647 w 163"/>
                  <a:gd name="T45" fmla="*/ 2147483647 h 239"/>
                  <a:gd name="T46" fmla="*/ 2147483647 w 163"/>
                  <a:gd name="T47" fmla="*/ 2147483647 h 239"/>
                  <a:gd name="T48" fmla="*/ 2147483647 w 163"/>
                  <a:gd name="T49" fmla="*/ 2147483647 h 239"/>
                  <a:gd name="T50" fmla="*/ 2147483647 w 163"/>
                  <a:gd name="T51" fmla="*/ 2147483647 h 239"/>
                  <a:gd name="T52" fmla="*/ 2147483647 w 163"/>
                  <a:gd name="T53" fmla="*/ 2147483647 h 239"/>
                  <a:gd name="T54" fmla="*/ 2147483647 w 163"/>
                  <a:gd name="T55" fmla="*/ 2147483647 h 239"/>
                  <a:gd name="T56" fmla="*/ 2147483647 w 163"/>
                  <a:gd name="T57" fmla="*/ 2147483647 h 239"/>
                  <a:gd name="T58" fmla="*/ 2147483647 w 163"/>
                  <a:gd name="T59" fmla="*/ 2147483647 h 239"/>
                  <a:gd name="T60" fmla="*/ 2147483647 w 163"/>
                  <a:gd name="T61" fmla="*/ 2147483647 h 239"/>
                  <a:gd name="T62" fmla="*/ 2147483647 w 163"/>
                  <a:gd name="T63" fmla="*/ 2147483647 h 239"/>
                  <a:gd name="T64" fmla="*/ 2147483647 w 163"/>
                  <a:gd name="T65" fmla="*/ 2147483647 h 239"/>
                  <a:gd name="T66" fmla="*/ 2147483647 w 163"/>
                  <a:gd name="T67" fmla="*/ 2147483647 h 239"/>
                  <a:gd name="T68" fmla="*/ 2147483647 w 163"/>
                  <a:gd name="T69" fmla="*/ 2147483647 h 239"/>
                  <a:gd name="T70" fmla="*/ 2147483647 w 163"/>
                  <a:gd name="T71" fmla="*/ 2147483647 h 239"/>
                  <a:gd name="T72" fmla="*/ 2147483647 w 163"/>
                  <a:gd name="T73" fmla="*/ 2147483647 h 239"/>
                  <a:gd name="T74" fmla="*/ 2147483647 w 163"/>
                  <a:gd name="T75" fmla="*/ 2147483647 h 239"/>
                  <a:gd name="T76" fmla="*/ 2147483647 w 163"/>
                  <a:gd name="T77" fmla="*/ 2147483647 h 239"/>
                  <a:gd name="T78" fmla="*/ 2147483647 w 163"/>
                  <a:gd name="T79" fmla="*/ 2147483647 h 239"/>
                  <a:gd name="T80" fmla="*/ 2147483647 w 163"/>
                  <a:gd name="T81" fmla="*/ 2147483647 h 239"/>
                  <a:gd name="T82" fmla="*/ 2147483647 w 163"/>
                  <a:gd name="T83" fmla="*/ 2147483647 h 239"/>
                  <a:gd name="T84" fmla="*/ 2147483647 w 163"/>
                  <a:gd name="T85" fmla="*/ 2147483647 h 239"/>
                  <a:gd name="T86" fmla="*/ 2147483647 w 163"/>
                  <a:gd name="T87" fmla="*/ 2147483647 h 239"/>
                  <a:gd name="T88" fmla="*/ 2147483647 w 163"/>
                  <a:gd name="T89" fmla="*/ 2147483647 h 239"/>
                  <a:gd name="T90" fmla="*/ 0 w 163"/>
                  <a:gd name="T91" fmla="*/ 2147483647 h 239"/>
                  <a:gd name="T92" fmla="*/ 0 w 163"/>
                  <a:gd name="T93" fmla="*/ 2147483647 h 239"/>
                  <a:gd name="T94" fmla="*/ 2147483647 w 163"/>
                  <a:gd name="T95" fmla="*/ 2147483647 h 239"/>
                  <a:gd name="T96" fmla="*/ 2147483647 w 163"/>
                  <a:gd name="T97" fmla="*/ 2147483647 h 239"/>
                  <a:gd name="T98" fmla="*/ 2147483647 w 163"/>
                  <a:gd name="T99" fmla="*/ 2147483647 h 239"/>
                  <a:gd name="T100" fmla="*/ 2147483647 w 163"/>
                  <a:gd name="T101" fmla="*/ 2147483647 h 239"/>
                  <a:gd name="T102" fmla="*/ 2147483647 w 163"/>
                  <a:gd name="T103" fmla="*/ 2147483647 h 239"/>
                  <a:gd name="T104" fmla="*/ 2147483647 w 163"/>
                  <a:gd name="T105" fmla="*/ 2147483647 h 239"/>
                  <a:gd name="T106" fmla="*/ 2147483647 w 163"/>
                  <a:gd name="T107" fmla="*/ 2147483647 h 239"/>
                  <a:gd name="T108" fmla="*/ 2147483647 w 163"/>
                  <a:gd name="T109" fmla="*/ 2147483647 h 239"/>
                  <a:gd name="T110" fmla="*/ 2147483647 w 163"/>
                  <a:gd name="T111" fmla="*/ 0 h 239"/>
                  <a:gd name="T112" fmla="*/ 2147483647 w 163"/>
                  <a:gd name="T113" fmla="*/ 0 h 2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63"/>
                  <a:gd name="T172" fmla="*/ 0 h 239"/>
                  <a:gd name="T173" fmla="*/ 163 w 163"/>
                  <a:gd name="T174" fmla="*/ 239 h 23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63" h="239">
                    <a:moveTo>
                      <a:pt x="94" y="0"/>
                    </a:moveTo>
                    <a:lnTo>
                      <a:pt x="97" y="2"/>
                    </a:lnTo>
                    <a:lnTo>
                      <a:pt x="100" y="3"/>
                    </a:lnTo>
                    <a:lnTo>
                      <a:pt x="103" y="5"/>
                    </a:lnTo>
                    <a:lnTo>
                      <a:pt x="106" y="7"/>
                    </a:lnTo>
                    <a:lnTo>
                      <a:pt x="109" y="9"/>
                    </a:lnTo>
                    <a:lnTo>
                      <a:pt x="111" y="12"/>
                    </a:lnTo>
                    <a:lnTo>
                      <a:pt x="114" y="15"/>
                    </a:lnTo>
                    <a:lnTo>
                      <a:pt x="117" y="18"/>
                    </a:lnTo>
                    <a:lnTo>
                      <a:pt x="119" y="22"/>
                    </a:lnTo>
                    <a:lnTo>
                      <a:pt x="121" y="26"/>
                    </a:lnTo>
                    <a:lnTo>
                      <a:pt x="122" y="31"/>
                    </a:lnTo>
                    <a:lnTo>
                      <a:pt x="122" y="36"/>
                    </a:lnTo>
                    <a:lnTo>
                      <a:pt x="123" y="41"/>
                    </a:lnTo>
                    <a:lnTo>
                      <a:pt x="124" y="46"/>
                    </a:lnTo>
                    <a:lnTo>
                      <a:pt x="124" y="51"/>
                    </a:lnTo>
                    <a:lnTo>
                      <a:pt x="124" y="56"/>
                    </a:lnTo>
                    <a:lnTo>
                      <a:pt x="124" y="61"/>
                    </a:lnTo>
                    <a:lnTo>
                      <a:pt x="125" y="66"/>
                    </a:lnTo>
                    <a:lnTo>
                      <a:pt x="126" y="71"/>
                    </a:lnTo>
                    <a:lnTo>
                      <a:pt x="127" y="76"/>
                    </a:lnTo>
                    <a:lnTo>
                      <a:pt x="128" y="81"/>
                    </a:lnTo>
                    <a:lnTo>
                      <a:pt x="129" y="85"/>
                    </a:lnTo>
                    <a:lnTo>
                      <a:pt x="132" y="90"/>
                    </a:lnTo>
                    <a:lnTo>
                      <a:pt x="135" y="94"/>
                    </a:lnTo>
                    <a:lnTo>
                      <a:pt x="146" y="96"/>
                    </a:lnTo>
                    <a:lnTo>
                      <a:pt x="160" y="119"/>
                    </a:lnTo>
                    <a:lnTo>
                      <a:pt x="160" y="122"/>
                    </a:lnTo>
                    <a:lnTo>
                      <a:pt x="161" y="124"/>
                    </a:lnTo>
                    <a:lnTo>
                      <a:pt x="162" y="126"/>
                    </a:lnTo>
                    <a:lnTo>
                      <a:pt x="162" y="129"/>
                    </a:lnTo>
                    <a:lnTo>
                      <a:pt x="159" y="134"/>
                    </a:lnTo>
                    <a:lnTo>
                      <a:pt x="156" y="139"/>
                    </a:lnTo>
                    <a:lnTo>
                      <a:pt x="154" y="146"/>
                    </a:lnTo>
                    <a:lnTo>
                      <a:pt x="151" y="152"/>
                    </a:lnTo>
                    <a:lnTo>
                      <a:pt x="150" y="158"/>
                    </a:lnTo>
                    <a:lnTo>
                      <a:pt x="149" y="164"/>
                    </a:lnTo>
                    <a:lnTo>
                      <a:pt x="148" y="171"/>
                    </a:lnTo>
                    <a:lnTo>
                      <a:pt x="148" y="177"/>
                    </a:lnTo>
                    <a:lnTo>
                      <a:pt x="147" y="183"/>
                    </a:lnTo>
                    <a:lnTo>
                      <a:pt x="147" y="189"/>
                    </a:lnTo>
                    <a:lnTo>
                      <a:pt x="147" y="196"/>
                    </a:lnTo>
                    <a:lnTo>
                      <a:pt x="148" y="203"/>
                    </a:lnTo>
                    <a:lnTo>
                      <a:pt x="148" y="209"/>
                    </a:lnTo>
                    <a:lnTo>
                      <a:pt x="149" y="216"/>
                    </a:lnTo>
                    <a:lnTo>
                      <a:pt x="149" y="222"/>
                    </a:lnTo>
                    <a:lnTo>
                      <a:pt x="150" y="228"/>
                    </a:lnTo>
                    <a:lnTo>
                      <a:pt x="149" y="230"/>
                    </a:lnTo>
                    <a:lnTo>
                      <a:pt x="148" y="232"/>
                    </a:lnTo>
                    <a:lnTo>
                      <a:pt x="146" y="233"/>
                    </a:lnTo>
                    <a:lnTo>
                      <a:pt x="144" y="235"/>
                    </a:lnTo>
                    <a:lnTo>
                      <a:pt x="139" y="237"/>
                    </a:lnTo>
                    <a:lnTo>
                      <a:pt x="135" y="237"/>
                    </a:lnTo>
                    <a:lnTo>
                      <a:pt x="130" y="238"/>
                    </a:lnTo>
                    <a:lnTo>
                      <a:pt x="125" y="238"/>
                    </a:lnTo>
                    <a:lnTo>
                      <a:pt x="121" y="237"/>
                    </a:lnTo>
                    <a:lnTo>
                      <a:pt x="116" y="237"/>
                    </a:lnTo>
                    <a:lnTo>
                      <a:pt x="111" y="236"/>
                    </a:lnTo>
                    <a:lnTo>
                      <a:pt x="107" y="236"/>
                    </a:lnTo>
                    <a:lnTo>
                      <a:pt x="104" y="230"/>
                    </a:lnTo>
                    <a:lnTo>
                      <a:pt x="101" y="224"/>
                    </a:lnTo>
                    <a:lnTo>
                      <a:pt x="98" y="218"/>
                    </a:lnTo>
                    <a:lnTo>
                      <a:pt x="95" y="213"/>
                    </a:lnTo>
                    <a:lnTo>
                      <a:pt x="92" y="207"/>
                    </a:lnTo>
                    <a:lnTo>
                      <a:pt x="89" y="202"/>
                    </a:lnTo>
                    <a:lnTo>
                      <a:pt x="83" y="198"/>
                    </a:lnTo>
                    <a:lnTo>
                      <a:pt x="78" y="195"/>
                    </a:lnTo>
                    <a:lnTo>
                      <a:pt x="73" y="191"/>
                    </a:lnTo>
                    <a:lnTo>
                      <a:pt x="70" y="188"/>
                    </a:lnTo>
                    <a:lnTo>
                      <a:pt x="67" y="185"/>
                    </a:lnTo>
                    <a:lnTo>
                      <a:pt x="63" y="183"/>
                    </a:lnTo>
                    <a:lnTo>
                      <a:pt x="59" y="181"/>
                    </a:lnTo>
                    <a:lnTo>
                      <a:pt x="55" y="179"/>
                    </a:lnTo>
                    <a:lnTo>
                      <a:pt x="52" y="177"/>
                    </a:lnTo>
                    <a:lnTo>
                      <a:pt x="48" y="175"/>
                    </a:lnTo>
                    <a:lnTo>
                      <a:pt x="45" y="170"/>
                    </a:lnTo>
                    <a:lnTo>
                      <a:pt x="41" y="167"/>
                    </a:lnTo>
                    <a:lnTo>
                      <a:pt x="38" y="164"/>
                    </a:lnTo>
                    <a:lnTo>
                      <a:pt x="34" y="162"/>
                    </a:lnTo>
                    <a:lnTo>
                      <a:pt x="29" y="159"/>
                    </a:lnTo>
                    <a:lnTo>
                      <a:pt x="25" y="157"/>
                    </a:lnTo>
                    <a:lnTo>
                      <a:pt x="20" y="154"/>
                    </a:lnTo>
                    <a:lnTo>
                      <a:pt x="16" y="150"/>
                    </a:lnTo>
                    <a:lnTo>
                      <a:pt x="18" y="141"/>
                    </a:lnTo>
                    <a:lnTo>
                      <a:pt x="18" y="133"/>
                    </a:lnTo>
                    <a:lnTo>
                      <a:pt x="16" y="124"/>
                    </a:lnTo>
                    <a:lnTo>
                      <a:pt x="14" y="116"/>
                    </a:lnTo>
                    <a:lnTo>
                      <a:pt x="11" y="108"/>
                    </a:lnTo>
                    <a:lnTo>
                      <a:pt x="7" y="100"/>
                    </a:lnTo>
                    <a:lnTo>
                      <a:pt x="4" y="92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0" y="79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8" y="70"/>
                    </a:lnTo>
                    <a:lnTo>
                      <a:pt x="15" y="68"/>
                    </a:lnTo>
                    <a:lnTo>
                      <a:pt x="24" y="66"/>
                    </a:lnTo>
                    <a:lnTo>
                      <a:pt x="32" y="63"/>
                    </a:lnTo>
                    <a:lnTo>
                      <a:pt x="40" y="61"/>
                    </a:lnTo>
                    <a:lnTo>
                      <a:pt x="45" y="58"/>
                    </a:lnTo>
                    <a:lnTo>
                      <a:pt x="51" y="52"/>
                    </a:lnTo>
                    <a:lnTo>
                      <a:pt x="54" y="44"/>
                    </a:lnTo>
                    <a:lnTo>
                      <a:pt x="56" y="39"/>
                    </a:lnTo>
                    <a:lnTo>
                      <a:pt x="58" y="35"/>
                    </a:lnTo>
                    <a:lnTo>
                      <a:pt x="60" y="31"/>
                    </a:lnTo>
                    <a:lnTo>
                      <a:pt x="62" y="27"/>
                    </a:lnTo>
                    <a:lnTo>
                      <a:pt x="63" y="23"/>
                    </a:lnTo>
                    <a:lnTo>
                      <a:pt x="65" y="20"/>
                    </a:lnTo>
                    <a:lnTo>
                      <a:pt x="68" y="16"/>
                    </a:lnTo>
                    <a:lnTo>
                      <a:pt x="70" y="13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309">
                <a:extLst>
                  <a:ext uri="{FF2B5EF4-FFF2-40B4-BE49-F238E27FC236}">
                    <a16:creationId xmlns:a16="http://schemas.microsoft.com/office/drawing/2014/main" id="{41FD5DF8-7935-C742-93E6-50724D2DB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235" y="3181053"/>
                <a:ext cx="169844" cy="162884"/>
              </a:xfrm>
              <a:custGeom>
                <a:avLst/>
                <a:gdLst>
                  <a:gd name="T0" fmla="*/ 2147483647 w 122"/>
                  <a:gd name="T1" fmla="*/ 0 h 117"/>
                  <a:gd name="T2" fmla="*/ 2147483647 w 122"/>
                  <a:gd name="T3" fmla="*/ 2147483647 h 117"/>
                  <a:gd name="T4" fmla="*/ 2147483647 w 122"/>
                  <a:gd name="T5" fmla="*/ 2147483647 h 117"/>
                  <a:gd name="T6" fmla="*/ 2147483647 w 122"/>
                  <a:gd name="T7" fmla="*/ 2147483647 h 117"/>
                  <a:gd name="T8" fmla="*/ 2147483647 w 122"/>
                  <a:gd name="T9" fmla="*/ 2147483647 h 117"/>
                  <a:gd name="T10" fmla="*/ 2147483647 w 122"/>
                  <a:gd name="T11" fmla="*/ 2147483647 h 117"/>
                  <a:gd name="T12" fmla="*/ 2147483647 w 122"/>
                  <a:gd name="T13" fmla="*/ 2147483647 h 117"/>
                  <a:gd name="T14" fmla="*/ 2147483647 w 122"/>
                  <a:gd name="T15" fmla="*/ 2147483647 h 117"/>
                  <a:gd name="T16" fmla="*/ 2147483647 w 122"/>
                  <a:gd name="T17" fmla="*/ 2147483647 h 117"/>
                  <a:gd name="T18" fmla="*/ 2147483647 w 122"/>
                  <a:gd name="T19" fmla="*/ 2147483647 h 117"/>
                  <a:gd name="T20" fmla="*/ 2147483647 w 122"/>
                  <a:gd name="T21" fmla="*/ 2147483647 h 117"/>
                  <a:gd name="T22" fmla="*/ 2147483647 w 122"/>
                  <a:gd name="T23" fmla="*/ 2147483647 h 117"/>
                  <a:gd name="T24" fmla="*/ 2147483647 w 122"/>
                  <a:gd name="T25" fmla="*/ 2147483647 h 117"/>
                  <a:gd name="T26" fmla="*/ 2147483647 w 122"/>
                  <a:gd name="T27" fmla="*/ 2147483647 h 117"/>
                  <a:gd name="T28" fmla="*/ 2147483647 w 122"/>
                  <a:gd name="T29" fmla="*/ 2147483647 h 117"/>
                  <a:gd name="T30" fmla="*/ 2147483647 w 122"/>
                  <a:gd name="T31" fmla="*/ 2147483647 h 117"/>
                  <a:gd name="T32" fmla="*/ 2147483647 w 122"/>
                  <a:gd name="T33" fmla="*/ 2147483647 h 117"/>
                  <a:gd name="T34" fmla="*/ 2147483647 w 122"/>
                  <a:gd name="T35" fmla="*/ 2147483647 h 117"/>
                  <a:gd name="T36" fmla="*/ 2147483647 w 122"/>
                  <a:gd name="T37" fmla="*/ 2147483647 h 117"/>
                  <a:gd name="T38" fmla="*/ 2147483647 w 122"/>
                  <a:gd name="T39" fmla="*/ 2147483647 h 117"/>
                  <a:gd name="T40" fmla="*/ 2147483647 w 122"/>
                  <a:gd name="T41" fmla="*/ 2147483647 h 117"/>
                  <a:gd name="T42" fmla="*/ 2147483647 w 122"/>
                  <a:gd name="T43" fmla="*/ 2147483647 h 117"/>
                  <a:gd name="T44" fmla="*/ 2147483647 w 122"/>
                  <a:gd name="T45" fmla="*/ 2147483647 h 117"/>
                  <a:gd name="T46" fmla="*/ 2147483647 w 122"/>
                  <a:gd name="T47" fmla="*/ 2147483647 h 117"/>
                  <a:gd name="T48" fmla="*/ 2147483647 w 122"/>
                  <a:gd name="T49" fmla="*/ 2147483647 h 117"/>
                  <a:gd name="T50" fmla="*/ 2147483647 w 122"/>
                  <a:gd name="T51" fmla="*/ 2147483647 h 117"/>
                  <a:gd name="T52" fmla="*/ 2147483647 w 122"/>
                  <a:gd name="T53" fmla="*/ 2147483647 h 117"/>
                  <a:gd name="T54" fmla="*/ 2147483647 w 122"/>
                  <a:gd name="T55" fmla="*/ 2147483647 h 117"/>
                  <a:gd name="T56" fmla="*/ 2147483647 w 122"/>
                  <a:gd name="T57" fmla="*/ 2147483647 h 117"/>
                  <a:gd name="T58" fmla="*/ 2147483647 w 122"/>
                  <a:gd name="T59" fmla="*/ 2147483647 h 117"/>
                  <a:gd name="T60" fmla="*/ 2147483647 w 122"/>
                  <a:gd name="T61" fmla="*/ 2147483647 h 117"/>
                  <a:gd name="T62" fmla="*/ 2147483647 w 122"/>
                  <a:gd name="T63" fmla="*/ 2147483647 h 117"/>
                  <a:gd name="T64" fmla="*/ 2147483647 w 122"/>
                  <a:gd name="T65" fmla="*/ 2147483647 h 117"/>
                  <a:gd name="T66" fmla="*/ 2147483647 w 122"/>
                  <a:gd name="T67" fmla="*/ 2147483647 h 117"/>
                  <a:gd name="T68" fmla="*/ 2147483647 w 122"/>
                  <a:gd name="T69" fmla="*/ 2147483647 h 117"/>
                  <a:gd name="T70" fmla="*/ 2147483647 w 122"/>
                  <a:gd name="T71" fmla="*/ 2147483647 h 117"/>
                  <a:gd name="T72" fmla="*/ 2147483647 w 122"/>
                  <a:gd name="T73" fmla="*/ 2147483647 h 117"/>
                  <a:gd name="T74" fmla="*/ 2147483647 w 122"/>
                  <a:gd name="T75" fmla="*/ 2147483647 h 117"/>
                  <a:gd name="T76" fmla="*/ 2147483647 w 122"/>
                  <a:gd name="T77" fmla="*/ 2147483647 h 117"/>
                  <a:gd name="T78" fmla="*/ 2147483647 w 122"/>
                  <a:gd name="T79" fmla="*/ 2147483647 h 117"/>
                  <a:gd name="T80" fmla="*/ 0 w 122"/>
                  <a:gd name="T81" fmla="*/ 2147483647 h 117"/>
                  <a:gd name="T82" fmla="*/ 0 w 122"/>
                  <a:gd name="T83" fmla="*/ 2147483647 h 117"/>
                  <a:gd name="T84" fmla="*/ 2147483647 w 122"/>
                  <a:gd name="T85" fmla="*/ 2147483647 h 117"/>
                  <a:gd name="T86" fmla="*/ 2147483647 w 122"/>
                  <a:gd name="T87" fmla="*/ 2147483647 h 117"/>
                  <a:gd name="T88" fmla="*/ 2147483647 w 122"/>
                  <a:gd name="T89" fmla="*/ 2147483647 h 117"/>
                  <a:gd name="T90" fmla="*/ 2147483647 w 122"/>
                  <a:gd name="T91" fmla="*/ 2147483647 h 117"/>
                  <a:gd name="T92" fmla="*/ 2147483647 w 122"/>
                  <a:gd name="T93" fmla="*/ 2147483647 h 117"/>
                  <a:gd name="T94" fmla="*/ 2147483647 w 122"/>
                  <a:gd name="T95" fmla="*/ 2147483647 h 117"/>
                  <a:gd name="T96" fmla="*/ 2147483647 w 122"/>
                  <a:gd name="T97" fmla="*/ 2147483647 h 117"/>
                  <a:gd name="T98" fmla="*/ 2147483647 w 122"/>
                  <a:gd name="T99" fmla="*/ 0 h 1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22"/>
                  <a:gd name="T151" fmla="*/ 0 h 117"/>
                  <a:gd name="T152" fmla="*/ 122 w 122"/>
                  <a:gd name="T153" fmla="*/ 117 h 1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22" h="117">
                    <a:moveTo>
                      <a:pt x="58" y="0"/>
                    </a:moveTo>
                    <a:lnTo>
                      <a:pt x="110" y="36"/>
                    </a:lnTo>
                    <a:lnTo>
                      <a:pt x="121" y="45"/>
                    </a:lnTo>
                    <a:lnTo>
                      <a:pt x="118" y="47"/>
                    </a:lnTo>
                    <a:lnTo>
                      <a:pt x="114" y="49"/>
                    </a:lnTo>
                    <a:lnTo>
                      <a:pt x="111" y="51"/>
                    </a:lnTo>
                    <a:lnTo>
                      <a:pt x="109" y="53"/>
                    </a:lnTo>
                    <a:lnTo>
                      <a:pt x="105" y="55"/>
                    </a:lnTo>
                    <a:lnTo>
                      <a:pt x="102" y="58"/>
                    </a:lnTo>
                    <a:lnTo>
                      <a:pt x="98" y="60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91" y="67"/>
                    </a:lnTo>
                    <a:lnTo>
                      <a:pt x="89" y="68"/>
                    </a:lnTo>
                    <a:lnTo>
                      <a:pt x="87" y="70"/>
                    </a:lnTo>
                    <a:lnTo>
                      <a:pt x="86" y="72"/>
                    </a:lnTo>
                    <a:lnTo>
                      <a:pt x="85" y="74"/>
                    </a:lnTo>
                    <a:lnTo>
                      <a:pt x="84" y="76"/>
                    </a:lnTo>
                    <a:lnTo>
                      <a:pt x="82" y="78"/>
                    </a:lnTo>
                    <a:lnTo>
                      <a:pt x="78" y="111"/>
                    </a:lnTo>
                    <a:lnTo>
                      <a:pt x="73" y="116"/>
                    </a:lnTo>
                    <a:lnTo>
                      <a:pt x="63" y="112"/>
                    </a:lnTo>
                    <a:lnTo>
                      <a:pt x="59" y="107"/>
                    </a:lnTo>
                    <a:lnTo>
                      <a:pt x="55" y="103"/>
                    </a:lnTo>
                    <a:lnTo>
                      <a:pt x="50" y="98"/>
                    </a:lnTo>
                    <a:lnTo>
                      <a:pt x="46" y="94"/>
                    </a:lnTo>
                    <a:lnTo>
                      <a:pt x="40" y="90"/>
                    </a:lnTo>
                    <a:lnTo>
                      <a:pt x="34" y="88"/>
                    </a:lnTo>
                    <a:lnTo>
                      <a:pt x="28" y="87"/>
                    </a:lnTo>
                    <a:lnTo>
                      <a:pt x="20" y="88"/>
                    </a:lnTo>
                    <a:lnTo>
                      <a:pt x="18" y="88"/>
                    </a:lnTo>
                    <a:lnTo>
                      <a:pt x="16" y="88"/>
                    </a:lnTo>
                    <a:lnTo>
                      <a:pt x="13" y="89"/>
                    </a:lnTo>
                    <a:lnTo>
                      <a:pt x="11" y="90"/>
                    </a:lnTo>
                    <a:lnTo>
                      <a:pt x="10" y="87"/>
                    </a:lnTo>
                    <a:lnTo>
                      <a:pt x="8" y="85"/>
                    </a:lnTo>
                    <a:lnTo>
                      <a:pt x="6" y="82"/>
                    </a:lnTo>
                    <a:lnTo>
                      <a:pt x="4" y="79"/>
                    </a:lnTo>
                    <a:lnTo>
                      <a:pt x="2" y="75"/>
                    </a:lnTo>
                    <a:lnTo>
                      <a:pt x="1" y="72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5" y="54"/>
                    </a:lnTo>
                    <a:lnTo>
                      <a:pt x="10" y="46"/>
                    </a:lnTo>
                    <a:lnTo>
                      <a:pt x="19" y="38"/>
                    </a:lnTo>
                    <a:lnTo>
                      <a:pt x="27" y="30"/>
                    </a:lnTo>
                    <a:lnTo>
                      <a:pt x="35" y="23"/>
                    </a:lnTo>
                    <a:lnTo>
                      <a:pt x="44" y="15"/>
                    </a:lnTo>
                    <a:lnTo>
                      <a:pt x="51" y="8"/>
                    </a:lnTo>
                    <a:lnTo>
                      <a:pt x="58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315">
                <a:extLst>
                  <a:ext uri="{FF2B5EF4-FFF2-40B4-BE49-F238E27FC236}">
                    <a16:creationId xmlns:a16="http://schemas.microsoft.com/office/drawing/2014/main" id="{06AE4B69-8F5B-2940-8BC6-B5988105A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234" y="3256230"/>
                <a:ext cx="306276" cy="356394"/>
              </a:xfrm>
              <a:custGeom>
                <a:avLst/>
                <a:gdLst>
                  <a:gd name="T0" fmla="*/ 2147483647 w 220"/>
                  <a:gd name="T1" fmla="*/ 2147483647 h 256"/>
                  <a:gd name="T2" fmla="*/ 2147483647 w 220"/>
                  <a:gd name="T3" fmla="*/ 2147483647 h 256"/>
                  <a:gd name="T4" fmla="*/ 0 w 220"/>
                  <a:gd name="T5" fmla="*/ 2147483647 h 256"/>
                  <a:gd name="T6" fmla="*/ 2147483647 w 220"/>
                  <a:gd name="T7" fmla="*/ 2147483647 h 256"/>
                  <a:gd name="T8" fmla="*/ 2147483647 w 220"/>
                  <a:gd name="T9" fmla="*/ 2147483647 h 256"/>
                  <a:gd name="T10" fmla="*/ 2147483647 w 220"/>
                  <a:gd name="T11" fmla="*/ 2147483647 h 256"/>
                  <a:gd name="T12" fmla="*/ 2147483647 w 220"/>
                  <a:gd name="T13" fmla="*/ 2147483647 h 256"/>
                  <a:gd name="T14" fmla="*/ 2147483647 w 220"/>
                  <a:gd name="T15" fmla="*/ 2147483647 h 256"/>
                  <a:gd name="T16" fmla="*/ 2147483647 w 220"/>
                  <a:gd name="T17" fmla="*/ 2147483647 h 256"/>
                  <a:gd name="T18" fmla="*/ 2147483647 w 220"/>
                  <a:gd name="T19" fmla="*/ 2147483647 h 256"/>
                  <a:gd name="T20" fmla="*/ 2147483647 w 220"/>
                  <a:gd name="T21" fmla="*/ 2147483647 h 256"/>
                  <a:gd name="T22" fmla="*/ 2147483647 w 220"/>
                  <a:gd name="T23" fmla="*/ 2147483647 h 256"/>
                  <a:gd name="T24" fmla="*/ 2147483647 w 220"/>
                  <a:gd name="T25" fmla="*/ 2147483647 h 256"/>
                  <a:gd name="T26" fmla="*/ 2147483647 w 220"/>
                  <a:gd name="T27" fmla="*/ 2147483647 h 256"/>
                  <a:gd name="T28" fmla="*/ 2147483647 w 220"/>
                  <a:gd name="T29" fmla="*/ 2147483647 h 256"/>
                  <a:gd name="T30" fmla="*/ 2147483647 w 220"/>
                  <a:gd name="T31" fmla="*/ 2147483647 h 256"/>
                  <a:gd name="T32" fmla="*/ 2147483647 w 220"/>
                  <a:gd name="T33" fmla="*/ 2147483647 h 256"/>
                  <a:gd name="T34" fmla="*/ 2147483647 w 220"/>
                  <a:gd name="T35" fmla="*/ 2147483647 h 256"/>
                  <a:gd name="T36" fmla="*/ 2147483647 w 220"/>
                  <a:gd name="T37" fmla="*/ 2147483647 h 256"/>
                  <a:gd name="T38" fmla="*/ 2147483647 w 220"/>
                  <a:gd name="T39" fmla="*/ 2147483647 h 256"/>
                  <a:gd name="T40" fmla="*/ 2147483647 w 220"/>
                  <a:gd name="T41" fmla="*/ 2147483647 h 256"/>
                  <a:gd name="T42" fmla="*/ 2147483647 w 220"/>
                  <a:gd name="T43" fmla="*/ 2147483647 h 256"/>
                  <a:gd name="T44" fmla="*/ 2147483647 w 220"/>
                  <a:gd name="T45" fmla="*/ 2147483647 h 256"/>
                  <a:gd name="T46" fmla="*/ 2147483647 w 220"/>
                  <a:gd name="T47" fmla="*/ 2147483647 h 256"/>
                  <a:gd name="T48" fmla="*/ 2147483647 w 220"/>
                  <a:gd name="T49" fmla="*/ 2147483647 h 256"/>
                  <a:gd name="T50" fmla="*/ 2147483647 w 220"/>
                  <a:gd name="T51" fmla="*/ 2147483647 h 256"/>
                  <a:gd name="T52" fmla="*/ 2147483647 w 220"/>
                  <a:gd name="T53" fmla="*/ 2147483647 h 256"/>
                  <a:gd name="T54" fmla="*/ 2147483647 w 220"/>
                  <a:gd name="T55" fmla="*/ 2147483647 h 256"/>
                  <a:gd name="T56" fmla="*/ 2147483647 w 220"/>
                  <a:gd name="T57" fmla="*/ 2147483647 h 256"/>
                  <a:gd name="T58" fmla="*/ 2147483647 w 220"/>
                  <a:gd name="T59" fmla="*/ 2147483647 h 256"/>
                  <a:gd name="T60" fmla="*/ 2147483647 w 220"/>
                  <a:gd name="T61" fmla="*/ 2147483647 h 256"/>
                  <a:gd name="T62" fmla="*/ 2147483647 w 220"/>
                  <a:gd name="T63" fmla="*/ 2147483647 h 256"/>
                  <a:gd name="T64" fmla="*/ 2147483647 w 220"/>
                  <a:gd name="T65" fmla="*/ 2147483647 h 256"/>
                  <a:gd name="T66" fmla="*/ 2147483647 w 220"/>
                  <a:gd name="T67" fmla="*/ 2147483647 h 256"/>
                  <a:gd name="T68" fmla="*/ 2147483647 w 220"/>
                  <a:gd name="T69" fmla="*/ 2147483647 h 256"/>
                  <a:gd name="T70" fmla="*/ 2147483647 w 220"/>
                  <a:gd name="T71" fmla="*/ 2147483647 h 256"/>
                  <a:gd name="T72" fmla="*/ 2147483647 w 220"/>
                  <a:gd name="T73" fmla="*/ 2147483647 h 256"/>
                  <a:gd name="T74" fmla="*/ 2147483647 w 220"/>
                  <a:gd name="T75" fmla="*/ 2147483647 h 256"/>
                  <a:gd name="T76" fmla="*/ 2147483647 w 220"/>
                  <a:gd name="T77" fmla="*/ 2147483647 h 256"/>
                  <a:gd name="T78" fmla="*/ 2147483647 w 220"/>
                  <a:gd name="T79" fmla="*/ 2147483647 h 256"/>
                  <a:gd name="T80" fmla="*/ 2147483647 w 220"/>
                  <a:gd name="T81" fmla="*/ 2147483647 h 256"/>
                  <a:gd name="T82" fmla="*/ 2147483647 w 220"/>
                  <a:gd name="T83" fmla="*/ 2147483647 h 256"/>
                  <a:gd name="T84" fmla="*/ 2147483647 w 220"/>
                  <a:gd name="T85" fmla="*/ 2147483647 h 256"/>
                  <a:gd name="T86" fmla="*/ 2147483647 w 220"/>
                  <a:gd name="T87" fmla="*/ 2147483647 h 256"/>
                  <a:gd name="T88" fmla="*/ 2147483647 w 220"/>
                  <a:gd name="T89" fmla="*/ 2147483647 h 256"/>
                  <a:gd name="T90" fmla="*/ 2147483647 w 220"/>
                  <a:gd name="T91" fmla="*/ 2147483647 h 256"/>
                  <a:gd name="T92" fmla="*/ 2147483647 w 220"/>
                  <a:gd name="T93" fmla="*/ 2147483647 h 256"/>
                  <a:gd name="T94" fmla="*/ 2147483647 w 220"/>
                  <a:gd name="T95" fmla="*/ 2147483647 h 256"/>
                  <a:gd name="T96" fmla="*/ 2147483647 w 220"/>
                  <a:gd name="T97" fmla="*/ 2147483647 h 256"/>
                  <a:gd name="T98" fmla="*/ 2147483647 w 220"/>
                  <a:gd name="T99" fmla="*/ 2147483647 h 2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20"/>
                  <a:gd name="T151" fmla="*/ 0 h 256"/>
                  <a:gd name="T152" fmla="*/ 220 w 220"/>
                  <a:gd name="T153" fmla="*/ 256 h 2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20" h="256">
                    <a:moveTo>
                      <a:pt x="8" y="152"/>
                    </a:moveTo>
                    <a:lnTo>
                      <a:pt x="6" y="146"/>
                    </a:lnTo>
                    <a:lnTo>
                      <a:pt x="4" y="140"/>
                    </a:lnTo>
                    <a:lnTo>
                      <a:pt x="3" y="134"/>
                    </a:lnTo>
                    <a:lnTo>
                      <a:pt x="2" y="127"/>
                    </a:lnTo>
                    <a:lnTo>
                      <a:pt x="1" y="120"/>
                    </a:lnTo>
                    <a:lnTo>
                      <a:pt x="0" y="113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1" y="94"/>
                    </a:lnTo>
                    <a:lnTo>
                      <a:pt x="2" y="87"/>
                    </a:lnTo>
                    <a:lnTo>
                      <a:pt x="3" y="81"/>
                    </a:lnTo>
                    <a:lnTo>
                      <a:pt x="4" y="75"/>
                    </a:lnTo>
                    <a:lnTo>
                      <a:pt x="7" y="68"/>
                    </a:lnTo>
                    <a:lnTo>
                      <a:pt x="9" y="64"/>
                    </a:lnTo>
                    <a:lnTo>
                      <a:pt x="12" y="59"/>
                    </a:lnTo>
                    <a:lnTo>
                      <a:pt x="15" y="53"/>
                    </a:lnTo>
                    <a:lnTo>
                      <a:pt x="15" y="51"/>
                    </a:lnTo>
                    <a:lnTo>
                      <a:pt x="15" y="49"/>
                    </a:lnTo>
                    <a:lnTo>
                      <a:pt x="15" y="48"/>
                    </a:lnTo>
                    <a:lnTo>
                      <a:pt x="16" y="47"/>
                    </a:lnTo>
                    <a:lnTo>
                      <a:pt x="18" y="45"/>
                    </a:lnTo>
                    <a:lnTo>
                      <a:pt x="20" y="44"/>
                    </a:lnTo>
                    <a:lnTo>
                      <a:pt x="23" y="43"/>
                    </a:lnTo>
                    <a:lnTo>
                      <a:pt x="26" y="43"/>
                    </a:lnTo>
                    <a:lnTo>
                      <a:pt x="29" y="43"/>
                    </a:lnTo>
                    <a:lnTo>
                      <a:pt x="32" y="43"/>
                    </a:lnTo>
                    <a:lnTo>
                      <a:pt x="35" y="43"/>
                    </a:lnTo>
                    <a:lnTo>
                      <a:pt x="38" y="44"/>
                    </a:lnTo>
                    <a:lnTo>
                      <a:pt x="40" y="46"/>
                    </a:lnTo>
                    <a:lnTo>
                      <a:pt x="43" y="48"/>
                    </a:lnTo>
                    <a:lnTo>
                      <a:pt x="45" y="50"/>
                    </a:lnTo>
                    <a:lnTo>
                      <a:pt x="47" y="51"/>
                    </a:lnTo>
                    <a:lnTo>
                      <a:pt x="49" y="53"/>
                    </a:lnTo>
                    <a:lnTo>
                      <a:pt x="50" y="55"/>
                    </a:lnTo>
                    <a:lnTo>
                      <a:pt x="52" y="57"/>
                    </a:lnTo>
                    <a:lnTo>
                      <a:pt x="53" y="60"/>
                    </a:lnTo>
                    <a:lnTo>
                      <a:pt x="55" y="61"/>
                    </a:lnTo>
                    <a:lnTo>
                      <a:pt x="57" y="64"/>
                    </a:lnTo>
                    <a:lnTo>
                      <a:pt x="59" y="65"/>
                    </a:lnTo>
                    <a:lnTo>
                      <a:pt x="62" y="68"/>
                    </a:lnTo>
                    <a:lnTo>
                      <a:pt x="66" y="69"/>
                    </a:lnTo>
                    <a:lnTo>
                      <a:pt x="69" y="71"/>
                    </a:lnTo>
                    <a:lnTo>
                      <a:pt x="72" y="71"/>
                    </a:lnTo>
                    <a:lnTo>
                      <a:pt x="76" y="71"/>
                    </a:lnTo>
                    <a:lnTo>
                      <a:pt x="80" y="69"/>
                    </a:lnTo>
                    <a:lnTo>
                      <a:pt x="83" y="66"/>
                    </a:lnTo>
                    <a:lnTo>
                      <a:pt x="86" y="64"/>
                    </a:lnTo>
                    <a:lnTo>
                      <a:pt x="88" y="60"/>
                    </a:lnTo>
                    <a:lnTo>
                      <a:pt x="90" y="56"/>
                    </a:lnTo>
                    <a:lnTo>
                      <a:pt x="91" y="52"/>
                    </a:lnTo>
                    <a:lnTo>
                      <a:pt x="91" y="48"/>
                    </a:lnTo>
                    <a:lnTo>
                      <a:pt x="91" y="43"/>
                    </a:lnTo>
                    <a:lnTo>
                      <a:pt x="91" y="40"/>
                    </a:lnTo>
                    <a:lnTo>
                      <a:pt x="91" y="38"/>
                    </a:lnTo>
                    <a:lnTo>
                      <a:pt x="91" y="36"/>
                    </a:lnTo>
                    <a:lnTo>
                      <a:pt x="91" y="34"/>
                    </a:lnTo>
                    <a:lnTo>
                      <a:pt x="91" y="31"/>
                    </a:lnTo>
                    <a:lnTo>
                      <a:pt x="92" y="29"/>
                    </a:lnTo>
                    <a:lnTo>
                      <a:pt x="93" y="27"/>
                    </a:lnTo>
                    <a:lnTo>
                      <a:pt x="94" y="24"/>
                    </a:lnTo>
                    <a:lnTo>
                      <a:pt x="129" y="0"/>
                    </a:lnTo>
                    <a:lnTo>
                      <a:pt x="137" y="3"/>
                    </a:lnTo>
                    <a:lnTo>
                      <a:pt x="144" y="7"/>
                    </a:lnTo>
                    <a:lnTo>
                      <a:pt x="151" y="12"/>
                    </a:lnTo>
                    <a:lnTo>
                      <a:pt x="158" y="17"/>
                    </a:lnTo>
                    <a:lnTo>
                      <a:pt x="164" y="21"/>
                    </a:lnTo>
                    <a:lnTo>
                      <a:pt x="173" y="23"/>
                    </a:lnTo>
                    <a:lnTo>
                      <a:pt x="181" y="25"/>
                    </a:lnTo>
                    <a:lnTo>
                      <a:pt x="191" y="24"/>
                    </a:lnTo>
                    <a:lnTo>
                      <a:pt x="192" y="24"/>
                    </a:lnTo>
                    <a:lnTo>
                      <a:pt x="194" y="23"/>
                    </a:lnTo>
                    <a:lnTo>
                      <a:pt x="195" y="23"/>
                    </a:lnTo>
                    <a:lnTo>
                      <a:pt x="197" y="22"/>
                    </a:lnTo>
                    <a:lnTo>
                      <a:pt x="201" y="30"/>
                    </a:lnTo>
                    <a:lnTo>
                      <a:pt x="203" y="37"/>
                    </a:lnTo>
                    <a:lnTo>
                      <a:pt x="208" y="44"/>
                    </a:lnTo>
                    <a:lnTo>
                      <a:pt x="211" y="51"/>
                    </a:lnTo>
                    <a:lnTo>
                      <a:pt x="215" y="59"/>
                    </a:lnTo>
                    <a:lnTo>
                      <a:pt x="217" y="66"/>
                    </a:lnTo>
                    <a:lnTo>
                      <a:pt x="219" y="75"/>
                    </a:lnTo>
                    <a:lnTo>
                      <a:pt x="219" y="84"/>
                    </a:lnTo>
                    <a:lnTo>
                      <a:pt x="217" y="91"/>
                    </a:lnTo>
                    <a:lnTo>
                      <a:pt x="215" y="97"/>
                    </a:lnTo>
                    <a:lnTo>
                      <a:pt x="215" y="104"/>
                    </a:lnTo>
                    <a:lnTo>
                      <a:pt x="215" y="110"/>
                    </a:lnTo>
                    <a:lnTo>
                      <a:pt x="215" y="116"/>
                    </a:lnTo>
                    <a:lnTo>
                      <a:pt x="216" y="123"/>
                    </a:lnTo>
                    <a:lnTo>
                      <a:pt x="218" y="130"/>
                    </a:lnTo>
                    <a:lnTo>
                      <a:pt x="219" y="136"/>
                    </a:lnTo>
                    <a:lnTo>
                      <a:pt x="215" y="141"/>
                    </a:lnTo>
                    <a:lnTo>
                      <a:pt x="211" y="146"/>
                    </a:lnTo>
                    <a:lnTo>
                      <a:pt x="208" y="151"/>
                    </a:lnTo>
                    <a:lnTo>
                      <a:pt x="206" y="156"/>
                    </a:lnTo>
                    <a:lnTo>
                      <a:pt x="204" y="163"/>
                    </a:lnTo>
                    <a:lnTo>
                      <a:pt x="202" y="169"/>
                    </a:lnTo>
                    <a:lnTo>
                      <a:pt x="201" y="176"/>
                    </a:lnTo>
                    <a:lnTo>
                      <a:pt x="201" y="182"/>
                    </a:lnTo>
                    <a:lnTo>
                      <a:pt x="200" y="190"/>
                    </a:lnTo>
                    <a:lnTo>
                      <a:pt x="200" y="195"/>
                    </a:lnTo>
                    <a:lnTo>
                      <a:pt x="200" y="202"/>
                    </a:lnTo>
                    <a:lnTo>
                      <a:pt x="201" y="209"/>
                    </a:lnTo>
                    <a:lnTo>
                      <a:pt x="201" y="215"/>
                    </a:lnTo>
                    <a:lnTo>
                      <a:pt x="201" y="222"/>
                    </a:lnTo>
                    <a:lnTo>
                      <a:pt x="202" y="229"/>
                    </a:lnTo>
                    <a:lnTo>
                      <a:pt x="203" y="235"/>
                    </a:lnTo>
                    <a:lnTo>
                      <a:pt x="202" y="237"/>
                    </a:lnTo>
                    <a:lnTo>
                      <a:pt x="202" y="238"/>
                    </a:lnTo>
                    <a:lnTo>
                      <a:pt x="202" y="239"/>
                    </a:lnTo>
                    <a:lnTo>
                      <a:pt x="202" y="240"/>
                    </a:lnTo>
                    <a:lnTo>
                      <a:pt x="201" y="243"/>
                    </a:lnTo>
                    <a:lnTo>
                      <a:pt x="201" y="245"/>
                    </a:lnTo>
                    <a:lnTo>
                      <a:pt x="199" y="248"/>
                    </a:lnTo>
                    <a:lnTo>
                      <a:pt x="197" y="249"/>
                    </a:lnTo>
                    <a:lnTo>
                      <a:pt x="195" y="251"/>
                    </a:lnTo>
                    <a:lnTo>
                      <a:pt x="193" y="253"/>
                    </a:lnTo>
                    <a:lnTo>
                      <a:pt x="190" y="254"/>
                    </a:lnTo>
                    <a:lnTo>
                      <a:pt x="187" y="255"/>
                    </a:lnTo>
                    <a:lnTo>
                      <a:pt x="182" y="252"/>
                    </a:lnTo>
                    <a:lnTo>
                      <a:pt x="176" y="250"/>
                    </a:lnTo>
                    <a:lnTo>
                      <a:pt x="172" y="247"/>
                    </a:lnTo>
                    <a:lnTo>
                      <a:pt x="167" y="244"/>
                    </a:lnTo>
                    <a:lnTo>
                      <a:pt x="163" y="241"/>
                    </a:lnTo>
                    <a:lnTo>
                      <a:pt x="158" y="238"/>
                    </a:lnTo>
                    <a:lnTo>
                      <a:pt x="154" y="235"/>
                    </a:lnTo>
                    <a:lnTo>
                      <a:pt x="149" y="233"/>
                    </a:lnTo>
                    <a:lnTo>
                      <a:pt x="144" y="230"/>
                    </a:lnTo>
                    <a:lnTo>
                      <a:pt x="139" y="228"/>
                    </a:lnTo>
                    <a:lnTo>
                      <a:pt x="135" y="224"/>
                    </a:lnTo>
                    <a:lnTo>
                      <a:pt x="130" y="221"/>
                    </a:lnTo>
                    <a:lnTo>
                      <a:pt x="126" y="219"/>
                    </a:lnTo>
                    <a:lnTo>
                      <a:pt x="122" y="216"/>
                    </a:lnTo>
                    <a:lnTo>
                      <a:pt x="116" y="214"/>
                    </a:lnTo>
                    <a:lnTo>
                      <a:pt x="112" y="211"/>
                    </a:lnTo>
                    <a:lnTo>
                      <a:pt x="107" y="208"/>
                    </a:lnTo>
                    <a:lnTo>
                      <a:pt x="102" y="204"/>
                    </a:lnTo>
                    <a:lnTo>
                      <a:pt x="97" y="199"/>
                    </a:lnTo>
                    <a:lnTo>
                      <a:pt x="91" y="195"/>
                    </a:lnTo>
                    <a:lnTo>
                      <a:pt x="87" y="191"/>
                    </a:lnTo>
                    <a:lnTo>
                      <a:pt x="80" y="186"/>
                    </a:lnTo>
                    <a:lnTo>
                      <a:pt x="74" y="182"/>
                    </a:lnTo>
                    <a:lnTo>
                      <a:pt x="68" y="177"/>
                    </a:lnTo>
                    <a:lnTo>
                      <a:pt x="61" y="173"/>
                    </a:lnTo>
                    <a:lnTo>
                      <a:pt x="55" y="169"/>
                    </a:lnTo>
                    <a:lnTo>
                      <a:pt x="48" y="164"/>
                    </a:lnTo>
                    <a:lnTo>
                      <a:pt x="40" y="161"/>
                    </a:lnTo>
                    <a:lnTo>
                      <a:pt x="32" y="158"/>
                    </a:lnTo>
                    <a:lnTo>
                      <a:pt x="24" y="155"/>
                    </a:lnTo>
                    <a:lnTo>
                      <a:pt x="17" y="153"/>
                    </a:lnTo>
                    <a:lnTo>
                      <a:pt x="8" y="152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316">
                <a:extLst>
                  <a:ext uri="{FF2B5EF4-FFF2-40B4-BE49-F238E27FC236}">
                    <a16:creationId xmlns:a16="http://schemas.microsoft.com/office/drawing/2014/main" id="{A1215403-A0D0-D54B-A3B9-C26BDE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272" y="3485937"/>
                <a:ext cx="295139" cy="222746"/>
              </a:xfrm>
              <a:custGeom>
                <a:avLst/>
                <a:gdLst>
                  <a:gd name="T0" fmla="*/ 2147483647 w 213"/>
                  <a:gd name="T1" fmla="*/ 2147483647 h 160"/>
                  <a:gd name="T2" fmla="*/ 2147483647 w 213"/>
                  <a:gd name="T3" fmla="*/ 2147483647 h 160"/>
                  <a:gd name="T4" fmla="*/ 2147483647 w 213"/>
                  <a:gd name="T5" fmla="*/ 2147483647 h 160"/>
                  <a:gd name="T6" fmla="*/ 2147483647 w 213"/>
                  <a:gd name="T7" fmla="*/ 2147483647 h 160"/>
                  <a:gd name="T8" fmla="*/ 2147483647 w 213"/>
                  <a:gd name="T9" fmla="*/ 2147483647 h 160"/>
                  <a:gd name="T10" fmla="*/ 2147483647 w 213"/>
                  <a:gd name="T11" fmla="*/ 2147483647 h 160"/>
                  <a:gd name="T12" fmla="*/ 2147483647 w 213"/>
                  <a:gd name="T13" fmla="*/ 2147483647 h 160"/>
                  <a:gd name="T14" fmla="*/ 2147483647 w 213"/>
                  <a:gd name="T15" fmla="*/ 2147483647 h 160"/>
                  <a:gd name="T16" fmla="*/ 2147483647 w 213"/>
                  <a:gd name="T17" fmla="*/ 2147483647 h 160"/>
                  <a:gd name="T18" fmla="*/ 2147483647 w 213"/>
                  <a:gd name="T19" fmla="*/ 2147483647 h 160"/>
                  <a:gd name="T20" fmla="*/ 2147483647 w 213"/>
                  <a:gd name="T21" fmla="*/ 2147483647 h 160"/>
                  <a:gd name="T22" fmla="*/ 2147483647 w 213"/>
                  <a:gd name="T23" fmla="*/ 2147483647 h 160"/>
                  <a:gd name="T24" fmla="*/ 2147483647 w 213"/>
                  <a:gd name="T25" fmla="*/ 2147483647 h 160"/>
                  <a:gd name="T26" fmla="*/ 2147483647 w 213"/>
                  <a:gd name="T27" fmla="*/ 2147483647 h 160"/>
                  <a:gd name="T28" fmla="*/ 2147483647 w 213"/>
                  <a:gd name="T29" fmla="*/ 2147483647 h 160"/>
                  <a:gd name="T30" fmla="*/ 2147483647 w 213"/>
                  <a:gd name="T31" fmla="*/ 2147483647 h 160"/>
                  <a:gd name="T32" fmla="*/ 2147483647 w 213"/>
                  <a:gd name="T33" fmla="*/ 2147483647 h 160"/>
                  <a:gd name="T34" fmla="*/ 2147483647 w 213"/>
                  <a:gd name="T35" fmla="*/ 2147483647 h 160"/>
                  <a:gd name="T36" fmla="*/ 2147483647 w 213"/>
                  <a:gd name="T37" fmla="*/ 2147483647 h 160"/>
                  <a:gd name="T38" fmla="*/ 2147483647 w 213"/>
                  <a:gd name="T39" fmla="*/ 2147483647 h 160"/>
                  <a:gd name="T40" fmla="*/ 2147483647 w 213"/>
                  <a:gd name="T41" fmla="*/ 2147483647 h 160"/>
                  <a:gd name="T42" fmla="*/ 2147483647 w 213"/>
                  <a:gd name="T43" fmla="*/ 2147483647 h 160"/>
                  <a:gd name="T44" fmla="*/ 2147483647 w 213"/>
                  <a:gd name="T45" fmla="*/ 2147483647 h 160"/>
                  <a:gd name="T46" fmla="*/ 2147483647 w 213"/>
                  <a:gd name="T47" fmla="*/ 2147483647 h 160"/>
                  <a:gd name="T48" fmla="*/ 2147483647 w 213"/>
                  <a:gd name="T49" fmla="*/ 2147483647 h 160"/>
                  <a:gd name="T50" fmla="*/ 2147483647 w 213"/>
                  <a:gd name="T51" fmla="*/ 2147483647 h 160"/>
                  <a:gd name="T52" fmla="*/ 2147483647 w 213"/>
                  <a:gd name="T53" fmla="*/ 2147483647 h 160"/>
                  <a:gd name="T54" fmla="*/ 2147483647 w 213"/>
                  <a:gd name="T55" fmla="*/ 2147483647 h 160"/>
                  <a:gd name="T56" fmla="*/ 2147483647 w 213"/>
                  <a:gd name="T57" fmla="*/ 2147483647 h 160"/>
                  <a:gd name="T58" fmla="*/ 2147483647 w 213"/>
                  <a:gd name="T59" fmla="*/ 2147483647 h 160"/>
                  <a:gd name="T60" fmla="*/ 2147483647 w 213"/>
                  <a:gd name="T61" fmla="*/ 2147483647 h 160"/>
                  <a:gd name="T62" fmla="*/ 2147483647 w 213"/>
                  <a:gd name="T63" fmla="*/ 2147483647 h 160"/>
                  <a:gd name="T64" fmla="*/ 2147483647 w 213"/>
                  <a:gd name="T65" fmla="*/ 2147483647 h 160"/>
                  <a:gd name="T66" fmla="*/ 2147483647 w 213"/>
                  <a:gd name="T67" fmla="*/ 2147483647 h 160"/>
                  <a:gd name="T68" fmla="*/ 2147483647 w 213"/>
                  <a:gd name="T69" fmla="*/ 2147483647 h 160"/>
                  <a:gd name="T70" fmla="*/ 2147483647 w 213"/>
                  <a:gd name="T71" fmla="*/ 2147483647 h 160"/>
                  <a:gd name="T72" fmla="*/ 2147483647 w 213"/>
                  <a:gd name="T73" fmla="*/ 2147483647 h 160"/>
                  <a:gd name="T74" fmla="*/ 2147483647 w 213"/>
                  <a:gd name="T75" fmla="*/ 2147483647 h 160"/>
                  <a:gd name="T76" fmla="*/ 2147483647 w 213"/>
                  <a:gd name="T77" fmla="*/ 2147483647 h 160"/>
                  <a:gd name="T78" fmla="*/ 2147483647 w 213"/>
                  <a:gd name="T79" fmla="*/ 2147483647 h 160"/>
                  <a:gd name="T80" fmla="*/ 2147483647 w 213"/>
                  <a:gd name="T81" fmla="*/ 2147483647 h 160"/>
                  <a:gd name="T82" fmla="*/ 2147483647 w 213"/>
                  <a:gd name="T83" fmla="*/ 2147483647 h 160"/>
                  <a:gd name="T84" fmla="*/ 2147483647 w 213"/>
                  <a:gd name="T85" fmla="*/ 2147483647 h 160"/>
                  <a:gd name="T86" fmla="*/ 2147483647 w 213"/>
                  <a:gd name="T87" fmla="*/ 2147483647 h 160"/>
                  <a:gd name="T88" fmla="*/ 2147483647 w 213"/>
                  <a:gd name="T89" fmla="*/ 2147483647 h 160"/>
                  <a:gd name="T90" fmla="*/ 0 w 213"/>
                  <a:gd name="T91" fmla="*/ 2147483647 h 160"/>
                  <a:gd name="T92" fmla="*/ 2147483647 w 213"/>
                  <a:gd name="T93" fmla="*/ 2147483647 h 160"/>
                  <a:gd name="T94" fmla="*/ 2147483647 w 213"/>
                  <a:gd name="T95" fmla="*/ 2147483647 h 160"/>
                  <a:gd name="T96" fmla="*/ 2147483647 w 213"/>
                  <a:gd name="T97" fmla="*/ 2147483647 h 160"/>
                  <a:gd name="T98" fmla="*/ 2147483647 w 213"/>
                  <a:gd name="T99" fmla="*/ 2147483647 h 160"/>
                  <a:gd name="T100" fmla="*/ 2147483647 w 213"/>
                  <a:gd name="T101" fmla="*/ 0 h 1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3"/>
                  <a:gd name="T154" fmla="*/ 0 h 160"/>
                  <a:gd name="T155" fmla="*/ 213 w 213"/>
                  <a:gd name="T156" fmla="*/ 160 h 1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3" h="160">
                    <a:moveTo>
                      <a:pt x="68" y="2"/>
                    </a:moveTo>
                    <a:lnTo>
                      <a:pt x="74" y="3"/>
                    </a:lnTo>
                    <a:lnTo>
                      <a:pt x="81" y="5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101" y="14"/>
                    </a:lnTo>
                    <a:lnTo>
                      <a:pt x="108" y="18"/>
                    </a:lnTo>
                    <a:lnTo>
                      <a:pt x="115" y="23"/>
                    </a:lnTo>
                    <a:lnTo>
                      <a:pt x="123" y="28"/>
                    </a:lnTo>
                    <a:lnTo>
                      <a:pt x="129" y="33"/>
                    </a:lnTo>
                    <a:lnTo>
                      <a:pt x="136" y="39"/>
                    </a:lnTo>
                    <a:lnTo>
                      <a:pt x="143" y="43"/>
                    </a:lnTo>
                    <a:lnTo>
                      <a:pt x="150" y="48"/>
                    </a:lnTo>
                    <a:lnTo>
                      <a:pt x="156" y="53"/>
                    </a:lnTo>
                    <a:lnTo>
                      <a:pt x="161" y="58"/>
                    </a:lnTo>
                    <a:lnTo>
                      <a:pt x="167" y="62"/>
                    </a:lnTo>
                    <a:lnTo>
                      <a:pt x="172" y="66"/>
                    </a:lnTo>
                    <a:lnTo>
                      <a:pt x="178" y="68"/>
                    </a:lnTo>
                    <a:lnTo>
                      <a:pt x="183" y="70"/>
                    </a:lnTo>
                    <a:lnTo>
                      <a:pt x="189" y="72"/>
                    </a:lnTo>
                    <a:lnTo>
                      <a:pt x="194" y="74"/>
                    </a:lnTo>
                    <a:lnTo>
                      <a:pt x="199" y="76"/>
                    </a:lnTo>
                    <a:lnTo>
                      <a:pt x="203" y="78"/>
                    </a:lnTo>
                    <a:lnTo>
                      <a:pt x="208" y="81"/>
                    </a:lnTo>
                    <a:lnTo>
                      <a:pt x="212" y="86"/>
                    </a:lnTo>
                    <a:lnTo>
                      <a:pt x="208" y="86"/>
                    </a:lnTo>
                    <a:lnTo>
                      <a:pt x="202" y="87"/>
                    </a:lnTo>
                    <a:lnTo>
                      <a:pt x="197" y="87"/>
                    </a:lnTo>
                    <a:lnTo>
                      <a:pt x="193" y="88"/>
                    </a:lnTo>
                    <a:lnTo>
                      <a:pt x="188" y="89"/>
                    </a:lnTo>
                    <a:lnTo>
                      <a:pt x="183" y="91"/>
                    </a:lnTo>
                    <a:lnTo>
                      <a:pt x="179" y="93"/>
                    </a:lnTo>
                    <a:lnTo>
                      <a:pt x="175" y="96"/>
                    </a:lnTo>
                    <a:lnTo>
                      <a:pt x="173" y="97"/>
                    </a:lnTo>
                    <a:lnTo>
                      <a:pt x="172" y="97"/>
                    </a:lnTo>
                    <a:lnTo>
                      <a:pt x="169" y="102"/>
                    </a:lnTo>
                    <a:lnTo>
                      <a:pt x="167" y="108"/>
                    </a:lnTo>
                    <a:lnTo>
                      <a:pt x="165" y="114"/>
                    </a:lnTo>
                    <a:lnTo>
                      <a:pt x="163" y="119"/>
                    </a:lnTo>
                    <a:lnTo>
                      <a:pt x="161" y="125"/>
                    </a:lnTo>
                    <a:lnTo>
                      <a:pt x="159" y="130"/>
                    </a:lnTo>
                    <a:lnTo>
                      <a:pt x="155" y="134"/>
                    </a:lnTo>
                    <a:lnTo>
                      <a:pt x="150" y="136"/>
                    </a:lnTo>
                    <a:lnTo>
                      <a:pt x="147" y="138"/>
                    </a:lnTo>
                    <a:lnTo>
                      <a:pt x="144" y="139"/>
                    </a:lnTo>
                    <a:lnTo>
                      <a:pt x="141" y="140"/>
                    </a:lnTo>
                    <a:lnTo>
                      <a:pt x="138" y="141"/>
                    </a:lnTo>
                    <a:lnTo>
                      <a:pt x="134" y="142"/>
                    </a:lnTo>
                    <a:lnTo>
                      <a:pt x="131" y="143"/>
                    </a:lnTo>
                    <a:lnTo>
                      <a:pt x="128" y="144"/>
                    </a:lnTo>
                    <a:lnTo>
                      <a:pt x="125" y="146"/>
                    </a:lnTo>
                    <a:lnTo>
                      <a:pt x="121" y="146"/>
                    </a:lnTo>
                    <a:lnTo>
                      <a:pt x="116" y="147"/>
                    </a:lnTo>
                    <a:lnTo>
                      <a:pt x="112" y="148"/>
                    </a:lnTo>
                    <a:lnTo>
                      <a:pt x="108" y="150"/>
                    </a:lnTo>
                    <a:lnTo>
                      <a:pt x="104" y="151"/>
                    </a:lnTo>
                    <a:lnTo>
                      <a:pt x="100" y="154"/>
                    </a:lnTo>
                    <a:lnTo>
                      <a:pt x="96" y="156"/>
                    </a:lnTo>
                    <a:lnTo>
                      <a:pt x="93" y="159"/>
                    </a:lnTo>
                    <a:lnTo>
                      <a:pt x="92" y="159"/>
                    </a:lnTo>
                    <a:lnTo>
                      <a:pt x="91" y="158"/>
                    </a:lnTo>
                    <a:lnTo>
                      <a:pt x="90" y="158"/>
                    </a:lnTo>
                    <a:lnTo>
                      <a:pt x="83" y="147"/>
                    </a:lnTo>
                    <a:lnTo>
                      <a:pt x="74" y="140"/>
                    </a:lnTo>
                    <a:lnTo>
                      <a:pt x="63" y="132"/>
                    </a:lnTo>
                    <a:lnTo>
                      <a:pt x="53" y="124"/>
                    </a:lnTo>
                    <a:lnTo>
                      <a:pt x="44" y="117"/>
                    </a:lnTo>
                    <a:lnTo>
                      <a:pt x="34" y="109"/>
                    </a:lnTo>
                    <a:lnTo>
                      <a:pt x="27" y="98"/>
                    </a:lnTo>
                    <a:lnTo>
                      <a:pt x="21" y="86"/>
                    </a:lnTo>
                    <a:lnTo>
                      <a:pt x="22" y="83"/>
                    </a:lnTo>
                    <a:lnTo>
                      <a:pt x="23" y="80"/>
                    </a:lnTo>
                    <a:lnTo>
                      <a:pt x="24" y="76"/>
                    </a:lnTo>
                    <a:lnTo>
                      <a:pt x="25" y="73"/>
                    </a:lnTo>
                    <a:lnTo>
                      <a:pt x="26" y="70"/>
                    </a:lnTo>
                    <a:lnTo>
                      <a:pt x="26" y="67"/>
                    </a:lnTo>
                    <a:lnTo>
                      <a:pt x="25" y="65"/>
                    </a:lnTo>
                    <a:lnTo>
                      <a:pt x="23" y="62"/>
                    </a:lnTo>
                    <a:lnTo>
                      <a:pt x="21" y="60"/>
                    </a:lnTo>
                    <a:lnTo>
                      <a:pt x="19" y="58"/>
                    </a:lnTo>
                    <a:lnTo>
                      <a:pt x="18" y="56"/>
                    </a:lnTo>
                    <a:lnTo>
                      <a:pt x="16" y="54"/>
                    </a:lnTo>
                    <a:lnTo>
                      <a:pt x="14" y="52"/>
                    </a:lnTo>
                    <a:lnTo>
                      <a:pt x="13" y="50"/>
                    </a:lnTo>
                    <a:lnTo>
                      <a:pt x="10" y="48"/>
                    </a:lnTo>
                    <a:lnTo>
                      <a:pt x="9" y="47"/>
                    </a:lnTo>
                    <a:lnTo>
                      <a:pt x="7" y="42"/>
                    </a:lnTo>
                    <a:lnTo>
                      <a:pt x="5" y="39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13" y="3"/>
                    </a:lnTo>
                    <a:lnTo>
                      <a:pt x="22" y="6"/>
                    </a:lnTo>
                    <a:lnTo>
                      <a:pt x="29" y="7"/>
                    </a:lnTo>
                    <a:lnTo>
                      <a:pt x="34" y="6"/>
                    </a:lnTo>
                    <a:lnTo>
                      <a:pt x="39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8" y="2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317">
                <a:extLst>
                  <a:ext uri="{FF2B5EF4-FFF2-40B4-BE49-F238E27FC236}">
                    <a16:creationId xmlns:a16="http://schemas.microsoft.com/office/drawing/2014/main" id="{BEA8289E-134E-9748-BD28-FD76BB0F7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805" y="3260408"/>
                <a:ext cx="174020" cy="174020"/>
              </a:xfrm>
              <a:custGeom>
                <a:avLst/>
                <a:gdLst>
                  <a:gd name="T0" fmla="*/ 2147483647 w 125"/>
                  <a:gd name="T1" fmla="*/ 0 h 125"/>
                  <a:gd name="T2" fmla="*/ 2147483647 w 125"/>
                  <a:gd name="T3" fmla="*/ 2147483647 h 125"/>
                  <a:gd name="T4" fmla="*/ 2147483647 w 125"/>
                  <a:gd name="T5" fmla="*/ 2147483647 h 125"/>
                  <a:gd name="T6" fmla="*/ 2147483647 w 125"/>
                  <a:gd name="T7" fmla="*/ 2147483647 h 125"/>
                  <a:gd name="T8" fmla="*/ 2147483647 w 125"/>
                  <a:gd name="T9" fmla="*/ 2147483647 h 125"/>
                  <a:gd name="T10" fmla="*/ 2147483647 w 125"/>
                  <a:gd name="T11" fmla="*/ 2147483647 h 125"/>
                  <a:gd name="T12" fmla="*/ 2147483647 w 125"/>
                  <a:gd name="T13" fmla="*/ 2147483647 h 125"/>
                  <a:gd name="T14" fmla="*/ 2147483647 w 125"/>
                  <a:gd name="T15" fmla="*/ 2147483647 h 125"/>
                  <a:gd name="T16" fmla="*/ 2147483647 w 125"/>
                  <a:gd name="T17" fmla="*/ 2147483647 h 125"/>
                  <a:gd name="T18" fmla="*/ 2147483647 w 125"/>
                  <a:gd name="T19" fmla="*/ 2147483647 h 125"/>
                  <a:gd name="T20" fmla="*/ 2147483647 w 125"/>
                  <a:gd name="T21" fmla="*/ 2147483647 h 125"/>
                  <a:gd name="T22" fmla="*/ 2147483647 w 125"/>
                  <a:gd name="T23" fmla="*/ 2147483647 h 125"/>
                  <a:gd name="T24" fmla="*/ 2147483647 w 125"/>
                  <a:gd name="T25" fmla="*/ 2147483647 h 125"/>
                  <a:gd name="T26" fmla="*/ 2147483647 w 125"/>
                  <a:gd name="T27" fmla="*/ 2147483647 h 125"/>
                  <a:gd name="T28" fmla="*/ 2147483647 w 125"/>
                  <a:gd name="T29" fmla="*/ 2147483647 h 125"/>
                  <a:gd name="T30" fmla="*/ 2147483647 w 125"/>
                  <a:gd name="T31" fmla="*/ 2147483647 h 125"/>
                  <a:gd name="T32" fmla="*/ 2147483647 w 125"/>
                  <a:gd name="T33" fmla="*/ 2147483647 h 125"/>
                  <a:gd name="T34" fmla="*/ 2147483647 w 125"/>
                  <a:gd name="T35" fmla="*/ 2147483647 h 125"/>
                  <a:gd name="T36" fmla="*/ 2147483647 w 125"/>
                  <a:gd name="T37" fmla="*/ 2147483647 h 125"/>
                  <a:gd name="T38" fmla="*/ 2147483647 w 125"/>
                  <a:gd name="T39" fmla="*/ 2147483647 h 125"/>
                  <a:gd name="T40" fmla="*/ 2147483647 w 125"/>
                  <a:gd name="T41" fmla="*/ 2147483647 h 125"/>
                  <a:gd name="T42" fmla="*/ 2147483647 w 125"/>
                  <a:gd name="T43" fmla="*/ 2147483647 h 125"/>
                  <a:gd name="T44" fmla="*/ 2147483647 w 125"/>
                  <a:gd name="T45" fmla="*/ 2147483647 h 125"/>
                  <a:gd name="T46" fmla="*/ 2147483647 w 125"/>
                  <a:gd name="T47" fmla="*/ 2147483647 h 125"/>
                  <a:gd name="T48" fmla="*/ 0 w 125"/>
                  <a:gd name="T49" fmla="*/ 2147483647 h 125"/>
                  <a:gd name="T50" fmla="*/ 2147483647 w 125"/>
                  <a:gd name="T51" fmla="*/ 2147483647 h 125"/>
                  <a:gd name="T52" fmla="*/ 2147483647 w 125"/>
                  <a:gd name="T53" fmla="*/ 2147483647 h 125"/>
                  <a:gd name="T54" fmla="*/ 2147483647 w 125"/>
                  <a:gd name="T55" fmla="*/ 2147483647 h 125"/>
                  <a:gd name="T56" fmla="*/ 2147483647 w 125"/>
                  <a:gd name="T57" fmla="*/ 2147483647 h 125"/>
                  <a:gd name="T58" fmla="*/ 2147483647 w 125"/>
                  <a:gd name="T59" fmla="*/ 2147483647 h 125"/>
                  <a:gd name="T60" fmla="*/ 2147483647 w 125"/>
                  <a:gd name="T61" fmla="*/ 2147483647 h 125"/>
                  <a:gd name="T62" fmla="*/ 2147483647 w 125"/>
                  <a:gd name="T63" fmla="*/ 2147483647 h 125"/>
                  <a:gd name="T64" fmla="*/ 2147483647 w 125"/>
                  <a:gd name="T65" fmla="*/ 0 h 1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125"/>
                  <a:gd name="T101" fmla="*/ 125 w 125"/>
                  <a:gd name="T102" fmla="*/ 125 h 1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125">
                    <a:moveTo>
                      <a:pt x="83" y="0"/>
                    </a:moveTo>
                    <a:lnTo>
                      <a:pt x="100" y="0"/>
                    </a:lnTo>
                    <a:lnTo>
                      <a:pt x="113" y="17"/>
                    </a:lnTo>
                    <a:lnTo>
                      <a:pt x="124" y="34"/>
                    </a:lnTo>
                    <a:lnTo>
                      <a:pt x="124" y="35"/>
                    </a:lnTo>
                    <a:lnTo>
                      <a:pt x="124" y="36"/>
                    </a:lnTo>
                    <a:lnTo>
                      <a:pt x="124" y="37"/>
                    </a:lnTo>
                    <a:lnTo>
                      <a:pt x="116" y="48"/>
                    </a:lnTo>
                    <a:lnTo>
                      <a:pt x="79" y="66"/>
                    </a:lnTo>
                    <a:lnTo>
                      <a:pt x="77" y="71"/>
                    </a:lnTo>
                    <a:lnTo>
                      <a:pt x="75" y="76"/>
                    </a:lnTo>
                    <a:lnTo>
                      <a:pt x="74" y="82"/>
                    </a:lnTo>
                    <a:lnTo>
                      <a:pt x="72" y="88"/>
                    </a:lnTo>
                    <a:lnTo>
                      <a:pt x="72" y="93"/>
                    </a:lnTo>
                    <a:lnTo>
                      <a:pt x="70" y="99"/>
                    </a:lnTo>
                    <a:lnTo>
                      <a:pt x="66" y="104"/>
                    </a:lnTo>
                    <a:lnTo>
                      <a:pt x="62" y="109"/>
                    </a:lnTo>
                    <a:lnTo>
                      <a:pt x="56" y="110"/>
                    </a:lnTo>
                    <a:lnTo>
                      <a:pt x="52" y="111"/>
                    </a:lnTo>
                    <a:lnTo>
                      <a:pt x="47" y="113"/>
                    </a:lnTo>
                    <a:lnTo>
                      <a:pt x="43" y="115"/>
                    </a:lnTo>
                    <a:lnTo>
                      <a:pt x="39" y="118"/>
                    </a:lnTo>
                    <a:lnTo>
                      <a:pt x="34" y="120"/>
                    </a:lnTo>
                    <a:lnTo>
                      <a:pt x="31" y="123"/>
                    </a:lnTo>
                    <a:lnTo>
                      <a:pt x="26" y="124"/>
                    </a:lnTo>
                    <a:lnTo>
                      <a:pt x="25" y="124"/>
                    </a:lnTo>
                    <a:lnTo>
                      <a:pt x="24" y="123"/>
                    </a:lnTo>
                    <a:lnTo>
                      <a:pt x="23" y="123"/>
                    </a:lnTo>
                    <a:lnTo>
                      <a:pt x="22" y="122"/>
                    </a:lnTo>
                    <a:lnTo>
                      <a:pt x="20" y="118"/>
                    </a:lnTo>
                    <a:lnTo>
                      <a:pt x="19" y="114"/>
                    </a:lnTo>
                    <a:lnTo>
                      <a:pt x="19" y="109"/>
                    </a:lnTo>
                    <a:lnTo>
                      <a:pt x="19" y="104"/>
                    </a:lnTo>
                    <a:lnTo>
                      <a:pt x="19" y="99"/>
                    </a:lnTo>
                    <a:lnTo>
                      <a:pt x="20" y="94"/>
                    </a:lnTo>
                    <a:lnTo>
                      <a:pt x="20" y="90"/>
                    </a:lnTo>
                    <a:lnTo>
                      <a:pt x="21" y="85"/>
                    </a:lnTo>
                    <a:lnTo>
                      <a:pt x="22" y="80"/>
                    </a:lnTo>
                    <a:lnTo>
                      <a:pt x="22" y="75"/>
                    </a:lnTo>
                    <a:lnTo>
                      <a:pt x="23" y="71"/>
                    </a:lnTo>
                    <a:lnTo>
                      <a:pt x="22" y="66"/>
                    </a:lnTo>
                    <a:lnTo>
                      <a:pt x="21" y="62"/>
                    </a:lnTo>
                    <a:lnTo>
                      <a:pt x="20" y="57"/>
                    </a:lnTo>
                    <a:lnTo>
                      <a:pt x="18" y="53"/>
                    </a:lnTo>
                    <a:lnTo>
                      <a:pt x="15" y="49"/>
                    </a:lnTo>
                    <a:lnTo>
                      <a:pt x="14" y="47"/>
                    </a:lnTo>
                    <a:lnTo>
                      <a:pt x="14" y="45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10" y="9"/>
                    </a:lnTo>
                    <a:lnTo>
                      <a:pt x="15" y="8"/>
                    </a:lnTo>
                    <a:lnTo>
                      <a:pt x="20" y="6"/>
                    </a:lnTo>
                    <a:lnTo>
                      <a:pt x="26" y="5"/>
                    </a:lnTo>
                    <a:lnTo>
                      <a:pt x="31" y="5"/>
                    </a:lnTo>
                    <a:lnTo>
                      <a:pt x="35" y="4"/>
                    </a:lnTo>
                    <a:lnTo>
                      <a:pt x="41" y="4"/>
                    </a:lnTo>
                    <a:lnTo>
                      <a:pt x="46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62" y="4"/>
                    </a:lnTo>
                    <a:lnTo>
                      <a:pt x="68" y="3"/>
                    </a:lnTo>
                    <a:lnTo>
                      <a:pt x="72" y="3"/>
                    </a:lnTo>
                    <a:lnTo>
                      <a:pt x="78" y="2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321">
                <a:extLst>
                  <a:ext uri="{FF2B5EF4-FFF2-40B4-BE49-F238E27FC236}">
                    <a16:creationId xmlns:a16="http://schemas.microsoft.com/office/drawing/2014/main" id="{C59AAE5B-43B4-8E4C-B3FC-97FA55A0F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5588" y="3332799"/>
                <a:ext cx="232491" cy="254765"/>
              </a:xfrm>
              <a:custGeom>
                <a:avLst/>
                <a:gdLst>
                  <a:gd name="T0" fmla="*/ 2147483647 w 167"/>
                  <a:gd name="T1" fmla="*/ 2147483647 h 183"/>
                  <a:gd name="T2" fmla="*/ 2147483647 w 167"/>
                  <a:gd name="T3" fmla="*/ 2147483647 h 183"/>
                  <a:gd name="T4" fmla="*/ 2147483647 w 167"/>
                  <a:gd name="T5" fmla="*/ 2147483647 h 183"/>
                  <a:gd name="T6" fmla="*/ 2147483647 w 167"/>
                  <a:gd name="T7" fmla="*/ 2147483647 h 183"/>
                  <a:gd name="T8" fmla="*/ 2147483647 w 167"/>
                  <a:gd name="T9" fmla="*/ 2147483647 h 183"/>
                  <a:gd name="T10" fmla="*/ 2147483647 w 167"/>
                  <a:gd name="T11" fmla="*/ 2147483647 h 183"/>
                  <a:gd name="T12" fmla="*/ 2147483647 w 167"/>
                  <a:gd name="T13" fmla="*/ 2147483647 h 183"/>
                  <a:gd name="T14" fmla="*/ 2147483647 w 167"/>
                  <a:gd name="T15" fmla="*/ 2147483647 h 183"/>
                  <a:gd name="T16" fmla="*/ 2147483647 w 167"/>
                  <a:gd name="T17" fmla="*/ 2147483647 h 183"/>
                  <a:gd name="T18" fmla="*/ 2147483647 w 167"/>
                  <a:gd name="T19" fmla="*/ 2147483647 h 183"/>
                  <a:gd name="T20" fmla="*/ 2147483647 w 167"/>
                  <a:gd name="T21" fmla="*/ 2147483647 h 183"/>
                  <a:gd name="T22" fmla="*/ 2147483647 w 167"/>
                  <a:gd name="T23" fmla="*/ 2147483647 h 183"/>
                  <a:gd name="T24" fmla="*/ 2147483647 w 167"/>
                  <a:gd name="T25" fmla="*/ 2147483647 h 183"/>
                  <a:gd name="T26" fmla="*/ 2147483647 w 167"/>
                  <a:gd name="T27" fmla="*/ 2147483647 h 183"/>
                  <a:gd name="T28" fmla="*/ 2147483647 w 167"/>
                  <a:gd name="T29" fmla="*/ 2147483647 h 183"/>
                  <a:gd name="T30" fmla="*/ 2147483647 w 167"/>
                  <a:gd name="T31" fmla="*/ 2147483647 h 183"/>
                  <a:gd name="T32" fmla="*/ 2147483647 w 167"/>
                  <a:gd name="T33" fmla="*/ 2147483647 h 183"/>
                  <a:gd name="T34" fmla="*/ 2147483647 w 167"/>
                  <a:gd name="T35" fmla="*/ 2147483647 h 183"/>
                  <a:gd name="T36" fmla="*/ 2147483647 w 167"/>
                  <a:gd name="T37" fmla="*/ 2147483647 h 183"/>
                  <a:gd name="T38" fmla="*/ 2147483647 w 167"/>
                  <a:gd name="T39" fmla="*/ 2147483647 h 183"/>
                  <a:gd name="T40" fmla="*/ 2147483647 w 167"/>
                  <a:gd name="T41" fmla="*/ 2147483647 h 183"/>
                  <a:gd name="T42" fmla="*/ 2147483647 w 167"/>
                  <a:gd name="T43" fmla="*/ 2147483647 h 183"/>
                  <a:gd name="T44" fmla="*/ 2147483647 w 167"/>
                  <a:gd name="T45" fmla="*/ 2147483647 h 183"/>
                  <a:gd name="T46" fmla="*/ 2147483647 w 167"/>
                  <a:gd name="T47" fmla="*/ 2147483647 h 183"/>
                  <a:gd name="T48" fmla="*/ 2147483647 w 167"/>
                  <a:gd name="T49" fmla="*/ 2147483647 h 183"/>
                  <a:gd name="T50" fmla="*/ 2147483647 w 167"/>
                  <a:gd name="T51" fmla="*/ 2147483647 h 183"/>
                  <a:gd name="T52" fmla="*/ 2147483647 w 167"/>
                  <a:gd name="T53" fmla="*/ 2147483647 h 183"/>
                  <a:gd name="T54" fmla="*/ 2147483647 w 167"/>
                  <a:gd name="T55" fmla="*/ 2147483647 h 183"/>
                  <a:gd name="T56" fmla="*/ 2147483647 w 167"/>
                  <a:gd name="T57" fmla="*/ 2147483647 h 183"/>
                  <a:gd name="T58" fmla="*/ 2147483647 w 167"/>
                  <a:gd name="T59" fmla="*/ 2147483647 h 183"/>
                  <a:gd name="T60" fmla="*/ 2147483647 w 167"/>
                  <a:gd name="T61" fmla="*/ 2147483647 h 183"/>
                  <a:gd name="T62" fmla="*/ 2147483647 w 167"/>
                  <a:gd name="T63" fmla="*/ 2147483647 h 183"/>
                  <a:gd name="T64" fmla="*/ 2147483647 w 167"/>
                  <a:gd name="T65" fmla="*/ 2147483647 h 183"/>
                  <a:gd name="T66" fmla="*/ 2147483647 w 167"/>
                  <a:gd name="T67" fmla="*/ 2147483647 h 183"/>
                  <a:gd name="T68" fmla="*/ 2147483647 w 167"/>
                  <a:gd name="T69" fmla="*/ 2147483647 h 183"/>
                  <a:gd name="T70" fmla="*/ 2147483647 w 167"/>
                  <a:gd name="T71" fmla="*/ 2147483647 h 183"/>
                  <a:gd name="T72" fmla="*/ 2147483647 w 167"/>
                  <a:gd name="T73" fmla="*/ 2147483647 h 183"/>
                  <a:gd name="T74" fmla="*/ 2147483647 w 167"/>
                  <a:gd name="T75" fmla="*/ 2147483647 h 183"/>
                  <a:gd name="T76" fmla="*/ 2147483647 w 167"/>
                  <a:gd name="T77" fmla="*/ 2147483647 h 183"/>
                  <a:gd name="T78" fmla="*/ 0 w 167"/>
                  <a:gd name="T79" fmla="*/ 2147483647 h 183"/>
                  <a:gd name="T80" fmla="*/ 2147483647 w 167"/>
                  <a:gd name="T81" fmla="*/ 2147483647 h 183"/>
                  <a:gd name="T82" fmla="*/ 2147483647 w 167"/>
                  <a:gd name="T83" fmla="*/ 2147483647 h 183"/>
                  <a:gd name="T84" fmla="*/ 2147483647 w 167"/>
                  <a:gd name="T85" fmla="*/ 2147483647 h 183"/>
                  <a:gd name="T86" fmla="*/ 2147483647 w 167"/>
                  <a:gd name="T87" fmla="*/ 2147483647 h 183"/>
                  <a:gd name="T88" fmla="*/ 2147483647 w 167"/>
                  <a:gd name="T89" fmla="*/ 2147483647 h 183"/>
                  <a:gd name="T90" fmla="*/ 2147483647 w 167"/>
                  <a:gd name="T91" fmla="*/ 2147483647 h 183"/>
                  <a:gd name="T92" fmla="*/ 2147483647 w 167"/>
                  <a:gd name="T93" fmla="*/ 2147483647 h 183"/>
                  <a:gd name="T94" fmla="*/ 2147483647 w 167"/>
                  <a:gd name="T95" fmla="*/ 2147483647 h 183"/>
                  <a:gd name="T96" fmla="*/ 2147483647 w 167"/>
                  <a:gd name="T97" fmla="*/ 2147483647 h 183"/>
                  <a:gd name="T98" fmla="*/ 2147483647 w 167"/>
                  <a:gd name="T99" fmla="*/ 2147483647 h 183"/>
                  <a:gd name="T100" fmla="*/ 2147483647 w 167"/>
                  <a:gd name="T101" fmla="*/ 2147483647 h 183"/>
                  <a:gd name="T102" fmla="*/ 2147483647 w 167"/>
                  <a:gd name="T103" fmla="*/ 2147483647 h 183"/>
                  <a:gd name="T104" fmla="*/ 2147483647 w 167"/>
                  <a:gd name="T105" fmla="*/ 2147483647 h 183"/>
                  <a:gd name="T106" fmla="*/ 2147483647 w 167"/>
                  <a:gd name="T107" fmla="*/ 2147483647 h 183"/>
                  <a:gd name="T108" fmla="*/ 2147483647 w 167"/>
                  <a:gd name="T109" fmla="*/ 2147483647 h 183"/>
                  <a:gd name="T110" fmla="*/ 2147483647 w 167"/>
                  <a:gd name="T111" fmla="*/ 2147483647 h 183"/>
                  <a:gd name="T112" fmla="*/ 2147483647 w 167"/>
                  <a:gd name="T113" fmla="*/ 2147483647 h 183"/>
                  <a:gd name="T114" fmla="*/ 2147483647 w 167"/>
                  <a:gd name="T115" fmla="*/ 0 h 1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7"/>
                  <a:gd name="T175" fmla="*/ 0 h 183"/>
                  <a:gd name="T176" fmla="*/ 167 w 167"/>
                  <a:gd name="T177" fmla="*/ 183 h 1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7" h="183">
                    <a:moveTo>
                      <a:pt x="122" y="0"/>
                    </a:moveTo>
                    <a:lnTo>
                      <a:pt x="124" y="3"/>
                    </a:lnTo>
                    <a:lnTo>
                      <a:pt x="125" y="5"/>
                    </a:lnTo>
                    <a:lnTo>
                      <a:pt x="125" y="7"/>
                    </a:lnTo>
                    <a:lnTo>
                      <a:pt x="126" y="10"/>
                    </a:lnTo>
                    <a:lnTo>
                      <a:pt x="127" y="13"/>
                    </a:lnTo>
                    <a:lnTo>
                      <a:pt x="128" y="15"/>
                    </a:lnTo>
                    <a:lnTo>
                      <a:pt x="130" y="17"/>
                    </a:lnTo>
                    <a:lnTo>
                      <a:pt x="132" y="19"/>
                    </a:lnTo>
                    <a:lnTo>
                      <a:pt x="134" y="23"/>
                    </a:lnTo>
                    <a:lnTo>
                      <a:pt x="137" y="27"/>
                    </a:lnTo>
                    <a:lnTo>
                      <a:pt x="139" y="31"/>
                    </a:lnTo>
                    <a:lnTo>
                      <a:pt x="142" y="34"/>
                    </a:lnTo>
                    <a:lnTo>
                      <a:pt x="145" y="38"/>
                    </a:lnTo>
                    <a:lnTo>
                      <a:pt x="147" y="42"/>
                    </a:lnTo>
                    <a:lnTo>
                      <a:pt x="151" y="44"/>
                    </a:lnTo>
                    <a:lnTo>
                      <a:pt x="154" y="46"/>
                    </a:lnTo>
                    <a:lnTo>
                      <a:pt x="157" y="52"/>
                    </a:lnTo>
                    <a:lnTo>
                      <a:pt x="160" y="58"/>
                    </a:lnTo>
                    <a:lnTo>
                      <a:pt x="161" y="65"/>
                    </a:lnTo>
                    <a:lnTo>
                      <a:pt x="161" y="71"/>
                    </a:lnTo>
                    <a:lnTo>
                      <a:pt x="162" y="78"/>
                    </a:lnTo>
                    <a:lnTo>
                      <a:pt x="162" y="85"/>
                    </a:lnTo>
                    <a:lnTo>
                      <a:pt x="164" y="91"/>
                    </a:lnTo>
                    <a:lnTo>
                      <a:pt x="166" y="98"/>
                    </a:lnTo>
                    <a:lnTo>
                      <a:pt x="165" y="99"/>
                    </a:lnTo>
                    <a:lnTo>
                      <a:pt x="162" y="101"/>
                    </a:lnTo>
                    <a:lnTo>
                      <a:pt x="159" y="102"/>
                    </a:lnTo>
                    <a:lnTo>
                      <a:pt x="156" y="103"/>
                    </a:lnTo>
                    <a:lnTo>
                      <a:pt x="154" y="103"/>
                    </a:lnTo>
                    <a:lnTo>
                      <a:pt x="151" y="103"/>
                    </a:lnTo>
                    <a:lnTo>
                      <a:pt x="148" y="103"/>
                    </a:lnTo>
                    <a:lnTo>
                      <a:pt x="145" y="102"/>
                    </a:lnTo>
                    <a:lnTo>
                      <a:pt x="142" y="101"/>
                    </a:lnTo>
                    <a:lnTo>
                      <a:pt x="140" y="100"/>
                    </a:lnTo>
                    <a:lnTo>
                      <a:pt x="137" y="100"/>
                    </a:lnTo>
                    <a:lnTo>
                      <a:pt x="135" y="99"/>
                    </a:lnTo>
                    <a:lnTo>
                      <a:pt x="132" y="99"/>
                    </a:lnTo>
                    <a:lnTo>
                      <a:pt x="130" y="99"/>
                    </a:lnTo>
                    <a:lnTo>
                      <a:pt x="127" y="99"/>
                    </a:lnTo>
                    <a:lnTo>
                      <a:pt x="125" y="99"/>
                    </a:lnTo>
                    <a:lnTo>
                      <a:pt x="125" y="98"/>
                    </a:lnTo>
                    <a:lnTo>
                      <a:pt x="124" y="98"/>
                    </a:lnTo>
                    <a:lnTo>
                      <a:pt x="123" y="97"/>
                    </a:lnTo>
                    <a:lnTo>
                      <a:pt x="112" y="98"/>
                    </a:lnTo>
                    <a:lnTo>
                      <a:pt x="101" y="101"/>
                    </a:lnTo>
                    <a:lnTo>
                      <a:pt x="93" y="106"/>
                    </a:lnTo>
                    <a:lnTo>
                      <a:pt x="84" y="111"/>
                    </a:lnTo>
                    <a:lnTo>
                      <a:pt x="75" y="118"/>
                    </a:lnTo>
                    <a:lnTo>
                      <a:pt x="68" y="126"/>
                    </a:lnTo>
                    <a:lnTo>
                      <a:pt x="60" y="134"/>
                    </a:lnTo>
                    <a:lnTo>
                      <a:pt x="51" y="139"/>
                    </a:lnTo>
                    <a:lnTo>
                      <a:pt x="49" y="142"/>
                    </a:lnTo>
                    <a:lnTo>
                      <a:pt x="47" y="144"/>
                    </a:lnTo>
                    <a:lnTo>
                      <a:pt x="46" y="146"/>
                    </a:lnTo>
                    <a:lnTo>
                      <a:pt x="44" y="149"/>
                    </a:lnTo>
                    <a:lnTo>
                      <a:pt x="43" y="151"/>
                    </a:lnTo>
                    <a:lnTo>
                      <a:pt x="42" y="154"/>
                    </a:lnTo>
                    <a:lnTo>
                      <a:pt x="42" y="156"/>
                    </a:lnTo>
                    <a:lnTo>
                      <a:pt x="40" y="158"/>
                    </a:lnTo>
                    <a:lnTo>
                      <a:pt x="40" y="160"/>
                    </a:lnTo>
                    <a:lnTo>
                      <a:pt x="39" y="163"/>
                    </a:lnTo>
                    <a:lnTo>
                      <a:pt x="39" y="165"/>
                    </a:lnTo>
                    <a:lnTo>
                      <a:pt x="39" y="166"/>
                    </a:lnTo>
                    <a:lnTo>
                      <a:pt x="38" y="168"/>
                    </a:lnTo>
                    <a:lnTo>
                      <a:pt x="38" y="170"/>
                    </a:lnTo>
                    <a:lnTo>
                      <a:pt x="38" y="172"/>
                    </a:lnTo>
                    <a:lnTo>
                      <a:pt x="38" y="174"/>
                    </a:lnTo>
                    <a:lnTo>
                      <a:pt x="7" y="182"/>
                    </a:lnTo>
                    <a:lnTo>
                      <a:pt x="6" y="177"/>
                    </a:lnTo>
                    <a:lnTo>
                      <a:pt x="5" y="172"/>
                    </a:lnTo>
                    <a:lnTo>
                      <a:pt x="4" y="167"/>
                    </a:lnTo>
                    <a:lnTo>
                      <a:pt x="3" y="164"/>
                    </a:lnTo>
                    <a:lnTo>
                      <a:pt x="2" y="158"/>
                    </a:lnTo>
                    <a:lnTo>
                      <a:pt x="2" y="154"/>
                    </a:lnTo>
                    <a:lnTo>
                      <a:pt x="1" y="149"/>
                    </a:lnTo>
                    <a:lnTo>
                      <a:pt x="1" y="144"/>
                    </a:lnTo>
                    <a:lnTo>
                      <a:pt x="0" y="139"/>
                    </a:lnTo>
                    <a:lnTo>
                      <a:pt x="0" y="135"/>
                    </a:lnTo>
                    <a:lnTo>
                      <a:pt x="1" y="130"/>
                    </a:lnTo>
                    <a:lnTo>
                      <a:pt x="1" y="125"/>
                    </a:lnTo>
                    <a:lnTo>
                      <a:pt x="2" y="120"/>
                    </a:lnTo>
                    <a:lnTo>
                      <a:pt x="3" y="115"/>
                    </a:lnTo>
                    <a:lnTo>
                      <a:pt x="4" y="110"/>
                    </a:lnTo>
                    <a:lnTo>
                      <a:pt x="6" y="106"/>
                    </a:lnTo>
                    <a:lnTo>
                      <a:pt x="8" y="103"/>
                    </a:lnTo>
                    <a:lnTo>
                      <a:pt x="11" y="99"/>
                    </a:lnTo>
                    <a:lnTo>
                      <a:pt x="12" y="95"/>
                    </a:lnTo>
                    <a:lnTo>
                      <a:pt x="14" y="92"/>
                    </a:lnTo>
                    <a:lnTo>
                      <a:pt x="22" y="83"/>
                    </a:lnTo>
                    <a:lnTo>
                      <a:pt x="27" y="82"/>
                    </a:lnTo>
                    <a:lnTo>
                      <a:pt x="33" y="80"/>
                    </a:lnTo>
                    <a:lnTo>
                      <a:pt x="37" y="78"/>
                    </a:lnTo>
                    <a:lnTo>
                      <a:pt x="42" y="76"/>
                    </a:lnTo>
                    <a:lnTo>
                      <a:pt x="45" y="72"/>
                    </a:lnTo>
                    <a:lnTo>
                      <a:pt x="50" y="70"/>
                    </a:lnTo>
                    <a:lnTo>
                      <a:pt x="55" y="68"/>
                    </a:lnTo>
                    <a:lnTo>
                      <a:pt x="62" y="67"/>
                    </a:lnTo>
                    <a:lnTo>
                      <a:pt x="65" y="65"/>
                    </a:lnTo>
                    <a:lnTo>
                      <a:pt x="68" y="62"/>
                    </a:lnTo>
                    <a:lnTo>
                      <a:pt x="70" y="59"/>
                    </a:lnTo>
                    <a:lnTo>
                      <a:pt x="72" y="55"/>
                    </a:lnTo>
                    <a:lnTo>
                      <a:pt x="74" y="51"/>
                    </a:lnTo>
                    <a:lnTo>
                      <a:pt x="76" y="46"/>
                    </a:lnTo>
                    <a:lnTo>
                      <a:pt x="77" y="43"/>
                    </a:lnTo>
                    <a:lnTo>
                      <a:pt x="78" y="39"/>
                    </a:lnTo>
                    <a:lnTo>
                      <a:pt x="78" y="36"/>
                    </a:lnTo>
                    <a:lnTo>
                      <a:pt x="78" y="34"/>
                    </a:lnTo>
                    <a:lnTo>
                      <a:pt x="78" y="32"/>
                    </a:lnTo>
                    <a:lnTo>
                      <a:pt x="79" y="30"/>
                    </a:lnTo>
                    <a:lnTo>
                      <a:pt x="79" y="28"/>
                    </a:lnTo>
                    <a:lnTo>
                      <a:pt x="80" y="25"/>
                    </a:lnTo>
                    <a:lnTo>
                      <a:pt x="80" y="24"/>
                    </a:lnTo>
                    <a:lnTo>
                      <a:pt x="81" y="21"/>
                    </a:lnTo>
                    <a:lnTo>
                      <a:pt x="12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340">
                <a:extLst>
                  <a:ext uri="{FF2B5EF4-FFF2-40B4-BE49-F238E27FC236}">
                    <a16:creationId xmlns:a16="http://schemas.microsoft.com/office/drawing/2014/main" id="{F49AEDA0-2FBD-0E4E-8B48-D96010D16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900" y="3619585"/>
                <a:ext cx="228315" cy="267295"/>
              </a:xfrm>
              <a:custGeom>
                <a:avLst/>
                <a:gdLst>
                  <a:gd name="T0" fmla="*/ 2147483647 w 164"/>
                  <a:gd name="T1" fmla="*/ 2147483647 h 192"/>
                  <a:gd name="T2" fmla="*/ 2147483647 w 164"/>
                  <a:gd name="T3" fmla="*/ 2147483647 h 192"/>
                  <a:gd name="T4" fmla="*/ 2147483647 w 164"/>
                  <a:gd name="T5" fmla="*/ 2147483647 h 192"/>
                  <a:gd name="T6" fmla="*/ 2147483647 w 164"/>
                  <a:gd name="T7" fmla="*/ 2147483647 h 192"/>
                  <a:gd name="T8" fmla="*/ 2147483647 w 164"/>
                  <a:gd name="T9" fmla="*/ 2147483647 h 192"/>
                  <a:gd name="T10" fmla="*/ 2147483647 w 164"/>
                  <a:gd name="T11" fmla="*/ 2147483647 h 192"/>
                  <a:gd name="T12" fmla="*/ 2147483647 w 164"/>
                  <a:gd name="T13" fmla="*/ 2147483647 h 192"/>
                  <a:gd name="T14" fmla="*/ 2147483647 w 164"/>
                  <a:gd name="T15" fmla="*/ 2147483647 h 192"/>
                  <a:gd name="T16" fmla="*/ 2147483647 w 164"/>
                  <a:gd name="T17" fmla="*/ 2147483647 h 192"/>
                  <a:gd name="T18" fmla="*/ 2147483647 w 164"/>
                  <a:gd name="T19" fmla="*/ 2147483647 h 192"/>
                  <a:gd name="T20" fmla="*/ 2147483647 w 164"/>
                  <a:gd name="T21" fmla="*/ 2147483647 h 192"/>
                  <a:gd name="T22" fmla="*/ 2147483647 w 164"/>
                  <a:gd name="T23" fmla="*/ 2147483647 h 192"/>
                  <a:gd name="T24" fmla="*/ 2147483647 w 164"/>
                  <a:gd name="T25" fmla="*/ 2147483647 h 192"/>
                  <a:gd name="T26" fmla="*/ 2147483647 w 164"/>
                  <a:gd name="T27" fmla="*/ 2147483647 h 192"/>
                  <a:gd name="T28" fmla="*/ 2147483647 w 164"/>
                  <a:gd name="T29" fmla="*/ 2147483647 h 192"/>
                  <a:gd name="T30" fmla="*/ 2147483647 w 164"/>
                  <a:gd name="T31" fmla="*/ 2147483647 h 192"/>
                  <a:gd name="T32" fmla="*/ 2147483647 w 164"/>
                  <a:gd name="T33" fmla="*/ 2147483647 h 192"/>
                  <a:gd name="T34" fmla="*/ 2147483647 w 164"/>
                  <a:gd name="T35" fmla="*/ 2147483647 h 192"/>
                  <a:gd name="T36" fmla="*/ 2147483647 w 164"/>
                  <a:gd name="T37" fmla="*/ 2147483647 h 192"/>
                  <a:gd name="T38" fmla="*/ 2147483647 w 164"/>
                  <a:gd name="T39" fmla="*/ 2147483647 h 192"/>
                  <a:gd name="T40" fmla="*/ 2147483647 w 164"/>
                  <a:gd name="T41" fmla="*/ 2147483647 h 192"/>
                  <a:gd name="T42" fmla="*/ 2147483647 w 164"/>
                  <a:gd name="T43" fmla="*/ 2147483647 h 192"/>
                  <a:gd name="T44" fmla="*/ 2147483647 w 164"/>
                  <a:gd name="T45" fmla="*/ 2147483647 h 192"/>
                  <a:gd name="T46" fmla="*/ 2147483647 w 164"/>
                  <a:gd name="T47" fmla="*/ 2147483647 h 192"/>
                  <a:gd name="T48" fmla="*/ 2147483647 w 164"/>
                  <a:gd name="T49" fmla="*/ 2147483647 h 192"/>
                  <a:gd name="T50" fmla="*/ 2147483647 w 164"/>
                  <a:gd name="T51" fmla="*/ 2147483647 h 192"/>
                  <a:gd name="T52" fmla="*/ 2147483647 w 164"/>
                  <a:gd name="T53" fmla="*/ 2147483647 h 192"/>
                  <a:gd name="T54" fmla="*/ 2147483647 w 164"/>
                  <a:gd name="T55" fmla="*/ 2147483647 h 192"/>
                  <a:gd name="T56" fmla="*/ 2147483647 w 164"/>
                  <a:gd name="T57" fmla="*/ 2147483647 h 192"/>
                  <a:gd name="T58" fmla="*/ 2147483647 w 164"/>
                  <a:gd name="T59" fmla="*/ 2147483647 h 192"/>
                  <a:gd name="T60" fmla="*/ 2147483647 w 164"/>
                  <a:gd name="T61" fmla="*/ 2147483647 h 192"/>
                  <a:gd name="T62" fmla="*/ 2147483647 w 164"/>
                  <a:gd name="T63" fmla="*/ 2147483647 h 192"/>
                  <a:gd name="T64" fmla="*/ 2147483647 w 164"/>
                  <a:gd name="T65" fmla="*/ 2147483647 h 192"/>
                  <a:gd name="T66" fmla="*/ 2147483647 w 164"/>
                  <a:gd name="T67" fmla="*/ 2147483647 h 192"/>
                  <a:gd name="T68" fmla="*/ 2147483647 w 164"/>
                  <a:gd name="T69" fmla="*/ 2147483647 h 192"/>
                  <a:gd name="T70" fmla="*/ 2147483647 w 164"/>
                  <a:gd name="T71" fmla="*/ 2147483647 h 192"/>
                  <a:gd name="T72" fmla="*/ 2147483647 w 164"/>
                  <a:gd name="T73" fmla="*/ 2147483647 h 192"/>
                  <a:gd name="T74" fmla="*/ 2147483647 w 164"/>
                  <a:gd name="T75" fmla="*/ 2147483647 h 192"/>
                  <a:gd name="T76" fmla="*/ 2147483647 w 164"/>
                  <a:gd name="T77" fmla="*/ 2147483647 h 192"/>
                  <a:gd name="T78" fmla="*/ 2147483647 w 164"/>
                  <a:gd name="T79" fmla="*/ 2147483647 h 192"/>
                  <a:gd name="T80" fmla="*/ 2147483647 w 164"/>
                  <a:gd name="T81" fmla="*/ 2147483647 h 192"/>
                  <a:gd name="T82" fmla="*/ 2147483647 w 164"/>
                  <a:gd name="T83" fmla="*/ 2147483647 h 192"/>
                  <a:gd name="T84" fmla="*/ 2147483647 w 164"/>
                  <a:gd name="T85" fmla="*/ 2147483647 h 192"/>
                  <a:gd name="T86" fmla="*/ 2147483647 w 164"/>
                  <a:gd name="T87" fmla="*/ 2147483647 h 192"/>
                  <a:gd name="T88" fmla="*/ 2147483647 w 164"/>
                  <a:gd name="T89" fmla="*/ 2147483647 h 192"/>
                  <a:gd name="T90" fmla="*/ 2147483647 w 164"/>
                  <a:gd name="T91" fmla="*/ 2147483647 h 192"/>
                  <a:gd name="T92" fmla="*/ 2147483647 w 164"/>
                  <a:gd name="T93" fmla="*/ 2147483647 h 192"/>
                  <a:gd name="T94" fmla="*/ 2147483647 w 164"/>
                  <a:gd name="T95" fmla="*/ 2147483647 h 192"/>
                  <a:gd name="T96" fmla="*/ 2147483647 w 164"/>
                  <a:gd name="T97" fmla="*/ 2147483647 h 192"/>
                  <a:gd name="T98" fmla="*/ 2147483647 w 164"/>
                  <a:gd name="T99" fmla="*/ 2147483647 h 192"/>
                  <a:gd name="T100" fmla="*/ 2147483647 w 164"/>
                  <a:gd name="T101" fmla="*/ 2147483647 h 192"/>
                  <a:gd name="T102" fmla="*/ 2147483647 w 164"/>
                  <a:gd name="T103" fmla="*/ 2147483647 h 192"/>
                  <a:gd name="T104" fmla="*/ 2147483647 w 164"/>
                  <a:gd name="T105" fmla="*/ 0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4"/>
                  <a:gd name="T160" fmla="*/ 0 h 192"/>
                  <a:gd name="T161" fmla="*/ 164 w 164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4" h="192">
                    <a:moveTo>
                      <a:pt x="149" y="0"/>
                    </a:moveTo>
                    <a:lnTo>
                      <a:pt x="163" y="8"/>
                    </a:lnTo>
                    <a:lnTo>
                      <a:pt x="160" y="11"/>
                    </a:lnTo>
                    <a:lnTo>
                      <a:pt x="158" y="14"/>
                    </a:lnTo>
                    <a:lnTo>
                      <a:pt x="156" y="16"/>
                    </a:lnTo>
                    <a:lnTo>
                      <a:pt x="154" y="20"/>
                    </a:lnTo>
                    <a:lnTo>
                      <a:pt x="153" y="23"/>
                    </a:lnTo>
                    <a:lnTo>
                      <a:pt x="152" y="27"/>
                    </a:lnTo>
                    <a:lnTo>
                      <a:pt x="151" y="31"/>
                    </a:lnTo>
                    <a:lnTo>
                      <a:pt x="149" y="35"/>
                    </a:lnTo>
                    <a:lnTo>
                      <a:pt x="147" y="40"/>
                    </a:lnTo>
                    <a:lnTo>
                      <a:pt x="145" y="46"/>
                    </a:lnTo>
                    <a:lnTo>
                      <a:pt x="144" y="51"/>
                    </a:lnTo>
                    <a:lnTo>
                      <a:pt x="144" y="57"/>
                    </a:lnTo>
                    <a:lnTo>
                      <a:pt x="144" y="63"/>
                    </a:lnTo>
                    <a:lnTo>
                      <a:pt x="145" y="68"/>
                    </a:lnTo>
                    <a:lnTo>
                      <a:pt x="147" y="73"/>
                    </a:lnTo>
                    <a:lnTo>
                      <a:pt x="149" y="78"/>
                    </a:lnTo>
                    <a:lnTo>
                      <a:pt x="152" y="80"/>
                    </a:lnTo>
                    <a:lnTo>
                      <a:pt x="154" y="83"/>
                    </a:lnTo>
                    <a:lnTo>
                      <a:pt x="155" y="86"/>
                    </a:lnTo>
                    <a:lnTo>
                      <a:pt x="156" y="89"/>
                    </a:lnTo>
                    <a:lnTo>
                      <a:pt x="157" y="93"/>
                    </a:lnTo>
                    <a:lnTo>
                      <a:pt x="157" y="96"/>
                    </a:lnTo>
                    <a:lnTo>
                      <a:pt x="156" y="99"/>
                    </a:lnTo>
                    <a:lnTo>
                      <a:pt x="156" y="103"/>
                    </a:lnTo>
                    <a:lnTo>
                      <a:pt x="155" y="105"/>
                    </a:lnTo>
                    <a:lnTo>
                      <a:pt x="154" y="107"/>
                    </a:lnTo>
                    <a:lnTo>
                      <a:pt x="154" y="109"/>
                    </a:lnTo>
                    <a:lnTo>
                      <a:pt x="153" y="110"/>
                    </a:lnTo>
                    <a:lnTo>
                      <a:pt x="152" y="111"/>
                    </a:lnTo>
                    <a:lnTo>
                      <a:pt x="151" y="113"/>
                    </a:lnTo>
                    <a:lnTo>
                      <a:pt x="151" y="114"/>
                    </a:lnTo>
                    <a:lnTo>
                      <a:pt x="150" y="116"/>
                    </a:lnTo>
                    <a:lnTo>
                      <a:pt x="160" y="141"/>
                    </a:lnTo>
                    <a:lnTo>
                      <a:pt x="137" y="161"/>
                    </a:lnTo>
                    <a:lnTo>
                      <a:pt x="108" y="161"/>
                    </a:lnTo>
                    <a:lnTo>
                      <a:pt x="103" y="163"/>
                    </a:lnTo>
                    <a:lnTo>
                      <a:pt x="99" y="167"/>
                    </a:lnTo>
                    <a:lnTo>
                      <a:pt x="96" y="172"/>
                    </a:lnTo>
                    <a:lnTo>
                      <a:pt x="94" y="175"/>
                    </a:lnTo>
                    <a:lnTo>
                      <a:pt x="91" y="180"/>
                    </a:lnTo>
                    <a:lnTo>
                      <a:pt x="88" y="184"/>
                    </a:lnTo>
                    <a:lnTo>
                      <a:pt x="85" y="188"/>
                    </a:lnTo>
                    <a:lnTo>
                      <a:pt x="80" y="191"/>
                    </a:lnTo>
                    <a:lnTo>
                      <a:pt x="76" y="188"/>
                    </a:lnTo>
                    <a:lnTo>
                      <a:pt x="71" y="185"/>
                    </a:lnTo>
                    <a:lnTo>
                      <a:pt x="67" y="181"/>
                    </a:lnTo>
                    <a:lnTo>
                      <a:pt x="62" y="178"/>
                    </a:lnTo>
                    <a:lnTo>
                      <a:pt x="58" y="175"/>
                    </a:lnTo>
                    <a:lnTo>
                      <a:pt x="52" y="172"/>
                    </a:lnTo>
                    <a:lnTo>
                      <a:pt x="47" y="171"/>
                    </a:lnTo>
                    <a:lnTo>
                      <a:pt x="41" y="170"/>
                    </a:lnTo>
                    <a:lnTo>
                      <a:pt x="36" y="166"/>
                    </a:lnTo>
                    <a:lnTo>
                      <a:pt x="30" y="162"/>
                    </a:lnTo>
                    <a:lnTo>
                      <a:pt x="23" y="158"/>
                    </a:lnTo>
                    <a:lnTo>
                      <a:pt x="18" y="154"/>
                    </a:lnTo>
                    <a:lnTo>
                      <a:pt x="13" y="150"/>
                    </a:lnTo>
                    <a:lnTo>
                      <a:pt x="8" y="145"/>
                    </a:lnTo>
                    <a:lnTo>
                      <a:pt x="4" y="140"/>
                    </a:lnTo>
                    <a:lnTo>
                      <a:pt x="0" y="133"/>
                    </a:lnTo>
                    <a:lnTo>
                      <a:pt x="3" y="132"/>
                    </a:lnTo>
                    <a:lnTo>
                      <a:pt x="6" y="132"/>
                    </a:lnTo>
                    <a:lnTo>
                      <a:pt x="10" y="131"/>
                    </a:lnTo>
                    <a:lnTo>
                      <a:pt x="13" y="129"/>
                    </a:lnTo>
                    <a:lnTo>
                      <a:pt x="14" y="123"/>
                    </a:lnTo>
                    <a:lnTo>
                      <a:pt x="16" y="116"/>
                    </a:lnTo>
                    <a:lnTo>
                      <a:pt x="18" y="111"/>
                    </a:lnTo>
                    <a:lnTo>
                      <a:pt x="19" y="104"/>
                    </a:lnTo>
                    <a:lnTo>
                      <a:pt x="20" y="97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3" y="78"/>
                    </a:lnTo>
                    <a:lnTo>
                      <a:pt x="31" y="68"/>
                    </a:lnTo>
                    <a:lnTo>
                      <a:pt x="40" y="64"/>
                    </a:lnTo>
                    <a:lnTo>
                      <a:pt x="50" y="61"/>
                    </a:lnTo>
                    <a:lnTo>
                      <a:pt x="61" y="58"/>
                    </a:lnTo>
                    <a:lnTo>
                      <a:pt x="69" y="55"/>
                    </a:lnTo>
                    <a:lnTo>
                      <a:pt x="79" y="50"/>
                    </a:lnTo>
                    <a:lnTo>
                      <a:pt x="88" y="46"/>
                    </a:lnTo>
                    <a:lnTo>
                      <a:pt x="95" y="39"/>
                    </a:lnTo>
                    <a:lnTo>
                      <a:pt x="99" y="30"/>
                    </a:lnTo>
                    <a:lnTo>
                      <a:pt x="100" y="28"/>
                    </a:lnTo>
                    <a:lnTo>
                      <a:pt x="100" y="26"/>
                    </a:lnTo>
                    <a:lnTo>
                      <a:pt x="100" y="23"/>
                    </a:lnTo>
                    <a:lnTo>
                      <a:pt x="101" y="21"/>
                    </a:lnTo>
                    <a:lnTo>
                      <a:pt x="102" y="20"/>
                    </a:lnTo>
                    <a:lnTo>
                      <a:pt x="102" y="18"/>
                    </a:lnTo>
                    <a:lnTo>
                      <a:pt x="102" y="16"/>
                    </a:lnTo>
                    <a:lnTo>
                      <a:pt x="103" y="15"/>
                    </a:lnTo>
                    <a:lnTo>
                      <a:pt x="104" y="12"/>
                    </a:lnTo>
                    <a:lnTo>
                      <a:pt x="106" y="10"/>
                    </a:lnTo>
                    <a:lnTo>
                      <a:pt x="107" y="8"/>
                    </a:lnTo>
                    <a:lnTo>
                      <a:pt x="110" y="6"/>
                    </a:lnTo>
                    <a:lnTo>
                      <a:pt x="113" y="5"/>
                    </a:lnTo>
                    <a:lnTo>
                      <a:pt x="115" y="4"/>
                    </a:lnTo>
                    <a:lnTo>
                      <a:pt x="118" y="3"/>
                    </a:lnTo>
                    <a:lnTo>
                      <a:pt x="121" y="3"/>
                    </a:lnTo>
                    <a:lnTo>
                      <a:pt x="124" y="2"/>
                    </a:lnTo>
                    <a:lnTo>
                      <a:pt x="127" y="1"/>
                    </a:lnTo>
                    <a:lnTo>
                      <a:pt x="131" y="2"/>
                    </a:lnTo>
                    <a:lnTo>
                      <a:pt x="135" y="2"/>
                    </a:lnTo>
                    <a:lnTo>
                      <a:pt x="138" y="2"/>
                    </a:lnTo>
                    <a:lnTo>
                      <a:pt x="142" y="2"/>
                    </a:lnTo>
                    <a:lnTo>
                      <a:pt x="145" y="1"/>
                    </a:lnTo>
                    <a:lnTo>
                      <a:pt x="149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3" name="Freeform 349">
                <a:extLst>
                  <a:ext uri="{FF2B5EF4-FFF2-40B4-BE49-F238E27FC236}">
                    <a16:creationId xmlns:a16="http://schemas.microsoft.com/office/drawing/2014/main" id="{0A13E00B-65A9-D941-BACB-F137D1D0F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255" y="3808920"/>
                <a:ext cx="279824" cy="274256"/>
              </a:xfrm>
              <a:custGeom>
                <a:avLst/>
                <a:gdLst>
                  <a:gd name="T0" fmla="*/ 2147483647 w 201"/>
                  <a:gd name="T1" fmla="*/ 0 h 197"/>
                  <a:gd name="T2" fmla="*/ 2147483647 w 201"/>
                  <a:gd name="T3" fmla="*/ 2147483647 h 197"/>
                  <a:gd name="T4" fmla="*/ 2147483647 w 201"/>
                  <a:gd name="T5" fmla="*/ 2147483647 h 197"/>
                  <a:gd name="T6" fmla="*/ 2147483647 w 201"/>
                  <a:gd name="T7" fmla="*/ 2147483647 h 197"/>
                  <a:gd name="T8" fmla="*/ 2147483647 w 201"/>
                  <a:gd name="T9" fmla="*/ 2147483647 h 197"/>
                  <a:gd name="T10" fmla="*/ 2147483647 w 201"/>
                  <a:gd name="T11" fmla="*/ 2147483647 h 197"/>
                  <a:gd name="T12" fmla="*/ 2147483647 w 201"/>
                  <a:gd name="T13" fmla="*/ 2147483647 h 197"/>
                  <a:gd name="T14" fmla="*/ 2147483647 w 201"/>
                  <a:gd name="T15" fmla="*/ 2147483647 h 197"/>
                  <a:gd name="T16" fmla="*/ 2147483647 w 201"/>
                  <a:gd name="T17" fmla="*/ 2147483647 h 197"/>
                  <a:gd name="T18" fmla="*/ 2147483647 w 201"/>
                  <a:gd name="T19" fmla="*/ 2147483647 h 197"/>
                  <a:gd name="T20" fmla="*/ 2147483647 w 201"/>
                  <a:gd name="T21" fmla="*/ 2147483647 h 197"/>
                  <a:gd name="T22" fmla="*/ 2147483647 w 201"/>
                  <a:gd name="T23" fmla="*/ 2147483647 h 197"/>
                  <a:gd name="T24" fmla="*/ 2147483647 w 201"/>
                  <a:gd name="T25" fmla="*/ 2147483647 h 197"/>
                  <a:gd name="T26" fmla="*/ 2147483647 w 201"/>
                  <a:gd name="T27" fmla="*/ 2147483647 h 197"/>
                  <a:gd name="T28" fmla="*/ 2147483647 w 201"/>
                  <a:gd name="T29" fmla="*/ 2147483647 h 197"/>
                  <a:gd name="T30" fmla="*/ 2147483647 w 201"/>
                  <a:gd name="T31" fmla="*/ 2147483647 h 197"/>
                  <a:gd name="T32" fmla="*/ 2147483647 w 201"/>
                  <a:gd name="T33" fmla="*/ 2147483647 h 197"/>
                  <a:gd name="T34" fmla="*/ 2147483647 w 201"/>
                  <a:gd name="T35" fmla="*/ 2147483647 h 197"/>
                  <a:gd name="T36" fmla="*/ 2147483647 w 201"/>
                  <a:gd name="T37" fmla="*/ 2147483647 h 197"/>
                  <a:gd name="T38" fmla="*/ 2147483647 w 201"/>
                  <a:gd name="T39" fmla="*/ 2147483647 h 197"/>
                  <a:gd name="T40" fmla="*/ 2147483647 w 201"/>
                  <a:gd name="T41" fmla="*/ 2147483647 h 197"/>
                  <a:gd name="T42" fmla="*/ 2147483647 w 201"/>
                  <a:gd name="T43" fmla="*/ 2147483647 h 197"/>
                  <a:gd name="T44" fmla="*/ 2147483647 w 201"/>
                  <a:gd name="T45" fmla="*/ 2147483647 h 197"/>
                  <a:gd name="T46" fmla="*/ 2147483647 w 201"/>
                  <a:gd name="T47" fmla="*/ 2147483647 h 197"/>
                  <a:gd name="T48" fmla="*/ 2147483647 w 201"/>
                  <a:gd name="T49" fmla="*/ 2147483647 h 197"/>
                  <a:gd name="T50" fmla="*/ 2147483647 w 201"/>
                  <a:gd name="T51" fmla="*/ 2147483647 h 197"/>
                  <a:gd name="T52" fmla="*/ 2147483647 w 201"/>
                  <a:gd name="T53" fmla="*/ 2147483647 h 197"/>
                  <a:gd name="T54" fmla="*/ 2147483647 w 201"/>
                  <a:gd name="T55" fmla="*/ 2147483647 h 197"/>
                  <a:gd name="T56" fmla="*/ 2147483647 w 201"/>
                  <a:gd name="T57" fmla="*/ 2147483647 h 197"/>
                  <a:gd name="T58" fmla="*/ 2147483647 w 201"/>
                  <a:gd name="T59" fmla="*/ 2147483647 h 197"/>
                  <a:gd name="T60" fmla="*/ 2147483647 w 201"/>
                  <a:gd name="T61" fmla="*/ 2147483647 h 197"/>
                  <a:gd name="T62" fmla="*/ 2147483647 w 201"/>
                  <a:gd name="T63" fmla="*/ 2147483647 h 197"/>
                  <a:gd name="T64" fmla="*/ 2147483647 w 201"/>
                  <a:gd name="T65" fmla="*/ 2147483647 h 197"/>
                  <a:gd name="T66" fmla="*/ 2147483647 w 201"/>
                  <a:gd name="T67" fmla="*/ 2147483647 h 197"/>
                  <a:gd name="T68" fmla="*/ 2147483647 w 201"/>
                  <a:gd name="T69" fmla="*/ 2147483647 h 197"/>
                  <a:gd name="T70" fmla="*/ 2147483647 w 201"/>
                  <a:gd name="T71" fmla="*/ 2147483647 h 197"/>
                  <a:gd name="T72" fmla="*/ 2147483647 w 201"/>
                  <a:gd name="T73" fmla="*/ 2147483647 h 197"/>
                  <a:gd name="T74" fmla="*/ 2147483647 w 201"/>
                  <a:gd name="T75" fmla="*/ 2147483647 h 197"/>
                  <a:gd name="T76" fmla="*/ 2147483647 w 201"/>
                  <a:gd name="T77" fmla="*/ 2147483647 h 197"/>
                  <a:gd name="T78" fmla="*/ 2147483647 w 201"/>
                  <a:gd name="T79" fmla="*/ 2147483647 h 197"/>
                  <a:gd name="T80" fmla="*/ 2147483647 w 201"/>
                  <a:gd name="T81" fmla="*/ 2147483647 h 197"/>
                  <a:gd name="T82" fmla="*/ 2147483647 w 201"/>
                  <a:gd name="T83" fmla="*/ 2147483647 h 197"/>
                  <a:gd name="T84" fmla="*/ 2147483647 w 201"/>
                  <a:gd name="T85" fmla="*/ 2147483647 h 197"/>
                  <a:gd name="T86" fmla="*/ 2147483647 w 201"/>
                  <a:gd name="T87" fmla="*/ 2147483647 h 197"/>
                  <a:gd name="T88" fmla="*/ 0 w 201"/>
                  <a:gd name="T89" fmla="*/ 2147483647 h 197"/>
                  <a:gd name="T90" fmla="*/ 2147483647 w 201"/>
                  <a:gd name="T91" fmla="*/ 2147483647 h 197"/>
                  <a:gd name="T92" fmla="*/ 2147483647 w 201"/>
                  <a:gd name="T93" fmla="*/ 0 h 19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1"/>
                  <a:gd name="T142" fmla="*/ 0 h 197"/>
                  <a:gd name="T143" fmla="*/ 201 w 201"/>
                  <a:gd name="T144" fmla="*/ 197 h 19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1" h="197">
                    <a:moveTo>
                      <a:pt x="29" y="0"/>
                    </a:move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1"/>
                    </a:lnTo>
                    <a:lnTo>
                      <a:pt x="33" y="2"/>
                    </a:lnTo>
                    <a:lnTo>
                      <a:pt x="34" y="3"/>
                    </a:lnTo>
                    <a:lnTo>
                      <a:pt x="34" y="4"/>
                    </a:lnTo>
                    <a:lnTo>
                      <a:pt x="48" y="22"/>
                    </a:lnTo>
                    <a:lnTo>
                      <a:pt x="50" y="23"/>
                    </a:lnTo>
                    <a:lnTo>
                      <a:pt x="52" y="25"/>
                    </a:lnTo>
                    <a:lnTo>
                      <a:pt x="55" y="26"/>
                    </a:lnTo>
                    <a:lnTo>
                      <a:pt x="58" y="28"/>
                    </a:lnTo>
                    <a:lnTo>
                      <a:pt x="61" y="30"/>
                    </a:lnTo>
                    <a:lnTo>
                      <a:pt x="63" y="32"/>
                    </a:lnTo>
                    <a:lnTo>
                      <a:pt x="66" y="34"/>
                    </a:lnTo>
                    <a:lnTo>
                      <a:pt x="68" y="36"/>
                    </a:lnTo>
                    <a:lnTo>
                      <a:pt x="72" y="39"/>
                    </a:lnTo>
                    <a:lnTo>
                      <a:pt x="76" y="41"/>
                    </a:lnTo>
                    <a:lnTo>
                      <a:pt x="80" y="43"/>
                    </a:lnTo>
                    <a:lnTo>
                      <a:pt x="84" y="45"/>
                    </a:lnTo>
                    <a:lnTo>
                      <a:pt x="87" y="47"/>
                    </a:lnTo>
                    <a:lnTo>
                      <a:pt x="92" y="48"/>
                    </a:lnTo>
                    <a:lnTo>
                      <a:pt x="96" y="49"/>
                    </a:lnTo>
                    <a:lnTo>
                      <a:pt x="100" y="50"/>
                    </a:lnTo>
                    <a:lnTo>
                      <a:pt x="120" y="67"/>
                    </a:lnTo>
                    <a:lnTo>
                      <a:pt x="123" y="67"/>
                    </a:lnTo>
                    <a:lnTo>
                      <a:pt x="126" y="67"/>
                    </a:lnTo>
                    <a:lnTo>
                      <a:pt x="128" y="65"/>
                    </a:lnTo>
                    <a:lnTo>
                      <a:pt x="131" y="63"/>
                    </a:lnTo>
                    <a:lnTo>
                      <a:pt x="133" y="61"/>
                    </a:lnTo>
                    <a:lnTo>
                      <a:pt x="135" y="59"/>
                    </a:lnTo>
                    <a:lnTo>
                      <a:pt x="137" y="57"/>
                    </a:lnTo>
                    <a:lnTo>
                      <a:pt x="139" y="54"/>
                    </a:lnTo>
                    <a:lnTo>
                      <a:pt x="141" y="51"/>
                    </a:lnTo>
                    <a:lnTo>
                      <a:pt x="142" y="49"/>
                    </a:lnTo>
                    <a:lnTo>
                      <a:pt x="143" y="45"/>
                    </a:lnTo>
                    <a:lnTo>
                      <a:pt x="146" y="42"/>
                    </a:lnTo>
                    <a:lnTo>
                      <a:pt x="148" y="40"/>
                    </a:lnTo>
                    <a:lnTo>
                      <a:pt x="150" y="38"/>
                    </a:lnTo>
                    <a:lnTo>
                      <a:pt x="152" y="36"/>
                    </a:lnTo>
                    <a:lnTo>
                      <a:pt x="155" y="34"/>
                    </a:lnTo>
                    <a:lnTo>
                      <a:pt x="159" y="34"/>
                    </a:lnTo>
                    <a:lnTo>
                      <a:pt x="162" y="34"/>
                    </a:lnTo>
                    <a:lnTo>
                      <a:pt x="165" y="35"/>
                    </a:lnTo>
                    <a:lnTo>
                      <a:pt x="169" y="35"/>
                    </a:lnTo>
                    <a:lnTo>
                      <a:pt x="171" y="36"/>
                    </a:lnTo>
                    <a:lnTo>
                      <a:pt x="175" y="36"/>
                    </a:lnTo>
                    <a:lnTo>
                      <a:pt x="178" y="37"/>
                    </a:lnTo>
                    <a:lnTo>
                      <a:pt x="181" y="38"/>
                    </a:lnTo>
                    <a:lnTo>
                      <a:pt x="183" y="42"/>
                    </a:lnTo>
                    <a:lnTo>
                      <a:pt x="186" y="46"/>
                    </a:lnTo>
                    <a:lnTo>
                      <a:pt x="190" y="49"/>
                    </a:lnTo>
                    <a:lnTo>
                      <a:pt x="194" y="54"/>
                    </a:lnTo>
                    <a:lnTo>
                      <a:pt x="197" y="58"/>
                    </a:lnTo>
                    <a:lnTo>
                      <a:pt x="199" y="63"/>
                    </a:lnTo>
                    <a:lnTo>
                      <a:pt x="200" y="68"/>
                    </a:lnTo>
                    <a:lnTo>
                      <a:pt x="199" y="75"/>
                    </a:lnTo>
                    <a:lnTo>
                      <a:pt x="197" y="80"/>
                    </a:lnTo>
                    <a:lnTo>
                      <a:pt x="194" y="85"/>
                    </a:lnTo>
                    <a:lnTo>
                      <a:pt x="193" y="90"/>
                    </a:lnTo>
                    <a:lnTo>
                      <a:pt x="193" y="95"/>
                    </a:lnTo>
                    <a:lnTo>
                      <a:pt x="193" y="102"/>
                    </a:lnTo>
                    <a:lnTo>
                      <a:pt x="195" y="107"/>
                    </a:lnTo>
                    <a:lnTo>
                      <a:pt x="196" y="113"/>
                    </a:lnTo>
                    <a:lnTo>
                      <a:pt x="198" y="118"/>
                    </a:lnTo>
                    <a:lnTo>
                      <a:pt x="197" y="120"/>
                    </a:lnTo>
                    <a:lnTo>
                      <a:pt x="194" y="121"/>
                    </a:lnTo>
                    <a:lnTo>
                      <a:pt x="192" y="122"/>
                    </a:lnTo>
                    <a:lnTo>
                      <a:pt x="189" y="121"/>
                    </a:lnTo>
                    <a:lnTo>
                      <a:pt x="183" y="118"/>
                    </a:lnTo>
                    <a:lnTo>
                      <a:pt x="178" y="116"/>
                    </a:lnTo>
                    <a:lnTo>
                      <a:pt x="172" y="114"/>
                    </a:lnTo>
                    <a:lnTo>
                      <a:pt x="166" y="114"/>
                    </a:lnTo>
                    <a:lnTo>
                      <a:pt x="160" y="114"/>
                    </a:lnTo>
                    <a:lnTo>
                      <a:pt x="154" y="114"/>
                    </a:lnTo>
                    <a:lnTo>
                      <a:pt x="150" y="115"/>
                    </a:lnTo>
                    <a:lnTo>
                      <a:pt x="144" y="118"/>
                    </a:lnTo>
                    <a:lnTo>
                      <a:pt x="139" y="123"/>
                    </a:lnTo>
                    <a:lnTo>
                      <a:pt x="135" y="128"/>
                    </a:lnTo>
                    <a:lnTo>
                      <a:pt x="133" y="133"/>
                    </a:lnTo>
                    <a:lnTo>
                      <a:pt x="130" y="138"/>
                    </a:lnTo>
                    <a:lnTo>
                      <a:pt x="128" y="144"/>
                    </a:lnTo>
                    <a:lnTo>
                      <a:pt x="125" y="148"/>
                    </a:lnTo>
                    <a:lnTo>
                      <a:pt x="122" y="151"/>
                    </a:lnTo>
                    <a:lnTo>
                      <a:pt x="117" y="155"/>
                    </a:lnTo>
                    <a:lnTo>
                      <a:pt x="112" y="156"/>
                    </a:lnTo>
                    <a:lnTo>
                      <a:pt x="106" y="156"/>
                    </a:lnTo>
                    <a:lnTo>
                      <a:pt x="100" y="156"/>
                    </a:lnTo>
                    <a:lnTo>
                      <a:pt x="94" y="156"/>
                    </a:lnTo>
                    <a:lnTo>
                      <a:pt x="89" y="157"/>
                    </a:lnTo>
                    <a:lnTo>
                      <a:pt x="84" y="159"/>
                    </a:lnTo>
                    <a:lnTo>
                      <a:pt x="81" y="162"/>
                    </a:lnTo>
                    <a:lnTo>
                      <a:pt x="77" y="167"/>
                    </a:lnTo>
                    <a:lnTo>
                      <a:pt x="76" y="171"/>
                    </a:lnTo>
                    <a:lnTo>
                      <a:pt x="74" y="175"/>
                    </a:lnTo>
                    <a:lnTo>
                      <a:pt x="72" y="179"/>
                    </a:lnTo>
                    <a:lnTo>
                      <a:pt x="71" y="182"/>
                    </a:lnTo>
                    <a:lnTo>
                      <a:pt x="69" y="186"/>
                    </a:lnTo>
                    <a:lnTo>
                      <a:pt x="67" y="189"/>
                    </a:lnTo>
                    <a:lnTo>
                      <a:pt x="63" y="191"/>
                    </a:lnTo>
                    <a:lnTo>
                      <a:pt x="59" y="193"/>
                    </a:lnTo>
                    <a:lnTo>
                      <a:pt x="56" y="194"/>
                    </a:lnTo>
                    <a:lnTo>
                      <a:pt x="52" y="195"/>
                    </a:lnTo>
                    <a:lnTo>
                      <a:pt x="49" y="196"/>
                    </a:lnTo>
                    <a:lnTo>
                      <a:pt x="46" y="196"/>
                    </a:lnTo>
                    <a:lnTo>
                      <a:pt x="43" y="196"/>
                    </a:lnTo>
                    <a:lnTo>
                      <a:pt x="40" y="195"/>
                    </a:lnTo>
                    <a:lnTo>
                      <a:pt x="38" y="193"/>
                    </a:lnTo>
                    <a:lnTo>
                      <a:pt x="36" y="190"/>
                    </a:lnTo>
                    <a:lnTo>
                      <a:pt x="29" y="187"/>
                    </a:lnTo>
                    <a:lnTo>
                      <a:pt x="27" y="184"/>
                    </a:lnTo>
                    <a:lnTo>
                      <a:pt x="24" y="181"/>
                    </a:lnTo>
                    <a:lnTo>
                      <a:pt x="21" y="180"/>
                    </a:lnTo>
                    <a:lnTo>
                      <a:pt x="18" y="177"/>
                    </a:lnTo>
                    <a:lnTo>
                      <a:pt x="5" y="167"/>
                    </a:lnTo>
                    <a:lnTo>
                      <a:pt x="5" y="163"/>
                    </a:lnTo>
                    <a:lnTo>
                      <a:pt x="6" y="159"/>
                    </a:lnTo>
                    <a:lnTo>
                      <a:pt x="7" y="155"/>
                    </a:lnTo>
                    <a:lnTo>
                      <a:pt x="8" y="151"/>
                    </a:lnTo>
                    <a:lnTo>
                      <a:pt x="9" y="147"/>
                    </a:lnTo>
                    <a:lnTo>
                      <a:pt x="9" y="143"/>
                    </a:lnTo>
                    <a:lnTo>
                      <a:pt x="8" y="139"/>
                    </a:lnTo>
                    <a:lnTo>
                      <a:pt x="7" y="135"/>
                    </a:lnTo>
                    <a:lnTo>
                      <a:pt x="9" y="127"/>
                    </a:lnTo>
                    <a:lnTo>
                      <a:pt x="10" y="118"/>
                    </a:lnTo>
                    <a:lnTo>
                      <a:pt x="10" y="111"/>
                    </a:lnTo>
                    <a:lnTo>
                      <a:pt x="9" y="102"/>
                    </a:lnTo>
                    <a:lnTo>
                      <a:pt x="8" y="94"/>
                    </a:lnTo>
                    <a:lnTo>
                      <a:pt x="6" y="85"/>
                    </a:lnTo>
                    <a:lnTo>
                      <a:pt x="5" y="77"/>
                    </a:lnTo>
                    <a:lnTo>
                      <a:pt x="3" y="68"/>
                    </a:lnTo>
                    <a:lnTo>
                      <a:pt x="2" y="59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1" y="35"/>
                    </a:lnTo>
                    <a:lnTo>
                      <a:pt x="2" y="27"/>
                    </a:lnTo>
                    <a:lnTo>
                      <a:pt x="4" y="19"/>
                    </a:lnTo>
                    <a:lnTo>
                      <a:pt x="7" y="12"/>
                    </a:lnTo>
                    <a:lnTo>
                      <a:pt x="11" y="5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363">
                <a:extLst>
                  <a:ext uri="{FF2B5EF4-FFF2-40B4-BE49-F238E27FC236}">
                    <a16:creationId xmlns:a16="http://schemas.microsoft.com/office/drawing/2014/main" id="{824FE7C1-322D-194F-910B-4C5CB21C7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606" y="3984333"/>
                <a:ext cx="204649" cy="302099"/>
              </a:xfrm>
              <a:custGeom>
                <a:avLst/>
                <a:gdLst>
                  <a:gd name="T0" fmla="*/ 2147483647 w 156"/>
                  <a:gd name="T1" fmla="*/ 2147483647 h 217"/>
                  <a:gd name="T2" fmla="*/ 2147483647 w 156"/>
                  <a:gd name="T3" fmla="*/ 2147483647 h 217"/>
                  <a:gd name="T4" fmla="*/ 2147483647 w 156"/>
                  <a:gd name="T5" fmla="*/ 2147483647 h 217"/>
                  <a:gd name="T6" fmla="*/ 2147483647 w 156"/>
                  <a:gd name="T7" fmla="*/ 2147483647 h 217"/>
                  <a:gd name="T8" fmla="*/ 2147483647 w 156"/>
                  <a:gd name="T9" fmla="*/ 2147483647 h 217"/>
                  <a:gd name="T10" fmla="*/ 2147483647 w 156"/>
                  <a:gd name="T11" fmla="*/ 2147483647 h 217"/>
                  <a:gd name="T12" fmla="*/ 2147483647 w 156"/>
                  <a:gd name="T13" fmla="*/ 2147483647 h 217"/>
                  <a:gd name="T14" fmla="*/ 2147483647 w 156"/>
                  <a:gd name="T15" fmla="*/ 2147483647 h 217"/>
                  <a:gd name="T16" fmla="*/ 2147483647 w 156"/>
                  <a:gd name="T17" fmla="*/ 2147483647 h 217"/>
                  <a:gd name="T18" fmla="*/ 2147483647 w 156"/>
                  <a:gd name="T19" fmla="*/ 2147483647 h 217"/>
                  <a:gd name="T20" fmla="*/ 2147483647 w 156"/>
                  <a:gd name="T21" fmla="*/ 2147483647 h 217"/>
                  <a:gd name="T22" fmla="*/ 2147483647 w 156"/>
                  <a:gd name="T23" fmla="*/ 2147483647 h 217"/>
                  <a:gd name="T24" fmla="*/ 2147483647 w 156"/>
                  <a:gd name="T25" fmla="*/ 2147483647 h 217"/>
                  <a:gd name="T26" fmla="*/ 2147483647 w 156"/>
                  <a:gd name="T27" fmla="*/ 2147483647 h 217"/>
                  <a:gd name="T28" fmla="*/ 2147483647 w 156"/>
                  <a:gd name="T29" fmla="*/ 2147483647 h 217"/>
                  <a:gd name="T30" fmla="*/ 2147483647 w 156"/>
                  <a:gd name="T31" fmla="*/ 2147483647 h 217"/>
                  <a:gd name="T32" fmla="*/ 2147483647 w 156"/>
                  <a:gd name="T33" fmla="*/ 2147483647 h 217"/>
                  <a:gd name="T34" fmla="*/ 2147483647 w 156"/>
                  <a:gd name="T35" fmla="*/ 2147483647 h 217"/>
                  <a:gd name="T36" fmla="*/ 2147483647 w 156"/>
                  <a:gd name="T37" fmla="*/ 2147483647 h 217"/>
                  <a:gd name="T38" fmla="*/ 2147483647 w 156"/>
                  <a:gd name="T39" fmla="*/ 2147483647 h 217"/>
                  <a:gd name="T40" fmla="*/ 2147483647 w 156"/>
                  <a:gd name="T41" fmla="*/ 2147483647 h 217"/>
                  <a:gd name="T42" fmla="*/ 2147483647 w 156"/>
                  <a:gd name="T43" fmla="*/ 2147483647 h 217"/>
                  <a:gd name="T44" fmla="*/ 2147483647 w 156"/>
                  <a:gd name="T45" fmla="*/ 2147483647 h 217"/>
                  <a:gd name="T46" fmla="*/ 2147483647 w 156"/>
                  <a:gd name="T47" fmla="*/ 2147483647 h 217"/>
                  <a:gd name="T48" fmla="*/ 2147483647 w 156"/>
                  <a:gd name="T49" fmla="*/ 2147483647 h 217"/>
                  <a:gd name="T50" fmla="*/ 2147483647 w 156"/>
                  <a:gd name="T51" fmla="*/ 2147483647 h 217"/>
                  <a:gd name="T52" fmla="*/ 2147483647 w 156"/>
                  <a:gd name="T53" fmla="*/ 2147483647 h 217"/>
                  <a:gd name="T54" fmla="*/ 2147483647 w 156"/>
                  <a:gd name="T55" fmla="*/ 2147483647 h 217"/>
                  <a:gd name="T56" fmla="*/ 2147483647 w 156"/>
                  <a:gd name="T57" fmla="*/ 2147483647 h 217"/>
                  <a:gd name="T58" fmla="*/ 2147483647 w 156"/>
                  <a:gd name="T59" fmla="*/ 2147483647 h 217"/>
                  <a:gd name="T60" fmla="*/ 2147483647 w 156"/>
                  <a:gd name="T61" fmla="*/ 2147483647 h 217"/>
                  <a:gd name="T62" fmla="*/ 2147483647 w 156"/>
                  <a:gd name="T63" fmla="*/ 2147483647 h 217"/>
                  <a:gd name="T64" fmla="*/ 2147483647 w 156"/>
                  <a:gd name="T65" fmla="*/ 2147483647 h 217"/>
                  <a:gd name="T66" fmla="*/ 2147483647 w 156"/>
                  <a:gd name="T67" fmla="*/ 2147483647 h 217"/>
                  <a:gd name="T68" fmla="*/ 2147483647 w 156"/>
                  <a:gd name="T69" fmla="*/ 2147483647 h 217"/>
                  <a:gd name="T70" fmla="*/ 2147483647 w 156"/>
                  <a:gd name="T71" fmla="*/ 2147483647 h 217"/>
                  <a:gd name="T72" fmla="*/ 2147483647 w 156"/>
                  <a:gd name="T73" fmla="*/ 2147483647 h 217"/>
                  <a:gd name="T74" fmla="*/ 2147483647 w 156"/>
                  <a:gd name="T75" fmla="*/ 2147483647 h 217"/>
                  <a:gd name="T76" fmla="*/ 2147483647 w 156"/>
                  <a:gd name="T77" fmla="*/ 2147483647 h 217"/>
                  <a:gd name="T78" fmla="*/ 2147483647 w 156"/>
                  <a:gd name="T79" fmla="*/ 2147483647 h 217"/>
                  <a:gd name="T80" fmla="*/ 2147483647 w 156"/>
                  <a:gd name="T81" fmla="*/ 2147483647 h 217"/>
                  <a:gd name="T82" fmla="*/ 2147483647 w 156"/>
                  <a:gd name="T83" fmla="*/ 2147483647 h 217"/>
                  <a:gd name="T84" fmla="*/ 2147483647 w 156"/>
                  <a:gd name="T85" fmla="*/ 2147483647 h 217"/>
                  <a:gd name="T86" fmla="*/ 2147483647 w 156"/>
                  <a:gd name="T87" fmla="*/ 2147483647 h 217"/>
                  <a:gd name="T88" fmla="*/ 0 w 156"/>
                  <a:gd name="T89" fmla="*/ 2147483647 h 217"/>
                  <a:gd name="T90" fmla="*/ 2147483647 w 156"/>
                  <a:gd name="T91" fmla="*/ 2147483647 h 217"/>
                  <a:gd name="T92" fmla="*/ 2147483647 w 156"/>
                  <a:gd name="T93" fmla="*/ 2147483647 h 217"/>
                  <a:gd name="T94" fmla="*/ 2147483647 w 156"/>
                  <a:gd name="T95" fmla="*/ 2147483647 h 217"/>
                  <a:gd name="T96" fmla="*/ 2147483647 w 156"/>
                  <a:gd name="T97" fmla="*/ 2147483647 h 217"/>
                  <a:gd name="T98" fmla="*/ 2147483647 w 156"/>
                  <a:gd name="T99" fmla="*/ 2147483647 h 217"/>
                  <a:gd name="T100" fmla="*/ 2147483647 w 156"/>
                  <a:gd name="T101" fmla="*/ 2147483647 h 217"/>
                  <a:gd name="T102" fmla="*/ 2147483647 w 156"/>
                  <a:gd name="T103" fmla="*/ 2147483647 h 217"/>
                  <a:gd name="T104" fmla="*/ 2147483647 w 156"/>
                  <a:gd name="T105" fmla="*/ 2147483647 h 217"/>
                  <a:gd name="T106" fmla="*/ 2147483647 w 156"/>
                  <a:gd name="T107" fmla="*/ 2147483647 h 217"/>
                  <a:gd name="T108" fmla="*/ 2147483647 w 156"/>
                  <a:gd name="T109" fmla="*/ 0 h 217"/>
                  <a:gd name="T110" fmla="*/ 2147483647 w 156"/>
                  <a:gd name="T111" fmla="*/ 0 h 2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6"/>
                  <a:gd name="T169" fmla="*/ 0 h 217"/>
                  <a:gd name="T170" fmla="*/ 156 w 156"/>
                  <a:gd name="T171" fmla="*/ 217 h 2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6" h="217">
                    <a:moveTo>
                      <a:pt x="110" y="0"/>
                    </a:moveTo>
                    <a:lnTo>
                      <a:pt x="142" y="8"/>
                    </a:lnTo>
                    <a:lnTo>
                      <a:pt x="142" y="13"/>
                    </a:lnTo>
                    <a:lnTo>
                      <a:pt x="140" y="18"/>
                    </a:lnTo>
                    <a:lnTo>
                      <a:pt x="138" y="24"/>
                    </a:lnTo>
                    <a:lnTo>
                      <a:pt x="135" y="29"/>
                    </a:lnTo>
                    <a:lnTo>
                      <a:pt x="133" y="36"/>
                    </a:lnTo>
                    <a:lnTo>
                      <a:pt x="132" y="41"/>
                    </a:lnTo>
                    <a:lnTo>
                      <a:pt x="130" y="48"/>
                    </a:lnTo>
                    <a:lnTo>
                      <a:pt x="128" y="54"/>
                    </a:lnTo>
                    <a:lnTo>
                      <a:pt x="127" y="59"/>
                    </a:lnTo>
                    <a:lnTo>
                      <a:pt x="126" y="66"/>
                    </a:lnTo>
                    <a:lnTo>
                      <a:pt x="125" y="72"/>
                    </a:lnTo>
                    <a:lnTo>
                      <a:pt x="125" y="78"/>
                    </a:lnTo>
                    <a:lnTo>
                      <a:pt x="125" y="85"/>
                    </a:lnTo>
                    <a:lnTo>
                      <a:pt x="126" y="90"/>
                    </a:lnTo>
                    <a:lnTo>
                      <a:pt x="128" y="96"/>
                    </a:lnTo>
                    <a:lnTo>
                      <a:pt x="130" y="102"/>
                    </a:lnTo>
                    <a:lnTo>
                      <a:pt x="133" y="110"/>
                    </a:lnTo>
                    <a:lnTo>
                      <a:pt x="136" y="118"/>
                    </a:lnTo>
                    <a:lnTo>
                      <a:pt x="140" y="125"/>
                    </a:lnTo>
                    <a:lnTo>
                      <a:pt x="142" y="132"/>
                    </a:lnTo>
                    <a:lnTo>
                      <a:pt x="146" y="139"/>
                    </a:lnTo>
                    <a:lnTo>
                      <a:pt x="149" y="146"/>
                    </a:lnTo>
                    <a:lnTo>
                      <a:pt x="152" y="153"/>
                    </a:lnTo>
                    <a:lnTo>
                      <a:pt x="155" y="161"/>
                    </a:lnTo>
                    <a:lnTo>
                      <a:pt x="154" y="166"/>
                    </a:lnTo>
                    <a:lnTo>
                      <a:pt x="153" y="172"/>
                    </a:lnTo>
                    <a:lnTo>
                      <a:pt x="152" y="178"/>
                    </a:lnTo>
                    <a:lnTo>
                      <a:pt x="150" y="183"/>
                    </a:lnTo>
                    <a:lnTo>
                      <a:pt x="147" y="189"/>
                    </a:lnTo>
                    <a:lnTo>
                      <a:pt x="145" y="195"/>
                    </a:lnTo>
                    <a:lnTo>
                      <a:pt x="142" y="200"/>
                    </a:lnTo>
                    <a:lnTo>
                      <a:pt x="141" y="206"/>
                    </a:lnTo>
                    <a:lnTo>
                      <a:pt x="139" y="209"/>
                    </a:lnTo>
                    <a:lnTo>
                      <a:pt x="138" y="212"/>
                    </a:lnTo>
                    <a:lnTo>
                      <a:pt x="136" y="214"/>
                    </a:lnTo>
                    <a:lnTo>
                      <a:pt x="134" y="216"/>
                    </a:lnTo>
                    <a:lnTo>
                      <a:pt x="132" y="215"/>
                    </a:lnTo>
                    <a:lnTo>
                      <a:pt x="129" y="213"/>
                    </a:lnTo>
                    <a:lnTo>
                      <a:pt x="127" y="212"/>
                    </a:lnTo>
                    <a:lnTo>
                      <a:pt x="124" y="211"/>
                    </a:lnTo>
                    <a:lnTo>
                      <a:pt x="122" y="209"/>
                    </a:lnTo>
                    <a:lnTo>
                      <a:pt x="119" y="208"/>
                    </a:lnTo>
                    <a:lnTo>
                      <a:pt x="116" y="206"/>
                    </a:lnTo>
                    <a:lnTo>
                      <a:pt x="115" y="205"/>
                    </a:lnTo>
                    <a:lnTo>
                      <a:pt x="111" y="202"/>
                    </a:lnTo>
                    <a:lnTo>
                      <a:pt x="106" y="199"/>
                    </a:lnTo>
                    <a:lnTo>
                      <a:pt x="102" y="197"/>
                    </a:lnTo>
                    <a:lnTo>
                      <a:pt x="97" y="194"/>
                    </a:lnTo>
                    <a:lnTo>
                      <a:pt x="93" y="190"/>
                    </a:lnTo>
                    <a:lnTo>
                      <a:pt x="90" y="187"/>
                    </a:lnTo>
                    <a:lnTo>
                      <a:pt x="88" y="182"/>
                    </a:lnTo>
                    <a:lnTo>
                      <a:pt x="86" y="177"/>
                    </a:lnTo>
                    <a:lnTo>
                      <a:pt x="86" y="176"/>
                    </a:lnTo>
                    <a:lnTo>
                      <a:pt x="86" y="175"/>
                    </a:lnTo>
                    <a:lnTo>
                      <a:pt x="86" y="174"/>
                    </a:lnTo>
                    <a:lnTo>
                      <a:pt x="83" y="170"/>
                    </a:lnTo>
                    <a:lnTo>
                      <a:pt x="80" y="166"/>
                    </a:lnTo>
                    <a:lnTo>
                      <a:pt x="76" y="163"/>
                    </a:lnTo>
                    <a:lnTo>
                      <a:pt x="72" y="161"/>
                    </a:lnTo>
                    <a:lnTo>
                      <a:pt x="68" y="158"/>
                    </a:lnTo>
                    <a:lnTo>
                      <a:pt x="65" y="154"/>
                    </a:lnTo>
                    <a:lnTo>
                      <a:pt x="63" y="151"/>
                    </a:lnTo>
                    <a:lnTo>
                      <a:pt x="61" y="145"/>
                    </a:lnTo>
                    <a:lnTo>
                      <a:pt x="61" y="142"/>
                    </a:lnTo>
                    <a:lnTo>
                      <a:pt x="61" y="140"/>
                    </a:lnTo>
                    <a:lnTo>
                      <a:pt x="60" y="137"/>
                    </a:lnTo>
                    <a:lnTo>
                      <a:pt x="60" y="134"/>
                    </a:lnTo>
                    <a:lnTo>
                      <a:pt x="59" y="131"/>
                    </a:lnTo>
                    <a:lnTo>
                      <a:pt x="59" y="129"/>
                    </a:lnTo>
                    <a:lnTo>
                      <a:pt x="58" y="126"/>
                    </a:lnTo>
                    <a:lnTo>
                      <a:pt x="58" y="125"/>
                    </a:lnTo>
                    <a:lnTo>
                      <a:pt x="57" y="123"/>
                    </a:lnTo>
                    <a:lnTo>
                      <a:pt x="55" y="121"/>
                    </a:lnTo>
                    <a:lnTo>
                      <a:pt x="53" y="119"/>
                    </a:lnTo>
                    <a:lnTo>
                      <a:pt x="51" y="117"/>
                    </a:lnTo>
                    <a:lnTo>
                      <a:pt x="49" y="116"/>
                    </a:lnTo>
                    <a:lnTo>
                      <a:pt x="47" y="115"/>
                    </a:lnTo>
                    <a:lnTo>
                      <a:pt x="45" y="114"/>
                    </a:lnTo>
                    <a:lnTo>
                      <a:pt x="43" y="114"/>
                    </a:lnTo>
                    <a:lnTo>
                      <a:pt x="39" y="114"/>
                    </a:lnTo>
                    <a:lnTo>
                      <a:pt x="37" y="115"/>
                    </a:lnTo>
                    <a:lnTo>
                      <a:pt x="33" y="114"/>
                    </a:lnTo>
                    <a:lnTo>
                      <a:pt x="30" y="114"/>
                    </a:lnTo>
                    <a:lnTo>
                      <a:pt x="26" y="113"/>
                    </a:lnTo>
                    <a:lnTo>
                      <a:pt x="23" y="112"/>
                    </a:lnTo>
                    <a:lnTo>
                      <a:pt x="20" y="111"/>
                    </a:lnTo>
                    <a:lnTo>
                      <a:pt x="17" y="110"/>
                    </a:lnTo>
                    <a:lnTo>
                      <a:pt x="0" y="84"/>
                    </a:lnTo>
                    <a:lnTo>
                      <a:pt x="15" y="73"/>
                    </a:lnTo>
                    <a:lnTo>
                      <a:pt x="29" y="48"/>
                    </a:lnTo>
                    <a:lnTo>
                      <a:pt x="34" y="44"/>
                    </a:lnTo>
                    <a:lnTo>
                      <a:pt x="39" y="43"/>
                    </a:lnTo>
                    <a:lnTo>
                      <a:pt x="45" y="42"/>
                    </a:lnTo>
                    <a:lnTo>
                      <a:pt x="52" y="42"/>
                    </a:lnTo>
                    <a:lnTo>
                      <a:pt x="58" y="42"/>
                    </a:lnTo>
                    <a:lnTo>
                      <a:pt x="65" y="41"/>
                    </a:lnTo>
                    <a:lnTo>
                      <a:pt x="69" y="38"/>
                    </a:lnTo>
                    <a:lnTo>
                      <a:pt x="74" y="33"/>
                    </a:lnTo>
                    <a:lnTo>
                      <a:pt x="77" y="29"/>
                    </a:lnTo>
                    <a:lnTo>
                      <a:pt x="78" y="23"/>
                    </a:lnTo>
                    <a:lnTo>
                      <a:pt x="80" y="18"/>
                    </a:lnTo>
                    <a:lnTo>
                      <a:pt x="83" y="14"/>
                    </a:lnTo>
                    <a:lnTo>
                      <a:pt x="85" y="10"/>
                    </a:lnTo>
                    <a:lnTo>
                      <a:pt x="88" y="6"/>
                    </a:lnTo>
                    <a:lnTo>
                      <a:pt x="92" y="3"/>
                    </a:lnTo>
                    <a:lnTo>
                      <a:pt x="97" y="1"/>
                    </a:lnTo>
                    <a:lnTo>
                      <a:pt x="101" y="1"/>
                    </a:lnTo>
                    <a:lnTo>
                      <a:pt x="104" y="0"/>
                    </a:lnTo>
                    <a:lnTo>
                      <a:pt x="107" y="0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8" name="Freeform 403">
              <a:extLst>
                <a:ext uri="{FF2B5EF4-FFF2-40B4-BE49-F238E27FC236}">
                  <a16:creationId xmlns:a16="http://schemas.microsoft.com/office/drawing/2014/main" id="{E06FE54C-3745-DA48-B22E-93554C00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517" y="4357431"/>
              <a:ext cx="11137" cy="11137"/>
            </a:xfrm>
            <a:custGeom>
              <a:avLst/>
              <a:gdLst>
                <a:gd name="T0" fmla="*/ 2147483647 w 8"/>
                <a:gd name="T1" fmla="*/ 0 h 8"/>
                <a:gd name="T2" fmla="*/ 2147483647 w 8"/>
                <a:gd name="T3" fmla="*/ 0 h 8"/>
                <a:gd name="T4" fmla="*/ 2147483647 w 8"/>
                <a:gd name="T5" fmla="*/ 0 h 8"/>
                <a:gd name="T6" fmla="*/ 2147483647 w 8"/>
                <a:gd name="T7" fmla="*/ 0 h 8"/>
                <a:gd name="T8" fmla="*/ 2147483647 w 8"/>
                <a:gd name="T9" fmla="*/ 2147483647 h 8"/>
                <a:gd name="T10" fmla="*/ 2147483647 w 8"/>
                <a:gd name="T11" fmla="*/ 2147483647 h 8"/>
                <a:gd name="T12" fmla="*/ 2147483647 w 8"/>
                <a:gd name="T13" fmla="*/ 2147483647 h 8"/>
                <a:gd name="T14" fmla="*/ 2147483647 w 8"/>
                <a:gd name="T15" fmla="*/ 2147483647 h 8"/>
                <a:gd name="T16" fmla="*/ 2147483647 w 8"/>
                <a:gd name="T17" fmla="*/ 2147483647 h 8"/>
                <a:gd name="T18" fmla="*/ 2147483647 w 8"/>
                <a:gd name="T19" fmla="*/ 2147483647 h 8"/>
                <a:gd name="T20" fmla="*/ 2147483647 w 8"/>
                <a:gd name="T21" fmla="*/ 2147483647 h 8"/>
                <a:gd name="T22" fmla="*/ 2147483647 w 8"/>
                <a:gd name="T23" fmla="*/ 2147483647 h 8"/>
                <a:gd name="T24" fmla="*/ 2147483647 w 8"/>
                <a:gd name="T25" fmla="*/ 2147483647 h 8"/>
                <a:gd name="T26" fmla="*/ 2147483647 w 8"/>
                <a:gd name="T27" fmla="*/ 2147483647 h 8"/>
                <a:gd name="T28" fmla="*/ 0 w 8"/>
                <a:gd name="T29" fmla="*/ 2147483647 h 8"/>
                <a:gd name="T30" fmla="*/ 0 w 8"/>
                <a:gd name="T31" fmla="*/ 2147483647 h 8"/>
                <a:gd name="T32" fmla="*/ 2147483647 w 8"/>
                <a:gd name="T33" fmla="*/ 2147483647 h 8"/>
                <a:gd name="T34" fmla="*/ 2147483647 w 8"/>
                <a:gd name="T35" fmla="*/ 2147483647 h 8"/>
                <a:gd name="T36" fmla="*/ 2147483647 w 8"/>
                <a:gd name="T37" fmla="*/ 0 h 8"/>
                <a:gd name="T38" fmla="*/ 2147483647 w 8"/>
                <a:gd name="T39" fmla="*/ 0 h 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"/>
                <a:gd name="T61" fmla="*/ 0 h 8"/>
                <a:gd name="T62" fmla="*/ 8 w 8"/>
                <a:gd name="T63" fmla="*/ 8 h 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grp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endParaRPr lang="es-CO" sz="40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Freeform 273">
              <a:extLst>
                <a:ext uri="{FF2B5EF4-FFF2-40B4-BE49-F238E27FC236}">
                  <a16:creationId xmlns:a16="http://schemas.microsoft.com/office/drawing/2014/main" id="{4288B195-0A3A-C042-83D0-618AC35A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439" y="2568592"/>
              <a:ext cx="204648" cy="311845"/>
            </a:xfrm>
            <a:custGeom>
              <a:avLst/>
              <a:gdLst>
                <a:gd name="T0" fmla="*/ 2147483647 w 147"/>
                <a:gd name="T1" fmla="*/ 2147483647 h 224"/>
                <a:gd name="T2" fmla="*/ 2147483647 w 147"/>
                <a:gd name="T3" fmla="*/ 2147483647 h 224"/>
                <a:gd name="T4" fmla="*/ 0 w 147"/>
                <a:gd name="T5" fmla="*/ 2147483647 h 224"/>
                <a:gd name="T6" fmla="*/ 0 w 147"/>
                <a:gd name="T7" fmla="*/ 2147483647 h 224"/>
                <a:gd name="T8" fmla="*/ 2147483647 w 147"/>
                <a:gd name="T9" fmla="*/ 2147483647 h 224"/>
                <a:gd name="T10" fmla="*/ 2147483647 w 147"/>
                <a:gd name="T11" fmla="*/ 2147483647 h 224"/>
                <a:gd name="T12" fmla="*/ 2147483647 w 147"/>
                <a:gd name="T13" fmla="*/ 2147483647 h 224"/>
                <a:gd name="T14" fmla="*/ 2147483647 w 147"/>
                <a:gd name="T15" fmla="*/ 2147483647 h 224"/>
                <a:gd name="T16" fmla="*/ 2147483647 w 147"/>
                <a:gd name="T17" fmla="*/ 2147483647 h 224"/>
                <a:gd name="T18" fmla="*/ 2147483647 w 147"/>
                <a:gd name="T19" fmla="*/ 2147483647 h 224"/>
                <a:gd name="T20" fmla="*/ 2147483647 w 147"/>
                <a:gd name="T21" fmla="*/ 2147483647 h 224"/>
                <a:gd name="T22" fmla="*/ 2147483647 w 147"/>
                <a:gd name="T23" fmla="*/ 2147483647 h 224"/>
                <a:gd name="T24" fmla="*/ 2147483647 w 147"/>
                <a:gd name="T25" fmla="*/ 2147483647 h 224"/>
                <a:gd name="T26" fmla="*/ 2147483647 w 147"/>
                <a:gd name="T27" fmla="*/ 2147483647 h 224"/>
                <a:gd name="T28" fmla="*/ 2147483647 w 147"/>
                <a:gd name="T29" fmla="*/ 2147483647 h 224"/>
                <a:gd name="T30" fmla="*/ 2147483647 w 147"/>
                <a:gd name="T31" fmla="*/ 2147483647 h 224"/>
                <a:gd name="T32" fmla="*/ 2147483647 w 147"/>
                <a:gd name="T33" fmla="*/ 2147483647 h 224"/>
                <a:gd name="T34" fmla="*/ 2147483647 w 147"/>
                <a:gd name="T35" fmla="*/ 2147483647 h 224"/>
                <a:gd name="T36" fmla="*/ 2147483647 w 147"/>
                <a:gd name="T37" fmla="*/ 2147483647 h 224"/>
                <a:gd name="T38" fmla="*/ 2147483647 w 147"/>
                <a:gd name="T39" fmla="*/ 2147483647 h 224"/>
                <a:gd name="T40" fmla="*/ 2147483647 w 147"/>
                <a:gd name="T41" fmla="*/ 2147483647 h 224"/>
                <a:gd name="T42" fmla="*/ 2147483647 w 147"/>
                <a:gd name="T43" fmla="*/ 2147483647 h 224"/>
                <a:gd name="T44" fmla="*/ 2147483647 w 147"/>
                <a:gd name="T45" fmla="*/ 0 h 224"/>
                <a:gd name="T46" fmla="*/ 2147483647 w 147"/>
                <a:gd name="T47" fmla="*/ 2147483647 h 224"/>
                <a:gd name="T48" fmla="*/ 2147483647 w 147"/>
                <a:gd name="T49" fmla="*/ 2147483647 h 224"/>
                <a:gd name="T50" fmla="*/ 2147483647 w 147"/>
                <a:gd name="T51" fmla="*/ 2147483647 h 224"/>
                <a:gd name="T52" fmla="*/ 2147483647 w 147"/>
                <a:gd name="T53" fmla="*/ 2147483647 h 224"/>
                <a:gd name="T54" fmla="*/ 2147483647 w 147"/>
                <a:gd name="T55" fmla="*/ 2147483647 h 224"/>
                <a:gd name="T56" fmla="*/ 2147483647 w 147"/>
                <a:gd name="T57" fmla="*/ 2147483647 h 224"/>
                <a:gd name="T58" fmla="*/ 2147483647 w 147"/>
                <a:gd name="T59" fmla="*/ 2147483647 h 224"/>
                <a:gd name="T60" fmla="*/ 2147483647 w 147"/>
                <a:gd name="T61" fmla="*/ 2147483647 h 224"/>
                <a:gd name="T62" fmla="*/ 2147483647 w 147"/>
                <a:gd name="T63" fmla="*/ 2147483647 h 224"/>
                <a:gd name="T64" fmla="*/ 2147483647 w 147"/>
                <a:gd name="T65" fmla="*/ 2147483647 h 224"/>
                <a:gd name="T66" fmla="*/ 2147483647 w 147"/>
                <a:gd name="T67" fmla="*/ 2147483647 h 224"/>
                <a:gd name="T68" fmla="*/ 2147483647 w 147"/>
                <a:gd name="T69" fmla="*/ 2147483647 h 224"/>
                <a:gd name="T70" fmla="*/ 2147483647 w 147"/>
                <a:gd name="T71" fmla="*/ 2147483647 h 224"/>
                <a:gd name="T72" fmla="*/ 2147483647 w 147"/>
                <a:gd name="T73" fmla="*/ 2147483647 h 224"/>
                <a:gd name="T74" fmla="*/ 2147483647 w 147"/>
                <a:gd name="T75" fmla="*/ 2147483647 h 224"/>
                <a:gd name="T76" fmla="*/ 2147483647 w 147"/>
                <a:gd name="T77" fmla="*/ 2147483647 h 224"/>
                <a:gd name="T78" fmla="*/ 2147483647 w 147"/>
                <a:gd name="T79" fmla="*/ 2147483647 h 224"/>
                <a:gd name="T80" fmla="*/ 2147483647 w 147"/>
                <a:gd name="T81" fmla="*/ 2147483647 h 224"/>
                <a:gd name="T82" fmla="*/ 2147483647 w 147"/>
                <a:gd name="T83" fmla="*/ 2147483647 h 224"/>
                <a:gd name="T84" fmla="*/ 2147483647 w 147"/>
                <a:gd name="T85" fmla="*/ 2147483647 h 224"/>
                <a:gd name="T86" fmla="*/ 2147483647 w 147"/>
                <a:gd name="T87" fmla="*/ 2147483647 h 224"/>
                <a:gd name="T88" fmla="*/ 2147483647 w 147"/>
                <a:gd name="T89" fmla="*/ 2147483647 h 224"/>
                <a:gd name="T90" fmla="*/ 2147483647 w 147"/>
                <a:gd name="T91" fmla="*/ 2147483647 h 224"/>
                <a:gd name="T92" fmla="*/ 2147483647 w 147"/>
                <a:gd name="T93" fmla="*/ 2147483647 h 224"/>
                <a:gd name="T94" fmla="*/ 2147483647 w 147"/>
                <a:gd name="T95" fmla="*/ 2147483647 h 224"/>
                <a:gd name="T96" fmla="*/ 2147483647 w 147"/>
                <a:gd name="T97" fmla="*/ 2147483647 h 224"/>
                <a:gd name="T98" fmla="*/ 2147483647 w 147"/>
                <a:gd name="T99" fmla="*/ 2147483647 h 224"/>
                <a:gd name="T100" fmla="*/ 2147483647 w 147"/>
                <a:gd name="T101" fmla="*/ 2147483647 h 224"/>
                <a:gd name="T102" fmla="*/ 2147483647 w 147"/>
                <a:gd name="T103" fmla="*/ 2147483647 h 224"/>
                <a:gd name="T104" fmla="*/ 2147483647 w 147"/>
                <a:gd name="T105" fmla="*/ 2147483647 h 224"/>
                <a:gd name="T106" fmla="*/ 2147483647 w 147"/>
                <a:gd name="T107" fmla="*/ 2147483647 h 224"/>
                <a:gd name="T108" fmla="*/ 2147483647 w 147"/>
                <a:gd name="T109" fmla="*/ 2147483647 h 224"/>
                <a:gd name="T110" fmla="*/ 2147483647 w 147"/>
                <a:gd name="T111" fmla="*/ 2147483647 h 224"/>
                <a:gd name="T112" fmla="*/ 2147483647 w 147"/>
                <a:gd name="T113" fmla="*/ 2147483647 h 224"/>
                <a:gd name="T114" fmla="*/ 2147483647 w 147"/>
                <a:gd name="T115" fmla="*/ 2147483647 h 2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7"/>
                <a:gd name="T175" fmla="*/ 0 h 224"/>
                <a:gd name="T176" fmla="*/ 147 w 147"/>
                <a:gd name="T177" fmla="*/ 224 h 2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7" h="224">
                  <a:moveTo>
                    <a:pt x="12" y="223"/>
                  </a:moveTo>
                  <a:lnTo>
                    <a:pt x="8" y="220"/>
                  </a:lnTo>
                  <a:lnTo>
                    <a:pt x="4" y="215"/>
                  </a:lnTo>
                  <a:lnTo>
                    <a:pt x="2" y="210"/>
                  </a:lnTo>
                  <a:lnTo>
                    <a:pt x="1" y="204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2"/>
                  </a:lnTo>
                  <a:lnTo>
                    <a:pt x="0" y="191"/>
                  </a:lnTo>
                  <a:lnTo>
                    <a:pt x="1" y="189"/>
                  </a:lnTo>
                  <a:lnTo>
                    <a:pt x="3" y="187"/>
                  </a:lnTo>
                  <a:lnTo>
                    <a:pt x="4" y="185"/>
                  </a:lnTo>
                  <a:lnTo>
                    <a:pt x="5" y="183"/>
                  </a:lnTo>
                  <a:lnTo>
                    <a:pt x="6" y="181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31" y="163"/>
                  </a:lnTo>
                  <a:lnTo>
                    <a:pt x="33" y="157"/>
                  </a:lnTo>
                  <a:lnTo>
                    <a:pt x="34" y="150"/>
                  </a:lnTo>
                  <a:lnTo>
                    <a:pt x="34" y="143"/>
                  </a:lnTo>
                  <a:lnTo>
                    <a:pt x="35" y="135"/>
                  </a:lnTo>
                  <a:lnTo>
                    <a:pt x="35" y="129"/>
                  </a:lnTo>
                  <a:lnTo>
                    <a:pt x="36" y="121"/>
                  </a:lnTo>
                  <a:lnTo>
                    <a:pt x="37" y="114"/>
                  </a:lnTo>
                  <a:lnTo>
                    <a:pt x="39" y="107"/>
                  </a:lnTo>
                  <a:lnTo>
                    <a:pt x="41" y="101"/>
                  </a:lnTo>
                  <a:lnTo>
                    <a:pt x="42" y="94"/>
                  </a:lnTo>
                  <a:lnTo>
                    <a:pt x="43" y="88"/>
                  </a:lnTo>
                  <a:lnTo>
                    <a:pt x="44" y="82"/>
                  </a:lnTo>
                  <a:lnTo>
                    <a:pt x="45" y="75"/>
                  </a:lnTo>
                  <a:lnTo>
                    <a:pt x="45" y="68"/>
                  </a:lnTo>
                  <a:lnTo>
                    <a:pt x="45" y="62"/>
                  </a:lnTo>
                  <a:lnTo>
                    <a:pt x="46" y="56"/>
                  </a:lnTo>
                  <a:lnTo>
                    <a:pt x="46" y="49"/>
                  </a:lnTo>
                  <a:lnTo>
                    <a:pt x="47" y="43"/>
                  </a:lnTo>
                  <a:lnTo>
                    <a:pt x="47" y="36"/>
                  </a:lnTo>
                  <a:lnTo>
                    <a:pt x="49" y="30"/>
                  </a:lnTo>
                  <a:lnTo>
                    <a:pt x="51" y="24"/>
                  </a:lnTo>
                  <a:lnTo>
                    <a:pt x="53" y="19"/>
                  </a:lnTo>
                  <a:lnTo>
                    <a:pt x="56" y="13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59" y="3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3" y="5"/>
                  </a:lnTo>
                  <a:lnTo>
                    <a:pt x="73" y="14"/>
                  </a:lnTo>
                  <a:lnTo>
                    <a:pt x="77" y="20"/>
                  </a:lnTo>
                  <a:lnTo>
                    <a:pt x="82" y="26"/>
                  </a:lnTo>
                  <a:lnTo>
                    <a:pt x="86" y="32"/>
                  </a:lnTo>
                  <a:lnTo>
                    <a:pt x="91" y="38"/>
                  </a:lnTo>
                  <a:lnTo>
                    <a:pt x="95" y="46"/>
                  </a:lnTo>
                  <a:lnTo>
                    <a:pt x="99" y="53"/>
                  </a:lnTo>
                  <a:lnTo>
                    <a:pt x="103" y="60"/>
                  </a:lnTo>
                  <a:lnTo>
                    <a:pt x="106" y="68"/>
                  </a:lnTo>
                  <a:lnTo>
                    <a:pt x="109" y="77"/>
                  </a:lnTo>
                  <a:lnTo>
                    <a:pt x="109" y="82"/>
                  </a:lnTo>
                  <a:lnTo>
                    <a:pt x="109" y="87"/>
                  </a:lnTo>
                  <a:lnTo>
                    <a:pt x="109" y="92"/>
                  </a:lnTo>
                  <a:lnTo>
                    <a:pt x="109" y="95"/>
                  </a:lnTo>
                  <a:lnTo>
                    <a:pt x="109" y="100"/>
                  </a:lnTo>
                  <a:lnTo>
                    <a:pt x="109" y="104"/>
                  </a:lnTo>
                  <a:lnTo>
                    <a:pt x="110" y="108"/>
                  </a:lnTo>
                  <a:lnTo>
                    <a:pt x="110" y="113"/>
                  </a:lnTo>
                  <a:lnTo>
                    <a:pt x="112" y="119"/>
                  </a:lnTo>
                  <a:lnTo>
                    <a:pt x="116" y="124"/>
                  </a:lnTo>
                  <a:lnTo>
                    <a:pt x="122" y="128"/>
                  </a:lnTo>
                  <a:lnTo>
                    <a:pt x="127" y="130"/>
                  </a:lnTo>
                  <a:lnTo>
                    <a:pt x="133" y="133"/>
                  </a:lnTo>
                  <a:lnTo>
                    <a:pt x="137" y="137"/>
                  </a:lnTo>
                  <a:lnTo>
                    <a:pt x="142" y="141"/>
                  </a:lnTo>
                  <a:lnTo>
                    <a:pt x="145" y="146"/>
                  </a:lnTo>
                  <a:lnTo>
                    <a:pt x="145" y="147"/>
                  </a:lnTo>
                  <a:lnTo>
                    <a:pt x="146" y="148"/>
                  </a:lnTo>
                  <a:lnTo>
                    <a:pt x="146" y="149"/>
                  </a:lnTo>
                  <a:lnTo>
                    <a:pt x="145" y="152"/>
                  </a:lnTo>
                  <a:lnTo>
                    <a:pt x="143" y="155"/>
                  </a:lnTo>
                  <a:lnTo>
                    <a:pt x="141" y="157"/>
                  </a:lnTo>
                  <a:lnTo>
                    <a:pt x="139" y="160"/>
                  </a:lnTo>
                  <a:lnTo>
                    <a:pt x="137" y="162"/>
                  </a:lnTo>
                  <a:lnTo>
                    <a:pt x="134" y="164"/>
                  </a:lnTo>
                  <a:lnTo>
                    <a:pt x="132" y="166"/>
                  </a:lnTo>
                  <a:lnTo>
                    <a:pt x="129" y="167"/>
                  </a:lnTo>
                  <a:lnTo>
                    <a:pt x="126" y="168"/>
                  </a:lnTo>
                  <a:lnTo>
                    <a:pt x="124" y="168"/>
                  </a:lnTo>
                  <a:lnTo>
                    <a:pt x="122" y="168"/>
                  </a:lnTo>
                  <a:lnTo>
                    <a:pt x="119" y="169"/>
                  </a:lnTo>
                  <a:lnTo>
                    <a:pt x="117" y="169"/>
                  </a:lnTo>
                  <a:lnTo>
                    <a:pt x="114" y="169"/>
                  </a:lnTo>
                  <a:lnTo>
                    <a:pt x="113" y="170"/>
                  </a:lnTo>
                  <a:lnTo>
                    <a:pt x="111" y="170"/>
                  </a:lnTo>
                  <a:lnTo>
                    <a:pt x="110" y="171"/>
                  </a:lnTo>
                  <a:lnTo>
                    <a:pt x="108" y="173"/>
                  </a:lnTo>
                  <a:lnTo>
                    <a:pt x="107" y="175"/>
                  </a:lnTo>
                  <a:lnTo>
                    <a:pt x="106" y="177"/>
                  </a:lnTo>
                  <a:lnTo>
                    <a:pt x="105" y="178"/>
                  </a:lnTo>
                  <a:lnTo>
                    <a:pt x="105" y="180"/>
                  </a:lnTo>
                  <a:lnTo>
                    <a:pt x="104" y="182"/>
                  </a:lnTo>
                  <a:lnTo>
                    <a:pt x="103" y="184"/>
                  </a:lnTo>
                  <a:lnTo>
                    <a:pt x="96" y="193"/>
                  </a:lnTo>
                  <a:lnTo>
                    <a:pt x="91" y="199"/>
                  </a:lnTo>
                  <a:lnTo>
                    <a:pt x="86" y="202"/>
                  </a:lnTo>
                  <a:lnTo>
                    <a:pt x="84" y="204"/>
                  </a:lnTo>
                  <a:lnTo>
                    <a:pt x="80" y="204"/>
                  </a:lnTo>
                  <a:lnTo>
                    <a:pt x="77" y="204"/>
                  </a:lnTo>
                  <a:lnTo>
                    <a:pt x="73" y="204"/>
                  </a:lnTo>
                  <a:lnTo>
                    <a:pt x="69" y="204"/>
                  </a:lnTo>
                  <a:lnTo>
                    <a:pt x="44" y="207"/>
                  </a:lnTo>
                  <a:lnTo>
                    <a:pt x="38" y="207"/>
                  </a:lnTo>
                  <a:lnTo>
                    <a:pt x="35" y="209"/>
                  </a:lnTo>
                  <a:lnTo>
                    <a:pt x="32" y="212"/>
                  </a:lnTo>
                  <a:lnTo>
                    <a:pt x="30" y="215"/>
                  </a:lnTo>
                  <a:lnTo>
                    <a:pt x="28" y="218"/>
                  </a:lnTo>
                  <a:lnTo>
                    <a:pt x="24" y="220"/>
                  </a:lnTo>
                  <a:lnTo>
                    <a:pt x="19" y="222"/>
                  </a:lnTo>
                  <a:lnTo>
                    <a:pt x="12" y="223"/>
                  </a:lnTo>
                </a:path>
              </a:pathLst>
            </a:custGeom>
            <a:solidFill>
              <a:schemeClr val="bg2"/>
            </a:solidFill>
            <a:ln w="3175" cap="rnd">
              <a:solidFill>
                <a:schemeClr val="accent6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>
                <a:defRPr/>
              </a:pPr>
              <a:endParaRPr lang="es-CO" sz="40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0" name="277 Grupo">
              <a:extLst>
                <a:ext uri="{FF2B5EF4-FFF2-40B4-BE49-F238E27FC236}">
                  <a16:creationId xmlns:a16="http://schemas.microsoft.com/office/drawing/2014/main" id="{8D825537-901F-5942-8289-6A78C797F5E8}"/>
                </a:ext>
              </a:extLst>
            </p:cNvPr>
            <p:cNvGrpSpPr/>
            <p:nvPr/>
          </p:nvGrpSpPr>
          <p:grpSpPr>
            <a:xfrm>
              <a:off x="2339752" y="1097480"/>
              <a:ext cx="2603345" cy="3510169"/>
              <a:chOff x="2256687" y="1032419"/>
              <a:chExt cx="2603345" cy="3510169"/>
            </a:xfrm>
            <a:grpFill/>
          </p:grpSpPr>
          <p:sp>
            <p:nvSpPr>
              <p:cNvPr id="616" name="Freeform 198">
                <a:extLst>
                  <a:ext uri="{FF2B5EF4-FFF2-40B4-BE49-F238E27FC236}">
                    <a16:creationId xmlns:a16="http://schemas.microsoft.com/office/drawing/2014/main" id="{F82159AA-C42F-624B-80C7-776CBB842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690" y="1162416"/>
                <a:ext cx="668238" cy="747592"/>
              </a:xfrm>
              <a:custGeom>
                <a:avLst/>
                <a:gdLst>
                  <a:gd name="T0" fmla="*/ 2147483647 w 479"/>
                  <a:gd name="T1" fmla="*/ 2147483647 h 537"/>
                  <a:gd name="T2" fmla="*/ 2147483647 w 479"/>
                  <a:gd name="T3" fmla="*/ 2147483647 h 537"/>
                  <a:gd name="T4" fmla="*/ 2147483647 w 479"/>
                  <a:gd name="T5" fmla="*/ 2147483647 h 537"/>
                  <a:gd name="T6" fmla="*/ 2147483647 w 479"/>
                  <a:gd name="T7" fmla="*/ 2147483647 h 537"/>
                  <a:gd name="T8" fmla="*/ 2147483647 w 479"/>
                  <a:gd name="T9" fmla="*/ 2147483647 h 537"/>
                  <a:gd name="T10" fmla="*/ 2147483647 w 479"/>
                  <a:gd name="T11" fmla="*/ 2147483647 h 537"/>
                  <a:gd name="T12" fmla="*/ 2147483647 w 479"/>
                  <a:gd name="T13" fmla="*/ 2147483647 h 537"/>
                  <a:gd name="T14" fmla="*/ 2147483647 w 479"/>
                  <a:gd name="T15" fmla="*/ 2147483647 h 537"/>
                  <a:gd name="T16" fmla="*/ 2147483647 w 479"/>
                  <a:gd name="T17" fmla="*/ 2147483647 h 537"/>
                  <a:gd name="T18" fmla="*/ 2147483647 w 479"/>
                  <a:gd name="T19" fmla="*/ 2147483647 h 537"/>
                  <a:gd name="T20" fmla="*/ 2147483647 w 479"/>
                  <a:gd name="T21" fmla="*/ 2147483647 h 537"/>
                  <a:gd name="T22" fmla="*/ 2147483647 w 479"/>
                  <a:gd name="T23" fmla="*/ 2147483647 h 537"/>
                  <a:gd name="T24" fmla="*/ 2147483647 w 479"/>
                  <a:gd name="T25" fmla="*/ 2147483647 h 537"/>
                  <a:gd name="T26" fmla="*/ 2147483647 w 479"/>
                  <a:gd name="T27" fmla="*/ 2147483647 h 537"/>
                  <a:gd name="T28" fmla="*/ 2147483647 w 479"/>
                  <a:gd name="T29" fmla="*/ 2147483647 h 537"/>
                  <a:gd name="T30" fmla="*/ 2147483647 w 479"/>
                  <a:gd name="T31" fmla="*/ 2147483647 h 537"/>
                  <a:gd name="T32" fmla="*/ 2147483647 w 479"/>
                  <a:gd name="T33" fmla="*/ 2147483647 h 537"/>
                  <a:gd name="T34" fmla="*/ 2147483647 w 479"/>
                  <a:gd name="T35" fmla="*/ 2147483647 h 537"/>
                  <a:gd name="T36" fmla="*/ 2147483647 w 479"/>
                  <a:gd name="T37" fmla="*/ 2147483647 h 537"/>
                  <a:gd name="T38" fmla="*/ 2147483647 w 479"/>
                  <a:gd name="T39" fmla="*/ 2147483647 h 537"/>
                  <a:gd name="T40" fmla="*/ 2147483647 w 479"/>
                  <a:gd name="T41" fmla="*/ 2147483647 h 537"/>
                  <a:gd name="T42" fmla="*/ 2147483647 w 479"/>
                  <a:gd name="T43" fmla="*/ 2147483647 h 537"/>
                  <a:gd name="T44" fmla="*/ 2147483647 w 479"/>
                  <a:gd name="T45" fmla="*/ 2147483647 h 537"/>
                  <a:gd name="T46" fmla="*/ 2147483647 w 479"/>
                  <a:gd name="T47" fmla="*/ 2147483647 h 537"/>
                  <a:gd name="T48" fmla="*/ 2147483647 w 479"/>
                  <a:gd name="T49" fmla="*/ 2147483647 h 537"/>
                  <a:gd name="T50" fmla="*/ 2147483647 w 479"/>
                  <a:gd name="T51" fmla="*/ 2147483647 h 537"/>
                  <a:gd name="T52" fmla="*/ 2147483647 w 479"/>
                  <a:gd name="T53" fmla="*/ 2147483647 h 537"/>
                  <a:gd name="T54" fmla="*/ 2147483647 w 479"/>
                  <a:gd name="T55" fmla="*/ 2147483647 h 537"/>
                  <a:gd name="T56" fmla="*/ 2147483647 w 479"/>
                  <a:gd name="T57" fmla="*/ 2147483647 h 537"/>
                  <a:gd name="T58" fmla="*/ 2147483647 w 479"/>
                  <a:gd name="T59" fmla="*/ 2147483647 h 537"/>
                  <a:gd name="T60" fmla="*/ 2147483647 w 479"/>
                  <a:gd name="T61" fmla="*/ 2147483647 h 537"/>
                  <a:gd name="T62" fmla="*/ 2147483647 w 479"/>
                  <a:gd name="T63" fmla="*/ 2147483647 h 537"/>
                  <a:gd name="T64" fmla="*/ 2147483647 w 479"/>
                  <a:gd name="T65" fmla="*/ 2147483647 h 537"/>
                  <a:gd name="T66" fmla="*/ 2147483647 w 479"/>
                  <a:gd name="T67" fmla="*/ 2147483647 h 537"/>
                  <a:gd name="T68" fmla="*/ 2147483647 w 479"/>
                  <a:gd name="T69" fmla="*/ 2147483647 h 537"/>
                  <a:gd name="T70" fmla="*/ 2147483647 w 479"/>
                  <a:gd name="T71" fmla="*/ 2147483647 h 537"/>
                  <a:gd name="T72" fmla="*/ 2147483647 w 479"/>
                  <a:gd name="T73" fmla="*/ 2147483647 h 537"/>
                  <a:gd name="T74" fmla="*/ 2147483647 w 479"/>
                  <a:gd name="T75" fmla="*/ 2147483647 h 537"/>
                  <a:gd name="T76" fmla="*/ 2147483647 w 479"/>
                  <a:gd name="T77" fmla="*/ 2147483647 h 537"/>
                  <a:gd name="T78" fmla="*/ 2147483647 w 479"/>
                  <a:gd name="T79" fmla="*/ 2147483647 h 537"/>
                  <a:gd name="T80" fmla="*/ 2147483647 w 479"/>
                  <a:gd name="T81" fmla="*/ 2147483647 h 537"/>
                  <a:gd name="T82" fmla="*/ 2147483647 w 479"/>
                  <a:gd name="T83" fmla="*/ 2147483647 h 537"/>
                  <a:gd name="T84" fmla="*/ 2147483647 w 479"/>
                  <a:gd name="T85" fmla="*/ 2147483647 h 537"/>
                  <a:gd name="T86" fmla="*/ 2147483647 w 479"/>
                  <a:gd name="T87" fmla="*/ 2147483647 h 537"/>
                  <a:gd name="T88" fmla="*/ 2147483647 w 479"/>
                  <a:gd name="T89" fmla="*/ 2147483647 h 537"/>
                  <a:gd name="T90" fmla="*/ 2147483647 w 479"/>
                  <a:gd name="T91" fmla="*/ 2147483647 h 537"/>
                  <a:gd name="T92" fmla="*/ 2147483647 w 479"/>
                  <a:gd name="T93" fmla="*/ 2147483647 h 537"/>
                  <a:gd name="T94" fmla="*/ 2147483647 w 479"/>
                  <a:gd name="T95" fmla="*/ 2147483647 h 537"/>
                  <a:gd name="T96" fmla="*/ 2147483647 w 479"/>
                  <a:gd name="T97" fmla="*/ 2147483647 h 537"/>
                  <a:gd name="T98" fmla="*/ 2147483647 w 479"/>
                  <a:gd name="T99" fmla="*/ 2147483647 h 537"/>
                  <a:gd name="T100" fmla="*/ 0 w 479"/>
                  <a:gd name="T101" fmla="*/ 2147483647 h 537"/>
                  <a:gd name="T102" fmla="*/ 2147483647 w 479"/>
                  <a:gd name="T103" fmla="*/ 2147483647 h 537"/>
                  <a:gd name="T104" fmla="*/ 2147483647 w 479"/>
                  <a:gd name="T105" fmla="*/ 2147483647 h 537"/>
                  <a:gd name="T106" fmla="*/ 2147483647 w 479"/>
                  <a:gd name="T107" fmla="*/ 2147483647 h 537"/>
                  <a:gd name="T108" fmla="*/ 2147483647 w 479"/>
                  <a:gd name="T109" fmla="*/ 2147483647 h 537"/>
                  <a:gd name="T110" fmla="*/ 2147483647 w 479"/>
                  <a:gd name="T111" fmla="*/ 2147483647 h 537"/>
                  <a:gd name="T112" fmla="*/ 2147483647 w 479"/>
                  <a:gd name="T113" fmla="*/ 2147483647 h 537"/>
                  <a:gd name="T114" fmla="*/ 2147483647 w 479"/>
                  <a:gd name="T115" fmla="*/ 2147483647 h 5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79"/>
                  <a:gd name="T175" fmla="*/ 0 h 537"/>
                  <a:gd name="T176" fmla="*/ 479 w 479"/>
                  <a:gd name="T177" fmla="*/ 537 h 5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79" h="537">
                    <a:moveTo>
                      <a:pt x="235" y="342"/>
                    </a:moveTo>
                    <a:lnTo>
                      <a:pt x="237" y="344"/>
                    </a:lnTo>
                    <a:lnTo>
                      <a:pt x="239" y="346"/>
                    </a:lnTo>
                    <a:lnTo>
                      <a:pt x="242" y="349"/>
                    </a:lnTo>
                    <a:lnTo>
                      <a:pt x="243" y="353"/>
                    </a:lnTo>
                    <a:lnTo>
                      <a:pt x="245" y="357"/>
                    </a:lnTo>
                    <a:lnTo>
                      <a:pt x="246" y="360"/>
                    </a:lnTo>
                    <a:lnTo>
                      <a:pt x="247" y="363"/>
                    </a:lnTo>
                    <a:lnTo>
                      <a:pt x="249" y="366"/>
                    </a:lnTo>
                    <a:lnTo>
                      <a:pt x="249" y="373"/>
                    </a:lnTo>
                    <a:lnTo>
                      <a:pt x="249" y="381"/>
                    </a:lnTo>
                    <a:lnTo>
                      <a:pt x="249" y="388"/>
                    </a:lnTo>
                    <a:lnTo>
                      <a:pt x="248" y="395"/>
                    </a:lnTo>
                    <a:lnTo>
                      <a:pt x="247" y="402"/>
                    </a:lnTo>
                    <a:lnTo>
                      <a:pt x="247" y="408"/>
                    </a:lnTo>
                    <a:lnTo>
                      <a:pt x="246" y="416"/>
                    </a:lnTo>
                    <a:lnTo>
                      <a:pt x="246" y="423"/>
                    </a:lnTo>
                    <a:lnTo>
                      <a:pt x="246" y="425"/>
                    </a:lnTo>
                    <a:lnTo>
                      <a:pt x="245" y="428"/>
                    </a:lnTo>
                    <a:lnTo>
                      <a:pt x="245" y="430"/>
                    </a:lnTo>
                    <a:lnTo>
                      <a:pt x="245" y="431"/>
                    </a:lnTo>
                    <a:lnTo>
                      <a:pt x="245" y="434"/>
                    </a:lnTo>
                    <a:lnTo>
                      <a:pt x="245" y="436"/>
                    </a:lnTo>
                    <a:lnTo>
                      <a:pt x="246" y="438"/>
                    </a:lnTo>
                    <a:lnTo>
                      <a:pt x="246" y="440"/>
                    </a:lnTo>
                    <a:lnTo>
                      <a:pt x="242" y="453"/>
                    </a:lnTo>
                    <a:lnTo>
                      <a:pt x="240" y="454"/>
                    </a:lnTo>
                    <a:lnTo>
                      <a:pt x="238" y="456"/>
                    </a:lnTo>
                    <a:lnTo>
                      <a:pt x="236" y="457"/>
                    </a:lnTo>
                    <a:lnTo>
                      <a:pt x="235" y="459"/>
                    </a:lnTo>
                    <a:lnTo>
                      <a:pt x="233" y="461"/>
                    </a:lnTo>
                    <a:lnTo>
                      <a:pt x="231" y="464"/>
                    </a:lnTo>
                    <a:lnTo>
                      <a:pt x="230" y="466"/>
                    </a:lnTo>
                    <a:lnTo>
                      <a:pt x="229" y="468"/>
                    </a:lnTo>
                    <a:lnTo>
                      <a:pt x="224" y="472"/>
                    </a:lnTo>
                    <a:lnTo>
                      <a:pt x="220" y="476"/>
                    </a:lnTo>
                    <a:lnTo>
                      <a:pt x="217" y="480"/>
                    </a:lnTo>
                    <a:lnTo>
                      <a:pt x="215" y="485"/>
                    </a:lnTo>
                    <a:lnTo>
                      <a:pt x="214" y="490"/>
                    </a:lnTo>
                    <a:lnTo>
                      <a:pt x="213" y="495"/>
                    </a:lnTo>
                    <a:lnTo>
                      <a:pt x="213" y="501"/>
                    </a:lnTo>
                    <a:lnTo>
                      <a:pt x="214" y="506"/>
                    </a:lnTo>
                    <a:lnTo>
                      <a:pt x="215" y="508"/>
                    </a:lnTo>
                    <a:lnTo>
                      <a:pt x="216" y="509"/>
                    </a:lnTo>
                    <a:lnTo>
                      <a:pt x="217" y="510"/>
                    </a:lnTo>
                    <a:lnTo>
                      <a:pt x="218" y="511"/>
                    </a:lnTo>
                    <a:lnTo>
                      <a:pt x="230" y="528"/>
                    </a:lnTo>
                    <a:lnTo>
                      <a:pt x="231" y="529"/>
                    </a:lnTo>
                    <a:lnTo>
                      <a:pt x="232" y="529"/>
                    </a:lnTo>
                    <a:lnTo>
                      <a:pt x="233" y="529"/>
                    </a:lnTo>
                    <a:lnTo>
                      <a:pt x="234" y="530"/>
                    </a:lnTo>
                    <a:lnTo>
                      <a:pt x="235" y="531"/>
                    </a:lnTo>
                    <a:lnTo>
                      <a:pt x="236" y="533"/>
                    </a:lnTo>
                    <a:lnTo>
                      <a:pt x="236" y="535"/>
                    </a:lnTo>
                    <a:lnTo>
                      <a:pt x="237" y="536"/>
                    </a:lnTo>
                    <a:lnTo>
                      <a:pt x="249" y="531"/>
                    </a:lnTo>
                    <a:lnTo>
                      <a:pt x="252" y="528"/>
                    </a:lnTo>
                    <a:lnTo>
                      <a:pt x="255" y="525"/>
                    </a:lnTo>
                    <a:lnTo>
                      <a:pt x="258" y="523"/>
                    </a:lnTo>
                    <a:lnTo>
                      <a:pt x="261" y="519"/>
                    </a:lnTo>
                    <a:lnTo>
                      <a:pt x="264" y="516"/>
                    </a:lnTo>
                    <a:lnTo>
                      <a:pt x="267" y="513"/>
                    </a:lnTo>
                    <a:lnTo>
                      <a:pt x="270" y="510"/>
                    </a:lnTo>
                    <a:lnTo>
                      <a:pt x="273" y="507"/>
                    </a:lnTo>
                    <a:lnTo>
                      <a:pt x="279" y="504"/>
                    </a:lnTo>
                    <a:lnTo>
                      <a:pt x="285" y="502"/>
                    </a:lnTo>
                    <a:lnTo>
                      <a:pt x="292" y="501"/>
                    </a:lnTo>
                    <a:lnTo>
                      <a:pt x="299" y="499"/>
                    </a:lnTo>
                    <a:lnTo>
                      <a:pt x="306" y="498"/>
                    </a:lnTo>
                    <a:lnTo>
                      <a:pt x="312" y="496"/>
                    </a:lnTo>
                    <a:lnTo>
                      <a:pt x="318" y="492"/>
                    </a:lnTo>
                    <a:lnTo>
                      <a:pt x="323" y="487"/>
                    </a:lnTo>
                    <a:lnTo>
                      <a:pt x="325" y="485"/>
                    </a:lnTo>
                    <a:lnTo>
                      <a:pt x="328" y="483"/>
                    </a:lnTo>
                    <a:lnTo>
                      <a:pt x="331" y="481"/>
                    </a:lnTo>
                    <a:lnTo>
                      <a:pt x="333" y="478"/>
                    </a:lnTo>
                    <a:lnTo>
                      <a:pt x="336" y="477"/>
                    </a:lnTo>
                    <a:lnTo>
                      <a:pt x="339" y="475"/>
                    </a:lnTo>
                    <a:lnTo>
                      <a:pt x="341" y="473"/>
                    </a:lnTo>
                    <a:lnTo>
                      <a:pt x="344" y="472"/>
                    </a:lnTo>
                    <a:lnTo>
                      <a:pt x="360" y="470"/>
                    </a:lnTo>
                    <a:lnTo>
                      <a:pt x="361" y="464"/>
                    </a:lnTo>
                    <a:lnTo>
                      <a:pt x="361" y="458"/>
                    </a:lnTo>
                    <a:lnTo>
                      <a:pt x="361" y="451"/>
                    </a:lnTo>
                    <a:lnTo>
                      <a:pt x="362" y="445"/>
                    </a:lnTo>
                    <a:lnTo>
                      <a:pt x="363" y="439"/>
                    </a:lnTo>
                    <a:lnTo>
                      <a:pt x="365" y="433"/>
                    </a:lnTo>
                    <a:lnTo>
                      <a:pt x="369" y="428"/>
                    </a:lnTo>
                    <a:lnTo>
                      <a:pt x="374" y="423"/>
                    </a:lnTo>
                    <a:lnTo>
                      <a:pt x="394" y="422"/>
                    </a:lnTo>
                    <a:lnTo>
                      <a:pt x="401" y="427"/>
                    </a:lnTo>
                    <a:lnTo>
                      <a:pt x="403" y="427"/>
                    </a:lnTo>
                    <a:lnTo>
                      <a:pt x="405" y="427"/>
                    </a:lnTo>
                    <a:lnTo>
                      <a:pt x="407" y="427"/>
                    </a:lnTo>
                    <a:lnTo>
                      <a:pt x="409" y="426"/>
                    </a:lnTo>
                    <a:lnTo>
                      <a:pt x="411" y="426"/>
                    </a:lnTo>
                    <a:lnTo>
                      <a:pt x="413" y="425"/>
                    </a:lnTo>
                    <a:lnTo>
                      <a:pt x="415" y="425"/>
                    </a:lnTo>
                    <a:lnTo>
                      <a:pt x="417" y="424"/>
                    </a:lnTo>
                    <a:lnTo>
                      <a:pt x="419" y="422"/>
                    </a:lnTo>
                    <a:lnTo>
                      <a:pt x="421" y="420"/>
                    </a:lnTo>
                    <a:lnTo>
                      <a:pt x="422" y="417"/>
                    </a:lnTo>
                    <a:lnTo>
                      <a:pt x="423" y="415"/>
                    </a:lnTo>
                    <a:lnTo>
                      <a:pt x="424" y="412"/>
                    </a:lnTo>
                    <a:lnTo>
                      <a:pt x="424" y="409"/>
                    </a:lnTo>
                    <a:lnTo>
                      <a:pt x="425" y="407"/>
                    </a:lnTo>
                    <a:lnTo>
                      <a:pt x="427" y="404"/>
                    </a:lnTo>
                    <a:lnTo>
                      <a:pt x="427" y="402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42" y="388"/>
                    </a:lnTo>
                    <a:lnTo>
                      <a:pt x="447" y="388"/>
                    </a:lnTo>
                    <a:lnTo>
                      <a:pt x="451" y="388"/>
                    </a:lnTo>
                    <a:lnTo>
                      <a:pt x="455" y="388"/>
                    </a:lnTo>
                    <a:lnTo>
                      <a:pt x="459" y="387"/>
                    </a:lnTo>
                    <a:lnTo>
                      <a:pt x="463" y="386"/>
                    </a:lnTo>
                    <a:lnTo>
                      <a:pt x="467" y="384"/>
                    </a:lnTo>
                    <a:lnTo>
                      <a:pt x="471" y="383"/>
                    </a:lnTo>
                    <a:lnTo>
                      <a:pt x="474" y="381"/>
                    </a:lnTo>
                    <a:lnTo>
                      <a:pt x="475" y="379"/>
                    </a:lnTo>
                    <a:lnTo>
                      <a:pt x="475" y="378"/>
                    </a:lnTo>
                    <a:lnTo>
                      <a:pt x="476" y="376"/>
                    </a:lnTo>
                    <a:lnTo>
                      <a:pt x="476" y="373"/>
                    </a:lnTo>
                    <a:lnTo>
                      <a:pt x="477" y="372"/>
                    </a:lnTo>
                    <a:lnTo>
                      <a:pt x="477" y="370"/>
                    </a:lnTo>
                    <a:lnTo>
                      <a:pt x="477" y="368"/>
                    </a:lnTo>
                    <a:lnTo>
                      <a:pt x="478" y="366"/>
                    </a:lnTo>
                    <a:lnTo>
                      <a:pt x="478" y="363"/>
                    </a:lnTo>
                    <a:lnTo>
                      <a:pt x="478" y="360"/>
                    </a:lnTo>
                    <a:lnTo>
                      <a:pt x="477" y="357"/>
                    </a:lnTo>
                    <a:lnTo>
                      <a:pt x="477" y="355"/>
                    </a:lnTo>
                    <a:lnTo>
                      <a:pt x="476" y="352"/>
                    </a:lnTo>
                    <a:lnTo>
                      <a:pt x="475" y="350"/>
                    </a:lnTo>
                    <a:lnTo>
                      <a:pt x="474" y="348"/>
                    </a:lnTo>
                    <a:lnTo>
                      <a:pt x="473" y="345"/>
                    </a:lnTo>
                    <a:lnTo>
                      <a:pt x="472" y="344"/>
                    </a:lnTo>
                    <a:lnTo>
                      <a:pt x="471" y="344"/>
                    </a:lnTo>
                    <a:lnTo>
                      <a:pt x="464" y="347"/>
                    </a:lnTo>
                    <a:lnTo>
                      <a:pt x="457" y="349"/>
                    </a:lnTo>
                    <a:lnTo>
                      <a:pt x="448" y="351"/>
                    </a:lnTo>
                    <a:lnTo>
                      <a:pt x="440" y="351"/>
                    </a:lnTo>
                    <a:lnTo>
                      <a:pt x="433" y="351"/>
                    </a:lnTo>
                    <a:lnTo>
                      <a:pt x="425" y="351"/>
                    </a:lnTo>
                    <a:lnTo>
                      <a:pt x="416" y="349"/>
                    </a:lnTo>
                    <a:lnTo>
                      <a:pt x="408" y="348"/>
                    </a:lnTo>
                    <a:lnTo>
                      <a:pt x="401" y="345"/>
                    </a:lnTo>
                    <a:lnTo>
                      <a:pt x="395" y="342"/>
                    </a:lnTo>
                    <a:lnTo>
                      <a:pt x="389" y="338"/>
                    </a:lnTo>
                    <a:lnTo>
                      <a:pt x="383" y="334"/>
                    </a:lnTo>
                    <a:lnTo>
                      <a:pt x="378" y="330"/>
                    </a:lnTo>
                    <a:lnTo>
                      <a:pt x="373" y="325"/>
                    </a:lnTo>
                    <a:lnTo>
                      <a:pt x="369" y="320"/>
                    </a:lnTo>
                    <a:lnTo>
                      <a:pt x="365" y="315"/>
                    </a:lnTo>
                    <a:lnTo>
                      <a:pt x="361" y="310"/>
                    </a:lnTo>
                    <a:lnTo>
                      <a:pt x="358" y="305"/>
                    </a:lnTo>
                    <a:lnTo>
                      <a:pt x="354" y="298"/>
                    </a:lnTo>
                    <a:lnTo>
                      <a:pt x="350" y="291"/>
                    </a:lnTo>
                    <a:lnTo>
                      <a:pt x="347" y="284"/>
                    </a:lnTo>
                    <a:lnTo>
                      <a:pt x="343" y="277"/>
                    </a:lnTo>
                    <a:lnTo>
                      <a:pt x="340" y="269"/>
                    </a:lnTo>
                    <a:lnTo>
                      <a:pt x="336" y="261"/>
                    </a:lnTo>
                    <a:lnTo>
                      <a:pt x="336" y="259"/>
                    </a:lnTo>
                    <a:lnTo>
                      <a:pt x="336" y="258"/>
                    </a:lnTo>
                    <a:lnTo>
                      <a:pt x="336" y="257"/>
                    </a:lnTo>
                    <a:lnTo>
                      <a:pt x="336" y="256"/>
                    </a:lnTo>
                    <a:lnTo>
                      <a:pt x="342" y="251"/>
                    </a:lnTo>
                    <a:lnTo>
                      <a:pt x="345" y="245"/>
                    </a:lnTo>
                    <a:lnTo>
                      <a:pt x="346" y="238"/>
                    </a:lnTo>
                    <a:lnTo>
                      <a:pt x="347" y="231"/>
                    </a:lnTo>
                    <a:lnTo>
                      <a:pt x="348" y="224"/>
                    </a:lnTo>
                    <a:lnTo>
                      <a:pt x="349" y="218"/>
                    </a:lnTo>
                    <a:lnTo>
                      <a:pt x="351" y="211"/>
                    </a:lnTo>
                    <a:lnTo>
                      <a:pt x="355" y="206"/>
                    </a:lnTo>
                    <a:lnTo>
                      <a:pt x="359" y="208"/>
                    </a:lnTo>
                    <a:lnTo>
                      <a:pt x="361" y="210"/>
                    </a:lnTo>
                    <a:lnTo>
                      <a:pt x="362" y="214"/>
                    </a:lnTo>
                    <a:lnTo>
                      <a:pt x="364" y="218"/>
                    </a:lnTo>
                    <a:lnTo>
                      <a:pt x="365" y="219"/>
                    </a:lnTo>
                    <a:lnTo>
                      <a:pt x="367" y="219"/>
                    </a:lnTo>
                    <a:lnTo>
                      <a:pt x="369" y="219"/>
                    </a:lnTo>
                    <a:lnTo>
                      <a:pt x="370" y="218"/>
                    </a:lnTo>
                    <a:lnTo>
                      <a:pt x="371" y="211"/>
                    </a:lnTo>
                    <a:lnTo>
                      <a:pt x="351" y="153"/>
                    </a:lnTo>
                    <a:lnTo>
                      <a:pt x="344" y="150"/>
                    </a:lnTo>
                    <a:lnTo>
                      <a:pt x="342" y="151"/>
                    </a:lnTo>
                    <a:lnTo>
                      <a:pt x="341" y="152"/>
                    </a:lnTo>
                    <a:lnTo>
                      <a:pt x="340" y="154"/>
                    </a:lnTo>
                    <a:lnTo>
                      <a:pt x="338" y="157"/>
                    </a:lnTo>
                    <a:lnTo>
                      <a:pt x="334" y="171"/>
                    </a:lnTo>
                    <a:lnTo>
                      <a:pt x="320" y="163"/>
                    </a:lnTo>
                    <a:lnTo>
                      <a:pt x="318" y="158"/>
                    </a:lnTo>
                    <a:lnTo>
                      <a:pt x="317" y="153"/>
                    </a:lnTo>
                    <a:lnTo>
                      <a:pt x="315" y="149"/>
                    </a:lnTo>
                    <a:lnTo>
                      <a:pt x="315" y="144"/>
                    </a:lnTo>
                    <a:lnTo>
                      <a:pt x="314" y="139"/>
                    </a:lnTo>
                    <a:lnTo>
                      <a:pt x="314" y="134"/>
                    </a:lnTo>
                    <a:lnTo>
                      <a:pt x="314" y="131"/>
                    </a:lnTo>
                    <a:lnTo>
                      <a:pt x="314" y="126"/>
                    </a:lnTo>
                    <a:lnTo>
                      <a:pt x="314" y="121"/>
                    </a:lnTo>
                    <a:lnTo>
                      <a:pt x="314" y="116"/>
                    </a:lnTo>
                    <a:lnTo>
                      <a:pt x="315" y="112"/>
                    </a:lnTo>
                    <a:lnTo>
                      <a:pt x="315" y="107"/>
                    </a:lnTo>
                    <a:lnTo>
                      <a:pt x="316" y="102"/>
                    </a:lnTo>
                    <a:lnTo>
                      <a:pt x="317" y="97"/>
                    </a:lnTo>
                    <a:lnTo>
                      <a:pt x="317" y="92"/>
                    </a:lnTo>
                    <a:lnTo>
                      <a:pt x="318" y="87"/>
                    </a:lnTo>
                    <a:lnTo>
                      <a:pt x="319" y="86"/>
                    </a:lnTo>
                    <a:lnTo>
                      <a:pt x="320" y="86"/>
                    </a:lnTo>
                    <a:lnTo>
                      <a:pt x="322" y="85"/>
                    </a:lnTo>
                    <a:lnTo>
                      <a:pt x="323" y="85"/>
                    </a:lnTo>
                    <a:lnTo>
                      <a:pt x="323" y="84"/>
                    </a:lnTo>
                    <a:lnTo>
                      <a:pt x="323" y="83"/>
                    </a:lnTo>
                    <a:lnTo>
                      <a:pt x="323" y="82"/>
                    </a:lnTo>
                    <a:lnTo>
                      <a:pt x="323" y="80"/>
                    </a:lnTo>
                    <a:lnTo>
                      <a:pt x="325" y="77"/>
                    </a:lnTo>
                    <a:lnTo>
                      <a:pt x="328" y="76"/>
                    </a:lnTo>
                    <a:lnTo>
                      <a:pt x="330" y="75"/>
                    </a:lnTo>
                    <a:lnTo>
                      <a:pt x="333" y="75"/>
                    </a:lnTo>
                    <a:lnTo>
                      <a:pt x="335" y="75"/>
                    </a:lnTo>
                    <a:lnTo>
                      <a:pt x="338" y="75"/>
                    </a:lnTo>
                    <a:lnTo>
                      <a:pt x="341" y="74"/>
                    </a:lnTo>
                    <a:lnTo>
                      <a:pt x="343" y="73"/>
                    </a:lnTo>
                    <a:lnTo>
                      <a:pt x="345" y="65"/>
                    </a:lnTo>
                    <a:lnTo>
                      <a:pt x="346" y="57"/>
                    </a:lnTo>
                    <a:lnTo>
                      <a:pt x="346" y="48"/>
                    </a:lnTo>
                    <a:lnTo>
                      <a:pt x="346" y="42"/>
                    </a:lnTo>
                    <a:lnTo>
                      <a:pt x="346" y="34"/>
                    </a:lnTo>
                    <a:lnTo>
                      <a:pt x="347" y="26"/>
                    </a:lnTo>
                    <a:lnTo>
                      <a:pt x="350" y="18"/>
                    </a:lnTo>
                    <a:lnTo>
                      <a:pt x="354" y="10"/>
                    </a:lnTo>
                    <a:lnTo>
                      <a:pt x="355" y="8"/>
                    </a:lnTo>
                    <a:lnTo>
                      <a:pt x="356" y="5"/>
                    </a:lnTo>
                    <a:lnTo>
                      <a:pt x="357" y="2"/>
                    </a:lnTo>
                    <a:lnTo>
                      <a:pt x="357" y="0"/>
                    </a:lnTo>
                    <a:lnTo>
                      <a:pt x="353" y="2"/>
                    </a:lnTo>
                    <a:lnTo>
                      <a:pt x="350" y="4"/>
                    </a:lnTo>
                    <a:lnTo>
                      <a:pt x="346" y="8"/>
                    </a:lnTo>
                    <a:lnTo>
                      <a:pt x="342" y="11"/>
                    </a:lnTo>
                    <a:lnTo>
                      <a:pt x="338" y="14"/>
                    </a:lnTo>
                    <a:lnTo>
                      <a:pt x="334" y="16"/>
                    </a:lnTo>
                    <a:lnTo>
                      <a:pt x="331" y="17"/>
                    </a:lnTo>
                    <a:lnTo>
                      <a:pt x="327" y="16"/>
                    </a:lnTo>
                    <a:lnTo>
                      <a:pt x="311" y="15"/>
                    </a:lnTo>
                    <a:lnTo>
                      <a:pt x="296" y="12"/>
                    </a:lnTo>
                    <a:lnTo>
                      <a:pt x="284" y="11"/>
                    </a:lnTo>
                    <a:lnTo>
                      <a:pt x="275" y="9"/>
                    </a:lnTo>
                    <a:lnTo>
                      <a:pt x="267" y="9"/>
                    </a:lnTo>
                    <a:lnTo>
                      <a:pt x="261" y="9"/>
                    </a:lnTo>
                    <a:lnTo>
                      <a:pt x="256" y="10"/>
                    </a:lnTo>
                    <a:lnTo>
                      <a:pt x="253" y="12"/>
                    </a:lnTo>
                    <a:lnTo>
                      <a:pt x="249" y="13"/>
                    </a:lnTo>
                    <a:lnTo>
                      <a:pt x="246" y="16"/>
                    </a:lnTo>
                    <a:lnTo>
                      <a:pt x="243" y="18"/>
                    </a:lnTo>
                    <a:lnTo>
                      <a:pt x="239" y="20"/>
                    </a:lnTo>
                    <a:lnTo>
                      <a:pt x="235" y="23"/>
                    </a:lnTo>
                    <a:lnTo>
                      <a:pt x="229" y="26"/>
                    </a:lnTo>
                    <a:lnTo>
                      <a:pt x="221" y="29"/>
                    </a:lnTo>
                    <a:lnTo>
                      <a:pt x="213" y="32"/>
                    </a:lnTo>
                    <a:lnTo>
                      <a:pt x="201" y="34"/>
                    </a:lnTo>
                    <a:lnTo>
                      <a:pt x="199" y="33"/>
                    </a:lnTo>
                    <a:lnTo>
                      <a:pt x="196" y="31"/>
                    </a:lnTo>
                    <a:lnTo>
                      <a:pt x="193" y="29"/>
                    </a:lnTo>
                    <a:lnTo>
                      <a:pt x="189" y="27"/>
                    </a:lnTo>
                    <a:lnTo>
                      <a:pt x="187" y="25"/>
                    </a:lnTo>
                    <a:lnTo>
                      <a:pt x="184" y="23"/>
                    </a:lnTo>
                    <a:lnTo>
                      <a:pt x="181" y="20"/>
                    </a:lnTo>
                    <a:lnTo>
                      <a:pt x="179" y="18"/>
                    </a:lnTo>
                    <a:lnTo>
                      <a:pt x="178" y="16"/>
                    </a:lnTo>
                    <a:lnTo>
                      <a:pt x="175" y="15"/>
                    </a:lnTo>
                    <a:lnTo>
                      <a:pt x="172" y="14"/>
                    </a:lnTo>
                    <a:lnTo>
                      <a:pt x="169" y="15"/>
                    </a:lnTo>
                    <a:lnTo>
                      <a:pt x="164" y="21"/>
                    </a:lnTo>
                    <a:lnTo>
                      <a:pt x="158" y="25"/>
                    </a:lnTo>
                    <a:lnTo>
                      <a:pt x="152" y="28"/>
                    </a:lnTo>
                    <a:lnTo>
                      <a:pt x="145" y="30"/>
                    </a:lnTo>
                    <a:lnTo>
                      <a:pt x="138" y="31"/>
                    </a:lnTo>
                    <a:lnTo>
                      <a:pt x="131" y="32"/>
                    </a:lnTo>
                    <a:lnTo>
                      <a:pt x="124" y="32"/>
                    </a:lnTo>
                    <a:lnTo>
                      <a:pt x="117" y="33"/>
                    </a:lnTo>
                    <a:lnTo>
                      <a:pt x="110" y="33"/>
                    </a:lnTo>
                    <a:lnTo>
                      <a:pt x="102" y="29"/>
                    </a:lnTo>
                    <a:lnTo>
                      <a:pt x="96" y="25"/>
                    </a:lnTo>
                    <a:lnTo>
                      <a:pt x="89" y="23"/>
                    </a:lnTo>
                    <a:lnTo>
                      <a:pt x="82" y="22"/>
                    </a:lnTo>
                    <a:lnTo>
                      <a:pt x="74" y="22"/>
                    </a:lnTo>
                    <a:lnTo>
                      <a:pt x="67" y="22"/>
                    </a:lnTo>
                    <a:lnTo>
                      <a:pt x="60" y="24"/>
                    </a:lnTo>
                    <a:lnTo>
                      <a:pt x="53" y="27"/>
                    </a:lnTo>
                    <a:lnTo>
                      <a:pt x="46" y="31"/>
                    </a:lnTo>
                    <a:lnTo>
                      <a:pt x="44" y="33"/>
                    </a:lnTo>
                    <a:lnTo>
                      <a:pt x="42" y="36"/>
                    </a:lnTo>
                    <a:lnTo>
                      <a:pt x="40" y="38"/>
                    </a:lnTo>
                    <a:lnTo>
                      <a:pt x="38" y="40"/>
                    </a:lnTo>
                    <a:lnTo>
                      <a:pt x="32" y="45"/>
                    </a:lnTo>
                    <a:lnTo>
                      <a:pt x="27" y="50"/>
                    </a:lnTo>
                    <a:lnTo>
                      <a:pt x="22" y="56"/>
                    </a:lnTo>
                    <a:lnTo>
                      <a:pt x="17" y="61"/>
                    </a:lnTo>
                    <a:lnTo>
                      <a:pt x="13" y="66"/>
                    </a:lnTo>
                    <a:lnTo>
                      <a:pt x="9" y="73"/>
                    </a:lnTo>
                    <a:lnTo>
                      <a:pt x="6" y="79"/>
                    </a:lnTo>
                    <a:lnTo>
                      <a:pt x="3" y="86"/>
                    </a:lnTo>
                    <a:lnTo>
                      <a:pt x="2" y="87"/>
                    </a:lnTo>
                    <a:lnTo>
                      <a:pt x="1" y="89"/>
                    </a:lnTo>
                    <a:lnTo>
                      <a:pt x="0" y="90"/>
                    </a:lnTo>
                    <a:lnTo>
                      <a:pt x="0" y="92"/>
                    </a:lnTo>
                    <a:lnTo>
                      <a:pt x="1" y="96"/>
                    </a:lnTo>
                    <a:lnTo>
                      <a:pt x="18" y="114"/>
                    </a:lnTo>
                    <a:lnTo>
                      <a:pt x="23" y="117"/>
                    </a:lnTo>
                    <a:lnTo>
                      <a:pt x="28" y="121"/>
                    </a:lnTo>
                    <a:lnTo>
                      <a:pt x="33" y="124"/>
                    </a:lnTo>
                    <a:lnTo>
                      <a:pt x="38" y="126"/>
                    </a:lnTo>
                    <a:lnTo>
                      <a:pt x="43" y="129"/>
                    </a:lnTo>
                    <a:lnTo>
                      <a:pt x="48" y="132"/>
                    </a:lnTo>
                    <a:lnTo>
                      <a:pt x="53" y="134"/>
                    </a:lnTo>
                    <a:lnTo>
                      <a:pt x="59" y="135"/>
                    </a:lnTo>
                    <a:lnTo>
                      <a:pt x="65" y="138"/>
                    </a:lnTo>
                    <a:lnTo>
                      <a:pt x="70" y="140"/>
                    </a:lnTo>
                    <a:lnTo>
                      <a:pt x="76" y="143"/>
                    </a:lnTo>
                    <a:lnTo>
                      <a:pt x="81" y="146"/>
                    </a:lnTo>
                    <a:lnTo>
                      <a:pt x="86" y="149"/>
                    </a:lnTo>
                    <a:lnTo>
                      <a:pt x="91" y="152"/>
                    </a:lnTo>
                    <a:lnTo>
                      <a:pt x="95" y="156"/>
                    </a:lnTo>
                    <a:lnTo>
                      <a:pt x="100" y="160"/>
                    </a:lnTo>
                    <a:lnTo>
                      <a:pt x="104" y="169"/>
                    </a:lnTo>
                    <a:lnTo>
                      <a:pt x="109" y="177"/>
                    </a:lnTo>
                    <a:lnTo>
                      <a:pt x="113" y="184"/>
                    </a:lnTo>
                    <a:lnTo>
                      <a:pt x="119" y="191"/>
                    </a:lnTo>
                    <a:lnTo>
                      <a:pt x="123" y="199"/>
                    </a:lnTo>
                    <a:lnTo>
                      <a:pt x="130" y="207"/>
                    </a:lnTo>
                    <a:lnTo>
                      <a:pt x="136" y="217"/>
                    </a:lnTo>
                    <a:lnTo>
                      <a:pt x="142" y="227"/>
                    </a:lnTo>
                    <a:lnTo>
                      <a:pt x="146" y="236"/>
                    </a:lnTo>
                    <a:lnTo>
                      <a:pt x="150" y="245"/>
                    </a:lnTo>
                    <a:lnTo>
                      <a:pt x="155" y="253"/>
                    </a:lnTo>
                    <a:lnTo>
                      <a:pt x="159" y="261"/>
                    </a:lnTo>
                    <a:lnTo>
                      <a:pt x="163" y="268"/>
                    </a:lnTo>
                    <a:lnTo>
                      <a:pt x="168" y="276"/>
                    </a:lnTo>
                    <a:lnTo>
                      <a:pt x="173" y="283"/>
                    </a:lnTo>
                    <a:lnTo>
                      <a:pt x="179" y="289"/>
                    </a:lnTo>
                    <a:lnTo>
                      <a:pt x="184" y="296"/>
                    </a:lnTo>
                    <a:lnTo>
                      <a:pt x="190" y="303"/>
                    </a:lnTo>
                    <a:lnTo>
                      <a:pt x="196" y="309"/>
                    </a:lnTo>
                    <a:lnTo>
                      <a:pt x="202" y="315"/>
                    </a:lnTo>
                    <a:lnTo>
                      <a:pt x="209" y="321"/>
                    </a:lnTo>
                    <a:lnTo>
                      <a:pt x="217" y="327"/>
                    </a:lnTo>
                    <a:lnTo>
                      <a:pt x="226" y="334"/>
                    </a:lnTo>
                    <a:lnTo>
                      <a:pt x="235" y="342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01">
                <a:extLst>
                  <a:ext uri="{FF2B5EF4-FFF2-40B4-BE49-F238E27FC236}">
                    <a16:creationId xmlns:a16="http://schemas.microsoft.com/office/drawing/2014/main" id="{D8CF1AF7-73A1-2F40-98B2-0DC67EB87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415" y="1304419"/>
                <a:ext cx="743415" cy="895161"/>
              </a:xfrm>
              <a:custGeom>
                <a:avLst/>
                <a:gdLst>
                  <a:gd name="T0" fmla="*/ 2147483647 w 534"/>
                  <a:gd name="T1" fmla="*/ 2147483647 h 643"/>
                  <a:gd name="T2" fmla="*/ 2147483647 w 534"/>
                  <a:gd name="T3" fmla="*/ 2147483647 h 643"/>
                  <a:gd name="T4" fmla="*/ 2147483647 w 534"/>
                  <a:gd name="T5" fmla="*/ 2147483647 h 643"/>
                  <a:gd name="T6" fmla="*/ 2147483647 w 534"/>
                  <a:gd name="T7" fmla="*/ 2147483647 h 643"/>
                  <a:gd name="T8" fmla="*/ 2147483647 w 534"/>
                  <a:gd name="T9" fmla="*/ 2147483647 h 643"/>
                  <a:gd name="T10" fmla="*/ 2147483647 w 534"/>
                  <a:gd name="T11" fmla="*/ 2147483647 h 643"/>
                  <a:gd name="T12" fmla="*/ 2147483647 w 534"/>
                  <a:gd name="T13" fmla="*/ 2147483647 h 643"/>
                  <a:gd name="T14" fmla="*/ 2147483647 w 534"/>
                  <a:gd name="T15" fmla="*/ 2147483647 h 643"/>
                  <a:gd name="T16" fmla="*/ 2147483647 w 534"/>
                  <a:gd name="T17" fmla="*/ 2147483647 h 643"/>
                  <a:gd name="T18" fmla="*/ 2147483647 w 534"/>
                  <a:gd name="T19" fmla="*/ 2147483647 h 643"/>
                  <a:gd name="T20" fmla="*/ 2147483647 w 534"/>
                  <a:gd name="T21" fmla="*/ 2147483647 h 643"/>
                  <a:gd name="T22" fmla="*/ 2147483647 w 534"/>
                  <a:gd name="T23" fmla="*/ 2147483647 h 643"/>
                  <a:gd name="T24" fmla="*/ 2147483647 w 534"/>
                  <a:gd name="T25" fmla="*/ 2147483647 h 643"/>
                  <a:gd name="T26" fmla="*/ 2147483647 w 534"/>
                  <a:gd name="T27" fmla="*/ 2147483647 h 643"/>
                  <a:gd name="T28" fmla="*/ 2147483647 w 534"/>
                  <a:gd name="T29" fmla="*/ 2147483647 h 643"/>
                  <a:gd name="T30" fmla="*/ 2147483647 w 534"/>
                  <a:gd name="T31" fmla="*/ 2147483647 h 643"/>
                  <a:gd name="T32" fmla="*/ 2147483647 w 534"/>
                  <a:gd name="T33" fmla="*/ 2147483647 h 643"/>
                  <a:gd name="T34" fmla="*/ 2147483647 w 534"/>
                  <a:gd name="T35" fmla="*/ 2147483647 h 643"/>
                  <a:gd name="T36" fmla="*/ 2147483647 w 534"/>
                  <a:gd name="T37" fmla="*/ 2147483647 h 643"/>
                  <a:gd name="T38" fmla="*/ 2147483647 w 534"/>
                  <a:gd name="T39" fmla="*/ 2147483647 h 643"/>
                  <a:gd name="T40" fmla="*/ 2147483647 w 534"/>
                  <a:gd name="T41" fmla="*/ 2147483647 h 643"/>
                  <a:gd name="T42" fmla="*/ 2147483647 w 534"/>
                  <a:gd name="T43" fmla="*/ 2147483647 h 643"/>
                  <a:gd name="T44" fmla="*/ 2147483647 w 534"/>
                  <a:gd name="T45" fmla="*/ 2147483647 h 643"/>
                  <a:gd name="T46" fmla="*/ 2147483647 w 534"/>
                  <a:gd name="T47" fmla="*/ 2147483647 h 643"/>
                  <a:gd name="T48" fmla="*/ 2147483647 w 534"/>
                  <a:gd name="T49" fmla="*/ 2147483647 h 643"/>
                  <a:gd name="T50" fmla="*/ 2147483647 w 534"/>
                  <a:gd name="T51" fmla="*/ 2147483647 h 643"/>
                  <a:gd name="T52" fmla="*/ 2147483647 w 534"/>
                  <a:gd name="T53" fmla="*/ 2147483647 h 643"/>
                  <a:gd name="T54" fmla="*/ 2147483647 w 534"/>
                  <a:gd name="T55" fmla="*/ 2147483647 h 643"/>
                  <a:gd name="T56" fmla="*/ 2147483647 w 534"/>
                  <a:gd name="T57" fmla="*/ 2147483647 h 643"/>
                  <a:gd name="T58" fmla="*/ 2147483647 w 534"/>
                  <a:gd name="T59" fmla="*/ 2147483647 h 643"/>
                  <a:gd name="T60" fmla="*/ 2147483647 w 534"/>
                  <a:gd name="T61" fmla="*/ 2147483647 h 643"/>
                  <a:gd name="T62" fmla="*/ 2147483647 w 534"/>
                  <a:gd name="T63" fmla="*/ 2147483647 h 643"/>
                  <a:gd name="T64" fmla="*/ 2147483647 w 534"/>
                  <a:gd name="T65" fmla="*/ 2147483647 h 643"/>
                  <a:gd name="T66" fmla="*/ 2147483647 w 534"/>
                  <a:gd name="T67" fmla="*/ 2147483647 h 643"/>
                  <a:gd name="T68" fmla="*/ 2147483647 w 534"/>
                  <a:gd name="T69" fmla="*/ 2147483647 h 643"/>
                  <a:gd name="T70" fmla="*/ 2147483647 w 534"/>
                  <a:gd name="T71" fmla="*/ 2147483647 h 643"/>
                  <a:gd name="T72" fmla="*/ 2147483647 w 534"/>
                  <a:gd name="T73" fmla="*/ 2147483647 h 643"/>
                  <a:gd name="T74" fmla="*/ 2147483647 w 534"/>
                  <a:gd name="T75" fmla="*/ 2147483647 h 643"/>
                  <a:gd name="T76" fmla="*/ 2147483647 w 534"/>
                  <a:gd name="T77" fmla="*/ 2147483647 h 643"/>
                  <a:gd name="T78" fmla="*/ 2147483647 w 534"/>
                  <a:gd name="T79" fmla="*/ 2147483647 h 643"/>
                  <a:gd name="T80" fmla="*/ 2147483647 w 534"/>
                  <a:gd name="T81" fmla="*/ 2147483647 h 643"/>
                  <a:gd name="T82" fmla="*/ 2147483647 w 534"/>
                  <a:gd name="T83" fmla="*/ 2147483647 h 643"/>
                  <a:gd name="T84" fmla="*/ 2147483647 w 534"/>
                  <a:gd name="T85" fmla="*/ 2147483647 h 643"/>
                  <a:gd name="T86" fmla="*/ 2147483647 w 534"/>
                  <a:gd name="T87" fmla="*/ 2147483647 h 643"/>
                  <a:gd name="T88" fmla="*/ 2147483647 w 534"/>
                  <a:gd name="T89" fmla="*/ 2147483647 h 643"/>
                  <a:gd name="T90" fmla="*/ 2147483647 w 534"/>
                  <a:gd name="T91" fmla="*/ 2147483647 h 643"/>
                  <a:gd name="T92" fmla="*/ 2147483647 w 534"/>
                  <a:gd name="T93" fmla="*/ 2147483647 h 643"/>
                  <a:gd name="T94" fmla="*/ 2147483647 w 534"/>
                  <a:gd name="T95" fmla="*/ 2147483647 h 643"/>
                  <a:gd name="T96" fmla="*/ 2147483647 w 534"/>
                  <a:gd name="T97" fmla="*/ 2147483647 h 643"/>
                  <a:gd name="T98" fmla="*/ 2147483647 w 534"/>
                  <a:gd name="T99" fmla="*/ 2147483647 h 643"/>
                  <a:gd name="T100" fmla="*/ 2147483647 w 534"/>
                  <a:gd name="T101" fmla="*/ 2147483647 h 643"/>
                  <a:gd name="T102" fmla="*/ 2147483647 w 534"/>
                  <a:gd name="T103" fmla="*/ 2147483647 h 643"/>
                  <a:gd name="T104" fmla="*/ 2147483647 w 534"/>
                  <a:gd name="T105" fmla="*/ 2147483647 h 643"/>
                  <a:gd name="T106" fmla="*/ 2147483647 w 534"/>
                  <a:gd name="T107" fmla="*/ 2147483647 h 64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643"/>
                  <a:gd name="T164" fmla="*/ 534 w 534"/>
                  <a:gd name="T165" fmla="*/ 643 h 64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643">
                    <a:moveTo>
                      <a:pt x="315" y="64"/>
                    </a:moveTo>
                    <a:lnTo>
                      <a:pt x="315" y="64"/>
                    </a:lnTo>
                    <a:lnTo>
                      <a:pt x="312" y="60"/>
                    </a:lnTo>
                    <a:lnTo>
                      <a:pt x="307" y="56"/>
                    </a:lnTo>
                    <a:lnTo>
                      <a:pt x="303" y="52"/>
                    </a:lnTo>
                    <a:lnTo>
                      <a:pt x="298" y="50"/>
                    </a:lnTo>
                    <a:lnTo>
                      <a:pt x="293" y="47"/>
                    </a:lnTo>
                    <a:lnTo>
                      <a:pt x="288" y="44"/>
                    </a:lnTo>
                    <a:lnTo>
                      <a:pt x="284" y="42"/>
                    </a:lnTo>
                    <a:lnTo>
                      <a:pt x="280" y="38"/>
                    </a:lnTo>
                    <a:lnTo>
                      <a:pt x="279" y="38"/>
                    </a:lnTo>
                    <a:lnTo>
                      <a:pt x="278" y="38"/>
                    </a:lnTo>
                    <a:lnTo>
                      <a:pt x="277" y="38"/>
                    </a:lnTo>
                    <a:lnTo>
                      <a:pt x="276" y="38"/>
                    </a:lnTo>
                    <a:lnTo>
                      <a:pt x="237" y="19"/>
                    </a:lnTo>
                    <a:lnTo>
                      <a:pt x="236" y="16"/>
                    </a:lnTo>
                    <a:lnTo>
                      <a:pt x="233" y="14"/>
                    </a:lnTo>
                    <a:lnTo>
                      <a:pt x="231" y="11"/>
                    </a:lnTo>
                    <a:lnTo>
                      <a:pt x="228" y="8"/>
                    </a:lnTo>
                    <a:lnTo>
                      <a:pt x="226" y="5"/>
                    </a:lnTo>
                    <a:lnTo>
                      <a:pt x="223" y="3"/>
                    </a:lnTo>
                    <a:lnTo>
                      <a:pt x="220" y="1"/>
                    </a:lnTo>
                    <a:lnTo>
                      <a:pt x="216" y="0"/>
                    </a:lnTo>
                    <a:lnTo>
                      <a:pt x="211" y="4"/>
                    </a:lnTo>
                    <a:lnTo>
                      <a:pt x="206" y="8"/>
                    </a:lnTo>
                    <a:lnTo>
                      <a:pt x="202" y="13"/>
                    </a:lnTo>
                    <a:lnTo>
                      <a:pt x="198" y="18"/>
                    </a:lnTo>
                    <a:lnTo>
                      <a:pt x="194" y="24"/>
                    </a:lnTo>
                    <a:lnTo>
                      <a:pt x="189" y="29"/>
                    </a:lnTo>
                    <a:lnTo>
                      <a:pt x="185" y="34"/>
                    </a:lnTo>
                    <a:lnTo>
                      <a:pt x="179" y="38"/>
                    </a:lnTo>
                    <a:lnTo>
                      <a:pt x="178" y="39"/>
                    </a:lnTo>
                    <a:lnTo>
                      <a:pt x="177" y="40"/>
                    </a:lnTo>
                    <a:lnTo>
                      <a:pt x="177" y="41"/>
                    </a:lnTo>
                    <a:lnTo>
                      <a:pt x="177" y="42"/>
                    </a:lnTo>
                    <a:lnTo>
                      <a:pt x="172" y="44"/>
                    </a:lnTo>
                    <a:lnTo>
                      <a:pt x="167" y="47"/>
                    </a:lnTo>
                    <a:lnTo>
                      <a:pt x="163" y="51"/>
                    </a:lnTo>
                    <a:lnTo>
                      <a:pt x="160" y="55"/>
                    </a:lnTo>
                    <a:lnTo>
                      <a:pt x="156" y="60"/>
                    </a:lnTo>
                    <a:lnTo>
                      <a:pt x="153" y="65"/>
                    </a:lnTo>
                    <a:lnTo>
                      <a:pt x="150" y="70"/>
                    </a:lnTo>
                    <a:lnTo>
                      <a:pt x="147" y="74"/>
                    </a:lnTo>
                    <a:lnTo>
                      <a:pt x="144" y="84"/>
                    </a:lnTo>
                    <a:lnTo>
                      <a:pt x="141" y="94"/>
                    </a:lnTo>
                    <a:lnTo>
                      <a:pt x="138" y="103"/>
                    </a:lnTo>
                    <a:lnTo>
                      <a:pt x="134" y="112"/>
                    </a:lnTo>
                    <a:lnTo>
                      <a:pt x="129" y="121"/>
                    </a:lnTo>
                    <a:lnTo>
                      <a:pt x="124" y="128"/>
                    </a:lnTo>
                    <a:lnTo>
                      <a:pt x="116" y="133"/>
                    </a:lnTo>
                    <a:lnTo>
                      <a:pt x="106" y="137"/>
                    </a:lnTo>
                    <a:lnTo>
                      <a:pt x="101" y="139"/>
                    </a:lnTo>
                    <a:lnTo>
                      <a:pt x="96" y="141"/>
                    </a:lnTo>
                    <a:lnTo>
                      <a:pt x="91" y="143"/>
                    </a:lnTo>
                    <a:lnTo>
                      <a:pt x="87" y="146"/>
                    </a:lnTo>
                    <a:lnTo>
                      <a:pt x="82" y="148"/>
                    </a:lnTo>
                    <a:lnTo>
                      <a:pt x="77" y="151"/>
                    </a:lnTo>
                    <a:lnTo>
                      <a:pt x="72" y="153"/>
                    </a:lnTo>
                    <a:lnTo>
                      <a:pt x="68" y="156"/>
                    </a:lnTo>
                    <a:lnTo>
                      <a:pt x="63" y="159"/>
                    </a:lnTo>
                    <a:lnTo>
                      <a:pt x="59" y="161"/>
                    </a:lnTo>
                    <a:lnTo>
                      <a:pt x="54" y="163"/>
                    </a:lnTo>
                    <a:lnTo>
                      <a:pt x="49" y="166"/>
                    </a:lnTo>
                    <a:lnTo>
                      <a:pt x="44" y="168"/>
                    </a:lnTo>
                    <a:lnTo>
                      <a:pt x="39" y="170"/>
                    </a:lnTo>
                    <a:lnTo>
                      <a:pt x="33" y="172"/>
                    </a:lnTo>
                    <a:lnTo>
                      <a:pt x="28" y="174"/>
                    </a:lnTo>
                    <a:lnTo>
                      <a:pt x="20" y="180"/>
                    </a:lnTo>
                    <a:lnTo>
                      <a:pt x="13" y="188"/>
                    </a:lnTo>
                    <a:lnTo>
                      <a:pt x="9" y="196"/>
                    </a:lnTo>
                    <a:lnTo>
                      <a:pt x="6" y="206"/>
                    </a:lnTo>
                    <a:lnTo>
                      <a:pt x="4" y="215"/>
                    </a:lnTo>
                    <a:lnTo>
                      <a:pt x="2" y="226"/>
                    </a:lnTo>
                    <a:lnTo>
                      <a:pt x="1" y="236"/>
                    </a:lnTo>
                    <a:lnTo>
                      <a:pt x="0" y="245"/>
                    </a:lnTo>
                    <a:lnTo>
                      <a:pt x="1" y="246"/>
                    </a:lnTo>
                    <a:lnTo>
                      <a:pt x="1" y="247"/>
                    </a:lnTo>
                    <a:lnTo>
                      <a:pt x="1" y="248"/>
                    </a:lnTo>
                    <a:lnTo>
                      <a:pt x="5" y="250"/>
                    </a:lnTo>
                    <a:lnTo>
                      <a:pt x="9" y="253"/>
                    </a:lnTo>
                    <a:lnTo>
                      <a:pt x="14" y="255"/>
                    </a:lnTo>
                    <a:lnTo>
                      <a:pt x="18" y="258"/>
                    </a:lnTo>
                    <a:lnTo>
                      <a:pt x="21" y="262"/>
                    </a:lnTo>
                    <a:lnTo>
                      <a:pt x="24" y="265"/>
                    </a:lnTo>
                    <a:lnTo>
                      <a:pt x="27" y="270"/>
                    </a:lnTo>
                    <a:lnTo>
                      <a:pt x="28" y="275"/>
                    </a:lnTo>
                    <a:lnTo>
                      <a:pt x="30" y="282"/>
                    </a:lnTo>
                    <a:lnTo>
                      <a:pt x="31" y="290"/>
                    </a:lnTo>
                    <a:lnTo>
                      <a:pt x="30" y="297"/>
                    </a:lnTo>
                    <a:lnTo>
                      <a:pt x="29" y="304"/>
                    </a:lnTo>
                    <a:lnTo>
                      <a:pt x="28" y="311"/>
                    </a:lnTo>
                    <a:lnTo>
                      <a:pt x="27" y="318"/>
                    </a:lnTo>
                    <a:lnTo>
                      <a:pt x="25" y="325"/>
                    </a:lnTo>
                    <a:lnTo>
                      <a:pt x="24" y="333"/>
                    </a:lnTo>
                    <a:lnTo>
                      <a:pt x="24" y="336"/>
                    </a:lnTo>
                    <a:lnTo>
                      <a:pt x="23" y="341"/>
                    </a:lnTo>
                    <a:lnTo>
                      <a:pt x="24" y="344"/>
                    </a:lnTo>
                    <a:lnTo>
                      <a:pt x="24" y="348"/>
                    </a:lnTo>
                    <a:lnTo>
                      <a:pt x="25" y="352"/>
                    </a:lnTo>
                    <a:lnTo>
                      <a:pt x="27" y="356"/>
                    </a:lnTo>
                    <a:lnTo>
                      <a:pt x="28" y="359"/>
                    </a:lnTo>
                    <a:lnTo>
                      <a:pt x="31" y="361"/>
                    </a:lnTo>
                    <a:lnTo>
                      <a:pt x="32" y="362"/>
                    </a:lnTo>
                    <a:lnTo>
                      <a:pt x="34" y="362"/>
                    </a:lnTo>
                    <a:lnTo>
                      <a:pt x="36" y="363"/>
                    </a:lnTo>
                    <a:lnTo>
                      <a:pt x="38" y="362"/>
                    </a:lnTo>
                    <a:lnTo>
                      <a:pt x="41" y="359"/>
                    </a:lnTo>
                    <a:lnTo>
                      <a:pt x="44" y="356"/>
                    </a:lnTo>
                    <a:lnTo>
                      <a:pt x="47" y="354"/>
                    </a:lnTo>
                    <a:lnTo>
                      <a:pt x="51" y="352"/>
                    </a:lnTo>
                    <a:lnTo>
                      <a:pt x="54" y="351"/>
                    </a:lnTo>
                    <a:lnTo>
                      <a:pt x="59" y="350"/>
                    </a:lnTo>
                    <a:lnTo>
                      <a:pt x="63" y="350"/>
                    </a:lnTo>
                    <a:lnTo>
                      <a:pt x="68" y="350"/>
                    </a:lnTo>
                    <a:lnTo>
                      <a:pt x="73" y="352"/>
                    </a:lnTo>
                    <a:lnTo>
                      <a:pt x="78" y="355"/>
                    </a:lnTo>
                    <a:lnTo>
                      <a:pt x="82" y="358"/>
                    </a:lnTo>
                    <a:lnTo>
                      <a:pt x="85" y="362"/>
                    </a:lnTo>
                    <a:lnTo>
                      <a:pt x="89" y="367"/>
                    </a:lnTo>
                    <a:lnTo>
                      <a:pt x="90" y="371"/>
                    </a:lnTo>
                    <a:lnTo>
                      <a:pt x="92" y="377"/>
                    </a:lnTo>
                    <a:lnTo>
                      <a:pt x="93" y="382"/>
                    </a:lnTo>
                    <a:lnTo>
                      <a:pt x="94" y="388"/>
                    </a:lnTo>
                    <a:lnTo>
                      <a:pt x="94" y="394"/>
                    </a:lnTo>
                    <a:lnTo>
                      <a:pt x="94" y="400"/>
                    </a:lnTo>
                    <a:lnTo>
                      <a:pt x="94" y="407"/>
                    </a:lnTo>
                    <a:lnTo>
                      <a:pt x="93" y="413"/>
                    </a:lnTo>
                    <a:lnTo>
                      <a:pt x="92" y="419"/>
                    </a:lnTo>
                    <a:lnTo>
                      <a:pt x="91" y="426"/>
                    </a:lnTo>
                    <a:lnTo>
                      <a:pt x="91" y="432"/>
                    </a:lnTo>
                    <a:lnTo>
                      <a:pt x="91" y="438"/>
                    </a:lnTo>
                    <a:lnTo>
                      <a:pt x="91" y="444"/>
                    </a:lnTo>
                    <a:lnTo>
                      <a:pt x="91" y="450"/>
                    </a:lnTo>
                    <a:lnTo>
                      <a:pt x="92" y="456"/>
                    </a:lnTo>
                    <a:lnTo>
                      <a:pt x="94" y="461"/>
                    </a:lnTo>
                    <a:lnTo>
                      <a:pt x="97" y="467"/>
                    </a:lnTo>
                    <a:lnTo>
                      <a:pt x="100" y="471"/>
                    </a:lnTo>
                    <a:lnTo>
                      <a:pt x="104" y="476"/>
                    </a:lnTo>
                    <a:lnTo>
                      <a:pt x="109" y="480"/>
                    </a:lnTo>
                    <a:lnTo>
                      <a:pt x="115" y="483"/>
                    </a:lnTo>
                    <a:lnTo>
                      <a:pt x="121" y="485"/>
                    </a:lnTo>
                    <a:lnTo>
                      <a:pt x="128" y="486"/>
                    </a:lnTo>
                    <a:lnTo>
                      <a:pt x="134" y="486"/>
                    </a:lnTo>
                    <a:lnTo>
                      <a:pt x="141" y="485"/>
                    </a:lnTo>
                    <a:lnTo>
                      <a:pt x="148" y="485"/>
                    </a:lnTo>
                    <a:lnTo>
                      <a:pt x="155" y="484"/>
                    </a:lnTo>
                    <a:lnTo>
                      <a:pt x="158" y="483"/>
                    </a:lnTo>
                    <a:lnTo>
                      <a:pt x="160" y="484"/>
                    </a:lnTo>
                    <a:lnTo>
                      <a:pt x="163" y="485"/>
                    </a:lnTo>
                    <a:lnTo>
                      <a:pt x="166" y="485"/>
                    </a:lnTo>
                    <a:lnTo>
                      <a:pt x="174" y="487"/>
                    </a:lnTo>
                    <a:lnTo>
                      <a:pt x="180" y="490"/>
                    </a:lnTo>
                    <a:lnTo>
                      <a:pt x="187" y="494"/>
                    </a:lnTo>
                    <a:lnTo>
                      <a:pt x="193" y="499"/>
                    </a:lnTo>
                    <a:lnTo>
                      <a:pt x="198" y="504"/>
                    </a:lnTo>
                    <a:lnTo>
                      <a:pt x="203" y="509"/>
                    </a:lnTo>
                    <a:lnTo>
                      <a:pt x="207" y="516"/>
                    </a:lnTo>
                    <a:lnTo>
                      <a:pt x="212" y="522"/>
                    </a:lnTo>
                    <a:lnTo>
                      <a:pt x="217" y="529"/>
                    </a:lnTo>
                    <a:lnTo>
                      <a:pt x="224" y="535"/>
                    </a:lnTo>
                    <a:lnTo>
                      <a:pt x="230" y="542"/>
                    </a:lnTo>
                    <a:lnTo>
                      <a:pt x="236" y="548"/>
                    </a:lnTo>
                    <a:lnTo>
                      <a:pt x="243" y="555"/>
                    </a:lnTo>
                    <a:lnTo>
                      <a:pt x="249" y="561"/>
                    </a:lnTo>
                    <a:lnTo>
                      <a:pt x="255" y="567"/>
                    </a:lnTo>
                    <a:lnTo>
                      <a:pt x="262" y="574"/>
                    </a:lnTo>
                    <a:lnTo>
                      <a:pt x="270" y="583"/>
                    </a:lnTo>
                    <a:lnTo>
                      <a:pt x="278" y="592"/>
                    </a:lnTo>
                    <a:lnTo>
                      <a:pt x="285" y="602"/>
                    </a:lnTo>
                    <a:lnTo>
                      <a:pt x="292" y="611"/>
                    </a:lnTo>
                    <a:lnTo>
                      <a:pt x="300" y="619"/>
                    </a:lnTo>
                    <a:lnTo>
                      <a:pt x="308" y="627"/>
                    </a:lnTo>
                    <a:lnTo>
                      <a:pt x="319" y="632"/>
                    </a:lnTo>
                    <a:lnTo>
                      <a:pt x="332" y="636"/>
                    </a:lnTo>
                    <a:lnTo>
                      <a:pt x="333" y="637"/>
                    </a:lnTo>
                    <a:lnTo>
                      <a:pt x="335" y="638"/>
                    </a:lnTo>
                    <a:lnTo>
                      <a:pt x="336" y="640"/>
                    </a:lnTo>
                    <a:lnTo>
                      <a:pt x="338" y="641"/>
                    </a:lnTo>
                    <a:lnTo>
                      <a:pt x="340" y="641"/>
                    </a:lnTo>
                    <a:lnTo>
                      <a:pt x="342" y="642"/>
                    </a:lnTo>
                    <a:lnTo>
                      <a:pt x="343" y="642"/>
                    </a:lnTo>
                    <a:lnTo>
                      <a:pt x="346" y="641"/>
                    </a:lnTo>
                    <a:lnTo>
                      <a:pt x="351" y="640"/>
                    </a:lnTo>
                    <a:lnTo>
                      <a:pt x="356" y="640"/>
                    </a:lnTo>
                    <a:lnTo>
                      <a:pt x="362" y="640"/>
                    </a:lnTo>
                    <a:lnTo>
                      <a:pt x="367" y="639"/>
                    </a:lnTo>
                    <a:lnTo>
                      <a:pt x="372" y="639"/>
                    </a:lnTo>
                    <a:lnTo>
                      <a:pt x="377" y="639"/>
                    </a:lnTo>
                    <a:lnTo>
                      <a:pt x="381" y="637"/>
                    </a:lnTo>
                    <a:lnTo>
                      <a:pt x="386" y="636"/>
                    </a:lnTo>
                    <a:lnTo>
                      <a:pt x="392" y="630"/>
                    </a:lnTo>
                    <a:lnTo>
                      <a:pt x="399" y="624"/>
                    </a:lnTo>
                    <a:lnTo>
                      <a:pt x="406" y="618"/>
                    </a:lnTo>
                    <a:lnTo>
                      <a:pt x="413" y="612"/>
                    </a:lnTo>
                    <a:lnTo>
                      <a:pt x="421" y="607"/>
                    </a:lnTo>
                    <a:lnTo>
                      <a:pt x="429" y="603"/>
                    </a:lnTo>
                    <a:lnTo>
                      <a:pt x="438" y="600"/>
                    </a:lnTo>
                    <a:lnTo>
                      <a:pt x="448" y="600"/>
                    </a:lnTo>
                    <a:lnTo>
                      <a:pt x="454" y="605"/>
                    </a:lnTo>
                    <a:lnTo>
                      <a:pt x="460" y="610"/>
                    </a:lnTo>
                    <a:lnTo>
                      <a:pt x="467" y="615"/>
                    </a:lnTo>
                    <a:lnTo>
                      <a:pt x="474" y="620"/>
                    </a:lnTo>
                    <a:lnTo>
                      <a:pt x="481" y="624"/>
                    </a:lnTo>
                    <a:lnTo>
                      <a:pt x="489" y="628"/>
                    </a:lnTo>
                    <a:lnTo>
                      <a:pt x="497" y="630"/>
                    </a:lnTo>
                    <a:lnTo>
                      <a:pt x="506" y="631"/>
                    </a:lnTo>
                    <a:lnTo>
                      <a:pt x="507" y="630"/>
                    </a:lnTo>
                    <a:lnTo>
                      <a:pt x="509" y="630"/>
                    </a:lnTo>
                    <a:lnTo>
                      <a:pt x="510" y="630"/>
                    </a:lnTo>
                    <a:lnTo>
                      <a:pt x="533" y="612"/>
                    </a:lnTo>
                    <a:lnTo>
                      <a:pt x="533" y="610"/>
                    </a:lnTo>
                    <a:lnTo>
                      <a:pt x="533" y="609"/>
                    </a:lnTo>
                    <a:lnTo>
                      <a:pt x="533" y="607"/>
                    </a:lnTo>
                    <a:lnTo>
                      <a:pt x="526" y="605"/>
                    </a:lnTo>
                    <a:lnTo>
                      <a:pt x="519" y="603"/>
                    </a:lnTo>
                    <a:lnTo>
                      <a:pt x="512" y="599"/>
                    </a:lnTo>
                    <a:lnTo>
                      <a:pt x="506" y="595"/>
                    </a:lnTo>
                    <a:lnTo>
                      <a:pt x="500" y="590"/>
                    </a:lnTo>
                    <a:lnTo>
                      <a:pt x="494" y="585"/>
                    </a:lnTo>
                    <a:lnTo>
                      <a:pt x="489" y="579"/>
                    </a:lnTo>
                    <a:lnTo>
                      <a:pt x="484" y="572"/>
                    </a:lnTo>
                    <a:lnTo>
                      <a:pt x="477" y="567"/>
                    </a:lnTo>
                    <a:lnTo>
                      <a:pt x="469" y="561"/>
                    </a:lnTo>
                    <a:lnTo>
                      <a:pt x="462" y="555"/>
                    </a:lnTo>
                    <a:lnTo>
                      <a:pt x="455" y="548"/>
                    </a:lnTo>
                    <a:lnTo>
                      <a:pt x="449" y="541"/>
                    </a:lnTo>
                    <a:lnTo>
                      <a:pt x="444" y="533"/>
                    </a:lnTo>
                    <a:lnTo>
                      <a:pt x="440" y="524"/>
                    </a:lnTo>
                    <a:lnTo>
                      <a:pt x="438" y="515"/>
                    </a:lnTo>
                    <a:lnTo>
                      <a:pt x="438" y="507"/>
                    </a:lnTo>
                    <a:lnTo>
                      <a:pt x="438" y="500"/>
                    </a:lnTo>
                    <a:lnTo>
                      <a:pt x="439" y="493"/>
                    </a:lnTo>
                    <a:lnTo>
                      <a:pt x="440" y="486"/>
                    </a:lnTo>
                    <a:lnTo>
                      <a:pt x="441" y="478"/>
                    </a:lnTo>
                    <a:lnTo>
                      <a:pt x="443" y="471"/>
                    </a:lnTo>
                    <a:lnTo>
                      <a:pt x="445" y="465"/>
                    </a:lnTo>
                    <a:lnTo>
                      <a:pt x="448" y="458"/>
                    </a:lnTo>
                    <a:lnTo>
                      <a:pt x="449" y="458"/>
                    </a:lnTo>
                    <a:lnTo>
                      <a:pt x="450" y="458"/>
                    </a:lnTo>
                    <a:lnTo>
                      <a:pt x="451" y="457"/>
                    </a:lnTo>
                    <a:lnTo>
                      <a:pt x="452" y="457"/>
                    </a:lnTo>
                    <a:lnTo>
                      <a:pt x="453" y="455"/>
                    </a:lnTo>
                    <a:lnTo>
                      <a:pt x="454" y="453"/>
                    </a:lnTo>
                    <a:lnTo>
                      <a:pt x="454" y="451"/>
                    </a:lnTo>
                    <a:lnTo>
                      <a:pt x="455" y="449"/>
                    </a:lnTo>
                    <a:lnTo>
                      <a:pt x="455" y="447"/>
                    </a:lnTo>
                    <a:lnTo>
                      <a:pt x="454" y="445"/>
                    </a:lnTo>
                    <a:lnTo>
                      <a:pt x="454" y="443"/>
                    </a:lnTo>
                    <a:lnTo>
                      <a:pt x="452" y="442"/>
                    </a:lnTo>
                    <a:lnTo>
                      <a:pt x="451" y="440"/>
                    </a:lnTo>
                    <a:lnTo>
                      <a:pt x="450" y="438"/>
                    </a:lnTo>
                    <a:lnTo>
                      <a:pt x="449" y="436"/>
                    </a:lnTo>
                    <a:lnTo>
                      <a:pt x="448" y="434"/>
                    </a:lnTo>
                    <a:lnTo>
                      <a:pt x="447" y="432"/>
                    </a:lnTo>
                    <a:lnTo>
                      <a:pt x="446" y="429"/>
                    </a:lnTo>
                    <a:lnTo>
                      <a:pt x="445" y="428"/>
                    </a:lnTo>
                    <a:lnTo>
                      <a:pt x="443" y="426"/>
                    </a:lnTo>
                    <a:lnTo>
                      <a:pt x="441" y="425"/>
                    </a:lnTo>
                    <a:lnTo>
                      <a:pt x="440" y="423"/>
                    </a:lnTo>
                    <a:lnTo>
                      <a:pt x="438" y="422"/>
                    </a:lnTo>
                    <a:lnTo>
                      <a:pt x="436" y="419"/>
                    </a:lnTo>
                    <a:lnTo>
                      <a:pt x="435" y="417"/>
                    </a:lnTo>
                    <a:lnTo>
                      <a:pt x="434" y="415"/>
                    </a:lnTo>
                    <a:lnTo>
                      <a:pt x="433" y="412"/>
                    </a:lnTo>
                    <a:lnTo>
                      <a:pt x="432" y="409"/>
                    </a:lnTo>
                    <a:lnTo>
                      <a:pt x="432" y="406"/>
                    </a:lnTo>
                    <a:lnTo>
                      <a:pt x="432" y="403"/>
                    </a:lnTo>
                    <a:lnTo>
                      <a:pt x="433" y="400"/>
                    </a:lnTo>
                    <a:lnTo>
                      <a:pt x="433" y="398"/>
                    </a:lnTo>
                    <a:lnTo>
                      <a:pt x="434" y="396"/>
                    </a:lnTo>
                    <a:lnTo>
                      <a:pt x="434" y="393"/>
                    </a:lnTo>
                    <a:lnTo>
                      <a:pt x="435" y="390"/>
                    </a:lnTo>
                    <a:lnTo>
                      <a:pt x="435" y="388"/>
                    </a:lnTo>
                    <a:lnTo>
                      <a:pt x="438" y="381"/>
                    </a:lnTo>
                    <a:lnTo>
                      <a:pt x="441" y="377"/>
                    </a:lnTo>
                    <a:lnTo>
                      <a:pt x="446" y="372"/>
                    </a:lnTo>
                    <a:lnTo>
                      <a:pt x="450" y="367"/>
                    </a:lnTo>
                    <a:lnTo>
                      <a:pt x="455" y="363"/>
                    </a:lnTo>
                    <a:lnTo>
                      <a:pt x="459" y="358"/>
                    </a:lnTo>
                    <a:lnTo>
                      <a:pt x="462" y="353"/>
                    </a:lnTo>
                    <a:lnTo>
                      <a:pt x="465" y="347"/>
                    </a:lnTo>
                    <a:lnTo>
                      <a:pt x="464" y="342"/>
                    </a:lnTo>
                    <a:lnTo>
                      <a:pt x="463" y="336"/>
                    </a:lnTo>
                    <a:lnTo>
                      <a:pt x="463" y="331"/>
                    </a:lnTo>
                    <a:lnTo>
                      <a:pt x="464" y="326"/>
                    </a:lnTo>
                    <a:lnTo>
                      <a:pt x="464" y="321"/>
                    </a:lnTo>
                    <a:lnTo>
                      <a:pt x="465" y="315"/>
                    </a:lnTo>
                    <a:lnTo>
                      <a:pt x="466" y="310"/>
                    </a:lnTo>
                    <a:lnTo>
                      <a:pt x="467" y="305"/>
                    </a:lnTo>
                    <a:lnTo>
                      <a:pt x="466" y="300"/>
                    </a:lnTo>
                    <a:lnTo>
                      <a:pt x="466" y="294"/>
                    </a:lnTo>
                    <a:lnTo>
                      <a:pt x="466" y="289"/>
                    </a:lnTo>
                    <a:lnTo>
                      <a:pt x="466" y="284"/>
                    </a:lnTo>
                    <a:lnTo>
                      <a:pt x="466" y="278"/>
                    </a:lnTo>
                    <a:lnTo>
                      <a:pt x="466" y="273"/>
                    </a:lnTo>
                    <a:lnTo>
                      <a:pt x="464" y="269"/>
                    </a:lnTo>
                    <a:lnTo>
                      <a:pt x="462" y="265"/>
                    </a:lnTo>
                    <a:lnTo>
                      <a:pt x="458" y="259"/>
                    </a:lnTo>
                    <a:lnTo>
                      <a:pt x="454" y="253"/>
                    </a:lnTo>
                    <a:lnTo>
                      <a:pt x="449" y="246"/>
                    </a:lnTo>
                    <a:lnTo>
                      <a:pt x="443" y="241"/>
                    </a:lnTo>
                    <a:lnTo>
                      <a:pt x="437" y="235"/>
                    </a:lnTo>
                    <a:lnTo>
                      <a:pt x="430" y="229"/>
                    </a:lnTo>
                    <a:lnTo>
                      <a:pt x="424" y="224"/>
                    </a:lnTo>
                    <a:lnTo>
                      <a:pt x="417" y="218"/>
                    </a:lnTo>
                    <a:lnTo>
                      <a:pt x="410" y="212"/>
                    </a:lnTo>
                    <a:lnTo>
                      <a:pt x="403" y="206"/>
                    </a:lnTo>
                    <a:lnTo>
                      <a:pt x="397" y="199"/>
                    </a:lnTo>
                    <a:lnTo>
                      <a:pt x="391" y="193"/>
                    </a:lnTo>
                    <a:lnTo>
                      <a:pt x="385" y="185"/>
                    </a:lnTo>
                    <a:lnTo>
                      <a:pt x="379" y="178"/>
                    </a:lnTo>
                    <a:lnTo>
                      <a:pt x="374" y="169"/>
                    </a:lnTo>
                    <a:lnTo>
                      <a:pt x="370" y="161"/>
                    </a:lnTo>
                    <a:lnTo>
                      <a:pt x="367" y="154"/>
                    </a:lnTo>
                    <a:lnTo>
                      <a:pt x="364" y="148"/>
                    </a:lnTo>
                    <a:lnTo>
                      <a:pt x="361" y="141"/>
                    </a:lnTo>
                    <a:lnTo>
                      <a:pt x="358" y="135"/>
                    </a:lnTo>
                    <a:lnTo>
                      <a:pt x="354" y="129"/>
                    </a:lnTo>
                    <a:lnTo>
                      <a:pt x="351" y="123"/>
                    </a:lnTo>
                    <a:lnTo>
                      <a:pt x="348" y="117"/>
                    </a:lnTo>
                    <a:lnTo>
                      <a:pt x="344" y="110"/>
                    </a:lnTo>
                    <a:lnTo>
                      <a:pt x="341" y="105"/>
                    </a:lnTo>
                    <a:lnTo>
                      <a:pt x="337" y="99"/>
                    </a:lnTo>
                    <a:lnTo>
                      <a:pt x="334" y="93"/>
                    </a:lnTo>
                    <a:lnTo>
                      <a:pt x="330" y="87"/>
                    </a:lnTo>
                    <a:lnTo>
                      <a:pt x="326" y="81"/>
                    </a:lnTo>
                    <a:lnTo>
                      <a:pt x="323" y="76"/>
                    </a:lnTo>
                    <a:lnTo>
                      <a:pt x="319" y="70"/>
                    </a:lnTo>
                    <a:lnTo>
                      <a:pt x="315" y="64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18">
                <a:extLst>
                  <a:ext uri="{FF2B5EF4-FFF2-40B4-BE49-F238E27FC236}">
                    <a16:creationId xmlns:a16="http://schemas.microsoft.com/office/drawing/2014/main" id="{97A9B048-8B88-AB40-8587-AC59A48C5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281" y="1032419"/>
                <a:ext cx="275648" cy="622296"/>
              </a:xfrm>
              <a:custGeom>
                <a:avLst/>
                <a:gdLst>
                  <a:gd name="T0" fmla="*/ 2147483647 w 197"/>
                  <a:gd name="T1" fmla="*/ 2147483647 h 447"/>
                  <a:gd name="T2" fmla="*/ 2147483647 w 197"/>
                  <a:gd name="T3" fmla="*/ 2147483647 h 447"/>
                  <a:gd name="T4" fmla="*/ 2147483647 w 197"/>
                  <a:gd name="T5" fmla="*/ 2147483647 h 447"/>
                  <a:gd name="T6" fmla="*/ 2147483647 w 197"/>
                  <a:gd name="T7" fmla="*/ 2147483647 h 447"/>
                  <a:gd name="T8" fmla="*/ 2147483647 w 197"/>
                  <a:gd name="T9" fmla="*/ 2147483647 h 447"/>
                  <a:gd name="T10" fmla="*/ 2147483647 w 197"/>
                  <a:gd name="T11" fmla="*/ 2147483647 h 447"/>
                  <a:gd name="T12" fmla="*/ 2147483647 w 197"/>
                  <a:gd name="T13" fmla="*/ 2147483647 h 447"/>
                  <a:gd name="T14" fmla="*/ 2147483647 w 197"/>
                  <a:gd name="T15" fmla="*/ 2147483647 h 447"/>
                  <a:gd name="T16" fmla="*/ 2147483647 w 197"/>
                  <a:gd name="T17" fmla="*/ 2147483647 h 447"/>
                  <a:gd name="T18" fmla="*/ 2147483647 w 197"/>
                  <a:gd name="T19" fmla="*/ 2147483647 h 447"/>
                  <a:gd name="T20" fmla="*/ 2147483647 w 197"/>
                  <a:gd name="T21" fmla="*/ 2147483647 h 447"/>
                  <a:gd name="T22" fmla="*/ 2147483647 w 197"/>
                  <a:gd name="T23" fmla="*/ 2147483647 h 447"/>
                  <a:gd name="T24" fmla="*/ 2147483647 w 197"/>
                  <a:gd name="T25" fmla="*/ 2147483647 h 447"/>
                  <a:gd name="T26" fmla="*/ 2147483647 w 197"/>
                  <a:gd name="T27" fmla="*/ 2147483647 h 447"/>
                  <a:gd name="T28" fmla="*/ 2147483647 w 197"/>
                  <a:gd name="T29" fmla="*/ 2147483647 h 447"/>
                  <a:gd name="T30" fmla="*/ 2147483647 w 197"/>
                  <a:gd name="T31" fmla="*/ 2147483647 h 447"/>
                  <a:gd name="T32" fmla="*/ 2147483647 w 197"/>
                  <a:gd name="T33" fmla="*/ 2147483647 h 447"/>
                  <a:gd name="T34" fmla="*/ 2147483647 w 197"/>
                  <a:gd name="T35" fmla="*/ 2147483647 h 447"/>
                  <a:gd name="T36" fmla="*/ 2147483647 w 197"/>
                  <a:gd name="T37" fmla="*/ 2147483647 h 447"/>
                  <a:gd name="T38" fmla="*/ 2147483647 w 197"/>
                  <a:gd name="T39" fmla="*/ 2147483647 h 447"/>
                  <a:gd name="T40" fmla="*/ 2147483647 w 197"/>
                  <a:gd name="T41" fmla="*/ 2147483647 h 447"/>
                  <a:gd name="T42" fmla="*/ 2147483647 w 197"/>
                  <a:gd name="T43" fmla="*/ 2147483647 h 447"/>
                  <a:gd name="T44" fmla="*/ 2147483647 w 197"/>
                  <a:gd name="T45" fmla="*/ 2147483647 h 447"/>
                  <a:gd name="T46" fmla="*/ 2147483647 w 197"/>
                  <a:gd name="T47" fmla="*/ 2147483647 h 447"/>
                  <a:gd name="T48" fmla="*/ 2147483647 w 197"/>
                  <a:gd name="T49" fmla="*/ 2147483647 h 447"/>
                  <a:gd name="T50" fmla="*/ 2147483647 w 197"/>
                  <a:gd name="T51" fmla="*/ 2147483647 h 447"/>
                  <a:gd name="T52" fmla="*/ 2147483647 w 197"/>
                  <a:gd name="T53" fmla="*/ 2147483647 h 447"/>
                  <a:gd name="T54" fmla="*/ 2147483647 w 197"/>
                  <a:gd name="T55" fmla="*/ 2147483647 h 447"/>
                  <a:gd name="T56" fmla="*/ 2147483647 w 197"/>
                  <a:gd name="T57" fmla="*/ 2147483647 h 447"/>
                  <a:gd name="T58" fmla="*/ 2147483647 w 197"/>
                  <a:gd name="T59" fmla="*/ 2147483647 h 447"/>
                  <a:gd name="T60" fmla="*/ 2147483647 w 197"/>
                  <a:gd name="T61" fmla="*/ 2147483647 h 447"/>
                  <a:gd name="T62" fmla="*/ 2147483647 w 197"/>
                  <a:gd name="T63" fmla="*/ 2147483647 h 447"/>
                  <a:gd name="T64" fmla="*/ 2147483647 w 197"/>
                  <a:gd name="T65" fmla="*/ 2147483647 h 447"/>
                  <a:gd name="T66" fmla="*/ 2147483647 w 197"/>
                  <a:gd name="T67" fmla="*/ 2147483647 h 447"/>
                  <a:gd name="T68" fmla="*/ 2147483647 w 197"/>
                  <a:gd name="T69" fmla="*/ 2147483647 h 447"/>
                  <a:gd name="T70" fmla="*/ 2147483647 w 197"/>
                  <a:gd name="T71" fmla="*/ 2147483647 h 447"/>
                  <a:gd name="T72" fmla="*/ 2147483647 w 197"/>
                  <a:gd name="T73" fmla="*/ 2147483647 h 447"/>
                  <a:gd name="T74" fmla="*/ 2147483647 w 197"/>
                  <a:gd name="T75" fmla="*/ 2147483647 h 447"/>
                  <a:gd name="T76" fmla="*/ 2147483647 w 197"/>
                  <a:gd name="T77" fmla="*/ 2147483647 h 447"/>
                  <a:gd name="T78" fmla="*/ 2147483647 w 197"/>
                  <a:gd name="T79" fmla="*/ 2147483647 h 447"/>
                  <a:gd name="T80" fmla="*/ 2147483647 w 197"/>
                  <a:gd name="T81" fmla="*/ 2147483647 h 447"/>
                  <a:gd name="T82" fmla="*/ 2147483647 w 197"/>
                  <a:gd name="T83" fmla="*/ 2147483647 h 447"/>
                  <a:gd name="T84" fmla="*/ 2147483647 w 197"/>
                  <a:gd name="T85" fmla="*/ 2147483647 h 447"/>
                  <a:gd name="T86" fmla="*/ 2147483647 w 197"/>
                  <a:gd name="T87" fmla="*/ 2147483647 h 447"/>
                  <a:gd name="T88" fmla="*/ 2147483647 w 197"/>
                  <a:gd name="T89" fmla="*/ 2147483647 h 447"/>
                  <a:gd name="T90" fmla="*/ 2147483647 w 197"/>
                  <a:gd name="T91" fmla="*/ 2147483647 h 447"/>
                  <a:gd name="T92" fmla="*/ 2147483647 w 197"/>
                  <a:gd name="T93" fmla="*/ 2147483647 h 447"/>
                  <a:gd name="T94" fmla="*/ 2147483647 w 197"/>
                  <a:gd name="T95" fmla="*/ 2147483647 h 447"/>
                  <a:gd name="T96" fmla="*/ 2147483647 w 197"/>
                  <a:gd name="T97" fmla="*/ 2147483647 h 447"/>
                  <a:gd name="T98" fmla="*/ 2147483647 w 197"/>
                  <a:gd name="T99" fmla="*/ 2147483647 h 447"/>
                  <a:gd name="T100" fmla="*/ 2147483647 w 197"/>
                  <a:gd name="T101" fmla="*/ 2147483647 h 447"/>
                  <a:gd name="T102" fmla="*/ 2147483647 w 197"/>
                  <a:gd name="T103" fmla="*/ 2147483647 h 447"/>
                  <a:gd name="T104" fmla="*/ 2147483647 w 197"/>
                  <a:gd name="T105" fmla="*/ 2147483647 h 447"/>
                  <a:gd name="T106" fmla="*/ 2147483647 w 197"/>
                  <a:gd name="T107" fmla="*/ 2147483647 h 447"/>
                  <a:gd name="T108" fmla="*/ 2147483647 w 197"/>
                  <a:gd name="T109" fmla="*/ 2147483647 h 447"/>
                  <a:gd name="T110" fmla="*/ 2147483647 w 197"/>
                  <a:gd name="T111" fmla="*/ 2147483647 h 447"/>
                  <a:gd name="T112" fmla="*/ 2147483647 w 197"/>
                  <a:gd name="T113" fmla="*/ 2147483647 h 447"/>
                  <a:gd name="T114" fmla="*/ 2147483647 w 197"/>
                  <a:gd name="T115" fmla="*/ 2147483647 h 447"/>
                  <a:gd name="T116" fmla="*/ 2147483647 w 197"/>
                  <a:gd name="T117" fmla="*/ 2147483647 h 447"/>
                  <a:gd name="T118" fmla="*/ 2147483647 w 197"/>
                  <a:gd name="T119" fmla="*/ 2147483647 h 447"/>
                  <a:gd name="T120" fmla="*/ 2147483647 w 197"/>
                  <a:gd name="T121" fmla="*/ 2147483647 h 447"/>
                  <a:gd name="T122" fmla="*/ 2147483647 w 197"/>
                  <a:gd name="T123" fmla="*/ 2147483647 h 44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7"/>
                  <a:gd name="T187" fmla="*/ 0 h 447"/>
                  <a:gd name="T188" fmla="*/ 197 w 197"/>
                  <a:gd name="T189" fmla="*/ 447 h 44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7" h="447">
                    <a:moveTo>
                      <a:pt x="118" y="0"/>
                    </a:moveTo>
                    <a:lnTo>
                      <a:pt x="123" y="1"/>
                    </a:lnTo>
                    <a:lnTo>
                      <a:pt x="127" y="2"/>
                    </a:lnTo>
                    <a:lnTo>
                      <a:pt x="130" y="4"/>
                    </a:lnTo>
                    <a:lnTo>
                      <a:pt x="134" y="6"/>
                    </a:lnTo>
                    <a:lnTo>
                      <a:pt x="137" y="10"/>
                    </a:lnTo>
                    <a:lnTo>
                      <a:pt x="140" y="13"/>
                    </a:lnTo>
                    <a:lnTo>
                      <a:pt x="144" y="15"/>
                    </a:lnTo>
                    <a:lnTo>
                      <a:pt x="147" y="18"/>
                    </a:lnTo>
                    <a:lnTo>
                      <a:pt x="149" y="22"/>
                    </a:lnTo>
                    <a:lnTo>
                      <a:pt x="152" y="25"/>
                    </a:lnTo>
                    <a:lnTo>
                      <a:pt x="156" y="28"/>
                    </a:lnTo>
                    <a:lnTo>
                      <a:pt x="158" y="30"/>
                    </a:lnTo>
                    <a:lnTo>
                      <a:pt x="162" y="33"/>
                    </a:lnTo>
                    <a:lnTo>
                      <a:pt x="165" y="35"/>
                    </a:lnTo>
                    <a:lnTo>
                      <a:pt x="168" y="37"/>
                    </a:lnTo>
                    <a:lnTo>
                      <a:pt x="172" y="39"/>
                    </a:lnTo>
                    <a:lnTo>
                      <a:pt x="170" y="45"/>
                    </a:lnTo>
                    <a:lnTo>
                      <a:pt x="168" y="52"/>
                    </a:lnTo>
                    <a:lnTo>
                      <a:pt x="165" y="59"/>
                    </a:lnTo>
                    <a:lnTo>
                      <a:pt x="162" y="66"/>
                    </a:lnTo>
                    <a:lnTo>
                      <a:pt x="160" y="73"/>
                    </a:lnTo>
                    <a:lnTo>
                      <a:pt x="159" y="80"/>
                    </a:lnTo>
                    <a:lnTo>
                      <a:pt x="160" y="87"/>
                    </a:lnTo>
                    <a:lnTo>
                      <a:pt x="163" y="94"/>
                    </a:lnTo>
                    <a:lnTo>
                      <a:pt x="168" y="99"/>
                    </a:lnTo>
                    <a:lnTo>
                      <a:pt x="171" y="101"/>
                    </a:lnTo>
                    <a:lnTo>
                      <a:pt x="174" y="102"/>
                    </a:lnTo>
                    <a:lnTo>
                      <a:pt x="177" y="102"/>
                    </a:lnTo>
                    <a:lnTo>
                      <a:pt x="180" y="102"/>
                    </a:lnTo>
                    <a:lnTo>
                      <a:pt x="183" y="101"/>
                    </a:lnTo>
                    <a:lnTo>
                      <a:pt x="186" y="100"/>
                    </a:lnTo>
                    <a:lnTo>
                      <a:pt x="190" y="100"/>
                    </a:lnTo>
                    <a:lnTo>
                      <a:pt x="194" y="99"/>
                    </a:lnTo>
                    <a:lnTo>
                      <a:pt x="196" y="108"/>
                    </a:lnTo>
                    <a:lnTo>
                      <a:pt x="193" y="114"/>
                    </a:lnTo>
                    <a:lnTo>
                      <a:pt x="189" y="120"/>
                    </a:lnTo>
                    <a:lnTo>
                      <a:pt x="185" y="127"/>
                    </a:lnTo>
                    <a:lnTo>
                      <a:pt x="181" y="133"/>
                    </a:lnTo>
                    <a:lnTo>
                      <a:pt x="177" y="139"/>
                    </a:lnTo>
                    <a:lnTo>
                      <a:pt x="173" y="145"/>
                    </a:lnTo>
                    <a:lnTo>
                      <a:pt x="168" y="152"/>
                    </a:lnTo>
                    <a:lnTo>
                      <a:pt x="163" y="158"/>
                    </a:lnTo>
                    <a:lnTo>
                      <a:pt x="159" y="165"/>
                    </a:lnTo>
                    <a:lnTo>
                      <a:pt x="156" y="171"/>
                    </a:lnTo>
                    <a:lnTo>
                      <a:pt x="152" y="177"/>
                    </a:lnTo>
                    <a:lnTo>
                      <a:pt x="148" y="184"/>
                    </a:lnTo>
                    <a:lnTo>
                      <a:pt x="146" y="190"/>
                    </a:lnTo>
                    <a:lnTo>
                      <a:pt x="143" y="197"/>
                    </a:lnTo>
                    <a:lnTo>
                      <a:pt x="140" y="204"/>
                    </a:lnTo>
                    <a:lnTo>
                      <a:pt x="137" y="212"/>
                    </a:lnTo>
                    <a:lnTo>
                      <a:pt x="136" y="219"/>
                    </a:lnTo>
                    <a:lnTo>
                      <a:pt x="134" y="227"/>
                    </a:lnTo>
                    <a:lnTo>
                      <a:pt x="133" y="234"/>
                    </a:lnTo>
                    <a:lnTo>
                      <a:pt x="133" y="242"/>
                    </a:lnTo>
                    <a:lnTo>
                      <a:pt x="134" y="250"/>
                    </a:lnTo>
                    <a:lnTo>
                      <a:pt x="135" y="257"/>
                    </a:lnTo>
                    <a:lnTo>
                      <a:pt x="138" y="264"/>
                    </a:lnTo>
                    <a:lnTo>
                      <a:pt x="141" y="271"/>
                    </a:lnTo>
                    <a:lnTo>
                      <a:pt x="145" y="276"/>
                    </a:lnTo>
                    <a:lnTo>
                      <a:pt x="147" y="281"/>
                    </a:lnTo>
                    <a:lnTo>
                      <a:pt x="149" y="287"/>
                    </a:lnTo>
                    <a:lnTo>
                      <a:pt x="150" y="293"/>
                    </a:lnTo>
                    <a:lnTo>
                      <a:pt x="150" y="299"/>
                    </a:lnTo>
                    <a:lnTo>
                      <a:pt x="150" y="305"/>
                    </a:lnTo>
                    <a:lnTo>
                      <a:pt x="150" y="312"/>
                    </a:lnTo>
                    <a:lnTo>
                      <a:pt x="150" y="318"/>
                    </a:lnTo>
                    <a:lnTo>
                      <a:pt x="150" y="324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51" y="342"/>
                    </a:lnTo>
                    <a:lnTo>
                      <a:pt x="153" y="347"/>
                    </a:lnTo>
                    <a:lnTo>
                      <a:pt x="156" y="353"/>
                    </a:lnTo>
                    <a:lnTo>
                      <a:pt x="160" y="357"/>
                    </a:lnTo>
                    <a:lnTo>
                      <a:pt x="165" y="362"/>
                    </a:lnTo>
                    <a:lnTo>
                      <a:pt x="165" y="369"/>
                    </a:lnTo>
                    <a:lnTo>
                      <a:pt x="164" y="375"/>
                    </a:lnTo>
                    <a:lnTo>
                      <a:pt x="163" y="381"/>
                    </a:lnTo>
                    <a:lnTo>
                      <a:pt x="161" y="388"/>
                    </a:lnTo>
                    <a:lnTo>
                      <a:pt x="160" y="394"/>
                    </a:lnTo>
                    <a:lnTo>
                      <a:pt x="159" y="400"/>
                    </a:lnTo>
                    <a:lnTo>
                      <a:pt x="159" y="407"/>
                    </a:lnTo>
                    <a:lnTo>
                      <a:pt x="160" y="413"/>
                    </a:lnTo>
                    <a:lnTo>
                      <a:pt x="157" y="414"/>
                    </a:lnTo>
                    <a:lnTo>
                      <a:pt x="156" y="416"/>
                    </a:lnTo>
                    <a:lnTo>
                      <a:pt x="154" y="419"/>
                    </a:lnTo>
                    <a:lnTo>
                      <a:pt x="152" y="422"/>
                    </a:lnTo>
                    <a:lnTo>
                      <a:pt x="150" y="424"/>
                    </a:lnTo>
                    <a:lnTo>
                      <a:pt x="149" y="427"/>
                    </a:lnTo>
                    <a:lnTo>
                      <a:pt x="148" y="431"/>
                    </a:lnTo>
                    <a:lnTo>
                      <a:pt x="147" y="434"/>
                    </a:lnTo>
                    <a:lnTo>
                      <a:pt x="145" y="435"/>
                    </a:lnTo>
                    <a:lnTo>
                      <a:pt x="142" y="436"/>
                    </a:lnTo>
                    <a:lnTo>
                      <a:pt x="139" y="437"/>
                    </a:lnTo>
                    <a:lnTo>
                      <a:pt x="136" y="439"/>
                    </a:lnTo>
                    <a:lnTo>
                      <a:pt x="133" y="441"/>
                    </a:lnTo>
                    <a:lnTo>
                      <a:pt x="130" y="443"/>
                    </a:lnTo>
                    <a:lnTo>
                      <a:pt x="127" y="444"/>
                    </a:lnTo>
                    <a:lnTo>
                      <a:pt x="125" y="446"/>
                    </a:lnTo>
                    <a:lnTo>
                      <a:pt x="121" y="446"/>
                    </a:lnTo>
                    <a:lnTo>
                      <a:pt x="117" y="446"/>
                    </a:lnTo>
                    <a:lnTo>
                      <a:pt x="114" y="446"/>
                    </a:lnTo>
                    <a:lnTo>
                      <a:pt x="110" y="445"/>
                    </a:lnTo>
                    <a:lnTo>
                      <a:pt x="106" y="445"/>
                    </a:lnTo>
                    <a:lnTo>
                      <a:pt x="102" y="444"/>
                    </a:lnTo>
                    <a:lnTo>
                      <a:pt x="99" y="443"/>
                    </a:lnTo>
                    <a:lnTo>
                      <a:pt x="95" y="443"/>
                    </a:lnTo>
                    <a:lnTo>
                      <a:pt x="86" y="436"/>
                    </a:lnTo>
                    <a:lnTo>
                      <a:pt x="76" y="435"/>
                    </a:lnTo>
                    <a:lnTo>
                      <a:pt x="70" y="432"/>
                    </a:lnTo>
                    <a:lnTo>
                      <a:pt x="64" y="427"/>
                    </a:lnTo>
                    <a:lnTo>
                      <a:pt x="59" y="423"/>
                    </a:lnTo>
                    <a:lnTo>
                      <a:pt x="55" y="417"/>
                    </a:lnTo>
                    <a:lnTo>
                      <a:pt x="51" y="411"/>
                    </a:lnTo>
                    <a:lnTo>
                      <a:pt x="48" y="406"/>
                    </a:lnTo>
                    <a:lnTo>
                      <a:pt x="45" y="399"/>
                    </a:lnTo>
                    <a:lnTo>
                      <a:pt x="43" y="392"/>
                    </a:lnTo>
                    <a:lnTo>
                      <a:pt x="42" y="392"/>
                    </a:lnTo>
                    <a:lnTo>
                      <a:pt x="41" y="391"/>
                    </a:lnTo>
                    <a:lnTo>
                      <a:pt x="40" y="391"/>
                    </a:lnTo>
                    <a:lnTo>
                      <a:pt x="39" y="391"/>
                    </a:lnTo>
                    <a:lnTo>
                      <a:pt x="37" y="391"/>
                    </a:lnTo>
                    <a:lnTo>
                      <a:pt x="35" y="389"/>
                    </a:lnTo>
                    <a:lnTo>
                      <a:pt x="34" y="387"/>
                    </a:lnTo>
                    <a:lnTo>
                      <a:pt x="33" y="385"/>
                    </a:lnTo>
                    <a:lnTo>
                      <a:pt x="23" y="354"/>
                    </a:lnTo>
                    <a:lnTo>
                      <a:pt x="24" y="350"/>
                    </a:lnTo>
                    <a:lnTo>
                      <a:pt x="26" y="348"/>
                    </a:lnTo>
                    <a:lnTo>
                      <a:pt x="29" y="347"/>
                    </a:lnTo>
                    <a:lnTo>
                      <a:pt x="32" y="345"/>
                    </a:lnTo>
                    <a:lnTo>
                      <a:pt x="33" y="342"/>
                    </a:lnTo>
                    <a:lnTo>
                      <a:pt x="34" y="338"/>
                    </a:lnTo>
                    <a:lnTo>
                      <a:pt x="33" y="335"/>
                    </a:lnTo>
                    <a:lnTo>
                      <a:pt x="33" y="331"/>
                    </a:lnTo>
                    <a:lnTo>
                      <a:pt x="32" y="328"/>
                    </a:lnTo>
                    <a:lnTo>
                      <a:pt x="31" y="323"/>
                    </a:lnTo>
                    <a:lnTo>
                      <a:pt x="32" y="319"/>
                    </a:lnTo>
                    <a:lnTo>
                      <a:pt x="34" y="316"/>
                    </a:lnTo>
                    <a:lnTo>
                      <a:pt x="34" y="314"/>
                    </a:lnTo>
                    <a:lnTo>
                      <a:pt x="34" y="312"/>
                    </a:lnTo>
                    <a:lnTo>
                      <a:pt x="34" y="310"/>
                    </a:lnTo>
                    <a:lnTo>
                      <a:pt x="35" y="309"/>
                    </a:lnTo>
                    <a:lnTo>
                      <a:pt x="36" y="311"/>
                    </a:lnTo>
                    <a:lnTo>
                      <a:pt x="37" y="313"/>
                    </a:lnTo>
                    <a:lnTo>
                      <a:pt x="37" y="315"/>
                    </a:lnTo>
                    <a:lnTo>
                      <a:pt x="38" y="318"/>
                    </a:lnTo>
                    <a:lnTo>
                      <a:pt x="38" y="320"/>
                    </a:lnTo>
                    <a:lnTo>
                      <a:pt x="39" y="322"/>
                    </a:lnTo>
                    <a:lnTo>
                      <a:pt x="41" y="323"/>
                    </a:lnTo>
                    <a:lnTo>
                      <a:pt x="43" y="324"/>
                    </a:lnTo>
                    <a:lnTo>
                      <a:pt x="46" y="326"/>
                    </a:lnTo>
                    <a:lnTo>
                      <a:pt x="49" y="326"/>
                    </a:lnTo>
                    <a:lnTo>
                      <a:pt x="51" y="325"/>
                    </a:lnTo>
                    <a:lnTo>
                      <a:pt x="54" y="324"/>
                    </a:lnTo>
                    <a:lnTo>
                      <a:pt x="55" y="323"/>
                    </a:lnTo>
                    <a:lnTo>
                      <a:pt x="57" y="321"/>
                    </a:lnTo>
                    <a:lnTo>
                      <a:pt x="58" y="319"/>
                    </a:lnTo>
                    <a:lnTo>
                      <a:pt x="59" y="317"/>
                    </a:lnTo>
                    <a:lnTo>
                      <a:pt x="59" y="314"/>
                    </a:lnTo>
                    <a:lnTo>
                      <a:pt x="59" y="312"/>
                    </a:lnTo>
                    <a:lnTo>
                      <a:pt x="59" y="309"/>
                    </a:lnTo>
                    <a:lnTo>
                      <a:pt x="58" y="307"/>
                    </a:lnTo>
                    <a:lnTo>
                      <a:pt x="55" y="301"/>
                    </a:lnTo>
                    <a:lnTo>
                      <a:pt x="53" y="297"/>
                    </a:lnTo>
                    <a:lnTo>
                      <a:pt x="52" y="292"/>
                    </a:lnTo>
                    <a:lnTo>
                      <a:pt x="50" y="287"/>
                    </a:lnTo>
                    <a:lnTo>
                      <a:pt x="49" y="282"/>
                    </a:lnTo>
                    <a:lnTo>
                      <a:pt x="48" y="277"/>
                    </a:lnTo>
                    <a:lnTo>
                      <a:pt x="46" y="272"/>
                    </a:lnTo>
                    <a:lnTo>
                      <a:pt x="45" y="267"/>
                    </a:lnTo>
                    <a:lnTo>
                      <a:pt x="44" y="264"/>
                    </a:lnTo>
                    <a:lnTo>
                      <a:pt x="44" y="261"/>
                    </a:lnTo>
                    <a:lnTo>
                      <a:pt x="43" y="260"/>
                    </a:lnTo>
                    <a:lnTo>
                      <a:pt x="41" y="258"/>
                    </a:lnTo>
                    <a:lnTo>
                      <a:pt x="39" y="255"/>
                    </a:lnTo>
                    <a:lnTo>
                      <a:pt x="38" y="253"/>
                    </a:lnTo>
                    <a:lnTo>
                      <a:pt x="36" y="252"/>
                    </a:lnTo>
                    <a:lnTo>
                      <a:pt x="35" y="250"/>
                    </a:lnTo>
                    <a:lnTo>
                      <a:pt x="34" y="249"/>
                    </a:lnTo>
                    <a:lnTo>
                      <a:pt x="33" y="249"/>
                    </a:lnTo>
                    <a:lnTo>
                      <a:pt x="32" y="249"/>
                    </a:lnTo>
                    <a:lnTo>
                      <a:pt x="31" y="249"/>
                    </a:lnTo>
                    <a:lnTo>
                      <a:pt x="30" y="248"/>
                    </a:lnTo>
                    <a:lnTo>
                      <a:pt x="29" y="248"/>
                    </a:lnTo>
                    <a:lnTo>
                      <a:pt x="29" y="247"/>
                    </a:lnTo>
                    <a:lnTo>
                      <a:pt x="28" y="246"/>
                    </a:lnTo>
                    <a:lnTo>
                      <a:pt x="22" y="246"/>
                    </a:lnTo>
                    <a:lnTo>
                      <a:pt x="13" y="264"/>
                    </a:lnTo>
                    <a:lnTo>
                      <a:pt x="8" y="261"/>
                    </a:lnTo>
                    <a:lnTo>
                      <a:pt x="7" y="259"/>
                    </a:lnTo>
                    <a:lnTo>
                      <a:pt x="6" y="255"/>
                    </a:lnTo>
                    <a:lnTo>
                      <a:pt x="5" y="252"/>
                    </a:lnTo>
                    <a:lnTo>
                      <a:pt x="5" y="249"/>
                    </a:lnTo>
                    <a:lnTo>
                      <a:pt x="4" y="245"/>
                    </a:lnTo>
                    <a:lnTo>
                      <a:pt x="3" y="242"/>
                    </a:lnTo>
                    <a:lnTo>
                      <a:pt x="2" y="239"/>
                    </a:lnTo>
                    <a:lnTo>
                      <a:pt x="0" y="235"/>
                    </a:lnTo>
                    <a:lnTo>
                      <a:pt x="0" y="229"/>
                    </a:lnTo>
                    <a:lnTo>
                      <a:pt x="0" y="223"/>
                    </a:lnTo>
                    <a:lnTo>
                      <a:pt x="1" y="217"/>
                    </a:lnTo>
                    <a:lnTo>
                      <a:pt x="1" y="211"/>
                    </a:lnTo>
                    <a:lnTo>
                      <a:pt x="1" y="204"/>
                    </a:lnTo>
                    <a:lnTo>
                      <a:pt x="2" y="199"/>
                    </a:lnTo>
                    <a:lnTo>
                      <a:pt x="3" y="193"/>
                    </a:lnTo>
                    <a:lnTo>
                      <a:pt x="5" y="187"/>
                    </a:lnTo>
                    <a:lnTo>
                      <a:pt x="6" y="186"/>
                    </a:lnTo>
                    <a:lnTo>
                      <a:pt x="8" y="183"/>
                    </a:lnTo>
                    <a:lnTo>
                      <a:pt x="10" y="181"/>
                    </a:lnTo>
                    <a:lnTo>
                      <a:pt x="13" y="179"/>
                    </a:lnTo>
                    <a:lnTo>
                      <a:pt x="15" y="179"/>
                    </a:lnTo>
                    <a:lnTo>
                      <a:pt x="16" y="180"/>
                    </a:lnTo>
                    <a:lnTo>
                      <a:pt x="18" y="180"/>
                    </a:lnTo>
                    <a:lnTo>
                      <a:pt x="20" y="180"/>
                    </a:lnTo>
                    <a:lnTo>
                      <a:pt x="23" y="181"/>
                    </a:lnTo>
                    <a:lnTo>
                      <a:pt x="24" y="181"/>
                    </a:lnTo>
                    <a:lnTo>
                      <a:pt x="27" y="180"/>
                    </a:lnTo>
                    <a:lnTo>
                      <a:pt x="29" y="180"/>
                    </a:lnTo>
                    <a:lnTo>
                      <a:pt x="30" y="179"/>
                    </a:lnTo>
                    <a:lnTo>
                      <a:pt x="32" y="177"/>
                    </a:lnTo>
                    <a:lnTo>
                      <a:pt x="33" y="176"/>
                    </a:lnTo>
                    <a:lnTo>
                      <a:pt x="35" y="174"/>
                    </a:lnTo>
                    <a:lnTo>
                      <a:pt x="33" y="166"/>
                    </a:lnTo>
                    <a:lnTo>
                      <a:pt x="31" y="157"/>
                    </a:lnTo>
                    <a:lnTo>
                      <a:pt x="31" y="150"/>
                    </a:lnTo>
                    <a:lnTo>
                      <a:pt x="31" y="142"/>
                    </a:lnTo>
                    <a:lnTo>
                      <a:pt x="32" y="135"/>
                    </a:lnTo>
                    <a:lnTo>
                      <a:pt x="34" y="128"/>
                    </a:lnTo>
                    <a:lnTo>
                      <a:pt x="36" y="121"/>
                    </a:lnTo>
                    <a:lnTo>
                      <a:pt x="39" y="114"/>
                    </a:lnTo>
                    <a:lnTo>
                      <a:pt x="42" y="109"/>
                    </a:lnTo>
                    <a:lnTo>
                      <a:pt x="44" y="102"/>
                    </a:lnTo>
                    <a:lnTo>
                      <a:pt x="48" y="95"/>
                    </a:lnTo>
                    <a:lnTo>
                      <a:pt x="50" y="88"/>
                    </a:lnTo>
                    <a:lnTo>
                      <a:pt x="52" y="81"/>
                    </a:lnTo>
                    <a:lnTo>
                      <a:pt x="55" y="74"/>
                    </a:lnTo>
                    <a:lnTo>
                      <a:pt x="57" y="67"/>
                    </a:lnTo>
                    <a:lnTo>
                      <a:pt x="59" y="60"/>
                    </a:lnTo>
                    <a:lnTo>
                      <a:pt x="62" y="51"/>
                    </a:lnTo>
                    <a:lnTo>
                      <a:pt x="67" y="43"/>
                    </a:lnTo>
                    <a:lnTo>
                      <a:pt x="71" y="36"/>
                    </a:lnTo>
                    <a:lnTo>
                      <a:pt x="77" y="29"/>
                    </a:lnTo>
                    <a:lnTo>
                      <a:pt x="83" y="22"/>
                    </a:lnTo>
                    <a:lnTo>
                      <a:pt x="90" y="16"/>
                    </a:lnTo>
                    <a:lnTo>
                      <a:pt x="98" y="11"/>
                    </a:lnTo>
                    <a:lnTo>
                      <a:pt x="107" y="6"/>
                    </a:lnTo>
                    <a:lnTo>
                      <a:pt x="110" y="5"/>
                    </a:lnTo>
                    <a:lnTo>
                      <a:pt x="113" y="3"/>
                    </a:lnTo>
                    <a:lnTo>
                      <a:pt x="115" y="2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44">
                <a:extLst>
                  <a:ext uri="{FF2B5EF4-FFF2-40B4-BE49-F238E27FC236}">
                    <a16:creationId xmlns:a16="http://schemas.microsoft.com/office/drawing/2014/main" id="{574987C9-B605-FE4D-9D90-212C56A1A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535" y="1762439"/>
                <a:ext cx="636218" cy="549904"/>
              </a:xfrm>
              <a:custGeom>
                <a:avLst/>
                <a:gdLst>
                  <a:gd name="T0" fmla="*/ 2147483647 w 457"/>
                  <a:gd name="T1" fmla="*/ 2147483647 h 395"/>
                  <a:gd name="T2" fmla="*/ 2147483647 w 457"/>
                  <a:gd name="T3" fmla="*/ 2147483647 h 395"/>
                  <a:gd name="T4" fmla="*/ 2147483647 w 457"/>
                  <a:gd name="T5" fmla="*/ 2147483647 h 395"/>
                  <a:gd name="T6" fmla="*/ 2147483647 w 457"/>
                  <a:gd name="T7" fmla="*/ 2147483647 h 395"/>
                  <a:gd name="T8" fmla="*/ 2147483647 w 457"/>
                  <a:gd name="T9" fmla="*/ 2147483647 h 395"/>
                  <a:gd name="T10" fmla="*/ 2147483647 w 457"/>
                  <a:gd name="T11" fmla="*/ 2147483647 h 395"/>
                  <a:gd name="T12" fmla="*/ 2147483647 w 457"/>
                  <a:gd name="T13" fmla="*/ 2147483647 h 395"/>
                  <a:gd name="T14" fmla="*/ 2147483647 w 457"/>
                  <a:gd name="T15" fmla="*/ 2147483647 h 395"/>
                  <a:gd name="T16" fmla="*/ 2147483647 w 457"/>
                  <a:gd name="T17" fmla="*/ 2147483647 h 395"/>
                  <a:gd name="T18" fmla="*/ 2147483647 w 457"/>
                  <a:gd name="T19" fmla="*/ 2147483647 h 395"/>
                  <a:gd name="T20" fmla="*/ 2147483647 w 457"/>
                  <a:gd name="T21" fmla="*/ 2147483647 h 395"/>
                  <a:gd name="T22" fmla="*/ 2147483647 w 457"/>
                  <a:gd name="T23" fmla="*/ 2147483647 h 395"/>
                  <a:gd name="T24" fmla="*/ 2147483647 w 457"/>
                  <a:gd name="T25" fmla="*/ 2147483647 h 395"/>
                  <a:gd name="T26" fmla="*/ 2147483647 w 457"/>
                  <a:gd name="T27" fmla="*/ 2147483647 h 395"/>
                  <a:gd name="T28" fmla="*/ 2147483647 w 457"/>
                  <a:gd name="T29" fmla="*/ 2147483647 h 395"/>
                  <a:gd name="T30" fmla="*/ 2147483647 w 457"/>
                  <a:gd name="T31" fmla="*/ 2147483647 h 395"/>
                  <a:gd name="T32" fmla="*/ 2147483647 w 457"/>
                  <a:gd name="T33" fmla="*/ 2147483647 h 395"/>
                  <a:gd name="T34" fmla="*/ 2147483647 w 457"/>
                  <a:gd name="T35" fmla="*/ 2147483647 h 395"/>
                  <a:gd name="T36" fmla="*/ 2147483647 w 457"/>
                  <a:gd name="T37" fmla="*/ 2147483647 h 395"/>
                  <a:gd name="T38" fmla="*/ 2147483647 w 457"/>
                  <a:gd name="T39" fmla="*/ 2147483647 h 395"/>
                  <a:gd name="T40" fmla="*/ 2147483647 w 457"/>
                  <a:gd name="T41" fmla="*/ 2147483647 h 395"/>
                  <a:gd name="T42" fmla="*/ 2147483647 w 457"/>
                  <a:gd name="T43" fmla="*/ 2147483647 h 395"/>
                  <a:gd name="T44" fmla="*/ 2147483647 w 457"/>
                  <a:gd name="T45" fmla="*/ 2147483647 h 395"/>
                  <a:gd name="T46" fmla="*/ 2147483647 w 457"/>
                  <a:gd name="T47" fmla="*/ 2147483647 h 395"/>
                  <a:gd name="T48" fmla="*/ 2147483647 w 457"/>
                  <a:gd name="T49" fmla="*/ 2147483647 h 395"/>
                  <a:gd name="T50" fmla="*/ 2147483647 w 457"/>
                  <a:gd name="T51" fmla="*/ 2147483647 h 395"/>
                  <a:gd name="T52" fmla="*/ 2147483647 w 457"/>
                  <a:gd name="T53" fmla="*/ 2147483647 h 395"/>
                  <a:gd name="T54" fmla="*/ 2147483647 w 457"/>
                  <a:gd name="T55" fmla="*/ 2147483647 h 395"/>
                  <a:gd name="T56" fmla="*/ 2147483647 w 457"/>
                  <a:gd name="T57" fmla="*/ 2147483647 h 395"/>
                  <a:gd name="T58" fmla="*/ 2147483647 w 457"/>
                  <a:gd name="T59" fmla="*/ 2147483647 h 395"/>
                  <a:gd name="T60" fmla="*/ 2147483647 w 457"/>
                  <a:gd name="T61" fmla="*/ 2147483647 h 395"/>
                  <a:gd name="T62" fmla="*/ 2147483647 w 457"/>
                  <a:gd name="T63" fmla="*/ 2147483647 h 395"/>
                  <a:gd name="T64" fmla="*/ 2147483647 w 457"/>
                  <a:gd name="T65" fmla="*/ 2147483647 h 395"/>
                  <a:gd name="T66" fmla="*/ 2147483647 w 457"/>
                  <a:gd name="T67" fmla="*/ 2147483647 h 395"/>
                  <a:gd name="T68" fmla="*/ 2147483647 w 457"/>
                  <a:gd name="T69" fmla="*/ 2147483647 h 395"/>
                  <a:gd name="T70" fmla="*/ 2147483647 w 457"/>
                  <a:gd name="T71" fmla="*/ 2147483647 h 395"/>
                  <a:gd name="T72" fmla="*/ 2147483647 w 457"/>
                  <a:gd name="T73" fmla="*/ 2147483647 h 395"/>
                  <a:gd name="T74" fmla="*/ 2147483647 w 457"/>
                  <a:gd name="T75" fmla="*/ 2147483647 h 395"/>
                  <a:gd name="T76" fmla="*/ 2147483647 w 457"/>
                  <a:gd name="T77" fmla="*/ 2147483647 h 395"/>
                  <a:gd name="T78" fmla="*/ 2147483647 w 457"/>
                  <a:gd name="T79" fmla="*/ 2147483647 h 395"/>
                  <a:gd name="T80" fmla="*/ 2147483647 w 457"/>
                  <a:gd name="T81" fmla="*/ 2147483647 h 395"/>
                  <a:gd name="T82" fmla="*/ 2147483647 w 457"/>
                  <a:gd name="T83" fmla="*/ 2147483647 h 395"/>
                  <a:gd name="T84" fmla="*/ 2147483647 w 457"/>
                  <a:gd name="T85" fmla="*/ 2147483647 h 395"/>
                  <a:gd name="T86" fmla="*/ 2147483647 w 457"/>
                  <a:gd name="T87" fmla="*/ 2147483647 h 395"/>
                  <a:gd name="T88" fmla="*/ 2147483647 w 457"/>
                  <a:gd name="T89" fmla="*/ 2147483647 h 395"/>
                  <a:gd name="T90" fmla="*/ 2147483647 w 457"/>
                  <a:gd name="T91" fmla="*/ 2147483647 h 395"/>
                  <a:gd name="T92" fmla="*/ 2147483647 w 457"/>
                  <a:gd name="T93" fmla="*/ 2147483647 h 395"/>
                  <a:gd name="T94" fmla="*/ 2147483647 w 457"/>
                  <a:gd name="T95" fmla="*/ 2147483647 h 395"/>
                  <a:gd name="T96" fmla="*/ 2147483647 w 457"/>
                  <a:gd name="T97" fmla="*/ 2147483647 h 395"/>
                  <a:gd name="T98" fmla="*/ 2147483647 w 457"/>
                  <a:gd name="T99" fmla="*/ 2147483647 h 395"/>
                  <a:gd name="T100" fmla="*/ 2147483647 w 457"/>
                  <a:gd name="T101" fmla="*/ 2147483647 h 395"/>
                  <a:gd name="T102" fmla="*/ 2147483647 w 457"/>
                  <a:gd name="T103" fmla="*/ 2147483647 h 395"/>
                  <a:gd name="T104" fmla="*/ 2147483647 w 457"/>
                  <a:gd name="T105" fmla="*/ 2147483647 h 395"/>
                  <a:gd name="T106" fmla="*/ 2147483647 w 457"/>
                  <a:gd name="T107" fmla="*/ 2147483647 h 395"/>
                  <a:gd name="T108" fmla="*/ 2147483647 w 457"/>
                  <a:gd name="T109" fmla="*/ 2147483647 h 395"/>
                  <a:gd name="T110" fmla="*/ 2147483647 w 457"/>
                  <a:gd name="T111" fmla="*/ 2147483647 h 395"/>
                  <a:gd name="T112" fmla="*/ 2147483647 w 457"/>
                  <a:gd name="T113" fmla="*/ 0 h 3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57"/>
                  <a:gd name="T172" fmla="*/ 0 h 395"/>
                  <a:gd name="T173" fmla="*/ 457 w 457"/>
                  <a:gd name="T174" fmla="*/ 395 h 3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57" h="395">
                    <a:moveTo>
                      <a:pt x="162" y="1"/>
                    </a:moveTo>
                    <a:lnTo>
                      <a:pt x="167" y="2"/>
                    </a:lnTo>
                    <a:lnTo>
                      <a:pt x="171" y="3"/>
                    </a:lnTo>
                    <a:lnTo>
                      <a:pt x="177" y="5"/>
                    </a:lnTo>
                    <a:lnTo>
                      <a:pt x="182" y="6"/>
                    </a:lnTo>
                    <a:lnTo>
                      <a:pt x="187" y="7"/>
                    </a:lnTo>
                    <a:lnTo>
                      <a:pt x="190" y="7"/>
                    </a:lnTo>
                    <a:lnTo>
                      <a:pt x="195" y="6"/>
                    </a:lnTo>
                    <a:lnTo>
                      <a:pt x="199" y="3"/>
                    </a:lnTo>
                    <a:lnTo>
                      <a:pt x="200" y="3"/>
                    </a:lnTo>
                    <a:lnTo>
                      <a:pt x="201" y="3"/>
                    </a:lnTo>
                    <a:lnTo>
                      <a:pt x="202" y="3"/>
                    </a:lnTo>
                    <a:lnTo>
                      <a:pt x="203" y="4"/>
                    </a:lnTo>
                    <a:lnTo>
                      <a:pt x="203" y="5"/>
                    </a:lnTo>
                    <a:lnTo>
                      <a:pt x="203" y="6"/>
                    </a:lnTo>
                    <a:lnTo>
                      <a:pt x="201" y="10"/>
                    </a:lnTo>
                    <a:lnTo>
                      <a:pt x="199" y="14"/>
                    </a:lnTo>
                    <a:lnTo>
                      <a:pt x="197" y="18"/>
                    </a:lnTo>
                    <a:lnTo>
                      <a:pt x="196" y="23"/>
                    </a:lnTo>
                    <a:lnTo>
                      <a:pt x="194" y="28"/>
                    </a:lnTo>
                    <a:lnTo>
                      <a:pt x="193" y="33"/>
                    </a:lnTo>
                    <a:lnTo>
                      <a:pt x="193" y="37"/>
                    </a:lnTo>
                    <a:lnTo>
                      <a:pt x="194" y="42"/>
                    </a:lnTo>
                    <a:lnTo>
                      <a:pt x="196" y="46"/>
                    </a:lnTo>
                    <a:lnTo>
                      <a:pt x="199" y="49"/>
                    </a:lnTo>
                    <a:lnTo>
                      <a:pt x="202" y="51"/>
                    </a:lnTo>
                    <a:lnTo>
                      <a:pt x="206" y="53"/>
                    </a:lnTo>
                    <a:lnTo>
                      <a:pt x="209" y="55"/>
                    </a:lnTo>
                    <a:lnTo>
                      <a:pt x="213" y="57"/>
                    </a:lnTo>
                    <a:lnTo>
                      <a:pt x="217" y="59"/>
                    </a:lnTo>
                    <a:lnTo>
                      <a:pt x="220" y="60"/>
                    </a:lnTo>
                    <a:lnTo>
                      <a:pt x="225" y="62"/>
                    </a:lnTo>
                    <a:lnTo>
                      <a:pt x="229" y="65"/>
                    </a:lnTo>
                    <a:lnTo>
                      <a:pt x="233" y="68"/>
                    </a:lnTo>
                    <a:lnTo>
                      <a:pt x="237" y="71"/>
                    </a:lnTo>
                    <a:lnTo>
                      <a:pt x="241" y="75"/>
                    </a:lnTo>
                    <a:lnTo>
                      <a:pt x="244" y="79"/>
                    </a:lnTo>
                    <a:lnTo>
                      <a:pt x="246" y="83"/>
                    </a:lnTo>
                    <a:lnTo>
                      <a:pt x="248" y="88"/>
                    </a:lnTo>
                    <a:lnTo>
                      <a:pt x="250" y="97"/>
                    </a:lnTo>
                    <a:lnTo>
                      <a:pt x="252" y="104"/>
                    </a:lnTo>
                    <a:lnTo>
                      <a:pt x="254" y="112"/>
                    </a:lnTo>
                    <a:lnTo>
                      <a:pt x="258" y="120"/>
                    </a:lnTo>
                    <a:lnTo>
                      <a:pt x="262" y="127"/>
                    </a:lnTo>
                    <a:lnTo>
                      <a:pt x="266" y="133"/>
                    </a:lnTo>
                    <a:lnTo>
                      <a:pt x="272" y="138"/>
                    </a:lnTo>
                    <a:lnTo>
                      <a:pt x="279" y="143"/>
                    </a:lnTo>
                    <a:lnTo>
                      <a:pt x="287" y="147"/>
                    </a:lnTo>
                    <a:lnTo>
                      <a:pt x="295" y="152"/>
                    </a:lnTo>
                    <a:lnTo>
                      <a:pt x="304" y="156"/>
                    </a:lnTo>
                    <a:lnTo>
                      <a:pt x="312" y="161"/>
                    </a:lnTo>
                    <a:lnTo>
                      <a:pt x="320" y="165"/>
                    </a:lnTo>
                    <a:lnTo>
                      <a:pt x="327" y="170"/>
                    </a:lnTo>
                    <a:lnTo>
                      <a:pt x="334" y="176"/>
                    </a:lnTo>
                    <a:lnTo>
                      <a:pt x="340" y="184"/>
                    </a:lnTo>
                    <a:lnTo>
                      <a:pt x="343" y="189"/>
                    </a:lnTo>
                    <a:lnTo>
                      <a:pt x="347" y="194"/>
                    </a:lnTo>
                    <a:lnTo>
                      <a:pt x="351" y="198"/>
                    </a:lnTo>
                    <a:lnTo>
                      <a:pt x="356" y="202"/>
                    </a:lnTo>
                    <a:lnTo>
                      <a:pt x="360" y="206"/>
                    </a:lnTo>
                    <a:lnTo>
                      <a:pt x="365" y="210"/>
                    </a:lnTo>
                    <a:lnTo>
                      <a:pt x="370" y="214"/>
                    </a:lnTo>
                    <a:lnTo>
                      <a:pt x="374" y="219"/>
                    </a:lnTo>
                    <a:lnTo>
                      <a:pt x="380" y="221"/>
                    </a:lnTo>
                    <a:lnTo>
                      <a:pt x="386" y="223"/>
                    </a:lnTo>
                    <a:lnTo>
                      <a:pt x="392" y="225"/>
                    </a:lnTo>
                    <a:lnTo>
                      <a:pt x="398" y="227"/>
                    </a:lnTo>
                    <a:lnTo>
                      <a:pt x="404" y="229"/>
                    </a:lnTo>
                    <a:lnTo>
                      <a:pt x="409" y="231"/>
                    </a:lnTo>
                    <a:lnTo>
                      <a:pt x="415" y="232"/>
                    </a:lnTo>
                    <a:lnTo>
                      <a:pt x="419" y="235"/>
                    </a:lnTo>
                    <a:lnTo>
                      <a:pt x="424" y="238"/>
                    </a:lnTo>
                    <a:lnTo>
                      <a:pt x="429" y="241"/>
                    </a:lnTo>
                    <a:lnTo>
                      <a:pt x="434" y="243"/>
                    </a:lnTo>
                    <a:lnTo>
                      <a:pt x="439" y="247"/>
                    </a:lnTo>
                    <a:lnTo>
                      <a:pt x="443" y="251"/>
                    </a:lnTo>
                    <a:lnTo>
                      <a:pt x="447" y="255"/>
                    </a:lnTo>
                    <a:lnTo>
                      <a:pt x="452" y="260"/>
                    </a:lnTo>
                    <a:lnTo>
                      <a:pt x="456" y="265"/>
                    </a:lnTo>
                    <a:lnTo>
                      <a:pt x="451" y="268"/>
                    </a:lnTo>
                    <a:lnTo>
                      <a:pt x="447" y="272"/>
                    </a:lnTo>
                    <a:lnTo>
                      <a:pt x="443" y="276"/>
                    </a:lnTo>
                    <a:lnTo>
                      <a:pt x="439" y="280"/>
                    </a:lnTo>
                    <a:lnTo>
                      <a:pt x="435" y="284"/>
                    </a:lnTo>
                    <a:lnTo>
                      <a:pt x="431" y="289"/>
                    </a:lnTo>
                    <a:lnTo>
                      <a:pt x="428" y="294"/>
                    </a:lnTo>
                    <a:lnTo>
                      <a:pt x="426" y="298"/>
                    </a:lnTo>
                    <a:lnTo>
                      <a:pt x="406" y="315"/>
                    </a:lnTo>
                    <a:lnTo>
                      <a:pt x="401" y="316"/>
                    </a:lnTo>
                    <a:lnTo>
                      <a:pt x="396" y="316"/>
                    </a:lnTo>
                    <a:lnTo>
                      <a:pt x="391" y="317"/>
                    </a:lnTo>
                    <a:lnTo>
                      <a:pt x="386" y="317"/>
                    </a:lnTo>
                    <a:lnTo>
                      <a:pt x="381" y="317"/>
                    </a:lnTo>
                    <a:lnTo>
                      <a:pt x="376" y="317"/>
                    </a:lnTo>
                    <a:lnTo>
                      <a:pt x="371" y="316"/>
                    </a:lnTo>
                    <a:lnTo>
                      <a:pt x="366" y="315"/>
                    </a:lnTo>
                    <a:lnTo>
                      <a:pt x="353" y="316"/>
                    </a:lnTo>
                    <a:lnTo>
                      <a:pt x="342" y="318"/>
                    </a:lnTo>
                    <a:lnTo>
                      <a:pt x="331" y="322"/>
                    </a:lnTo>
                    <a:lnTo>
                      <a:pt x="320" y="327"/>
                    </a:lnTo>
                    <a:lnTo>
                      <a:pt x="310" y="332"/>
                    </a:lnTo>
                    <a:lnTo>
                      <a:pt x="300" y="337"/>
                    </a:lnTo>
                    <a:lnTo>
                      <a:pt x="289" y="344"/>
                    </a:lnTo>
                    <a:lnTo>
                      <a:pt x="280" y="349"/>
                    </a:lnTo>
                    <a:lnTo>
                      <a:pt x="270" y="355"/>
                    </a:lnTo>
                    <a:lnTo>
                      <a:pt x="260" y="361"/>
                    </a:lnTo>
                    <a:lnTo>
                      <a:pt x="250" y="365"/>
                    </a:lnTo>
                    <a:lnTo>
                      <a:pt x="239" y="369"/>
                    </a:lnTo>
                    <a:lnTo>
                      <a:pt x="228" y="372"/>
                    </a:lnTo>
                    <a:lnTo>
                      <a:pt x="217" y="374"/>
                    </a:lnTo>
                    <a:lnTo>
                      <a:pt x="204" y="374"/>
                    </a:lnTo>
                    <a:lnTo>
                      <a:pt x="191" y="373"/>
                    </a:lnTo>
                    <a:lnTo>
                      <a:pt x="188" y="375"/>
                    </a:lnTo>
                    <a:lnTo>
                      <a:pt x="184" y="378"/>
                    </a:lnTo>
                    <a:lnTo>
                      <a:pt x="181" y="381"/>
                    </a:lnTo>
                    <a:lnTo>
                      <a:pt x="178" y="384"/>
                    </a:lnTo>
                    <a:lnTo>
                      <a:pt x="174" y="386"/>
                    </a:lnTo>
                    <a:lnTo>
                      <a:pt x="171" y="389"/>
                    </a:lnTo>
                    <a:lnTo>
                      <a:pt x="167" y="392"/>
                    </a:lnTo>
                    <a:lnTo>
                      <a:pt x="163" y="394"/>
                    </a:lnTo>
                    <a:lnTo>
                      <a:pt x="162" y="386"/>
                    </a:lnTo>
                    <a:lnTo>
                      <a:pt x="162" y="379"/>
                    </a:lnTo>
                    <a:lnTo>
                      <a:pt x="162" y="372"/>
                    </a:lnTo>
                    <a:lnTo>
                      <a:pt x="162" y="365"/>
                    </a:lnTo>
                    <a:lnTo>
                      <a:pt x="162" y="359"/>
                    </a:lnTo>
                    <a:lnTo>
                      <a:pt x="161" y="352"/>
                    </a:lnTo>
                    <a:lnTo>
                      <a:pt x="160" y="345"/>
                    </a:lnTo>
                    <a:lnTo>
                      <a:pt x="158" y="338"/>
                    </a:lnTo>
                    <a:lnTo>
                      <a:pt x="156" y="332"/>
                    </a:lnTo>
                    <a:lnTo>
                      <a:pt x="157" y="327"/>
                    </a:lnTo>
                    <a:lnTo>
                      <a:pt x="159" y="322"/>
                    </a:lnTo>
                    <a:lnTo>
                      <a:pt x="162" y="318"/>
                    </a:lnTo>
                    <a:lnTo>
                      <a:pt x="165" y="314"/>
                    </a:lnTo>
                    <a:lnTo>
                      <a:pt x="168" y="310"/>
                    </a:lnTo>
                    <a:lnTo>
                      <a:pt x="170" y="305"/>
                    </a:lnTo>
                    <a:lnTo>
                      <a:pt x="171" y="300"/>
                    </a:lnTo>
                    <a:lnTo>
                      <a:pt x="170" y="297"/>
                    </a:lnTo>
                    <a:lnTo>
                      <a:pt x="170" y="294"/>
                    </a:lnTo>
                    <a:lnTo>
                      <a:pt x="169" y="292"/>
                    </a:lnTo>
                    <a:lnTo>
                      <a:pt x="168" y="289"/>
                    </a:lnTo>
                    <a:lnTo>
                      <a:pt x="158" y="276"/>
                    </a:lnTo>
                    <a:lnTo>
                      <a:pt x="159" y="272"/>
                    </a:lnTo>
                    <a:lnTo>
                      <a:pt x="160" y="269"/>
                    </a:lnTo>
                    <a:lnTo>
                      <a:pt x="162" y="266"/>
                    </a:lnTo>
                    <a:lnTo>
                      <a:pt x="164" y="262"/>
                    </a:lnTo>
                    <a:lnTo>
                      <a:pt x="166" y="259"/>
                    </a:lnTo>
                    <a:lnTo>
                      <a:pt x="167" y="255"/>
                    </a:lnTo>
                    <a:lnTo>
                      <a:pt x="167" y="251"/>
                    </a:lnTo>
                    <a:lnTo>
                      <a:pt x="166" y="247"/>
                    </a:lnTo>
                    <a:lnTo>
                      <a:pt x="163" y="243"/>
                    </a:lnTo>
                    <a:lnTo>
                      <a:pt x="160" y="241"/>
                    </a:lnTo>
                    <a:lnTo>
                      <a:pt x="157" y="239"/>
                    </a:lnTo>
                    <a:lnTo>
                      <a:pt x="154" y="238"/>
                    </a:lnTo>
                    <a:lnTo>
                      <a:pt x="147" y="242"/>
                    </a:lnTo>
                    <a:lnTo>
                      <a:pt x="140" y="248"/>
                    </a:lnTo>
                    <a:lnTo>
                      <a:pt x="134" y="254"/>
                    </a:lnTo>
                    <a:lnTo>
                      <a:pt x="128" y="260"/>
                    </a:lnTo>
                    <a:lnTo>
                      <a:pt x="120" y="265"/>
                    </a:lnTo>
                    <a:lnTo>
                      <a:pt x="114" y="268"/>
                    </a:lnTo>
                    <a:lnTo>
                      <a:pt x="105" y="270"/>
                    </a:lnTo>
                    <a:lnTo>
                      <a:pt x="96" y="269"/>
                    </a:lnTo>
                    <a:lnTo>
                      <a:pt x="87" y="267"/>
                    </a:lnTo>
                    <a:lnTo>
                      <a:pt x="78" y="263"/>
                    </a:lnTo>
                    <a:lnTo>
                      <a:pt x="71" y="259"/>
                    </a:lnTo>
                    <a:lnTo>
                      <a:pt x="63" y="254"/>
                    </a:lnTo>
                    <a:lnTo>
                      <a:pt x="57" y="249"/>
                    </a:lnTo>
                    <a:lnTo>
                      <a:pt x="51" y="242"/>
                    </a:lnTo>
                    <a:lnTo>
                      <a:pt x="44" y="235"/>
                    </a:lnTo>
                    <a:lnTo>
                      <a:pt x="38" y="230"/>
                    </a:lnTo>
                    <a:lnTo>
                      <a:pt x="33" y="225"/>
                    </a:lnTo>
                    <a:lnTo>
                      <a:pt x="26" y="220"/>
                    </a:lnTo>
                    <a:lnTo>
                      <a:pt x="21" y="214"/>
                    </a:lnTo>
                    <a:lnTo>
                      <a:pt x="15" y="209"/>
                    </a:lnTo>
                    <a:lnTo>
                      <a:pt x="11" y="203"/>
                    </a:lnTo>
                    <a:lnTo>
                      <a:pt x="6" y="196"/>
                    </a:lnTo>
                    <a:lnTo>
                      <a:pt x="3" y="189"/>
                    </a:lnTo>
                    <a:lnTo>
                      <a:pt x="1" y="181"/>
                    </a:lnTo>
                    <a:lnTo>
                      <a:pt x="0" y="172"/>
                    </a:lnTo>
                    <a:lnTo>
                      <a:pt x="1" y="164"/>
                    </a:lnTo>
                    <a:lnTo>
                      <a:pt x="3" y="156"/>
                    </a:lnTo>
                    <a:lnTo>
                      <a:pt x="6" y="147"/>
                    </a:lnTo>
                    <a:lnTo>
                      <a:pt x="8" y="139"/>
                    </a:lnTo>
                    <a:lnTo>
                      <a:pt x="12" y="131"/>
                    </a:lnTo>
                    <a:lnTo>
                      <a:pt x="15" y="123"/>
                    </a:lnTo>
                    <a:lnTo>
                      <a:pt x="17" y="115"/>
                    </a:lnTo>
                    <a:lnTo>
                      <a:pt x="25" y="113"/>
                    </a:lnTo>
                    <a:lnTo>
                      <a:pt x="31" y="110"/>
                    </a:lnTo>
                    <a:lnTo>
                      <a:pt x="36" y="107"/>
                    </a:lnTo>
                    <a:lnTo>
                      <a:pt x="40" y="103"/>
                    </a:lnTo>
                    <a:lnTo>
                      <a:pt x="44" y="99"/>
                    </a:lnTo>
                    <a:lnTo>
                      <a:pt x="48" y="94"/>
                    </a:lnTo>
                    <a:lnTo>
                      <a:pt x="53" y="89"/>
                    </a:lnTo>
                    <a:lnTo>
                      <a:pt x="57" y="85"/>
                    </a:lnTo>
                    <a:lnTo>
                      <a:pt x="58" y="84"/>
                    </a:lnTo>
                    <a:lnTo>
                      <a:pt x="59" y="83"/>
                    </a:lnTo>
                    <a:lnTo>
                      <a:pt x="66" y="82"/>
                    </a:lnTo>
                    <a:lnTo>
                      <a:pt x="73" y="80"/>
                    </a:lnTo>
                    <a:lnTo>
                      <a:pt x="80" y="79"/>
                    </a:lnTo>
                    <a:lnTo>
                      <a:pt x="86" y="78"/>
                    </a:lnTo>
                    <a:lnTo>
                      <a:pt x="92" y="75"/>
                    </a:lnTo>
                    <a:lnTo>
                      <a:pt x="98" y="72"/>
                    </a:lnTo>
                    <a:lnTo>
                      <a:pt x="103" y="69"/>
                    </a:lnTo>
                    <a:lnTo>
                      <a:pt x="107" y="64"/>
                    </a:lnTo>
                    <a:lnTo>
                      <a:pt x="109" y="61"/>
                    </a:lnTo>
                    <a:lnTo>
                      <a:pt x="111" y="60"/>
                    </a:lnTo>
                    <a:lnTo>
                      <a:pt x="113" y="58"/>
                    </a:lnTo>
                    <a:lnTo>
                      <a:pt x="114" y="56"/>
                    </a:lnTo>
                    <a:lnTo>
                      <a:pt x="116" y="54"/>
                    </a:lnTo>
                    <a:lnTo>
                      <a:pt x="118" y="53"/>
                    </a:lnTo>
                    <a:lnTo>
                      <a:pt x="120" y="51"/>
                    </a:lnTo>
                    <a:lnTo>
                      <a:pt x="122" y="50"/>
                    </a:lnTo>
                    <a:lnTo>
                      <a:pt x="144" y="48"/>
                    </a:lnTo>
                    <a:lnTo>
                      <a:pt x="144" y="47"/>
                    </a:lnTo>
                    <a:lnTo>
                      <a:pt x="145" y="47"/>
                    </a:lnTo>
                    <a:lnTo>
                      <a:pt x="145" y="46"/>
                    </a:lnTo>
                    <a:lnTo>
                      <a:pt x="146" y="45"/>
                    </a:lnTo>
                    <a:lnTo>
                      <a:pt x="145" y="40"/>
                    </a:lnTo>
                    <a:lnTo>
                      <a:pt x="144" y="35"/>
                    </a:lnTo>
                    <a:lnTo>
                      <a:pt x="144" y="31"/>
                    </a:lnTo>
                    <a:lnTo>
                      <a:pt x="145" y="25"/>
                    </a:lnTo>
                    <a:lnTo>
                      <a:pt x="146" y="20"/>
                    </a:lnTo>
                    <a:lnTo>
                      <a:pt x="148" y="15"/>
                    </a:lnTo>
                    <a:lnTo>
                      <a:pt x="150" y="10"/>
                    </a:lnTo>
                    <a:lnTo>
                      <a:pt x="152" y="6"/>
                    </a:lnTo>
                    <a:lnTo>
                      <a:pt x="155" y="4"/>
                    </a:lnTo>
                    <a:lnTo>
                      <a:pt x="157" y="3"/>
                    </a:lnTo>
                    <a:lnTo>
                      <a:pt x="159" y="1"/>
                    </a:lnTo>
                    <a:lnTo>
                      <a:pt x="161" y="0"/>
                    </a:lnTo>
                    <a:lnTo>
                      <a:pt x="162" y="1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60">
                <a:extLst>
                  <a:ext uri="{FF2B5EF4-FFF2-40B4-BE49-F238E27FC236}">
                    <a16:creationId xmlns:a16="http://schemas.microsoft.com/office/drawing/2014/main" id="{36746852-C250-B440-97C9-122FBA2E3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636" y="2308167"/>
                <a:ext cx="853396" cy="956416"/>
              </a:xfrm>
              <a:custGeom>
                <a:avLst/>
                <a:gdLst>
                  <a:gd name="T0" fmla="*/ 2147483647 w 613"/>
                  <a:gd name="T1" fmla="*/ 2147483647 h 687"/>
                  <a:gd name="T2" fmla="*/ 2147483647 w 613"/>
                  <a:gd name="T3" fmla="*/ 2147483647 h 687"/>
                  <a:gd name="T4" fmla="*/ 2147483647 w 613"/>
                  <a:gd name="T5" fmla="*/ 2147483647 h 687"/>
                  <a:gd name="T6" fmla="*/ 2147483647 w 613"/>
                  <a:gd name="T7" fmla="*/ 2147483647 h 687"/>
                  <a:gd name="T8" fmla="*/ 2147483647 w 613"/>
                  <a:gd name="T9" fmla="*/ 2147483647 h 687"/>
                  <a:gd name="T10" fmla="*/ 2147483647 w 613"/>
                  <a:gd name="T11" fmla="*/ 2147483647 h 687"/>
                  <a:gd name="T12" fmla="*/ 2147483647 w 613"/>
                  <a:gd name="T13" fmla="*/ 2147483647 h 687"/>
                  <a:gd name="T14" fmla="*/ 2147483647 w 613"/>
                  <a:gd name="T15" fmla="*/ 2147483647 h 687"/>
                  <a:gd name="T16" fmla="*/ 2147483647 w 613"/>
                  <a:gd name="T17" fmla="*/ 2147483647 h 687"/>
                  <a:gd name="T18" fmla="*/ 2147483647 w 613"/>
                  <a:gd name="T19" fmla="*/ 2147483647 h 687"/>
                  <a:gd name="T20" fmla="*/ 2147483647 w 613"/>
                  <a:gd name="T21" fmla="*/ 2147483647 h 687"/>
                  <a:gd name="T22" fmla="*/ 2147483647 w 613"/>
                  <a:gd name="T23" fmla="*/ 2147483647 h 687"/>
                  <a:gd name="T24" fmla="*/ 2147483647 w 613"/>
                  <a:gd name="T25" fmla="*/ 2147483647 h 687"/>
                  <a:gd name="T26" fmla="*/ 2147483647 w 613"/>
                  <a:gd name="T27" fmla="*/ 2147483647 h 687"/>
                  <a:gd name="T28" fmla="*/ 2147483647 w 613"/>
                  <a:gd name="T29" fmla="*/ 2147483647 h 687"/>
                  <a:gd name="T30" fmla="*/ 2147483647 w 613"/>
                  <a:gd name="T31" fmla="*/ 2147483647 h 687"/>
                  <a:gd name="T32" fmla="*/ 2147483647 w 613"/>
                  <a:gd name="T33" fmla="*/ 2147483647 h 687"/>
                  <a:gd name="T34" fmla="*/ 2147483647 w 613"/>
                  <a:gd name="T35" fmla="*/ 2147483647 h 687"/>
                  <a:gd name="T36" fmla="*/ 2147483647 w 613"/>
                  <a:gd name="T37" fmla="*/ 2147483647 h 687"/>
                  <a:gd name="T38" fmla="*/ 2147483647 w 613"/>
                  <a:gd name="T39" fmla="*/ 2147483647 h 687"/>
                  <a:gd name="T40" fmla="*/ 2147483647 w 613"/>
                  <a:gd name="T41" fmla="*/ 2147483647 h 687"/>
                  <a:gd name="T42" fmla="*/ 2147483647 w 613"/>
                  <a:gd name="T43" fmla="*/ 2147483647 h 687"/>
                  <a:gd name="T44" fmla="*/ 2147483647 w 613"/>
                  <a:gd name="T45" fmla="*/ 2147483647 h 687"/>
                  <a:gd name="T46" fmla="*/ 2147483647 w 613"/>
                  <a:gd name="T47" fmla="*/ 2147483647 h 687"/>
                  <a:gd name="T48" fmla="*/ 2147483647 w 613"/>
                  <a:gd name="T49" fmla="*/ 2147483647 h 687"/>
                  <a:gd name="T50" fmla="*/ 2147483647 w 613"/>
                  <a:gd name="T51" fmla="*/ 2147483647 h 687"/>
                  <a:gd name="T52" fmla="*/ 2147483647 w 613"/>
                  <a:gd name="T53" fmla="*/ 2147483647 h 687"/>
                  <a:gd name="T54" fmla="*/ 2147483647 w 613"/>
                  <a:gd name="T55" fmla="*/ 2147483647 h 687"/>
                  <a:gd name="T56" fmla="*/ 2147483647 w 613"/>
                  <a:gd name="T57" fmla="*/ 2147483647 h 687"/>
                  <a:gd name="T58" fmla="*/ 2147483647 w 613"/>
                  <a:gd name="T59" fmla="*/ 2147483647 h 687"/>
                  <a:gd name="T60" fmla="*/ 2147483647 w 613"/>
                  <a:gd name="T61" fmla="*/ 2147483647 h 687"/>
                  <a:gd name="T62" fmla="*/ 2147483647 w 613"/>
                  <a:gd name="T63" fmla="*/ 2147483647 h 687"/>
                  <a:gd name="T64" fmla="*/ 2147483647 w 613"/>
                  <a:gd name="T65" fmla="*/ 2147483647 h 687"/>
                  <a:gd name="T66" fmla="*/ 2147483647 w 613"/>
                  <a:gd name="T67" fmla="*/ 2147483647 h 687"/>
                  <a:gd name="T68" fmla="*/ 2147483647 w 613"/>
                  <a:gd name="T69" fmla="*/ 2147483647 h 687"/>
                  <a:gd name="T70" fmla="*/ 2147483647 w 613"/>
                  <a:gd name="T71" fmla="*/ 2147483647 h 687"/>
                  <a:gd name="T72" fmla="*/ 2147483647 w 613"/>
                  <a:gd name="T73" fmla="*/ 2147483647 h 687"/>
                  <a:gd name="T74" fmla="*/ 2147483647 w 613"/>
                  <a:gd name="T75" fmla="*/ 2147483647 h 687"/>
                  <a:gd name="T76" fmla="*/ 2147483647 w 613"/>
                  <a:gd name="T77" fmla="*/ 2147483647 h 687"/>
                  <a:gd name="T78" fmla="*/ 2147483647 w 613"/>
                  <a:gd name="T79" fmla="*/ 2147483647 h 687"/>
                  <a:gd name="T80" fmla="*/ 2147483647 w 613"/>
                  <a:gd name="T81" fmla="*/ 2147483647 h 687"/>
                  <a:gd name="T82" fmla="*/ 2147483647 w 613"/>
                  <a:gd name="T83" fmla="*/ 2147483647 h 687"/>
                  <a:gd name="T84" fmla="*/ 2147483647 w 613"/>
                  <a:gd name="T85" fmla="*/ 2147483647 h 687"/>
                  <a:gd name="T86" fmla="*/ 2147483647 w 613"/>
                  <a:gd name="T87" fmla="*/ 2147483647 h 687"/>
                  <a:gd name="T88" fmla="*/ 2147483647 w 613"/>
                  <a:gd name="T89" fmla="*/ 2147483647 h 687"/>
                  <a:gd name="T90" fmla="*/ 2147483647 w 613"/>
                  <a:gd name="T91" fmla="*/ 2147483647 h 687"/>
                  <a:gd name="T92" fmla="*/ 2147483647 w 613"/>
                  <a:gd name="T93" fmla="*/ 2147483647 h 687"/>
                  <a:gd name="T94" fmla="*/ 2147483647 w 613"/>
                  <a:gd name="T95" fmla="*/ 2147483647 h 687"/>
                  <a:gd name="T96" fmla="*/ 2147483647 w 613"/>
                  <a:gd name="T97" fmla="*/ 2147483647 h 687"/>
                  <a:gd name="T98" fmla="*/ 2147483647 w 613"/>
                  <a:gd name="T99" fmla="*/ 2147483647 h 687"/>
                  <a:gd name="T100" fmla="*/ 2147483647 w 613"/>
                  <a:gd name="T101" fmla="*/ 2147483647 h 687"/>
                  <a:gd name="T102" fmla="*/ 2147483647 w 613"/>
                  <a:gd name="T103" fmla="*/ 2147483647 h 687"/>
                  <a:gd name="T104" fmla="*/ 2147483647 w 613"/>
                  <a:gd name="T105" fmla="*/ 2147483647 h 687"/>
                  <a:gd name="T106" fmla="*/ 2147483647 w 613"/>
                  <a:gd name="T107" fmla="*/ 2147483647 h 687"/>
                  <a:gd name="T108" fmla="*/ 2147483647 w 613"/>
                  <a:gd name="T109" fmla="*/ 2147483647 h 687"/>
                  <a:gd name="T110" fmla="*/ 2147483647 w 613"/>
                  <a:gd name="T111" fmla="*/ 2147483647 h 687"/>
                  <a:gd name="T112" fmla="*/ 2147483647 w 613"/>
                  <a:gd name="T113" fmla="*/ 2147483647 h 687"/>
                  <a:gd name="T114" fmla="*/ 2147483647 w 613"/>
                  <a:gd name="T115" fmla="*/ 2147483647 h 687"/>
                  <a:gd name="T116" fmla="*/ 2147483647 w 613"/>
                  <a:gd name="T117" fmla="*/ 2147483647 h 687"/>
                  <a:gd name="T118" fmla="*/ 2147483647 w 613"/>
                  <a:gd name="T119" fmla="*/ 2147483647 h 68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13"/>
                  <a:gd name="T181" fmla="*/ 0 h 687"/>
                  <a:gd name="T182" fmla="*/ 613 w 613"/>
                  <a:gd name="T183" fmla="*/ 687 h 68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13" h="687">
                    <a:moveTo>
                      <a:pt x="533" y="0"/>
                    </a:moveTo>
                    <a:lnTo>
                      <a:pt x="544" y="3"/>
                    </a:lnTo>
                    <a:lnTo>
                      <a:pt x="545" y="6"/>
                    </a:lnTo>
                    <a:lnTo>
                      <a:pt x="547" y="9"/>
                    </a:lnTo>
                    <a:lnTo>
                      <a:pt x="547" y="12"/>
                    </a:lnTo>
                    <a:lnTo>
                      <a:pt x="547" y="16"/>
                    </a:lnTo>
                    <a:lnTo>
                      <a:pt x="547" y="19"/>
                    </a:lnTo>
                    <a:lnTo>
                      <a:pt x="547" y="22"/>
                    </a:lnTo>
                    <a:lnTo>
                      <a:pt x="546" y="25"/>
                    </a:lnTo>
                    <a:lnTo>
                      <a:pt x="545" y="28"/>
                    </a:lnTo>
                    <a:lnTo>
                      <a:pt x="545" y="29"/>
                    </a:lnTo>
                    <a:lnTo>
                      <a:pt x="544" y="30"/>
                    </a:lnTo>
                    <a:lnTo>
                      <a:pt x="543" y="31"/>
                    </a:lnTo>
                    <a:lnTo>
                      <a:pt x="543" y="33"/>
                    </a:lnTo>
                    <a:lnTo>
                      <a:pt x="542" y="37"/>
                    </a:lnTo>
                    <a:lnTo>
                      <a:pt x="541" y="40"/>
                    </a:lnTo>
                    <a:lnTo>
                      <a:pt x="540" y="44"/>
                    </a:lnTo>
                    <a:lnTo>
                      <a:pt x="539" y="47"/>
                    </a:lnTo>
                    <a:lnTo>
                      <a:pt x="538" y="50"/>
                    </a:lnTo>
                    <a:lnTo>
                      <a:pt x="538" y="54"/>
                    </a:lnTo>
                    <a:lnTo>
                      <a:pt x="538" y="57"/>
                    </a:lnTo>
                    <a:lnTo>
                      <a:pt x="538" y="61"/>
                    </a:lnTo>
                    <a:lnTo>
                      <a:pt x="559" y="91"/>
                    </a:lnTo>
                    <a:lnTo>
                      <a:pt x="560" y="94"/>
                    </a:lnTo>
                    <a:lnTo>
                      <a:pt x="560" y="96"/>
                    </a:lnTo>
                    <a:lnTo>
                      <a:pt x="560" y="99"/>
                    </a:lnTo>
                    <a:lnTo>
                      <a:pt x="560" y="101"/>
                    </a:lnTo>
                    <a:lnTo>
                      <a:pt x="560" y="104"/>
                    </a:lnTo>
                    <a:lnTo>
                      <a:pt x="559" y="107"/>
                    </a:lnTo>
                    <a:lnTo>
                      <a:pt x="559" y="110"/>
                    </a:lnTo>
                    <a:lnTo>
                      <a:pt x="559" y="113"/>
                    </a:lnTo>
                    <a:lnTo>
                      <a:pt x="557" y="121"/>
                    </a:lnTo>
                    <a:lnTo>
                      <a:pt x="554" y="130"/>
                    </a:lnTo>
                    <a:lnTo>
                      <a:pt x="553" y="138"/>
                    </a:lnTo>
                    <a:lnTo>
                      <a:pt x="553" y="147"/>
                    </a:lnTo>
                    <a:lnTo>
                      <a:pt x="553" y="155"/>
                    </a:lnTo>
                    <a:lnTo>
                      <a:pt x="553" y="163"/>
                    </a:lnTo>
                    <a:lnTo>
                      <a:pt x="556" y="171"/>
                    </a:lnTo>
                    <a:lnTo>
                      <a:pt x="559" y="178"/>
                    </a:lnTo>
                    <a:lnTo>
                      <a:pt x="562" y="184"/>
                    </a:lnTo>
                    <a:lnTo>
                      <a:pt x="566" y="190"/>
                    </a:lnTo>
                    <a:lnTo>
                      <a:pt x="570" y="197"/>
                    </a:lnTo>
                    <a:lnTo>
                      <a:pt x="574" y="202"/>
                    </a:lnTo>
                    <a:lnTo>
                      <a:pt x="578" y="208"/>
                    </a:lnTo>
                    <a:lnTo>
                      <a:pt x="582" y="214"/>
                    </a:lnTo>
                    <a:lnTo>
                      <a:pt x="586" y="220"/>
                    </a:lnTo>
                    <a:lnTo>
                      <a:pt x="590" y="227"/>
                    </a:lnTo>
                    <a:lnTo>
                      <a:pt x="593" y="232"/>
                    </a:lnTo>
                    <a:lnTo>
                      <a:pt x="596" y="238"/>
                    </a:lnTo>
                    <a:lnTo>
                      <a:pt x="599" y="245"/>
                    </a:lnTo>
                    <a:lnTo>
                      <a:pt x="601" y="251"/>
                    </a:lnTo>
                    <a:lnTo>
                      <a:pt x="603" y="258"/>
                    </a:lnTo>
                    <a:lnTo>
                      <a:pt x="604" y="265"/>
                    </a:lnTo>
                    <a:lnTo>
                      <a:pt x="605" y="272"/>
                    </a:lnTo>
                    <a:lnTo>
                      <a:pt x="605" y="280"/>
                    </a:lnTo>
                    <a:lnTo>
                      <a:pt x="606" y="283"/>
                    </a:lnTo>
                    <a:lnTo>
                      <a:pt x="608" y="286"/>
                    </a:lnTo>
                    <a:lnTo>
                      <a:pt x="609" y="288"/>
                    </a:lnTo>
                    <a:lnTo>
                      <a:pt x="610" y="290"/>
                    </a:lnTo>
                    <a:lnTo>
                      <a:pt x="611" y="293"/>
                    </a:lnTo>
                    <a:lnTo>
                      <a:pt x="611" y="296"/>
                    </a:lnTo>
                    <a:lnTo>
                      <a:pt x="612" y="299"/>
                    </a:lnTo>
                    <a:lnTo>
                      <a:pt x="611" y="302"/>
                    </a:lnTo>
                    <a:lnTo>
                      <a:pt x="611" y="303"/>
                    </a:lnTo>
                    <a:lnTo>
                      <a:pt x="610" y="303"/>
                    </a:lnTo>
                    <a:lnTo>
                      <a:pt x="610" y="304"/>
                    </a:lnTo>
                    <a:lnTo>
                      <a:pt x="609" y="304"/>
                    </a:lnTo>
                    <a:lnTo>
                      <a:pt x="610" y="305"/>
                    </a:lnTo>
                    <a:lnTo>
                      <a:pt x="610" y="306"/>
                    </a:lnTo>
                    <a:lnTo>
                      <a:pt x="609" y="309"/>
                    </a:lnTo>
                    <a:lnTo>
                      <a:pt x="608" y="312"/>
                    </a:lnTo>
                    <a:lnTo>
                      <a:pt x="607" y="315"/>
                    </a:lnTo>
                    <a:lnTo>
                      <a:pt x="606" y="318"/>
                    </a:lnTo>
                    <a:lnTo>
                      <a:pt x="605" y="317"/>
                    </a:lnTo>
                    <a:lnTo>
                      <a:pt x="605" y="316"/>
                    </a:lnTo>
                    <a:lnTo>
                      <a:pt x="605" y="314"/>
                    </a:lnTo>
                    <a:lnTo>
                      <a:pt x="605" y="313"/>
                    </a:lnTo>
                    <a:lnTo>
                      <a:pt x="605" y="312"/>
                    </a:lnTo>
                    <a:lnTo>
                      <a:pt x="604" y="311"/>
                    </a:lnTo>
                    <a:lnTo>
                      <a:pt x="603" y="312"/>
                    </a:lnTo>
                    <a:lnTo>
                      <a:pt x="599" y="329"/>
                    </a:lnTo>
                    <a:lnTo>
                      <a:pt x="592" y="334"/>
                    </a:lnTo>
                    <a:lnTo>
                      <a:pt x="585" y="338"/>
                    </a:lnTo>
                    <a:lnTo>
                      <a:pt x="576" y="341"/>
                    </a:lnTo>
                    <a:lnTo>
                      <a:pt x="568" y="343"/>
                    </a:lnTo>
                    <a:lnTo>
                      <a:pt x="560" y="346"/>
                    </a:lnTo>
                    <a:lnTo>
                      <a:pt x="551" y="349"/>
                    </a:lnTo>
                    <a:lnTo>
                      <a:pt x="542" y="352"/>
                    </a:lnTo>
                    <a:lnTo>
                      <a:pt x="533" y="355"/>
                    </a:lnTo>
                    <a:lnTo>
                      <a:pt x="525" y="357"/>
                    </a:lnTo>
                    <a:lnTo>
                      <a:pt x="517" y="358"/>
                    </a:lnTo>
                    <a:lnTo>
                      <a:pt x="509" y="361"/>
                    </a:lnTo>
                    <a:lnTo>
                      <a:pt x="501" y="363"/>
                    </a:lnTo>
                    <a:lnTo>
                      <a:pt x="494" y="367"/>
                    </a:lnTo>
                    <a:lnTo>
                      <a:pt x="487" y="371"/>
                    </a:lnTo>
                    <a:lnTo>
                      <a:pt x="482" y="376"/>
                    </a:lnTo>
                    <a:lnTo>
                      <a:pt x="477" y="382"/>
                    </a:lnTo>
                    <a:lnTo>
                      <a:pt x="475" y="387"/>
                    </a:lnTo>
                    <a:lnTo>
                      <a:pt x="472" y="391"/>
                    </a:lnTo>
                    <a:lnTo>
                      <a:pt x="468" y="394"/>
                    </a:lnTo>
                    <a:lnTo>
                      <a:pt x="465" y="398"/>
                    </a:lnTo>
                    <a:lnTo>
                      <a:pt x="462" y="400"/>
                    </a:lnTo>
                    <a:lnTo>
                      <a:pt x="459" y="404"/>
                    </a:lnTo>
                    <a:lnTo>
                      <a:pt x="457" y="408"/>
                    </a:lnTo>
                    <a:lnTo>
                      <a:pt x="455" y="412"/>
                    </a:lnTo>
                    <a:lnTo>
                      <a:pt x="449" y="418"/>
                    </a:lnTo>
                    <a:lnTo>
                      <a:pt x="443" y="422"/>
                    </a:lnTo>
                    <a:lnTo>
                      <a:pt x="436" y="424"/>
                    </a:lnTo>
                    <a:lnTo>
                      <a:pt x="429" y="426"/>
                    </a:lnTo>
                    <a:lnTo>
                      <a:pt x="422" y="428"/>
                    </a:lnTo>
                    <a:lnTo>
                      <a:pt x="415" y="429"/>
                    </a:lnTo>
                    <a:lnTo>
                      <a:pt x="408" y="432"/>
                    </a:lnTo>
                    <a:lnTo>
                      <a:pt x="403" y="437"/>
                    </a:lnTo>
                    <a:lnTo>
                      <a:pt x="398" y="443"/>
                    </a:lnTo>
                    <a:lnTo>
                      <a:pt x="395" y="450"/>
                    </a:lnTo>
                    <a:lnTo>
                      <a:pt x="393" y="458"/>
                    </a:lnTo>
                    <a:lnTo>
                      <a:pt x="391" y="466"/>
                    </a:lnTo>
                    <a:lnTo>
                      <a:pt x="388" y="474"/>
                    </a:lnTo>
                    <a:lnTo>
                      <a:pt x="387" y="481"/>
                    </a:lnTo>
                    <a:lnTo>
                      <a:pt x="383" y="489"/>
                    </a:lnTo>
                    <a:lnTo>
                      <a:pt x="379" y="495"/>
                    </a:lnTo>
                    <a:lnTo>
                      <a:pt x="376" y="506"/>
                    </a:lnTo>
                    <a:lnTo>
                      <a:pt x="371" y="515"/>
                    </a:lnTo>
                    <a:lnTo>
                      <a:pt x="364" y="522"/>
                    </a:lnTo>
                    <a:lnTo>
                      <a:pt x="357" y="529"/>
                    </a:lnTo>
                    <a:lnTo>
                      <a:pt x="350" y="536"/>
                    </a:lnTo>
                    <a:lnTo>
                      <a:pt x="342" y="543"/>
                    </a:lnTo>
                    <a:lnTo>
                      <a:pt x="334" y="550"/>
                    </a:lnTo>
                    <a:lnTo>
                      <a:pt x="328" y="558"/>
                    </a:lnTo>
                    <a:lnTo>
                      <a:pt x="323" y="563"/>
                    </a:lnTo>
                    <a:lnTo>
                      <a:pt x="318" y="569"/>
                    </a:lnTo>
                    <a:lnTo>
                      <a:pt x="312" y="574"/>
                    </a:lnTo>
                    <a:lnTo>
                      <a:pt x="307" y="579"/>
                    </a:lnTo>
                    <a:lnTo>
                      <a:pt x="300" y="583"/>
                    </a:lnTo>
                    <a:lnTo>
                      <a:pt x="293" y="587"/>
                    </a:lnTo>
                    <a:lnTo>
                      <a:pt x="285" y="590"/>
                    </a:lnTo>
                    <a:lnTo>
                      <a:pt x="277" y="592"/>
                    </a:lnTo>
                    <a:lnTo>
                      <a:pt x="263" y="595"/>
                    </a:lnTo>
                    <a:lnTo>
                      <a:pt x="254" y="600"/>
                    </a:lnTo>
                    <a:lnTo>
                      <a:pt x="247" y="608"/>
                    </a:lnTo>
                    <a:lnTo>
                      <a:pt x="241" y="617"/>
                    </a:lnTo>
                    <a:lnTo>
                      <a:pt x="235" y="627"/>
                    </a:lnTo>
                    <a:lnTo>
                      <a:pt x="228" y="634"/>
                    </a:lnTo>
                    <a:lnTo>
                      <a:pt x="220" y="642"/>
                    </a:lnTo>
                    <a:lnTo>
                      <a:pt x="209" y="646"/>
                    </a:lnTo>
                    <a:lnTo>
                      <a:pt x="204" y="646"/>
                    </a:lnTo>
                    <a:lnTo>
                      <a:pt x="198" y="646"/>
                    </a:lnTo>
                    <a:lnTo>
                      <a:pt x="193" y="646"/>
                    </a:lnTo>
                    <a:lnTo>
                      <a:pt x="188" y="647"/>
                    </a:lnTo>
                    <a:lnTo>
                      <a:pt x="183" y="648"/>
                    </a:lnTo>
                    <a:lnTo>
                      <a:pt x="179" y="649"/>
                    </a:lnTo>
                    <a:lnTo>
                      <a:pt x="175" y="652"/>
                    </a:lnTo>
                    <a:lnTo>
                      <a:pt x="171" y="655"/>
                    </a:lnTo>
                    <a:lnTo>
                      <a:pt x="168" y="659"/>
                    </a:lnTo>
                    <a:lnTo>
                      <a:pt x="166" y="664"/>
                    </a:lnTo>
                    <a:lnTo>
                      <a:pt x="163" y="668"/>
                    </a:lnTo>
                    <a:lnTo>
                      <a:pt x="161" y="672"/>
                    </a:lnTo>
                    <a:lnTo>
                      <a:pt x="158" y="677"/>
                    </a:lnTo>
                    <a:lnTo>
                      <a:pt x="156" y="680"/>
                    </a:lnTo>
                    <a:lnTo>
                      <a:pt x="153" y="683"/>
                    </a:lnTo>
                    <a:lnTo>
                      <a:pt x="148" y="684"/>
                    </a:lnTo>
                    <a:lnTo>
                      <a:pt x="142" y="685"/>
                    </a:lnTo>
                    <a:lnTo>
                      <a:pt x="136" y="686"/>
                    </a:lnTo>
                    <a:lnTo>
                      <a:pt x="129" y="685"/>
                    </a:lnTo>
                    <a:lnTo>
                      <a:pt x="123" y="684"/>
                    </a:lnTo>
                    <a:lnTo>
                      <a:pt x="118" y="683"/>
                    </a:lnTo>
                    <a:lnTo>
                      <a:pt x="111" y="683"/>
                    </a:lnTo>
                    <a:lnTo>
                      <a:pt x="105" y="683"/>
                    </a:lnTo>
                    <a:lnTo>
                      <a:pt x="100" y="685"/>
                    </a:lnTo>
                    <a:lnTo>
                      <a:pt x="95" y="680"/>
                    </a:lnTo>
                    <a:lnTo>
                      <a:pt x="91" y="676"/>
                    </a:lnTo>
                    <a:lnTo>
                      <a:pt x="88" y="671"/>
                    </a:lnTo>
                    <a:lnTo>
                      <a:pt x="86" y="666"/>
                    </a:lnTo>
                    <a:lnTo>
                      <a:pt x="84" y="660"/>
                    </a:lnTo>
                    <a:lnTo>
                      <a:pt x="82" y="655"/>
                    </a:lnTo>
                    <a:lnTo>
                      <a:pt x="80" y="648"/>
                    </a:lnTo>
                    <a:lnTo>
                      <a:pt x="79" y="641"/>
                    </a:lnTo>
                    <a:lnTo>
                      <a:pt x="79" y="637"/>
                    </a:lnTo>
                    <a:lnTo>
                      <a:pt x="78" y="633"/>
                    </a:lnTo>
                    <a:lnTo>
                      <a:pt x="78" y="629"/>
                    </a:lnTo>
                    <a:lnTo>
                      <a:pt x="77" y="626"/>
                    </a:lnTo>
                    <a:lnTo>
                      <a:pt x="75" y="623"/>
                    </a:lnTo>
                    <a:lnTo>
                      <a:pt x="74" y="619"/>
                    </a:lnTo>
                    <a:lnTo>
                      <a:pt x="73" y="616"/>
                    </a:lnTo>
                    <a:lnTo>
                      <a:pt x="71" y="612"/>
                    </a:lnTo>
                    <a:lnTo>
                      <a:pt x="68" y="606"/>
                    </a:lnTo>
                    <a:lnTo>
                      <a:pt x="65" y="601"/>
                    </a:lnTo>
                    <a:lnTo>
                      <a:pt x="62" y="595"/>
                    </a:lnTo>
                    <a:lnTo>
                      <a:pt x="59" y="590"/>
                    </a:lnTo>
                    <a:lnTo>
                      <a:pt x="55" y="585"/>
                    </a:lnTo>
                    <a:lnTo>
                      <a:pt x="51" y="581"/>
                    </a:lnTo>
                    <a:lnTo>
                      <a:pt x="47" y="577"/>
                    </a:lnTo>
                    <a:lnTo>
                      <a:pt x="41" y="574"/>
                    </a:lnTo>
                    <a:lnTo>
                      <a:pt x="28" y="571"/>
                    </a:lnTo>
                    <a:lnTo>
                      <a:pt x="26" y="566"/>
                    </a:lnTo>
                    <a:lnTo>
                      <a:pt x="24" y="562"/>
                    </a:lnTo>
                    <a:lnTo>
                      <a:pt x="21" y="558"/>
                    </a:lnTo>
                    <a:lnTo>
                      <a:pt x="17" y="554"/>
                    </a:lnTo>
                    <a:lnTo>
                      <a:pt x="13" y="551"/>
                    </a:lnTo>
                    <a:lnTo>
                      <a:pt x="9" y="547"/>
                    </a:lnTo>
                    <a:lnTo>
                      <a:pt x="5" y="543"/>
                    </a:lnTo>
                    <a:lnTo>
                      <a:pt x="2" y="539"/>
                    </a:lnTo>
                    <a:lnTo>
                      <a:pt x="0" y="536"/>
                    </a:lnTo>
                    <a:lnTo>
                      <a:pt x="0" y="533"/>
                    </a:lnTo>
                    <a:lnTo>
                      <a:pt x="1" y="530"/>
                    </a:lnTo>
                    <a:lnTo>
                      <a:pt x="3" y="528"/>
                    </a:lnTo>
                    <a:lnTo>
                      <a:pt x="9" y="525"/>
                    </a:lnTo>
                    <a:lnTo>
                      <a:pt x="16" y="524"/>
                    </a:lnTo>
                    <a:lnTo>
                      <a:pt x="23" y="524"/>
                    </a:lnTo>
                    <a:lnTo>
                      <a:pt x="30" y="525"/>
                    </a:lnTo>
                    <a:lnTo>
                      <a:pt x="36" y="526"/>
                    </a:lnTo>
                    <a:lnTo>
                      <a:pt x="43" y="526"/>
                    </a:lnTo>
                    <a:lnTo>
                      <a:pt x="50" y="524"/>
                    </a:lnTo>
                    <a:lnTo>
                      <a:pt x="55" y="519"/>
                    </a:lnTo>
                    <a:lnTo>
                      <a:pt x="59" y="514"/>
                    </a:lnTo>
                    <a:lnTo>
                      <a:pt x="64" y="508"/>
                    </a:lnTo>
                    <a:lnTo>
                      <a:pt x="69" y="502"/>
                    </a:lnTo>
                    <a:lnTo>
                      <a:pt x="73" y="496"/>
                    </a:lnTo>
                    <a:lnTo>
                      <a:pt x="78" y="490"/>
                    </a:lnTo>
                    <a:lnTo>
                      <a:pt x="82" y="484"/>
                    </a:lnTo>
                    <a:lnTo>
                      <a:pt x="86" y="477"/>
                    </a:lnTo>
                    <a:lnTo>
                      <a:pt x="89" y="469"/>
                    </a:lnTo>
                    <a:lnTo>
                      <a:pt x="88" y="467"/>
                    </a:lnTo>
                    <a:lnTo>
                      <a:pt x="87" y="463"/>
                    </a:lnTo>
                    <a:lnTo>
                      <a:pt x="86" y="460"/>
                    </a:lnTo>
                    <a:lnTo>
                      <a:pt x="86" y="457"/>
                    </a:lnTo>
                    <a:lnTo>
                      <a:pt x="86" y="454"/>
                    </a:lnTo>
                    <a:lnTo>
                      <a:pt x="86" y="450"/>
                    </a:lnTo>
                    <a:lnTo>
                      <a:pt x="88" y="448"/>
                    </a:lnTo>
                    <a:lnTo>
                      <a:pt x="89" y="445"/>
                    </a:lnTo>
                    <a:lnTo>
                      <a:pt x="94" y="441"/>
                    </a:lnTo>
                    <a:lnTo>
                      <a:pt x="99" y="438"/>
                    </a:lnTo>
                    <a:lnTo>
                      <a:pt x="104" y="435"/>
                    </a:lnTo>
                    <a:lnTo>
                      <a:pt x="110" y="432"/>
                    </a:lnTo>
                    <a:lnTo>
                      <a:pt x="115" y="430"/>
                    </a:lnTo>
                    <a:lnTo>
                      <a:pt x="120" y="427"/>
                    </a:lnTo>
                    <a:lnTo>
                      <a:pt x="126" y="424"/>
                    </a:lnTo>
                    <a:lnTo>
                      <a:pt x="130" y="421"/>
                    </a:lnTo>
                    <a:lnTo>
                      <a:pt x="142" y="415"/>
                    </a:lnTo>
                    <a:lnTo>
                      <a:pt x="152" y="408"/>
                    </a:lnTo>
                    <a:lnTo>
                      <a:pt x="161" y="400"/>
                    </a:lnTo>
                    <a:lnTo>
                      <a:pt x="170" y="391"/>
                    </a:lnTo>
                    <a:lnTo>
                      <a:pt x="178" y="381"/>
                    </a:lnTo>
                    <a:lnTo>
                      <a:pt x="186" y="370"/>
                    </a:lnTo>
                    <a:lnTo>
                      <a:pt x="192" y="358"/>
                    </a:lnTo>
                    <a:lnTo>
                      <a:pt x="198" y="347"/>
                    </a:lnTo>
                    <a:lnTo>
                      <a:pt x="204" y="343"/>
                    </a:lnTo>
                    <a:lnTo>
                      <a:pt x="208" y="338"/>
                    </a:lnTo>
                    <a:lnTo>
                      <a:pt x="213" y="333"/>
                    </a:lnTo>
                    <a:lnTo>
                      <a:pt x="216" y="328"/>
                    </a:lnTo>
                    <a:lnTo>
                      <a:pt x="219" y="322"/>
                    </a:lnTo>
                    <a:lnTo>
                      <a:pt x="222" y="316"/>
                    </a:lnTo>
                    <a:lnTo>
                      <a:pt x="224" y="311"/>
                    </a:lnTo>
                    <a:lnTo>
                      <a:pt x="226" y="304"/>
                    </a:lnTo>
                    <a:lnTo>
                      <a:pt x="243" y="294"/>
                    </a:lnTo>
                    <a:lnTo>
                      <a:pt x="251" y="289"/>
                    </a:lnTo>
                    <a:lnTo>
                      <a:pt x="279" y="240"/>
                    </a:lnTo>
                    <a:lnTo>
                      <a:pt x="288" y="235"/>
                    </a:lnTo>
                    <a:lnTo>
                      <a:pt x="296" y="229"/>
                    </a:lnTo>
                    <a:lnTo>
                      <a:pt x="305" y="224"/>
                    </a:lnTo>
                    <a:lnTo>
                      <a:pt x="313" y="217"/>
                    </a:lnTo>
                    <a:lnTo>
                      <a:pt x="321" y="210"/>
                    </a:lnTo>
                    <a:lnTo>
                      <a:pt x="330" y="203"/>
                    </a:lnTo>
                    <a:lnTo>
                      <a:pt x="338" y="196"/>
                    </a:lnTo>
                    <a:lnTo>
                      <a:pt x="347" y="189"/>
                    </a:lnTo>
                    <a:lnTo>
                      <a:pt x="355" y="181"/>
                    </a:lnTo>
                    <a:lnTo>
                      <a:pt x="362" y="173"/>
                    </a:lnTo>
                    <a:lnTo>
                      <a:pt x="370" y="166"/>
                    </a:lnTo>
                    <a:lnTo>
                      <a:pt x="378" y="159"/>
                    </a:lnTo>
                    <a:lnTo>
                      <a:pt x="386" y="151"/>
                    </a:lnTo>
                    <a:lnTo>
                      <a:pt x="393" y="142"/>
                    </a:lnTo>
                    <a:lnTo>
                      <a:pt x="401" y="135"/>
                    </a:lnTo>
                    <a:lnTo>
                      <a:pt x="408" y="127"/>
                    </a:lnTo>
                    <a:lnTo>
                      <a:pt x="412" y="119"/>
                    </a:lnTo>
                    <a:lnTo>
                      <a:pt x="417" y="112"/>
                    </a:lnTo>
                    <a:lnTo>
                      <a:pt x="422" y="106"/>
                    </a:lnTo>
                    <a:lnTo>
                      <a:pt x="428" y="100"/>
                    </a:lnTo>
                    <a:lnTo>
                      <a:pt x="435" y="95"/>
                    </a:lnTo>
                    <a:lnTo>
                      <a:pt x="442" y="90"/>
                    </a:lnTo>
                    <a:lnTo>
                      <a:pt x="449" y="85"/>
                    </a:lnTo>
                    <a:lnTo>
                      <a:pt x="456" y="81"/>
                    </a:lnTo>
                    <a:lnTo>
                      <a:pt x="462" y="77"/>
                    </a:lnTo>
                    <a:lnTo>
                      <a:pt x="469" y="73"/>
                    </a:lnTo>
                    <a:lnTo>
                      <a:pt x="476" y="68"/>
                    </a:lnTo>
                    <a:lnTo>
                      <a:pt x="483" y="64"/>
                    </a:lnTo>
                    <a:lnTo>
                      <a:pt x="489" y="59"/>
                    </a:lnTo>
                    <a:lnTo>
                      <a:pt x="495" y="54"/>
                    </a:lnTo>
                    <a:lnTo>
                      <a:pt x="501" y="48"/>
                    </a:lnTo>
                    <a:lnTo>
                      <a:pt x="505" y="41"/>
                    </a:lnTo>
                    <a:lnTo>
                      <a:pt x="506" y="37"/>
                    </a:lnTo>
                    <a:lnTo>
                      <a:pt x="508" y="33"/>
                    </a:lnTo>
                    <a:lnTo>
                      <a:pt x="509" y="29"/>
                    </a:lnTo>
                    <a:lnTo>
                      <a:pt x="511" y="26"/>
                    </a:lnTo>
                    <a:lnTo>
                      <a:pt x="512" y="22"/>
                    </a:lnTo>
                    <a:lnTo>
                      <a:pt x="514" y="18"/>
                    </a:lnTo>
                    <a:lnTo>
                      <a:pt x="515" y="15"/>
                    </a:lnTo>
                    <a:lnTo>
                      <a:pt x="516" y="11"/>
                    </a:lnTo>
                    <a:lnTo>
                      <a:pt x="518" y="10"/>
                    </a:lnTo>
                    <a:lnTo>
                      <a:pt x="520" y="8"/>
                    </a:lnTo>
                    <a:lnTo>
                      <a:pt x="522" y="7"/>
                    </a:lnTo>
                    <a:lnTo>
                      <a:pt x="523" y="5"/>
                    </a:lnTo>
                    <a:lnTo>
                      <a:pt x="53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61">
                <a:extLst>
                  <a:ext uri="{FF2B5EF4-FFF2-40B4-BE49-F238E27FC236}">
                    <a16:creationId xmlns:a16="http://schemas.microsoft.com/office/drawing/2014/main" id="{4099C0CD-8896-E847-9339-EF70B9144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162" y="3030701"/>
                <a:ext cx="973122" cy="432963"/>
              </a:xfrm>
              <a:custGeom>
                <a:avLst/>
                <a:gdLst>
                  <a:gd name="T0" fmla="*/ 2147483647 w 699"/>
                  <a:gd name="T1" fmla="*/ 2147483647 h 311"/>
                  <a:gd name="T2" fmla="*/ 2147483647 w 699"/>
                  <a:gd name="T3" fmla="*/ 2147483647 h 311"/>
                  <a:gd name="T4" fmla="*/ 2147483647 w 699"/>
                  <a:gd name="T5" fmla="*/ 2147483647 h 311"/>
                  <a:gd name="T6" fmla="*/ 2147483647 w 699"/>
                  <a:gd name="T7" fmla="*/ 2147483647 h 311"/>
                  <a:gd name="T8" fmla="*/ 2147483647 w 699"/>
                  <a:gd name="T9" fmla="*/ 2147483647 h 311"/>
                  <a:gd name="T10" fmla="*/ 2147483647 w 699"/>
                  <a:gd name="T11" fmla="*/ 2147483647 h 311"/>
                  <a:gd name="T12" fmla="*/ 2147483647 w 699"/>
                  <a:gd name="T13" fmla="*/ 2147483647 h 311"/>
                  <a:gd name="T14" fmla="*/ 2147483647 w 699"/>
                  <a:gd name="T15" fmla="*/ 2147483647 h 311"/>
                  <a:gd name="T16" fmla="*/ 2147483647 w 699"/>
                  <a:gd name="T17" fmla="*/ 2147483647 h 311"/>
                  <a:gd name="T18" fmla="*/ 2147483647 w 699"/>
                  <a:gd name="T19" fmla="*/ 2147483647 h 311"/>
                  <a:gd name="T20" fmla="*/ 2147483647 w 699"/>
                  <a:gd name="T21" fmla="*/ 2147483647 h 311"/>
                  <a:gd name="T22" fmla="*/ 2147483647 w 699"/>
                  <a:gd name="T23" fmla="*/ 2147483647 h 311"/>
                  <a:gd name="T24" fmla="*/ 2147483647 w 699"/>
                  <a:gd name="T25" fmla="*/ 2147483647 h 311"/>
                  <a:gd name="T26" fmla="*/ 2147483647 w 699"/>
                  <a:gd name="T27" fmla="*/ 2147483647 h 311"/>
                  <a:gd name="T28" fmla="*/ 2147483647 w 699"/>
                  <a:gd name="T29" fmla="*/ 2147483647 h 311"/>
                  <a:gd name="T30" fmla="*/ 2147483647 w 699"/>
                  <a:gd name="T31" fmla="*/ 2147483647 h 311"/>
                  <a:gd name="T32" fmla="*/ 2147483647 w 699"/>
                  <a:gd name="T33" fmla="*/ 2147483647 h 311"/>
                  <a:gd name="T34" fmla="*/ 2147483647 w 699"/>
                  <a:gd name="T35" fmla="*/ 2147483647 h 311"/>
                  <a:gd name="T36" fmla="*/ 2147483647 w 699"/>
                  <a:gd name="T37" fmla="*/ 2147483647 h 311"/>
                  <a:gd name="T38" fmla="*/ 2147483647 w 699"/>
                  <a:gd name="T39" fmla="*/ 2147483647 h 311"/>
                  <a:gd name="T40" fmla="*/ 2147483647 w 699"/>
                  <a:gd name="T41" fmla="*/ 2147483647 h 311"/>
                  <a:gd name="T42" fmla="*/ 2147483647 w 699"/>
                  <a:gd name="T43" fmla="*/ 2147483647 h 311"/>
                  <a:gd name="T44" fmla="*/ 2147483647 w 699"/>
                  <a:gd name="T45" fmla="*/ 2147483647 h 311"/>
                  <a:gd name="T46" fmla="*/ 2147483647 w 699"/>
                  <a:gd name="T47" fmla="*/ 2147483647 h 311"/>
                  <a:gd name="T48" fmla="*/ 2147483647 w 699"/>
                  <a:gd name="T49" fmla="*/ 2147483647 h 311"/>
                  <a:gd name="T50" fmla="*/ 2147483647 w 699"/>
                  <a:gd name="T51" fmla="*/ 2147483647 h 311"/>
                  <a:gd name="T52" fmla="*/ 2147483647 w 699"/>
                  <a:gd name="T53" fmla="*/ 2147483647 h 311"/>
                  <a:gd name="T54" fmla="*/ 2147483647 w 699"/>
                  <a:gd name="T55" fmla="*/ 2147483647 h 311"/>
                  <a:gd name="T56" fmla="*/ 2147483647 w 699"/>
                  <a:gd name="T57" fmla="*/ 2147483647 h 311"/>
                  <a:gd name="T58" fmla="*/ 2147483647 w 699"/>
                  <a:gd name="T59" fmla="*/ 2147483647 h 311"/>
                  <a:gd name="T60" fmla="*/ 2147483647 w 699"/>
                  <a:gd name="T61" fmla="*/ 2147483647 h 311"/>
                  <a:gd name="T62" fmla="*/ 2147483647 w 699"/>
                  <a:gd name="T63" fmla="*/ 2147483647 h 311"/>
                  <a:gd name="T64" fmla="*/ 2147483647 w 699"/>
                  <a:gd name="T65" fmla="*/ 2147483647 h 311"/>
                  <a:gd name="T66" fmla="*/ 2147483647 w 699"/>
                  <a:gd name="T67" fmla="*/ 2147483647 h 311"/>
                  <a:gd name="T68" fmla="*/ 2147483647 w 699"/>
                  <a:gd name="T69" fmla="*/ 2147483647 h 311"/>
                  <a:gd name="T70" fmla="*/ 2147483647 w 699"/>
                  <a:gd name="T71" fmla="*/ 2147483647 h 311"/>
                  <a:gd name="T72" fmla="*/ 2147483647 w 699"/>
                  <a:gd name="T73" fmla="*/ 2147483647 h 311"/>
                  <a:gd name="T74" fmla="*/ 2147483647 w 699"/>
                  <a:gd name="T75" fmla="*/ 2147483647 h 311"/>
                  <a:gd name="T76" fmla="*/ 2147483647 w 699"/>
                  <a:gd name="T77" fmla="*/ 2147483647 h 311"/>
                  <a:gd name="T78" fmla="*/ 2147483647 w 699"/>
                  <a:gd name="T79" fmla="*/ 2147483647 h 311"/>
                  <a:gd name="T80" fmla="*/ 2147483647 w 699"/>
                  <a:gd name="T81" fmla="*/ 2147483647 h 311"/>
                  <a:gd name="T82" fmla="*/ 2147483647 w 699"/>
                  <a:gd name="T83" fmla="*/ 2147483647 h 311"/>
                  <a:gd name="T84" fmla="*/ 2147483647 w 699"/>
                  <a:gd name="T85" fmla="*/ 2147483647 h 311"/>
                  <a:gd name="T86" fmla="*/ 2147483647 w 699"/>
                  <a:gd name="T87" fmla="*/ 2147483647 h 311"/>
                  <a:gd name="T88" fmla="*/ 2147483647 w 699"/>
                  <a:gd name="T89" fmla="*/ 2147483647 h 311"/>
                  <a:gd name="T90" fmla="*/ 2147483647 w 699"/>
                  <a:gd name="T91" fmla="*/ 2147483647 h 311"/>
                  <a:gd name="T92" fmla="*/ 2147483647 w 699"/>
                  <a:gd name="T93" fmla="*/ 2147483647 h 311"/>
                  <a:gd name="T94" fmla="*/ 2147483647 w 699"/>
                  <a:gd name="T95" fmla="*/ 2147483647 h 311"/>
                  <a:gd name="T96" fmla="*/ 2147483647 w 699"/>
                  <a:gd name="T97" fmla="*/ 2147483647 h 311"/>
                  <a:gd name="T98" fmla="*/ 2147483647 w 699"/>
                  <a:gd name="T99" fmla="*/ 2147483647 h 311"/>
                  <a:gd name="T100" fmla="*/ 2147483647 w 699"/>
                  <a:gd name="T101" fmla="*/ 2147483647 h 311"/>
                  <a:gd name="T102" fmla="*/ 2147483647 w 699"/>
                  <a:gd name="T103" fmla="*/ 2147483647 h 311"/>
                  <a:gd name="T104" fmla="*/ 2147483647 w 699"/>
                  <a:gd name="T105" fmla="*/ 2147483647 h 311"/>
                  <a:gd name="T106" fmla="*/ 2147483647 w 699"/>
                  <a:gd name="T107" fmla="*/ 2147483647 h 311"/>
                  <a:gd name="T108" fmla="*/ 2147483647 w 699"/>
                  <a:gd name="T109" fmla="*/ 2147483647 h 311"/>
                  <a:gd name="T110" fmla="*/ 2147483647 w 699"/>
                  <a:gd name="T111" fmla="*/ 2147483647 h 311"/>
                  <a:gd name="T112" fmla="*/ 2147483647 w 699"/>
                  <a:gd name="T113" fmla="*/ 2147483647 h 311"/>
                  <a:gd name="T114" fmla="*/ 2147483647 w 699"/>
                  <a:gd name="T115" fmla="*/ 2147483647 h 3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9"/>
                  <a:gd name="T175" fmla="*/ 0 h 311"/>
                  <a:gd name="T176" fmla="*/ 699 w 699"/>
                  <a:gd name="T177" fmla="*/ 311 h 3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9" h="311">
                    <a:moveTo>
                      <a:pt x="132" y="38"/>
                    </a:moveTo>
                    <a:lnTo>
                      <a:pt x="136" y="38"/>
                    </a:lnTo>
                    <a:lnTo>
                      <a:pt x="138" y="39"/>
                    </a:lnTo>
                    <a:lnTo>
                      <a:pt x="141" y="40"/>
                    </a:lnTo>
                    <a:lnTo>
                      <a:pt x="143" y="41"/>
                    </a:lnTo>
                    <a:lnTo>
                      <a:pt x="144" y="42"/>
                    </a:lnTo>
                    <a:lnTo>
                      <a:pt x="146" y="42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54" y="36"/>
                    </a:lnTo>
                    <a:lnTo>
                      <a:pt x="156" y="29"/>
                    </a:lnTo>
                    <a:lnTo>
                      <a:pt x="159" y="23"/>
                    </a:lnTo>
                    <a:lnTo>
                      <a:pt x="161" y="17"/>
                    </a:lnTo>
                    <a:lnTo>
                      <a:pt x="163" y="11"/>
                    </a:lnTo>
                    <a:lnTo>
                      <a:pt x="165" y="6"/>
                    </a:lnTo>
                    <a:lnTo>
                      <a:pt x="169" y="2"/>
                    </a:lnTo>
                    <a:lnTo>
                      <a:pt x="175" y="0"/>
                    </a:lnTo>
                    <a:lnTo>
                      <a:pt x="180" y="1"/>
                    </a:lnTo>
                    <a:lnTo>
                      <a:pt x="188" y="6"/>
                    </a:lnTo>
                    <a:lnTo>
                      <a:pt x="196" y="14"/>
                    </a:lnTo>
                    <a:lnTo>
                      <a:pt x="204" y="24"/>
                    </a:lnTo>
                    <a:lnTo>
                      <a:pt x="212" y="34"/>
                    </a:lnTo>
                    <a:lnTo>
                      <a:pt x="219" y="44"/>
                    </a:lnTo>
                    <a:lnTo>
                      <a:pt x="225" y="52"/>
                    </a:lnTo>
                    <a:lnTo>
                      <a:pt x="228" y="56"/>
                    </a:lnTo>
                    <a:lnTo>
                      <a:pt x="225" y="57"/>
                    </a:lnTo>
                    <a:lnTo>
                      <a:pt x="222" y="58"/>
                    </a:lnTo>
                    <a:lnTo>
                      <a:pt x="220" y="59"/>
                    </a:lnTo>
                    <a:lnTo>
                      <a:pt x="217" y="60"/>
                    </a:lnTo>
                    <a:lnTo>
                      <a:pt x="215" y="62"/>
                    </a:lnTo>
                    <a:lnTo>
                      <a:pt x="213" y="63"/>
                    </a:lnTo>
                    <a:lnTo>
                      <a:pt x="212" y="66"/>
                    </a:lnTo>
                    <a:lnTo>
                      <a:pt x="210" y="68"/>
                    </a:lnTo>
                    <a:lnTo>
                      <a:pt x="209" y="76"/>
                    </a:lnTo>
                    <a:lnTo>
                      <a:pt x="208" y="82"/>
                    </a:lnTo>
                    <a:lnTo>
                      <a:pt x="208" y="89"/>
                    </a:lnTo>
                    <a:lnTo>
                      <a:pt x="209" y="97"/>
                    </a:lnTo>
                    <a:lnTo>
                      <a:pt x="211" y="104"/>
                    </a:lnTo>
                    <a:lnTo>
                      <a:pt x="214" y="110"/>
                    </a:lnTo>
                    <a:lnTo>
                      <a:pt x="217" y="116"/>
                    </a:lnTo>
                    <a:lnTo>
                      <a:pt x="221" y="121"/>
                    </a:lnTo>
                    <a:lnTo>
                      <a:pt x="225" y="125"/>
                    </a:lnTo>
                    <a:lnTo>
                      <a:pt x="231" y="128"/>
                    </a:lnTo>
                    <a:lnTo>
                      <a:pt x="235" y="130"/>
                    </a:lnTo>
                    <a:lnTo>
                      <a:pt x="241" y="133"/>
                    </a:lnTo>
                    <a:lnTo>
                      <a:pt x="246" y="134"/>
                    </a:lnTo>
                    <a:lnTo>
                      <a:pt x="252" y="136"/>
                    </a:lnTo>
                    <a:lnTo>
                      <a:pt x="258" y="138"/>
                    </a:lnTo>
                    <a:lnTo>
                      <a:pt x="264" y="140"/>
                    </a:lnTo>
                    <a:lnTo>
                      <a:pt x="267" y="144"/>
                    </a:lnTo>
                    <a:lnTo>
                      <a:pt x="270" y="148"/>
                    </a:lnTo>
                    <a:lnTo>
                      <a:pt x="271" y="153"/>
                    </a:lnTo>
                    <a:lnTo>
                      <a:pt x="273" y="158"/>
                    </a:lnTo>
                    <a:lnTo>
                      <a:pt x="275" y="163"/>
                    </a:lnTo>
                    <a:lnTo>
                      <a:pt x="276" y="168"/>
                    </a:lnTo>
                    <a:lnTo>
                      <a:pt x="279" y="173"/>
                    </a:lnTo>
                    <a:lnTo>
                      <a:pt x="281" y="177"/>
                    </a:lnTo>
                    <a:lnTo>
                      <a:pt x="285" y="181"/>
                    </a:lnTo>
                    <a:lnTo>
                      <a:pt x="289" y="181"/>
                    </a:lnTo>
                    <a:lnTo>
                      <a:pt x="292" y="183"/>
                    </a:lnTo>
                    <a:lnTo>
                      <a:pt x="297" y="184"/>
                    </a:lnTo>
                    <a:lnTo>
                      <a:pt x="301" y="184"/>
                    </a:lnTo>
                    <a:lnTo>
                      <a:pt x="306" y="183"/>
                    </a:lnTo>
                    <a:lnTo>
                      <a:pt x="310" y="182"/>
                    </a:lnTo>
                    <a:lnTo>
                      <a:pt x="315" y="181"/>
                    </a:lnTo>
                    <a:lnTo>
                      <a:pt x="321" y="177"/>
                    </a:lnTo>
                    <a:lnTo>
                      <a:pt x="328" y="173"/>
                    </a:lnTo>
                    <a:lnTo>
                      <a:pt x="334" y="170"/>
                    </a:lnTo>
                    <a:lnTo>
                      <a:pt x="341" y="169"/>
                    </a:lnTo>
                    <a:lnTo>
                      <a:pt x="348" y="168"/>
                    </a:lnTo>
                    <a:lnTo>
                      <a:pt x="356" y="168"/>
                    </a:lnTo>
                    <a:lnTo>
                      <a:pt x="363" y="168"/>
                    </a:lnTo>
                    <a:lnTo>
                      <a:pt x="371" y="169"/>
                    </a:lnTo>
                    <a:lnTo>
                      <a:pt x="378" y="169"/>
                    </a:lnTo>
                    <a:lnTo>
                      <a:pt x="387" y="170"/>
                    </a:lnTo>
                    <a:lnTo>
                      <a:pt x="394" y="171"/>
                    </a:lnTo>
                    <a:lnTo>
                      <a:pt x="402" y="171"/>
                    </a:lnTo>
                    <a:lnTo>
                      <a:pt x="408" y="170"/>
                    </a:lnTo>
                    <a:lnTo>
                      <a:pt x="415" y="169"/>
                    </a:lnTo>
                    <a:lnTo>
                      <a:pt x="423" y="167"/>
                    </a:lnTo>
                    <a:lnTo>
                      <a:pt x="430" y="163"/>
                    </a:lnTo>
                    <a:lnTo>
                      <a:pt x="436" y="158"/>
                    </a:lnTo>
                    <a:lnTo>
                      <a:pt x="442" y="154"/>
                    </a:lnTo>
                    <a:lnTo>
                      <a:pt x="449" y="151"/>
                    </a:lnTo>
                    <a:lnTo>
                      <a:pt x="456" y="149"/>
                    </a:lnTo>
                    <a:lnTo>
                      <a:pt x="463" y="147"/>
                    </a:lnTo>
                    <a:lnTo>
                      <a:pt x="471" y="146"/>
                    </a:lnTo>
                    <a:lnTo>
                      <a:pt x="478" y="145"/>
                    </a:lnTo>
                    <a:lnTo>
                      <a:pt x="486" y="144"/>
                    </a:lnTo>
                    <a:lnTo>
                      <a:pt x="488" y="142"/>
                    </a:lnTo>
                    <a:lnTo>
                      <a:pt x="491" y="141"/>
                    </a:lnTo>
                    <a:lnTo>
                      <a:pt x="494" y="139"/>
                    </a:lnTo>
                    <a:lnTo>
                      <a:pt x="497" y="136"/>
                    </a:lnTo>
                    <a:lnTo>
                      <a:pt x="501" y="133"/>
                    </a:lnTo>
                    <a:lnTo>
                      <a:pt x="506" y="131"/>
                    </a:lnTo>
                    <a:lnTo>
                      <a:pt x="511" y="129"/>
                    </a:lnTo>
                    <a:lnTo>
                      <a:pt x="515" y="129"/>
                    </a:lnTo>
                    <a:lnTo>
                      <a:pt x="521" y="128"/>
                    </a:lnTo>
                    <a:lnTo>
                      <a:pt x="524" y="127"/>
                    </a:lnTo>
                    <a:lnTo>
                      <a:pt x="530" y="126"/>
                    </a:lnTo>
                    <a:lnTo>
                      <a:pt x="535" y="126"/>
                    </a:lnTo>
                    <a:lnTo>
                      <a:pt x="540" y="126"/>
                    </a:lnTo>
                    <a:lnTo>
                      <a:pt x="545" y="126"/>
                    </a:lnTo>
                    <a:lnTo>
                      <a:pt x="550" y="125"/>
                    </a:lnTo>
                    <a:lnTo>
                      <a:pt x="555" y="125"/>
                    </a:lnTo>
                    <a:lnTo>
                      <a:pt x="560" y="124"/>
                    </a:lnTo>
                    <a:lnTo>
                      <a:pt x="565" y="123"/>
                    </a:lnTo>
                    <a:lnTo>
                      <a:pt x="570" y="122"/>
                    </a:lnTo>
                    <a:lnTo>
                      <a:pt x="575" y="120"/>
                    </a:lnTo>
                    <a:lnTo>
                      <a:pt x="583" y="114"/>
                    </a:lnTo>
                    <a:lnTo>
                      <a:pt x="591" y="110"/>
                    </a:lnTo>
                    <a:lnTo>
                      <a:pt x="601" y="107"/>
                    </a:lnTo>
                    <a:lnTo>
                      <a:pt x="610" y="106"/>
                    </a:lnTo>
                    <a:lnTo>
                      <a:pt x="620" y="105"/>
                    </a:lnTo>
                    <a:lnTo>
                      <a:pt x="629" y="104"/>
                    </a:lnTo>
                    <a:lnTo>
                      <a:pt x="638" y="101"/>
                    </a:lnTo>
                    <a:lnTo>
                      <a:pt x="646" y="97"/>
                    </a:lnTo>
                    <a:lnTo>
                      <a:pt x="697" y="117"/>
                    </a:lnTo>
                    <a:lnTo>
                      <a:pt x="698" y="118"/>
                    </a:lnTo>
                    <a:lnTo>
                      <a:pt x="697" y="119"/>
                    </a:lnTo>
                    <a:lnTo>
                      <a:pt x="698" y="120"/>
                    </a:lnTo>
                    <a:lnTo>
                      <a:pt x="694" y="123"/>
                    </a:lnTo>
                    <a:lnTo>
                      <a:pt x="690" y="127"/>
                    </a:lnTo>
                    <a:lnTo>
                      <a:pt x="687" y="130"/>
                    </a:lnTo>
                    <a:lnTo>
                      <a:pt x="684" y="133"/>
                    </a:lnTo>
                    <a:lnTo>
                      <a:pt x="681" y="138"/>
                    </a:lnTo>
                    <a:lnTo>
                      <a:pt x="678" y="142"/>
                    </a:lnTo>
                    <a:lnTo>
                      <a:pt x="675" y="146"/>
                    </a:lnTo>
                    <a:lnTo>
                      <a:pt x="672" y="150"/>
                    </a:lnTo>
                    <a:lnTo>
                      <a:pt x="669" y="154"/>
                    </a:lnTo>
                    <a:lnTo>
                      <a:pt x="666" y="158"/>
                    </a:lnTo>
                    <a:lnTo>
                      <a:pt x="663" y="161"/>
                    </a:lnTo>
                    <a:lnTo>
                      <a:pt x="659" y="163"/>
                    </a:lnTo>
                    <a:lnTo>
                      <a:pt x="655" y="166"/>
                    </a:lnTo>
                    <a:lnTo>
                      <a:pt x="651" y="167"/>
                    </a:lnTo>
                    <a:lnTo>
                      <a:pt x="646" y="169"/>
                    </a:lnTo>
                    <a:lnTo>
                      <a:pt x="642" y="171"/>
                    </a:lnTo>
                    <a:lnTo>
                      <a:pt x="640" y="171"/>
                    </a:lnTo>
                    <a:lnTo>
                      <a:pt x="639" y="170"/>
                    </a:lnTo>
                    <a:lnTo>
                      <a:pt x="638" y="170"/>
                    </a:lnTo>
                    <a:lnTo>
                      <a:pt x="636" y="169"/>
                    </a:lnTo>
                    <a:lnTo>
                      <a:pt x="634" y="165"/>
                    </a:lnTo>
                    <a:lnTo>
                      <a:pt x="632" y="162"/>
                    </a:lnTo>
                    <a:lnTo>
                      <a:pt x="630" y="159"/>
                    </a:lnTo>
                    <a:lnTo>
                      <a:pt x="628" y="155"/>
                    </a:lnTo>
                    <a:lnTo>
                      <a:pt x="626" y="152"/>
                    </a:lnTo>
                    <a:lnTo>
                      <a:pt x="622" y="150"/>
                    </a:lnTo>
                    <a:lnTo>
                      <a:pt x="618" y="148"/>
                    </a:lnTo>
                    <a:lnTo>
                      <a:pt x="614" y="147"/>
                    </a:lnTo>
                    <a:lnTo>
                      <a:pt x="608" y="147"/>
                    </a:lnTo>
                    <a:lnTo>
                      <a:pt x="602" y="148"/>
                    </a:lnTo>
                    <a:lnTo>
                      <a:pt x="597" y="150"/>
                    </a:lnTo>
                    <a:lnTo>
                      <a:pt x="591" y="152"/>
                    </a:lnTo>
                    <a:lnTo>
                      <a:pt x="587" y="155"/>
                    </a:lnTo>
                    <a:lnTo>
                      <a:pt x="582" y="160"/>
                    </a:lnTo>
                    <a:lnTo>
                      <a:pt x="578" y="164"/>
                    </a:lnTo>
                    <a:lnTo>
                      <a:pt x="574" y="169"/>
                    </a:lnTo>
                    <a:lnTo>
                      <a:pt x="572" y="172"/>
                    </a:lnTo>
                    <a:lnTo>
                      <a:pt x="570" y="175"/>
                    </a:lnTo>
                    <a:lnTo>
                      <a:pt x="568" y="179"/>
                    </a:lnTo>
                    <a:lnTo>
                      <a:pt x="566" y="181"/>
                    </a:lnTo>
                    <a:lnTo>
                      <a:pt x="559" y="185"/>
                    </a:lnTo>
                    <a:lnTo>
                      <a:pt x="551" y="189"/>
                    </a:lnTo>
                    <a:lnTo>
                      <a:pt x="543" y="192"/>
                    </a:lnTo>
                    <a:lnTo>
                      <a:pt x="535" y="195"/>
                    </a:lnTo>
                    <a:lnTo>
                      <a:pt x="527" y="198"/>
                    </a:lnTo>
                    <a:lnTo>
                      <a:pt x="520" y="202"/>
                    </a:lnTo>
                    <a:lnTo>
                      <a:pt x="513" y="207"/>
                    </a:lnTo>
                    <a:lnTo>
                      <a:pt x="508" y="213"/>
                    </a:lnTo>
                    <a:lnTo>
                      <a:pt x="502" y="215"/>
                    </a:lnTo>
                    <a:lnTo>
                      <a:pt x="497" y="217"/>
                    </a:lnTo>
                    <a:lnTo>
                      <a:pt x="491" y="219"/>
                    </a:lnTo>
                    <a:lnTo>
                      <a:pt x="486" y="221"/>
                    </a:lnTo>
                    <a:lnTo>
                      <a:pt x="481" y="223"/>
                    </a:lnTo>
                    <a:lnTo>
                      <a:pt x="475" y="224"/>
                    </a:lnTo>
                    <a:lnTo>
                      <a:pt x="469" y="225"/>
                    </a:lnTo>
                    <a:lnTo>
                      <a:pt x="463" y="223"/>
                    </a:lnTo>
                    <a:lnTo>
                      <a:pt x="460" y="220"/>
                    </a:lnTo>
                    <a:lnTo>
                      <a:pt x="457" y="218"/>
                    </a:lnTo>
                    <a:lnTo>
                      <a:pt x="453" y="215"/>
                    </a:lnTo>
                    <a:lnTo>
                      <a:pt x="449" y="212"/>
                    </a:lnTo>
                    <a:lnTo>
                      <a:pt x="445" y="211"/>
                    </a:lnTo>
                    <a:lnTo>
                      <a:pt x="440" y="209"/>
                    </a:lnTo>
                    <a:lnTo>
                      <a:pt x="434" y="209"/>
                    </a:lnTo>
                    <a:lnTo>
                      <a:pt x="429" y="209"/>
                    </a:lnTo>
                    <a:lnTo>
                      <a:pt x="425" y="211"/>
                    </a:lnTo>
                    <a:lnTo>
                      <a:pt x="421" y="212"/>
                    </a:lnTo>
                    <a:lnTo>
                      <a:pt x="417" y="214"/>
                    </a:lnTo>
                    <a:lnTo>
                      <a:pt x="414" y="215"/>
                    </a:lnTo>
                    <a:lnTo>
                      <a:pt x="410" y="216"/>
                    </a:lnTo>
                    <a:lnTo>
                      <a:pt x="407" y="216"/>
                    </a:lnTo>
                    <a:lnTo>
                      <a:pt x="404" y="217"/>
                    </a:lnTo>
                    <a:lnTo>
                      <a:pt x="399" y="218"/>
                    </a:lnTo>
                    <a:lnTo>
                      <a:pt x="395" y="218"/>
                    </a:lnTo>
                    <a:lnTo>
                      <a:pt x="391" y="218"/>
                    </a:lnTo>
                    <a:lnTo>
                      <a:pt x="386" y="217"/>
                    </a:lnTo>
                    <a:lnTo>
                      <a:pt x="382" y="216"/>
                    </a:lnTo>
                    <a:lnTo>
                      <a:pt x="378" y="216"/>
                    </a:lnTo>
                    <a:lnTo>
                      <a:pt x="374" y="216"/>
                    </a:lnTo>
                    <a:lnTo>
                      <a:pt x="370" y="217"/>
                    </a:lnTo>
                    <a:lnTo>
                      <a:pt x="367" y="219"/>
                    </a:lnTo>
                    <a:lnTo>
                      <a:pt x="363" y="224"/>
                    </a:lnTo>
                    <a:lnTo>
                      <a:pt x="359" y="228"/>
                    </a:lnTo>
                    <a:lnTo>
                      <a:pt x="355" y="232"/>
                    </a:lnTo>
                    <a:lnTo>
                      <a:pt x="351" y="236"/>
                    </a:lnTo>
                    <a:lnTo>
                      <a:pt x="347" y="240"/>
                    </a:lnTo>
                    <a:lnTo>
                      <a:pt x="344" y="245"/>
                    </a:lnTo>
                    <a:lnTo>
                      <a:pt x="340" y="249"/>
                    </a:lnTo>
                    <a:lnTo>
                      <a:pt x="337" y="253"/>
                    </a:lnTo>
                    <a:lnTo>
                      <a:pt x="335" y="256"/>
                    </a:lnTo>
                    <a:lnTo>
                      <a:pt x="332" y="258"/>
                    </a:lnTo>
                    <a:lnTo>
                      <a:pt x="328" y="262"/>
                    </a:lnTo>
                    <a:lnTo>
                      <a:pt x="326" y="265"/>
                    </a:lnTo>
                    <a:lnTo>
                      <a:pt x="323" y="268"/>
                    </a:lnTo>
                    <a:lnTo>
                      <a:pt x="321" y="272"/>
                    </a:lnTo>
                    <a:lnTo>
                      <a:pt x="320" y="276"/>
                    </a:lnTo>
                    <a:lnTo>
                      <a:pt x="320" y="280"/>
                    </a:lnTo>
                    <a:lnTo>
                      <a:pt x="322" y="282"/>
                    </a:lnTo>
                    <a:lnTo>
                      <a:pt x="323" y="284"/>
                    </a:lnTo>
                    <a:lnTo>
                      <a:pt x="324" y="285"/>
                    </a:lnTo>
                    <a:lnTo>
                      <a:pt x="326" y="287"/>
                    </a:lnTo>
                    <a:lnTo>
                      <a:pt x="342" y="297"/>
                    </a:lnTo>
                    <a:lnTo>
                      <a:pt x="342" y="298"/>
                    </a:lnTo>
                    <a:lnTo>
                      <a:pt x="342" y="299"/>
                    </a:lnTo>
                    <a:lnTo>
                      <a:pt x="342" y="300"/>
                    </a:lnTo>
                    <a:lnTo>
                      <a:pt x="341" y="303"/>
                    </a:lnTo>
                    <a:lnTo>
                      <a:pt x="338" y="304"/>
                    </a:lnTo>
                    <a:lnTo>
                      <a:pt x="337" y="306"/>
                    </a:lnTo>
                    <a:lnTo>
                      <a:pt x="334" y="307"/>
                    </a:lnTo>
                    <a:lnTo>
                      <a:pt x="331" y="308"/>
                    </a:lnTo>
                    <a:lnTo>
                      <a:pt x="328" y="309"/>
                    </a:lnTo>
                    <a:lnTo>
                      <a:pt x="326" y="309"/>
                    </a:lnTo>
                    <a:lnTo>
                      <a:pt x="323" y="310"/>
                    </a:lnTo>
                    <a:lnTo>
                      <a:pt x="317" y="308"/>
                    </a:lnTo>
                    <a:lnTo>
                      <a:pt x="311" y="306"/>
                    </a:lnTo>
                    <a:lnTo>
                      <a:pt x="305" y="304"/>
                    </a:lnTo>
                    <a:lnTo>
                      <a:pt x="299" y="303"/>
                    </a:lnTo>
                    <a:lnTo>
                      <a:pt x="293" y="302"/>
                    </a:lnTo>
                    <a:lnTo>
                      <a:pt x="289" y="301"/>
                    </a:lnTo>
                    <a:lnTo>
                      <a:pt x="283" y="299"/>
                    </a:lnTo>
                    <a:lnTo>
                      <a:pt x="277" y="298"/>
                    </a:lnTo>
                    <a:lnTo>
                      <a:pt x="272" y="295"/>
                    </a:lnTo>
                    <a:lnTo>
                      <a:pt x="267" y="293"/>
                    </a:lnTo>
                    <a:lnTo>
                      <a:pt x="262" y="290"/>
                    </a:lnTo>
                    <a:lnTo>
                      <a:pt x="257" y="288"/>
                    </a:lnTo>
                    <a:lnTo>
                      <a:pt x="252" y="286"/>
                    </a:lnTo>
                    <a:lnTo>
                      <a:pt x="248" y="284"/>
                    </a:lnTo>
                    <a:lnTo>
                      <a:pt x="243" y="283"/>
                    </a:lnTo>
                    <a:lnTo>
                      <a:pt x="239" y="281"/>
                    </a:lnTo>
                    <a:lnTo>
                      <a:pt x="234" y="279"/>
                    </a:lnTo>
                    <a:lnTo>
                      <a:pt x="230" y="278"/>
                    </a:lnTo>
                    <a:lnTo>
                      <a:pt x="224" y="276"/>
                    </a:lnTo>
                    <a:lnTo>
                      <a:pt x="220" y="275"/>
                    </a:lnTo>
                    <a:lnTo>
                      <a:pt x="214" y="273"/>
                    </a:lnTo>
                    <a:lnTo>
                      <a:pt x="209" y="272"/>
                    </a:lnTo>
                    <a:lnTo>
                      <a:pt x="203" y="270"/>
                    </a:lnTo>
                    <a:lnTo>
                      <a:pt x="196" y="268"/>
                    </a:lnTo>
                    <a:lnTo>
                      <a:pt x="192" y="267"/>
                    </a:lnTo>
                    <a:lnTo>
                      <a:pt x="189" y="266"/>
                    </a:lnTo>
                    <a:lnTo>
                      <a:pt x="186" y="265"/>
                    </a:lnTo>
                    <a:lnTo>
                      <a:pt x="183" y="262"/>
                    </a:lnTo>
                    <a:lnTo>
                      <a:pt x="178" y="247"/>
                    </a:lnTo>
                    <a:lnTo>
                      <a:pt x="173" y="236"/>
                    </a:lnTo>
                    <a:lnTo>
                      <a:pt x="167" y="229"/>
                    </a:lnTo>
                    <a:lnTo>
                      <a:pt x="161" y="224"/>
                    </a:lnTo>
                    <a:lnTo>
                      <a:pt x="155" y="220"/>
                    </a:lnTo>
                    <a:lnTo>
                      <a:pt x="150" y="219"/>
                    </a:lnTo>
                    <a:lnTo>
                      <a:pt x="145" y="218"/>
                    </a:lnTo>
                    <a:lnTo>
                      <a:pt x="141" y="217"/>
                    </a:lnTo>
                    <a:lnTo>
                      <a:pt x="136" y="217"/>
                    </a:lnTo>
                    <a:lnTo>
                      <a:pt x="130" y="217"/>
                    </a:lnTo>
                    <a:lnTo>
                      <a:pt x="125" y="218"/>
                    </a:lnTo>
                    <a:lnTo>
                      <a:pt x="118" y="219"/>
                    </a:lnTo>
                    <a:lnTo>
                      <a:pt x="111" y="220"/>
                    </a:lnTo>
                    <a:lnTo>
                      <a:pt x="104" y="221"/>
                    </a:lnTo>
                    <a:lnTo>
                      <a:pt x="97" y="223"/>
                    </a:lnTo>
                    <a:lnTo>
                      <a:pt x="89" y="226"/>
                    </a:lnTo>
                    <a:lnTo>
                      <a:pt x="83" y="228"/>
                    </a:lnTo>
                    <a:lnTo>
                      <a:pt x="76" y="230"/>
                    </a:lnTo>
                    <a:lnTo>
                      <a:pt x="70" y="233"/>
                    </a:lnTo>
                    <a:lnTo>
                      <a:pt x="65" y="235"/>
                    </a:lnTo>
                    <a:lnTo>
                      <a:pt x="61" y="237"/>
                    </a:lnTo>
                    <a:lnTo>
                      <a:pt x="58" y="240"/>
                    </a:lnTo>
                    <a:lnTo>
                      <a:pt x="57" y="242"/>
                    </a:lnTo>
                    <a:lnTo>
                      <a:pt x="56" y="245"/>
                    </a:lnTo>
                    <a:lnTo>
                      <a:pt x="53" y="247"/>
                    </a:lnTo>
                    <a:lnTo>
                      <a:pt x="51" y="250"/>
                    </a:lnTo>
                    <a:lnTo>
                      <a:pt x="50" y="253"/>
                    </a:lnTo>
                    <a:lnTo>
                      <a:pt x="50" y="256"/>
                    </a:lnTo>
                    <a:lnTo>
                      <a:pt x="50" y="258"/>
                    </a:lnTo>
                    <a:lnTo>
                      <a:pt x="49" y="260"/>
                    </a:lnTo>
                    <a:lnTo>
                      <a:pt x="48" y="262"/>
                    </a:lnTo>
                    <a:lnTo>
                      <a:pt x="46" y="263"/>
                    </a:lnTo>
                    <a:lnTo>
                      <a:pt x="40" y="263"/>
                    </a:lnTo>
                    <a:lnTo>
                      <a:pt x="36" y="262"/>
                    </a:lnTo>
                    <a:lnTo>
                      <a:pt x="31" y="262"/>
                    </a:lnTo>
                    <a:lnTo>
                      <a:pt x="27" y="260"/>
                    </a:lnTo>
                    <a:lnTo>
                      <a:pt x="22" y="259"/>
                    </a:lnTo>
                    <a:lnTo>
                      <a:pt x="18" y="258"/>
                    </a:lnTo>
                    <a:lnTo>
                      <a:pt x="13" y="256"/>
                    </a:lnTo>
                    <a:lnTo>
                      <a:pt x="8" y="256"/>
                    </a:lnTo>
                    <a:lnTo>
                      <a:pt x="6" y="254"/>
                    </a:lnTo>
                    <a:lnTo>
                      <a:pt x="4" y="251"/>
                    </a:lnTo>
                    <a:lnTo>
                      <a:pt x="3" y="248"/>
                    </a:lnTo>
                    <a:lnTo>
                      <a:pt x="2" y="246"/>
                    </a:lnTo>
                    <a:lnTo>
                      <a:pt x="1" y="243"/>
                    </a:lnTo>
                    <a:lnTo>
                      <a:pt x="0" y="239"/>
                    </a:lnTo>
                    <a:lnTo>
                      <a:pt x="0" y="237"/>
                    </a:lnTo>
                    <a:lnTo>
                      <a:pt x="0" y="233"/>
                    </a:lnTo>
                    <a:lnTo>
                      <a:pt x="8" y="226"/>
                    </a:lnTo>
                    <a:lnTo>
                      <a:pt x="13" y="217"/>
                    </a:lnTo>
                    <a:lnTo>
                      <a:pt x="18" y="207"/>
                    </a:lnTo>
                    <a:lnTo>
                      <a:pt x="21" y="198"/>
                    </a:lnTo>
                    <a:lnTo>
                      <a:pt x="23" y="190"/>
                    </a:lnTo>
                    <a:lnTo>
                      <a:pt x="25" y="183"/>
                    </a:lnTo>
                    <a:lnTo>
                      <a:pt x="27" y="179"/>
                    </a:lnTo>
                    <a:lnTo>
                      <a:pt x="29" y="176"/>
                    </a:lnTo>
                    <a:lnTo>
                      <a:pt x="42" y="169"/>
                    </a:lnTo>
                    <a:lnTo>
                      <a:pt x="51" y="163"/>
                    </a:lnTo>
                    <a:lnTo>
                      <a:pt x="58" y="159"/>
                    </a:lnTo>
                    <a:lnTo>
                      <a:pt x="61" y="155"/>
                    </a:lnTo>
                    <a:lnTo>
                      <a:pt x="64" y="150"/>
                    </a:lnTo>
                    <a:lnTo>
                      <a:pt x="65" y="145"/>
                    </a:lnTo>
                    <a:lnTo>
                      <a:pt x="65" y="138"/>
                    </a:lnTo>
                    <a:lnTo>
                      <a:pt x="66" y="130"/>
                    </a:lnTo>
                    <a:lnTo>
                      <a:pt x="68" y="126"/>
                    </a:lnTo>
                    <a:lnTo>
                      <a:pt x="72" y="123"/>
                    </a:lnTo>
                    <a:lnTo>
                      <a:pt x="75" y="121"/>
                    </a:lnTo>
                    <a:lnTo>
                      <a:pt x="77" y="120"/>
                    </a:lnTo>
                    <a:lnTo>
                      <a:pt x="79" y="118"/>
                    </a:lnTo>
                    <a:lnTo>
                      <a:pt x="80" y="114"/>
                    </a:lnTo>
                    <a:lnTo>
                      <a:pt x="78" y="109"/>
                    </a:lnTo>
                    <a:lnTo>
                      <a:pt x="74" y="100"/>
                    </a:lnTo>
                    <a:lnTo>
                      <a:pt x="67" y="92"/>
                    </a:lnTo>
                    <a:lnTo>
                      <a:pt x="64" y="83"/>
                    </a:lnTo>
                    <a:lnTo>
                      <a:pt x="62" y="75"/>
                    </a:lnTo>
                    <a:lnTo>
                      <a:pt x="62" y="66"/>
                    </a:lnTo>
                    <a:lnTo>
                      <a:pt x="63" y="58"/>
                    </a:lnTo>
                    <a:lnTo>
                      <a:pt x="66" y="51"/>
                    </a:lnTo>
                    <a:lnTo>
                      <a:pt x="68" y="44"/>
                    </a:lnTo>
                    <a:lnTo>
                      <a:pt x="70" y="39"/>
                    </a:lnTo>
                    <a:lnTo>
                      <a:pt x="74" y="36"/>
                    </a:lnTo>
                    <a:lnTo>
                      <a:pt x="81" y="33"/>
                    </a:lnTo>
                    <a:lnTo>
                      <a:pt x="91" y="32"/>
                    </a:lnTo>
                    <a:lnTo>
                      <a:pt x="103" y="31"/>
                    </a:lnTo>
                    <a:lnTo>
                      <a:pt x="114" y="31"/>
                    </a:lnTo>
                    <a:lnTo>
                      <a:pt x="124" y="33"/>
                    </a:lnTo>
                    <a:lnTo>
                      <a:pt x="130" y="35"/>
                    </a:lnTo>
                    <a:lnTo>
                      <a:pt x="132" y="38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80">
                <a:extLst>
                  <a:ext uri="{FF2B5EF4-FFF2-40B4-BE49-F238E27FC236}">
                    <a16:creationId xmlns:a16="http://schemas.microsoft.com/office/drawing/2014/main" id="{8A95840F-138C-D648-AFE7-5A671C437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850" y="2733473"/>
                <a:ext cx="522062" cy="416257"/>
              </a:xfrm>
              <a:custGeom>
                <a:avLst/>
                <a:gdLst>
                  <a:gd name="T0" fmla="*/ 2147483647 w 374"/>
                  <a:gd name="T1" fmla="*/ 2147483647 h 299"/>
                  <a:gd name="T2" fmla="*/ 2147483647 w 374"/>
                  <a:gd name="T3" fmla="*/ 2147483647 h 299"/>
                  <a:gd name="T4" fmla="*/ 2147483647 w 374"/>
                  <a:gd name="T5" fmla="*/ 2147483647 h 299"/>
                  <a:gd name="T6" fmla="*/ 2147483647 w 374"/>
                  <a:gd name="T7" fmla="*/ 2147483647 h 299"/>
                  <a:gd name="T8" fmla="*/ 2147483647 w 374"/>
                  <a:gd name="T9" fmla="*/ 2147483647 h 299"/>
                  <a:gd name="T10" fmla="*/ 2147483647 w 374"/>
                  <a:gd name="T11" fmla="*/ 2147483647 h 299"/>
                  <a:gd name="T12" fmla="*/ 2147483647 w 374"/>
                  <a:gd name="T13" fmla="*/ 2147483647 h 299"/>
                  <a:gd name="T14" fmla="*/ 2147483647 w 374"/>
                  <a:gd name="T15" fmla="*/ 2147483647 h 299"/>
                  <a:gd name="T16" fmla="*/ 2147483647 w 374"/>
                  <a:gd name="T17" fmla="*/ 2147483647 h 299"/>
                  <a:gd name="T18" fmla="*/ 2147483647 w 374"/>
                  <a:gd name="T19" fmla="*/ 2147483647 h 299"/>
                  <a:gd name="T20" fmla="*/ 2147483647 w 374"/>
                  <a:gd name="T21" fmla="*/ 2147483647 h 299"/>
                  <a:gd name="T22" fmla="*/ 2147483647 w 374"/>
                  <a:gd name="T23" fmla="*/ 2147483647 h 299"/>
                  <a:gd name="T24" fmla="*/ 2147483647 w 374"/>
                  <a:gd name="T25" fmla="*/ 2147483647 h 299"/>
                  <a:gd name="T26" fmla="*/ 2147483647 w 374"/>
                  <a:gd name="T27" fmla="*/ 2147483647 h 299"/>
                  <a:gd name="T28" fmla="*/ 2147483647 w 374"/>
                  <a:gd name="T29" fmla="*/ 2147483647 h 299"/>
                  <a:gd name="T30" fmla="*/ 2147483647 w 374"/>
                  <a:gd name="T31" fmla="*/ 2147483647 h 299"/>
                  <a:gd name="T32" fmla="*/ 2147483647 w 374"/>
                  <a:gd name="T33" fmla="*/ 2147483647 h 299"/>
                  <a:gd name="T34" fmla="*/ 2147483647 w 374"/>
                  <a:gd name="T35" fmla="*/ 2147483647 h 299"/>
                  <a:gd name="T36" fmla="*/ 2147483647 w 374"/>
                  <a:gd name="T37" fmla="*/ 2147483647 h 299"/>
                  <a:gd name="T38" fmla="*/ 2147483647 w 374"/>
                  <a:gd name="T39" fmla="*/ 2147483647 h 299"/>
                  <a:gd name="T40" fmla="*/ 2147483647 w 374"/>
                  <a:gd name="T41" fmla="*/ 2147483647 h 299"/>
                  <a:gd name="T42" fmla="*/ 2147483647 w 374"/>
                  <a:gd name="T43" fmla="*/ 2147483647 h 299"/>
                  <a:gd name="T44" fmla="*/ 2147483647 w 374"/>
                  <a:gd name="T45" fmla="*/ 2147483647 h 299"/>
                  <a:gd name="T46" fmla="*/ 2147483647 w 374"/>
                  <a:gd name="T47" fmla="*/ 2147483647 h 299"/>
                  <a:gd name="T48" fmla="*/ 2147483647 w 374"/>
                  <a:gd name="T49" fmla="*/ 2147483647 h 299"/>
                  <a:gd name="T50" fmla="*/ 2147483647 w 374"/>
                  <a:gd name="T51" fmla="*/ 2147483647 h 299"/>
                  <a:gd name="T52" fmla="*/ 2147483647 w 374"/>
                  <a:gd name="T53" fmla="*/ 2147483647 h 299"/>
                  <a:gd name="T54" fmla="*/ 2147483647 w 374"/>
                  <a:gd name="T55" fmla="*/ 2147483647 h 299"/>
                  <a:gd name="T56" fmla="*/ 2147483647 w 374"/>
                  <a:gd name="T57" fmla="*/ 2147483647 h 299"/>
                  <a:gd name="T58" fmla="*/ 2147483647 w 374"/>
                  <a:gd name="T59" fmla="*/ 2147483647 h 299"/>
                  <a:gd name="T60" fmla="*/ 2147483647 w 374"/>
                  <a:gd name="T61" fmla="*/ 2147483647 h 299"/>
                  <a:gd name="T62" fmla="*/ 2147483647 w 374"/>
                  <a:gd name="T63" fmla="*/ 2147483647 h 299"/>
                  <a:gd name="T64" fmla="*/ 2147483647 w 374"/>
                  <a:gd name="T65" fmla="*/ 2147483647 h 299"/>
                  <a:gd name="T66" fmla="*/ 2147483647 w 374"/>
                  <a:gd name="T67" fmla="*/ 2147483647 h 299"/>
                  <a:gd name="T68" fmla="*/ 0 w 374"/>
                  <a:gd name="T69" fmla="*/ 2147483647 h 299"/>
                  <a:gd name="T70" fmla="*/ 2147483647 w 374"/>
                  <a:gd name="T71" fmla="*/ 2147483647 h 299"/>
                  <a:gd name="T72" fmla="*/ 2147483647 w 374"/>
                  <a:gd name="T73" fmla="*/ 2147483647 h 299"/>
                  <a:gd name="T74" fmla="*/ 2147483647 w 374"/>
                  <a:gd name="T75" fmla="*/ 2147483647 h 299"/>
                  <a:gd name="T76" fmla="*/ 2147483647 w 374"/>
                  <a:gd name="T77" fmla="*/ 2147483647 h 299"/>
                  <a:gd name="T78" fmla="*/ 2147483647 w 374"/>
                  <a:gd name="T79" fmla="*/ 2147483647 h 299"/>
                  <a:gd name="T80" fmla="*/ 2147483647 w 374"/>
                  <a:gd name="T81" fmla="*/ 2147483647 h 299"/>
                  <a:gd name="T82" fmla="*/ 2147483647 w 374"/>
                  <a:gd name="T83" fmla="*/ 2147483647 h 299"/>
                  <a:gd name="T84" fmla="*/ 2147483647 w 374"/>
                  <a:gd name="T85" fmla="*/ 2147483647 h 299"/>
                  <a:gd name="T86" fmla="*/ 2147483647 w 374"/>
                  <a:gd name="T87" fmla="*/ 2147483647 h 299"/>
                  <a:gd name="T88" fmla="*/ 2147483647 w 374"/>
                  <a:gd name="T89" fmla="*/ 2147483647 h 299"/>
                  <a:gd name="T90" fmla="*/ 2147483647 w 374"/>
                  <a:gd name="T91" fmla="*/ 2147483647 h 299"/>
                  <a:gd name="T92" fmla="*/ 2147483647 w 374"/>
                  <a:gd name="T93" fmla="*/ 2147483647 h 299"/>
                  <a:gd name="T94" fmla="*/ 2147483647 w 374"/>
                  <a:gd name="T95" fmla="*/ 2147483647 h 299"/>
                  <a:gd name="T96" fmla="*/ 2147483647 w 374"/>
                  <a:gd name="T97" fmla="*/ 2147483647 h 299"/>
                  <a:gd name="T98" fmla="*/ 2147483647 w 374"/>
                  <a:gd name="T99" fmla="*/ 2147483647 h 299"/>
                  <a:gd name="T100" fmla="*/ 2147483647 w 374"/>
                  <a:gd name="T101" fmla="*/ 2147483647 h 299"/>
                  <a:gd name="T102" fmla="*/ 2147483647 w 374"/>
                  <a:gd name="T103" fmla="*/ 2147483647 h 299"/>
                  <a:gd name="T104" fmla="*/ 2147483647 w 374"/>
                  <a:gd name="T105" fmla="*/ 2147483647 h 299"/>
                  <a:gd name="T106" fmla="*/ 2147483647 w 374"/>
                  <a:gd name="T107" fmla="*/ 2147483647 h 299"/>
                  <a:gd name="T108" fmla="*/ 2147483647 w 374"/>
                  <a:gd name="T109" fmla="*/ 2147483647 h 299"/>
                  <a:gd name="T110" fmla="*/ 2147483647 w 374"/>
                  <a:gd name="T111" fmla="*/ 2147483647 h 299"/>
                  <a:gd name="T112" fmla="*/ 2147483647 w 374"/>
                  <a:gd name="T113" fmla="*/ 2147483647 h 299"/>
                  <a:gd name="T114" fmla="*/ 2147483647 w 374"/>
                  <a:gd name="T115" fmla="*/ 2147483647 h 29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299"/>
                  <a:gd name="T176" fmla="*/ 374 w 374"/>
                  <a:gd name="T177" fmla="*/ 299 h 29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299">
                    <a:moveTo>
                      <a:pt x="142" y="2"/>
                    </a:moveTo>
                    <a:lnTo>
                      <a:pt x="144" y="8"/>
                    </a:lnTo>
                    <a:lnTo>
                      <a:pt x="145" y="15"/>
                    </a:lnTo>
                    <a:lnTo>
                      <a:pt x="146" y="21"/>
                    </a:lnTo>
                    <a:lnTo>
                      <a:pt x="147" y="27"/>
                    </a:lnTo>
                    <a:lnTo>
                      <a:pt x="148" y="34"/>
                    </a:lnTo>
                    <a:lnTo>
                      <a:pt x="150" y="41"/>
                    </a:lnTo>
                    <a:lnTo>
                      <a:pt x="151" y="48"/>
                    </a:lnTo>
                    <a:lnTo>
                      <a:pt x="152" y="55"/>
                    </a:lnTo>
                    <a:lnTo>
                      <a:pt x="153" y="61"/>
                    </a:lnTo>
                    <a:lnTo>
                      <a:pt x="154" y="68"/>
                    </a:lnTo>
                    <a:lnTo>
                      <a:pt x="155" y="75"/>
                    </a:lnTo>
                    <a:lnTo>
                      <a:pt x="156" y="81"/>
                    </a:lnTo>
                    <a:lnTo>
                      <a:pt x="158" y="87"/>
                    </a:lnTo>
                    <a:lnTo>
                      <a:pt x="160" y="95"/>
                    </a:lnTo>
                    <a:lnTo>
                      <a:pt x="163" y="101"/>
                    </a:lnTo>
                    <a:lnTo>
                      <a:pt x="166" y="108"/>
                    </a:lnTo>
                    <a:lnTo>
                      <a:pt x="168" y="113"/>
                    </a:lnTo>
                    <a:lnTo>
                      <a:pt x="171" y="117"/>
                    </a:lnTo>
                    <a:lnTo>
                      <a:pt x="174" y="122"/>
                    </a:lnTo>
                    <a:lnTo>
                      <a:pt x="177" y="126"/>
                    </a:lnTo>
                    <a:lnTo>
                      <a:pt x="180" y="131"/>
                    </a:lnTo>
                    <a:lnTo>
                      <a:pt x="184" y="134"/>
                    </a:lnTo>
                    <a:lnTo>
                      <a:pt x="189" y="137"/>
                    </a:lnTo>
                    <a:lnTo>
                      <a:pt x="194" y="139"/>
                    </a:lnTo>
                    <a:lnTo>
                      <a:pt x="202" y="141"/>
                    </a:lnTo>
                    <a:lnTo>
                      <a:pt x="208" y="142"/>
                    </a:lnTo>
                    <a:lnTo>
                      <a:pt x="215" y="142"/>
                    </a:lnTo>
                    <a:lnTo>
                      <a:pt x="221" y="141"/>
                    </a:lnTo>
                    <a:lnTo>
                      <a:pt x="228" y="140"/>
                    </a:lnTo>
                    <a:lnTo>
                      <a:pt x="234" y="138"/>
                    </a:lnTo>
                    <a:lnTo>
                      <a:pt x="242" y="137"/>
                    </a:lnTo>
                    <a:lnTo>
                      <a:pt x="248" y="136"/>
                    </a:lnTo>
                    <a:lnTo>
                      <a:pt x="253" y="135"/>
                    </a:lnTo>
                    <a:lnTo>
                      <a:pt x="257" y="133"/>
                    </a:lnTo>
                    <a:lnTo>
                      <a:pt x="261" y="131"/>
                    </a:lnTo>
                    <a:lnTo>
                      <a:pt x="264" y="128"/>
                    </a:lnTo>
                    <a:lnTo>
                      <a:pt x="268" y="125"/>
                    </a:lnTo>
                    <a:lnTo>
                      <a:pt x="271" y="124"/>
                    </a:lnTo>
                    <a:lnTo>
                      <a:pt x="274" y="121"/>
                    </a:lnTo>
                    <a:lnTo>
                      <a:pt x="278" y="118"/>
                    </a:lnTo>
                    <a:lnTo>
                      <a:pt x="280" y="117"/>
                    </a:lnTo>
                    <a:lnTo>
                      <a:pt x="281" y="116"/>
                    </a:lnTo>
                    <a:lnTo>
                      <a:pt x="284" y="115"/>
                    </a:lnTo>
                    <a:lnTo>
                      <a:pt x="286" y="114"/>
                    </a:lnTo>
                    <a:lnTo>
                      <a:pt x="288" y="112"/>
                    </a:lnTo>
                    <a:lnTo>
                      <a:pt x="290" y="111"/>
                    </a:lnTo>
                    <a:lnTo>
                      <a:pt x="293" y="109"/>
                    </a:lnTo>
                    <a:lnTo>
                      <a:pt x="296" y="108"/>
                    </a:lnTo>
                    <a:lnTo>
                      <a:pt x="299" y="106"/>
                    </a:lnTo>
                    <a:lnTo>
                      <a:pt x="302" y="104"/>
                    </a:lnTo>
                    <a:lnTo>
                      <a:pt x="306" y="102"/>
                    </a:lnTo>
                    <a:lnTo>
                      <a:pt x="309" y="101"/>
                    </a:lnTo>
                    <a:lnTo>
                      <a:pt x="313" y="100"/>
                    </a:lnTo>
                    <a:lnTo>
                      <a:pt x="317" y="99"/>
                    </a:lnTo>
                    <a:lnTo>
                      <a:pt x="321" y="100"/>
                    </a:lnTo>
                    <a:lnTo>
                      <a:pt x="325" y="101"/>
                    </a:lnTo>
                    <a:lnTo>
                      <a:pt x="326" y="101"/>
                    </a:lnTo>
                    <a:lnTo>
                      <a:pt x="328" y="101"/>
                    </a:lnTo>
                    <a:lnTo>
                      <a:pt x="328" y="102"/>
                    </a:lnTo>
                    <a:lnTo>
                      <a:pt x="332" y="108"/>
                    </a:lnTo>
                    <a:lnTo>
                      <a:pt x="335" y="115"/>
                    </a:lnTo>
                    <a:lnTo>
                      <a:pt x="338" y="122"/>
                    </a:lnTo>
                    <a:lnTo>
                      <a:pt x="341" y="129"/>
                    </a:lnTo>
                    <a:lnTo>
                      <a:pt x="343" y="136"/>
                    </a:lnTo>
                    <a:lnTo>
                      <a:pt x="346" y="144"/>
                    </a:lnTo>
                    <a:lnTo>
                      <a:pt x="349" y="150"/>
                    </a:lnTo>
                    <a:lnTo>
                      <a:pt x="353" y="157"/>
                    </a:lnTo>
                    <a:lnTo>
                      <a:pt x="355" y="165"/>
                    </a:lnTo>
                    <a:lnTo>
                      <a:pt x="358" y="172"/>
                    </a:lnTo>
                    <a:lnTo>
                      <a:pt x="361" y="178"/>
                    </a:lnTo>
                    <a:lnTo>
                      <a:pt x="364" y="185"/>
                    </a:lnTo>
                    <a:lnTo>
                      <a:pt x="366" y="192"/>
                    </a:lnTo>
                    <a:lnTo>
                      <a:pt x="369" y="199"/>
                    </a:lnTo>
                    <a:lnTo>
                      <a:pt x="372" y="206"/>
                    </a:lnTo>
                    <a:lnTo>
                      <a:pt x="373" y="213"/>
                    </a:lnTo>
                    <a:lnTo>
                      <a:pt x="366" y="214"/>
                    </a:lnTo>
                    <a:lnTo>
                      <a:pt x="358" y="217"/>
                    </a:lnTo>
                    <a:lnTo>
                      <a:pt x="351" y="221"/>
                    </a:lnTo>
                    <a:lnTo>
                      <a:pt x="344" y="224"/>
                    </a:lnTo>
                    <a:lnTo>
                      <a:pt x="338" y="227"/>
                    </a:lnTo>
                    <a:lnTo>
                      <a:pt x="330" y="229"/>
                    </a:lnTo>
                    <a:lnTo>
                      <a:pt x="322" y="229"/>
                    </a:lnTo>
                    <a:lnTo>
                      <a:pt x="314" y="227"/>
                    </a:lnTo>
                    <a:lnTo>
                      <a:pt x="309" y="224"/>
                    </a:lnTo>
                    <a:lnTo>
                      <a:pt x="305" y="223"/>
                    </a:lnTo>
                    <a:lnTo>
                      <a:pt x="300" y="221"/>
                    </a:lnTo>
                    <a:lnTo>
                      <a:pt x="296" y="220"/>
                    </a:lnTo>
                    <a:lnTo>
                      <a:pt x="291" y="220"/>
                    </a:lnTo>
                    <a:lnTo>
                      <a:pt x="286" y="220"/>
                    </a:lnTo>
                    <a:lnTo>
                      <a:pt x="281" y="221"/>
                    </a:lnTo>
                    <a:lnTo>
                      <a:pt x="278" y="223"/>
                    </a:lnTo>
                    <a:lnTo>
                      <a:pt x="271" y="227"/>
                    </a:lnTo>
                    <a:lnTo>
                      <a:pt x="262" y="229"/>
                    </a:lnTo>
                    <a:lnTo>
                      <a:pt x="254" y="230"/>
                    </a:lnTo>
                    <a:lnTo>
                      <a:pt x="246" y="230"/>
                    </a:lnTo>
                    <a:lnTo>
                      <a:pt x="238" y="229"/>
                    </a:lnTo>
                    <a:lnTo>
                      <a:pt x="230" y="228"/>
                    </a:lnTo>
                    <a:lnTo>
                      <a:pt x="222" y="227"/>
                    </a:lnTo>
                    <a:lnTo>
                      <a:pt x="215" y="227"/>
                    </a:lnTo>
                    <a:lnTo>
                      <a:pt x="208" y="235"/>
                    </a:lnTo>
                    <a:lnTo>
                      <a:pt x="201" y="242"/>
                    </a:lnTo>
                    <a:lnTo>
                      <a:pt x="194" y="248"/>
                    </a:lnTo>
                    <a:lnTo>
                      <a:pt x="185" y="254"/>
                    </a:lnTo>
                    <a:lnTo>
                      <a:pt x="177" y="259"/>
                    </a:lnTo>
                    <a:lnTo>
                      <a:pt x="168" y="264"/>
                    </a:lnTo>
                    <a:lnTo>
                      <a:pt x="158" y="268"/>
                    </a:lnTo>
                    <a:lnTo>
                      <a:pt x="150" y="273"/>
                    </a:lnTo>
                    <a:lnTo>
                      <a:pt x="145" y="277"/>
                    </a:lnTo>
                    <a:lnTo>
                      <a:pt x="139" y="281"/>
                    </a:lnTo>
                    <a:lnTo>
                      <a:pt x="132" y="285"/>
                    </a:lnTo>
                    <a:lnTo>
                      <a:pt x="126" y="287"/>
                    </a:lnTo>
                    <a:lnTo>
                      <a:pt x="118" y="290"/>
                    </a:lnTo>
                    <a:lnTo>
                      <a:pt x="111" y="292"/>
                    </a:lnTo>
                    <a:lnTo>
                      <a:pt x="104" y="295"/>
                    </a:lnTo>
                    <a:lnTo>
                      <a:pt x="98" y="298"/>
                    </a:lnTo>
                    <a:lnTo>
                      <a:pt x="93" y="297"/>
                    </a:lnTo>
                    <a:lnTo>
                      <a:pt x="87" y="296"/>
                    </a:lnTo>
                    <a:lnTo>
                      <a:pt x="82" y="294"/>
                    </a:lnTo>
                    <a:lnTo>
                      <a:pt x="77" y="291"/>
                    </a:lnTo>
                    <a:lnTo>
                      <a:pt x="71" y="288"/>
                    </a:lnTo>
                    <a:lnTo>
                      <a:pt x="67" y="285"/>
                    </a:lnTo>
                    <a:lnTo>
                      <a:pt x="62" y="282"/>
                    </a:lnTo>
                    <a:lnTo>
                      <a:pt x="57" y="278"/>
                    </a:lnTo>
                    <a:lnTo>
                      <a:pt x="52" y="275"/>
                    </a:lnTo>
                    <a:lnTo>
                      <a:pt x="48" y="272"/>
                    </a:lnTo>
                    <a:lnTo>
                      <a:pt x="43" y="268"/>
                    </a:lnTo>
                    <a:lnTo>
                      <a:pt x="38" y="265"/>
                    </a:lnTo>
                    <a:lnTo>
                      <a:pt x="32" y="262"/>
                    </a:lnTo>
                    <a:lnTo>
                      <a:pt x="28" y="259"/>
                    </a:lnTo>
                    <a:lnTo>
                      <a:pt x="22" y="257"/>
                    </a:lnTo>
                    <a:lnTo>
                      <a:pt x="17" y="255"/>
                    </a:lnTo>
                    <a:lnTo>
                      <a:pt x="14" y="253"/>
                    </a:lnTo>
                    <a:lnTo>
                      <a:pt x="12" y="250"/>
                    </a:lnTo>
                    <a:lnTo>
                      <a:pt x="10" y="248"/>
                    </a:lnTo>
                    <a:lnTo>
                      <a:pt x="7" y="246"/>
                    </a:lnTo>
                    <a:lnTo>
                      <a:pt x="5" y="243"/>
                    </a:lnTo>
                    <a:lnTo>
                      <a:pt x="3" y="241"/>
                    </a:lnTo>
                    <a:lnTo>
                      <a:pt x="2" y="239"/>
                    </a:lnTo>
                    <a:lnTo>
                      <a:pt x="0" y="237"/>
                    </a:lnTo>
                    <a:lnTo>
                      <a:pt x="2" y="231"/>
                    </a:lnTo>
                    <a:lnTo>
                      <a:pt x="4" y="225"/>
                    </a:lnTo>
                    <a:lnTo>
                      <a:pt x="5" y="220"/>
                    </a:lnTo>
                    <a:lnTo>
                      <a:pt x="6" y="213"/>
                    </a:lnTo>
                    <a:lnTo>
                      <a:pt x="6" y="206"/>
                    </a:lnTo>
                    <a:lnTo>
                      <a:pt x="7" y="199"/>
                    </a:lnTo>
                    <a:lnTo>
                      <a:pt x="7" y="192"/>
                    </a:lnTo>
                    <a:lnTo>
                      <a:pt x="7" y="185"/>
                    </a:lnTo>
                    <a:lnTo>
                      <a:pt x="8" y="182"/>
                    </a:lnTo>
                    <a:lnTo>
                      <a:pt x="9" y="181"/>
                    </a:lnTo>
                    <a:lnTo>
                      <a:pt x="10" y="179"/>
                    </a:lnTo>
                    <a:lnTo>
                      <a:pt x="11" y="177"/>
                    </a:lnTo>
                    <a:lnTo>
                      <a:pt x="16" y="173"/>
                    </a:lnTo>
                    <a:lnTo>
                      <a:pt x="17" y="173"/>
                    </a:lnTo>
                    <a:lnTo>
                      <a:pt x="19" y="171"/>
                    </a:lnTo>
                    <a:lnTo>
                      <a:pt x="22" y="171"/>
                    </a:lnTo>
                    <a:lnTo>
                      <a:pt x="23" y="171"/>
                    </a:lnTo>
                    <a:lnTo>
                      <a:pt x="29" y="183"/>
                    </a:lnTo>
                    <a:lnTo>
                      <a:pt x="31" y="184"/>
                    </a:lnTo>
                    <a:lnTo>
                      <a:pt x="32" y="184"/>
                    </a:lnTo>
                    <a:lnTo>
                      <a:pt x="35" y="183"/>
                    </a:lnTo>
                    <a:lnTo>
                      <a:pt x="38" y="182"/>
                    </a:lnTo>
                    <a:lnTo>
                      <a:pt x="40" y="180"/>
                    </a:lnTo>
                    <a:lnTo>
                      <a:pt x="42" y="177"/>
                    </a:lnTo>
                    <a:lnTo>
                      <a:pt x="44" y="174"/>
                    </a:lnTo>
                    <a:lnTo>
                      <a:pt x="45" y="171"/>
                    </a:lnTo>
                    <a:lnTo>
                      <a:pt x="46" y="168"/>
                    </a:lnTo>
                    <a:lnTo>
                      <a:pt x="47" y="164"/>
                    </a:lnTo>
                    <a:lnTo>
                      <a:pt x="48" y="162"/>
                    </a:lnTo>
                    <a:lnTo>
                      <a:pt x="51" y="160"/>
                    </a:lnTo>
                    <a:lnTo>
                      <a:pt x="56" y="157"/>
                    </a:lnTo>
                    <a:lnTo>
                      <a:pt x="61" y="154"/>
                    </a:lnTo>
                    <a:lnTo>
                      <a:pt x="66" y="151"/>
                    </a:lnTo>
                    <a:lnTo>
                      <a:pt x="70" y="148"/>
                    </a:lnTo>
                    <a:lnTo>
                      <a:pt x="74" y="144"/>
                    </a:lnTo>
                    <a:lnTo>
                      <a:pt x="77" y="141"/>
                    </a:lnTo>
                    <a:lnTo>
                      <a:pt x="80" y="136"/>
                    </a:lnTo>
                    <a:lnTo>
                      <a:pt x="82" y="131"/>
                    </a:lnTo>
                    <a:lnTo>
                      <a:pt x="82" y="128"/>
                    </a:lnTo>
                    <a:lnTo>
                      <a:pt x="82" y="126"/>
                    </a:lnTo>
                    <a:lnTo>
                      <a:pt x="82" y="124"/>
                    </a:lnTo>
                    <a:lnTo>
                      <a:pt x="82" y="123"/>
                    </a:lnTo>
                    <a:lnTo>
                      <a:pt x="80" y="120"/>
                    </a:lnTo>
                    <a:lnTo>
                      <a:pt x="77" y="117"/>
                    </a:lnTo>
                    <a:lnTo>
                      <a:pt x="74" y="116"/>
                    </a:lnTo>
                    <a:lnTo>
                      <a:pt x="70" y="115"/>
                    </a:lnTo>
                    <a:lnTo>
                      <a:pt x="65" y="116"/>
                    </a:lnTo>
                    <a:lnTo>
                      <a:pt x="60" y="119"/>
                    </a:lnTo>
                    <a:lnTo>
                      <a:pt x="55" y="121"/>
                    </a:lnTo>
                    <a:lnTo>
                      <a:pt x="50" y="123"/>
                    </a:lnTo>
                    <a:lnTo>
                      <a:pt x="46" y="124"/>
                    </a:lnTo>
                    <a:lnTo>
                      <a:pt x="41" y="125"/>
                    </a:lnTo>
                    <a:lnTo>
                      <a:pt x="36" y="126"/>
                    </a:lnTo>
                    <a:lnTo>
                      <a:pt x="31" y="125"/>
                    </a:lnTo>
                    <a:lnTo>
                      <a:pt x="30" y="121"/>
                    </a:lnTo>
                    <a:lnTo>
                      <a:pt x="32" y="114"/>
                    </a:lnTo>
                    <a:lnTo>
                      <a:pt x="37" y="108"/>
                    </a:lnTo>
                    <a:lnTo>
                      <a:pt x="42" y="104"/>
                    </a:lnTo>
                    <a:lnTo>
                      <a:pt x="49" y="99"/>
                    </a:lnTo>
                    <a:lnTo>
                      <a:pt x="55" y="95"/>
                    </a:lnTo>
                    <a:lnTo>
                      <a:pt x="61" y="91"/>
                    </a:lnTo>
                    <a:lnTo>
                      <a:pt x="68" y="85"/>
                    </a:lnTo>
                    <a:lnTo>
                      <a:pt x="73" y="78"/>
                    </a:lnTo>
                    <a:lnTo>
                      <a:pt x="76" y="76"/>
                    </a:lnTo>
                    <a:lnTo>
                      <a:pt x="78" y="75"/>
                    </a:lnTo>
                    <a:lnTo>
                      <a:pt x="79" y="72"/>
                    </a:lnTo>
                    <a:lnTo>
                      <a:pt x="81" y="69"/>
                    </a:lnTo>
                    <a:lnTo>
                      <a:pt x="83" y="66"/>
                    </a:lnTo>
                    <a:lnTo>
                      <a:pt x="84" y="63"/>
                    </a:lnTo>
                    <a:lnTo>
                      <a:pt x="86" y="60"/>
                    </a:lnTo>
                    <a:lnTo>
                      <a:pt x="88" y="57"/>
                    </a:lnTo>
                    <a:lnTo>
                      <a:pt x="89" y="53"/>
                    </a:lnTo>
                    <a:lnTo>
                      <a:pt x="91" y="50"/>
                    </a:lnTo>
                    <a:lnTo>
                      <a:pt x="93" y="48"/>
                    </a:lnTo>
                    <a:lnTo>
                      <a:pt x="93" y="45"/>
                    </a:lnTo>
                    <a:lnTo>
                      <a:pt x="96" y="42"/>
                    </a:lnTo>
                    <a:lnTo>
                      <a:pt x="100" y="38"/>
                    </a:lnTo>
                    <a:lnTo>
                      <a:pt x="103" y="35"/>
                    </a:lnTo>
                    <a:lnTo>
                      <a:pt x="107" y="31"/>
                    </a:lnTo>
                    <a:lnTo>
                      <a:pt x="109" y="27"/>
                    </a:lnTo>
                    <a:lnTo>
                      <a:pt x="113" y="23"/>
                    </a:lnTo>
                    <a:lnTo>
                      <a:pt x="117" y="19"/>
                    </a:lnTo>
                    <a:lnTo>
                      <a:pt x="120" y="15"/>
                    </a:lnTo>
                    <a:lnTo>
                      <a:pt x="124" y="12"/>
                    </a:lnTo>
                    <a:lnTo>
                      <a:pt x="128" y="9"/>
                    </a:lnTo>
                    <a:lnTo>
                      <a:pt x="133" y="5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1" y="1"/>
                    </a:lnTo>
                    <a:lnTo>
                      <a:pt x="142" y="2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57">
                <a:extLst>
                  <a:ext uri="{FF2B5EF4-FFF2-40B4-BE49-F238E27FC236}">
                    <a16:creationId xmlns:a16="http://schemas.microsoft.com/office/drawing/2014/main" id="{CB1294A0-1255-E048-A6B1-EAA199654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651" y="2110482"/>
                <a:ext cx="600022" cy="769866"/>
              </a:xfrm>
              <a:custGeom>
                <a:avLst/>
                <a:gdLst>
                  <a:gd name="T0" fmla="*/ 2147483647 w 431"/>
                  <a:gd name="T1" fmla="*/ 0 h 553"/>
                  <a:gd name="T2" fmla="*/ 2147483647 w 431"/>
                  <a:gd name="T3" fmla="*/ 2147483647 h 553"/>
                  <a:gd name="T4" fmla="*/ 2147483647 w 431"/>
                  <a:gd name="T5" fmla="*/ 2147483647 h 553"/>
                  <a:gd name="T6" fmla="*/ 2147483647 w 431"/>
                  <a:gd name="T7" fmla="*/ 2147483647 h 553"/>
                  <a:gd name="T8" fmla="*/ 2147483647 w 431"/>
                  <a:gd name="T9" fmla="*/ 2147483647 h 553"/>
                  <a:gd name="T10" fmla="*/ 2147483647 w 431"/>
                  <a:gd name="T11" fmla="*/ 2147483647 h 553"/>
                  <a:gd name="T12" fmla="*/ 2147483647 w 431"/>
                  <a:gd name="T13" fmla="*/ 2147483647 h 553"/>
                  <a:gd name="T14" fmla="*/ 2147483647 w 431"/>
                  <a:gd name="T15" fmla="*/ 2147483647 h 553"/>
                  <a:gd name="T16" fmla="*/ 2147483647 w 431"/>
                  <a:gd name="T17" fmla="*/ 2147483647 h 553"/>
                  <a:gd name="T18" fmla="*/ 2147483647 w 431"/>
                  <a:gd name="T19" fmla="*/ 2147483647 h 553"/>
                  <a:gd name="T20" fmla="*/ 2147483647 w 431"/>
                  <a:gd name="T21" fmla="*/ 2147483647 h 553"/>
                  <a:gd name="T22" fmla="*/ 2147483647 w 431"/>
                  <a:gd name="T23" fmla="*/ 2147483647 h 553"/>
                  <a:gd name="T24" fmla="*/ 2147483647 w 431"/>
                  <a:gd name="T25" fmla="*/ 2147483647 h 553"/>
                  <a:gd name="T26" fmla="*/ 2147483647 w 431"/>
                  <a:gd name="T27" fmla="*/ 2147483647 h 553"/>
                  <a:gd name="T28" fmla="*/ 2147483647 w 431"/>
                  <a:gd name="T29" fmla="*/ 2147483647 h 553"/>
                  <a:gd name="T30" fmla="*/ 2147483647 w 431"/>
                  <a:gd name="T31" fmla="*/ 2147483647 h 553"/>
                  <a:gd name="T32" fmla="*/ 2147483647 w 431"/>
                  <a:gd name="T33" fmla="*/ 2147483647 h 553"/>
                  <a:gd name="T34" fmla="*/ 2147483647 w 431"/>
                  <a:gd name="T35" fmla="*/ 2147483647 h 553"/>
                  <a:gd name="T36" fmla="*/ 2147483647 w 431"/>
                  <a:gd name="T37" fmla="*/ 2147483647 h 553"/>
                  <a:gd name="T38" fmla="*/ 2147483647 w 431"/>
                  <a:gd name="T39" fmla="*/ 2147483647 h 553"/>
                  <a:gd name="T40" fmla="*/ 2147483647 w 431"/>
                  <a:gd name="T41" fmla="*/ 2147483647 h 553"/>
                  <a:gd name="T42" fmla="*/ 2147483647 w 431"/>
                  <a:gd name="T43" fmla="*/ 2147483647 h 553"/>
                  <a:gd name="T44" fmla="*/ 2147483647 w 431"/>
                  <a:gd name="T45" fmla="*/ 2147483647 h 553"/>
                  <a:gd name="T46" fmla="*/ 2147483647 w 431"/>
                  <a:gd name="T47" fmla="*/ 2147483647 h 553"/>
                  <a:gd name="T48" fmla="*/ 2147483647 w 431"/>
                  <a:gd name="T49" fmla="*/ 2147483647 h 553"/>
                  <a:gd name="T50" fmla="*/ 2147483647 w 431"/>
                  <a:gd name="T51" fmla="*/ 2147483647 h 553"/>
                  <a:gd name="T52" fmla="*/ 2147483647 w 431"/>
                  <a:gd name="T53" fmla="*/ 2147483647 h 553"/>
                  <a:gd name="T54" fmla="*/ 2147483647 w 431"/>
                  <a:gd name="T55" fmla="*/ 2147483647 h 553"/>
                  <a:gd name="T56" fmla="*/ 2147483647 w 431"/>
                  <a:gd name="T57" fmla="*/ 2147483647 h 553"/>
                  <a:gd name="T58" fmla="*/ 2147483647 w 431"/>
                  <a:gd name="T59" fmla="*/ 2147483647 h 553"/>
                  <a:gd name="T60" fmla="*/ 2147483647 w 431"/>
                  <a:gd name="T61" fmla="*/ 2147483647 h 553"/>
                  <a:gd name="T62" fmla="*/ 2147483647 w 431"/>
                  <a:gd name="T63" fmla="*/ 2147483647 h 553"/>
                  <a:gd name="T64" fmla="*/ 2147483647 w 431"/>
                  <a:gd name="T65" fmla="*/ 2147483647 h 553"/>
                  <a:gd name="T66" fmla="*/ 2147483647 w 431"/>
                  <a:gd name="T67" fmla="*/ 2147483647 h 553"/>
                  <a:gd name="T68" fmla="*/ 2147483647 w 431"/>
                  <a:gd name="T69" fmla="*/ 2147483647 h 553"/>
                  <a:gd name="T70" fmla="*/ 2147483647 w 431"/>
                  <a:gd name="T71" fmla="*/ 2147483647 h 553"/>
                  <a:gd name="T72" fmla="*/ 2147483647 w 431"/>
                  <a:gd name="T73" fmla="*/ 2147483647 h 553"/>
                  <a:gd name="T74" fmla="*/ 2147483647 w 431"/>
                  <a:gd name="T75" fmla="*/ 2147483647 h 553"/>
                  <a:gd name="T76" fmla="*/ 2147483647 w 431"/>
                  <a:gd name="T77" fmla="*/ 2147483647 h 553"/>
                  <a:gd name="T78" fmla="*/ 2147483647 w 431"/>
                  <a:gd name="T79" fmla="*/ 2147483647 h 553"/>
                  <a:gd name="T80" fmla="*/ 2147483647 w 431"/>
                  <a:gd name="T81" fmla="*/ 2147483647 h 553"/>
                  <a:gd name="T82" fmla="*/ 2147483647 w 431"/>
                  <a:gd name="T83" fmla="*/ 2147483647 h 553"/>
                  <a:gd name="T84" fmla="*/ 2147483647 w 431"/>
                  <a:gd name="T85" fmla="*/ 2147483647 h 553"/>
                  <a:gd name="T86" fmla="*/ 2147483647 w 431"/>
                  <a:gd name="T87" fmla="*/ 2147483647 h 553"/>
                  <a:gd name="T88" fmla="*/ 2147483647 w 431"/>
                  <a:gd name="T89" fmla="*/ 2147483647 h 553"/>
                  <a:gd name="T90" fmla="*/ 2147483647 w 431"/>
                  <a:gd name="T91" fmla="*/ 2147483647 h 553"/>
                  <a:gd name="T92" fmla="*/ 2147483647 w 431"/>
                  <a:gd name="T93" fmla="*/ 2147483647 h 553"/>
                  <a:gd name="T94" fmla="*/ 2147483647 w 431"/>
                  <a:gd name="T95" fmla="*/ 2147483647 h 553"/>
                  <a:gd name="T96" fmla="*/ 2147483647 w 431"/>
                  <a:gd name="T97" fmla="*/ 2147483647 h 553"/>
                  <a:gd name="T98" fmla="*/ 2147483647 w 431"/>
                  <a:gd name="T99" fmla="*/ 2147483647 h 553"/>
                  <a:gd name="T100" fmla="*/ 2147483647 w 431"/>
                  <a:gd name="T101" fmla="*/ 2147483647 h 553"/>
                  <a:gd name="T102" fmla="*/ 2147483647 w 431"/>
                  <a:gd name="T103" fmla="*/ 2147483647 h 553"/>
                  <a:gd name="T104" fmla="*/ 2147483647 w 431"/>
                  <a:gd name="T105" fmla="*/ 2147483647 h 553"/>
                  <a:gd name="T106" fmla="*/ 2147483647 w 431"/>
                  <a:gd name="T107" fmla="*/ 2147483647 h 553"/>
                  <a:gd name="T108" fmla="*/ 2147483647 w 431"/>
                  <a:gd name="T109" fmla="*/ 2147483647 h 553"/>
                  <a:gd name="T110" fmla="*/ 2147483647 w 431"/>
                  <a:gd name="T111" fmla="*/ 2147483647 h 553"/>
                  <a:gd name="T112" fmla="*/ 2147483647 w 431"/>
                  <a:gd name="T113" fmla="*/ 2147483647 h 553"/>
                  <a:gd name="T114" fmla="*/ 2147483647 w 431"/>
                  <a:gd name="T115" fmla="*/ 2147483647 h 553"/>
                  <a:gd name="T116" fmla="*/ 2147483647 w 431"/>
                  <a:gd name="T117" fmla="*/ 2147483647 h 553"/>
                  <a:gd name="T118" fmla="*/ 2147483647 w 431"/>
                  <a:gd name="T119" fmla="*/ 2147483647 h 553"/>
                  <a:gd name="T120" fmla="*/ 2147483647 w 431"/>
                  <a:gd name="T121" fmla="*/ 0 h 5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31"/>
                  <a:gd name="T184" fmla="*/ 0 h 553"/>
                  <a:gd name="T185" fmla="*/ 431 w 431"/>
                  <a:gd name="T186" fmla="*/ 553 h 5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31" h="553">
                    <a:moveTo>
                      <a:pt x="420" y="0"/>
                    </a:moveTo>
                    <a:lnTo>
                      <a:pt x="420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1"/>
                    </a:lnTo>
                    <a:lnTo>
                      <a:pt x="424" y="3"/>
                    </a:lnTo>
                    <a:lnTo>
                      <a:pt x="424" y="4"/>
                    </a:lnTo>
                    <a:lnTo>
                      <a:pt x="425" y="5"/>
                    </a:lnTo>
                    <a:lnTo>
                      <a:pt x="416" y="30"/>
                    </a:lnTo>
                    <a:lnTo>
                      <a:pt x="419" y="39"/>
                    </a:lnTo>
                    <a:lnTo>
                      <a:pt x="430" y="52"/>
                    </a:lnTo>
                    <a:lnTo>
                      <a:pt x="425" y="59"/>
                    </a:lnTo>
                    <a:lnTo>
                      <a:pt x="422" y="66"/>
                    </a:lnTo>
                    <a:lnTo>
                      <a:pt x="419" y="72"/>
                    </a:lnTo>
                    <a:lnTo>
                      <a:pt x="417" y="80"/>
                    </a:lnTo>
                    <a:lnTo>
                      <a:pt x="416" y="87"/>
                    </a:lnTo>
                    <a:lnTo>
                      <a:pt x="416" y="95"/>
                    </a:lnTo>
                    <a:lnTo>
                      <a:pt x="417" y="103"/>
                    </a:lnTo>
                    <a:lnTo>
                      <a:pt x="420" y="111"/>
                    </a:lnTo>
                    <a:lnTo>
                      <a:pt x="420" y="115"/>
                    </a:lnTo>
                    <a:lnTo>
                      <a:pt x="420" y="119"/>
                    </a:lnTo>
                    <a:lnTo>
                      <a:pt x="420" y="123"/>
                    </a:lnTo>
                    <a:lnTo>
                      <a:pt x="420" y="127"/>
                    </a:lnTo>
                    <a:lnTo>
                      <a:pt x="420" y="130"/>
                    </a:lnTo>
                    <a:lnTo>
                      <a:pt x="420" y="134"/>
                    </a:lnTo>
                    <a:lnTo>
                      <a:pt x="420" y="138"/>
                    </a:lnTo>
                    <a:lnTo>
                      <a:pt x="420" y="140"/>
                    </a:lnTo>
                    <a:lnTo>
                      <a:pt x="417" y="142"/>
                    </a:lnTo>
                    <a:lnTo>
                      <a:pt x="413" y="143"/>
                    </a:lnTo>
                    <a:lnTo>
                      <a:pt x="408" y="143"/>
                    </a:lnTo>
                    <a:lnTo>
                      <a:pt x="403" y="142"/>
                    </a:lnTo>
                    <a:lnTo>
                      <a:pt x="398" y="142"/>
                    </a:lnTo>
                    <a:lnTo>
                      <a:pt x="394" y="143"/>
                    </a:lnTo>
                    <a:lnTo>
                      <a:pt x="391" y="145"/>
                    </a:lnTo>
                    <a:lnTo>
                      <a:pt x="388" y="149"/>
                    </a:lnTo>
                    <a:lnTo>
                      <a:pt x="381" y="157"/>
                    </a:lnTo>
                    <a:lnTo>
                      <a:pt x="377" y="167"/>
                    </a:lnTo>
                    <a:lnTo>
                      <a:pt x="374" y="176"/>
                    </a:lnTo>
                    <a:lnTo>
                      <a:pt x="372" y="186"/>
                    </a:lnTo>
                    <a:lnTo>
                      <a:pt x="371" y="196"/>
                    </a:lnTo>
                    <a:lnTo>
                      <a:pt x="368" y="206"/>
                    </a:lnTo>
                    <a:lnTo>
                      <a:pt x="365" y="215"/>
                    </a:lnTo>
                    <a:lnTo>
                      <a:pt x="359" y="224"/>
                    </a:lnTo>
                    <a:lnTo>
                      <a:pt x="353" y="230"/>
                    </a:lnTo>
                    <a:lnTo>
                      <a:pt x="347" y="237"/>
                    </a:lnTo>
                    <a:lnTo>
                      <a:pt x="340" y="245"/>
                    </a:lnTo>
                    <a:lnTo>
                      <a:pt x="334" y="252"/>
                    </a:lnTo>
                    <a:lnTo>
                      <a:pt x="328" y="259"/>
                    </a:lnTo>
                    <a:lnTo>
                      <a:pt x="323" y="266"/>
                    </a:lnTo>
                    <a:lnTo>
                      <a:pt x="317" y="274"/>
                    </a:lnTo>
                    <a:lnTo>
                      <a:pt x="312" y="282"/>
                    </a:lnTo>
                    <a:lnTo>
                      <a:pt x="307" y="289"/>
                    </a:lnTo>
                    <a:lnTo>
                      <a:pt x="302" y="297"/>
                    </a:lnTo>
                    <a:lnTo>
                      <a:pt x="298" y="305"/>
                    </a:lnTo>
                    <a:lnTo>
                      <a:pt x="294" y="313"/>
                    </a:lnTo>
                    <a:lnTo>
                      <a:pt x="290" y="322"/>
                    </a:lnTo>
                    <a:lnTo>
                      <a:pt x="287" y="330"/>
                    </a:lnTo>
                    <a:lnTo>
                      <a:pt x="284" y="339"/>
                    </a:lnTo>
                    <a:lnTo>
                      <a:pt x="282" y="349"/>
                    </a:lnTo>
                    <a:lnTo>
                      <a:pt x="279" y="356"/>
                    </a:lnTo>
                    <a:lnTo>
                      <a:pt x="276" y="361"/>
                    </a:lnTo>
                    <a:lnTo>
                      <a:pt x="273" y="368"/>
                    </a:lnTo>
                    <a:lnTo>
                      <a:pt x="271" y="373"/>
                    </a:lnTo>
                    <a:lnTo>
                      <a:pt x="268" y="379"/>
                    </a:lnTo>
                    <a:lnTo>
                      <a:pt x="266" y="385"/>
                    </a:lnTo>
                    <a:lnTo>
                      <a:pt x="263" y="391"/>
                    </a:lnTo>
                    <a:lnTo>
                      <a:pt x="261" y="397"/>
                    </a:lnTo>
                    <a:lnTo>
                      <a:pt x="260" y="403"/>
                    </a:lnTo>
                    <a:lnTo>
                      <a:pt x="260" y="409"/>
                    </a:lnTo>
                    <a:lnTo>
                      <a:pt x="258" y="414"/>
                    </a:lnTo>
                    <a:lnTo>
                      <a:pt x="257" y="420"/>
                    </a:lnTo>
                    <a:lnTo>
                      <a:pt x="256" y="426"/>
                    </a:lnTo>
                    <a:lnTo>
                      <a:pt x="254" y="432"/>
                    </a:lnTo>
                    <a:lnTo>
                      <a:pt x="253" y="438"/>
                    </a:lnTo>
                    <a:lnTo>
                      <a:pt x="252" y="444"/>
                    </a:lnTo>
                    <a:lnTo>
                      <a:pt x="251" y="451"/>
                    </a:lnTo>
                    <a:lnTo>
                      <a:pt x="250" y="457"/>
                    </a:lnTo>
                    <a:lnTo>
                      <a:pt x="248" y="463"/>
                    </a:lnTo>
                    <a:lnTo>
                      <a:pt x="245" y="469"/>
                    </a:lnTo>
                    <a:lnTo>
                      <a:pt x="243" y="474"/>
                    </a:lnTo>
                    <a:lnTo>
                      <a:pt x="239" y="480"/>
                    </a:lnTo>
                    <a:lnTo>
                      <a:pt x="236" y="485"/>
                    </a:lnTo>
                    <a:lnTo>
                      <a:pt x="232" y="490"/>
                    </a:lnTo>
                    <a:lnTo>
                      <a:pt x="228" y="494"/>
                    </a:lnTo>
                    <a:lnTo>
                      <a:pt x="224" y="498"/>
                    </a:lnTo>
                    <a:lnTo>
                      <a:pt x="219" y="502"/>
                    </a:lnTo>
                    <a:lnTo>
                      <a:pt x="215" y="506"/>
                    </a:lnTo>
                    <a:lnTo>
                      <a:pt x="210" y="510"/>
                    </a:lnTo>
                    <a:lnTo>
                      <a:pt x="205" y="514"/>
                    </a:lnTo>
                    <a:lnTo>
                      <a:pt x="201" y="518"/>
                    </a:lnTo>
                    <a:lnTo>
                      <a:pt x="196" y="521"/>
                    </a:lnTo>
                    <a:lnTo>
                      <a:pt x="190" y="526"/>
                    </a:lnTo>
                    <a:lnTo>
                      <a:pt x="183" y="530"/>
                    </a:lnTo>
                    <a:lnTo>
                      <a:pt x="177" y="534"/>
                    </a:lnTo>
                    <a:lnTo>
                      <a:pt x="170" y="538"/>
                    </a:lnTo>
                    <a:lnTo>
                      <a:pt x="163" y="542"/>
                    </a:lnTo>
                    <a:lnTo>
                      <a:pt x="156" y="546"/>
                    </a:lnTo>
                    <a:lnTo>
                      <a:pt x="149" y="549"/>
                    </a:lnTo>
                    <a:lnTo>
                      <a:pt x="143" y="552"/>
                    </a:lnTo>
                    <a:lnTo>
                      <a:pt x="140" y="550"/>
                    </a:lnTo>
                    <a:lnTo>
                      <a:pt x="138" y="548"/>
                    </a:lnTo>
                    <a:lnTo>
                      <a:pt x="136" y="546"/>
                    </a:lnTo>
                    <a:lnTo>
                      <a:pt x="135" y="543"/>
                    </a:lnTo>
                    <a:lnTo>
                      <a:pt x="133" y="540"/>
                    </a:lnTo>
                    <a:lnTo>
                      <a:pt x="132" y="538"/>
                    </a:lnTo>
                    <a:lnTo>
                      <a:pt x="130" y="535"/>
                    </a:lnTo>
                    <a:lnTo>
                      <a:pt x="128" y="532"/>
                    </a:lnTo>
                    <a:lnTo>
                      <a:pt x="124" y="521"/>
                    </a:lnTo>
                    <a:lnTo>
                      <a:pt x="117" y="511"/>
                    </a:lnTo>
                    <a:lnTo>
                      <a:pt x="108" y="504"/>
                    </a:lnTo>
                    <a:lnTo>
                      <a:pt x="99" y="498"/>
                    </a:lnTo>
                    <a:lnTo>
                      <a:pt x="89" y="492"/>
                    </a:lnTo>
                    <a:lnTo>
                      <a:pt x="79" y="485"/>
                    </a:lnTo>
                    <a:lnTo>
                      <a:pt x="69" y="479"/>
                    </a:lnTo>
                    <a:lnTo>
                      <a:pt x="60" y="472"/>
                    </a:lnTo>
                    <a:lnTo>
                      <a:pt x="59" y="470"/>
                    </a:lnTo>
                    <a:lnTo>
                      <a:pt x="59" y="467"/>
                    </a:lnTo>
                    <a:lnTo>
                      <a:pt x="60" y="464"/>
                    </a:lnTo>
                    <a:lnTo>
                      <a:pt x="61" y="462"/>
                    </a:lnTo>
                    <a:lnTo>
                      <a:pt x="65" y="462"/>
                    </a:lnTo>
                    <a:lnTo>
                      <a:pt x="69" y="461"/>
                    </a:lnTo>
                    <a:lnTo>
                      <a:pt x="72" y="460"/>
                    </a:lnTo>
                    <a:lnTo>
                      <a:pt x="77" y="459"/>
                    </a:lnTo>
                    <a:lnTo>
                      <a:pt x="80" y="457"/>
                    </a:lnTo>
                    <a:lnTo>
                      <a:pt x="84" y="455"/>
                    </a:lnTo>
                    <a:lnTo>
                      <a:pt x="88" y="453"/>
                    </a:lnTo>
                    <a:lnTo>
                      <a:pt x="91" y="450"/>
                    </a:lnTo>
                    <a:lnTo>
                      <a:pt x="95" y="448"/>
                    </a:lnTo>
                    <a:lnTo>
                      <a:pt x="98" y="445"/>
                    </a:lnTo>
                    <a:lnTo>
                      <a:pt x="100" y="442"/>
                    </a:lnTo>
                    <a:lnTo>
                      <a:pt x="101" y="439"/>
                    </a:lnTo>
                    <a:lnTo>
                      <a:pt x="102" y="436"/>
                    </a:lnTo>
                    <a:lnTo>
                      <a:pt x="102" y="434"/>
                    </a:lnTo>
                    <a:lnTo>
                      <a:pt x="103" y="433"/>
                    </a:lnTo>
                    <a:lnTo>
                      <a:pt x="103" y="431"/>
                    </a:lnTo>
                    <a:lnTo>
                      <a:pt x="86" y="413"/>
                    </a:lnTo>
                    <a:lnTo>
                      <a:pt x="82" y="412"/>
                    </a:lnTo>
                    <a:lnTo>
                      <a:pt x="80" y="410"/>
                    </a:lnTo>
                    <a:lnTo>
                      <a:pt x="77" y="409"/>
                    </a:lnTo>
                    <a:lnTo>
                      <a:pt x="74" y="407"/>
                    </a:lnTo>
                    <a:lnTo>
                      <a:pt x="71" y="405"/>
                    </a:lnTo>
                    <a:lnTo>
                      <a:pt x="69" y="402"/>
                    </a:lnTo>
                    <a:lnTo>
                      <a:pt x="67" y="400"/>
                    </a:lnTo>
                    <a:lnTo>
                      <a:pt x="65" y="397"/>
                    </a:lnTo>
                    <a:lnTo>
                      <a:pt x="65" y="390"/>
                    </a:lnTo>
                    <a:lnTo>
                      <a:pt x="65" y="382"/>
                    </a:lnTo>
                    <a:lnTo>
                      <a:pt x="64" y="375"/>
                    </a:lnTo>
                    <a:lnTo>
                      <a:pt x="63" y="368"/>
                    </a:lnTo>
                    <a:lnTo>
                      <a:pt x="62" y="361"/>
                    </a:lnTo>
                    <a:lnTo>
                      <a:pt x="61" y="355"/>
                    </a:lnTo>
                    <a:lnTo>
                      <a:pt x="59" y="348"/>
                    </a:lnTo>
                    <a:lnTo>
                      <a:pt x="57" y="341"/>
                    </a:lnTo>
                    <a:lnTo>
                      <a:pt x="54" y="335"/>
                    </a:lnTo>
                    <a:lnTo>
                      <a:pt x="51" y="329"/>
                    </a:lnTo>
                    <a:lnTo>
                      <a:pt x="49" y="323"/>
                    </a:lnTo>
                    <a:lnTo>
                      <a:pt x="45" y="318"/>
                    </a:lnTo>
                    <a:lnTo>
                      <a:pt x="41" y="312"/>
                    </a:lnTo>
                    <a:lnTo>
                      <a:pt x="38" y="307"/>
                    </a:lnTo>
                    <a:lnTo>
                      <a:pt x="34" y="302"/>
                    </a:lnTo>
                    <a:lnTo>
                      <a:pt x="30" y="297"/>
                    </a:lnTo>
                    <a:lnTo>
                      <a:pt x="23" y="291"/>
                    </a:lnTo>
                    <a:lnTo>
                      <a:pt x="17" y="284"/>
                    </a:lnTo>
                    <a:lnTo>
                      <a:pt x="11" y="277"/>
                    </a:lnTo>
                    <a:lnTo>
                      <a:pt x="6" y="270"/>
                    </a:lnTo>
                    <a:lnTo>
                      <a:pt x="2" y="261"/>
                    </a:lnTo>
                    <a:lnTo>
                      <a:pt x="0" y="253"/>
                    </a:lnTo>
                    <a:lnTo>
                      <a:pt x="0" y="243"/>
                    </a:lnTo>
                    <a:lnTo>
                      <a:pt x="2" y="233"/>
                    </a:lnTo>
                    <a:lnTo>
                      <a:pt x="4" y="228"/>
                    </a:lnTo>
                    <a:lnTo>
                      <a:pt x="8" y="222"/>
                    </a:lnTo>
                    <a:lnTo>
                      <a:pt x="12" y="216"/>
                    </a:lnTo>
                    <a:lnTo>
                      <a:pt x="17" y="211"/>
                    </a:lnTo>
                    <a:lnTo>
                      <a:pt x="22" y="206"/>
                    </a:lnTo>
                    <a:lnTo>
                      <a:pt x="27" y="202"/>
                    </a:lnTo>
                    <a:lnTo>
                      <a:pt x="32" y="198"/>
                    </a:lnTo>
                    <a:lnTo>
                      <a:pt x="37" y="195"/>
                    </a:lnTo>
                    <a:lnTo>
                      <a:pt x="41" y="196"/>
                    </a:lnTo>
                    <a:lnTo>
                      <a:pt x="45" y="197"/>
                    </a:lnTo>
                    <a:lnTo>
                      <a:pt x="49" y="199"/>
                    </a:lnTo>
                    <a:lnTo>
                      <a:pt x="53" y="200"/>
                    </a:lnTo>
                    <a:lnTo>
                      <a:pt x="58" y="201"/>
                    </a:lnTo>
                    <a:lnTo>
                      <a:pt x="62" y="201"/>
                    </a:lnTo>
                    <a:lnTo>
                      <a:pt x="66" y="201"/>
                    </a:lnTo>
                    <a:lnTo>
                      <a:pt x="70" y="199"/>
                    </a:lnTo>
                    <a:lnTo>
                      <a:pt x="77" y="199"/>
                    </a:lnTo>
                    <a:lnTo>
                      <a:pt x="82" y="200"/>
                    </a:lnTo>
                    <a:lnTo>
                      <a:pt x="89" y="200"/>
                    </a:lnTo>
                    <a:lnTo>
                      <a:pt x="95" y="201"/>
                    </a:lnTo>
                    <a:lnTo>
                      <a:pt x="100" y="201"/>
                    </a:lnTo>
                    <a:lnTo>
                      <a:pt x="106" y="201"/>
                    </a:lnTo>
                    <a:lnTo>
                      <a:pt x="110" y="200"/>
                    </a:lnTo>
                    <a:lnTo>
                      <a:pt x="115" y="197"/>
                    </a:lnTo>
                    <a:lnTo>
                      <a:pt x="118" y="195"/>
                    </a:lnTo>
                    <a:lnTo>
                      <a:pt x="120" y="192"/>
                    </a:lnTo>
                    <a:lnTo>
                      <a:pt x="123" y="189"/>
                    </a:lnTo>
                    <a:lnTo>
                      <a:pt x="126" y="188"/>
                    </a:lnTo>
                    <a:lnTo>
                      <a:pt x="128" y="181"/>
                    </a:lnTo>
                    <a:lnTo>
                      <a:pt x="128" y="173"/>
                    </a:lnTo>
                    <a:lnTo>
                      <a:pt x="128" y="165"/>
                    </a:lnTo>
                    <a:lnTo>
                      <a:pt x="127" y="157"/>
                    </a:lnTo>
                    <a:lnTo>
                      <a:pt x="128" y="148"/>
                    </a:lnTo>
                    <a:lnTo>
                      <a:pt x="130" y="141"/>
                    </a:lnTo>
                    <a:lnTo>
                      <a:pt x="134" y="136"/>
                    </a:lnTo>
                    <a:lnTo>
                      <a:pt x="141" y="130"/>
                    </a:lnTo>
                    <a:lnTo>
                      <a:pt x="144" y="128"/>
                    </a:lnTo>
                    <a:lnTo>
                      <a:pt x="147" y="126"/>
                    </a:lnTo>
                    <a:lnTo>
                      <a:pt x="148" y="124"/>
                    </a:lnTo>
                    <a:lnTo>
                      <a:pt x="150" y="121"/>
                    </a:lnTo>
                    <a:lnTo>
                      <a:pt x="150" y="89"/>
                    </a:lnTo>
                    <a:lnTo>
                      <a:pt x="167" y="71"/>
                    </a:lnTo>
                    <a:lnTo>
                      <a:pt x="167" y="70"/>
                    </a:lnTo>
                    <a:lnTo>
                      <a:pt x="167" y="69"/>
                    </a:lnTo>
                    <a:lnTo>
                      <a:pt x="167" y="68"/>
                    </a:lnTo>
                    <a:lnTo>
                      <a:pt x="214" y="57"/>
                    </a:lnTo>
                    <a:lnTo>
                      <a:pt x="220" y="52"/>
                    </a:lnTo>
                    <a:lnTo>
                      <a:pt x="225" y="47"/>
                    </a:lnTo>
                    <a:lnTo>
                      <a:pt x="231" y="43"/>
                    </a:lnTo>
                    <a:lnTo>
                      <a:pt x="237" y="39"/>
                    </a:lnTo>
                    <a:lnTo>
                      <a:pt x="243" y="34"/>
                    </a:lnTo>
                    <a:lnTo>
                      <a:pt x="250" y="30"/>
                    </a:lnTo>
                    <a:lnTo>
                      <a:pt x="256" y="27"/>
                    </a:lnTo>
                    <a:lnTo>
                      <a:pt x="263" y="24"/>
                    </a:lnTo>
                    <a:lnTo>
                      <a:pt x="272" y="28"/>
                    </a:lnTo>
                    <a:lnTo>
                      <a:pt x="281" y="34"/>
                    </a:lnTo>
                    <a:lnTo>
                      <a:pt x="289" y="40"/>
                    </a:lnTo>
                    <a:lnTo>
                      <a:pt x="297" y="45"/>
                    </a:lnTo>
                    <a:lnTo>
                      <a:pt x="306" y="50"/>
                    </a:lnTo>
                    <a:lnTo>
                      <a:pt x="315" y="53"/>
                    </a:lnTo>
                    <a:lnTo>
                      <a:pt x="324" y="54"/>
                    </a:lnTo>
                    <a:lnTo>
                      <a:pt x="335" y="52"/>
                    </a:lnTo>
                    <a:lnTo>
                      <a:pt x="338" y="52"/>
                    </a:lnTo>
                    <a:lnTo>
                      <a:pt x="339" y="50"/>
                    </a:lnTo>
                    <a:lnTo>
                      <a:pt x="341" y="48"/>
                    </a:lnTo>
                    <a:lnTo>
                      <a:pt x="343" y="46"/>
                    </a:lnTo>
                    <a:lnTo>
                      <a:pt x="362" y="32"/>
                    </a:lnTo>
                    <a:lnTo>
                      <a:pt x="381" y="30"/>
                    </a:lnTo>
                    <a:lnTo>
                      <a:pt x="387" y="27"/>
                    </a:lnTo>
                    <a:lnTo>
                      <a:pt x="392" y="24"/>
                    </a:lnTo>
                    <a:lnTo>
                      <a:pt x="396" y="20"/>
                    </a:lnTo>
                    <a:lnTo>
                      <a:pt x="401" y="15"/>
                    </a:lnTo>
                    <a:lnTo>
                      <a:pt x="406" y="11"/>
                    </a:lnTo>
                    <a:lnTo>
                      <a:pt x="410" y="6"/>
                    </a:lnTo>
                    <a:lnTo>
                      <a:pt x="415" y="3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62">
                <a:extLst>
                  <a:ext uri="{FF2B5EF4-FFF2-40B4-BE49-F238E27FC236}">
                    <a16:creationId xmlns:a16="http://schemas.microsoft.com/office/drawing/2014/main" id="{DA91966D-97D0-964E-A547-87EA39EBA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339" y="2322090"/>
                <a:ext cx="485864" cy="755944"/>
              </a:xfrm>
              <a:custGeom>
                <a:avLst/>
                <a:gdLst>
                  <a:gd name="T0" fmla="*/ 2147483647 w 350"/>
                  <a:gd name="T1" fmla="*/ 2147483647 h 543"/>
                  <a:gd name="T2" fmla="*/ 2147483647 w 350"/>
                  <a:gd name="T3" fmla="*/ 2147483647 h 543"/>
                  <a:gd name="T4" fmla="*/ 2147483647 w 350"/>
                  <a:gd name="T5" fmla="*/ 2147483647 h 543"/>
                  <a:gd name="T6" fmla="*/ 2147483647 w 350"/>
                  <a:gd name="T7" fmla="*/ 2147483647 h 543"/>
                  <a:gd name="T8" fmla="*/ 2147483647 w 350"/>
                  <a:gd name="T9" fmla="*/ 2147483647 h 543"/>
                  <a:gd name="T10" fmla="*/ 2147483647 w 350"/>
                  <a:gd name="T11" fmla="*/ 2147483647 h 543"/>
                  <a:gd name="T12" fmla="*/ 2147483647 w 350"/>
                  <a:gd name="T13" fmla="*/ 2147483647 h 543"/>
                  <a:gd name="T14" fmla="*/ 2147483647 w 350"/>
                  <a:gd name="T15" fmla="*/ 2147483647 h 543"/>
                  <a:gd name="T16" fmla="*/ 2147483647 w 350"/>
                  <a:gd name="T17" fmla="*/ 2147483647 h 543"/>
                  <a:gd name="T18" fmla="*/ 2147483647 w 350"/>
                  <a:gd name="T19" fmla="*/ 2147483647 h 543"/>
                  <a:gd name="T20" fmla="*/ 2147483647 w 350"/>
                  <a:gd name="T21" fmla="*/ 2147483647 h 543"/>
                  <a:gd name="T22" fmla="*/ 2147483647 w 350"/>
                  <a:gd name="T23" fmla="*/ 2147483647 h 543"/>
                  <a:gd name="T24" fmla="*/ 2147483647 w 350"/>
                  <a:gd name="T25" fmla="*/ 2147483647 h 543"/>
                  <a:gd name="T26" fmla="*/ 2147483647 w 350"/>
                  <a:gd name="T27" fmla="*/ 2147483647 h 543"/>
                  <a:gd name="T28" fmla="*/ 2147483647 w 350"/>
                  <a:gd name="T29" fmla="*/ 2147483647 h 543"/>
                  <a:gd name="T30" fmla="*/ 2147483647 w 350"/>
                  <a:gd name="T31" fmla="*/ 2147483647 h 543"/>
                  <a:gd name="T32" fmla="*/ 2147483647 w 350"/>
                  <a:gd name="T33" fmla="*/ 2147483647 h 543"/>
                  <a:gd name="T34" fmla="*/ 2147483647 w 350"/>
                  <a:gd name="T35" fmla="*/ 2147483647 h 543"/>
                  <a:gd name="T36" fmla="*/ 2147483647 w 350"/>
                  <a:gd name="T37" fmla="*/ 2147483647 h 543"/>
                  <a:gd name="T38" fmla="*/ 2147483647 w 350"/>
                  <a:gd name="T39" fmla="*/ 2147483647 h 543"/>
                  <a:gd name="T40" fmla="*/ 2147483647 w 350"/>
                  <a:gd name="T41" fmla="*/ 0 h 543"/>
                  <a:gd name="T42" fmla="*/ 2147483647 w 350"/>
                  <a:gd name="T43" fmla="*/ 2147483647 h 543"/>
                  <a:gd name="T44" fmla="*/ 2147483647 w 350"/>
                  <a:gd name="T45" fmla="*/ 2147483647 h 543"/>
                  <a:gd name="T46" fmla="*/ 2147483647 w 350"/>
                  <a:gd name="T47" fmla="*/ 2147483647 h 543"/>
                  <a:gd name="T48" fmla="*/ 2147483647 w 350"/>
                  <a:gd name="T49" fmla="*/ 2147483647 h 543"/>
                  <a:gd name="T50" fmla="*/ 2147483647 w 350"/>
                  <a:gd name="T51" fmla="*/ 2147483647 h 543"/>
                  <a:gd name="T52" fmla="*/ 2147483647 w 350"/>
                  <a:gd name="T53" fmla="*/ 2147483647 h 543"/>
                  <a:gd name="T54" fmla="*/ 2147483647 w 350"/>
                  <a:gd name="T55" fmla="*/ 2147483647 h 543"/>
                  <a:gd name="T56" fmla="*/ 2147483647 w 350"/>
                  <a:gd name="T57" fmla="*/ 2147483647 h 543"/>
                  <a:gd name="T58" fmla="*/ 2147483647 w 350"/>
                  <a:gd name="T59" fmla="*/ 2147483647 h 543"/>
                  <a:gd name="T60" fmla="*/ 2147483647 w 350"/>
                  <a:gd name="T61" fmla="*/ 2147483647 h 543"/>
                  <a:gd name="T62" fmla="*/ 2147483647 w 350"/>
                  <a:gd name="T63" fmla="*/ 2147483647 h 543"/>
                  <a:gd name="T64" fmla="*/ 2147483647 w 350"/>
                  <a:gd name="T65" fmla="*/ 2147483647 h 543"/>
                  <a:gd name="T66" fmla="*/ 2147483647 w 350"/>
                  <a:gd name="T67" fmla="*/ 2147483647 h 543"/>
                  <a:gd name="T68" fmla="*/ 2147483647 w 350"/>
                  <a:gd name="T69" fmla="*/ 2147483647 h 543"/>
                  <a:gd name="T70" fmla="*/ 2147483647 w 350"/>
                  <a:gd name="T71" fmla="*/ 2147483647 h 543"/>
                  <a:gd name="T72" fmla="*/ 2147483647 w 350"/>
                  <a:gd name="T73" fmla="*/ 2147483647 h 543"/>
                  <a:gd name="T74" fmla="*/ 2147483647 w 350"/>
                  <a:gd name="T75" fmla="*/ 2147483647 h 543"/>
                  <a:gd name="T76" fmla="*/ 2147483647 w 350"/>
                  <a:gd name="T77" fmla="*/ 2147483647 h 543"/>
                  <a:gd name="T78" fmla="*/ 2147483647 w 350"/>
                  <a:gd name="T79" fmla="*/ 2147483647 h 543"/>
                  <a:gd name="T80" fmla="*/ 2147483647 w 350"/>
                  <a:gd name="T81" fmla="*/ 2147483647 h 543"/>
                  <a:gd name="T82" fmla="*/ 2147483647 w 350"/>
                  <a:gd name="T83" fmla="*/ 2147483647 h 543"/>
                  <a:gd name="T84" fmla="*/ 2147483647 w 350"/>
                  <a:gd name="T85" fmla="*/ 2147483647 h 543"/>
                  <a:gd name="T86" fmla="*/ 2147483647 w 350"/>
                  <a:gd name="T87" fmla="*/ 2147483647 h 543"/>
                  <a:gd name="T88" fmla="*/ 2147483647 w 350"/>
                  <a:gd name="T89" fmla="*/ 2147483647 h 543"/>
                  <a:gd name="T90" fmla="*/ 2147483647 w 350"/>
                  <a:gd name="T91" fmla="*/ 2147483647 h 543"/>
                  <a:gd name="T92" fmla="*/ 2147483647 w 350"/>
                  <a:gd name="T93" fmla="*/ 2147483647 h 543"/>
                  <a:gd name="T94" fmla="*/ 2147483647 w 350"/>
                  <a:gd name="T95" fmla="*/ 2147483647 h 543"/>
                  <a:gd name="T96" fmla="*/ 2147483647 w 350"/>
                  <a:gd name="T97" fmla="*/ 2147483647 h 543"/>
                  <a:gd name="T98" fmla="*/ 2147483647 w 350"/>
                  <a:gd name="T99" fmla="*/ 2147483647 h 543"/>
                  <a:gd name="T100" fmla="*/ 2147483647 w 350"/>
                  <a:gd name="T101" fmla="*/ 2147483647 h 543"/>
                  <a:gd name="T102" fmla="*/ 2147483647 w 350"/>
                  <a:gd name="T103" fmla="*/ 2147483647 h 543"/>
                  <a:gd name="T104" fmla="*/ 2147483647 w 350"/>
                  <a:gd name="T105" fmla="*/ 2147483647 h 543"/>
                  <a:gd name="T106" fmla="*/ 2147483647 w 350"/>
                  <a:gd name="T107" fmla="*/ 2147483647 h 543"/>
                  <a:gd name="T108" fmla="*/ 2147483647 w 350"/>
                  <a:gd name="T109" fmla="*/ 2147483647 h 54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0"/>
                  <a:gd name="T166" fmla="*/ 0 h 543"/>
                  <a:gd name="T167" fmla="*/ 350 w 350"/>
                  <a:gd name="T168" fmla="*/ 543 h 54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0" h="543">
                    <a:moveTo>
                      <a:pt x="69" y="536"/>
                    </a:moveTo>
                    <a:lnTo>
                      <a:pt x="67" y="531"/>
                    </a:lnTo>
                    <a:lnTo>
                      <a:pt x="65" y="526"/>
                    </a:lnTo>
                    <a:lnTo>
                      <a:pt x="63" y="522"/>
                    </a:lnTo>
                    <a:lnTo>
                      <a:pt x="62" y="518"/>
                    </a:lnTo>
                    <a:lnTo>
                      <a:pt x="59" y="515"/>
                    </a:lnTo>
                    <a:lnTo>
                      <a:pt x="56" y="512"/>
                    </a:lnTo>
                    <a:lnTo>
                      <a:pt x="53" y="509"/>
                    </a:lnTo>
                    <a:lnTo>
                      <a:pt x="47" y="506"/>
                    </a:lnTo>
                    <a:lnTo>
                      <a:pt x="40" y="504"/>
                    </a:lnTo>
                    <a:lnTo>
                      <a:pt x="33" y="501"/>
                    </a:lnTo>
                    <a:lnTo>
                      <a:pt x="27" y="499"/>
                    </a:lnTo>
                    <a:lnTo>
                      <a:pt x="20" y="497"/>
                    </a:lnTo>
                    <a:lnTo>
                      <a:pt x="14" y="495"/>
                    </a:lnTo>
                    <a:lnTo>
                      <a:pt x="8" y="491"/>
                    </a:lnTo>
                    <a:lnTo>
                      <a:pt x="4" y="487"/>
                    </a:lnTo>
                    <a:lnTo>
                      <a:pt x="0" y="481"/>
                    </a:lnTo>
                    <a:lnTo>
                      <a:pt x="1" y="475"/>
                    </a:lnTo>
                    <a:lnTo>
                      <a:pt x="1" y="469"/>
                    </a:lnTo>
                    <a:lnTo>
                      <a:pt x="3" y="463"/>
                    </a:lnTo>
                    <a:lnTo>
                      <a:pt x="4" y="457"/>
                    </a:lnTo>
                    <a:lnTo>
                      <a:pt x="6" y="451"/>
                    </a:lnTo>
                    <a:lnTo>
                      <a:pt x="8" y="446"/>
                    </a:lnTo>
                    <a:lnTo>
                      <a:pt x="9" y="439"/>
                    </a:lnTo>
                    <a:lnTo>
                      <a:pt x="10" y="433"/>
                    </a:lnTo>
                    <a:lnTo>
                      <a:pt x="12" y="430"/>
                    </a:lnTo>
                    <a:lnTo>
                      <a:pt x="12" y="427"/>
                    </a:lnTo>
                    <a:lnTo>
                      <a:pt x="12" y="425"/>
                    </a:lnTo>
                    <a:lnTo>
                      <a:pt x="12" y="421"/>
                    </a:lnTo>
                    <a:lnTo>
                      <a:pt x="11" y="418"/>
                    </a:lnTo>
                    <a:lnTo>
                      <a:pt x="10" y="415"/>
                    </a:lnTo>
                    <a:lnTo>
                      <a:pt x="9" y="412"/>
                    </a:lnTo>
                    <a:lnTo>
                      <a:pt x="9" y="409"/>
                    </a:lnTo>
                    <a:lnTo>
                      <a:pt x="14" y="407"/>
                    </a:lnTo>
                    <a:lnTo>
                      <a:pt x="19" y="403"/>
                    </a:lnTo>
                    <a:lnTo>
                      <a:pt x="24" y="399"/>
                    </a:lnTo>
                    <a:lnTo>
                      <a:pt x="29" y="397"/>
                    </a:lnTo>
                    <a:lnTo>
                      <a:pt x="34" y="393"/>
                    </a:lnTo>
                    <a:lnTo>
                      <a:pt x="40" y="390"/>
                    </a:lnTo>
                    <a:lnTo>
                      <a:pt x="46" y="388"/>
                    </a:lnTo>
                    <a:lnTo>
                      <a:pt x="52" y="385"/>
                    </a:lnTo>
                    <a:lnTo>
                      <a:pt x="57" y="380"/>
                    </a:lnTo>
                    <a:lnTo>
                      <a:pt x="62" y="376"/>
                    </a:lnTo>
                    <a:lnTo>
                      <a:pt x="67" y="371"/>
                    </a:lnTo>
                    <a:lnTo>
                      <a:pt x="73" y="368"/>
                    </a:lnTo>
                    <a:lnTo>
                      <a:pt x="78" y="363"/>
                    </a:lnTo>
                    <a:lnTo>
                      <a:pt x="83" y="359"/>
                    </a:lnTo>
                    <a:lnTo>
                      <a:pt x="87" y="355"/>
                    </a:lnTo>
                    <a:lnTo>
                      <a:pt x="91" y="350"/>
                    </a:lnTo>
                    <a:lnTo>
                      <a:pt x="94" y="348"/>
                    </a:lnTo>
                    <a:lnTo>
                      <a:pt x="95" y="345"/>
                    </a:lnTo>
                    <a:lnTo>
                      <a:pt x="98" y="343"/>
                    </a:lnTo>
                    <a:lnTo>
                      <a:pt x="100" y="340"/>
                    </a:lnTo>
                    <a:lnTo>
                      <a:pt x="104" y="334"/>
                    </a:lnTo>
                    <a:lnTo>
                      <a:pt x="108" y="329"/>
                    </a:lnTo>
                    <a:lnTo>
                      <a:pt x="111" y="322"/>
                    </a:lnTo>
                    <a:lnTo>
                      <a:pt x="113" y="316"/>
                    </a:lnTo>
                    <a:lnTo>
                      <a:pt x="115" y="310"/>
                    </a:lnTo>
                    <a:lnTo>
                      <a:pt x="117" y="303"/>
                    </a:lnTo>
                    <a:lnTo>
                      <a:pt x="119" y="296"/>
                    </a:lnTo>
                    <a:lnTo>
                      <a:pt x="121" y="289"/>
                    </a:lnTo>
                    <a:lnTo>
                      <a:pt x="122" y="281"/>
                    </a:lnTo>
                    <a:lnTo>
                      <a:pt x="123" y="273"/>
                    </a:lnTo>
                    <a:lnTo>
                      <a:pt x="125" y="265"/>
                    </a:lnTo>
                    <a:lnTo>
                      <a:pt x="127" y="257"/>
                    </a:lnTo>
                    <a:lnTo>
                      <a:pt x="130" y="249"/>
                    </a:lnTo>
                    <a:lnTo>
                      <a:pt x="133" y="242"/>
                    </a:lnTo>
                    <a:lnTo>
                      <a:pt x="135" y="235"/>
                    </a:lnTo>
                    <a:lnTo>
                      <a:pt x="138" y="227"/>
                    </a:lnTo>
                    <a:lnTo>
                      <a:pt x="141" y="221"/>
                    </a:lnTo>
                    <a:lnTo>
                      <a:pt x="144" y="214"/>
                    </a:lnTo>
                    <a:lnTo>
                      <a:pt x="146" y="207"/>
                    </a:lnTo>
                    <a:lnTo>
                      <a:pt x="149" y="200"/>
                    </a:lnTo>
                    <a:lnTo>
                      <a:pt x="151" y="193"/>
                    </a:lnTo>
                    <a:lnTo>
                      <a:pt x="154" y="186"/>
                    </a:lnTo>
                    <a:lnTo>
                      <a:pt x="156" y="178"/>
                    </a:lnTo>
                    <a:lnTo>
                      <a:pt x="159" y="170"/>
                    </a:lnTo>
                    <a:lnTo>
                      <a:pt x="161" y="161"/>
                    </a:lnTo>
                    <a:lnTo>
                      <a:pt x="165" y="153"/>
                    </a:lnTo>
                    <a:lnTo>
                      <a:pt x="169" y="145"/>
                    </a:lnTo>
                    <a:lnTo>
                      <a:pt x="174" y="138"/>
                    </a:lnTo>
                    <a:lnTo>
                      <a:pt x="180" y="132"/>
                    </a:lnTo>
                    <a:lnTo>
                      <a:pt x="185" y="125"/>
                    </a:lnTo>
                    <a:lnTo>
                      <a:pt x="191" y="118"/>
                    </a:lnTo>
                    <a:lnTo>
                      <a:pt x="198" y="112"/>
                    </a:lnTo>
                    <a:lnTo>
                      <a:pt x="204" y="105"/>
                    </a:lnTo>
                    <a:lnTo>
                      <a:pt x="209" y="98"/>
                    </a:lnTo>
                    <a:lnTo>
                      <a:pt x="215" y="91"/>
                    </a:lnTo>
                    <a:lnTo>
                      <a:pt x="221" y="84"/>
                    </a:lnTo>
                    <a:lnTo>
                      <a:pt x="226" y="77"/>
                    </a:lnTo>
                    <a:lnTo>
                      <a:pt x="230" y="69"/>
                    </a:lnTo>
                    <a:lnTo>
                      <a:pt x="234" y="61"/>
                    </a:lnTo>
                    <a:lnTo>
                      <a:pt x="236" y="52"/>
                    </a:lnTo>
                    <a:lnTo>
                      <a:pt x="237" y="45"/>
                    </a:lnTo>
                    <a:lnTo>
                      <a:pt x="238" y="38"/>
                    </a:lnTo>
                    <a:lnTo>
                      <a:pt x="239" y="32"/>
                    </a:lnTo>
                    <a:lnTo>
                      <a:pt x="241" y="25"/>
                    </a:lnTo>
                    <a:lnTo>
                      <a:pt x="243" y="19"/>
                    </a:lnTo>
                    <a:lnTo>
                      <a:pt x="246" y="14"/>
                    </a:lnTo>
                    <a:lnTo>
                      <a:pt x="249" y="8"/>
                    </a:lnTo>
                    <a:lnTo>
                      <a:pt x="254" y="3"/>
                    </a:lnTo>
                    <a:lnTo>
                      <a:pt x="257" y="2"/>
                    </a:lnTo>
                    <a:lnTo>
                      <a:pt x="258" y="1"/>
                    </a:lnTo>
                    <a:lnTo>
                      <a:pt x="261" y="1"/>
                    </a:lnTo>
                    <a:lnTo>
                      <a:pt x="262" y="0"/>
                    </a:lnTo>
                    <a:lnTo>
                      <a:pt x="264" y="0"/>
                    </a:lnTo>
                    <a:lnTo>
                      <a:pt x="267" y="1"/>
                    </a:lnTo>
                    <a:lnTo>
                      <a:pt x="271" y="1"/>
                    </a:lnTo>
                    <a:lnTo>
                      <a:pt x="274" y="3"/>
                    </a:lnTo>
                    <a:lnTo>
                      <a:pt x="275" y="4"/>
                    </a:lnTo>
                    <a:lnTo>
                      <a:pt x="276" y="6"/>
                    </a:lnTo>
                    <a:lnTo>
                      <a:pt x="276" y="7"/>
                    </a:lnTo>
                    <a:lnTo>
                      <a:pt x="276" y="10"/>
                    </a:lnTo>
                    <a:lnTo>
                      <a:pt x="276" y="12"/>
                    </a:lnTo>
                    <a:lnTo>
                      <a:pt x="275" y="14"/>
                    </a:lnTo>
                    <a:lnTo>
                      <a:pt x="274" y="16"/>
                    </a:lnTo>
                    <a:lnTo>
                      <a:pt x="273" y="17"/>
                    </a:lnTo>
                    <a:lnTo>
                      <a:pt x="272" y="20"/>
                    </a:lnTo>
                    <a:lnTo>
                      <a:pt x="270" y="23"/>
                    </a:lnTo>
                    <a:lnTo>
                      <a:pt x="269" y="26"/>
                    </a:lnTo>
                    <a:lnTo>
                      <a:pt x="268" y="29"/>
                    </a:lnTo>
                    <a:lnTo>
                      <a:pt x="267" y="32"/>
                    </a:lnTo>
                    <a:lnTo>
                      <a:pt x="267" y="36"/>
                    </a:lnTo>
                    <a:lnTo>
                      <a:pt x="267" y="39"/>
                    </a:lnTo>
                    <a:lnTo>
                      <a:pt x="268" y="42"/>
                    </a:lnTo>
                    <a:lnTo>
                      <a:pt x="274" y="49"/>
                    </a:lnTo>
                    <a:lnTo>
                      <a:pt x="279" y="55"/>
                    </a:lnTo>
                    <a:lnTo>
                      <a:pt x="285" y="61"/>
                    </a:lnTo>
                    <a:lnTo>
                      <a:pt x="291" y="67"/>
                    </a:lnTo>
                    <a:lnTo>
                      <a:pt x="297" y="73"/>
                    </a:lnTo>
                    <a:lnTo>
                      <a:pt x="303" y="78"/>
                    </a:lnTo>
                    <a:lnTo>
                      <a:pt x="308" y="84"/>
                    </a:lnTo>
                    <a:lnTo>
                      <a:pt x="314" y="90"/>
                    </a:lnTo>
                    <a:lnTo>
                      <a:pt x="314" y="91"/>
                    </a:lnTo>
                    <a:lnTo>
                      <a:pt x="315" y="92"/>
                    </a:lnTo>
                    <a:lnTo>
                      <a:pt x="316" y="93"/>
                    </a:lnTo>
                    <a:lnTo>
                      <a:pt x="319" y="98"/>
                    </a:lnTo>
                    <a:lnTo>
                      <a:pt x="321" y="103"/>
                    </a:lnTo>
                    <a:lnTo>
                      <a:pt x="323" y="109"/>
                    </a:lnTo>
                    <a:lnTo>
                      <a:pt x="324" y="115"/>
                    </a:lnTo>
                    <a:lnTo>
                      <a:pt x="325" y="122"/>
                    </a:lnTo>
                    <a:lnTo>
                      <a:pt x="326" y="128"/>
                    </a:lnTo>
                    <a:lnTo>
                      <a:pt x="327" y="134"/>
                    </a:lnTo>
                    <a:lnTo>
                      <a:pt x="328" y="140"/>
                    </a:lnTo>
                    <a:lnTo>
                      <a:pt x="329" y="143"/>
                    </a:lnTo>
                    <a:lnTo>
                      <a:pt x="330" y="146"/>
                    </a:lnTo>
                    <a:lnTo>
                      <a:pt x="331" y="149"/>
                    </a:lnTo>
                    <a:lnTo>
                      <a:pt x="332" y="152"/>
                    </a:lnTo>
                    <a:lnTo>
                      <a:pt x="333" y="155"/>
                    </a:lnTo>
                    <a:lnTo>
                      <a:pt x="333" y="158"/>
                    </a:lnTo>
                    <a:lnTo>
                      <a:pt x="334" y="160"/>
                    </a:lnTo>
                    <a:lnTo>
                      <a:pt x="334" y="163"/>
                    </a:lnTo>
                    <a:lnTo>
                      <a:pt x="337" y="170"/>
                    </a:lnTo>
                    <a:lnTo>
                      <a:pt x="340" y="178"/>
                    </a:lnTo>
                    <a:lnTo>
                      <a:pt x="343" y="185"/>
                    </a:lnTo>
                    <a:lnTo>
                      <a:pt x="344" y="192"/>
                    </a:lnTo>
                    <a:lnTo>
                      <a:pt x="346" y="200"/>
                    </a:lnTo>
                    <a:lnTo>
                      <a:pt x="347" y="208"/>
                    </a:lnTo>
                    <a:lnTo>
                      <a:pt x="348" y="215"/>
                    </a:lnTo>
                    <a:lnTo>
                      <a:pt x="348" y="223"/>
                    </a:lnTo>
                    <a:lnTo>
                      <a:pt x="349" y="230"/>
                    </a:lnTo>
                    <a:lnTo>
                      <a:pt x="349" y="237"/>
                    </a:lnTo>
                    <a:lnTo>
                      <a:pt x="348" y="245"/>
                    </a:lnTo>
                    <a:lnTo>
                      <a:pt x="348" y="253"/>
                    </a:lnTo>
                    <a:lnTo>
                      <a:pt x="347" y="260"/>
                    </a:lnTo>
                    <a:lnTo>
                      <a:pt x="346" y="268"/>
                    </a:lnTo>
                    <a:lnTo>
                      <a:pt x="345" y="275"/>
                    </a:lnTo>
                    <a:lnTo>
                      <a:pt x="344" y="283"/>
                    </a:lnTo>
                    <a:lnTo>
                      <a:pt x="341" y="285"/>
                    </a:lnTo>
                    <a:lnTo>
                      <a:pt x="337" y="288"/>
                    </a:lnTo>
                    <a:lnTo>
                      <a:pt x="334" y="292"/>
                    </a:lnTo>
                    <a:lnTo>
                      <a:pt x="331" y="294"/>
                    </a:lnTo>
                    <a:lnTo>
                      <a:pt x="327" y="298"/>
                    </a:lnTo>
                    <a:lnTo>
                      <a:pt x="323" y="301"/>
                    </a:lnTo>
                    <a:lnTo>
                      <a:pt x="320" y="304"/>
                    </a:lnTo>
                    <a:lnTo>
                      <a:pt x="317" y="306"/>
                    </a:lnTo>
                    <a:lnTo>
                      <a:pt x="314" y="312"/>
                    </a:lnTo>
                    <a:lnTo>
                      <a:pt x="309" y="317"/>
                    </a:lnTo>
                    <a:lnTo>
                      <a:pt x="305" y="322"/>
                    </a:lnTo>
                    <a:lnTo>
                      <a:pt x="299" y="328"/>
                    </a:lnTo>
                    <a:lnTo>
                      <a:pt x="295" y="333"/>
                    </a:lnTo>
                    <a:lnTo>
                      <a:pt x="290" y="339"/>
                    </a:lnTo>
                    <a:lnTo>
                      <a:pt x="286" y="345"/>
                    </a:lnTo>
                    <a:lnTo>
                      <a:pt x="283" y="352"/>
                    </a:lnTo>
                    <a:lnTo>
                      <a:pt x="278" y="362"/>
                    </a:lnTo>
                    <a:lnTo>
                      <a:pt x="271" y="370"/>
                    </a:lnTo>
                    <a:lnTo>
                      <a:pt x="264" y="377"/>
                    </a:lnTo>
                    <a:lnTo>
                      <a:pt x="256" y="383"/>
                    </a:lnTo>
                    <a:lnTo>
                      <a:pt x="247" y="390"/>
                    </a:lnTo>
                    <a:lnTo>
                      <a:pt x="239" y="396"/>
                    </a:lnTo>
                    <a:lnTo>
                      <a:pt x="233" y="404"/>
                    </a:lnTo>
                    <a:lnTo>
                      <a:pt x="228" y="412"/>
                    </a:lnTo>
                    <a:lnTo>
                      <a:pt x="228" y="414"/>
                    </a:lnTo>
                    <a:lnTo>
                      <a:pt x="228" y="416"/>
                    </a:lnTo>
                    <a:lnTo>
                      <a:pt x="229" y="418"/>
                    </a:lnTo>
                    <a:lnTo>
                      <a:pt x="230" y="419"/>
                    </a:lnTo>
                    <a:lnTo>
                      <a:pt x="231" y="421"/>
                    </a:lnTo>
                    <a:lnTo>
                      <a:pt x="232" y="423"/>
                    </a:lnTo>
                    <a:lnTo>
                      <a:pt x="234" y="424"/>
                    </a:lnTo>
                    <a:lnTo>
                      <a:pt x="237" y="425"/>
                    </a:lnTo>
                    <a:lnTo>
                      <a:pt x="239" y="426"/>
                    </a:lnTo>
                    <a:lnTo>
                      <a:pt x="242" y="426"/>
                    </a:lnTo>
                    <a:lnTo>
                      <a:pt x="245" y="426"/>
                    </a:lnTo>
                    <a:lnTo>
                      <a:pt x="247" y="426"/>
                    </a:lnTo>
                    <a:lnTo>
                      <a:pt x="251" y="425"/>
                    </a:lnTo>
                    <a:lnTo>
                      <a:pt x="255" y="424"/>
                    </a:lnTo>
                    <a:lnTo>
                      <a:pt x="259" y="422"/>
                    </a:lnTo>
                    <a:lnTo>
                      <a:pt x="262" y="421"/>
                    </a:lnTo>
                    <a:lnTo>
                      <a:pt x="265" y="419"/>
                    </a:lnTo>
                    <a:lnTo>
                      <a:pt x="268" y="418"/>
                    </a:lnTo>
                    <a:lnTo>
                      <a:pt x="272" y="416"/>
                    </a:lnTo>
                    <a:lnTo>
                      <a:pt x="275" y="415"/>
                    </a:lnTo>
                    <a:lnTo>
                      <a:pt x="276" y="415"/>
                    </a:lnTo>
                    <a:lnTo>
                      <a:pt x="277" y="415"/>
                    </a:lnTo>
                    <a:lnTo>
                      <a:pt x="278" y="415"/>
                    </a:lnTo>
                    <a:lnTo>
                      <a:pt x="279" y="416"/>
                    </a:lnTo>
                    <a:lnTo>
                      <a:pt x="276" y="433"/>
                    </a:lnTo>
                    <a:lnTo>
                      <a:pt x="271" y="437"/>
                    </a:lnTo>
                    <a:lnTo>
                      <a:pt x="266" y="439"/>
                    </a:lnTo>
                    <a:lnTo>
                      <a:pt x="262" y="443"/>
                    </a:lnTo>
                    <a:lnTo>
                      <a:pt x="257" y="446"/>
                    </a:lnTo>
                    <a:lnTo>
                      <a:pt x="253" y="449"/>
                    </a:lnTo>
                    <a:lnTo>
                      <a:pt x="249" y="454"/>
                    </a:lnTo>
                    <a:lnTo>
                      <a:pt x="246" y="459"/>
                    </a:lnTo>
                    <a:lnTo>
                      <a:pt x="244" y="466"/>
                    </a:lnTo>
                    <a:lnTo>
                      <a:pt x="243" y="467"/>
                    </a:lnTo>
                    <a:lnTo>
                      <a:pt x="242" y="468"/>
                    </a:lnTo>
                    <a:lnTo>
                      <a:pt x="241" y="468"/>
                    </a:lnTo>
                    <a:lnTo>
                      <a:pt x="240" y="468"/>
                    </a:lnTo>
                    <a:lnTo>
                      <a:pt x="239" y="468"/>
                    </a:lnTo>
                    <a:lnTo>
                      <a:pt x="238" y="466"/>
                    </a:lnTo>
                    <a:lnTo>
                      <a:pt x="238" y="465"/>
                    </a:lnTo>
                    <a:lnTo>
                      <a:pt x="238" y="462"/>
                    </a:lnTo>
                    <a:lnTo>
                      <a:pt x="238" y="460"/>
                    </a:lnTo>
                    <a:lnTo>
                      <a:pt x="237" y="458"/>
                    </a:lnTo>
                    <a:lnTo>
                      <a:pt x="236" y="456"/>
                    </a:lnTo>
                    <a:lnTo>
                      <a:pt x="234" y="455"/>
                    </a:lnTo>
                    <a:lnTo>
                      <a:pt x="232" y="455"/>
                    </a:lnTo>
                    <a:lnTo>
                      <a:pt x="228" y="455"/>
                    </a:lnTo>
                    <a:lnTo>
                      <a:pt x="224" y="456"/>
                    </a:lnTo>
                    <a:lnTo>
                      <a:pt x="221" y="458"/>
                    </a:lnTo>
                    <a:lnTo>
                      <a:pt x="218" y="461"/>
                    </a:lnTo>
                    <a:lnTo>
                      <a:pt x="212" y="467"/>
                    </a:lnTo>
                    <a:lnTo>
                      <a:pt x="209" y="475"/>
                    </a:lnTo>
                    <a:lnTo>
                      <a:pt x="207" y="483"/>
                    </a:lnTo>
                    <a:lnTo>
                      <a:pt x="206" y="491"/>
                    </a:lnTo>
                    <a:lnTo>
                      <a:pt x="206" y="498"/>
                    </a:lnTo>
                    <a:lnTo>
                      <a:pt x="205" y="506"/>
                    </a:lnTo>
                    <a:lnTo>
                      <a:pt x="204" y="514"/>
                    </a:lnTo>
                    <a:lnTo>
                      <a:pt x="202" y="522"/>
                    </a:lnTo>
                    <a:lnTo>
                      <a:pt x="201" y="522"/>
                    </a:lnTo>
                    <a:lnTo>
                      <a:pt x="200" y="523"/>
                    </a:lnTo>
                    <a:lnTo>
                      <a:pt x="197" y="518"/>
                    </a:lnTo>
                    <a:lnTo>
                      <a:pt x="195" y="514"/>
                    </a:lnTo>
                    <a:lnTo>
                      <a:pt x="192" y="510"/>
                    </a:lnTo>
                    <a:lnTo>
                      <a:pt x="189" y="506"/>
                    </a:lnTo>
                    <a:lnTo>
                      <a:pt x="185" y="502"/>
                    </a:lnTo>
                    <a:lnTo>
                      <a:pt x="181" y="499"/>
                    </a:lnTo>
                    <a:lnTo>
                      <a:pt x="177" y="497"/>
                    </a:lnTo>
                    <a:lnTo>
                      <a:pt x="171" y="496"/>
                    </a:lnTo>
                    <a:lnTo>
                      <a:pt x="162" y="500"/>
                    </a:lnTo>
                    <a:lnTo>
                      <a:pt x="156" y="505"/>
                    </a:lnTo>
                    <a:lnTo>
                      <a:pt x="153" y="511"/>
                    </a:lnTo>
                    <a:lnTo>
                      <a:pt x="151" y="517"/>
                    </a:lnTo>
                    <a:lnTo>
                      <a:pt x="150" y="524"/>
                    </a:lnTo>
                    <a:lnTo>
                      <a:pt x="149" y="530"/>
                    </a:lnTo>
                    <a:lnTo>
                      <a:pt x="146" y="536"/>
                    </a:lnTo>
                    <a:lnTo>
                      <a:pt x="142" y="542"/>
                    </a:lnTo>
                    <a:lnTo>
                      <a:pt x="129" y="536"/>
                    </a:lnTo>
                    <a:lnTo>
                      <a:pt x="119" y="533"/>
                    </a:lnTo>
                    <a:lnTo>
                      <a:pt x="111" y="531"/>
                    </a:lnTo>
                    <a:lnTo>
                      <a:pt x="103" y="531"/>
                    </a:lnTo>
                    <a:lnTo>
                      <a:pt x="96" y="532"/>
                    </a:lnTo>
                    <a:lnTo>
                      <a:pt x="89" y="533"/>
                    </a:lnTo>
                    <a:lnTo>
                      <a:pt x="81" y="534"/>
                    </a:lnTo>
                    <a:lnTo>
                      <a:pt x="69" y="536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99">
                <a:extLst>
                  <a:ext uri="{FF2B5EF4-FFF2-40B4-BE49-F238E27FC236}">
                    <a16:creationId xmlns:a16="http://schemas.microsoft.com/office/drawing/2014/main" id="{0EB9BA9E-A321-6841-9E04-AE27B042C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416" y="3008427"/>
                <a:ext cx="199079" cy="204648"/>
              </a:xfrm>
              <a:custGeom>
                <a:avLst/>
                <a:gdLst>
                  <a:gd name="T0" fmla="*/ 2147483647 w 143"/>
                  <a:gd name="T1" fmla="*/ 2147483647 h 147"/>
                  <a:gd name="T2" fmla="*/ 2147483647 w 143"/>
                  <a:gd name="T3" fmla="*/ 2147483647 h 147"/>
                  <a:gd name="T4" fmla="*/ 2147483647 w 143"/>
                  <a:gd name="T5" fmla="*/ 2147483647 h 147"/>
                  <a:gd name="T6" fmla="*/ 2147483647 w 143"/>
                  <a:gd name="T7" fmla="*/ 2147483647 h 147"/>
                  <a:gd name="T8" fmla="*/ 2147483647 w 143"/>
                  <a:gd name="T9" fmla="*/ 2147483647 h 147"/>
                  <a:gd name="T10" fmla="*/ 2147483647 w 143"/>
                  <a:gd name="T11" fmla="*/ 2147483647 h 147"/>
                  <a:gd name="T12" fmla="*/ 2147483647 w 143"/>
                  <a:gd name="T13" fmla="*/ 2147483647 h 147"/>
                  <a:gd name="T14" fmla="*/ 2147483647 w 143"/>
                  <a:gd name="T15" fmla="*/ 2147483647 h 147"/>
                  <a:gd name="T16" fmla="*/ 2147483647 w 143"/>
                  <a:gd name="T17" fmla="*/ 2147483647 h 147"/>
                  <a:gd name="T18" fmla="*/ 2147483647 w 143"/>
                  <a:gd name="T19" fmla="*/ 2147483647 h 147"/>
                  <a:gd name="T20" fmla="*/ 2147483647 w 143"/>
                  <a:gd name="T21" fmla="*/ 2147483647 h 147"/>
                  <a:gd name="T22" fmla="*/ 2147483647 w 143"/>
                  <a:gd name="T23" fmla="*/ 2147483647 h 147"/>
                  <a:gd name="T24" fmla="*/ 2147483647 w 143"/>
                  <a:gd name="T25" fmla="*/ 2147483647 h 147"/>
                  <a:gd name="T26" fmla="*/ 2147483647 w 143"/>
                  <a:gd name="T27" fmla="*/ 2147483647 h 147"/>
                  <a:gd name="T28" fmla="*/ 2147483647 w 143"/>
                  <a:gd name="T29" fmla="*/ 2147483647 h 147"/>
                  <a:gd name="T30" fmla="*/ 2147483647 w 143"/>
                  <a:gd name="T31" fmla="*/ 2147483647 h 147"/>
                  <a:gd name="T32" fmla="*/ 2147483647 w 143"/>
                  <a:gd name="T33" fmla="*/ 2147483647 h 147"/>
                  <a:gd name="T34" fmla="*/ 2147483647 w 143"/>
                  <a:gd name="T35" fmla="*/ 2147483647 h 147"/>
                  <a:gd name="T36" fmla="*/ 2147483647 w 143"/>
                  <a:gd name="T37" fmla="*/ 2147483647 h 147"/>
                  <a:gd name="T38" fmla="*/ 2147483647 w 143"/>
                  <a:gd name="T39" fmla="*/ 2147483647 h 147"/>
                  <a:gd name="T40" fmla="*/ 2147483647 w 143"/>
                  <a:gd name="T41" fmla="*/ 2147483647 h 147"/>
                  <a:gd name="T42" fmla="*/ 2147483647 w 143"/>
                  <a:gd name="T43" fmla="*/ 2147483647 h 147"/>
                  <a:gd name="T44" fmla="*/ 2147483647 w 143"/>
                  <a:gd name="T45" fmla="*/ 2147483647 h 147"/>
                  <a:gd name="T46" fmla="*/ 2147483647 w 143"/>
                  <a:gd name="T47" fmla="*/ 2147483647 h 147"/>
                  <a:gd name="T48" fmla="*/ 2147483647 w 143"/>
                  <a:gd name="T49" fmla="*/ 2147483647 h 147"/>
                  <a:gd name="T50" fmla="*/ 2147483647 w 143"/>
                  <a:gd name="T51" fmla="*/ 2147483647 h 147"/>
                  <a:gd name="T52" fmla="*/ 2147483647 w 143"/>
                  <a:gd name="T53" fmla="*/ 2147483647 h 147"/>
                  <a:gd name="T54" fmla="*/ 2147483647 w 143"/>
                  <a:gd name="T55" fmla="*/ 2147483647 h 147"/>
                  <a:gd name="T56" fmla="*/ 0 w 143"/>
                  <a:gd name="T57" fmla="*/ 2147483647 h 147"/>
                  <a:gd name="T58" fmla="*/ 0 w 143"/>
                  <a:gd name="T59" fmla="*/ 2147483647 h 147"/>
                  <a:gd name="T60" fmla="*/ 2147483647 w 143"/>
                  <a:gd name="T61" fmla="*/ 2147483647 h 147"/>
                  <a:gd name="T62" fmla="*/ 2147483647 w 143"/>
                  <a:gd name="T63" fmla="*/ 2147483647 h 147"/>
                  <a:gd name="T64" fmla="*/ 2147483647 w 143"/>
                  <a:gd name="T65" fmla="*/ 2147483647 h 147"/>
                  <a:gd name="T66" fmla="*/ 2147483647 w 143"/>
                  <a:gd name="T67" fmla="*/ 2147483647 h 147"/>
                  <a:gd name="T68" fmla="*/ 2147483647 w 143"/>
                  <a:gd name="T69" fmla="*/ 2147483647 h 147"/>
                  <a:gd name="T70" fmla="*/ 2147483647 w 143"/>
                  <a:gd name="T71" fmla="*/ 2147483647 h 147"/>
                  <a:gd name="T72" fmla="*/ 2147483647 w 143"/>
                  <a:gd name="T73" fmla="*/ 2147483647 h 147"/>
                  <a:gd name="T74" fmla="*/ 2147483647 w 143"/>
                  <a:gd name="T75" fmla="*/ 2147483647 h 147"/>
                  <a:gd name="T76" fmla="*/ 2147483647 w 143"/>
                  <a:gd name="T77" fmla="*/ 2147483647 h 147"/>
                  <a:gd name="T78" fmla="*/ 2147483647 w 143"/>
                  <a:gd name="T79" fmla="*/ 2147483647 h 147"/>
                  <a:gd name="T80" fmla="*/ 2147483647 w 143"/>
                  <a:gd name="T81" fmla="*/ 2147483647 h 147"/>
                  <a:gd name="T82" fmla="*/ 2147483647 w 143"/>
                  <a:gd name="T83" fmla="*/ 2147483647 h 147"/>
                  <a:gd name="T84" fmla="*/ 2147483647 w 143"/>
                  <a:gd name="T85" fmla="*/ 0 h 1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3"/>
                  <a:gd name="T130" fmla="*/ 0 h 147"/>
                  <a:gd name="T131" fmla="*/ 143 w 143"/>
                  <a:gd name="T132" fmla="*/ 147 h 1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3" h="147">
                    <a:moveTo>
                      <a:pt x="113" y="0"/>
                    </a:moveTo>
                    <a:lnTo>
                      <a:pt x="116" y="4"/>
                    </a:lnTo>
                    <a:lnTo>
                      <a:pt x="119" y="8"/>
                    </a:lnTo>
                    <a:lnTo>
                      <a:pt x="122" y="11"/>
                    </a:lnTo>
                    <a:lnTo>
                      <a:pt x="126" y="13"/>
                    </a:lnTo>
                    <a:lnTo>
                      <a:pt x="130" y="16"/>
                    </a:lnTo>
                    <a:lnTo>
                      <a:pt x="134" y="19"/>
                    </a:lnTo>
                    <a:lnTo>
                      <a:pt x="137" y="22"/>
                    </a:lnTo>
                    <a:lnTo>
                      <a:pt x="142" y="25"/>
                    </a:lnTo>
                    <a:lnTo>
                      <a:pt x="142" y="33"/>
                    </a:lnTo>
                    <a:lnTo>
                      <a:pt x="142" y="39"/>
                    </a:lnTo>
                    <a:lnTo>
                      <a:pt x="141" y="46"/>
                    </a:lnTo>
                    <a:lnTo>
                      <a:pt x="140" y="53"/>
                    </a:lnTo>
                    <a:lnTo>
                      <a:pt x="138" y="61"/>
                    </a:lnTo>
                    <a:lnTo>
                      <a:pt x="137" y="67"/>
                    </a:lnTo>
                    <a:lnTo>
                      <a:pt x="134" y="74"/>
                    </a:lnTo>
                    <a:lnTo>
                      <a:pt x="132" y="81"/>
                    </a:lnTo>
                    <a:lnTo>
                      <a:pt x="130" y="87"/>
                    </a:lnTo>
                    <a:lnTo>
                      <a:pt x="128" y="94"/>
                    </a:lnTo>
                    <a:lnTo>
                      <a:pt x="125" y="101"/>
                    </a:lnTo>
                    <a:lnTo>
                      <a:pt x="123" y="108"/>
                    </a:lnTo>
                    <a:lnTo>
                      <a:pt x="120" y="114"/>
                    </a:lnTo>
                    <a:lnTo>
                      <a:pt x="118" y="120"/>
                    </a:lnTo>
                    <a:lnTo>
                      <a:pt x="115" y="128"/>
                    </a:lnTo>
                    <a:lnTo>
                      <a:pt x="113" y="134"/>
                    </a:lnTo>
                    <a:lnTo>
                      <a:pt x="111" y="137"/>
                    </a:lnTo>
                    <a:lnTo>
                      <a:pt x="109" y="140"/>
                    </a:lnTo>
                    <a:lnTo>
                      <a:pt x="107" y="144"/>
                    </a:lnTo>
                    <a:lnTo>
                      <a:pt x="106" y="146"/>
                    </a:lnTo>
                    <a:lnTo>
                      <a:pt x="103" y="145"/>
                    </a:lnTo>
                    <a:lnTo>
                      <a:pt x="100" y="143"/>
                    </a:lnTo>
                    <a:lnTo>
                      <a:pt x="97" y="141"/>
                    </a:lnTo>
                    <a:lnTo>
                      <a:pt x="94" y="138"/>
                    </a:lnTo>
                    <a:lnTo>
                      <a:pt x="91" y="136"/>
                    </a:lnTo>
                    <a:lnTo>
                      <a:pt x="89" y="134"/>
                    </a:lnTo>
                    <a:lnTo>
                      <a:pt x="87" y="131"/>
                    </a:lnTo>
                    <a:lnTo>
                      <a:pt x="85" y="128"/>
                    </a:lnTo>
                    <a:lnTo>
                      <a:pt x="84" y="125"/>
                    </a:lnTo>
                    <a:lnTo>
                      <a:pt x="83" y="121"/>
                    </a:lnTo>
                    <a:lnTo>
                      <a:pt x="82" y="119"/>
                    </a:lnTo>
                    <a:lnTo>
                      <a:pt x="79" y="117"/>
                    </a:lnTo>
                    <a:lnTo>
                      <a:pt x="77" y="115"/>
                    </a:lnTo>
                    <a:lnTo>
                      <a:pt x="73" y="113"/>
                    </a:lnTo>
                    <a:lnTo>
                      <a:pt x="71" y="112"/>
                    </a:lnTo>
                    <a:lnTo>
                      <a:pt x="67" y="111"/>
                    </a:lnTo>
                    <a:lnTo>
                      <a:pt x="58" y="110"/>
                    </a:lnTo>
                    <a:lnTo>
                      <a:pt x="50" y="110"/>
                    </a:lnTo>
                    <a:lnTo>
                      <a:pt x="41" y="108"/>
                    </a:lnTo>
                    <a:lnTo>
                      <a:pt x="35" y="105"/>
                    </a:lnTo>
                    <a:lnTo>
                      <a:pt x="27" y="102"/>
                    </a:lnTo>
                    <a:lnTo>
                      <a:pt x="19" y="98"/>
                    </a:lnTo>
                    <a:lnTo>
                      <a:pt x="12" y="94"/>
                    </a:lnTo>
                    <a:lnTo>
                      <a:pt x="6" y="89"/>
                    </a:lnTo>
                    <a:lnTo>
                      <a:pt x="4" y="87"/>
                    </a:lnTo>
                    <a:lnTo>
                      <a:pt x="2" y="85"/>
                    </a:lnTo>
                    <a:lnTo>
                      <a:pt x="1" y="82"/>
                    </a:lnTo>
                    <a:lnTo>
                      <a:pt x="0" y="78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2" y="61"/>
                    </a:lnTo>
                    <a:lnTo>
                      <a:pt x="4" y="58"/>
                    </a:lnTo>
                    <a:lnTo>
                      <a:pt x="5" y="55"/>
                    </a:lnTo>
                    <a:lnTo>
                      <a:pt x="7" y="52"/>
                    </a:lnTo>
                    <a:lnTo>
                      <a:pt x="10" y="50"/>
                    </a:lnTo>
                    <a:lnTo>
                      <a:pt x="12" y="48"/>
                    </a:lnTo>
                    <a:lnTo>
                      <a:pt x="16" y="45"/>
                    </a:lnTo>
                    <a:lnTo>
                      <a:pt x="19" y="43"/>
                    </a:lnTo>
                    <a:lnTo>
                      <a:pt x="24" y="41"/>
                    </a:lnTo>
                    <a:lnTo>
                      <a:pt x="29" y="38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3" y="34"/>
                    </a:lnTo>
                    <a:lnTo>
                      <a:pt x="48" y="32"/>
                    </a:lnTo>
                    <a:lnTo>
                      <a:pt x="53" y="30"/>
                    </a:lnTo>
                    <a:lnTo>
                      <a:pt x="57" y="28"/>
                    </a:lnTo>
                    <a:lnTo>
                      <a:pt x="64" y="25"/>
                    </a:lnTo>
                    <a:lnTo>
                      <a:pt x="72" y="22"/>
                    </a:lnTo>
                    <a:lnTo>
                      <a:pt x="80" y="19"/>
                    </a:lnTo>
                    <a:lnTo>
                      <a:pt x="87" y="17"/>
                    </a:lnTo>
                    <a:lnTo>
                      <a:pt x="95" y="14"/>
                    </a:lnTo>
                    <a:lnTo>
                      <a:pt x="102" y="11"/>
                    </a:lnTo>
                    <a:lnTo>
                      <a:pt x="107" y="6"/>
                    </a:lnTo>
                    <a:lnTo>
                      <a:pt x="112" y="0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301">
                <a:extLst>
                  <a:ext uri="{FF2B5EF4-FFF2-40B4-BE49-F238E27FC236}">
                    <a16:creationId xmlns:a16="http://schemas.microsoft.com/office/drawing/2014/main" id="{038AF98F-6E25-1A49-AE5A-5D73124A3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869" y="3047405"/>
                <a:ext cx="594454" cy="228315"/>
              </a:xfrm>
              <a:custGeom>
                <a:avLst/>
                <a:gdLst>
                  <a:gd name="T0" fmla="*/ 2147483647 w 427"/>
                  <a:gd name="T1" fmla="*/ 2147483647 h 164"/>
                  <a:gd name="T2" fmla="*/ 2147483647 w 427"/>
                  <a:gd name="T3" fmla="*/ 2147483647 h 164"/>
                  <a:gd name="T4" fmla="*/ 2147483647 w 427"/>
                  <a:gd name="T5" fmla="*/ 2147483647 h 164"/>
                  <a:gd name="T6" fmla="*/ 2147483647 w 427"/>
                  <a:gd name="T7" fmla="*/ 2147483647 h 164"/>
                  <a:gd name="T8" fmla="*/ 2147483647 w 427"/>
                  <a:gd name="T9" fmla="*/ 2147483647 h 164"/>
                  <a:gd name="T10" fmla="*/ 2147483647 w 427"/>
                  <a:gd name="T11" fmla="*/ 2147483647 h 164"/>
                  <a:gd name="T12" fmla="*/ 2147483647 w 427"/>
                  <a:gd name="T13" fmla="*/ 2147483647 h 164"/>
                  <a:gd name="T14" fmla="*/ 2147483647 w 427"/>
                  <a:gd name="T15" fmla="*/ 2147483647 h 164"/>
                  <a:gd name="T16" fmla="*/ 2147483647 w 427"/>
                  <a:gd name="T17" fmla="*/ 2147483647 h 164"/>
                  <a:gd name="T18" fmla="*/ 2147483647 w 427"/>
                  <a:gd name="T19" fmla="*/ 2147483647 h 164"/>
                  <a:gd name="T20" fmla="*/ 2147483647 w 427"/>
                  <a:gd name="T21" fmla="*/ 2147483647 h 164"/>
                  <a:gd name="T22" fmla="*/ 2147483647 w 427"/>
                  <a:gd name="T23" fmla="*/ 2147483647 h 164"/>
                  <a:gd name="T24" fmla="*/ 2147483647 w 427"/>
                  <a:gd name="T25" fmla="*/ 2147483647 h 164"/>
                  <a:gd name="T26" fmla="*/ 2147483647 w 427"/>
                  <a:gd name="T27" fmla="*/ 2147483647 h 164"/>
                  <a:gd name="T28" fmla="*/ 2147483647 w 427"/>
                  <a:gd name="T29" fmla="*/ 2147483647 h 164"/>
                  <a:gd name="T30" fmla="*/ 2147483647 w 427"/>
                  <a:gd name="T31" fmla="*/ 2147483647 h 164"/>
                  <a:gd name="T32" fmla="*/ 2147483647 w 427"/>
                  <a:gd name="T33" fmla="*/ 2147483647 h 164"/>
                  <a:gd name="T34" fmla="*/ 2147483647 w 427"/>
                  <a:gd name="T35" fmla="*/ 2147483647 h 164"/>
                  <a:gd name="T36" fmla="*/ 2147483647 w 427"/>
                  <a:gd name="T37" fmla="*/ 2147483647 h 164"/>
                  <a:gd name="T38" fmla="*/ 2147483647 w 427"/>
                  <a:gd name="T39" fmla="*/ 2147483647 h 164"/>
                  <a:gd name="T40" fmla="*/ 2147483647 w 427"/>
                  <a:gd name="T41" fmla="*/ 2147483647 h 164"/>
                  <a:gd name="T42" fmla="*/ 2147483647 w 427"/>
                  <a:gd name="T43" fmla="*/ 2147483647 h 164"/>
                  <a:gd name="T44" fmla="*/ 2147483647 w 427"/>
                  <a:gd name="T45" fmla="*/ 2147483647 h 164"/>
                  <a:gd name="T46" fmla="*/ 2147483647 w 427"/>
                  <a:gd name="T47" fmla="*/ 2147483647 h 164"/>
                  <a:gd name="T48" fmla="*/ 2147483647 w 427"/>
                  <a:gd name="T49" fmla="*/ 2147483647 h 164"/>
                  <a:gd name="T50" fmla="*/ 2147483647 w 427"/>
                  <a:gd name="T51" fmla="*/ 2147483647 h 164"/>
                  <a:gd name="T52" fmla="*/ 2147483647 w 427"/>
                  <a:gd name="T53" fmla="*/ 2147483647 h 164"/>
                  <a:gd name="T54" fmla="*/ 2147483647 w 427"/>
                  <a:gd name="T55" fmla="*/ 2147483647 h 164"/>
                  <a:gd name="T56" fmla="*/ 2147483647 w 427"/>
                  <a:gd name="T57" fmla="*/ 2147483647 h 164"/>
                  <a:gd name="T58" fmla="*/ 2147483647 w 427"/>
                  <a:gd name="T59" fmla="*/ 2147483647 h 164"/>
                  <a:gd name="T60" fmla="*/ 2147483647 w 427"/>
                  <a:gd name="T61" fmla="*/ 2147483647 h 164"/>
                  <a:gd name="T62" fmla="*/ 2147483647 w 427"/>
                  <a:gd name="T63" fmla="*/ 2147483647 h 164"/>
                  <a:gd name="T64" fmla="*/ 2147483647 w 427"/>
                  <a:gd name="T65" fmla="*/ 2147483647 h 164"/>
                  <a:gd name="T66" fmla="*/ 2147483647 w 427"/>
                  <a:gd name="T67" fmla="*/ 2147483647 h 164"/>
                  <a:gd name="T68" fmla="*/ 2147483647 w 427"/>
                  <a:gd name="T69" fmla="*/ 2147483647 h 164"/>
                  <a:gd name="T70" fmla="*/ 0 w 427"/>
                  <a:gd name="T71" fmla="*/ 2147483647 h 164"/>
                  <a:gd name="T72" fmla="*/ 2147483647 w 427"/>
                  <a:gd name="T73" fmla="*/ 2147483647 h 164"/>
                  <a:gd name="T74" fmla="*/ 2147483647 w 427"/>
                  <a:gd name="T75" fmla="*/ 2147483647 h 164"/>
                  <a:gd name="T76" fmla="*/ 2147483647 w 427"/>
                  <a:gd name="T77" fmla="*/ 2147483647 h 164"/>
                  <a:gd name="T78" fmla="*/ 2147483647 w 427"/>
                  <a:gd name="T79" fmla="*/ 2147483647 h 164"/>
                  <a:gd name="T80" fmla="*/ 2147483647 w 427"/>
                  <a:gd name="T81" fmla="*/ 2147483647 h 164"/>
                  <a:gd name="T82" fmla="*/ 2147483647 w 427"/>
                  <a:gd name="T83" fmla="*/ 2147483647 h 164"/>
                  <a:gd name="T84" fmla="*/ 2147483647 w 427"/>
                  <a:gd name="T85" fmla="*/ 2147483647 h 164"/>
                  <a:gd name="T86" fmla="*/ 2147483647 w 427"/>
                  <a:gd name="T87" fmla="*/ 2147483647 h 164"/>
                  <a:gd name="T88" fmla="*/ 2147483647 w 427"/>
                  <a:gd name="T89" fmla="*/ 2147483647 h 164"/>
                  <a:gd name="T90" fmla="*/ 2147483647 w 427"/>
                  <a:gd name="T91" fmla="*/ 2147483647 h 164"/>
                  <a:gd name="T92" fmla="*/ 2147483647 w 427"/>
                  <a:gd name="T93" fmla="*/ 2147483647 h 164"/>
                  <a:gd name="T94" fmla="*/ 2147483647 w 427"/>
                  <a:gd name="T95" fmla="*/ 2147483647 h 164"/>
                  <a:gd name="T96" fmla="*/ 2147483647 w 427"/>
                  <a:gd name="T97" fmla="*/ 2147483647 h 164"/>
                  <a:gd name="T98" fmla="*/ 2147483647 w 427"/>
                  <a:gd name="T99" fmla="*/ 2147483647 h 164"/>
                  <a:gd name="T100" fmla="*/ 2147483647 w 427"/>
                  <a:gd name="T101" fmla="*/ 2147483647 h 164"/>
                  <a:gd name="T102" fmla="*/ 2147483647 w 427"/>
                  <a:gd name="T103" fmla="*/ 2147483647 h 164"/>
                  <a:gd name="T104" fmla="*/ 2147483647 w 427"/>
                  <a:gd name="T105" fmla="*/ 2147483647 h 164"/>
                  <a:gd name="T106" fmla="*/ 2147483647 w 427"/>
                  <a:gd name="T107" fmla="*/ 2147483647 h 164"/>
                  <a:gd name="T108" fmla="*/ 2147483647 w 427"/>
                  <a:gd name="T109" fmla="*/ 2147483647 h 164"/>
                  <a:gd name="T110" fmla="*/ 2147483647 w 427"/>
                  <a:gd name="T111" fmla="*/ 2147483647 h 164"/>
                  <a:gd name="T112" fmla="*/ 2147483647 w 427"/>
                  <a:gd name="T113" fmla="*/ 2147483647 h 164"/>
                  <a:gd name="T114" fmla="*/ 2147483647 w 427"/>
                  <a:gd name="T115" fmla="*/ 2147483647 h 164"/>
                  <a:gd name="T116" fmla="*/ 2147483647 w 427"/>
                  <a:gd name="T117" fmla="*/ 2147483647 h 164"/>
                  <a:gd name="T118" fmla="*/ 2147483647 w 427"/>
                  <a:gd name="T119" fmla="*/ 2147483647 h 164"/>
                  <a:gd name="T120" fmla="*/ 2147483647 w 427"/>
                  <a:gd name="T121" fmla="*/ 2147483647 h 164"/>
                  <a:gd name="T122" fmla="*/ 2147483647 w 427"/>
                  <a:gd name="T123" fmla="*/ 2147483647 h 164"/>
                  <a:gd name="T124" fmla="*/ 2147483647 w 427"/>
                  <a:gd name="T125" fmla="*/ 0 h 1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164"/>
                  <a:gd name="T191" fmla="*/ 427 w 427"/>
                  <a:gd name="T192" fmla="*/ 164 h 16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164">
                    <a:moveTo>
                      <a:pt x="363" y="0"/>
                    </a:moveTo>
                    <a:lnTo>
                      <a:pt x="367" y="1"/>
                    </a:lnTo>
                    <a:lnTo>
                      <a:pt x="371" y="3"/>
                    </a:lnTo>
                    <a:lnTo>
                      <a:pt x="375" y="5"/>
                    </a:lnTo>
                    <a:lnTo>
                      <a:pt x="379" y="8"/>
                    </a:lnTo>
                    <a:lnTo>
                      <a:pt x="383" y="10"/>
                    </a:lnTo>
                    <a:lnTo>
                      <a:pt x="388" y="11"/>
                    </a:lnTo>
                    <a:lnTo>
                      <a:pt x="391" y="12"/>
                    </a:lnTo>
                    <a:lnTo>
                      <a:pt x="397" y="11"/>
                    </a:lnTo>
                    <a:lnTo>
                      <a:pt x="402" y="18"/>
                    </a:lnTo>
                    <a:lnTo>
                      <a:pt x="406" y="26"/>
                    </a:lnTo>
                    <a:lnTo>
                      <a:pt x="409" y="34"/>
                    </a:lnTo>
                    <a:lnTo>
                      <a:pt x="412" y="41"/>
                    </a:lnTo>
                    <a:lnTo>
                      <a:pt x="415" y="49"/>
                    </a:lnTo>
                    <a:lnTo>
                      <a:pt x="418" y="57"/>
                    </a:lnTo>
                    <a:lnTo>
                      <a:pt x="421" y="65"/>
                    </a:lnTo>
                    <a:lnTo>
                      <a:pt x="426" y="73"/>
                    </a:lnTo>
                    <a:lnTo>
                      <a:pt x="426" y="74"/>
                    </a:lnTo>
                    <a:lnTo>
                      <a:pt x="426" y="75"/>
                    </a:lnTo>
                    <a:lnTo>
                      <a:pt x="418" y="80"/>
                    </a:lnTo>
                    <a:lnTo>
                      <a:pt x="409" y="83"/>
                    </a:lnTo>
                    <a:lnTo>
                      <a:pt x="400" y="84"/>
                    </a:lnTo>
                    <a:lnTo>
                      <a:pt x="391" y="86"/>
                    </a:lnTo>
                    <a:lnTo>
                      <a:pt x="381" y="87"/>
                    </a:lnTo>
                    <a:lnTo>
                      <a:pt x="371" y="90"/>
                    </a:lnTo>
                    <a:lnTo>
                      <a:pt x="363" y="94"/>
                    </a:lnTo>
                    <a:lnTo>
                      <a:pt x="356" y="100"/>
                    </a:lnTo>
                    <a:lnTo>
                      <a:pt x="349" y="102"/>
                    </a:lnTo>
                    <a:lnTo>
                      <a:pt x="343" y="103"/>
                    </a:lnTo>
                    <a:lnTo>
                      <a:pt x="336" y="103"/>
                    </a:lnTo>
                    <a:lnTo>
                      <a:pt x="330" y="103"/>
                    </a:lnTo>
                    <a:lnTo>
                      <a:pt x="324" y="102"/>
                    </a:lnTo>
                    <a:lnTo>
                      <a:pt x="319" y="102"/>
                    </a:lnTo>
                    <a:lnTo>
                      <a:pt x="313" y="104"/>
                    </a:lnTo>
                    <a:lnTo>
                      <a:pt x="307" y="106"/>
                    </a:lnTo>
                    <a:lnTo>
                      <a:pt x="299" y="107"/>
                    </a:lnTo>
                    <a:lnTo>
                      <a:pt x="292" y="110"/>
                    </a:lnTo>
                    <a:lnTo>
                      <a:pt x="285" y="113"/>
                    </a:lnTo>
                    <a:lnTo>
                      <a:pt x="279" y="117"/>
                    </a:lnTo>
                    <a:lnTo>
                      <a:pt x="274" y="121"/>
                    </a:lnTo>
                    <a:lnTo>
                      <a:pt x="268" y="123"/>
                    </a:lnTo>
                    <a:lnTo>
                      <a:pt x="262" y="125"/>
                    </a:lnTo>
                    <a:lnTo>
                      <a:pt x="255" y="124"/>
                    </a:lnTo>
                    <a:lnTo>
                      <a:pt x="251" y="125"/>
                    </a:lnTo>
                    <a:lnTo>
                      <a:pt x="249" y="125"/>
                    </a:lnTo>
                    <a:lnTo>
                      <a:pt x="246" y="126"/>
                    </a:lnTo>
                    <a:lnTo>
                      <a:pt x="243" y="127"/>
                    </a:lnTo>
                    <a:lnTo>
                      <a:pt x="240" y="128"/>
                    </a:lnTo>
                    <a:lnTo>
                      <a:pt x="237" y="128"/>
                    </a:lnTo>
                    <a:lnTo>
                      <a:pt x="235" y="129"/>
                    </a:lnTo>
                    <a:lnTo>
                      <a:pt x="232" y="130"/>
                    </a:lnTo>
                    <a:lnTo>
                      <a:pt x="228" y="133"/>
                    </a:lnTo>
                    <a:lnTo>
                      <a:pt x="224" y="135"/>
                    </a:lnTo>
                    <a:lnTo>
                      <a:pt x="221" y="138"/>
                    </a:lnTo>
                    <a:lnTo>
                      <a:pt x="219" y="140"/>
                    </a:lnTo>
                    <a:lnTo>
                      <a:pt x="214" y="143"/>
                    </a:lnTo>
                    <a:lnTo>
                      <a:pt x="209" y="146"/>
                    </a:lnTo>
                    <a:lnTo>
                      <a:pt x="204" y="148"/>
                    </a:lnTo>
                    <a:lnTo>
                      <a:pt x="199" y="149"/>
                    </a:lnTo>
                    <a:lnTo>
                      <a:pt x="193" y="150"/>
                    </a:lnTo>
                    <a:lnTo>
                      <a:pt x="188" y="151"/>
                    </a:lnTo>
                    <a:lnTo>
                      <a:pt x="182" y="151"/>
                    </a:lnTo>
                    <a:lnTo>
                      <a:pt x="177" y="150"/>
                    </a:lnTo>
                    <a:lnTo>
                      <a:pt x="169" y="148"/>
                    </a:lnTo>
                    <a:lnTo>
                      <a:pt x="161" y="147"/>
                    </a:lnTo>
                    <a:lnTo>
                      <a:pt x="152" y="146"/>
                    </a:lnTo>
                    <a:lnTo>
                      <a:pt x="144" y="146"/>
                    </a:lnTo>
                    <a:lnTo>
                      <a:pt x="135" y="147"/>
                    </a:lnTo>
                    <a:lnTo>
                      <a:pt x="127" y="148"/>
                    </a:lnTo>
                    <a:lnTo>
                      <a:pt x="119" y="150"/>
                    </a:lnTo>
                    <a:lnTo>
                      <a:pt x="111" y="153"/>
                    </a:lnTo>
                    <a:lnTo>
                      <a:pt x="108" y="155"/>
                    </a:lnTo>
                    <a:lnTo>
                      <a:pt x="105" y="157"/>
                    </a:lnTo>
                    <a:lnTo>
                      <a:pt x="101" y="160"/>
                    </a:lnTo>
                    <a:lnTo>
                      <a:pt x="96" y="161"/>
                    </a:lnTo>
                    <a:lnTo>
                      <a:pt x="92" y="163"/>
                    </a:lnTo>
                    <a:lnTo>
                      <a:pt x="87" y="163"/>
                    </a:lnTo>
                    <a:lnTo>
                      <a:pt x="83" y="163"/>
                    </a:lnTo>
                    <a:lnTo>
                      <a:pt x="79" y="162"/>
                    </a:lnTo>
                    <a:lnTo>
                      <a:pt x="76" y="161"/>
                    </a:lnTo>
                    <a:lnTo>
                      <a:pt x="73" y="159"/>
                    </a:lnTo>
                    <a:lnTo>
                      <a:pt x="71" y="157"/>
                    </a:lnTo>
                    <a:lnTo>
                      <a:pt x="70" y="154"/>
                    </a:lnTo>
                    <a:lnTo>
                      <a:pt x="69" y="152"/>
                    </a:lnTo>
                    <a:lnTo>
                      <a:pt x="68" y="149"/>
                    </a:lnTo>
                    <a:lnTo>
                      <a:pt x="67" y="147"/>
                    </a:lnTo>
                    <a:lnTo>
                      <a:pt x="66" y="144"/>
                    </a:lnTo>
                    <a:lnTo>
                      <a:pt x="65" y="139"/>
                    </a:lnTo>
                    <a:lnTo>
                      <a:pt x="63" y="135"/>
                    </a:lnTo>
                    <a:lnTo>
                      <a:pt x="60" y="131"/>
                    </a:lnTo>
                    <a:lnTo>
                      <a:pt x="58" y="128"/>
                    </a:lnTo>
                    <a:lnTo>
                      <a:pt x="55" y="124"/>
                    </a:lnTo>
                    <a:lnTo>
                      <a:pt x="52" y="122"/>
                    </a:lnTo>
                    <a:lnTo>
                      <a:pt x="48" y="119"/>
                    </a:lnTo>
                    <a:lnTo>
                      <a:pt x="45" y="117"/>
                    </a:lnTo>
                    <a:lnTo>
                      <a:pt x="37" y="116"/>
                    </a:lnTo>
                    <a:lnTo>
                      <a:pt x="32" y="114"/>
                    </a:lnTo>
                    <a:lnTo>
                      <a:pt x="26" y="111"/>
                    </a:lnTo>
                    <a:lnTo>
                      <a:pt x="20" y="108"/>
                    </a:lnTo>
                    <a:lnTo>
                      <a:pt x="16" y="104"/>
                    </a:lnTo>
                    <a:lnTo>
                      <a:pt x="11" y="100"/>
                    </a:lnTo>
                    <a:lnTo>
                      <a:pt x="7" y="95"/>
                    </a:lnTo>
                    <a:lnTo>
                      <a:pt x="4" y="91"/>
                    </a:lnTo>
                    <a:lnTo>
                      <a:pt x="3" y="86"/>
                    </a:lnTo>
                    <a:lnTo>
                      <a:pt x="2" y="81"/>
                    </a:lnTo>
                    <a:lnTo>
                      <a:pt x="1" y="76"/>
                    </a:lnTo>
                    <a:lnTo>
                      <a:pt x="1" y="72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2" y="59"/>
                    </a:lnTo>
                    <a:lnTo>
                      <a:pt x="4" y="54"/>
                    </a:lnTo>
                    <a:lnTo>
                      <a:pt x="5" y="54"/>
                    </a:lnTo>
                    <a:lnTo>
                      <a:pt x="6" y="53"/>
                    </a:lnTo>
                    <a:lnTo>
                      <a:pt x="12" y="51"/>
                    </a:lnTo>
                    <a:lnTo>
                      <a:pt x="18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51"/>
                    </a:lnTo>
                    <a:lnTo>
                      <a:pt x="42" y="53"/>
                    </a:lnTo>
                    <a:lnTo>
                      <a:pt x="47" y="56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60" y="69"/>
                    </a:lnTo>
                    <a:lnTo>
                      <a:pt x="65" y="73"/>
                    </a:lnTo>
                    <a:lnTo>
                      <a:pt x="69" y="76"/>
                    </a:lnTo>
                    <a:lnTo>
                      <a:pt x="74" y="78"/>
                    </a:lnTo>
                    <a:lnTo>
                      <a:pt x="80" y="81"/>
                    </a:lnTo>
                    <a:lnTo>
                      <a:pt x="85" y="82"/>
                    </a:lnTo>
                    <a:lnTo>
                      <a:pt x="92" y="82"/>
                    </a:lnTo>
                    <a:lnTo>
                      <a:pt x="95" y="81"/>
                    </a:lnTo>
                    <a:lnTo>
                      <a:pt x="98" y="80"/>
                    </a:lnTo>
                    <a:lnTo>
                      <a:pt x="101" y="79"/>
                    </a:lnTo>
                    <a:lnTo>
                      <a:pt x="104" y="77"/>
                    </a:lnTo>
                    <a:lnTo>
                      <a:pt x="107" y="76"/>
                    </a:lnTo>
                    <a:lnTo>
                      <a:pt x="109" y="75"/>
                    </a:lnTo>
                    <a:lnTo>
                      <a:pt x="113" y="75"/>
                    </a:lnTo>
                    <a:lnTo>
                      <a:pt x="116" y="75"/>
                    </a:lnTo>
                    <a:lnTo>
                      <a:pt x="122" y="72"/>
                    </a:lnTo>
                    <a:lnTo>
                      <a:pt x="127" y="69"/>
                    </a:lnTo>
                    <a:lnTo>
                      <a:pt x="133" y="67"/>
                    </a:lnTo>
                    <a:lnTo>
                      <a:pt x="137" y="64"/>
                    </a:lnTo>
                    <a:lnTo>
                      <a:pt x="142" y="61"/>
                    </a:lnTo>
                    <a:lnTo>
                      <a:pt x="146" y="58"/>
                    </a:lnTo>
                    <a:lnTo>
                      <a:pt x="151" y="55"/>
                    </a:lnTo>
                    <a:lnTo>
                      <a:pt x="156" y="53"/>
                    </a:lnTo>
                    <a:lnTo>
                      <a:pt x="159" y="51"/>
                    </a:lnTo>
                    <a:lnTo>
                      <a:pt x="162" y="49"/>
                    </a:lnTo>
                    <a:lnTo>
                      <a:pt x="166" y="47"/>
                    </a:lnTo>
                    <a:lnTo>
                      <a:pt x="170" y="45"/>
                    </a:lnTo>
                    <a:lnTo>
                      <a:pt x="173" y="44"/>
                    </a:lnTo>
                    <a:lnTo>
                      <a:pt x="176" y="43"/>
                    </a:lnTo>
                    <a:lnTo>
                      <a:pt x="179" y="41"/>
                    </a:lnTo>
                    <a:lnTo>
                      <a:pt x="182" y="41"/>
                    </a:lnTo>
                    <a:lnTo>
                      <a:pt x="187" y="38"/>
                    </a:lnTo>
                    <a:lnTo>
                      <a:pt x="191" y="35"/>
                    </a:lnTo>
                    <a:lnTo>
                      <a:pt x="196" y="31"/>
                    </a:lnTo>
                    <a:lnTo>
                      <a:pt x="200" y="27"/>
                    </a:lnTo>
                    <a:lnTo>
                      <a:pt x="203" y="22"/>
                    </a:lnTo>
                    <a:lnTo>
                      <a:pt x="207" y="18"/>
                    </a:lnTo>
                    <a:lnTo>
                      <a:pt x="211" y="14"/>
                    </a:lnTo>
                    <a:lnTo>
                      <a:pt x="216" y="11"/>
                    </a:lnTo>
                    <a:lnTo>
                      <a:pt x="222" y="11"/>
                    </a:lnTo>
                    <a:lnTo>
                      <a:pt x="228" y="12"/>
                    </a:lnTo>
                    <a:lnTo>
                      <a:pt x="234" y="14"/>
                    </a:lnTo>
                    <a:lnTo>
                      <a:pt x="239" y="15"/>
                    </a:lnTo>
                    <a:lnTo>
                      <a:pt x="245" y="16"/>
                    </a:lnTo>
                    <a:lnTo>
                      <a:pt x="249" y="17"/>
                    </a:lnTo>
                    <a:lnTo>
                      <a:pt x="256" y="16"/>
                    </a:lnTo>
                    <a:lnTo>
                      <a:pt x="262" y="14"/>
                    </a:lnTo>
                    <a:lnTo>
                      <a:pt x="266" y="12"/>
                    </a:lnTo>
                    <a:lnTo>
                      <a:pt x="270" y="9"/>
                    </a:lnTo>
                    <a:lnTo>
                      <a:pt x="275" y="8"/>
                    </a:lnTo>
                    <a:lnTo>
                      <a:pt x="279" y="6"/>
                    </a:lnTo>
                    <a:lnTo>
                      <a:pt x="284" y="5"/>
                    </a:lnTo>
                    <a:lnTo>
                      <a:pt x="289" y="5"/>
                    </a:lnTo>
                    <a:lnTo>
                      <a:pt x="294" y="5"/>
                    </a:lnTo>
                    <a:lnTo>
                      <a:pt x="298" y="7"/>
                    </a:lnTo>
                    <a:lnTo>
                      <a:pt x="305" y="11"/>
                    </a:lnTo>
                    <a:lnTo>
                      <a:pt x="312" y="14"/>
                    </a:lnTo>
                    <a:lnTo>
                      <a:pt x="319" y="14"/>
                    </a:lnTo>
                    <a:lnTo>
                      <a:pt x="326" y="14"/>
                    </a:lnTo>
                    <a:lnTo>
                      <a:pt x="334" y="13"/>
                    </a:lnTo>
                    <a:lnTo>
                      <a:pt x="341" y="10"/>
                    </a:lnTo>
                    <a:lnTo>
                      <a:pt x="348" y="8"/>
                    </a:lnTo>
                    <a:lnTo>
                      <a:pt x="354" y="5"/>
                    </a:lnTo>
                    <a:lnTo>
                      <a:pt x="357" y="3"/>
                    </a:lnTo>
                    <a:lnTo>
                      <a:pt x="359" y="2"/>
                    </a:lnTo>
                    <a:lnTo>
                      <a:pt x="361" y="1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306">
                <a:extLst>
                  <a:ext uri="{FF2B5EF4-FFF2-40B4-BE49-F238E27FC236}">
                    <a16:creationId xmlns:a16="http://schemas.microsoft.com/office/drawing/2014/main" id="{3A64F7CB-E137-A248-83DE-B6BB59319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989" y="3123975"/>
                <a:ext cx="480296" cy="684944"/>
              </a:xfrm>
              <a:custGeom>
                <a:avLst/>
                <a:gdLst>
                  <a:gd name="T0" fmla="*/ 2147483647 w 345"/>
                  <a:gd name="T1" fmla="*/ 2147483647 h 492"/>
                  <a:gd name="T2" fmla="*/ 2147483647 w 345"/>
                  <a:gd name="T3" fmla="*/ 2147483647 h 492"/>
                  <a:gd name="T4" fmla="*/ 2147483647 w 345"/>
                  <a:gd name="T5" fmla="*/ 2147483647 h 492"/>
                  <a:gd name="T6" fmla="*/ 2147483647 w 345"/>
                  <a:gd name="T7" fmla="*/ 2147483647 h 492"/>
                  <a:gd name="T8" fmla="*/ 2147483647 w 345"/>
                  <a:gd name="T9" fmla="*/ 2147483647 h 492"/>
                  <a:gd name="T10" fmla="*/ 2147483647 w 345"/>
                  <a:gd name="T11" fmla="*/ 2147483647 h 492"/>
                  <a:gd name="T12" fmla="*/ 2147483647 w 345"/>
                  <a:gd name="T13" fmla="*/ 2147483647 h 492"/>
                  <a:gd name="T14" fmla="*/ 2147483647 w 345"/>
                  <a:gd name="T15" fmla="*/ 2147483647 h 492"/>
                  <a:gd name="T16" fmla="*/ 2147483647 w 345"/>
                  <a:gd name="T17" fmla="*/ 2147483647 h 492"/>
                  <a:gd name="T18" fmla="*/ 2147483647 w 345"/>
                  <a:gd name="T19" fmla="*/ 2147483647 h 492"/>
                  <a:gd name="T20" fmla="*/ 2147483647 w 345"/>
                  <a:gd name="T21" fmla="*/ 2147483647 h 492"/>
                  <a:gd name="T22" fmla="*/ 2147483647 w 345"/>
                  <a:gd name="T23" fmla="*/ 2147483647 h 492"/>
                  <a:gd name="T24" fmla="*/ 2147483647 w 345"/>
                  <a:gd name="T25" fmla="*/ 2147483647 h 492"/>
                  <a:gd name="T26" fmla="*/ 2147483647 w 345"/>
                  <a:gd name="T27" fmla="*/ 2147483647 h 492"/>
                  <a:gd name="T28" fmla="*/ 2147483647 w 345"/>
                  <a:gd name="T29" fmla="*/ 2147483647 h 492"/>
                  <a:gd name="T30" fmla="*/ 2147483647 w 345"/>
                  <a:gd name="T31" fmla="*/ 2147483647 h 492"/>
                  <a:gd name="T32" fmla="*/ 2147483647 w 345"/>
                  <a:gd name="T33" fmla="*/ 2147483647 h 492"/>
                  <a:gd name="T34" fmla="*/ 2147483647 w 345"/>
                  <a:gd name="T35" fmla="*/ 2147483647 h 492"/>
                  <a:gd name="T36" fmla="*/ 2147483647 w 345"/>
                  <a:gd name="T37" fmla="*/ 2147483647 h 492"/>
                  <a:gd name="T38" fmla="*/ 2147483647 w 345"/>
                  <a:gd name="T39" fmla="*/ 2147483647 h 492"/>
                  <a:gd name="T40" fmla="*/ 2147483647 w 345"/>
                  <a:gd name="T41" fmla="*/ 2147483647 h 492"/>
                  <a:gd name="T42" fmla="*/ 2147483647 w 345"/>
                  <a:gd name="T43" fmla="*/ 2147483647 h 492"/>
                  <a:gd name="T44" fmla="*/ 2147483647 w 345"/>
                  <a:gd name="T45" fmla="*/ 2147483647 h 492"/>
                  <a:gd name="T46" fmla="*/ 2147483647 w 345"/>
                  <a:gd name="T47" fmla="*/ 2147483647 h 492"/>
                  <a:gd name="T48" fmla="*/ 2147483647 w 345"/>
                  <a:gd name="T49" fmla="*/ 2147483647 h 492"/>
                  <a:gd name="T50" fmla="*/ 2147483647 w 345"/>
                  <a:gd name="T51" fmla="*/ 2147483647 h 492"/>
                  <a:gd name="T52" fmla="*/ 2147483647 w 345"/>
                  <a:gd name="T53" fmla="*/ 2147483647 h 492"/>
                  <a:gd name="T54" fmla="*/ 2147483647 w 345"/>
                  <a:gd name="T55" fmla="*/ 2147483647 h 492"/>
                  <a:gd name="T56" fmla="*/ 2147483647 w 345"/>
                  <a:gd name="T57" fmla="*/ 2147483647 h 492"/>
                  <a:gd name="T58" fmla="*/ 2147483647 w 345"/>
                  <a:gd name="T59" fmla="*/ 2147483647 h 492"/>
                  <a:gd name="T60" fmla="*/ 2147483647 w 345"/>
                  <a:gd name="T61" fmla="*/ 2147483647 h 492"/>
                  <a:gd name="T62" fmla="*/ 2147483647 w 345"/>
                  <a:gd name="T63" fmla="*/ 2147483647 h 492"/>
                  <a:gd name="T64" fmla="*/ 2147483647 w 345"/>
                  <a:gd name="T65" fmla="*/ 2147483647 h 492"/>
                  <a:gd name="T66" fmla="*/ 2147483647 w 345"/>
                  <a:gd name="T67" fmla="*/ 2147483647 h 492"/>
                  <a:gd name="T68" fmla="*/ 2147483647 w 345"/>
                  <a:gd name="T69" fmla="*/ 2147483647 h 492"/>
                  <a:gd name="T70" fmla="*/ 2147483647 w 345"/>
                  <a:gd name="T71" fmla="*/ 2147483647 h 492"/>
                  <a:gd name="T72" fmla="*/ 2147483647 w 345"/>
                  <a:gd name="T73" fmla="*/ 2147483647 h 492"/>
                  <a:gd name="T74" fmla="*/ 2147483647 w 345"/>
                  <a:gd name="T75" fmla="*/ 2147483647 h 492"/>
                  <a:gd name="T76" fmla="*/ 2147483647 w 345"/>
                  <a:gd name="T77" fmla="*/ 2147483647 h 492"/>
                  <a:gd name="T78" fmla="*/ 2147483647 w 345"/>
                  <a:gd name="T79" fmla="*/ 2147483647 h 492"/>
                  <a:gd name="T80" fmla="*/ 2147483647 w 345"/>
                  <a:gd name="T81" fmla="*/ 2147483647 h 492"/>
                  <a:gd name="T82" fmla="*/ 2147483647 w 345"/>
                  <a:gd name="T83" fmla="*/ 2147483647 h 492"/>
                  <a:gd name="T84" fmla="*/ 2147483647 w 345"/>
                  <a:gd name="T85" fmla="*/ 2147483647 h 492"/>
                  <a:gd name="T86" fmla="*/ 2147483647 w 345"/>
                  <a:gd name="T87" fmla="*/ 2147483647 h 492"/>
                  <a:gd name="T88" fmla="*/ 2147483647 w 345"/>
                  <a:gd name="T89" fmla="*/ 2147483647 h 492"/>
                  <a:gd name="T90" fmla="*/ 2147483647 w 345"/>
                  <a:gd name="T91" fmla="*/ 2147483647 h 492"/>
                  <a:gd name="T92" fmla="*/ 2147483647 w 345"/>
                  <a:gd name="T93" fmla="*/ 2147483647 h 492"/>
                  <a:gd name="T94" fmla="*/ 2147483647 w 345"/>
                  <a:gd name="T95" fmla="*/ 2147483647 h 492"/>
                  <a:gd name="T96" fmla="*/ 2147483647 w 345"/>
                  <a:gd name="T97" fmla="*/ 2147483647 h 492"/>
                  <a:gd name="T98" fmla="*/ 2147483647 w 345"/>
                  <a:gd name="T99" fmla="*/ 2147483647 h 492"/>
                  <a:gd name="T100" fmla="*/ 2147483647 w 345"/>
                  <a:gd name="T101" fmla="*/ 2147483647 h 492"/>
                  <a:gd name="T102" fmla="*/ 2147483647 w 345"/>
                  <a:gd name="T103" fmla="*/ 2147483647 h 492"/>
                  <a:gd name="T104" fmla="*/ 2147483647 w 345"/>
                  <a:gd name="T105" fmla="*/ 2147483647 h 492"/>
                  <a:gd name="T106" fmla="*/ 2147483647 w 345"/>
                  <a:gd name="T107" fmla="*/ 2147483647 h 492"/>
                  <a:gd name="T108" fmla="*/ 2147483647 w 345"/>
                  <a:gd name="T109" fmla="*/ 2147483647 h 492"/>
                  <a:gd name="T110" fmla="*/ 2147483647 w 345"/>
                  <a:gd name="T111" fmla="*/ 2147483647 h 492"/>
                  <a:gd name="T112" fmla="*/ 2147483647 w 345"/>
                  <a:gd name="T113" fmla="*/ 2147483647 h 492"/>
                  <a:gd name="T114" fmla="*/ 2147483647 w 345"/>
                  <a:gd name="T115" fmla="*/ 2147483647 h 492"/>
                  <a:gd name="T116" fmla="*/ 2147483647 w 345"/>
                  <a:gd name="T117" fmla="*/ 2147483647 h 492"/>
                  <a:gd name="T118" fmla="*/ 2147483647 w 345"/>
                  <a:gd name="T119" fmla="*/ 2147483647 h 492"/>
                  <a:gd name="T120" fmla="*/ 2147483647 w 345"/>
                  <a:gd name="T121" fmla="*/ 2147483647 h 492"/>
                  <a:gd name="T122" fmla="*/ 2147483647 w 345"/>
                  <a:gd name="T123" fmla="*/ 2147483647 h 4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5"/>
                  <a:gd name="T187" fmla="*/ 0 h 492"/>
                  <a:gd name="T188" fmla="*/ 345 w 345"/>
                  <a:gd name="T189" fmla="*/ 492 h 49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5" h="492">
                    <a:moveTo>
                      <a:pt x="270" y="0"/>
                    </a:moveTo>
                    <a:lnTo>
                      <a:pt x="283" y="1"/>
                    </a:lnTo>
                    <a:lnTo>
                      <a:pt x="289" y="6"/>
                    </a:lnTo>
                    <a:lnTo>
                      <a:pt x="295" y="11"/>
                    </a:lnTo>
                    <a:lnTo>
                      <a:pt x="299" y="18"/>
                    </a:lnTo>
                    <a:lnTo>
                      <a:pt x="303" y="24"/>
                    </a:lnTo>
                    <a:lnTo>
                      <a:pt x="306" y="31"/>
                    </a:lnTo>
                    <a:lnTo>
                      <a:pt x="308" y="38"/>
                    </a:lnTo>
                    <a:lnTo>
                      <a:pt x="311" y="44"/>
                    </a:lnTo>
                    <a:lnTo>
                      <a:pt x="314" y="51"/>
                    </a:lnTo>
                    <a:lnTo>
                      <a:pt x="313" y="54"/>
                    </a:lnTo>
                    <a:lnTo>
                      <a:pt x="313" y="57"/>
                    </a:lnTo>
                    <a:lnTo>
                      <a:pt x="313" y="59"/>
                    </a:lnTo>
                    <a:lnTo>
                      <a:pt x="314" y="61"/>
                    </a:lnTo>
                    <a:lnTo>
                      <a:pt x="314" y="64"/>
                    </a:lnTo>
                    <a:lnTo>
                      <a:pt x="315" y="66"/>
                    </a:lnTo>
                    <a:lnTo>
                      <a:pt x="315" y="68"/>
                    </a:lnTo>
                    <a:lnTo>
                      <a:pt x="316" y="71"/>
                    </a:lnTo>
                    <a:lnTo>
                      <a:pt x="319" y="84"/>
                    </a:lnTo>
                    <a:lnTo>
                      <a:pt x="335" y="108"/>
                    </a:lnTo>
                    <a:lnTo>
                      <a:pt x="331" y="114"/>
                    </a:lnTo>
                    <a:lnTo>
                      <a:pt x="327" y="121"/>
                    </a:lnTo>
                    <a:lnTo>
                      <a:pt x="324" y="126"/>
                    </a:lnTo>
                    <a:lnTo>
                      <a:pt x="320" y="134"/>
                    </a:lnTo>
                    <a:lnTo>
                      <a:pt x="316" y="141"/>
                    </a:lnTo>
                    <a:lnTo>
                      <a:pt x="315" y="149"/>
                    </a:lnTo>
                    <a:lnTo>
                      <a:pt x="312" y="157"/>
                    </a:lnTo>
                    <a:lnTo>
                      <a:pt x="311" y="166"/>
                    </a:lnTo>
                    <a:lnTo>
                      <a:pt x="308" y="172"/>
                    </a:lnTo>
                    <a:lnTo>
                      <a:pt x="306" y="178"/>
                    </a:lnTo>
                    <a:lnTo>
                      <a:pt x="303" y="183"/>
                    </a:lnTo>
                    <a:lnTo>
                      <a:pt x="301" y="189"/>
                    </a:lnTo>
                    <a:lnTo>
                      <a:pt x="300" y="195"/>
                    </a:lnTo>
                    <a:lnTo>
                      <a:pt x="300" y="201"/>
                    </a:lnTo>
                    <a:lnTo>
                      <a:pt x="301" y="205"/>
                    </a:lnTo>
                    <a:lnTo>
                      <a:pt x="305" y="211"/>
                    </a:lnTo>
                    <a:lnTo>
                      <a:pt x="308" y="215"/>
                    </a:lnTo>
                    <a:lnTo>
                      <a:pt x="313" y="220"/>
                    </a:lnTo>
                    <a:lnTo>
                      <a:pt x="315" y="224"/>
                    </a:lnTo>
                    <a:lnTo>
                      <a:pt x="319" y="229"/>
                    </a:lnTo>
                    <a:lnTo>
                      <a:pt x="323" y="234"/>
                    </a:lnTo>
                    <a:lnTo>
                      <a:pt x="324" y="239"/>
                    </a:lnTo>
                    <a:lnTo>
                      <a:pt x="324" y="244"/>
                    </a:lnTo>
                    <a:lnTo>
                      <a:pt x="323" y="250"/>
                    </a:lnTo>
                    <a:lnTo>
                      <a:pt x="321" y="255"/>
                    </a:lnTo>
                    <a:lnTo>
                      <a:pt x="318" y="261"/>
                    </a:lnTo>
                    <a:lnTo>
                      <a:pt x="315" y="267"/>
                    </a:lnTo>
                    <a:lnTo>
                      <a:pt x="315" y="272"/>
                    </a:lnTo>
                    <a:lnTo>
                      <a:pt x="313" y="278"/>
                    </a:lnTo>
                    <a:lnTo>
                      <a:pt x="312" y="284"/>
                    </a:lnTo>
                    <a:lnTo>
                      <a:pt x="312" y="289"/>
                    </a:lnTo>
                    <a:lnTo>
                      <a:pt x="313" y="295"/>
                    </a:lnTo>
                    <a:lnTo>
                      <a:pt x="317" y="300"/>
                    </a:lnTo>
                    <a:lnTo>
                      <a:pt x="322" y="304"/>
                    </a:lnTo>
                    <a:lnTo>
                      <a:pt x="327" y="308"/>
                    </a:lnTo>
                    <a:lnTo>
                      <a:pt x="332" y="312"/>
                    </a:lnTo>
                    <a:lnTo>
                      <a:pt x="336" y="316"/>
                    </a:lnTo>
                    <a:lnTo>
                      <a:pt x="339" y="321"/>
                    </a:lnTo>
                    <a:lnTo>
                      <a:pt x="342" y="327"/>
                    </a:lnTo>
                    <a:lnTo>
                      <a:pt x="344" y="334"/>
                    </a:lnTo>
                    <a:lnTo>
                      <a:pt x="344" y="337"/>
                    </a:lnTo>
                    <a:lnTo>
                      <a:pt x="344" y="340"/>
                    </a:lnTo>
                    <a:lnTo>
                      <a:pt x="344" y="342"/>
                    </a:lnTo>
                    <a:lnTo>
                      <a:pt x="343" y="345"/>
                    </a:lnTo>
                    <a:lnTo>
                      <a:pt x="342" y="346"/>
                    </a:lnTo>
                    <a:lnTo>
                      <a:pt x="341" y="347"/>
                    </a:lnTo>
                    <a:lnTo>
                      <a:pt x="339" y="348"/>
                    </a:lnTo>
                    <a:lnTo>
                      <a:pt x="337" y="349"/>
                    </a:lnTo>
                    <a:lnTo>
                      <a:pt x="335" y="350"/>
                    </a:lnTo>
                    <a:lnTo>
                      <a:pt x="333" y="350"/>
                    </a:lnTo>
                    <a:lnTo>
                      <a:pt x="331" y="350"/>
                    </a:lnTo>
                    <a:lnTo>
                      <a:pt x="329" y="349"/>
                    </a:lnTo>
                    <a:lnTo>
                      <a:pt x="324" y="348"/>
                    </a:lnTo>
                    <a:lnTo>
                      <a:pt x="319" y="348"/>
                    </a:lnTo>
                    <a:lnTo>
                      <a:pt x="315" y="348"/>
                    </a:lnTo>
                    <a:lnTo>
                      <a:pt x="310" y="349"/>
                    </a:lnTo>
                    <a:lnTo>
                      <a:pt x="306" y="351"/>
                    </a:lnTo>
                    <a:lnTo>
                      <a:pt x="301" y="353"/>
                    </a:lnTo>
                    <a:lnTo>
                      <a:pt x="297" y="355"/>
                    </a:lnTo>
                    <a:lnTo>
                      <a:pt x="293" y="356"/>
                    </a:lnTo>
                    <a:lnTo>
                      <a:pt x="290" y="358"/>
                    </a:lnTo>
                    <a:lnTo>
                      <a:pt x="288" y="361"/>
                    </a:lnTo>
                    <a:lnTo>
                      <a:pt x="285" y="364"/>
                    </a:lnTo>
                    <a:lnTo>
                      <a:pt x="283" y="366"/>
                    </a:lnTo>
                    <a:lnTo>
                      <a:pt x="280" y="368"/>
                    </a:lnTo>
                    <a:lnTo>
                      <a:pt x="278" y="372"/>
                    </a:lnTo>
                    <a:lnTo>
                      <a:pt x="276" y="375"/>
                    </a:lnTo>
                    <a:lnTo>
                      <a:pt x="274" y="378"/>
                    </a:lnTo>
                    <a:lnTo>
                      <a:pt x="273" y="381"/>
                    </a:lnTo>
                    <a:lnTo>
                      <a:pt x="271" y="384"/>
                    </a:lnTo>
                    <a:lnTo>
                      <a:pt x="270" y="386"/>
                    </a:lnTo>
                    <a:lnTo>
                      <a:pt x="269" y="389"/>
                    </a:lnTo>
                    <a:lnTo>
                      <a:pt x="268" y="391"/>
                    </a:lnTo>
                    <a:lnTo>
                      <a:pt x="267" y="393"/>
                    </a:lnTo>
                    <a:lnTo>
                      <a:pt x="266" y="396"/>
                    </a:lnTo>
                    <a:lnTo>
                      <a:pt x="265" y="400"/>
                    </a:lnTo>
                    <a:lnTo>
                      <a:pt x="261" y="406"/>
                    </a:lnTo>
                    <a:lnTo>
                      <a:pt x="258" y="412"/>
                    </a:lnTo>
                    <a:lnTo>
                      <a:pt x="254" y="419"/>
                    </a:lnTo>
                    <a:lnTo>
                      <a:pt x="249" y="424"/>
                    </a:lnTo>
                    <a:lnTo>
                      <a:pt x="244" y="430"/>
                    </a:lnTo>
                    <a:lnTo>
                      <a:pt x="239" y="435"/>
                    </a:lnTo>
                    <a:lnTo>
                      <a:pt x="234" y="441"/>
                    </a:lnTo>
                    <a:lnTo>
                      <a:pt x="229" y="447"/>
                    </a:lnTo>
                    <a:lnTo>
                      <a:pt x="222" y="450"/>
                    </a:lnTo>
                    <a:lnTo>
                      <a:pt x="216" y="456"/>
                    </a:lnTo>
                    <a:lnTo>
                      <a:pt x="208" y="460"/>
                    </a:lnTo>
                    <a:lnTo>
                      <a:pt x="201" y="465"/>
                    </a:lnTo>
                    <a:lnTo>
                      <a:pt x="193" y="469"/>
                    </a:lnTo>
                    <a:lnTo>
                      <a:pt x="185" y="474"/>
                    </a:lnTo>
                    <a:lnTo>
                      <a:pt x="178" y="478"/>
                    </a:lnTo>
                    <a:lnTo>
                      <a:pt x="170" y="484"/>
                    </a:lnTo>
                    <a:lnTo>
                      <a:pt x="164" y="491"/>
                    </a:lnTo>
                    <a:lnTo>
                      <a:pt x="159" y="489"/>
                    </a:lnTo>
                    <a:lnTo>
                      <a:pt x="154" y="488"/>
                    </a:lnTo>
                    <a:lnTo>
                      <a:pt x="149" y="486"/>
                    </a:lnTo>
                    <a:lnTo>
                      <a:pt x="144" y="485"/>
                    </a:lnTo>
                    <a:lnTo>
                      <a:pt x="140" y="485"/>
                    </a:lnTo>
                    <a:lnTo>
                      <a:pt x="135" y="485"/>
                    </a:lnTo>
                    <a:lnTo>
                      <a:pt x="130" y="485"/>
                    </a:lnTo>
                    <a:lnTo>
                      <a:pt x="125" y="485"/>
                    </a:lnTo>
                    <a:lnTo>
                      <a:pt x="120" y="485"/>
                    </a:lnTo>
                    <a:lnTo>
                      <a:pt x="114" y="485"/>
                    </a:lnTo>
                    <a:lnTo>
                      <a:pt x="110" y="486"/>
                    </a:lnTo>
                    <a:lnTo>
                      <a:pt x="104" y="486"/>
                    </a:lnTo>
                    <a:lnTo>
                      <a:pt x="100" y="485"/>
                    </a:lnTo>
                    <a:lnTo>
                      <a:pt x="95" y="485"/>
                    </a:lnTo>
                    <a:lnTo>
                      <a:pt x="90" y="484"/>
                    </a:lnTo>
                    <a:lnTo>
                      <a:pt x="86" y="483"/>
                    </a:lnTo>
                    <a:lnTo>
                      <a:pt x="86" y="481"/>
                    </a:lnTo>
                    <a:lnTo>
                      <a:pt x="86" y="478"/>
                    </a:lnTo>
                    <a:lnTo>
                      <a:pt x="86" y="476"/>
                    </a:lnTo>
                    <a:lnTo>
                      <a:pt x="86" y="473"/>
                    </a:lnTo>
                    <a:lnTo>
                      <a:pt x="86" y="471"/>
                    </a:lnTo>
                    <a:lnTo>
                      <a:pt x="86" y="468"/>
                    </a:lnTo>
                    <a:lnTo>
                      <a:pt x="86" y="466"/>
                    </a:lnTo>
                    <a:lnTo>
                      <a:pt x="86" y="463"/>
                    </a:lnTo>
                    <a:lnTo>
                      <a:pt x="86" y="458"/>
                    </a:lnTo>
                    <a:lnTo>
                      <a:pt x="86" y="453"/>
                    </a:lnTo>
                    <a:lnTo>
                      <a:pt x="87" y="450"/>
                    </a:lnTo>
                    <a:lnTo>
                      <a:pt x="86" y="445"/>
                    </a:lnTo>
                    <a:lnTo>
                      <a:pt x="86" y="441"/>
                    </a:lnTo>
                    <a:lnTo>
                      <a:pt x="86" y="437"/>
                    </a:lnTo>
                    <a:lnTo>
                      <a:pt x="84" y="433"/>
                    </a:lnTo>
                    <a:lnTo>
                      <a:pt x="81" y="430"/>
                    </a:lnTo>
                    <a:lnTo>
                      <a:pt x="72" y="427"/>
                    </a:lnTo>
                    <a:lnTo>
                      <a:pt x="63" y="423"/>
                    </a:lnTo>
                    <a:lnTo>
                      <a:pt x="53" y="419"/>
                    </a:lnTo>
                    <a:lnTo>
                      <a:pt x="45" y="414"/>
                    </a:lnTo>
                    <a:lnTo>
                      <a:pt x="37" y="408"/>
                    </a:lnTo>
                    <a:lnTo>
                      <a:pt x="30" y="402"/>
                    </a:lnTo>
                    <a:lnTo>
                      <a:pt x="25" y="393"/>
                    </a:lnTo>
                    <a:lnTo>
                      <a:pt x="21" y="384"/>
                    </a:lnTo>
                    <a:lnTo>
                      <a:pt x="17" y="376"/>
                    </a:lnTo>
                    <a:lnTo>
                      <a:pt x="13" y="368"/>
                    </a:lnTo>
                    <a:lnTo>
                      <a:pt x="9" y="360"/>
                    </a:lnTo>
                    <a:lnTo>
                      <a:pt x="5" y="352"/>
                    </a:lnTo>
                    <a:lnTo>
                      <a:pt x="2" y="343"/>
                    </a:lnTo>
                    <a:lnTo>
                      <a:pt x="0" y="334"/>
                    </a:lnTo>
                    <a:lnTo>
                      <a:pt x="1" y="325"/>
                    </a:lnTo>
                    <a:lnTo>
                      <a:pt x="4" y="315"/>
                    </a:lnTo>
                    <a:lnTo>
                      <a:pt x="7" y="312"/>
                    </a:lnTo>
                    <a:lnTo>
                      <a:pt x="10" y="310"/>
                    </a:lnTo>
                    <a:lnTo>
                      <a:pt x="13" y="308"/>
                    </a:lnTo>
                    <a:lnTo>
                      <a:pt x="16" y="307"/>
                    </a:lnTo>
                    <a:lnTo>
                      <a:pt x="19" y="306"/>
                    </a:lnTo>
                    <a:lnTo>
                      <a:pt x="22" y="304"/>
                    </a:lnTo>
                    <a:lnTo>
                      <a:pt x="26" y="303"/>
                    </a:lnTo>
                    <a:lnTo>
                      <a:pt x="29" y="301"/>
                    </a:lnTo>
                    <a:lnTo>
                      <a:pt x="30" y="301"/>
                    </a:lnTo>
                    <a:lnTo>
                      <a:pt x="33" y="301"/>
                    </a:lnTo>
                    <a:lnTo>
                      <a:pt x="35" y="300"/>
                    </a:lnTo>
                    <a:lnTo>
                      <a:pt x="37" y="300"/>
                    </a:lnTo>
                    <a:lnTo>
                      <a:pt x="40" y="299"/>
                    </a:lnTo>
                    <a:lnTo>
                      <a:pt x="42" y="298"/>
                    </a:lnTo>
                    <a:lnTo>
                      <a:pt x="44" y="298"/>
                    </a:lnTo>
                    <a:lnTo>
                      <a:pt x="46" y="298"/>
                    </a:lnTo>
                    <a:lnTo>
                      <a:pt x="48" y="297"/>
                    </a:lnTo>
                    <a:lnTo>
                      <a:pt x="51" y="295"/>
                    </a:lnTo>
                    <a:lnTo>
                      <a:pt x="53" y="293"/>
                    </a:lnTo>
                    <a:lnTo>
                      <a:pt x="55" y="290"/>
                    </a:lnTo>
                    <a:lnTo>
                      <a:pt x="57" y="288"/>
                    </a:lnTo>
                    <a:lnTo>
                      <a:pt x="57" y="286"/>
                    </a:lnTo>
                    <a:lnTo>
                      <a:pt x="59" y="283"/>
                    </a:lnTo>
                    <a:lnTo>
                      <a:pt x="59" y="280"/>
                    </a:lnTo>
                    <a:lnTo>
                      <a:pt x="60" y="276"/>
                    </a:lnTo>
                    <a:lnTo>
                      <a:pt x="61" y="271"/>
                    </a:lnTo>
                    <a:lnTo>
                      <a:pt x="62" y="267"/>
                    </a:lnTo>
                    <a:lnTo>
                      <a:pt x="62" y="262"/>
                    </a:lnTo>
                    <a:lnTo>
                      <a:pt x="63" y="258"/>
                    </a:lnTo>
                    <a:lnTo>
                      <a:pt x="63" y="254"/>
                    </a:lnTo>
                    <a:lnTo>
                      <a:pt x="64" y="249"/>
                    </a:lnTo>
                    <a:lnTo>
                      <a:pt x="65" y="245"/>
                    </a:lnTo>
                    <a:lnTo>
                      <a:pt x="67" y="243"/>
                    </a:lnTo>
                    <a:lnTo>
                      <a:pt x="70" y="240"/>
                    </a:lnTo>
                    <a:lnTo>
                      <a:pt x="73" y="238"/>
                    </a:lnTo>
                    <a:lnTo>
                      <a:pt x="76" y="236"/>
                    </a:lnTo>
                    <a:lnTo>
                      <a:pt x="83" y="230"/>
                    </a:lnTo>
                    <a:lnTo>
                      <a:pt x="86" y="223"/>
                    </a:lnTo>
                    <a:lnTo>
                      <a:pt x="87" y="214"/>
                    </a:lnTo>
                    <a:lnTo>
                      <a:pt x="88" y="206"/>
                    </a:lnTo>
                    <a:lnTo>
                      <a:pt x="88" y="198"/>
                    </a:lnTo>
                    <a:lnTo>
                      <a:pt x="88" y="190"/>
                    </a:lnTo>
                    <a:lnTo>
                      <a:pt x="91" y="182"/>
                    </a:lnTo>
                    <a:lnTo>
                      <a:pt x="95" y="175"/>
                    </a:lnTo>
                    <a:lnTo>
                      <a:pt x="97" y="167"/>
                    </a:lnTo>
                    <a:lnTo>
                      <a:pt x="101" y="158"/>
                    </a:lnTo>
                    <a:lnTo>
                      <a:pt x="104" y="151"/>
                    </a:lnTo>
                    <a:lnTo>
                      <a:pt x="109" y="143"/>
                    </a:lnTo>
                    <a:lnTo>
                      <a:pt x="114" y="136"/>
                    </a:lnTo>
                    <a:lnTo>
                      <a:pt x="119" y="130"/>
                    </a:lnTo>
                    <a:lnTo>
                      <a:pt x="125" y="124"/>
                    </a:lnTo>
                    <a:lnTo>
                      <a:pt x="132" y="119"/>
                    </a:lnTo>
                    <a:lnTo>
                      <a:pt x="136" y="117"/>
                    </a:lnTo>
                    <a:lnTo>
                      <a:pt x="140" y="115"/>
                    </a:lnTo>
                    <a:lnTo>
                      <a:pt x="143" y="112"/>
                    </a:lnTo>
                    <a:lnTo>
                      <a:pt x="147" y="110"/>
                    </a:lnTo>
                    <a:lnTo>
                      <a:pt x="151" y="109"/>
                    </a:lnTo>
                    <a:lnTo>
                      <a:pt x="155" y="107"/>
                    </a:lnTo>
                    <a:lnTo>
                      <a:pt x="160" y="106"/>
                    </a:lnTo>
                    <a:lnTo>
                      <a:pt x="164" y="104"/>
                    </a:lnTo>
                    <a:lnTo>
                      <a:pt x="167" y="98"/>
                    </a:lnTo>
                    <a:lnTo>
                      <a:pt x="171" y="93"/>
                    </a:lnTo>
                    <a:lnTo>
                      <a:pt x="174" y="87"/>
                    </a:lnTo>
                    <a:lnTo>
                      <a:pt x="179" y="83"/>
                    </a:lnTo>
                    <a:lnTo>
                      <a:pt x="183" y="78"/>
                    </a:lnTo>
                    <a:lnTo>
                      <a:pt x="188" y="74"/>
                    </a:lnTo>
                    <a:lnTo>
                      <a:pt x="192" y="69"/>
                    </a:lnTo>
                    <a:lnTo>
                      <a:pt x="197" y="66"/>
                    </a:lnTo>
                    <a:lnTo>
                      <a:pt x="201" y="62"/>
                    </a:lnTo>
                    <a:lnTo>
                      <a:pt x="207" y="58"/>
                    </a:lnTo>
                    <a:lnTo>
                      <a:pt x="212" y="55"/>
                    </a:lnTo>
                    <a:lnTo>
                      <a:pt x="218" y="52"/>
                    </a:lnTo>
                    <a:lnTo>
                      <a:pt x="224" y="49"/>
                    </a:lnTo>
                    <a:lnTo>
                      <a:pt x="230" y="47"/>
                    </a:lnTo>
                    <a:lnTo>
                      <a:pt x="236" y="45"/>
                    </a:lnTo>
                    <a:lnTo>
                      <a:pt x="242" y="43"/>
                    </a:lnTo>
                    <a:lnTo>
                      <a:pt x="243" y="41"/>
                    </a:lnTo>
                    <a:lnTo>
                      <a:pt x="245" y="39"/>
                    </a:lnTo>
                    <a:lnTo>
                      <a:pt x="246" y="37"/>
                    </a:lnTo>
                    <a:lnTo>
                      <a:pt x="248" y="35"/>
                    </a:lnTo>
                    <a:lnTo>
                      <a:pt x="249" y="34"/>
                    </a:lnTo>
                    <a:lnTo>
                      <a:pt x="250" y="32"/>
                    </a:lnTo>
                    <a:lnTo>
                      <a:pt x="252" y="30"/>
                    </a:lnTo>
                    <a:lnTo>
                      <a:pt x="253" y="28"/>
                    </a:lnTo>
                    <a:lnTo>
                      <a:pt x="253" y="27"/>
                    </a:lnTo>
                    <a:lnTo>
                      <a:pt x="254" y="26"/>
                    </a:lnTo>
                    <a:lnTo>
                      <a:pt x="255" y="26"/>
                    </a:lnTo>
                    <a:lnTo>
                      <a:pt x="256" y="25"/>
                    </a:lnTo>
                    <a:lnTo>
                      <a:pt x="269" y="0"/>
                    </a:lnTo>
                    <a:lnTo>
                      <a:pt x="27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312">
                <a:extLst>
                  <a:ext uri="{FF2B5EF4-FFF2-40B4-BE49-F238E27FC236}">
                    <a16:creationId xmlns:a16="http://schemas.microsoft.com/office/drawing/2014/main" id="{CBBFE726-680A-1F47-8564-D128B0ED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824" y="3203329"/>
                <a:ext cx="267295" cy="254766"/>
              </a:xfrm>
              <a:custGeom>
                <a:avLst/>
                <a:gdLst>
                  <a:gd name="T0" fmla="*/ 2147483647 w 191"/>
                  <a:gd name="T1" fmla="*/ 2147483647 h 183"/>
                  <a:gd name="T2" fmla="*/ 2147483647 w 191"/>
                  <a:gd name="T3" fmla="*/ 2147483647 h 183"/>
                  <a:gd name="T4" fmla="*/ 2147483647 w 191"/>
                  <a:gd name="T5" fmla="*/ 2147483647 h 183"/>
                  <a:gd name="T6" fmla="*/ 2147483647 w 191"/>
                  <a:gd name="T7" fmla="*/ 2147483647 h 183"/>
                  <a:gd name="T8" fmla="*/ 2147483647 w 191"/>
                  <a:gd name="T9" fmla="*/ 2147483647 h 183"/>
                  <a:gd name="T10" fmla="*/ 2147483647 w 191"/>
                  <a:gd name="T11" fmla="*/ 2147483647 h 183"/>
                  <a:gd name="T12" fmla="*/ 2147483647 w 191"/>
                  <a:gd name="T13" fmla="*/ 2147483647 h 183"/>
                  <a:gd name="T14" fmla="*/ 2147483647 w 191"/>
                  <a:gd name="T15" fmla="*/ 2147483647 h 183"/>
                  <a:gd name="T16" fmla="*/ 2147483647 w 191"/>
                  <a:gd name="T17" fmla="*/ 2147483647 h 183"/>
                  <a:gd name="T18" fmla="*/ 2147483647 w 191"/>
                  <a:gd name="T19" fmla="*/ 2147483647 h 183"/>
                  <a:gd name="T20" fmla="*/ 2147483647 w 191"/>
                  <a:gd name="T21" fmla="*/ 2147483647 h 183"/>
                  <a:gd name="T22" fmla="*/ 2147483647 w 191"/>
                  <a:gd name="T23" fmla="*/ 2147483647 h 183"/>
                  <a:gd name="T24" fmla="*/ 2147483647 w 191"/>
                  <a:gd name="T25" fmla="*/ 2147483647 h 183"/>
                  <a:gd name="T26" fmla="*/ 2147483647 w 191"/>
                  <a:gd name="T27" fmla="*/ 2147483647 h 183"/>
                  <a:gd name="T28" fmla="*/ 2147483647 w 191"/>
                  <a:gd name="T29" fmla="*/ 2147483647 h 183"/>
                  <a:gd name="T30" fmla="*/ 2147483647 w 191"/>
                  <a:gd name="T31" fmla="*/ 2147483647 h 183"/>
                  <a:gd name="T32" fmla="*/ 2147483647 w 191"/>
                  <a:gd name="T33" fmla="*/ 2147483647 h 183"/>
                  <a:gd name="T34" fmla="*/ 2147483647 w 191"/>
                  <a:gd name="T35" fmla="*/ 2147483647 h 183"/>
                  <a:gd name="T36" fmla="*/ 2147483647 w 191"/>
                  <a:gd name="T37" fmla="*/ 2147483647 h 183"/>
                  <a:gd name="T38" fmla="*/ 2147483647 w 191"/>
                  <a:gd name="T39" fmla="*/ 2147483647 h 183"/>
                  <a:gd name="T40" fmla="*/ 2147483647 w 191"/>
                  <a:gd name="T41" fmla="*/ 2147483647 h 183"/>
                  <a:gd name="T42" fmla="*/ 2147483647 w 191"/>
                  <a:gd name="T43" fmla="*/ 2147483647 h 183"/>
                  <a:gd name="T44" fmla="*/ 2147483647 w 191"/>
                  <a:gd name="T45" fmla="*/ 2147483647 h 183"/>
                  <a:gd name="T46" fmla="*/ 2147483647 w 191"/>
                  <a:gd name="T47" fmla="*/ 2147483647 h 183"/>
                  <a:gd name="T48" fmla="*/ 2147483647 w 191"/>
                  <a:gd name="T49" fmla="*/ 2147483647 h 183"/>
                  <a:gd name="T50" fmla="*/ 2147483647 w 191"/>
                  <a:gd name="T51" fmla="*/ 2147483647 h 183"/>
                  <a:gd name="T52" fmla="*/ 2147483647 w 191"/>
                  <a:gd name="T53" fmla="*/ 2147483647 h 183"/>
                  <a:gd name="T54" fmla="*/ 2147483647 w 191"/>
                  <a:gd name="T55" fmla="*/ 2147483647 h 183"/>
                  <a:gd name="T56" fmla="*/ 2147483647 w 191"/>
                  <a:gd name="T57" fmla="*/ 2147483647 h 183"/>
                  <a:gd name="T58" fmla="*/ 2147483647 w 191"/>
                  <a:gd name="T59" fmla="*/ 2147483647 h 183"/>
                  <a:gd name="T60" fmla="*/ 2147483647 w 191"/>
                  <a:gd name="T61" fmla="*/ 2147483647 h 183"/>
                  <a:gd name="T62" fmla="*/ 2147483647 w 191"/>
                  <a:gd name="T63" fmla="*/ 2147483647 h 183"/>
                  <a:gd name="T64" fmla="*/ 2147483647 w 191"/>
                  <a:gd name="T65" fmla="*/ 2147483647 h 183"/>
                  <a:gd name="T66" fmla="*/ 2147483647 w 191"/>
                  <a:gd name="T67" fmla="*/ 2147483647 h 183"/>
                  <a:gd name="T68" fmla="*/ 2147483647 w 191"/>
                  <a:gd name="T69" fmla="*/ 2147483647 h 183"/>
                  <a:gd name="T70" fmla="*/ 2147483647 w 191"/>
                  <a:gd name="T71" fmla="*/ 2147483647 h 183"/>
                  <a:gd name="T72" fmla="*/ 2147483647 w 191"/>
                  <a:gd name="T73" fmla="*/ 2147483647 h 183"/>
                  <a:gd name="T74" fmla="*/ 2147483647 w 191"/>
                  <a:gd name="T75" fmla="*/ 2147483647 h 183"/>
                  <a:gd name="T76" fmla="*/ 2147483647 w 191"/>
                  <a:gd name="T77" fmla="*/ 2147483647 h 183"/>
                  <a:gd name="T78" fmla="*/ 2147483647 w 191"/>
                  <a:gd name="T79" fmla="*/ 2147483647 h 183"/>
                  <a:gd name="T80" fmla="*/ 2147483647 w 191"/>
                  <a:gd name="T81" fmla="*/ 2147483647 h 183"/>
                  <a:gd name="T82" fmla="*/ 2147483647 w 191"/>
                  <a:gd name="T83" fmla="*/ 2147483647 h 183"/>
                  <a:gd name="T84" fmla="*/ 2147483647 w 191"/>
                  <a:gd name="T85" fmla="*/ 2147483647 h 183"/>
                  <a:gd name="T86" fmla="*/ 2147483647 w 191"/>
                  <a:gd name="T87" fmla="*/ 2147483647 h 183"/>
                  <a:gd name="T88" fmla="*/ 2147483647 w 191"/>
                  <a:gd name="T89" fmla="*/ 2147483647 h 183"/>
                  <a:gd name="T90" fmla="*/ 2147483647 w 191"/>
                  <a:gd name="T91" fmla="*/ 2147483647 h 183"/>
                  <a:gd name="T92" fmla="*/ 2147483647 w 191"/>
                  <a:gd name="T93" fmla="*/ 2147483647 h 183"/>
                  <a:gd name="T94" fmla="*/ 2147483647 w 191"/>
                  <a:gd name="T95" fmla="*/ 2147483647 h 18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1"/>
                  <a:gd name="T145" fmla="*/ 0 h 183"/>
                  <a:gd name="T146" fmla="*/ 191 w 191"/>
                  <a:gd name="T147" fmla="*/ 183 h 18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1" h="183">
                    <a:moveTo>
                      <a:pt x="47" y="1"/>
                    </a:moveTo>
                    <a:lnTo>
                      <a:pt x="48" y="6"/>
                    </a:lnTo>
                    <a:lnTo>
                      <a:pt x="52" y="10"/>
                    </a:lnTo>
                    <a:lnTo>
                      <a:pt x="56" y="13"/>
                    </a:lnTo>
                    <a:lnTo>
                      <a:pt x="62" y="15"/>
                    </a:lnTo>
                    <a:lnTo>
                      <a:pt x="67" y="17"/>
                    </a:lnTo>
                    <a:lnTo>
                      <a:pt x="72" y="20"/>
                    </a:lnTo>
                    <a:lnTo>
                      <a:pt x="77" y="23"/>
                    </a:lnTo>
                    <a:lnTo>
                      <a:pt x="82" y="26"/>
                    </a:lnTo>
                    <a:lnTo>
                      <a:pt x="86" y="29"/>
                    </a:lnTo>
                    <a:lnTo>
                      <a:pt x="94" y="33"/>
                    </a:lnTo>
                    <a:lnTo>
                      <a:pt x="102" y="39"/>
                    </a:lnTo>
                    <a:lnTo>
                      <a:pt x="109" y="44"/>
                    </a:lnTo>
                    <a:lnTo>
                      <a:pt x="115" y="49"/>
                    </a:lnTo>
                    <a:lnTo>
                      <a:pt x="122" y="56"/>
                    </a:lnTo>
                    <a:lnTo>
                      <a:pt x="129" y="62"/>
                    </a:lnTo>
                    <a:lnTo>
                      <a:pt x="135" y="69"/>
                    </a:lnTo>
                    <a:lnTo>
                      <a:pt x="142" y="75"/>
                    </a:lnTo>
                    <a:lnTo>
                      <a:pt x="143" y="81"/>
                    </a:lnTo>
                    <a:lnTo>
                      <a:pt x="144" y="87"/>
                    </a:lnTo>
                    <a:lnTo>
                      <a:pt x="146" y="94"/>
                    </a:lnTo>
                    <a:lnTo>
                      <a:pt x="148" y="100"/>
                    </a:lnTo>
                    <a:lnTo>
                      <a:pt x="151" y="106"/>
                    </a:lnTo>
                    <a:lnTo>
                      <a:pt x="154" y="111"/>
                    </a:lnTo>
                    <a:lnTo>
                      <a:pt x="157" y="116"/>
                    </a:lnTo>
                    <a:lnTo>
                      <a:pt x="159" y="122"/>
                    </a:lnTo>
                    <a:lnTo>
                      <a:pt x="163" y="127"/>
                    </a:lnTo>
                    <a:lnTo>
                      <a:pt x="166" y="132"/>
                    </a:lnTo>
                    <a:lnTo>
                      <a:pt x="170" y="137"/>
                    </a:lnTo>
                    <a:lnTo>
                      <a:pt x="173" y="142"/>
                    </a:lnTo>
                    <a:lnTo>
                      <a:pt x="176" y="147"/>
                    </a:lnTo>
                    <a:lnTo>
                      <a:pt x="180" y="152"/>
                    </a:lnTo>
                    <a:lnTo>
                      <a:pt x="184" y="157"/>
                    </a:lnTo>
                    <a:lnTo>
                      <a:pt x="188" y="161"/>
                    </a:lnTo>
                    <a:lnTo>
                      <a:pt x="188" y="162"/>
                    </a:lnTo>
                    <a:lnTo>
                      <a:pt x="189" y="163"/>
                    </a:lnTo>
                    <a:lnTo>
                      <a:pt x="190" y="164"/>
                    </a:lnTo>
                    <a:lnTo>
                      <a:pt x="188" y="166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88" y="170"/>
                    </a:lnTo>
                    <a:lnTo>
                      <a:pt x="185" y="174"/>
                    </a:lnTo>
                    <a:lnTo>
                      <a:pt x="181" y="177"/>
                    </a:lnTo>
                    <a:lnTo>
                      <a:pt x="177" y="180"/>
                    </a:lnTo>
                    <a:lnTo>
                      <a:pt x="173" y="181"/>
                    </a:lnTo>
                    <a:lnTo>
                      <a:pt x="168" y="182"/>
                    </a:lnTo>
                    <a:lnTo>
                      <a:pt x="164" y="182"/>
                    </a:lnTo>
                    <a:lnTo>
                      <a:pt x="159" y="182"/>
                    </a:lnTo>
                    <a:lnTo>
                      <a:pt x="154" y="180"/>
                    </a:lnTo>
                    <a:lnTo>
                      <a:pt x="149" y="179"/>
                    </a:lnTo>
                    <a:lnTo>
                      <a:pt x="144" y="179"/>
                    </a:lnTo>
                    <a:lnTo>
                      <a:pt x="140" y="178"/>
                    </a:lnTo>
                    <a:lnTo>
                      <a:pt x="136" y="178"/>
                    </a:lnTo>
                    <a:lnTo>
                      <a:pt x="131" y="178"/>
                    </a:lnTo>
                    <a:lnTo>
                      <a:pt x="126" y="178"/>
                    </a:lnTo>
                    <a:lnTo>
                      <a:pt x="121" y="178"/>
                    </a:lnTo>
                    <a:lnTo>
                      <a:pt x="116" y="178"/>
                    </a:lnTo>
                    <a:lnTo>
                      <a:pt x="79" y="135"/>
                    </a:lnTo>
                    <a:lnTo>
                      <a:pt x="74" y="129"/>
                    </a:lnTo>
                    <a:lnTo>
                      <a:pt x="69" y="123"/>
                    </a:lnTo>
                    <a:lnTo>
                      <a:pt x="64" y="117"/>
                    </a:lnTo>
                    <a:lnTo>
                      <a:pt x="58" y="111"/>
                    </a:lnTo>
                    <a:lnTo>
                      <a:pt x="53" y="106"/>
                    </a:lnTo>
                    <a:lnTo>
                      <a:pt x="48" y="101"/>
                    </a:lnTo>
                    <a:lnTo>
                      <a:pt x="41" y="97"/>
                    </a:lnTo>
                    <a:lnTo>
                      <a:pt x="34" y="94"/>
                    </a:lnTo>
                    <a:lnTo>
                      <a:pt x="33" y="94"/>
                    </a:lnTo>
                    <a:lnTo>
                      <a:pt x="31" y="94"/>
                    </a:lnTo>
                    <a:lnTo>
                      <a:pt x="30" y="94"/>
                    </a:lnTo>
                    <a:lnTo>
                      <a:pt x="26" y="90"/>
                    </a:lnTo>
                    <a:lnTo>
                      <a:pt x="23" y="86"/>
                    </a:lnTo>
                    <a:lnTo>
                      <a:pt x="19" y="82"/>
                    </a:lnTo>
                    <a:lnTo>
                      <a:pt x="16" y="78"/>
                    </a:lnTo>
                    <a:lnTo>
                      <a:pt x="12" y="76"/>
                    </a:lnTo>
                    <a:lnTo>
                      <a:pt x="8" y="72"/>
                    </a:lnTo>
                    <a:lnTo>
                      <a:pt x="4" y="69"/>
                    </a:lnTo>
                    <a:lnTo>
                      <a:pt x="0" y="66"/>
                    </a:lnTo>
                    <a:lnTo>
                      <a:pt x="2" y="42"/>
                    </a:lnTo>
                    <a:lnTo>
                      <a:pt x="20" y="32"/>
                    </a:lnTo>
                    <a:lnTo>
                      <a:pt x="22" y="30"/>
                    </a:lnTo>
                    <a:lnTo>
                      <a:pt x="25" y="29"/>
                    </a:lnTo>
                    <a:lnTo>
                      <a:pt x="27" y="27"/>
                    </a:lnTo>
                    <a:lnTo>
                      <a:pt x="30" y="26"/>
                    </a:lnTo>
                    <a:lnTo>
                      <a:pt x="33" y="25"/>
                    </a:lnTo>
                    <a:lnTo>
                      <a:pt x="35" y="24"/>
                    </a:lnTo>
                    <a:lnTo>
                      <a:pt x="39" y="24"/>
                    </a:lnTo>
                    <a:lnTo>
                      <a:pt x="42" y="24"/>
                    </a:lnTo>
                    <a:lnTo>
                      <a:pt x="44" y="23"/>
                    </a:lnTo>
                    <a:lnTo>
                      <a:pt x="45" y="22"/>
                    </a:lnTo>
                    <a:lnTo>
                      <a:pt x="46" y="20"/>
                    </a:lnTo>
                    <a:lnTo>
                      <a:pt x="48" y="18"/>
                    </a:lnTo>
                    <a:lnTo>
                      <a:pt x="45" y="3"/>
                    </a:lnTo>
                    <a:lnTo>
                      <a:pt x="45" y="2"/>
                    </a:lnTo>
                    <a:lnTo>
                      <a:pt x="45" y="1"/>
                    </a:lnTo>
                    <a:lnTo>
                      <a:pt x="46" y="0"/>
                    </a:lnTo>
                    <a:lnTo>
                      <a:pt x="47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314">
                <a:extLst>
                  <a:ext uri="{FF2B5EF4-FFF2-40B4-BE49-F238E27FC236}">
                    <a16:creationId xmlns:a16="http://schemas.microsoft.com/office/drawing/2014/main" id="{BA933762-8C5D-D348-BBD6-972365491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968" y="3249270"/>
                <a:ext cx="419041" cy="349432"/>
              </a:xfrm>
              <a:custGeom>
                <a:avLst/>
                <a:gdLst>
                  <a:gd name="T0" fmla="*/ 2147483647 w 301"/>
                  <a:gd name="T1" fmla="*/ 2147483647 h 251"/>
                  <a:gd name="T2" fmla="*/ 2147483647 w 301"/>
                  <a:gd name="T3" fmla="*/ 2147483647 h 251"/>
                  <a:gd name="T4" fmla="*/ 2147483647 w 301"/>
                  <a:gd name="T5" fmla="*/ 2147483647 h 251"/>
                  <a:gd name="T6" fmla="*/ 2147483647 w 301"/>
                  <a:gd name="T7" fmla="*/ 2147483647 h 251"/>
                  <a:gd name="T8" fmla="*/ 2147483647 w 301"/>
                  <a:gd name="T9" fmla="*/ 2147483647 h 251"/>
                  <a:gd name="T10" fmla="*/ 2147483647 w 301"/>
                  <a:gd name="T11" fmla="*/ 2147483647 h 251"/>
                  <a:gd name="T12" fmla="*/ 2147483647 w 301"/>
                  <a:gd name="T13" fmla="*/ 2147483647 h 251"/>
                  <a:gd name="T14" fmla="*/ 2147483647 w 301"/>
                  <a:gd name="T15" fmla="*/ 2147483647 h 251"/>
                  <a:gd name="T16" fmla="*/ 2147483647 w 301"/>
                  <a:gd name="T17" fmla="*/ 2147483647 h 251"/>
                  <a:gd name="T18" fmla="*/ 2147483647 w 301"/>
                  <a:gd name="T19" fmla="*/ 2147483647 h 251"/>
                  <a:gd name="T20" fmla="*/ 2147483647 w 301"/>
                  <a:gd name="T21" fmla="*/ 2147483647 h 251"/>
                  <a:gd name="T22" fmla="*/ 2147483647 w 301"/>
                  <a:gd name="T23" fmla="*/ 2147483647 h 251"/>
                  <a:gd name="T24" fmla="*/ 2147483647 w 301"/>
                  <a:gd name="T25" fmla="*/ 2147483647 h 251"/>
                  <a:gd name="T26" fmla="*/ 2147483647 w 301"/>
                  <a:gd name="T27" fmla="*/ 2147483647 h 251"/>
                  <a:gd name="T28" fmla="*/ 2147483647 w 301"/>
                  <a:gd name="T29" fmla="*/ 2147483647 h 251"/>
                  <a:gd name="T30" fmla="*/ 2147483647 w 301"/>
                  <a:gd name="T31" fmla="*/ 2147483647 h 251"/>
                  <a:gd name="T32" fmla="*/ 2147483647 w 301"/>
                  <a:gd name="T33" fmla="*/ 2147483647 h 251"/>
                  <a:gd name="T34" fmla="*/ 2147483647 w 301"/>
                  <a:gd name="T35" fmla="*/ 2147483647 h 251"/>
                  <a:gd name="T36" fmla="*/ 2147483647 w 301"/>
                  <a:gd name="T37" fmla="*/ 2147483647 h 251"/>
                  <a:gd name="T38" fmla="*/ 2147483647 w 301"/>
                  <a:gd name="T39" fmla="*/ 2147483647 h 251"/>
                  <a:gd name="T40" fmla="*/ 2147483647 w 301"/>
                  <a:gd name="T41" fmla="*/ 2147483647 h 251"/>
                  <a:gd name="T42" fmla="*/ 2147483647 w 301"/>
                  <a:gd name="T43" fmla="*/ 2147483647 h 251"/>
                  <a:gd name="T44" fmla="*/ 2147483647 w 301"/>
                  <a:gd name="T45" fmla="*/ 2147483647 h 251"/>
                  <a:gd name="T46" fmla="*/ 2147483647 w 301"/>
                  <a:gd name="T47" fmla="*/ 2147483647 h 251"/>
                  <a:gd name="T48" fmla="*/ 2147483647 w 301"/>
                  <a:gd name="T49" fmla="*/ 2147483647 h 251"/>
                  <a:gd name="T50" fmla="*/ 2147483647 w 301"/>
                  <a:gd name="T51" fmla="*/ 2147483647 h 251"/>
                  <a:gd name="T52" fmla="*/ 2147483647 w 301"/>
                  <a:gd name="T53" fmla="*/ 2147483647 h 251"/>
                  <a:gd name="T54" fmla="*/ 2147483647 w 301"/>
                  <a:gd name="T55" fmla="*/ 2147483647 h 251"/>
                  <a:gd name="T56" fmla="*/ 2147483647 w 301"/>
                  <a:gd name="T57" fmla="*/ 2147483647 h 251"/>
                  <a:gd name="T58" fmla="*/ 2147483647 w 301"/>
                  <a:gd name="T59" fmla="*/ 2147483647 h 251"/>
                  <a:gd name="T60" fmla="*/ 2147483647 w 301"/>
                  <a:gd name="T61" fmla="*/ 2147483647 h 251"/>
                  <a:gd name="T62" fmla="*/ 2147483647 w 301"/>
                  <a:gd name="T63" fmla="*/ 2147483647 h 251"/>
                  <a:gd name="T64" fmla="*/ 2147483647 w 301"/>
                  <a:gd name="T65" fmla="*/ 2147483647 h 251"/>
                  <a:gd name="T66" fmla="*/ 0 w 301"/>
                  <a:gd name="T67" fmla="*/ 2147483647 h 251"/>
                  <a:gd name="T68" fmla="*/ 2147483647 w 301"/>
                  <a:gd name="T69" fmla="*/ 2147483647 h 251"/>
                  <a:gd name="T70" fmla="*/ 2147483647 w 301"/>
                  <a:gd name="T71" fmla="*/ 2147483647 h 251"/>
                  <a:gd name="T72" fmla="*/ 2147483647 w 301"/>
                  <a:gd name="T73" fmla="*/ 2147483647 h 251"/>
                  <a:gd name="T74" fmla="*/ 2147483647 w 301"/>
                  <a:gd name="T75" fmla="*/ 2147483647 h 251"/>
                  <a:gd name="T76" fmla="*/ 2147483647 w 301"/>
                  <a:gd name="T77" fmla="*/ 2147483647 h 251"/>
                  <a:gd name="T78" fmla="*/ 2147483647 w 301"/>
                  <a:gd name="T79" fmla="*/ 2147483647 h 251"/>
                  <a:gd name="T80" fmla="*/ 2147483647 w 301"/>
                  <a:gd name="T81" fmla="*/ 2147483647 h 251"/>
                  <a:gd name="T82" fmla="*/ 2147483647 w 301"/>
                  <a:gd name="T83" fmla="*/ 2147483647 h 251"/>
                  <a:gd name="T84" fmla="*/ 2147483647 w 301"/>
                  <a:gd name="T85" fmla="*/ 2147483647 h 251"/>
                  <a:gd name="T86" fmla="*/ 2147483647 w 301"/>
                  <a:gd name="T87" fmla="*/ 2147483647 h 251"/>
                  <a:gd name="T88" fmla="*/ 2147483647 w 301"/>
                  <a:gd name="T89" fmla="*/ 2147483647 h 251"/>
                  <a:gd name="T90" fmla="*/ 2147483647 w 301"/>
                  <a:gd name="T91" fmla="*/ 2147483647 h 251"/>
                  <a:gd name="T92" fmla="*/ 2147483647 w 301"/>
                  <a:gd name="T93" fmla="*/ 2147483647 h 251"/>
                  <a:gd name="T94" fmla="*/ 2147483647 w 301"/>
                  <a:gd name="T95" fmla="*/ 2147483647 h 251"/>
                  <a:gd name="T96" fmla="*/ 2147483647 w 301"/>
                  <a:gd name="T97" fmla="*/ 2147483647 h 251"/>
                  <a:gd name="T98" fmla="*/ 2147483647 w 301"/>
                  <a:gd name="T99" fmla="*/ 2147483647 h 251"/>
                  <a:gd name="T100" fmla="*/ 2147483647 w 301"/>
                  <a:gd name="T101" fmla="*/ 2147483647 h 251"/>
                  <a:gd name="T102" fmla="*/ 2147483647 w 301"/>
                  <a:gd name="T103" fmla="*/ 2147483647 h 251"/>
                  <a:gd name="T104" fmla="*/ 2147483647 w 301"/>
                  <a:gd name="T105" fmla="*/ 2147483647 h 251"/>
                  <a:gd name="T106" fmla="*/ 2147483647 w 301"/>
                  <a:gd name="T107" fmla="*/ 0 h 2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1"/>
                  <a:gd name="T163" fmla="*/ 0 h 251"/>
                  <a:gd name="T164" fmla="*/ 301 w 301"/>
                  <a:gd name="T165" fmla="*/ 251 h 2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1" h="251">
                    <a:moveTo>
                      <a:pt x="272" y="0"/>
                    </a:moveTo>
                    <a:lnTo>
                      <a:pt x="286" y="1"/>
                    </a:lnTo>
                    <a:lnTo>
                      <a:pt x="300" y="21"/>
                    </a:lnTo>
                    <a:lnTo>
                      <a:pt x="298" y="26"/>
                    </a:lnTo>
                    <a:lnTo>
                      <a:pt x="289" y="34"/>
                    </a:lnTo>
                    <a:lnTo>
                      <a:pt x="282" y="42"/>
                    </a:lnTo>
                    <a:lnTo>
                      <a:pt x="276" y="50"/>
                    </a:lnTo>
                    <a:lnTo>
                      <a:pt x="272" y="60"/>
                    </a:lnTo>
                    <a:lnTo>
                      <a:pt x="267" y="69"/>
                    </a:lnTo>
                    <a:lnTo>
                      <a:pt x="263" y="79"/>
                    </a:lnTo>
                    <a:lnTo>
                      <a:pt x="258" y="90"/>
                    </a:lnTo>
                    <a:lnTo>
                      <a:pt x="253" y="101"/>
                    </a:lnTo>
                    <a:lnTo>
                      <a:pt x="253" y="104"/>
                    </a:lnTo>
                    <a:lnTo>
                      <a:pt x="254" y="107"/>
                    </a:lnTo>
                    <a:lnTo>
                      <a:pt x="254" y="110"/>
                    </a:lnTo>
                    <a:lnTo>
                      <a:pt x="254" y="113"/>
                    </a:lnTo>
                    <a:lnTo>
                      <a:pt x="254" y="117"/>
                    </a:lnTo>
                    <a:lnTo>
                      <a:pt x="254" y="120"/>
                    </a:lnTo>
                    <a:lnTo>
                      <a:pt x="254" y="123"/>
                    </a:lnTo>
                    <a:lnTo>
                      <a:pt x="253" y="127"/>
                    </a:lnTo>
                    <a:lnTo>
                      <a:pt x="251" y="131"/>
                    </a:lnTo>
                    <a:lnTo>
                      <a:pt x="247" y="136"/>
                    </a:lnTo>
                    <a:lnTo>
                      <a:pt x="243" y="139"/>
                    </a:lnTo>
                    <a:lnTo>
                      <a:pt x="238" y="143"/>
                    </a:lnTo>
                    <a:lnTo>
                      <a:pt x="234" y="146"/>
                    </a:lnTo>
                    <a:lnTo>
                      <a:pt x="230" y="149"/>
                    </a:lnTo>
                    <a:lnTo>
                      <a:pt x="228" y="154"/>
                    </a:lnTo>
                    <a:lnTo>
                      <a:pt x="227" y="159"/>
                    </a:lnTo>
                    <a:lnTo>
                      <a:pt x="227" y="165"/>
                    </a:lnTo>
                    <a:lnTo>
                      <a:pt x="227" y="170"/>
                    </a:lnTo>
                    <a:lnTo>
                      <a:pt x="226" y="176"/>
                    </a:lnTo>
                    <a:lnTo>
                      <a:pt x="226" y="181"/>
                    </a:lnTo>
                    <a:lnTo>
                      <a:pt x="225" y="186"/>
                    </a:lnTo>
                    <a:lnTo>
                      <a:pt x="224" y="190"/>
                    </a:lnTo>
                    <a:lnTo>
                      <a:pt x="222" y="195"/>
                    </a:lnTo>
                    <a:lnTo>
                      <a:pt x="219" y="198"/>
                    </a:lnTo>
                    <a:lnTo>
                      <a:pt x="213" y="199"/>
                    </a:lnTo>
                    <a:lnTo>
                      <a:pt x="208" y="201"/>
                    </a:lnTo>
                    <a:lnTo>
                      <a:pt x="203" y="202"/>
                    </a:lnTo>
                    <a:lnTo>
                      <a:pt x="198" y="204"/>
                    </a:lnTo>
                    <a:lnTo>
                      <a:pt x="194" y="206"/>
                    </a:lnTo>
                    <a:lnTo>
                      <a:pt x="189" y="207"/>
                    </a:lnTo>
                    <a:lnTo>
                      <a:pt x="184" y="210"/>
                    </a:lnTo>
                    <a:lnTo>
                      <a:pt x="180" y="212"/>
                    </a:lnTo>
                    <a:lnTo>
                      <a:pt x="177" y="214"/>
                    </a:lnTo>
                    <a:lnTo>
                      <a:pt x="175" y="215"/>
                    </a:lnTo>
                    <a:lnTo>
                      <a:pt x="172" y="218"/>
                    </a:lnTo>
                    <a:lnTo>
                      <a:pt x="171" y="221"/>
                    </a:lnTo>
                    <a:lnTo>
                      <a:pt x="169" y="224"/>
                    </a:lnTo>
                    <a:lnTo>
                      <a:pt x="168" y="226"/>
                    </a:lnTo>
                    <a:lnTo>
                      <a:pt x="167" y="229"/>
                    </a:lnTo>
                    <a:lnTo>
                      <a:pt x="166" y="233"/>
                    </a:lnTo>
                    <a:lnTo>
                      <a:pt x="166" y="235"/>
                    </a:lnTo>
                    <a:lnTo>
                      <a:pt x="166" y="237"/>
                    </a:lnTo>
                    <a:lnTo>
                      <a:pt x="166" y="240"/>
                    </a:lnTo>
                    <a:lnTo>
                      <a:pt x="166" y="242"/>
                    </a:lnTo>
                    <a:lnTo>
                      <a:pt x="166" y="244"/>
                    </a:lnTo>
                    <a:lnTo>
                      <a:pt x="166" y="246"/>
                    </a:lnTo>
                    <a:lnTo>
                      <a:pt x="166" y="248"/>
                    </a:lnTo>
                    <a:lnTo>
                      <a:pt x="166" y="250"/>
                    </a:lnTo>
                    <a:lnTo>
                      <a:pt x="159" y="249"/>
                    </a:lnTo>
                    <a:lnTo>
                      <a:pt x="152" y="247"/>
                    </a:lnTo>
                    <a:lnTo>
                      <a:pt x="145" y="243"/>
                    </a:lnTo>
                    <a:lnTo>
                      <a:pt x="138" y="239"/>
                    </a:lnTo>
                    <a:lnTo>
                      <a:pt x="132" y="235"/>
                    </a:lnTo>
                    <a:lnTo>
                      <a:pt x="125" y="231"/>
                    </a:lnTo>
                    <a:lnTo>
                      <a:pt x="120" y="227"/>
                    </a:lnTo>
                    <a:lnTo>
                      <a:pt x="113" y="224"/>
                    </a:lnTo>
                    <a:lnTo>
                      <a:pt x="109" y="219"/>
                    </a:lnTo>
                    <a:lnTo>
                      <a:pt x="105" y="215"/>
                    </a:lnTo>
                    <a:lnTo>
                      <a:pt x="102" y="210"/>
                    </a:lnTo>
                    <a:lnTo>
                      <a:pt x="98" y="206"/>
                    </a:lnTo>
                    <a:lnTo>
                      <a:pt x="95" y="202"/>
                    </a:lnTo>
                    <a:lnTo>
                      <a:pt x="91" y="197"/>
                    </a:lnTo>
                    <a:lnTo>
                      <a:pt x="87" y="194"/>
                    </a:lnTo>
                    <a:lnTo>
                      <a:pt x="84" y="191"/>
                    </a:lnTo>
                    <a:lnTo>
                      <a:pt x="81" y="188"/>
                    </a:lnTo>
                    <a:lnTo>
                      <a:pt x="78" y="187"/>
                    </a:lnTo>
                    <a:lnTo>
                      <a:pt x="76" y="184"/>
                    </a:lnTo>
                    <a:lnTo>
                      <a:pt x="75" y="182"/>
                    </a:lnTo>
                    <a:lnTo>
                      <a:pt x="71" y="180"/>
                    </a:lnTo>
                    <a:lnTo>
                      <a:pt x="67" y="178"/>
                    </a:lnTo>
                    <a:lnTo>
                      <a:pt x="64" y="175"/>
                    </a:lnTo>
                    <a:lnTo>
                      <a:pt x="60" y="172"/>
                    </a:lnTo>
                    <a:lnTo>
                      <a:pt x="57" y="170"/>
                    </a:lnTo>
                    <a:lnTo>
                      <a:pt x="53" y="167"/>
                    </a:lnTo>
                    <a:lnTo>
                      <a:pt x="49" y="165"/>
                    </a:lnTo>
                    <a:lnTo>
                      <a:pt x="45" y="163"/>
                    </a:lnTo>
                    <a:lnTo>
                      <a:pt x="42" y="160"/>
                    </a:lnTo>
                    <a:lnTo>
                      <a:pt x="40" y="158"/>
                    </a:lnTo>
                    <a:lnTo>
                      <a:pt x="38" y="156"/>
                    </a:lnTo>
                    <a:lnTo>
                      <a:pt x="36" y="154"/>
                    </a:lnTo>
                    <a:lnTo>
                      <a:pt x="33" y="152"/>
                    </a:lnTo>
                    <a:lnTo>
                      <a:pt x="31" y="150"/>
                    </a:lnTo>
                    <a:lnTo>
                      <a:pt x="29" y="148"/>
                    </a:lnTo>
                    <a:lnTo>
                      <a:pt x="27" y="146"/>
                    </a:lnTo>
                    <a:lnTo>
                      <a:pt x="27" y="145"/>
                    </a:lnTo>
                    <a:lnTo>
                      <a:pt x="26" y="144"/>
                    </a:lnTo>
                    <a:lnTo>
                      <a:pt x="26" y="143"/>
                    </a:lnTo>
                    <a:lnTo>
                      <a:pt x="25" y="142"/>
                    </a:lnTo>
                    <a:lnTo>
                      <a:pt x="5" y="129"/>
                    </a:lnTo>
                    <a:lnTo>
                      <a:pt x="0" y="120"/>
                    </a:lnTo>
                    <a:lnTo>
                      <a:pt x="6" y="113"/>
                    </a:lnTo>
                    <a:lnTo>
                      <a:pt x="11" y="107"/>
                    </a:lnTo>
                    <a:lnTo>
                      <a:pt x="16" y="102"/>
                    </a:lnTo>
                    <a:lnTo>
                      <a:pt x="21" y="95"/>
                    </a:lnTo>
                    <a:lnTo>
                      <a:pt x="25" y="90"/>
                    </a:lnTo>
                    <a:lnTo>
                      <a:pt x="31" y="83"/>
                    </a:lnTo>
                    <a:lnTo>
                      <a:pt x="37" y="77"/>
                    </a:lnTo>
                    <a:lnTo>
                      <a:pt x="42" y="71"/>
                    </a:lnTo>
                    <a:lnTo>
                      <a:pt x="47" y="69"/>
                    </a:lnTo>
                    <a:lnTo>
                      <a:pt x="52" y="69"/>
                    </a:lnTo>
                    <a:lnTo>
                      <a:pt x="57" y="69"/>
                    </a:lnTo>
                    <a:lnTo>
                      <a:pt x="62" y="70"/>
                    </a:lnTo>
                    <a:lnTo>
                      <a:pt x="67" y="71"/>
                    </a:lnTo>
                    <a:lnTo>
                      <a:pt x="72" y="71"/>
                    </a:lnTo>
                    <a:lnTo>
                      <a:pt x="76" y="70"/>
                    </a:lnTo>
                    <a:lnTo>
                      <a:pt x="81" y="67"/>
                    </a:lnTo>
                    <a:lnTo>
                      <a:pt x="86" y="66"/>
                    </a:lnTo>
                    <a:lnTo>
                      <a:pt x="91" y="64"/>
                    </a:lnTo>
                    <a:lnTo>
                      <a:pt x="95" y="63"/>
                    </a:lnTo>
                    <a:lnTo>
                      <a:pt x="101" y="62"/>
                    </a:lnTo>
                    <a:lnTo>
                      <a:pt x="105" y="62"/>
                    </a:lnTo>
                    <a:lnTo>
                      <a:pt x="111" y="62"/>
                    </a:lnTo>
                    <a:lnTo>
                      <a:pt x="115" y="63"/>
                    </a:lnTo>
                    <a:lnTo>
                      <a:pt x="120" y="64"/>
                    </a:lnTo>
                    <a:lnTo>
                      <a:pt x="123" y="67"/>
                    </a:lnTo>
                    <a:lnTo>
                      <a:pt x="125" y="69"/>
                    </a:lnTo>
                    <a:lnTo>
                      <a:pt x="128" y="71"/>
                    </a:lnTo>
                    <a:lnTo>
                      <a:pt x="131" y="73"/>
                    </a:lnTo>
                    <a:lnTo>
                      <a:pt x="134" y="75"/>
                    </a:lnTo>
                    <a:lnTo>
                      <a:pt x="137" y="76"/>
                    </a:lnTo>
                    <a:lnTo>
                      <a:pt x="140" y="77"/>
                    </a:lnTo>
                    <a:lnTo>
                      <a:pt x="143" y="77"/>
                    </a:lnTo>
                    <a:lnTo>
                      <a:pt x="146" y="77"/>
                    </a:lnTo>
                    <a:lnTo>
                      <a:pt x="150" y="76"/>
                    </a:lnTo>
                    <a:lnTo>
                      <a:pt x="153" y="75"/>
                    </a:lnTo>
                    <a:lnTo>
                      <a:pt x="156" y="74"/>
                    </a:lnTo>
                    <a:lnTo>
                      <a:pt x="162" y="72"/>
                    </a:lnTo>
                    <a:lnTo>
                      <a:pt x="167" y="70"/>
                    </a:lnTo>
                    <a:lnTo>
                      <a:pt x="172" y="67"/>
                    </a:lnTo>
                    <a:lnTo>
                      <a:pt x="177" y="65"/>
                    </a:lnTo>
                    <a:lnTo>
                      <a:pt x="182" y="63"/>
                    </a:lnTo>
                    <a:lnTo>
                      <a:pt x="187" y="60"/>
                    </a:lnTo>
                    <a:lnTo>
                      <a:pt x="192" y="57"/>
                    </a:lnTo>
                    <a:lnTo>
                      <a:pt x="197" y="55"/>
                    </a:lnTo>
                    <a:lnTo>
                      <a:pt x="202" y="52"/>
                    </a:lnTo>
                    <a:lnTo>
                      <a:pt x="207" y="49"/>
                    </a:lnTo>
                    <a:lnTo>
                      <a:pt x="212" y="46"/>
                    </a:lnTo>
                    <a:lnTo>
                      <a:pt x="218" y="44"/>
                    </a:lnTo>
                    <a:lnTo>
                      <a:pt x="223" y="41"/>
                    </a:lnTo>
                    <a:lnTo>
                      <a:pt x="227" y="39"/>
                    </a:lnTo>
                    <a:lnTo>
                      <a:pt x="232" y="36"/>
                    </a:lnTo>
                    <a:lnTo>
                      <a:pt x="238" y="35"/>
                    </a:lnTo>
                    <a:lnTo>
                      <a:pt x="241" y="29"/>
                    </a:lnTo>
                    <a:lnTo>
                      <a:pt x="244" y="24"/>
                    </a:lnTo>
                    <a:lnTo>
                      <a:pt x="248" y="20"/>
                    </a:lnTo>
                    <a:lnTo>
                      <a:pt x="252" y="15"/>
                    </a:lnTo>
                    <a:lnTo>
                      <a:pt x="256" y="11"/>
                    </a:lnTo>
                    <a:lnTo>
                      <a:pt x="261" y="7"/>
                    </a:lnTo>
                    <a:lnTo>
                      <a:pt x="266" y="3"/>
                    </a:lnTo>
                    <a:lnTo>
                      <a:pt x="27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323">
                <a:extLst>
                  <a:ext uri="{FF2B5EF4-FFF2-40B4-BE49-F238E27FC236}">
                    <a16:creationId xmlns:a16="http://schemas.microsoft.com/office/drawing/2014/main" id="{42F4FAEA-7003-5C44-8EED-A06C7C648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104" y="3392514"/>
                <a:ext cx="334119" cy="219962"/>
              </a:xfrm>
              <a:custGeom>
                <a:avLst/>
                <a:gdLst>
                  <a:gd name="T0" fmla="*/ 2147483647 w 241"/>
                  <a:gd name="T1" fmla="*/ 2147483647 h 158"/>
                  <a:gd name="T2" fmla="*/ 2147483647 w 241"/>
                  <a:gd name="T3" fmla="*/ 2147483647 h 158"/>
                  <a:gd name="T4" fmla="*/ 2147483647 w 241"/>
                  <a:gd name="T5" fmla="*/ 2147483647 h 158"/>
                  <a:gd name="T6" fmla="*/ 2147483647 w 241"/>
                  <a:gd name="T7" fmla="*/ 2147483647 h 158"/>
                  <a:gd name="T8" fmla="*/ 2147483647 w 241"/>
                  <a:gd name="T9" fmla="*/ 2147483647 h 158"/>
                  <a:gd name="T10" fmla="*/ 2147483647 w 241"/>
                  <a:gd name="T11" fmla="*/ 2147483647 h 158"/>
                  <a:gd name="T12" fmla="*/ 2147483647 w 241"/>
                  <a:gd name="T13" fmla="*/ 2147483647 h 158"/>
                  <a:gd name="T14" fmla="*/ 2147483647 w 241"/>
                  <a:gd name="T15" fmla="*/ 2147483647 h 158"/>
                  <a:gd name="T16" fmla="*/ 2147483647 w 241"/>
                  <a:gd name="T17" fmla="*/ 2147483647 h 158"/>
                  <a:gd name="T18" fmla="*/ 2147483647 w 241"/>
                  <a:gd name="T19" fmla="*/ 2147483647 h 158"/>
                  <a:gd name="T20" fmla="*/ 2147483647 w 241"/>
                  <a:gd name="T21" fmla="*/ 2147483647 h 158"/>
                  <a:gd name="T22" fmla="*/ 2147483647 w 241"/>
                  <a:gd name="T23" fmla="*/ 2147483647 h 158"/>
                  <a:gd name="T24" fmla="*/ 2147483647 w 241"/>
                  <a:gd name="T25" fmla="*/ 2147483647 h 158"/>
                  <a:gd name="T26" fmla="*/ 2147483647 w 241"/>
                  <a:gd name="T27" fmla="*/ 2147483647 h 158"/>
                  <a:gd name="T28" fmla="*/ 2147483647 w 241"/>
                  <a:gd name="T29" fmla="*/ 2147483647 h 158"/>
                  <a:gd name="T30" fmla="*/ 2147483647 w 241"/>
                  <a:gd name="T31" fmla="*/ 2147483647 h 158"/>
                  <a:gd name="T32" fmla="*/ 2147483647 w 241"/>
                  <a:gd name="T33" fmla="*/ 2147483647 h 158"/>
                  <a:gd name="T34" fmla="*/ 2147483647 w 241"/>
                  <a:gd name="T35" fmla="*/ 2147483647 h 158"/>
                  <a:gd name="T36" fmla="*/ 2147483647 w 241"/>
                  <a:gd name="T37" fmla="*/ 2147483647 h 158"/>
                  <a:gd name="T38" fmla="*/ 2147483647 w 241"/>
                  <a:gd name="T39" fmla="*/ 2147483647 h 158"/>
                  <a:gd name="T40" fmla="*/ 2147483647 w 241"/>
                  <a:gd name="T41" fmla="*/ 2147483647 h 158"/>
                  <a:gd name="T42" fmla="*/ 2147483647 w 241"/>
                  <a:gd name="T43" fmla="*/ 2147483647 h 158"/>
                  <a:gd name="T44" fmla="*/ 2147483647 w 241"/>
                  <a:gd name="T45" fmla="*/ 2147483647 h 158"/>
                  <a:gd name="T46" fmla="*/ 2147483647 w 241"/>
                  <a:gd name="T47" fmla="*/ 2147483647 h 158"/>
                  <a:gd name="T48" fmla="*/ 2147483647 w 241"/>
                  <a:gd name="T49" fmla="*/ 2147483647 h 158"/>
                  <a:gd name="T50" fmla="*/ 2147483647 w 241"/>
                  <a:gd name="T51" fmla="*/ 2147483647 h 158"/>
                  <a:gd name="T52" fmla="*/ 2147483647 w 241"/>
                  <a:gd name="T53" fmla="*/ 2147483647 h 158"/>
                  <a:gd name="T54" fmla="*/ 2147483647 w 241"/>
                  <a:gd name="T55" fmla="*/ 2147483647 h 158"/>
                  <a:gd name="T56" fmla="*/ 2147483647 w 241"/>
                  <a:gd name="T57" fmla="*/ 2147483647 h 158"/>
                  <a:gd name="T58" fmla="*/ 2147483647 w 241"/>
                  <a:gd name="T59" fmla="*/ 2147483647 h 158"/>
                  <a:gd name="T60" fmla="*/ 2147483647 w 241"/>
                  <a:gd name="T61" fmla="*/ 2147483647 h 158"/>
                  <a:gd name="T62" fmla="*/ 2147483647 w 241"/>
                  <a:gd name="T63" fmla="*/ 2147483647 h 158"/>
                  <a:gd name="T64" fmla="*/ 2147483647 w 241"/>
                  <a:gd name="T65" fmla="*/ 2147483647 h 158"/>
                  <a:gd name="T66" fmla="*/ 2147483647 w 241"/>
                  <a:gd name="T67" fmla="*/ 2147483647 h 158"/>
                  <a:gd name="T68" fmla="*/ 2147483647 w 241"/>
                  <a:gd name="T69" fmla="*/ 2147483647 h 158"/>
                  <a:gd name="T70" fmla="*/ 2147483647 w 241"/>
                  <a:gd name="T71" fmla="*/ 2147483647 h 158"/>
                  <a:gd name="T72" fmla="*/ 2147483647 w 241"/>
                  <a:gd name="T73" fmla="*/ 2147483647 h 158"/>
                  <a:gd name="T74" fmla="*/ 2147483647 w 241"/>
                  <a:gd name="T75" fmla="*/ 2147483647 h 158"/>
                  <a:gd name="T76" fmla="*/ 2147483647 w 241"/>
                  <a:gd name="T77" fmla="*/ 2147483647 h 158"/>
                  <a:gd name="T78" fmla="*/ 2147483647 w 241"/>
                  <a:gd name="T79" fmla="*/ 2147483647 h 158"/>
                  <a:gd name="T80" fmla="*/ 2147483647 w 241"/>
                  <a:gd name="T81" fmla="*/ 2147483647 h 158"/>
                  <a:gd name="T82" fmla="*/ 2147483647 w 241"/>
                  <a:gd name="T83" fmla="*/ 2147483647 h 158"/>
                  <a:gd name="T84" fmla="*/ 2147483647 w 241"/>
                  <a:gd name="T85" fmla="*/ 2147483647 h 158"/>
                  <a:gd name="T86" fmla="*/ 2147483647 w 241"/>
                  <a:gd name="T87" fmla="*/ 2147483647 h 158"/>
                  <a:gd name="T88" fmla="*/ 2147483647 w 241"/>
                  <a:gd name="T89" fmla="*/ 2147483647 h 158"/>
                  <a:gd name="T90" fmla="*/ 2147483647 w 241"/>
                  <a:gd name="T91" fmla="*/ 2147483647 h 158"/>
                  <a:gd name="T92" fmla="*/ 2147483647 w 241"/>
                  <a:gd name="T93" fmla="*/ 2147483647 h 158"/>
                  <a:gd name="T94" fmla="*/ 0 w 241"/>
                  <a:gd name="T95" fmla="*/ 2147483647 h 158"/>
                  <a:gd name="T96" fmla="*/ 2147483647 w 241"/>
                  <a:gd name="T97" fmla="*/ 2147483647 h 158"/>
                  <a:gd name="T98" fmla="*/ 2147483647 w 241"/>
                  <a:gd name="T99" fmla="*/ 2147483647 h 158"/>
                  <a:gd name="T100" fmla="*/ 2147483647 w 241"/>
                  <a:gd name="T101" fmla="*/ 2147483647 h 158"/>
                  <a:gd name="T102" fmla="*/ 2147483647 w 241"/>
                  <a:gd name="T103" fmla="*/ 2147483647 h 158"/>
                  <a:gd name="T104" fmla="*/ 2147483647 w 241"/>
                  <a:gd name="T105" fmla="*/ 2147483647 h 158"/>
                  <a:gd name="T106" fmla="*/ 2147483647 w 241"/>
                  <a:gd name="T107" fmla="*/ 2147483647 h 158"/>
                  <a:gd name="T108" fmla="*/ 2147483647 w 241"/>
                  <a:gd name="T109" fmla="*/ 2147483647 h 158"/>
                  <a:gd name="T110" fmla="*/ 2147483647 w 241"/>
                  <a:gd name="T111" fmla="*/ 2147483647 h 158"/>
                  <a:gd name="T112" fmla="*/ 2147483647 w 241"/>
                  <a:gd name="T113" fmla="*/ 2147483647 h 15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1"/>
                  <a:gd name="T172" fmla="*/ 0 h 158"/>
                  <a:gd name="T173" fmla="*/ 241 w 241"/>
                  <a:gd name="T174" fmla="*/ 158 h 15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1" h="158">
                    <a:moveTo>
                      <a:pt x="183" y="41"/>
                    </a:moveTo>
                    <a:lnTo>
                      <a:pt x="190" y="39"/>
                    </a:lnTo>
                    <a:lnTo>
                      <a:pt x="196" y="37"/>
                    </a:lnTo>
                    <a:lnTo>
                      <a:pt x="203" y="34"/>
                    </a:lnTo>
                    <a:lnTo>
                      <a:pt x="210" y="31"/>
                    </a:lnTo>
                    <a:lnTo>
                      <a:pt x="217" y="29"/>
                    </a:lnTo>
                    <a:lnTo>
                      <a:pt x="223" y="26"/>
                    </a:lnTo>
                    <a:lnTo>
                      <a:pt x="230" y="25"/>
                    </a:lnTo>
                    <a:lnTo>
                      <a:pt x="237" y="24"/>
                    </a:lnTo>
                    <a:lnTo>
                      <a:pt x="239" y="25"/>
                    </a:lnTo>
                    <a:lnTo>
                      <a:pt x="240" y="28"/>
                    </a:lnTo>
                    <a:lnTo>
                      <a:pt x="240" y="32"/>
                    </a:lnTo>
                    <a:lnTo>
                      <a:pt x="240" y="36"/>
                    </a:lnTo>
                    <a:lnTo>
                      <a:pt x="240" y="39"/>
                    </a:lnTo>
                    <a:lnTo>
                      <a:pt x="240" y="42"/>
                    </a:lnTo>
                    <a:lnTo>
                      <a:pt x="239" y="46"/>
                    </a:lnTo>
                    <a:lnTo>
                      <a:pt x="240" y="48"/>
                    </a:lnTo>
                    <a:lnTo>
                      <a:pt x="234" y="56"/>
                    </a:lnTo>
                    <a:lnTo>
                      <a:pt x="228" y="61"/>
                    </a:lnTo>
                    <a:lnTo>
                      <a:pt x="220" y="64"/>
                    </a:lnTo>
                    <a:lnTo>
                      <a:pt x="212" y="66"/>
                    </a:lnTo>
                    <a:lnTo>
                      <a:pt x="203" y="68"/>
                    </a:lnTo>
                    <a:lnTo>
                      <a:pt x="195" y="69"/>
                    </a:lnTo>
                    <a:lnTo>
                      <a:pt x="187" y="72"/>
                    </a:lnTo>
                    <a:lnTo>
                      <a:pt x="181" y="76"/>
                    </a:lnTo>
                    <a:lnTo>
                      <a:pt x="180" y="80"/>
                    </a:lnTo>
                    <a:lnTo>
                      <a:pt x="179" y="84"/>
                    </a:lnTo>
                    <a:lnTo>
                      <a:pt x="177" y="88"/>
                    </a:lnTo>
                    <a:lnTo>
                      <a:pt x="176" y="92"/>
                    </a:lnTo>
                    <a:lnTo>
                      <a:pt x="175" y="96"/>
                    </a:lnTo>
                    <a:lnTo>
                      <a:pt x="174" y="100"/>
                    </a:lnTo>
                    <a:lnTo>
                      <a:pt x="175" y="104"/>
                    </a:lnTo>
                    <a:lnTo>
                      <a:pt x="176" y="108"/>
                    </a:lnTo>
                    <a:lnTo>
                      <a:pt x="180" y="114"/>
                    </a:lnTo>
                    <a:lnTo>
                      <a:pt x="184" y="117"/>
                    </a:lnTo>
                    <a:lnTo>
                      <a:pt x="190" y="120"/>
                    </a:lnTo>
                    <a:lnTo>
                      <a:pt x="196" y="122"/>
                    </a:lnTo>
                    <a:lnTo>
                      <a:pt x="202" y="125"/>
                    </a:lnTo>
                    <a:lnTo>
                      <a:pt x="208" y="127"/>
                    </a:lnTo>
                    <a:lnTo>
                      <a:pt x="214" y="131"/>
                    </a:lnTo>
                    <a:lnTo>
                      <a:pt x="218" y="135"/>
                    </a:lnTo>
                    <a:lnTo>
                      <a:pt x="218" y="136"/>
                    </a:lnTo>
                    <a:lnTo>
                      <a:pt x="218" y="137"/>
                    </a:lnTo>
                    <a:lnTo>
                      <a:pt x="218" y="138"/>
                    </a:lnTo>
                    <a:lnTo>
                      <a:pt x="217" y="139"/>
                    </a:lnTo>
                    <a:lnTo>
                      <a:pt x="216" y="139"/>
                    </a:lnTo>
                    <a:lnTo>
                      <a:pt x="214" y="138"/>
                    </a:lnTo>
                    <a:lnTo>
                      <a:pt x="212" y="138"/>
                    </a:lnTo>
                    <a:lnTo>
                      <a:pt x="207" y="140"/>
                    </a:lnTo>
                    <a:lnTo>
                      <a:pt x="202" y="142"/>
                    </a:lnTo>
                    <a:lnTo>
                      <a:pt x="196" y="144"/>
                    </a:lnTo>
                    <a:lnTo>
                      <a:pt x="191" y="146"/>
                    </a:lnTo>
                    <a:lnTo>
                      <a:pt x="186" y="149"/>
                    </a:lnTo>
                    <a:lnTo>
                      <a:pt x="182" y="151"/>
                    </a:lnTo>
                    <a:lnTo>
                      <a:pt x="177" y="154"/>
                    </a:lnTo>
                    <a:lnTo>
                      <a:pt x="173" y="157"/>
                    </a:lnTo>
                    <a:lnTo>
                      <a:pt x="165" y="155"/>
                    </a:lnTo>
                    <a:lnTo>
                      <a:pt x="158" y="153"/>
                    </a:lnTo>
                    <a:lnTo>
                      <a:pt x="151" y="153"/>
                    </a:lnTo>
                    <a:lnTo>
                      <a:pt x="144" y="152"/>
                    </a:lnTo>
                    <a:lnTo>
                      <a:pt x="138" y="152"/>
                    </a:lnTo>
                    <a:lnTo>
                      <a:pt x="131" y="151"/>
                    </a:lnTo>
                    <a:lnTo>
                      <a:pt x="124" y="151"/>
                    </a:lnTo>
                    <a:lnTo>
                      <a:pt x="117" y="150"/>
                    </a:lnTo>
                    <a:lnTo>
                      <a:pt x="116" y="150"/>
                    </a:lnTo>
                    <a:lnTo>
                      <a:pt x="115" y="151"/>
                    </a:lnTo>
                    <a:lnTo>
                      <a:pt x="90" y="140"/>
                    </a:lnTo>
                    <a:lnTo>
                      <a:pt x="85" y="134"/>
                    </a:lnTo>
                    <a:lnTo>
                      <a:pt x="79" y="128"/>
                    </a:lnTo>
                    <a:lnTo>
                      <a:pt x="73" y="122"/>
                    </a:lnTo>
                    <a:lnTo>
                      <a:pt x="66" y="118"/>
                    </a:lnTo>
                    <a:lnTo>
                      <a:pt x="60" y="114"/>
                    </a:lnTo>
                    <a:lnTo>
                      <a:pt x="53" y="109"/>
                    </a:lnTo>
                    <a:lnTo>
                      <a:pt x="45" y="107"/>
                    </a:lnTo>
                    <a:lnTo>
                      <a:pt x="36" y="105"/>
                    </a:lnTo>
                    <a:lnTo>
                      <a:pt x="32" y="105"/>
                    </a:lnTo>
                    <a:lnTo>
                      <a:pt x="30" y="104"/>
                    </a:lnTo>
                    <a:lnTo>
                      <a:pt x="27" y="104"/>
                    </a:lnTo>
                    <a:lnTo>
                      <a:pt x="25" y="103"/>
                    </a:lnTo>
                    <a:lnTo>
                      <a:pt x="27" y="99"/>
                    </a:lnTo>
                    <a:lnTo>
                      <a:pt x="29" y="94"/>
                    </a:lnTo>
                    <a:lnTo>
                      <a:pt x="31" y="90"/>
                    </a:lnTo>
                    <a:lnTo>
                      <a:pt x="33" y="85"/>
                    </a:lnTo>
                    <a:lnTo>
                      <a:pt x="35" y="79"/>
                    </a:lnTo>
                    <a:lnTo>
                      <a:pt x="35" y="74"/>
                    </a:lnTo>
                    <a:lnTo>
                      <a:pt x="34" y="69"/>
                    </a:lnTo>
                    <a:lnTo>
                      <a:pt x="31" y="64"/>
                    </a:lnTo>
                    <a:lnTo>
                      <a:pt x="30" y="62"/>
                    </a:lnTo>
                    <a:lnTo>
                      <a:pt x="29" y="61"/>
                    </a:lnTo>
                    <a:lnTo>
                      <a:pt x="28" y="60"/>
                    </a:lnTo>
                    <a:lnTo>
                      <a:pt x="27" y="60"/>
                    </a:lnTo>
                    <a:lnTo>
                      <a:pt x="4" y="54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24" y="14"/>
                    </a:lnTo>
                    <a:lnTo>
                      <a:pt x="42" y="8"/>
                    </a:lnTo>
                    <a:lnTo>
                      <a:pt x="63" y="0"/>
                    </a:lnTo>
                    <a:lnTo>
                      <a:pt x="68" y="4"/>
                    </a:lnTo>
                    <a:lnTo>
                      <a:pt x="74" y="8"/>
                    </a:lnTo>
                    <a:lnTo>
                      <a:pt x="80" y="11"/>
                    </a:lnTo>
                    <a:lnTo>
                      <a:pt x="88" y="13"/>
                    </a:lnTo>
                    <a:lnTo>
                      <a:pt x="95" y="15"/>
                    </a:lnTo>
                    <a:lnTo>
                      <a:pt x="101" y="16"/>
                    </a:lnTo>
                    <a:lnTo>
                      <a:pt x="108" y="17"/>
                    </a:lnTo>
                    <a:lnTo>
                      <a:pt x="116" y="17"/>
                    </a:lnTo>
                    <a:lnTo>
                      <a:pt x="124" y="22"/>
                    </a:lnTo>
                    <a:lnTo>
                      <a:pt x="133" y="27"/>
                    </a:lnTo>
                    <a:lnTo>
                      <a:pt x="143" y="32"/>
                    </a:lnTo>
                    <a:lnTo>
                      <a:pt x="153" y="37"/>
                    </a:lnTo>
                    <a:lnTo>
                      <a:pt x="163" y="40"/>
                    </a:lnTo>
                    <a:lnTo>
                      <a:pt x="172" y="42"/>
                    </a:lnTo>
                    <a:lnTo>
                      <a:pt x="179" y="43"/>
                    </a:lnTo>
                    <a:lnTo>
                      <a:pt x="183" y="41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330">
                <a:extLst>
                  <a:ext uri="{FF2B5EF4-FFF2-40B4-BE49-F238E27FC236}">
                    <a16:creationId xmlns:a16="http://schemas.microsoft.com/office/drawing/2014/main" id="{E4C82BCB-F261-634A-955E-7F556B36F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653" y="3465054"/>
                <a:ext cx="367531" cy="406512"/>
              </a:xfrm>
              <a:custGeom>
                <a:avLst/>
                <a:gdLst>
                  <a:gd name="T0" fmla="*/ 2147483647 w 264"/>
                  <a:gd name="T1" fmla="*/ 2147483647 h 292"/>
                  <a:gd name="T2" fmla="*/ 2147483647 w 264"/>
                  <a:gd name="T3" fmla="*/ 2147483647 h 292"/>
                  <a:gd name="T4" fmla="*/ 2147483647 w 264"/>
                  <a:gd name="T5" fmla="*/ 2147483647 h 292"/>
                  <a:gd name="T6" fmla="*/ 2147483647 w 264"/>
                  <a:gd name="T7" fmla="*/ 2147483647 h 292"/>
                  <a:gd name="T8" fmla="*/ 2147483647 w 264"/>
                  <a:gd name="T9" fmla="*/ 2147483647 h 292"/>
                  <a:gd name="T10" fmla="*/ 2147483647 w 264"/>
                  <a:gd name="T11" fmla="*/ 2147483647 h 292"/>
                  <a:gd name="T12" fmla="*/ 2147483647 w 264"/>
                  <a:gd name="T13" fmla="*/ 2147483647 h 292"/>
                  <a:gd name="T14" fmla="*/ 2147483647 w 264"/>
                  <a:gd name="T15" fmla="*/ 2147483647 h 292"/>
                  <a:gd name="T16" fmla="*/ 2147483647 w 264"/>
                  <a:gd name="T17" fmla="*/ 2147483647 h 292"/>
                  <a:gd name="T18" fmla="*/ 2147483647 w 264"/>
                  <a:gd name="T19" fmla="*/ 2147483647 h 292"/>
                  <a:gd name="T20" fmla="*/ 2147483647 w 264"/>
                  <a:gd name="T21" fmla="*/ 2147483647 h 292"/>
                  <a:gd name="T22" fmla="*/ 2147483647 w 264"/>
                  <a:gd name="T23" fmla="*/ 2147483647 h 292"/>
                  <a:gd name="T24" fmla="*/ 2147483647 w 264"/>
                  <a:gd name="T25" fmla="*/ 2147483647 h 292"/>
                  <a:gd name="T26" fmla="*/ 2147483647 w 264"/>
                  <a:gd name="T27" fmla="*/ 2147483647 h 292"/>
                  <a:gd name="T28" fmla="*/ 2147483647 w 264"/>
                  <a:gd name="T29" fmla="*/ 2147483647 h 292"/>
                  <a:gd name="T30" fmla="*/ 2147483647 w 264"/>
                  <a:gd name="T31" fmla="*/ 2147483647 h 292"/>
                  <a:gd name="T32" fmla="*/ 2147483647 w 264"/>
                  <a:gd name="T33" fmla="*/ 2147483647 h 292"/>
                  <a:gd name="T34" fmla="*/ 2147483647 w 264"/>
                  <a:gd name="T35" fmla="*/ 2147483647 h 292"/>
                  <a:gd name="T36" fmla="*/ 2147483647 w 264"/>
                  <a:gd name="T37" fmla="*/ 2147483647 h 292"/>
                  <a:gd name="T38" fmla="*/ 2147483647 w 264"/>
                  <a:gd name="T39" fmla="*/ 2147483647 h 292"/>
                  <a:gd name="T40" fmla="*/ 2147483647 w 264"/>
                  <a:gd name="T41" fmla="*/ 2147483647 h 292"/>
                  <a:gd name="T42" fmla="*/ 2147483647 w 264"/>
                  <a:gd name="T43" fmla="*/ 2147483647 h 292"/>
                  <a:gd name="T44" fmla="*/ 2147483647 w 264"/>
                  <a:gd name="T45" fmla="*/ 2147483647 h 292"/>
                  <a:gd name="T46" fmla="*/ 2147483647 w 264"/>
                  <a:gd name="T47" fmla="*/ 2147483647 h 292"/>
                  <a:gd name="T48" fmla="*/ 2147483647 w 264"/>
                  <a:gd name="T49" fmla="*/ 2147483647 h 292"/>
                  <a:gd name="T50" fmla="*/ 2147483647 w 264"/>
                  <a:gd name="T51" fmla="*/ 2147483647 h 292"/>
                  <a:gd name="T52" fmla="*/ 2147483647 w 264"/>
                  <a:gd name="T53" fmla="*/ 2147483647 h 292"/>
                  <a:gd name="T54" fmla="*/ 2147483647 w 264"/>
                  <a:gd name="T55" fmla="*/ 2147483647 h 292"/>
                  <a:gd name="T56" fmla="*/ 2147483647 w 264"/>
                  <a:gd name="T57" fmla="*/ 2147483647 h 292"/>
                  <a:gd name="T58" fmla="*/ 2147483647 w 264"/>
                  <a:gd name="T59" fmla="*/ 2147483647 h 292"/>
                  <a:gd name="T60" fmla="*/ 2147483647 w 264"/>
                  <a:gd name="T61" fmla="*/ 2147483647 h 292"/>
                  <a:gd name="T62" fmla="*/ 2147483647 w 264"/>
                  <a:gd name="T63" fmla="*/ 2147483647 h 292"/>
                  <a:gd name="T64" fmla="*/ 2147483647 w 264"/>
                  <a:gd name="T65" fmla="*/ 2147483647 h 292"/>
                  <a:gd name="T66" fmla="*/ 2147483647 w 264"/>
                  <a:gd name="T67" fmla="*/ 2147483647 h 292"/>
                  <a:gd name="T68" fmla="*/ 2147483647 w 264"/>
                  <a:gd name="T69" fmla="*/ 2147483647 h 292"/>
                  <a:gd name="T70" fmla="*/ 2147483647 w 264"/>
                  <a:gd name="T71" fmla="*/ 2147483647 h 292"/>
                  <a:gd name="T72" fmla="*/ 2147483647 w 264"/>
                  <a:gd name="T73" fmla="*/ 2147483647 h 292"/>
                  <a:gd name="T74" fmla="*/ 2147483647 w 264"/>
                  <a:gd name="T75" fmla="*/ 2147483647 h 292"/>
                  <a:gd name="T76" fmla="*/ 2147483647 w 264"/>
                  <a:gd name="T77" fmla="*/ 2147483647 h 292"/>
                  <a:gd name="T78" fmla="*/ 2147483647 w 264"/>
                  <a:gd name="T79" fmla="*/ 2147483647 h 292"/>
                  <a:gd name="T80" fmla="*/ 2147483647 w 264"/>
                  <a:gd name="T81" fmla="*/ 2147483647 h 292"/>
                  <a:gd name="T82" fmla="*/ 2147483647 w 264"/>
                  <a:gd name="T83" fmla="*/ 2147483647 h 292"/>
                  <a:gd name="T84" fmla="*/ 2147483647 w 264"/>
                  <a:gd name="T85" fmla="*/ 2147483647 h 292"/>
                  <a:gd name="T86" fmla="*/ 2147483647 w 264"/>
                  <a:gd name="T87" fmla="*/ 2147483647 h 292"/>
                  <a:gd name="T88" fmla="*/ 2147483647 w 264"/>
                  <a:gd name="T89" fmla="*/ 2147483647 h 292"/>
                  <a:gd name="T90" fmla="*/ 2147483647 w 264"/>
                  <a:gd name="T91" fmla="*/ 2147483647 h 292"/>
                  <a:gd name="T92" fmla="*/ 2147483647 w 264"/>
                  <a:gd name="T93" fmla="*/ 2147483647 h 292"/>
                  <a:gd name="T94" fmla="*/ 2147483647 w 264"/>
                  <a:gd name="T95" fmla="*/ 2147483647 h 292"/>
                  <a:gd name="T96" fmla="*/ 2147483647 w 264"/>
                  <a:gd name="T97" fmla="*/ 2147483647 h 292"/>
                  <a:gd name="T98" fmla="*/ 2147483647 w 264"/>
                  <a:gd name="T99" fmla="*/ 2147483647 h 292"/>
                  <a:gd name="T100" fmla="*/ 2147483647 w 264"/>
                  <a:gd name="T101" fmla="*/ 2147483647 h 292"/>
                  <a:gd name="T102" fmla="*/ 2147483647 w 264"/>
                  <a:gd name="T103" fmla="*/ 2147483647 h 292"/>
                  <a:gd name="T104" fmla="*/ 2147483647 w 264"/>
                  <a:gd name="T105" fmla="*/ 2147483647 h 292"/>
                  <a:gd name="T106" fmla="*/ 2147483647 w 264"/>
                  <a:gd name="T107" fmla="*/ 2147483647 h 292"/>
                  <a:gd name="T108" fmla="*/ 2147483647 w 264"/>
                  <a:gd name="T109" fmla="*/ 2147483647 h 292"/>
                  <a:gd name="T110" fmla="*/ 2147483647 w 264"/>
                  <a:gd name="T111" fmla="*/ 2147483647 h 292"/>
                  <a:gd name="T112" fmla="*/ 2147483647 w 264"/>
                  <a:gd name="T113" fmla="*/ 2147483647 h 292"/>
                  <a:gd name="T114" fmla="*/ 0 w 264"/>
                  <a:gd name="T115" fmla="*/ 2147483647 h 292"/>
                  <a:gd name="T116" fmla="*/ 2147483647 w 264"/>
                  <a:gd name="T117" fmla="*/ 2147483647 h 292"/>
                  <a:gd name="T118" fmla="*/ 2147483647 w 264"/>
                  <a:gd name="T119" fmla="*/ 2147483647 h 292"/>
                  <a:gd name="T120" fmla="*/ 2147483647 w 264"/>
                  <a:gd name="T121" fmla="*/ 2147483647 h 292"/>
                  <a:gd name="T122" fmla="*/ 2147483647 w 264"/>
                  <a:gd name="T123" fmla="*/ 2147483647 h 292"/>
                  <a:gd name="T124" fmla="*/ 2147483647 w 264"/>
                  <a:gd name="T125" fmla="*/ 2147483647 h 29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92"/>
                  <a:gd name="T191" fmla="*/ 264 w 264"/>
                  <a:gd name="T192" fmla="*/ 292 h 29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92">
                    <a:moveTo>
                      <a:pt x="33" y="0"/>
                    </a:moveTo>
                    <a:lnTo>
                      <a:pt x="38" y="5"/>
                    </a:lnTo>
                    <a:lnTo>
                      <a:pt x="43" y="9"/>
                    </a:lnTo>
                    <a:lnTo>
                      <a:pt x="48" y="13"/>
                    </a:lnTo>
                    <a:lnTo>
                      <a:pt x="53" y="17"/>
                    </a:lnTo>
                    <a:lnTo>
                      <a:pt x="59" y="20"/>
                    </a:lnTo>
                    <a:lnTo>
                      <a:pt x="64" y="24"/>
                    </a:lnTo>
                    <a:lnTo>
                      <a:pt x="68" y="27"/>
                    </a:lnTo>
                    <a:lnTo>
                      <a:pt x="74" y="32"/>
                    </a:lnTo>
                    <a:lnTo>
                      <a:pt x="78" y="35"/>
                    </a:lnTo>
                    <a:lnTo>
                      <a:pt x="82" y="38"/>
                    </a:lnTo>
                    <a:lnTo>
                      <a:pt x="86" y="41"/>
                    </a:lnTo>
                    <a:lnTo>
                      <a:pt x="90" y="45"/>
                    </a:lnTo>
                    <a:lnTo>
                      <a:pt x="95" y="48"/>
                    </a:lnTo>
                    <a:lnTo>
                      <a:pt x="98" y="52"/>
                    </a:lnTo>
                    <a:lnTo>
                      <a:pt x="102" y="56"/>
                    </a:lnTo>
                    <a:lnTo>
                      <a:pt x="105" y="61"/>
                    </a:lnTo>
                    <a:lnTo>
                      <a:pt x="107" y="64"/>
                    </a:lnTo>
                    <a:lnTo>
                      <a:pt x="110" y="67"/>
                    </a:lnTo>
                    <a:lnTo>
                      <a:pt x="112" y="70"/>
                    </a:lnTo>
                    <a:lnTo>
                      <a:pt x="115" y="73"/>
                    </a:lnTo>
                    <a:lnTo>
                      <a:pt x="117" y="75"/>
                    </a:lnTo>
                    <a:lnTo>
                      <a:pt x="121" y="78"/>
                    </a:lnTo>
                    <a:lnTo>
                      <a:pt x="124" y="80"/>
                    </a:lnTo>
                    <a:lnTo>
                      <a:pt x="128" y="82"/>
                    </a:lnTo>
                    <a:lnTo>
                      <a:pt x="134" y="87"/>
                    </a:lnTo>
                    <a:lnTo>
                      <a:pt x="140" y="91"/>
                    </a:lnTo>
                    <a:lnTo>
                      <a:pt x="146" y="95"/>
                    </a:lnTo>
                    <a:lnTo>
                      <a:pt x="153" y="98"/>
                    </a:lnTo>
                    <a:lnTo>
                      <a:pt x="159" y="101"/>
                    </a:lnTo>
                    <a:lnTo>
                      <a:pt x="165" y="104"/>
                    </a:lnTo>
                    <a:lnTo>
                      <a:pt x="172" y="107"/>
                    </a:lnTo>
                    <a:lnTo>
                      <a:pt x="178" y="111"/>
                    </a:lnTo>
                    <a:lnTo>
                      <a:pt x="180" y="113"/>
                    </a:lnTo>
                    <a:lnTo>
                      <a:pt x="182" y="116"/>
                    </a:lnTo>
                    <a:lnTo>
                      <a:pt x="183" y="120"/>
                    </a:lnTo>
                    <a:lnTo>
                      <a:pt x="185" y="123"/>
                    </a:lnTo>
                    <a:lnTo>
                      <a:pt x="186" y="123"/>
                    </a:lnTo>
                    <a:lnTo>
                      <a:pt x="187" y="123"/>
                    </a:lnTo>
                    <a:lnTo>
                      <a:pt x="191" y="132"/>
                    </a:lnTo>
                    <a:lnTo>
                      <a:pt x="195" y="141"/>
                    </a:lnTo>
                    <a:lnTo>
                      <a:pt x="199" y="149"/>
                    </a:lnTo>
                    <a:lnTo>
                      <a:pt x="204" y="158"/>
                    </a:lnTo>
                    <a:lnTo>
                      <a:pt x="210" y="165"/>
                    </a:lnTo>
                    <a:lnTo>
                      <a:pt x="216" y="171"/>
                    </a:lnTo>
                    <a:lnTo>
                      <a:pt x="224" y="177"/>
                    </a:lnTo>
                    <a:lnTo>
                      <a:pt x="232" y="183"/>
                    </a:lnTo>
                    <a:lnTo>
                      <a:pt x="236" y="184"/>
                    </a:lnTo>
                    <a:lnTo>
                      <a:pt x="240" y="185"/>
                    </a:lnTo>
                    <a:lnTo>
                      <a:pt x="244" y="185"/>
                    </a:lnTo>
                    <a:lnTo>
                      <a:pt x="248" y="186"/>
                    </a:lnTo>
                    <a:lnTo>
                      <a:pt x="252" y="187"/>
                    </a:lnTo>
                    <a:lnTo>
                      <a:pt x="256" y="189"/>
                    </a:lnTo>
                    <a:lnTo>
                      <a:pt x="259" y="192"/>
                    </a:lnTo>
                    <a:lnTo>
                      <a:pt x="261" y="196"/>
                    </a:lnTo>
                    <a:lnTo>
                      <a:pt x="261" y="203"/>
                    </a:lnTo>
                    <a:lnTo>
                      <a:pt x="261" y="209"/>
                    </a:lnTo>
                    <a:lnTo>
                      <a:pt x="261" y="216"/>
                    </a:lnTo>
                    <a:lnTo>
                      <a:pt x="261" y="222"/>
                    </a:lnTo>
                    <a:lnTo>
                      <a:pt x="260" y="229"/>
                    </a:lnTo>
                    <a:lnTo>
                      <a:pt x="260" y="235"/>
                    </a:lnTo>
                    <a:lnTo>
                      <a:pt x="261" y="242"/>
                    </a:lnTo>
                    <a:lnTo>
                      <a:pt x="263" y="248"/>
                    </a:lnTo>
                    <a:lnTo>
                      <a:pt x="262" y="254"/>
                    </a:lnTo>
                    <a:lnTo>
                      <a:pt x="261" y="258"/>
                    </a:lnTo>
                    <a:lnTo>
                      <a:pt x="260" y="263"/>
                    </a:lnTo>
                    <a:lnTo>
                      <a:pt x="258" y="267"/>
                    </a:lnTo>
                    <a:lnTo>
                      <a:pt x="258" y="272"/>
                    </a:lnTo>
                    <a:lnTo>
                      <a:pt x="256" y="277"/>
                    </a:lnTo>
                    <a:lnTo>
                      <a:pt x="255" y="282"/>
                    </a:lnTo>
                    <a:lnTo>
                      <a:pt x="254" y="288"/>
                    </a:lnTo>
                    <a:lnTo>
                      <a:pt x="253" y="288"/>
                    </a:lnTo>
                    <a:lnTo>
                      <a:pt x="253" y="289"/>
                    </a:lnTo>
                    <a:lnTo>
                      <a:pt x="252" y="290"/>
                    </a:lnTo>
                    <a:lnTo>
                      <a:pt x="251" y="291"/>
                    </a:lnTo>
                    <a:lnTo>
                      <a:pt x="250" y="291"/>
                    </a:lnTo>
                    <a:lnTo>
                      <a:pt x="249" y="291"/>
                    </a:lnTo>
                    <a:lnTo>
                      <a:pt x="248" y="291"/>
                    </a:lnTo>
                    <a:lnTo>
                      <a:pt x="242" y="285"/>
                    </a:lnTo>
                    <a:lnTo>
                      <a:pt x="238" y="278"/>
                    </a:lnTo>
                    <a:lnTo>
                      <a:pt x="234" y="270"/>
                    </a:lnTo>
                    <a:lnTo>
                      <a:pt x="229" y="263"/>
                    </a:lnTo>
                    <a:lnTo>
                      <a:pt x="224" y="256"/>
                    </a:lnTo>
                    <a:lnTo>
                      <a:pt x="218" y="250"/>
                    </a:lnTo>
                    <a:lnTo>
                      <a:pt x="211" y="245"/>
                    </a:lnTo>
                    <a:lnTo>
                      <a:pt x="202" y="242"/>
                    </a:lnTo>
                    <a:lnTo>
                      <a:pt x="199" y="242"/>
                    </a:lnTo>
                    <a:lnTo>
                      <a:pt x="197" y="242"/>
                    </a:lnTo>
                    <a:lnTo>
                      <a:pt x="195" y="243"/>
                    </a:lnTo>
                    <a:lnTo>
                      <a:pt x="193" y="244"/>
                    </a:lnTo>
                    <a:lnTo>
                      <a:pt x="192" y="244"/>
                    </a:lnTo>
                    <a:lnTo>
                      <a:pt x="190" y="245"/>
                    </a:lnTo>
                    <a:lnTo>
                      <a:pt x="189" y="247"/>
                    </a:lnTo>
                    <a:lnTo>
                      <a:pt x="187" y="248"/>
                    </a:lnTo>
                    <a:lnTo>
                      <a:pt x="185" y="252"/>
                    </a:lnTo>
                    <a:lnTo>
                      <a:pt x="183" y="255"/>
                    </a:lnTo>
                    <a:lnTo>
                      <a:pt x="181" y="258"/>
                    </a:lnTo>
                    <a:lnTo>
                      <a:pt x="179" y="261"/>
                    </a:lnTo>
                    <a:lnTo>
                      <a:pt x="178" y="264"/>
                    </a:lnTo>
                    <a:lnTo>
                      <a:pt x="176" y="267"/>
                    </a:lnTo>
                    <a:lnTo>
                      <a:pt x="174" y="269"/>
                    </a:lnTo>
                    <a:lnTo>
                      <a:pt x="173" y="272"/>
                    </a:lnTo>
                    <a:lnTo>
                      <a:pt x="171" y="273"/>
                    </a:lnTo>
                    <a:lnTo>
                      <a:pt x="170" y="274"/>
                    </a:lnTo>
                    <a:lnTo>
                      <a:pt x="168" y="275"/>
                    </a:lnTo>
                    <a:lnTo>
                      <a:pt x="165" y="276"/>
                    </a:lnTo>
                    <a:lnTo>
                      <a:pt x="163" y="276"/>
                    </a:lnTo>
                    <a:lnTo>
                      <a:pt x="161" y="276"/>
                    </a:lnTo>
                    <a:lnTo>
                      <a:pt x="159" y="276"/>
                    </a:lnTo>
                    <a:lnTo>
                      <a:pt x="157" y="276"/>
                    </a:lnTo>
                    <a:lnTo>
                      <a:pt x="149" y="269"/>
                    </a:lnTo>
                    <a:lnTo>
                      <a:pt x="142" y="261"/>
                    </a:lnTo>
                    <a:lnTo>
                      <a:pt x="136" y="251"/>
                    </a:lnTo>
                    <a:lnTo>
                      <a:pt x="132" y="241"/>
                    </a:lnTo>
                    <a:lnTo>
                      <a:pt x="127" y="230"/>
                    </a:lnTo>
                    <a:lnTo>
                      <a:pt x="122" y="220"/>
                    </a:lnTo>
                    <a:lnTo>
                      <a:pt x="116" y="212"/>
                    </a:lnTo>
                    <a:lnTo>
                      <a:pt x="110" y="205"/>
                    </a:lnTo>
                    <a:lnTo>
                      <a:pt x="107" y="202"/>
                    </a:lnTo>
                    <a:lnTo>
                      <a:pt x="105" y="199"/>
                    </a:lnTo>
                    <a:lnTo>
                      <a:pt x="101" y="197"/>
                    </a:lnTo>
                    <a:lnTo>
                      <a:pt x="98" y="195"/>
                    </a:lnTo>
                    <a:lnTo>
                      <a:pt x="96" y="187"/>
                    </a:lnTo>
                    <a:lnTo>
                      <a:pt x="91" y="179"/>
                    </a:lnTo>
                    <a:lnTo>
                      <a:pt x="86" y="172"/>
                    </a:lnTo>
                    <a:lnTo>
                      <a:pt x="81" y="166"/>
                    </a:lnTo>
                    <a:lnTo>
                      <a:pt x="77" y="158"/>
                    </a:lnTo>
                    <a:lnTo>
                      <a:pt x="74" y="150"/>
                    </a:lnTo>
                    <a:lnTo>
                      <a:pt x="73" y="141"/>
                    </a:lnTo>
                    <a:lnTo>
                      <a:pt x="75" y="131"/>
                    </a:lnTo>
                    <a:lnTo>
                      <a:pt x="77" y="128"/>
                    </a:lnTo>
                    <a:lnTo>
                      <a:pt x="80" y="124"/>
                    </a:lnTo>
                    <a:lnTo>
                      <a:pt x="83" y="121"/>
                    </a:lnTo>
                    <a:lnTo>
                      <a:pt x="86" y="119"/>
                    </a:lnTo>
                    <a:lnTo>
                      <a:pt x="87" y="117"/>
                    </a:lnTo>
                    <a:lnTo>
                      <a:pt x="88" y="116"/>
                    </a:lnTo>
                    <a:lnTo>
                      <a:pt x="89" y="114"/>
                    </a:lnTo>
                    <a:lnTo>
                      <a:pt x="89" y="112"/>
                    </a:lnTo>
                    <a:lnTo>
                      <a:pt x="89" y="110"/>
                    </a:lnTo>
                    <a:lnTo>
                      <a:pt x="89" y="108"/>
                    </a:lnTo>
                    <a:lnTo>
                      <a:pt x="89" y="106"/>
                    </a:lnTo>
                    <a:lnTo>
                      <a:pt x="88" y="104"/>
                    </a:lnTo>
                    <a:lnTo>
                      <a:pt x="85" y="102"/>
                    </a:lnTo>
                    <a:lnTo>
                      <a:pt x="81" y="99"/>
                    </a:lnTo>
                    <a:lnTo>
                      <a:pt x="77" y="97"/>
                    </a:lnTo>
                    <a:lnTo>
                      <a:pt x="72" y="96"/>
                    </a:lnTo>
                    <a:lnTo>
                      <a:pt x="68" y="96"/>
                    </a:lnTo>
                    <a:lnTo>
                      <a:pt x="64" y="96"/>
                    </a:lnTo>
                    <a:lnTo>
                      <a:pt x="59" y="96"/>
                    </a:lnTo>
                    <a:lnTo>
                      <a:pt x="55" y="97"/>
                    </a:lnTo>
                    <a:lnTo>
                      <a:pt x="52" y="98"/>
                    </a:lnTo>
                    <a:lnTo>
                      <a:pt x="50" y="98"/>
                    </a:lnTo>
                    <a:lnTo>
                      <a:pt x="49" y="98"/>
                    </a:lnTo>
                    <a:lnTo>
                      <a:pt x="47" y="98"/>
                    </a:lnTo>
                    <a:lnTo>
                      <a:pt x="45" y="98"/>
                    </a:lnTo>
                    <a:lnTo>
                      <a:pt x="43" y="98"/>
                    </a:lnTo>
                    <a:lnTo>
                      <a:pt x="42" y="97"/>
                    </a:lnTo>
                    <a:lnTo>
                      <a:pt x="40" y="97"/>
                    </a:lnTo>
                    <a:lnTo>
                      <a:pt x="35" y="89"/>
                    </a:lnTo>
                    <a:lnTo>
                      <a:pt x="31" y="81"/>
                    </a:lnTo>
                    <a:lnTo>
                      <a:pt x="27" y="73"/>
                    </a:lnTo>
                    <a:lnTo>
                      <a:pt x="22" y="65"/>
                    </a:lnTo>
                    <a:lnTo>
                      <a:pt x="19" y="56"/>
                    </a:lnTo>
                    <a:lnTo>
                      <a:pt x="15" y="48"/>
                    </a:lnTo>
                    <a:lnTo>
                      <a:pt x="10" y="40"/>
                    </a:lnTo>
                    <a:lnTo>
                      <a:pt x="5" y="32"/>
                    </a:lnTo>
                    <a:lnTo>
                      <a:pt x="4" y="29"/>
                    </a:lnTo>
                    <a:lnTo>
                      <a:pt x="3" y="27"/>
                    </a:lnTo>
                    <a:lnTo>
                      <a:pt x="2" y="25"/>
                    </a:lnTo>
                    <a:lnTo>
                      <a:pt x="1" y="23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2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3" y="10"/>
                    </a:lnTo>
                    <a:lnTo>
                      <a:pt x="15" y="9"/>
                    </a:lnTo>
                    <a:lnTo>
                      <a:pt x="17" y="8"/>
                    </a:lnTo>
                    <a:lnTo>
                      <a:pt x="20" y="7"/>
                    </a:lnTo>
                    <a:lnTo>
                      <a:pt x="22" y="7"/>
                    </a:lnTo>
                    <a:lnTo>
                      <a:pt x="24" y="6"/>
                    </a:lnTo>
                    <a:lnTo>
                      <a:pt x="26" y="4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1"/>
                    </a:lnTo>
                    <a:lnTo>
                      <a:pt x="3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342">
                <a:extLst>
                  <a:ext uri="{FF2B5EF4-FFF2-40B4-BE49-F238E27FC236}">
                    <a16:creationId xmlns:a16="http://schemas.microsoft.com/office/drawing/2014/main" id="{3423B8D9-3CB7-7041-9D44-888D8B81D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473" y="3650214"/>
                <a:ext cx="256158" cy="218569"/>
              </a:xfrm>
              <a:custGeom>
                <a:avLst/>
                <a:gdLst>
                  <a:gd name="T0" fmla="*/ 2147483647 w 184"/>
                  <a:gd name="T1" fmla="*/ 0 h 157"/>
                  <a:gd name="T2" fmla="*/ 2147483647 w 184"/>
                  <a:gd name="T3" fmla="*/ 2147483647 h 157"/>
                  <a:gd name="T4" fmla="*/ 2147483647 w 184"/>
                  <a:gd name="T5" fmla="*/ 2147483647 h 157"/>
                  <a:gd name="T6" fmla="*/ 2147483647 w 184"/>
                  <a:gd name="T7" fmla="*/ 2147483647 h 157"/>
                  <a:gd name="T8" fmla="*/ 2147483647 w 184"/>
                  <a:gd name="T9" fmla="*/ 2147483647 h 157"/>
                  <a:gd name="T10" fmla="*/ 2147483647 w 184"/>
                  <a:gd name="T11" fmla="*/ 2147483647 h 157"/>
                  <a:gd name="T12" fmla="*/ 2147483647 w 184"/>
                  <a:gd name="T13" fmla="*/ 2147483647 h 157"/>
                  <a:gd name="T14" fmla="*/ 2147483647 w 184"/>
                  <a:gd name="T15" fmla="*/ 2147483647 h 157"/>
                  <a:gd name="T16" fmla="*/ 2147483647 w 184"/>
                  <a:gd name="T17" fmla="*/ 2147483647 h 157"/>
                  <a:gd name="T18" fmla="*/ 2147483647 w 184"/>
                  <a:gd name="T19" fmla="*/ 2147483647 h 157"/>
                  <a:gd name="T20" fmla="*/ 2147483647 w 184"/>
                  <a:gd name="T21" fmla="*/ 2147483647 h 157"/>
                  <a:gd name="T22" fmla="*/ 2147483647 w 184"/>
                  <a:gd name="T23" fmla="*/ 2147483647 h 157"/>
                  <a:gd name="T24" fmla="*/ 2147483647 w 184"/>
                  <a:gd name="T25" fmla="*/ 2147483647 h 157"/>
                  <a:gd name="T26" fmla="*/ 2147483647 w 184"/>
                  <a:gd name="T27" fmla="*/ 2147483647 h 157"/>
                  <a:gd name="T28" fmla="*/ 2147483647 w 184"/>
                  <a:gd name="T29" fmla="*/ 2147483647 h 157"/>
                  <a:gd name="T30" fmla="*/ 2147483647 w 184"/>
                  <a:gd name="T31" fmla="*/ 2147483647 h 157"/>
                  <a:gd name="T32" fmla="*/ 2147483647 w 184"/>
                  <a:gd name="T33" fmla="*/ 2147483647 h 157"/>
                  <a:gd name="T34" fmla="*/ 2147483647 w 184"/>
                  <a:gd name="T35" fmla="*/ 2147483647 h 157"/>
                  <a:gd name="T36" fmla="*/ 2147483647 w 184"/>
                  <a:gd name="T37" fmla="*/ 2147483647 h 157"/>
                  <a:gd name="T38" fmla="*/ 2147483647 w 184"/>
                  <a:gd name="T39" fmla="*/ 2147483647 h 157"/>
                  <a:gd name="T40" fmla="*/ 2147483647 w 184"/>
                  <a:gd name="T41" fmla="*/ 2147483647 h 157"/>
                  <a:gd name="T42" fmla="*/ 2147483647 w 184"/>
                  <a:gd name="T43" fmla="*/ 2147483647 h 157"/>
                  <a:gd name="T44" fmla="*/ 2147483647 w 184"/>
                  <a:gd name="T45" fmla="*/ 2147483647 h 157"/>
                  <a:gd name="T46" fmla="*/ 2147483647 w 184"/>
                  <a:gd name="T47" fmla="*/ 2147483647 h 157"/>
                  <a:gd name="T48" fmla="*/ 2147483647 w 184"/>
                  <a:gd name="T49" fmla="*/ 2147483647 h 157"/>
                  <a:gd name="T50" fmla="*/ 2147483647 w 184"/>
                  <a:gd name="T51" fmla="*/ 2147483647 h 157"/>
                  <a:gd name="T52" fmla="*/ 2147483647 w 184"/>
                  <a:gd name="T53" fmla="*/ 2147483647 h 157"/>
                  <a:gd name="T54" fmla="*/ 2147483647 w 184"/>
                  <a:gd name="T55" fmla="*/ 2147483647 h 157"/>
                  <a:gd name="T56" fmla="*/ 2147483647 w 184"/>
                  <a:gd name="T57" fmla="*/ 2147483647 h 157"/>
                  <a:gd name="T58" fmla="*/ 2147483647 w 184"/>
                  <a:gd name="T59" fmla="*/ 2147483647 h 157"/>
                  <a:gd name="T60" fmla="*/ 2147483647 w 184"/>
                  <a:gd name="T61" fmla="*/ 2147483647 h 157"/>
                  <a:gd name="T62" fmla="*/ 2147483647 w 184"/>
                  <a:gd name="T63" fmla="*/ 2147483647 h 157"/>
                  <a:gd name="T64" fmla="*/ 2147483647 w 184"/>
                  <a:gd name="T65" fmla="*/ 2147483647 h 157"/>
                  <a:gd name="T66" fmla="*/ 2147483647 w 184"/>
                  <a:gd name="T67" fmla="*/ 2147483647 h 157"/>
                  <a:gd name="T68" fmla="*/ 2147483647 w 184"/>
                  <a:gd name="T69" fmla="*/ 2147483647 h 157"/>
                  <a:gd name="T70" fmla="*/ 2147483647 w 184"/>
                  <a:gd name="T71" fmla="*/ 2147483647 h 157"/>
                  <a:gd name="T72" fmla="*/ 2147483647 w 184"/>
                  <a:gd name="T73" fmla="*/ 2147483647 h 157"/>
                  <a:gd name="T74" fmla="*/ 2147483647 w 184"/>
                  <a:gd name="T75" fmla="*/ 2147483647 h 157"/>
                  <a:gd name="T76" fmla="*/ 2147483647 w 184"/>
                  <a:gd name="T77" fmla="*/ 2147483647 h 157"/>
                  <a:gd name="T78" fmla="*/ 2147483647 w 184"/>
                  <a:gd name="T79" fmla="*/ 2147483647 h 157"/>
                  <a:gd name="T80" fmla="*/ 2147483647 w 184"/>
                  <a:gd name="T81" fmla="*/ 2147483647 h 157"/>
                  <a:gd name="T82" fmla="*/ 2147483647 w 184"/>
                  <a:gd name="T83" fmla="*/ 2147483647 h 157"/>
                  <a:gd name="T84" fmla="*/ 2147483647 w 184"/>
                  <a:gd name="T85" fmla="*/ 2147483647 h 157"/>
                  <a:gd name="T86" fmla="*/ 2147483647 w 184"/>
                  <a:gd name="T87" fmla="*/ 2147483647 h 157"/>
                  <a:gd name="T88" fmla="*/ 2147483647 w 184"/>
                  <a:gd name="T89" fmla="*/ 2147483647 h 157"/>
                  <a:gd name="T90" fmla="*/ 2147483647 w 184"/>
                  <a:gd name="T91" fmla="*/ 2147483647 h 157"/>
                  <a:gd name="T92" fmla="*/ 2147483647 w 184"/>
                  <a:gd name="T93" fmla="*/ 2147483647 h 157"/>
                  <a:gd name="T94" fmla="*/ 2147483647 w 184"/>
                  <a:gd name="T95" fmla="*/ 2147483647 h 157"/>
                  <a:gd name="T96" fmla="*/ 0 w 184"/>
                  <a:gd name="T97" fmla="*/ 2147483647 h 157"/>
                  <a:gd name="T98" fmla="*/ 2147483647 w 184"/>
                  <a:gd name="T99" fmla="*/ 2147483647 h 157"/>
                  <a:gd name="T100" fmla="*/ 2147483647 w 184"/>
                  <a:gd name="T101" fmla="*/ 2147483647 h 157"/>
                  <a:gd name="T102" fmla="*/ 2147483647 w 184"/>
                  <a:gd name="T103" fmla="*/ 2147483647 h 157"/>
                  <a:gd name="T104" fmla="*/ 2147483647 w 184"/>
                  <a:gd name="T105" fmla="*/ 2147483647 h 157"/>
                  <a:gd name="T106" fmla="*/ 2147483647 w 184"/>
                  <a:gd name="T107" fmla="*/ 2147483647 h 157"/>
                  <a:gd name="T108" fmla="*/ 2147483647 w 184"/>
                  <a:gd name="T109" fmla="*/ 2147483647 h 157"/>
                  <a:gd name="T110" fmla="*/ 2147483647 w 184"/>
                  <a:gd name="T111" fmla="*/ 2147483647 h 157"/>
                  <a:gd name="T112" fmla="*/ 2147483647 w 184"/>
                  <a:gd name="T113" fmla="*/ 2147483647 h 157"/>
                  <a:gd name="T114" fmla="*/ 2147483647 w 184"/>
                  <a:gd name="T115" fmla="*/ 2147483647 h 157"/>
                  <a:gd name="T116" fmla="*/ 2147483647 w 184"/>
                  <a:gd name="T117" fmla="*/ 2147483647 h 157"/>
                  <a:gd name="T118" fmla="*/ 2147483647 w 184"/>
                  <a:gd name="T119" fmla="*/ 2147483647 h 157"/>
                  <a:gd name="T120" fmla="*/ 2147483647 w 184"/>
                  <a:gd name="T121" fmla="*/ 2147483647 h 157"/>
                  <a:gd name="T122" fmla="*/ 2147483647 w 184"/>
                  <a:gd name="T123" fmla="*/ 2147483647 h 157"/>
                  <a:gd name="T124" fmla="*/ 2147483647 w 184"/>
                  <a:gd name="T125" fmla="*/ 0 h 15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4"/>
                  <a:gd name="T190" fmla="*/ 0 h 157"/>
                  <a:gd name="T191" fmla="*/ 184 w 184"/>
                  <a:gd name="T192" fmla="*/ 157 h 15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4" h="157">
                    <a:moveTo>
                      <a:pt x="114" y="0"/>
                    </a:moveTo>
                    <a:lnTo>
                      <a:pt x="114" y="0"/>
                    </a:lnTo>
                    <a:lnTo>
                      <a:pt x="115" y="1"/>
                    </a:lnTo>
                    <a:lnTo>
                      <a:pt x="116" y="4"/>
                    </a:lnTo>
                    <a:lnTo>
                      <a:pt x="117" y="6"/>
                    </a:lnTo>
                    <a:lnTo>
                      <a:pt x="118" y="9"/>
                    </a:lnTo>
                    <a:lnTo>
                      <a:pt x="120" y="10"/>
                    </a:lnTo>
                    <a:lnTo>
                      <a:pt x="122" y="13"/>
                    </a:lnTo>
                    <a:lnTo>
                      <a:pt x="123" y="14"/>
                    </a:lnTo>
                    <a:lnTo>
                      <a:pt x="124" y="16"/>
                    </a:lnTo>
                    <a:lnTo>
                      <a:pt x="126" y="18"/>
                    </a:lnTo>
                    <a:lnTo>
                      <a:pt x="129" y="23"/>
                    </a:lnTo>
                    <a:lnTo>
                      <a:pt x="133" y="27"/>
                    </a:lnTo>
                    <a:lnTo>
                      <a:pt x="137" y="30"/>
                    </a:lnTo>
                    <a:lnTo>
                      <a:pt x="142" y="33"/>
                    </a:lnTo>
                    <a:lnTo>
                      <a:pt x="148" y="35"/>
                    </a:lnTo>
                    <a:lnTo>
                      <a:pt x="154" y="36"/>
                    </a:lnTo>
                    <a:lnTo>
                      <a:pt x="160" y="37"/>
                    </a:lnTo>
                    <a:lnTo>
                      <a:pt x="165" y="37"/>
                    </a:lnTo>
                    <a:lnTo>
                      <a:pt x="168" y="36"/>
                    </a:lnTo>
                    <a:lnTo>
                      <a:pt x="170" y="36"/>
                    </a:lnTo>
                    <a:lnTo>
                      <a:pt x="172" y="36"/>
                    </a:lnTo>
                    <a:lnTo>
                      <a:pt x="174" y="36"/>
                    </a:lnTo>
                    <a:lnTo>
                      <a:pt x="177" y="38"/>
                    </a:lnTo>
                    <a:lnTo>
                      <a:pt x="179" y="39"/>
                    </a:lnTo>
                    <a:lnTo>
                      <a:pt x="180" y="41"/>
                    </a:lnTo>
                    <a:lnTo>
                      <a:pt x="181" y="45"/>
                    </a:lnTo>
                    <a:lnTo>
                      <a:pt x="181" y="48"/>
                    </a:lnTo>
                    <a:lnTo>
                      <a:pt x="182" y="51"/>
                    </a:lnTo>
                    <a:lnTo>
                      <a:pt x="182" y="54"/>
                    </a:lnTo>
                    <a:lnTo>
                      <a:pt x="183" y="57"/>
                    </a:lnTo>
                    <a:lnTo>
                      <a:pt x="182" y="64"/>
                    </a:lnTo>
                    <a:lnTo>
                      <a:pt x="181" y="69"/>
                    </a:lnTo>
                    <a:lnTo>
                      <a:pt x="179" y="74"/>
                    </a:lnTo>
                    <a:lnTo>
                      <a:pt x="177" y="80"/>
                    </a:lnTo>
                    <a:lnTo>
                      <a:pt x="174" y="85"/>
                    </a:lnTo>
                    <a:lnTo>
                      <a:pt x="170" y="90"/>
                    </a:lnTo>
                    <a:lnTo>
                      <a:pt x="167" y="93"/>
                    </a:lnTo>
                    <a:lnTo>
                      <a:pt x="162" y="95"/>
                    </a:lnTo>
                    <a:lnTo>
                      <a:pt x="158" y="99"/>
                    </a:lnTo>
                    <a:lnTo>
                      <a:pt x="152" y="102"/>
                    </a:lnTo>
                    <a:lnTo>
                      <a:pt x="146" y="103"/>
                    </a:lnTo>
                    <a:lnTo>
                      <a:pt x="140" y="105"/>
                    </a:lnTo>
                    <a:lnTo>
                      <a:pt x="135" y="107"/>
                    </a:lnTo>
                    <a:lnTo>
                      <a:pt x="130" y="109"/>
                    </a:lnTo>
                    <a:lnTo>
                      <a:pt x="124" y="112"/>
                    </a:lnTo>
                    <a:lnTo>
                      <a:pt x="120" y="115"/>
                    </a:lnTo>
                    <a:lnTo>
                      <a:pt x="120" y="117"/>
                    </a:lnTo>
                    <a:lnTo>
                      <a:pt x="119" y="118"/>
                    </a:lnTo>
                    <a:lnTo>
                      <a:pt x="119" y="120"/>
                    </a:lnTo>
                    <a:lnTo>
                      <a:pt x="120" y="122"/>
                    </a:lnTo>
                    <a:lnTo>
                      <a:pt x="120" y="124"/>
                    </a:lnTo>
                    <a:lnTo>
                      <a:pt x="120" y="126"/>
                    </a:lnTo>
                    <a:lnTo>
                      <a:pt x="120" y="128"/>
                    </a:lnTo>
                    <a:lnTo>
                      <a:pt x="120" y="129"/>
                    </a:lnTo>
                    <a:lnTo>
                      <a:pt x="117" y="131"/>
                    </a:lnTo>
                    <a:lnTo>
                      <a:pt x="114" y="132"/>
                    </a:lnTo>
                    <a:lnTo>
                      <a:pt x="112" y="133"/>
                    </a:lnTo>
                    <a:lnTo>
                      <a:pt x="110" y="134"/>
                    </a:lnTo>
                    <a:lnTo>
                      <a:pt x="107" y="136"/>
                    </a:lnTo>
                    <a:lnTo>
                      <a:pt x="106" y="137"/>
                    </a:lnTo>
                    <a:lnTo>
                      <a:pt x="103" y="139"/>
                    </a:lnTo>
                    <a:lnTo>
                      <a:pt x="100" y="141"/>
                    </a:lnTo>
                    <a:lnTo>
                      <a:pt x="99" y="142"/>
                    </a:lnTo>
                    <a:lnTo>
                      <a:pt x="98" y="143"/>
                    </a:lnTo>
                    <a:lnTo>
                      <a:pt x="97" y="145"/>
                    </a:lnTo>
                    <a:lnTo>
                      <a:pt x="96" y="147"/>
                    </a:lnTo>
                    <a:lnTo>
                      <a:pt x="95" y="149"/>
                    </a:lnTo>
                    <a:lnTo>
                      <a:pt x="95" y="151"/>
                    </a:lnTo>
                    <a:lnTo>
                      <a:pt x="95" y="153"/>
                    </a:lnTo>
                    <a:lnTo>
                      <a:pt x="95" y="156"/>
                    </a:lnTo>
                    <a:lnTo>
                      <a:pt x="67" y="143"/>
                    </a:lnTo>
                    <a:lnTo>
                      <a:pt x="69" y="135"/>
                    </a:lnTo>
                    <a:lnTo>
                      <a:pt x="70" y="128"/>
                    </a:lnTo>
                    <a:lnTo>
                      <a:pt x="69" y="120"/>
                    </a:lnTo>
                    <a:lnTo>
                      <a:pt x="67" y="114"/>
                    </a:lnTo>
                    <a:lnTo>
                      <a:pt x="65" y="107"/>
                    </a:lnTo>
                    <a:lnTo>
                      <a:pt x="61" y="101"/>
                    </a:lnTo>
                    <a:lnTo>
                      <a:pt x="57" y="95"/>
                    </a:lnTo>
                    <a:lnTo>
                      <a:pt x="52" y="91"/>
                    </a:lnTo>
                    <a:lnTo>
                      <a:pt x="46" y="86"/>
                    </a:lnTo>
                    <a:lnTo>
                      <a:pt x="42" y="80"/>
                    </a:lnTo>
                    <a:lnTo>
                      <a:pt x="40" y="73"/>
                    </a:lnTo>
                    <a:lnTo>
                      <a:pt x="38" y="66"/>
                    </a:lnTo>
                    <a:lnTo>
                      <a:pt x="37" y="59"/>
                    </a:lnTo>
                    <a:lnTo>
                      <a:pt x="34" y="53"/>
                    </a:lnTo>
                    <a:lnTo>
                      <a:pt x="30" y="46"/>
                    </a:lnTo>
                    <a:lnTo>
                      <a:pt x="24" y="42"/>
                    </a:lnTo>
                    <a:lnTo>
                      <a:pt x="21" y="43"/>
                    </a:lnTo>
                    <a:lnTo>
                      <a:pt x="19" y="44"/>
                    </a:lnTo>
                    <a:lnTo>
                      <a:pt x="16" y="45"/>
                    </a:lnTo>
                    <a:lnTo>
                      <a:pt x="15" y="47"/>
                    </a:lnTo>
                    <a:lnTo>
                      <a:pt x="14" y="51"/>
                    </a:lnTo>
                    <a:lnTo>
                      <a:pt x="12" y="54"/>
                    </a:lnTo>
                    <a:lnTo>
                      <a:pt x="10" y="57"/>
                    </a:lnTo>
                    <a:lnTo>
                      <a:pt x="6" y="59"/>
                    </a:lnTo>
                    <a:lnTo>
                      <a:pt x="1" y="59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3"/>
                    </a:lnTo>
                    <a:lnTo>
                      <a:pt x="1" y="51"/>
                    </a:lnTo>
                    <a:lnTo>
                      <a:pt x="3" y="49"/>
                    </a:lnTo>
                    <a:lnTo>
                      <a:pt x="4" y="47"/>
                    </a:lnTo>
                    <a:lnTo>
                      <a:pt x="6" y="45"/>
                    </a:lnTo>
                    <a:lnTo>
                      <a:pt x="6" y="43"/>
                    </a:lnTo>
                    <a:lnTo>
                      <a:pt x="15" y="9"/>
                    </a:lnTo>
                    <a:lnTo>
                      <a:pt x="16" y="7"/>
                    </a:lnTo>
                    <a:lnTo>
                      <a:pt x="19" y="8"/>
                    </a:lnTo>
                    <a:lnTo>
                      <a:pt x="23" y="10"/>
                    </a:lnTo>
                    <a:lnTo>
                      <a:pt x="28" y="11"/>
                    </a:lnTo>
                    <a:lnTo>
                      <a:pt x="34" y="13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1" y="13"/>
                    </a:lnTo>
                    <a:lnTo>
                      <a:pt x="57" y="13"/>
                    </a:lnTo>
                    <a:lnTo>
                      <a:pt x="62" y="13"/>
                    </a:lnTo>
                    <a:lnTo>
                      <a:pt x="67" y="13"/>
                    </a:lnTo>
                    <a:lnTo>
                      <a:pt x="73" y="12"/>
                    </a:lnTo>
                    <a:lnTo>
                      <a:pt x="77" y="11"/>
                    </a:lnTo>
                    <a:lnTo>
                      <a:pt x="83" y="10"/>
                    </a:lnTo>
                    <a:lnTo>
                      <a:pt x="88" y="8"/>
                    </a:lnTo>
                    <a:lnTo>
                      <a:pt x="94" y="7"/>
                    </a:lnTo>
                    <a:lnTo>
                      <a:pt x="99" y="5"/>
                    </a:lnTo>
                    <a:lnTo>
                      <a:pt x="104" y="3"/>
                    </a:lnTo>
                    <a:lnTo>
                      <a:pt x="109" y="2"/>
                    </a:lnTo>
                    <a:lnTo>
                      <a:pt x="114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346">
                <a:extLst>
                  <a:ext uri="{FF2B5EF4-FFF2-40B4-BE49-F238E27FC236}">
                    <a16:creationId xmlns:a16="http://schemas.microsoft.com/office/drawing/2014/main" id="{3DA9B9E2-4003-0149-8FAA-7A1EF6C6D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240" y="3733742"/>
                <a:ext cx="522062" cy="360570"/>
              </a:xfrm>
              <a:custGeom>
                <a:avLst/>
                <a:gdLst>
                  <a:gd name="T0" fmla="*/ 2147483647 w 375"/>
                  <a:gd name="T1" fmla="*/ 2147483647 h 259"/>
                  <a:gd name="T2" fmla="*/ 2147483647 w 375"/>
                  <a:gd name="T3" fmla="*/ 2147483647 h 259"/>
                  <a:gd name="T4" fmla="*/ 2147483647 w 375"/>
                  <a:gd name="T5" fmla="*/ 2147483647 h 259"/>
                  <a:gd name="T6" fmla="*/ 2147483647 w 375"/>
                  <a:gd name="T7" fmla="*/ 2147483647 h 259"/>
                  <a:gd name="T8" fmla="*/ 2147483647 w 375"/>
                  <a:gd name="T9" fmla="*/ 2147483647 h 259"/>
                  <a:gd name="T10" fmla="*/ 2147483647 w 375"/>
                  <a:gd name="T11" fmla="*/ 2147483647 h 259"/>
                  <a:gd name="T12" fmla="*/ 2147483647 w 375"/>
                  <a:gd name="T13" fmla="*/ 2147483647 h 259"/>
                  <a:gd name="T14" fmla="*/ 2147483647 w 375"/>
                  <a:gd name="T15" fmla="*/ 2147483647 h 259"/>
                  <a:gd name="T16" fmla="*/ 2147483647 w 375"/>
                  <a:gd name="T17" fmla="*/ 2147483647 h 259"/>
                  <a:gd name="T18" fmla="*/ 2147483647 w 375"/>
                  <a:gd name="T19" fmla="*/ 2147483647 h 259"/>
                  <a:gd name="T20" fmla="*/ 2147483647 w 375"/>
                  <a:gd name="T21" fmla="*/ 2147483647 h 259"/>
                  <a:gd name="T22" fmla="*/ 2147483647 w 375"/>
                  <a:gd name="T23" fmla="*/ 2147483647 h 259"/>
                  <a:gd name="T24" fmla="*/ 2147483647 w 375"/>
                  <a:gd name="T25" fmla="*/ 2147483647 h 259"/>
                  <a:gd name="T26" fmla="*/ 2147483647 w 375"/>
                  <a:gd name="T27" fmla="*/ 2147483647 h 259"/>
                  <a:gd name="T28" fmla="*/ 2147483647 w 375"/>
                  <a:gd name="T29" fmla="*/ 2147483647 h 259"/>
                  <a:gd name="T30" fmla="*/ 2147483647 w 375"/>
                  <a:gd name="T31" fmla="*/ 2147483647 h 259"/>
                  <a:gd name="T32" fmla="*/ 2147483647 w 375"/>
                  <a:gd name="T33" fmla="*/ 2147483647 h 259"/>
                  <a:gd name="T34" fmla="*/ 2147483647 w 375"/>
                  <a:gd name="T35" fmla="*/ 2147483647 h 259"/>
                  <a:gd name="T36" fmla="*/ 2147483647 w 375"/>
                  <a:gd name="T37" fmla="*/ 2147483647 h 259"/>
                  <a:gd name="T38" fmla="*/ 2147483647 w 375"/>
                  <a:gd name="T39" fmla="*/ 2147483647 h 259"/>
                  <a:gd name="T40" fmla="*/ 2147483647 w 375"/>
                  <a:gd name="T41" fmla="*/ 2147483647 h 259"/>
                  <a:gd name="T42" fmla="*/ 2147483647 w 375"/>
                  <a:gd name="T43" fmla="*/ 2147483647 h 259"/>
                  <a:gd name="T44" fmla="*/ 2147483647 w 375"/>
                  <a:gd name="T45" fmla="*/ 2147483647 h 259"/>
                  <a:gd name="T46" fmla="*/ 2147483647 w 375"/>
                  <a:gd name="T47" fmla="*/ 2147483647 h 259"/>
                  <a:gd name="T48" fmla="*/ 2147483647 w 375"/>
                  <a:gd name="T49" fmla="*/ 2147483647 h 259"/>
                  <a:gd name="T50" fmla="*/ 2147483647 w 375"/>
                  <a:gd name="T51" fmla="*/ 2147483647 h 259"/>
                  <a:gd name="T52" fmla="*/ 2147483647 w 375"/>
                  <a:gd name="T53" fmla="*/ 2147483647 h 259"/>
                  <a:gd name="T54" fmla="*/ 2147483647 w 375"/>
                  <a:gd name="T55" fmla="*/ 2147483647 h 259"/>
                  <a:gd name="T56" fmla="*/ 2147483647 w 375"/>
                  <a:gd name="T57" fmla="*/ 2147483647 h 259"/>
                  <a:gd name="T58" fmla="*/ 2147483647 w 375"/>
                  <a:gd name="T59" fmla="*/ 2147483647 h 259"/>
                  <a:gd name="T60" fmla="*/ 2147483647 w 375"/>
                  <a:gd name="T61" fmla="*/ 2147483647 h 259"/>
                  <a:gd name="T62" fmla="*/ 2147483647 w 375"/>
                  <a:gd name="T63" fmla="*/ 2147483647 h 259"/>
                  <a:gd name="T64" fmla="*/ 2147483647 w 375"/>
                  <a:gd name="T65" fmla="*/ 2147483647 h 259"/>
                  <a:gd name="T66" fmla="*/ 2147483647 w 375"/>
                  <a:gd name="T67" fmla="*/ 2147483647 h 259"/>
                  <a:gd name="T68" fmla="*/ 2147483647 w 375"/>
                  <a:gd name="T69" fmla="*/ 2147483647 h 259"/>
                  <a:gd name="T70" fmla="*/ 2147483647 w 375"/>
                  <a:gd name="T71" fmla="*/ 2147483647 h 259"/>
                  <a:gd name="T72" fmla="*/ 2147483647 w 375"/>
                  <a:gd name="T73" fmla="*/ 2147483647 h 259"/>
                  <a:gd name="T74" fmla="*/ 2147483647 w 375"/>
                  <a:gd name="T75" fmla="*/ 2147483647 h 259"/>
                  <a:gd name="T76" fmla="*/ 2147483647 w 375"/>
                  <a:gd name="T77" fmla="*/ 2147483647 h 259"/>
                  <a:gd name="T78" fmla="*/ 2147483647 w 375"/>
                  <a:gd name="T79" fmla="*/ 2147483647 h 259"/>
                  <a:gd name="T80" fmla="*/ 2147483647 w 375"/>
                  <a:gd name="T81" fmla="*/ 2147483647 h 259"/>
                  <a:gd name="T82" fmla="*/ 2147483647 w 375"/>
                  <a:gd name="T83" fmla="*/ 2147483647 h 259"/>
                  <a:gd name="T84" fmla="*/ 2147483647 w 375"/>
                  <a:gd name="T85" fmla="*/ 2147483647 h 259"/>
                  <a:gd name="T86" fmla="*/ 2147483647 w 375"/>
                  <a:gd name="T87" fmla="*/ 2147483647 h 259"/>
                  <a:gd name="T88" fmla="*/ 2147483647 w 375"/>
                  <a:gd name="T89" fmla="*/ 2147483647 h 259"/>
                  <a:gd name="T90" fmla="*/ 2147483647 w 375"/>
                  <a:gd name="T91" fmla="*/ 2147483647 h 259"/>
                  <a:gd name="T92" fmla="*/ 2147483647 w 375"/>
                  <a:gd name="T93" fmla="*/ 2147483647 h 259"/>
                  <a:gd name="T94" fmla="*/ 2147483647 w 375"/>
                  <a:gd name="T95" fmla="*/ 2147483647 h 259"/>
                  <a:gd name="T96" fmla="*/ 2147483647 w 375"/>
                  <a:gd name="T97" fmla="*/ 2147483647 h 259"/>
                  <a:gd name="T98" fmla="*/ 2147483647 w 375"/>
                  <a:gd name="T99" fmla="*/ 2147483647 h 259"/>
                  <a:gd name="T100" fmla="*/ 2147483647 w 375"/>
                  <a:gd name="T101" fmla="*/ 2147483647 h 259"/>
                  <a:gd name="T102" fmla="*/ 2147483647 w 375"/>
                  <a:gd name="T103" fmla="*/ 2147483647 h 259"/>
                  <a:gd name="T104" fmla="*/ 2147483647 w 375"/>
                  <a:gd name="T105" fmla="*/ 2147483647 h 259"/>
                  <a:gd name="T106" fmla="*/ 2147483647 w 375"/>
                  <a:gd name="T107" fmla="*/ 2147483647 h 259"/>
                  <a:gd name="T108" fmla="*/ 2147483647 w 375"/>
                  <a:gd name="T109" fmla="*/ 2147483647 h 259"/>
                  <a:gd name="T110" fmla="*/ 2147483647 w 375"/>
                  <a:gd name="T111" fmla="*/ 2147483647 h 259"/>
                  <a:gd name="T112" fmla="*/ 2147483647 w 375"/>
                  <a:gd name="T113" fmla="*/ 2147483647 h 259"/>
                  <a:gd name="T114" fmla="*/ 2147483647 w 375"/>
                  <a:gd name="T115" fmla="*/ 2147483647 h 259"/>
                  <a:gd name="T116" fmla="*/ 2147483647 w 375"/>
                  <a:gd name="T117" fmla="*/ 2147483647 h 259"/>
                  <a:gd name="T118" fmla="*/ 2147483647 w 375"/>
                  <a:gd name="T119" fmla="*/ 2147483647 h 259"/>
                  <a:gd name="T120" fmla="*/ 2147483647 w 375"/>
                  <a:gd name="T121" fmla="*/ 2147483647 h 259"/>
                  <a:gd name="T122" fmla="*/ 2147483647 w 375"/>
                  <a:gd name="T123" fmla="*/ 0 h 2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75"/>
                  <a:gd name="T187" fmla="*/ 0 h 259"/>
                  <a:gd name="T188" fmla="*/ 375 w 375"/>
                  <a:gd name="T189" fmla="*/ 259 h 2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75" h="259">
                    <a:moveTo>
                      <a:pt x="285" y="1"/>
                    </a:moveTo>
                    <a:lnTo>
                      <a:pt x="321" y="16"/>
                    </a:lnTo>
                    <a:lnTo>
                      <a:pt x="325" y="18"/>
                    </a:lnTo>
                    <a:lnTo>
                      <a:pt x="329" y="20"/>
                    </a:lnTo>
                    <a:lnTo>
                      <a:pt x="332" y="22"/>
                    </a:lnTo>
                    <a:lnTo>
                      <a:pt x="336" y="26"/>
                    </a:lnTo>
                    <a:lnTo>
                      <a:pt x="339" y="30"/>
                    </a:lnTo>
                    <a:lnTo>
                      <a:pt x="341" y="34"/>
                    </a:lnTo>
                    <a:lnTo>
                      <a:pt x="343" y="38"/>
                    </a:lnTo>
                    <a:lnTo>
                      <a:pt x="344" y="43"/>
                    </a:lnTo>
                    <a:lnTo>
                      <a:pt x="346" y="46"/>
                    </a:lnTo>
                    <a:lnTo>
                      <a:pt x="347" y="49"/>
                    </a:lnTo>
                    <a:lnTo>
                      <a:pt x="349" y="53"/>
                    </a:lnTo>
                    <a:lnTo>
                      <a:pt x="350" y="55"/>
                    </a:lnTo>
                    <a:lnTo>
                      <a:pt x="351" y="59"/>
                    </a:lnTo>
                    <a:lnTo>
                      <a:pt x="352" y="62"/>
                    </a:lnTo>
                    <a:lnTo>
                      <a:pt x="353" y="65"/>
                    </a:lnTo>
                    <a:lnTo>
                      <a:pt x="355" y="67"/>
                    </a:lnTo>
                    <a:lnTo>
                      <a:pt x="357" y="71"/>
                    </a:lnTo>
                    <a:lnTo>
                      <a:pt x="359" y="74"/>
                    </a:lnTo>
                    <a:lnTo>
                      <a:pt x="361" y="77"/>
                    </a:lnTo>
                    <a:lnTo>
                      <a:pt x="364" y="81"/>
                    </a:lnTo>
                    <a:lnTo>
                      <a:pt x="366" y="84"/>
                    </a:lnTo>
                    <a:lnTo>
                      <a:pt x="369" y="87"/>
                    </a:lnTo>
                    <a:lnTo>
                      <a:pt x="372" y="91"/>
                    </a:lnTo>
                    <a:lnTo>
                      <a:pt x="374" y="94"/>
                    </a:lnTo>
                    <a:lnTo>
                      <a:pt x="374" y="95"/>
                    </a:lnTo>
                    <a:lnTo>
                      <a:pt x="374" y="96"/>
                    </a:lnTo>
                    <a:lnTo>
                      <a:pt x="374" y="97"/>
                    </a:lnTo>
                    <a:lnTo>
                      <a:pt x="349" y="114"/>
                    </a:lnTo>
                    <a:lnTo>
                      <a:pt x="343" y="115"/>
                    </a:lnTo>
                    <a:lnTo>
                      <a:pt x="338" y="117"/>
                    </a:lnTo>
                    <a:lnTo>
                      <a:pt x="333" y="120"/>
                    </a:lnTo>
                    <a:lnTo>
                      <a:pt x="329" y="123"/>
                    </a:lnTo>
                    <a:lnTo>
                      <a:pt x="325" y="128"/>
                    </a:lnTo>
                    <a:lnTo>
                      <a:pt x="322" y="132"/>
                    </a:lnTo>
                    <a:lnTo>
                      <a:pt x="319" y="137"/>
                    </a:lnTo>
                    <a:lnTo>
                      <a:pt x="315" y="141"/>
                    </a:lnTo>
                    <a:lnTo>
                      <a:pt x="314" y="148"/>
                    </a:lnTo>
                    <a:lnTo>
                      <a:pt x="313" y="153"/>
                    </a:lnTo>
                    <a:lnTo>
                      <a:pt x="311" y="159"/>
                    </a:lnTo>
                    <a:lnTo>
                      <a:pt x="309" y="165"/>
                    </a:lnTo>
                    <a:lnTo>
                      <a:pt x="306" y="170"/>
                    </a:lnTo>
                    <a:lnTo>
                      <a:pt x="303" y="175"/>
                    </a:lnTo>
                    <a:lnTo>
                      <a:pt x="300" y="179"/>
                    </a:lnTo>
                    <a:lnTo>
                      <a:pt x="296" y="183"/>
                    </a:lnTo>
                    <a:lnTo>
                      <a:pt x="295" y="188"/>
                    </a:lnTo>
                    <a:lnTo>
                      <a:pt x="295" y="193"/>
                    </a:lnTo>
                    <a:lnTo>
                      <a:pt x="295" y="197"/>
                    </a:lnTo>
                    <a:lnTo>
                      <a:pt x="294" y="201"/>
                    </a:lnTo>
                    <a:lnTo>
                      <a:pt x="293" y="206"/>
                    </a:lnTo>
                    <a:lnTo>
                      <a:pt x="292" y="210"/>
                    </a:lnTo>
                    <a:lnTo>
                      <a:pt x="290" y="214"/>
                    </a:lnTo>
                    <a:lnTo>
                      <a:pt x="286" y="217"/>
                    </a:lnTo>
                    <a:lnTo>
                      <a:pt x="281" y="222"/>
                    </a:lnTo>
                    <a:lnTo>
                      <a:pt x="274" y="226"/>
                    </a:lnTo>
                    <a:lnTo>
                      <a:pt x="267" y="232"/>
                    </a:lnTo>
                    <a:lnTo>
                      <a:pt x="261" y="236"/>
                    </a:lnTo>
                    <a:lnTo>
                      <a:pt x="255" y="241"/>
                    </a:lnTo>
                    <a:lnTo>
                      <a:pt x="249" y="246"/>
                    </a:lnTo>
                    <a:lnTo>
                      <a:pt x="243" y="252"/>
                    </a:lnTo>
                    <a:lnTo>
                      <a:pt x="237" y="258"/>
                    </a:lnTo>
                    <a:lnTo>
                      <a:pt x="231" y="255"/>
                    </a:lnTo>
                    <a:lnTo>
                      <a:pt x="225" y="253"/>
                    </a:lnTo>
                    <a:lnTo>
                      <a:pt x="218" y="253"/>
                    </a:lnTo>
                    <a:lnTo>
                      <a:pt x="211" y="254"/>
                    </a:lnTo>
                    <a:lnTo>
                      <a:pt x="204" y="254"/>
                    </a:lnTo>
                    <a:lnTo>
                      <a:pt x="197" y="254"/>
                    </a:lnTo>
                    <a:lnTo>
                      <a:pt x="191" y="252"/>
                    </a:lnTo>
                    <a:lnTo>
                      <a:pt x="185" y="247"/>
                    </a:lnTo>
                    <a:lnTo>
                      <a:pt x="180" y="240"/>
                    </a:lnTo>
                    <a:lnTo>
                      <a:pt x="174" y="234"/>
                    </a:lnTo>
                    <a:lnTo>
                      <a:pt x="168" y="228"/>
                    </a:lnTo>
                    <a:lnTo>
                      <a:pt x="162" y="222"/>
                    </a:lnTo>
                    <a:lnTo>
                      <a:pt x="156" y="216"/>
                    </a:lnTo>
                    <a:lnTo>
                      <a:pt x="150" y="211"/>
                    </a:lnTo>
                    <a:lnTo>
                      <a:pt x="144" y="206"/>
                    </a:lnTo>
                    <a:lnTo>
                      <a:pt x="137" y="201"/>
                    </a:lnTo>
                    <a:lnTo>
                      <a:pt x="129" y="197"/>
                    </a:lnTo>
                    <a:lnTo>
                      <a:pt x="121" y="194"/>
                    </a:lnTo>
                    <a:lnTo>
                      <a:pt x="114" y="192"/>
                    </a:lnTo>
                    <a:lnTo>
                      <a:pt x="105" y="189"/>
                    </a:lnTo>
                    <a:lnTo>
                      <a:pt x="97" y="187"/>
                    </a:lnTo>
                    <a:lnTo>
                      <a:pt x="90" y="186"/>
                    </a:lnTo>
                    <a:lnTo>
                      <a:pt x="81" y="185"/>
                    </a:lnTo>
                    <a:lnTo>
                      <a:pt x="72" y="184"/>
                    </a:lnTo>
                    <a:lnTo>
                      <a:pt x="68" y="186"/>
                    </a:lnTo>
                    <a:lnTo>
                      <a:pt x="65" y="187"/>
                    </a:lnTo>
                    <a:lnTo>
                      <a:pt x="62" y="188"/>
                    </a:lnTo>
                    <a:lnTo>
                      <a:pt x="60" y="189"/>
                    </a:lnTo>
                    <a:lnTo>
                      <a:pt x="57" y="190"/>
                    </a:lnTo>
                    <a:lnTo>
                      <a:pt x="54" y="192"/>
                    </a:lnTo>
                    <a:lnTo>
                      <a:pt x="51" y="193"/>
                    </a:lnTo>
                    <a:lnTo>
                      <a:pt x="48" y="194"/>
                    </a:lnTo>
                    <a:lnTo>
                      <a:pt x="45" y="192"/>
                    </a:lnTo>
                    <a:lnTo>
                      <a:pt x="43" y="189"/>
                    </a:lnTo>
                    <a:lnTo>
                      <a:pt x="41" y="186"/>
                    </a:lnTo>
                    <a:lnTo>
                      <a:pt x="38" y="183"/>
                    </a:lnTo>
                    <a:lnTo>
                      <a:pt x="36" y="179"/>
                    </a:lnTo>
                    <a:lnTo>
                      <a:pt x="35" y="176"/>
                    </a:lnTo>
                    <a:lnTo>
                      <a:pt x="33" y="173"/>
                    </a:lnTo>
                    <a:lnTo>
                      <a:pt x="31" y="169"/>
                    </a:lnTo>
                    <a:lnTo>
                      <a:pt x="29" y="162"/>
                    </a:lnTo>
                    <a:lnTo>
                      <a:pt x="25" y="155"/>
                    </a:lnTo>
                    <a:lnTo>
                      <a:pt x="20" y="149"/>
                    </a:lnTo>
                    <a:lnTo>
                      <a:pt x="15" y="142"/>
                    </a:lnTo>
                    <a:lnTo>
                      <a:pt x="11" y="135"/>
                    </a:lnTo>
                    <a:lnTo>
                      <a:pt x="6" y="129"/>
                    </a:lnTo>
                    <a:lnTo>
                      <a:pt x="3" y="122"/>
                    </a:lnTo>
                    <a:lnTo>
                      <a:pt x="0" y="115"/>
                    </a:lnTo>
                    <a:lnTo>
                      <a:pt x="13" y="111"/>
                    </a:lnTo>
                    <a:lnTo>
                      <a:pt x="15" y="109"/>
                    </a:lnTo>
                    <a:lnTo>
                      <a:pt x="16" y="107"/>
                    </a:lnTo>
                    <a:lnTo>
                      <a:pt x="19" y="104"/>
                    </a:lnTo>
                    <a:lnTo>
                      <a:pt x="22" y="102"/>
                    </a:lnTo>
                    <a:lnTo>
                      <a:pt x="25" y="102"/>
                    </a:lnTo>
                    <a:lnTo>
                      <a:pt x="28" y="101"/>
                    </a:lnTo>
                    <a:lnTo>
                      <a:pt x="31" y="100"/>
                    </a:lnTo>
                    <a:lnTo>
                      <a:pt x="33" y="97"/>
                    </a:lnTo>
                    <a:lnTo>
                      <a:pt x="36" y="98"/>
                    </a:lnTo>
                    <a:lnTo>
                      <a:pt x="40" y="99"/>
                    </a:lnTo>
                    <a:lnTo>
                      <a:pt x="44" y="101"/>
                    </a:lnTo>
                    <a:lnTo>
                      <a:pt x="47" y="102"/>
                    </a:lnTo>
                    <a:lnTo>
                      <a:pt x="51" y="102"/>
                    </a:lnTo>
                    <a:lnTo>
                      <a:pt x="55" y="102"/>
                    </a:lnTo>
                    <a:lnTo>
                      <a:pt x="58" y="101"/>
                    </a:lnTo>
                    <a:lnTo>
                      <a:pt x="62" y="98"/>
                    </a:lnTo>
                    <a:lnTo>
                      <a:pt x="64" y="95"/>
                    </a:lnTo>
                    <a:lnTo>
                      <a:pt x="67" y="93"/>
                    </a:lnTo>
                    <a:lnTo>
                      <a:pt x="69" y="92"/>
                    </a:lnTo>
                    <a:lnTo>
                      <a:pt x="72" y="90"/>
                    </a:lnTo>
                    <a:lnTo>
                      <a:pt x="74" y="90"/>
                    </a:lnTo>
                    <a:lnTo>
                      <a:pt x="77" y="89"/>
                    </a:lnTo>
                    <a:lnTo>
                      <a:pt x="81" y="89"/>
                    </a:lnTo>
                    <a:lnTo>
                      <a:pt x="83" y="89"/>
                    </a:lnTo>
                    <a:lnTo>
                      <a:pt x="88" y="90"/>
                    </a:lnTo>
                    <a:lnTo>
                      <a:pt x="91" y="91"/>
                    </a:lnTo>
                    <a:lnTo>
                      <a:pt x="94" y="91"/>
                    </a:lnTo>
                    <a:lnTo>
                      <a:pt x="96" y="92"/>
                    </a:lnTo>
                    <a:lnTo>
                      <a:pt x="99" y="90"/>
                    </a:lnTo>
                    <a:lnTo>
                      <a:pt x="101" y="87"/>
                    </a:lnTo>
                    <a:lnTo>
                      <a:pt x="103" y="84"/>
                    </a:lnTo>
                    <a:lnTo>
                      <a:pt x="105" y="81"/>
                    </a:lnTo>
                    <a:lnTo>
                      <a:pt x="106" y="77"/>
                    </a:lnTo>
                    <a:lnTo>
                      <a:pt x="106" y="73"/>
                    </a:lnTo>
                    <a:lnTo>
                      <a:pt x="106" y="69"/>
                    </a:lnTo>
                    <a:lnTo>
                      <a:pt x="106" y="65"/>
                    </a:lnTo>
                    <a:lnTo>
                      <a:pt x="105" y="64"/>
                    </a:lnTo>
                    <a:lnTo>
                      <a:pt x="105" y="63"/>
                    </a:lnTo>
                    <a:lnTo>
                      <a:pt x="105" y="62"/>
                    </a:lnTo>
                    <a:lnTo>
                      <a:pt x="108" y="54"/>
                    </a:lnTo>
                    <a:lnTo>
                      <a:pt x="124" y="45"/>
                    </a:lnTo>
                    <a:lnTo>
                      <a:pt x="131" y="51"/>
                    </a:lnTo>
                    <a:lnTo>
                      <a:pt x="139" y="56"/>
                    </a:lnTo>
                    <a:lnTo>
                      <a:pt x="147" y="61"/>
                    </a:lnTo>
                    <a:lnTo>
                      <a:pt x="154" y="65"/>
                    </a:lnTo>
                    <a:lnTo>
                      <a:pt x="162" y="67"/>
                    </a:lnTo>
                    <a:lnTo>
                      <a:pt x="170" y="69"/>
                    </a:lnTo>
                    <a:lnTo>
                      <a:pt x="179" y="69"/>
                    </a:lnTo>
                    <a:lnTo>
                      <a:pt x="189" y="66"/>
                    </a:lnTo>
                    <a:lnTo>
                      <a:pt x="195" y="64"/>
                    </a:lnTo>
                    <a:lnTo>
                      <a:pt x="200" y="59"/>
                    </a:lnTo>
                    <a:lnTo>
                      <a:pt x="204" y="55"/>
                    </a:lnTo>
                    <a:lnTo>
                      <a:pt x="207" y="49"/>
                    </a:lnTo>
                    <a:lnTo>
                      <a:pt x="210" y="43"/>
                    </a:lnTo>
                    <a:lnTo>
                      <a:pt x="213" y="37"/>
                    </a:lnTo>
                    <a:lnTo>
                      <a:pt x="216" y="32"/>
                    </a:lnTo>
                    <a:lnTo>
                      <a:pt x="218" y="26"/>
                    </a:lnTo>
                    <a:lnTo>
                      <a:pt x="222" y="23"/>
                    </a:lnTo>
                    <a:lnTo>
                      <a:pt x="228" y="22"/>
                    </a:lnTo>
                    <a:lnTo>
                      <a:pt x="235" y="21"/>
                    </a:lnTo>
                    <a:lnTo>
                      <a:pt x="242" y="20"/>
                    </a:lnTo>
                    <a:lnTo>
                      <a:pt x="248" y="18"/>
                    </a:lnTo>
                    <a:lnTo>
                      <a:pt x="255" y="16"/>
                    </a:lnTo>
                    <a:lnTo>
                      <a:pt x="260" y="12"/>
                    </a:lnTo>
                    <a:lnTo>
                      <a:pt x="264" y="7"/>
                    </a:lnTo>
                    <a:lnTo>
                      <a:pt x="267" y="6"/>
                    </a:lnTo>
                    <a:lnTo>
                      <a:pt x="270" y="6"/>
                    </a:lnTo>
                    <a:lnTo>
                      <a:pt x="273" y="5"/>
                    </a:lnTo>
                    <a:lnTo>
                      <a:pt x="275" y="4"/>
                    </a:lnTo>
                    <a:lnTo>
                      <a:pt x="277" y="3"/>
                    </a:lnTo>
                    <a:lnTo>
                      <a:pt x="280" y="2"/>
                    </a:lnTo>
                    <a:lnTo>
                      <a:pt x="281" y="1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5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352">
                <a:extLst>
                  <a:ext uri="{FF2B5EF4-FFF2-40B4-BE49-F238E27FC236}">
                    <a16:creationId xmlns:a16="http://schemas.microsoft.com/office/drawing/2014/main" id="{14ACFE73-B12E-3041-89A6-07A30E99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105" y="3821449"/>
                <a:ext cx="446884" cy="375884"/>
              </a:xfrm>
              <a:custGeom>
                <a:avLst/>
                <a:gdLst>
                  <a:gd name="T0" fmla="*/ 2147483647 w 321"/>
                  <a:gd name="T1" fmla="*/ 2147483647 h 270"/>
                  <a:gd name="T2" fmla="*/ 2147483647 w 321"/>
                  <a:gd name="T3" fmla="*/ 2147483647 h 270"/>
                  <a:gd name="T4" fmla="*/ 2147483647 w 321"/>
                  <a:gd name="T5" fmla="*/ 2147483647 h 270"/>
                  <a:gd name="T6" fmla="*/ 2147483647 w 321"/>
                  <a:gd name="T7" fmla="*/ 2147483647 h 270"/>
                  <a:gd name="T8" fmla="*/ 2147483647 w 321"/>
                  <a:gd name="T9" fmla="*/ 2147483647 h 270"/>
                  <a:gd name="T10" fmla="*/ 2147483647 w 321"/>
                  <a:gd name="T11" fmla="*/ 2147483647 h 270"/>
                  <a:gd name="T12" fmla="*/ 2147483647 w 321"/>
                  <a:gd name="T13" fmla="*/ 2147483647 h 270"/>
                  <a:gd name="T14" fmla="*/ 2147483647 w 321"/>
                  <a:gd name="T15" fmla="*/ 2147483647 h 270"/>
                  <a:gd name="T16" fmla="*/ 2147483647 w 321"/>
                  <a:gd name="T17" fmla="*/ 2147483647 h 270"/>
                  <a:gd name="T18" fmla="*/ 2147483647 w 321"/>
                  <a:gd name="T19" fmla="*/ 2147483647 h 270"/>
                  <a:gd name="T20" fmla="*/ 2147483647 w 321"/>
                  <a:gd name="T21" fmla="*/ 2147483647 h 270"/>
                  <a:gd name="T22" fmla="*/ 2147483647 w 321"/>
                  <a:gd name="T23" fmla="*/ 2147483647 h 270"/>
                  <a:gd name="T24" fmla="*/ 2147483647 w 321"/>
                  <a:gd name="T25" fmla="*/ 2147483647 h 270"/>
                  <a:gd name="T26" fmla="*/ 2147483647 w 321"/>
                  <a:gd name="T27" fmla="*/ 2147483647 h 270"/>
                  <a:gd name="T28" fmla="*/ 2147483647 w 321"/>
                  <a:gd name="T29" fmla="*/ 2147483647 h 270"/>
                  <a:gd name="T30" fmla="*/ 2147483647 w 321"/>
                  <a:gd name="T31" fmla="*/ 2147483647 h 270"/>
                  <a:gd name="T32" fmla="*/ 2147483647 w 321"/>
                  <a:gd name="T33" fmla="*/ 2147483647 h 270"/>
                  <a:gd name="T34" fmla="*/ 2147483647 w 321"/>
                  <a:gd name="T35" fmla="*/ 2147483647 h 270"/>
                  <a:gd name="T36" fmla="*/ 2147483647 w 321"/>
                  <a:gd name="T37" fmla="*/ 2147483647 h 270"/>
                  <a:gd name="T38" fmla="*/ 2147483647 w 321"/>
                  <a:gd name="T39" fmla="*/ 2147483647 h 270"/>
                  <a:gd name="T40" fmla="*/ 2147483647 w 321"/>
                  <a:gd name="T41" fmla="*/ 2147483647 h 270"/>
                  <a:gd name="T42" fmla="*/ 2147483647 w 321"/>
                  <a:gd name="T43" fmla="*/ 2147483647 h 270"/>
                  <a:gd name="T44" fmla="*/ 2147483647 w 321"/>
                  <a:gd name="T45" fmla="*/ 2147483647 h 270"/>
                  <a:gd name="T46" fmla="*/ 2147483647 w 321"/>
                  <a:gd name="T47" fmla="*/ 2147483647 h 270"/>
                  <a:gd name="T48" fmla="*/ 2147483647 w 321"/>
                  <a:gd name="T49" fmla="*/ 2147483647 h 270"/>
                  <a:gd name="T50" fmla="*/ 2147483647 w 321"/>
                  <a:gd name="T51" fmla="*/ 2147483647 h 270"/>
                  <a:gd name="T52" fmla="*/ 2147483647 w 321"/>
                  <a:gd name="T53" fmla="*/ 2147483647 h 270"/>
                  <a:gd name="T54" fmla="*/ 0 w 321"/>
                  <a:gd name="T55" fmla="*/ 2147483647 h 270"/>
                  <a:gd name="T56" fmla="*/ 2147483647 w 321"/>
                  <a:gd name="T57" fmla="*/ 2147483647 h 270"/>
                  <a:gd name="T58" fmla="*/ 2147483647 w 321"/>
                  <a:gd name="T59" fmla="*/ 2147483647 h 270"/>
                  <a:gd name="T60" fmla="*/ 2147483647 w 321"/>
                  <a:gd name="T61" fmla="*/ 2147483647 h 270"/>
                  <a:gd name="T62" fmla="*/ 2147483647 w 321"/>
                  <a:gd name="T63" fmla="*/ 2147483647 h 270"/>
                  <a:gd name="T64" fmla="*/ 2147483647 w 321"/>
                  <a:gd name="T65" fmla="*/ 2147483647 h 270"/>
                  <a:gd name="T66" fmla="*/ 2147483647 w 321"/>
                  <a:gd name="T67" fmla="*/ 2147483647 h 270"/>
                  <a:gd name="T68" fmla="*/ 2147483647 w 321"/>
                  <a:gd name="T69" fmla="*/ 2147483647 h 270"/>
                  <a:gd name="T70" fmla="*/ 2147483647 w 321"/>
                  <a:gd name="T71" fmla="*/ 2147483647 h 270"/>
                  <a:gd name="T72" fmla="*/ 2147483647 w 321"/>
                  <a:gd name="T73" fmla="*/ 2147483647 h 270"/>
                  <a:gd name="T74" fmla="*/ 2147483647 w 321"/>
                  <a:gd name="T75" fmla="*/ 2147483647 h 270"/>
                  <a:gd name="T76" fmla="*/ 2147483647 w 321"/>
                  <a:gd name="T77" fmla="*/ 2147483647 h 270"/>
                  <a:gd name="T78" fmla="*/ 2147483647 w 321"/>
                  <a:gd name="T79" fmla="*/ 2147483647 h 270"/>
                  <a:gd name="T80" fmla="*/ 2147483647 w 321"/>
                  <a:gd name="T81" fmla="*/ 0 h 270"/>
                  <a:gd name="T82" fmla="*/ 2147483647 w 321"/>
                  <a:gd name="T83" fmla="*/ 2147483647 h 270"/>
                  <a:gd name="T84" fmla="*/ 2147483647 w 321"/>
                  <a:gd name="T85" fmla="*/ 2147483647 h 270"/>
                  <a:gd name="T86" fmla="*/ 2147483647 w 321"/>
                  <a:gd name="T87" fmla="*/ 2147483647 h 270"/>
                  <a:gd name="T88" fmla="*/ 2147483647 w 321"/>
                  <a:gd name="T89" fmla="*/ 2147483647 h 270"/>
                  <a:gd name="T90" fmla="*/ 2147483647 w 321"/>
                  <a:gd name="T91" fmla="*/ 2147483647 h 270"/>
                  <a:gd name="T92" fmla="*/ 2147483647 w 321"/>
                  <a:gd name="T93" fmla="*/ 2147483647 h 270"/>
                  <a:gd name="T94" fmla="*/ 2147483647 w 321"/>
                  <a:gd name="T95" fmla="*/ 2147483647 h 270"/>
                  <a:gd name="T96" fmla="*/ 2147483647 w 321"/>
                  <a:gd name="T97" fmla="*/ 2147483647 h 2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21"/>
                  <a:gd name="T148" fmla="*/ 0 h 270"/>
                  <a:gd name="T149" fmla="*/ 321 w 321"/>
                  <a:gd name="T150" fmla="*/ 270 h 27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21" h="270">
                    <a:moveTo>
                      <a:pt x="320" y="4"/>
                    </a:moveTo>
                    <a:lnTo>
                      <a:pt x="319" y="14"/>
                    </a:lnTo>
                    <a:lnTo>
                      <a:pt x="317" y="22"/>
                    </a:lnTo>
                    <a:lnTo>
                      <a:pt x="316" y="32"/>
                    </a:lnTo>
                    <a:lnTo>
                      <a:pt x="313" y="40"/>
                    </a:lnTo>
                    <a:lnTo>
                      <a:pt x="311" y="49"/>
                    </a:lnTo>
                    <a:lnTo>
                      <a:pt x="308" y="57"/>
                    </a:lnTo>
                    <a:lnTo>
                      <a:pt x="305" y="65"/>
                    </a:lnTo>
                    <a:lnTo>
                      <a:pt x="301" y="72"/>
                    </a:lnTo>
                    <a:lnTo>
                      <a:pt x="297" y="80"/>
                    </a:lnTo>
                    <a:lnTo>
                      <a:pt x="293" y="87"/>
                    </a:lnTo>
                    <a:lnTo>
                      <a:pt x="289" y="95"/>
                    </a:lnTo>
                    <a:lnTo>
                      <a:pt x="284" y="102"/>
                    </a:lnTo>
                    <a:lnTo>
                      <a:pt x="279" y="109"/>
                    </a:lnTo>
                    <a:lnTo>
                      <a:pt x="273" y="115"/>
                    </a:lnTo>
                    <a:lnTo>
                      <a:pt x="267" y="123"/>
                    </a:lnTo>
                    <a:lnTo>
                      <a:pt x="260" y="130"/>
                    </a:lnTo>
                    <a:lnTo>
                      <a:pt x="260" y="149"/>
                    </a:lnTo>
                    <a:lnTo>
                      <a:pt x="265" y="159"/>
                    </a:lnTo>
                    <a:lnTo>
                      <a:pt x="272" y="165"/>
                    </a:lnTo>
                    <a:lnTo>
                      <a:pt x="280" y="168"/>
                    </a:lnTo>
                    <a:lnTo>
                      <a:pt x="289" y="169"/>
                    </a:lnTo>
                    <a:lnTo>
                      <a:pt x="297" y="171"/>
                    </a:lnTo>
                    <a:lnTo>
                      <a:pt x="302" y="176"/>
                    </a:lnTo>
                    <a:lnTo>
                      <a:pt x="305" y="185"/>
                    </a:lnTo>
                    <a:lnTo>
                      <a:pt x="310" y="193"/>
                    </a:lnTo>
                    <a:lnTo>
                      <a:pt x="311" y="201"/>
                    </a:lnTo>
                    <a:lnTo>
                      <a:pt x="307" y="207"/>
                    </a:lnTo>
                    <a:lnTo>
                      <a:pt x="302" y="213"/>
                    </a:lnTo>
                    <a:lnTo>
                      <a:pt x="295" y="218"/>
                    </a:lnTo>
                    <a:lnTo>
                      <a:pt x="289" y="221"/>
                    </a:lnTo>
                    <a:lnTo>
                      <a:pt x="283" y="224"/>
                    </a:lnTo>
                    <a:lnTo>
                      <a:pt x="279" y="225"/>
                    </a:lnTo>
                    <a:lnTo>
                      <a:pt x="275" y="223"/>
                    </a:lnTo>
                    <a:lnTo>
                      <a:pt x="270" y="221"/>
                    </a:lnTo>
                    <a:lnTo>
                      <a:pt x="264" y="219"/>
                    </a:lnTo>
                    <a:lnTo>
                      <a:pt x="258" y="218"/>
                    </a:lnTo>
                    <a:lnTo>
                      <a:pt x="250" y="216"/>
                    </a:lnTo>
                    <a:lnTo>
                      <a:pt x="242" y="215"/>
                    </a:lnTo>
                    <a:lnTo>
                      <a:pt x="235" y="215"/>
                    </a:lnTo>
                    <a:lnTo>
                      <a:pt x="226" y="214"/>
                    </a:lnTo>
                    <a:lnTo>
                      <a:pt x="218" y="214"/>
                    </a:lnTo>
                    <a:lnTo>
                      <a:pt x="210" y="215"/>
                    </a:lnTo>
                    <a:lnTo>
                      <a:pt x="202" y="216"/>
                    </a:lnTo>
                    <a:lnTo>
                      <a:pt x="194" y="218"/>
                    </a:lnTo>
                    <a:lnTo>
                      <a:pt x="187" y="220"/>
                    </a:lnTo>
                    <a:lnTo>
                      <a:pt x="183" y="222"/>
                    </a:lnTo>
                    <a:lnTo>
                      <a:pt x="177" y="225"/>
                    </a:lnTo>
                    <a:lnTo>
                      <a:pt x="174" y="229"/>
                    </a:lnTo>
                    <a:lnTo>
                      <a:pt x="170" y="234"/>
                    </a:lnTo>
                    <a:lnTo>
                      <a:pt x="169" y="239"/>
                    </a:lnTo>
                    <a:lnTo>
                      <a:pt x="168" y="244"/>
                    </a:lnTo>
                    <a:lnTo>
                      <a:pt x="168" y="248"/>
                    </a:lnTo>
                    <a:lnTo>
                      <a:pt x="168" y="254"/>
                    </a:lnTo>
                    <a:lnTo>
                      <a:pt x="167" y="259"/>
                    </a:lnTo>
                    <a:lnTo>
                      <a:pt x="166" y="264"/>
                    </a:lnTo>
                    <a:lnTo>
                      <a:pt x="163" y="268"/>
                    </a:lnTo>
                    <a:lnTo>
                      <a:pt x="162" y="268"/>
                    </a:lnTo>
                    <a:lnTo>
                      <a:pt x="161" y="269"/>
                    </a:lnTo>
                    <a:lnTo>
                      <a:pt x="160" y="269"/>
                    </a:lnTo>
                    <a:lnTo>
                      <a:pt x="153" y="268"/>
                    </a:lnTo>
                    <a:lnTo>
                      <a:pt x="146" y="267"/>
                    </a:lnTo>
                    <a:lnTo>
                      <a:pt x="139" y="267"/>
                    </a:lnTo>
                    <a:lnTo>
                      <a:pt x="133" y="266"/>
                    </a:lnTo>
                    <a:lnTo>
                      <a:pt x="126" y="265"/>
                    </a:lnTo>
                    <a:lnTo>
                      <a:pt x="118" y="265"/>
                    </a:lnTo>
                    <a:lnTo>
                      <a:pt x="111" y="264"/>
                    </a:lnTo>
                    <a:lnTo>
                      <a:pt x="105" y="263"/>
                    </a:lnTo>
                    <a:lnTo>
                      <a:pt x="93" y="259"/>
                    </a:lnTo>
                    <a:lnTo>
                      <a:pt x="84" y="252"/>
                    </a:lnTo>
                    <a:lnTo>
                      <a:pt x="77" y="245"/>
                    </a:lnTo>
                    <a:lnTo>
                      <a:pt x="69" y="236"/>
                    </a:lnTo>
                    <a:lnTo>
                      <a:pt x="60" y="228"/>
                    </a:lnTo>
                    <a:lnTo>
                      <a:pt x="52" y="220"/>
                    </a:lnTo>
                    <a:lnTo>
                      <a:pt x="42" y="214"/>
                    </a:lnTo>
                    <a:lnTo>
                      <a:pt x="30" y="212"/>
                    </a:lnTo>
                    <a:lnTo>
                      <a:pt x="27" y="213"/>
                    </a:lnTo>
                    <a:lnTo>
                      <a:pt x="22" y="213"/>
                    </a:lnTo>
                    <a:lnTo>
                      <a:pt x="18" y="211"/>
                    </a:lnTo>
                    <a:lnTo>
                      <a:pt x="15" y="209"/>
                    </a:lnTo>
                    <a:lnTo>
                      <a:pt x="12" y="207"/>
                    </a:lnTo>
                    <a:lnTo>
                      <a:pt x="8" y="205"/>
                    </a:lnTo>
                    <a:lnTo>
                      <a:pt x="4" y="204"/>
                    </a:lnTo>
                    <a:lnTo>
                      <a:pt x="0" y="204"/>
                    </a:lnTo>
                    <a:lnTo>
                      <a:pt x="3" y="199"/>
                    </a:lnTo>
                    <a:lnTo>
                      <a:pt x="8" y="193"/>
                    </a:lnTo>
                    <a:lnTo>
                      <a:pt x="13" y="188"/>
                    </a:lnTo>
                    <a:lnTo>
                      <a:pt x="19" y="183"/>
                    </a:lnTo>
                    <a:lnTo>
                      <a:pt x="25" y="178"/>
                    </a:lnTo>
                    <a:lnTo>
                      <a:pt x="30" y="174"/>
                    </a:lnTo>
                    <a:lnTo>
                      <a:pt x="37" y="170"/>
                    </a:lnTo>
                    <a:lnTo>
                      <a:pt x="43" y="165"/>
                    </a:lnTo>
                    <a:lnTo>
                      <a:pt x="45" y="162"/>
                    </a:lnTo>
                    <a:lnTo>
                      <a:pt x="48" y="158"/>
                    </a:lnTo>
                    <a:lnTo>
                      <a:pt x="51" y="154"/>
                    </a:lnTo>
                    <a:lnTo>
                      <a:pt x="54" y="149"/>
                    </a:lnTo>
                    <a:lnTo>
                      <a:pt x="57" y="143"/>
                    </a:lnTo>
                    <a:lnTo>
                      <a:pt x="60" y="137"/>
                    </a:lnTo>
                    <a:lnTo>
                      <a:pt x="63" y="130"/>
                    </a:lnTo>
                    <a:lnTo>
                      <a:pt x="66" y="124"/>
                    </a:lnTo>
                    <a:lnTo>
                      <a:pt x="69" y="117"/>
                    </a:lnTo>
                    <a:lnTo>
                      <a:pt x="71" y="112"/>
                    </a:lnTo>
                    <a:lnTo>
                      <a:pt x="73" y="105"/>
                    </a:lnTo>
                    <a:lnTo>
                      <a:pt x="75" y="99"/>
                    </a:lnTo>
                    <a:lnTo>
                      <a:pt x="77" y="94"/>
                    </a:lnTo>
                    <a:lnTo>
                      <a:pt x="78" y="89"/>
                    </a:lnTo>
                    <a:lnTo>
                      <a:pt x="79" y="85"/>
                    </a:lnTo>
                    <a:lnTo>
                      <a:pt x="79" y="82"/>
                    </a:lnTo>
                    <a:lnTo>
                      <a:pt x="85" y="73"/>
                    </a:lnTo>
                    <a:lnTo>
                      <a:pt x="93" y="67"/>
                    </a:lnTo>
                    <a:lnTo>
                      <a:pt x="102" y="62"/>
                    </a:lnTo>
                    <a:lnTo>
                      <a:pt x="111" y="58"/>
                    </a:lnTo>
                    <a:lnTo>
                      <a:pt x="120" y="53"/>
                    </a:lnTo>
                    <a:lnTo>
                      <a:pt x="128" y="48"/>
                    </a:lnTo>
                    <a:lnTo>
                      <a:pt x="135" y="42"/>
                    </a:lnTo>
                    <a:lnTo>
                      <a:pt x="142" y="34"/>
                    </a:lnTo>
                    <a:lnTo>
                      <a:pt x="152" y="32"/>
                    </a:lnTo>
                    <a:lnTo>
                      <a:pt x="159" y="27"/>
                    </a:lnTo>
                    <a:lnTo>
                      <a:pt x="164" y="22"/>
                    </a:lnTo>
                    <a:lnTo>
                      <a:pt x="167" y="14"/>
                    </a:lnTo>
                    <a:lnTo>
                      <a:pt x="170" y="7"/>
                    </a:lnTo>
                    <a:lnTo>
                      <a:pt x="175" y="2"/>
                    </a:lnTo>
                    <a:lnTo>
                      <a:pt x="182" y="0"/>
                    </a:lnTo>
                    <a:lnTo>
                      <a:pt x="192" y="2"/>
                    </a:lnTo>
                    <a:lnTo>
                      <a:pt x="197" y="6"/>
                    </a:lnTo>
                    <a:lnTo>
                      <a:pt x="202" y="12"/>
                    </a:lnTo>
                    <a:lnTo>
                      <a:pt x="206" y="19"/>
                    </a:lnTo>
                    <a:lnTo>
                      <a:pt x="210" y="24"/>
                    </a:lnTo>
                    <a:lnTo>
                      <a:pt x="214" y="31"/>
                    </a:lnTo>
                    <a:lnTo>
                      <a:pt x="219" y="37"/>
                    </a:lnTo>
                    <a:lnTo>
                      <a:pt x="224" y="42"/>
                    </a:lnTo>
                    <a:lnTo>
                      <a:pt x="230" y="47"/>
                    </a:lnTo>
                    <a:lnTo>
                      <a:pt x="238" y="49"/>
                    </a:lnTo>
                    <a:lnTo>
                      <a:pt x="242" y="49"/>
                    </a:lnTo>
                    <a:lnTo>
                      <a:pt x="245" y="46"/>
                    </a:lnTo>
                    <a:lnTo>
                      <a:pt x="247" y="42"/>
                    </a:lnTo>
                    <a:lnTo>
                      <a:pt x="248" y="35"/>
                    </a:lnTo>
                    <a:lnTo>
                      <a:pt x="250" y="27"/>
                    </a:lnTo>
                    <a:lnTo>
                      <a:pt x="252" y="16"/>
                    </a:lnTo>
                    <a:lnTo>
                      <a:pt x="256" y="2"/>
                    </a:lnTo>
                    <a:lnTo>
                      <a:pt x="260" y="2"/>
                    </a:lnTo>
                    <a:lnTo>
                      <a:pt x="268" y="2"/>
                    </a:lnTo>
                    <a:lnTo>
                      <a:pt x="278" y="2"/>
                    </a:lnTo>
                    <a:lnTo>
                      <a:pt x="289" y="2"/>
                    </a:lnTo>
                    <a:lnTo>
                      <a:pt x="299" y="2"/>
                    </a:lnTo>
                    <a:lnTo>
                      <a:pt x="308" y="3"/>
                    </a:lnTo>
                    <a:lnTo>
                      <a:pt x="316" y="3"/>
                    </a:lnTo>
                    <a:lnTo>
                      <a:pt x="320" y="4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356">
                <a:extLst>
                  <a:ext uri="{FF2B5EF4-FFF2-40B4-BE49-F238E27FC236}">
                    <a16:creationId xmlns:a16="http://schemas.microsoft.com/office/drawing/2014/main" id="{6B73905A-5A15-FD49-AFFE-19214EEAE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866" y="3892450"/>
                <a:ext cx="228315" cy="258942"/>
              </a:xfrm>
              <a:custGeom>
                <a:avLst/>
                <a:gdLst>
                  <a:gd name="T0" fmla="*/ 2147483647 w 164"/>
                  <a:gd name="T1" fmla="*/ 2147483647 h 186"/>
                  <a:gd name="T2" fmla="*/ 2147483647 w 164"/>
                  <a:gd name="T3" fmla="*/ 2147483647 h 186"/>
                  <a:gd name="T4" fmla="*/ 2147483647 w 164"/>
                  <a:gd name="T5" fmla="*/ 2147483647 h 186"/>
                  <a:gd name="T6" fmla="*/ 2147483647 w 164"/>
                  <a:gd name="T7" fmla="*/ 2147483647 h 186"/>
                  <a:gd name="T8" fmla="*/ 2147483647 w 164"/>
                  <a:gd name="T9" fmla="*/ 2147483647 h 186"/>
                  <a:gd name="T10" fmla="*/ 2147483647 w 164"/>
                  <a:gd name="T11" fmla="*/ 2147483647 h 186"/>
                  <a:gd name="T12" fmla="*/ 2147483647 w 164"/>
                  <a:gd name="T13" fmla="*/ 2147483647 h 186"/>
                  <a:gd name="T14" fmla="*/ 2147483647 w 164"/>
                  <a:gd name="T15" fmla="*/ 2147483647 h 186"/>
                  <a:gd name="T16" fmla="*/ 2147483647 w 164"/>
                  <a:gd name="T17" fmla="*/ 2147483647 h 186"/>
                  <a:gd name="T18" fmla="*/ 2147483647 w 164"/>
                  <a:gd name="T19" fmla="*/ 2147483647 h 186"/>
                  <a:gd name="T20" fmla="*/ 2147483647 w 164"/>
                  <a:gd name="T21" fmla="*/ 2147483647 h 186"/>
                  <a:gd name="T22" fmla="*/ 2147483647 w 164"/>
                  <a:gd name="T23" fmla="*/ 2147483647 h 186"/>
                  <a:gd name="T24" fmla="*/ 2147483647 w 164"/>
                  <a:gd name="T25" fmla="*/ 2147483647 h 186"/>
                  <a:gd name="T26" fmla="*/ 2147483647 w 164"/>
                  <a:gd name="T27" fmla="*/ 2147483647 h 186"/>
                  <a:gd name="T28" fmla="*/ 2147483647 w 164"/>
                  <a:gd name="T29" fmla="*/ 2147483647 h 186"/>
                  <a:gd name="T30" fmla="*/ 2147483647 w 164"/>
                  <a:gd name="T31" fmla="*/ 2147483647 h 186"/>
                  <a:gd name="T32" fmla="*/ 2147483647 w 164"/>
                  <a:gd name="T33" fmla="*/ 2147483647 h 186"/>
                  <a:gd name="T34" fmla="*/ 2147483647 w 164"/>
                  <a:gd name="T35" fmla="*/ 2147483647 h 186"/>
                  <a:gd name="T36" fmla="*/ 2147483647 w 164"/>
                  <a:gd name="T37" fmla="*/ 2147483647 h 186"/>
                  <a:gd name="T38" fmla="*/ 2147483647 w 164"/>
                  <a:gd name="T39" fmla="*/ 2147483647 h 186"/>
                  <a:gd name="T40" fmla="*/ 2147483647 w 164"/>
                  <a:gd name="T41" fmla="*/ 2147483647 h 186"/>
                  <a:gd name="T42" fmla="*/ 2147483647 w 164"/>
                  <a:gd name="T43" fmla="*/ 2147483647 h 186"/>
                  <a:gd name="T44" fmla="*/ 2147483647 w 164"/>
                  <a:gd name="T45" fmla="*/ 2147483647 h 186"/>
                  <a:gd name="T46" fmla="*/ 2147483647 w 164"/>
                  <a:gd name="T47" fmla="*/ 2147483647 h 186"/>
                  <a:gd name="T48" fmla="*/ 2147483647 w 164"/>
                  <a:gd name="T49" fmla="*/ 2147483647 h 186"/>
                  <a:gd name="T50" fmla="*/ 2147483647 w 164"/>
                  <a:gd name="T51" fmla="*/ 2147483647 h 186"/>
                  <a:gd name="T52" fmla="*/ 2147483647 w 164"/>
                  <a:gd name="T53" fmla="*/ 2147483647 h 186"/>
                  <a:gd name="T54" fmla="*/ 2147483647 w 164"/>
                  <a:gd name="T55" fmla="*/ 2147483647 h 186"/>
                  <a:gd name="T56" fmla="*/ 2147483647 w 164"/>
                  <a:gd name="T57" fmla="*/ 2147483647 h 186"/>
                  <a:gd name="T58" fmla="*/ 2147483647 w 164"/>
                  <a:gd name="T59" fmla="*/ 2147483647 h 186"/>
                  <a:gd name="T60" fmla="*/ 0 w 164"/>
                  <a:gd name="T61" fmla="*/ 2147483647 h 186"/>
                  <a:gd name="T62" fmla="*/ 2147483647 w 164"/>
                  <a:gd name="T63" fmla="*/ 2147483647 h 186"/>
                  <a:gd name="T64" fmla="*/ 2147483647 w 164"/>
                  <a:gd name="T65" fmla="*/ 2147483647 h 186"/>
                  <a:gd name="T66" fmla="*/ 2147483647 w 164"/>
                  <a:gd name="T67" fmla="*/ 2147483647 h 186"/>
                  <a:gd name="T68" fmla="*/ 2147483647 w 164"/>
                  <a:gd name="T69" fmla="*/ 2147483647 h 186"/>
                  <a:gd name="T70" fmla="*/ 2147483647 w 164"/>
                  <a:gd name="T71" fmla="*/ 2147483647 h 186"/>
                  <a:gd name="T72" fmla="*/ 2147483647 w 164"/>
                  <a:gd name="T73" fmla="*/ 2147483647 h 186"/>
                  <a:gd name="T74" fmla="*/ 2147483647 w 164"/>
                  <a:gd name="T75" fmla="*/ 2147483647 h 186"/>
                  <a:gd name="T76" fmla="*/ 2147483647 w 164"/>
                  <a:gd name="T77" fmla="*/ 2147483647 h 186"/>
                  <a:gd name="T78" fmla="*/ 2147483647 w 164"/>
                  <a:gd name="T79" fmla="*/ 2147483647 h 186"/>
                  <a:gd name="T80" fmla="*/ 2147483647 w 164"/>
                  <a:gd name="T81" fmla="*/ 2147483647 h 186"/>
                  <a:gd name="T82" fmla="*/ 2147483647 w 164"/>
                  <a:gd name="T83" fmla="*/ 2147483647 h 186"/>
                  <a:gd name="T84" fmla="*/ 2147483647 w 164"/>
                  <a:gd name="T85" fmla="*/ 0 h 1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4"/>
                  <a:gd name="T130" fmla="*/ 0 h 186"/>
                  <a:gd name="T131" fmla="*/ 164 w 164"/>
                  <a:gd name="T132" fmla="*/ 186 h 18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4" h="186">
                    <a:moveTo>
                      <a:pt x="116" y="0"/>
                    </a:moveTo>
                    <a:lnTo>
                      <a:pt x="142" y="45"/>
                    </a:lnTo>
                    <a:lnTo>
                      <a:pt x="158" y="66"/>
                    </a:lnTo>
                    <a:lnTo>
                      <a:pt x="157" y="70"/>
                    </a:lnTo>
                    <a:lnTo>
                      <a:pt x="158" y="73"/>
                    </a:lnTo>
                    <a:lnTo>
                      <a:pt x="159" y="76"/>
                    </a:lnTo>
                    <a:lnTo>
                      <a:pt x="160" y="78"/>
                    </a:lnTo>
                    <a:lnTo>
                      <a:pt x="161" y="81"/>
                    </a:lnTo>
                    <a:lnTo>
                      <a:pt x="162" y="84"/>
                    </a:lnTo>
                    <a:lnTo>
                      <a:pt x="163" y="88"/>
                    </a:lnTo>
                    <a:lnTo>
                      <a:pt x="163" y="92"/>
                    </a:lnTo>
                    <a:lnTo>
                      <a:pt x="162" y="95"/>
                    </a:lnTo>
                    <a:lnTo>
                      <a:pt x="161" y="99"/>
                    </a:lnTo>
                    <a:lnTo>
                      <a:pt x="160" y="102"/>
                    </a:lnTo>
                    <a:lnTo>
                      <a:pt x="159" y="106"/>
                    </a:lnTo>
                    <a:lnTo>
                      <a:pt x="158" y="108"/>
                    </a:lnTo>
                    <a:lnTo>
                      <a:pt x="157" y="112"/>
                    </a:lnTo>
                    <a:lnTo>
                      <a:pt x="156" y="115"/>
                    </a:lnTo>
                    <a:lnTo>
                      <a:pt x="155" y="119"/>
                    </a:lnTo>
                    <a:lnTo>
                      <a:pt x="154" y="127"/>
                    </a:lnTo>
                    <a:lnTo>
                      <a:pt x="151" y="135"/>
                    </a:lnTo>
                    <a:lnTo>
                      <a:pt x="149" y="143"/>
                    </a:lnTo>
                    <a:lnTo>
                      <a:pt x="146" y="151"/>
                    </a:lnTo>
                    <a:lnTo>
                      <a:pt x="144" y="159"/>
                    </a:lnTo>
                    <a:lnTo>
                      <a:pt x="142" y="168"/>
                    </a:lnTo>
                    <a:lnTo>
                      <a:pt x="142" y="176"/>
                    </a:lnTo>
                    <a:lnTo>
                      <a:pt x="143" y="185"/>
                    </a:lnTo>
                    <a:lnTo>
                      <a:pt x="136" y="182"/>
                    </a:lnTo>
                    <a:lnTo>
                      <a:pt x="128" y="180"/>
                    </a:lnTo>
                    <a:lnTo>
                      <a:pt x="122" y="177"/>
                    </a:lnTo>
                    <a:lnTo>
                      <a:pt x="114" y="175"/>
                    </a:lnTo>
                    <a:lnTo>
                      <a:pt x="107" y="171"/>
                    </a:lnTo>
                    <a:lnTo>
                      <a:pt x="100" y="169"/>
                    </a:lnTo>
                    <a:lnTo>
                      <a:pt x="95" y="164"/>
                    </a:lnTo>
                    <a:lnTo>
                      <a:pt x="90" y="159"/>
                    </a:lnTo>
                    <a:lnTo>
                      <a:pt x="88" y="153"/>
                    </a:lnTo>
                    <a:lnTo>
                      <a:pt x="86" y="149"/>
                    </a:lnTo>
                    <a:lnTo>
                      <a:pt x="84" y="144"/>
                    </a:lnTo>
                    <a:lnTo>
                      <a:pt x="81" y="139"/>
                    </a:lnTo>
                    <a:lnTo>
                      <a:pt x="79" y="136"/>
                    </a:lnTo>
                    <a:lnTo>
                      <a:pt x="76" y="131"/>
                    </a:lnTo>
                    <a:lnTo>
                      <a:pt x="73" y="128"/>
                    </a:lnTo>
                    <a:lnTo>
                      <a:pt x="69" y="125"/>
                    </a:lnTo>
                    <a:lnTo>
                      <a:pt x="55" y="113"/>
                    </a:lnTo>
                    <a:lnTo>
                      <a:pt x="62" y="97"/>
                    </a:lnTo>
                    <a:lnTo>
                      <a:pt x="62" y="94"/>
                    </a:lnTo>
                    <a:lnTo>
                      <a:pt x="62" y="91"/>
                    </a:lnTo>
                    <a:lnTo>
                      <a:pt x="61" y="87"/>
                    </a:lnTo>
                    <a:lnTo>
                      <a:pt x="60" y="84"/>
                    </a:lnTo>
                    <a:lnTo>
                      <a:pt x="59" y="81"/>
                    </a:lnTo>
                    <a:lnTo>
                      <a:pt x="57" y="78"/>
                    </a:lnTo>
                    <a:lnTo>
                      <a:pt x="53" y="76"/>
                    </a:lnTo>
                    <a:lnTo>
                      <a:pt x="49" y="74"/>
                    </a:lnTo>
                    <a:lnTo>
                      <a:pt x="41" y="69"/>
                    </a:lnTo>
                    <a:lnTo>
                      <a:pt x="37" y="66"/>
                    </a:lnTo>
                    <a:lnTo>
                      <a:pt x="33" y="64"/>
                    </a:lnTo>
                    <a:lnTo>
                      <a:pt x="30" y="62"/>
                    </a:lnTo>
                    <a:lnTo>
                      <a:pt x="26" y="60"/>
                    </a:lnTo>
                    <a:lnTo>
                      <a:pt x="20" y="58"/>
                    </a:lnTo>
                    <a:lnTo>
                      <a:pt x="12" y="56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7"/>
                    </a:lnTo>
                    <a:lnTo>
                      <a:pt x="6" y="46"/>
                    </a:lnTo>
                    <a:lnTo>
                      <a:pt x="12" y="44"/>
                    </a:lnTo>
                    <a:lnTo>
                      <a:pt x="16" y="42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30" y="46"/>
                    </a:lnTo>
                    <a:lnTo>
                      <a:pt x="36" y="47"/>
                    </a:lnTo>
                    <a:lnTo>
                      <a:pt x="42" y="46"/>
                    </a:lnTo>
                    <a:lnTo>
                      <a:pt x="51" y="43"/>
                    </a:lnTo>
                    <a:lnTo>
                      <a:pt x="54" y="37"/>
                    </a:lnTo>
                    <a:lnTo>
                      <a:pt x="63" y="34"/>
                    </a:lnTo>
                    <a:lnTo>
                      <a:pt x="71" y="32"/>
                    </a:lnTo>
                    <a:lnTo>
                      <a:pt x="79" y="29"/>
                    </a:lnTo>
                    <a:lnTo>
                      <a:pt x="86" y="26"/>
                    </a:lnTo>
                    <a:lnTo>
                      <a:pt x="93" y="22"/>
                    </a:lnTo>
                    <a:lnTo>
                      <a:pt x="98" y="18"/>
                    </a:lnTo>
                    <a:lnTo>
                      <a:pt x="104" y="13"/>
                    </a:lnTo>
                    <a:lnTo>
                      <a:pt x="110" y="6"/>
                    </a:lnTo>
                    <a:lnTo>
                      <a:pt x="111" y="5"/>
                    </a:lnTo>
                    <a:lnTo>
                      <a:pt x="113" y="3"/>
                    </a:lnTo>
                    <a:lnTo>
                      <a:pt x="115" y="1"/>
                    </a:lnTo>
                    <a:lnTo>
                      <a:pt x="116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367">
                <a:extLst>
                  <a:ext uri="{FF2B5EF4-FFF2-40B4-BE49-F238E27FC236}">
                    <a16:creationId xmlns:a16="http://schemas.microsoft.com/office/drawing/2014/main" id="{908C133A-A5EB-BE4E-B961-0876E84AA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829" y="4005213"/>
                <a:ext cx="430178" cy="306276"/>
              </a:xfrm>
              <a:custGeom>
                <a:avLst/>
                <a:gdLst>
                  <a:gd name="T0" fmla="*/ 2147483647 w 310"/>
                  <a:gd name="T1" fmla="*/ 2147483647 h 220"/>
                  <a:gd name="T2" fmla="*/ 2147483647 w 310"/>
                  <a:gd name="T3" fmla="*/ 2147483647 h 220"/>
                  <a:gd name="T4" fmla="*/ 2147483647 w 310"/>
                  <a:gd name="T5" fmla="*/ 2147483647 h 220"/>
                  <a:gd name="T6" fmla="*/ 2147483647 w 310"/>
                  <a:gd name="T7" fmla="*/ 2147483647 h 220"/>
                  <a:gd name="T8" fmla="*/ 2147483647 w 310"/>
                  <a:gd name="T9" fmla="*/ 2147483647 h 220"/>
                  <a:gd name="T10" fmla="*/ 2147483647 w 310"/>
                  <a:gd name="T11" fmla="*/ 2147483647 h 220"/>
                  <a:gd name="T12" fmla="*/ 2147483647 w 310"/>
                  <a:gd name="T13" fmla="*/ 2147483647 h 220"/>
                  <a:gd name="T14" fmla="*/ 2147483647 w 310"/>
                  <a:gd name="T15" fmla="*/ 2147483647 h 220"/>
                  <a:gd name="T16" fmla="*/ 2147483647 w 310"/>
                  <a:gd name="T17" fmla="*/ 2147483647 h 220"/>
                  <a:gd name="T18" fmla="*/ 2147483647 w 310"/>
                  <a:gd name="T19" fmla="*/ 2147483647 h 220"/>
                  <a:gd name="T20" fmla="*/ 2147483647 w 310"/>
                  <a:gd name="T21" fmla="*/ 2147483647 h 220"/>
                  <a:gd name="T22" fmla="*/ 2147483647 w 310"/>
                  <a:gd name="T23" fmla="*/ 2147483647 h 220"/>
                  <a:gd name="T24" fmla="*/ 2147483647 w 310"/>
                  <a:gd name="T25" fmla="*/ 2147483647 h 220"/>
                  <a:gd name="T26" fmla="*/ 2147483647 w 310"/>
                  <a:gd name="T27" fmla="*/ 2147483647 h 220"/>
                  <a:gd name="T28" fmla="*/ 2147483647 w 310"/>
                  <a:gd name="T29" fmla="*/ 2147483647 h 220"/>
                  <a:gd name="T30" fmla="*/ 2147483647 w 310"/>
                  <a:gd name="T31" fmla="*/ 2147483647 h 220"/>
                  <a:gd name="T32" fmla="*/ 2147483647 w 310"/>
                  <a:gd name="T33" fmla="*/ 2147483647 h 220"/>
                  <a:gd name="T34" fmla="*/ 2147483647 w 310"/>
                  <a:gd name="T35" fmla="*/ 2147483647 h 220"/>
                  <a:gd name="T36" fmla="*/ 2147483647 w 310"/>
                  <a:gd name="T37" fmla="*/ 2147483647 h 220"/>
                  <a:gd name="T38" fmla="*/ 2147483647 w 310"/>
                  <a:gd name="T39" fmla="*/ 2147483647 h 220"/>
                  <a:gd name="T40" fmla="*/ 2147483647 w 310"/>
                  <a:gd name="T41" fmla="*/ 2147483647 h 220"/>
                  <a:gd name="T42" fmla="*/ 2147483647 w 310"/>
                  <a:gd name="T43" fmla="*/ 2147483647 h 220"/>
                  <a:gd name="T44" fmla="*/ 2147483647 w 310"/>
                  <a:gd name="T45" fmla="*/ 2147483647 h 220"/>
                  <a:gd name="T46" fmla="*/ 2147483647 w 310"/>
                  <a:gd name="T47" fmla="*/ 2147483647 h 220"/>
                  <a:gd name="T48" fmla="*/ 2147483647 w 310"/>
                  <a:gd name="T49" fmla="*/ 2147483647 h 220"/>
                  <a:gd name="T50" fmla="*/ 2147483647 w 310"/>
                  <a:gd name="T51" fmla="*/ 2147483647 h 220"/>
                  <a:gd name="T52" fmla="*/ 2147483647 w 310"/>
                  <a:gd name="T53" fmla="*/ 2147483647 h 220"/>
                  <a:gd name="T54" fmla="*/ 2147483647 w 310"/>
                  <a:gd name="T55" fmla="*/ 2147483647 h 220"/>
                  <a:gd name="T56" fmla="*/ 2147483647 w 310"/>
                  <a:gd name="T57" fmla="*/ 2147483647 h 220"/>
                  <a:gd name="T58" fmla="*/ 2147483647 w 310"/>
                  <a:gd name="T59" fmla="*/ 2147483647 h 220"/>
                  <a:gd name="T60" fmla="*/ 2147483647 w 310"/>
                  <a:gd name="T61" fmla="*/ 2147483647 h 220"/>
                  <a:gd name="T62" fmla="*/ 2147483647 w 310"/>
                  <a:gd name="T63" fmla="*/ 2147483647 h 220"/>
                  <a:gd name="T64" fmla="*/ 2147483647 w 310"/>
                  <a:gd name="T65" fmla="*/ 2147483647 h 220"/>
                  <a:gd name="T66" fmla="*/ 2147483647 w 310"/>
                  <a:gd name="T67" fmla="*/ 2147483647 h 220"/>
                  <a:gd name="T68" fmla="*/ 2147483647 w 310"/>
                  <a:gd name="T69" fmla="*/ 2147483647 h 220"/>
                  <a:gd name="T70" fmla="*/ 2147483647 w 310"/>
                  <a:gd name="T71" fmla="*/ 2147483647 h 220"/>
                  <a:gd name="T72" fmla="*/ 2147483647 w 310"/>
                  <a:gd name="T73" fmla="*/ 2147483647 h 220"/>
                  <a:gd name="T74" fmla="*/ 2147483647 w 310"/>
                  <a:gd name="T75" fmla="*/ 2147483647 h 220"/>
                  <a:gd name="T76" fmla="*/ 2147483647 w 310"/>
                  <a:gd name="T77" fmla="*/ 2147483647 h 220"/>
                  <a:gd name="T78" fmla="*/ 2147483647 w 310"/>
                  <a:gd name="T79" fmla="*/ 2147483647 h 220"/>
                  <a:gd name="T80" fmla="*/ 2147483647 w 310"/>
                  <a:gd name="T81" fmla="*/ 2147483647 h 220"/>
                  <a:gd name="T82" fmla="*/ 2147483647 w 310"/>
                  <a:gd name="T83" fmla="*/ 2147483647 h 220"/>
                  <a:gd name="T84" fmla="*/ 2147483647 w 310"/>
                  <a:gd name="T85" fmla="*/ 2147483647 h 220"/>
                  <a:gd name="T86" fmla="*/ 2147483647 w 310"/>
                  <a:gd name="T87" fmla="*/ 2147483647 h 220"/>
                  <a:gd name="T88" fmla="*/ 2147483647 w 310"/>
                  <a:gd name="T89" fmla="*/ 2147483647 h 220"/>
                  <a:gd name="T90" fmla="*/ 2147483647 w 310"/>
                  <a:gd name="T91" fmla="*/ 2147483647 h 220"/>
                  <a:gd name="T92" fmla="*/ 2147483647 w 310"/>
                  <a:gd name="T93" fmla="*/ 2147483647 h 220"/>
                  <a:gd name="T94" fmla="*/ 2147483647 w 310"/>
                  <a:gd name="T95" fmla="*/ 2147483647 h 220"/>
                  <a:gd name="T96" fmla="*/ 2147483647 w 310"/>
                  <a:gd name="T97" fmla="*/ 2147483647 h 220"/>
                  <a:gd name="T98" fmla="*/ 2147483647 w 310"/>
                  <a:gd name="T99" fmla="*/ 2147483647 h 220"/>
                  <a:gd name="T100" fmla="*/ 2147483647 w 310"/>
                  <a:gd name="T101" fmla="*/ 2147483647 h 220"/>
                  <a:gd name="T102" fmla="*/ 2147483647 w 310"/>
                  <a:gd name="T103" fmla="*/ 0 h 2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0"/>
                  <a:gd name="T157" fmla="*/ 0 h 220"/>
                  <a:gd name="T158" fmla="*/ 310 w 310"/>
                  <a:gd name="T159" fmla="*/ 220 h 2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0" h="220">
                    <a:moveTo>
                      <a:pt x="54" y="0"/>
                    </a:moveTo>
                    <a:lnTo>
                      <a:pt x="58" y="0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1" y="2"/>
                    </a:lnTo>
                    <a:lnTo>
                      <a:pt x="75" y="4"/>
                    </a:lnTo>
                    <a:lnTo>
                      <a:pt x="78" y="5"/>
                    </a:lnTo>
                    <a:lnTo>
                      <a:pt x="82" y="6"/>
                    </a:lnTo>
                    <a:lnTo>
                      <a:pt x="86" y="8"/>
                    </a:lnTo>
                    <a:lnTo>
                      <a:pt x="94" y="12"/>
                    </a:lnTo>
                    <a:lnTo>
                      <a:pt x="102" y="16"/>
                    </a:lnTo>
                    <a:lnTo>
                      <a:pt x="109" y="19"/>
                    </a:lnTo>
                    <a:lnTo>
                      <a:pt x="116" y="24"/>
                    </a:lnTo>
                    <a:lnTo>
                      <a:pt x="124" y="28"/>
                    </a:lnTo>
                    <a:lnTo>
                      <a:pt x="129" y="34"/>
                    </a:lnTo>
                    <a:lnTo>
                      <a:pt x="136" y="39"/>
                    </a:lnTo>
                    <a:lnTo>
                      <a:pt x="142" y="45"/>
                    </a:lnTo>
                    <a:lnTo>
                      <a:pt x="144" y="50"/>
                    </a:lnTo>
                    <a:lnTo>
                      <a:pt x="147" y="54"/>
                    </a:lnTo>
                    <a:lnTo>
                      <a:pt x="150" y="57"/>
                    </a:lnTo>
                    <a:lnTo>
                      <a:pt x="153" y="61"/>
                    </a:lnTo>
                    <a:lnTo>
                      <a:pt x="157" y="65"/>
                    </a:lnTo>
                    <a:lnTo>
                      <a:pt x="162" y="68"/>
                    </a:lnTo>
                    <a:lnTo>
                      <a:pt x="167" y="70"/>
                    </a:lnTo>
                    <a:lnTo>
                      <a:pt x="172" y="72"/>
                    </a:lnTo>
                    <a:lnTo>
                      <a:pt x="176" y="72"/>
                    </a:lnTo>
                    <a:lnTo>
                      <a:pt x="180" y="71"/>
                    </a:lnTo>
                    <a:lnTo>
                      <a:pt x="184" y="71"/>
                    </a:lnTo>
                    <a:lnTo>
                      <a:pt x="188" y="71"/>
                    </a:lnTo>
                    <a:lnTo>
                      <a:pt x="192" y="71"/>
                    </a:lnTo>
                    <a:lnTo>
                      <a:pt x="196" y="71"/>
                    </a:lnTo>
                    <a:lnTo>
                      <a:pt x="200" y="72"/>
                    </a:lnTo>
                    <a:lnTo>
                      <a:pt x="203" y="74"/>
                    </a:lnTo>
                    <a:lnTo>
                      <a:pt x="206" y="78"/>
                    </a:lnTo>
                    <a:lnTo>
                      <a:pt x="209" y="81"/>
                    </a:lnTo>
                    <a:lnTo>
                      <a:pt x="213" y="84"/>
                    </a:lnTo>
                    <a:lnTo>
                      <a:pt x="217" y="87"/>
                    </a:lnTo>
                    <a:lnTo>
                      <a:pt x="220" y="90"/>
                    </a:lnTo>
                    <a:lnTo>
                      <a:pt x="225" y="91"/>
                    </a:lnTo>
                    <a:lnTo>
                      <a:pt x="229" y="93"/>
                    </a:lnTo>
                    <a:lnTo>
                      <a:pt x="233" y="95"/>
                    </a:lnTo>
                    <a:lnTo>
                      <a:pt x="237" y="94"/>
                    </a:lnTo>
                    <a:lnTo>
                      <a:pt x="241" y="93"/>
                    </a:lnTo>
                    <a:lnTo>
                      <a:pt x="245" y="92"/>
                    </a:lnTo>
                    <a:lnTo>
                      <a:pt x="248" y="91"/>
                    </a:lnTo>
                    <a:lnTo>
                      <a:pt x="251" y="91"/>
                    </a:lnTo>
                    <a:lnTo>
                      <a:pt x="255" y="91"/>
                    </a:lnTo>
                    <a:lnTo>
                      <a:pt x="257" y="92"/>
                    </a:lnTo>
                    <a:lnTo>
                      <a:pt x="260" y="95"/>
                    </a:lnTo>
                    <a:lnTo>
                      <a:pt x="267" y="100"/>
                    </a:lnTo>
                    <a:lnTo>
                      <a:pt x="273" y="105"/>
                    </a:lnTo>
                    <a:lnTo>
                      <a:pt x="279" y="111"/>
                    </a:lnTo>
                    <a:lnTo>
                      <a:pt x="283" y="117"/>
                    </a:lnTo>
                    <a:lnTo>
                      <a:pt x="289" y="123"/>
                    </a:lnTo>
                    <a:lnTo>
                      <a:pt x="295" y="128"/>
                    </a:lnTo>
                    <a:lnTo>
                      <a:pt x="301" y="132"/>
                    </a:lnTo>
                    <a:lnTo>
                      <a:pt x="308" y="136"/>
                    </a:lnTo>
                    <a:lnTo>
                      <a:pt x="309" y="137"/>
                    </a:lnTo>
                    <a:lnTo>
                      <a:pt x="308" y="139"/>
                    </a:lnTo>
                    <a:lnTo>
                      <a:pt x="306" y="140"/>
                    </a:lnTo>
                    <a:lnTo>
                      <a:pt x="306" y="141"/>
                    </a:lnTo>
                    <a:lnTo>
                      <a:pt x="279" y="162"/>
                    </a:lnTo>
                    <a:lnTo>
                      <a:pt x="277" y="164"/>
                    </a:lnTo>
                    <a:lnTo>
                      <a:pt x="275" y="165"/>
                    </a:lnTo>
                    <a:lnTo>
                      <a:pt x="273" y="167"/>
                    </a:lnTo>
                    <a:lnTo>
                      <a:pt x="271" y="170"/>
                    </a:lnTo>
                    <a:lnTo>
                      <a:pt x="270" y="173"/>
                    </a:lnTo>
                    <a:lnTo>
                      <a:pt x="268" y="175"/>
                    </a:lnTo>
                    <a:lnTo>
                      <a:pt x="266" y="178"/>
                    </a:lnTo>
                    <a:lnTo>
                      <a:pt x="264" y="180"/>
                    </a:lnTo>
                    <a:lnTo>
                      <a:pt x="262" y="185"/>
                    </a:lnTo>
                    <a:lnTo>
                      <a:pt x="260" y="190"/>
                    </a:lnTo>
                    <a:lnTo>
                      <a:pt x="258" y="195"/>
                    </a:lnTo>
                    <a:lnTo>
                      <a:pt x="256" y="199"/>
                    </a:lnTo>
                    <a:lnTo>
                      <a:pt x="253" y="203"/>
                    </a:lnTo>
                    <a:lnTo>
                      <a:pt x="250" y="206"/>
                    </a:lnTo>
                    <a:lnTo>
                      <a:pt x="247" y="210"/>
                    </a:lnTo>
                    <a:lnTo>
                      <a:pt x="242" y="212"/>
                    </a:lnTo>
                    <a:lnTo>
                      <a:pt x="235" y="212"/>
                    </a:lnTo>
                    <a:lnTo>
                      <a:pt x="229" y="211"/>
                    </a:lnTo>
                    <a:lnTo>
                      <a:pt x="223" y="209"/>
                    </a:lnTo>
                    <a:lnTo>
                      <a:pt x="217" y="206"/>
                    </a:lnTo>
                    <a:lnTo>
                      <a:pt x="211" y="203"/>
                    </a:lnTo>
                    <a:lnTo>
                      <a:pt x="206" y="200"/>
                    </a:lnTo>
                    <a:lnTo>
                      <a:pt x="201" y="196"/>
                    </a:lnTo>
                    <a:lnTo>
                      <a:pt x="196" y="193"/>
                    </a:lnTo>
                    <a:lnTo>
                      <a:pt x="191" y="189"/>
                    </a:lnTo>
                    <a:lnTo>
                      <a:pt x="186" y="185"/>
                    </a:lnTo>
                    <a:lnTo>
                      <a:pt x="180" y="182"/>
                    </a:lnTo>
                    <a:lnTo>
                      <a:pt x="176" y="179"/>
                    </a:lnTo>
                    <a:lnTo>
                      <a:pt x="171" y="177"/>
                    </a:lnTo>
                    <a:lnTo>
                      <a:pt x="164" y="176"/>
                    </a:lnTo>
                    <a:lnTo>
                      <a:pt x="158" y="175"/>
                    </a:lnTo>
                    <a:lnTo>
                      <a:pt x="151" y="175"/>
                    </a:lnTo>
                    <a:lnTo>
                      <a:pt x="147" y="176"/>
                    </a:lnTo>
                    <a:lnTo>
                      <a:pt x="143" y="177"/>
                    </a:lnTo>
                    <a:lnTo>
                      <a:pt x="141" y="179"/>
                    </a:lnTo>
                    <a:lnTo>
                      <a:pt x="138" y="181"/>
                    </a:lnTo>
                    <a:lnTo>
                      <a:pt x="135" y="183"/>
                    </a:lnTo>
                    <a:lnTo>
                      <a:pt x="133" y="186"/>
                    </a:lnTo>
                    <a:lnTo>
                      <a:pt x="132" y="189"/>
                    </a:lnTo>
                    <a:lnTo>
                      <a:pt x="130" y="192"/>
                    </a:lnTo>
                    <a:lnTo>
                      <a:pt x="129" y="195"/>
                    </a:lnTo>
                    <a:lnTo>
                      <a:pt x="129" y="198"/>
                    </a:lnTo>
                    <a:lnTo>
                      <a:pt x="128" y="201"/>
                    </a:lnTo>
                    <a:lnTo>
                      <a:pt x="126" y="203"/>
                    </a:lnTo>
                    <a:lnTo>
                      <a:pt x="125" y="205"/>
                    </a:lnTo>
                    <a:lnTo>
                      <a:pt x="124" y="208"/>
                    </a:lnTo>
                    <a:lnTo>
                      <a:pt x="123" y="210"/>
                    </a:lnTo>
                    <a:lnTo>
                      <a:pt x="122" y="213"/>
                    </a:lnTo>
                    <a:lnTo>
                      <a:pt x="119" y="215"/>
                    </a:lnTo>
                    <a:lnTo>
                      <a:pt x="115" y="216"/>
                    </a:lnTo>
                    <a:lnTo>
                      <a:pt x="111" y="218"/>
                    </a:lnTo>
                    <a:lnTo>
                      <a:pt x="107" y="218"/>
                    </a:lnTo>
                    <a:lnTo>
                      <a:pt x="103" y="219"/>
                    </a:lnTo>
                    <a:lnTo>
                      <a:pt x="99" y="218"/>
                    </a:lnTo>
                    <a:lnTo>
                      <a:pt x="95" y="217"/>
                    </a:lnTo>
                    <a:lnTo>
                      <a:pt x="92" y="216"/>
                    </a:lnTo>
                    <a:lnTo>
                      <a:pt x="91" y="215"/>
                    </a:lnTo>
                    <a:lnTo>
                      <a:pt x="90" y="214"/>
                    </a:lnTo>
                    <a:lnTo>
                      <a:pt x="89" y="214"/>
                    </a:lnTo>
                    <a:lnTo>
                      <a:pt x="87" y="214"/>
                    </a:lnTo>
                    <a:lnTo>
                      <a:pt x="82" y="208"/>
                    </a:lnTo>
                    <a:lnTo>
                      <a:pt x="77" y="203"/>
                    </a:lnTo>
                    <a:lnTo>
                      <a:pt x="71" y="199"/>
                    </a:lnTo>
                    <a:lnTo>
                      <a:pt x="65" y="195"/>
                    </a:lnTo>
                    <a:lnTo>
                      <a:pt x="59" y="190"/>
                    </a:lnTo>
                    <a:lnTo>
                      <a:pt x="53" y="185"/>
                    </a:lnTo>
                    <a:lnTo>
                      <a:pt x="47" y="180"/>
                    </a:lnTo>
                    <a:lnTo>
                      <a:pt x="43" y="174"/>
                    </a:lnTo>
                    <a:lnTo>
                      <a:pt x="37" y="167"/>
                    </a:lnTo>
                    <a:lnTo>
                      <a:pt x="33" y="162"/>
                    </a:lnTo>
                    <a:lnTo>
                      <a:pt x="28" y="155"/>
                    </a:lnTo>
                    <a:lnTo>
                      <a:pt x="26" y="147"/>
                    </a:lnTo>
                    <a:lnTo>
                      <a:pt x="22" y="140"/>
                    </a:lnTo>
                    <a:lnTo>
                      <a:pt x="18" y="132"/>
                    </a:lnTo>
                    <a:lnTo>
                      <a:pt x="14" y="126"/>
                    </a:lnTo>
                    <a:lnTo>
                      <a:pt x="9" y="119"/>
                    </a:lnTo>
                    <a:lnTo>
                      <a:pt x="6" y="113"/>
                    </a:lnTo>
                    <a:lnTo>
                      <a:pt x="3" y="107"/>
                    </a:lnTo>
                    <a:lnTo>
                      <a:pt x="1" y="100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1" y="81"/>
                    </a:lnTo>
                    <a:lnTo>
                      <a:pt x="2" y="74"/>
                    </a:lnTo>
                    <a:lnTo>
                      <a:pt x="4" y="68"/>
                    </a:lnTo>
                    <a:lnTo>
                      <a:pt x="6" y="61"/>
                    </a:lnTo>
                    <a:lnTo>
                      <a:pt x="8" y="54"/>
                    </a:lnTo>
                    <a:lnTo>
                      <a:pt x="10" y="48"/>
                    </a:lnTo>
                    <a:lnTo>
                      <a:pt x="13" y="41"/>
                    </a:lnTo>
                    <a:lnTo>
                      <a:pt x="16" y="34"/>
                    </a:lnTo>
                    <a:lnTo>
                      <a:pt x="18" y="26"/>
                    </a:lnTo>
                    <a:lnTo>
                      <a:pt x="20" y="20"/>
                    </a:lnTo>
                    <a:lnTo>
                      <a:pt x="21" y="14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369">
                <a:extLst>
                  <a:ext uri="{FF2B5EF4-FFF2-40B4-BE49-F238E27FC236}">
                    <a16:creationId xmlns:a16="http://schemas.microsoft.com/office/drawing/2014/main" id="{EF8D443B-44DF-8740-9AF8-469FACD8A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591" y="4013568"/>
                <a:ext cx="435747" cy="442708"/>
              </a:xfrm>
              <a:custGeom>
                <a:avLst/>
                <a:gdLst>
                  <a:gd name="T0" fmla="*/ 2147483647 w 313"/>
                  <a:gd name="T1" fmla="*/ 0 h 318"/>
                  <a:gd name="T2" fmla="*/ 2147483647 w 313"/>
                  <a:gd name="T3" fmla="*/ 2147483647 h 318"/>
                  <a:gd name="T4" fmla="*/ 2147483647 w 313"/>
                  <a:gd name="T5" fmla="*/ 2147483647 h 318"/>
                  <a:gd name="T6" fmla="*/ 2147483647 w 313"/>
                  <a:gd name="T7" fmla="*/ 2147483647 h 318"/>
                  <a:gd name="T8" fmla="*/ 2147483647 w 313"/>
                  <a:gd name="T9" fmla="*/ 2147483647 h 318"/>
                  <a:gd name="T10" fmla="*/ 2147483647 w 313"/>
                  <a:gd name="T11" fmla="*/ 2147483647 h 318"/>
                  <a:gd name="T12" fmla="*/ 2147483647 w 313"/>
                  <a:gd name="T13" fmla="*/ 2147483647 h 318"/>
                  <a:gd name="T14" fmla="*/ 2147483647 w 313"/>
                  <a:gd name="T15" fmla="*/ 2147483647 h 318"/>
                  <a:gd name="T16" fmla="*/ 2147483647 w 313"/>
                  <a:gd name="T17" fmla="*/ 2147483647 h 318"/>
                  <a:gd name="T18" fmla="*/ 2147483647 w 313"/>
                  <a:gd name="T19" fmla="*/ 2147483647 h 318"/>
                  <a:gd name="T20" fmla="*/ 2147483647 w 313"/>
                  <a:gd name="T21" fmla="*/ 2147483647 h 318"/>
                  <a:gd name="T22" fmla="*/ 2147483647 w 313"/>
                  <a:gd name="T23" fmla="*/ 2147483647 h 318"/>
                  <a:gd name="T24" fmla="*/ 2147483647 w 313"/>
                  <a:gd name="T25" fmla="*/ 2147483647 h 318"/>
                  <a:gd name="T26" fmla="*/ 2147483647 w 313"/>
                  <a:gd name="T27" fmla="*/ 2147483647 h 318"/>
                  <a:gd name="T28" fmla="*/ 2147483647 w 313"/>
                  <a:gd name="T29" fmla="*/ 2147483647 h 318"/>
                  <a:gd name="T30" fmla="*/ 2147483647 w 313"/>
                  <a:gd name="T31" fmla="*/ 2147483647 h 318"/>
                  <a:gd name="T32" fmla="*/ 2147483647 w 313"/>
                  <a:gd name="T33" fmla="*/ 2147483647 h 318"/>
                  <a:gd name="T34" fmla="*/ 2147483647 w 313"/>
                  <a:gd name="T35" fmla="*/ 2147483647 h 318"/>
                  <a:gd name="T36" fmla="*/ 2147483647 w 313"/>
                  <a:gd name="T37" fmla="*/ 2147483647 h 318"/>
                  <a:gd name="T38" fmla="*/ 2147483647 w 313"/>
                  <a:gd name="T39" fmla="*/ 2147483647 h 318"/>
                  <a:gd name="T40" fmla="*/ 2147483647 w 313"/>
                  <a:gd name="T41" fmla="*/ 2147483647 h 318"/>
                  <a:gd name="T42" fmla="*/ 2147483647 w 313"/>
                  <a:gd name="T43" fmla="*/ 2147483647 h 318"/>
                  <a:gd name="T44" fmla="*/ 2147483647 w 313"/>
                  <a:gd name="T45" fmla="*/ 2147483647 h 318"/>
                  <a:gd name="T46" fmla="*/ 2147483647 w 313"/>
                  <a:gd name="T47" fmla="*/ 2147483647 h 318"/>
                  <a:gd name="T48" fmla="*/ 2147483647 w 313"/>
                  <a:gd name="T49" fmla="*/ 2147483647 h 318"/>
                  <a:gd name="T50" fmla="*/ 2147483647 w 313"/>
                  <a:gd name="T51" fmla="*/ 2147483647 h 318"/>
                  <a:gd name="T52" fmla="*/ 2147483647 w 313"/>
                  <a:gd name="T53" fmla="*/ 2147483647 h 318"/>
                  <a:gd name="T54" fmla="*/ 2147483647 w 313"/>
                  <a:gd name="T55" fmla="*/ 2147483647 h 318"/>
                  <a:gd name="T56" fmla="*/ 2147483647 w 313"/>
                  <a:gd name="T57" fmla="*/ 2147483647 h 318"/>
                  <a:gd name="T58" fmla="*/ 2147483647 w 313"/>
                  <a:gd name="T59" fmla="*/ 2147483647 h 318"/>
                  <a:gd name="T60" fmla="*/ 2147483647 w 313"/>
                  <a:gd name="T61" fmla="*/ 2147483647 h 318"/>
                  <a:gd name="T62" fmla="*/ 2147483647 w 313"/>
                  <a:gd name="T63" fmla="*/ 2147483647 h 318"/>
                  <a:gd name="T64" fmla="*/ 2147483647 w 313"/>
                  <a:gd name="T65" fmla="*/ 2147483647 h 318"/>
                  <a:gd name="T66" fmla="*/ 2147483647 w 313"/>
                  <a:gd name="T67" fmla="*/ 2147483647 h 318"/>
                  <a:gd name="T68" fmla="*/ 2147483647 w 313"/>
                  <a:gd name="T69" fmla="*/ 2147483647 h 318"/>
                  <a:gd name="T70" fmla="*/ 2147483647 w 313"/>
                  <a:gd name="T71" fmla="*/ 2147483647 h 318"/>
                  <a:gd name="T72" fmla="*/ 2147483647 w 313"/>
                  <a:gd name="T73" fmla="*/ 2147483647 h 318"/>
                  <a:gd name="T74" fmla="*/ 2147483647 w 313"/>
                  <a:gd name="T75" fmla="*/ 2147483647 h 318"/>
                  <a:gd name="T76" fmla="*/ 2147483647 w 313"/>
                  <a:gd name="T77" fmla="*/ 2147483647 h 318"/>
                  <a:gd name="T78" fmla="*/ 2147483647 w 313"/>
                  <a:gd name="T79" fmla="*/ 2147483647 h 318"/>
                  <a:gd name="T80" fmla="*/ 2147483647 w 313"/>
                  <a:gd name="T81" fmla="*/ 2147483647 h 318"/>
                  <a:gd name="T82" fmla="*/ 2147483647 w 313"/>
                  <a:gd name="T83" fmla="*/ 2147483647 h 318"/>
                  <a:gd name="T84" fmla="*/ 2147483647 w 313"/>
                  <a:gd name="T85" fmla="*/ 2147483647 h 318"/>
                  <a:gd name="T86" fmla="*/ 2147483647 w 313"/>
                  <a:gd name="T87" fmla="*/ 2147483647 h 318"/>
                  <a:gd name="T88" fmla="*/ 2147483647 w 313"/>
                  <a:gd name="T89" fmla="*/ 2147483647 h 318"/>
                  <a:gd name="T90" fmla="*/ 2147483647 w 313"/>
                  <a:gd name="T91" fmla="*/ 2147483647 h 318"/>
                  <a:gd name="T92" fmla="*/ 2147483647 w 313"/>
                  <a:gd name="T93" fmla="*/ 2147483647 h 318"/>
                  <a:gd name="T94" fmla="*/ 2147483647 w 313"/>
                  <a:gd name="T95" fmla="*/ 2147483647 h 318"/>
                  <a:gd name="T96" fmla="*/ 2147483647 w 313"/>
                  <a:gd name="T97" fmla="*/ 2147483647 h 318"/>
                  <a:gd name="T98" fmla="*/ 2147483647 w 313"/>
                  <a:gd name="T99" fmla="*/ 2147483647 h 318"/>
                  <a:gd name="T100" fmla="*/ 2147483647 w 313"/>
                  <a:gd name="T101" fmla="*/ 2147483647 h 318"/>
                  <a:gd name="T102" fmla="*/ 2147483647 w 313"/>
                  <a:gd name="T103" fmla="*/ 2147483647 h 318"/>
                  <a:gd name="T104" fmla="*/ 2147483647 w 313"/>
                  <a:gd name="T105" fmla="*/ 2147483647 h 318"/>
                  <a:gd name="T106" fmla="*/ 2147483647 w 313"/>
                  <a:gd name="T107" fmla="*/ 2147483647 h 318"/>
                  <a:gd name="T108" fmla="*/ 2147483647 w 313"/>
                  <a:gd name="T109" fmla="*/ 2147483647 h 318"/>
                  <a:gd name="T110" fmla="*/ 2147483647 w 313"/>
                  <a:gd name="T111" fmla="*/ 2147483647 h 318"/>
                  <a:gd name="T112" fmla="*/ 2147483647 w 313"/>
                  <a:gd name="T113" fmla="*/ 2147483647 h 318"/>
                  <a:gd name="T114" fmla="*/ 2147483647 w 313"/>
                  <a:gd name="T115" fmla="*/ 2147483647 h 318"/>
                  <a:gd name="T116" fmla="*/ 2147483647 w 313"/>
                  <a:gd name="T117" fmla="*/ 2147483647 h 3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3"/>
                  <a:gd name="T178" fmla="*/ 0 h 318"/>
                  <a:gd name="T179" fmla="*/ 313 w 313"/>
                  <a:gd name="T180" fmla="*/ 318 h 31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3" h="318">
                    <a:moveTo>
                      <a:pt x="29" y="0"/>
                    </a:move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9" y="7"/>
                    </a:lnTo>
                    <a:lnTo>
                      <a:pt x="45" y="14"/>
                    </a:lnTo>
                    <a:lnTo>
                      <a:pt x="51" y="22"/>
                    </a:lnTo>
                    <a:lnTo>
                      <a:pt x="57" y="28"/>
                    </a:lnTo>
                    <a:lnTo>
                      <a:pt x="63" y="35"/>
                    </a:lnTo>
                    <a:lnTo>
                      <a:pt x="71" y="41"/>
                    </a:lnTo>
                    <a:lnTo>
                      <a:pt x="78" y="47"/>
                    </a:lnTo>
                    <a:lnTo>
                      <a:pt x="87" y="50"/>
                    </a:lnTo>
                    <a:lnTo>
                      <a:pt x="90" y="49"/>
                    </a:lnTo>
                    <a:lnTo>
                      <a:pt x="91" y="48"/>
                    </a:lnTo>
                    <a:lnTo>
                      <a:pt x="93" y="48"/>
                    </a:lnTo>
                    <a:lnTo>
                      <a:pt x="94" y="47"/>
                    </a:lnTo>
                    <a:lnTo>
                      <a:pt x="95" y="47"/>
                    </a:lnTo>
                    <a:lnTo>
                      <a:pt x="95" y="46"/>
                    </a:lnTo>
                    <a:lnTo>
                      <a:pt x="96" y="45"/>
                    </a:lnTo>
                    <a:lnTo>
                      <a:pt x="97" y="45"/>
                    </a:lnTo>
                    <a:lnTo>
                      <a:pt x="113" y="55"/>
                    </a:lnTo>
                    <a:lnTo>
                      <a:pt x="117" y="60"/>
                    </a:lnTo>
                    <a:lnTo>
                      <a:pt x="120" y="65"/>
                    </a:lnTo>
                    <a:lnTo>
                      <a:pt x="125" y="69"/>
                    </a:lnTo>
                    <a:lnTo>
                      <a:pt x="130" y="72"/>
                    </a:lnTo>
                    <a:lnTo>
                      <a:pt x="134" y="76"/>
                    </a:lnTo>
                    <a:lnTo>
                      <a:pt x="139" y="78"/>
                    </a:lnTo>
                    <a:lnTo>
                      <a:pt x="144" y="80"/>
                    </a:lnTo>
                    <a:lnTo>
                      <a:pt x="150" y="83"/>
                    </a:lnTo>
                    <a:lnTo>
                      <a:pt x="155" y="85"/>
                    </a:lnTo>
                    <a:lnTo>
                      <a:pt x="160" y="87"/>
                    </a:lnTo>
                    <a:lnTo>
                      <a:pt x="166" y="90"/>
                    </a:lnTo>
                    <a:lnTo>
                      <a:pt x="171" y="93"/>
                    </a:lnTo>
                    <a:lnTo>
                      <a:pt x="176" y="96"/>
                    </a:lnTo>
                    <a:lnTo>
                      <a:pt x="180" y="100"/>
                    </a:lnTo>
                    <a:lnTo>
                      <a:pt x="184" y="104"/>
                    </a:lnTo>
                    <a:lnTo>
                      <a:pt x="187" y="109"/>
                    </a:lnTo>
                    <a:lnTo>
                      <a:pt x="188" y="112"/>
                    </a:lnTo>
                    <a:lnTo>
                      <a:pt x="188" y="115"/>
                    </a:lnTo>
                    <a:lnTo>
                      <a:pt x="189" y="119"/>
                    </a:lnTo>
                    <a:lnTo>
                      <a:pt x="190" y="123"/>
                    </a:lnTo>
                    <a:lnTo>
                      <a:pt x="191" y="126"/>
                    </a:lnTo>
                    <a:lnTo>
                      <a:pt x="192" y="129"/>
                    </a:lnTo>
                    <a:lnTo>
                      <a:pt x="193" y="132"/>
                    </a:lnTo>
                    <a:lnTo>
                      <a:pt x="193" y="135"/>
                    </a:lnTo>
                    <a:lnTo>
                      <a:pt x="201" y="147"/>
                    </a:lnTo>
                    <a:lnTo>
                      <a:pt x="214" y="157"/>
                    </a:lnTo>
                    <a:lnTo>
                      <a:pt x="241" y="185"/>
                    </a:lnTo>
                    <a:lnTo>
                      <a:pt x="260" y="216"/>
                    </a:lnTo>
                    <a:lnTo>
                      <a:pt x="265" y="218"/>
                    </a:lnTo>
                    <a:lnTo>
                      <a:pt x="272" y="222"/>
                    </a:lnTo>
                    <a:lnTo>
                      <a:pt x="281" y="226"/>
                    </a:lnTo>
                    <a:lnTo>
                      <a:pt x="288" y="231"/>
                    </a:lnTo>
                    <a:lnTo>
                      <a:pt x="296" y="236"/>
                    </a:lnTo>
                    <a:lnTo>
                      <a:pt x="304" y="240"/>
                    </a:lnTo>
                    <a:lnTo>
                      <a:pt x="309" y="246"/>
                    </a:lnTo>
                    <a:lnTo>
                      <a:pt x="312" y="252"/>
                    </a:lnTo>
                    <a:lnTo>
                      <a:pt x="309" y="253"/>
                    </a:lnTo>
                    <a:lnTo>
                      <a:pt x="307" y="253"/>
                    </a:lnTo>
                    <a:lnTo>
                      <a:pt x="305" y="253"/>
                    </a:lnTo>
                    <a:lnTo>
                      <a:pt x="302" y="252"/>
                    </a:lnTo>
                    <a:lnTo>
                      <a:pt x="299" y="252"/>
                    </a:lnTo>
                    <a:lnTo>
                      <a:pt x="296" y="252"/>
                    </a:lnTo>
                    <a:lnTo>
                      <a:pt x="293" y="252"/>
                    </a:lnTo>
                    <a:lnTo>
                      <a:pt x="289" y="253"/>
                    </a:lnTo>
                    <a:lnTo>
                      <a:pt x="286" y="254"/>
                    </a:lnTo>
                    <a:lnTo>
                      <a:pt x="284" y="255"/>
                    </a:lnTo>
                    <a:lnTo>
                      <a:pt x="281" y="256"/>
                    </a:lnTo>
                    <a:lnTo>
                      <a:pt x="277" y="257"/>
                    </a:lnTo>
                    <a:lnTo>
                      <a:pt x="274" y="259"/>
                    </a:lnTo>
                    <a:lnTo>
                      <a:pt x="271" y="260"/>
                    </a:lnTo>
                    <a:lnTo>
                      <a:pt x="268" y="261"/>
                    </a:lnTo>
                    <a:lnTo>
                      <a:pt x="265" y="262"/>
                    </a:lnTo>
                    <a:lnTo>
                      <a:pt x="256" y="263"/>
                    </a:lnTo>
                    <a:lnTo>
                      <a:pt x="247" y="264"/>
                    </a:lnTo>
                    <a:lnTo>
                      <a:pt x="238" y="265"/>
                    </a:lnTo>
                    <a:lnTo>
                      <a:pt x="230" y="267"/>
                    </a:lnTo>
                    <a:lnTo>
                      <a:pt x="221" y="270"/>
                    </a:lnTo>
                    <a:lnTo>
                      <a:pt x="212" y="274"/>
                    </a:lnTo>
                    <a:lnTo>
                      <a:pt x="204" y="278"/>
                    </a:lnTo>
                    <a:lnTo>
                      <a:pt x="196" y="284"/>
                    </a:lnTo>
                    <a:lnTo>
                      <a:pt x="168" y="303"/>
                    </a:lnTo>
                    <a:lnTo>
                      <a:pt x="163" y="304"/>
                    </a:lnTo>
                    <a:lnTo>
                      <a:pt x="157" y="307"/>
                    </a:lnTo>
                    <a:lnTo>
                      <a:pt x="152" y="310"/>
                    </a:lnTo>
                    <a:lnTo>
                      <a:pt x="147" y="313"/>
                    </a:lnTo>
                    <a:lnTo>
                      <a:pt x="141" y="315"/>
                    </a:lnTo>
                    <a:lnTo>
                      <a:pt x="136" y="317"/>
                    </a:lnTo>
                    <a:lnTo>
                      <a:pt x="130" y="317"/>
                    </a:lnTo>
                    <a:lnTo>
                      <a:pt x="124" y="315"/>
                    </a:lnTo>
                    <a:lnTo>
                      <a:pt x="122" y="310"/>
                    </a:lnTo>
                    <a:lnTo>
                      <a:pt x="120" y="304"/>
                    </a:lnTo>
                    <a:lnTo>
                      <a:pt x="118" y="299"/>
                    </a:lnTo>
                    <a:lnTo>
                      <a:pt x="117" y="294"/>
                    </a:lnTo>
                    <a:lnTo>
                      <a:pt x="115" y="289"/>
                    </a:lnTo>
                    <a:lnTo>
                      <a:pt x="113" y="284"/>
                    </a:lnTo>
                    <a:lnTo>
                      <a:pt x="110" y="278"/>
                    </a:lnTo>
                    <a:lnTo>
                      <a:pt x="108" y="273"/>
                    </a:lnTo>
                    <a:lnTo>
                      <a:pt x="105" y="267"/>
                    </a:lnTo>
                    <a:lnTo>
                      <a:pt x="103" y="261"/>
                    </a:lnTo>
                    <a:lnTo>
                      <a:pt x="101" y="255"/>
                    </a:lnTo>
                    <a:lnTo>
                      <a:pt x="100" y="249"/>
                    </a:lnTo>
                    <a:lnTo>
                      <a:pt x="100" y="243"/>
                    </a:lnTo>
                    <a:lnTo>
                      <a:pt x="99" y="238"/>
                    </a:lnTo>
                    <a:lnTo>
                      <a:pt x="99" y="232"/>
                    </a:lnTo>
                    <a:lnTo>
                      <a:pt x="100" y="226"/>
                    </a:lnTo>
                    <a:lnTo>
                      <a:pt x="100" y="220"/>
                    </a:lnTo>
                    <a:lnTo>
                      <a:pt x="101" y="213"/>
                    </a:lnTo>
                    <a:lnTo>
                      <a:pt x="102" y="207"/>
                    </a:lnTo>
                    <a:lnTo>
                      <a:pt x="102" y="201"/>
                    </a:lnTo>
                    <a:lnTo>
                      <a:pt x="103" y="194"/>
                    </a:lnTo>
                    <a:lnTo>
                      <a:pt x="104" y="188"/>
                    </a:lnTo>
                    <a:lnTo>
                      <a:pt x="104" y="182"/>
                    </a:lnTo>
                    <a:lnTo>
                      <a:pt x="105" y="176"/>
                    </a:lnTo>
                    <a:lnTo>
                      <a:pt x="104" y="173"/>
                    </a:lnTo>
                    <a:lnTo>
                      <a:pt x="104" y="171"/>
                    </a:lnTo>
                    <a:lnTo>
                      <a:pt x="103" y="169"/>
                    </a:lnTo>
                    <a:lnTo>
                      <a:pt x="102" y="167"/>
                    </a:lnTo>
                    <a:lnTo>
                      <a:pt x="101" y="165"/>
                    </a:lnTo>
                    <a:lnTo>
                      <a:pt x="99" y="164"/>
                    </a:lnTo>
                    <a:lnTo>
                      <a:pt x="98" y="163"/>
                    </a:lnTo>
                    <a:lnTo>
                      <a:pt x="95" y="161"/>
                    </a:lnTo>
                    <a:lnTo>
                      <a:pt x="92" y="162"/>
                    </a:lnTo>
                    <a:lnTo>
                      <a:pt x="89" y="164"/>
                    </a:lnTo>
                    <a:lnTo>
                      <a:pt x="85" y="166"/>
                    </a:lnTo>
                    <a:lnTo>
                      <a:pt x="83" y="170"/>
                    </a:lnTo>
                    <a:lnTo>
                      <a:pt x="83" y="171"/>
                    </a:lnTo>
                    <a:lnTo>
                      <a:pt x="83" y="173"/>
                    </a:lnTo>
                    <a:lnTo>
                      <a:pt x="82" y="176"/>
                    </a:lnTo>
                    <a:lnTo>
                      <a:pt x="82" y="179"/>
                    </a:lnTo>
                    <a:lnTo>
                      <a:pt x="80" y="181"/>
                    </a:lnTo>
                    <a:lnTo>
                      <a:pt x="79" y="184"/>
                    </a:lnTo>
                    <a:lnTo>
                      <a:pt x="78" y="185"/>
                    </a:lnTo>
                    <a:lnTo>
                      <a:pt x="75" y="185"/>
                    </a:lnTo>
                    <a:lnTo>
                      <a:pt x="74" y="181"/>
                    </a:lnTo>
                    <a:lnTo>
                      <a:pt x="73" y="178"/>
                    </a:lnTo>
                    <a:lnTo>
                      <a:pt x="72" y="174"/>
                    </a:lnTo>
                    <a:lnTo>
                      <a:pt x="72" y="171"/>
                    </a:lnTo>
                    <a:lnTo>
                      <a:pt x="72" y="167"/>
                    </a:lnTo>
                    <a:lnTo>
                      <a:pt x="72" y="163"/>
                    </a:lnTo>
                    <a:lnTo>
                      <a:pt x="72" y="160"/>
                    </a:lnTo>
                    <a:lnTo>
                      <a:pt x="72" y="156"/>
                    </a:lnTo>
                    <a:lnTo>
                      <a:pt x="73" y="151"/>
                    </a:lnTo>
                    <a:lnTo>
                      <a:pt x="73" y="147"/>
                    </a:lnTo>
                    <a:lnTo>
                      <a:pt x="71" y="144"/>
                    </a:lnTo>
                    <a:lnTo>
                      <a:pt x="68" y="141"/>
                    </a:lnTo>
                    <a:lnTo>
                      <a:pt x="65" y="139"/>
                    </a:lnTo>
                    <a:lnTo>
                      <a:pt x="61" y="137"/>
                    </a:lnTo>
                    <a:lnTo>
                      <a:pt x="57" y="135"/>
                    </a:lnTo>
                    <a:lnTo>
                      <a:pt x="54" y="133"/>
                    </a:lnTo>
                    <a:lnTo>
                      <a:pt x="52" y="129"/>
                    </a:lnTo>
                    <a:lnTo>
                      <a:pt x="51" y="123"/>
                    </a:lnTo>
                    <a:lnTo>
                      <a:pt x="51" y="116"/>
                    </a:lnTo>
                    <a:lnTo>
                      <a:pt x="52" y="109"/>
                    </a:lnTo>
                    <a:lnTo>
                      <a:pt x="53" y="101"/>
                    </a:lnTo>
                    <a:lnTo>
                      <a:pt x="55" y="94"/>
                    </a:lnTo>
                    <a:lnTo>
                      <a:pt x="57" y="88"/>
                    </a:lnTo>
                    <a:lnTo>
                      <a:pt x="58" y="83"/>
                    </a:lnTo>
                    <a:lnTo>
                      <a:pt x="58" y="80"/>
                    </a:lnTo>
                    <a:lnTo>
                      <a:pt x="57" y="78"/>
                    </a:lnTo>
                    <a:lnTo>
                      <a:pt x="56" y="75"/>
                    </a:lnTo>
                    <a:lnTo>
                      <a:pt x="54" y="73"/>
                    </a:lnTo>
                    <a:lnTo>
                      <a:pt x="52" y="71"/>
                    </a:lnTo>
                    <a:lnTo>
                      <a:pt x="50" y="69"/>
                    </a:lnTo>
                    <a:lnTo>
                      <a:pt x="47" y="68"/>
                    </a:lnTo>
                    <a:lnTo>
                      <a:pt x="44" y="67"/>
                    </a:lnTo>
                    <a:lnTo>
                      <a:pt x="40" y="66"/>
                    </a:lnTo>
                    <a:lnTo>
                      <a:pt x="35" y="66"/>
                    </a:lnTo>
                    <a:lnTo>
                      <a:pt x="31" y="67"/>
                    </a:lnTo>
                    <a:lnTo>
                      <a:pt x="27" y="68"/>
                    </a:lnTo>
                    <a:lnTo>
                      <a:pt x="24" y="70"/>
                    </a:lnTo>
                    <a:lnTo>
                      <a:pt x="20" y="71"/>
                    </a:lnTo>
                    <a:lnTo>
                      <a:pt x="15" y="71"/>
                    </a:lnTo>
                    <a:lnTo>
                      <a:pt x="12" y="70"/>
                    </a:lnTo>
                    <a:lnTo>
                      <a:pt x="0" y="38"/>
                    </a:lnTo>
                    <a:lnTo>
                      <a:pt x="10" y="14"/>
                    </a:lnTo>
                    <a:lnTo>
                      <a:pt x="15" y="6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373">
                <a:extLst>
                  <a:ext uri="{FF2B5EF4-FFF2-40B4-BE49-F238E27FC236}">
                    <a16:creationId xmlns:a16="http://schemas.microsoft.com/office/drawing/2014/main" id="{8B21D13F-418D-2342-B901-4347C4420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731" y="3630724"/>
                <a:ext cx="437139" cy="246412"/>
              </a:xfrm>
              <a:custGeom>
                <a:avLst/>
                <a:gdLst>
                  <a:gd name="T0" fmla="*/ 2147483647 w 314"/>
                  <a:gd name="T1" fmla="*/ 2147483647 h 177"/>
                  <a:gd name="T2" fmla="*/ 2147483647 w 314"/>
                  <a:gd name="T3" fmla="*/ 2147483647 h 177"/>
                  <a:gd name="T4" fmla="*/ 2147483647 w 314"/>
                  <a:gd name="T5" fmla="*/ 2147483647 h 177"/>
                  <a:gd name="T6" fmla="*/ 2147483647 w 314"/>
                  <a:gd name="T7" fmla="*/ 2147483647 h 177"/>
                  <a:gd name="T8" fmla="*/ 2147483647 w 314"/>
                  <a:gd name="T9" fmla="*/ 2147483647 h 177"/>
                  <a:gd name="T10" fmla="*/ 2147483647 w 314"/>
                  <a:gd name="T11" fmla="*/ 2147483647 h 177"/>
                  <a:gd name="T12" fmla="*/ 2147483647 w 314"/>
                  <a:gd name="T13" fmla="*/ 2147483647 h 177"/>
                  <a:gd name="T14" fmla="*/ 2147483647 w 314"/>
                  <a:gd name="T15" fmla="*/ 2147483647 h 177"/>
                  <a:gd name="T16" fmla="*/ 2147483647 w 314"/>
                  <a:gd name="T17" fmla="*/ 2147483647 h 177"/>
                  <a:gd name="T18" fmla="*/ 2147483647 w 314"/>
                  <a:gd name="T19" fmla="*/ 2147483647 h 177"/>
                  <a:gd name="T20" fmla="*/ 2147483647 w 314"/>
                  <a:gd name="T21" fmla="*/ 2147483647 h 177"/>
                  <a:gd name="T22" fmla="*/ 2147483647 w 314"/>
                  <a:gd name="T23" fmla="*/ 2147483647 h 177"/>
                  <a:gd name="T24" fmla="*/ 2147483647 w 314"/>
                  <a:gd name="T25" fmla="*/ 2147483647 h 177"/>
                  <a:gd name="T26" fmla="*/ 2147483647 w 314"/>
                  <a:gd name="T27" fmla="*/ 2147483647 h 177"/>
                  <a:gd name="T28" fmla="*/ 2147483647 w 314"/>
                  <a:gd name="T29" fmla="*/ 2147483647 h 177"/>
                  <a:gd name="T30" fmla="*/ 2147483647 w 314"/>
                  <a:gd name="T31" fmla="*/ 2147483647 h 177"/>
                  <a:gd name="T32" fmla="*/ 2147483647 w 314"/>
                  <a:gd name="T33" fmla="*/ 2147483647 h 177"/>
                  <a:gd name="T34" fmla="*/ 2147483647 w 314"/>
                  <a:gd name="T35" fmla="*/ 2147483647 h 177"/>
                  <a:gd name="T36" fmla="*/ 2147483647 w 314"/>
                  <a:gd name="T37" fmla="*/ 2147483647 h 177"/>
                  <a:gd name="T38" fmla="*/ 2147483647 w 314"/>
                  <a:gd name="T39" fmla="*/ 2147483647 h 177"/>
                  <a:gd name="T40" fmla="*/ 2147483647 w 314"/>
                  <a:gd name="T41" fmla="*/ 2147483647 h 177"/>
                  <a:gd name="T42" fmla="*/ 2147483647 w 314"/>
                  <a:gd name="T43" fmla="*/ 2147483647 h 177"/>
                  <a:gd name="T44" fmla="*/ 2147483647 w 314"/>
                  <a:gd name="T45" fmla="*/ 2147483647 h 177"/>
                  <a:gd name="T46" fmla="*/ 2147483647 w 314"/>
                  <a:gd name="T47" fmla="*/ 2147483647 h 177"/>
                  <a:gd name="T48" fmla="*/ 2147483647 w 314"/>
                  <a:gd name="T49" fmla="*/ 2147483647 h 177"/>
                  <a:gd name="T50" fmla="*/ 2147483647 w 314"/>
                  <a:gd name="T51" fmla="*/ 2147483647 h 177"/>
                  <a:gd name="T52" fmla="*/ 2147483647 w 314"/>
                  <a:gd name="T53" fmla="*/ 2147483647 h 177"/>
                  <a:gd name="T54" fmla="*/ 2147483647 w 314"/>
                  <a:gd name="T55" fmla="*/ 2147483647 h 177"/>
                  <a:gd name="T56" fmla="*/ 2147483647 w 314"/>
                  <a:gd name="T57" fmla="*/ 2147483647 h 177"/>
                  <a:gd name="T58" fmla="*/ 2147483647 w 314"/>
                  <a:gd name="T59" fmla="*/ 2147483647 h 177"/>
                  <a:gd name="T60" fmla="*/ 2147483647 w 314"/>
                  <a:gd name="T61" fmla="*/ 2147483647 h 177"/>
                  <a:gd name="T62" fmla="*/ 2147483647 w 314"/>
                  <a:gd name="T63" fmla="*/ 2147483647 h 177"/>
                  <a:gd name="T64" fmla="*/ 2147483647 w 314"/>
                  <a:gd name="T65" fmla="*/ 2147483647 h 177"/>
                  <a:gd name="T66" fmla="*/ 2147483647 w 314"/>
                  <a:gd name="T67" fmla="*/ 2147483647 h 177"/>
                  <a:gd name="T68" fmla="*/ 2147483647 w 314"/>
                  <a:gd name="T69" fmla="*/ 2147483647 h 177"/>
                  <a:gd name="T70" fmla="*/ 2147483647 w 314"/>
                  <a:gd name="T71" fmla="*/ 2147483647 h 177"/>
                  <a:gd name="T72" fmla="*/ 2147483647 w 314"/>
                  <a:gd name="T73" fmla="*/ 2147483647 h 177"/>
                  <a:gd name="T74" fmla="*/ 2147483647 w 314"/>
                  <a:gd name="T75" fmla="*/ 2147483647 h 177"/>
                  <a:gd name="T76" fmla="*/ 2147483647 w 314"/>
                  <a:gd name="T77" fmla="*/ 2147483647 h 177"/>
                  <a:gd name="T78" fmla="*/ 2147483647 w 314"/>
                  <a:gd name="T79" fmla="*/ 2147483647 h 177"/>
                  <a:gd name="T80" fmla="*/ 2147483647 w 314"/>
                  <a:gd name="T81" fmla="*/ 2147483647 h 177"/>
                  <a:gd name="T82" fmla="*/ 2147483647 w 314"/>
                  <a:gd name="T83" fmla="*/ 2147483647 h 177"/>
                  <a:gd name="T84" fmla="*/ 2147483647 w 314"/>
                  <a:gd name="T85" fmla="*/ 2147483647 h 177"/>
                  <a:gd name="T86" fmla="*/ 0 w 314"/>
                  <a:gd name="T87" fmla="*/ 2147483647 h 177"/>
                  <a:gd name="T88" fmla="*/ 2147483647 w 314"/>
                  <a:gd name="T89" fmla="*/ 2147483647 h 177"/>
                  <a:gd name="T90" fmla="*/ 2147483647 w 314"/>
                  <a:gd name="T91" fmla="*/ 2147483647 h 177"/>
                  <a:gd name="T92" fmla="*/ 2147483647 w 314"/>
                  <a:gd name="T93" fmla="*/ 2147483647 h 177"/>
                  <a:gd name="T94" fmla="*/ 2147483647 w 314"/>
                  <a:gd name="T95" fmla="*/ 2147483647 h 177"/>
                  <a:gd name="T96" fmla="*/ 2147483647 w 314"/>
                  <a:gd name="T97" fmla="*/ 2147483647 h 177"/>
                  <a:gd name="T98" fmla="*/ 2147483647 w 314"/>
                  <a:gd name="T99" fmla="*/ 2147483647 h 177"/>
                  <a:gd name="T100" fmla="*/ 2147483647 w 314"/>
                  <a:gd name="T101" fmla="*/ 2147483647 h 177"/>
                  <a:gd name="T102" fmla="*/ 2147483647 w 314"/>
                  <a:gd name="T103" fmla="*/ 2147483647 h 177"/>
                  <a:gd name="T104" fmla="*/ 2147483647 w 314"/>
                  <a:gd name="T105" fmla="*/ 2147483647 h 177"/>
                  <a:gd name="T106" fmla="*/ 2147483647 w 314"/>
                  <a:gd name="T107" fmla="*/ 2147483647 h 177"/>
                  <a:gd name="T108" fmla="*/ 2147483647 w 314"/>
                  <a:gd name="T109" fmla="*/ 2147483647 h 177"/>
                  <a:gd name="T110" fmla="*/ 2147483647 w 314"/>
                  <a:gd name="T111" fmla="*/ 2147483647 h 177"/>
                  <a:gd name="T112" fmla="*/ 2147483647 w 314"/>
                  <a:gd name="T113" fmla="*/ 2147483647 h 177"/>
                  <a:gd name="T114" fmla="*/ 2147483647 w 314"/>
                  <a:gd name="T115" fmla="*/ 2147483647 h 177"/>
                  <a:gd name="T116" fmla="*/ 2147483647 w 314"/>
                  <a:gd name="T117" fmla="*/ 2147483647 h 177"/>
                  <a:gd name="T118" fmla="*/ 2147483647 w 314"/>
                  <a:gd name="T119" fmla="*/ 2147483647 h 177"/>
                  <a:gd name="T120" fmla="*/ 2147483647 w 314"/>
                  <a:gd name="T121" fmla="*/ 2147483647 h 17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4"/>
                  <a:gd name="T184" fmla="*/ 0 h 177"/>
                  <a:gd name="T185" fmla="*/ 314 w 314"/>
                  <a:gd name="T186" fmla="*/ 177 h 17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4" h="177">
                    <a:moveTo>
                      <a:pt x="186" y="0"/>
                    </a:moveTo>
                    <a:lnTo>
                      <a:pt x="190" y="1"/>
                    </a:lnTo>
                    <a:lnTo>
                      <a:pt x="195" y="2"/>
                    </a:lnTo>
                    <a:lnTo>
                      <a:pt x="200" y="3"/>
                    </a:lnTo>
                    <a:lnTo>
                      <a:pt x="204" y="4"/>
                    </a:lnTo>
                    <a:lnTo>
                      <a:pt x="209" y="5"/>
                    </a:lnTo>
                    <a:lnTo>
                      <a:pt x="214" y="6"/>
                    </a:lnTo>
                    <a:lnTo>
                      <a:pt x="217" y="9"/>
                    </a:lnTo>
                    <a:lnTo>
                      <a:pt x="221" y="12"/>
                    </a:lnTo>
                    <a:lnTo>
                      <a:pt x="227" y="14"/>
                    </a:lnTo>
                    <a:lnTo>
                      <a:pt x="234" y="16"/>
                    </a:lnTo>
                    <a:lnTo>
                      <a:pt x="239" y="18"/>
                    </a:lnTo>
                    <a:lnTo>
                      <a:pt x="246" y="20"/>
                    </a:lnTo>
                    <a:lnTo>
                      <a:pt x="252" y="23"/>
                    </a:lnTo>
                    <a:lnTo>
                      <a:pt x="259" y="24"/>
                    </a:lnTo>
                    <a:lnTo>
                      <a:pt x="265" y="27"/>
                    </a:lnTo>
                    <a:lnTo>
                      <a:pt x="271" y="30"/>
                    </a:lnTo>
                    <a:lnTo>
                      <a:pt x="276" y="32"/>
                    </a:lnTo>
                    <a:lnTo>
                      <a:pt x="281" y="34"/>
                    </a:lnTo>
                    <a:lnTo>
                      <a:pt x="285" y="37"/>
                    </a:lnTo>
                    <a:lnTo>
                      <a:pt x="289" y="41"/>
                    </a:lnTo>
                    <a:lnTo>
                      <a:pt x="292" y="44"/>
                    </a:lnTo>
                    <a:lnTo>
                      <a:pt x="296" y="47"/>
                    </a:lnTo>
                    <a:lnTo>
                      <a:pt x="299" y="50"/>
                    </a:lnTo>
                    <a:lnTo>
                      <a:pt x="303" y="53"/>
                    </a:lnTo>
                    <a:lnTo>
                      <a:pt x="303" y="54"/>
                    </a:lnTo>
                    <a:lnTo>
                      <a:pt x="304" y="55"/>
                    </a:lnTo>
                    <a:lnTo>
                      <a:pt x="305" y="56"/>
                    </a:lnTo>
                    <a:lnTo>
                      <a:pt x="311" y="60"/>
                    </a:lnTo>
                    <a:lnTo>
                      <a:pt x="312" y="61"/>
                    </a:lnTo>
                    <a:lnTo>
                      <a:pt x="313" y="63"/>
                    </a:lnTo>
                    <a:lnTo>
                      <a:pt x="313" y="64"/>
                    </a:lnTo>
                    <a:lnTo>
                      <a:pt x="313" y="66"/>
                    </a:lnTo>
                    <a:lnTo>
                      <a:pt x="294" y="73"/>
                    </a:lnTo>
                    <a:lnTo>
                      <a:pt x="290" y="78"/>
                    </a:lnTo>
                    <a:lnTo>
                      <a:pt x="286" y="81"/>
                    </a:lnTo>
                    <a:lnTo>
                      <a:pt x="280" y="83"/>
                    </a:lnTo>
                    <a:lnTo>
                      <a:pt x="273" y="84"/>
                    </a:lnTo>
                    <a:lnTo>
                      <a:pt x="266" y="85"/>
                    </a:lnTo>
                    <a:lnTo>
                      <a:pt x="259" y="86"/>
                    </a:lnTo>
                    <a:lnTo>
                      <a:pt x="253" y="88"/>
                    </a:lnTo>
                    <a:lnTo>
                      <a:pt x="248" y="92"/>
                    </a:lnTo>
                    <a:lnTo>
                      <a:pt x="246" y="95"/>
                    </a:lnTo>
                    <a:lnTo>
                      <a:pt x="245" y="97"/>
                    </a:lnTo>
                    <a:lnTo>
                      <a:pt x="243" y="98"/>
                    </a:lnTo>
                    <a:lnTo>
                      <a:pt x="242" y="99"/>
                    </a:lnTo>
                    <a:lnTo>
                      <a:pt x="241" y="100"/>
                    </a:lnTo>
                    <a:lnTo>
                      <a:pt x="240" y="102"/>
                    </a:lnTo>
                    <a:lnTo>
                      <a:pt x="240" y="103"/>
                    </a:lnTo>
                    <a:lnTo>
                      <a:pt x="239" y="105"/>
                    </a:lnTo>
                    <a:lnTo>
                      <a:pt x="239" y="107"/>
                    </a:lnTo>
                    <a:lnTo>
                      <a:pt x="239" y="109"/>
                    </a:lnTo>
                    <a:lnTo>
                      <a:pt x="239" y="111"/>
                    </a:lnTo>
                    <a:lnTo>
                      <a:pt x="239" y="113"/>
                    </a:lnTo>
                    <a:lnTo>
                      <a:pt x="238" y="115"/>
                    </a:lnTo>
                    <a:lnTo>
                      <a:pt x="236" y="117"/>
                    </a:lnTo>
                    <a:lnTo>
                      <a:pt x="235" y="119"/>
                    </a:lnTo>
                    <a:lnTo>
                      <a:pt x="234" y="121"/>
                    </a:lnTo>
                    <a:lnTo>
                      <a:pt x="232" y="124"/>
                    </a:lnTo>
                    <a:lnTo>
                      <a:pt x="229" y="126"/>
                    </a:lnTo>
                    <a:lnTo>
                      <a:pt x="226" y="129"/>
                    </a:lnTo>
                    <a:lnTo>
                      <a:pt x="222" y="130"/>
                    </a:lnTo>
                    <a:lnTo>
                      <a:pt x="219" y="131"/>
                    </a:lnTo>
                    <a:lnTo>
                      <a:pt x="215" y="132"/>
                    </a:lnTo>
                    <a:lnTo>
                      <a:pt x="211" y="132"/>
                    </a:lnTo>
                    <a:lnTo>
                      <a:pt x="207" y="133"/>
                    </a:lnTo>
                    <a:lnTo>
                      <a:pt x="204" y="132"/>
                    </a:lnTo>
                    <a:lnTo>
                      <a:pt x="202" y="132"/>
                    </a:lnTo>
                    <a:lnTo>
                      <a:pt x="200" y="131"/>
                    </a:lnTo>
                    <a:lnTo>
                      <a:pt x="198" y="130"/>
                    </a:lnTo>
                    <a:lnTo>
                      <a:pt x="196" y="129"/>
                    </a:lnTo>
                    <a:lnTo>
                      <a:pt x="194" y="128"/>
                    </a:lnTo>
                    <a:lnTo>
                      <a:pt x="193" y="128"/>
                    </a:lnTo>
                    <a:lnTo>
                      <a:pt x="190" y="129"/>
                    </a:lnTo>
                    <a:lnTo>
                      <a:pt x="170" y="110"/>
                    </a:lnTo>
                    <a:lnTo>
                      <a:pt x="166" y="109"/>
                    </a:lnTo>
                    <a:lnTo>
                      <a:pt x="164" y="108"/>
                    </a:lnTo>
                    <a:lnTo>
                      <a:pt x="161" y="109"/>
                    </a:lnTo>
                    <a:lnTo>
                      <a:pt x="158" y="109"/>
                    </a:lnTo>
                    <a:lnTo>
                      <a:pt x="155" y="111"/>
                    </a:lnTo>
                    <a:lnTo>
                      <a:pt x="152" y="112"/>
                    </a:lnTo>
                    <a:lnTo>
                      <a:pt x="149" y="113"/>
                    </a:lnTo>
                    <a:lnTo>
                      <a:pt x="147" y="114"/>
                    </a:lnTo>
                    <a:lnTo>
                      <a:pt x="132" y="129"/>
                    </a:lnTo>
                    <a:lnTo>
                      <a:pt x="133" y="151"/>
                    </a:lnTo>
                    <a:lnTo>
                      <a:pt x="132" y="152"/>
                    </a:lnTo>
                    <a:lnTo>
                      <a:pt x="132" y="153"/>
                    </a:lnTo>
                    <a:lnTo>
                      <a:pt x="130" y="154"/>
                    </a:lnTo>
                    <a:lnTo>
                      <a:pt x="106" y="154"/>
                    </a:lnTo>
                    <a:lnTo>
                      <a:pt x="103" y="155"/>
                    </a:lnTo>
                    <a:lnTo>
                      <a:pt x="100" y="157"/>
                    </a:lnTo>
                    <a:lnTo>
                      <a:pt x="98" y="159"/>
                    </a:lnTo>
                    <a:lnTo>
                      <a:pt x="96" y="161"/>
                    </a:lnTo>
                    <a:lnTo>
                      <a:pt x="94" y="162"/>
                    </a:lnTo>
                    <a:lnTo>
                      <a:pt x="91" y="163"/>
                    </a:lnTo>
                    <a:lnTo>
                      <a:pt x="88" y="164"/>
                    </a:lnTo>
                    <a:lnTo>
                      <a:pt x="84" y="164"/>
                    </a:lnTo>
                    <a:lnTo>
                      <a:pt x="81" y="163"/>
                    </a:lnTo>
                    <a:lnTo>
                      <a:pt x="79" y="161"/>
                    </a:lnTo>
                    <a:lnTo>
                      <a:pt x="77" y="160"/>
                    </a:lnTo>
                    <a:lnTo>
                      <a:pt x="74" y="158"/>
                    </a:lnTo>
                    <a:lnTo>
                      <a:pt x="71" y="158"/>
                    </a:lnTo>
                    <a:lnTo>
                      <a:pt x="68" y="160"/>
                    </a:lnTo>
                    <a:lnTo>
                      <a:pt x="65" y="161"/>
                    </a:lnTo>
                    <a:lnTo>
                      <a:pt x="61" y="163"/>
                    </a:lnTo>
                    <a:lnTo>
                      <a:pt x="60" y="163"/>
                    </a:lnTo>
                    <a:lnTo>
                      <a:pt x="59" y="163"/>
                    </a:lnTo>
                    <a:lnTo>
                      <a:pt x="58" y="163"/>
                    </a:lnTo>
                    <a:lnTo>
                      <a:pt x="54" y="168"/>
                    </a:lnTo>
                    <a:lnTo>
                      <a:pt x="51" y="171"/>
                    </a:lnTo>
                    <a:lnTo>
                      <a:pt x="46" y="173"/>
                    </a:lnTo>
                    <a:lnTo>
                      <a:pt x="41" y="175"/>
                    </a:lnTo>
                    <a:lnTo>
                      <a:pt x="35" y="176"/>
                    </a:lnTo>
                    <a:lnTo>
                      <a:pt x="30" y="176"/>
                    </a:lnTo>
                    <a:lnTo>
                      <a:pt x="25" y="176"/>
                    </a:lnTo>
                    <a:lnTo>
                      <a:pt x="19" y="175"/>
                    </a:lnTo>
                    <a:lnTo>
                      <a:pt x="17" y="171"/>
                    </a:lnTo>
                    <a:lnTo>
                      <a:pt x="15" y="167"/>
                    </a:lnTo>
                    <a:lnTo>
                      <a:pt x="14" y="163"/>
                    </a:lnTo>
                    <a:lnTo>
                      <a:pt x="13" y="159"/>
                    </a:lnTo>
                    <a:lnTo>
                      <a:pt x="12" y="154"/>
                    </a:lnTo>
                    <a:lnTo>
                      <a:pt x="11" y="149"/>
                    </a:lnTo>
                    <a:lnTo>
                      <a:pt x="8" y="145"/>
                    </a:lnTo>
                    <a:lnTo>
                      <a:pt x="5" y="142"/>
                    </a:lnTo>
                    <a:lnTo>
                      <a:pt x="5" y="139"/>
                    </a:lnTo>
                    <a:lnTo>
                      <a:pt x="5" y="136"/>
                    </a:lnTo>
                    <a:lnTo>
                      <a:pt x="5" y="134"/>
                    </a:lnTo>
                    <a:lnTo>
                      <a:pt x="5" y="132"/>
                    </a:lnTo>
                    <a:lnTo>
                      <a:pt x="4" y="131"/>
                    </a:lnTo>
                    <a:lnTo>
                      <a:pt x="2" y="130"/>
                    </a:lnTo>
                    <a:lnTo>
                      <a:pt x="0" y="125"/>
                    </a:lnTo>
                    <a:lnTo>
                      <a:pt x="1" y="121"/>
                    </a:lnTo>
                    <a:lnTo>
                      <a:pt x="2" y="117"/>
                    </a:lnTo>
                    <a:lnTo>
                      <a:pt x="2" y="113"/>
                    </a:lnTo>
                    <a:lnTo>
                      <a:pt x="3" y="108"/>
                    </a:lnTo>
                    <a:lnTo>
                      <a:pt x="4" y="104"/>
                    </a:lnTo>
                    <a:lnTo>
                      <a:pt x="6" y="102"/>
                    </a:lnTo>
                    <a:lnTo>
                      <a:pt x="9" y="98"/>
                    </a:lnTo>
                    <a:lnTo>
                      <a:pt x="13" y="96"/>
                    </a:lnTo>
                    <a:lnTo>
                      <a:pt x="18" y="94"/>
                    </a:lnTo>
                    <a:lnTo>
                      <a:pt x="22" y="91"/>
                    </a:lnTo>
                    <a:lnTo>
                      <a:pt x="26" y="88"/>
                    </a:lnTo>
                    <a:lnTo>
                      <a:pt x="30" y="86"/>
                    </a:lnTo>
                    <a:lnTo>
                      <a:pt x="34" y="83"/>
                    </a:lnTo>
                    <a:lnTo>
                      <a:pt x="39" y="80"/>
                    </a:lnTo>
                    <a:lnTo>
                      <a:pt x="43" y="78"/>
                    </a:lnTo>
                    <a:lnTo>
                      <a:pt x="47" y="75"/>
                    </a:lnTo>
                    <a:lnTo>
                      <a:pt x="54" y="70"/>
                    </a:lnTo>
                    <a:lnTo>
                      <a:pt x="60" y="63"/>
                    </a:lnTo>
                    <a:lnTo>
                      <a:pt x="65" y="57"/>
                    </a:lnTo>
                    <a:lnTo>
                      <a:pt x="71" y="51"/>
                    </a:lnTo>
                    <a:lnTo>
                      <a:pt x="77" y="46"/>
                    </a:lnTo>
                    <a:lnTo>
                      <a:pt x="82" y="42"/>
                    </a:lnTo>
                    <a:lnTo>
                      <a:pt x="89" y="38"/>
                    </a:lnTo>
                    <a:lnTo>
                      <a:pt x="96" y="35"/>
                    </a:lnTo>
                    <a:lnTo>
                      <a:pt x="97" y="34"/>
                    </a:lnTo>
                    <a:lnTo>
                      <a:pt x="98" y="33"/>
                    </a:lnTo>
                    <a:lnTo>
                      <a:pt x="99" y="33"/>
                    </a:lnTo>
                    <a:lnTo>
                      <a:pt x="99" y="32"/>
                    </a:lnTo>
                    <a:lnTo>
                      <a:pt x="103" y="30"/>
                    </a:lnTo>
                    <a:lnTo>
                      <a:pt x="106" y="29"/>
                    </a:lnTo>
                    <a:lnTo>
                      <a:pt x="109" y="27"/>
                    </a:lnTo>
                    <a:lnTo>
                      <a:pt x="112" y="25"/>
                    </a:lnTo>
                    <a:lnTo>
                      <a:pt x="116" y="23"/>
                    </a:lnTo>
                    <a:lnTo>
                      <a:pt x="119" y="22"/>
                    </a:lnTo>
                    <a:lnTo>
                      <a:pt x="122" y="20"/>
                    </a:lnTo>
                    <a:lnTo>
                      <a:pt x="126" y="18"/>
                    </a:lnTo>
                    <a:lnTo>
                      <a:pt x="130" y="17"/>
                    </a:lnTo>
                    <a:lnTo>
                      <a:pt x="136" y="16"/>
                    </a:lnTo>
                    <a:lnTo>
                      <a:pt x="140" y="15"/>
                    </a:lnTo>
                    <a:lnTo>
                      <a:pt x="145" y="14"/>
                    </a:lnTo>
                    <a:lnTo>
                      <a:pt x="149" y="13"/>
                    </a:lnTo>
                    <a:lnTo>
                      <a:pt x="154" y="12"/>
                    </a:lnTo>
                    <a:lnTo>
                      <a:pt x="159" y="11"/>
                    </a:lnTo>
                    <a:lnTo>
                      <a:pt x="164" y="10"/>
                    </a:lnTo>
                    <a:lnTo>
                      <a:pt x="166" y="8"/>
                    </a:lnTo>
                    <a:lnTo>
                      <a:pt x="169" y="6"/>
                    </a:lnTo>
                    <a:lnTo>
                      <a:pt x="172" y="5"/>
                    </a:lnTo>
                    <a:lnTo>
                      <a:pt x="175" y="4"/>
                    </a:lnTo>
                    <a:lnTo>
                      <a:pt x="177" y="3"/>
                    </a:lnTo>
                    <a:lnTo>
                      <a:pt x="180" y="2"/>
                    </a:lnTo>
                    <a:lnTo>
                      <a:pt x="183" y="1"/>
                    </a:lnTo>
                    <a:lnTo>
                      <a:pt x="186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374">
                <a:extLst>
                  <a:ext uri="{FF2B5EF4-FFF2-40B4-BE49-F238E27FC236}">
                    <a16:creationId xmlns:a16="http://schemas.microsoft.com/office/drawing/2014/main" id="{DE84379E-A3E4-A948-BCA4-6D886FD2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690" y="3700331"/>
                <a:ext cx="139216" cy="253374"/>
              </a:xfrm>
              <a:custGeom>
                <a:avLst/>
                <a:gdLst>
                  <a:gd name="T0" fmla="*/ 2147483647 w 101"/>
                  <a:gd name="T1" fmla="*/ 2147483647 h 182"/>
                  <a:gd name="T2" fmla="*/ 2147483647 w 101"/>
                  <a:gd name="T3" fmla="*/ 2147483647 h 182"/>
                  <a:gd name="T4" fmla="*/ 2147483647 w 101"/>
                  <a:gd name="T5" fmla="*/ 2147483647 h 182"/>
                  <a:gd name="T6" fmla="*/ 2147483647 w 101"/>
                  <a:gd name="T7" fmla="*/ 2147483647 h 182"/>
                  <a:gd name="T8" fmla="*/ 2147483647 w 101"/>
                  <a:gd name="T9" fmla="*/ 2147483647 h 182"/>
                  <a:gd name="T10" fmla="*/ 2147483647 w 101"/>
                  <a:gd name="T11" fmla="*/ 2147483647 h 182"/>
                  <a:gd name="T12" fmla="*/ 2147483647 w 101"/>
                  <a:gd name="T13" fmla="*/ 2147483647 h 182"/>
                  <a:gd name="T14" fmla="*/ 2147483647 w 101"/>
                  <a:gd name="T15" fmla="*/ 2147483647 h 182"/>
                  <a:gd name="T16" fmla="*/ 2147483647 w 101"/>
                  <a:gd name="T17" fmla="*/ 2147483647 h 182"/>
                  <a:gd name="T18" fmla="*/ 2147483647 w 101"/>
                  <a:gd name="T19" fmla="*/ 2147483647 h 182"/>
                  <a:gd name="T20" fmla="*/ 2147483647 w 101"/>
                  <a:gd name="T21" fmla="*/ 2147483647 h 182"/>
                  <a:gd name="T22" fmla="*/ 2147483647 w 101"/>
                  <a:gd name="T23" fmla="*/ 2147483647 h 182"/>
                  <a:gd name="T24" fmla="*/ 2147483647 w 101"/>
                  <a:gd name="T25" fmla="*/ 2147483647 h 182"/>
                  <a:gd name="T26" fmla="*/ 2147483647 w 101"/>
                  <a:gd name="T27" fmla="*/ 2147483647 h 182"/>
                  <a:gd name="T28" fmla="*/ 2147483647 w 101"/>
                  <a:gd name="T29" fmla="*/ 2147483647 h 182"/>
                  <a:gd name="T30" fmla="*/ 2147483647 w 101"/>
                  <a:gd name="T31" fmla="*/ 2147483647 h 182"/>
                  <a:gd name="T32" fmla="*/ 2147483647 w 101"/>
                  <a:gd name="T33" fmla="*/ 2147483647 h 182"/>
                  <a:gd name="T34" fmla="*/ 2147483647 w 101"/>
                  <a:gd name="T35" fmla="*/ 2147483647 h 182"/>
                  <a:gd name="T36" fmla="*/ 2147483647 w 101"/>
                  <a:gd name="T37" fmla="*/ 2147483647 h 182"/>
                  <a:gd name="T38" fmla="*/ 2147483647 w 101"/>
                  <a:gd name="T39" fmla="*/ 2147483647 h 182"/>
                  <a:gd name="T40" fmla="*/ 2147483647 w 101"/>
                  <a:gd name="T41" fmla="*/ 2147483647 h 182"/>
                  <a:gd name="T42" fmla="*/ 2147483647 w 101"/>
                  <a:gd name="T43" fmla="*/ 2147483647 h 182"/>
                  <a:gd name="T44" fmla="*/ 2147483647 w 101"/>
                  <a:gd name="T45" fmla="*/ 2147483647 h 182"/>
                  <a:gd name="T46" fmla="*/ 2147483647 w 101"/>
                  <a:gd name="T47" fmla="*/ 2147483647 h 182"/>
                  <a:gd name="T48" fmla="*/ 2147483647 w 101"/>
                  <a:gd name="T49" fmla="*/ 2147483647 h 182"/>
                  <a:gd name="T50" fmla="*/ 2147483647 w 101"/>
                  <a:gd name="T51" fmla="*/ 2147483647 h 182"/>
                  <a:gd name="T52" fmla="*/ 2147483647 w 101"/>
                  <a:gd name="T53" fmla="*/ 2147483647 h 182"/>
                  <a:gd name="T54" fmla="*/ 2147483647 w 101"/>
                  <a:gd name="T55" fmla="*/ 2147483647 h 182"/>
                  <a:gd name="T56" fmla="*/ 2147483647 w 101"/>
                  <a:gd name="T57" fmla="*/ 2147483647 h 182"/>
                  <a:gd name="T58" fmla="*/ 2147483647 w 101"/>
                  <a:gd name="T59" fmla="*/ 2147483647 h 182"/>
                  <a:gd name="T60" fmla="*/ 2147483647 w 101"/>
                  <a:gd name="T61" fmla="*/ 2147483647 h 182"/>
                  <a:gd name="T62" fmla="*/ 2147483647 w 101"/>
                  <a:gd name="T63" fmla="*/ 2147483647 h 182"/>
                  <a:gd name="T64" fmla="*/ 2147483647 w 101"/>
                  <a:gd name="T65" fmla="*/ 2147483647 h 182"/>
                  <a:gd name="T66" fmla="*/ 2147483647 w 101"/>
                  <a:gd name="T67" fmla="*/ 2147483647 h 182"/>
                  <a:gd name="T68" fmla="*/ 2147483647 w 101"/>
                  <a:gd name="T69" fmla="*/ 2147483647 h 182"/>
                  <a:gd name="T70" fmla="*/ 2147483647 w 101"/>
                  <a:gd name="T71" fmla="*/ 2147483647 h 182"/>
                  <a:gd name="T72" fmla="*/ 2147483647 w 101"/>
                  <a:gd name="T73" fmla="*/ 2147483647 h 182"/>
                  <a:gd name="T74" fmla="*/ 2147483647 w 101"/>
                  <a:gd name="T75" fmla="*/ 2147483647 h 182"/>
                  <a:gd name="T76" fmla="*/ 2147483647 w 101"/>
                  <a:gd name="T77" fmla="*/ 2147483647 h 182"/>
                  <a:gd name="T78" fmla="*/ 2147483647 w 101"/>
                  <a:gd name="T79" fmla="*/ 2147483647 h 182"/>
                  <a:gd name="T80" fmla="*/ 0 w 101"/>
                  <a:gd name="T81" fmla="*/ 2147483647 h 182"/>
                  <a:gd name="T82" fmla="*/ 2147483647 w 101"/>
                  <a:gd name="T83" fmla="*/ 2147483647 h 182"/>
                  <a:gd name="T84" fmla="*/ 2147483647 w 101"/>
                  <a:gd name="T85" fmla="*/ 2147483647 h 182"/>
                  <a:gd name="T86" fmla="*/ 2147483647 w 101"/>
                  <a:gd name="T87" fmla="*/ 2147483647 h 182"/>
                  <a:gd name="T88" fmla="*/ 2147483647 w 101"/>
                  <a:gd name="T89" fmla="*/ 2147483647 h 182"/>
                  <a:gd name="T90" fmla="*/ 2147483647 w 101"/>
                  <a:gd name="T91" fmla="*/ 2147483647 h 182"/>
                  <a:gd name="T92" fmla="*/ 2147483647 w 101"/>
                  <a:gd name="T93" fmla="*/ 2147483647 h 182"/>
                  <a:gd name="T94" fmla="*/ 2147483647 w 101"/>
                  <a:gd name="T95" fmla="*/ 2147483647 h 182"/>
                  <a:gd name="T96" fmla="*/ 2147483647 w 101"/>
                  <a:gd name="T97" fmla="*/ 2147483647 h 182"/>
                  <a:gd name="T98" fmla="*/ 2147483647 w 101"/>
                  <a:gd name="T99" fmla="*/ 2147483647 h 18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1"/>
                  <a:gd name="T151" fmla="*/ 0 h 182"/>
                  <a:gd name="T152" fmla="*/ 101 w 101"/>
                  <a:gd name="T153" fmla="*/ 182 h 18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1" h="182">
                    <a:moveTo>
                      <a:pt x="47" y="0"/>
                    </a:moveTo>
                    <a:lnTo>
                      <a:pt x="58" y="2"/>
                    </a:lnTo>
                    <a:lnTo>
                      <a:pt x="60" y="5"/>
                    </a:lnTo>
                    <a:lnTo>
                      <a:pt x="63" y="8"/>
                    </a:lnTo>
                    <a:lnTo>
                      <a:pt x="66" y="12"/>
                    </a:lnTo>
                    <a:lnTo>
                      <a:pt x="69" y="14"/>
                    </a:lnTo>
                    <a:lnTo>
                      <a:pt x="72" y="16"/>
                    </a:lnTo>
                    <a:lnTo>
                      <a:pt x="75" y="18"/>
                    </a:lnTo>
                    <a:lnTo>
                      <a:pt x="79" y="21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9" y="23"/>
                    </a:lnTo>
                    <a:lnTo>
                      <a:pt x="91" y="24"/>
                    </a:lnTo>
                    <a:lnTo>
                      <a:pt x="92" y="26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1" y="30"/>
                    </a:lnTo>
                    <a:lnTo>
                      <a:pt x="89" y="31"/>
                    </a:lnTo>
                    <a:lnTo>
                      <a:pt x="89" y="39"/>
                    </a:lnTo>
                    <a:lnTo>
                      <a:pt x="88" y="45"/>
                    </a:lnTo>
                    <a:lnTo>
                      <a:pt x="87" y="52"/>
                    </a:lnTo>
                    <a:lnTo>
                      <a:pt x="85" y="59"/>
                    </a:lnTo>
                    <a:lnTo>
                      <a:pt x="84" y="67"/>
                    </a:lnTo>
                    <a:lnTo>
                      <a:pt x="82" y="74"/>
                    </a:lnTo>
                    <a:lnTo>
                      <a:pt x="80" y="80"/>
                    </a:lnTo>
                    <a:lnTo>
                      <a:pt x="79" y="87"/>
                    </a:lnTo>
                    <a:lnTo>
                      <a:pt x="77" y="95"/>
                    </a:lnTo>
                    <a:lnTo>
                      <a:pt x="76" y="102"/>
                    </a:lnTo>
                    <a:lnTo>
                      <a:pt x="75" y="109"/>
                    </a:lnTo>
                    <a:lnTo>
                      <a:pt x="75" y="116"/>
                    </a:lnTo>
                    <a:lnTo>
                      <a:pt x="75" y="123"/>
                    </a:lnTo>
                    <a:lnTo>
                      <a:pt x="75" y="130"/>
                    </a:lnTo>
                    <a:lnTo>
                      <a:pt x="77" y="136"/>
                    </a:lnTo>
                    <a:lnTo>
                      <a:pt x="79" y="143"/>
                    </a:lnTo>
                    <a:lnTo>
                      <a:pt x="80" y="147"/>
                    </a:lnTo>
                    <a:lnTo>
                      <a:pt x="81" y="151"/>
                    </a:lnTo>
                    <a:lnTo>
                      <a:pt x="83" y="155"/>
                    </a:lnTo>
                    <a:lnTo>
                      <a:pt x="86" y="158"/>
                    </a:lnTo>
                    <a:lnTo>
                      <a:pt x="89" y="161"/>
                    </a:lnTo>
                    <a:lnTo>
                      <a:pt x="91" y="162"/>
                    </a:lnTo>
                    <a:lnTo>
                      <a:pt x="93" y="164"/>
                    </a:lnTo>
                    <a:lnTo>
                      <a:pt x="97" y="166"/>
                    </a:lnTo>
                    <a:lnTo>
                      <a:pt x="100" y="168"/>
                    </a:lnTo>
                    <a:lnTo>
                      <a:pt x="99" y="171"/>
                    </a:lnTo>
                    <a:lnTo>
                      <a:pt x="97" y="172"/>
                    </a:lnTo>
                    <a:lnTo>
                      <a:pt x="92" y="174"/>
                    </a:lnTo>
                    <a:lnTo>
                      <a:pt x="88" y="174"/>
                    </a:lnTo>
                    <a:lnTo>
                      <a:pt x="83" y="175"/>
                    </a:lnTo>
                    <a:lnTo>
                      <a:pt x="80" y="175"/>
                    </a:lnTo>
                    <a:lnTo>
                      <a:pt x="62" y="170"/>
                    </a:lnTo>
                    <a:lnTo>
                      <a:pt x="58" y="172"/>
                    </a:lnTo>
                    <a:lnTo>
                      <a:pt x="54" y="175"/>
                    </a:lnTo>
                    <a:lnTo>
                      <a:pt x="51" y="177"/>
                    </a:lnTo>
                    <a:lnTo>
                      <a:pt x="48" y="178"/>
                    </a:lnTo>
                    <a:lnTo>
                      <a:pt x="45" y="179"/>
                    </a:lnTo>
                    <a:lnTo>
                      <a:pt x="42" y="180"/>
                    </a:lnTo>
                    <a:lnTo>
                      <a:pt x="39" y="181"/>
                    </a:lnTo>
                    <a:lnTo>
                      <a:pt x="34" y="181"/>
                    </a:lnTo>
                    <a:lnTo>
                      <a:pt x="30" y="177"/>
                    </a:lnTo>
                    <a:lnTo>
                      <a:pt x="27" y="171"/>
                    </a:lnTo>
                    <a:lnTo>
                      <a:pt x="25" y="166"/>
                    </a:lnTo>
                    <a:lnTo>
                      <a:pt x="25" y="159"/>
                    </a:lnTo>
                    <a:lnTo>
                      <a:pt x="24" y="152"/>
                    </a:lnTo>
                    <a:lnTo>
                      <a:pt x="23" y="145"/>
                    </a:lnTo>
                    <a:lnTo>
                      <a:pt x="22" y="138"/>
                    </a:lnTo>
                    <a:lnTo>
                      <a:pt x="21" y="132"/>
                    </a:lnTo>
                    <a:lnTo>
                      <a:pt x="21" y="126"/>
                    </a:lnTo>
                    <a:lnTo>
                      <a:pt x="20" y="121"/>
                    </a:lnTo>
                    <a:lnTo>
                      <a:pt x="19" y="116"/>
                    </a:lnTo>
                    <a:lnTo>
                      <a:pt x="17" y="113"/>
                    </a:lnTo>
                    <a:lnTo>
                      <a:pt x="15" y="109"/>
                    </a:lnTo>
                    <a:lnTo>
                      <a:pt x="12" y="106"/>
                    </a:lnTo>
                    <a:lnTo>
                      <a:pt x="9" y="102"/>
                    </a:lnTo>
                    <a:lnTo>
                      <a:pt x="8" y="97"/>
                    </a:lnTo>
                    <a:lnTo>
                      <a:pt x="7" y="97"/>
                    </a:lnTo>
                    <a:lnTo>
                      <a:pt x="6" y="97"/>
                    </a:lnTo>
                    <a:lnTo>
                      <a:pt x="5" y="97"/>
                    </a:lnTo>
                    <a:lnTo>
                      <a:pt x="4" y="97"/>
                    </a:lnTo>
                    <a:lnTo>
                      <a:pt x="3" y="96"/>
                    </a:lnTo>
                    <a:lnTo>
                      <a:pt x="2" y="95"/>
                    </a:lnTo>
                    <a:lnTo>
                      <a:pt x="1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1" y="88"/>
                    </a:lnTo>
                    <a:lnTo>
                      <a:pt x="1" y="86"/>
                    </a:lnTo>
                    <a:lnTo>
                      <a:pt x="1" y="84"/>
                    </a:lnTo>
                    <a:lnTo>
                      <a:pt x="21" y="69"/>
                    </a:lnTo>
                    <a:lnTo>
                      <a:pt x="22" y="68"/>
                    </a:lnTo>
                    <a:lnTo>
                      <a:pt x="23" y="68"/>
                    </a:lnTo>
                    <a:lnTo>
                      <a:pt x="24" y="67"/>
                    </a:lnTo>
                    <a:lnTo>
                      <a:pt x="25" y="66"/>
                    </a:lnTo>
                    <a:lnTo>
                      <a:pt x="30" y="63"/>
                    </a:lnTo>
                    <a:lnTo>
                      <a:pt x="34" y="56"/>
                    </a:lnTo>
                    <a:lnTo>
                      <a:pt x="38" y="49"/>
                    </a:lnTo>
                    <a:lnTo>
                      <a:pt x="42" y="41"/>
                    </a:lnTo>
                    <a:lnTo>
                      <a:pt x="43" y="34"/>
                    </a:lnTo>
                    <a:lnTo>
                      <a:pt x="44" y="26"/>
                    </a:lnTo>
                    <a:lnTo>
                      <a:pt x="44" y="17"/>
                    </a:lnTo>
                    <a:lnTo>
                      <a:pt x="43" y="10"/>
                    </a:lnTo>
                    <a:lnTo>
                      <a:pt x="42" y="2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376">
                <a:extLst>
                  <a:ext uri="{FF2B5EF4-FFF2-40B4-BE49-F238E27FC236}">
                    <a16:creationId xmlns:a16="http://schemas.microsoft.com/office/drawing/2014/main" id="{E35C5B44-8B2A-E449-A4BE-3E5561E70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083" y="2814916"/>
                <a:ext cx="132256" cy="235275"/>
              </a:xfrm>
              <a:custGeom>
                <a:avLst/>
                <a:gdLst>
                  <a:gd name="T0" fmla="*/ 2147483647 w 94"/>
                  <a:gd name="T1" fmla="*/ 2147483647 h 169"/>
                  <a:gd name="T2" fmla="*/ 2147483647 w 94"/>
                  <a:gd name="T3" fmla="*/ 2147483647 h 169"/>
                  <a:gd name="T4" fmla="*/ 2147483647 w 94"/>
                  <a:gd name="T5" fmla="*/ 2147483647 h 169"/>
                  <a:gd name="T6" fmla="*/ 2147483647 w 94"/>
                  <a:gd name="T7" fmla="*/ 2147483647 h 169"/>
                  <a:gd name="T8" fmla="*/ 2147483647 w 94"/>
                  <a:gd name="T9" fmla="*/ 2147483647 h 169"/>
                  <a:gd name="T10" fmla="*/ 2147483647 w 94"/>
                  <a:gd name="T11" fmla="*/ 2147483647 h 169"/>
                  <a:gd name="T12" fmla="*/ 2147483647 w 94"/>
                  <a:gd name="T13" fmla="*/ 2147483647 h 169"/>
                  <a:gd name="T14" fmla="*/ 2147483647 w 94"/>
                  <a:gd name="T15" fmla="*/ 2147483647 h 169"/>
                  <a:gd name="T16" fmla="*/ 2147483647 w 94"/>
                  <a:gd name="T17" fmla="*/ 2147483647 h 169"/>
                  <a:gd name="T18" fmla="*/ 2147483647 w 94"/>
                  <a:gd name="T19" fmla="*/ 2147483647 h 169"/>
                  <a:gd name="T20" fmla="*/ 2147483647 w 94"/>
                  <a:gd name="T21" fmla="*/ 2147483647 h 169"/>
                  <a:gd name="T22" fmla="*/ 2147483647 w 94"/>
                  <a:gd name="T23" fmla="*/ 2147483647 h 169"/>
                  <a:gd name="T24" fmla="*/ 2147483647 w 94"/>
                  <a:gd name="T25" fmla="*/ 2147483647 h 169"/>
                  <a:gd name="T26" fmla="*/ 2147483647 w 94"/>
                  <a:gd name="T27" fmla="*/ 2147483647 h 169"/>
                  <a:gd name="T28" fmla="*/ 2147483647 w 94"/>
                  <a:gd name="T29" fmla="*/ 2147483647 h 169"/>
                  <a:gd name="T30" fmla="*/ 2147483647 w 94"/>
                  <a:gd name="T31" fmla="*/ 2147483647 h 169"/>
                  <a:gd name="T32" fmla="*/ 2147483647 w 94"/>
                  <a:gd name="T33" fmla="*/ 2147483647 h 169"/>
                  <a:gd name="T34" fmla="*/ 2147483647 w 94"/>
                  <a:gd name="T35" fmla="*/ 2147483647 h 169"/>
                  <a:gd name="T36" fmla="*/ 2147483647 w 94"/>
                  <a:gd name="T37" fmla="*/ 2147483647 h 169"/>
                  <a:gd name="T38" fmla="*/ 2147483647 w 94"/>
                  <a:gd name="T39" fmla="*/ 2147483647 h 169"/>
                  <a:gd name="T40" fmla="*/ 2147483647 w 94"/>
                  <a:gd name="T41" fmla="*/ 2147483647 h 169"/>
                  <a:gd name="T42" fmla="*/ 2147483647 w 94"/>
                  <a:gd name="T43" fmla="*/ 2147483647 h 169"/>
                  <a:gd name="T44" fmla="*/ 2147483647 w 94"/>
                  <a:gd name="T45" fmla="*/ 2147483647 h 169"/>
                  <a:gd name="T46" fmla="*/ 0 w 94"/>
                  <a:gd name="T47" fmla="*/ 2147483647 h 169"/>
                  <a:gd name="T48" fmla="*/ 2147483647 w 94"/>
                  <a:gd name="T49" fmla="*/ 2147483647 h 169"/>
                  <a:gd name="T50" fmla="*/ 2147483647 w 94"/>
                  <a:gd name="T51" fmla="*/ 2147483647 h 169"/>
                  <a:gd name="T52" fmla="*/ 2147483647 w 94"/>
                  <a:gd name="T53" fmla="*/ 2147483647 h 169"/>
                  <a:gd name="T54" fmla="*/ 2147483647 w 94"/>
                  <a:gd name="T55" fmla="*/ 2147483647 h 169"/>
                  <a:gd name="T56" fmla="*/ 2147483647 w 94"/>
                  <a:gd name="T57" fmla="*/ 2147483647 h 169"/>
                  <a:gd name="T58" fmla="*/ 2147483647 w 94"/>
                  <a:gd name="T59" fmla="*/ 2147483647 h 169"/>
                  <a:gd name="T60" fmla="*/ 2147483647 w 94"/>
                  <a:gd name="T61" fmla="*/ 2147483647 h 169"/>
                  <a:gd name="T62" fmla="*/ 2147483647 w 94"/>
                  <a:gd name="T63" fmla="*/ 2147483647 h 169"/>
                  <a:gd name="T64" fmla="*/ 2147483647 w 94"/>
                  <a:gd name="T65" fmla="*/ 2147483647 h 169"/>
                  <a:gd name="T66" fmla="*/ 2147483647 w 94"/>
                  <a:gd name="T67" fmla="*/ 2147483647 h 169"/>
                  <a:gd name="T68" fmla="*/ 2147483647 w 94"/>
                  <a:gd name="T69" fmla="*/ 2147483647 h 169"/>
                  <a:gd name="T70" fmla="*/ 2147483647 w 94"/>
                  <a:gd name="T71" fmla="*/ 2147483647 h 169"/>
                  <a:gd name="T72" fmla="*/ 2147483647 w 94"/>
                  <a:gd name="T73" fmla="*/ 2147483647 h 169"/>
                  <a:gd name="T74" fmla="*/ 2147483647 w 94"/>
                  <a:gd name="T75" fmla="*/ 2147483647 h 169"/>
                  <a:gd name="T76" fmla="*/ 2147483647 w 94"/>
                  <a:gd name="T77" fmla="*/ 2147483647 h 1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4"/>
                  <a:gd name="T118" fmla="*/ 0 h 169"/>
                  <a:gd name="T119" fmla="*/ 94 w 94"/>
                  <a:gd name="T120" fmla="*/ 169 h 16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4" h="169">
                    <a:moveTo>
                      <a:pt x="40" y="0"/>
                    </a:moveTo>
                    <a:lnTo>
                      <a:pt x="58" y="11"/>
                    </a:lnTo>
                    <a:lnTo>
                      <a:pt x="91" y="58"/>
                    </a:lnTo>
                    <a:lnTo>
                      <a:pt x="92" y="64"/>
                    </a:lnTo>
                    <a:lnTo>
                      <a:pt x="93" y="69"/>
                    </a:lnTo>
                    <a:lnTo>
                      <a:pt x="93" y="74"/>
                    </a:lnTo>
                    <a:lnTo>
                      <a:pt x="93" y="78"/>
                    </a:lnTo>
                    <a:lnTo>
                      <a:pt x="92" y="84"/>
                    </a:lnTo>
                    <a:lnTo>
                      <a:pt x="91" y="89"/>
                    </a:lnTo>
                    <a:lnTo>
                      <a:pt x="90" y="94"/>
                    </a:lnTo>
                    <a:lnTo>
                      <a:pt x="89" y="99"/>
                    </a:lnTo>
                    <a:lnTo>
                      <a:pt x="85" y="107"/>
                    </a:lnTo>
                    <a:lnTo>
                      <a:pt x="80" y="115"/>
                    </a:lnTo>
                    <a:lnTo>
                      <a:pt x="75" y="124"/>
                    </a:lnTo>
                    <a:lnTo>
                      <a:pt x="70" y="131"/>
                    </a:lnTo>
                    <a:lnTo>
                      <a:pt x="66" y="140"/>
                    </a:lnTo>
                    <a:lnTo>
                      <a:pt x="60" y="149"/>
                    </a:lnTo>
                    <a:lnTo>
                      <a:pt x="54" y="156"/>
                    </a:lnTo>
                    <a:lnTo>
                      <a:pt x="48" y="165"/>
                    </a:lnTo>
                    <a:lnTo>
                      <a:pt x="34" y="168"/>
                    </a:lnTo>
                    <a:lnTo>
                      <a:pt x="33" y="166"/>
                    </a:lnTo>
                    <a:lnTo>
                      <a:pt x="33" y="163"/>
                    </a:lnTo>
                    <a:lnTo>
                      <a:pt x="33" y="160"/>
                    </a:lnTo>
                    <a:lnTo>
                      <a:pt x="33" y="157"/>
                    </a:lnTo>
                    <a:lnTo>
                      <a:pt x="31" y="156"/>
                    </a:lnTo>
                    <a:lnTo>
                      <a:pt x="29" y="155"/>
                    </a:lnTo>
                    <a:lnTo>
                      <a:pt x="28" y="153"/>
                    </a:lnTo>
                    <a:lnTo>
                      <a:pt x="27" y="151"/>
                    </a:lnTo>
                    <a:lnTo>
                      <a:pt x="24" y="150"/>
                    </a:lnTo>
                    <a:lnTo>
                      <a:pt x="23" y="148"/>
                    </a:lnTo>
                    <a:lnTo>
                      <a:pt x="21" y="147"/>
                    </a:lnTo>
                    <a:lnTo>
                      <a:pt x="19" y="145"/>
                    </a:lnTo>
                    <a:lnTo>
                      <a:pt x="16" y="144"/>
                    </a:lnTo>
                    <a:lnTo>
                      <a:pt x="14" y="143"/>
                    </a:lnTo>
                    <a:lnTo>
                      <a:pt x="12" y="142"/>
                    </a:lnTo>
                    <a:lnTo>
                      <a:pt x="10" y="141"/>
                    </a:lnTo>
                    <a:lnTo>
                      <a:pt x="8" y="139"/>
                    </a:lnTo>
                    <a:lnTo>
                      <a:pt x="7" y="137"/>
                    </a:lnTo>
                    <a:lnTo>
                      <a:pt x="6" y="135"/>
                    </a:lnTo>
                    <a:lnTo>
                      <a:pt x="5" y="133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3" y="128"/>
                    </a:lnTo>
                    <a:lnTo>
                      <a:pt x="3" y="126"/>
                    </a:lnTo>
                    <a:lnTo>
                      <a:pt x="2" y="126"/>
                    </a:lnTo>
                    <a:lnTo>
                      <a:pt x="1" y="126"/>
                    </a:lnTo>
                    <a:lnTo>
                      <a:pt x="0" y="125"/>
                    </a:lnTo>
                    <a:lnTo>
                      <a:pt x="0" y="119"/>
                    </a:lnTo>
                    <a:lnTo>
                      <a:pt x="2" y="114"/>
                    </a:lnTo>
                    <a:lnTo>
                      <a:pt x="4" y="110"/>
                    </a:lnTo>
                    <a:lnTo>
                      <a:pt x="7" y="105"/>
                    </a:lnTo>
                    <a:lnTo>
                      <a:pt x="9" y="101"/>
                    </a:lnTo>
                    <a:lnTo>
                      <a:pt x="12" y="97"/>
                    </a:lnTo>
                    <a:lnTo>
                      <a:pt x="14" y="93"/>
                    </a:lnTo>
                    <a:lnTo>
                      <a:pt x="15" y="87"/>
                    </a:lnTo>
                    <a:lnTo>
                      <a:pt x="20" y="86"/>
                    </a:lnTo>
                    <a:lnTo>
                      <a:pt x="23" y="84"/>
                    </a:lnTo>
                    <a:lnTo>
                      <a:pt x="28" y="81"/>
                    </a:lnTo>
                    <a:lnTo>
                      <a:pt x="32" y="77"/>
                    </a:lnTo>
                    <a:lnTo>
                      <a:pt x="36" y="74"/>
                    </a:lnTo>
                    <a:lnTo>
                      <a:pt x="39" y="70"/>
                    </a:lnTo>
                    <a:lnTo>
                      <a:pt x="41" y="67"/>
                    </a:lnTo>
                    <a:lnTo>
                      <a:pt x="45" y="62"/>
                    </a:lnTo>
                    <a:lnTo>
                      <a:pt x="45" y="57"/>
                    </a:lnTo>
                    <a:lnTo>
                      <a:pt x="44" y="53"/>
                    </a:lnTo>
                    <a:lnTo>
                      <a:pt x="43" y="48"/>
                    </a:lnTo>
                    <a:lnTo>
                      <a:pt x="42" y="44"/>
                    </a:lnTo>
                    <a:lnTo>
                      <a:pt x="41" y="41"/>
                    </a:lnTo>
                    <a:lnTo>
                      <a:pt x="39" y="37"/>
                    </a:lnTo>
                    <a:lnTo>
                      <a:pt x="39" y="32"/>
                    </a:lnTo>
                    <a:lnTo>
                      <a:pt x="38" y="27"/>
                    </a:lnTo>
                    <a:lnTo>
                      <a:pt x="37" y="26"/>
                    </a:lnTo>
                    <a:lnTo>
                      <a:pt x="36" y="25"/>
                    </a:lnTo>
                    <a:lnTo>
                      <a:pt x="36" y="24"/>
                    </a:lnTo>
                    <a:lnTo>
                      <a:pt x="36" y="23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377">
                <a:extLst>
                  <a:ext uri="{FF2B5EF4-FFF2-40B4-BE49-F238E27FC236}">
                    <a16:creationId xmlns:a16="http://schemas.microsoft.com/office/drawing/2014/main" id="{F57784D6-B932-1444-AE1C-BBE1BBB63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805" y="2784287"/>
                <a:ext cx="356394" cy="299315"/>
              </a:xfrm>
              <a:custGeom>
                <a:avLst/>
                <a:gdLst>
                  <a:gd name="T0" fmla="*/ 2147483647 w 256"/>
                  <a:gd name="T1" fmla="*/ 2147483647 h 215"/>
                  <a:gd name="T2" fmla="*/ 2147483647 w 256"/>
                  <a:gd name="T3" fmla="*/ 2147483647 h 215"/>
                  <a:gd name="T4" fmla="*/ 2147483647 w 256"/>
                  <a:gd name="T5" fmla="*/ 0 h 215"/>
                  <a:gd name="T6" fmla="*/ 2147483647 w 256"/>
                  <a:gd name="T7" fmla="*/ 2147483647 h 215"/>
                  <a:gd name="T8" fmla="*/ 2147483647 w 256"/>
                  <a:gd name="T9" fmla="*/ 2147483647 h 215"/>
                  <a:gd name="T10" fmla="*/ 2147483647 w 256"/>
                  <a:gd name="T11" fmla="*/ 2147483647 h 215"/>
                  <a:gd name="T12" fmla="*/ 2147483647 w 256"/>
                  <a:gd name="T13" fmla="*/ 2147483647 h 215"/>
                  <a:gd name="T14" fmla="*/ 2147483647 w 256"/>
                  <a:gd name="T15" fmla="*/ 2147483647 h 215"/>
                  <a:gd name="T16" fmla="*/ 2147483647 w 256"/>
                  <a:gd name="T17" fmla="*/ 2147483647 h 215"/>
                  <a:gd name="T18" fmla="*/ 2147483647 w 256"/>
                  <a:gd name="T19" fmla="*/ 2147483647 h 215"/>
                  <a:gd name="T20" fmla="*/ 2147483647 w 256"/>
                  <a:gd name="T21" fmla="*/ 2147483647 h 215"/>
                  <a:gd name="T22" fmla="*/ 2147483647 w 256"/>
                  <a:gd name="T23" fmla="*/ 2147483647 h 215"/>
                  <a:gd name="T24" fmla="*/ 2147483647 w 256"/>
                  <a:gd name="T25" fmla="*/ 2147483647 h 215"/>
                  <a:gd name="T26" fmla="*/ 2147483647 w 256"/>
                  <a:gd name="T27" fmla="*/ 2147483647 h 215"/>
                  <a:gd name="T28" fmla="*/ 2147483647 w 256"/>
                  <a:gd name="T29" fmla="*/ 2147483647 h 215"/>
                  <a:gd name="T30" fmla="*/ 2147483647 w 256"/>
                  <a:gd name="T31" fmla="*/ 2147483647 h 215"/>
                  <a:gd name="T32" fmla="*/ 2147483647 w 256"/>
                  <a:gd name="T33" fmla="*/ 2147483647 h 215"/>
                  <a:gd name="T34" fmla="*/ 2147483647 w 256"/>
                  <a:gd name="T35" fmla="*/ 2147483647 h 215"/>
                  <a:gd name="T36" fmla="*/ 2147483647 w 256"/>
                  <a:gd name="T37" fmla="*/ 2147483647 h 215"/>
                  <a:gd name="T38" fmla="*/ 2147483647 w 256"/>
                  <a:gd name="T39" fmla="*/ 2147483647 h 215"/>
                  <a:gd name="T40" fmla="*/ 2147483647 w 256"/>
                  <a:gd name="T41" fmla="*/ 2147483647 h 215"/>
                  <a:gd name="T42" fmla="*/ 2147483647 w 256"/>
                  <a:gd name="T43" fmla="*/ 2147483647 h 215"/>
                  <a:gd name="T44" fmla="*/ 2147483647 w 256"/>
                  <a:gd name="T45" fmla="*/ 2147483647 h 215"/>
                  <a:gd name="T46" fmla="*/ 2147483647 w 256"/>
                  <a:gd name="T47" fmla="*/ 2147483647 h 215"/>
                  <a:gd name="T48" fmla="*/ 2147483647 w 256"/>
                  <a:gd name="T49" fmla="*/ 2147483647 h 215"/>
                  <a:gd name="T50" fmla="*/ 2147483647 w 256"/>
                  <a:gd name="T51" fmla="*/ 2147483647 h 215"/>
                  <a:gd name="T52" fmla="*/ 2147483647 w 256"/>
                  <a:gd name="T53" fmla="*/ 2147483647 h 215"/>
                  <a:gd name="T54" fmla="*/ 2147483647 w 256"/>
                  <a:gd name="T55" fmla="*/ 2147483647 h 215"/>
                  <a:gd name="T56" fmla="*/ 2147483647 w 256"/>
                  <a:gd name="T57" fmla="*/ 2147483647 h 215"/>
                  <a:gd name="T58" fmla="*/ 0 w 256"/>
                  <a:gd name="T59" fmla="*/ 2147483647 h 215"/>
                  <a:gd name="T60" fmla="*/ 2147483647 w 256"/>
                  <a:gd name="T61" fmla="*/ 2147483647 h 215"/>
                  <a:gd name="T62" fmla="*/ 2147483647 w 256"/>
                  <a:gd name="T63" fmla="*/ 2147483647 h 215"/>
                  <a:gd name="T64" fmla="*/ 2147483647 w 256"/>
                  <a:gd name="T65" fmla="*/ 2147483647 h 215"/>
                  <a:gd name="T66" fmla="*/ 2147483647 w 256"/>
                  <a:gd name="T67" fmla="*/ 2147483647 h 215"/>
                  <a:gd name="T68" fmla="*/ 2147483647 w 256"/>
                  <a:gd name="T69" fmla="*/ 2147483647 h 215"/>
                  <a:gd name="T70" fmla="*/ 2147483647 w 256"/>
                  <a:gd name="T71" fmla="*/ 2147483647 h 215"/>
                  <a:gd name="T72" fmla="*/ 2147483647 w 256"/>
                  <a:gd name="T73" fmla="*/ 2147483647 h 215"/>
                  <a:gd name="T74" fmla="*/ 2147483647 w 256"/>
                  <a:gd name="T75" fmla="*/ 2147483647 h 215"/>
                  <a:gd name="T76" fmla="*/ 2147483647 w 256"/>
                  <a:gd name="T77" fmla="*/ 2147483647 h 215"/>
                  <a:gd name="T78" fmla="*/ 2147483647 w 256"/>
                  <a:gd name="T79" fmla="*/ 2147483647 h 215"/>
                  <a:gd name="T80" fmla="*/ 2147483647 w 256"/>
                  <a:gd name="T81" fmla="*/ 2147483647 h 215"/>
                  <a:gd name="T82" fmla="*/ 2147483647 w 256"/>
                  <a:gd name="T83" fmla="*/ 2147483647 h 215"/>
                  <a:gd name="T84" fmla="*/ 2147483647 w 256"/>
                  <a:gd name="T85" fmla="*/ 2147483647 h 215"/>
                  <a:gd name="T86" fmla="*/ 2147483647 w 256"/>
                  <a:gd name="T87" fmla="*/ 2147483647 h 215"/>
                  <a:gd name="T88" fmla="*/ 2147483647 w 256"/>
                  <a:gd name="T89" fmla="*/ 2147483647 h 215"/>
                  <a:gd name="T90" fmla="*/ 2147483647 w 256"/>
                  <a:gd name="T91" fmla="*/ 2147483647 h 215"/>
                  <a:gd name="T92" fmla="*/ 2147483647 w 256"/>
                  <a:gd name="T93" fmla="*/ 2147483647 h 21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6"/>
                  <a:gd name="T142" fmla="*/ 0 h 215"/>
                  <a:gd name="T143" fmla="*/ 256 w 256"/>
                  <a:gd name="T144" fmla="*/ 215 h 21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6" h="215">
                    <a:moveTo>
                      <a:pt x="207" y="16"/>
                    </a:moveTo>
                    <a:lnTo>
                      <a:pt x="210" y="12"/>
                    </a:lnTo>
                    <a:lnTo>
                      <a:pt x="213" y="8"/>
                    </a:lnTo>
                    <a:lnTo>
                      <a:pt x="214" y="6"/>
                    </a:lnTo>
                    <a:lnTo>
                      <a:pt x="214" y="4"/>
                    </a:lnTo>
                    <a:lnTo>
                      <a:pt x="214" y="3"/>
                    </a:lnTo>
                    <a:lnTo>
                      <a:pt x="215" y="2"/>
                    </a:lnTo>
                    <a:lnTo>
                      <a:pt x="216" y="1"/>
                    </a:lnTo>
                    <a:lnTo>
                      <a:pt x="219" y="0"/>
                    </a:lnTo>
                    <a:lnTo>
                      <a:pt x="223" y="2"/>
                    </a:lnTo>
                    <a:lnTo>
                      <a:pt x="227" y="4"/>
                    </a:lnTo>
                    <a:lnTo>
                      <a:pt x="232" y="5"/>
                    </a:lnTo>
                    <a:lnTo>
                      <a:pt x="235" y="7"/>
                    </a:lnTo>
                    <a:lnTo>
                      <a:pt x="239" y="9"/>
                    </a:lnTo>
                    <a:lnTo>
                      <a:pt x="244" y="12"/>
                    </a:lnTo>
                    <a:lnTo>
                      <a:pt x="248" y="14"/>
                    </a:lnTo>
                    <a:lnTo>
                      <a:pt x="250" y="18"/>
                    </a:lnTo>
                    <a:lnTo>
                      <a:pt x="250" y="21"/>
                    </a:lnTo>
                    <a:lnTo>
                      <a:pt x="250" y="23"/>
                    </a:lnTo>
                    <a:lnTo>
                      <a:pt x="249" y="26"/>
                    </a:lnTo>
                    <a:lnTo>
                      <a:pt x="248" y="29"/>
                    </a:lnTo>
                    <a:lnTo>
                      <a:pt x="248" y="32"/>
                    </a:lnTo>
                    <a:lnTo>
                      <a:pt x="248" y="34"/>
                    </a:lnTo>
                    <a:lnTo>
                      <a:pt x="248" y="36"/>
                    </a:lnTo>
                    <a:lnTo>
                      <a:pt x="248" y="39"/>
                    </a:lnTo>
                    <a:lnTo>
                      <a:pt x="248" y="45"/>
                    </a:lnTo>
                    <a:lnTo>
                      <a:pt x="249" y="51"/>
                    </a:lnTo>
                    <a:lnTo>
                      <a:pt x="250" y="57"/>
                    </a:lnTo>
                    <a:lnTo>
                      <a:pt x="252" y="62"/>
                    </a:lnTo>
                    <a:lnTo>
                      <a:pt x="253" y="68"/>
                    </a:lnTo>
                    <a:lnTo>
                      <a:pt x="254" y="74"/>
                    </a:lnTo>
                    <a:lnTo>
                      <a:pt x="255" y="80"/>
                    </a:lnTo>
                    <a:lnTo>
                      <a:pt x="254" y="86"/>
                    </a:lnTo>
                    <a:lnTo>
                      <a:pt x="251" y="89"/>
                    </a:lnTo>
                    <a:lnTo>
                      <a:pt x="248" y="91"/>
                    </a:lnTo>
                    <a:lnTo>
                      <a:pt x="245" y="94"/>
                    </a:lnTo>
                    <a:lnTo>
                      <a:pt x="241" y="97"/>
                    </a:lnTo>
                    <a:lnTo>
                      <a:pt x="238" y="100"/>
                    </a:lnTo>
                    <a:lnTo>
                      <a:pt x="234" y="102"/>
                    </a:lnTo>
                    <a:lnTo>
                      <a:pt x="230" y="104"/>
                    </a:lnTo>
                    <a:lnTo>
                      <a:pt x="226" y="106"/>
                    </a:lnTo>
                    <a:lnTo>
                      <a:pt x="207" y="135"/>
                    </a:lnTo>
                    <a:lnTo>
                      <a:pt x="206" y="140"/>
                    </a:lnTo>
                    <a:lnTo>
                      <a:pt x="206" y="145"/>
                    </a:lnTo>
                    <a:lnTo>
                      <a:pt x="204" y="150"/>
                    </a:lnTo>
                    <a:lnTo>
                      <a:pt x="202" y="155"/>
                    </a:lnTo>
                    <a:lnTo>
                      <a:pt x="200" y="159"/>
                    </a:lnTo>
                    <a:lnTo>
                      <a:pt x="196" y="162"/>
                    </a:lnTo>
                    <a:lnTo>
                      <a:pt x="192" y="164"/>
                    </a:lnTo>
                    <a:lnTo>
                      <a:pt x="189" y="167"/>
                    </a:lnTo>
                    <a:lnTo>
                      <a:pt x="186" y="168"/>
                    </a:lnTo>
                    <a:lnTo>
                      <a:pt x="183" y="169"/>
                    </a:lnTo>
                    <a:lnTo>
                      <a:pt x="181" y="170"/>
                    </a:lnTo>
                    <a:lnTo>
                      <a:pt x="179" y="170"/>
                    </a:lnTo>
                    <a:lnTo>
                      <a:pt x="176" y="171"/>
                    </a:lnTo>
                    <a:lnTo>
                      <a:pt x="173" y="172"/>
                    </a:lnTo>
                    <a:lnTo>
                      <a:pt x="171" y="172"/>
                    </a:lnTo>
                    <a:lnTo>
                      <a:pt x="168" y="172"/>
                    </a:lnTo>
                    <a:lnTo>
                      <a:pt x="162" y="175"/>
                    </a:lnTo>
                    <a:lnTo>
                      <a:pt x="157" y="178"/>
                    </a:lnTo>
                    <a:lnTo>
                      <a:pt x="151" y="180"/>
                    </a:lnTo>
                    <a:lnTo>
                      <a:pt x="145" y="182"/>
                    </a:lnTo>
                    <a:lnTo>
                      <a:pt x="139" y="185"/>
                    </a:lnTo>
                    <a:lnTo>
                      <a:pt x="133" y="187"/>
                    </a:lnTo>
                    <a:lnTo>
                      <a:pt x="127" y="190"/>
                    </a:lnTo>
                    <a:lnTo>
                      <a:pt x="121" y="192"/>
                    </a:lnTo>
                    <a:lnTo>
                      <a:pt x="117" y="194"/>
                    </a:lnTo>
                    <a:lnTo>
                      <a:pt x="114" y="196"/>
                    </a:lnTo>
                    <a:lnTo>
                      <a:pt x="110" y="198"/>
                    </a:lnTo>
                    <a:lnTo>
                      <a:pt x="106" y="200"/>
                    </a:lnTo>
                    <a:lnTo>
                      <a:pt x="104" y="201"/>
                    </a:lnTo>
                    <a:lnTo>
                      <a:pt x="100" y="204"/>
                    </a:lnTo>
                    <a:lnTo>
                      <a:pt x="96" y="206"/>
                    </a:lnTo>
                    <a:lnTo>
                      <a:pt x="93" y="209"/>
                    </a:lnTo>
                    <a:lnTo>
                      <a:pt x="87" y="210"/>
                    </a:lnTo>
                    <a:lnTo>
                      <a:pt x="81" y="211"/>
                    </a:lnTo>
                    <a:lnTo>
                      <a:pt x="76" y="212"/>
                    </a:lnTo>
                    <a:lnTo>
                      <a:pt x="70" y="212"/>
                    </a:lnTo>
                    <a:lnTo>
                      <a:pt x="64" y="213"/>
                    </a:lnTo>
                    <a:lnTo>
                      <a:pt x="59" y="213"/>
                    </a:lnTo>
                    <a:lnTo>
                      <a:pt x="53" y="214"/>
                    </a:lnTo>
                    <a:lnTo>
                      <a:pt x="47" y="214"/>
                    </a:lnTo>
                    <a:lnTo>
                      <a:pt x="41" y="214"/>
                    </a:lnTo>
                    <a:lnTo>
                      <a:pt x="35" y="213"/>
                    </a:lnTo>
                    <a:lnTo>
                      <a:pt x="29" y="213"/>
                    </a:lnTo>
                    <a:lnTo>
                      <a:pt x="23" y="213"/>
                    </a:lnTo>
                    <a:lnTo>
                      <a:pt x="18" y="212"/>
                    </a:lnTo>
                    <a:lnTo>
                      <a:pt x="12" y="211"/>
                    </a:lnTo>
                    <a:lnTo>
                      <a:pt x="6" y="210"/>
                    </a:lnTo>
                    <a:lnTo>
                      <a:pt x="0" y="210"/>
                    </a:lnTo>
                    <a:lnTo>
                      <a:pt x="5" y="177"/>
                    </a:lnTo>
                    <a:lnTo>
                      <a:pt x="7" y="175"/>
                    </a:lnTo>
                    <a:lnTo>
                      <a:pt x="9" y="172"/>
                    </a:lnTo>
                    <a:lnTo>
                      <a:pt x="11" y="170"/>
                    </a:lnTo>
                    <a:lnTo>
                      <a:pt x="11" y="167"/>
                    </a:lnTo>
                    <a:lnTo>
                      <a:pt x="12" y="164"/>
                    </a:lnTo>
                    <a:lnTo>
                      <a:pt x="13" y="161"/>
                    </a:lnTo>
                    <a:lnTo>
                      <a:pt x="14" y="159"/>
                    </a:lnTo>
                    <a:lnTo>
                      <a:pt x="15" y="156"/>
                    </a:lnTo>
                    <a:lnTo>
                      <a:pt x="19" y="151"/>
                    </a:lnTo>
                    <a:lnTo>
                      <a:pt x="20" y="146"/>
                    </a:lnTo>
                    <a:lnTo>
                      <a:pt x="21" y="142"/>
                    </a:lnTo>
                    <a:lnTo>
                      <a:pt x="23" y="139"/>
                    </a:lnTo>
                    <a:lnTo>
                      <a:pt x="26" y="135"/>
                    </a:lnTo>
                    <a:lnTo>
                      <a:pt x="29" y="132"/>
                    </a:lnTo>
                    <a:lnTo>
                      <a:pt x="31" y="129"/>
                    </a:lnTo>
                    <a:lnTo>
                      <a:pt x="34" y="126"/>
                    </a:lnTo>
                    <a:lnTo>
                      <a:pt x="37" y="124"/>
                    </a:lnTo>
                    <a:lnTo>
                      <a:pt x="43" y="119"/>
                    </a:lnTo>
                    <a:lnTo>
                      <a:pt x="50" y="114"/>
                    </a:lnTo>
                    <a:lnTo>
                      <a:pt x="57" y="108"/>
                    </a:lnTo>
                    <a:lnTo>
                      <a:pt x="64" y="102"/>
                    </a:lnTo>
                    <a:lnTo>
                      <a:pt x="70" y="95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7" y="76"/>
                    </a:lnTo>
                    <a:lnTo>
                      <a:pt x="89" y="73"/>
                    </a:lnTo>
                    <a:lnTo>
                      <a:pt x="90" y="69"/>
                    </a:lnTo>
                    <a:lnTo>
                      <a:pt x="92" y="67"/>
                    </a:lnTo>
                    <a:lnTo>
                      <a:pt x="93" y="63"/>
                    </a:lnTo>
                    <a:lnTo>
                      <a:pt x="94" y="60"/>
                    </a:lnTo>
                    <a:lnTo>
                      <a:pt x="95" y="58"/>
                    </a:lnTo>
                    <a:lnTo>
                      <a:pt x="95" y="55"/>
                    </a:lnTo>
                    <a:lnTo>
                      <a:pt x="94" y="54"/>
                    </a:lnTo>
                    <a:lnTo>
                      <a:pt x="124" y="48"/>
                    </a:lnTo>
                    <a:lnTo>
                      <a:pt x="121" y="43"/>
                    </a:lnTo>
                    <a:lnTo>
                      <a:pt x="122" y="39"/>
                    </a:lnTo>
                    <a:lnTo>
                      <a:pt x="125" y="36"/>
                    </a:lnTo>
                    <a:lnTo>
                      <a:pt x="129" y="35"/>
                    </a:lnTo>
                    <a:lnTo>
                      <a:pt x="134" y="33"/>
                    </a:lnTo>
                    <a:lnTo>
                      <a:pt x="140" y="32"/>
                    </a:lnTo>
                    <a:lnTo>
                      <a:pt x="144" y="32"/>
                    </a:lnTo>
                    <a:lnTo>
                      <a:pt x="146" y="30"/>
                    </a:lnTo>
                    <a:lnTo>
                      <a:pt x="149" y="25"/>
                    </a:lnTo>
                    <a:lnTo>
                      <a:pt x="155" y="21"/>
                    </a:lnTo>
                    <a:lnTo>
                      <a:pt x="164" y="18"/>
                    </a:lnTo>
                    <a:lnTo>
                      <a:pt x="174" y="17"/>
                    </a:lnTo>
                    <a:lnTo>
                      <a:pt x="184" y="16"/>
                    </a:lnTo>
                    <a:lnTo>
                      <a:pt x="193" y="16"/>
                    </a:lnTo>
                    <a:lnTo>
                      <a:pt x="201" y="16"/>
                    </a:lnTo>
                    <a:lnTo>
                      <a:pt x="207" y="16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379">
                <a:extLst>
                  <a:ext uri="{FF2B5EF4-FFF2-40B4-BE49-F238E27FC236}">
                    <a16:creationId xmlns:a16="http://schemas.microsoft.com/office/drawing/2014/main" id="{E43499B4-A204-8D46-B07A-14C3347D6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159" y="2924895"/>
                <a:ext cx="626473" cy="562434"/>
              </a:xfrm>
              <a:custGeom>
                <a:avLst/>
                <a:gdLst>
                  <a:gd name="T0" fmla="*/ 2147483647 w 449"/>
                  <a:gd name="T1" fmla="*/ 2147483647 h 404"/>
                  <a:gd name="T2" fmla="*/ 2147483647 w 449"/>
                  <a:gd name="T3" fmla="*/ 2147483647 h 404"/>
                  <a:gd name="T4" fmla="*/ 2147483647 w 449"/>
                  <a:gd name="T5" fmla="*/ 2147483647 h 404"/>
                  <a:gd name="T6" fmla="*/ 2147483647 w 449"/>
                  <a:gd name="T7" fmla="*/ 2147483647 h 404"/>
                  <a:gd name="T8" fmla="*/ 2147483647 w 449"/>
                  <a:gd name="T9" fmla="*/ 2147483647 h 404"/>
                  <a:gd name="T10" fmla="*/ 2147483647 w 449"/>
                  <a:gd name="T11" fmla="*/ 2147483647 h 404"/>
                  <a:gd name="T12" fmla="*/ 2147483647 w 449"/>
                  <a:gd name="T13" fmla="*/ 2147483647 h 404"/>
                  <a:gd name="T14" fmla="*/ 2147483647 w 449"/>
                  <a:gd name="T15" fmla="*/ 2147483647 h 404"/>
                  <a:gd name="T16" fmla="*/ 2147483647 w 449"/>
                  <a:gd name="T17" fmla="*/ 2147483647 h 404"/>
                  <a:gd name="T18" fmla="*/ 2147483647 w 449"/>
                  <a:gd name="T19" fmla="*/ 2147483647 h 404"/>
                  <a:gd name="T20" fmla="*/ 2147483647 w 449"/>
                  <a:gd name="T21" fmla="*/ 2147483647 h 404"/>
                  <a:gd name="T22" fmla="*/ 0 w 449"/>
                  <a:gd name="T23" fmla="*/ 2147483647 h 404"/>
                  <a:gd name="T24" fmla="*/ 2147483647 w 449"/>
                  <a:gd name="T25" fmla="*/ 2147483647 h 404"/>
                  <a:gd name="T26" fmla="*/ 2147483647 w 449"/>
                  <a:gd name="T27" fmla="*/ 2147483647 h 404"/>
                  <a:gd name="T28" fmla="*/ 2147483647 w 449"/>
                  <a:gd name="T29" fmla="*/ 2147483647 h 404"/>
                  <a:gd name="T30" fmla="*/ 0 w 449"/>
                  <a:gd name="T31" fmla="*/ 2147483647 h 404"/>
                  <a:gd name="T32" fmla="*/ 2147483647 w 449"/>
                  <a:gd name="T33" fmla="*/ 2147483647 h 404"/>
                  <a:gd name="T34" fmla="*/ 2147483647 w 449"/>
                  <a:gd name="T35" fmla="*/ 2147483647 h 404"/>
                  <a:gd name="T36" fmla="*/ 2147483647 w 449"/>
                  <a:gd name="T37" fmla="*/ 2147483647 h 404"/>
                  <a:gd name="T38" fmla="*/ 2147483647 w 449"/>
                  <a:gd name="T39" fmla="*/ 2147483647 h 404"/>
                  <a:gd name="T40" fmla="*/ 2147483647 w 449"/>
                  <a:gd name="T41" fmla="*/ 2147483647 h 404"/>
                  <a:gd name="T42" fmla="*/ 2147483647 w 449"/>
                  <a:gd name="T43" fmla="*/ 2147483647 h 404"/>
                  <a:gd name="T44" fmla="*/ 2147483647 w 449"/>
                  <a:gd name="T45" fmla="*/ 2147483647 h 404"/>
                  <a:gd name="T46" fmla="*/ 2147483647 w 449"/>
                  <a:gd name="T47" fmla="*/ 2147483647 h 404"/>
                  <a:gd name="T48" fmla="*/ 2147483647 w 449"/>
                  <a:gd name="T49" fmla="*/ 2147483647 h 404"/>
                  <a:gd name="T50" fmla="*/ 2147483647 w 449"/>
                  <a:gd name="T51" fmla="*/ 2147483647 h 404"/>
                  <a:gd name="T52" fmla="*/ 2147483647 w 449"/>
                  <a:gd name="T53" fmla="*/ 2147483647 h 404"/>
                  <a:gd name="T54" fmla="*/ 2147483647 w 449"/>
                  <a:gd name="T55" fmla="*/ 2147483647 h 404"/>
                  <a:gd name="T56" fmla="*/ 2147483647 w 449"/>
                  <a:gd name="T57" fmla="*/ 2147483647 h 404"/>
                  <a:gd name="T58" fmla="*/ 2147483647 w 449"/>
                  <a:gd name="T59" fmla="*/ 2147483647 h 404"/>
                  <a:gd name="T60" fmla="*/ 2147483647 w 449"/>
                  <a:gd name="T61" fmla="*/ 2147483647 h 404"/>
                  <a:gd name="T62" fmla="*/ 2147483647 w 449"/>
                  <a:gd name="T63" fmla="*/ 2147483647 h 404"/>
                  <a:gd name="T64" fmla="*/ 2147483647 w 449"/>
                  <a:gd name="T65" fmla="*/ 2147483647 h 404"/>
                  <a:gd name="T66" fmla="*/ 2147483647 w 449"/>
                  <a:gd name="T67" fmla="*/ 2147483647 h 404"/>
                  <a:gd name="T68" fmla="*/ 2147483647 w 449"/>
                  <a:gd name="T69" fmla="*/ 2147483647 h 404"/>
                  <a:gd name="T70" fmla="*/ 2147483647 w 449"/>
                  <a:gd name="T71" fmla="*/ 2147483647 h 404"/>
                  <a:gd name="T72" fmla="*/ 2147483647 w 449"/>
                  <a:gd name="T73" fmla="*/ 2147483647 h 404"/>
                  <a:gd name="T74" fmla="*/ 2147483647 w 449"/>
                  <a:gd name="T75" fmla="*/ 2147483647 h 404"/>
                  <a:gd name="T76" fmla="*/ 2147483647 w 449"/>
                  <a:gd name="T77" fmla="*/ 2147483647 h 404"/>
                  <a:gd name="T78" fmla="*/ 2147483647 w 449"/>
                  <a:gd name="T79" fmla="*/ 2147483647 h 404"/>
                  <a:gd name="T80" fmla="*/ 2147483647 w 449"/>
                  <a:gd name="T81" fmla="*/ 2147483647 h 404"/>
                  <a:gd name="T82" fmla="*/ 2147483647 w 449"/>
                  <a:gd name="T83" fmla="*/ 2147483647 h 404"/>
                  <a:gd name="T84" fmla="*/ 2147483647 w 449"/>
                  <a:gd name="T85" fmla="*/ 2147483647 h 404"/>
                  <a:gd name="T86" fmla="*/ 2147483647 w 449"/>
                  <a:gd name="T87" fmla="*/ 2147483647 h 404"/>
                  <a:gd name="T88" fmla="*/ 2147483647 w 449"/>
                  <a:gd name="T89" fmla="*/ 2147483647 h 404"/>
                  <a:gd name="T90" fmla="*/ 2147483647 w 449"/>
                  <a:gd name="T91" fmla="*/ 2147483647 h 404"/>
                  <a:gd name="T92" fmla="*/ 2147483647 w 449"/>
                  <a:gd name="T93" fmla="*/ 2147483647 h 404"/>
                  <a:gd name="T94" fmla="*/ 2147483647 w 449"/>
                  <a:gd name="T95" fmla="*/ 2147483647 h 404"/>
                  <a:gd name="T96" fmla="*/ 2147483647 w 449"/>
                  <a:gd name="T97" fmla="*/ 2147483647 h 404"/>
                  <a:gd name="T98" fmla="*/ 2147483647 w 449"/>
                  <a:gd name="T99" fmla="*/ 2147483647 h 404"/>
                  <a:gd name="T100" fmla="*/ 2147483647 w 449"/>
                  <a:gd name="T101" fmla="*/ 2147483647 h 404"/>
                  <a:gd name="T102" fmla="*/ 2147483647 w 449"/>
                  <a:gd name="T103" fmla="*/ 2147483647 h 404"/>
                  <a:gd name="T104" fmla="*/ 2147483647 w 449"/>
                  <a:gd name="T105" fmla="*/ 2147483647 h 404"/>
                  <a:gd name="T106" fmla="*/ 2147483647 w 449"/>
                  <a:gd name="T107" fmla="*/ 2147483647 h 404"/>
                  <a:gd name="T108" fmla="*/ 2147483647 w 449"/>
                  <a:gd name="T109" fmla="*/ 2147483647 h 404"/>
                  <a:gd name="T110" fmla="*/ 2147483647 w 449"/>
                  <a:gd name="T111" fmla="*/ 2147483647 h 404"/>
                  <a:gd name="T112" fmla="*/ 2147483647 w 449"/>
                  <a:gd name="T113" fmla="*/ 2147483647 h 404"/>
                  <a:gd name="T114" fmla="*/ 2147483647 w 449"/>
                  <a:gd name="T115" fmla="*/ 2147483647 h 404"/>
                  <a:gd name="T116" fmla="*/ 2147483647 w 449"/>
                  <a:gd name="T117" fmla="*/ 2147483647 h 40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49"/>
                  <a:gd name="T178" fmla="*/ 0 h 404"/>
                  <a:gd name="T179" fmla="*/ 449 w 449"/>
                  <a:gd name="T180" fmla="*/ 404 h 40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49" h="404">
                    <a:moveTo>
                      <a:pt x="196" y="401"/>
                    </a:moveTo>
                    <a:lnTo>
                      <a:pt x="194" y="399"/>
                    </a:lnTo>
                    <a:lnTo>
                      <a:pt x="189" y="398"/>
                    </a:lnTo>
                    <a:lnTo>
                      <a:pt x="186" y="396"/>
                    </a:lnTo>
                    <a:lnTo>
                      <a:pt x="185" y="392"/>
                    </a:lnTo>
                    <a:lnTo>
                      <a:pt x="176" y="382"/>
                    </a:lnTo>
                    <a:lnTo>
                      <a:pt x="175" y="377"/>
                    </a:lnTo>
                    <a:lnTo>
                      <a:pt x="172" y="373"/>
                    </a:lnTo>
                    <a:lnTo>
                      <a:pt x="170" y="369"/>
                    </a:lnTo>
                    <a:lnTo>
                      <a:pt x="167" y="365"/>
                    </a:lnTo>
                    <a:lnTo>
                      <a:pt x="164" y="361"/>
                    </a:lnTo>
                    <a:lnTo>
                      <a:pt x="161" y="357"/>
                    </a:lnTo>
                    <a:lnTo>
                      <a:pt x="158" y="352"/>
                    </a:lnTo>
                    <a:lnTo>
                      <a:pt x="156" y="348"/>
                    </a:lnTo>
                    <a:lnTo>
                      <a:pt x="147" y="341"/>
                    </a:lnTo>
                    <a:lnTo>
                      <a:pt x="141" y="333"/>
                    </a:lnTo>
                    <a:lnTo>
                      <a:pt x="136" y="326"/>
                    </a:lnTo>
                    <a:lnTo>
                      <a:pt x="133" y="318"/>
                    </a:lnTo>
                    <a:lnTo>
                      <a:pt x="130" y="311"/>
                    </a:lnTo>
                    <a:lnTo>
                      <a:pt x="128" y="303"/>
                    </a:lnTo>
                    <a:lnTo>
                      <a:pt x="126" y="296"/>
                    </a:lnTo>
                    <a:lnTo>
                      <a:pt x="124" y="288"/>
                    </a:lnTo>
                    <a:lnTo>
                      <a:pt x="120" y="280"/>
                    </a:lnTo>
                    <a:lnTo>
                      <a:pt x="116" y="271"/>
                    </a:lnTo>
                    <a:lnTo>
                      <a:pt x="110" y="262"/>
                    </a:lnTo>
                    <a:lnTo>
                      <a:pt x="102" y="253"/>
                    </a:lnTo>
                    <a:lnTo>
                      <a:pt x="91" y="243"/>
                    </a:lnTo>
                    <a:lnTo>
                      <a:pt x="77" y="233"/>
                    </a:lnTo>
                    <a:lnTo>
                      <a:pt x="60" y="222"/>
                    </a:lnTo>
                    <a:lnTo>
                      <a:pt x="39" y="211"/>
                    </a:lnTo>
                    <a:lnTo>
                      <a:pt x="35" y="209"/>
                    </a:lnTo>
                    <a:lnTo>
                      <a:pt x="31" y="206"/>
                    </a:lnTo>
                    <a:lnTo>
                      <a:pt x="27" y="203"/>
                    </a:lnTo>
                    <a:lnTo>
                      <a:pt x="24" y="200"/>
                    </a:lnTo>
                    <a:lnTo>
                      <a:pt x="21" y="197"/>
                    </a:lnTo>
                    <a:lnTo>
                      <a:pt x="17" y="194"/>
                    </a:lnTo>
                    <a:lnTo>
                      <a:pt x="14" y="192"/>
                    </a:lnTo>
                    <a:lnTo>
                      <a:pt x="11" y="190"/>
                    </a:lnTo>
                    <a:lnTo>
                      <a:pt x="10" y="181"/>
                    </a:lnTo>
                    <a:lnTo>
                      <a:pt x="11" y="171"/>
                    </a:lnTo>
                    <a:lnTo>
                      <a:pt x="11" y="163"/>
                    </a:lnTo>
                    <a:lnTo>
                      <a:pt x="12" y="154"/>
                    </a:lnTo>
                    <a:lnTo>
                      <a:pt x="11" y="145"/>
                    </a:lnTo>
                    <a:lnTo>
                      <a:pt x="9" y="137"/>
                    </a:lnTo>
                    <a:lnTo>
                      <a:pt x="6" y="129"/>
                    </a:lnTo>
                    <a:lnTo>
                      <a:pt x="0" y="121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103"/>
                    </a:lnTo>
                    <a:lnTo>
                      <a:pt x="1" y="99"/>
                    </a:lnTo>
                    <a:lnTo>
                      <a:pt x="2" y="95"/>
                    </a:lnTo>
                    <a:lnTo>
                      <a:pt x="3" y="91"/>
                    </a:lnTo>
                    <a:lnTo>
                      <a:pt x="5" y="85"/>
                    </a:lnTo>
                    <a:lnTo>
                      <a:pt x="8" y="78"/>
                    </a:lnTo>
                    <a:lnTo>
                      <a:pt x="7" y="70"/>
                    </a:lnTo>
                    <a:lnTo>
                      <a:pt x="6" y="63"/>
                    </a:lnTo>
                    <a:lnTo>
                      <a:pt x="5" y="57"/>
                    </a:lnTo>
                    <a:lnTo>
                      <a:pt x="4" y="51"/>
                    </a:lnTo>
                    <a:lnTo>
                      <a:pt x="3" y="46"/>
                    </a:lnTo>
                    <a:lnTo>
                      <a:pt x="2" y="42"/>
                    </a:lnTo>
                    <a:lnTo>
                      <a:pt x="1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6" y="11"/>
                    </a:lnTo>
                    <a:lnTo>
                      <a:pt x="10" y="6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1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4" y="9"/>
                    </a:lnTo>
                    <a:lnTo>
                      <a:pt x="26" y="12"/>
                    </a:lnTo>
                    <a:lnTo>
                      <a:pt x="29" y="15"/>
                    </a:lnTo>
                    <a:lnTo>
                      <a:pt x="31" y="17"/>
                    </a:lnTo>
                    <a:lnTo>
                      <a:pt x="36" y="19"/>
                    </a:lnTo>
                    <a:lnTo>
                      <a:pt x="41" y="23"/>
                    </a:lnTo>
                    <a:lnTo>
                      <a:pt x="48" y="26"/>
                    </a:lnTo>
                    <a:lnTo>
                      <a:pt x="54" y="30"/>
                    </a:lnTo>
                    <a:lnTo>
                      <a:pt x="59" y="33"/>
                    </a:lnTo>
                    <a:lnTo>
                      <a:pt x="60" y="35"/>
                    </a:lnTo>
                    <a:lnTo>
                      <a:pt x="59" y="36"/>
                    </a:lnTo>
                    <a:lnTo>
                      <a:pt x="68" y="38"/>
                    </a:lnTo>
                    <a:lnTo>
                      <a:pt x="78" y="41"/>
                    </a:lnTo>
                    <a:lnTo>
                      <a:pt x="86" y="45"/>
                    </a:lnTo>
                    <a:lnTo>
                      <a:pt x="95" y="49"/>
                    </a:lnTo>
                    <a:lnTo>
                      <a:pt x="102" y="55"/>
                    </a:lnTo>
                    <a:lnTo>
                      <a:pt x="109" y="60"/>
                    </a:lnTo>
                    <a:lnTo>
                      <a:pt x="113" y="67"/>
                    </a:lnTo>
                    <a:lnTo>
                      <a:pt x="117" y="75"/>
                    </a:lnTo>
                    <a:lnTo>
                      <a:pt x="118" y="79"/>
                    </a:lnTo>
                    <a:lnTo>
                      <a:pt x="119" y="85"/>
                    </a:lnTo>
                    <a:lnTo>
                      <a:pt x="119" y="90"/>
                    </a:lnTo>
                    <a:lnTo>
                      <a:pt x="120" y="96"/>
                    </a:lnTo>
                    <a:lnTo>
                      <a:pt x="120" y="101"/>
                    </a:lnTo>
                    <a:lnTo>
                      <a:pt x="121" y="107"/>
                    </a:lnTo>
                    <a:lnTo>
                      <a:pt x="122" y="113"/>
                    </a:lnTo>
                    <a:lnTo>
                      <a:pt x="124" y="118"/>
                    </a:lnTo>
                    <a:lnTo>
                      <a:pt x="129" y="120"/>
                    </a:lnTo>
                    <a:lnTo>
                      <a:pt x="135" y="121"/>
                    </a:lnTo>
                    <a:lnTo>
                      <a:pt x="142" y="122"/>
                    </a:lnTo>
                    <a:lnTo>
                      <a:pt x="150" y="123"/>
                    </a:lnTo>
                    <a:lnTo>
                      <a:pt x="158" y="123"/>
                    </a:lnTo>
                    <a:lnTo>
                      <a:pt x="167" y="123"/>
                    </a:lnTo>
                    <a:lnTo>
                      <a:pt x="176" y="123"/>
                    </a:lnTo>
                    <a:lnTo>
                      <a:pt x="185" y="123"/>
                    </a:lnTo>
                    <a:lnTo>
                      <a:pt x="193" y="123"/>
                    </a:lnTo>
                    <a:lnTo>
                      <a:pt x="202" y="123"/>
                    </a:lnTo>
                    <a:lnTo>
                      <a:pt x="210" y="123"/>
                    </a:lnTo>
                    <a:lnTo>
                      <a:pt x="218" y="122"/>
                    </a:lnTo>
                    <a:lnTo>
                      <a:pt x="225" y="122"/>
                    </a:lnTo>
                    <a:lnTo>
                      <a:pt x="232" y="122"/>
                    </a:lnTo>
                    <a:lnTo>
                      <a:pt x="237" y="121"/>
                    </a:lnTo>
                    <a:lnTo>
                      <a:pt x="241" y="121"/>
                    </a:lnTo>
                    <a:lnTo>
                      <a:pt x="241" y="124"/>
                    </a:lnTo>
                    <a:lnTo>
                      <a:pt x="240" y="128"/>
                    </a:lnTo>
                    <a:lnTo>
                      <a:pt x="238" y="132"/>
                    </a:lnTo>
                    <a:lnTo>
                      <a:pt x="237" y="135"/>
                    </a:lnTo>
                    <a:lnTo>
                      <a:pt x="236" y="138"/>
                    </a:lnTo>
                    <a:lnTo>
                      <a:pt x="236" y="142"/>
                    </a:lnTo>
                    <a:lnTo>
                      <a:pt x="236" y="145"/>
                    </a:lnTo>
                    <a:lnTo>
                      <a:pt x="239" y="148"/>
                    </a:lnTo>
                    <a:lnTo>
                      <a:pt x="242" y="153"/>
                    </a:lnTo>
                    <a:lnTo>
                      <a:pt x="247" y="157"/>
                    </a:lnTo>
                    <a:lnTo>
                      <a:pt x="253" y="160"/>
                    </a:lnTo>
                    <a:lnTo>
                      <a:pt x="258" y="163"/>
                    </a:lnTo>
                    <a:lnTo>
                      <a:pt x="263" y="166"/>
                    </a:lnTo>
                    <a:lnTo>
                      <a:pt x="269" y="168"/>
                    </a:lnTo>
                    <a:lnTo>
                      <a:pt x="274" y="171"/>
                    </a:lnTo>
                    <a:lnTo>
                      <a:pt x="280" y="175"/>
                    </a:lnTo>
                    <a:lnTo>
                      <a:pt x="284" y="176"/>
                    </a:lnTo>
                    <a:lnTo>
                      <a:pt x="289" y="176"/>
                    </a:lnTo>
                    <a:lnTo>
                      <a:pt x="293" y="177"/>
                    </a:lnTo>
                    <a:lnTo>
                      <a:pt x="298" y="177"/>
                    </a:lnTo>
                    <a:lnTo>
                      <a:pt x="302" y="178"/>
                    </a:lnTo>
                    <a:lnTo>
                      <a:pt x="306" y="179"/>
                    </a:lnTo>
                    <a:lnTo>
                      <a:pt x="311" y="179"/>
                    </a:lnTo>
                    <a:lnTo>
                      <a:pt x="315" y="180"/>
                    </a:lnTo>
                    <a:lnTo>
                      <a:pt x="319" y="182"/>
                    </a:lnTo>
                    <a:lnTo>
                      <a:pt x="323" y="186"/>
                    </a:lnTo>
                    <a:lnTo>
                      <a:pt x="326" y="190"/>
                    </a:lnTo>
                    <a:lnTo>
                      <a:pt x="329" y="193"/>
                    </a:lnTo>
                    <a:lnTo>
                      <a:pt x="332" y="198"/>
                    </a:lnTo>
                    <a:lnTo>
                      <a:pt x="335" y="202"/>
                    </a:lnTo>
                    <a:lnTo>
                      <a:pt x="336" y="206"/>
                    </a:lnTo>
                    <a:lnTo>
                      <a:pt x="339" y="211"/>
                    </a:lnTo>
                    <a:lnTo>
                      <a:pt x="340" y="212"/>
                    </a:lnTo>
                    <a:lnTo>
                      <a:pt x="342" y="212"/>
                    </a:lnTo>
                    <a:lnTo>
                      <a:pt x="344" y="213"/>
                    </a:lnTo>
                    <a:lnTo>
                      <a:pt x="346" y="214"/>
                    </a:lnTo>
                    <a:lnTo>
                      <a:pt x="344" y="220"/>
                    </a:lnTo>
                    <a:lnTo>
                      <a:pt x="341" y="222"/>
                    </a:lnTo>
                    <a:lnTo>
                      <a:pt x="339" y="225"/>
                    </a:lnTo>
                    <a:lnTo>
                      <a:pt x="337" y="228"/>
                    </a:lnTo>
                    <a:lnTo>
                      <a:pt x="336" y="232"/>
                    </a:lnTo>
                    <a:lnTo>
                      <a:pt x="336" y="235"/>
                    </a:lnTo>
                    <a:lnTo>
                      <a:pt x="336" y="239"/>
                    </a:lnTo>
                    <a:lnTo>
                      <a:pt x="336" y="244"/>
                    </a:lnTo>
                    <a:lnTo>
                      <a:pt x="337" y="247"/>
                    </a:lnTo>
                    <a:lnTo>
                      <a:pt x="345" y="251"/>
                    </a:lnTo>
                    <a:lnTo>
                      <a:pt x="352" y="255"/>
                    </a:lnTo>
                    <a:lnTo>
                      <a:pt x="359" y="259"/>
                    </a:lnTo>
                    <a:lnTo>
                      <a:pt x="367" y="264"/>
                    </a:lnTo>
                    <a:lnTo>
                      <a:pt x="374" y="269"/>
                    </a:lnTo>
                    <a:lnTo>
                      <a:pt x="380" y="275"/>
                    </a:lnTo>
                    <a:lnTo>
                      <a:pt x="386" y="282"/>
                    </a:lnTo>
                    <a:lnTo>
                      <a:pt x="392" y="290"/>
                    </a:lnTo>
                    <a:lnTo>
                      <a:pt x="398" y="295"/>
                    </a:lnTo>
                    <a:lnTo>
                      <a:pt x="404" y="301"/>
                    </a:lnTo>
                    <a:lnTo>
                      <a:pt x="411" y="304"/>
                    </a:lnTo>
                    <a:lnTo>
                      <a:pt x="417" y="307"/>
                    </a:lnTo>
                    <a:lnTo>
                      <a:pt x="424" y="310"/>
                    </a:lnTo>
                    <a:lnTo>
                      <a:pt x="432" y="311"/>
                    </a:lnTo>
                    <a:lnTo>
                      <a:pt x="439" y="312"/>
                    </a:lnTo>
                    <a:lnTo>
                      <a:pt x="446" y="311"/>
                    </a:lnTo>
                    <a:lnTo>
                      <a:pt x="448" y="312"/>
                    </a:lnTo>
                    <a:lnTo>
                      <a:pt x="448" y="315"/>
                    </a:lnTo>
                    <a:lnTo>
                      <a:pt x="447" y="319"/>
                    </a:lnTo>
                    <a:lnTo>
                      <a:pt x="446" y="322"/>
                    </a:lnTo>
                    <a:lnTo>
                      <a:pt x="424" y="331"/>
                    </a:lnTo>
                    <a:lnTo>
                      <a:pt x="421" y="331"/>
                    </a:lnTo>
                    <a:lnTo>
                      <a:pt x="419" y="332"/>
                    </a:lnTo>
                    <a:lnTo>
                      <a:pt x="417" y="333"/>
                    </a:lnTo>
                    <a:lnTo>
                      <a:pt x="414" y="332"/>
                    </a:lnTo>
                    <a:lnTo>
                      <a:pt x="412" y="329"/>
                    </a:lnTo>
                    <a:lnTo>
                      <a:pt x="411" y="326"/>
                    </a:lnTo>
                    <a:lnTo>
                      <a:pt x="408" y="323"/>
                    </a:lnTo>
                    <a:lnTo>
                      <a:pt x="405" y="319"/>
                    </a:lnTo>
                    <a:lnTo>
                      <a:pt x="401" y="317"/>
                    </a:lnTo>
                    <a:lnTo>
                      <a:pt x="396" y="314"/>
                    </a:lnTo>
                    <a:lnTo>
                      <a:pt x="393" y="313"/>
                    </a:lnTo>
                    <a:lnTo>
                      <a:pt x="388" y="312"/>
                    </a:lnTo>
                    <a:lnTo>
                      <a:pt x="380" y="311"/>
                    </a:lnTo>
                    <a:lnTo>
                      <a:pt x="374" y="311"/>
                    </a:lnTo>
                    <a:lnTo>
                      <a:pt x="367" y="311"/>
                    </a:lnTo>
                    <a:lnTo>
                      <a:pt x="360" y="312"/>
                    </a:lnTo>
                    <a:lnTo>
                      <a:pt x="354" y="313"/>
                    </a:lnTo>
                    <a:lnTo>
                      <a:pt x="348" y="316"/>
                    </a:lnTo>
                    <a:lnTo>
                      <a:pt x="342" y="320"/>
                    </a:lnTo>
                    <a:lnTo>
                      <a:pt x="337" y="323"/>
                    </a:lnTo>
                    <a:lnTo>
                      <a:pt x="336" y="323"/>
                    </a:lnTo>
                    <a:lnTo>
                      <a:pt x="335" y="324"/>
                    </a:lnTo>
                    <a:lnTo>
                      <a:pt x="334" y="324"/>
                    </a:lnTo>
                    <a:lnTo>
                      <a:pt x="334" y="325"/>
                    </a:lnTo>
                    <a:lnTo>
                      <a:pt x="334" y="327"/>
                    </a:lnTo>
                    <a:lnTo>
                      <a:pt x="333" y="328"/>
                    </a:lnTo>
                    <a:lnTo>
                      <a:pt x="328" y="329"/>
                    </a:lnTo>
                    <a:lnTo>
                      <a:pt x="321" y="334"/>
                    </a:lnTo>
                    <a:lnTo>
                      <a:pt x="314" y="337"/>
                    </a:lnTo>
                    <a:lnTo>
                      <a:pt x="305" y="337"/>
                    </a:lnTo>
                    <a:lnTo>
                      <a:pt x="296" y="336"/>
                    </a:lnTo>
                    <a:lnTo>
                      <a:pt x="287" y="335"/>
                    </a:lnTo>
                    <a:lnTo>
                      <a:pt x="278" y="335"/>
                    </a:lnTo>
                    <a:lnTo>
                      <a:pt x="270" y="336"/>
                    </a:lnTo>
                    <a:lnTo>
                      <a:pt x="262" y="341"/>
                    </a:lnTo>
                    <a:lnTo>
                      <a:pt x="259" y="344"/>
                    </a:lnTo>
                    <a:lnTo>
                      <a:pt x="254" y="348"/>
                    </a:lnTo>
                    <a:lnTo>
                      <a:pt x="250" y="352"/>
                    </a:lnTo>
                    <a:lnTo>
                      <a:pt x="246" y="357"/>
                    </a:lnTo>
                    <a:lnTo>
                      <a:pt x="242" y="362"/>
                    </a:lnTo>
                    <a:lnTo>
                      <a:pt x="239" y="368"/>
                    </a:lnTo>
                    <a:lnTo>
                      <a:pt x="235" y="372"/>
                    </a:lnTo>
                    <a:lnTo>
                      <a:pt x="233" y="378"/>
                    </a:lnTo>
                    <a:lnTo>
                      <a:pt x="230" y="381"/>
                    </a:lnTo>
                    <a:lnTo>
                      <a:pt x="226" y="386"/>
                    </a:lnTo>
                    <a:lnTo>
                      <a:pt x="222" y="391"/>
                    </a:lnTo>
                    <a:lnTo>
                      <a:pt x="218" y="395"/>
                    </a:lnTo>
                    <a:lnTo>
                      <a:pt x="213" y="399"/>
                    </a:lnTo>
                    <a:lnTo>
                      <a:pt x="208" y="402"/>
                    </a:lnTo>
                    <a:lnTo>
                      <a:pt x="203" y="403"/>
                    </a:lnTo>
                    <a:lnTo>
                      <a:pt x="196" y="401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380">
                <a:extLst>
                  <a:ext uri="{FF2B5EF4-FFF2-40B4-BE49-F238E27FC236}">
                    <a16:creationId xmlns:a16="http://schemas.microsoft.com/office/drawing/2014/main" id="{C494ECA5-25AE-D64D-B7C1-F0F52CD3E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100" y="3552761"/>
                <a:ext cx="118334" cy="176804"/>
              </a:xfrm>
              <a:custGeom>
                <a:avLst/>
                <a:gdLst>
                  <a:gd name="T0" fmla="*/ 2147483647 w 85"/>
                  <a:gd name="T1" fmla="*/ 2147483647 h 127"/>
                  <a:gd name="T2" fmla="*/ 2147483647 w 85"/>
                  <a:gd name="T3" fmla="*/ 2147483647 h 127"/>
                  <a:gd name="T4" fmla="*/ 2147483647 w 85"/>
                  <a:gd name="T5" fmla="*/ 2147483647 h 127"/>
                  <a:gd name="T6" fmla="*/ 2147483647 w 85"/>
                  <a:gd name="T7" fmla="*/ 2147483647 h 127"/>
                  <a:gd name="T8" fmla="*/ 2147483647 w 85"/>
                  <a:gd name="T9" fmla="*/ 2147483647 h 127"/>
                  <a:gd name="T10" fmla="*/ 2147483647 w 85"/>
                  <a:gd name="T11" fmla="*/ 2147483647 h 127"/>
                  <a:gd name="T12" fmla="*/ 2147483647 w 85"/>
                  <a:gd name="T13" fmla="*/ 2147483647 h 127"/>
                  <a:gd name="T14" fmla="*/ 2147483647 w 85"/>
                  <a:gd name="T15" fmla="*/ 2147483647 h 127"/>
                  <a:gd name="T16" fmla="*/ 2147483647 w 85"/>
                  <a:gd name="T17" fmla="*/ 2147483647 h 127"/>
                  <a:gd name="T18" fmla="*/ 2147483647 w 85"/>
                  <a:gd name="T19" fmla="*/ 2147483647 h 127"/>
                  <a:gd name="T20" fmla="*/ 2147483647 w 85"/>
                  <a:gd name="T21" fmla="*/ 2147483647 h 127"/>
                  <a:gd name="T22" fmla="*/ 2147483647 w 85"/>
                  <a:gd name="T23" fmla="*/ 2147483647 h 127"/>
                  <a:gd name="T24" fmla="*/ 2147483647 w 85"/>
                  <a:gd name="T25" fmla="*/ 2147483647 h 127"/>
                  <a:gd name="T26" fmla="*/ 2147483647 w 85"/>
                  <a:gd name="T27" fmla="*/ 2147483647 h 127"/>
                  <a:gd name="T28" fmla="*/ 2147483647 w 85"/>
                  <a:gd name="T29" fmla="*/ 2147483647 h 127"/>
                  <a:gd name="T30" fmla="*/ 2147483647 w 85"/>
                  <a:gd name="T31" fmla="*/ 2147483647 h 127"/>
                  <a:gd name="T32" fmla="*/ 2147483647 w 85"/>
                  <a:gd name="T33" fmla="*/ 2147483647 h 127"/>
                  <a:gd name="T34" fmla="*/ 2147483647 w 85"/>
                  <a:gd name="T35" fmla="*/ 2147483647 h 127"/>
                  <a:gd name="T36" fmla="*/ 2147483647 w 85"/>
                  <a:gd name="T37" fmla="*/ 2147483647 h 127"/>
                  <a:gd name="T38" fmla="*/ 2147483647 w 85"/>
                  <a:gd name="T39" fmla="*/ 2147483647 h 127"/>
                  <a:gd name="T40" fmla="*/ 2147483647 w 85"/>
                  <a:gd name="T41" fmla="*/ 2147483647 h 127"/>
                  <a:gd name="T42" fmla="*/ 2147483647 w 85"/>
                  <a:gd name="T43" fmla="*/ 2147483647 h 127"/>
                  <a:gd name="T44" fmla="*/ 2147483647 w 85"/>
                  <a:gd name="T45" fmla="*/ 2147483647 h 127"/>
                  <a:gd name="T46" fmla="*/ 2147483647 w 85"/>
                  <a:gd name="T47" fmla="*/ 2147483647 h 127"/>
                  <a:gd name="T48" fmla="*/ 2147483647 w 85"/>
                  <a:gd name="T49" fmla="*/ 2147483647 h 127"/>
                  <a:gd name="T50" fmla="*/ 2147483647 w 85"/>
                  <a:gd name="T51" fmla="*/ 2147483647 h 127"/>
                  <a:gd name="T52" fmla="*/ 2147483647 w 85"/>
                  <a:gd name="T53" fmla="*/ 2147483647 h 127"/>
                  <a:gd name="T54" fmla="*/ 2147483647 w 85"/>
                  <a:gd name="T55" fmla="*/ 2147483647 h 127"/>
                  <a:gd name="T56" fmla="*/ 2147483647 w 85"/>
                  <a:gd name="T57" fmla="*/ 2147483647 h 127"/>
                  <a:gd name="T58" fmla="*/ 2147483647 w 85"/>
                  <a:gd name="T59" fmla="*/ 2147483647 h 127"/>
                  <a:gd name="T60" fmla="*/ 2147483647 w 85"/>
                  <a:gd name="T61" fmla="*/ 2147483647 h 127"/>
                  <a:gd name="T62" fmla="*/ 2147483647 w 85"/>
                  <a:gd name="T63" fmla="*/ 2147483647 h 127"/>
                  <a:gd name="T64" fmla="*/ 2147483647 w 85"/>
                  <a:gd name="T65" fmla="*/ 2147483647 h 127"/>
                  <a:gd name="T66" fmla="*/ 2147483647 w 85"/>
                  <a:gd name="T67" fmla="*/ 2147483647 h 127"/>
                  <a:gd name="T68" fmla="*/ 2147483647 w 85"/>
                  <a:gd name="T69" fmla="*/ 2147483647 h 127"/>
                  <a:gd name="T70" fmla="*/ 2147483647 w 85"/>
                  <a:gd name="T71" fmla="*/ 2147483647 h 127"/>
                  <a:gd name="T72" fmla="*/ 2147483647 w 85"/>
                  <a:gd name="T73" fmla="*/ 2147483647 h 127"/>
                  <a:gd name="T74" fmla="*/ 2147483647 w 85"/>
                  <a:gd name="T75" fmla="*/ 2147483647 h 127"/>
                  <a:gd name="T76" fmla="*/ 2147483647 w 85"/>
                  <a:gd name="T77" fmla="*/ 2147483647 h 127"/>
                  <a:gd name="T78" fmla="*/ 2147483647 w 85"/>
                  <a:gd name="T79" fmla="*/ 2147483647 h 127"/>
                  <a:gd name="T80" fmla="*/ 2147483647 w 85"/>
                  <a:gd name="T81" fmla="*/ 2147483647 h 127"/>
                  <a:gd name="T82" fmla="*/ 0 w 85"/>
                  <a:gd name="T83" fmla="*/ 2147483647 h 127"/>
                  <a:gd name="T84" fmla="*/ 2147483647 w 85"/>
                  <a:gd name="T85" fmla="*/ 2147483647 h 127"/>
                  <a:gd name="T86" fmla="*/ 2147483647 w 85"/>
                  <a:gd name="T87" fmla="*/ 2147483647 h 127"/>
                  <a:gd name="T88" fmla="*/ 2147483647 w 85"/>
                  <a:gd name="T89" fmla="*/ 2147483647 h 127"/>
                  <a:gd name="T90" fmla="*/ 2147483647 w 85"/>
                  <a:gd name="T91" fmla="*/ 2147483647 h 127"/>
                  <a:gd name="T92" fmla="*/ 2147483647 w 85"/>
                  <a:gd name="T93" fmla="*/ 2147483647 h 127"/>
                  <a:gd name="T94" fmla="*/ 2147483647 w 85"/>
                  <a:gd name="T95" fmla="*/ 2147483647 h 127"/>
                  <a:gd name="T96" fmla="*/ 2147483647 w 85"/>
                  <a:gd name="T97" fmla="*/ 2147483647 h 127"/>
                  <a:gd name="T98" fmla="*/ 2147483647 w 85"/>
                  <a:gd name="T99" fmla="*/ 2147483647 h 127"/>
                  <a:gd name="T100" fmla="*/ 2147483647 w 85"/>
                  <a:gd name="T101" fmla="*/ 0 h 127"/>
                  <a:gd name="T102" fmla="*/ 2147483647 w 85"/>
                  <a:gd name="T103" fmla="*/ 2147483647 h 127"/>
                  <a:gd name="T104" fmla="*/ 2147483647 w 85"/>
                  <a:gd name="T105" fmla="*/ 2147483647 h 127"/>
                  <a:gd name="T106" fmla="*/ 2147483647 w 85"/>
                  <a:gd name="T107" fmla="*/ 2147483647 h 127"/>
                  <a:gd name="T108" fmla="*/ 2147483647 w 85"/>
                  <a:gd name="T109" fmla="*/ 2147483647 h 127"/>
                  <a:gd name="T110" fmla="*/ 2147483647 w 85"/>
                  <a:gd name="T111" fmla="*/ 2147483647 h 127"/>
                  <a:gd name="T112" fmla="*/ 2147483647 w 85"/>
                  <a:gd name="T113" fmla="*/ 2147483647 h 127"/>
                  <a:gd name="T114" fmla="*/ 2147483647 w 85"/>
                  <a:gd name="T115" fmla="*/ 2147483647 h 12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5"/>
                  <a:gd name="T175" fmla="*/ 0 h 127"/>
                  <a:gd name="T176" fmla="*/ 85 w 85"/>
                  <a:gd name="T177" fmla="*/ 127 h 12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5" h="127">
                    <a:moveTo>
                      <a:pt x="73" y="22"/>
                    </a:moveTo>
                    <a:lnTo>
                      <a:pt x="74" y="30"/>
                    </a:lnTo>
                    <a:lnTo>
                      <a:pt x="74" y="35"/>
                    </a:lnTo>
                    <a:lnTo>
                      <a:pt x="75" y="42"/>
                    </a:lnTo>
                    <a:lnTo>
                      <a:pt x="76" y="48"/>
                    </a:lnTo>
                    <a:lnTo>
                      <a:pt x="77" y="53"/>
                    </a:lnTo>
                    <a:lnTo>
                      <a:pt x="78" y="59"/>
                    </a:lnTo>
                    <a:lnTo>
                      <a:pt x="81" y="65"/>
                    </a:lnTo>
                    <a:lnTo>
                      <a:pt x="84" y="70"/>
                    </a:lnTo>
                    <a:lnTo>
                      <a:pt x="84" y="74"/>
                    </a:lnTo>
                    <a:lnTo>
                      <a:pt x="83" y="79"/>
                    </a:lnTo>
                    <a:lnTo>
                      <a:pt x="81" y="87"/>
                    </a:lnTo>
                    <a:lnTo>
                      <a:pt x="80" y="95"/>
                    </a:lnTo>
                    <a:lnTo>
                      <a:pt x="78" y="103"/>
                    </a:lnTo>
                    <a:lnTo>
                      <a:pt x="77" y="110"/>
                    </a:lnTo>
                    <a:lnTo>
                      <a:pt x="76" y="114"/>
                    </a:lnTo>
                    <a:lnTo>
                      <a:pt x="75" y="115"/>
                    </a:lnTo>
                    <a:lnTo>
                      <a:pt x="65" y="122"/>
                    </a:lnTo>
                    <a:lnTo>
                      <a:pt x="59" y="125"/>
                    </a:lnTo>
                    <a:lnTo>
                      <a:pt x="53" y="126"/>
                    </a:lnTo>
                    <a:lnTo>
                      <a:pt x="49" y="125"/>
                    </a:lnTo>
                    <a:lnTo>
                      <a:pt x="43" y="123"/>
                    </a:lnTo>
                    <a:lnTo>
                      <a:pt x="39" y="120"/>
                    </a:lnTo>
                    <a:lnTo>
                      <a:pt x="35" y="116"/>
                    </a:lnTo>
                    <a:lnTo>
                      <a:pt x="31" y="112"/>
                    </a:lnTo>
                    <a:lnTo>
                      <a:pt x="27" y="105"/>
                    </a:lnTo>
                    <a:lnTo>
                      <a:pt x="24" y="99"/>
                    </a:lnTo>
                    <a:lnTo>
                      <a:pt x="21" y="94"/>
                    </a:lnTo>
                    <a:lnTo>
                      <a:pt x="20" y="87"/>
                    </a:lnTo>
                    <a:lnTo>
                      <a:pt x="17" y="80"/>
                    </a:lnTo>
                    <a:lnTo>
                      <a:pt x="15" y="74"/>
                    </a:lnTo>
                    <a:lnTo>
                      <a:pt x="14" y="69"/>
                    </a:lnTo>
                    <a:lnTo>
                      <a:pt x="13" y="64"/>
                    </a:lnTo>
                    <a:lnTo>
                      <a:pt x="12" y="60"/>
                    </a:lnTo>
                    <a:lnTo>
                      <a:pt x="11" y="57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5" y="46"/>
                    </a:lnTo>
                    <a:lnTo>
                      <a:pt x="3" y="43"/>
                    </a:lnTo>
                    <a:lnTo>
                      <a:pt x="2" y="41"/>
                    </a:lnTo>
                    <a:lnTo>
                      <a:pt x="0" y="39"/>
                    </a:lnTo>
                    <a:lnTo>
                      <a:pt x="3" y="34"/>
                    </a:lnTo>
                    <a:lnTo>
                      <a:pt x="9" y="30"/>
                    </a:lnTo>
                    <a:lnTo>
                      <a:pt x="16" y="26"/>
                    </a:lnTo>
                    <a:lnTo>
                      <a:pt x="23" y="21"/>
                    </a:lnTo>
                    <a:lnTo>
                      <a:pt x="31" y="15"/>
                    </a:lnTo>
                    <a:lnTo>
                      <a:pt x="38" y="11"/>
                    </a:lnTo>
                    <a:lnTo>
                      <a:pt x="42" y="6"/>
                    </a:lnTo>
                    <a:lnTo>
                      <a:pt x="45" y="2"/>
                    </a:lnTo>
                    <a:lnTo>
                      <a:pt x="46" y="0"/>
                    </a:lnTo>
                    <a:lnTo>
                      <a:pt x="49" y="2"/>
                    </a:lnTo>
                    <a:lnTo>
                      <a:pt x="53" y="6"/>
                    </a:lnTo>
                    <a:lnTo>
                      <a:pt x="58" y="11"/>
                    </a:lnTo>
                    <a:lnTo>
                      <a:pt x="63" y="16"/>
                    </a:lnTo>
                    <a:lnTo>
                      <a:pt x="66" y="21"/>
                    </a:lnTo>
                    <a:lnTo>
                      <a:pt x="70" y="23"/>
                    </a:lnTo>
                    <a:lnTo>
                      <a:pt x="73" y="22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385">
                <a:extLst>
                  <a:ext uri="{FF2B5EF4-FFF2-40B4-BE49-F238E27FC236}">
                    <a16:creationId xmlns:a16="http://schemas.microsoft.com/office/drawing/2014/main" id="{3785F271-A1A2-884B-A5C7-488438F31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687" y="3455311"/>
                <a:ext cx="311845" cy="168451"/>
              </a:xfrm>
              <a:custGeom>
                <a:avLst/>
                <a:gdLst>
                  <a:gd name="T0" fmla="*/ 2147483647 w 223"/>
                  <a:gd name="T1" fmla="*/ 2147483647 h 121"/>
                  <a:gd name="T2" fmla="*/ 2147483647 w 223"/>
                  <a:gd name="T3" fmla="*/ 2147483647 h 121"/>
                  <a:gd name="T4" fmla="*/ 2147483647 w 223"/>
                  <a:gd name="T5" fmla="*/ 2147483647 h 121"/>
                  <a:gd name="T6" fmla="*/ 2147483647 w 223"/>
                  <a:gd name="T7" fmla="*/ 2147483647 h 121"/>
                  <a:gd name="T8" fmla="*/ 2147483647 w 223"/>
                  <a:gd name="T9" fmla="*/ 2147483647 h 121"/>
                  <a:gd name="T10" fmla="*/ 2147483647 w 223"/>
                  <a:gd name="T11" fmla="*/ 2147483647 h 121"/>
                  <a:gd name="T12" fmla="*/ 2147483647 w 223"/>
                  <a:gd name="T13" fmla="*/ 2147483647 h 121"/>
                  <a:gd name="T14" fmla="*/ 2147483647 w 223"/>
                  <a:gd name="T15" fmla="*/ 2147483647 h 121"/>
                  <a:gd name="T16" fmla="*/ 0 w 223"/>
                  <a:gd name="T17" fmla="*/ 2147483647 h 121"/>
                  <a:gd name="T18" fmla="*/ 2147483647 w 223"/>
                  <a:gd name="T19" fmla="*/ 2147483647 h 121"/>
                  <a:gd name="T20" fmla="*/ 2147483647 w 223"/>
                  <a:gd name="T21" fmla="*/ 2147483647 h 121"/>
                  <a:gd name="T22" fmla="*/ 2147483647 w 223"/>
                  <a:gd name="T23" fmla="*/ 2147483647 h 121"/>
                  <a:gd name="T24" fmla="*/ 2147483647 w 223"/>
                  <a:gd name="T25" fmla="*/ 2147483647 h 121"/>
                  <a:gd name="T26" fmla="*/ 2147483647 w 223"/>
                  <a:gd name="T27" fmla="*/ 2147483647 h 121"/>
                  <a:gd name="T28" fmla="*/ 2147483647 w 223"/>
                  <a:gd name="T29" fmla="*/ 2147483647 h 121"/>
                  <a:gd name="T30" fmla="*/ 2147483647 w 223"/>
                  <a:gd name="T31" fmla="*/ 2147483647 h 121"/>
                  <a:gd name="T32" fmla="*/ 2147483647 w 223"/>
                  <a:gd name="T33" fmla="*/ 2147483647 h 121"/>
                  <a:gd name="T34" fmla="*/ 2147483647 w 223"/>
                  <a:gd name="T35" fmla="*/ 2147483647 h 121"/>
                  <a:gd name="T36" fmla="*/ 2147483647 w 223"/>
                  <a:gd name="T37" fmla="*/ 2147483647 h 121"/>
                  <a:gd name="T38" fmla="*/ 2147483647 w 223"/>
                  <a:gd name="T39" fmla="*/ 2147483647 h 121"/>
                  <a:gd name="T40" fmla="*/ 2147483647 w 223"/>
                  <a:gd name="T41" fmla="*/ 2147483647 h 121"/>
                  <a:gd name="T42" fmla="*/ 2147483647 w 223"/>
                  <a:gd name="T43" fmla="*/ 2147483647 h 121"/>
                  <a:gd name="T44" fmla="*/ 2147483647 w 223"/>
                  <a:gd name="T45" fmla="*/ 2147483647 h 121"/>
                  <a:gd name="T46" fmla="*/ 2147483647 w 223"/>
                  <a:gd name="T47" fmla="*/ 2147483647 h 121"/>
                  <a:gd name="T48" fmla="*/ 2147483647 w 223"/>
                  <a:gd name="T49" fmla="*/ 2147483647 h 121"/>
                  <a:gd name="T50" fmla="*/ 2147483647 w 223"/>
                  <a:gd name="T51" fmla="*/ 2147483647 h 121"/>
                  <a:gd name="T52" fmla="*/ 2147483647 w 223"/>
                  <a:gd name="T53" fmla="*/ 2147483647 h 121"/>
                  <a:gd name="T54" fmla="*/ 2147483647 w 223"/>
                  <a:gd name="T55" fmla="*/ 2147483647 h 121"/>
                  <a:gd name="T56" fmla="*/ 2147483647 w 223"/>
                  <a:gd name="T57" fmla="*/ 2147483647 h 121"/>
                  <a:gd name="T58" fmla="*/ 2147483647 w 223"/>
                  <a:gd name="T59" fmla="*/ 2147483647 h 121"/>
                  <a:gd name="T60" fmla="*/ 2147483647 w 223"/>
                  <a:gd name="T61" fmla="*/ 2147483647 h 121"/>
                  <a:gd name="T62" fmla="*/ 2147483647 w 223"/>
                  <a:gd name="T63" fmla="*/ 2147483647 h 121"/>
                  <a:gd name="T64" fmla="*/ 2147483647 w 223"/>
                  <a:gd name="T65" fmla="*/ 0 h 121"/>
                  <a:gd name="T66" fmla="*/ 2147483647 w 223"/>
                  <a:gd name="T67" fmla="*/ 2147483647 h 121"/>
                  <a:gd name="T68" fmla="*/ 2147483647 w 223"/>
                  <a:gd name="T69" fmla="*/ 2147483647 h 121"/>
                  <a:gd name="T70" fmla="*/ 2147483647 w 223"/>
                  <a:gd name="T71" fmla="*/ 2147483647 h 121"/>
                  <a:gd name="T72" fmla="*/ 2147483647 w 223"/>
                  <a:gd name="T73" fmla="*/ 2147483647 h 121"/>
                  <a:gd name="T74" fmla="*/ 2147483647 w 223"/>
                  <a:gd name="T75" fmla="*/ 2147483647 h 121"/>
                  <a:gd name="T76" fmla="*/ 2147483647 w 223"/>
                  <a:gd name="T77" fmla="*/ 2147483647 h 121"/>
                  <a:gd name="T78" fmla="*/ 2147483647 w 223"/>
                  <a:gd name="T79" fmla="*/ 2147483647 h 121"/>
                  <a:gd name="T80" fmla="*/ 2147483647 w 223"/>
                  <a:gd name="T81" fmla="*/ 2147483647 h 121"/>
                  <a:gd name="T82" fmla="*/ 2147483647 w 223"/>
                  <a:gd name="T83" fmla="*/ 2147483647 h 121"/>
                  <a:gd name="T84" fmla="*/ 2147483647 w 223"/>
                  <a:gd name="T85" fmla="*/ 2147483647 h 121"/>
                  <a:gd name="T86" fmla="*/ 2147483647 w 223"/>
                  <a:gd name="T87" fmla="*/ 2147483647 h 121"/>
                  <a:gd name="T88" fmla="*/ 2147483647 w 223"/>
                  <a:gd name="T89" fmla="*/ 2147483647 h 121"/>
                  <a:gd name="T90" fmla="*/ 2147483647 w 223"/>
                  <a:gd name="T91" fmla="*/ 2147483647 h 1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3"/>
                  <a:gd name="T139" fmla="*/ 0 h 121"/>
                  <a:gd name="T140" fmla="*/ 223 w 223"/>
                  <a:gd name="T141" fmla="*/ 121 h 1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3" h="121">
                    <a:moveTo>
                      <a:pt x="141" y="120"/>
                    </a:moveTo>
                    <a:lnTo>
                      <a:pt x="130" y="117"/>
                    </a:lnTo>
                    <a:lnTo>
                      <a:pt x="122" y="116"/>
                    </a:lnTo>
                    <a:lnTo>
                      <a:pt x="113" y="115"/>
                    </a:lnTo>
                    <a:lnTo>
                      <a:pt x="104" y="114"/>
                    </a:lnTo>
                    <a:lnTo>
                      <a:pt x="96" y="114"/>
                    </a:lnTo>
                    <a:lnTo>
                      <a:pt x="88" y="114"/>
                    </a:lnTo>
                    <a:lnTo>
                      <a:pt x="78" y="114"/>
                    </a:lnTo>
                    <a:lnTo>
                      <a:pt x="68" y="115"/>
                    </a:lnTo>
                    <a:lnTo>
                      <a:pt x="64" y="103"/>
                    </a:lnTo>
                    <a:lnTo>
                      <a:pt x="59" y="96"/>
                    </a:lnTo>
                    <a:lnTo>
                      <a:pt x="54" y="95"/>
                    </a:lnTo>
                    <a:lnTo>
                      <a:pt x="48" y="97"/>
                    </a:lnTo>
                    <a:lnTo>
                      <a:pt x="43" y="102"/>
                    </a:lnTo>
                    <a:lnTo>
                      <a:pt x="39" y="107"/>
                    </a:lnTo>
                    <a:lnTo>
                      <a:pt x="37" y="112"/>
                    </a:lnTo>
                    <a:lnTo>
                      <a:pt x="38" y="115"/>
                    </a:lnTo>
                    <a:lnTo>
                      <a:pt x="0" y="110"/>
                    </a:lnTo>
                    <a:lnTo>
                      <a:pt x="3" y="101"/>
                    </a:lnTo>
                    <a:lnTo>
                      <a:pt x="5" y="94"/>
                    </a:lnTo>
                    <a:lnTo>
                      <a:pt x="6" y="87"/>
                    </a:lnTo>
                    <a:lnTo>
                      <a:pt x="8" y="79"/>
                    </a:lnTo>
                    <a:lnTo>
                      <a:pt x="9" y="72"/>
                    </a:lnTo>
                    <a:lnTo>
                      <a:pt x="11" y="65"/>
                    </a:lnTo>
                    <a:lnTo>
                      <a:pt x="13" y="56"/>
                    </a:lnTo>
                    <a:lnTo>
                      <a:pt x="16" y="48"/>
                    </a:lnTo>
                    <a:lnTo>
                      <a:pt x="18" y="46"/>
                    </a:lnTo>
                    <a:lnTo>
                      <a:pt x="19" y="43"/>
                    </a:lnTo>
                    <a:lnTo>
                      <a:pt x="20" y="41"/>
                    </a:lnTo>
                    <a:lnTo>
                      <a:pt x="21" y="39"/>
                    </a:lnTo>
                    <a:lnTo>
                      <a:pt x="22" y="36"/>
                    </a:lnTo>
                    <a:lnTo>
                      <a:pt x="23" y="34"/>
                    </a:lnTo>
                    <a:lnTo>
                      <a:pt x="24" y="32"/>
                    </a:lnTo>
                    <a:lnTo>
                      <a:pt x="27" y="30"/>
                    </a:lnTo>
                    <a:lnTo>
                      <a:pt x="33" y="30"/>
                    </a:lnTo>
                    <a:lnTo>
                      <a:pt x="35" y="30"/>
                    </a:lnTo>
                    <a:lnTo>
                      <a:pt x="37" y="30"/>
                    </a:lnTo>
                    <a:lnTo>
                      <a:pt x="39" y="25"/>
                    </a:lnTo>
                    <a:lnTo>
                      <a:pt x="49" y="25"/>
                    </a:lnTo>
                    <a:lnTo>
                      <a:pt x="57" y="26"/>
                    </a:lnTo>
                    <a:lnTo>
                      <a:pt x="66" y="26"/>
                    </a:lnTo>
                    <a:lnTo>
                      <a:pt x="75" y="26"/>
                    </a:lnTo>
                    <a:lnTo>
                      <a:pt x="84" y="25"/>
                    </a:lnTo>
                    <a:lnTo>
                      <a:pt x="93" y="23"/>
                    </a:lnTo>
                    <a:lnTo>
                      <a:pt x="100" y="21"/>
                    </a:lnTo>
                    <a:lnTo>
                      <a:pt x="109" y="16"/>
                    </a:lnTo>
                    <a:lnTo>
                      <a:pt x="114" y="14"/>
                    </a:lnTo>
                    <a:lnTo>
                      <a:pt x="120" y="12"/>
                    </a:lnTo>
                    <a:lnTo>
                      <a:pt x="126" y="10"/>
                    </a:lnTo>
                    <a:lnTo>
                      <a:pt x="131" y="9"/>
                    </a:lnTo>
                    <a:lnTo>
                      <a:pt x="137" y="8"/>
                    </a:lnTo>
                    <a:lnTo>
                      <a:pt x="143" y="8"/>
                    </a:lnTo>
                    <a:lnTo>
                      <a:pt x="149" y="8"/>
                    </a:lnTo>
                    <a:lnTo>
                      <a:pt x="156" y="10"/>
                    </a:lnTo>
                    <a:lnTo>
                      <a:pt x="161" y="11"/>
                    </a:lnTo>
                    <a:lnTo>
                      <a:pt x="166" y="12"/>
                    </a:lnTo>
                    <a:lnTo>
                      <a:pt x="170" y="12"/>
                    </a:lnTo>
                    <a:lnTo>
                      <a:pt x="175" y="12"/>
                    </a:lnTo>
                    <a:lnTo>
                      <a:pt x="180" y="12"/>
                    </a:lnTo>
                    <a:lnTo>
                      <a:pt x="185" y="11"/>
                    </a:lnTo>
                    <a:lnTo>
                      <a:pt x="189" y="10"/>
                    </a:lnTo>
                    <a:lnTo>
                      <a:pt x="194" y="8"/>
                    </a:lnTo>
                    <a:lnTo>
                      <a:pt x="197" y="6"/>
                    </a:lnTo>
                    <a:lnTo>
                      <a:pt x="201" y="4"/>
                    </a:lnTo>
                    <a:lnTo>
                      <a:pt x="204" y="2"/>
                    </a:lnTo>
                    <a:lnTo>
                      <a:pt x="206" y="0"/>
                    </a:lnTo>
                    <a:lnTo>
                      <a:pt x="218" y="16"/>
                    </a:lnTo>
                    <a:lnTo>
                      <a:pt x="213" y="23"/>
                    </a:lnTo>
                    <a:lnTo>
                      <a:pt x="213" y="27"/>
                    </a:lnTo>
                    <a:lnTo>
                      <a:pt x="213" y="30"/>
                    </a:lnTo>
                    <a:lnTo>
                      <a:pt x="213" y="31"/>
                    </a:lnTo>
                    <a:lnTo>
                      <a:pt x="213" y="32"/>
                    </a:lnTo>
                    <a:lnTo>
                      <a:pt x="214" y="33"/>
                    </a:lnTo>
                    <a:lnTo>
                      <a:pt x="215" y="34"/>
                    </a:lnTo>
                    <a:lnTo>
                      <a:pt x="216" y="35"/>
                    </a:lnTo>
                    <a:lnTo>
                      <a:pt x="218" y="37"/>
                    </a:lnTo>
                    <a:lnTo>
                      <a:pt x="221" y="43"/>
                    </a:lnTo>
                    <a:lnTo>
                      <a:pt x="222" y="50"/>
                    </a:lnTo>
                    <a:lnTo>
                      <a:pt x="220" y="56"/>
                    </a:lnTo>
                    <a:lnTo>
                      <a:pt x="218" y="62"/>
                    </a:lnTo>
                    <a:lnTo>
                      <a:pt x="214" y="68"/>
                    </a:lnTo>
                    <a:lnTo>
                      <a:pt x="212" y="72"/>
                    </a:lnTo>
                    <a:lnTo>
                      <a:pt x="210" y="74"/>
                    </a:lnTo>
                    <a:lnTo>
                      <a:pt x="209" y="74"/>
                    </a:lnTo>
                    <a:lnTo>
                      <a:pt x="202" y="79"/>
                    </a:lnTo>
                    <a:lnTo>
                      <a:pt x="193" y="85"/>
                    </a:lnTo>
                    <a:lnTo>
                      <a:pt x="183" y="90"/>
                    </a:lnTo>
                    <a:lnTo>
                      <a:pt x="173" y="96"/>
                    </a:lnTo>
                    <a:lnTo>
                      <a:pt x="164" y="101"/>
                    </a:lnTo>
                    <a:lnTo>
                      <a:pt x="155" y="107"/>
                    </a:lnTo>
                    <a:lnTo>
                      <a:pt x="147" y="113"/>
                    </a:lnTo>
                    <a:lnTo>
                      <a:pt x="141" y="12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390">
                <a:extLst>
                  <a:ext uri="{FF2B5EF4-FFF2-40B4-BE49-F238E27FC236}">
                    <a16:creationId xmlns:a16="http://schemas.microsoft.com/office/drawing/2014/main" id="{463EE4AF-CD31-3440-9FDC-C8F88947E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219" y="4049764"/>
                <a:ext cx="300707" cy="249198"/>
              </a:xfrm>
              <a:custGeom>
                <a:avLst/>
                <a:gdLst>
                  <a:gd name="T0" fmla="*/ 2147483647 w 216"/>
                  <a:gd name="T1" fmla="*/ 0 h 179"/>
                  <a:gd name="T2" fmla="*/ 2147483647 w 216"/>
                  <a:gd name="T3" fmla="*/ 2147483647 h 179"/>
                  <a:gd name="T4" fmla="*/ 2147483647 w 216"/>
                  <a:gd name="T5" fmla="*/ 2147483647 h 179"/>
                  <a:gd name="T6" fmla="*/ 2147483647 w 216"/>
                  <a:gd name="T7" fmla="*/ 2147483647 h 179"/>
                  <a:gd name="T8" fmla="*/ 2147483647 w 216"/>
                  <a:gd name="T9" fmla="*/ 2147483647 h 179"/>
                  <a:gd name="T10" fmla="*/ 2147483647 w 216"/>
                  <a:gd name="T11" fmla="*/ 2147483647 h 179"/>
                  <a:gd name="T12" fmla="*/ 2147483647 w 216"/>
                  <a:gd name="T13" fmla="*/ 2147483647 h 179"/>
                  <a:gd name="T14" fmla="*/ 2147483647 w 216"/>
                  <a:gd name="T15" fmla="*/ 2147483647 h 179"/>
                  <a:gd name="T16" fmla="*/ 2147483647 w 216"/>
                  <a:gd name="T17" fmla="*/ 2147483647 h 179"/>
                  <a:gd name="T18" fmla="*/ 2147483647 w 216"/>
                  <a:gd name="T19" fmla="*/ 2147483647 h 179"/>
                  <a:gd name="T20" fmla="*/ 2147483647 w 216"/>
                  <a:gd name="T21" fmla="*/ 2147483647 h 179"/>
                  <a:gd name="T22" fmla="*/ 2147483647 w 216"/>
                  <a:gd name="T23" fmla="*/ 2147483647 h 179"/>
                  <a:gd name="T24" fmla="*/ 2147483647 w 216"/>
                  <a:gd name="T25" fmla="*/ 2147483647 h 179"/>
                  <a:gd name="T26" fmla="*/ 2147483647 w 216"/>
                  <a:gd name="T27" fmla="*/ 2147483647 h 179"/>
                  <a:gd name="T28" fmla="*/ 2147483647 w 216"/>
                  <a:gd name="T29" fmla="*/ 2147483647 h 179"/>
                  <a:gd name="T30" fmla="*/ 2147483647 w 216"/>
                  <a:gd name="T31" fmla="*/ 2147483647 h 179"/>
                  <a:gd name="T32" fmla="*/ 2147483647 w 216"/>
                  <a:gd name="T33" fmla="*/ 2147483647 h 179"/>
                  <a:gd name="T34" fmla="*/ 2147483647 w 216"/>
                  <a:gd name="T35" fmla="*/ 2147483647 h 179"/>
                  <a:gd name="T36" fmla="*/ 2147483647 w 216"/>
                  <a:gd name="T37" fmla="*/ 2147483647 h 179"/>
                  <a:gd name="T38" fmla="*/ 2147483647 w 216"/>
                  <a:gd name="T39" fmla="*/ 2147483647 h 179"/>
                  <a:gd name="T40" fmla="*/ 2147483647 w 216"/>
                  <a:gd name="T41" fmla="*/ 2147483647 h 179"/>
                  <a:gd name="T42" fmla="*/ 2147483647 w 216"/>
                  <a:gd name="T43" fmla="*/ 2147483647 h 179"/>
                  <a:gd name="T44" fmla="*/ 2147483647 w 216"/>
                  <a:gd name="T45" fmla="*/ 2147483647 h 179"/>
                  <a:gd name="T46" fmla="*/ 2147483647 w 216"/>
                  <a:gd name="T47" fmla="*/ 2147483647 h 179"/>
                  <a:gd name="T48" fmla="*/ 2147483647 w 216"/>
                  <a:gd name="T49" fmla="*/ 2147483647 h 179"/>
                  <a:gd name="T50" fmla="*/ 2147483647 w 216"/>
                  <a:gd name="T51" fmla="*/ 2147483647 h 179"/>
                  <a:gd name="T52" fmla="*/ 2147483647 w 216"/>
                  <a:gd name="T53" fmla="*/ 2147483647 h 179"/>
                  <a:gd name="T54" fmla="*/ 2147483647 w 216"/>
                  <a:gd name="T55" fmla="*/ 2147483647 h 179"/>
                  <a:gd name="T56" fmla="*/ 2147483647 w 216"/>
                  <a:gd name="T57" fmla="*/ 2147483647 h 179"/>
                  <a:gd name="T58" fmla="*/ 2147483647 w 216"/>
                  <a:gd name="T59" fmla="*/ 2147483647 h 179"/>
                  <a:gd name="T60" fmla="*/ 2147483647 w 216"/>
                  <a:gd name="T61" fmla="*/ 2147483647 h 179"/>
                  <a:gd name="T62" fmla="*/ 2147483647 w 216"/>
                  <a:gd name="T63" fmla="*/ 2147483647 h 179"/>
                  <a:gd name="T64" fmla="*/ 2147483647 w 216"/>
                  <a:gd name="T65" fmla="*/ 2147483647 h 179"/>
                  <a:gd name="T66" fmla="*/ 2147483647 w 216"/>
                  <a:gd name="T67" fmla="*/ 2147483647 h 179"/>
                  <a:gd name="T68" fmla="*/ 2147483647 w 216"/>
                  <a:gd name="T69" fmla="*/ 2147483647 h 179"/>
                  <a:gd name="T70" fmla="*/ 2147483647 w 216"/>
                  <a:gd name="T71" fmla="*/ 2147483647 h 179"/>
                  <a:gd name="T72" fmla="*/ 2147483647 w 216"/>
                  <a:gd name="T73" fmla="*/ 2147483647 h 179"/>
                  <a:gd name="T74" fmla="*/ 2147483647 w 216"/>
                  <a:gd name="T75" fmla="*/ 2147483647 h 179"/>
                  <a:gd name="T76" fmla="*/ 2147483647 w 216"/>
                  <a:gd name="T77" fmla="*/ 2147483647 h 179"/>
                  <a:gd name="T78" fmla="*/ 0 w 216"/>
                  <a:gd name="T79" fmla="*/ 2147483647 h 179"/>
                  <a:gd name="T80" fmla="*/ 0 w 216"/>
                  <a:gd name="T81" fmla="*/ 2147483647 h 179"/>
                  <a:gd name="T82" fmla="*/ 2147483647 w 216"/>
                  <a:gd name="T83" fmla="*/ 0 h 179"/>
                  <a:gd name="T84" fmla="*/ 2147483647 w 216"/>
                  <a:gd name="T85" fmla="*/ 2147483647 h 1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6"/>
                  <a:gd name="T130" fmla="*/ 0 h 179"/>
                  <a:gd name="T131" fmla="*/ 216 w 216"/>
                  <a:gd name="T132" fmla="*/ 179 h 1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6" h="179">
                    <a:moveTo>
                      <a:pt x="48" y="1"/>
                    </a:moveTo>
                    <a:lnTo>
                      <a:pt x="56" y="0"/>
                    </a:lnTo>
                    <a:lnTo>
                      <a:pt x="65" y="1"/>
                    </a:lnTo>
                    <a:lnTo>
                      <a:pt x="75" y="3"/>
                    </a:lnTo>
                    <a:lnTo>
                      <a:pt x="84" y="6"/>
                    </a:lnTo>
                    <a:lnTo>
                      <a:pt x="91" y="10"/>
                    </a:lnTo>
                    <a:lnTo>
                      <a:pt x="100" y="15"/>
                    </a:lnTo>
                    <a:lnTo>
                      <a:pt x="107" y="19"/>
                    </a:lnTo>
                    <a:lnTo>
                      <a:pt x="113" y="24"/>
                    </a:lnTo>
                    <a:lnTo>
                      <a:pt x="117" y="33"/>
                    </a:lnTo>
                    <a:lnTo>
                      <a:pt x="122" y="42"/>
                    </a:lnTo>
                    <a:lnTo>
                      <a:pt x="126" y="49"/>
                    </a:lnTo>
                    <a:lnTo>
                      <a:pt x="131" y="56"/>
                    </a:lnTo>
                    <a:lnTo>
                      <a:pt x="138" y="62"/>
                    </a:lnTo>
                    <a:lnTo>
                      <a:pt x="145" y="67"/>
                    </a:lnTo>
                    <a:lnTo>
                      <a:pt x="153" y="72"/>
                    </a:lnTo>
                    <a:lnTo>
                      <a:pt x="161" y="74"/>
                    </a:lnTo>
                    <a:lnTo>
                      <a:pt x="164" y="75"/>
                    </a:lnTo>
                    <a:lnTo>
                      <a:pt x="167" y="77"/>
                    </a:lnTo>
                    <a:lnTo>
                      <a:pt x="171" y="77"/>
                    </a:lnTo>
                    <a:lnTo>
                      <a:pt x="174" y="79"/>
                    </a:lnTo>
                    <a:lnTo>
                      <a:pt x="177" y="80"/>
                    </a:lnTo>
                    <a:lnTo>
                      <a:pt x="180" y="82"/>
                    </a:lnTo>
                    <a:lnTo>
                      <a:pt x="183" y="84"/>
                    </a:lnTo>
                    <a:lnTo>
                      <a:pt x="186" y="86"/>
                    </a:lnTo>
                    <a:lnTo>
                      <a:pt x="197" y="89"/>
                    </a:lnTo>
                    <a:lnTo>
                      <a:pt x="200" y="93"/>
                    </a:lnTo>
                    <a:lnTo>
                      <a:pt x="203" y="96"/>
                    </a:lnTo>
                    <a:lnTo>
                      <a:pt x="205" y="101"/>
                    </a:lnTo>
                    <a:lnTo>
                      <a:pt x="207" y="104"/>
                    </a:lnTo>
                    <a:lnTo>
                      <a:pt x="209" y="108"/>
                    </a:lnTo>
                    <a:lnTo>
                      <a:pt x="212" y="113"/>
                    </a:lnTo>
                    <a:lnTo>
                      <a:pt x="214" y="117"/>
                    </a:lnTo>
                    <a:lnTo>
                      <a:pt x="215" y="122"/>
                    </a:lnTo>
                    <a:lnTo>
                      <a:pt x="215" y="125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3" y="131"/>
                    </a:lnTo>
                    <a:lnTo>
                      <a:pt x="212" y="133"/>
                    </a:lnTo>
                    <a:lnTo>
                      <a:pt x="210" y="134"/>
                    </a:lnTo>
                    <a:lnTo>
                      <a:pt x="209" y="134"/>
                    </a:lnTo>
                    <a:lnTo>
                      <a:pt x="208" y="135"/>
                    </a:lnTo>
                    <a:lnTo>
                      <a:pt x="202" y="138"/>
                    </a:lnTo>
                    <a:lnTo>
                      <a:pt x="197" y="141"/>
                    </a:lnTo>
                    <a:lnTo>
                      <a:pt x="193" y="143"/>
                    </a:lnTo>
                    <a:lnTo>
                      <a:pt x="188" y="146"/>
                    </a:lnTo>
                    <a:lnTo>
                      <a:pt x="183" y="148"/>
                    </a:lnTo>
                    <a:lnTo>
                      <a:pt x="178" y="151"/>
                    </a:lnTo>
                    <a:lnTo>
                      <a:pt x="173" y="153"/>
                    </a:lnTo>
                    <a:lnTo>
                      <a:pt x="167" y="156"/>
                    </a:lnTo>
                    <a:lnTo>
                      <a:pt x="163" y="158"/>
                    </a:lnTo>
                    <a:lnTo>
                      <a:pt x="160" y="160"/>
                    </a:lnTo>
                    <a:lnTo>
                      <a:pt x="157" y="162"/>
                    </a:lnTo>
                    <a:lnTo>
                      <a:pt x="154" y="164"/>
                    </a:lnTo>
                    <a:lnTo>
                      <a:pt x="151" y="168"/>
                    </a:lnTo>
                    <a:lnTo>
                      <a:pt x="148" y="171"/>
                    </a:lnTo>
                    <a:lnTo>
                      <a:pt x="146" y="174"/>
                    </a:lnTo>
                    <a:lnTo>
                      <a:pt x="144" y="178"/>
                    </a:lnTo>
                    <a:lnTo>
                      <a:pt x="141" y="177"/>
                    </a:lnTo>
                    <a:lnTo>
                      <a:pt x="138" y="174"/>
                    </a:lnTo>
                    <a:lnTo>
                      <a:pt x="135" y="170"/>
                    </a:lnTo>
                    <a:lnTo>
                      <a:pt x="132" y="166"/>
                    </a:lnTo>
                    <a:lnTo>
                      <a:pt x="128" y="158"/>
                    </a:lnTo>
                    <a:lnTo>
                      <a:pt x="123" y="149"/>
                    </a:lnTo>
                    <a:lnTo>
                      <a:pt x="115" y="142"/>
                    </a:lnTo>
                    <a:lnTo>
                      <a:pt x="107" y="135"/>
                    </a:lnTo>
                    <a:lnTo>
                      <a:pt x="99" y="129"/>
                    </a:lnTo>
                    <a:lnTo>
                      <a:pt x="91" y="122"/>
                    </a:lnTo>
                    <a:lnTo>
                      <a:pt x="86" y="114"/>
                    </a:lnTo>
                    <a:lnTo>
                      <a:pt x="81" y="105"/>
                    </a:lnTo>
                    <a:lnTo>
                      <a:pt x="75" y="98"/>
                    </a:lnTo>
                    <a:lnTo>
                      <a:pt x="71" y="77"/>
                    </a:lnTo>
                    <a:lnTo>
                      <a:pt x="64" y="69"/>
                    </a:lnTo>
                    <a:lnTo>
                      <a:pt x="55" y="62"/>
                    </a:lnTo>
                    <a:lnTo>
                      <a:pt x="46" y="57"/>
                    </a:lnTo>
                    <a:lnTo>
                      <a:pt x="36" y="52"/>
                    </a:lnTo>
                    <a:lnTo>
                      <a:pt x="25" y="47"/>
                    </a:lnTo>
                    <a:lnTo>
                      <a:pt x="16" y="42"/>
                    </a:lnTo>
                    <a:lnTo>
                      <a:pt x="7" y="35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400">
                <a:extLst>
                  <a:ext uri="{FF2B5EF4-FFF2-40B4-BE49-F238E27FC236}">
                    <a16:creationId xmlns:a16="http://schemas.microsoft.com/office/drawing/2014/main" id="{1B325538-FA63-6843-8DCE-DBCAA8CA9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359" y="4134685"/>
                <a:ext cx="378668" cy="254765"/>
              </a:xfrm>
              <a:custGeom>
                <a:avLst/>
                <a:gdLst>
                  <a:gd name="T0" fmla="*/ 2147483647 w 272"/>
                  <a:gd name="T1" fmla="*/ 2147483647 h 183"/>
                  <a:gd name="T2" fmla="*/ 2147483647 w 272"/>
                  <a:gd name="T3" fmla="*/ 2147483647 h 183"/>
                  <a:gd name="T4" fmla="*/ 2147483647 w 272"/>
                  <a:gd name="T5" fmla="*/ 2147483647 h 183"/>
                  <a:gd name="T6" fmla="*/ 2147483647 w 272"/>
                  <a:gd name="T7" fmla="*/ 2147483647 h 183"/>
                  <a:gd name="T8" fmla="*/ 2147483647 w 272"/>
                  <a:gd name="T9" fmla="*/ 2147483647 h 183"/>
                  <a:gd name="T10" fmla="*/ 2147483647 w 272"/>
                  <a:gd name="T11" fmla="*/ 2147483647 h 183"/>
                  <a:gd name="T12" fmla="*/ 2147483647 w 272"/>
                  <a:gd name="T13" fmla="*/ 2147483647 h 183"/>
                  <a:gd name="T14" fmla="*/ 2147483647 w 272"/>
                  <a:gd name="T15" fmla="*/ 2147483647 h 183"/>
                  <a:gd name="T16" fmla="*/ 2147483647 w 272"/>
                  <a:gd name="T17" fmla="*/ 2147483647 h 183"/>
                  <a:gd name="T18" fmla="*/ 2147483647 w 272"/>
                  <a:gd name="T19" fmla="*/ 2147483647 h 183"/>
                  <a:gd name="T20" fmla="*/ 2147483647 w 272"/>
                  <a:gd name="T21" fmla="*/ 2147483647 h 183"/>
                  <a:gd name="T22" fmla="*/ 2147483647 w 272"/>
                  <a:gd name="T23" fmla="*/ 2147483647 h 183"/>
                  <a:gd name="T24" fmla="*/ 2147483647 w 272"/>
                  <a:gd name="T25" fmla="*/ 2147483647 h 183"/>
                  <a:gd name="T26" fmla="*/ 2147483647 w 272"/>
                  <a:gd name="T27" fmla="*/ 2147483647 h 183"/>
                  <a:gd name="T28" fmla="*/ 2147483647 w 272"/>
                  <a:gd name="T29" fmla="*/ 2147483647 h 183"/>
                  <a:gd name="T30" fmla="*/ 2147483647 w 272"/>
                  <a:gd name="T31" fmla="*/ 2147483647 h 183"/>
                  <a:gd name="T32" fmla="*/ 2147483647 w 272"/>
                  <a:gd name="T33" fmla="*/ 2147483647 h 183"/>
                  <a:gd name="T34" fmla="*/ 2147483647 w 272"/>
                  <a:gd name="T35" fmla="*/ 2147483647 h 183"/>
                  <a:gd name="T36" fmla="*/ 2147483647 w 272"/>
                  <a:gd name="T37" fmla="*/ 2147483647 h 183"/>
                  <a:gd name="T38" fmla="*/ 2147483647 w 272"/>
                  <a:gd name="T39" fmla="*/ 2147483647 h 183"/>
                  <a:gd name="T40" fmla="*/ 2147483647 w 272"/>
                  <a:gd name="T41" fmla="*/ 2147483647 h 183"/>
                  <a:gd name="T42" fmla="*/ 2147483647 w 272"/>
                  <a:gd name="T43" fmla="*/ 2147483647 h 183"/>
                  <a:gd name="T44" fmla="*/ 2147483647 w 272"/>
                  <a:gd name="T45" fmla="*/ 2147483647 h 183"/>
                  <a:gd name="T46" fmla="*/ 2147483647 w 272"/>
                  <a:gd name="T47" fmla="*/ 2147483647 h 183"/>
                  <a:gd name="T48" fmla="*/ 2147483647 w 272"/>
                  <a:gd name="T49" fmla="*/ 2147483647 h 183"/>
                  <a:gd name="T50" fmla="*/ 2147483647 w 272"/>
                  <a:gd name="T51" fmla="*/ 2147483647 h 183"/>
                  <a:gd name="T52" fmla="*/ 2147483647 w 272"/>
                  <a:gd name="T53" fmla="*/ 2147483647 h 183"/>
                  <a:gd name="T54" fmla="*/ 2147483647 w 272"/>
                  <a:gd name="T55" fmla="*/ 2147483647 h 183"/>
                  <a:gd name="T56" fmla="*/ 0 w 272"/>
                  <a:gd name="T57" fmla="*/ 2147483647 h 183"/>
                  <a:gd name="T58" fmla="*/ 2147483647 w 272"/>
                  <a:gd name="T59" fmla="*/ 2147483647 h 183"/>
                  <a:gd name="T60" fmla="*/ 2147483647 w 272"/>
                  <a:gd name="T61" fmla="*/ 2147483647 h 183"/>
                  <a:gd name="T62" fmla="*/ 2147483647 w 272"/>
                  <a:gd name="T63" fmla="*/ 2147483647 h 183"/>
                  <a:gd name="T64" fmla="*/ 2147483647 w 272"/>
                  <a:gd name="T65" fmla="*/ 2147483647 h 183"/>
                  <a:gd name="T66" fmla="*/ 2147483647 w 272"/>
                  <a:gd name="T67" fmla="*/ 2147483647 h 183"/>
                  <a:gd name="T68" fmla="*/ 2147483647 w 272"/>
                  <a:gd name="T69" fmla="*/ 2147483647 h 183"/>
                  <a:gd name="T70" fmla="*/ 2147483647 w 272"/>
                  <a:gd name="T71" fmla="*/ 2147483647 h 183"/>
                  <a:gd name="T72" fmla="*/ 2147483647 w 272"/>
                  <a:gd name="T73" fmla="*/ 2147483647 h 183"/>
                  <a:gd name="T74" fmla="*/ 2147483647 w 272"/>
                  <a:gd name="T75" fmla="*/ 2147483647 h 183"/>
                  <a:gd name="T76" fmla="*/ 2147483647 w 272"/>
                  <a:gd name="T77" fmla="*/ 2147483647 h 183"/>
                  <a:gd name="T78" fmla="*/ 2147483647 w 272"/>
                  <a:gd name="T79" fmla="*/ 2147483647 h 183"/>
                  <a:gd name="T80" fmla="*/ 2147483647 w 272"/>
                  <a:gd name="T81" fmla="*/ 2147483647 h 183"/>
                  <a:gd name="T82" fmla="*/ 2147483647 w 272"/>
                  <a:gd name="T83" fmla="*/ 2147483647 h 183"/>
                  <a:gd name="T84" fmla="*/ 2147483647 w 272"/>
                  <a:gd name="T85" fmla="*/ 2147483647 h 183"/>
                  <a:gd name="T86" fmla="*/ 2147483647 w 272"/>
                  <a:gd name="T87" fmla="*/ 2147483647 h 183"/>
                  <a:gd name="T88" fmla="*/ 2147483647 w 272"/>
                  <a:gd name="T89" fmla="*/ 2147483647 h 183"/>
                  <a:gd name="T90" fmla="*/ 2147483647 w 272"/>
                  <a:gd name="T91" fmla="*/ 2147483647 h 183"/>
                  <a:gd name="T92" fmla="*/ 2147483647 w 272"/>
                  <a:gd name="T93" fmla="*/ 2147483647 h 183"/>
                  <a:gd name="T94" fmla="*/ 2147483647 w 272"/>
                  <a:gd name="T95" fmla="*/ 2147483647 h 183"/>
                  <a:gd name="T96" fmla="*/ 2147483647 w 272"/>
                  <a:gd name="T97" fmla="*/ 2147483647 h 183"/>
                  <a:gd name="T98" fmla="*/ 2147483647 w 272"/>
                  <a:gd name="T99" fmla="*/ 2147483647 h 183"/>
                  <a:gd name="T100" fmla="*/ 2147483647 w 272"/>
                  <a:gd name="T101" fmla="*/ 2147483647 h 183"/>
                  <a:gd name="T102" fmla="*/ 2147483647 w 272"/>
                  <a:gd name="T103" fmla="*/ 2147483647 h 183"/>
                  <a:gd name="T104" fmla="*/ 2147483647 w 272"/>
                  <a:gd name="T105" fmla="*/ 2147483647 h 18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72"/>
                  <a:gd name="T160" fmla="*/ 0 h 183"/>
                  <a:gd name="T161" fmla="*/ 272 w 272"/>
                  <a:gd name="T162" fmla="*/ 183 h 18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72" h="183">
                    <a:moveTo>
                      <a:pt x="265" y="26"/>
                    </a:moveTo>
                    <a:lnTo>
                      <a:pt x="266" y="31"/>
                    </a:lnTo>
                    <a:lnTo>
                      <a:pt x="268" y="36"/>
                    </a:lnTo>
                    <a:lnTo>
                      <a:pt x="269" y="40"/>
                    </a:lnTo>
                    <a:lnTo>
                      <a:pt x="271" y="45"/>
                    </a:lnTo>
                    <a:lnTo>
                      <a:pt x="271" y="48"/>
                    </a:lnTo>
                    <a:lnTo>
                      <a:pt x="271" y="53"/>
                    </a:lnTo>
                    <a:lnTo>
                      <a:pt x="270" y="56"/>
                    </a:lnTo>
                    <a:lnTo>
                      <a:pt x="267" y="60"/>
                    </a:lnTo>
                    <a:lnTo>
                      <a:pt x="233" y="68"/>
                    </a:lnTo>
                    <a:lnTo>
                      <a:pt x="225" y="82"/>
                    </a:lnTo>
                    <a:lnTo>
                      <a:pt x="224" y="93"/>
                    </a:lnTo>
                    <a:lnTo>
                      <a:pt x="226" y="101"/>
                    </a:lnTo>
                    <a:lnTo>
                      <a:pt x="232" y="106"/>
                    </a:lnTo>
                    <a:lnTo>
                      <a:pt x="239" y="111"/>
                    </a:lnTo>
                    <a:lnTo>
                      <a:pt x="246" y="114"/>
                    </a:lnTo>
                    <a:lnTo>
                      <a:pt x="251" y="119"/>
                    </a:lnTo>
                    <a:lnTo>
                      <a:pt x="254" y="123"/>
                    </a:lnTo>
                    <a:lnTo>
                      <a:pt x="254" y="126"/>
                    </a:lnTo>
                    <a:lnTo>
                      <a:pt x="254" y="129"/>
                    </a:lnTo>
                    <a:lnTo>
                      <a:pt x="252" y="132"/>
                    </a:lnTo>
                    <a:lnTo>
                      <a:pt x="250" y="134"/>
                    </a:lnTo>
                    <a:lnTo>
                      <a:pt x="248" y="137"/>
                    </a:lnTo>
                    <a:lnTo>
                      <a:pt x="247" y="138"/>
                    </a:lnTo>
                    <a:lnTo>
                      <a:pt x="245" y="140"/>
                    </a:lnTo>
                    <a:lnTo>
                      <a:pt x="242" y="141"/>
                    </a:lnTo>
                    <a:lnTo>
                      <a:pt x="232" y="143"/>
                    </a:lnTo>
                    <a:lnTo>
                      <a:pt x="225" y="146"/>
                    </a:lnTo>
                    <a:lnTo>
                      <a:pt x="219" y="150"/>
                    </a:lnTo>
                    <a:lnTo>
                      <a:pt x="214" y="156"/>
                    </a:lnTo>
                    <a:lnTo>
                      <a:pt x="210" y="163"/>
                    </a:lnTo>
                    <a:lnTo>
                      <a:pt x="206" y="169"/>
                    </a:lnTo>
                    <a:lnTo>
                      <a:pt x="202" y="176"/>
                    </a:lnTo>
                    <a:lnTo>
                      <a:pt x="197" y="182"/>
                    </a:lnTo>
                    <a:lnTo>
                      <a:pt x="189" y="177"/>
                    </a:lnTo>
                    <a:lnTo>
                      <a:pt x="179" y="173"/>
                    </a:lnTo>
                    <a:lnTo>
                      <a:pt x="169" y="170"/>
                    </a:lnTo>
                    <a:lnTo>
                      <a:pt x="159" y="168"/>
                    </a:lnTo>
                    <a:lnTo>
                      <a:pt x="151" y="167"/>
                    </a:lnTo>
                    <a:lnTo>
                      <a:pt x="144" y="167"/>
                    </a:lnTo>
                    <a:lnTo>
                      <a:pt x="140" y="168"/>
                    </a:lnTo>
                    <a:lnTo>
                      <a:pt x="140" y="170"/>
                    </a:lnTo>
                    <a:lnTo>
                      <a:pt x="131" y="170"/>
                    </a:lnTo>
                    <a:lnTo>
                      <a:pt x="121" y="168"/>
                    </a:lnTo>
                    <a:lnTo>
                      <a:pt x="112" y="166"/>
                    </a:lnTo>
                    <a:lnTo>
                      <a:pt x="102" y="161"/>
                    </a:lnTo>
                    <a:lnTo>
                      <a:pt x="91" y="156"/>
                    </a:lnTo>
                    <a:lnTo>
                      <a:pt x="81" y="151"/>
                    </a:lnTo>
                    <a:lnTo>
                      <a:pt x="71" y="145"/>
                    </a:lnTo>
                    <a:lnTo>
                      <a:pt x="62" y="139"/>
                    </a:lnTo>
                    <a:lnTo>
                      <a:pt x="52" y="134"/>
                    </a:lnTo>
                    <a:lnTo>
                      <a:pt x="43" y="129"/>
                    </a:lnTo>
                    <a:lnTo>
                      <a:pt x="34" y="124"/>
                    </a:lnTo>
                    <a:lnTo>
                      <a:pt x="25" y="120"/>
                    </a:lnTo>
                    <a:lnTo>
                      <a:pt x="18" y="117"/>
                    </a:lnTo>
                    <a:lnTo>
                      <a:pt x="11" y="115"/>
                    </a:lnTo>
                    <a:lnTo>
                      <a:pt x="5" y="115"/>
                    </a:lnTo>
                    <a:lnTo>
                      <a:pt x="0" y="116"/>
                    </a:lnTo>
                    <a:lnTo>
                      <a:pt x="3" y="106"/>
                    </a:lnTo>
                    <a:lnTo>
                      <a:pt x="7" y="98"/>
                    </a:lnTo>
                    <a:lnTo>
                      <a:pt x="11" y="90"/>
                    </a:lnTo>
                    <a:lnTo>
                      <a:pt x="17" y="83"/>
                    </a:lnTo>
                    <a:lnTo>
                      <a:pt x="23" y="76"/>
                    </a:lnTo>
                    <a:lnTo>
                      <a:pt x="29" y="70"/>
                    </a:lnTo>
                    <a:lnTo>
                      <a:pt x="37" y="64"/>
                    </a:lnTo>
                    <a:lnTo>
                      <a:pt x="45" y="59"/>
                    </a:lnTo>
                    <a:lnTo>
                      <a:pt x="49" y="56"/>
                    </a:lnTo>
                    <a:lnTo>
                      <a:pt x="54" y="54"/>
                    </a:lnTo>
                    <a:lnTo>
                      <a:pt x="59" y="52"/>
                    </a:lnTo>
                    <a:lnTo>
                      <a:pt x="64" y="51"/>
                    </a:lnTo>
                    <a:lnTo>
                      <a:pt x="69" y="51"/>
                    </a:lnTo>
                    <a:lnTo>
                      <a:pt x="74" y="51"/>
                    </a:lnTo>
                    <a:lnTo>
                      <a:pt x="80" y="52"/>
                    </a:lnTo>
                    <a:lnTo>
                      <a:pt x="85" y="52"/>
                    </a:lnTo>
                    <a:lnTo>
                      <a:pt x="91" y="53"/>
                    </a:lnTo>
                    <a:lnTo>
                      <a:pt x="96" y="54"/>
                    </a:lnTo>
                    <a:lnTo>
                      <a:pt x="102" y="55"/>
                    </a:lnTo>
                    <a:lnTo>
                      <a:pt x="107" y="55"/>
                    </a:lnTo>
                    <a:lnTo>
                      <a:pt x="112" y="55"/>
                    </a:lnTo>
                    <a:lnTo>
                      <a:pt x="116" y="54"/>
                    </a:lnTo>
                    <a:lnTo>
                      <a:pt x="121" y="53"/>
                    </a:lnTo>
                    <a:lnTo>
                      <a:pt x="125" y="50"/>
                    </a:lnTo>
                    <a:lnTo>
                      <a:pt x="128" y="46"/>
                    </a:lnTo>
                    <a:lnTo>
                      <a:pt x="129" y="41"/>
                    </a:lnTo>
                    <a:lnTo>
                      <a:pt x="129" y="36"/>
                    </a:lnTo>
                    <a:lnTo>
                      <a:pt x="130" y="30"/>
                    </a:lnTo>
                    <a:lnTo>
                      <a:pt x="130" y="25"/>
                    </a:lnTo>
                    <a:lnTo>
                      <a:pt x="131" y="20"/>
                    </a:lnTo>
                    <a:lnTo>
                      <a:pt x="132" y="16"/>
                    </a:lnTo>
                    <a:lnTo>
                      <a:pt x="136" y="13"/>
                    </a:lnTo>
                    <a:lnTo>
                      <a:pt x="142" y="9"/>
                    </a:lnTo>
                    <a:lnTo>
                      <a:pt x="149" y="7"/>
                    </a:lnTo>
                    <a:lnTo>
                      <a:pt x="156" y="5"/>
                    </a:lnTo>
                    <a:lnTo>
                      <a:pt x="164" y="3"/>
                    </a:lnTo>
                    <a:lnTo>
                      <a:pt x="173" y="1"/>
                    </a:lnTo>
                    <a:lnTo>
                      <a:pt x="182" y="1"/>
                    </a:lnTo>
                    <a:lnTo>
                      <a:pt x="191" y="0"/>
                    </a:lnTo>
                    <a:lnTo>
                      <a:pt x="201" y="1"/>
                    </a:lnTo>
                    <a:lnTo>
                      <a:pt x="210" y="2"/>
                    </a:lnTo>
                    <a:lnTo>
                      <a:pt x="219" y="4"/>
                    </a:lnTo>
                    <a:lnTo>
                      <a:pt x="229" y="6"/>
                    </a:lnTo>
                    <a:lnTo>
                      <a:pt x="237" y="9"/>
                    </a:lnTo>
                    <a:lnTo>
                      <a:pt x="246" y="12"/>
                    </a:lnTo>
                    <a:lnTo>
                      <a:pt x="253" y="16"/>
                    </a:lnTo>
                    <a:lnTo>
                      <a:pt x="259" y="20"/>
                    </a:lnTo>
                    <a:lnTo>
                      <a:pt x="265" y="26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408">
                <a:extLst>
                  <a:ext uri="{FF2B5EF4-FFF2-40B4-BE49-F238E27FC236}">
                    <a16:creationId xmlns:a16="http://schemas.microsoft.com/office/drawing/2014/main" id="{6CC5D688-1ABF-5946-9956-78DA6E51E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396" y="4241881"/>
                <a:ext cx="389806" cy="300707"/>
              </a:xfrm>
              <a:custGeom>
                <a:avLst/>
                <a:gdLst>
                  <a:gd name="T0" fmla="*/ 2147483647 w 280"/>
                  <a:gd name="T1" fmla="*/ 2147483647 h 216"/>
                  <a:gd name="T2" fmla="*/ 2147483647 w 280"/>
                  <a:gd name="T3" fmla="*/ 2147483647 h 216"/>
                  <a:gd name="T4" fmla="*/ 2147483647 w 280"/>
                  <a:gd name="T5" fmla="*/ 2147483647 h 216"/>
                  <a:gd name="T6" fmla="*/ 2147483647 w 280"/>
                  <a:gd name="T7" fmla="*/ 2147483647 h 216"/>
                  <a:gd name="T8" fmla="*/ 2147483647 w 280"/>
                  <a:gd name="T9" fmla="*/ 2147483647 h 216"/>
                  <a:gd name="T10" fmla="*/ 2147483647 w 280"/>
                  <a:gd name="T11" fmla="*/ 2147483647 h 216"/>
                  <a:gd name="T12" fmla="*/ 2147483647 w 280"/>
                  <a:gd name="T13" fmla="*/ 2147483647 h 216"/>
                  <a:gd name="T14" fmla="*/ 2147483647 w 280"/>
                  <a:gd name="T15" fmla="*/ 2147483647 h 216"/>
                  <a:gd name="T16" fmla="*/ 2147483647 w 280"/>
                  <a:gd name="T17" fmla="*/ 2147483647 h 216"/>
                  <a:gd name="T18" fmla="*/ 2147483647 w 280"/>
                  <a:gd name="T19" fmla="*/ 2147483647 h 216"/>
                  <a:gd name="T20" fmla="*/ 2147483647 w 280"/>
                  <a:gd name="T21" fmla="*/ 2147483647 h 216"/>
                  <a:gd name="T22" fmla="*/ 2147483647 w 280"/>
                  <a:gd name="T23" fmla="*/ 2147483647 h 216"/>
                  <a:gd name="T24" fmla="*/ 2147483647 w 280"/>
                  <a:gd name="T25" fmla="*/ 2147483647 h 216"/>
                  <a:gd name="T26" fmla="*/ 2147483647 w 280"/>
                  <a:gd name="T27" fmla="*/ 2147483647 h 216"/>
                  <a:gd name="T28" fmla="*/ 2147483647 w 280"/>
                  <a:gd name="T29" fmla="*/ 2147483647 h 216"/>
                  <a:gd name="T30" fmla="*/ 2147483647 w 280"/>
                  <a:gd name="T31" fmla="*/ 2147483647 h 216"/>
                  <a:gd name="T32" fmla="*/ 2147483647 w 280"/>
                  <a:gd name="T33" fmla="*/ 2147483647 h 216"/>
                  <a:gd name="T34" fmla="*/ 2147483647 w 280"/>
                  <a:gd name="T35" fmla="*/ 2147483647 h 216"/>
                  <a:gd name="T36" fmla="*/ 2147483647 w 280"/>
                  <a:gd name="T37" fmla="*/ 2147483647 h 216"/>
                  <a:gd name="T38" fmla="*/ 2147483647 w 280"/>
                  <a:gd name="T39" fmla="*/ 2147483647 h 216"/>
                  <a:gd name="T40" fmla="*/ 2147483647 w 280"/>
                  <a:gd name="T41" fmla="*/ 2147483647 h 216"/>
                  <a:gd name="T42" fmla="*/ 2147483647 w 280"/>
                  <a:gd name="T43" fmla="*/ 2147483647 h 216"/>
                  <a:gd name="T44" fmla="*/ 2147483647 w 280"/>
                  <a:gd name="T45" fmla="*/ 2147483647 h 216"/>
                  <a:gd name="T46" fmla="*/ 2147483647 w 280"/>
                  <a:gd name="T47" fmla="*/ 2147483647 h 216"/>
                  <a:gd name="T48" fmla="*/ 2147483647 w 280"/>
                  <a:gd name="T49" fmla="*/ 2147483647 h 216"/>
                  <a:gd name="T50" fmla="*/ 2147483647 w 280"/>
                  <a:gd name="T51" fmla="*/ 2147483647 h 216"/>
                  <a:gd name="T52" fmla="*/ 2147483647 w 280"/>
                  <a:gd name="T53" fmla="*/ 2147483647 h 216"/>
                  <a:gd name="T54" fmla="*/ 2147483647 w 280"/>
                  <a:gd name="T55" fmla="*/ 2147483647 h 216"/>
                  <a:gd name="T56" fmla="*/ 2147483647 w 280"/>
                  <a:gd name="T57" fmla="*/ 2147483647 h 216"/>
                  <a:gd name="T58" fmla="*/ 2147483647 w 280"/>
                  <a:gd name="T59" fmla="*/ 2147483647 h 216"/>
                  <a:gd name="T60" fmla="*/ 2147483647 w 280"/>
                  <a:gd name="T61" fmla="*/ 2147483647 h 216"/>
                  <a:gd name="T62" fmla="*/ 2147483647 w 280"/>
                  <a:gd name="T63" fmla="*/ 2147483647 h 216"/>
                  <a:gd name="T64" fmla="*/ 2147483647 w 280"/>
                  <a:gd name="T65" fmla="*/ 2147483647 h 216"/>
                  <a:gd name="T66" fmla="*/ 2147483647 w 280"/>
                  <a:gd name="T67" fmla="*/ 2147483647 h 216"/>
                  <a:gd name="T68" fmla="*/ 2147483647 w 280"/>
                  <a:gd name="T69" fmla="*/ 2147483647 h 216"/>
                  <a:gd name="T70" fmla="*/ 2147483647 w 280"/>
                  <a:gd name="T71" fmla="*/ 2147483647 h 216"/>
                  <a:gd name="T72" fmla="*/ 2147483647 w 280"/>
                  <a:gd name="T73" fmla="*/ 2147483647 h 216"/>
                  <a:gd name="T74" fmla="*/ 2147483647 w 280"/>
                  <a:gd name="T75" fmla="*/ 2147483647 h 216"/>
                  <a:gd name="T76" fmla="*/ 2147483647 w 280"/>
                  <a:gd name="T77" fmla="*/ 2147483647 h 216"/>
                  <a:gd name="T78" fmla="*/ 2147483647 w 280"/>
                  <a:gd name="T79" fmla="*/ 2147483647 h 216"/>
                  <a:gd name="T80" fmla="*/ 2147483647 w 280"/>
                  <a:gd name="T81" fmla="*/ 2147483647 h 216"/>
                  <a:gd name="T82" fmla="*/ 2147483647 w 280"/>
                  <a:gd name="T83" fmla="*/ 2147483647 h 216"/>
                  <a:gd name="T84" fmla="*/ 2147483647 w 280"/>
                  <a:gd name="T85" fmla="*/ 2147483647 h 216"/>
                  <a:gd name="T86" fmla="*/ 2147483647 w 280"/>
                  <a:gd name="T87" fmla="*/ 2147483647 h 216"/>
                  <a:gd name="T88" fmla="*/ 2147483647 w 280"/>
                  <a:gd name="T89" fmla="*/ 2147483647 h 216"/>
                  <a:gd name="T90" fmla="*/ 2147483647 w 280"/>
                  <a:gd name="T91" fmla="*/ 2147483647 h 216"/>
                  <a:gd name="T92" fmla="*/ 2147483647 w 280"/>
                  <a:gd name="T93" fmla="*/ 2147483647 h 216"/>
                  <a:gd name="T94" fmla="*/ 2147483647 w 280"/>
                  <a:gd name="T95" fmla="*/ 2147483647 h 216"/>
                  <a:gd name="T96" fmla="*/ 2147483647 w 280"/>
                  <a:gd name="T97" fmla="*/ 2147483647 h 216"/>
                  <a:gd name="T98" fmla="*/ 2147483647 w 280"/>
                  <a:gd name="T99" fmla="*/ 2147483647 h 216"/>
                  <a:gd name="T100" fmla="*/ 2147483647 w 280"/>
                  <a:gd name="T101" fmla="*/ 2147483647 h 216"/>
                  <a:gd name="T102" fmla="*/ 2147483647 w 280"/>
                  <a:gd name="T103" fmla="*/ 2147483647 h 216"/>
                  <a:gd name="T104" fmla="*/ 2147483647 w 280"/>
                  <a:gd name="T105" fmla="*/ 2147483647 h 216"/>
                  <a:gd name="T106" fmla="*/ 2147483647 w 280"/>
                  <a:gd name="T107" fmla="*/ 2147483647 h 216"/>
                  <a:gd name="T108" fmla="*/ 2147483647 w 280"/>
                  <a:gd name="T109" fmla="*/ 2147483647 h 216"/>
                  <a:gd name="T110" fmla="*/ 2147483647 w 280"/>
                  <a:gd name="T111" fmla="*/ 2147483647 h 216"/>
                  <a:gd name="T112" fmla="*/ 2147483647 w 280"/>
                  <a:gd name="T113" fmla="*/ 2147483647 h 216"/>
                  <a:gd name="T114" fmla="*/ 2147483647 w 280"/>
                  <a:gd name="T115" fmla="*/ 2147483647 h 21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0"/>
                  <a:gd name="T175" fmla="*/ 0 h 216"/>
                  <a:gd name="T176" fmla="*/ 280 w 280"/>
                  <a:gd name="T177" fmla="*/ 216 h 21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0" h="216">
                    <a:moveTo>
                      <a:pt x="70" y="0"/>
                    </a:moveTo>
                    <a:lnTo>
                      <a:pt x="76" y="6"/>
                    </a:lnTo>
                    <a:lnTo>
                      <a:pt x="82" y="11"/>
                    </a:lnTo>
                    <a:lnTo>
                      <a:pt x="87" y="17"/>
                    </a:lnTo>
                    <a:lnTo>
                      <a:pt x="92" y="22"/>
                    </a:lnTo>
                    <a:lnTo>
                      <a:pt x="98" y="28"/>
                    </a:lnTo>
                    <a:lnTo>
                      <a:pt x="103" y="33"/>
                    </a:lnTo>
                    <a:lnTo>
                      <a:pt x="110" y="38"/>
                    </a:lnTo>
                    <a:lnTo>
                      <a:pt x="116" y="42"/>
                    </a:lnTo>
                    <a:lnTo>
                      <a:pt x="119" y="45"/>
                    </a:lnTo>
                    <a:lnTo>
                      <a:pt x="122" y="48"/>
                    </a:lnTo>
                    <a:lnTo>
                      <a:pt x="126" y="52"/>
                    </a:lnTo>
                    <a:lnTo>
                      <a:pt x="130" y="55"/>
                    </a:lnTo>
                    <a:lnTo>
                      <a:pt x="135" y="58"/>
                    </a:lnTo>
                    <a:lnTo>
                      <a:pt x="140" y="60"/>
                    </a:lnTo>
                    <a:lnTo>
                      <a:pt x="146" y="61"/>
                    </a:lnTo>
                    <a:lnTo>
                      <a:pt x="152" y="60"/>
                    </a:lnTo>
                    <a:lnTo>
                      <a:pt x="156" y="60"/>
                    </a:lnTo>
                    <a:lnTo>
                      <a:pt x="159" y="59"/>
                    </a:lnTo>
                    <a:lnTo>
                      <a:pt x="163" y="58"/>
                    </a:lnTo>
                    <a:lnTo>
                      <a:pt x="165" y="56"/>
                    </a:lnTo>
                    <a:lnTo>
                      <a:pt x="168" y="54"/>
                    </a:lnTo>
                    <a:lnTo>
                      <a:pt x="170" y="53"/>
                    </a:lnTo>
                    <a:lnTo>
                      <a:pt x="173" y="50"/>
                    </a:lnTo>
                    <a:lnTo>
                      <a:pt x="176" y="47"/>
                    </a:lnTo>
                    <a:lnTo>
                      <a:pt x="177" y="42"/>
                    </a:lnTo>
                    <a:lnTo>
                      <a:pt x="179" y="37"/>
                    </a:lnTo>
                    <a:lnTo>
                      <a:pt x="181" y="32"/>
                    </a:lnTo>
                    <a:lnTo>
                      <a:pt x="183" y="27"/>
                    </a:lnTo>
                    <a:lnTo>
                      <a:pt x="187" y="23"/>
                    </a:lnTo>
                    <a:lnTo>
                      <a:pt x="190" y="20"/>
                    </a:lnTo>
                    <a:lnTo>
                      <a:pt x="195" y="18"/>
                    </a:lnTo>
                    <a:lnTo>
                      <a:pt x="201" y="17"/>
                    </a:lnTo>
                    <a:lnTo>
                      <a:pt x="207" y="18"/>
                    </a:lnTo>
                    <a:lnTo>
                      <a:pt x="211" y="18"/>
                    </a:lnTo>
                    <a:lnTo>
                      <a:pt x="216" y="20"/>
                    </a:lnTo>
                    <a:lnTo>
                      <a:pt x="221" y="23"/>
                    </a:lnTo>
                    <a:lnTo>
                      <a:pt x="225" y="25"/>
                    </a:lnTo>
                    <a:lnTo>
                      <a:pt x="230" y="28"/>
                    </a:lnTo>
                    <a:lnTo>
                      <a:pt x="234" y="31"/>
                    </a:lnTo>
                    <a:lnTo>
                      <a:pt x="238" y="34"/>
                    </a:lnTo>
                    <a:lnTo>
                      <a:pt x="243" y="37"/>
                    </a:lnTo>
                    <a:lnTo>
                      <a:pt x="247" y="40"/>
                    </a:lnTo>
                    <a:lnTo>
                      <a:pt x="251" y="43"/>
                    </a:lnTo>
                    <a:lnTo>
                      <a:pt x="256" y="46"/>
                    </a:lnTo>
                    <a:lnTo>
                      <a:pt x="260" y="47"/>
                    </a:lnTo>
                    <a:lnTo>
                      <a:pt x="264" y="49"/>
                    </a:lnTo>
                    <a:lnTo>
                      <a:pt x="270" y="51"/>
                    </a:lnTo>
                    <a:lnTo>
                      <a:pt x="275" y="52"/>
                    </a:lnTo>
                    <a:lnTo>
                      <a:pt x="276" y="53"/>
                    </a:lnTo>
                    <a:lnTo>
                      <a:pt x="277" y="53"/>
                    </a:lnTo>
                    <a:lnTo>
                      <a:pt x="278" y="54"/>
                    </a:lnTo>
                    <a:lnTo>
                      <a:pt x="279" y="54"/>
                    </a:lnTo>
                    <a:lnTo>
                      <a:pt x="271" y="79"/>
                    </a:lnTo>
                    <a:lnTo>
                      <a:pt x="272" y="83"/>
                    </a:lnTo>
                    <a:lnTo>
                      <a:pt x="272" y="86"/>
                    </a:lnTo>
                    <a:lnTo>
                      <a:pt x="271" y="90"/>
                    </a:lnTo>
                    <a:lnTo>
                      <a:pt x="270" y="92"/>
                    </a:lnTo>
                    <a:lnTo>
                      <a:pt x="269" y="95"/>
                    </a:lnTo>
                    <a:lnTo>
                      <a:pt x="267" y="98"/>
                    </a:lnTo>
                    <a:lnTo>
                      <a:pt x="266" y="101"/>
                    </a:lnTo>
                    <a:lnTo>
                      <a:pt x="264" y="104"/>
                    </a:lnTo>
                    <a:lnTo>
                      <a:pt x="262" y="110"/>
                    </a:lnTo>
                    <a:lnTo>
                      <a:pt x="260" y="114"/>
                    </a:lnTo>
                    <a:lnTo>
                      <a:pt x="257" y="119"/>
                    </a:lnTo>
                    <a:lnTo>
                      <a:pt x="255" y="123"/>
                    </a:lnTo>
                    <a:lnTo>
                      <a:pt x="252" y="126"/>
                    </a:lnTo>
                    <a:lnTo>
                      <a:pt x="248" y="130"/>
                    </a:lnTo>
                    <a:lnTo>
                      <a:pt x="245" y="134"/>
                    </a:lnTo>
                    <a:lnTo>
                      <a:pt x="241" y="137"/>
                    </a:lnTo>
                    <a:lnTo>
                      <a:pt x="235" y="136"/>
                    </a:lnTo>
                    <a:lnTo>
                      <a:pt x="230" y="136"/>
                    </a:lnTo>
                    <a:lnTo>
                      <a:pt x="224" y="136"/>
                    </a:lnTo>
                    <a:lnTo>
                      <a:pt x="219" y="136"/>
                    </a:lnTo>
                    <a:lnTo>
                      <a:pt x="213" y="137"/>
                    </a:lnTo>
                    <a:lnTo>
                      <a:pt x="209" y="139"/>
                    </a:lnTo>
                    <a:lnTo>
                      <a:pt x="204" y="141"/>
                    </a:lnTo>
                    <a:lnTo>
                      <a:pt x="198" y="142"/>
                    </a:lnTo>
                    <a:lnTo>
                      <a:pt x="194" y="148"/>
                    </a:lnTo>
                    <a:lnTo>
                      <a:pt x="190" y="154"/>
                    </a:lnTo>
                    <a:lnTo>
                      <a:pt x="187" y="160"/>
                    </a:lnTo>
                    <a:lnTo>
                      <a:pt x="186" y="167"/>
                    </a:lnTo>
                    <a:lnTo>
                      <a:pt x="184" y="174"/>
                    </a:lnTo>
                    <a:lnTo>
                      <a:pt x="181" y="182"/>
                    </a:lnTo>
                    <a:lnTo>
                      <a:pt x="178" y="188"/>
                    </a:lnTo>
                    <a:lnTo>
                      <a:pt x="174" y="193"/>
                    </a:lnTo>
                    <a:lnTo>
                      <a:pt x="168" y="197"/>
                    </a:lnTo>
                    <a:lnTo>
                      <a:pt x="162" y="197"/>
                    </a:lnTo>
                    <a:lnTo>
                      <a:pt x="156" y="199"/>
                    </a:lnTo>
                    <a:lnTo>
                      <a:pt x="150" y="202"/>
                    </a:lnTo>
                    <a:lnTo>
                      <a:pt x="144" y="204"/>
                    </a:lnTo>
                    <a:lnTo>
                      <a:pt x="138" y="206"/>
                    </a:lnTo>
                    <a:lnTo>
                      <a:pt x="131" y="208"/>
                    </a:lnTo>
                    <a:lnTo>
                      <a:pt x="125" y="211"/>
                    </a:lnTo>
                    <a:lnTo>
                      <a:pt x="120" y="213"/>
                    </a:lnTo>
                    <a:lnTo>
                      <a:pt x="115" y="214"/>
                    </a:lnTo>
                    <a:lnTo>
                      <a:pt x="110" y="215"/>
                    </a:lnTo>
                    <a:lnTo>
                      <a:pt x="104" y="215"/>
                    </a:lnTo>
                    <a:lnTo>
                      <a:pt x="99" y="215"/>
                    </a:lnTo>
                    <a:lnTo>
                      <a:pt x="94" y="215"/>
                    </a:lnTo>
                    <a:lnTo>
                      <a:pt x="89" y="215"/>
                    </a:lnTo>
                    <a:lnTo>
                      <a:pt x="83" y="214"/>
                    </a:lnTo>
                    <a:lnTo>
                      <a:pt x="78" y="213"/>
                    </a:lnTo>
                    <a:lnTo>
                      <a:pt x="77" y="209"/>
                    </a:lnTo>
                    <a:lnTo>
                      <a:pt x="78" y="205"/>
                    </a:lnTo>
                    <a:lnTo>
                      <a:pt x="79" y="201"/>
                    </a:lnTo>
                    <a:lnTo>
                      <a:pt x="80" y="197"/>
                    </a:lnTo>
                    <a:lnTo>
                      <a:pt x="82" y="194"/>
                    </a:lnTo>
                    <a:lnTo>
                      <a:pt x="83" y="190"/>
                    </a:lnTo>
                    <a:lnTo>
                      <a:pt x="85" y="187"/>
                    </a:lnTo>
                    <a:lnTo>
                      <a:pt x="87" y="183"/>
                    </a:lnTo>
                    <a:lnTo>
                      <a:pt x="91" y="178"/>
                    </a:lnTo>
                    <a:lnTo>
                      <a:pt x="93" y="172"/>
                    </a:lnTo>
                    <a:lnTo>
                      <a:pt x="96" y="167"/>
                    </a:lnTo>
                    <a:lnTo>
                      <a:pt x="99" y="161"/>
                    </a:lnTo>
                    <a:lnTo>
                      <a:pt x="100" y="156"/>
                    </a:lnTo>
                    <a:lnTo>
                      <a:pt x="102" y="151"/>
                    </a:lnTo>
                    <a:lnTo>
                      <a:pt x="102" y="145"/>
                    </a:lnTo>
                    <a:lnTo>
                      <a:pt x="103" y="139"/>
                    </a:lnTo>
                    <a:lnTo>
                      <a:pt x="103" y="133"/>
                    </a:lnTo>
                    <a:lnTo>
                      <a:pt x="103" y="127"/>
                    </a:lnTo>
                    <a:lnTo>
                      <a:pt x="102" y="122"/>
                    </a:lnTo>
                    <a:lnTo>
                      <a:pt x="102" y="116"/>
                    </a:lnTo>
                    <a:lnTo>
                      <a:pt x="100" y="110"/>
                    </a:lnTo>
                    <a:lnTo>
                      <a:pt x="98" y="104"/>
                    </a:lnTo>
                    <a:lnTo>
                      <a:pt x="96" y="98"/>
                    </a:lnTo>
                    <a:lnTo>
                      <a:pt x="93" y="93"/>
                    </a:lnTo>
                    <a:lnTo>
                      <a:pt x="91" y="88"/>
                    </a:lnTo>
                    <a:lnTo>
                      <a:pt x="88" y="83"/>
                    </a:lnTo>
                    <a:lnTo>
                      <a:pt x="85" y="78"/>
                    </a:lnTo>
                    <a:lnTo>
                      <a:pt x="82" y="73"/>
                    </a:lnTo>
                    <a:lnTo>
                      <a:pt x="78" y="68"/>
                    </a:lnTo>
                    <a:lnTo>
                      <a:pt x="74" y="65"/>
                    </a:lnTo>
                    <a:lnTo>
                      <a:pt x="70" y="61"/>
                    </a:lnTo>
                    <a:lnTo>
                      <a:pt x="64" y="59"/>
                    </a:lnTo>
                    <a:lnTo>
                      <a:pt x="61" y="59"/>
                    </a:lnTo>
                    <a:lnTo>
                      <a:pt x="59" y="61"/>
                    </a:lnTo>
                    <a:lnTo>
                      <a:pt x="56" y="63"/>
                    </a:lnTo>
                    <a:lnTo>
                      <a:pt x="55" y="65"/>
                    </a:lnTo>
                    <a:lnTo>
                      <a:pt x="54" y="68"/>
                    </a:lnTo>
                    <a:lnTo>
                      <a:pt x="53" y="71"/>
                    </a:lnTo>
                    <a:lnTo>
                      <a:pt x="52" y="74"/>
                    </a:lnTo>
                    <a:lnTo>
                      <a:pt x="51" y="75"/>
                    </a:lnTo>
                    <a:lnTo>
                      <a:pt x="49" y="78"/>
                    </a:lnTo>
                    <a:lnTo>
                      <a:pt x="48" y="80"/>
                    </a:lnTo>
                    <a:lnTo>
                      <a:pt x="46" y="82"/>
                    </a:lnTo>
                    <a:lnTo>
                      <a:pt x="44" y="84"/>
                    </a:lnTo>
                    <a:lnTo>
                      <a:pt x="38" y="81"/>
                    </a:lnTo>
                    <a:lnTo>
                      <a:pt x="33" y="76"/>
                    </a:lnTo>
                    <a:lnTo>
                      <a:pt x="27" y="72"/>
                    </a:lnTo>
                    <a:lnTo>
                      <a:pt x="23" y="66"/>
                    </a:lnTo>
                    <a:lnTo>
                      <a:pt x="18" y="61"/>
                    </a:lnTo>
                    <a:lnTo>
                      <a:pt x="13" y="56"/>
                    </a:lnTo>
                    <a:lnTo>
                      <a:pt x="7" y="53"/>
                    </a:lnTo>
                    <a:lnTo>
                      <a:pt x="0" y="50"/>
                    </a:lnTo>
                    <a:lnTo>
                      <a:pt x="2" y="46"/>
                    </a:lnTo>
                    <a:lnTo>
                      <a:pt x="4" y="42"/>
                    </a:lnTo>
                    <a:lnTo>
                      <a:pt x="6" y="39"/>
                    </a:lnTo>
                    <a:lnTo>
                      <a:pt x="10" y="36"/>
                    </a:lnTo>
                    <a:lnTo>
                      <a:pt x="13" y="33"/>
                    </a:lnTo>
                    <a:lnTo>
                      <a:pt x="16" y="30"/>
                    </a:lnTo>
                    <a:lnTo>
                      <a:pt x="20" y="28"/>
                    </a:lnTo>
                    <a:lnTo>
                      <a:pt x="23" y="26"/>
                    </a:lnTo>
                    <a:lnTo>
                      <a:pt x="29" y="25"/>
                    </a:lnTo>
                    <a:lnTo>
                      <a:pt x="35" y="22"/>
                    </a:lnTo>
                    <a:lnTo>
                      <a:pt x="40" y="20"/>
                    </a:lnTo>
                    <a:lnTo>
                      <a:pt x="45" y="18"/>
                    </a:lnTo>
                    <a:lnTo>
                      <a:pt x="50" y="15"/>
                    </a:lnTo>
                    <a:lnTo>
                      <a:pt x="55" y="12"/>
                    </a:lnTo>
                    <a:lnTo>
                      <a:pt x="60" y="10"/>
                    </a:lnTo>
                    <a:lnTo>
                      <a:pt x="65" y="7"/>
                    </a:lnTo>
                    <a:lnTo>
                      <a:pt x="67" y="5"/>
                    </a:lnTo>
                    <a:lnTo>
                      <a:pt x="68" y="4"/>
                    </a:lnTo>
                    <a:lnTo>
                      <a:pt x="69" y="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19">
                <a:extLst>
                  <a:ext uri="{FF2B5EF4-FFF2-40B4-BE49-F238E27FC236}">
                    <a16:creationId xmlns:a16="http://schemas.microsoft.com/office/drawing/2014/main" id="{ED1DF58F-670C-EB44-97FE-3C0E4032A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059" y="1122044"/>
                <a:ext cx="526933" cy="984259"/>
              </a:xfrm>
              <a:custGeom>
                <a:avLst/>
                <a:gdLst>
                  <a:gd name="T0" fmla="*/ 2147483647 w 399"/>
                  <a:gd name="T1" fmla="*/ 2147483647 h 742"/>
                  <a:gd name="T2" fmla="*/ 2147483647 w 399"/>
                  <a:gd name="T3" fmla="*/ 2147483647 h 742"/>
                  <a:gd name="T4" fmla="*/ 2147483647 w 399"/>
                  <a:gd name="T5" fmla="*/ 2147483647 h 742"/>
                  <a:gd name="T6" fmla="*/ 2147483647 w 399"/>
                  <a:gd name="T7" fmla="*/ 2147483647 h 742"/>
                  <a:gd name="T8" fmla="*/ 2147483647 w 399"/>
                  <a:gd name="T9" fmla="*/ 2147483647 h 742"/>
                  <a:gd name="T10" fmla="*/ 2147483647 w 399"/>
                  <a:gd name="T11" fmla="*/ 2147483647 h 742"/>
                  <a:gd name="T12" fmla="*/ 2147483647 w 399"/>
                  <a:gd name="T13" fmla="*/ 2147483647 h 742"/>
                  <a:gd name="T14" fmla="*/ 2147483647 w 399"/>
                  <a:gd name="T15" fmla="*/ 2147483647 h 742"/>
                  <a:gd name="T16" fmla="*/ 2147483647 w 399"/>
                  <a:gd name="T17" fmla="*/ 2147483647 h 742"/>
                  <a:gd name="T18" fmla="*/ 2147483647 w 399"/>
                  <a:gd name="T19" fmla="*/ 2147483647 h 742"/>
                  <a:gd name="T20" fmla="*/ 2147483647 w 399"/>
                  <a:gd name="T21" fmla="*/ 2147483647 h 742"/>
                  <a:gd name="T22" fmla="*/ 2147483647 w 399"/>
                  <a:gd name="T23" fmla="*/ 2147483647 h 742"/>
                  <a:gd name="T24" fmla="*/ 2147483647 w 399"/>
                  <a:gd name="T25" fmla="*/ 2147483647 h 742"/>
                  <a:gd name="T26" fmla="*/ 2147483647 w 399"/>
                  <a:gd name="T27" fmla="*/ 2147483647 h 742"/>
                  <a:gd name="T28" fmla="*/ 2147483647 w 399"/>
                  <a:gd name="T29" fmla="*/ 2147483647 h 742"/>
                  <a:gd name="T30" fmla="*/ 2147483647 w 399"/>
                  <a:gd name="T31" fmla="*/ 2147483647 h 742"/>
                  <a:gd name="T32" fmla="*/ 2147483647 w 399"/>
                  <a:gd name="T33" fmla="*/ 2147483647 h 742"/>
                  <a:gd name="T34" fmla="*/ 2147483647 w 399"/>
                  <a:gd name="T35" fmla="*/ 2147483647 h 742"/>
                  <a:gd name="T36" fmla="*/ 2147483647 w 399"/>
                  <a:gd name="T37" fmla="*/ 2147483647 h 742"/>
                  <a:gd name="T38" fmla="*/ 2147483647 w 399"/>
                  <a:gd name="T39" fmla="*/ 2147483647 h 742"/>
                  <a:gd name="T40" fmla="*/ 2147483647 w 399"/>
                  <a:gd name="T41" fmla="*/ 2147483647 h 742"/>
                  <a:gd name="T42" fmla="*/ 2147483647 w 399"/>
                  <a:gd name="T43" fmla="*/ 2147483647 h 742"/>
                  <a:gd name="T44" fmla="*/ 2147483647 w 399"/>
                  <a:gd name="T45" fmla="*/ 2147483647 h 742"/>
                  <a:gd name="T46" fmla="*/ 2147483647 w 399"/>
                  <a:gd name="T47" fmla="*/ 2147483647 h 742"/>
                  <a:gd name="T48" fmla="*/ 2147483647 w 399"/>
                  <a:gd name="T49" fmla="*/ 2147483647 h 742"/>
                  <a:gd name="T50" fmla="*/ 2147483647 w 399"/>
                  <a:gd name="T51" fmla="*/ 2147483647 h 742"/>
                  <a:gd name="T52" fmla="*/ 2147483647 w 399"/>
                  <a:gd name="T53" fmla="*/ 2147483647 h 742"/>
                  <a:gd name="T54" fmla="*/ 2147483647 w 399"/>
                  <a:gd name="T55" fmla="*/ 2147483647 h 742"/>
                  <a:gd name="T56" fmla="*/ 2147483647 w 399"/>
                  <a:gd name="T57" fmla="*/ 2147483647 h 742"/>
                  <a:gd name="T58" fmla="*/ 2147483647 w 399"/>
                  <a:gd name="T59" fmla="*/ 2147483647 h 742"/>
                  <a:gd name="T60" fmla="*/ 2147483647 w 399"/>
                  <a:gd name="T61" fmla="*/ 2147483647 h 742"/>
                  <a:gd name="T62" fmla="*/ 2147483647 w 399"/>
                  <a:gd name="T63" fmla="*/ 2147483647 h 742"/>
                  <a:gd name="T64" fmla="*/ 2147483647 w 399"/>
                  <a:gd name="T65" fmla="*/ 2147483647 h 742"/>
                  <a:gd name="T66" fmla="*/ 0 w 399"/>
                  <a:gd name="T67" fmla="*/ 2147483647 h 742"/>
                  <a:gd name="T68" fmla="*/ 2147483647 w 399"/>
                  <a:gd name="T69" fmla="*/ 2147483647 h 742"/>
                  <a:gd name="T70" fmla="*/ 2147483647 w 399"/>
                  <a:gd name="T71" fmla="*/ 2147483647 h 742"/>
                  <a:gd name="T72" fmla="*/ 2147483647 w 399"/>
                  <a:gd name="T73" fmla="*/ 2147483647 h 742"/>
                  <a:gd name="T74" fmla="*/ 2147483647 w 399"/>
                  <a:gd name="T75" fmla="*/ 2147483647 h 742"/>
                  <a:gd name="T76" fmla="*/ 2147483647 w 399"/>
                  <a:gd name="T77" fmla="*/ 2147483647 h 742"/>
                  <a:gd name="T78" fmla="*/ 2147483647 w 399"/>
                  <a:gd name="T79" fmla="*/ 2147483647 h 742"/>
                  <a:gd name="T80" fmla="*/ 2147483647 w 399"/>
                  <a:gd name="T81" fmla="*/ 2147483647 h 742"/>
                  <a:gd name="T82" fmla="*/ 2147483647 w 399"/>
                  <a:gd name="T83" fmla="*/ 2147483647 h 742"/>
                  <a:gd name="T84" fmla="*/ 2147483647 w 399"/>
                  <a:gd name="T85" fmla="*/ 2147483647 h 742"/>
                  <a:gd name="T86" fmla="*/ 2147483647 w 399"/>
                  <a:gd name="T87" fmla="*/ 2147483647 h 742"/>
                  <a:gd name="T88" fmla="*/ 2147483647 w 399"/>
                  <a:gd name="T89" fmla="*/ 2147483647 h 742"/>
                  <a:gd name="T90" fmla="*/ 2147483647 w 399"/>
                  <a:gd name="T91" fmla="*/ 2147483647 h 742"/>
                  <a:gd name="T92" fmla="*/ 2147483647 w 399"/>
                  <a:gd name="T93" fmla="*/ 2147483647 h 742"/>
                  <a:gd name="T94" fmla="*/ 2147483647 w 399"/>
                  <a:gd name="T95" fmla="*/ 2147483647 h 742"/>
                  <a:gd name="T96" fmla="*/ 2147483647 w 399"/>
                  <a:gd name="T97" fmla="*/ 2147483647 h 742"/>
                  <a:gd name="T98" fmla="*/ 2147483647 w 399"/>
                  <a:gd name="T99" fmla="*/ 2147483647 h 742"/>
                  <a:gd name="T100" fmla="*/ 2147483647 w 399"/>
                  <a:gd name="T101" fmla="*/ 2147483647 h 742"/>
                  <a:gd name="T102" fmla="*/ 2147483647 w 399"/>
                  <a:gd name="T103" fmla="*/ 2147483647 h 742"/>
                  <a:gd name="T104" fmla="*/ 2147483647 w 399"/>
                  <a:gd name="T105" fmla="*/ 2147483647 h 742"/>
                  <a:gd name="T106" fmla="*/ 2147483647 w 399"/>
                  <a:gd name="T107" fmla="*/ 2147483647 h 742"/>
                  <a:gd name="T108" fmla="*/ 2147483647 w 399"/>
                  <a:gd name="T109" fmla="*/ 2147483647 h 742"/>
                  <a:gd name="T110" fmla="*/ 2147483647 w 399"/>
                  <a:gd name="T111" fmla="*/ 0 h 74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99"/>
                  <a:gd name="T169" fmla="*/ 0 h 742"/>
                  <a:gd name="T170" fmla="*/ 399 w 399"/>
                  <a:gd name="T171" fmla="*/ 742 h 74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99" h="742">
                    <a:moveTo>
                      <a:pt x="83" y="0"/>
                    </a:moveTo>
                    <a:lnTo>
                      <a:pt x="89" y="5"/>
                    </a:lnTo>
                    <a:lnTo>
                      <a:pt x="95" y="11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3" y="28"/>
                    </a:lnTo>
                    <a:lnTo>
                      <a:pt x="121" y="33"/>
                    </a:lnTo>
                    <a:lnTo>
                      <a:pt x="128" y="37"/>
                    </a:lnTo>
                    <a:lnTo>
                      <a:pt x="135" y="41"/>
                    </a:lnTo>
                    <a:lnTo>
                      <a:pt x="140" y="45"/>
                    </a:lnTo>
                    <a:lnTo>
                      <a:pt x="145" y="48"/>
                    </a:lnTo>
                    <a:lnTo>
                      <a:pt x="150" y="51"/>
                    </a:lnTo>
                    <a:lnTo>
                      <a:pt x="155" y="53"/>
                    </a:lnTo>
                    <a:lnTo>
                      <a:pt x="161" y="56"/>
                    </a:lnTo>
                    <a:lnTo>
                      <a:pt x="166" y="58"/>
                    </a:lnTo>
                    <a:lnTo>
                      <a:pt x="170" y="60"/>
                    </a:lnTo>
                    <a:lnTo>
                      <a:pt x="176" y="62"/>
                    </a:lnTo>
                    <a:lnTo>
                      <a:pt x="181" y="63"/>
                    </a:lnTo>
                    <a:lnTo>
                      <a:pt x="187" y="66"/>
                    </a:lnTo>
                    <a:lnTo>
                      <a:pt x="191" y="68"/>
                    </a:lnTo>
                    <a:lnTo>
                      <a:pt x="197" y="71"/>
                    </a:lnTo>
                    <a:lnTo>
                      <a:pt x="201" y="74"/>
                    </a:lnTo>
                    <a:lnTo>
                      <a:pt x="206" y="78"/>
                    </a:lnTo>
                    <a:lnTo>
                      <a:pt x="209" y="81"/>
                    </a:lnTo>
                    <a:lnTo>
                      <a:pt x="213" y="86"/>
                    </a:lnTo>
                    <a:lnTo>
                      <a:pt x="217" y="89"/>
                    </a:lnTo>
                    <a:lnTo>
                      <a:pt x="220" y="92"/>
                    </a:lnTo>
                    <a:lnTo>
                      <a:pt x="224" y="96"/>
                    </a:lnTo>
                    <a:lnTo>
                      <a:pt x="228" y="99"/>
                    </a:lnTo>
                    <a:lnTo>
                      <a:pt x="231" y="102"/>
                    </a:lnTo>
                    <a:lnTo>
                      <a:pt x="234" y="106"/>
                    </a:lnTo>
                    <a:lnTo>
                      <a:pt x="237" y="109"/>
                    </a:lnTo>
                    <a:lnTo>
                      <a:pt x="240" y="111"/>
                    </a:lnTo>
                    <a:lnTo>
                      <a:pt x="247" y="115"/>
                    </a:lnTo>
                    <a:lnTo>
                      <a:pt x="255" y="120"/>
                    </a:lnTo>
                    <a:lnTo>
                      <a:pt x="261" y="126"/>
                    </a:lnTo>
                    <a:lnTo>
                      <a:pt x="267" y="132"/>
                    </a:lnTo>
                    <a:lnTo>
                      <a:pt x="273" y="139"/>
                    </a:lnTo>
                    <a:lnTo>
                      <a:pt x="278" y="147"/>
                    </a:lnTo>
                    <a:lnTo>
                      <a:pt x="283" y="154"/>
                    </a:lnTo>
                    <a:lnTo>
                      <a:pt x="287" y="162"/>
                    </a:lnTo>
                    <a:lnTo>
                      <a:pt x="290" y="171"/>
                    </a:lnTo>
                    <a:lnTo>
                      <a:pt x="292" y="180"/>
                    </a:lnTo>
                    <a:lnTo>
                      <a:pt x="296" y="187"/>
                    </a:lnTo>
                    <a:lnTo>
                      <a:pt x="299" y="195"/>
                    </a:lnTo>
                    <a:lnTo>
                      <a:pt x="304" y="201"/>
                    </a:lnTo>
                    <a:lnTo>
                      <a:pt x="310" y="207"/>
                    </a:lnTo>
                    <a:lnTo>
                      <a:pt x="317" y="211"/>
                    </a:lnTo>
                    <a:lnTo>
                      <a:pt x="325" y="214"/>
                    </a:lnTo>
                    <a:lnTo>
                      <a:pt x="327" y="215"/>
                    </a:lnTo>
                    <a:lnTo>
                      <a:pt x="328" y="217"/>
                    </a:lnTo>
                    <a:lnTo>
                      <a:pt x="330" y="219"/>
                    </a:lnTo>
                    <a:lnTo>
                      <a:pt x="332" y="221"/>
                    </a:lnTo>
                    <a:lnTo>
                      <a:pt x="334" y="230"/>
                    </a:lnTo>
                    <a:lnTo>
                      <a:pt x="336" y="238"/>
                    </a:lnTo>
                    <a:lnTo>
                      <a:pt x="336" y="248"/>
                    </a:lnTo>
                    <a:lnTo>
                      <a:pt x="335" y="257"/>
                    </a:lnTo>
                    <a:lnTo>
                      <a:pt x="334" y="266"/>
                    </a:lnTo>
                    <a:lnTo>
                      <a:pt x="332" y="275"/>
                    </a:lnTo>
                    <a:lnTo>
                      <a:pt x="329" y="285"/>
                    </a:lnTo>
                    <a:lnTo>
                      <a:pt x="326" y="294"/>
                    </a:lnTo>
                    <a:lnTo>
                      <a:pt x="324" y="304"/>
                    </a:lnTo>
                    <a:lnTo>
                      <a:pt x="322" y="312"/>
                    </a:lnTo>
                    <a:lnTo>
                      <a:pt x="320" y="321"/>
                    </a:lnTo>
                    <a:lnTo>
                      <a:pt x="318" y="331"/>
                    </a:lnTo>
                    <a:lnTo>
                      <a:pt x="317" y="340"/>
                    </a:lnTo>
                    <a:lnTo>
                      <a:pt x="318" y="349"/>
                    </a:lnTo>
                    <a:lnTo>
                      <a:pt x="319" y="358"/>
                    </a:lnTo>
                    <a:lnTo>
                      <a:pt x="322" y="368"/>
                    </a:lnTo>
                    <a:lnTo>
                      <a:pt x="329" y="377"/>
                    </a:lnTo>
                    <a:lnTo>
                      <a:pt x="337" y="384"/>
                    </a:lnTo>
                    <a:lnTo>
                      <a:pt x="346" y="390"/>
                    </a:lnTo>
                    <a:lnTo>
                      <a:pt x="355" y="396"/>
                    </a:lnTo>
                    <a:lnTo>
                      <a:pt x="365" y="400"/>
                    </a:lnTo>
                    <a:lnTo>
                      <a:pt x="374" y="404"/>
                    </a:lnTo>
                    <a:lnTo>
                      <a:pt x="384" y="407"/>
                    </a:lnTo>
                    <a:lnTo>
                      <a:pt x="395" y="410"/>
                    </a:lnTo>
                    <a:lnTo>
                      <a:pt x="397" y="416"/>
                    </a:lnTo>
                    <a:lnTo>
                      <a:pt x="398" y="420"/>
                    </a:lnTo>
                    <a:lnTo>
                      <a:pt x="398" y="426"/>
                    </a:lnTo>
                    <a:lnTo>
                      <a:pt x="397" y="430"/>
                    </a:lnTo>
                    <a:lnTo>
                      <a:pt x="396" y="434"/>
                    </a:lnTo>
                    <a:lnTo>
                      <a:pt x="394" y="439"/>
                    </a:lnTo>
                    <a:lnTo>
                      <a:pt x="392" y="444"/>
                    </a:lnTo>
                    <a:lnTo>
                      <a:pt x="390" y="448"/>
                    </a:lnTo>
                    <a:lnTo>
                      <a:pt x="384" y="456"/>
                    </a:lnTo>
                    <a:lnTo>
                      <a:pt x="378" y="465"/>
                    </a:lnTo>
                    <a:lnTo>
                      <a:pt x="371" y="473"/>
                    </a:lnTo>
                    <a:lnTo>
                      <a:pt x="364" y="481"/>
                    </a:lnTo>
                    <a:lnTo>
                      <a:pt x="356" y="488"/>
                    </a:lnTo>
                    <a:lnTo>
                      <a:pt x="347" y="493"/>
                    </a:lnTo>
                    <a:lnTo>
                      <a:pt x="337" y="498"/>
                    </a:lnTo>
                    <a:lnTo>
                      <a:pt x="327" y="502"/>
                    </a:lnTo>
                    <a:lnTo>
                      <a:pt x="323" y="502"/>
                    </a:lnTo>
                    <a:lnTo>
                      <a:pt x="318" y="502"/>
                    </a:lnTo>
                    <a:lnTo>
                      <a:pt x="314" y="502"/>
                    </a:lnTo>
                    <a:lnTo>
                      <a:pt x="310" y="502"/>
                    </a:lnTo>
                    <a:lnTo>
                      <a:pt x="306" y="503"/>
                    </a:lnTo>
                    <a:lnTo>
                      <a:pt x="304" y="505"/>
                    </a:lnTo>
                    <a:lnTo>
                      <a:pt x="301" y="507"/>
                    </a:lnTo>
                    <a:lnTo>
                      <a:pt x="299" y="510"/>
                    </a:lnTo>
                    <a:lnTo>
                      <a:pt x="297" y="515"/>
                    </a:lnTo>
                    <a:lnTo>
                      <a:pt x="295" y="520"/>
                    </a:lnTo>
                    <a:lnTo>
                      <a:pt x="294" y="525"/>
                    </a:lnTo>
                    <a:lnTo>
                      <a:pt x="293" y="531"/>
                    </a:lnTo>
                    <a:lnTo>
                      <a:pt x="292" y="536"/>
                    </a:lnTo>
                    <a:lnTo>
                      <a:pt x="292" y="540"/>
                    </a:lnTo>
                    <a:lnTo>
                      <a:pt x="291" y="546"/>
                    </a:lnTo>
                    <a:lnTo>
                      <a:pt x="291" y="551"/>
                    </a:lnTo>
                    <a:lnTo>
                      <a:pt x="291" y="556"/>
                    </a:lnTo>
                    <a:lnTo>
                      <a:pt x="291" y="560"/>
                    </a:lnTo>
                    <a:lnTo>
                      <a:pt x="291" y="565"/>
                    </a:lnTo>
                    <a:lnTo>
                      <a:pt x="291" y="570"/>
                    </a:lnTo>
                    <a:lnTo>
                      <a:pt x="291" y="576"/>
                    </a:lnTo>
                    <a:lnTo>
                      <a:pt x="291" y="581"/>
                    </a:lnTo>
                    <a:lnTo>
                      <a:pt x="291" y="586"/>
                    </a:lnTo>
                    <a:lnTo>
                      <a:pt x="290" y="591"/>
                    </a:lnTo>
                    <a:lnTo>
                      <a:pt x="291" y="598"/>
                    </a:lnTo>
                    <a:lnTo>
                      <a:pt x="290" y="606"/>
                    </a:lnTo>
                    <a:lnTo>
                      <a:pt x="290" y="614"/>
                    </a:lnTo>
                    <a:lnTo>
                      <a:pt x="289" y="621"/>
                    </a:lnTo>
                    <a:lnTo>
                      <a:pt x="287" y="629"/>
                    </a:lnTo>
                    <a:lnTo>
                      <a:pt x="286" y="636"/>
                    </a:lnTo>
                    <a:lnTo>
                      <a:pt x="285" y="644"/>
                    </a:lnTo>
                    <a:lnTo>
                      <a:pt x="283" y="651"/>
                    </a:lnTo>
                    <a:lnTo>
                      <a:pt x="282" y="659"/>
                    </a:lnTo>
                    <a:lnTo>
                      <a:pt x="281" y="666"/>
                    </a:lnTo>
                    <a:lnTo>
                      <a:pt x="280" y="674"/>
                    </a:lnTo>
                    <a:lnTo>
                      <a:pt x="280" y="680"/>
                    </a:lnTo>
                    <a:lnTo>
                      <a:pt x="281" y="687"/>
                    </a:lnTo>
                    <a:lnTo>
                      <a:pt x="282" y="693"/>
                    </a:lnTo>
                    <a:lnTo>
                      <a:pt x="285" y="700"/>
                    </a:lnTo>
                    <a:lnTo>
                      <a:pt x="287" y="707"/>
                    </a:lnTo>
                    <a:lnTo>
                      <a:pt x="292" y="710"/>
                    </a:lnTo>
                    <a:lnTo>
                      <a:pt x="297" y="712"/>
                    </a:lnTo>
                    <a:lnTo>
                      <a:pt x="301" y="715"/>
                    </a:lnTo>
                    <a:lnTo>
                      <a:pt x="306" y="717"/>
                    </a:lnTo>
                    <a:lnTo>
                      <a:pt x="310" y="720"/>
                    </a:lnTo>
                    <a:lnTo>
                      <a:pt x="314" y="722"/>
                    </a:lnTo>
                    <a:lnTo>
                      <a:pt x="317" y="726"/>
                    </a:lnTo>
                    <a:lnTo>
                      <a:pt x="319" y="731"/>
                    </a:lnTo>
                    <a:lnTo>
                      <a:pt x="319" y="732"/>
                    </a:lnTo>
                    <a:lnTo>
                      <a:pt x="318" y="733"/>
                    </a:lnTo>
                    <a:lnTo>
                      <a:pt x="317" y="733"/>
                    </a:lnTo>
                    <a:lnTo>
                      <a:pt x="310" y="736"/>
                    </a:lnTo>
                    <a:lnTo>
                      <a:pt x="301" y="739"/>
                    </a:lnTo>
                    <a:lnTo>
                      <a:pt x="294" y="741"/>
                    </a:lnTo>
                    <a:lnTo>
                      <a:pt x="285" y="741"/>
                    </a:lnTo>
                    <a:lnTo>
                      <a:pt x="275" y="741"/>
                    </a:lnTo>
                    <a:lnTo>
                      <a:pt x="267" y="740"/>
                    </a:lnTo>
                    <a:lnTo>
                      <a:pt x="258" y="736"/>
                    </a:lnTo>
                    <a:lnTo>
                      <a:pt x="250" y="732"/>
                    </a:lnTo>
                    <a:lnTo>
                      <a:pt x="244" y="726"/>
                    </a:lnTo>
                    <a:lnTo>
                      <a:pt x="237" y="721"/>
                    </a:lnTo>
                    <a:lnTo>
                      <a:pt x="231" y="716"/>
                    </a:lnTo>
                    <a:lnTo>
                      <a:pt x="224" y="712"/>
                    </a:lnTo>
                    <a:lnTo>
                      <a:pt x="216" y="708"/>
                    </a:lnTo>
                    <a:lnTo>
                      <a:pt x="209" y="705"/>
                    </a:lnTo>
                    <a:lnTo>
                      <a:pt x="200" y="702"/>
                    </a:lnTo>
                    <a:lnTo>
                      <a:pt x="193" y="698"/>
                    </a:lnTo>
                    <a:lnTo>
                      <a:pt x="185" y="695"/>
                    </a:lnTo>
                    <a:lnTo>
                      <a:pt x="178" y="691"/>
                    </a:lnTo>
                    <a:lnTo>
                      <a:pt x="170" y="687"/>
                    </a:lnTo>
                    <a:lnTo>
                      <a:pt x="164" y="683"/>
                    </a:lnTo>
                    <a:lnTo>
                      <a:pt x="158" y="679"/>
                    </a:lnTo>
                    <a:lnTo>
                      <a:pt x="152" y="674"/>
                    </a:lnTo>
                    <a:lnTo>
                      <a:pt x="146" y="667"/>
                    </a:lnTo>
                    <a:lnTo>
                      <a:pt x="142" y="660"/>
                    </a:lnTo>
                    <a:lnTo>
                      <a:pt x="136" y="654"/>
                    </a:lnTo>
                    <a:lnTo>
                      <a:pt x="131" y="648"/>
                    </a:lnTo>
                    <a:lnTo>
                      <a:pt x="124" y="643"/>
                    </a:lnTo>
                    <a:lnTo>
                      <a:pt x="118" y="638"/>
                    </a:lnTo>
                    <a:lnTo>
                      <a:pt x="111" y="635"/>
                    </a:lnTo>
                    <a:lnTo>
                      <a:pt x="104" y="630"/>
                    </a:lnTo>
                    <a:lnTo>
                      <a:pt x="99" y="626"/>
                    </a:lnTo>
                    <a:lnTo>
                      <a:pt x="92" y="623"/>
                    </a:lnTo>
                    <a:lnTo>
                      <a:pt x="85" y="618"/>
                    </a:lnTo>
                    <a:lnTo>
                      <a:pt x="79" y="614"/>
                    </a:lnTo>
                    <a:lnTo>
                      <a:pt x="74" y="609"/>
                    </a:lnTo>
                    <a:lnTo>
                      <a:pt x="69" y="604"/>
                    </a:lnTo>
                    <a:lnTo>
                      <a:pt x="64" y="598"/>
                    </a:lnTo>
                    <a:lnTo>
                      <a:pt x="61" y="591"/>
                    </a:lnTo>
                    <a:lnTo>
                      <a:pt x="58" y="583"/>
                    </a:lnTo>
                    <a:lnTo>
                      <a:pt x="56" y="574"/>
                    </a:lnTo>
                    <a:lnTo>
                      <a:pt x="55" y="568"/>
                    </a:lnTo>
                    <a:lnTo>
                      <a:pt x="53" y="562"/>
                    </a:lnTo>
                    <a:lnTo>
                      <a:pt x="50" y="557"/>
                    </a:lnTo>
                    <a:lnTo>
                      <a:pt x="47" y="553"/>
                    </a:lnTo>
                    <a:lnTo>
                      <a:pt x="44" y="549"/>
                    </a:lnTo>
                    <a:lnTo>
                      <a:pt x="39" y="545"/>
                    </a:lnTo>
                    <a:lnTo>
                      <a:pt x="35" y="541"/>
                    </a:lnTo>
                    <a:lnTo>
                      <a:pt x="31" y="537"/>
                    </a:lnTo>
                    <a:lnTo>
                      <a:pt x="27" y="535"/>
                    </a:lnTo>
                    <a:lnTo>
                      <a:pt x="22" y="532"/>
                    </a:lnTo>
                    <a:lnTo>
                      <a:pt x="18" y="531"/>
                    </a:lnTo>
                    <a:lnTo>
                      <a:pt x="14" y="529"/>
                    </a:lnTo>
                    <a:lnTo>
                      <a:pt x="10" y="527"/>
                    </a:lnTo>
                    <a:lnTo>
                      <a:pt x="7" y="525"/>
                    </a:lnTo>
                    <a:lnTo>
                      <a:pt x="4" y="523"/>
                    </a:lnTo>
                    <a:lnTo>
                      <a:pt x="1" y="521"/>
                    </a:lnTo>
                    <a:lnTo>
                      <a:pt x="0" y="519"/>
                    </a:lnTo>
                    <a:lnTo>
                      <a:pt x="0" y="517"/>
                    </a:lnTo>
                    <a:lnTo>
                      <a:pt x="0" y="515"/>
                    </a:lnTo>
                    <a:lnTo>
                      <a:pt x="0" y="513"/>
                    </a:lnTo>
                    <a:lnTo>
                      <a:pt x="1" y="511"/>
                    </a:lnTo>
                    <a:lnTo>
                      <a:pt x="1" y="510"/>
                    </a:lnTo>
                    <a:lnTo>
                      <a:pt x="1" y="508"/>
                    </a:lnTo>
                    <a:lnTo>
                      <a:pt x="1" y="506"/>
                    </a:lnTo>
                    <a:lnTo>
                      <a:pt x="3" y="502"/>
                    </a:lnTo>
                    <a:lnTo>
                      <a:pt x="5" y="499"/>
                    </a:lnTo>
                    <a:lnTo>
                      <a:pt x="8" y="496"/>
                    </a:lnTo>
                    <a:lnTo>
                      <a:pt x="10" y="493"/>
                    </a:lnTo>
                    <a:lnTo>
                      <a:pt x="12" y="490"/>
                    </a:lnTo>
                    <a:lnTo>
                      <a:pt x="13" y="487"/>
                    </a:lnTo>
                    <a:lnTo>
                      <a:pt x="13" y="483"/>
                    </a:lnTo>
                    <a:lnTo>
                      <a:pt x="12" y="480"/>
                    </a:lnTo>
                    <a:lnTo>
                      <a:pt x="7" y="473"/>
                    </a:lnTo>
                    <a:lnTo>
                      <a:pt x="15" y="452"/>
                    </a:lnTo>
                    <a:lnTo>
                      <a:pt x="20" y="449"/>
                    </a:lnTo>
                    <a:lnTo>
                      <a:pt x="25" y="447"/>
                    </a:lnTo>
                    <a:lnTo>
                      <a:pt x="31" y="447"/>
                    </a:lnTo>
                    <a:lnTo>
                      <a:pt x="36" y="446"/>
                    </a:lnTo>
                    <a:lnTo>
                      <a:pt x="42" y="445"/>
                    </a:lnTo>
                    <a:lnTo>
                      <a:pt x="48" y="444"/>
                    </a:lnTo>
                    <a:lnTo>
                      <a:pt x="53" y="440"/>
                    </a:lnTo>
                    <a:lnTo>
                      <a:pt x="56" y="435"/>
                    </a:lnTo>
                    <a:lnTo>
                      <a:pt x="59" y="432"/>
                    </a:lnTo>
                    <a:lnTo>
                      <a:pt x="61" y="429"/>
                    </a:lnTo>
                    <a:lnTo>
                      <a:pt x="63" y="425"/>
                    </a:lnTo>
                    <a:lnTo>
                      <a:pt x="64" y="421"/>
                    </a:lnTo>
                    <a:lnTo>
                      <a:pt x="65" y="417"/>
                    </a:lnTo>
                    <a:lnTo>
                      <a:pt x="65" y="413"/>
                    </a:lnTo>
                    <a:lnTo>
                      <a:pt x="65" y="409"/>
                    </a:lnTo>
                    <a:lnTo>
                      <a:pt x="64" y="405"/>
                    </a:lnTo>
                    <a:lnTo>
                      <a:pt x="62" y="401"/>
                    </a:lnTo>
                    <a:lnTo>
                      <a:pt x="60" y="397"/>
                    </a:lnTo>
                    <a:lnTo>
                      <a:pt x="57" y="395"/>
                    </a:lnTo>
                    <a:lnTo>
                      <a:pt x="56" y="392"/>
                    </a:lnTo>
                    <a:lnTo>
                      <a:pt x="56" y="390"/>
                    </a:lnTo>
                    <a:lnTo>
                      <a:pt x="56" y="387"/>
                    </a:lnTo>
                    <a:lnTo>
                      <a:pt x="56" y="386"/>
                    </a:lnTo>
                    <a:lnTo>
                      <a:pt x="56" y="384"/>
                    </a:lnTo>
                    <a:lnTo>
                      <a:pt x="56" y="382"/>
                    </a:lnTo>
                    <a:lnTo>
                      <a:pt x="57" y="380"/>
                    </a:lnTo>
                    <a:lnTo>
                      <a:pt x="58" y="378"/>
                    </a:lnTo>
                    <a:lnTo>
                      <a:pt x="59" y="377"/>
                    </a:lnTo>
                    <a:lnTo>
                      <a:pt x="62" y="375"/>
                    </a:lnTo>
                    <a:lnTo>
                      <a:pt x="65" y="373"/>
                    </a:lnTo>
                    <a:lnTo>
                      <a:pt x="67" y="371"/>
                    </a:lnTo>
                    <a:lnTo>
                      <a:pt x="68" y="368"/>
                    </a:lnTo>
                    <a:lnTo>
                      <a:pt x="70" y="362"/>
                    </a:lnTo>
                    <a:lnTo>
                      <a:pt x="68" y="354"/>
                    </a:lnTo>
                    <a:lnTo>
                      <a:pt x="68" y="347"/>
                    </a:lnTo>
                    <a:lnTo>
                      <a:pt x="70" y="339"/>
                    </a:lnTo>
                    <a:lnTo>
                      <a:pt x="72" y="332"/>
                    </a:lnTo>
                    <a:lnTo>
                      <a:pt x="73" y="325"/>
                    </a:lnTo>
                    <a:lnTo>
                      <a:pt x="73" y="318"/>
                    </a:lnTo>
                    <a:lnTo>
                      <a:pt x="71" y="311"/>
                    </a:lnTo>
                    <a:lnTo>
                      <a:pt x="66" y="305"/>
                    </a:lnTo>
                    <a:lnTo>
                      <a:pt x="63" y="301"/>
                    </a:lnTo>
                    <a:lnTo>
                      <a:pt x="60" y="297"/>
                    </a:lnTo>
                    <a:lnTo>
                      <a:pt x="58" y="292"/>
                    </a:lnTo>
                    <a:lnTo>
                      <a:pt x="56" y="288"/>
                    </a:lnTo>
                    <a:lnTo>
                      <a:pt x="55" y="283"/>
                    </a:lnTo>
                    <a:lnTo>
                      <a:pt x="55" y="278"/>
                    </a:lnTo>
                    <a:lnTo>
                      <a:pt x="55" y="273"/>
                    </a:lnTo>
                    <a:lnTo>
                      <a:pt x="56" y="269"/>
                    </a:lnTo>
                    <a:lnTo>
                      <a:pt x="58" y="263"/>
                    </a:lnTo>
                    <a:lnTo>
                      <a:pt x="60" y="257"/>
                    </a:lnTo>
                    <a:lnTo>
                      <a:pt x="60" y="252"/>
                    </a:lnTo>
                    <a:lnTo>
                      <a:pt x="59" y="246"/>
                    </a:lnTo>
                    <a:lnTo>
                      <a:pt x="58" y="241"/>
                    </a:lnTo>
                    <a:lnTo>
                      <a:pt x="56" y="235"/>
                    </a:lnTo>
                    <a:lnTo>
                      <a:pt x="54" y="231"/>
                    </a:lnTo>
                    <a:lnTo>
                      <a:pt x="51" y="226"/>
                    </a:lnTo>
                    <a:lnTo>
                      <a:pt x="46" y="220"/>
                    </a:lnTo>
                    <a:lnTo>
                      <a:pt x="44" y="214"/>
                    </a:lnTo>
                    <a:lnTo>
                      <a:pt x="41" y="206"/>
                    </a:lnTo>
                    <a:lnTo>
                      <a:pt x="40" y="199"/>
                    </a:lnTo>
                    <a:lnTo>
                      <a:pt x="40" y="192"/>
                    </a:lnTo>
                    <a:lnTo>
                      <a:pt x="40" y="185"/>
                    </a:lnTo>
                    <a:lnTo>
                      <a:pt x="41" y="178"/>
                    </a:lnTo>
                    <a:lnTo>
                      <a:pt x="43" y="171"/>
                    </a:lnTo>
                    <a:lnTo>
                      <a:pt x="45" y="162"/>
                    </a:lnTo>
                    <a:lnTo>
                      <a:pt x="48" y="153"/>
                    </a:lnTo>
                    <a:lnTo>
                      <a:pt x="52" y="145"/>
                    </a:lnTo>
                    <a:lnTo>
                      <a:pt x="56" y="138"/>
                    </a:lnTo>
                    <a:lnTo>
                      <a:pt x="60" y="130"/>
                    </a:lnTo>
                    <a:lnTo>
                      <a:pt x="64" y="123"/>
                    </a:lnTo>
                    <a:lnTo>
                      <a:pt x="69" y="117"/>
                    </a:lnTo>
                    <a:lnTo>
                      <a:pt x="74" y="109"/>
                    </a:lnTo>
                    <a:lnTo>
                      <a:pt x="78" y="103"/>
                    </a:lnTo>
                    <a:lnTo>
                      <a:pt x="83" y="96"/>
                    </a:lnTo>
                    <a:lnTo>
                      <a:pt x="88" y="89"/>
                    </a:lnTo>
                    <a:lnTo>
                      <a:pt x="92" y="82"/>
                    </a:lnTo>
                    <a:lnTo>
                      <a:pt x="96" y="75"/>
                    </a:lnTo>
                    <a:lnTo>
                      <a:pt x="100" y="67"/>
                    </a:lnTo>
                    <a:lnTo>
                      <a:pt x="102" y="61"/>
                    </a:lnTo>
                    <a:lnTo>
                      <a:pt x="105" y="52"/>
                    </a:lnTo>
                    <a:lnTo>
                      <a:pt x="104" y="51"/>
                    </a:lnTo>
                    <a:lnTo>
                      <a:pt x="103" y="50"/>
                    </a:lnTo>
                    <a:lnTo>
                      <a:pt x="103" y="49"/>
                    </a:lnTo>
                    <a:lnTo>
                      <a:pt x="103" y="47"/>
                    </a:lnTo>
                    <a:lnTo>
                      <a:pt x="102" y="46"/>
                    </a:lnTo>
                    <a:lnTo>
                      <a:pt x="100" y="44"/>
                    </a:lnTo>
                    <a:lnTo>
                      <a:pt x="100" y="43"/>
                    </a:lnTo>
                    <a:lnTo>
                      <a:pt x="98" y="43"/>
                    </a:lnTo>
                    <a:lnTo>
                      <a:pt x="96" y="42"/>
                    </a:lnTo>
                    <a:lnTo>
                      <a:pt x="94" y="42"/>
                    </a:lnTo>
                    <a:lnTo>
                      <a:pt x="91" y="42"/>
                    </a:lnTo>
                    <a:lnTo>
                      <a:pt x="89" y="42"/>
                    </a:lnTo>
                    <a:lnTo>
                      <a:pt x="87" y="42"/>
                    </a:lnTo>
                    <a:lnTo>
                      <a:pt x="85" y="43"/>
                    </a:lnTo>
                    <a:lnTo>
                      <a:pt x="84" y="44"/>
                    </a:lnTo>
                    <a:lnTo>
                      <a:pt x="82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4"/>
                    </a:lnTo>
                    <a:lnTo>
                      <a:pt x="72" y="42"/>
                    </a:lnTo>
                    <a:lnTo>
                      <a:pt x="70" y="40"/>
                    </a:lnTo>
                    <a:lnTo>
                      <a:pt x="69" y="38"/>
                    </a:lnTo>
                    <a:lnTo>
                      <a:pt x="68" y="35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67" y="26"/>
                    </a:lnTo>
                    <a:lnTo>
                      <a:pt x="68" y="24"/>
                    </a:lnTo>
                    <a:lnTo>
                      <a:pt x="70" y="20"/>
                    </a:lnTo>
                    <a:lnTo>
                      <a:pt x="71" y="17"/>
                    </a:lnTo>
                    <a:lnTo>
                      <a:pt x="72" y="13"/>
                    </a:lnTo>
                    <a:lnTo>
                      <a:pt x="74" y="10"/>
                    </a:lnTo>
                    <a:lnTo>
                      <a:pt x="75" y="7"/>
                    </a:lnTo>
                    <a:lnTo>
                      <a:pt x="76" y="4"/>
                    </a:lnTo>
                    <a:lnTo>
                      <a:pt x="79" y="2"/>
                    </a:lnTo>
                    <a:lnTo>
                      <a:pt x="82" y="0"/>
                    </a:lnTo>
                    <a:lnTo>
                      <a:pt x="83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254">
                <a:extLst>
                  <a:ext uri="{FF2B5EF4-FFF2-40B4-BE49-F238E27FC236}">
                    <a16:creationId xmlns:a16="http://schemas.microsoft.com/office/drawing/2014/main" id="{B59B4B7E-7B54-734E-865D-E458BE3FA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686" y="2369422"/>
                <a:ext cx="845043" cy="813023"/>
              </a:xfrm>
              <a:custGeom>
                <a:avLst/>
                <a:gdLst>
                  <a:gd name="T0" fmla="*/ 2147483647 w 607"/>
                  <a:gd name="T1" fmla="*/ 2147483647 h 584"/>
                  <a:gd name="T2" fmla="*/ 2147483647 w 607"/>
                  <a:gd name="T3" fmla="*/ 2147483647 h 584"/>
                  <a:gd name="T4" fmla="*/ 2147483647 w 607"/>
                  <a:gd name="T5" fmla="*/ 2147483647 h 584"/>
                  <a:gd name="T6" fmla="*/ 2147483647 w 607"/>
                  <a:gd name="T7" fmla="*/ 2147483647 h 584"/>
                  <a:gd name="T8" fmla="*/ 2147483647 w 607"/>
                  <a:gd name="T9" fmla="*/ 2147483647 h 584"/>
                  <a:gd name="T10" fmla="*/ 2147483647 w 607"/>
                  <a:gd name="T11" fmla="*/ 2147483647 h 584"/>
                  <a:gd name="T12" fmla="*/ 2147483647 w 607"/>
                  <a:gd name="T13" fmla="*/ 2147483647 h 584"/>
                  <a:gd name="T14" fmla="*/ 2147483647 w 607"/>
                  <a:gd name="T15" fmla="*/ 2147483647 h 584"/>
                  <a:gd name="T16" fmla="*/ 2147483647 w 607"/>
                  <a:gd name="T17" fmla="*/ 2147483647 h 584"/>
                  <a:gd name="T18" fmla="*/ 2147483647 w 607"/>
                  <a:gd name="T19" fmla="*/ 2147483647 h 584"/>
                  <a:gd name="T20" fmla="*/ 2147483647 w 607"/>
                  <a:gd name="T21" fmla="*/ 2147483647 h 584"/>
                  <a:gd name="T22" fmla="*/ 2147483647 w 607"/>
                  <a:gd name="T23" fmla="*/ 2147483647 h 584"/>
                  <a:gd name="T24" fmla="*/ 2147483647 w 607"/>
                  <a:gd name="T25" fmla="*/ 2147483647 h 584"/>
                  <a:gd name="T26" fmla="*/ 2147483647 w 607"/>
                  <a:gd name="T27" fmla="*/ 2147483647 h 584"/>
                  <a:gd name="T28" fmla="*/ 2147483647 w 607"/>
                  <a:gd name="T29" fmla="*/ 2147483647 h 584"/>
                  <a:gd name="T30" fmla="*/ 2147483647 w 607"/>
                  <a:gd name="T31" fmla="*/ 2147483647 h 584"/>
                  <a:gd name="T32" fmla="*/ 2147483647 w 607"/>
                  <a:gd name="T33" fmla="*/ 2147483647 h 584"/>
                  <a:gd name="T34" fmla="*/ 2147483647 w 607"/>
                  <a:gd name="T35" fmla="*/ 2147483647 h 584"/>
                  <a:gd name="T36" fmla="*/ 2147483647 w 607"/>
                  <a:gd name="T37" fmla="*/ 2147483647 h 584"/>
                  <a:gd name="T38" fmla="*/ 2147483647 w 607"/>
                  <a:gd name="T39" fmla="*/ 2147483647 h 584"/>
                  <a:gd name="T40" fmla="*/ 2147483647 w 607"/>
                  <a:gd name="T41" fmla="*/ 2147483647 h 584"/>
                  <a:gd name="T42" fmla="*/ 2147483647 w 607"/>
                  <a:gd name="T43" fmla="*/ 2147483647 h 584"/>
                  <a:gd name="T44" fmla="*/ 2147483647 w 607"/>
                  <a:gd name="T45" fmla="*/ 2147483647 h 584"/>
                  <a:gd name="T46" fmla="*/ 2147483647 w 607"/>
                  <a:gd name="T47" fmla="*/ 2147483647 h 584"/>
                  <a:gd name="T48" fmla="*/ 2147483647 w 607"/>
                  <a:gd name="T49" fmla="*/ 2147483647 h 584"/>
                  <a:gd name="T50" fmla="*/ 2147483647 w 607"/>
                  <a:gd name="T51" fmla="*/ 2147483647 h 584"/>
                  <a:gd name="T52" fmla="*/ 2147483647 w 607"/>
                  <a:gd name="T53" fmla="*/ 2147483647 h 584"/>
                  <a:gd name="T54" fmla="*/ 2147483647 w 607"/>
                  <a:gd name="T55" fmla="*/ 2147483647 h 584"/>
                  <a:gd name="T56" fmla="*/ 2147483647 w 607"/>
                  <a:gd name="T57" fmla="*/ 2147483647 h 584"/>
                  <a:gd name="T58" fmla="*/ 2147483647 w 607"/>
                  <a:gd name="T59" fmla="*/ 2147483647 h 584"/>
                  <a:gd name="T60" fmla="*/ 2147483647 w 607"/>
                  <a:gd name="T61" fmla="*/ 2147483647 h 584"/>
                  <a:gd name="T62" fmla="*/ 2147483647 w 607"/>
                  <a:gd name="T63" fmla="*/ 2147483647 h 584"/>
                  <a:gd name="T64" fmla="*/ 2147483647 w 607"/>
                  <a:gd name="T65" fmla="*/ 2147483647 h 584"/>
                  <a:gd name="T66" fmla="*/ 2147483647 w 607"/>
                  <a:gd name="T67" fmla="*/ 2147483647 h 584"/>
                  <a:gd name="T68" fmla="*/ 2147483647 w 607"/>
                  <a:gd name="T69" fmla="*/ 2147483647 h 584"/>
                  <a:gd name="T70" fmla="*/ 2147483647 w 607"/>
                  <a:gd name="T71" fmla="*/ 2147483647 h 584"/>
                  <a:gd name="T72" fmla="*/ 2147483647 w 607"/>
                  <a:gd name="T73" fmla="*/ 2147483647 h 584"/>
                  <a:gd name="T74" fmla="*/ 2147483647 w 607"/>
                  <a:gd name="T75" fmla="*/ 2147483647 h 584"/>
                  <a:gd name="T76" fmla="*/ 2147483647 w 607"/>
                  <a:gd name="T77" fmla="*/ 2147483647 h 584"/>
                  <a:gd name="T78" fmla="*/ 2147483647 w 607"/>
                  <a:gd name="T79" fmla="*/ 2147483647 h 584"/>
                  <a:gd name="T80" fmla="*/ 2147483647 w 607"/>
                  <a:gd name="T81" fmla="*/ 2147483647 h 584"/>
                  <a:gd name="T82" fmla="*/ 2147483647 w 607"/>
                  <a:gd name="T83" fmla="*/ 2147483647 h 584"/>
                  <a:gd name="T84" fmla="*/ 2147483647 w 607"/>
                  <a:gd name="T85" fmla="*/ 2147483647 h 584"/>
                  <a:gd name="T86" fmla="*/ 2147483647 w 607"/>
                  <a:gd name="T87" fmla="*/ 2147483647 h 584"/>
                  <a:gd name="T88" fmla="*/ 2147483647 w 607"/>
                  <a:gd name="T89" fmla="*/ 2147483647 h 584"/>
                  <a:gd name="T90" fmla="*/ 2147483647 w 607"/>
                  <a:gd name="T91" fmla="*/ 2147483647 h 584"/>
                  <a:gd name="T92" fmla="*/ 2147483647 w 607"/>
                  <a:gd name="T93" fmla="*/ 2147483647 h 584"/>
                  <a:gd name="T94" fmla="*/ 2147483647 w 607"/>
                  <a:gd name="T95" fmla="*/ 2147483647 h 584"/>
                  <a:gd name="T96" fmla="*/ 2147483647 w 607"/>
                  <a:gd name="T97" fmla="*/ 2147483647 h 584"/>
                  <a:gd name="T98" fmla="*/ 2147483647 w 607"/>
                  <a:gd name="T99" fmla="*/ 2147483647 h 584"/>
                  <a:gd name="T100" fmla="*/ 2147483647 w 607"/>
                  <a:gd name="T101" fmla="*/ 2147483647 h 584"/>
                  <a:gd name="T102" fmla="*/ 2147483647 w 607"/>
                  <a:gd name="T103" fmla="*/ 2147483647 h 584"/>
                  <a:gd name="T104" fmla="*/ 2147483647 w 607"/>
                  <a:gd name="T105" fmla="*/ 2147483647 h 584"/>
                  <a:gd name="T106" fmla="*/ 2147483647 w 607"/>
                  <a:gd name="T107" fmla="*/ 2147483647 h 584"/>
                  <a:gd name="T108" fmla="*/ 2147483647 w 607"/>
                  <a:gd name="T109" fmla="*/ 2147483647 h 584"/>
                  <a:gd name="T110" fmla="*/ 2147483647 w 607"/>
                  <a:gd name="T111" fmla="*/ 2147483647 h 584"/>
                  <a:gd name="T112" fmla="*/ 2147483647 w 607"/>
                  <a:gd name="T113" fmla="*/ 2147483647 h 584"/>
                  <a:gd name="T114" fmla="*/ 2147483647 w 607"/>
                  <a:gd name="T115" fmla="*/ 2147483647 h 584"/>
                  <a:gd name="T116" fmla="*/ 2147483647 w 607"/>
                  <a:gd name="T117" fmla="*/ 2147483647 h 584"/>
                  <a:gd name="T118" fmla="*/ 2147483647 w 607"/>
                  <a:gd name="T119" fmla="*/ 2147483647 h 584"/>
                  <a:gd name="T120" fmla="*/ 2147483647 w 607"/>
                  <a:gd name="T121" fmla="*/ 2147483647 h 5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7"/>
                  <a:gd name="T184" fmla="*/ 0 h 584"/>
                  <a:gd name="T185" fmla="*/ 607 w 607"/>
                  <a:gd name="T186" fmla="*/ 584 h 5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7" h="584">
                    <a:moveTo>
                      <a:pt x="207" y="127"/>
                    </a:moveTo>
                    <a:lnTo>
                      <a:pt x="209" y="123"/>
                    </a:lnTo>
                    <a:lnTo>
                      <a:pt x="211" y="120"/>
                    </a:lnTo>
                    <a:lnTo>
                      <a:pt x="214" y="117"/>
                    </a:lnTo>
                    <a:lnTo>
                      <a:pt x="217" y="115"/>
                    </a:lnTo>
                    <a:lnTo>
                      <a:pt x="220" y="113"/>
                    </a:lnTo>
                    <a:lnTo>
                      <a:pt x="222" y="111"/>
                    </a:lnTo>
                    <a:lnTo>
                      <a:pt x="226" y="108"/>
                    </a:lnTo>
                    <a:lnTo>
                      <a:pt x="229" y="105"/>
                    </a:lnTo>
                    <a:lnTo>
                      <a:pt x="238" y="102"/>
                    </a:lnTo>
                    <a:lnTo>
                      <a:pt x="246" y="96"/>
                    </a:lnTo>
                    <a:lnTo>
                      <a:pt x="253" y="90"/>
                    </a:lnTo>
                    <a:lnTo>
                      <a:pt x="262" y="86"/>
                    </a:lnTo>
                    <a:lnTo>
                      <a:pt x="271" y="82"/>
                    </a:lnTo>
                    <a:lnTo>
                      <a:pt x="281" y="79"/>
                    </a:lnTo>
                    <a:lnTo>
                      <a:pt x="291" y="77"/>
                    </a:lnTo>
                    <a:lnTo>
                      <a:pt x="301" y="75"/>
                    </a:lnTo>
                    <a:lnTo>
                      <a:pt x="311" y="72"/>
                    </a:lnTo>
                    <a:lnTo>
                      <a:pt x="321" y="70"/>
                    </a:lnTo>
                    <a:lnTo>
                      <a:pt x="331" y="68"/>
                    </a:lnTo>
                    <a:lnTo>
                      <a:pt x="341" y="65"/>
                    </a:lnTo>
                    <a:lnTo>
                      <a:pt x="351" y="61"/>
                    </a:lnTo>
                    <a:lnTo>
                      <a:pt x="359" y="57"/>
                    </a:lnTo>
                    <a:lnTo>
                      <a:pt x="367" y="51"/>
                    </a:lnTo>
                    <a:lnTo>
                      <a:pt x="375" y="46"/>
                    </a:lnTo>
                    <a:lnTo>
                      <a:pt x="382" y="38"/>
                    </a:lnTo>
                    <a:lnTo>
                      <a:pt x="394" y="35"/>
                    </a:lnTo>
                    <a:lnTo>
                      <a:pt x="404" y="33"/>
                    </a:lnTo>
                    <a:lnTo>
                      <a:pt x="415" y="30"/>
                    </a:lnTo>
                    <a:lnTo>
                      <a:pt x="425" y="27"/>
                    </a:lnTo>
                    <a:lnTo>
                      <a:pt x="434" y="22"/>
                    </a:lnTo>
                    <a:lnTo>
                      <a:pt x="443" y="16"/>
                    </a:lnTo>
                    <a:lnTo>
                      <a:pt x="450" y="9"/>
                    </a:lnTo>
                    <a:lnTo>
                      <a:pt x="455" y="0"/>
                    </a:lnTo>
                    <a:lnTo>
                      <a:pt x="456" y="9"/>
                    </a:lnTo>
                    <a:lnTo>
                      <a:pt x="456" y="17"/>
                    </a:lnTo>
                    <a:lnTo>
                      <a:pt x="455" y="26"/>
                    </a:lnTo>
                    <a:lnTo>
                      <a:pt x="454" y="35"/>
                    </a:lnTo>
                    <a:lnTo>
                      <a:pt x="453" y="44"/>
                    </a:lnTo>
                    <a:lnTo>
                      <a:pt x="452" y="52"/>
                    </a:lnTo>
                    <a:lnTo>
                      <a:pt x="453" y="60"/>
                    </a:lnTo>
                    <a:lnTo>
                      <a:pt x="456" y="68"/>
                    </a:lnTo>
                    <a:lnTo>
                      <a:pt x="458" y="70"/>
                    </a:lnTo>
                    <a:lnTo>
                      <a:pt x="461" y="73"/>
                    </a:lnTo>
                    <a:lnTo>
                      <a:pt x="462" y="75"/>
                    </a:lnTo>
                    <a:lnTo>
                      <a:pt x="464" y="77"/>
                    </a:lnTo>
                    <a:lnTo>
                      <a:pt x="466" y="79"/>
                    </a:lnTo>
                    <a:lnTo>
                      <a:pt x="468" y="81"/>
                    </a:lnTo>
                    <a:lnTo>
                      <a:pt x="470" y="83"/>
                    </a:lnTo>
                    <a:lnTo>
                      <a:pt x="471" y="85"/>
                    </a:lnTo>
                    <a:lnTo>
                      <a:pt x="473" y="92"/>
                    </a:lnTo>
                    <a:lnTo>
                      <a:pt x="474" y="99"/>
                    </a:lnTo>
                    <a:lnTo>
                      <a:pt x="474" y="107"/>
                    </a:lnTo>
                    <a:lnTo>
                      <a:pt x="473" y="115"/>
                    </a:lnTo>
                    <a:lnTo>
                      <a:pt x="472" y="122"/>
                    </a:lnTo>
                    <a:lnTo>
                      <a:pt x="471" y="130"/>
                    </a:lnTo>
                    <a:lnTo>
                      <a:pt x="471" y="137"/>
                    </a:lnTo>
                    <a:lnTo>
                      <a:pt x="471" y="145"/>
                    </a:lnTo>
                    <a:lnTo>
                      <a:pt x="472" y="149"/>
                    </a:lnTo>
                    <a:lnTo>
                      <a:pt x="473" y="155"/>
                    </a:lnTo>
                    <a:lnTo>
                      <a:pt x="475" y="160"/>
                    </a:lnTo>
                    <a:lnTo>
                      <a:pt x="478" y="164"/>
                    </a:lnTo>
                    <a:lnTo>
                      <a:pt x="481" y="168"/>
                    </a:lnTo>
                    <a:lnTo>
                      <a:pt x="484" y="171"/>
                    </a:lnTo>
                    <a:lnTo>
                      <a:pt x="488" y="174"/>
                    </a:lnTo>
                    <a:lnTo>
                      <a:pt x="492" y="176"/>
                    </a:lnTo>
                    <a:lnTo>
                      <a:pt x="493" y="182"/>
                    </a:lnTo>
                    <a:lnTo>
                      <a:pt x="495" y="187"/>
                    </a:lnTo>
                    <a:lnTo>
                      <a:pt x="496" y="193"/>
                    </a:lnTo>
                    <a:lnTo>
                      <a:pt x="498" y="200"/>
                    </a:lnTo>
                    <a:lnTo>
                      <a:pt x="498" y="206"/>
                    </a:lnTo>
                    <a:lnTo>
                      <a:pt x="499" y="213"/>
                    </a:lnTo>
                    <a:lnTo>
                      <a:pt x="498" y="219"/>
                    </a:lnTo>
                    <a:lnTo>
                      <a:pt x="497" y="226"/>
                    </a:lnTo>
                    <a:lnTo>
                      <a:pt x="496" y="229"/>
                    </a:lnTo>
                    <a:lnTo>
                      <a:pt x="495" y="232"/>
                    </a:lnTo>
                    <a:lnTo>
                      <a:pt x="494" y="235"/>
                    </a:lnTo>
                    <a:lnTo>
                      <a:pt x="494" y="239"/>
                    </a:lnTo>
                    <a:lnTo>
                      <a:pt x="494" y="242"/>
                    </a:lnTo>
                    <a:lnTo>
                      <a:pt x="494" y="244"/>
                    </a:lnTo>
                    <a:lnTo>
                      <a:pt x="495" y="248"/>
                    </a:lnTo>
                    <a:lnTo>
                      <a:pt x="496" y="251"/>
                    </a:lnTo>
                    <a:lnTo>
                      <a:pt x="498" y="253"/>
                    </a:lnTo>
                    <a:lnTo>
                      <a:pt x="500" y="255"/>
                    </a:lnTo>
                    <a:lnTo>
                      <a:pt x="502" y="257"/>
                    </a:lnTo>
                    <a:lnTo>
                      <a:pt x="505" y="258"/>
                    </a:lnTo>
                    <a:lnTo>
                      <a:pt x="507" y="259"/>
                    </a:lnTo>
                    <a:lnTo>
                      <a:pt x="510" y="260"/>
                    </a:lnTo>
                    <a:lnTo>
                      <a:pt x="512" y="260"/>
                    </a:lnTo>
                    <a:lnTo>
                      <a:pt x="515" y="259"/>
                    </a:lnTo>
                    <a:lnTo>
                      <a:pt x="519" y="259"/>
                    </a:lnTo>
                    <a:lnTo>
                      <a:pt x="522" y="258"/>
                    </a:lnTo>
                    <a:lnTo>
                      <a:pt x="525" y="258"/>
                    </a:lnTo>
                    <a:lnTo>
                      <a:pt x="529" y="258"/>
                    </a:lnTo>
                    <a:lnTo>
                      <a:pt x="531" y="258"/>
                    </a:lnTo>
                    <a:lnTo>
                      <a:pt x="535" y="259"/>
                    </a:lnTo>
                    <a:lnTo>
                      <a:pt x="538" y="259"/>
                    </a:lnTo>
                    <a:lnTo>
                      <a:pt x="541" y="260"/>
                    </a:lnTo>
                    <a:lnTo>
                      <a:pt x="544" y="261"/>
                    </a:lnTo>
                    <a:lnTo>
                      <a:pt x="547" y="263"/>
                    </a:lnTo>
                    <a:lnTo>
                      <a:pt x="549" y="264"/>
                    </a:lnTo>
                    <a:lnTo>
                      <a:pt x="552" y="266"/>
                    </a:lnTo>
                    <a:lnTo>
                      <a:pt x="555" y="267"/>
                    </a:lnTo>
                    <a:lnTo>
                      <a:pt x="557" y="268"/>
                    </a:lnTo>
                    <a:lnTo>
                      <a:pt x="560" y="267"/>
                    </a:lnTo>
                    <a:lnTo>
                      <a:pt x="563" y="266"/>
                    </a:lnTo>
                    <a:lnTo>
                      <a:pt x="566" y="264"/>
                    </a:lnTo>
                    <a:lnTo>
                      <a:pt x="568" y="263"/>
                    </a:lnTo>
                    <a:lnTo>
                      <a:pt x="570" y="260"/>
                    </a:lnTo>
                    <a:lnTo>
                      <a:pt x="571" y="258"/>
                    </a:lnTo>
                    <a:lnTo>
                      <a:pt x="573" y="256"/>
                    </a:lnTo>
                    <a:lnTo>
                      <a:pt x="574" y="254"/>
                    </a:lnTo>
                    <a:lnTo>
                      <a:pt x="576" y="253"/>
                    </a:lnTo>
                    <a:lnTo>
                      <a:pt x="578" y="252"/>
                    </a:lnTo>
                    <a:lnTo>
                      <a:pt x="606" y="260"/>
                    </a:lnTo>
                    <a:lnTo>
                      <a:pt x="597" y="285"/>
                    </a:lnTo>
                    <a:lnTo>
                      <a:pt x="591" y="289"/>
                    </a:lnTo>
                    <a:lnTo>
                      <a:pt x="586" y="295"/>
                    </a:lnTo>
                    <a:lnTo>
                      <a:pt x="580" y="300"/>
                    </a:lnTo>
                    <a:lnTo>
                      <a:pt x="576" y="306"/>
                    </a:lnTo>
                    <a:lnTo>
                      <a:pt x="571" y="312"/>
                    </a:lnTo>
                    <a:lnTo>
                      <a:pt x="567" y="319"/>
                    </a:lnTo>
                    <a:lnTo>
                      <a:pt x="564" y="327"/>
                    </a:lnTo>
                    <a:lnTo>
                      <a:pt x="562" y="334"/>
                    </a:lnTo>
                    <a:lnTo>
                      <a:pt x="556" y="342"/>
                    </a:lnTo>
                    <a:lnTo>
                      <a:pt x="549" y="349"/>
                    </a:lnTo>
                    <a:lnTo>
                      <a:pt x="541" y="355"/>
                    </a:lnTo>
                    <a:lnTo>
                      <a:pt x="533" y="360"/>
                    </a:lnTo>
                    <a:lnTo>
                      <a:pt x="524" y="365"/>
                    </a:lnTo>
                    <a:lnTo>
                      <a:pt x="515" y="370"/>
                    </a:lnTo>
                    <a:lnTo>
                      <a:pt x="507" y="375"/>
                    </a:lnTo>
                    <a:lnTo>
                      <a:pt x="498" y="381"/>
                    </a:lnTo>
                    <a:lnTo>
                      <a:pt x="497" y="381"/>
                    </a:lnTo>
                    <a:lnTo>
                      <a:pt x="496" y="381"/>
                    </a:lnTo>
                    <a:lnTo>
                      <a:pt x="495" y="382"/>
                    </a:lnTo>
                    <a:lnTo>
                      <a:pt x="492" y="384"/>
                    </a:lnTo>
                    <a:lnTo>
                      <a:pt x="489" y="385"/>
                    </a:lnTo>
                    <a:lnTo>
                      <a:pt x="485" y="387"/>
                    </a:lnTo>
                    <a:lnTo>
                      <a:pt x="482" y="388"/>
                    </a:lnTo>
                    <a:lnTo>
                      <a:pt x="479" y="390"/>
                    </a:lnTo>
                    <a:lnTo>
                      <a:pt x="476" y="392"/>
                    </a:lnTo>
                    <a:lnTo>
                      <a:pt x="473" y="395"/>
                    </a:lnTo>
                    <a:lnTo>
                      <a:pt x="471" y="398"/>
                    </a:lnTo>
                    <a:lnTo>
                      <a:pt x="470" y="402"/>
                    </a:lnTo>
                    <a:lnTo>
                      <a:pt x="468" y="405"/>
                    </a:lnTo>
                    <a:lnTo>
                      <a:pt x="468" y="409"/>
                    </a:lnTo>
                    <a:lnTo>
                      <a:pt x="468" y="413"/>
                    </a:lnTo>
                    <a:lnTo>
                      <a:pt x="468" y="416"/>
                    </a:lnTo>
                    <a:lnTo>
                      <a:pt x="469" y="420"/>
                    </a:lnTo>
                    <a:lnTo>
                      <a:pt x="470" y="424"/>
                    </a:lnTo>
                    <a:lnTo>
                      <a:pt x="471" y="427"/>
                    </a:lnTo>
                    <a:lnTo>
                      <a:pt x="469" y="432"/>
                    </a:lnTo>
                    <a:lnTo>
                      <a:pt x="466" y="436"/>
                    </a:lnTo>
                    <a:lnTo>
                      <a:pt x="462" y="440"/>
                    </a:lnTo>
                    <a:lnTo>
                      <a:pt x="459" y="443"/>
                    </a:lnTo>
                    <a:lnTo>
                      <a:pt x="456" y="447"/>
                    </a:lnTo>
                    <a:lnTo>
                      <a:pt x="453" y="451"/>
                    </a:lnTo>
                    <a:lnTo>
                      <a:pt x="451" y="455"/>
                    </a:lnTo>
                    <a:lnTo>
                      <a:pt x="449" y="460"/>
                    </a:lnTo>
                    <a:lnTo>
                      <a:pt x="446" y="463"/>
                    </a:lnTo>
                    <a:lnTo>
                      <a:pt x="443" y="466"/>
                    </a:lnTo>
                    <a:lnTo>
                      <a:pt x="441" y="468"/>
                    </a:lnTo>
                    <a:lnTo>
                      <a:pt x="438" y="471"/>
                    </a:lnTo>
                    <a:lnTo>
                      <a:pt x="435" y="472"/>
                    </a:lnTo>
                    <a:lnTo>
                      <a:pt x="432" y="474"/>
                    </a:lnTo>
                    <a:lnTo>
                      <a:pt x="429" y="475"/>
                    </a:lnTo>
                    <a:lnTo>
                      <a:pt x="426" y="475"/>
                    </a:lnTo>
                    <a:lnTo>
                      <a:pt x="421" y="473"/>
                    </a:lnTo>
                    <a:lnTo>
                      <a:pt x="416" y="472"/>
                    </a:lnTo>
                    <a:lnTo>
                      <a:pt x="411" y="472"/>
                    </a:lnTo>
                    <a:lnTo>
                      <a:pt x="406" y="472"/>
                    </a:lnTo>
                    <a:lnTo>
                      <a:pt x="401" y="473"/>
                    </a:lnTo>
                    <a:lnTo>
                      <a:pt x="396" y="475"/>
                    </a:lnTo>
                    <a:lnTo>
                      <a:pt x="392" y="477"/>
                    </a:lnTo>
                    <a:lnTo>
                      <a:pt x="387" y="480"/>
                    </a:lnTo>
                    <a:lnTo>
                      <a:pt x="386" y="481"/>
                    </a:lnTo>
                    <a:lnTo>
                      <a:pt x="385" y="483"/>
                    </a:lnTo>
                    <a:lnTo>
                      <a:pt x="384" y="485"/>
                    </a:lnTo>
                    <a:lnTo>
                      <a:pt x="383" y="487"/>
                    </a:lnTo>
                    <a:lnTo>
                      <a:pt x="382" y="489"/>
                    </a:lnTo>
                    <a:lnTo>
                      <a:pt x="382" y="490"/>
                    </a:lnTo>
                    <a:lnTo>
                      <a:pt x="382" y="492"/>
                    </a:lnTo>
                    <a:lnTo>
                      <a:pt x="383" y="494"/>
                    </a:lnTo>
                    <a:lnTo>
                      <a:pt x="385" y="498"/>
                    </a:lnTo>
                    <a:lnTo>
                      <a:pt x="389" y="502"/>
                    </a:lnTo>
                    <a:lnTo>
                      <a:pt x="392" y="505"/>
                    </a:lnTo>
                    <a:lnTo>
                      <a:pt x="395" y="508"/>
                    </a:lnTo>
                    <a:lnTo>
                      <a:pt x="399" y="511"/>
                    </a:lnTo>
                    <a:lnTo>
                      <a:pt x="402" y="515"/>
                    </a:lnTo>
                    <a:lnTo>
                      <a:pt x="404" y="519"/>
                    </a:lnTo>
                    <a:lnTo>
                      <a:pt x="406" y="522"/>
                    </a:lnTo>
                    <a:lnTo>
                      <a:pt x="404" y="529"/>
                    </a:lnTo>
                    <a:lnTo>
                      <a:pt x="405" y="533"/>
                    </a:lnTo>
                    <a:lnTo>
                      <a:pt x="405" y="536"/>
                    </a:lnTo>
                    <a:lnTo>
                      <a:pt x="404" y="539"/>
                    </a:lnTo>
                    <a:lnTo>
                      <a:pt x="403" y="543"/>
                    </a:lnTo>
                    <a:lnTo>
                      <a:pt x="402" y="546"/>
                    </a:lnTo>
                    <a:lnTo>
                      <a:pt x="400" y="549"/>
                    </a:lnTo>
                    <a:lnTo>
                      <a:pt x="398" y="552"/>
                    </a:lnTo>
                    <a:lnTo>
                      <a:pt x="395" y="555"/>
                    </a:lnTo>
                    <a:lnTo>
                      <a:pt x="394" y="556"/>
                    </a:lnTo>
                    <a:lnTo>
                      <a:pt x="394" y="557"/>
                    </a:lnTo>
                    <a:lnTo>
                      <a:pt x="385" y="571"/>
                    </a:lnTo>
                    <a:lnTo>
                      <a:pt x="379" y="577"/>
                    </a:lnTo>
                    <a:lnTo>
                      <a:pt x="371" y="581"/>
                    </a:lnTo>
                    <a:lnTo>
                      <a:pt x="363" y="583"/>
                    </a:lnTo>
                    <a:lnTo>
                      <a:pt x="354" y="583"/>
                    </a:lnTo>
                    <a:lnTo>
                      <a:pt x="346" y="581"/>
                    </a:lnTo>
                    <a:lnTo>
                      <a:pt x="337" y="578"/>
                    </a:lnTo>
                    <a:lnTo>
                      <a:pt x="327" y="575"/>
                    </a:lnTo>
                    <a:lnTo>
                      <a:pt x="318" y="572"/>
                    </a:lnTo>
                    <a:lnTo>
                      <a:pt x="309" y="569"/>
                    </a:lnTo>
                    <a:lnTo>
                      <a:pt x="304" y="566"/>
                    </a:lnTo>
                    <a:lnTo>
                      <a:pt x="299" y="562"/>
                    </a:lnTo>
                    <a:lnTo>
                      <a:pt x="296" y="558"/>
                    </a:lnTo>
                    <a:lnTo>
                      <a:pt x="292" y="553"/>
                    </a:lnTo>
                    <a:lnTo>
                      <a:pt x="289" y="547"/>
                    </a:lnTo>
                    <a:lnTo>
                      <a:pt x="287" y="542"/>
                    </a:lnTo>
                    <a:lnTo>
                      <a:pt x="284" y="536"/>
                    </a:lnTo>
                    <a:lnTo>
                      <a:pt x="282" y="530"/>
                    </a:lnTo>
                    <a:lnTo>
                      <a:pt x="279" y="524"/>
                    </a:lnTo>
                    <a:lnTo>
                      <a:pt x="277" y="518"/>
                    </a:lnTo>
                    <a:lnTo>
                      <a:pt x="275" y="512"/>
                    </a:lnTo>
                    <a:lnTo>
                      <a:pt x="272" y="506"/>
                    </a:lnTo>
                    <a:lnTo>
                      <a:pt x="269" y="501"/>
                    </a:lnTo>
                    <a:lnTo>
                      <a:pt x="266" y="496"/>
                    </a:lnTo>
                    <a:lnTo>
                      <a:pt x="262" y="492"/>
                    </a:lnTo>
                    <a:lnTo>
                      <a:pt x="258" y="488"/>
                    </a:lnTo>
                    <a:lnTo>
                      <a:pt x="255" y="487"/>
                    </a:lnTo>
                    <a:lnTo>
                      <a:pt x="253" y="487"/>
                    </a:lnTo>
                    <a:lnTo>
                      <a:pt x="250" y="487"/>
                    </a:lnTo>
                    <a:lnTo>
                      <a:pt x="248" y="487"/>
                    </a:lnTo>
                    <a:lnTo>
                      <a:pt x="243" y="483"/>
                    </a:lnTo>
                    <a:lnTo>
                      <a:pt x="240" y="478"/>
                    </a:lnTo>
                    <a:lnTo>
                      <a:pt x="237" y="471"/>
                    </a:lnTo>
                    <a:lnTo>
                      <a:pt x="235" y="466"/>
                    </a:lnTo>
                    <a:lnTo>
                      <a:pt x="233" y="460"/>
                    </a:lnTo>
                    <a:lnTo>
                      <a:pt x="231" y="453"/>
                    </a:lnTo>
                    <a:lnTo>
                      <a:pt x="228" y="447"/>
                    </a:lnTo>
                    <a:lnTo>
                      <a:pt x="224" y="442"/>
                    </a:lnTo>
                    <a:lnTo>
                      <a:pt x="221" y="433"/>
                    </a:lnTo>
                    <a:lnTo>
                      <a:pt x="218" y="425"/>
                    </a:lnTo>
                    <a:lnTo>
                      <a:pt x="215" y="416"/>
                    </a:lnTo>
                    <a:lnTo>
                      <a:pt x="211" y="408"/>
                    </a:lnTo>
                    <a:lnTo>
                      <a:pt x="208" y="400"/>
                    </a:lnTo>
                    <a:lnTo>
                      <a:pt x="204" y="392"/>
                    </a:lnTo>
                    <a:lnTo>
                      <a:pt x="201" y="383"/>
                    </a:lnTo>
                    <a:lnTo>
                      <a:pt x="198" y="374"/>
                    </a:lnTo>
                    <a:lnTo>
                      <a:pt x="196" y="371"/>
                    </a:lnTo>
                    <a:lnTo>
                      <a:pt x="195" y="367"/>
                    </a:lnTo>
                    <a:lnTo>
                      <a:pt x="193" y="364"/>
                    </a:lnTo>
                    <a:lnTo>
                      <a:pt x="191" y="361"/>
                    </a:lnTo>
                    <a:lnTo>
                      <a:pt x="189" y="358"/>
                    </a:lnTo>
                    <a:lnTo>
                      <a:pt x="187" y="356"/>
                    </a:lnTo>
                    <a:lnTo>
                      <a:pt x="184" y="353"/>
                    </a:lnTo>
                    <a:lnTo>
                      <a:pt x="182" y="351"/>
                    </a:lnTo>
                    <a:lnTo>
                      <a:pt x="173" y="353"/>
                    </a:lnTo>
                    <a:lnTo>
                      <a:pt x="164" y="356"/>
                    </a:lnTo>
                    <a:lnTo>
                      <a:pt x="156" y="359"/>
                    </a:lnTo>
                    <a:lnTo>
                      <a:pt x="149" y="363"/>
                    </a:lnTo>
                    <a:lnTo>
                      <a:pt x="141" y="366"/>
                    </a:lnTo>
                    <a:lnTo>
                      <a:pt x="134" y="371"/>
                    </a:lnTo>
                    <a:lnTo>
                      <a:pt x="126" y="375"/>
                    </a:lnTo>
                    <a:lnTo>
                      <a:pt x="119" y="380"/>
                    </a:lnTo>
                    <a:lnTo>
                      <a:pt x="112" y="385"/>
                    </a:lnTo>
                    <a:lnTo>
                      <a:pt x="104" y="388"/>
                    </a:lnTo>
                    <a:lnTo>
                      <a:pt x="96" y="392"/>
                    </a:lnTo>
                    <a:lnTo>
                      <a:pt x="88" y="394"/>
                    </a:lnTo>
                    <a:lnTo>
                      <a:pt x="79" y="396"/>
                    </a:lnTo>
                    <a:lnTo>
                      <a:pt x="70" y="396"/>
                    </a:lnTo>
                    <a:lnTo>
                      <a:pt x="61" y="396"/>
                    </a:lnTo>
                    <a:lnTo>
                      <a:pt x="51" y="394"/>
                    </a:lnTo>
                    <a:lnTo>
                      <a:pt x="49" y="393"/>
                    </a:lnTo>
                    <a:lnTo>
                      <a:pt x="48" y="392"/>
                    </a:lnTo>
                    <a:lnTo>
                      <a:pt x="46" y="392"/>
                    </a:lnTo>
                    <a:lnTo>
                      <a:pt x="44" y="392"/>
                    </a:lnTo>
                    <a:lnTo>
                      <a:pt x="39" y="387"/>
                    </a:lnTo>
                    <a:lnTo>
                      <a:pt x="36" y="382"/>
                    </a:lnTo>
                    <a:lnTo>
                      <a:pt x="32" y="376"/>
                    </a:lnTo>
                    <a:lnTo>
                      <a:pt x="29" y="371"/>
                    </a:lnTo>
                    <a:lnTo>
                      <a:pt x="26" y="365"/>
                    </a:lnTo>
                    <a:lnTo>
                      <a:pt x="24" y="358"/>
                    </a:lnTo>
                    <a:lnTo>
                      <a:pt x="21" y="352"/>
                    </a:lnTo>
                    <a:lnTo>
                      <a:pt x="19" y="345"/>
                    </a:lnTo>
                    <a:lnTo>
                      <a:pt x="18" y="339"/>
                    </a:lnTo>
                    <a:lnTo>
                      <a:pt x="16" y="332"/>
                    </a:lnTo>
                    <a:lnTo>
                      <a:pt x="15" y="325"/>
                    </a:lnTo>
                    <a:lnTo>
                      <a:pt x="13" y="318"/>
                    </a:lnTo>
                    <a:lnTo>
                      <a:pt x="12" y="311"/>
                    </a:lnTo>
                    <a:lnTo>
                      <a:pt x="11" y="304"/>
                    </a:lnTo>
                    <a:lnTo>
                      <a:pt x="9" y="297"/>
                    </a:lnTo>
                    <a:lnTo>
                      <a:pt x="9" y="290"/>
                    </a:lnTo>
                    <a:lnTo>
                      <a:pt x="9" y="289"/>
                    </a:lnTo>
                    <a:lnTo>
                      <a:pt x="9" y="287"/>
                    </a:lnTo>
                    <a:lnTo>
                      <a:pt x="9" y="286"/>
                    </a:lnTo>
                    <a:lnTo>
                      <a:pt x="9" y="285"/>
                    </a:lnTo>
                    <a:lnTo>
                      <a:pt x="8" y="282"/>
                    </a:lnTo>
                    <a:lnTo>
                      <a:pt x="7" y="279"/>
                    </a:lnTo>
                    <a:lnTo>
                      <a:pt x="6" y="277"/>
                    </a:lnTo>
                    <a:lnTo>
                      <a:pt x="6" y="274"/>
                    </a:lnTo>
                    <a:lnTo>
                      <a:pt x="5" y="271"/>
                    </a:lnTo>
                    <a:lnTo>
                      <a:pt x="5" y="269"/>
                    </a:lnTo>
                    <a:lnTo>
                      <a:pt x="4" y="266"/>
                    </a:lnTo>
                    <a:lnTo>
                      <a:pt x="3" y="263"/>
                    </a:lnTo>
                    <a:lnTo>
                      <a:pt x="2" y="256"/>
                    </a:lnTo>
                    <a:lnTo>
                      <a:pt x="2" y="250"/>
                    </a:lnTo>
                    <a:lnTo>
                      <a:pt x="1" y="243"/>
                    </a:lnTo>
                    <a:lnTo>
                      <a:pt x="1" y="237"/>
                    </a:lnTo>
                    <a:lnTo>
                      <a:pt x="2" y="230"/>
                    </a:lnTo>
                    <a:lnTo>
                      <a:pt x="2" y="223"/>
                    </a:lnTo>
                    <a:lnTo>
                      <a:pt x="2" y="217"/>
                    </a:lnTo>
                    <a:lnTo>
                      <a:pt x="3" y="210"/>
                    </a:lnTo>
                    <a:lnTo>
                      <a:pt x="3" y="203"/>
                    </a:lnTo>
                    <a:lnTo>
                      <a:pt x="3" y="197"/>
                    </a:lnTo>
                    <a:lnTo>
                      <a:pt x="4" y="190"/>
                    </a:lnTo>
                    <a:lnTo>
                      <a:pt x="4" y="184"/>
                    </a:lnTo>
                    <a:lnTo>
                      <a:pt x="3" y="177"/>
                    </a:lnTo>
                    <a:lnTo>
                      <a:pt x="3" y="171"/>
                    </a:lnTo>
                    <a:lnTo>
                      <a:pt x="2" y="164"/>
                    </a:lnTo>
                    <a:lnTo>
                      <a:pt x="0" y="157"/>
                    </a:lnTo>
                    <a:lnTo>
                      <a:pt x="5" y="157"/>
                    </a:lnTo>
                    <a:lnTo>
                      <a:pt x="10" y="156"/>
                    </a:lnTo>
                    <a:lnTo>
                      <a:pt x="15" y="155"/>
                    </a:lnTo>
                    <a:lnTo>
                      <a:pt x="19" y="155"/>
                    </a:lnTo>
                    <a:lnTo>
                      <a:pt x="24" y="154"/>
                    </a:lnTo>
                    <a:lnTo>
                      <a:pt x="29" y="154"/>
                    </a:lnTo>
                    <a:lnTo>
                      <a:pt x="34" y="153"/>
                    </a:lnTo>
                    <a:lnTo>
                      <a:pt x="38" y="152"/>
                    </a:lnTo>
                    <a:lnTo>
                      <a:pt x="43" y="152"/>
                    </a:lnTo>
                    <a:lnTo>
                      <a:pt x="48" y="151"/>
                    </a:lnTo>
                    <a:lnTo>
                      <a:pt x="52" y="151"/>
                    </a:lnTo>
                    <a:lnTo>
                      <a:pt x="57" y="151"/>
                    </a:lnTo>
                    <a:lnTo>
                      <a:pt x="62" y="151"/>
                    </a:lnTo>
                    <a:lnTo>
                      <a:pt x="66" y="151"/>
                    </a:lnTo>
                    <a:lnTo>
                      <a:pt x="71" y="151"/>
                    </a:lnTo>
                    <a:lnTo>
                      <a:pt x="76" y="151"/>
                    </a:lnTo>
                    <a:lnTo>
                      <a:pt x="82" y="152"/>
                    </a:lnTo>
                    <a:lnTo>
                      <a:pt x="87" y="153"/>
                    </a:lnTo>
                    <a:lnTo>
                      <a:pt x="93" y="155"/>
                    </a:lnTo>
                    <a:lnTo>
                      <a:pt x="98" y="157"/>
                    </a:lnTo>
                    <a:lnTo>
                      <a:pt x="103" y="160"/>
                    </a:lnTo>
                    <a:lnTo>
                      <a:pt x="107" y="164"/>
                    </a:lnTo>
                    <a:lnTo>
                      <a:pt x="112" y="167"/>
                    </a:lnTo>
                    <a:lnTo>
                      <a:pt x="116" y="171"/>
                    </a:lnTo>
                    <a:lnTo>
                      <a:pt x="121" y="175"/>
                    </a:lnTo>
                    <a:lnTo>
                      <a:pt x="125" y="179"/>
                    </a:lnTo>
                    <a:lnTo>
                      <a:pt x="130" y="183"/>
                    </a:lnTo>
                    <a:lnTo>
                      <a:pt x="135" y="186"/>
                    </a:lnTo>
                    <a:lnTo>
                      <a:pt x="139" y="190"/>
                    </a:lnTo>
                    <a:lnTo>
                      <a:pt x="144" y="193"/>
                    </a:lnTo>
                    <a:lnTo>
                      <a:pt x="149" y="196"/>
                    </a:lnTo>
                    <a:lnTo>
                      <a:pt x="153" y="198"/>
                    </a:lnTo>
                    <a:lnTo>
                      <a:pt x="158" y="196"/>
                    </a:lnTo>
                    <a:lnTo>
                      <a:pt x="162" y="193"/>
                    </a:lnTo>
                    <a:lnTo>
                      <a:pt x="166" y="191"/>
                    </a:lnTo>
                    <a:lnTo>
                      <a:pt x="170" y="189"/>
                    </a:lnTo>
                    <a:lnTo>
                      <a:pt x="174" y="187"/>
                    </a:lnTo>
                    <a:lnTo>
                      <a:pt x="177" y="184"/>
                    </a:lnTo>
                    <a:lnTo>
                      <a:pt x="181" y="181"/>
                    </a:lnTo>
                    <a:lnTo>
                      <a:pt x="183" y="176"/>
                    </a:lnTo>
                    <a:lnTo>
                      <a:pt x="190" y="171"/>
                    </a:lnTo>
                    <a:lnTo>
                      <a:pt x="194" y="164"/>
                    </a:lnTo>
                    <a:lnTo>
                      <a:pt x="198" y="158"/>
                    </a:lnTo>
                    <a:lnTo>
                      <a:pt x="201" y="151"/>
                    </a:lnTo>
                    <a:lnTo>
                      <a:pt x="203" y="146"/>
                    </a:lnTo>
                    <a:lnTo>
                      <a:pt x="205" y="139"/>
                    </a:lnTo>
                    <a:lnTo>
                      <a:pt x="206" y="133"/>
                    </a:lnTo>
                    <a:lnTo>
                      <a:pt x="207" y="127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255">
                <a:extLst>
                  <a:ext uri="{FF2B5EF4-FFF2-40B4-BE49-F238E27FC236}">
                    <a16:creationId xmlns:a16="http://schemas.microsoft.com/office/drawing/2014/main" id="{015BA06E-1B93-5D4A-98A9-D5E1B6A23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098" y="2054793"/>
                <a:ext cx="818592" cy="572179"/>
              </a:xfrm>
              <a:custGeom>
                <a:avLst/>
                <a:gdLst>
                  <a:gd name="T0" fmla="*/ 2147483647 w 588"/>
                  <a:gd name="T1" fmla="*/ 2147483647 h 411"/>
                  <a:gd name="T2" fmla="*/ 2147483647 w 588"/>
                  <a:gd name="T3" fmla="*/ 2147483647 h 411"/>
                  <a:gd name="T4" fmla="*/ 2147483647 w 588"/>
                  <a:gd name="T5" fmla="*/ 2147483647 h 411"/>
                  <a:gd name="T6" fmla="*/ 2147483647 w 588"/>
                  <a:gd name="T7" fmla="*/ 2147483647 h 411"/>
                  <a:gd name="T8" fmla="*/ 2147483647 w 588"/>
                  <a:gd name="T9" fmla="*/ 2147483647 h 411"/>
                  <a:gd name="T10" fmla="*/ 2147483647 w 588"/>
                  <a:gd name="T11" fmla="*/ 2147483647 h 411"/>
                  <a:gd name="T12" fmla="*/ 2147483647 w 588"/>
                  <a:gd name="T13" fmla="*/ 2147483647 h 411"/>
                  <a:gd name="T14" fmla="*/ 2147483647 w 588"/>
                  <a:gd name="T15" fmla="*/ 2147483647 h 411"/>
                  <a:gd name="T16" fmla="*/ 2147483647 w 588"/>
                  <a:gd name="T17" fmla="*/ 2147483647 h 411"/>
                  <a:gd name="T18" fmla="*/ 2147483647 w 588"/>
                  <a:gd name="T19" fmla="*/ 2147483647 h 411"/>
                  <a:gd name="T20" fmla="*/ 2147483647 w 588"/>
                  <a:gd name="T21" fmla="*/ 2147483647 h 411"/>
                  <a:gd name="T22" fmla="*/ 2147483647 w 588"/>
                  <a:gd name="T23" fmla="*/ 2147483647 h 411"/>
                  <a:gd name="T24" fmla="*/ 2147483647 w 588"/>
                  <a:gd name="T25" fmla="*/ 2147483647 h 411"/>
                  <a:gd name="T26" fmla="*/ 2147483647 w 588"/>
                  <a:gd name="T27" fmla="*/ 2147483647 h 411"/>
                  <a:gd name="T28" fmla="*/ 2147483647 w 588"/>
                  <a:gd name="T29" fmla="*/ 2147483647 h 411"/>
                  <a:gd name="T30" fmla="*/ 2147483647 w 588"/>
                  <a:gd name="T31" fmla="*/ 2147483647 h 411"/>
                  <a:gd name="T32" fmla="*/ 2147483647 w 588"/>
                  <a:gd name="T33" fmla="*/ 2147483647 h 411"/>
                  <a:gd name="T34" fmla="*/ 2147483647 w 588"/>
                  <a:gd name="T35" fmla="*/ 2147483647 h 411"/>
                  <a:gd name="T36" fmla="*/ 2147483647 w 588"/>
                  <a:gd name="T37" fmla="*/ 2147483647 h 411"/>
                  <a:gd name="T38" fmla="*/ 2147483647 w 588"/>
                  <a:gd name="T39" fmla="*/ 2147483647 h 411"/>
                  <a:gd name="T40" fmla="*/ 2147483647 w 588"/>
                  <a:gd name="T41" fmla="*/ 2147483647 h 411"/>
                  <a:gd name="T42" fmla="*/ 2147483647 w 588"/>
                  <a:gd name="T43" fmla="*/ 2147483647 h 411"/>
                  <a:gd name="T44" fmla="*/ 2147483647 w 588"/>
                  <a:gd name="T45" fmla="*/ 2147483647 h 411"/>
                  <a:gd name="T46" fmla="*/ 2147483647 w 588"/>
                  <a:gd name="T47" fmla="*/ 2147483647 h 411"/>
                  <a:gd name="T48" fmla="*/ 2147483647 w 588"/>
                  <a:gd name="T49" fmla="*/ 2147483647 h 411"/>
                  <a:gd name="T50" fmla="*/ 2147483647 w 588"/>
                  <a:gd name="T51" fmla="*/ 2147483647 h 411"/>
                  <a:gd name="T52" fmla="*/ 2147483647 w 588"/>
                  <a:gd name="T53" fmla="*/ 2147483647 h 411"/>
                  <a:gd name="T54" fmla="*/ 2147483647 w 588"/>
                  <a:gd name="T55" fmla="*/ 2147483647 h 411"/>
                  <a:gd name="T56" fmla="*/ 2147483647 w 588"/>
                  <a:gd name="T57" fmla="*/ 2147483647 h 411"/>
                  <a:gd name="T58" fmla="*/ 2147483647 w 588"/>
                  <a:gd name="T59" fmla="*/ 2147483647 h 411"/>
                  <a:gd name="T60" fmla="*/ 2147483647 w 588"/>
                  <a:gd name="T61" fmla="*/ 2147483647 h 411"/>
                  <a:gd name="T62" fmla="*/ 2147483647 w 588"/>
                  <a:gd name="T63" fmla="*/ 2147483647 h 411"/>
                  <a:gd name="T64" fmla="*/ 2147483647 w 588"/>
                  <a:gd name="T65" fmla="*/ 2147483647 h 411"/>
                  <a:gd name="T66" fmla="*/ 2147483647 w 588"/>
                  <a:gd name="T67" fmla="*/ 2147483647 h 411"/>
                  <a:gd name="T68" fmla="*/ 2147483647 w 588"/>
                  <a:gd name="T69" fmla="*/ 2147483647 h 411"/>
                  <a:gd name="T70" fmla="*/ 2147483647 w 588"/>
                  <a:gd name="T71" fmla="*/ 2147483647 h 411"/>
                  <a:gd name="T72" fmla="*/ 2147483647 w 588"/>
                  <a:gd name="T73" fmla="*/ 2147483647 h 411"/>
                  <a:gd name="T74" fmla="*/ 2147483647 w 588"/>
                  <a:gd name="T75" fmla="*/ 2147483647 h 411"/>
                  <a:gd name="T76" fmla="*/ 2147483647 w 588"/>
                  <a:gd name="T77" fmla="*/ 2147483647 h 411"/>
                  <a:gd name="T78" fmla="*/ 2147483647 w 588"/>
                  <a:gd name="T79" fmla="*/ 2147483647 h 411"/>
                  <a:gd name="T80" fmla="*/ 2147483647 w 588"/>
                  <a:gd name="T81" fmla="*/ 2147483647 h 411"/>
                  <a:gd name="T82" fmla="*/ 2147483647 w 588"/>
                  <a:gd name="T83" fmla="*/ 2147483647 h 411"/>
                  <a:gd name="T84" fmla="*/ 2147483647 w 588"/>
                  <a:gd name="T85" fmla="*/ 0 h 411"/>
                  <a:gd name="T86" fmla="*/ 2147483647 w 588"/>
                  <a:gd name="T87" fmla="*/ 2147483647 h 411"/>
                  <a:gd name="T88" fmla="*/ 2147483647 w 588"/>
                  <a:gd name="T89" fmla="*/ 2147483647 h 411"/>
                  <a:gd name="T90" fmla="*/ 2147483647 w 588"/>
                  <a:gd name="T91" fmla="*/ 2147483647 h 411"/>
                  <a:gd name="T92" fmla="*/ 2147483647 w 588"/>
                  <a:gd name="T93" fmla="*/ 2147483647 h 411"/>
                  <a:gd name="T94" fmla="*/ 2147483647 w 588"/>
                  <a:gd name="T95" fmla="*/ 2147483647 h 411"/>
                  <a:gd name="T96" fmla="*/ 2147483647 w 588"/>
                  <a:gd name="T97" fmla="*/ 2147483647 h 411"/>
                  <a:gd name="T98" fmla="*/ 2147483647 w 588"/>
                  <a:gd name="T99" fmla="*/ 2147483647 h 411"/>
                  <a:gd name="T100" fmla="*/ 2147483647 w 588"/>
                  <a:gd name="T101" fmla="*/ 2147483647 h 411"/>
                  <a:gd name="T102" fmla="*/ 2147483647 w 588"/>
                  <a:gd name="T103" fmla="*/ 2147483647 h 411"/>
                  <a:gd name="T104" fmla="*/ 2147483647 w 588"/>
                  <a:gd name="T105" fmla="*/ 2147483647 h 411"/>
                  <a:gd name="T106" fmla="*/ 2147483647 w 588"/>
                  <a:gd name="T107" fmla="*/ 2147483647 h 411"/>
                  <a:gd name="T108" fmla="*/ 2147483647 w 588"/>
                  <a:gd name="T109" fmla="*/ 2147483647 h 411"/>
                  <a:gd name="T110" fmla="*/ 2147483647 w 588"/>
                  <a:gd name="T111" fmla="*/ 2147483647 h 411"/>
                  <a:gd name="T112" fmla="*/ 2147483647 w 588"/>
                  <a:gd name="T113" fmla="*/ 2147483647 h 411"/>
                  <a:gd name="T114" fmla="*/ 2147483647 w 588"/>
                  <a:gd name="T115" fmla="*/ 2147483647 h 411"/>
                  <a:gd name="T116" fmla="*/ 2147483647 w 588"/>
                  <a:gd name="T117" fmla="*/ 2147483647 h 41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88"/>
                  <a:gd name="T178" fmla="*/ 0 h 411"/>
                  <a:gd name="T179" fmla="*/ 588 w 588"/>
                  <a:gd name="T180" fmla="*/ 411 h 41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88" h="411">
                    <a:moveTo>
                      <a:pt x="253" y="398"/>
                    </a:moveTo>
                    <a:lnTo>
                      <a:pt x="251" y="400"/>
                    </a:lnTo>
                    <a:lnTo>
                      <a:pt x="248" y="402"/>
                    </a:lnTo>
                    <a:lnTo>
                      <a:pt x="245" y="404"/>
                    </a:lnTo>
                    <a:lnTo>
                      <a:pt x="244" y="405"/>
                    </a:lnTo>
                    <a:lnTo>
                      <a:pt x="241" y="406"/>
                    </a:lnTo>
                    <a:lnTo>
                      <a:pt x="238" y="408"/>
                    </a:lnTo>
                    <a:lnTo>
                      <a:pt x="235" y="409"/>
                    </a:lnTo>
                    <a:lnTo>
                      <a:pt x="232" y="410"/>
                    </a:lnTo>
                    <a:lnTo>
                      <a:pt x="228" y="410"/>
                    </a:lnTo>
                    <a:lnTo>
                      <a:pt x="224" y="409"/>
                    </a:lnTo>
                    <a:lnTo>
                      <a:pt x="221" y="407"/>
                    </a:lnTo>
                    <a:lnTo>
                      <a:pt x="218" y="405"/>
                    </a:lnTo>
                    <a:lnTo>
                      <a:pt x="215" y="402"/>
                    </a:lnTo>
                    <a:lnTo>
                      <a:pt x="213" y="400"/>
                    </a:lnTo>
                    <a:lnTo>
                      <a:pt x="210" y="397"/>
                    </a:lnTo>
                    <a:lnTo>
                      <a:pt x="208" y="396"/>
                    </a:lnTo>
                    <a:lnTo>
                      <a:pt x="201" y="388"/>
                    </a:lnTo>
                    <a:lnTo>
                      <a:pt x="192" y="381"/>
                    </a:lnTo>
                    <a:lnTo>
                      <a:pt x="183" y="376"/>
                    </a:lnTo>
                    <a:lnTo>
                      <a:pt x="174" y="372"/>
                    </a:lnTo>
                    <a:lnTo>
                      <a:pt x="164" y="369"/>
                    </a:lnTo>
                    <a:lnTo>
                      <a:pt x="154" y="367"/>
                    </a:lnTo>
                    <a:lnTo>
                      <a:pt x="144" y="366"/>
                    </a:lnTo>
                    <a:lnTo>
                      <a:pt x="133" y="365"/>
                    </a:lnTo>
                    <a:lnTo>
                      <a:pt x="126" y="366"/>
                    </a:lnTo>
                    <a:lnTo>
                      <a:pt x="118" y="368"/>
                    </a:lnTo>
                    <a:lnTo>
                      <a:pt x="111" y="368"/>
                    </a:lnTo>
                    <a:lnTo>
                      <a:pt x="103" y="369"/>
                    </a:lnTo>
                    <a:lnTo>
                      <a:pt x="96" y="370"/>
                    </a:lnTo>
                    <a:lnTo>
                      <a:pt x="88" y="371"/>
                    </a:lnTo>
                    <a:lnTo>
                      <a:pt x="81" y="371"/>
                    </a:lnTo>
                    <a:lnTo>
                      <a:pt x="73" y="370"/>
                    </a:lnTo>
                    <a:lnTo>
                      <a:pt x="71" y="365"/>
                    </a:lnTo>
                    <a:lnTo>
                      <a:pt x="69" y="359"/>
                    </a:lnTo>
                    <a:lnTo>
                      <a:pt x="68" y="353"/>
                    </a:lnTo>
                    <a:lnTo>
                      <a:pt x="67" y="347"/>
                    </a:lnTo>
                    <a:lnTo>
                      <a:pt x="65" y="341"/>
                    </a:lnTo>
                    <a:lnTo>
                      <a:pt x="64" y="335"/>
                    </a:lnTo>
                    <a:lnTo>
                      <a:pt x="62" y="329"/>
                    </a:lnTo>
                    <a:lnTo>
                      <a:pt x="59" y="323"/>
                    </a:lnTo>
                    <a:lnTo>
                      <a:pt x="59" y="316"/>
                    </a:lnTo>
                    <a:lnTo>
                      <a:pt x="58" y="309"/>
                    </a:lnTo>
                    <a:lnTo>
                      <a:pt x="58" y="303"/>
                    </a:lnTo>
                    <a:lnTo>
                      <a:pt x="56" y="297"/>
                    </a:lnTo>
                    <a:lnTo>
                      <a:pt x="54" y="291"/>
                    </a:lnTo>
                    <a:lnTo>
                      <a:pt x="52" y="285"/>
                    </a:lnTo>
                    <a:lnTo>
                      <a:pt x="49" y="280"/>
                    </a:lnTo>
                    <a:lnTo>
                      <a:pt x="46" y="275"/>
                    </a:lnTo>
                    <a:lnTo>
                      <a:pt x="39" y="268"/>
                    </a:lnTo>
                    <a:lnTo>
                      <a:pt x="32" y="261"/>
                    </a:lnTo>
                    <a:lnTo>
                      <a:pt x="25" y="255"/>
                    </a:lnTo>
                    <a:lnTo>
                      <a:pt x="18" y="250"/>
                    </a:lnTo>
                    <a:lnTo>
                      <a:pt x="11" y="244"/>
                    </a:lnTo>
                    <a:lnTo>
                      <a:pt x="6" y="238"/>
                    </a:lnTo>
                    <a:lnTo>
                      <a:pt x="2" y="230"/>
                    </a:lnTo>
                    <a:lnTo>
                      <a:pt x="0" y="222"/>
                    </a:lnTo>
                    <a:lnTo>
                      <a:pt x="1" y="218"/>
                    </a:lnTo>
                    <a:lnTo>
                      <a:pt x="2" y="215"/>
                    </a:lnTo>
                    <a:lnTo>
                      <a:pt x="4" y="212"/>
                    </a:lnTo>
                    <a:lnTo>
                      <a:pt x="6" y="209"/>
                    </a:lnTo>
                    <a:lnTo>
                      <a:pt x="7" y="206"/>
                    </a:lnTo>
                    <a:lnTo>
                      <a:pt x="9" y="204"/>
                    </a:lnTo>
                    <a:lnTo>
                      <a:pt x="10" y="201"/>
                    </a:lnTo>
                    <a:lnTo>
                      <a:pt x="10" y="197"/>
                    </a:lnTo>
                    <a:lnTo>
                      <a:pt x="11" y="196"/>
                    </a:lnTo>
                    <a:lnTo>
                      <a:pt x="12" y="196"/>
                    </a:lnTo>
                    <a:lnTo>
                      <a:pt x="13" y="196"/>
                    </a:lnTo>
                    <a:lnTo>
                      <a:pt x="15" y="196"/>
                    </a:lnTo>
                    <a:lnTo>
                      <a:pt x="33" y="181"/>
                    </a:lnTo>
                    <a:lnTo>
                      <a:pt x="39" y="179"/>
                    </a:lnTo>
                    <a:lnTo>
                      <a:pt x="45" y="177"/>
                    </a:lnTo>
                    <a:lnTo>
                      <a:pt x="50" y="177"/>
                    </a:lnTo>
                    <a:lnTo>
                      <a:pt x="57" y="176"/>
                    </a:lnTo>
                    <a:lnTo>
                      <a:pt x="63" y="175"/>
                    </a:lnTo>
                    <a:lnTo>
                      <a:pt x="70" y="174"/>
                    </a:lnTo>
                    <a:lnTo>
                      <a:pt x="77" y="173"/>
                    </a:lnTo>
                    <a:lnTo>
                      <a:pt x="83" y="172"/>
                    </a:lnTo>
                    <a:lnTo>
                      <a:pt x="89" y="171"/>
                    </a:lnTo>
                    <a:lnTo>
                      <a:pt x="95" y="171"/>
                    </a:lnTo>
                    <a:lnTo>
                      <a:pt x="101" y="169"/>
                    </a:lnTo>
                    <a:lnTo>
                      <a:pt x="107" y="167"/>
                    </a:lnTo>
                    <a:lnTo>
                      <a:pt x="113" y="164"/>
                    </a:lnTo>
                    <a:lnTo>
                      <a:pt x="117" y="161"/>
                    </a:lnTo>
                    <a:lnTo>
                      <a:pt x="122" y="157"/>
                    </a:lnTo>
                    <a:lnTo>
                      <a:pt x="126" y="152"/>
                    </a:lnTo>
                    <a:lnTo>
                      <a:pt x="134" y="148"/>
                    </a:lnTo>
                    <a:lnTo>
                      <a:pt x="142" y="143"/>
                    </a:lnTo>
                    <a:lnTo>
                      <a:pt x="150" y="139"/>
                    </a:lnTo>
                    <a:lnTo>
                      <a:pt x="158" y="135"/>
                    </a:lnTo>
                    <a:lnTo>
                      <a:pt x="167" y="131"/>
                    </a:lnTo>
                    <a:lnTo>
                      <a:pt x="175" y="127"/>
                    </a:lnTo>
                    <a:lnTo>
                      <a:pt x="183" y="123"/>
                    </a:lnTo>
                    <a:lnTo>
                      <a:pt x="191" y="118"/>
                    </a:lnTo>
                    <a:lnTo>
                      <a:pt x="196" y="117"/>
                    </a:lnTo>
                    <a:lnTo>
                      <a:pt x="202" y="116"/>
                    </a:lnTo>
                    <a:lnTo>
                      <a:pt x="207" y="116"/>
                    </a:lnTo>
                    <a:lnTo>
                      <a:pt x="213" y="116"/>
                    </a:lnTo>
                    <a:lnTo>
                      <a:pt x="218" y="116"/>
                    </a:lnTo>
                    <a:lnTo>
                      <a:pt x="224" y="117"/>
                    </a:lnTo>
                    <a:lnTo>
                      <a:pt x="230" y="117"/>
                    </a:lnTo>
                    <a:lnTo>
                      <a:pt x="235" y="117"/>
                    </a:lnTo>
                    <a:lnTo>
                      <a:pt x="241" y="117"/>
                    </a:lnTo>
                    <a:lnTo>
                      <a:pt x="245" y="117"/>
                    </a:lnTo>
                    <a:lnTo>
                      <a:pt x="251" y="116"/>
                    </a:lnTo>
                    <a:lnTo>
                      <a:pt x="256" y="115"/>
                    </a:lnTo>
                    <a:lnTo>
                      <a:pt x="260" y="113"/>
                    </a:lnTo>
                    <a:lnTo>
                      <a:pt x="265" y="111"/>
                    </a:lnTo>
                    <a:lnTo>
                      <a:pt x="270" y="108"/>
                    </a:lnTo>
                    <a:lnTo>
                      <a:pt x="274" y="104"/>
                    </a:lnTo>
                    <a:lnTo>
                      <a:pt x="275" y="103"/>
                    </a:lnTo>
                    <a:lnTo>
                      <a:pt x="276" y="102"/>
                    </a:lnTo>
                    <a:lnTo>
                      <a:pt x="277" y="102"/>
                    </a:lnTo>
                    <a:lnTo>
                      <a:pt x="281" y="97"/>
                    </a:lnTo>
                    <a:lnTo>
                      <a:pt x="285" y="92"/>
                    </a:lnTo>
                    <a:lnTo>
                      <a:pt x="289" y="87"/>
                    </a:lnTo>
                    <a:lnTo>
                      <a:pt x="292" y="82"/>
                    </a:lnTo>
                    <a:lnTo>
                      <a:pt x="296" y="77"/>
                    </a:lnTo>
                    <a:lnTo>
                      <a:pt x="300" y="73"/>
                    </a:lnTo>
                    <a:lnTo>
                      <a:pt x="305" y="69"/>
                    </a:lnTo>
                    <a:lnTo>
                      <a:pt x="311" y="66"/>
                    </a:lnTo>
                    <a:lnTo>
                      <a:pt x="314" y="65"/>
                    </a:lnTo>
                    <a:lnTo>
                      <a:pt x="316" y="64"/>
                    </a:lnTo>
                    <a:lnTo>
                      <a:pt x="318" y="63"/>
                    </a:lnTo>
                    <a:lnTo>
                      <a:pt x="320" y="63"/>
                    </a:lnTo>
                    <a:lnTo>
                      <a:pt x="322" y="62"/>
                    </a:lnTo>
                    <a:lnTo>
                      <a:pt x="323" y="62"/>
                    </a:lnTo>
                    <a:lnTo>
                      <a:pt x="325" y="61"/>
                    </a:lnTo>
                    <a:lnTo>
                      <a:pt x="327" y="61"/>
                    </a:lnTo>
                    <a:lnTo>
                      <a:pt x="329" y="61"/>
                    </a:lnTo>
                    <a:lnTo>
                      <a:pt x="332" y="61"/>
                    </a:lnTo>
                    <a:lnTo>
                      <a:pt x="335" y="61"/>
                    </a:lnTo>
                    <a:lnTo>
                      <a:pt x="337" y="61"/>
                    </a:lnTo>
                    <a:lnTo>
                      <a:pt x="339" y="61"/>
                    </a:lnTo>
                    <a:lnTo>
                      <a:pt x="342" y="61"/>
                    </a:lnTo>
                    <a:lnTo>
                      <a:pt x="344" y="61"/>
                    </a:lnTo>
                    <a:lnTo>
                      <a:pt x="347" y="61"/>
                    </a:lnTo>
                    <a:lnTo>
                      <a:pt x="351" y="60"/>
                    </a:lnTo>
                    <a:lnTo>
                      <a:pt x="356" y="58"/>
                    </a:lnTo>
                    <a:lnTo>
                      <a:pt x="359" y="57"/>
                    </a:lnTo>
                    <a:lnTo>
                      <a:pt x="363" y="55"/>
                    </a:lnTo>
                    <a:lnTo>
                      <a:pt x="367" y="54"/>
                    </a:lnTo>
                    <a:lnTo>
                      <a:pt x="371" y="54"/>
                    </a:lnTo>
                    <a:lnTo>
                      <a:pt x="375" y="55"/>
                    </a:lnTo>
                    <a:lnTo>
                      <a:pt x="380" y="56"/>
                    </a:lnTo>
                    <a:lnTo>
                      <a:pt x="385" y="62"/>
                    </a:lnTo>
                    <a:lnTo>
                      <a:pt x="391" y="69"/>
                    </a:lnTo>
                    <a:lnTo>
                      <a:pt x="397" y="75"/>
                    </a:lnTo>
                    <a:lnTo>
                      <a:pt x="403" y="82"/>
                    </a:lnTo>
                    <a:lnTo>
                      <a:pt x="409" y="90"/>
                    </a:lnTo>
                    <a:lnTo>
                      <a:pt x="414" y="98"/>
                    </a:lnTo>
                    <a:lnTo>
                      <a:pt x="417" y="106"/>
                    </a:lnTo>
                    <a:lnTo>
                      <a:pt x="419" y="115"/>
                    </a:lnTo>
                    <a:lnTo>
                      <a:pt x="420" y="117"/>
                    </a:lnTo>
                    <a:lnTo>
                      <a:pt x="422" y="119"/>
                    </a:lnTo>
                    <a:lnTo>
                      <a:pt x="423" y="120"/>
                    </a:lnTo>
                    <a:lnTo>
                      <a:pt x="424" y="121"/>
                    </a:lnTo>
                    <a:lnTo>
                      <a:pt x="444" y="123"/>
                    </a:lnTo>
                    <a:lnTo>
                      <a:pt x="447" y="124"/>
                    </a:lnTo>
                    <a:lnTo>
                      <a:pt x="450" y="125"/>
                    </a:lnTo>
                    <a:lnTo>
                      <a:pt x="453" y="127"/>
                    </a:lnTo>
                    <a:lnTo>
                      <a:pt x="455" y="129"/>
                    </a:lnTo>
                    <a:lnTo>
                      <a:pt x="458" y="130"/>
                    </a:lnTo>
                    <a:lnTo>
                      <a:pt x="461" y="131"/>
                    </a:lnTo>
                    <a:lnTo>
                      <a:pt x="463" y="131"/>
                    </a:lnTo>
                    <a:lnTo>
                      <a:pt x="466" y="130"/>
                    </a:lnTo>
                    <a:lnTo>
                      <a:pt x="469" y="129"/>
                    </a:lnTo>
                    <a:lnTo>
                      <a:pt x="472" y="127"/>
                    </a:lnTo>
                    <a:lnTo>
                      <a:pt x="474" y="124"/>
                    </a:lnTo>
                    <a:lnTo>
                      <a:pt x="475" y="122"/>
                    </a:lnTo>
                    <a:lnTo>
                      <a:pt x="477" y="120"/>
                    </a:lnTo>
                    <a:lnTo>
                      <a:pt x="478" y="118"/>
                    </a:lnTo>
                    <a:lnTo>
                      <a:pt x="480" y="115"/>
                    </a:lnTo>
                    <a:lnTo>
                      <a:pt x="481" y="113"/>
                    </a:lnTo>
                    <a:lnTo>
                      <a:pt x="482" y="111"/>
                    </a:lnTo>
                    <a:lnTo>
                      <a:pt x="485" y="110"/>
                    </a:lnTo>
                    <a:lnTo>
                      <a:pt x="488" y="109"/>
                    </a:lnTo>
                    <a:lnTo>
                      <a:pt x="492" y="110"/>
                    </a:lnTo>
                    <a:lnTo>
                      <a:pt x="493" y="110"/>
                    </a:lnTo>
                    <a:lnTo>
                      <a:pt x="494" y="111"/>
                    </a:lnTo>
                    <a:lnTo>
                      <a:pt x="497" y="111"/>
                    </a:lnTo>
                    <a:lnTo>
                      <a:pt x="500" y="110"/>
                    </a:lnTo>
                    <a:lnTo>
                      <a:pt x="502" y="110"/>
                    </a:lnTo>
                    <a:lnTo>
                      <a:pt x="505" y="108"/>
                    </a:lnTo>
                    <a:lnTo>
                      <a:pt x="507" y="107"/>
                    </a:lnTo>
                    <a:lnTo>
                      <a:pt x="509" y="105"/>
                    </a:lnTo>
                    <a:lnTo>
                      <a:pt x="511" y="103"/>
                    </a:lnTo>
                    <a:lnTo>
                      <a:pt x="513" y="102"/>
                    </a:lnTo>
                    <a:lnTo>
                      <a:pt x="515" y="95"/>
                    </a:lnTo>
                    <a:lnTo>
                      <a:pt x="516" y="89"/>
                    </a:lnTo>
                    <a:lnTo>
                      <a:pt x="515" y="83"/>
                    </a:lnTo>
                    <a:lnTo>
                      <a:pt x="514" y="77"/>
                    </a:lnTo>
                    <a:lnTo>
                      <a:pt x="512" y="71"/>
                    </a:lnTo>
                    <a:lnTo>
                      <a:pt x="511" y="65"/>
                    </a:lnTo>
                    <a:lnTo>
                      <a:pt x="511" y="59"/>
                    </a:lnTo>
                    <a:lnTo>
                      <a:pt x="513" y="53"/>
                    </a:lnTo>
                    <a:lnTo>
                      <a:pt x="515" y="50"/>
                    </a:lnTo>
                    <a:lnTo>
                      <a:pt x="518" y="48"/>
                    </a:lnTo>
                    <a:lnTo>
                      <a:pt x="522" y="46"/>
                    </a:lnTo>
                    <a:lnTo>
                      <a:pt x="526" y="44"/>
                    </a:lnTo>
                    <a:lnTo>
                      <a:pt x="529" y="43"/>
                    </a:lnTo>
                    <a:lnTo>
                      <a:pt x="532" y="40"/>
                    </a:lnTo>
                    <a:lnTo>
                      <a:pt x="534" y="37"/>
                    </a:lnTo>
                    <a:lnTo>
                      <a:pt x="535" y="34"/>
                    </a:lnTo>
                    <a:lnTo>
                      <a:pt x="534" y="30"/>
                    </a:lnTo>
                    <a:lnTo>
                      <a:pt x="533" y="26"/>
                    </a:lnTo>
                    <a:lnTo>
                      <a:pt x="532" y="22"/>
                    </a:lnTo>
                    <a:lnTo>
                      <a:pt x="531" y="17"/>
                    </a:lnTo>
                    <a:lnTo>
                      <a:pt x="531" y="13"/>
                    </a:lnTo>
                    <a:lnTo>
                      <a:pt x="531" y="8"/>
                    </a:lnTo>
                    <a:lnTo>
                      <a:pt x="532" y="4"/>
                    </a:lnTo>
                    <a:lnTo>
                      <a:pt x="534" y="0"/>
                    </a:lnTo>
                    <a:lnTo>
                      <a:pt x="535" y="0"/>
                    </a:lnTo>
                    <a:lnTo>
                      <a:pt x="536" y="0"/>
                    </a:lnTo>
                    <a:lnTo>
                      <a:pt x="537" y="0"/>
                    </a:lnTo>
                    <a:lnTo>
                      <a:pt x="547" y="9"/>
                    </a:lnTo>
                    <a:lnTo>
                      <a:pt x="566" y="34"/>
                    </a:lnTo>
                    <a:lnTo>
                      <a:pt x="569" y="34"/>
                    </a:lnTo>
                    <a:lnTo>
                      <a:pt x="571" y="35"/>
                    </a:lnTo>
                    <a:lnTo>
                      <a:pt x="574" y="38"/>
                    </a:lnTo>
                    <a:lnTo>
                      <a:pt x="577" y="40"/>
                    </a:lnTo>
                    <a:lnTo>
                      <a:pt x="579" y="43"/>
                    </a:lnTo>
                    <a:lnTo>
                      <a:pt x="581" y="45"/>
                    </a:lnTo>
                    <a:lnTo>
                      <a:pt x="584" y="48"/>
                    </a:lnTo>
                    <a:lnTo>
                      <a:pt x="587" y="51"/>
                    </a:lnTo>
                    <a:lnTo>
                      <a:pt x="583" y="58"/>
                    </a:lnTo>
                    <a:lnTo>
                      <a:pt x="580" y="65"/>
                    </a:lnTo>
                    <a:lnTo>
                      <a:pt x="576" y="72"/>
                    </a:lnTo>
                    <a:lnTo>
                      <a:pt x="571" y="79"/>
                    </a:lnTo>
                    <a:lnTo>
                      <a:pt x="567" y="86"/>
                    </a:lnTo>
                    <a:lnTo>
                      <a:pt x="562" y="93"/>
                    </a:lnTo>
                    <a:lnTo>
                      <a:pt x="557" y="100"/>
                    </a:lnTo>
                    <a:lnTo>
                      <a:pt x="553" y="106"/>
                    </a:lnTo>
                    <a:lnTo>
                      <a:pt x="548" y="113"/>
                    </a:lnTo>
                    <a:lnTo>
                      <a:pt x="544" y="120"/>
                    </a:lnTo>
                    <a:lnTo>
                      <a:pt x="539" y="128"/>
                    </a:lnTo>
                    <a:lnTo>
                      <a:pt x="537" y="136"/>
                    </a:lnTo>
                    <a:lnTo>
                      <a:pt x="534" y="144"/>
                    </a:lnTo>
                    <a:lnTo>
                      <a:pt x="531" y="152"/>
                    </a:lnTo>
                    <a:lnTo>
                      <a:pt x="530" y="161"/>
                    </a:lnTo>
                    <a:lnTo>
                      <a:pt x="528" y="170"/>
                    </a:lnTo>
                    <a:lnTo>
                      <a:pt x="531" y="173"/>
                    </a:lnTo>
                    <a:lnTo>
                      <a:pt x="532" y="178"/>
                    </a:lnTo>
                    <a:lnTo>
                      <a:pt x="535" y="182"/>
                    </a:lnTo>
                    <a:lnTo>
                      <a:pt x="536" y="187"/>
                    </a:lnTo>
                    <a:lnTo>
                      <a:pt x="538" y="191"/>
                    </a:lnTo>
                    <a:lnTo>
                      <a:pt x="538" y="196"/>
                    </a:lnTo>
                    <a:lnTo>
                      <a:pt x="538" y="201"/>
                    </a:lnTo>
                    <a:lnTo>
                      <a:pt x="538" y="206"/>
                    </a:lnTo>
                    <a:lnTo>
                      <a:pt x="534" y="215"/>
                    </a:lnTo>
                    <a:lnTo>
                      <a:pt x="529" y="222"/>
                    </a:lnTo>
                    <a:lnTo>
                      <a:pt x="522" y="227"/>
                    </a:lnTo>
                    <a:lnTo>
                      <a:pt x="515" y="233"/>
                    </a:lnTo>
                    <a:lnTo>
                      <a:pt x="508" y="237"/>
                    </a:lnTo>
                    <a:lnTo>
                      <a:pt x="500" y="240"/>
                    </a:lnTo>
                    <a:lnTo>
                      <a:pt x="491" y="243"/>
                    </a:lnTo>
                    <a:lnTo>
                      <a:pt x="482" y="246"/>
                    </a:lnTo>
                    <a:lnTo>
                      <a:pt x="473" y="249"/>
                    </a:lnTo>
                    <a:lnTo>
                      <a:pt x="465" y="252"/>
                    </a:lnTo>
                    <a:lnTo>
                      <a:pt x="456" y="255"/>
                    </a:lnTo>
                    <a:lnTo>
                      <a:pt x="448" y="259"/>
                    </a:lnTo>
                    <a:lnTo>
                      <a:pt x="440" y="263"/>
                    </a:lnTo>
                    <a:lnTo>
                      <a:pt x="434" y="268"/>
                    </a:lnTo>
                    <a:lnTo>
                      <a:pt x="427" y="274"/>
                    </a:lnTo>
                    <a:lnTo>
                      <a:pt x="421" y="281"/>
                    </a:lnTo>
                    <a:lnTo>
                      <a:pt x="416" y="283"/>
                    </a:lnTo>
                    <a:lnTo>
                      <a:pt x="412" y="285"/>
                    </a:lnTo>
                    <a:lnTo>
                      <a:pt x="407" y="287"/>
                    </a:lnTo>
                    <a:lnTo>
                      <a:pt x="402" y="288"/>
                    </a:lnTo>
                    <a:lnTo>
                      <a:pt x="396" y="289"/>
                    </a:lnTo>
                    <a:lnTo>
                      <a:pt x="391" y="289"/>
                    </a:lnTo>
                    <a:lnTo>
                      <a:pt x="386" y="290"/>
                    </a:lnTo>
                    <a:lnTo>
                      <a:pt x="380" y="290"/>
                    </a:lnTo>
                    <a:lnTo>
                      <a:pt x="375" y="290"/>
                    </a:lnTo>
                    <a:lnTo>
                      <a:pt x="370" y="291"/>
                    </a:lnTo>
                    <a:lnTo>
                      <a:pt x="365" y="292"/>
                    </a:lnTo>
                    <a:lnTo>
                      <a:pt x="359" y="292"/>
                    </a:lnTo>
                    <a:lnTo>
                      <a:pt x="355" y="293"/>
                    </a:lnTo>
                    <a:lnTo>
                      <a:pt x="350" y="295"/>
                    </a:lnTo>
                    <a:lnTo>
                      <a:pt x="345" y="298"/>
                    </a:lnTo>
                    <a:lnTo>
                      <a:pt x="342" y="301"/>
                    </a:lnTo>
                    <a:lnTo>
                      <a:pt x="302" y="322"/>
                    </a:lnTo>
                    <a:lnTo>
                      <a:pt x="293" y="327"/>
                    </a:lnTo>
                    <a:lnTo>
                      <a:pt x="287" y="330"/>
                    </a:lnTo>
                    <a:lnTo>
                      <a:pt x="283" y="333"/>
                    </a:lnTo>
                    <a:lnTo>
                      <a:pt x="280" y="336"/>
                    </a:lnTo>
                    <a:lnTo>
                      <a:pt x="278" y="339"/>
                    </a:lnTo>
                    <a:lnTo>
                      <a:pt x="278" y="342"/>
                    </a:lnTo>
                    <a:lnTo>
                      <a:pt x="278" y="345"/>
                    </a:lnTo>
                    <a:lnTo>
                      <a:pt x="278" y="349"/>
                    </a:lnTo>
                    <a:lnTo>
                      <a:pt x="278" y="352"/>
                    </a:lnTo>
                    <a:lnTo>
                      <a:pt x="278" y="356"/>
                    </a:lnTo>
                    <a:lnTo>
                      <a:pt x="277" y="361"/>
                    </a:lnTo>
                    <a:lnTo>
                      <a:pt x="275" y="367"/>
                    </a:lnTo>
                    <a:lnTo>
                      <a:pt x="272" y="373"/>
                    </a:lnTo>
                    <a:lnTo>
                      <a:pt x="268" y="380"/>
                    </a:lnTo>
                    <a:lnTo>
                      <a:pt x="261" y="388"/>
                    </a:lnTo>
                    <a:lnTo>
                      <a:pt x="253" y="398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324">
                <a:extLst>
                  <a:ext uri="{FF2B5EF4-FFF2-40B4-BE49-F238E27FC236}">
                    <a16:creationId xmlns:a16="http://schemas.microsoft.com/office/drawing/2014/main" id="{3732A59F-19CB-0D4C-BAB7-69B02370A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900" y="3343937"/>
                <a:ext cx="164275" cy="91883"/>
              </a:xfrm>
              <a:custGeom>
                <a:avLst/>
                <a:gdLst>
                  <a:gd name="T0" fmla="*/ 2147483647 w 118"/>
                  <a:gd name="T1" fmla="*/ 2147483647 h 66"/>
                  <a:gd name="T2" fmla="*/ 0 w 118"/>
                  <a:gd name="T3" fmla="*/ 2147483647 h 66"/>
                  <a:gd name="T4" fmla="*/ 2147483647 w 118"/>
                  <a:gd name="T5" fmla="*/ 2147483647 h 66"/>
                  <a:gd name="T6" fmla="*/ 2147483647 w 118"/>
                  <a:gd name="T7" fmla="*/ 2147483647 h 66"/>
                  <a:gd name="T8" fmla="*/ 2147483647 w 118"/>
                  <a:gd name="T9" fmla="*/ 2147483647 h 66"/>
                  <a:gd name="T10" fmla="*/ 2147483647 w 118"/>
                  <a:gd name="T11" fmla="*/ 2147483647 h 66"/>
                  <a:gd name="T12" fmla="*/ 2147483647 w 118"/>
                  <a:gd name="T13" fmla="*/ 2147483647 h 66"/>
                  <a:gd name="T14" fmla="*/ 2147483647 w 118"/>
                  <a:gd name="T15" fmla="*/ 2147483647 h 66"/>
                  <a:gd name="T16" fmla="*/ 2147483647 w 118"/>
                  <a:gd name="T17" fmla="*/ 2147483647 h 66"/>
                  <a:gd name="T18" fmla="*/ 2147483647 w 118"/>
                  <a:gd name="T19" fmla="*/ 2147483647 h 66"/>
                  <a:gd name="T20" fmla="*/ 2147483647 w 118"/>
                  <a:gd name="T21" fmla="*/ 2147483647 h 66"/>
                  <a:gd name="T22" fmla="*/ 2147483647 w 118"/>
                  <a:gd name="T23" fmla="*/ 2147483647 h 66"/>
                  <a:gd name="T24" fmla="*/ 2147483647 w 118"/>
                  <a:gd name="T25" fmla="*/ 2147483647 h 66"/>
                  <a:gd name="T26" fmla="*/ 2147483647 w 118"/>
                  <a:gd name="T27" fmla="*/ 0 h 66"/>
                  <a:gd name="T28" fmla="*/ 2147483647 w 118"/>
                  <a:gd name="T29" fmla="*/ 0 h 66"/>
                  <a:gd name="T30" fmla="*/ 2147483647 w 118"/>
                  <a:gd name="T31" fmla="*/ 2147483647 h 66"/>
                  <a:gd name="T32" fmla="*/ 2147483647 w 118"/>
                  <a:gd name="T33" fmla="*/ 2147483647 h 66"/>
                  <a:gd name="T34" fmla="*/ 2147483647 w 118"/>
                  <a:gd name="T35" fmla="*/ 2147483647 h 66"/>
                  <a:gd name="T36" fmla="*/ 2147483647 w 118"/>
                  <a:gd name="T37" fmla="*/ 2147483647 h 66"/>
                  <a:gd name="T38" fmla="*/ 2147483647 w 118"/>
                  <a:gd name="T39" fmla="*/ 2147483647 h 66"/>
                  <a:gd name="T40" fmla="*/ 2147483647 w 118"/>
                  <a:gd name="T41" fmla="*/ 2147483647 h 66"/>
                  <a:gd name="T42" fmla="*/ 2147483647 w 118"/>
                  <a:gd name="T43" fmla="*/ 2147483647 h 66"/>
                  <a:gd name="T44" fmla="*/ 2147483647 w 118"/>
                  <a:gd name="T45" fmla="*/ 2147483647 h 66"/>
                  <a:gd name="T46" fmla="*/ 2147483647 w 118"/>
                  <a:gd name="T47" fmla="*/ 2147483647 h 66"/>
                  <a:gd name="T48" fmla="*/ 2147483647 w 118"/>
                  <a:gd name="T49" fmla="*/ 2147483647 h 66"/>
                  <a:gd name="T50" fmla="*/ 2147483647 w 118"/>
                  <a:gd name="T51" fmla="*/ 2147483647 h 66"/>
                  <a:gd name="T52" fmla="*/ 2147483647 w 118"/>
                  <a:gd name="T53" fmla="*/ 2147483647 h 66"/>
                  <a:gd name="T54" fmla="*/ 2147483647 w 118"/>
                  <a:gd name="T55" fmla="*/ 2147483647 h 66"/>
                  <a:gd name="T56" fmla="*/ 2147483647 w 118"/>
                  <a:gd name="T57" fmla="*/ 2147483647 h 66"/>
                  <a:gd name="T58" fmla="*/ 2147483647 w 118"/>
                  <a:gd name="T59" fmla="*/ 2147483647 h 66"/>
                  <a:gd name="T60" fmla="*/ 2147483647 w 118"/>
                  <a:gd name="T61" fmla="*/ 2147483647 h 66"/>
                  <a:gd name="T62" fmla="*/ 2147483647 w 118"/>
                  <a:gd name="T63" fmla="*/ 2147483647 h 66"/>
                  <a:gd name="T64" fmla="*/ 2147483647 w 118"/>
                  <a:gd name="T65" fmla="*/ 2147483647 h 66"/>
                  <a:gd name="T66" fmla="*/ 2147483647 w 118"/>
                  <a:gd name="T67" fmla="*/ 2147483647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66"/>
                  <a:gd name="T104" fmla="*/ 118 w 118"/>
                  <a:gd name="T105" fmla="*/ 66 h 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66">
                    <a:moveTo>
                      <a:pt x="2" y="45"/>
                    </a:moveTo>
                    <a:lnTo>
                      <a:pt x="0" y="41"/>
                    </a:lnTo>
                    <a:lnTo>
                      <a:pt x="1" y="37"/>
                    </a:lnTo>
                    <a:lnTo>
                      <a:pt x="3" y="31"/>
                    </a:lnTo>
                    <a:lnTo>
                      <a:pt x="6" y="25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5" y="11"/>
                    </a:lnTo>
                    <a:lnTo>
                      <a:pt x="34" y="10"/>
                    </a:lnTo>
                    <a:lnTo>
                      <a:pt x="45" y="6"/>
                    </a:lnTo>
                    <a:lnTo>
                      <a:pt x="54" y="4"/>
                    </a:lnTo>
                    <a:lnTo>
                      <a:pt x="63" y="2"/>
                    </a:lnTo>
                    <a:lnTo>
                      <a:pt x="71" y="1"/>
                    </a:lnTo>
                    <a:lnTo>
                      <a:pt x="79" y="0"/>
                    </a:lnTo>
                    <a:lnTo>
                      <a:pt x="86" y="0"/>
                    </a:lnTo>
                    <a:lnTo>
                      <a:pt x="91" y="1"/>
                    </a:lnTo>
                    <a:lnTo>
                      <a:pt x="97" y="3"/>
                    </a:lnTo>
                    <a:lnTo>
                      <a:pt x="102" y="5"/>
                    </a:lnTo>
                    <a:lnTo>
                      <a:pt x="106" y="8"/>
                    </a:lnTo>
                    <a:lnTo>
                      <a:pt x="109" y="12"/>
                    </a:lnTo>
                    <a:lnTo>
                      <a:pt x="112" y="16"/>
                    </a:lnTo>
                    <a:lnTo>
                      <a:pt x="114" y="22"/>
                    </a:lnTo>
                    <a:lnTo>
                      <a:pt x="116" y="27"/>
                    </a:lnTo>
                    <a:lnTo>
                      <a:pt x="117" y="34"/>
                    </a:lnTo>
                    <a:lnTo>
                      <a:pt x="117" y="42"/>
                    </a:lnTo>
                    <a:lnTo>
                      <a:pt x="58" y="65"/>
                    </a:lnTo>
                    <a:lnTo>
                      <a:pt x="51" y="65"/>
                    </a:lnTo>
                    <a:lnTo>
                      <a:pt x="45" y="63"/>
                    </a:lnTo>
                    <a:lnTo>
                      <a:pt x="40" y="61"/>
                    </a:lnTo>
                    <a:lnTo>
                      <a:pt x="35" y="60"/>
                    </a:lnTo>
                    <a:lnTo>
                      <a:pt x="29" y="57"/>
                    </a:lnTo>
                    <a:lnTo>
                      <a:pt x="23" y="53"/>
                    </a:lnTo>
                    <a:lnTo>
                      <a:pt x="13" y="49"/>
                    </a:lnTo>
                    <a:lnTo>
                      <a:pt x="2" y="45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328">
                <a:extLst>
                  <a:ext uri="{FF2B5EF4-FFF2-40B4-BE49-F238E27FC236}">
                    <a16:creationId xmlns:a16="http://schemas.microsoft.com/office/drawing/2014/main" id="{F53426B9-97B2-144A-8E0D-2F9A7ECF0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606" y="3413545"/>
                <a:ext cx="400943" cy="311845"/>
              </a:xfrm>
              <a:custGeom>
                <a:avLst/>
                <a:gdLst>
                  <a:gd name="T0" fmla="*/ 2147483647 w 288"/>
                  <a:gd name="T1" fmla="*/ 2147483647 h 224"/>
                  <a:gd name="T2" fmla="*/ 2147483647 w 288"/>
                  <a:gd name="T3" fmla="*/ 2147483647 h 224"/>
                  <a:gd name="T4" fmla="*/ 2147483647 w 288"/>
                  <a:gd name="T5" fmla="*/ 2147483647 h 224"/>
                  <a:gd name="T6" fmla="*/ 2147483647 w 288"/>
                  <a:gd name="T7" fmla="*/ 2147483647 h 224"/>
                  <a:gd name="T8" fmla="*/ 2147483647 w 288"/>
                  <a:gd name="T9" fmla="*/ 2147483647 h 224"/>
                  <a:gd name="T10" fmla="*/ 2147483647 w 288"/>
                  <a:gd name="T11" fmla="*/ 2147483647 h 224"/>
                  <a:gd name="T12" fmla="*/ 2147483647 w 288"/>
                  <a:gd name="T13" fmla="*/ 2147483647 h 224"/>
                  <a:gd name="T14" fmla="*/ 2147483647 w 288"/>
                  <a:gd name="T15" fmla="*/ 2147483647 h 224"/>
                  <a:gd name="T16" fmla="*/ 2147483647 w 288"/>
                  <a:gd name="T17" fmla="*/ 2147483647 h 224"/>
                  <a:gd name="T18" fmla="*/ 2147483647 w 288"/>
                  <a:gd name="T19" fmla="*/ 2147483647 h 224"/>
                  <a:gd name="T20" fmla="*/ 2147483647 w 288"/>
                  <a:gd name="T21" fmla="*/ 2147483647 h 224"/>
                  <a:gd name="T22" fmla="*/ 2147483647 w 288"/>
                  <a:gd name="T23" fmla="*/ 2147483647 h 224"/>
                  <a:gd name="T24" fmla="*/ 2147483647 w 288"/>
                  <a:gd name="T25" fmla="*/ 2147483647 h 224"/>
                  <a:gd name="T26" fmla="*/ 2147483647 w 288"/>
                  <a:gd name="T27" fmla="*/ 2147483647 h 224"/>
                  <a:gd name="T28" fmla="*/ 2147483647 w 288"/>
                  <a:gd name="T29" fmla="*/ 2147483647 h 224"/>
                  <a:gd name="T30" fmla="*/ 2147483647 w 288"/>
                  <a:gd name="T31" fmla="*/ 2147483647 h 224"/>
                  <a:gd name="T32" fmla="*/ 2147483647 w 288"/>
                  <a:gd name="T33" fmla="*/ 2147483647 h 224"/>
                  <a:gd name="T34" fmla="*/ 2147483647 w 288"/>
                  <a:gd name="T35" fmla="*/ 2147483647 h 224"/>
                  <a:gd name="T36" fmla="*/ 2147483647 w 288"/>
                  <a:gd name="T37" fmla="*/ 2147483647 h 224"/>
                  <a:gd name="T38" fmla="*/ 2147483647 w 288"/>
                  <a:gd name="T39" fmla="*/ 2147483647 h 224"/>
                  <a:gd name="T40" fmla="*/ 2147483647 w 288"/>
                  <a:gd name="T41" fmla="*/ 2147483647 h 224"/>
                  <a:gd name="T42" fmla="*/ 2147483647 w 288"/>
                  <a:gd name="T43" fmla="*/ 2147483647 h 224"/>
                  <a:gd name="T44" fmla="*/ 2147483647 w 288"/>
                  <a:gd name="T45" fmla="*/ 2147483647 h 224"/>
                  <a:gd name="T46" fmla="*/ 2147483647 w 288"/>
                  <a:gd name="T47" fmla="*/ 2147483647 h 224"/>
                  <a:gd name="T48" fmla="*/ 2147483647 w 288"/>
                  <a:gd name="T49" fmla="*/ 2147483647 h 224"/>
                  <a:gd name="T50" fmla="*/ 2147483647 w 288"/>
                  <a:gd name="T51" fmla="*/ 2147483647 h 224"/>
                  <a:gd name="T52" fmla="*/ 2147483647 w 288"/>
                  <a:gd name="T53" fmla="*/ 2147483647 h 224"/>
                  <a:gd name="T54" fmla="*/ 2147483647 w 288"/>
                  <a:gd name="T55" fmla="*/ 2147483647 h 224"/>
                  <a:gd name="T56" fmla="*/ 2147483647 w 288"/>
                  <a:gd name="T57" fmla="*/ 2147483647 h 224"/>
                  <a:gd name="T58" fmla="*/ 2147483647 w 288"/>
                  <a:gd name="T59" fmla="*/ 2147483647 h 224"/>
                  <a:gd name="T60" fmla="*/ 2147483647 w 288"/>
                  <a:gd name="T61" fmla="*/ 2147483647 h 224"/>
                  <a:gd name="T62" fmla="*/ 2147483647 w 288"/>
                  <a:gd name="T63" fmla="*/ 2147483647 h 224"/>
                  <a:gd name="T64" fmla="*/ 2147483647 w 288"/>
                  <a:gd name="T65" fmla="*/ 2147483647 h 224"/>
                  <a:gd name="T66" fmla="*/ 2147483647 w 288"/>
                  <a:gd name="T67" fmla="*/ 2147483647 h 224"/>
                  <a:gd name="T68" fmla="*/ 2147483647 w 288"/>
                  <a:gd name="T69" fmla="*/ 2147483647 h 224"/>
                  <a:gd name="T70" fmla="*/ 2147483647 w 288"/>
                  <a:gd name="T71" fmla="*/ 2147483647 h 224"/>
                  <a:gd name="T72" fmla="*/ 2147483647 w 288"/>
                  <a:gd name="T73" fmla="*/ 2147483647 h 224"/>
                  <a:gd name="T74" fmla="*/ 2147483647 w 288"/>
                  <a:gd name="T75" fmla="*/ 2147483647 h 224"/>
                  <a:gd name="T76" fmla="*/ 2147483647 w 288"/>
                  <a:gd name="T77" fmla="*/ 2147483647 h 224"/>
                  <a:gd name="T78" fmla="*/ 2147483647 w 288"/>
                  <a:gd name="T79" fmla="*/ 2147483647 h 224"/>
                  <a:gd name="T80" fmla="*/ 2147483647 w 288"/>
                  <a:gd name="T81" fmla="*/ 2147483647 h 224"/>
                  <a:gd name="T82" fmla="*/ 2147483647 w 288"/>
                  <a:gd name="T83" fmla="*/ 2147483647 h 224"/>
                  <a:gd name="T84" fmla="*/ 2147483647 w 288"/>
                  <a:gd name="T85" fmla="*/ 2147483647 h 224"/>
                  <a:gd name="T86" fmla="*/ 2147483647 w 288"/>
                  <a:gd name="T87" fmla="*/ 2147483647 h 224"/>
                  <a:gd name="T88" fmla="*/ 2147483647 w 288"/>
                  <a:gd name="T89" fmla="*/ 2147483647 h 224"/>
                  <a:gd name="T90" fmla="*/ 2147483647 w 288"/>
                  <a:gd name="T91" fmla="*/ 2147483647 h 224"/>
                  <a:gd name="T92" fmla="*/ 2147483647 w 288"/>
                  <a:gd name="T93" fmla="*/ 2147483647 h 224"/>
                  <a:gd name="T94" fmla="*/ 2147483647 w 288"/>
                  <a:gd name="T95" fmla="*/ 2147483647 h 224"/>
                  <a:gd name="T96" fmla="*/ 2147483647 w 288"/>
                  <a:gd name="T97" fmla="*/ 2147483647 h 224"/>
                  <a:gd name="T98" fmla="*/ 2147483647 w 288"/>
                  <a:gd name="T99" fmla="*/ 2147483647 h 224"/>
                  <a:gd name="T100" fmla="*/ 2147483647 w 288"/>
                  <a:gd name="T101" fmla="*/ 2147483647 h 224"/>
                  <a:gd name="T102" fmla="*/ 2147483647 w 288"/>
                  <a:gd name="T103" fmla="*/ 0 h 2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88"/>
                  <a:gd name="T157" fmla="*/ 0 h 224"/>
                  <a:gd name="T158" fmla="*/ 288 w 288"/>
                  <a:gd name="T159" fmla="*/ 224 h 2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88" h="224">
                    <a:moveTo>
                      <a:pt x="66" y="0"/>
                    </a:moveTo>
                    <a:lnTo>
                      <a:pt x="72" y="1"/>
                    </a:lnTo>
                    <a:lnTo>
                      <a:pt x="80" y="3"/>
                    </a:lnTo>
                    <a:lnTo>
                      <a:pt x="87" y="5"/>
                    </a:lnTo>
                    <a:lnTo>
                      <a:pt x="95" y="7"/>
                    </a:lnTo>
                    <a:lnTo>
                      <a:pt x="102" y="9"/>
                    </a:lnTo>
                    <a:lnTo>
                      <a:pt x="109" y="12"/>
                    </a:lnTo>
                    <a:lnTo>
                      <a:pt x="116" y="15"/>
                    </a:lnTo>
                    <a:lnTo>
                      <a:pt x="123" y="18"/>
                    </a:lnTo>
                    <a:lnTo>
                      <a:pt x="130" y="21"/>
                    </a:lnTo>
                    <a:lnTo>
                      <a:pt x="137" y="24"/>
                    </a:lnTo>
                    <a:lnTo>
                      <a:pt x="144" y="27"/>
                    </a:lnTo>
                    <a:lnTo>
                      <a:pt x="151" y="30"/>
                    </a:lnTo>
                    <a:lnTo>
                      <a:pt x="158" y="33"/>
                    </a:lnTo>
                    <a:lnTo>
                      <a:pt x="165" y="35"/>
                    </a:lnTo>
                    <a:lnTo>
                      <a:pt x="172" y="37"/>
                    </a:lnTo>
                    <a:lnTo>
                      <a:pt x="180" y="39"/>
                    </a:lnTo>
                    <a:lnTo>
                      <a:pt x="185" y="41"/>
                    </a:lnTo>
                    <a:lnTo>
                      <a:pt x="189" y="44"/>
                    </a:lnTo>
                    <a:lnTo>
                      <a:pt x="192" y="48"/>
                    </a:lnTo>
                    <a:lnTo>
                      <a:pt x="193" y="53"/>
                    </a:lnTo>
                    <a:lnTo>
                      <a:pt x="193" y="55"/>
                    </a:lnTo>
                    <a:lnTo>
                      <a:pt x="194" y="57"/>
                    </a:lnTo>
                    <a:lnTo>
                      <a:pt x="194" y="60"/>
                    </a:lnTo>
                    <a:lnTo>
                      <a:pt x="195" y="62"/>
                    </a:lnTo>
                    <a:lnTo>
                      <a:pt x="196" y="65"/>
                    </a:lnTo>
                    <a:lnTo>
                      <a:pt x="197" y="68"/>
                    </a:lnTo>
                    <a:lnTo>
                      <a:pt x="198" y="71"/>
                    </a:lnTo>
                    <a:lnTo>
                      <a:pt x="199" y="73"/>
                    </a:lnTo>
                    <a:lnTo>
                      <a:pt x="202" y="78"/>
                    </a:lnTo>
                    <a:lnTo>
                      <a:pt x="206" y="83"/>
                    </a:lnTo>
                    <a:lnTo>
                      <a:pt x="209" y="88"/>
                    </a:lnTo>
                    <a:lnTo>
                      <a:pt x="212" y="93"/>
                    </a:lnTo>
                    <a:lnTo>
                      <a:pt x="215" y="97"/>
                    </a:lnTo>
                    <a:lnTo>
                      <a:pt x="217" y="102"/>
                    </a:lnTo>
                    <a:lnTo>
                      <a:pt x="219" y="108"/>
                    </a:lnTo>
                    <a:lnTo>
                      <a:pt x="221" y="113"/>
                    </a:lnTo>
                    <a:lnTo>
                      <a:pt x="223" y="116"/>
                    </a:lnTo>
                    <a:lnTo>
                      <a:pt x="224" y="119"/>
                    </a:lnTo>
                    <a:lnTo>
                      <a:pt x="225" y="121"/>
                    </a:lnTo>
                    <a:lnTo>
                      <a:pt x="227" y="124"/>
                    </a:lnTo>
                    <a:lnTo>
                      <a:pt x="228" y="127"/>
                    </a:lnTo>
                    <a:lnTo>
                      <a:pt x="229" y="129"/>
                    </a:lnTo>
                    <a:lnTo>
                      <a:pt x="230" y="130"/>
                    </a:lnTo>
                    <a:lnTo>
                      <a:pt x="231" y="133"/>
                    </a:lnTo>
                    <a:lnTo>
                      <a:pt x="232" y="135"/>
                    </a:lnTo>
                    <a:lnTo>
                      <a:pt x="235" y="137"/>
                    </a:lnTo>
                    <a:lnTo>
                      <a:pt x="237" y="138"/>
                    </a:lnTo>
                    <a:lnTo>
                      <a:pt x="239" y="139"/>
                    </a:lnTo>
                    <a:lnTo>
                      <a:pt x="242" y="140"/>
                    </a:lnTo>
                    <a:lnTo>
                      <a:pt x="245" y="141"/>
                    </a:lnTo>
                    <a:lnTo>
                      <a:pt x="249" y="141"/>
                    </a:lnTo>
                    <a:lnTo>
                      <a:pt x="251" y="141"/>
                    </a:lnTo>
                    <a:lnTo>
                      <a:pt x="254" y="140"/>
                    </a:lnTo>
                    <a:lnTo>
                      <a:pt x="256" y="139"/>
                    </a:lnTo>
                    <a:lnTo>
                      <a:pt x="259" y="139"/>
                    </a:lnTo>
                    <a:lnTo>
                      <a:pt x="260" y="138"/>
                    </a:lnTo>
                    <a:lnTo>
                      <a:pt x="263" y="138"/>
                    </a:lnTo>
                    <a:lnTo>
                      <a:pt x="264" y="138"/>
                    </a:lnTo>
                    <a:lnTo>
                      <a:pt x="266" y="138"/>
                    </a:lnTo>
                    <a:lnTo>
                      <a:pt x="268" y="137"/>
                    </a:lnTo>
                    <a:lnTo>
                      <a:pt x="273" y="139"/>
                    </a:lnTo>
                    <a:lnTo>
                      <a:pt x="276" y="140"/>
                    </a:lnTo>
                    <a:lnTo>
                      <a:pt x="278" y="142"/>
                    </a:lnTo>
                    <a:lnTo>
                      <a:pt x="281" y="145"/>
                    </a:lnTo>
                    <a:lnTo>
                      <a:pt x="277" y="150"/>
                    </a:lnTo>
                    <a:lnTo>
                      <a:pt x="274" y="155"/>
                    </a:lnTo>
                    <a:lnTo>
                      <a:pt x="271" y="160"/>
                    </a:lnTo>
                    <a:lnTo>
                      <a:pt x="268" y="166"/>
                    </a:lnTo>
                    <a:lnTo>
                      <a:pt x="266" y="171"/>
                    </a:lnTo>
                    <a:lnTo>
                      <a:pt x="264" y="177"/>
                    </a:lnTo>
                    <a:lnTo>
                      <a:pt x="264" y="184"/>
                    </a:lnTo>
                    <a:lnTo>
                      <a:pt x="266" y="190"/>
                    </a:lnTo>
                    <a:lnTo>
                      <a:pt x="268" y="194"/>
                    </a:lnTo>
                    <a:lnTo>
                      <a:pt x="271" y="199"/>
                    </a:lnTo>
                    <a:lnTo>
                      <a:pt x="274" y="203"/>
                    </a:lnTo>
                    <a:lnTo>
                      <a:pt x="277" y="205"/>
                    </a:lnTo>
                    <a:lnTo>
                      <a:pt x="279" y="210"/>
                    </a:lnTo>
                    <a:lnTo>
                      <a:pt x="282" y="213"/>
                    </a:lnTo>
                    <a:lnTo>
                      <a:pt x="284" y="218"/>
                    </a:lnTo>
                    <a:lnTo>
                      <a:pt x="287" y="222"/>
                    </a:lnTo>
                    <a:lnTo>
                      <a:pt x="284" y="223"/>
                    </a:lnTo>
                    <a:lnTo>
                      <a:pt x="281" y="223"/>
                    </a:lnTo>
                    <a:lnTo>
                      <a:pt x="278" y="223"/>
                    </a:lnTo>
                    <a:lnTo>
                      <a:pt x="276" y="222"/>
                    </a:lnTo>
                    <a:lnTo>
                      <a:pt x="273" y="220"/>
                    </a:lnTo>
                    <a:lnTo>
                      <a:pt x="270" y="218"/>
                    </a:lnTo>
                    <a:lnTo>
                      <a:pt x="268" y="216"/>
                    </a:lnTo>
                    <a:lnTo>
                      <a:pt x="266" y="214"/>
                    </a:lnTo>
                    <a:lnTo>
                      <a:pt x="261" y="208"/>
                    </a:lnTo>
                    <a:lnTo>
                      <a:pt x="256" y="203"/>
                    </a:lnTo>
                    <a:lnTo>
                      <a:pt x="249" y="197"/>
                    </a:lnTo>
                    <a:lnTo>
                      <a:pt x="243" y="193"/>
                    </a:lnTo>
                    <a:lnTo>
                      <a:pt x="236" y="188"/>
                    </a:lnTo>
                    <a:lnTo>
                      <a:pt x="230" y="184"/>
                    </a:lnTo>
                    <a:lnTo>
                      <a:pt x="222" y="180"/>
                    </a:lnTo>
                    <a:lnTo>
                      <a:pt x="215" y="177"/>
                    </a:lnTo>
                    <a:lnTo>
                      <a:pt x="209" y="174"/>
                    </a:lnTo>
                    <a:lnTo>
                      <a:pt x="201" y="171"/>
                    </a:lnTo>
                    <a:lnTo>
                      <a:pt x="194" y="167"/>
                    </a:lnTo>
                    <a:lnTo>
                      <a:pt x="187" y="166"/>
                    </a:lnTo>
                    <a:lnTo>
                      <a:pt x="179" y="163"/>
                    </a:lnTo>
                    <a:lnTo>
                      <a:pt x="172" y="159"/>
                    </a:lnTo>
                    <a:lnTo>
                      <a:pt x="165" y="156"/>
                    </a:lnTo>
                    <a:lnTo>
                      <a:pt x="158" y="152"/>
                    </a:lnTo>
                    <a:lnTo>
                      <a:pt x="154" y="150"/>
                    </a:lnTo>
                    <a:lnTo>
                      <a:pt x="149" y="148"/>
                    </a:lnTo>
                    <a:lnTo>
                      <a:pt x="144" y="147"/>
                    </a:lnTo>
                    <a:lnTo>
                      <a:pt x="139" y="146"/>
                    </a:lnTo>
                    <a:lnTo>
                      <a:pt x="134" y="146"/>
                    </a:lnTo>
                    <a:lnTo>
                      <a:pt x="130" y="145"/>
                    </a:lnTo>
                    <a:lnTo>
                      <a:pt x="125" y="145"/>
                    </a:lnTo>
                    <a:lnTo>
                      <a:pt x="120" y="145"/>
                    </a:lnTo>
                    <a:lnTo>
                      <a:pt x="87" y="161"/>
                    </a:lnTo>
                    <a:lnTo>
                      <a:pt x="60" y="140"/>
                    </a:lnTo>
                    <a:lnTo>
                      <a:pt x="54" y="127"/>
                    </a:lnTo>
                    <a:lnTo>
                      <a:pt x="52" y="125"/>
                    </a:lnTo>
                    <a:lnTo>
                      <a:pt x="50" y="123"/>
                    </a:lnTo>
                    <a:lnTo>
                      <a:pt x="48" y="120"/>
                    </a:lnTo>
                    <a:lnTo>
                      <a:pt x="46" y="117"/>
                    </a:lnTo>
                    <a:lnTo>
                      <a:pt x="42" y="112"/>
                    </a:lnTo>
                    <a:lnTo>
                      <a:pt x="37" y="109"/>
                    </a:lnTo>
                    <a:lnTo>
                      <a:pt x="31" y="105"/>
                    </a:lnTo>
                    <a:lnTo>
                      <a:pt x="26" y="102"/>
                    </a:lnTo>
                    <a:lnTo>
                      <a:pt x="21" y="100"/>
                    </a:lnTo>
                    <a:lnTo>
                      <a:pt x="15" y="97"/>
                    </a:lnTo>
                    <a:lnTo>
                      <a:pt x="9" y="95"/>
                    </a:lnTo>
                    <a:lnTo>
                      <a:pt x="3" y="92"/>
                    </a:lnTo>
                    <a:lnTo>
                      <a:pt x="1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1" y="79"/>
                    </a:lnTo>
                    <a:lnTo>
                      <a:pt x="1" y="75"/>
                    </a:lnTo>
                    <a:lnTo>
                      <a:pt x="2" y="71"/>
                    </a:lnTo>
                    <a:lnTo>
                      <a:pt x="4" y="68"/>
                    </a:lnTo>
                    <a:lnTo>
                      <a:pt x="5" y="65"/>
                    </a:lnTo>
                    <a:lnTo>
                      <a:pt x="12" y="61"/>
                    </a:lnTo>
                    <a:lnTo>
                      <a:pt x="20" y="58"/>
                    </a:lnTo>
                    <a:lnTo>
                      <a:pt x="27" y="56"/>
                    </a:lnTo>
                    <a:lnTo>
                      <a:pt x="36" y="53"/>
                    </a:lnTo>
                    <a:lnTo>
                      <a:pt x="44" y="50"/>
                    </a:lnTo>
                    <a:lnTo>
                      <a:pt x="52" y="46"/>
                    </a:lnTo>
                    <a:lnTo>
                      <a:pt x="58" y="41"/>
                    </a:lnTo>
                    <a:lnTo>
                      <a:pt x="63" y="34"/>
                    </a:lnTo>
                    <a:lnTo>
                      <a:pt x="65" y="30"/>
                    </a:lnTo>
                    <a:lnTo>
                      <a:pt x="65" y="26"/>
                    </a:lnTo>
                    <a:lnTo>
                      <a:pt x="65" y="22"/>
                    </a:lnTo>
                    <a:lnTo>
                      <a:pt x="65" y="19"/>
                    </a:lnTo>
                    <a:lnTo>
                      <a:pt x="64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0" y="4"/>
                    </a:lnTo>
                    <a:lnTo>
                      <a:pt x="61" y="3"/>
                    </a:lnTo>
                    <a:lnTo>
                      <a:pt x="62" y="2"/>
                    </a:lnTo>
                    <a:lnTo>
                      <a:pt x="64" y="0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375">
                <a:extLst>
                  <a:ext uri="{FF2B5EF4-FFF2-40B4-BE49-F238E27FC236}">
                    <a16:creationId xmlns:a16="http://schemas.microsoft.com/office/drawing/2014/main" id="{1FD0D192-AE74-C64B-A717-45DA44189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155" y="3778292"/>
                <a:ext cx="91883" cy="148961"/>
              </a:xfrm>
              <a:custGeom>
                <a:avLst/>
                <a:gdLst>
                  <a:gd name="T0" fmla="*/ 2147483647 w 67"/>
                  <a:gd name="T1" fmla="*/ 2147483647 h 107"/>
                  <a:gd name="T2" fmla="*/ 2147483647 w 67"/>
                  <a:gd name="T3" fmla="*/ 2147483647 h 107"/>
                  <a:gd name="T4" fmla="*/ 2147483647 w 67"/>
                  <a:gd name="T5" fmla="*/ 2147483647 h 107"/>
                  <a:gd name="T6" fmla="*/ 2147483647 w 67"/>
                  <a:gd name="T7" fmla="*/ 2147483647 h 107"/>
                  <a:gd name="T8" fmla="*/ 2147483647 w 67"/>
                  <a:gd name="T9" fmla="*/ 2147483647 h 107"/>
                  <a:gd name="T10" fmla="*/ 2147483647 w 67"/>
                  <a:gd name="T11" fmla="*/ 2147483647 h 107"/>
                  <a:gd name="T12" fmla="*/ 2147483647 w 67"/>
                  <a:gd name="T13" fmla="*/ 2147483647 h 107"/>
                  <a:gd name="T14" fmla="*/ 2147483647 w 67"/>
                  <a:gd name="T15" fmla="*/ 2147483647 h 107"/>
                  <a:gd name="T16" fmla="*/ 2147483647 w 67"/>
                  <a:gd name="T17" fmla="*/ 2147483647 h 107"/>
                  <a:gd name="T18" fmla="*/ 2147483647 w 67"/>
                  <a:gd name="T19" fmla="*/ 2147483647 h 107"/>
                  <a:gd name="T20" fmla="*/ 2147483647 w 67"/>
                  <a:gd name="T21" fmla="*/ 2147483647 h 107"/>
                  <a:gd name="T22" fmla="*/ 2147483647 w 67"/>
                  <a:gd name="T23" fmla="*/ 2147483647 h 107"/>
                  <a:gd name="T24" fmla="*/ 2147483647 w 67"/>
                  <a:gd name="T25" fmla="*/ 2147483647 h 107"/>
                  <a:gd name="T26" fmla="*/ 2147483647 w 67"/>
                  <a:gd name="T27" fmla="*/ 2147483647 h 107"/>
                  <a:gd name="T28" fmla="*/ 2147483647 w 67"/>
                  <a:gd name="T29" fmla="*/ 2147483647 h 107"/>
                  <a:gd name="T30" fmla="*/ 2147483647 w 67"/>
                  <a:gd name="T31" fmla="*/ 2147483647 h 107"/>
                  <a:gd name="T32" fmla="*/ 2147483647 w 67"/>
                  <a:gd name="T33" fmla="*/ 2147483647 h 107"/>
                  <a:gd name="T34" fmla="*/ 2147483647 w 67"/>
                  <a:gd name="T35" fmla="*/ 2147483647 h 107"/>
                  <a:gd name="T36" fmla="*/ 2147483647 w 67"/>
                  <a:gd name="T37" fmla="*/ 2147483647 h 107"/>
                  <a:gd name="T38" fmla="*/ 2147483647 w 67"/>
                  <a:gd name="T39" fmla="*/ 2147483647 h 107"/>
                  <a:gd name="T40" fmla="*/ 2147483647 w 67"/>
                  <a:gd name="T41" fmla="*/ 2147483647 h 107"/>
                  <a:gd name="T42" fmla="*/ 2147483647 w 67"/>
                  <a:gd name="T43" fmla="*/ 2147483647 h 107"/>
                  <a:gd name="T44" fmla="*/ 2147483647 w 67"/>
                  <a:gd name="T45" fmla="*/ 2147483647 h 107"/>
                  <a:gd name="T46" fmla="*/ 2147483647 w 67"/>
                  <a:gd name="T47" fmla="*/ 2147483647 h 107"/>
                  <a:gd name="T48" fmla="*/ 2147483647 w 67"/>
                  <a:gd name="T49" fmla="*/ 2147483647 h 107"/>
                  <a:gd name="T50" fmla="*/ 2147483647 w 67"/>
                  <a:gd name="T51" fmla="*/ 2147483647 h 107"/>
                  <a:gd name="T52" fmla="*/ 2147483647 w 67"/>
                  <a:gd name="T53" fmla="*/ 2147483647 h 107"/>
                  <a:gd name="T54" fmla="*/ 2147483647 w 67"/>
                  <a:gd name="T55" fmla="*/ 2147483647 h 107"/>
                  <a:gd name="T56" fmla="*/ 2147483647 w 67"/>
                  <a:gd name="T57" fmla="*/ 2147483647 h 107"/>
                  <a:gd name="T58" fmla="*/ 2147483647 w 67"/>
                  <a:gd name="T59" fmla="*/ 2147483647 h 107"/>
                  <a:gd name="T60" fmla="*/ 2147483647 w 67"/>
                  <a:gd name="T61" fmla="*/ 2147483647 h 107"/>
                  <a:gd name="T62" fmla="*/ 2147483647 w 67"/>
                  <a:gd name="T63" fmla="*/ 2147483647 h 107"/>
                  <a:gd name="T64" fmla="*/ 2147483647 w 67"/>
                  <a:gd name="T65" fmla="*/ 2147483647 h 107"/>
                  <a:gd name="T66" fmla="*/ 2147483647 w 67"/>
                  <a:gd name="T67" fmla="*/ 2147483647 h 107"/>
                  <a:gd name="T68" fmla="*/ 2147483647 w 67"/>
                  <a:gd name="T69" fmla="*/ 2147483647 h 107"/>
                  <a:gd name="T70" fmla="*/ 2147483647 w 67"/>
                  <a:gd name="T71" fmla="*/ 2147483647 h 107"/>
                  <a:gd name="T72" fmla="*/ 2147483647 w 67"/>
                  <a:gd name="T73" fmla="*/ 2147483647 h 107"/>
                  <a:gd name="T74" fmla="*/ 2147483647 w 67"/>
                  <a:gd name="T75" fmla="*/ 2147483647 h 107"/>
                  <a:gd name="T76" fmla="*/ 2147483647 w 67"/>
                  <a:gd name="T77" fmla="*/ 2147483647 h 107"/>
                  <a:gd name="T78" fmla="*/ 2147483647 w 67"/>
                  <a:gd name="T79" fmla="*/ 2147483647 h 107"/>
                  <a:gd name="T80" fmla="*/ 0 w 67"/>
                  <a:gd name="T81" fmla="*/ 2147483647 h 107"/>
                  <a:gd name="T82" fmla="*/ 0 w 67"/>
                  <a:gd name="T83" fmla="*/ 2147483647 h 107"/>
                  <a:gd name="T84" fmla="*/ 2147483647 w 67"/>
                  <a:gd name="T85" fmla="*/ 2147483647 h 107"/>
                  <a:gd name="T86" fmla="*/ 2147483647 w 67"/>
                  <a:gd name="T87" fmla="*/ 2147483647 h 107"/>
                  <a:gd name="T88" fmla="*/ 2147483647 w 67"/>
                  <a:gd name="T89" fmla="*/ 2147483647 h 107"/>
                  <a:gd name="T90" fmla="*/ 2147483647 w 67"/>
                  <a:gd name="T91" fmla="*/ 2147483647 h 107"/>
                  <a:gd name="T92" fmla="*/ 2147483647 w 67"/>
                  <a:gd name="T93" fmla="*/ 2147483647 h 107"/>
                  <a:gd name="T94" fmla="*/ 2147483647 w 67"/>
                  <a:gd name="T95" fmla="*/ 2147483647 h 107"/>
                  <a:gd name="T96" fmla="*/ 2147483647 w 67"/>
                  <a:gd name="T97" fmla="*/ 2147483647 h 107"/>
                  <a:gd name="T98" fmla="*/ 2147483647 w 67"/>
                  <a:gd name="T99" fmla="*/ 2147483647 h 107"/>
                  <a:gd name="T100" fmla="*/ 2147483647 w 67"/>
                  <a:gd name="T101" fmla="*/ 2147483647 h 107"/>
                  <a:gd name="T102" fmla="*/ 2147483647 w 67"/>
                  <a:gd name="T103" fmla="*/ 2147483647 h 107"/>
                  <a:gd name="T104" fmla="*/ 2147483647 w 67"/>
                  <a:gd name="T105" fmla="*/ 2147483647 h 107"/>
                  <a:gd name="T106" fmla="*/ 2147483647 w 67"/>
                  <a:gd name="T107" fmla="*/ 2147483647 h 107"/>
                  <a:gd name="T108" fmla="*/ 2147483647 w 67"/>
                  <a:gd name="T109" fmla="*/ 2147483647 h 107"/>
                  <a:gd name="T110" fmla="*/ 2147483647 w 67"/>
                  <a:gd name="T111" fmla="*/ 0 h 107"/>
                  <a:gd name="T112" fmla="*/ 2147483647 w 67"/>
                  <a:gd name="T113" fmla="*/ 2147483647 h 1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7"/>
                  <a:gd name="T172" fmla="*/ 0 h 107"/>
                  <a:gd name="T173" fmla="*/ 67 w 67"/>
                  <a:gd name="T174" fmla="*/ 107 h 10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7" h="107">
                    <a:moveTo>
                      <a:pt x="11" y="1"/>
                    </a:moveTo>
                    <a:lnTo>
                      <a:pt x="12" y="3"/>
                    </a:lnTo>
                    <a:lnTo>
                      <a:pt x="14" y="5"/>
                    </a:lnTo>
                    <a:lnTo>
                      <a:pt x="16" y="8"/>
                    </a:lnTo>
                    <a:lnTo>
                      <a:pt x="18" y="9"/>
                    </a:lnTo>
                    <a:lnTo>
                      <a:pt x="50" y="5"/>
                    </a:lnTo>
                    <a:lnTo>
                      <a:pt x="51" y="4"/>
                    </a:lnTo>
                    <a:lnTo>
                      <a:pt x="52" y="3"/>
                    </a:lnTo>
                    <a:lnTo>
                      <a:pt x="53" y="5"/>
                    </a:lnTo>
                    <a:lnTo>
                      <a:pt x="53" y="9"/>
                    </a:lnTo>
                    <a:lnTo>
                      <a:pt x="52" y="12"/>
                    </a:lnTo>
                    <a:lnTo>
                      <a:pt x="51" y="15"/>
                    </a:lnTo>
                    <a:lnTo>
                      <a:pt x="50" y="15"/>
                    </a:lnTo>
                    <a:lnTo>
                      <a:pt x="50" y="16"/>
                    </a:lnTo>
                    <a:lnTo>
                      <a:pt x="49" y="26"/>
                    </a:lnTo>
                    <a:lnTo>
                      <a:pt x="50" y="34"/>
                    </a:lnTo>
                    <a:lnTo>
                      <a:pt x="53" y="42"/>
                    </a:lnTo>
                    <a:lnTo>
                      <a:pt x="58" y="50"/>
                    </a:lnTo>
                    <a:lnTo>
                      <a:pt x="61" y="59"/>
                    </a:lnTo>
                    <a:lnTo>
                      <a:pt x="64" y="66"/>
                    </a:lnTo>
                    <a:lnTo>
                      <a:pt x="66" y="75"/>
                    </a:lnTo>
                    <a:lnTo>
                      <a:pt x="66" y="83"/>
                    </a:lnTo>
                    <a:lnTo>
                      <a:pt x="61" y="90"/>
                    </a:lnTo>
                    <a:lnTo>
                      <a:pt x="58" y="95"/>
                    </a:lnTo>
                    <a:lnTo>
                      <a:pt x="54" y="97"/>
                    </a:lnTo>
                    <a:lnTo>
                      <a:pt x="50" y="99"/>
                    </a:lnTo>
                    <a:lnTo>
                      <a:pt x="47" y="101"/>
                    </a:lnTo>
                    <a:lnTo>
                      <a:pt x="41" y="103"/>
                    </a:lnTo>
                    <a:lnTo>
                      <a:pt x="34" y="104"/>
                    </a:lnTo>
                    <a:lnTo>
                      <a:pt x="26" y="106"/>
                    </a:lnTo>
                    <a:lnTo>
                      <a:pt x="18" y="105"/>
                    </a:lnTo>
                    <a:lnTo>
                      <a:pt x="14" y="103"/>
                    </a:lnTo>
                    <a:lnTo>
                      <a:pt x="10" y="99"/>
                    </a:lnTo>
                    <a:lnTo>
                      <a:pt x="8" y="95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4" y="80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4"/>
                    </a:lnTo>
                    <a:lnTo>
                      <a:pt x="2" y="47"/>
                    </a:lnTo>
                    <a:lnTo>
                      <a:pt x="3" y="41"/>
                    </a:lnTo>
                    <a:lnTo>
                      <a:pt x="4" y="34"/>
                    </a:lnTo>
                    <a:lnTo>
                      <a:pt x="5" y="27"/>
                    </a:lnTo>
                    <a:lnTo>
                      <a:pt x="6" y="21"/>
                    </a:lnTo>
                    <a:lnTo>
                      <a:pt x="6" y="18"/>
                    </a:lnTo>
                    <a:lnTo>
                      <a:pt x="6" y="15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1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378">
                <a:extLst>
                  <a:ext uri="{FF2B5EF4-FFF2-40B4-BE49-F238E27FC236}">
                    <a16:creationId xmlns:a16="http://schemas.microsoft.com/office/drawing/2014/main" id="{C267544E-D22B-EA4E-BF5D-55CCE2B22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193" y="2991719"/>
                <a:ext cx="257551" cy="361962"/>
              </a:xfrm>
              <a:custGeom>
                <a:avLst/>
                <a:gdLst>
                  <a:gd name="T0" fmla="*/ 2147483647 w 185"/>
                  <a:gd name="T1" fmla="*/ 2147483647 h 260"/>
                  <a:gd name="T2" fmla="*/ 2147483647 w 185"/>
                  <a:gd name="T3" fmla="*/ 2147483647 h 260"/>
                  <a:gd name="T4" fmla="*/ 2147483647 w 185"/>
                  <a:gd name="T5" fmla="*/ 2147483647 h 260"/>
                  <a:gd name="T6" fmla="*/ 2147483647 w 185"/>
                  <a:gd name="T7" fmla="*/ 2147483647 h 260"/>
                  <a:gd name="T8" fmla="*/ 2147483647 w 185"/>
                  <a:gd name="T9" fmla="*/ 2147483647 h 260"/>
                  <a:gd name="T10" fmla="*/ 2147483647 w 185"/>
                  <a:gd name="T11" fmla="*/ 2147483647 h 260"/>
                  <a:gd name="T12" fmla="*/ 2147483647 w 185"/>
                  <a:gd name="T13" fmla="*/ 2147483647 h 260"/>
                  <a:gd name="T14" fmla="*/ 2147483647 w 185"/>
                  <a:gd name="T15" fmla="*/ 2147483647 h 260"/>
                  <a:gd name="T16" fmla="*/ 2147483647 w 185"/>
                  <a:gd name="T17" fmla="*/ 2147483647 h 260"/>
                  <a:gd name="T18" fmla="*/ 2147483647 w 185"/>
                  <a:gd name="T19" fmla="*/ 2147483647 h 260"/>
                  <a:gd name="T20" fmla="*/ 2147483647 w 185"/>
                  <a:gd name="T21" fmla="*/ 2147483647 h 260"/>
                  <a:gd name="T22" fmla="*/ 2147483647 w 185"/>
                  <a:gd name="T23" fmla="*/ 2147483647 h 260"/>
                  <a:gd name="T24" fmla="*/ 2147483647 w 185"/>
                  <a:gd name="T25" fmla="*/ 2147483647 h 260"/>
                  <a:gd name="T26" fmla="*/ 2147483647 w 185"/>
                  <a:gd name="T27" fmla="*/ 2147483647 h 260"/>
                  <a:gd name="T28" fmla="*/ 2147483647 w 185"/>
                  <a:gd name="T29" fmla="*/ 2147483647 h 260"/>
                  <a:gd name="T30" fmla="*/ 2147483647 w 185"/>
                  <a:gd name="T31" fmla="*/ 2147483647 h 260"/>
                  <a:gd name="T32" fmla="*/ 2147483647 w 185"/>
                  <a:gd name="T33" fmla="*/ 2147483647 h 260"/>
                  <a:gd name="T34" fmla="*/ 2147483647 w 185"/>
                  <a:gd name="T35" fmla="*/ 2147483647 h 260"/>
                  <a:gd name="T36" fmla="*/ 2147483647 w 185"/>
                  <a:gd name="T37" fmla="*/ 2147483647 h 260"/>
                  <a:gd name="T38" fmla="*/ 2147483647 w 185"/>
                  <a:gd name="T39" fmla="*/ 2147483647 h 260"/>
                  <a:gd name="T40" fmla="*/ 2147483647 w 185"/>
                  <a:gd name="T41" fmla="*/ 2147483647 h 260"/>
                  <a:gd name="T42" fmla="*/ 2147483647 w 185"/>
                  <a:gd name="T43" fmla="*/ 2147483647 h 260"/>
                  <a:gd name="T44" fmla="*/ 0 w 185"/>
                  <a:gd name="T45" fmla="*/ 2147483647 h 260"/>
                  <a:gd name="T46" fmla="*/ 2147483647 w 185"/>
                  <a:gd name="T47" fmla="*/ 2147483647 h 260"/>
                  <a:gd name="T48" fmla="*/ 2147483647 w 185"/>
                  <a:gd name="T49" fmla="*/ 2147483647 h 260"/>
                  <a:gd name="T50" fmla="*/ 2147483647 w 185"/>
                  <a:gd name="T51" fmla="*/ 2147483647 h 260"/>
                  <a:gd name="T52" fmla="*/ 2147483647 w 185"/>
                  <a:gd name="T53" fmla="*/ 2147483647 h 260"/>
                  <a:gd name="T54" fmla="*/ 2147483647 w 185"/>
                  <a:gd name="T55" fmla="*/ 2147483647 h 260"/>
                  <a:gd name="T56" fmla="*/ 2147483647 w 185"/>
                  <a:gd name="T57" fmla="*/ 2147483647 h 260"/>
                  <a:gd name="T58" fmla="*/ 2147483647 w 185"/>
                  <a:gd name="T59" fmla="*/ 2147483647 h 260"/>
                  <a:gd name="T60" fmla="*/ 2147483647 w 185"/>
                  <a:gd name="T61" fmla="*/ 2147483647 h 260"/>
                  <a:gd name="T62" fmla="*/ 2147483647 w 185"/>
                  <a:gd name="T63" fmla="*/ 2147483647 h 260"/>
                  <a:gd name="T64" fmla="*/ 2147483647 w 185"/>
                  <a:gd name="T65" fmla="*/ 2147483647 h 260"/>
                  <a:gd name="T66" fmla="*/ 2147483647 w 185"/>
                  <a:gd name="T67" fmla="*/ 2147483647 h 260"/>
                  <a:gd name="T68" fmla="*/ 2147483647 w 185"/>
                  <a:gd name="T69" fmla="*/ 2147483647 h 260"/>
                  <a:gd name="T70" fmla="*/ 2147483647 w 185"/>
                  <a:gd name="T71" fmla="*/ 2147483647 h 260"/>
                  <a:gd name="T72" fmla="*/ 2147483647 w 185"/>
                  <a:gd name="T73" fmla="*/ 2147483647 h 260"/>
                  <a:gd name="T74" fmla="*/ 2147483647 w 185"/>
                  <a:gd name="T75" fmla="*/ 2147483647 h 260"/>
                  <a:gd name="T76" fmla="*/ 2147483647 w 185"/>
                  <a:gd name="T77" fmla="*/ 2147483647 h 260"/>
                  <a:gd name="T78" fmla="*/ 2147483647 w 185"/>
                  <a:gd name="T79" fmla="*/ 2147483647 h 260"/>
                  <a:gd name="T80" fmla="*/ 2147483647 w 185"/>
                  <a:gd name="T81" fmla="*/ 2147483647 h 260"/>
                  <a:gd name="T82" fmla="*/ 2147483647 w 185"/>
                  <a:gd name="T83" fmla="*/ 2147483647 h 260"/>
                  <a:gd name="T84" fmla="*/ 2147483647 w 185"/>
                  <a:gd name="T85" fmla="*/ 2147483647 h 2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5"/>
                  <a:gd name="T130" fmla="*/ 0 h 260"/>
                  <a:gd name="T131" fmla="*/ 185 w 185"/>
                  <a:gd name="T132" fmla="*/ 260 h 26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5" h="260">
                    <a:moveTo>
                      <a:pt x="173" y="63"/>
                    </a:moveTo>
                    <a:lnTo>
                      <a:pt x="172" y="69"/>
                    </a:lnTo>
                    <a:lnTo>
                      <a:pt x="170" y="75"/>
                    </a:lnTo>
                    <a:lnTo>
                      <a:pt x="169" y="81"/>
                    </a:lnTo>
                    <a:lnTo>
                      <a:pt x="167" y="86"/>
                    </a:lnTo>
                    <a:lnTo>
                      <a:pt x="166" y="92"/>
                    </a:lnTo>
                    <a:lnTo>
                      <a:pt x="165" y="98"/>
                    </a:lnTo>
                    <a:lnTo>
                      <a:pt x="165" y="104"/>
                    </a:lnTo>
                    <a:lnTo>
                      <a:pt x="167" y="110"/>
                    </a:lnTo>
                    <a:lnTo>
                      <a:pt x="169" y="113"/>
                    </a:lnTo>
                    <a:lnTo>
                      <a:pt x="169" y="116"/>
                    </a:lnTo>
                    <a:lnTo>
                      <a:pt x="171" y="119"/>
                    </a:lnTo>
                    <a:lnTo>
                      <a:pt x="172" y="121"/>
                    </a:lnTo>
                    <a:lnTo>
                      <a:pt x="174" y="123"/>
                    </a:lnTo>
                    <a:lnTo>
                      <a:pt x="175" y="126"/>
                    </a:lnTo>
                    <a:lnTo>
                      <a:pt x="177" y="128"/>
                    </a:lnTo>
                    <a:lnTo>
                      <a:pt x="179" y="131"/>
                    </a:lnTo>
                    <a:lnTo>
                      <a:pt x="180" y="133"/>
                    </a:lnTo>
                    <a:lnTo>
                      <a:pt x="181" y="136"/>
                    </a:lnTo>
                    <a:lnTo>
                      <a:pt x="183" y="138"/>
                    </a:lnTo>
                    <a:lnTo>
                      <a:pt x="184" y="140"/>
                    </a:lnTo>
                    <a:lnTo>
                      <a:pt x="180" y="143"/>
                    </a:lnTo>
                    <a:lnTo>
                      <a:pt x="178" y="145"/>
                    </a:lnTo>
                    <a:lnTo>
                      <a:pt x="176" y="147"/>
                    </a:lnTo>
                    <a:lnTo>
                      <a:pt x="174" y="149"/>
                    </a:lnTo>
                    <a:lnTo>
                      <a:pt x="173" y="151"/>
                    </a:lnTo>
                    <a:lnTo>
                      <a:pt x="171" y="151"/>
                    </a:lnTo>
                    <a:lnTo>
                      <a:pt x="169" y="155"/>
                    </a:lnTo>
                    <a:lnTo>
                      <a:pt x="167" y="159"/>
                    </a:lnTo>
                    <a:lnTo>
                      <a:pt x="166" y="171"/>
                    </a:lnTo>
                    <a:lnTo>
                      <a:pt x="163" y="179"/>
                    </a:lnTo>
                    <a:lnTo>
                      <a:pt x="158" y="185"/>
                    </a:lnTo>
                    <a:lnTo>
                      <a:pt x="152" y="189"/>
                    </a:lnTo>
                    <a:lnTo>
                      <a:pt x="146" y="192"/>
                    </a:lnTo>
                    <a:lnTo>
                      <a:pt x="139" y="195"/>
                    </a:lnTo>
                    <a:lnTo>
                      <a:pt x="134" y="200"/>
                    </a:lnTo>
                    <a:lnTo>
                      <a:pt x="129" y="208"/>
                    </a:lnTo>
                    <a:lnTo>
                      <a:pt x="129" y="215"/>
                    </a:lnTo>
                    <a:lnTo>
                      <a:pt x="128" y="221"/>
                    </a:lnTo>
                    <a:lnTo>
                      <a:pt x="126" y="226"/>
                    </a:lnTo>
                    <a:lnTo>
                      <a:pt x="124" y="232"/>
                    </a:lnTo>
                    <a:lnTo>
                      <a:pt x="121" y="237"/>
                    </a:lnTo>
                    <a:lnTo>
                      <a:pt x="118" y="241"/>
                    </a:lnTo>
                    <a:lnTo>
                      <a:pt x="115" y="245"/>
                    </a:lnTo>
                    <a:lnTo>
                      <a:pt x="111" y="250"/>
                    </a:lnTo>
                    <a:lnTo>
                      <a:pt x="106" y="254"/>
                    </a:lnTo>
                    <a:lnTo>
                      <a:pt x="100" y="257"/>
                    </a:lnTo>
                    <a:lnTo>
                      <a:pt x="94" y="259"/>
                    </a:lnTo>
                    <a:lnTo>
                      <a:pt x="88" y="259"/>
                    </a:lnTo>
                    <a:lnTo>
                      <a:pt x="82" y="257"/>
                    </a:lnTo>
                    <a:lnTo>
                      <a:pt x="77" y="255"/>
                    </a:lnTo>
                    <a:lnTo>
                      <a:pt x="72" y="253"/>
                    </a:lnTo>
                    <a:lnTo>
                      <a:pt x="67" y="249"/>
                    </a:lnTo>
                    <a:lnTo>
                      <a:pt x="62" y="245"/>
                    </a:lnTo>
                    <a:lnTo>
                      <a:pt x="58" y="240"/>
                    </a:lnTo>
                    <a:lnTo>
                      <a:pt x="53" y="236"/>
                    </a:lnTo>
                    <a:lnTo>
                      <a:pt x="49" y="232"/>
                    </a:lnTo>
                    <a:lnTo>
                      <a:pt x="45" y="227"/>
                    </a:lnTo>
                    <a:lnTo>
                      <a:pt x="41" y="223"/>
                    </a:lnTo>
                    <a:lnTo>
                      <a:pt x="37" y="217"/>
                    </a:lnTo>
                    <a:lnTo>
                      <a:pt x="33" y="212"/>
                    </a:lnTo>
                    <a:lnTo>
                      <a:pt x="28" y="209"/>
                    </a:lnTo>
                    <a:lnTo>
                      <a:pt x="24" y="207"/>
                    </a:lnTo>
                    <a:lnTo>
                      <a:pt x="19" y="205"/>
                    </a:lnTo>
                    <a:lnTo>
                      <a:pt x="15" y="203"/>
                    </a:lnTo>
                    <a:lnTo>
                      <a:pt x="11" y="201"/>
                    </a:lnTo>
                    <a:lnTo>
                      <a:pt x="6" y="199"/>
                    </a:lnTo>
                    <a:lnTo>
                      <a:pt x="3" y="197"/>
                    </a:lnTo>
                    <a:lnTo>
                      <a:pt x="0" y="194"/>
                    </a:lnTo>
                    <a:lnTo>
                      <a:pt x="1" y="182"/>
                    </a:lnTo>
                    <a:lnTo>
                      <a:pt x="7" y="176"/>
                    </a:lnTo>
                    <a:lnTo>
                      <a:pt x="13" y="169"/>
                    </a:lnTo>
                    <a:lnTo>
                      <a:pt x="17" y="161"/>
                    </a:lnTo>
                    <a:lnTo>
                      <a:pt x="22" y="152"/>
                    </a:lnTo>
                    <a:lnTo>
                      <a:pt x="26" y="144"/>
                    </a:lnTo>
                    <a:lnTo>
                      <a:pt x="29" y="134"/>
                    </a:lnTo>
                    <a:lnTo>
                      <a:pt x="32" y="124"/>
                    </a:lnTo>
                    <a:lnTo>
                      <a:pt x="34" y="114"/>
                    </a:lnTo>
                    <a:lnTo>
                      <a:pt x="35" y="113"/>
                    </a:lnTo>
                    <a:lnTo>
                      <a:pt x="36" y="113"/>
                    </a:lnTo>
                    <a:lnTo>
                      <a:pt x="36" y="112"/>
                    </a:lnTo>
                    <a:lnTo>
                      <a:pt x="37" y="111"/>
                    </a:lnTo>
                    <a:lnTo>
                      <a:pt x="37" y="110"/>
                    </a:lnTo>
                    <a:lnTo>
                      <a:pt x="37" y="109"/>
                    </a:lnTo>
                    <a:lnTo>
                      <a:pt x="36" y="108"/>
                    </a:lnTo>
                    <a:lnTo>
                      <a:pt x="39" y="105"/>
                    </a:lnTo>
                    <a:lnTo>
                      <a:pt x="41" y="100"/>
                    </a:lnTo>
                    <a:lnTo>
                      <a:pt x="42" y="95"/>
                    </a:lnTo>
                    <a:lnTo>
                      <a:pt x="43" y="89"/>
                    </a:lnTo>
                    <a:lnTo>
                      <a:pt x="45" y="84"/>
                    </a:lnTo>
                    <a:lnTo>
                      <a:pt x="46" y="79"/>
                    </a:lnTo>
                    <a:lnTo>
                      <a:pt x="48" y="74"/>
                    </a:lnTo>
                    <a:lnTo>
                      <a:pt x="51" y="69"/>
                    </a:lnTo>
                    <a:lnTo>
                      <a:pt x="51" y="67"/>
                    </a:lnTo>
                    <a:lnTo>
                      <a:pt x="52" y="65"/>
                    </a:lnTo>
                    <a:lnTo>
                      <a:pt x="52" y="64"/>
                    </a:lnTo>
                    <a:lnTo>
                      <a:pt x="52" y="62"/>
                    </a:lnTo>
                    <a:lnTo>
                      <a:pt x="52" y="59"/>
                    </a:lnTo>
                    <a:lnTo>
                      <a:pt x="52" y="57"/>
                    </a:lnTo>
                    <a:lnTo>
                      <a:pt x="52" y="55"/>
                    </a:lnTo>
                    <a:lnTo>
                      <a:pt x="52" y="53"/>
                    </a:lnTo>
                    <a:lnTo>
                      <a:pt x="54" y="52"/>
                    </a:lnTo>
                    <a:lnTo>
                      <a:pt x="57" y="51"/>
                    </a:lnTo>
                    <a:lnTo>
                      <a:pt x="60" y="50"/>
                    </a:lnTo>
                    <a:lnTo>
                      <a:pt x="63" y="50"/>
                    </a:lnTo>
                    <a:lnTo>
                      <a:pt x="66" y="49"/>
                    </a:lnTo>
                    <a:lnTo>
                      <a:pt x="69" y="48"/>
                    </a:lnTo>
                    <a:lnTo>
                      <a:pt x="71" y="47"/>
                    </a:lnTo>
                    <a:lnTo>
                      <a:pt x="73" y="46"/>
                    </a:lnTo>
                    <a:lnTo>
                      <a:pt x="77" y="42"/>
                    </a:lnTo>
                    <a:lnTo>
                      <a:pt x="80" y="37"/>
                    </a:lnTo>
                    <a:lnTo>
                      <a:pt x="83" y="32"/>
                    </a:lnTo>
                    <a:lnTo>
                      <a:pt x="86" y="28"/>
                    </a:lnTo>
                    <a:lnTo>
                      <a:pt x="88" y="23"/>
                    </a:lnTo>
                    <a:lnTo>
                      <a:pt x="91" y="19"/>
                    </a:lnTo>
                    <a:lnTo>
                      <a:pt x="94" y="16"/>
                    </a:lnTo>
                    <a:lnTo>
                      <a:pt x="97" y="12"/>
                    </a:lnTo>
                    <a:lnTo>
                      <a:pt x="98" y="9"/>
                    </a:lnTo>
                    <a:lnTo>
                      <a:pt x="100" y="6"/>
                    </a:lnTo>
                    <a:lnTo>
                      <a:pt x="102" y="3"/>
                    </a:lnTo>
                    <a:lnTo>
                      <a:pt x="105" y="0"/>
                    </a:lnTo>
                    <a:lnTo>
                      <a:pt x="111" y="13"/>
                    </a:lnTo>
                    <a:lnTo>
                      <a:pt x="121" y="21"/>
                    </a:lnTo>
                    <a:lnTo>
                      <a:pt x="132" y="27"/>
                    </a:lnTo>
                    <a:lnTo>
                      <a:pt x="144" y="31"/>
                    </a:lnTo>
                    <a:lnTo>
                      <a:pt x="155" y="36"/>
                    </a:lnTo>
                    <a:lnTo>
                      <a:pt x="165" y="42"/>
                    </a:lnTo>
                    <a:lnTo>
                      <a:pt x="170" y="51"/>
                    </a:lnTo>
                    <a:lnTo>
                      <a:pt x="173" y="63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381">
                <a:extLst>
                  <a:ext uri="{FF2B5EF4-FFF2-40B4-BE49-F238E27FC236}">
                    <a16:creationId xmlns:a16="http://schemas.microsoft.com/office/drawing/2014/main" id="{E7D592D7-AF0E-A749-B667-E28BE79F0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702" y="3374564"/>
                <a:ext cx="317413" cy="194903"/>
              </a:xfrm>
              <a:custGeom>
                <a:avLst/>
                <a:gdLst>
                  <a:gd name="T0" fmla="*/ 2147483647 w 228"/>
                  <a:gd name="T1" fmla="*/ 2147483647 h 140"/>
                  <a:gd name="T2" fmla="*/ 2147483647 w 228"/>
                  <a:gd name="T3" fmla="*/ 2147483647 h 140"/>
                  <a:gd name="T4" fmla="*/ 2147483647 w 228"/>
                  <a:gd name="T5" fmla="*/ 2147483647 h 140"/>
                  <a:gd name="T6" fmla="*/ 2147483647 w 228"/>
                  <a:gd name="T7" fmla="*/ 2147483647 h 140"/>
                  <a:gd name="T8" fmla="*/ 2147483647 w 228"/>
                  <a:gd name="T9" fmla="*/ 2147483647 h 140"/>
                  <a:gd name="T10" fmla="*/ 2147483647 w 228"/>
                  <a:gd name="T11" fmla="*/ 2147483647 h 140"/>
                  <a:gd name="T12" fmla="*/ 2147483647 w 228"/>
                  <a:gd name="T13" fmla="*/ 2147483647 h 140"/>
                  <a:gd name="T14" fmla="*/ 2147483647 w 228"/>
                  <a:gd name="T15" fmla="*/ 2147483647 h 140"/>
                  <a:gd name="T16" fmla="*/ 2147483647 w 228"/>
                  <a:gd name="T17" fmla="*/ 2147483647 h 140"/>
                  <a:gd name="T18" fmla="*/ 2147483647 w 228"/>
                  <a:gd name="T19" fmla="*/ 2147483647 h 140"/>
                  <a:gd name="T20" fmla="*/ 2147483647 w 228"/>
                  <a:gd name="T21" fmla="*/ 2147483647 h 140"/>
                  <a:gd name="T22" fmla="*/ 2147483647 w 228"/>
                  <a:gd name="T23" fmla="*/ 2147483647 h 140"/>
                  <a:gd name="T24" fmla="*/ 2147483647 w 228"/>
                  <a:gd name="T25" fmla="*/ 2147483647 h 140"/>
                  <a:gd name="T26" fmla="*/ 2147483647 w 228"/>
                  <a:gd name="T27" fmla="*/ 2147483647 h 140"/>
                  <a:gd name="T28" fmla="*/ 2147483647 w 228"/>
                  <a:gd name="T29" fmla="*/ 2147483647 h 140"/>
                  <a:gd name="T30" fmla="*/ 2147483647 w 228"/>
                  <a:gd name="T31" fmla="*/ 2147483647 h 140"/>
                  <a:gd name="T32" fmla="*/ 2147483647 w 228"/>
                  <a:gd name="T33" fmla="*/ 2147483647 h 140"/>
                  <a:gd name="T34" fmla="*/ 2147483647 w 228"/>
                  <a:gd name="T35" fmla="*/ 2147483647 h 140"/>
                  <a:gd name="T36" fmla="*/ 2147483647 w 228"/>
                  <a:gd name="T37" fmla="*/ 2147483647 h 140"/>
                  <a:gd name="T38" fmla="*/ 2147483647 w 228"/>
                  <a:gd name="T39" fmla="*/ 0 h 140"/>
                  <a:gd name="T40" fmla="*/ 2147483647 w 228"/>
                  <a:gd name="T41" fmla="*/ 2147483647 h 140"/>
                  <a:gd name="T42" fmla="*/ 2147483647 w 228"/>
                  <a:gd name="T43" fmla="*/ 2147483647 h 140"/>
                  <a:gd name="T44" fmla="*/ 2147483647 w 228"/>
                  <a:gd name="T45" fmla="*/ 2147483647 h 140"/>
                  <a:gd name="T46" fmla="*/ 2147483647 w 228"/>
                  <a:gd name="T47" fmla="*/ 2147483647 h 140"/>
                  <a:gd name="T48" fmla="*/ 2147483647 w 228"/>
                  <a:gd name="T49" fmla="*/ 2147483647 h 140"/>
                  <a:gd name="T50" fmla="*/ 2147483647 w 228"/>
                  <a:gd name="T51" fmla="*/ 2147483647 h 140"/>
                  <a:gd name="T52" fmla="*/ 2147483647 w 228"/>
                  <a:gd name="T53" fmla="*/ 2147483647 h 140"/>
                  <a:gd name="T54" fmla="*/ 2147483647 w 228"/>
                  <a:gd name="T55" fmla="*/ 2147483647 h 140"/>
                  <a:gd name="T56" fmla="*/ 2147483647 w 228"/>
                  <a:gd name="T57" fmla="*/ 2147483647 h 140"/>
                  <a:gd name="T58" fmla="*/ 2147483647 w 228"/>
                  <a:gd name="T59" fmla="*/ 2147483647 h 140"/>
                  <a:gd name="T60" fmla="*/ 2147483647 w 228"/>
                  <a:gd name="T61" fmla="*/ 2147483647 h 140"/>
                  <a:gd name="T62" fmla="*/ 2147483647 w 228"/>
                  <a:gd name="T63" fmla="*/ 2147483647 h 140"/>
                  <a:gd name="T64" fmla="*/ 2147483647 w 228"/>
                  <a:gd name="T65" fmla="*/ 2147483647 h 140"/>
                  <a:gd name="T66" fmla="*/ 2147483647 w 228"/>
                  <a:gd name="T67" fmla="*/ 2147483647 h 140"/>
                  <a:gd name="T68" fmla="*/ 2147483647 w 228"/>
                  <a:gd name="T69" fmla="*/ 2147483647 h 140"/>
                  <a:gd name="T70" fmla="*/ 2147483647 w 228"/>
                  <a:gd name="T71" fmla="*/ 2147483647 h 140"/>
                  <a:gd name="T72" fmla="*/ 2147483647 w 228"/>
                  <a:gd name="T73" fmla="*/ 2147483647 h 140"/>
                  <a:gd name="T74" fmla="*/ 2147483647 w 228"/>
                  <a:gd name="T75" fmla="*/ 2147483647 h 140"/>
                  <a:gd name="T76" fmla="*/ 2147483647 w 228"/>
                  <a:gd name="T77" fmla="*/ 2147483647 h 140"/>
                  <a:gd name="T78" fmla="*/ 2147483647 w 228"/>
                  <a:gd name="T79" fmla="*/ 2147483647 h 140"/>
                  <a:gd name="T80" fmla="*/ 2147483647 w 228"/>
                  <a:gd name="T81" fmla="*/ 2147483647 h 140"/>
                  <a:gd name="T82" fmla="*/ 2147483647 w 228"/>
                  <a:gd name="T83" fmla="*/ 2147483647 h 140"/>
                  <a:gd name="T84" fmla="*/ 2147483647 w 228"/>
                  <a:gd name="T85" fmla="*/ 2147483647 h 140"/>
                  <a:gd name="T86" fmla="*/ 2147483647 w 228"/>
                  <a:gd name="T87" fmla="*/ 2147483647 h 140"/>
                  <a:gd name="T88" fmla="*/ 2147483647 w 228"/>
                  <a:gd name="T89" fmla="*/ 2147483647 h 140"/>
                  <a:gd name="T90" fmla="*/ 2147483647 w 228"/>
                  <a:gd name="T91" fmla="*/ 2147483647 h 1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8"/>
                  <a:gd name="T139" fmla="*/ 0 h 140"/>
                  <a:gd name="T140" fmla="*/ 228 w 228"/>
                  <a:gd name="T141" fmla="*/ 140 h 1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8" h="140">
                    <a:moveTo>
                      <a:pt x="5" y="120"/>
                    </a:moveTo>
                    <a:lnTo>
                      <a:pt x="7" y="111"/>
                    </a:lnTo>
                    <a:lnTo>
                      <a:pt x="8" y="104"/>
                    </a:lnTo>
                    <a:lnTo>
                      <a:pt x="6" y="97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3" y="78"/>
                    </a:lnTo>
                    <a:lnTo>
                      <a:pt x="7" y="80"/>
                    </a:lnTo>
                    <a:lnTo>
                      <a:pt x="10" y="81"/>
                    </a:lnTo>
                    <a:lnTo>
                      <a:pt x="12" y="83"/>
                    </a:lnTo>
                    <a:lnTo>
                      <a:pt x="14" y="84"/>
                    </a:lnTo>
                    <a:lnTo>
                      <a:pt x="15" y="85"/>
                    </a:lnTo>
                    <a:lnTo>
                      <a:pt x="17" y="86"/>
                    </a:lnTo>
                    <a:lnTo>
                      <a:pt x="18" y="86"/>
                    </a:lnTo>
                    <a:lnTo>
                      <a:pt x="19" y="86"/>
                    </a:lnTo>
                    <a:lnTo>
                      <a:pt x="26" y="88"/>
                    </a:lnTo>
                    <a:lnTo>
                      <a:pt x="33" y="88"/>
                    </a:lnTo>
                    <a:lnTo>
                      <a:pt x="40" y="85"/>
                    </a:lnTo>
                    <a:lnTo>
                      <a:pt x="46" y="81"/>
                    </a:lnTo>
                    <a:lnTo>
                      <a:pt x="52" y="75"/>
                    </a:lnTo>
                    <a:lnTo>
                      <a:pt x="56" y="68"/>
                    </a:lnTo>
                    <a:lnTo>
                      <a:pt x="58" y="61"/>
                    </a:lnTo>
                    <a:lnTo>
                      <a:pt x="59" y="56"/>
                    </a:lnTo>
                    <a:lnTo>
                      <a:pt x="62" y="53"/>
                    </a:lnTo>
                    <a:lnTo>
                      <a:pt x="64" y="50"/>
                    </a:lnTo>
                    <a:lnTo>
                      <a:pt x="66" y="46"/>
                    </a:lnTo>
                    <a:lnTo>
                      <a:pt x="69" y="43"/>
                    </a:lnTo>
                    <a:lnTo>
                      <a:pt x="72" y="40"/>
                    </a:lnTo>
                    <a:lnTo>
                      <a:pt x="75" y="37"/>
                    </a:lnTo>
                    <a:lnTo>
                      <a:pt x="79" y="35"/>
                    </a:lnTo>
                    <a:lnTo>
                      <a:pt x="83" y="32"/>
                    </a:lnTo>
                    <a:lnTo>
                      <a:pt x="85" y="31"/>
                    </a:lnTo>
                    <a:lnTo>
                      <a:pt x="86" y="29"/>
                    </a:lnTo>
                    <a:lnTo>
                      <a:pt x="88" y="27"/>
                    </a:lnTo>
                    <a:lnTo>
                      <a:pt x="91" y="25"/>
                    </a:lnTo>
                    <a:lnTo>
                      <a:pt x="95" y="25"/>
                    </a:lnTo>
                    <a:lnTo>
                      <a:pt x="101" y="25"/>
                    </a:lnTo>
                    <a:lnTo>
                      <a:pt x="106" y="24"/>
                    </a:lnTo>
                    <a:lnTo>
                      <a:pt x="111" y="24"/>
                    </a:lnTo>
                    <a:lnTo>
                      <a:pt x="117" y="24"/>
                    </a:lnTo>
                    <a:lnTo>
                      <a:pt x="122" y="24"/>
                    </a:lnTo>
                    <a:lnTo>
                      <a:pt x="128" y="24"/>
                    </a:lnTo>
                    <a:lnTo>
                      <a:pt x="132" y="23"/>
                    </a:lnTo>
                    <a:lnTo>
                      <a:pt x="138" y="23"/>
                    </a:lnTo>
                    <a:lnTo>
                      <a:pt x="142" y="22"/>
                    </a:lnTo>
                    <a:lnTo>
                      <a:pt x="148" y="20"/>
                    </a:lnTo>
                    <a:lnTo>
                      <a:pt x="152" y="19"/>
                    </a:lnTo>
                    <a:lnTo>
                      <a:pt x="157" y="16"/>
                    </a:lnTo>
                    <a:lnTo>
                      <a:pt x="161" y="14"/>
                    </a:lnTo>
                    <a:lnTo>
                      <a:pt x="166" y="12"/>
                    </a:lnTo>
                    <a:lnTo>
                      <a:pt x="169" y="8"/>
                    </a:lnTo>
                    <a:lnTo>
                      <a:pt x="170" y="7"/>
                    </a:lnTo>
                    <a:lnTo>
                      <a:pt x="170" y="6"/>
                    </a:lnTo>
                    <a:lnTo>
                      <a:pt x="170" y="5"/>
                    </a:lnTo>
                    <a:lnTo>
                      <a:pt x="170" y="4"/>
                    </a:lnTo>
                    <a:lnTo>
                      <a:pt x="176" y="2"/>
                    </a:lnTo>
                    <a:lnTo>
                      <a:pt x="181" y="1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7" y="0"/>
                    </a:lnTo>
                    <a:lnTo>
                      <a:pt x="203" y="1"/>
                    </a:lnTo>
                    <a:lnTo>
                      <a:pt x="208" y="2"/>
                    </a:lnTo>
                    <a:lnTo>
                      <a:pt x="213" y="3"/>
                    </a:lnTo>
                    <a:lnTo>
                      <a:pt x="215" y="5"/>
                    </a:lnTo>
                    <a:lnTo>
                      <a:pt x="217" y="6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2" y="8"/>
                    </a:lnTo>
                    <a:lnTo>
                      <a:pt x="224" y="9"/>
                    </a:lnTo>
                    <a:lnTo>
                      <a:pt x="225" y="11"/>
                    </a:lnTo>
                    <a:lnTo>
                      <a:pt x="227" y="12"/>
                    </a:lnTo>
                    <a:lnTo>
                      <a:pt x="226" y="14"/>
                    </a:lnTo>
                    <a:lnTo>
                      <a:pt x="224" y="17"/>
                    </a:lnTo>
                    <a:lnTo>
                      <a:pt x="221" y="20"/>
                    </a:lnTo>
                    <a:lnTo>
                      <a:pt x="219" y="23"/>
                    </a:lnTo>
                    <a:lnTo>
                      <a:pt x="218" y="23"/>
                    </a:lnTo>
                    <a:lnTo>
                      <a:pt x="216" y="24"/>
                    </a:lnTo>
                    <a:lnTo>
                      <a:pt x="215" y="25"/>
                    </a:lnTo>
                    <a:lnTo>
                      <a:pt x="212" y="26"/>
                    </a:lnTo>
                    <a:lnTo>
                      <a:pt x="211" y="27"/>
                    </a:lnTo>
                    <a:lnTo>
                      <a:pt x="212" y="29"/>
                    </a:lnTo>
                    <a:lnTo>
                      <a:pt x="212" y="31"/>
                    </a:lnTo>
                    <a:lnTo>
                      <a:pt x="212" y="33"/>
                    </a:lnTo>
                    <a:lnTo>
                      <a:pt x="195" y="58"/>
                    </a:lnTo>
                    <a:lnTo>
                      <a:pt x="195" y="66"/>
                    </a:lnTo>
                    <a:lnTo>
                      <a:pt x="195" y="68"/>
                    </a:lnTo>
                    <a:lnTo>
                      <a:pt x="193" y="69"/>
                    </a:lnTo>
                    <a:lnTo>
                      <a:pt x="190" y="69"/>
                    </a:lnTo>
                    <a:lnTo>
                      <a:pt x="188" y="70"/>
                    </a:lnTo>
                    <a:lnTo>
                      <a:pt x="181" y="68"/>
                    </a:lnTo>
                    <a:lnTo>
                      <a:pt x="180" y="67"/>
                    </a:lnTo>
                    <a:lnTo>
                      <a:pt x="179" y="65"/>
                    </a:lnTo>
                    <a:lnTo>
                      <a:pt x="179" y="64"/>
                    </a:lnTo>
                    <a:lnTo>
                      <a:pt x="179" y="63"/>
                    </a:lnTo>
                    <a:lnTo>
                      <a:pt x="176" y="60"/>
                    </a:lnTo>
                    <a:lnTo>
                      <a:pt x="173" y="58"/>
                    </a:lnTo>
                    <a:lnTo>
                      <a:pt x="169" y="57"/>
                    </a:lnTo>
                    <a:lnTo>
                      <a:pt x="165" y="56"/>
                    </a:lnTo>
                    <a:lnTo>
                      <a:pt x="160" y="56"/>
                    </a:lnTo>
                    <a:lnTo>
                      <a:pt x="156" y="56"/>
                    </a:lnTo>
                    <a:lnTo>
                      <a:pt x="151" y="56"/>
                    </a:lnTo>
                    <a:lnTo>
                      <a:pt x="147" y="56"/>
                    </a:lnTo>
                    <a:lnTo>
                      <a:pt x="145" y="56"/>
                    </a:lnTo>
                    <a:lnTo>
                      <a:pt x="144" y="57"/>
                    </a:lnTo>
                    <a:lnTo>
                      <a:pt x="143" y="58"/>
                    </a:lnTo>
                    <a:lnTo>
                      <a:pt x="142" y="59"/>
                    </a:lnTo>
                    <a:lnTo>
                      <a:pt x="138" y="60"/>
                    </a:lnTo>
                    <a:lnTo>
                      <a:pt x="134" y="60"/>
                    </a:lnTo>
                    <a:lnTo>
                      <a:pt x="130" y="60"/>
                    </a:lnTo>
                    <a:lnTo>
                      <a:pt x="127" y="61"/>
                    </a:lnTo>
                    <a:lnTo>
                      <a:pt x="122" y="62"/>
                    </a:lnTo>
                    <a:lnTo>
                      <a:pt x="119" y="63"/>
                    </a:lnTo>
                    <a:lnTo>
                      <a:pt x="115" y="66"/>
                    </a:lnTo>
                    <a:lnTo>
                      <a:pt x="112" y="69"/>
                    </a:lnTo>
                    <a:lnTo>
                      <a:pt x="111" y="71"/>
                    </a:lnTo>
                    <a:lnTo>
                      <a:pt x="110" y="73"/>
                    </a:lnTo>
                    <a:lnTo>
                      <a:pt x="109" y="75"/>
                    </a:lnTo>
                    <a:lnTo>
                      <a:pt x="107" y="77"/>
                    </a:lnTo>
                    <a:lnTo>
                      <a:pt x="106" y="79"/>
                    </a:lnTo>
                    <a:lnTo>
                      <a:pt x="104" y="80"/>
                    </a:lnTo>
                    <a:lnTo>
                      <a:pt x="102" y="81"/>
                    </a:lnTo>
                    <a:lnTo>
                      <a:pt x="101" y="82"/>
                    </a:lnTo>
                    <a:lnTo>
                      <a:pt x="99" y="84"/>
                    </a:lnTo>
                    <a:lnTo>
                      <a:pt x="95" y="89"/>
                    </a:lnTo>
                    <a:lnTo>
                      <a:pt x="88" y="97"/>
                    </a:lnTo>
                    <a:lnTo>
                      <a:pt x="79" y="104"/>
                    </a:lnTo>
                    <a:lnTo>
                      <a:pt x="68" y="113"/>
                    </a:lnTo>
                    <a:lnTo>
                      <a:pt x="56" y="123"/>
                    </a:lnTo>
                    <a:lnTo>
                      <a:pt x="44" y="131"/>
                    </a:lnTo>
                    <a:lnTo>
                      <a:pt x="31" y="139"/>
                    </a:lnTo>
                    <a:lnTo>
                      <a:pt x="25" y="138"/>
                    </a:lnTo>
                    <a:lnTo>
                      <a:pt x="20" y="135"/>
                    </a:lnTo>
                    <a:lnTo>
                      <a:pt x="17" y="130"/>
                    </a:lnTo>
                    <a:lnTo>
                      <a:pt x="12" y="126"/>
                    </a:lnTo>
                    <a:lnTo>
                      <a:pt x="9" y="122"/>
                    </a:lnTo>
                    <a:lnTo>
                      <a:pt x="7" y="119"/>
                    </a:lnTo>
                    <a:lnTo>
                      <a:pt x="5" y="118"/>
                    </a:lnTo>
                    <a:lnTo>
                      <a:pt x="5" y="12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382">
                <a:extLst>
                  <a:ext uri="{FF2B5EF4-FFF2-40B4-BE49-F238E27FC236}">
                    <a16:creationId xmlns:a16="http://schemas.microsoft.com/office/drawing/2014/main" id="{A5D1312D-AD7D-1547-86F8-280D15367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820" y="3465054"/>
                <a:ext cx="275648" cy="185158"/>
              </a:xfrm>
              <a:custGeom>
                <a:avLst/>
                <a:gdLst>
                  <a:gd name="T0" fmla="*/ 2147483647 w 198"/>
                  <a:gd name="T1" fmla="*/ 0 h 133"/>
                  <a:gd name="T2" fmla="*/ 2147483647 w 198"/>
                  <a:gd name="T3" fmla="*/ 2147483647 h 133"/>
                  <a:gd name="T4" fmla="*/ 2147483647 w 198"/>
                  <a:gd name="T5" fmla="*/ 2147483647 h 133"/>
                  <a:gd name="T6" fmla="*/ 2147483647 w 198"/>
                  <a:gd name="T7" fmla="*/ 2147483647 h 133"/>
                  <a:gd name="T8" fmla="*/ 2147483647 w 198"/>
                  <a:gd name="T9" fmla="*/ 2147483647 h 133"/>
                  <a:gd name="T10" fmla="*/ 2147483647 w 198"/>
                  <a:gd name="T11" fmla="*/ 2147483647 h 133"/>
                  <a:gd name="T12" fmla="*/ 2147483647 w 198"/>
                  <a:gd name="T13" fmla="*/ 2147483647 h 133"/>
                  <a:gd name="T14" fmla="*/ 2147483647 w 198"/>
                  <a:gd name="T15" fmla="*/ 2147483647 h 133"/>
                  <a:gd name="T16" fmla="*/ 2147483647 w 198"/>
                  <a:gd name="T17" fmla="*/ 2147483647 h 133"/>
                  <a:gd name="T18" fmla="*/ 2147483647 w 198"/>
                  <a:gd name="T19" fmla="*/ 2147483647 h 133"/>
                  <a:gd name="T20" fmla="*/ 2147483647 w 198"/>
                  <a:gd name="T21" fmla="*/ 2147483647 h 133"/>
                  <a:gd name="T22" fmla="*/ 2147483647 w 198"/>
                  <a:gd name="T23" fmla="*/ 2147483647 h 133"/>
                  <a:gd name="T24" fmla="*/ 2147483647 w 198"/>
                  <a:gd name="T25" fmla="*/ 2147483647 h 133"/>
                  <a:gd name="T26" fmla="*/ 2147483647 w 198"/>
                  <a:gd name="T27" fmla="*/ 2147483647 h 133"/>
                  <a:gd name="T28" fmla="*/ 2147483647 w 198"/>
                  <a:gd name="T29" fmla="*/ 2147483647 h 133"/>
                  <a:gd name="T30" fmla="*/ 2147483647 w 198"/>
                  <a:gd name="T31" fmla="*/ 2147483647 h 133"/>
                  <a:gd name="T32" fmla="*/ 2147483647 w 198"/>
                  <a:gd name="T33" fmla="*/ 2147483647 h 133"/>
                  <a:gd name="T34" fmla="*/ 2147483647 w 198"/>
                  <a:gd name="T35" fmla="*/ 2147483647 h 133"/>
                  <a:gd name="T36" fmla="*/ 2147483647 w 198"/>
                  <a:gd name="T37" fmla="*/ 2147483647 h 133"/>
                  <a:gd name="T38" fmla="*/ 2147483647 w 198"/>
                  <a:gd name="T39" fmla="*/ 2147483647 h 133"/>
                  <a:gd name="T40" fmla="*/ 2147483647 w 198"/>
                  <a:gd name="T41" fmla="*/ 2147483647 h 133"/>
                  <a:gd name="T42" fmla="*/ 2147483647 w 198"/>
                  <a:gd name="T43" fmla="*/ 2147483647 h 133"/>
                  <a:gd name="T44" fmla="*/ 2147483647 w 198"/>
                  <a:gd name="T45" fmla="*/ 2147483647 h 133"/>
                  <a:gd name="T46" fmla="*/ 2147483647 w 198"/>
                  <a:gd name="T47" fmla="*/ 2147483647 h 133"/>
                  <a:gd name="T48" fmla="*/ 2147483647 w 198"/>
                  <a:gd name="T49" fmla="*/ 2147483647 h 133"/>
                  <a:gd name="T50" fmla="*/ 2147483647 w 198"/>
                  <a:gd name="T51" fmla="*/ 2147483647 h 133"/>
                  <a:gd name="T52" fmla="*/ 2147483647 w 198"/>
                  <a:gd name="T53" fmla="*/ 2147483647 h 133"/>
                  <a:gd name="T54" fmla="*/ 2147483647 w 198"/>
                  <a:gd name="T55" fmla="*/ 2147483647 h 133"/>
                  <a:gd name="T56" fmla="*/ 2147483647 w 198"/>
                  <a:gd name="T57" fmla="*/ 2147483647 h 133"/>
                  <a:gd name="T58" fmla="*/ 2147483647 w 198"/>
                  <a:gd name="T59" fmla="*/ 2147483647 h 133"/>
                  <a:gd name="T60" fmla="*/ 2147483647 w 198"/>
                  <a:gd name="T61" fmla="*/ 2147483647 h 133"/>
                  <a:gd name="T62" fmla="*/ 2147483647 w 198"/>
                  <a:gd name="T63" fmla="*/ 2147483647 h 133"/>
                  <a:gd name="T64" fmla="*/ 2147483647 w 198"/>
                  <a:gd name="T65" fmla="*/ 2147483647 h 133"/>
                  <a:gd name="T66" fmla="*/ 2147483647 w 198"/>
                  <a:gd name="T67" fmla="*/ 2147483647 h 133"/>
                  <a:gd name="T68" fmla="*/ 2147483647 w 198"/>
                  <a:gd name="T69" fmla="*/ 2147483647 h 133"/>
                  <a:gd name="T70" fmla="*/ 2147483647 w 198"/>
                  <a:gd name="T71" fmla="*/ 2147483647 h 133"/>
                  <a:gd name="T72" fmla="*/ 0 w 198"/>
                  <a:gd name="T73" fmla="*/ 2147483647 h 133"/>
                  <a:gd name="T74" fmla="*/ 2147483647 w 198"/>
                  <a:gd name="T75" fmla="*/ 2147483647 h 133"/>
                  <a:gd name="T76" fmla="*/ 2147483647 w 198"/>
                  <a:gd name="T77" fmla="*/ 2147483647 h 133"/>
                  <a:gd name="T78" fmla="*/ 2147483647 w 198"/>
                  <a:gd name="T79" fmla="*/ 2147483647 h 133"/>
                  <a:gd name="T80" fmla="*/ 2147483647 w 198"/>
                  <a:gd name="T81" fmla="*/ 2147483647 h 133"/>
                  <a:gd name="T82" fmla="*/ 2147483647 w 198"/>
                  <a:gd name="T83" fmla="*/ 2147483647 h 133"/>
                  <a:gd name="T84" fmla="*/ 2147483647 w 198"/>
                  <a:gd name="T85" fmla="*/ 2147483647 h 133"/>
                  <a:gd name="T86" fmla="*/ 2147483647 w 198"/>
                  <a:gd name="T87" fmla="*/ 2147483647 h 133"/>
                  <a:gd name="T88" fmla="*/ 2147483647 w 198"/>
                  <a:gd name="T89" fmla="*/ 2147483647 h 133"/>
                  <a:gd name="T90" fmla="*/ 2147483647 w 198"/>
                  <a:gd name="T91" fmla="*/ 2147483647 h 133"/>
                  <a:gd name="T92" fmla="*/ 2147483647 w 198"/>
                  <a:gd name="T93" fmla="*/ 2147483647 h 133"/>
                  <a:gd name="T94" fmla="*/ 2147483647 w 198"/>
                  <a:gd name="T95" fmla="*/ 2147483647 h 133"/>
                  <a:gd name="T96" fmla="*/ 2147483647 w 198"/>
                  <a:gd name="T97" fmla="*/ 2147483647 h 133"/>
                  <a:gd name="T98" fmla="*/ 2147483647 w 198"/>
                  <a:gd name="T99" fmla="*/ 2147483647 h 133"/>
                  <a:gd name="T100" fmla="*/ 2147483647 w 198"/>
                  <a:gd name="T101" fmla="*/ 2147483647 h 133"/>
                  <a:gd name="T102" fmla="*/ 2147483647 w 198"/>
                  <a:gd name="T103" fmla="*/ 2147483647 h 133"/>
                  <a:gd name="T104" fmla="*/ 2147483647 w 198"/>
                  <a:gd name="T105" fmla="*/ 0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98"/>
                  <a:gd name="T160" fmla="*/ 0 h 133"/>
                  <a:gd name="T161" fmla="*/ 198 w 198"/>
                  <a:gd name="T162" fmla="*/ 133 h 1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98" h="133">
                    <a:moveTo>
                      <a:pt x="124" y="0"/>
                    </a:moveTo>
                    <a:lnTo>
                      <a:pt x="130" y="0"/>
                    </a:lnTo>
                    <a:lnTo>
                      <a:pt x="133" y="0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3"/>
                    </a:lnTo>
                    <a:lnTo>
                      <a:pt x="137" y="4"/>
                    </a:lnTo>
                    <a:lnTo>
                      <a:pt x="137" y="6"/>
                    </a:lnTo>
                    <a:lnTo>
                      <a:pt x="139" y="8"/>
                    </a:lnTo>
                    <a:lnTo>
                      <a:pt x="141" y="9"/>
                    </a:lnTo>
                    <a:lnTo>
                      <a:pt x="142" y="10"/>
                    </a:lnTo>
                    <a:lnTo>
                      <a:pt x="144" y="11"/>
                    </a:lnTo>
                    <a:lnTo>
                      <a:pt x="146" y="11"/>
                    </a:lnTo>
                    <a:lnTo>
                      <a:pt x="148" y="11"/>
                    </a:lnTo>
                    <a:lnTo>
                      <a:pt x="149" y="11"/>
                    </a:lnTo>
                    <a:lnTo>
                      <a:pt x="151" y="12"/>
                    </a:lnTo>
                    <a:lnTo>
                      <a:pt x="154" y="13"/>
                    </a:lnTo>
                    <a:lnTo>
                      <a:pt x="160" y="11"/>
                    </a:lnTo>
                    <a:lnTo>
                      <a:pt x="165" y="10"/>
                    </a:lnTo>
                    <a:lnTo>
                      <a:pt x="170" y="9"/>
                    </a:lnTo>
                    <a:lnTo>
                      <a:pt x="176" y="9"/>
                    </a:lnTo>
                    <a:lnTo>
                      <a:pt x="181" y="9"/>
                    </a:lnTo>
                    <a:lnTo>
                      <a:pt x="186" y="10"/>
                    </a:lnTo>
                    <a:lnTo>
                      <a:pt x="190" y="11"/>
                    </a:lnTo>
                    <a:lnTo>
                      <a:pt x="196" y="13"/>
                    </a:lnTo>
                    <a:lnTo>
                      <a:pt x="196" y="18"/>
                    </a:lnTo>
                    <a:lnTo>
                      <a:pt x="196" y="21"/>
                    </a:lnTo>
                    <a:lnTo>
                      <a:pt x="197" y="23"/>
                    </a:lnTo>
                    <a:lnTo>
                      <a:pt x="197" y="25"/>
                    </a:lnTo>
                    <a:lnTo>
                      <a:pt x="197" y="26"/>
                    </a:lnTo>
                    <a:lnTo>
                      <a:pt x="197" y="28"/>
                    </a:lnTo>
                    <a:lnTo>
                      <a:pt x="195" y="31"/>
                    </a:lnTo>
                    <a:lnTo>
                      <a:pt x="193" y="34"/>
                    </a:lnTo>
                    <a:lnTo>
                      <a:pt x="189" y="41"/>
                    </a:lnTo>
                    <a:lnTo>
                      <a:pt x="184" y="47"/>
                    </a:lnTo>
                    <a:lnTo>
                      <a:pt x="178" y="53"/>
                    </a:lnTo>
                    <a:lnTo>
                      <a:pt x="170" y="58"/>
                    </a:lnTo>
                    <a:lnTo>
                      <a:pt x="162" y="63"/>
                    </a:lnTo>
                    <a:lnTo>
                      <a:pt x="155" y="69"/>
                    </a:lnTo>
                    <a:lnTo>
                      <a:pt x="148" y="75"/>
                    </a:lnTo>
                    <a:lnTo>
                      <a:pt x="144" y="81"/>
                    </a:lnTo>
                    <a:lnTo>
                      <a:pt x="134" y="97"/>
                    </a:lnTo>
                    <a:lnTo>
                      <a:pt x="132" y="102"/>
                    </a:lnTo>
                    <a:lnTo>
                      <a:pt x="129" y="107"/>
                    </a:lnTo>
                    <a:lnTo>
                      <a:pt x="123" y="111"/>
                    </a:lnTo>
                    <a:lnTo>
                      <a:pt x="118" y="115"/>
                    </a:lnTo>
                    <a:lnTo>
                      <a:pt x="114" y="118"/>
                    </a:lnTo>
                    <a:lnTo>
                      <a:pt x="108" y="119"/>
                    </a:lnTo>
                    <a:lnTo>
                      <a:pt x="104" y="121"/>
                    </a:lnTo>
                    <a:lnTo>
                      <a:pt x="101" y="121"/>
                    </a:lnTo>
                    <a:lnTo>
                      <a:pt x="95" y="124"/>
                    </a:lnTo>
                    <a:lnTo>
                      <a:pt x="90" y="126"/>
                    </a:lnTo>
                    <a:lnTo>
                      <a:pt x="85" y="128"/>
                    </a:lnTo>
                    <a:lnTo>
                      <a:pt x="80" y="129"/>
                    </a:lnTo>
                    <a:lnTo>
                      <a:pt x="74" y="130"/>
                    </a:lnTo>
                    <a:lnTo>
                      <a:pt x="68" y="131"/>
                    </a:lnTo>
                    <a:lnTo>
                      <a:pt x="63" y="132"/>
                    </a:lnTo>
                    <a:lnTo>
                      <a:pt x="57" y="132"/>
                    </a:lnTo>
                    <a:lnTo>
                      <a:pt x="52" y="132"/>
                    </a:lnTo>
                    <a:lnTo>
                      <a:pt x="47" y="132"/>
                    </a:lnTo>
                    <a:lnTo>
                      <a:pt x="41" y="131"/>
                    </a:lnTo>
                    <a:lnTo>
                      <a:pt x="36" y="131"/>
                    </a:lnTo>
                    <a:lnTo>
                      <a:pt x="30" y="130"/>
                    </a:lnTo>
                    <a:lnTo>
                      <a:pt x="24" y="130"/>
                    </a:lnTo>
                    <a:lnTo>
                      <a:pt x="19" y="129"/>
                    </a:lnTo>
                    <a:lnTo>
                      <a:pt x="14" y="128"/>
                    </a:lnTo>
                    <a:lnTo>
                      <a:pt x="11" y="124"/>
                    </a:lnTo>
                    <a:lnTo>
                      <a:pt x="10" y="121"/>
                    </a:lnTo>
                    <a:lnTo>
                      <a:pt x="8" y="119"/>
                    </a:lnTo>
                    <a:lnTo>
                      <a:pt x="5" y="116"/>
                    </a:lnTo>
                    <a:lnTo>
                      <a:pt x="3" y="111"/>
                    </a:lnTo>
                    <a:lnTo>
                      <a:pt x="2" y="106"/>
                    </a:lnTo>
                    <a:lnTo>
                      <a:pt x="1" y="101"/>
                    </a:lnTo>
                    <a:lnTo>
                      <a:pt x="0" y="97"/>
                    </a:lnTo>
                    <a:lnTo>
                      <a:pt x="0" y="91"/>
                    </a:lnTo>
                    <a:lnTo>
                      <a:pt x="1" y="86"/>
                    </a:lnTo>
                    <a:lnTo>
                      <a:pt x="2" y="81"/>
                    </a:lnTo>
                    <a:lnTo>
                      <a:pt x="4" y="76"/>
                    </a:lnTo>
                    <a:lnTo>
                      <a:pt x="16" y="69"/>
                    </a:lnTo>
                    <a:lnTo>
                      <a:pt x="25" y="62"/>
                    </a:lnTo>
                    <a:lnTo>
                      <a:pt x="33" y="55"/>
                    </a:lnTo>
                    <a:lnTo>
                      <a:pt x="41" y="50"/>
                    </a:lnTo>
                    <a:lnTo>
                      <a:pt x="48" y="44"/>
                    </a:lnTo>
                    <a:lnTo>
                      <a:pt x="52" y="40"/>
                    </a:lnTo>
                    <a:lnTo>
                      <a:pt x="57" y="35"/>
                    </a:lnTo>
                    <a:lnTo>
                      <a:pt x="62" y="32"/>
                    </a:lnTo>
                    <a:lnTo>
                      <a:pt x="66" y="28"/>
                    </a:lnTo>
                    <a:lnTo>
                      <a:pt x="69" y="25"/>
                    </a:lnTo>
                    <a:lnTo>
                      <a:pt x="73" y="22"/>
                    </a:lnTo>
                    <a:lnTo>
                      <a:pt x="76" y="18"/>
                    </a:lnTo>
                    <a:lnTo>
                      <a:pt x="80" y="16"/>
                    </a:lnTo>
                    <a:lnTo>
                      <a:pt x="82" y="12"/>
                    </a:lnTo>
                    <a:lnTo>
                      <a:pt x="86" y="10"/>
                    </a:lnTo>
                    <a:lnTo>
                      <a:pt x="91" y="7"/>
                    </a:lnTo>
                    <a:lnTo>
                      <a:pt x="99" y="6"/>
                    </a:lnTo>
                    <a:lnTo>
                      <a:pt x="105" y="5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12" y="3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124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1" name="278 Grupo">
              <a:extLst>
                <a:ext uri="{FF2B5EF4-FFF2-40B4-BE49-F238E27FC236}">
                  <a16:creationId xmlns:a16="http://schemas.microsoft.com/office/drawing/2014/main" id="{E9B9D4D4-7EE9-2847-90E5-CDB8EFA10730}"/>
                </a:ext>
              </a:extLst>
            </p:cNvPr>
            <p:cNvGrpSpPr/>
            <p:nvPr/>
          </p:nvGrpSpPr>
          <p:grpSpPr>
            <a:xfrm>
              <a:off x="1905033" y="3670315"/>
              <a:ext cx="1026442" cy="1272477"/>
              <a:chOff x="1814955" y="3611192"/>
              <a:chExt cx="1026442" cy="1272477"/>
            </a:xfrm>
            <a:grpFill/>
          </p:grpSpPr>
          <p:sp>
            <p:nvSpPr>
              <p:cNvPr id="594" name="Freeform 351">
                <a:extLst>
                  <a:ext uri="{FF2B5EF4-FFF2-40B4-BE49-F238E27FC236}">
                    <a16:creationId xmlns:a16="http://schemas.microsoft.com/office/drawing/2014/main" id="{904CB66D-EB0B-FF41-AACB-3D61E189B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4965" y="3817273"/>
                <a:ext cx="136432" cy="247805"/>
              </a:xfrm>
              <a:custGeom>
                <a:avLst/>
                <a:gdLst>
                  <a:gd name="T0" fmla="*/ 2147483647 w 97"/>
                  <a:gd name="T1" fmla="*/ 0 h 178"/>
                  <a:gd name="T2" fmla="*/ 2147483647 w 97"/>
                  <a:gd name="T3" fmla="*/ 0 h 178"/>
                  <a:gd name="T4" fmla="*/ 2147483647 w 97"/>
                  <a:gd name="T5" fmla="*/ 2147483647 h 178"/>
                  <a:gd name="T6" fmla="*/ 2147483647 w 97"/>
                  <a:gd name="T7" fmla="*/ 2147483647 h 178"/>
                  <a:gd name="T8" fmla="*/ 2147483647 w 97"/>
                  <a:gd name="T9" fmla="*/ 2147483647 h 178"/>
                  <a:gd name="T10" fmla="*/ 2147483647 w 97"/>
                  <a:gd name="T11" fmla="*/ 2147483647 h 178"/>
                  <a:gd name="T12" fmla="*/ 2147483647 w 97"/>
                  <a:gd name="T13" fmla="*/ 2147483647 h 178"/>
                  <a:gd name="T14" fmla="*/ 2147483647 w 97"/>
                  <a:gd name="T15" fmla="*/ 2147483647 h 178"/>
                  <a:gd name="T16" fmla="*/ 2147483647 w 97"/>
                  <a:gd name="T17" fmla="*/ 2147483647 h 178"/>
                  <a:gd name="T18" fmla="*/ 2147483647 w 97"/>
                  <a:gd name="T19" fmla="*/ 2147483647 h 178"/>
                  <a:gd name="T20" fmla="*/ 2147483647 w 97"/>
                  <a:gd name="T21" fmla="*/ 2147483647 h 178"/>
                  <a:gd name="T22" fmla="*/ 2147483647 w 97"/>
                  <a:gd name="T23" fmla="*/ 2147483647 h 178"/>
                  <a:gd name="T24" fmla="*/ 2147483647 w 97"/>
                  <a:gd name="T25" fmla="*/ 2147483647 h 178"/>
                  <a:gd name="T26" fmla="*/ 2147483647 w 97"/>
                  <a:gd name="T27" fmla="*/ 2147483647 h 178"/>
                  <a:gd name="T28" fmla="*/ 2147483647 w 97"/>
                  <a:gd name="T29" fmla="*/ 2147483647 h 178"/>
                  <a:gd name="T30" fmla="*/ 2147483647 w 97"/>
                  <a:gd name="T31" fmla="*/ 2147483647 h 178"/>
                  <a:gd name="T32" fmla="*/ 2147483647 w 97"/>
                  <a:gd name="T33" fmla="*/ 2147483647 h 178"/>
                  <a:gd name="T34" fmla="*/ 2147483647 w 97"/>
                  <a:gd name="T35" fmla="*/ 2147483647 h 178"/>
                  <a:gd name="T36" fmla="*/ 2147483647 w 97"/>
                  <a:gd name="T37" fmla="*/ 2147483647 h 178"/>
                  <a:gd name="T38" fmla="*/ 2147483647 w 97"/>
                  <a:gd name="T39" fmla="*/ 2147483647 h 178"/>
                  <a:gd name="T40" fmla="*/ 2147483647 w 97"/>
                  <a:gd name="T41" fmla="*/ 2147483647 h 178"/>
                  <a:gd name="T42" fmla="*/ 2147483647 w 97"/>
                  <a:gd name="T43" fmla="*/ 2147483647 h 178"/>
                  <a:gd name="T44" fmla="*/ 2147483647 w 97"/>
                  <a:gd name="T45" fmla="*/ 2147483647 h 178"/>
                  <a:gd name="T46" fmla="*/ 2147483647 w 97"/>
                  <a:gd name="T47" fmla="*/ 2147483647 h 178"/>
                  <a:gd name="T48" fmla="*/ 2147483647 w 97"/>
                  <a:gd name="T49" fmla="*/ 2147483647 h 178"/>
                  <a:gd name="T50" fmla="*/ 2147483647 w 97"/>
                  <a:gd name="T51" fmla="*/ 2147483647 h 178"/>
                  <a:gd name="T52" fmla="*/ 2147483647 w 97"/>
                  <a:gd name="T53" fmla="*/ 2147483647 h 178"/>
                  <a:gd name="T54" fmla="*/ 2147483647 w 97"/>
                  <a:gd name="T55" fmla="*/ 2147483647 h 178"/>
                  <a:gd name="T56" fmla="*/ 2147483647 w 97"/>
                  <a:gd name="T57" fmla="*/ 2147483647 h 178"/>
                  <a:gd name="T58" fmla="*/ 2147483647 w 97"/>
                  <a:gd name="T59" fmla="*/ 2147483647 h 178"/>
                  <a:gd name="T60" fmla="*/ 2147483647 w 97"/>
                  <a:gd name="T61" fmla="*/ 2147483647 h 178"/>
                  <a:gd name="T62" fmla="*/ 2147483647 w 97"/>
                  <a:gd name="T63" fmla="*/ 2147483647 h 178"/>
                  <a:gd name="T64" fmla="*/ 2147483647 w 97"/>
                  <a:gd name="T65" fmla="*/ 2147483647 h 178"/>
                  <a:gd name="T66" fmla="*/ 2147483647 w 97"/>
                  <a:gd name="T67" fmla="*/ 2147483647 h 178"/>
                  <a:gd name="T68" fmla="*/ 2147483647 w 97"/>
                  <a:gd name="T69" fmla="*/ 2147483647 h 178"/>
                  <a:gd name="T70" fmla="*/ 2147483647 w 97"/>
                  <a:gd name="T71" fmla="*/ 2147483647 h 178"/>
                  <a:gd name="T72" fmla="*/ 2147483647 w 97"/>
                  <a:gd name="T73" fmla="*/ 2147483647 h 178"/>
                  <a:gd name="T74" fmla="*/ 2147483647 w 97"/>
                  <a:gd name="T75" fmla="*/ 2147483647 h 178"/>
                  <a:gd name="T76" fmla="*/ 2147483647 w 97"/>
                  <a:gd name="T77" fmla="*/ 2147483647 h 178"/>
                  <a:gd name="T78" fmla="*/ 2147483647 w 97"/>
                  <a:gd name="T79" fmla="*/ 2147483647 h 178"/>
                  <a:gd name="T80" fmla="*/ 2147483647 w 97"/>
                  <a:gd name="T81" fmla="*/ 2147483647 h 178"/>
                  <a:gd name="T82" fmla="*/ 2147483647 w 97"/>
                  <a:gd name="T83" fmla="*/ 2147483647 h 178"/>
                  <a:gd name="T84" fmla="*/ 2147483647 w 97"/>
                  <a:gd name="T85" fmla="*/ 2147483647 h 178"/>
                  <a:gd name="T86" fmla="*/ 2147483647 w 97"/>
                  <a:gd name="T87" fmla="*/ 0 h 1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178"/>
                  <a:gd name="T134" fmla="*/ 97 w 97"/>
                  <a:gd name="T135" fmla="*/ 178 h 1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178">
                    <a:moveTo>
                      <a:pt x="68" y="0"/>
                    </a:move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1" y="5"/>
                    </a:lnTo>
                    <a:lnTo>
                      <a:pt x="71" y="8"/>
                    </a:lnTo>
                    <a:lnTo>
                      <a:pt x="71" y="11"/>
                    </a:lnTo>
                    <a:lnTo>
                      <a:pt x="72" y="14"/>
                    </a:lnTo>
                    <a:lnTo>
                      <a:pt x="72" y="15"/>
                    </a:lnTo>
                    <a:lnTo>
                      <a:pt x="73" y="17"/>
                    </a:lnTo>
                    <a:lnTo>
                      <a:pt x="75" y="20"/>
                    </a:lnTo>
                    <a:lnTo>
                      <a:pt x="78" y="21"/>
                    </a:lnTo>
                    <a:lnTo>
                      <a:pt x="79" y="22"/>
                    </a:lnTo>
                    <a:lnTo>
                      <a:pt x="81" y="23"/>
                    </a:lnTo>
                    <a:lnTo>
                      <a:pt x="82" y="23"/>
                    </a:lnTo>
                    <a:lnTo>
                      <a:pt x="84" y="24"/>
                    </a:lnTo>
                    <a:lnTo>
                      <a:pt x="88" y="29"/>
                    </a:lnTo>
                    <a:lnTo>
                      <a:pt x="91" y="36"/>
                    </a:lnTo>
                    <a:lnTo>
                      <a:pt x="93" y="43"/>
                    </a:lnTo>
                    <a:lnTo>
                      <a:pt x="94" y="50"/>
                    </a:lnTo>
                    <a:lnTo>
                      <a:pt x="94" y="59"/>
                    </a:lnTo>
                    <a:lnTo>
                      <a:pt x="94" y="67"/>
                    </a:lnTo>
                    <a:lnTo>
                      <a:pt x="95" y="74"/>
                    </a:lnTo>
                    <a:lnTo>
                      <a:pt x="96" y="82"/>
                    </a:lnTo>
                    <a:lnTo>
                      <a:pt x="96" y="84"/>
                    </a:lnTo>
                    <a:lnTo>
                      <a:pt x="96" y="86"/>
                    </a:lnTo>
                    <a:lnTo>
                      <a:pt x="95" y="88"/>
                    </a:lnTo>
                    <a:lnTo>
                      <a:pt x="95" y="90"/>
                    </a:lnTo>
                    <a:lnTo>
                      <a:pt x="94" y="92"/>
                    </a:lnTo>
                    <a:lnTo>
                      <a:pt x="94" y="94"/>
                    </a:lnTo>
                    <a:lnTo>
                      <a:pt x="93" y="96"/>
                    </a:lnTo>
                    <a:lnTo>
                      <a:pt x="92" y="97"/>
                    </a:lnTo>
                    <a:lnTo>
                      <a:pt x="88" y="98"/>
                    </a:lnTo>
                    <a:lnTo>
                      <a:pt x="82" y="98"/>
                    </a:lnTo>
                    <a:lnTo>
                      <a:pt x="77" y="99"/>
                    </a:lnTo>
                    <a:lnTo>
                      <a:pt x="72" y="99"/>
                    </a:lnTo>
                    <a:lnTo>
                      <a:pt x="67" y="99"/>
                    </a:lnTo>
                    <a:lnTo>
                      <a:pt x="61" y="100"/>
                    </a:lnTo>
                    <a:lnTo>
                      <a:pt x="57" y="102"/>
                    </a:lnTo>
                    <a:lnTo>
                      <a:pt x="53" y="105"/>
                    </a:lnTo>
                    <a:lnTo>
                      <a:pt x="51" y="112"/>
                    </a:lnTo>
                    <a:lnTo>
                      <a:pt x="51" y="118"/>
                    </a:lnTo>
                    <a:lnTo>
                      <a:pt x="51" y="124"/>
                    </a:lnTo>
                    <a:lnTo>
                      <a:pt x="53" y="130"/>
                    </a:lnTo>
                    <a:lnTo>
                      <a:pt x="56" y="134"/>
                    </a:lnTo>
                    <a:lnTo>
                      <a:pt x="58" y="139"/>
                    </a:lnTo>
                    <a:lnTo>
                      <a:pt x="60" y="145"/>
                    </a:lnTo>
                    <a:lnTo>
                      <a:pt x="63" y="150"/>
                    </a:lnTo>
                    <a:lnTo>
                      <a:pt x="58" y="176"/>
                    </a:lnTo>
                    <a:lnTo>
                      <a:pt x="57" y="176"/>
                    </a:lnTo>
                    <a:lnTo>
                      <a:pt x="57" y="177"/>
                    </a:lnTo>
                    <a:lnTo>
                      <a:pt x="56" y="177"/>
                    </a:lnTo>
                    <a:lnTo>
                      <a:pt x="46" y="172"/>
                    </a:lnTo>
                    <a:lnTo>
                      <a:pt x="38" y="165"/>
                    </a:lnTo>
                    <a:lnTo>
                      <a:pt x="30" y="158"/>
                    </a:lnTo>
                    <a:lnTo>
                      <a:pt x="24" y="149"/>
                    </a:lnTo>
                    <a:lnTo>
                      <a:pt x="18" y="139"/>
                    </a:lnTo>
                    <a:lnTo>
                      <a:pt x="12" y="131"/>
                    </a:lnTo>
                    <a:lnTo>
                      <a:pt x="7" y="122"/>
                    </a:lnTo>
                    <a:lnTo>
                      <a:pt x="0" y="114"/>
                    </a:lnTo>
                    <a:lnTo>
                      <a:pt x="3" y="98"/>
                    </a:lnTo>
                    <a:lnTo>
                      <a:pt x="8" y="95"/>
                    </a:lnTo>
                    <a:lnTo>
                      <a:pt x="13" y="91"/>
                    </a:lnTo>
                    <a:lnTo>
                      <a:pt x="18" y="86"/>
                    </a:lnTo>
                    <a:lnTo>
                      <a:pt x="22" y="81"/>
                    </a:lnTo>
                    <a:lnTo>
                      <a:pt x="25" y="75"/>
                    </a:lnTo>
                    <a:lnTo>
                      <a:pt x="29" y="70"/>
                    </a:lnTo>
                    <a:lnTo>
                      <a:pt x="32" y="64"/>
                    </a:lnTo>
                    <a:lnTo>
                      <a:pt x="35" y="58"/>
                    </a:lnTo>
                    <a:lnTo>
                      <a:pt x="35" y="54"/>
                    </a:lnTo>
                    <a:lnTo>
                      <a:pt x="35" y="52"/>
                    </a:lnTo>
                    <a:lnTo>
                      <a:pt x="35" y="48"/>
                    </a:lnTo>
                    <a:lnTo>
                      <a:pt x="35" y="45"/>
                    </a:lnTo>
                    <a:lnTo>
                      <a:pt x="35" y="43"/>
                    </a:lnTo>
                    <a:lnTo>
                      <a:pt x="35" y="40"/>
                    </a:lnTo>
                    <a:lnTo>
                      <a:pt x="35" y="37"/>
                    </a:lnTo>
                    <a:lnTo>
                      <a:pt x="35" y="34"/>
                    </a:lnTo>
                    <a:lnTo>
                      <a:pt x="37" y="31"/>
                    </a:lnTo>
                    <a:lnTo>
                      <a:pt x="40" y="28"/>
                    </a:lnTo>
                    <a:lnTo>
                      <a:pt x="41" y="25"/>
                    </a:lnTo>
                    <a:lnTo>
                      <a:pt x="45" y="23"/>
                    </a:lnTo>
                    <a:lnTo>
                      <a:pt x="56" y="20"/>
                    </a:lnTo>
                    <a:lnTo>
                      <a:pt x="68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accent6"/>
                </a:solidFill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361">
                <a:extLst>
                  <a:ext uri="{FF2B5EF4-FFF2-40B4-BE49-F238E27FC236}">
                    <a16:creationId xmlns:a16="http://schemas.microsoft.com/office/drawing/2014/main" id="{40DA250F-66D0-FC49-A3E2-E88B4682E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4432" y="3949527"/>
                <a:ext cx="115550" cy="155922"/>
              </a:xfrm>
              <a:custGeom>
                <a:avLst/>
                <a:gdLst>
                  <a:gd name="T0" fmla="*/ 2147483647 w 83"/>
                  <a:gd name="T1" fmla="*/ 2147483647 h 112"/>
                  <a:gd name="T2" fmla="*/ 2147483647 w 83"/>
                  <a:gd name="T3" fmla="*/ 2147483647 h 112"/>
                  <a:gd name="T4" fmla="*/ 2147483647 w 83"/>
                  <a:gd name="T5" fmla="*/ 2147483647 h 112"/>
                  <a:gd name="T6" fmla="*/ 2147483647 w 83"/>
                  <a:gd name="T7" fmla="*/ 2147483647 h 112"/>
                  <a:gd name="T8" fmla="*/ 2147483647 w 83"/>
                  <a:gd name="T9" fmla="*/ 2147483647 h 112"/>
                  <a:gd name="T10" fmla="*/ 2147483647 w 83"/>
                  <a:gd name="T11" fmla="*/ 2147483647 h 112"/>
                  <a:gd name="T12" fmla="*/ 2147483647 w 83"/>
                  <a:gd name="T13" fmla="*/ 2147483647 h 112"/>
                  <a:gd name="T14" fmla="*/ 2147483647 w 83"/>
                  <a:gd name="T15" fmla="*/ 2147483647 h 112"/>
                  <a:gd name="T16" fmla="*/ 2147483647 w 83"/>
                  <a:gd name="T17" fmla="*/ 2147483647 h 112"/>
                  <a:gd name="T18" fmla="*/ 2147483647 w 83"/>
                  <a:gd name="T19" fmla="*/ 2147483647 h 112"/>
                  <a:gd name="T20" fmla="*/ 2147483647 w 83"/>
                  <a:gd name="T21" fmla="*/ 2147483647 h 112"/>
                  <a:gd name="T22" fmla="*/ 2147483647 w 83"/>
                  <a:gd name="T23" fmla="*/ 2147483647 h 112"/>
                  <a:gd name="T24" fmla="*/ 2147483647 w 83"/>
                  <a:gd name="T25" fmla="*/ 2147483647 h 112"/>
                  <a:gd name="T26" fmla="*/ 2147483647 w 83"/>
                  <a:gd name="T27" fmla="*/ 2147483647 h 112"/>
                  <a:gd name="T28" fmla="*/ 2147483647 w 83"/>
                  <a:gd name="T29" fmla="*/ 2147483647 h 112"/>
                  <a:gd name="T30" fmla="*/ 2147483647 w 83"/>
                  <a:gd name="T31" fmla="*/ 2147483647 h 112"/>
                  <a:gd name="T32" fmla="*/ 2147483647 w 83"/>
                  <a:gd name="T33" fmla="*/ 2147483647 h 112"/>
                  <a:gd name="T34" fmla="*/ 2147483647 w 83"/>
                  <a:gd name="T35" fmla="*/ 2147483647 h 112"/>
                  <a:gd name="T36" fmla="*/ 2147483647 w 83"/>
                  <a:gd name="T37" fmla="*/ 2147483647 h 112"/>
                  <a:gd name="T38" fmla="*/ 2147483647 w 83"/>
                  <a:gd name="T39" fmla="*/ 2147483647 h 112"/>
                  <a:gd name="T40" fmla="*/ 2147483647 w 83"/>
                  <a:gd name="T41" fmla="*/ 2147483647 h 112"/>
                  <a:gd name="T42" fmla="*/ 2147483647 w 83"/>
                  <a:gd name="T43" fmla="*/ 2147483647 h 112"/>
                  <a:gd name="T44" fmla="*/ 2147483647 w 83"/>
                  <a:gd name="T45" fmla="*/ 2147483647 h 112"/>
                  <a:gd name="T46" fmla="*/ 2147483647 w 83"/>
                  <a:gd name="T47" fmla="*/ 2147483647 h 112"/>
                  <a:gd name="T48" fmla="*/ 2147483647 w 83"/>
                  <a:gd name="T49" fmla="*/ 2147483647 h 112"/>
                  <a:gd name="T50" fmla="*/ 2147483647 w 83"/>
                  <a:gd name="T51" fmla="*/ 2147483647 h 112"/>
                  <a:gd name="T52" fmla="*/ 2147483647 w 83"/>
                  <a:gd name="T53" fmla="*/ 2147483647 h 112"/>
                  <a:gd name="T54" fmla="*/ 2147483647 w 83"/>
                  <a:gd name="T55" fmla="*/ 2147483647 h 112"/>
                  <a:gd name="T56" fmla="*/ 2147483647 w 83"/>
                  <a:gd name="T57" fmla="*/ 2147483647 h 112"/>
                  <a:gd name="T58" fmla="*/ 2147483647 w 83"/>
                  <a:gd name="T59" fmla="*/ 2147483647 h 112"/>
                  <a:gd name="T60" fmla="*/ 2147483647 w 83"/>
                  <a:gd name="T61" fmla="*/ 2147483647 h 112"/>
                  <a:gd name="T62" fmla="*/ 2147483647 w 83"/>
                  <a:gd name="T63" fmla="*/ 2147483647 h 112"/>
                  <a:gd name="T64" fmla="*/ 2147483647 w 83"/>
                  <a:gd name="T65" fmla="*/ 2147483647 h 112"/>
                  <a:gd name="T66" fmla="*/ 2147483647 w 83"/>
                  <a:gd name="T67" fmla="*/ 2147483647 h 112"/>
                  <a:gd name="T68" fmla="*/ 2147483647 w 83"/>
                  <a:gd name="T69" fmla="*/ 2147483647 h 112"/>
                  <a:gd name="T70" fmla="*/ 2147483647 w 83"/>
                  <a:gd name="T71" fmla="*/ 2147483647 h 112"/>
                  <a:gd name="T72" fmla="*/ 2147483647 w 83"/>
                  <a:gd name="T73" fmla="*/ 2147483647 h 112"/>
                  <a:gd name="T74" fmla="*/ 2147483647 w 83"/>
                  <a:gd name="T75" fmla="*/ 2147483647 h 112"/>
                  <a:gd name="T76" fmla="*/ 0 w 83"/>
                  <a:gd name="T77" fmla="*/ 2147483647 h 112"/>
                  <a:gd name="T78" fmla="*/ 0 w 83"/>
                  <a:gd name="T79" fmla="*/ 2147483647 h 112"/>
                  <a:gd name="T80" fmla="*/ 0 w 83"/>
                  <a:gd name="T81" fmla="*/ 2147483647 h 112"/>
                  <a:gd name="T82" fmla="*/ 2147483647 w 83"/>
                  <a:gd name="T83" fmla="*/ 2147483647 h 112"/>
                  <a:gd name="T84" fmla="*/ 2147483647 w 83"/>
                  <a:gd name="T85" fmla="*/ 2147483647 h 112"/>
                  <a:gd name="T86" fmla="*/ 2147483647 w 83"/>
                  <a:gd name="T87" fmla="*/ 2147483647 h 112"/>
                  <a:gd name="T88" fmla="*/ 2147483647 w 83"/>
                  <a:gd name="T89" fmla="*/ 2147483647 h 112"/>
                  <a:gd name="T90" fmla="*/ 2147483647 w 83"/>
                  <a:gd name="T91" fmla="*/ 2147483647 h 112"/>
                  <a:gd name="T92" fmla="*/ 2147483647 w 83"/>
                  <a:gd name="T93" fmla="*/ 2147483647 h 112"/>
                  <a:gd name="T94" fmla="*/ 2147483647 w 83"/>
                  <a:gd name="T95" fmla="*/ 2147483647 h 112"/>
                  <a:gd name="T96" fmla="*/ 2147483647 w 83"/>
                  <a:gd name="T97" fmla="*/ 2147483647 h 112"/>
                  <a:gd name="T98" fmla="*/ 2147483647 w 83"/>
                  <a:gd name="T99" fmla="*/ 2147483647 h 112"/>
                  <a:gd name="T100" fmla="*/ 2147483647 w 83"/>
                  <a:gd name="T101" fmla="*/ 2147483647 h 112"/>
                  <a:gd name="T102" fmla="*/ 2147483647 w 83"/>
                  <a:gd name="T103" fmla="*/ 2147483647 h 112"/>
                  <a:gd name="T104" fmla="*/ 2147483647 w 83"/>
                  <a:gd name="T105" fmla="*/ 2147483647 h 112"/>
                  <a:gd name="T106" fmla="*/ 2147483647 w 83"/>
                  <a:gd name="T107" fmla="*/ 2147483647 h 112"/>
                  <a:gd name="T108" fmla="*/ 2147483647 w 83"/>
                  <a:gd name="T109" fmla="*/ 2147483647 h 112"/>
                  <a:gd name="T110" fmla="*/ 2147483647 w 83"/>
                  <a:gd name="T111" fmla="*/ 2147483647 h 112"/>
                  <a:gd name="T112" fmla="*/ 2147483647 w 83"/>
                  <a:gd name="T113" fmla="*/ 2147483647 h 112"/>
                  <a:gd name="T114" fmla="*/ 2147483647 w 83"/>
                  <a:gd name="T115" fmla="*/ 2147483647 h 112"/>
                  <a:gd name="T116" fmla="*/ 2147483647 w 83"/>
                  <a:gd name="T117" fmla="*/ 2147483647 h 112"/>
                  <a:gd name="T118" fmla="*/ 2147483647 w 83"/>
                  <a:gd name="T119" fmla="*/ 2147483647 h 112"/>
                  <a:gd name="T120" fmla="*/ 2147483647 w 83"/>
                  <a:gd name="T121" fmla="*/ 0 h 112"/>
                  <a:gd name="T122" fmla="*/ 2147483647 w 83"/>
                  <a:gd name="T123" fmla="*/ 2147483647 h 11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3"/>
                  <a:gd name="T187" fmla="*/ 0 h 112"/>
                  <a:gd name="T188" fmla="*/ 83 w 83"/>
                  <a:gd name="T189" fmla="*/ 112 h 11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3" h="112">
                    <a:moveTo>
                      <a:pt x="63" y="1"/>
                    </a:moveTo>
                    <a:lnTo>
                      <a:pt x="76" y="11"/>
                    </a:lnTo>
                    <a:lnTo>
                      <a:pt x="75" y="17"/>
                    </a:lnTo>
                    <a:lnTo>
                      <a:pt x="75" y="24"/>
                    </a:lnTo>
                    <a:lnTo>
                      <a:pt x="75" y="30"/>
                    </a:lnTo>
                    <a:lnTo>
                      <a:pt x="75" y="36"/>
                    </a:lnTo>
                    <a:lnTo>
                      <a:pt x="75" y="43"/>
                    </a:lnTo>
                    <a:lnTo>
                      <a:pt x="77" y="48"/>
                    </a:lnTo>
                    <a:lnTo>
                      <a:pt x="79" y="54"/>
                    </a:lnTo>
                    <a:lnTo>
                      <a:pt x="82" y="61"/>
                    </a:lnTo>
                    <a:lnTo>
                      <a:pt x="82" y="65"/>
                    </a:lnTo>
                    <a:lnTo>
                      <a:pt x="82" y="68"/>
                    </a:lnTo>
                    <a:lnTo>
                      <a:pt x="81" y="71"/>
                    </a:lnTo>
                    <a:lnTo>
                      <a:pt x="79" y="74"/>
                    </a:lnTo>
                    <a:lnTo>
                      <a:pt x="77" y="77"/>
                    </a:lnTo>
                    <a:lnTo>
                      <a:pt x="75" y="79"/>
                    </a:lnTo>
                    <a:lnTo>
                      <a:pt x="74" y="81"/>
                    </a:lnTo>
                    <a:lnTo>
                      <a:pt x="72" y="83"/>
                    </a:lnTo>
                    <a:lnTo>
                      <a:pt x="54" y="101"/>
                    </a:lnTo>
                    <a:lnTo>
                      <a:pt x="51" y="101"/>
                    </a:lnTo>
                    <a:lnTo>
                      <a:pt x="48" y="100"/>
                    </a:lnTo>
                    <a:lnTo>
                      <a:pt x="45" y="99"/>
                    </a:lnTo>
                    <a:lnTo>
                      <a:pt x="42" y="99"/>
                    </a:lnTo>
                    <a:lnTo>
                      <a:pt x="39" y="98"/>
                    </a:lnTo>
                    <a:lnTo>
                      <a:pt x="35" y="98"/>
                    </a:lnTo>
                    <a:lnTo>
                      <a:pt x="33" y="99"/>
                    </a:lnTo>
                    <a:lnTo>
                      <a:pt x="30" y="101"/>
                    </a:lnTo>
                    <a:lnTo>
                      <a:pt x="27" y="103"/>
                    </a:lnTo>
                    <a:lnTo>
                      <a:pt x="23" y="106"/>
                    </a:lnTo>
                    <a:lnTo>
                      <a:pt x="21" y="108"/>
                    </a:lnTo>
                    <a:lnTo>
                      <a:pt x="18" y="111"/>
                    </a:lnTo>
                    <a:lnTo>
                      <a:pt x="14" y="111"/>
                    </a:lnTo>
                    <a:lnTo>
                      <a:pt x="11" y="110"/>
                    </a:lnTo>
                    <a:lnTo>
                      <a:pt x="9" y="108"/>
                    </a:lnTo>
                    <a:lnTo>
                      <a:pt x="7" y="105"/>
                    </a:lnTo>
                    <a:lnTo>
                      <a:pt x="5" y="102"/>
                    </a:lnTo>
                    <a:lnTo>
                      <a:pt x="3" y="97"/>
                    </a:lnTo>
                    <a:lnTo>
                      <a:pt x="2" y="92"/>
                    </a:lnTo>
                    <a:lnTo>
                      <a:pt x="0" y="88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1" y="74"/>
                    </a:lnTo>
                    <a:lnTo>
                      <a:pt x="3" y="70"/>
                    </a:lnTo>
                    <a:lnTo>
                      <a:pt x="6" y="67"/>
                    </a:lnTo>
                    <a:lnTo>
                      <a:pt x="8" y="64"/>
                    </a:lnTo>
                    <a:lnTo>
                      <a:pt x="10" y="61"/>
                    </a:lnTo>
                    <a:lnTo>
                      <a:pt x="12" y="58"/>
                    </a:lnTo>
                    <a:lnTo>
                      <a:pt x="12" y="54"/>
                    </a:lnTo>
                    <a:lnTo>
                      <a:pt x="13" y="51"/>
                    </a:lnTo>
                    <a:lnTo>
                      <a:pt x="13" y="47"/>
                    </a:lnTo>
                    <a:lnTo>
                      <a:pt x="12" y="44"/>
                    </a:lnTo>
                    <a:lnTo>
                      <a:pt x="26" y="28"/>
                    </a:lnTo>
                    <a:lnTo>
                      <a:pt x="48" y="22"/>
                    </a:lnTo>
                    <a:lnTo>
                      <a:pt x="48" y="21"/>
                    </a:lnTo>
                    <a:lnTo>
                      <a:pt x="48" y="19"/>
                    </a:lnTo>
                    <a:lnTo>
                      <a:pt x="48" y="18"/>
                    </a:lnTo>
                    <a:lnTo>
                      <a:pt x="49" y="15"/>
                    </a:lnTo>
                    <a:lnTo>
                      <a:pt x="51" y="12"/>
                    </a:lnTo>
                    <a:lnTo>
                      <a:pt x="53" y="10"/>
                    </a:lnTo>
                    <a:lnTo>
                      <a:pt x="57" y="9"/>
                    </a:lnTo>
                    <a:lnTo>
                      <a:pt x="62" y="0"/>
                    </a:lnTo>
                    <a:lnTo>
                      <a:pt x="63" y="1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384">
                <a:extLst>
                  <a:ext uri="{FF2B5EF4-FFF2-40B4-BE49-F238E27FC236}">
                    <a16:creationId xmlns:a16="http://schemas.microsoft.com/office/drawing/2014/main" id="{904C7BF2-E8FF-2843-9387-1EE397290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584" y="3611192"/>
                <a:ext cx="79353" cy="147569"/>
              </a:xfrm>
              <a:custGeom>
                <a:avLst/>
                <a:gdLst>
                  <a:gd name="T0" fmla="*/ 0 w 57"/>
                  <a:gd name="T1" fmla="*/ 2147483647 h 106"/>
                  <a:gd name="T2" fmla="*/ 2147483647 w 57"/>
                  <a:gd name="T3" fmla="*/ 2147483647 h 106"/>
                  <a:gd name="T4" fmla="*/ 2147483647 w 57"/>
                  <a:gd name="T5" fmla="*/ 2147483647 h 106"/>
                  <a:gd name="T6" fmla="*/ 2147483647 w 57"/>
                  <a:gd name="T7" fmla="*/ 0 h 106"/>
                  <a:gd name="T8" fmla="*/ 2147483647 w 57"/>
                  <a:gd name="T9" fmla="*/ 0 h 106"/>
                  <a:gd name="T10" fmla="*/ 2147483647 w 57"/>
                  <a:gd name="T11" fmla="*/ 2147483647 h 106"/>
                  <a:gd name="T12" fmla="*/ 2147483647 w 57"/>
                  <a:gd name="T13" fmla="*/ 2147483647 h 106"/>
                  <a:gd name="T14" fmla="*/ 2147483647 w 57"/>
                  <a:gd name="T15" fmla="*/ 2147483647 h 106"/>
                  <a:gd name="T16" fmla="*/ 2147483647 w 57"/>
                  <a:gd name="T17" fmla="*/ 2147483647 h 106"/>
                  <a:gd name="T18" fmla="*/ 2147483647 w 57"/>
                  <a:gd name="T19" fmla="*/ 2147483647 h 106"/>
                  <a:gd name="T20" fmla="*/ 2147483647 w 57"/>
                  <a:gd name="T21" fmla="*/ 2147483647 h 106"/>
                  <a:gd name="T22" fmla="*/ 2147483647 w 57"/>
                  <a:gd name="T23" fmla="*/ 2147483647 h 106"/>
                  <a:gd name="T24" fmla="*/ 2147483647 w 57"/>
                  <a:gd name="T25" fmla="*/ 2147483647 h 106"/>
                  <a:gd name="T26" fmla="*/ 2147483647 w 57"/>
                  <a:gd name="T27" fmla="*/ 2147483647 h 106"/>
                  <a:gd name="T28" fmla="*/ 2147483647 w 57"/>
                  <a:gd name="T29" fmla="*/ 2147483647 h 106"/>
                  <a:gd name="T30" fmla="*/ 2147483647 w 57"/>
                  <a:gd name="T31" fmla="*/ 2147483647 h 106"/>
                  <a:gd name="T32" fmla="*/ 2147483647 w 57"/>
                  <a:gd name="T33" fmla="*/ 2147483647 h 106"/>
                  <a:gd name="T34" fmla="*/ 2147483647 w 57"/>
                  <a:gd name="T35" fmla="*/ 2147483647 h 106"/>
                  <a:gd name="T36" fmla="*/ 2147483647 w 57"/>
                  <a:gd name="T37" fmla="*/ 2147483647 h 106"/>
                  <a:gd name="T38" fmla="*/ 2147483647 w 57"/>
                  <a:gd name="T39" fmla="*/ 2147483647 h 106"/>
                  <a:gd name="T40" fmla="*/ 2147483647 w 57"/>
                  <a:gd name="T41" fmla="*/ 2147483647 h 106"/>
                  <a:gd name="T42" fmla="*/ 2147483647 w 57"/>
                  <a:gd name="T43" fmla="*/ 2147483647 h 106"/>
                  <a:gd name="T44" fmla="*/ 2147483647 w 57"/>
                  <a:gd name="T45" fmla="*/ 2147483647 h 106"/>
                  <a:gd name="T46" fmla="*/ 2147483647 w 57"/>
                  <a:gd name="T47" fmla="*/ 2147483647 h 106"/>
                  <a:gd name="T48" fmla="*/ 2147483647 w 57"/>
                  <a:gd name="T49" fmla="*/ 2147483647 h 106"/>
                  <a:gd name="T50" fmla="*/ 2147483647 w 57"/>
                  <a:gd name="T51" fmla="*/ 2147483647 h 106"/>
                  <a:gd name="T52" fmla="*/ 2147483647 w 57"/>
                  <a:gd name="T53" fmla="*/ 2147483647 h 106"/>
                  <a:gd name="T54" fmla="*/ 2147483647 w 57"/>
                  <a:gd name="T55" fmla="*/ 2147483647 h 106"/>
                  <a:gd name="T56" fmla="*/ 2147483647 w 57"/>
                  <a:gd name="T57" fmla="*/ 2147483647 h 106"/>
                  <a:gd name="T58" fmla="*/ 2147483647 w 57"/>
                  <a:gd name="T59" fmla="*/ 2147483647 h 106"/>
                  <a:gd name="T60" fmla="*/ 2147483647 w 57"/>
                  <a:gd name="T61" fmla="*/ 2147483647 h 106"/>
                  <a:gd name="T62" fmla="*/ 2147483647 w 57"/>
                  <a:gd name="T63" fmla="*/ 2147483647 h 106"/>
                  <a:gd name="T64" fmla="*/ 2147483647 w 57"/>
                  <a:gd name="T65" fmla="*/ 2147483647 h 106"/>
                  <a:gd name="T66" fmla="*/ 2147483647 w 57"/>
                  <a:gd name="T67" fmla="*/ 2147483647 h 106"/>
                  <a:gd name="T68" fmla="*/ 2147483647 w 57"/>
                  <a:gd name="T69" fmla="*/ 2147483647 h 106"/>
                  <a:gd name="T70" fmla="*/ 2147483647 w 57"/>
                  <a:gd name="T71" fmla="*/ 2147483647 h 106"/>
                  <a:gd name="T72" fmla="*/ 2147483647 w 57"/>
                  <a:gd name="T73" fmla="*/ 2147483647 h 106"/>
                  <a:gd name="T74" fmla="*/ 2147483647 w 57"/>
                  <a:gd name="T75" fmla="*/ 2147483647 h 106"/>
                  <a:gd name="T76" fmla="*/ 2147483647 w 57"/>
                  <a:gd name="T77" fmla="*/ 2147483647 h 106"/>
                  <a:gd name="T78" fmla="*/ 2147483647 w 57"/>
                  <a:gd name="T79" fmla="*/ 2147483647 h 106"/>
                  <a:gd name="T80" fmla="*/ 2147483647 w 57"/>
                  <a:gd name="T81" fmla="*/ 2147483647 h 106"/>
                  <a:gd name="T82" fmla="*/ 2147483647 w 57"/>
                  <a:gd name="T83" fmla="*/ 2147483647 h 106"/>
                  <a:gd name="T84" fmla="*/ 2147483647 w 57"/>
                  <a:gd name="T85" fmla="*/ 2147483647 h 106"/>
                  <a:gd name="T86" fmla="*/ 0 w 57"/>
                  <a:gd name="T87" fmla="*/ 2147483647 h 106"/>
                  <a:gd name="T88" fmla="*/ 0 w 57"/>
                  <a:gd name="T89" fmla="*/ 2147483647 h 106"/>
                  <a:gd name="T90" fmla="*/ 0 w 57"/>
                  <a:gd name="T91" fmla="*/ 2147483647 h 106"/>
                  <a:gd name="T92" fmla="*/ 0 w 57"/>
                  <a:gd name="T93" fmla="*/ 2147483647 h 106"/>
                  <a:gd name="T94" fmla="*/ 0 w 57"/>
                  <a:gd name="T95" fmla="*/ 2147483647 h 106"/>
                  <a:gd name="T96" fmla="*/ 0 w 57"/>
                  <a:gd name="T97" fmla="*/ 2147483647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"/>
                  <a:gd name="T148" fmla="*/ 0 h 106"/>
                  <a:gd name="T149" fmla="*/ 57 w 57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" h="106">
                    <a:moveTo>
                      <a:pt x="0" y="17"/>
                    </a:moveTo>
                    <a:lnTo>
                      <a:pt x="7" y="8"/>
                    </a:lnTo>
                    <a:lnTo>
                      <a:pt x="12" y="3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6" y="15"/>
                    </a:lnTo>
                    <a:lnTo>
                      <a:pt x="29" y="19"/>
                    </a:lnTo>
                    <a:lnTo>
                      <a:pt x="31" y="24"/>
                    </a:lnTo>
                    <a:lnTo>
                      <a:pt x="33" y="28"/>
                    </a:lnTo>
                    <a:lnTo>
                      <a:pt x="34" y="33"/>
                    </a:lnTo>
                    <a:lnTo>
                      <a:pt x="35" y="38"/>
                    </a:lnTo>
                    <a:lnTo>
                      <a:pt x="37" y="44"/>
                    </a:lnTo>
                    <a:lnTo>
                      <a:pt x="38" y="48"/>
                    </a:lnTo>
                    <a:lnTo>
                      <a:pt x="40" y="53"/>
                    </a:lnTo>
                    <a:lnTo>
                      <a:pt x="41" y="58"/>
                    </a:lnTo>
                    <a:lnTo>
                      <a:pt x="42" y="62"/>
                    </a:lnTo>
                    <a:lnTo>
                      <a:pt x="44" y="67"/>
                    </a:lnTo>
                    <a:lnTo>
                      <a:pt x="46" y="72"/>
                    </a:lnTo>
                    <a:lnTo>
                      <a:pt x="49" y="77"/>
                    </a:lnTo>
                    <a:lnTo>
                      <a:pt x="52" y="80"/>
                    </a:lnTo>
                    <a:lnTo>
                      <a:pt x="56" y="84"/>
                    </a:lnTo>
                    <a:lnTo>
                      <a:pt x="28" y="91"/>
                    </a:lnTo>
                    <a:lnTo>
                      <a:pt x="24" y="94"/>
                    </a:lnTo>
                    <a:lnTo>
                      <a:pt x="22" y="97"/>
                    </a:lnTo>
                    <a:lnTo>
                      <a:pt x="18" y="100"/>
                    </a:lnTo>
                    <a:lnTo>
                      <a:pt x="16" y="102"/>
                    </a:lnTo>
                    <a:lnTo>
                      <a:pt x="13" y="104"/>
                    </a:lnTo>
                    <a:lnTo>
                      <a:pt x="9" y="105"/>
                    </a:lnTo>
                    <a:lnTo>
                      <a:pt x="6" y="105"/>
                    </a:lnTo>
                    <a:lnTo>
                      <a:pt x="2" y="105"/>
                    </a:lnTo>
                    <a:lnTo>
                      <a:pt x="2" y="103"/>
                    </a:lnTo>
                    <a:lnTo>
                      <a:pt x="2" y="100"/>
                    </a:lnTo>
                    <a:lnTo>
                      <a:pt x="1" y="96"/>
                    </a:lnTo>
                    <a:lnTo>
                      <a:pt x="1" y="89"/>
                    </a:lnTo>
                    <a:lnTo>
                      <a:pt x="1" y="82"/>
                    </a:lnTo>
                    <a:lnTo>
                      <a:pt x="1" y="75"/>
                    </a:lnTo>
                    <a:lnTo>
                      <a:pt x="1" y="66"/>
                    </a:lnTo>
                    <a:lnTo>
                      <a:pt x="1" y="59"/>
                    </a:lnTo>
                    <a:lnTo>
                      <a:pt x="1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388">
                <a:extLst>
                  <a:ext uri="{FF2B5EF4-FFF2-40B4-BE49-F238E27FC236}">
                    <a16:creationId xmlns:a16="http://schemas.microsoft.com/office/drawing/2014/main" id="{154979F7-0BE1-8C49-AD08-05B015065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374" y="3956488"/>
                <a:ext cx="82138" cy="89098"/>
              </a:xfrm>
              <a:custGeom>
                <a:avLst/>
                <a:gdLst>
                  <a:gd name="T0" fmla="*/ 2147483647 w 58"/>
                  <a:gd name="T1" fmla="*/ 0 h 64"/>
                  <a:gd name="T2" fmla="*/ 2147483647 w 58"/>
                  <a:gd name="T3" fmla="*/ 2147483647 h 64"/>
                  <a:gd name="T4" fmla="*/ 2147483647 w 58"/>
                  <a:gd name="T5" fmla="*/ 2147483647 h 64"/>
                  <a:gd name="T6" fmla="*/ 2147483647 w 58"/>
                  <a:gd name="T7" fmla="*/ 2147483647 h 64"/>
                  <a:gd name="T8" fmla="*/ 2147483647 w 58"/>
                  <a:gd name="T9" fmla="*/ 2147483647 h 64"/>
                  <a:gd name="T10" fmla="*/ 2147483647 w 58"/>
                  <a:gd name="T11" fmla="*/ 2147483647 h 64"/>
                  <a:gd name="T12" fmla="*/ 2147483647 w 58"/>
                  <a:gd name="T13" fmla="*/ 2147483647 h 64"/>
                  <a:gd name="T14" fmla="*/ 2147483647 w 58"/>
                  <a:gd name="T15" fmla="*/ 2147483647 h 64"/>
                  <a:gd name="T16" fmla="*/ 2147483647 w 58"/>
                  <a:gd name="T17" fmla="*/ 2147483647 h 64"/>
                  <a:gd name="T18" fmla="*/ 2147483647 w 58"/>
                  <a:gd name="T19" fmla="*/ 2147483647 h 64"/>
                  <a:gd name="T20" fmla="*/ 2147483647 w 58"/>
                  <a:gd name="T21" fmla="*/ 2147483647 h 64"/>
                  <a:gd name="T22" fmla="*/ 2147483647 w 58"/>
                  <a:gd name="T23" fmla="*/ 2147483647 h 64"/>
                  <a:gd name="T24" fmla="*/ 2147483647 w 58"/>
                  <a:gd name="T25" fmla="*/ 2147483647 h 64"/>
                  <a:gd name="T26" fmla="*/ 2147483647 w 58"/>
                  <a:gd name="T27" fmla="*/ 2147483647 h 64"/>
                  <a:gd name="T28" fmla="*/ 2147483647 w 58"/>
                  <a:gd name="T29" fmla="*/ 2147483647 h 64"/>
                  <a:gd name="T30" fmla="*/ 2147483647 w 58"/>
                  <a:gd name="T31" fmla="*/ 2147483647 h 64"/>
                  <a:gd name="T32" fmla="*/ 2147483647 w 58"/>
                  <a:gd name="T33" fmla="*/ 2147483647 h 64"/>
                  <a:gd name="T34" fmla="*/ 2147483647 w 58"/>
                  <a:gd name="T35" fmla="*/ 2147483647 h 64"/>
                  <a:gd name="T36" fmla="*/ 2147483647 w 58"/>
                  <a:gd name="T37" fmla="*/ 2147483647 h 64"/>
                  <a:gd name="T38" fmla="*/ 2147483647 w 58"/>
                  <a:gd name="T39" fmla="*/ 2147483647 h 64"/>
                  <a:gd name="T40" fmla="*/ 2147483647 w 58"/>
                  <a:gd name="T41" fmla="*/ 2147483647 h 64"/>
                  <a:gd name="T42" fmla="*/ 2147483647 w 58"/>
                  <a:gd name="T43" fmla="*/ 2147483647 h 64"/>
                  <a:gd name="T44" fmla="*/ 2147483647 w 58"/>
                  <a:gd name="T45" fmla="*/ 2147483647 h 64"/>
                  <a:gd name="T46" fmla="*/ 2147483647 w 58"/>
                  <a:gd name="T47" fmla="*/ 2147483647 h 64"/>
                  <a:gd name="T48" fmla="*/ 2147483647 w 58"/>
                  <a:gd name="T49" fmla="*/ 2147483647 h 64"/>
                  <a:gd name="T50" fmla="*/ 2147483647 w 58"/>
                  <a:gd name="T51" fmla="*/ 2147483647 h 64"/>
                  <a:gd name="T52" fmla="*/ 2147483647 w 58"/>
                  <a:gd name="T53" fmla="*/ 2147483647 h 64"/>
                  <a:gd name="T54" fmla="*/ 2147483647 w 58"/>
                  <a:gd name="T55" fmla="*/ 2147483647 h 64"/>
                  <a:gd name="T56" fmla="*/ 2147483647 w 58"/>
                  <a:gd name="T57" fmla="*/ 2147483647 h 64"/>
                  <a:gd name="T58" fmla="*/ 2147483647 w 58"/>
                  <a:gd name="T59" fmla="*/ 2147483647 h 64"/>
                  <a:gd name="T60" fmla="*/ 2147483647 w 58"/>
                  <a:gd name="T61" fmla="*/ 2147483647 h 64"/>
                  <a:gd name="T62" fmla="*/ 2147483647 w 58"/>
                  <a:gd name="T63" fmla="*/ 2147483647 h 64"/>
                  <a:gd name="T64" fmla="*/ 2147483647 w 58"/>
                  <a:gd name="T65" fmla="*/ 2147483647 h 64"/>
                  <a:gd name="T66" fmla="*/ 2147483647 w 58"/>
                  <a:gd name="T67" fmla="*/ 2147483647 h 64"/>
                  <a:gd name="T68" fmla="*/ 2147483647 w 58"/>
                  <a:gd name="T69" fmla="*/ 2147483647 h 64"/>
                  <a:gd name="T70" fmla="*/ 2147483647 w 58"/>
                  <a:gd name="T71" fmla="*/ 2147483647 h 64"/>
                  <a:gd name="T72" fmla="*/ 2147483647 w 58"/>
                  <a:gd name="T73" fmla="*/ 2147483647 h 64"/>
                  <a:gd name="T74" fmla="*/ 2147483647 w 58"/>
                  <a:gd name="T75" fmla="*/ 2147483647 h 64"/>
                  <a:gd name="T76" fmla="*/ 2147483647 w 58"/>
                  <a:gd name="T77" fmla="*/ 2147483647 h 64"/>
                  <a:gd name="T78" fmla="*/ 2147483647 w 58"/>
                  <a:gd name="T79" fmla="*/ 2147483647 h 64"/>
                  <a:gd name="T80" fmla="*/ 2147483647 w 58"/>
                  <a:gd name="T81" fmla="*/ 2147483647 h 64"/>
                  <a:gd name="T82" fmla="*/ 2147483647 w 58"/>
                  <a:gd name="T83" fmla="*/ 2147483647 h 64"/>
                  <a:gd name="T84" fmla="*/ 2147483647 w 58"/>
                  <a:gd name="T85" fmla="*/ 2147483647 h 64"/>
                  <a:gd name="T86" fmla="*/ 0 w 58"/>
                  <a:gd name="T87" fmla="*/ 2147483647 h 64"/>
                  <a:gd name="T88" fmla="*/ 2147483647 w 58"/>
                  <a:gd name="T89" fmla="*/ 2147483647 h 64"/>
                  <a:gd name="T90" fmla="*/ 2147483647 w 58"/>
                  <a:gd name="T91" fmla="*/ 2147483647 h 64"/>
                  <a:gd name="T92" fmla="*/ 2147483647 w 58"/>
                  <a:gd name="T93" fmla="*/ 2147483647 h 64"/>
                  <a:gd name="T94" fmla="*/ 2147483647 w 58"/>
                  <a:gd name="T95" fmla="*/ 2147483647 h 64"/>
                  <a:gd name="T96" fmla="*/ 2147483647 w 58"/>
                  <a:gd name="T97" fmla="*/ 2147483647 h 64"/>
                  <a:gd name="T98" fmla="*/ 2147483647 w 58"/>
                  <a:gd name="T99" fmla="*/ 2147483647 h 64"/>
                  <a:gd name="T100" fmla="*/ 2147483647 w 58"/>
                  <a:gd name="T101" fmla="*/ 2147483647 h 64"/>
                  <a:gd name="T102" fmla="*/ 2147483647 w 58"/>
                  <a:gd name="T103" fmla="*/ 2147483647 h 64"/>
                  <a:gd name="T104" fmla="*/ 2147483647 w 58"/>
                  <a:gd name="T105" fmla="*/ 0 h 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"/>
                  <a:gd name="T160" fmla="*/ 0 h 64"/>
                  <a:gd name="T161" fmla="*/ 58 w 58"/>
                  <a:gd name="T162" fmla="*/ 64 h 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" h="64">
                    <a:moveTo>
                      <a:pt x="33" y="0"/>
                    </a:moveTo>
                    <a:lnTo>
                      <a:pt x="35" y="2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0" y="9"/>
                    </a:lnTo>
                    <a:lnTo>
                      <a:pt x="41" y="10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2" y="16"/>
                    </a:lnTo>
                    <a:lnTo>
                      <a:pt x="43" y="22"/>
                    </a:lnTo>
                    <a:lnTo>
                      <a:pt x="46" y="26"/>
                    </a:lnTo>
                    <a:lnTo>
                      <a:pt x="50" y="31"/>
                    </a:lnTo>
                    <a:lnTo>
                      <a:pt x="52" y="36"/>
                    </a:lnTo>
                    <a:lnTo>
                      <a:pt x="55" y="40"/>
                    </a:lnTo>
                    <a:lnTo>
                      <a:pt x="57" y="45"/>
                    </a:lnTo>
                    <a:lnTo>
                      <a:pt x="57" y="50"/>
                    </a:lnTo>
                    <a:lnTo>
                      <a:pt x="56" y="52"/>
                    </a:lnTo>
                    <a:lnTo>
                      <a:pt x="55" y="55"/>
                    </a:lnTo>
                    <a:lnTo>
                      <a:pt x="54" y="57"/>
                    </a:lnTo>
                    <a:lnTo>
                      <a:pt x="52" y="58"/>
                    </a:lnTo>
                    <a:lnTo>
                      <a:pt x="52" y="60"/>
                    </a:lnTo>
                    <a:lnTo>
                      <a:pt x="50" y="61"/>
                    </a:lnTo>
                    <a:lnTo>
                      <a:pt x="49" y="62"/>
                    </a:lnTo>
                    <a:lnTo>
                      <a:pt x="47" y="63"/>
                    </a:lnTo>
                    <a:lnTo>
                      <a:pt x="46" y="63"/>
                    </a:lnTo>
                    <a:lnTo>
                      <a:pt x="45" y="61"/>
                    </a:lnTo>
                    <a:lnTo>
                      <a:pt x="45" y="60"/>
                    </a:lnTo>
                    <a:lnTo>
                      <a:pt x="44" y="60"/>
                    </a:lnTo>
                    <a:lnTo>
                      <a:pt x="44" y="59"/>
                    </a:lnTo>
                    <a:lnTo>
                      <a:pt x="43" y="58"/>
                    </a:lnTo>
                    <a:lnTo>
                      <a:pt x="42" y="58"/>
                    </a:lnTo>
                    <a:lnTo>
                      <a:pt x="40" y="58"/>
                    </a:lnTo>
                    <a:lnTo>
                      <a:pt x="39" y="57"/>
                    </a:lnTo>
                    <a:lnTo>
                      <a:pt x="38" y="57"/>
                    </a:lnTo>
                    <a:lnTo>
                      <a:pt x="36" y="56"/>
                    </a:lnTo>
                    <a:lnTo>
                      <a:pt x="34" y="55"/>
                    </a:lnTo>
                    <a:lnTo>
                      <a:pt x="34" y="54"/>
                    </a:lnTo>
                    <a:lnTo>
                      <a:pt x="34" y="53"/>
                    </a:lnTo>
                    <a:lnTo>
                      <a:pt x="9" y="50"/>
                    </a:lnTo>
                    <a:lnTo>
                      <a:pt x="3" y="37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21" y="7"/>
                    </a:lnTo>
                    <a:lnTo>
                      <a:pt x="24" y="6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429">
                <a:extLst>
                  <a:ext uri="{FF2B5EF4-FFF2-40B4-BE49-F238E27FC236}">
                    <a16:creationId xmlns:a16="http://schemas.microsoft.com/office/drawing/2014/main" id="{6C0850DF-4BF0-8B43-9ABF-88933112C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353" y="4505001"/>
                <a:ext cx="222746" cy="378668"/>
              </a:xfrm>
              <a:custGeom>
                <a:avLst/>
                <a:gdLst>
                  <a:gd name="T0" fmla="*/ 2147483647 w 160"/>
                  <a:gd name="T1" fmla="*/ 2147483647 h 272"/>
                  <a:gd name="T2" fmla="*/ 2147483647 w 160"/>
                  <a:gd name="T3" fmla="*/ 2147483647 h 272"/>
                  <a:gd name="T4" fmla="*/ 2147483647 w 160"/>
                  <a:gd name="T5" fmla="*/ 2147483647 h 272"/>
                  <a:gd name="T6" fmla="*/ 2147483647 w 160"/>
                  <a:gd name="T7" fmla="*/ 2147483647 h 272"/>
                  <a:gd name="T8" fmla="*/ 2147483647 w 160"/>
                  <a:gd name="T9" fmla="*/ 2147483647 h 272"/>
                  <a:gd name="T10" fmla="*/ 2147483647 w 160"/>
                  <a:gd name="T11" fmla="*/ 2147483647 h 272"/>
                  <a:gd name="T12" fmla="*/ 2147483647 w 160"/>
                  <a:gd name="T13" fmla="*/ 2147483647 h 272"/>
                  <a:gd name="T14" fmla="*/ 2147483647 w 160"/>
                  <a:gd name="T15" fmla="*/ 2147483647 h 272"/>
                  <a:gd name="T16" fmla="*/ 2147483647 w 160"/>
                  <a:gd name="T17" fmla="*/ 2147483647 h 272"/>
                  <a:gd name="T18" fmla="*/ 2147483647 w 160"/>
                  <a:gd name="T19" fmla="*/ 2147483647 h 272"/>
                  <a:gd name="T20" fmla="*/ 2147483647 w 160"/>
                  <a:gd name="T21" fmla="*/ 2147483647 h 272"/>
                  <a:gd name="T22" fmla="*/ 2147483647 w 160"/>
                  <a:gd name="T23" fmla="*/ 2147483647 h 272"/>
                  <a:gd name="T24" fmla="*/ 2147483647 w 160"/>
                  <a:gd name="T25" fmla="*/ 2147483647 h 272"/>
                  <a:gd name="T26" fmla="*/ 2147483647 w 160"/>
                  <a:gd name="T27" fmla="*/ 2147483647 h 272"/>
                  <a:gd name="T28" fmla="*/ 2147483647 w 160"/>
                  <a:gd name="T29" fmla="*/ 2147483647 h 272"/>
                  <a:gd name="T30" fmla="*/ 2147483647 w 160"/>
                  <a:gd name="T31" fmla="*/ 2147483647 h 272"/>
                  <a:gd name="T32" fmla="*/ 2147483647 w 160"/>
                  <a:gd name="T33" fmla="*/ 2147483647 h 272"/>
                  <a:gd name="T34" fmla="*/ 2147483647 w 160"/>
                  <a:gd name="T35" fmla="*/ 2147483647 h 272"/>
                  <a:gd name="T36" fmla="*/ 2147483647 w 160"/>
                  <a:gd name="T37" fmla="*/ 2147483647 h 272"/>
                  <a:gd name="T38" fmla="*/ 2147483647 w 160"/>
                  <a:gd name="T39" fmla="*/ 2147483647 h 272"/>
                  <a:gd name="T40" fmla="*/ 2147483647 w 160"/>
                  <a:gd name="T41" fmla="*/ 2147483647 h 272"/>
                  <a:gd name="T42" fmla="*/ 2147483647 w 160"/>
                  <a:gd name="T43" fmla="*/ 2147483647 h 272"/>
                  <a:gd name="T44" fmla="*/ 2147483647 w 160"/>
                  <a:gd name="T45" fmla="*/ 2147483647 h 272"/>
                  <a:gd name="T46" fmla="*/ 2147483647 w 160"/>
                  <a:gd name="T47" fmla="*/ 2147483647 h 272"/>
                  <a:gd name="T48" fmla="*/ 2147483647 w 160"/>
                  <a:gd name="T49" fmla="*/ 2147483647 h 272"/>
                  <a:gd name="T50" fmla="*/ 2147483647 w 160"/>
                  <a:gd name="T51" fmla="*/ 2147483647 h 272"/>
                  <a:gd name="T52" fmla="*/ 2147483647 w 160"/>
                  <a:gd name="T53" fmla="*/ 2147483647 h 272"/>
                  <a:gd name="T54" fmla="*/ 2147483647 w 160"/>
                  <a:gd name="T55" fmla="*/ 2147483647 h 272"/>
                  <a:gd name="T56" fmla="*/ 2147483647 w 160"/>
                  <a:gd name="T57" fmla="*/ 2147483647 h 272"/>
                  <a:gd name="T58" fmla="*/ 2147483647 w 160"/>
                  <a:gd name="T59" fmla="*/ 2147483647 h 272"/>
                  <a:gd name="T60" fmla="*/ 2147483647 w 160"/>
                  <a:gd name="T61" fmla="*/ 2147483647 h 272"/>
                  <a:gd name="T62" fmla="*/ 2147483647 w 160"/>
                  <a:gd name="T63" fmla="*/ 2147483647 h 272"/>
                  <a:gd name="T64" fmla="*/ 2147483647 w 160"/>
                  <a:gd name="T65" fmla="*/ 2147483647 h 272"/>
                  <a:gd name="T66" fmla="*/ 2147483647 w 160"/>
                  <a:gd name="T67" fmla="*/ 2147483647 h 272"/>
                  <a:gd name="T68" fmla="*/ 2147483647 w 160"/>
                  <a:gd name="T69" fmla="*/ 2147483647 h 272"/>
                  <a:gd name="T70" fmla="*/ 2147483647 w 160"/>
                  <a:gd name="T71" fmla="*/ 2147483647 h 272"/>
                  <a:gd name="T72" fmla="*/ 2147483647 w 160"/>
                  <a:gd name="T73" fmla="*/ 2147483647 h 272"/>
                  <a:gd name="T74" fmla="*/ 2147483647 w 160"/>
                  <a:gd name="T75" fmla="*/ 2147483647 h 272"/>
                  <a:gd name="T76" fmla="*/ 2147483647 w 160"/>
                  <a:gd name="T77" fmla="*/ 2147483647 h 272"/>
                  <a:gd name="T78" fmla="*/ 2147483647 w 160"/>
                  <a:gd name="T79" fmla="*/ 2147483647 h 272"/>
                  <a:gd name="T80" fmla="*/ 2147483647 w 160"/>
                  <a:gd name="T81" fmla="*/ 2147483647 h 272"/>
                  <a:gd name="T82" fmla="*/ 2147483647 w 160"/>
                  <a:gd name="T83" fmla="*/ 2147483647 h 272"/>
                  <a:gd name="T84" fmla="*/ 2147483647 w 160"/>
                  <a:gd name="T85" fmla="*/ 2147483647 h 272"/>
                  <a:gd name="T86" fmla="*/ 2147483647 w 160"/>
                  <a:gd name="T87" fmla="*/ 2147483647 h 272"/>
                  <a:gd name="T88" fmla="*/ 0 w 160"/>
                  <a:gd name="T89" fmla="*/ 2147483647 h 272"/>
                  <a:gd name="T90" fmla="*/ 2147483647 w 160"/>
                  <a:gd name="T91" fmla="*/ 2147483647 h 272"/>
                  <a:gd name="T92" fmla="*/ 2147483647 w 160"/>
                  <a:gd name="T93" fmla="*/ 2147483647 h 272"/>
                  <a:gd name="T94" fmla="*/ 2147483647 w 160"/>
                  <a:gd name="T95" fmla="*/ 2147483647 h 272"/>
                  <a:gd name="T96" fmla="*/ 2147483647 w 160"/>
                  <a:gd name="T97" fmla="*/ 2147483647 h 272"/>
                  <a:gd name="T98" fmla="*/ 2147483647 w 160"/>
                  <a:gd name="T99" fmla="*/ 2147483647 h 272"/>
                  <a:gd name="T100" fmla="*/ 2147483647 w 160"/>
                  <a:gd name="T101" fmla="*/ 2147483647 h 272"/>
                  <a:gd name="T102" fmla="*/ 2147483647 w 160"/>
                  <a:gd name="T103" fmla="*/ 2147483647 h 272"/>
                  <a:gd name="T104" fmla="*/ 2147483647 w 160"/>
                  <a:gd name="T105" fmla="*/ 2147483647 h 272"/>
                  <a:gd name="T106" fmla="*/ 2147483647 w 160"/>
                  <a:gd name="T107" fmla="*/ 2147483647 h 272"/>
                  <a:gd name="T108" fmla="*/ 2147483647 w 160"/>
                  <a:gd name="T109" fmla="*/ 2147483647 h 272"/>
                  <a:gd name="T110" fmla="*/ 2147483647 w 160"/>
                  <a:gd name="T111" fmla="*/ 2147483647 h 272"/>
                  <a:gd name="T112" fmla="*/ 2147483647 w 160"/>
                  <a:gd name="T113" fmla="*/ 2147483647 h 272"/>
                  <a:gd name="T114" fmla="*/ 2147483647 w 160"/>
                  <a:gd name="T115" fmla="*/ 2147483647 h 272"/>
                  <a:gd name="T116" fmla="*/ 2147483647 w 160"/>
                  <a:gd name="T117" fmla="*/ 2147483647 h 272"/>
                  <a:gd name="T118" fmla="*/ 2147483647 w 160"/>
                  <a:gd name="T119" fmla="*/ 0 h 272"/>
                  <a:gd name="T120" fmla="*/ 2147483647 w 160"/>
                  <a:gd name="T121" fmla="*/ 2147483647 h 2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0"/>
                  <a:gd name="T184" fmla="*/ 0 h 272"/>
                  <a:gd name="T185" fmla="*/ 160 w 160"/>
                  <a:gd name="T186" fmla="*/ 272 h 2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0" h="272">
                    <a:moveTo>
                      <a:pt x="128" y="1"/>
                    </a:moveTo>
                    <a:lnTo>
                      <a:pt x="128" y="1"/>
                    </a:lnTo>
                    <a:lnTo>
                      <a:pt x="129" y="2"/>
                    </a:lnTo>
                    <a:lnTo>
                      <a:pt x="129" y="4"/>
                    </a:lnTo>
                    <a:lnTo>
                      <a:pt x="129" y="5"/>
                    </a:lnTo>
                    <a:lnTo>
                      <a:pt x="159" y="40"/>
                    </a:lnTo>
                    <a:lnTo>
                      <a:pt x="157" y="45"/>
                    </a:lnTo>
                    <a:lnTo>
                      <a:pt x="155" y="50"/>
                    </a:lnTo>
                    <a:lnTo>
                      <a:pt x="152" y="55"/>
                    </a:lnTo>
                    <a:lnTo>
                      <a:pt x="150" y="60"/>
                    </a:lnTo>
                    <a:lnTo>
                      <a:pt x="147" y="66"/>
                    </a:lnTo>
                    <a:lnTo>
                      <a:pt x="146" y="70"/>
                    </a:lnTo>
                    <a:lnTo>
                      <a:pt x="144" y="76"/>
                    </a:lnTo>
                    <a:lnTo>
                      <a:pt x="142" y="81"/>
                    </a:lnTo>
                    <a:lnTo>
                      <a:pt x="140" y="87"/>
                    </a:lnTo>
                    <a:lnTo>
                      <a:pt x="139" y="93"/>
                    </a:lnTo>
                    <a:lnTo>
                      <a:pt x="137" y="99"/>
                    </a:lnTo>
                    <a:lnTo>
                      <a:pt x="136" y="105"/>
                    </a:lnTo>
                    <a:lnTo>
                      <a:pt x="136" y="111"/>
                    </a:lnTo>
                    <a:lnTo>
                      <a:pt x="136" y="116"/>
                    </a:lnTo>
                    <a:lnTo>
                      <a:pt x="136" y="123"/>
                    </a:lnTo>
                    <a:lnTo>
                      <a:pt x="137" y="129"/>
                    </a:lnTo>
                    <a:lnTo>
                      <a:pt x="137" y="132"/>
                    </a:lnTo>
                    <a:lnTo>
                      <a:pt x="136" y="134"/>
                    </a:lnTo>
                    <a:lnTo>
                      <a:pt x="135" y="135"/>
                    </a:lnTo>
                    <a:lnTo>
                      <a:pt x="135" y="136"/>
                    </a:lnTo>
                    <a:lnTo>
                      <a:pt x="135" y="144"/>
                    </a:lnTo>
                    <a:lnTo>
                      <a:pt x="134" y="151"/>
                    </a:lnTo>
                    <a:lnTo>
                      <a:pt x="132" y="158"/>
                    </a:lnTo>
                    <a:lnTo>
                      <a:pt x="130" y="165"/>
                    </a:lnTo>
                    <a:lnTo>
                      <a:pt x="128" y="172"/>
                    </a:lnTo>
                    <a:lnTo>
                      <a:pt x="126" y="179"/>
                    </a:lnTo>
                    <a:lnTo>
                      <a:pt x="123" y="186"/>
                    </a:lnTo>
                    <a:lnTo>
                      <a:pt x="120" y="193"/>
                    </a:lnTo>
                    <a:lnTo>
                      <a:pt x="119" y="198"/>
                    </a:lnTo>
                    <a:lnTo>
                      <a:pt x="117" y="203"/>
                    </a:lnTo>
                    <a:lnTo>
                      <a:pt x="115" y="207"/>
                    </a:lnTo>
                    <a:lnTo>
                      <a:pt x="114" y="212"/>
                    </a:lnTo>
                    <a:lnTo>
                      <a:pt x="114" y="218"/>
                    </a:lnTo>
                    <a:lnTo>
                      <a:pt x="114" y="223"/>
                    </a:lnTo>
                    <a:lnTo>
                      <a:pt x="116" y="229"/>
                    </a:lnTo>
                    <a:lnTo>
                      <a:pt x="118" y="234"/>
                    </a:lnTo>
                    <a:lnTo>
                      <a:pt x="111" y="237"/>
                    </a:lnTo>
                    <a:lnTo>
                      <a:pt x="105" y="239"/>
                    </a:lnTo>
                    <a:lnTo>
                      <a:pt x="98" y="241"/>
                    </a:lnTo>
                    <a:lnTo>
                      <a:pt x="93" y="244"/>
                    </a:lnTo>
                    <a:lnTo>
                      <a:pt x="87" y="247"/>
                    </a:lnTo>
                    <a:lnTo>
                      <a:pt x="81" y="249"/>
                    </a:lnTo>
                    <a:lnTo>
                      <a:pt x="76" y="254"/>
                    </a:lnTo>
                    <a:lnTo>
                      <a:pt x="72" y="259"/>
                    </a:lnTo>
                    <a:lnTo>
                      <a:pt x="70" y="262"/>
                    </a:lnTo>
                    <a:lnTo>
                      <a:pt x="69" y="265"/>
                    </a:lnTo>
                    <a:lnTo>
                      <a:pt x="68" y="268"/>
                    </a:lnTo>
                    <a:lnTo>
                      <a:pt x="66" y="271"/>
                    </a:lnTo>
                    <a:lnTo>
                      <a:pt x="65" y="266"/>
                    </a:lnTo>
                    <a:lnTo>
                      <a:pt x="64" y="260"/>
                    </a:lnTo>
                    <a:lnTo>
                      <a:pt x="63" y="255"/>
                    </a:lnTo>
                    <a:lnTo>
                      <a:pt x="63" y="249"/>
                    </a:lnTo>
                    <a:lnTo>
                      <a:pt x="63" y="244"/>
                    </a:lnTo>
                    <a:lnTo>
                      <a:pt x="64" y="238"/>
                    </a:lnTo>
                    <a:lnTo>
                      <a:pt x="64" y="232"/>
                    </a:lnTo>
                    <a:lnTo>
                      <a:pt x="65" y="226"/>
                    </a:lnTo>
                    <a:lnTo>
                      <a:pt x="65" y="221"/>
                    </a:lnTo>
                    <a:lnTo>
                      <a:pt x="65" y="215"/>
                    </a:lnTo>
                    <a:lnTo>
                      <a:pt x="64" y="209"/>
                    </a:lnTo>
                    <a:lnTo>
                      <a:pt x="63" y="204"/>
                    </a:lnTo>
                    <a:lnTo>
                      <a:pt x="61" y="200"/>
                    </a:lnTo>
                    <a:lnTo>
                      <a:pt x="59" y="195"/>
                    </a:lnTo>
                    <a:lnTo>
                      <a:pt x="55" y="190"/>
                    </a:lnTo>
                    <a:lnTo>
                      <a:pt x="50" y="186"/>
                    </a:lnTo>
                    <a:lnTo>
                      <a:pt x="48" y="184"/>
                    </a:lnTo>
                    <a:lnTo>
                      <a:pt x="46" y="182"/>
                    </a:lnTo>
                    <a:lnTo>
                      <a:pt x="43" y="181"/>
                    </a:lnTo>
                    <a:lnTo>
                      <a:pt x="42" y="179"/>
                    </a:lnTo>
                    <a:lnTo>
                      <a:pt x="40" y="177"/>
                    </a:lnTo>
                    <a:lnTo>
                      <a:pt x="39" y="175"/>
                    </a:lnTo>
                    <a:lnTo>
                      <a:pt x="37" y="173"/>
                    </a:lnTo>
                    <a:lnTo>
                      <a:pt x="35" y="171"/>
                    </a:lnTo>
                    <a:lnTo>
                      <a:pt x="33" y="165"/>
                    </a:lnTo>
                    <a:lnTo>
                      <a:pt x="29" y="159"/>
                    </a:lnTo>
                    <a:lnTo>
                      <a:pt x="26" y="154"/>
                    </a:lnTo>
                    <a:lnTo>
                      <a:pt x="23" y="148"/>
                    </a:lnTo>
                    <a:lnTo>
                      <a:pt x="20" y="143"/>
                    </a:lnTo>
                    <a:lnTo>
                      <a:pt x="15" y="139"/>
                    </a:lnTo>
                    <a:lnTo>
                      <a:pt x="11" y="135"/>
                    </a:lnTo>
                    <a:lnTo>
                      <a:pt x="5" y="132"/>
                    </a:lnTo>
                    <a:lnTo>
                      <a:pt x="4" y="132"/>
                    </a:lnTo>
                    <a:lnTo>
                      <a:pt x="2" y="132"/>
                    </a:lnTo>
                    <a:lnTo>
                      <a:pt x="1" y="131"/>
                    </a:lnTo>
                    <a:lnTo>
                      <a:pt x="0" y="131"/>
                    </a:lnTo>
                    <a:lnTo>
                      <a:pt x="1" y="128"/>
                    </a:lnTo>
                    <a:lnTo>
                      <a:pt x="3" y="127"/>
                    </a:lnTo>
                    <a:lnTo>
                      <a:pt x="5" y="125"/>
                    </a:lnTo>
                    <a:lnTo>
                      <a:pt x="7" y="123"/>
                    </a:lnTo>
                    <a:lnTo>
                      <a:pt x="10" y="121"/>
                    </a:lnTo>
                    <a:lnTo>
                      <a:pt x="12" y="118"/>
                    </a:lnTo>
                    <a:lnTo>
                      <a:pt x="13" y="117"/>
                    </a:lnTo>
                    <a:lnTo>
                      <a:pt x="15" y="114"/>
                    </a:lnTo>
                    <a:lnTo>
                      <a:pt x="21" y="110"/>
                    </a:lnTo>
                    <a:lnTo>
                      <a:pt x="27" y="105"/>
                    </a:lnTo>
                    <a:lnTo>
                      <a:pt x="33" y="99"/>
                    </a:lnTo>
                    <a:lnTo>
                      <a:pt x="37" y="93"/>
                    </a:lnTo>
                    <a:lnTo>
                      <a:pt x="42" y="87"/>
                    </a:lnTo>
                    <a:lnTo>
                      <a:pt x="46" y="80"/>
                    </a:lnTo>
                    <a:lnTo>
                      <a:pt x="51" y="75"/>
                    </a:lnTo>
                    <a:lnTo>
                      <a:pt x="56" y="70"/>
                    </a:lnTo>
                    <a:lnTo>
                      <a:pt x="65" y="55"/>
                    </a:lnTo>
                    <a:lnTo>
                      <a:pt x="72" y="52"/>
                    </a:lnTo>
                    <a:lnTo>
                      <a:pt x="80" y="47"/>
                    </a:lnTo>
                    <a:lnTo>
                      <a:pt x="89" y="42"/>
                    </a:lnTo>
                    <a:lnTo>
                      <a:pt x="95" y="36"/>
                    </a:lnTo>
                    <a:lnTo>
                      <a:pt x="103" y="30"/>
                    </a:lnTo>
                    <a:lnTo>
                      <a:pt x="109" y="24"/>
                    </a:lnTo>
                    <a:lnTo>
                      <a:pt x="116" y="18"/>
                    </a:lnTo>
                    <a:lnTo>
                      <a:pt x="120" y="11"/>
                    </a:lnTo>
                    <a:lnTo>
                      <a:pt x="122" y="7"/>
                    </a:lnTo>
                    <a:lnTo>
                      <a:pt x="123" y="4"/>
                    </a:lnTo>
                    <a:lnTo>
                      <a:pt x="124" y="2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8" y="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371">
                <a:extLst>
                  <a:ext uri="{FF2B5EF4-FFF2-40B4-BE49-F238E27FC236}">
                    <a16:creationId xmlns:a16="http://schemas.microsoft.com/office/drawing/2014/main" id="{6C57BE38-9492-8B49-82BB-6C636BA55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930" y="3911243"/>
                <a:ext cx="87707" cy="59863"/>
              </a:xfrm>
              <a:custGeom>
                <a:avLst/>
                <a:gdLst>
                  <a:gd name="T0" fmla="*/ 2147483647 w 62"/>
                  <a:gd name="T1" fmla="*/ 0 h 43"/>
                  <a:gd name="T2" fmla="*/ 2147483647 w 62"/>
                  <a:gd name="T3" fmla="*/ 2147483647 h 43"/>
                  <a:gd name="T4" fmla="*/ 2147483647 w 62"/>
                  <a:gd name="T5" fmla="*/ 2147483647 h 43"/>
                  <a:gd name="T6" fmla="*/ 2147483647 w 62"/>
                  <a:gd name="T7" fmla="*/ 2147483647 h 43"/>
                  <a:gd name="T8" fmla="*/ 2147483647 w 62"/>
                  <a:gd name="T9" fmla="*/ 2147483647 h 43"/>
                  <a:gd name="T10" fmla="*/ 2147483647 w 62"/>
                  <a:gd name="T11" fmla="*/ 2147483647 h 43"/>
                  <a:gd name="T12" fmla="*/ 2147483647 w 62"/>
                  <a:gd name="T13" fmla="*/ 2147483647 h 43"/>
                  <a:gd name="T14" fmla="*/ 2147483647 w 62"/>
                  <a:gd name="T15" fmla="*/ 2147483647 h 43"/>
                  <a:gd name="T16" fmla="*/ 2147483647 w 62"/>
                  <a:gd name="T17" fmla="*/ 2147483647 h 43"/>
                  <a:gd name="T18" fmla="*/ 2147483647 w 62"/>
                  <a:gd name="T19" fmla="*/ 2147483647 h 43"/>
                  <a:gd name="T20" fmla="*/ 2147483647 w 62"/>
                  <a:gd name="T21" fmla="*/ 2147483647 h 43"/>
                  <a:gd name="T22" fmla="*/ 2147483647 w 62"/>
                  <a:gd name="T23" fmla="*/ 2147483647 h 43"/>
                  <a:gd name="T24" fmla="*/ 2147483647 w 62"/>
                  <a:gd name="T25" fmla="*/ 2147483647 h 43"/>
                  <a:gd name="T26" fmla="*/ 2147483647 w 62"/>
                  <a:gd name="T27" fmla="*/ 2147483647 h 43"/>
                  <a:gd name="T28" fmla="*/ 2147483647 w 62"/>
                  <a:gd name="T29" fmla="*/ 2147483647 h 43"/>
                  <a:gd name="T30" fmla="*/ 2147483647 w 62"/>
                  <a:gd name="T31" fmla="*/ 2147483647 h 43"/>
                  <a:gd name="T32" fmla="*/ 2147483647 w 62"/>
                  <a:gd name="T33" fmla="*/ 2147483647 h 43"/>
                  <a:gd name="T34" fmla="*/ 2147483647 w 62"/>
                  <a:gd name="T35" fmla="*/ 2147483647 h 43"/>
                  <a:gd name="T36" fmla="*/ 2147483647 w 62"/>
                  <a:gd name="T37" fmla="*/ 2147483647 h 43"/>
                  <a:gd name="T38" fmla="*/ 2147483647 w 62"/>
                  <a:gd name="T39" fmla="*/ 2147483647 h 43"/>
                  <a:gd name="T40" fmla="*/ 2147483647 w 62"/>
                  <a:gd name="T41" fmla="*/ 2147483647 h 43"/>
                  <a:gd name="T42" fmla="*/ 2147483647 w 62"/>
                  <a:gd name="T43" fmla="*/ 2147483647 h 43"/>
                  <a:gd name="T44" fmla="*/ 2147483647 w 62"/>
                  <a:gd name="T45" fmla="*/ 2147483647 h 43"/>
                  <a:gd name="T46" fmla="*/ 2147483647 w 62"/>
                  <a:gd name="T47" fmla="*/ 2147483647 h 43"/>
                  <a:gd name="T48" fmla="*/ 2147483647 w 62"/>
                  <a:gd name="T49" fmla="*/ 2147483647 h 43"/>
                  <a:gd name="T50" fmla="*/ 2147483647 w 62"/>
                  <a:gd name="T51" fmla="*/ 2147483647 h 43"/>
                  <a:gd name="T52" fmla="*/ 2147483647 w 62"/>
                  <a:gd name="T53" fmla="*/ 2147483647 h 43"/>
                  <a:gd name="T54" fmla="*/ 2147483647 w 62"/>
                  <a:gd name="T55" fmla="*/ 2147483647 h 43"/>
                  <a:gd name="T56" fmla="*/ 2147483647 w 62"/>
                  <a:gd name="T57" fmla="*/ 2147483647 h 43"/>
                  <a:gd name="T58" fmla="*/ 2147483647 w 62"/>
                  <a:gd name="T59" fmla="*/ 2147483647 h 43"/>
                  <a:gd name="T60" fmla="*/ 2147483647 w 62"/>
                  <a:gd name="T61" fmla="*/ 2147483647 h 43"/>
                  <a:gd name="T62" fmla="*/ 0 w 62"/>
                  <a:gd name="T63" fmla="*/ 2147483647 h 43"/>
                  <a:gd name="T64" fmla="*/ 0 w 62"/>
                  <a:gd name="T65" fmla="*/ 2147483647 h 43"/>
                  <a:gd name="T66" fmla="*/ 0 w 62"/>
                  <a:gd name="T67" fmla="*/ 2147483647 h 43"/>
                  <a:gd name="T68" fmla="*/ 2147483647 w 62"/>
                  <a:gd name="T69" fmla="*/ 2147483647 h 43"/>
                  <a:gd name="T70" fmla="*/ 2147483647 w 62"/>
                  <a:gd name="T71" fmla="*/ 2147483647 h 43"/>
                  <a:gd name="T72" fmla="*/ 2147483647 w 62"/>
                  <a:gd name="T73" fmla="*/ 2147483647 h 43"/>
                  <a:gd name="T74" fmla="*/ 2147483647 w 62"/>
                  <a:gd name="T75" fmla="*/ 2147483647 h 43"/>
                  <a:gd name="T76" fmla="*/ 2147483647 w 62"/>
                  <a:gd name="T77" fmla="*/ 2147483647 h 43"/>
                  <a:gd name="T78" fmla="*/ 2147483647 w 62"/>
                  <a:gd name="T79" fmla="*/ 0 h 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2"/>
                  <a:gd name="T121" fmla="*/ 0 h 43"/>
                  <a:gd name="T122" fmla="*/ 62 w 62"/>
                  <a:gd name="T123" fmla="*/ 43 h 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2" h="43">
                    <a:moveTo>
                      <a:pt x="9" y="0"/>
                    </a:moveTo>
                    <a:lnTo>
                      <a:pt x="13" y="2"/>
                    </a:lnTo>
                    <a:lnTo>
                      <a:pt x="15" y="3"/>
                    </a:lnTo>
                    <a:lnTo>
                      <a:pt x="19" y="4"/>
                    </a:lnTo>
                    <a:lnTo>
                      <a:pt x="23" y="4"/>
                    </a:lnTo>
                    <a:lnTo>
                      <a:pt x="27" y="3"/>
                    </a:lnTo>
                    <a:lnTo>
                      <a:pt x="31" y="3"/>
                    </a:lnTo>
                    <a:lnTo>
                      <a:pt x="35" y="3"/>
                    </a:lnTo>
                    <a:lnTo>
                      <a:pt x="39" y="3"/>
                    </a:lnTo>
                    <a:lnTo>
                      <a:pt x="40" y="4"/>
                    </a:lnTo>
                    <a:lnTo>
                      <a:pt x="42" y="5"/>
                    </a:lnTo>
                    <a:lnTo>
                      <a:pt x="44" y="7"/>
                    </a:lnTo>
                    <a:lnTo>
                      <a:pt x="46" y="9"/>
                    </a:lnTo>
                    <a:lnTo>
                      <a:pt x="47" y="10"/>
                    </a:lnTo>
                    <a:lnTo>
                      <a:pt x="49" y="11"/>
                    </a:lnTo>
                    <a:lnTo>
                      <a:pt x="50" y="13"/>
                    </a:lnTo>
                    <a:lnTo>
                      <a:pt x="52" y="14"/>
                    </a:lnTo>
                    <a:lnTo>
                      <a:pt x="61" y="23"/>
                    </a:lnTo>
                    <a:lnTo>
                      <a:pt x="43" y="30"/>
                    </a:lnTo>
                    <a:lnTo>
                      <a:pt x="40" y="33"/>
                    </a:lnTo>
                    <a:lnTo>
                      <a:pt x="36" y="36"/>
                    </a:lnTo>
                    <a:lnTo>
                      <a:pt x="33" y="39"/>
                    </a:lnTo>
                    <a:lnTo>
                      <a:pt x="29" y="40"/>
                    </a:lnTo>
                    <a:lnTo>
                      <a:pt x="25" y="41"/>
                    </a:lnTo>
                    <a:lnTo>
                      <a:pt x="20" y="42"/>
                    </a:lnTo>
                    <a:lnTo>
                      <a:pt x="15" y="42"/>
                    </a:lnTo>
                    <a:lnTo>
                      <a:pt x="11" y="41"/>
                    </a:lnTo>
                    <a:lnTo>
                      <a:pt x="7" y="38"/>
                    </a:lnTo>
                    <a:lnTo>
                      <a:pt x="5" y="33"/>
                    </a:lnTo>
                    <a:lnTo>
                      <a:pt x="3" y="30"/>
                    </a:lnTo>
                    <a:lnTo>
                      <a:pt x="1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372">
                <a:extLst>
                  <a:ext uri="{FF2B5EF4-FFF2-40B4-BE49-F238E27FC236}">
                    <a16:creationId xmlns:a16="http://schemas.microsoft.com/office/drawing/2014/main" id="{8F817B1B-C967-7D48-B3E6-882EC79F1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328" y="3973194"/>
                <a:ext cx="51510" cy="54294"/>
              </a:xfrm>
              <a:custGeom>
                <a:avLst/>
                <a:gdLst>
                  <a:gd name="T0" fmla="*/ 2147483647 w 38"/>
                  <a:gd name="T1" fmla="*/ 0 h 39"/>
                  <a:gd name="T2" fmla="*/ 2147483647 w 38"/>
                  <a:gd name="T3" fmla="*/ 2147483647 h 39"/>
                  <a:gd name="T4" fmla="*/ 2147483647 w 38"/>
                  <a:gd name="T5" fmla="*/ 2147483647 h 39"/>
                  <a:gd name="T6" fmla="*/ 2147483647 w 38"/>
                  <a:gd name="T7" fmla="*/ 2147483647 h 39"/>
                  <a:gd name="T8" fmla="*/ 2147483647 w 38"/>
                  <a:gd name="T9" fmla="*/ 2147483647 h 39"/>
                  <a:gd name="T10" fmla="*/ 2147483647 w 38"/>
                  <a:gd name="T11" fmla="*/ 2147483647 h 39"/>
                  <a:gd name="T12" fmla="*/ 2147483647 w 38"/>
                  <a:gd name="T13" fmla="*/ 2147483647 h 39"/>
                  <a:gd name="T14" fmla="*/ 2147483647 w 38"/>
                  <a:gd name="T15" fmla="*/ 2147483647 h 39"/>
                  <a:gd name="T16" fmla="*/ 2147483647 w 38"/>
                  <a:gd name="T17" fmla="*/ 2147483647 h 39"/>
                  <a:gd name="T18" fmla="*/ 2147483647 w 38"/>
                  <a:gd name="T19" fmla="*/ 2147483647 h 39"/>
                  <a:gd name="T20" fmla="*/ 2147483647 w 38"/>
                  <a:gd name="T21" fmla="*/ 2147483647 h 39"/>
                  <a:gd name="T22" fmla="*/ 2147483647 w 38"/>
                  <a:gd name="T23" fmla="*/ 2147483647 h 39"/>
                  <a:gd name="T24" fmla="*/ 2147483647 w 38"/>
                  <a:gd name="T25" fmla="*/ 2147483647 h 39"/>
                  <a:gd name="T26" fmla="*/ 2147483647 w 38"/>
                  <a:gd name="T27" fmla="*/ 2147483647 h 39"/>
                  <a:gd name="T28" fmla="*/ 2147483647 w 38"/>
                  <a:gd name="T29" fmla="*/ 2147483647 h 39"/>
                  <a:gd name="T30" fmla="*/ 2147483647 w 38"/>
                  <a:gd name="T31" fmla="*/ 2147483647 h 39"/>
                  <a:gd name="T32" fmla="*/ 2147483647 w 38"/>
                  <a:gd name="T33" fmla="*/ 2147483647 h 39"/>
                  <a:gd name="T34" fmla="*/ 2147483647 w 38"/>
                  <a:gd name="T35" fmla="*/ 2147483647 h 39"/>
                  <a:gd name="T36" fmla="*/ 2147483647 w 38"/>
                  <a:gd name="T37" fmla="*/ 2147483647 h 39"/>
                  <a:gd name="T38" fmla="*/ 2147483647 w 38"/>
                  <a:gd name="T39" fmla="*/ 2147483647 h 39"/>
                  <a:gd name="T40" fmla="*/ 2147483647 w 38"/>
                  <a:gd name="T41" fmla="*/ 2147483647 h 39"/>
                  <a:gd name="T42" fmla="*/ 2147483647 w 38"/>
                  <a:gd name="T43" fmla="*/ 2147483647 h 39"/>
                  <a:gd name="T44" fmla="*/ 2147483647 w 38"/>
                  <a:gd name="T45" fmla="*/ 2147483647 h 39"/>
                  <a:gd name="T46" fmla="*/ 2147483647 w 38"/>
                  <a:gd name="T47" fmla="*/ 2147483647 h 39"/>
                  <a:gd name="T48" fmla="*/ 0 w 38"/>
                  <a:gd name="T49" fmla="*/ 2147483647 h 39"/>
                  <a:gd name="T50" fmla="*/ 2147483647 w 38"/>
                  <a:gd name="T51" fmla="*/ 2147483647 h 39"/>
                  <a:gd name="T52" fmla="*/ 2147483647 w 38"/>
                  <a:gd name="T53" fmla="*/ 2147483647 h 39"/>
                  <a:gd name="T54" fmla="*/ 2147483647 w 38"/>
                  <a:gd name="T55" fmla="*/ 2147483647 h 39"/>
                  <a:gd name="T56" fmla="*/ 2147483647 w 38"/>
                  <a:gd name="T57" fmla="*/ 2147483647 h 39"/>
                  <a:gd name="T58" fmla="*/ 2147483647 w 38"/>
                  <a:gd name="T59" fmla="*/ 2147483647 h 39"/>
                  <a:gd name="T60" fmla="*/ 2147483647 w 38"/>
                  <a:gd name="T61" fmla="*/ 2147483647 h 39"/>
                  <a:gd name="T62" fmla="*/ 2147483647 w 38"/>
                  <a:gd name="T63" fmla="*/ 0 h 39"/>
                  <a:gd name="T64" fmla="*/ 2147483647 w 38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"/>
                  <a:gd name="T100" fmla="*/ 0 h 39"/>
                  <a:gd name="T101" fmla="*/ 38 w 38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" h="39">
                    <a:moveTo>
                      <a:pt x="23" y="0"/>
                    </a:moveTo>
                    <a:lnTo>
                      <a:pt x="26" y="2"/>
                    </a:lnTo>
                    <a:lnTo>
                      <a:pt x="28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1" y="11"/>
                    </a:lnTo>
                    <a:lnTo>
                      <a:pt x="33" y="14"/>
                    </a:lnTo>
                    <a:lnTo>
                      <a:pt x="34" y="16"/>
                    </a:lnTo>
                    <a:lnTo>
                      <a:pt x="37" y="17"/>
                    </a:lnTo>
                    <a:lnTo>
                      <a:pt x="30" y="38"/>
                    </a:lnTo>
                    <a:lnTo>
                      <a:pt x="24" y="37"/>
                    </a:lnTo>
                    <a:lnTo>
                      <a:pt x="20" y="37"/>
                    </a:lnTo>
                    <a:lnTo>
                      <a:pt x="17" y="37"/>
                    </a:lnTo>
                    <a:lnTo>
                      <a:pt x="16" y="37"/>
                    </a:lnTo>
                    <a:lnTo>
                      <a:pt x="15" y="36"/>
                    </a:lnTo>
                    <a:lnTo>
                      <a:pt x="16" y="35"/>
                    </a:lnTo>
                    <a:lnTo>
                      <a:pt x="16" y="33"/>
                    </a:lnTo>
                    <a:lnTo>
                      <a:pt x="14" y="29"/>
                    </a:lnTo>
                    <a:lnTo>
                      <a:pt x="12" y="25"/>
                    </a:lnTo>
                    <a:lnTo>
                      <a:pt x="9" y="22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2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2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424">
                <a:extLst>
                  <a:ext uri="{FF2B5EF4-FFF2-40B4-BE49-F238E27FC236}">
                    <a16:creationId xmlns:a16="http://schemas.microsoft.com/office/drawing/2014/main" id="{D66CFD02-7C63-9946-9251-C8A258E87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64" y="4427039"/>
                <a:ext cx="155922" cy="153138"/>
              </a:xfrm>
              <a:custGeom>
                <a:avLst/>
                <a:gdLst>
                  <a:gd name="T0" fmla="*/ 2147483647 w 112"/>
                  <a:gd name="T1" fmla="*/ 0 h 110"/>
                  <a:gd name="T2" fmla="*/ 2147483647 w 112"/>
                  <a:gd name="T3" fmla="*/ 2147483647 h 110"/>
                  <a:gd name="T4" fmla="*/ 2147483647 w 112"/>
                  <a:gd name="T5" fmla="*/ 2147483647 h 110"/>
                  <a:gd name="T6" fmla="*/ 2147483647 w 112"/>
                  <a:gd name="T7" fmla="*/ 2147483647 h 110"/>
                  <a:gd name="T8" fmla="*/ 2147483647 w 112"/>
                  <a:gd name="T9" fmla="*/ 2147483647 h 110"/>
                  <a:gd name="T10" fmla="*/ 2147483647 w 112"/>
                  <a:gd name="T11" fmla="*/ 2147483647 h 110"/>
                  <a:gd name="T12" fmla="*/ 2147483647 w 112"/>
                  <a:gd name="T13" fmla="*/ 2147483647 h 110"/>
                  <a:gd name="T14" fmla="*/ 2147483647 w 112"/>
                  <a:gd name="T15" fmla="*/ 2147483647 h 110"/>
                  <a:gd name="T16" fmla="*/ 2147483647 w 112"/>
                  <a:gd name="T17" fmla="*/ 2147483647 h 110"/>
                  <a:gd name="T18" fmla="*/ 2147483647 w 112"/>
                  <a:gd name="T19" fmla="*/ 2147483647 h 110"/>
                  <a:gd name="T20" fmla="*/ 2147483647 w 112"/>
                  <a:gd name="T21" fmla="*/ 2147483647 h 110"/>
                  <a:gd name="T22" fmla="*/ 2147483647 w 112"/>
                  <a:gd name="T23" fmla="*/ 2147483647 h 110"/>
                  <a:gd name="T24" fmla="*/ 2147483647 w 112"/>
                  <a:gd name="T25" fmla="*/ 2147483647 h 110"/>
                  <a:gd name="T26" fmla="*/ 2147483647 w 112"/>
                  <a:gd name="T27" fmla="*/ 2147483647 h 110"/>
                  <a:gd name="T28" fmla="*/ 2147483647 w 112"/>
                  <a:gd name="T29" fmla="*/ 2147483647 h 110"/>
                  <a:gd name="T30" fmla="*/ 2147483647 w 112"/>
                  <a:gd name="T31" fmla="*/ 2147483647 h 110"/>
                  <a:gd name="T32" fmla="*/ 2147483647 w 112"/>
                  <a:gd name="T33" fmla="*/ 2147483647 h 110"/>
                  <a:gd name="T34" fmla="*/ 2147483647 w 112"/>
                  <a:gd name="T35" fmla="*/ 2147483647 h 110"/>
                  <a:gd name="T36" fmla="*/ 2147483647 w 112"/>
                  <a:gd name="T37" fmla="*/ 2147483647 h 110"/>
                  <a:gd name="T38" fmla="*/ 2147483647 w 112"/>
                  <a:gd name="T39" fmla="*/ 2147483647 h 110"/>
                  <a:gd name="T40" fmla="*/ 2147483647 w 112"/>
                  <a:gd name="T41" fmla="*/ 2147483647 h 110"/>
                  <a:gd name="T42" fmla="*/ 2147483647 w 112"/>
                  <a:gd name="T43" fmla="*/ 2147483647 h 110"/>
                  <a:gd name="T44" fmla="*/ 2147483647 w 112"/>
                  <a:gd name="T45" fmla="*/ 2147483647 h 110"/>
                  <a:gd name="T46" fmla="*/ 2147483647 w 112"/>
                  <a:gd name="T47" fmla="*/ 2147483647 h 110"/>
                  <a:gd name="T48" fmla="*/ 2147483647 w 112"/>
                  <a:gd name="T49" fmla="*/ 2147483647 h 110"/>
                  <a:gd name="T50" fmla="*/ 2147483647 w 112"/>
                  <a:gd name="T51" fmla="*/ 2147483647 h 110"/>
                  <a:gd name="T52" fmla="*/ 2147483647 w 112"/>
                  <a:gd name="T53" fmla="*/ 2147483647 h 110"/>
                  <a:gd name="T54" fmla="*/ 2147483647 w 112"/>
                  <a:gd name="T55" fmla="*/ 2147483647 h 110"/>
                  <a:gd name="T56" fmla="*/ 2147483647 w 112"/>
                  <a:gd name="T57" fmla="*/ 2147483647 h 110"/>
                  <a:gd name="T58" fmla="*/ 2147483647 w 112"/>
                  <a:gd name="T59" fmla="*/ 2147483647 h 110"/>
                  <a:gd name="T60" fmla="*/ 2147483647 w 112"/>
                  <a:gd name="T61" fmla="*/ 2147483647 h 110"/>
                  <a:gd name="T62" fmla="*/ 2147483647 w 112"/>
                  <a:gd name="T63" fmla="*/ 2147483647 h 110"/>
                  <a:gd name="T64" fmla="*/ 2147483647 w 112"/>
                  <a:gd name="T65" fmla="*/ 2147483647 h 110"/>
                  <a:gd name="T66" fmla="*/ 2147483647 w 112"/>
                  <a:gd name="T67" fmla="*/ 2147483647 h 110"/>
                  <a:gd name="T68" fmla="*/ 2147483647 w 112"/>
                  <a:gd name="T69" fmla="*/ 2147483647 h 110"/>
                  <a:gd name="T70" fmla="*/ 2147483647 w 112"/>
                  <a:gd name="T71" fmla="*/ 2147483647 h 110"/>
                  <a:gd name="T72" fmla="*/ 2147483647 w 112"/>
                  <a:gd name="T73" fmla="*/ 2147483647 h 110"/>
                  <a:gd name="T74" fmla="*/ 2147483647 w 112"/>
                  <a:gd name="T75" fmla="*/ 2147483647 h 110"/>
                  <a:gd name="T76" fmla="*/ 2147483647 w 112"/>
                  <a:gd name="T77" fmla="*/ 2147483647 h 110"/>
                  <a:gd name="T78" fmla="*/ 2147483647 w 112"/>
                  <a:gd name="T79" fmla="*/ 2147483647 h 110"/>
                  <a:gd name="T80" fmla="*/ 2147483647 w 112"/>
                  <a:gd name="T81" fmla="*/ 2147483647 h 110"/>
                  <a:gd name="T82" fmla="*/ 2147483647 w 112"/>
                  <a:gd name="T83" fmla="*/ 2147483647 h 110"/>
                  <a:gd name="T84" fmla="*/ 2147483647 w 112"/>
                  <a:gd name="T85" fmla="*/ 2147483647 h 110"/>
                  <a:gd name="T86" fmla="*/ 2147483647 w 112"/>
                  <a:gd name="T87" fmla="*/ 2147483647 h 110"/>
                  <a:gd name="T88" fmla="*/ 2147483647 w 112"/>
                  <a:gd name="T89" fmla="*/ 2147483647 h 110"/>
                  <a:gd name="T90" fmla="*/ 2147483647 w 112"/>
                  <a:gd name="T91" fmla="*/ 2147483647 h 110"/>
                  <a:gd name="T92" fmla="*/ 2147483647 w 112"/>
                  <a:gd name="T93" fmla="*/ 2147483647 h 110"/>
                  <a:gd name="T94" fmla="*/ 2147483647 w 112"/>
                  <a:gd name="T95" fmla="*/ 2147483647 h 110"/>
                  <a:gd name="T96" fmla="*/ 2147483647 w 112"/>
                  <a:gd name="T97" fmla="*/ 2147483647 h 110"/>
                  <a:gd name="T98" fmla="*/ 2147483647 w 112"/>
                  <a:gd name="T99" fmla="*/ 2147483647 h 110"/>
                  <a:gd name="T100" fmla="*/ 2147483647 w 112"/>
                  <a:gd name="T101" fmla="*/ 2147483647 h 110"/>
                  <a:gd name="T102" fmla="*/ 0 w 112"/>
                  <a:gd name="T103" fmla="*/ 2147483647 h 110"/>
                  <a:gd name="T104" fmla="*/ 0 w 112"/>
                  <a:gd name="T105" fmla="*/ 2147483647 h 110"/>
                  <a:gd name="T106" fmla="*/ 0 w 112"/>
                  <a:gd name="T107" fmla="*/ 2147483647 h 110"/>
                  <a:gd name="T108" fmla="*/ 0 w 112"/>
                  <a:gd name="T109" fmla="*/ 2147483647 h 110"/>
                  <a:gd name="T110" fmla="*/ 0 w 112"/>
                  <a:gd name="T111" fmla="*/ 2147483647 h 110"/>
                  <a:gd name="T112" fmla="*/ 2147483647 w 112"/>
                  <a:gd name="T113" fmla="*/ 2147483647 h 110"/>
                  <a:gd name="T114" fmla="*/ 2147483647 w 112"/>
                  <a:gd name="T115" fmla="*/ 2147483647 h 110"/>
                  <a:gd name="T116" fmla="*/ 2147483647 w 112"/>
                  <a:gd name="T117" fmla="*/ 2147483647 h 110"/>
                  <a:gd name="T118" fmla="*/ 2147483647 w 112"/>
                  <a:gd name="T119" fmla="*/ 2147483647 h 110"/>
                  <a:gd name="T120" fmla="*/ 2147483647 w 112"/>
                  <a:gd name="T121" fmla="*/ 0 h 1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12"/>
                  <a:gd name="T184" fmla="*/ 0 h 110"/>
                  <a:gd name="T185" fmla="*/ 112 w 112"/>
                  <a:gd name="T186" fmla="*/ 110 h 1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12" h="110">
                    <a:moveTo>
                      <a:pt x="23" y="0"/>
                    </a:moveTo>
                    <a:lnTo>
                      <a:pt x="36" y="3"/>
                    </a:lnTo>
                    <a:lnTo>
                      <a:pt x="46" y="17"/>
                    </a:lnTo>
                    <a:lnTo>
                      <a:pt x="49" y="21"/>
                    </a:lnTo>
                    <a:lnTo>
                      <a:pt x="53" y="24"/>
                    </a:lnTo>
                    <a:lnTo>
                      <a:pt x="58" y="25"/>
                    </a:lnTo>
                    <a:lnTo>
                      <a:pt x="64" y="25"/>
                    </a:lnTo>
                    <a:lnTo>
                      <a:pt x="69" y="25"/>
                    </a:lnTo>
                    <a:lnTo>
                      <a:pt x="75" y="24"/>
                    </a:lnTo>
                    <a:lnTo>
                      <a:pt x="81" y="23"/>
                    </a:lnTo>
                    <a:lnTo>
                      <a:pt x="86" y="23"/>
                    </a:lnTo>
                    <a:lnTo>
                      <a:pt x="101" y="43"/>
                    </a:lnTo>
                    <a:lnTo>
                      <a:pt x="111" y="48"/>
                    </a:lnTo>
                    <a:lnTo>
                      <a:pt x="103" y="54"/>
                    </a:lnTo>
                    <a:lnTo>
                      <a:pt x="98" y="60"/>
                    </a:lnTo>
                    <a:lnTo>
                      <a:pt x="93" y="66"/>
                    </a:lnTo>
                    <a:lnTo>
                      <a:pt x="88" y="75"/>
                    </a:lnTo>
                    <a:lnTo>
                      <a:pt x="84" y="82"/>
                    </a:lnTo>
                    <a:lnTo>
                      <a:pt x="81" y="91"/>
                    </a:lnTo>
                    <a:lnTo>
                      <a:pt x="77" y="100"/>
                    </a:lnTo>
                    <a:lnTo>
                      <a:pt x="74" y="108"/>
                    </a:lnTo>
                    <a:lnTo>
                      <a:pt x="70" y="109"/>
                    </a:lnTo>
                    <a:lnTo>
                      <a:pt x="68" y="108"/>
                    </a:lnTo>
                    <a:lnTo>
                      <a:pt x="65" y="107"/>
                    </a:lnTo>
                    <a:lnTo>
                      <a:pt x="62" y="106"/>
                    </a:lnTo>
                    <a:lnTo>
                      <a:pt x="59" y="104"/>
                    </a:lnTo>
                    <a:lnTo>
                      <a:pt x="55" y="103"/>
                    </a:lnTo>
                    <a:lnTo>
                      <a:pt x="51" y="102"/>
                    </a:lnTo>
                    <a:lnTo>
                      <a:pt x="48" y="102"/>
                    </a:lnTo>
                    <a:lnTo>
                      <a:pt x="41" y="99"/>
                    </a:lnTo>
                    <a:lnTo>
                      <a:pt x="34" y="95"/>
                    </a:lnTo>
                    <a:lnTo>
                      <a:pt x="28" y="91"/>
                    </a:lnTo>
                    <a:lnTo>
                      <a:pt x="22" y="86"/>
                    </a:lnTo>
                    <a:lnTo>
                      <a:pt x="17" y="82"/>
                    </a:lnTo>
                    <a:lnTo>
                      <a:pt x="12" y="76"/>
                    </a:lnTo>
                    <a:lnTo>
                      <a:pt x="9" y="68"/>
                    </a:lnTo>
                    <a:lnTo>
                      <a:pt x="8" y="62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7" y="47"/>
                    </a:lnTo>
                    <a:lnTo>
                      <a:pt x="7" y="45"/>
                    </a:lnTo>
                    <a:lnTo>
                      <a:pt x="8" y="43"/>
                    </a:lnTo>
                    <a:lnTo>
                      <a:pt x="6" y="40"/>
                    </a:lnTo>
                    <a:lnTo>
                      <a:pt x="5" y="37"/>
                    </a:lnTo>
                    <a:lnTo>
                      <a:pt x="3" y="33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425">
                <a:extLst>
                  <a:ext uri="{FF2B5EF4-FFF2-40B4-BE49-F238E27FC236}">
                    <a16:creationId xmlns:a16="http://schemas.microsoft.com/office/drawing/2014/main" id="{6237B9C1-6BE1-9140-8808-EFDD82F10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955" y="4485915"/>
                <a:ext cx="87707" cy="100236"/>
              </a:xfrm>
              <a:custGeom>
                <a:avLst/>
                <a:gdLst>
                  <a:gd name="T0" fmla="*/ 2147483647 w 63"/>
                  <a:gd name="T1" fmla="*/ 0 h 72"/>
                  <a:gd name="T2" fmla="*/ 2147483647 w 63"/>
                  <a:gd name="T3" fmla="*/ 2147483647 h 72"/>
                  <a:gd name="T4" fmla="*/ 2147483647 w 63"/>
                  <a:gd name="T5" fmla="*/ 2147483647 h 72"/>
                  <a:gd name="T6" fmla="*/ 2147483647 w 63"/>
                  <a:gd name="T7" fmla="*/ 2147483647 h 72"/>
                  <a:gd name="T8" fmla="*/ 2147483647 w 63"/>
                  <a:gd name="T9" fmla="*/ 2147483647 h 72"/>
                  <a:gd name="T10" fmla="*/ 2147483647 w 63"/>
                  <a:gd name="T11" fmla="*/ 2147483647 h 72"/>
                  <a:gd name="T12" fmla="*/ 2147483647 w 63"/>
                  <a:gd name="T13" fmla="*/ 2147483647 h 72"/>
                  <a:gd name="T14" fmla="*/ 2147483647 w 63"/>
                  <a:gd name="T15" fmla="*/ 2147483647 h 72"/>
                  <a:gd name="T16" fmla="*/ 2147483647 w 63"/>
                  <a:gd name="T17" fmla="*/ 2147483647 h 72"/>
                  <a:gd name="T18" fmla="*/ 2147483647 w 63"/>
                  <a:gd name="T19" fmla="*/ 2147483647 h 72"/>
                  <a:gd name="T20" fmla="*/ 2147483647 w 63"/>
                  <a:gd name="T21" fmla="*/ 2147483647 h 72"/>
                  <a:gd name="T22" fmla="*/ 2147483647 w 63"/>
                  <a:gd name="T23" fmla="*/ 2147483647 h 72"/>
                  <a:gd name="T24" fmla="*/ 2147483647 w 63"/>
                  <a:gd name="T25" fmla="*/ 2147483647 h 72"/>
                  <a:gd name="T26" fmla="*/ 2147483647 w 63"/>
                  <a:gd name="T27" fmla="*/ 2147483647 h 72"/>
                  <a:gd name="T28" fmla="*/ 2147483647 w 63"/>
                  <a:gd name="T29" fmla="*/ 2147483647 h 72"/>
                  <a:gd name="T30" fmla="*/ 2147483647 w 63"/>
                  <a:gd name="T31" fmla="*/ 2147483647 h 72"/>
                  <a:gd name="T32" fmla="*/ 2147483647 w 63"/>
                  <a:gd name="T33" fmla="*/ 2147483647 h 72"/>
                  <a:gd name="T34" fmla="*/ 2147483647 w 63"/>
                  <a:gd name="T35" fmla="*/ 2147483647 h 72"/>
                  <a:gd name="T36" fmla="*/ 2147483647 w 63"/>
                  <a:gd name="T37" fmla="*/ 2147483647 h 72"/>
                  <a:gd name="T38" fmla="*/ 2147483647 w 63"/>
                  <a:gd name="T39" fmla="*/ 2147483647 h 72"/>
                  <a:gd name="T40" fmla="*/ 2147483647 w 63"/>
                  <a:gd name="T41" fmla="*/ 2147483647 h 72"/>
                  <a:gd name="T42" fmla="*/ 2147483647 w 63"/>
                  <a:gd name="T43" fmla="*/ 2147483647 h 72"/>
                  <a:gd name="T44" fmla="*/ 2147483647 w 63"/>
                  <a:gd name="T45" fmla="*/ 2147483647 h 72"/>
                  <a:gd name="T46" fmla="*/ 2147483647 w 63"/>
                  <a:gd name="T47" fmla="*/ 2147483647 h 72"/>
                  <a:gd name="T48" fmla="*/ 2147483647 w 63"/>
                  <a:gd name="T49" fmla="*/ 2147483647 h 72"/>
                  <a:gd name="T50" fmla="*/ 2147483647 w 63"/>
                  <a:gd name="T51" fmla="*/ 2147483647 h 72"/>
                  <a:gd name="T52" fmla="*/ 2147483647 w 63"/>
                  <a:gd name="T53" fmla="*/ 2147483647 h 72"/>
                  <a:gd name="T54" fmla="*/ 2147483647 w 63"/>
                  <a:gd name="T55" fmla="*/ 2147483647 h 72"/>
                  <a:gd name="T56" fmla="*/ 2147483647 w 63"/>
                  <a:gd name="T57" fmla="*/ 2147483647 h 72"/>
                  <a:gd name="T58" fmla="*/ 2147483647 w 63"/>
                  <a:gd name="T59" fmla="*/ 2147483647 h 72"/>
                  <a:gd name="T60" fmla="*/ 2147483647 w 63"/>
                  <a:gd name="T61" fmla="*/ 2147483647 h 72"/>
                  <a:gd name="T62" fmla="*/ 2147483647 w 63"/>
                  <a:gd name="T63" fmla="*/ 2147483647 h 72"/>
                  <a:gd name="T64" fmla="*/ 2147483647 w 63"/>
                  <a:gd name="T65" fmla="*/ 2147483647 h 72"/>
                  <a:gd name="T66" fmla="*/ 2147483647 w 63"/>
                  <a:gd name="T67" fmla="*/ 2147483647 h 72"/>
                  <a:gd name="T68" fmla="*/ 2147483647 w 63"/>
                  <a:gd name="T69" fmla="*/ 2147483647 h 72"/>
                  <a:gd name="T70" fmla="*/ 2147483647 w 63"/>
                  <a:gd name="T71" fmla="*/ 2147483647 h 72"/>
                  <a:gd name="T72" fmla="*/ 2147483647 w 63"/>
                  <a:gd name="T73" fmla="*/ 2147483647 h 72"/>
                  <a:gd name="T74" fmla="*/ 2147483647 w 63"/>
                  <a:gd name="T75" fmla="*/ 2147483647 h 72"/>
                  <a:gd name="T76" fmla="*/ 2147483647 w 63"/>
                  <a:gd name="T77" fmla="*/ 2147483647 h 72"/>
                  <a:gd name="T78" fmla="*/ 2147483647 w 63"/>
                  <a:gd name="T79" fmla="*/ 2147483647 h 72"/>
                  <a:gd name="T80" fmla="*/ 2147483647 w 63"/>
                  <a:gd name="T81" fmla="*/ 2147483647 h 72"/>
                  <a:gd name="T82" fmla="*/ 2147483647 w 63"/>
                  <a:gd name="T83" fmla="*/ 2147483647 h 72"/>
                  <a:gd name="T84" fmla="*/ 0 w 63"/>
                  <a:gd name="T85" fmla="*/ 2147483647 h 72"/>
                  <a:gd name="T86" fmla="*/ 0 w 63"/>
                  <a:gd name="T87" fmla="*/ 2147483647 h 72"/>
                  <a:gd name="T88" fmla="*/ 2147483647 w 63"/>
                  <a:gd name="T89" fmla="*/ 2147483647 h 72"/>
                  <a:gd name="T90" fmla="*/ 2147483647 w 63"/>
                  <a:gd name="T91" fmla="*/ 2147483647 h 72"/>
                  <a:gd name="T92" fmla="*/ 2147483647 w 63"/>
                  <a:gd name="T93" fmla="*/ 2147483647 h 72"/>
                  <a:gd name="T94" fmla="*/ 2147483647 w 63"/>
                  <a:gd name="T95" fmla="*/ 2147483647 h 72"/>
                  <a:gd name="T96" fmla="*/ 2147483647 w 63"/>
                  <a:gd name="T97" fmla="*/ 2147483647 h 72"/>
                  <a:gd name="T98" fmla="*/ 2147483647 w 63"/>
                  <a:gd name="T99" fmla="*/ 2147483647 h 72"/>
                  <a:gd name="T100" fmla="*/ 2147483647 w 63"/>
                  <a:gd name="T101" fmla="*/ 2147483647 h 72"/>
                  <a:gd name="T102" fmla="*/ 2147483647 w 63"/>
                  <a:gd name="T103" fmla="*/ 0 h 7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3"/>
                  <a:gd name="T157" fmla="*/ 0 h 72"/>
                  <a:gd name="T158" fmla="*/ 63 w 63"/>
                  <a:gd name="T159" fmla="*/ 72 h 7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3" h="72">
                    <a:moveTo>
                      <a:pt x="13" y="0"/>
                    </a:moveTo>
                    <a:lnTo>
                      <a:pt x="43" y="5"/>
                    </a:lnTo>
                    <a:lnTo>
                      <a:pt x="45" y="6"/>
                    </a:lnTo>
                    <a:lnTo>
                      <a:pt x="47" y="7"/>
                    </a:lnTo>
                    <a:lnTo>
                      <a:pt x="47" y="9"/>
                    </a:lnTo>
                    <a:lnTo>
                      <a:pt x="47" y="12"/>
                    </a:lnTo>
                    <a:lnTo>
                      <a:pt x="48" y="15"/>
                    </a:lnTo>
                    <a:lnTo>
                      <a:pt x="48" y="18"/>
                    </a:lnTo>
                    <a:lnTo>
                      <a:pt x="49" y="19"/>
                    </a:lnTo>
                    <a:lnTo>
                      <a:pt x="50" y="22"/>
                    </a:lnTo>
                    <a:lnTo>
                      <a:pt x="50" y="26"/>
                    </a:lnTo>
                    <a:lnTo>
                      <a:pt x="51" y="30"/>
                    </a:lnTo>
                    <a:lnTo>
                      <a:pt x="52" y="32"/>
                    </a:lnTo>
                    <a:lnTo>
                      <a:pt x="54" y="36"/>
                    </a:lnTo>
                    <a:lnTo>
                      <a:pt x="56" y="39"/>
                    </a:lnTo>
                    <a:lnTo>
                      <a:pt x="57" y="41"/>
                    </a:lnTo>
                    <a:lnTo>
                      <a:pt x="59" y="44"/>
                    </a:lnTo>
                    <a:lnTo>
                      <a:pt x="61" y="47"/>
                    </a:lnTo>
                    <a:lnTo>
                      <a:pt x="61" y="48"/>
                    </a:lnTo>
                    <a:lnTo>
                      <a:pt x="62" y="50"/>
                    </a:lnTo>
                    <a:lnTo>
                      <a:pt x="62" y="51"/>
                    </a:lnTo>
                    <a:lnTo>
                      <a:pt x="62" y="53"/>
                    </a:lnTo>
                    <a:lnTo>
                      <a:pt x="58" y="63"/>
                    </a:lnTo>
                    <a:lnTo>
                      <a:pt x="57" y="62"/>
                    </a:lnTo>
                    <a:lnTo>
                      <a:pt x="55" y="62"/>
                    </a:lnTo>
                    <a:lnTo>
                      <a:pt x="53" y="62"/>
                    </a:lnTo>
                    <a:lnTo>
                      <a:pt x="51" y="63"/>
                    </a:lnTo>
                    <a:lnTo>
                      <a:pt x="48" y="64"/>
                    </a:lnTo>
                    <a:lnTo>
                      <a:pt x="45" y="66"/>
                    </a:lnTo>
                    <a:lnTo>
                      <a:pt x="42" y="68"/>
                    </a:lnTo>
                    <a:lnTo>
                      <a:pt x="39" y="70"/>
                    </a:lnTo>
                    <a:lnTo>
                      <a:pt x="36" y="71"/>
                    </a:lnTo>
                    <a:lnTo>
                      <a:pt x="33" y="71"/>
                    </a:lnTo>
                    <a:lnTo>
                      <a:pt x="30" y="71"/>
                    </a:lnTo>
                    <a:lnTo>
                      <a:pt x="27" y="70"/>
                    </a:lnTo>
                    <a:lnTo>
                      <a:pt x="26" y="65"/>
                    </a:lnTo>
                    <a:lnTo>
                      <a:pt x="23" y="62"/>
                    </a:lnTo>
                    <a:lnTo>
                      <a:pt x="20" y="58"/>
                    </a:lnTo>
                    <a:lnTo>
                      <a:pt x="16" y="54"/>
                    </a:lnTo>
                    <a:lnTo>
                      <a:pt x="13" y="51"/>
                    </a:lnTo>
                    <a:lnTo>
                      <a:pt x="8" y="48"/>
                    </a:lnTo>
                    <a:lnTo>
                      <a:pt x="5" y="44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4" y="27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0" y="7"/>
                    </a:lnTo>
                    <a:lnTo>
                      <a:pt x="9" y="1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435">
                <a:extLst>
                  <a:ext uri="{FF2B5EF4-FFF2-40B4-BE49-F238E27FC236}">
                    <a16:creationId xmlns:a16="http://schemas.microsoft.com/office/drawing/2014/main" id="{DE67D370-974F-134F-8CA7-D4423A435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8936" y="4663707"/>
                <a:ext cx="91883" cy="169844"/>
              </a:xfrm>
              <a:custGeom>
                <a:avLst/>
                <a:gdLst>
                  <a:gd name="T0" fmla="*/ 2147483647 w 66"/>
                  <a:gd name="T1" fmla="*/ 0 h 122"/>
                  <a:gd name="T2" fmla="*/ 2147483647 w 66"/>
                  <a:gd name="T3" fmla="*/ 2147483647 h 122"/>
                  <a:gd name="T4" fmla="*/ 2147483647 w 66"/>
                  <a:gd name="T5" fmla="*/ 2147483647 h 122"/>
                  <a:gd name="T6" fmla="*/ 2147483647 w 66"/>
                  <a:gd name="T7" fmla="*/ 2147483647 h 122"/>
                  <a:gd name="T8" fmla="*/ 2147483647 w 66"/>
                  <a:gd name="T9" fmla="*/ 2147483647 h 122"/>
                  <a:gd name="T10" fmla="*/ 2147483647 w 66"/>
                  <a:gd name="T11" fmla="*/ 2147483647 h 122"/>
                  <a:gd name="T12" fmla="*/ 2147483647 w 66"/>
                  <a:gd name="T13" fmla="*/ 2147483647 h 122"/>
                  <a:gd name="T14" fmla="*/ 2147483647 w 66"/>
                  <a:gd name="T15" fmla="*/ 2147483647 h 122"/>
                  <a:gd name="T16" fmla="*/ 2147483647 w 66"/>
                  <a:gd name="T17" fmla="*/ 2147483647 h 122"/>
                  <a:gd name="T18" fmla="*/ 2147483647 w 66"/>
                  <a:gd name="T19" fmla="*/ 2147483647 h 122"/>
                  <a:gd name="T20" fmla="*/ 2147483647 w 66"/>
                  <a:gd name="T21" fmla="*/ 2147483647 h 122"/>
                  <a:gd name="T22" fmla="*/ 2147483647 w 66"/>
                  <a:gd name="T23" fmla="*/ 2147483647 h 122"/>
                  <a:gd name="T24" fmla="*/ 2147483647 w 66"/>
                  <a:gd name="T25" fmla="*/ 2147483647 h 122"/>
                  <a:gd name="T26" fmla="*/ 2147483647 w 66"/>
                  <a:gd name="T27" fmla="*/ 2147483647 h 122"/>
                  <a:gd name="T28" fmla="*/ 2147483647 w 66"/>
                  <a:gd name="T29" fmla="*/ 2147483647 h 122"/>
                  <a:gd name="T30" fmla="*/ 2147483647 w 66"/>
                  <a:gd name="T31" fmla="*/ 2147483647 h 122"/>
                  <a:gd name="T32" fmla="*/ 2147483647 w 66"/>
                  <a:gd name="T33" fmla="*/ 2147483647 h 122"/>
                  <a:gd name="T34" fmla="*/ 2147483647 w 66"/>
                  <a:gd name="T35" fmla="*/ 2147483647 h 122"/>
                  <a:gd name="T36" fmla="*/ 2147483647 w 66"/>
                  <a:gd name="T37" fmla="*/ 2147483647 h 122"/>
                  <a:gd name="T38" fmla="*/ 2147483647 w 66"/>
                  <a:gd name="T39" fmla="*/ 2147483647 h 122"/>
                  <a:gd name="T40" fmla="*/ 2147483647 w 66"/>
                  <a:gd name="T41" fmla="*/ 2147483647 h 122"/>
                  <a:gd name="T42" fmla="*/ 2147483647 w 66"/>
                  <a:gd name="T43" fmla="*/ 2147483647 h 122"/>
                  <a:gd name="T44" fmla="*/ 2147483647 w 66"/>
                  <a:gd name="T45" fmla="*/ 2147483647 h 122"/>
                  <a:gd name="T46" fmla="*/ 2147483647 w 66"/>
                  <a:gd name="T47" fmla="*/ 2147483647 h 122"/>
                  <a:gd name="T48" fmla="*/ 2147483647 w 66"/>
                  <a:gd name="T49" fmla="*/ 2147483647 h 122"/>
                  <a:gd name="T50" fmla="*/ 2147483647 w 66"/>
                  <a:gd name="T51" fmla="*/ 2147483647 h 122"/>
                  <a:gd name="T52" fmla="*/ 2147483647 w 66"/>
                  <a:gd name="T53" fmla="*/ 2147483647 h 122"/>
                  <a:gd name="T54" fmla="*/ 0 w 66"/>
                  <a:gd name="T55" fmla="*/ 2147483647 h 122"/>
                  <a:gd name="T56" fmla="*/ 2147483647 w 66"/>
                  <a:gd name="T57" fmla="*/ 2147483647 h 122"/>
                  <a:gd name="T58" fmla="*/ 2147483647 w 66"/>
                  <a:gd name="T59" fmla="*/ 2147483647 h 122"/>
                  <a:gd name="T60" fmla="*/ 2147483647 w 66"/>
                  <a:gd name="T61" fmla="*/ 2147483647 h 122"/>
                  <a:gd name="T62" fmla="*/ 2147483647 w 66"/>
                  <a:gd name="T63" fmla="*/ 2147483647 h 122"/>
                  <a:gd name="T64" fmla="*/ 2147483647 w 66"/>
                  <a:gd name="T65" fmla="*/ 2147483647 h 122"/>
                  <a:gd name="T66" fmla="*/ 2147483647 w 66"/>
                  <a:gd name="T67" fmla="*/ 2147483647 h 122"/>
                  <a:gd name="T68" fmla="*/ 2147483647 w 66"/>
                  <a:gd name="T69" fmla="*/ 2147483647 h 122"/>
                  <a:gd name="T70" fmla="*/ 2147483647 w 66"/>
                  <a:gd name="T71" fmla="*/ 2147483647 h 122"/>
                  <a:gd name="T72" fmla="*/ 2147483647 w 66"/>
                  <a:gd name="T73" fmla="*/ 2147483647 h 122"/>
                  <a:gd name="T74" fmla="*/ 2147483647 w 66"/>
                  <a:gd name="T75" fmla="*/ 2147483647 h 122"/>
                  <a:gd name="T76" fmla="*/ 2147483647 w 66"/>
                  <a:gd name="T77" fmla="*/ 2147483647 h 122"/>
                  <a:gd name="T78" fmla="*/ 2147483647 w 66"/>
                  <a:gd name="T79" fmla="*/ 0 h 1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6"/>
                  <a:gd name="T121" fmla="*/ 0 h 122"/>
                  <a:gd name="T122" fmla="*/ 66 w 66"/>
                  <a:gd name="T123" fmla="*/ 122 h 12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6" h="122">
                    <a:moveTo>
                      <a:pt x="38" y="0"/>
                    </a:moveTo>
                    <a:lnTo>
                      <a:pt x="41" y="0"/>
                    </a:lnTo>
                    <a:lnTo>
                      <a:pt x="43" y="1"/>
                    </a:lnTo>
                    <a:lnTo>
                      <a:pt x="45" y="1"/>
                    </a:lnTo>
                    <a:lnTo>
                      <a:pt x="47" y="3"/>
                    </a:lnTo>
                    <a:lnTo>
                      <a:pt x="49" y="3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4" y="7"/>
                    </a:lnTo>
                    <a:lnTo>
                      <a:pt x="55" y="9"/>
                    </a:lnTo>
                    <a:lnTo>
                      <a:pt x="56" y="10"/>
                    </a:lnTo>
                    <a:lnTo>
                      <a:pt x="57" y="11"/>
                    </a:lnTo>
                    <a:lnTo>
                      <a:pt x="57" y="13"/>
                    </a:lnTo>
                    <a:lnTo>
                      <a:pt x="57" y="16"/>
                    </a:lnTo>
                    <a:lnTo>
                      <a:pt x="57" y="20"/>
                    </a:lnTo>
                    <a:lnTo>
                      <a:pt x="57" y="24"/>
                    </a:lnTo>
                    <a:lnTo>
                      <a:pt x="58" y="28"/>
                    </a:lnTo>
                    <a:lnTo>
                      <a:pt x="59" y="32"/>
                    </a:lnTo>
                    <a:lnTo>
                      <a:pt x="59" y="35"/>
                    </a:lnTo>
                    <a:lnTo>
                      <a:pt x="58" y="39"/>
                    </a:lnTo>
                    <a:lnTo>
                      <a:pt x="55" y="43"/>
                    </a:lnTo>
                    <a:lnTo>
                      <a:pt x="54" y="45"/>
                    </a:lnTo>
                    <a:lnTo>
                      <a:pt x="54" y="47"/>
                    </a:lnTo>
                    <a:lnTo>
                      <a:pt x="54" y="49"/>
                    </a:lnTo>
                    <a:lnTo>
                      <a:pt x="55" y="51"/>
                    </a:lnTo>
                    <a:lnTo>
                      <a:pt x="56" y="53"/>
                    </a:lnTo>
                    <a:lnTo>
                      <a:pt x="57" y="54"/>
                    </a:lnTo>
                    <a:lnTo>
                      <a:pt x="57" y="56"/>
                    </a:lnTo>
                    <a:lnTo>
                      <a:pt x="59" y="57"/>
                    </a:lnTo>
                    <a:lnTo>
                      <a:pt x="61" y="59"/>
                    </a:lnTo>
                    <a:lnTo>
                      <a:pt x="63" y="62"/>
                    </a:lnTo>
                    <a:lnTo>
                      <a:pt x="65" y="63"/>
                    </a:lnTo>
                    <a:lnTo>
                      <a:pt x="65" y="66"/>
                    </a:lnTo>
                    <a:lnTo>
                      <a:pt x="64" y="70"/>
                    </a:lnTo>
                    <a:lnTo>
                      <a:pt x="63" y="75"/>
                    </a:lnTo>
                    <a:lnTo>
                      <a:pt x="63" y="79"/>
                    </a:lnTo>
                    <a:lnTo>
                      <a:pt x="63" y="84"/>
                    </a:lnTo>
                    <a:lnTo>
                      <a:pt x="63" y="88"/>
                    </a:lnTo>
                    <a:lnTo>
                      <a:pt x="62" y="93"/>
                    </a:lnTo>
                    <a:lnTo>
                      <a:pt x="62" y="97"/>
                    </a:lnTo>
                    <a:lnTo>
                      <a:pt x="62" y="101"/>
                    </a:lnTo>
                    <a:lnTo>
                      <a:pt x="55" y="103"/>
                    </a:lnTo>
                    <a:lnTo>
                      <a:pt x="49" y="107"/>
                    </a:lnTo>
                    <a:lnTo>
                      <a:pt x="43" y="110"/>
                    </a:lnTo>
                    <a:lnTo>
                      <a:pt x="37" y="114"/>
                    </a:lnTo>
                    <a:lnTo>
                      <a:pt x="30" y="118"/>
                    </a:lnTo>
                    <a:lnTo>
                      <a:pt x="23" y="120"/>
                    </a:lnTo>
                    <a:lnTo>
                      <a:pt x="15" y="121"/>
                    </a:lnTo>
                    <a:lnTo>
                      <a:pt x="7" y="120"/>
                    </a:lnTo>
                    <a:lnTo>
                      <a:pt x="6" y="119"/>
                    </a:lnTo>
                    <a:lnTo>
                      <a:pt x="5" y="118"/>
                    </a:lnTo>
                    <a:lnTo>
                      <a:pt x="4" y="117"/>
                    </a:lnTo>
                    <a:lnTo>
                      <a:pt x="2" y="115"/>
                    </a:lnTo>
                    <a:lnTo>
                      <a:pt x="1" y="113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1" y="104"/>
                    </a:lnTo>
                    <a:lnTo>
                      <a:pt x="2" y="101"/>
                    </a:lnTo>
                    <a:lnTo>
                      <a:pt x="5" y="96"/>
                    </a:lnTo>
                    <a:lnTo>
                      <a:pt x="9" y="89"/>
                    </a:lnTo>
                    <a:lnTo>
                      <a:pt x="11" y="83"/>
                    </a:lnTo>
                    <a:lnTo>
                      <a:pt x="13" y="77"/>
                    </a:lnTo>
                    <a:lnTo>
                      <a:pt x="15" y="71"/>
                    </a:lnTo>
                    <a:lnTo>
                      <a:pt x="15" y="64"/>
                    </a:lnTo>
                    <a:lnTo>
                      <a:pt x="16" y="57"/>
                    </a:lnTo>
                    <a:lnTo>
                      <a:pt x="17" y="51"/>
                    </a:lnTo>
                    <a:lnTo>
                      <a:pt x="18" y="45"/>
                    </a:lnTo>
                    <a:lnTo>
                      <a:pt x="18" y="38"/>
                    </a:lnTo>
                    <a:lnTo>
                      <a:pt x="20" y="32"/>
                    </a:lnTo>
                    <a:lnTo>
                      <a:pt x="21" y="26"/>
                    </a:lnTo>
                    <a:lnTo>
                      <a:pt x="23" y="20"/>
                    </a:lnTo>
                    <a:lnTo>
                      <a:pt x="26" y="14"/>
                    </a:lnTo>
                    <a:lnTo>
                      <a:pt x="30" y="9"/>
                    </a:lnTo>
                    <a:lnTo>
                      <a:pt x="34" y="3"/>
                    </a:lnTo>
                    <a:lnTo>
                      <a:pt x="35" y="1"/>
                    </a:lnTo>
                    <a:lnTo>
                      <a:pt x="37" y="0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1362">
                <a:extLst>
                  <a:ext uri="{FF2B5EF4-FFF2-40B4-BE49-F238E27FC236}">
                    <a16:creationId xmlns:a16="http://schemas.microsoft.com/office/drawing/2014/main" id="{1DAA9A01-9BEF-8C48-ACBC-322DADF36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232" y="4559701"/>
                <a:ext cx="89098" cy="160098"/>
              </a:xfrm>
              <a:custGeom>
                <a:avLst/>
                <a:gdLst>
                  <a:gd name="T0" fmla="*/ 2147483647 w 64"/>
                  <a:gd name="T1" fmla="*/ 2147483647 h 115"/>
                  <a:gd name="T2" fmla="*/ 2147483647 w 64"/>
                  <a:gd name="T3" fmla="*/ 0 h 115"/>
                  <a:gd name="T4" fmla="*/ 2147483647 w 64"/>
                  <a:gd name="T5" fmla="*/ 2147483647 h 115"/>
                  <a:gd name="T6" fmla="*/ 2147483647 w 64"/>
                  <a:gd name="T7" fmla="*/ 2147483647 h 115"/>
                  <a:gd name="T8" fmla="*/ 2147483647 w 64"/>
                  <a:gd name="T9" fmla="*/ 2147483647 h 115"/>
                  <a:gd name="T10" fmla="*/ 2147483647 w 64"/>
                  <a:gd name="T11" fmla="*/ 2147483647 h 115"/>
                  <a:gd name="T12" fmla="*/ 2147483647 w 64"/>
                  <a:gd name="T13" fmla="*/ 2147483647 h 115"/>
                  <a:gd name="T14" fmla="*/ 2147483647 w 64"/>
                  <a:gd name="T15" fmla="*/ 2147483647 h 115"/>
                  <a:gd name="T16" fmla="*/ 2147483647 w 64"/>
                  <a:gd name="T17" fmla="*/ 2147483647 h 115"/>
                  <a:gd name="T18" fmla="*/ 2147483647 w 64"/>
                  <a:gd name="T19" fmla="*/ 2147483647 h 115"/>
                  <a:gd name="T20" fmla="*/ 2147483647 w 64"/>
                  <a:gd name="T21" fmla="*/ 2147483647 h 115"/>
                  <a:gd name="T22" fmla="*/ 2147483647 w 64"/>
                  <a:gd name="T23" fmla="*/ 2147483647 h 115"/>
                  <a:gd name="T24" fmla="*/ 2147483647 w 64"/>
                  <a:gd name="T25" fmla="*/ 2147483647 h 115"/>
                  <a:gd name="T26" fmla="*/ 2147483647 w 64"/>
                  <a:gd name="T27" fmla="*/ 2147483647 h 115"/>
                  <a:gd name="T28" fmla="*/ 0 w 64"/>
                  <a:gd name="T29" fmla="*/ 2147483647 h 115"/>
                  <a:gd name="T30" fmla="*/ 2147483647 w 64"/>
                  <a:gd name="T31" fmla="*/ 2147483647 h 115"/>
                  <a:gd name="T32" fmla="*/ 2147483647 w 64"/>
                  <a:gd name="T33" fmla="*/ 2147483647 h 115"/>
                  <a:gd name="T34" fmla="*/ 2147483647 w 64"/>
                  <a:gd name="T35" fmla="*/ 2147483647 h 115"/>
                  <a:gd name="T36" fmla="*/ 2147483647 w 64"/>
                  <a:gd name="T37" fmla="*/ 2147483647 h 115"/>
                  <a:gd name="T38" fmla="*/ 2147483647 w 64"/>
                  <a:gd name="T39" fmla="*/ 2147483647 h 115"/>
                  <a:gd name="T40" fmla="*/ 2147483647 w 64"/>
                  <a:gd name="T41" fmla="*/ 2147483647 h 115"/>
                  <a:gd name="T42" fmla="*/ 2147483647 w 64"/>
                  <a:gd name="T43" fmla="*/ 2147483647 h 115"/>
                  <a:gd name="T44" fmla="*/ 2147483647 w 64"/>
                  <a:gd name="T45" fmla="*/ 2147483647 h 115"/>
                  <a:gd name="T46" fmla="*/ 2147483647 w 64"/>
                  <a:gd name="T47" fmla="*/ 2147483647 h 115"/>
                  <a:gd name="T48" fmla="*/ 2147483647 w 64"/>
                  <a:gd name="T49" fmla="*/ 2147483647 h 115"/>
                  <a:gd name="T50" fmla="*/ 2147483647 w 64"/>
                  <a:gd name="T51" fmla="*/ 2147483647 h 115"/>
                  <a:gd name="T52" fmla="*/ 2147483647 w 64"/>
                  <a:gd name="T53" fmla="*/ 2147483647 h 115"/>
                  <a:gd name="T54" fmla="*/ 2147483647 w 64"/>
                  <a:gd name="T55" fmla="*/ 2147483647 h 115"/>
                  <a:gd name="T56" fmla="*/ 2147483647 w 64"/>
                  <a:gd name="T57" fmla="*/ 2147483647 h 115"/>
                  <a:gd name="T58" fmla="*/ 2147483647 w 64"/>
                  <a:gd name="T59" fmla="*/ 2147483647 h 115"/>
                  <a:gd name="T60" fmla="*/ 2147483647 w 64"/>
                  <a:gd name="T61" fmla="*/ 2147483647 h 115"/>
                  <a:gd name="T62" fmla="*/ 2147483647 w 64"/>
                  <a:gd name="T63" fmla="*/ 2147483647 h 115"/>
                  <a:gd name="T64" fmla="*/ 2147483647 w 64"/>
                  <a:gd name="T65" fmla="*/ 2147483647 h 115"/>
                  <a:gd name="T66" fmla="*/ 2147483647 w 64"/>
                  <a:gd name="T67" fmla="*/ 2147483647 h 115"/>
                  <a:gd name="T68" fmla="*/ 2147483647 w 64"/>
                  <a:gd name="T69" fmla="*/ 2147483647 h 115"/>
                  <a:gd name="T70" fmla="*/ 2147483647 w 64"/>
                  <a:gd name="T71" fmla="*/ 2147483647 h 115"/>
                  <a:gd name="T72" fmla="*/ 2147483647 w 64"/>
                  <a:gd name="T73" fmla="*/ 2147483647 h 115"/>
                  <a:gd name="T74" fmla="*/ 2147483647 w 64"/>
                  <a:gd name="T75" fmla="*/ 2147483647 h 115"/>
                  <a:gd name="T76" fmla="*/ 2147483647 w 64"/>
                  <a:gd name="T77" fmla="*/ 2147483647 h 115"/>
                  <a:gd name="T78" fmla="*/ 2147483647 w 64"/>
                  <a:gd name="T79" fmla="*/ 2147483647 h 1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"/>
                  <a:gd name="T121" fmla="*/ 0 h 115"/>
                  <a:gd name="T122" fmla="*/ 64 w 64"/>
                  <a:gd name="T123" fmla="*/ 115 h 1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" h="115">
                    <a:moveTo>
                      <a:pt x="48" y="27"/>
                    </a:moveTo>
                    <a:lnTo>
                      <a:pt x="23" y="0"/>
                    </a:lnTo>
                    <a:lnTo>
                      <a:pt x="21" y="7"/>
                    </a:lnTo>
                    <a:lnTo>
                      <a:pt x="18" y="16"/>
                    </a:lnTo>
                    <a:lnTo>
                      <a:pt x="17" y="25"/>
                    </a:lnTo>
                    <a:lnTo>
                      <a:pt x="14" y="34"/>
                    </a:lnTo>
                    <a:lnTo>
                      <a:pt x="12" y="43"/>
                    </a:lnTo>
                    <a:lnTo>
                      <a:pt x="11" y="52"/>
                    </a:lnTo>
                    <a:lnTo>
                      <a:pt x="9" y="61"/>
                    </a:lnTo>
                    <a:lnTo>
                      <a:pt x="6" y="70"/>
                    </a:lnTo>
                    <a:lnTo>
                      <a:pt x="5" y="78"/>
                    </a:lnTo>
                    <a:lnTo>
                      <a:pt x="3" y="87"/>
                    </a:lnTo>
                    <a:lnTo>
                      <a:pt x="2" y="96"/>
                    </a:lnTo>
                    <a:lnTo>
                      <a:pt x="2" y="105"/>
                    </a:lnTo>
                    <a:lnTo>
                      <a:pt x="0" y="114"/>
                    </a:lnTo>
                    <a:lnTo>
                      <a:pt x="5" y="110"/>
                    </a:lnTo>
                    <a:lnTo>
                      <a:pt x="6" y="102"/>
                    </a:lnTo>
                    <a:lnTo>
                      <a:pt x="9" y="93"/>
                    </a:lnTo>
                    <a:lnTo>
                      <a:pt x="11" y="84"/>
                    </a:lnTo>
                    <a:lnTo>
                      <a:pt x="12" y="74"/>
                    </a:lnTo>
                    <a:lnTo>
                      <a:pt x="14" y="67"/>
                    </a:lnTo>
                    <a:lnTo>
                      <a:pt x="20" y="61"/>
                    </a:lnTo>
                    <a:lnTo>
                      <a:pt x="26" y="61"/>
                    </a:lnTo>
                    <a:lnTo>
                      <a:pt x="33" y="62"/>
                    </a:lnTo>
                    <a:lnTo>
                      <a:pt x="38" y="65"/>
                    </a:lnTo>
                    <a:lnTo>
                      <a:pt x="44" y="70"/>
                    </a:lnTo>
                    <a:lnTo>
                      <a:pt x="47" y="78"/>
                    </a:lnTo>
                    <a:lnTo>
                      <a:pt x="51" y="87"/>
                    </a:lnTo>
                    <a:lnTo>
                      <a:pt x="56" y="96"/>
                    </a:lnTo>
                    <a:lnTo>
                      <a:pt x="62" y="96"/>
                    </a:lnTo>
                    <a:lnTo>
                      <a:pt x="62" y="89"/>
                    </a:lnTo>
                    <a:lnTo>
                      <a:pt x="63" y="80"/>
                    </a:lnTo>
                    <a:lnTo>
                      <a:pt x="63" y="71"/>
                    </a:lnTo>
                    <a:lnTo>
                      <a:pt x="63" y="61"/>
                    </a:lnTo>
                    <a:lnTo>
                      <a:pt x="63" y="53"/>
                    </a:lnTo>
                    <a:lnTo>
                      <a:pt x="63" y="44"/>
                    </a:lnTo>
                    <a:lnTo>
                      <a:pt x="62" y="36"/>
                    </a:lnTo>
                    <a:lnTo>
                      <a:pt x="57" y="31"/>
                    </a:lnTo>
                    <a:lnTo>
                      <a:pt x="51" y="27"/>
                    </a:lnTo>
                    <a:lnTo>
                      <a:pt x="45" y="25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es-ES" alt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3" name="279 Grupo">
              <a:extLst>
                <a:ext uri="{FF2B5EF4-FFF2-40B4-BE49-F238E27FC236}">
                  <a16:creationId xmlns:a16="http://schemas.microsoft.com/office/drawing/2014/main" id="{DE3E3967-4CCA-2349-91E5-14AAD722DD4A}"/>
                </a:ext>
              </a:extLst>
            </p:cNvPr>
            <p:cNvGrpSpPr/>
            <p:nvPr/>
          </p:nvGrpSpPr>
          <p:grpSpPr>
            <a:xfrm>
              <a:off x="1608502" y="3545465"/>
              <a:ext cx="2225469" cy="1491007"/>
              <a:chOff x="1531971" y="3480368"/>
              <a:chExt cx="2225469" cy="1491007"/>
            </a:xfrm>
            <a:grpFill/>
          </p:grpSpPr>
          <p:sp>
            <p:nvSpPr>
              <p:cNvPr id="556" name="Freeform 335">
                <a:extLst>
                  <a:ext uri="{FF2B5EF4-FFF2-40B4-BE49-F238E27FC236}">
                    <a16:creationId xmlns:a16="http://schemas.microsoft.com/office/drawing/2014/main" id="{96093E7B-6295-2142-B86A-D415D9FB2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064" y="3547192"/>
                <a:ext cx="208824" cy="172628"/>
              </a:xfrm>
              <a:custGeom>
                <a:avLst/>
                <a:gdLst>
                  <a:gd name="T0" fmla="*/ 2147483647 w 149"/>
                  <a:gd name="T1" fmla="*/ 0 h 124"/>
                  <a:gd name="T2" fmla="*/ 2147483647 w 149"/>
                  <a:gd name="T3" fmla="*/ 2147483647 h 124"/>
                  <a:gd name="T4" fmla="*/ 2147483647 w 149"/>
                  <a:gd name="T5" fmla="*/ 2147483647 h 124"/>
                  <a:gd name="T6" fmla="*/ 2147483647 w 149"/>
                  <a:gd name="T7" fmla="*/ 2147483647 h 124"/>
                  <a:gd name="T8" fmla="*/ 2147483647 w 149"/>
                  <a:gd name="T9" fmla="*/ 2147483647 h 124"/>
                  <a:gd name="T10" fmla="*/ 2147483647 w 149"/>
                  <a:gd name="T11" fmla="*/ 2147483647 h 124"/>
                  <a:gd name="T12" fmla="*/ 2147483647 w 149"/>
                  <a:gd name="T13" fmla="*/ 2147483647 h 124"/>
                  <a:gd name="T14" fmla="*/ 2147483647 w 149"/>
                  <a:gd name="T15" fmla="*/ 2147483647 h 124"/>
                  <a:gd name="T16" fmla="*/ 2147483647 w 149"/>
                  <a:gd name="T17" fmla="*/ 2147483647 h 124"/>
                  <a:gd name="T18" fmla="*/ 2147483647 w 149"/>
                  <a:gd name="T19" fmla="*/ 2147483647 h 124"/>
                  <a:gd name="T20" fmla="*/ 2147483647 w 149"/>
                  <a:gd name="T21" fmla="*/ 2147483647 h 124"/>
                  <a:gd name="T22" fmla="*/ 2147483647 w 149"/>
                  <a:gd name="T23" fmla="*/ 2147483647 h 124"/>
                  <a:gd name="T24" fmla="*/ 2147483647 w 149"/>
                  <a:gd name="T25" fmla="*/ 2147483647 h 124"/>
                  <a:gd name="T26" fmla="*/ 2147483647 w 149"/>
                  <a:gd name="T27" fmla="*/ 2147483647 h 124"/>
                  <a:gd name="T28" fmla="*/ 2147483647 w 149"/>
                  <a:gd name="T29" fmla="*/ 2147483647 h 124"/>
                  <a:gd name="T30" fmla="*/ 2147483647 w 149"/>
                  <a:gd name="T31" fmla="*/ 2147483647 h 124"/>
                  <a:gd name="T32" fmla="*/ 2147483647 w 149"/>
                  <a:gd name="T33" fmla="*/ 2147483647 h 124"/>
                  <a:gd name="T34" fmla="*/ 2147483647 w 149"/>
                  <a:gd name="T35" fmla="*/ 2147483647 h 124"/>
                  <a:gd name="T36" fmla="*/ 2147483647 w 149"/>
                  <a:gd name="T37" fmla="*/ 2147483647 h 124"/>
                  <a:gd name="T38" fmla="*/ 2147483647 w 149"/>
                  <a:gd name="T39" fmla="*/ 2147483647 h 124"/>
                  <a:gd name="T40" fmla="*/ 2147483647 w 149"/>
                  <a:gd name="T41" fmla="*/ 2147483647 h 124"/>
                  <a:gd name="T42" fmla="*/ 2147483647 w 149"/>
                  <a:gd name="T43" fmla="*/ 2147483647 h 124"/>
                  <a:gd name="T44" fmla="*/ 2147483647 w 149"/>
                  <a:gd name="T45" fmla="*/ 2147483647 h 124"/>
                  <a:gd name="T46" fmla="*/ 2147483647 w 149"/>
                  <a:gd name="T47" fmla="*/ 2147483647 h 124"/>
                  <a:gd name="T48" fmla="*/ 2147483647 w 149"/>
                  <a:gd name="T49" fmla="*/ 2147483647 h 124"/>
                  <a:gd name="T50" fmla="*/ 2147483647 w 149"/>
                  <a:gd name="T51" fmla="*/ 2147483647 h 124"/>
                  <a:gd name="T52" fmla="*/ 2147483647 w 149"/>
                  <a:gd name="T53" fmla="*/ 2147483647 h 124"/>
                  <a:gd name="T54" fmla="*/ 2147483647 w 149"/>
                  <a:gd name="T55" fmla="*/ 2147483647 h 124"/>
                  <a:gd name="T56" fmla="*/ 2147483647 w 149"/>
                  <a:gd name="T57" fmla="*/ 2147483647 h 124"/>
                  <a:gd name="T58" fmla="*/ 2147483647 w 149"/>
                  <a:gd name="T59" fmla="*/ 2147483647 h 124"/>
                  <a:gd name="T60" fmla="*/ 2147483647 w 149"/>
                  <a:gd name="T61" fmla="*/ 2147483647 h 124"/>
                  <a:gd name="T62" fmla="*/ 2147483647 w 149"/>
                  <a:gd name="T63" fmla="*/ 2147483647 h 124"/>
                  <a:gd name="T64" fmla="*/ 2147483647 w 149"/>
                  <a:gd name="T65" fmla="*/ 2147483647 h 124"/>
                  <a:gd name="T66" fmla="*/ 0 w 149"/>
                  <a:gd name="T67" fmla="*/ 2147483647 h 124"/>
                  <a:gd name="T68" fmla="*/ 2147483647 w 149"/>
                  <a:gd name="T69" fmla="*/ 2147483647 h 124"/>
                  <a:gd name="T70" fmla="*/ 2147483647 w 149"/>
                  <a:gd name="T71" fmla="*/ 2147483647 h 124"/>
                  <a:gd name="T72" fmla="*/ 2147483647 w 149"/>
                  <a:gd name="T73" fmla="*/ 2147483647 h 124"/>
                  <a:gd name="T74" fmla="*/ 2147483647 w 149"/>
                  <a:gd name="T75" fmla="*/ 2147483647 h 124"/>
                  <a:gd name="T76" fmla="*/ 2147483647 w 149"/>
                  <a:gd name="T77" fmla="*/ 2147483647 h 124"/>
                  <a:gd name="T78" fmla="*/ 2147483647 w 149"/>
                  <a:gd name="T79" fmla="*/ 2147483647 h 124"/>
                  <a:gd name="T80" fmla="*/ 2147483647 w 149"/>
                  <a:gd name="T81" fmla="*/ 2147483647 h 124"/>
                  <a:gd name="T82" fmla="*/ 2147483647 w 149"/>
                  <a:gd name="T83" fmla="*/ 2147483647 h 124"/>
                  <a:gd name="T84" fmla="*/ 2147483647 w 149"/>
                  <a:gd name="T85" fmla="*/ 2147483647 h 124"/>
                  <a:gd name="T86" fmla="*/ 2147483647 w 149"/>
                  <a:gd name="T87" fmla="*/ 2147483647 h 124"/>
                  <a:gd name="T88" fmla="*/ 2147483647 w 149"/>
                  <a:gd name="T89" fmla="*/ 2147483647 h 12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24"/>
                  <a:gd name="T137" fmla="*/ 149 w 149"/>
                  <a:gd name="T138" fmla="*/ 124 h 12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24">
                    <a:moveTo>
                      <a:pt x="62" y="1"/>
                    </a:moveTo>
                    <a:lnTo>
                      <a:pt x="65" y="0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5" y="1"/>
                    </a:lnTo>
                    <a:lnTo>
                      <a:pt x="78" y="2"/>
                    </a:lnTo>
                    <a:lnTo>
                      <a:pt x="82" y="3"/>
                    </a:lnTo>
                    <a:lnTo>
                      <a:pt x="85" y="3"/>
                    </a:lnTo>
                    <a:lnTo>
                      <a:pt x="87" y="4"/>
                    </a:lnTo>
                    <a:lnTo>
                      <a:pt x="96" y="7"/>
                    </a:lnTo>
                    <a:lnTo>
                      <a:pt x="104" y="12"/>
                    </a:lnTo>
                    <a:lnTo>
                      <a:pt x="111" y="18"/>
                    </a:lnTo>
                    <a:lnTo>
                      <a:pt x="118" y="25"/>
                    </a:lnTo>
                    <a:lnTo>
                      <a:pt x="125" y="31"/>
                    </a:lnTo>
                    <a:lnTo>
                      <a:pt x="132" y="36"/>
                    </a:lnTo>
                    <a:lnTo>
                      <a:pt x="139" y="42"/>
                    </a:lnTo>
                    <a:lnTo>
                      <a:pt x="147" y="46"/>
                    </a:lnTo>
                    <a:lnTo>
                      <a:pt x="148" y="50"/>
                    </a:lnTo>
                    <a:lnTo>
                      <a:pt x="148" y="53"/>
                    </a:lnTo>
                    <a:lnTo>
                      <a:pt x="148" y="57"/>
                    </a:lnTo>
                    <a:lnTo>
                      <a:pt x="147" y="61"/>
                    </a:lnTo>
                    <a:lnTo>
                      <a:pt x="146" y="65"/>
                    </a:lnTo>
                    <a:lnTo>
                      <a:pt x="145" y="69"/>
                    </a:lnTo>
                    <a:lnTo>
                      <a:pt x="144" y="72"/>
                    </a:lnTo>
                    <a:lnTo>
                      <a:pt x="142" y="76"/>
                    </a:lnTo>
                    <a:lnTo>
                      <a:pt x="140" y="81"/>
                    </a:lnTo>
                    <a:lnTo>
                      <a:pt x="139" y="86"/>
                    </a:lnTo>
                    <a:lnTo>
                      <a:pt x="137" y="91"/>
                    </a:lnTo>
                    <a:lnTo>
                      <a:pt x="136" y="95"/>
                    </a:lnTo>
                    <a:lnTo>
                      <a:pt x="135" y="100"/>
                    </a:lnTo>
                    <a:lnTo>
                      <a:pt x="134" y="104"/>
                    </a:lnTo>
                    <a:lnTo>
                      <a:pt x="131" y="109"/>
                    </a:lnTo>
                    <a:lnTo>
                      <a:pt x="129" y="113"/>
                    </a:lnTo>
                    <a:lnTo>
                      <a:pt x="127" y="116"/>
                    </a:lnTo>
                    <a:lnTo>
                      <a:pt x="125" y="119"/>
                    </a:lnTo>
                    <a:lnTo>
                      <a:pt x="122" y="122"/>
                    </a:lnTo>
                    <a:lnTo>
                      <a:pt x="120" y="123"/>
                    </a:lnTo>
                    <a:lnTo>
                      <a:pt x="92" y="111"/>
                    </a:lnTo>
                    <a:lnTo>
                      <a:pt x="90" y="108"/>
                    </a:lnTo>
                    <a:lnTo>
                      <a:pt x="88" y="105"/>
                    </a:lnTo>
                    <a:lnTo>
                      <a:pt x="86" y="102"/>
                    </a:lnTo>
                    <a:lnTo>
                      <a:pt x="83" y="99"/>
                    </a:lnTo>
                    <a:lnTo>
                      <a:pt x="80" y="97"/>
                    </a:lnTo>
                    <a:lnTo>
                      <a:pt x="77" y="95"/>
                    </a:lnTo>
                    <a:lnTo>
                      <a:pt x="73" y="93"/>
                    </a:lnTo>
                    <a:lnTo>
                      <a:pt x="70" y="92"/>
                    </a:lnTo>
                    <a:lnTo>
                      <a:pt x="66" y="93"/>
                    </a:lnTo>
                    <a:lnTo>
                      <a:pt x="63" y="93"/>
                    </a:lnTo>
                    <a:lnTo>
                      <a:pt x="61" y="94"/>
                    </a:lnTo>
                    <a:lnTo>
                      <a:pt x="58" y="94"/>
                    </a:lnTo>
                    <a:lnTo>
                      <a:pt x="55" y="95"/>
                    </a:lnTo>
                    <a:lnTo>
                      <a:pt x="52" y="96"/>
                    </a:lnTo>
                    <a:lnTo>
                      <a:pt x="49" y="97"/>
                    </a:lnTo>
                    <a:lnTo>
                      <a:pt x="45" y="98"/>
                    </a:lnTo>
                    <a:lnTo>
                      <a:pt x="40" y="99"/>
                    </a:lnTo>
                    <a:lnTo>
                      <a:pt x="36" y="99"/>
                    </a:lnTo>
                    <a:lnTo>
                      <a:pt x="30" y="98"/>
                    </a:lnTo>
                    <a:lnTo>
                      <a:pt x="25" y="97"/>
                    </a:lnTo>
                    <a:lnTo>
                      <a:pt x="20" y="95"/>
                    </a:lnTo>
                    <a:lnTo>
                      <a:pt x="16" y="92"/>
                    </a:lnTo>
                    <a:lnTo>
                      <a:pt x="12" y="90"/>
                    </a:lnTo>
                    <a:lnTo>
                      <a:pt x="8" y="87"/>
                    </a:lnTo>
                    <a:lnTo>
                      <a:pt x="7" y="83"/>
                    </a:lnTo>
                    <a:lnTo>
                      <a:pt x="5" y="80"/>
                    </a:lnTo>
                    <a:lnTo>
                      <a:pt x="3" y="77"/>
                    </a:lnTo>
                    <a:lnTo>
                      <a:pt x="2" y="74"/>
                    </a:lnTo>
                    <a:lnTo>
                      <a:pt x="1" y="72"/>
                    </a:lnTo>
                    <a:lnTo>
                      <a:pt x="0" y="69"/>
                    </a:lnTo>
                    <a:lnTo>
                      <a:pt x="0" y="66"/>
                    </a:lnTo>
                    <a:lnTo>
                      <a:pt x="1" y="62"/>
                    </a:lnTo>
                    <a:lnTo>
                      <a:pt x="7" y="57"/>
                    </a:lnTo>
                    <a:lnTo>
                      <a:pt x="12" y="51"/>
                    </a:lnTo>
                    <a:lnTo>
                      <a:pt x="15" y="46"/>
                    </a:lnTo>
                    <a:lnTo>
                      <a:pt x="18" y="39"/>
                    </a:lnTo>
                    <a:lnTo>
                      <a:pt x="22" y="33"/>
                    </a:lnTo>
                    <a:lnTo>
                      <a:pt x="26" y="27"/>
                    </a:lnTo>
                    <a:lnTo>
                      <a:pt x="30" y="21"/>
                    </a:lnTo>
                    <a:lnTo>
                      <a:pt x="35" y="16"/>
                    </a:lnTo>
                    <a:lnTo>
                      <a:pt x="37" y="14"/>
                    </a:lnTo>
                    <a:lnTo>
                      <a:pt x="40" y="12"/>
                    </a:lnTo>
                    <a:lnTo>
                      <a:pt x="43" y="10"/>
                    </a:lnTo>
                    <a:lnTo>
                      <a:pt x="46" y="10"/>
                    </a:lnTo>
                    <a:lnTo>
                      <a:pt x="49" y="8"/>
                    </a:lnTo>
                    <a:lnTo>
                      <a:pt x="52" y="7"/>
                    </a:lnTo>
                    <a:lnTo>
                      <a:pt x="55" y="5"/>
                    </a:lnTo>
                    <a:lnTo>
                      <a:pt x="57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62" y="0"/>
                    </a:lnTo>
                    <a:lnTo>
                      <a:pt x="62" y="1"/>
                    </a:lnTo>
                  </a:path>
                </a:pathLst>
              </a:custGeom>
              <a:solidFill>
                <a:srgbClr val="CCFF99"/>
              </a:solidFill>
              <a:ln w="0" cap="rnd">
                <a:solidFill>
                  <a:schemeClr val="accent6"/>
                </a:solidFill>
                <a:prstDash val="sysDash"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336">
                <a:extLst>
                  <a:ext uri="{FF2B5EF4-FFF2-40B4-BE49-F238E27FC236}">
                    <a16:creationId xmlns:a16="http://schemas.microsoft.com/office/drawing/2014/main" id="{51A991F3-BB62-5B4A-BFFC-621CA1CA8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254" y="3597311"/>
                <a:ext cx="206040" cy="247805"/>
              </a:xfrm>
              <a:custGeom>
                <a:avLst/>
                <a:gdLst>
                  <a:gd name="T0" fmla="*/ 2147483647 w 148"/>
                  <a:gd name="T1" fmla="*/ 2147483647 h 178"/>
                  <a:gd name="T2" fmla="*/ 2147483647 w 148"/>
                  <a:gd name="T3" fmla="*/ 2147483647 h 178"/>
                  <a:gd name="T4" fmla="*/ 2147483647 w 148"/>
                  <a:gd name="T5" fmla="*/ 2147483647 h 178"/>
                  <a:gd name="T6" fmla="*/ 2147483647 w 148"/>
                  <a:gd name="T7" fmla="*/ 2147483647 h 178"/>
                  <a:gd name="T8" fmla="*/ 2147483647 w 148"/>
                  <a:gd name="T9" fmla="*/ 2147483647 h 178"/>
                  <a:gd name="T10" fmla="*/ 2147483647 w 148"/>
                  <a:gd name="T11" fmla="*/ 2147483647 h 178"/>
                  <a:gd name="T12" fmla="*/ 2147483647 w 148"/>
                  <a:gd name="T13" fmla="*/ 2147483647 h 178"/>
                  <a:gd name="T14" fmla="*/ 2147483647 w 148"/>
                  <a:gd name="T15" fmla="*/ 2147483647 h 178"/>
                  <a:gd name="T16" fmla="*/ 2147483647 w 148"/>
                  <a:gd name="T17" fmla="*/ 2147483647 h 178"/>
                  <a:gd name="T18" fmla="*/ 2147483647 w 148"/>
                  <a:gd name="T19" fmla="*/ 2147483647 h 178"/>
                  <a:gd name="T20" fmla="*/ 2147483647 w 148"/>
                  <a:gd name="T21" fmla="*/ 2147483647 h 178"/>
                  <a:gd name="T22" fmla="*/ 2147483647 w 148"/>
                  <a:gd name="T23" fmla="*/ 2147483647 h 178"/>
                  <a:gd name="T24" fmla="*/ 2147483647 w 148"/>
                  <a:gd name="T25" fmla="*/ 2147483647 h 178"/>
                  <a:gd name="T26" fmla="*/ 2147483647 w 148"/>
                  <a:gd name="T27" fmla="*/ 2147483647 h 178"/>
                  <a:gd name="T28" fmla="*/ 2147483647 w 148"/>
                  <a:gd name="T29" fmla="*/ 2147483647 h 178"/>
                  <a:gd name="T30" fmla="*/ 2147483647 w 148"/>
                  <a:gd name="T31" fmla="*/ 2147483647 h 178"/>
                  <a:gd name="T32" fmla="*/ 2147483647 w 148"/>
                  <a:gd name="T33" fmla="*/ 2147483647 h 178"/>
                  <a:gd name="T34" fmla="*/ 2147483647 w 148"/>
                  <a:gd name="T35" fmla="*/ 2147483647 h 178"/>
                  <a:gd name="T36" fmla="*/ 2147483647 w 148"/>
                  <a:gd name="T37" fmla="*/ 2147483647 h 178"/>
                  <a:gd name="T38" fmla="*/ 2147483647 w 148"/>
                  <a:gd name="T39" fmla="*/ 2147483647 h 178"/>
                  <a:gd name="T40" fmla="*/ 2147483647 w 148"/>
                  <a:gd name="T41" fmla="*/ 2147483647 h 178"/>
                  <a:gd name="T42" fmla="*/ 2147483647 w 148"/>
                  <a:gd name="T43" fmla="*/ 2147483647 h 178"/>
                  <a:gd name="T44" fmla="*/ 2147483647 w 148"/>
                  <a:gd name="T45" fmla="*/ 2147483647 h 178"/>
                  <a:gd name="T46" fmla="*/ 2147483647 w 148"/>
                  <a:gd name="T47" fmla="*/ 2147483647 h 178"/>
                  <a:gd name="T48" fmla="*/ 2147483647 w 148"/>
                  <a:gd name="T49" fmla="*/ 2147483647 h 178"/>
                  <a:gd name="T50" fmla="*/ 2147483647 w 148"/>
                  <a:gd name="T51" fmla="*/ 2147483647 h 178"/>
                  <a:gd name="T52" fmla="*/ 2147483647 w 148"/>
                  <a:gd name="T53" fmla="*/ 2147483647 h 178"/>
                  <a:gd name="T54" fmla="*/ 2147483647 w 148"/>
                  <a:gd name="T55" fmla="*/ 2147483647 h 178"/>
                  <a:gd name="T56" fmla="*/ 2147483647 w 148"/>
                  <a:gd name="T57" fmla="*/ 2147483647 h 178"/>
                  <a:gd name="T58" fmla="*/ 2147483647 w 148"/>
                  <a:gd name="T59" fmla="*/ 2147483647 h 178"/>
                  <a:gd name="T60" fmla="*/ 2147483647 w 148"/>
                  <a:gd name="T61" fmla="*/ 2147483647 h 178"/>
                  <a:gd name="T62" fmla="*/ 2147483647 w 148"/>
                  <a:gd name="T63" fmla="*/ 2147483647 h 178"/>
                  <a:gd name="T64" fmla="*/ 2147483647 w 148"/>
                  <a:gd name="T65" fmla="*/ 2147483647 h 178"/>
                  <a:gd name="T66" fmla="*/ 2147483647 w 148"/>
                  <a:gd name="T67" fmla="*/ 2147483647 h 178"/>
                  <a:gd name="T68" fmla="*/ 2147483647 w 148"/>
                  <a:gd name="T69" fmla="*/ 2147483647 h 178"/>
                  <a:gd name="T70" fmla="*/ 2147483647 w 148"/>
                  <a:gd name="T71" fmla="*/ 2147483647 h 178"/>
                  <a:gd name="T72" fmla="*/ 2147483647 w 148"/>
                  <a:gd name="T73" fmla="*/ 2147483647 h 178"/>
                  <a:gd name="T74" fmla="*/ 2147483647 w 148"/>
                  <a:gd name="T75" fmla="*/ 2147483647 h 178"/>
                  <a:gd name="T76" fmla="*/ 2147483647 w 148"/>
                  <a:gd name="T77" fmla="*/ 2147483647 h 178"/>
                  <a:gd name="T78" fmla="*/ 2147483647 w 148"/>
                  <a:gd name="T79" fmla="*/ 2147483647 h 178"/>
                  <a:gd name="T80" fmla="*/ 2147483647 w 148"/>
                  <a:gd name="T81" fmla="*/ 2147483647 h 178"/>
                  <a:gd name="T82" fmla="*/ 2147483647 w 148"/>
                  <a:gd name="T83" fmla="*/ 2147483647 h 178"/>
                  <a:gd name="T84" fmla="*/ 2147483647 w 148"/>
                  <a:gd name="T85" fmla="*/ 2147483647 h 178"/>
                  <a:gd name="T86" fmla="*/ 2147483647 w 148"/>
                  <a:gd name="T87" fmla="*/ 2147483647 h 178"/>
                  <a:gd name="T88" fmla="*/ 2147483647 w 148"/>
                  <a:gd name="T89" fmla="*/ 2147483647 h 178"/>
                  <a:gd name="T90" fmla="*/ 2147483647 w 148"/>
                  <a:gd name="T91" fmla="*/ 2147483647 h 178"/>
                  <a:gd name="T92" fmla="*/ 2147483647 w 148"/>
                  <a:gd name="T93" fmla="*/ 2147483647 h 178"/>
                  <a:gd name="T94" fmla="*/ 0 w 148"/>
                  <a:gd name="T95" fmla="*/ 2147483647 h 178"/>
                  <a:gd name="T96" fmla="*/ 2147483647 w 148"/>
                  <a:gd name="T97" fmla="*/ 2147483647 h 178"/>
                  <a:gd name="T98" fmla="*/ 2147483647 w 148"/>
                  <a:gd name="T99" fmla="*/ 2147483647 h 178"/>
                  <a:gd name="T100" fmla="*/ 2147483647 w 148"/>
                  <a:gd name="T101" fmla="*/ 2147483647 h 178"/>
                  <a:gd name="T102" fmla="*/ 2147483647 w 148"/>
                  <a:gd name="T103" fmla="*/ 2147483647 h 178"/>
                  <a:gd name="T104" fmla="*/ 2147483647 w 148"/>
                  <a:gd name="T105" fmla="*/ 2147483647 h 178"/>
                  <a:gd name="T106" fmla="*/ 2147483647 w 148"/>
                  <a:gd name="T107" fmla="*/ 2147483647 h 178"/>
                  <a:gd name="T108" fmla="*/ 2147483647 w 148"/>
                  <a:gd name="T109" fmla="*/ 2147483647 h 178"/>
                  <a:gd name="T110" fmla="*/ 2147483647 w 148"/>
                  <a:gd name="T111" fmla="*/ 2147483647 h 178"/>
                  <a:gd name="T112" fmla="*/ 2147483647 w 148"/>
                  <a:gd name="T113" fmla="*/ 2147483647 h 178"/>
                  <a:gd name="T114" fmla="*/ 2147483647 w 148"/>
                  <a:gd name="T115" fmla="*/ 2147483647 h 178"/>
                  <a:gd name="T116" fmla="*/ 2147483647 w 148"/>
                  <a:gd name="T117" fmla="*/ 0 h 1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"/>
                  <a:gd name="T178" fmla="*/ 0 h 178"/>
                  <a:gd name="T179" fmla="*/ 148 w 148"/>
                  <a:gd name="T180" fmla="*/ 178 h 1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" h="178">
                    <a:moveTo>
                      <a:pt x="70" y="0"/>
                    </a:moveTo>
                    <a:lnTo>
                      <a:pt x="75" y="2"/>
                    </a:lnTo>
                    <a:lnTo>
                      <a:pt x="79" y="4"/>
                    </a:lnTo>
                    <a:lnTo>
                      <a:pt x="82" y="7"/>
                    </a:lnTo>
                    <a:lnTo>
                      <a:pt x="86" y="9"/>
                    </a:lnTo>
                    <a:lnTo>
                      <a:pt x="88" y="13"/>
                    </a:lnTo>
                    <a:lnTo>
                      <a:pt x="92" y="15"/>
                    </a:lnTo>
                    <a:lnTo>
                      <a:pt x="95" y="18"/>
                    </a:lnTo>
                    <a:lnTo>
                      <a:pt x="99" y="19"/>
                    </a:lnTo>
                    <a:lnTo>
                      <a:pt x="102" y="24"/>
                    </a:lnTo>
                    <a:lnTo>
                      <a:pt x="106" y="28"/>
                    </a:lnTo>
                    <a:lnTo>
                      <a:pt x="110" y="32"/>
                    </a:lnTo>
                    <a:lnTo>
                      <a:pt x="114" y="36"/>
                    </a:lnTo>
                    <a:lnTo>
                      <a:pt x="119" y="39"/>
                    </a:lnTo>
                    <a:lnTo>
                      <a:pt x="123" y="43"/>
                    </a:lnTo>
                    <a:lnTo>
                      <a:pt x="126" y="47"/>
                    </a:lnTo>
                    <a:lnTo>
                      <a:pt x="128" y="52"/>
                    </a:lnTo>
                    <a:lnTo>
                      <a:pt x="129" y="58"/>
                    </a:lnTo>
                    <a:lnTo>
                      <a:pt x="131" y="65"/>
                    </a:lnTo>
                    <a:lnTo>
                      <a:pt x="133" y="70"/>
                    </a:lnTo>
                    <a:lnTo>
                      <a:pt x="135" y="75"/>
                    </a:lnTo>
                    <a:lnTo>
                      <a:pt x="136" y="81"/>
                    </a:lnTo>
                    <a:lnTo>
                      <a:pt x="138" y="87"/>
                    </a:lnTo>
                    <a:lnTo>
                      <a:pt x="140" y="93"/>
                    </a:lnTo>
                    <a:lnTo>
                      <a:pt x="141" y="99"/>
                    </a:lnTo>
                    <a:lnTo>
                      <a:pt x="144" y="105"/>
                    </a:lnTo>
                    <a:lnTo>
                      <a:pt x="146" y="113"/>
                    </a:lnTo>
                    <a:lnTo>
                      <a:pt x="147" y="121"/>
                    </a:lnTo>
                    <a:lnTo>
                      <a:pt x="146" y="129"/>
                    </a:lnTo>
                    <a:lnTo>
                      <a:pt x="144" y="135"/>
                    </a:lnTo>
                    <a:lnTo>
                      <a:pt x="142" y="142"/>
                    </a:lnTo>
                    <a:lnTo>
                      <a:pt x="139" y="149"/>
                    </a:lnTo>
                    <a:lnTo>
                      <a:pt x="136" y="157"/>
                    </a:lnTo>
                    <a:lnTo>
                      <a:pt x="134" y="158"/>
                    </a:lnTo>
                    <a:lnTo>
                      <a:pt x="130" y="158"/>
                    </a:lnTo>
                    <a:lnTo>
                      <a:pt x="126" y="156"/>
                    </a:lnTo>
                    <a:lnTo>
                      <a:pt x="123" y="154"/>
                    </a:lnTo>
                    <a:lnTo>
                      <a:pt x="121" y="150"/>
                    </a:lnTo>
                    <a:lnTo>
                      <a:pt x="117" y="148"/>
                    </a:lnTo>
                    <a:lnTo>
                      <a:pt x="114" y="146"/>
                    </a:lnTo>
                    <a:lnTo>
                      <a:pt x="110" y="144"/>
                    </a:lnTo>
                    <a:lnTo>
                      <a:pt x="107" y="143"/>
                    </a:lnTo>
                    <a:lnTo>
                      <a:pt x="104" y="142"/>
                    </a:lnTo>
                    <a:lnTo>
                      <a:pt x="100" y="142"/>
                    </a:lnTo>
                    <a:lnTo>
                      <a:pt x="96" y="142"/>
                    </a:lnTo>
                    <a:lnTo>
                      <a:pt x="93" y="143"/>
                    </a:lnTo>
                    <a:lnTo>
                      <a:pt x="90" y="144"/>
                    </a:lnTo>
                    <a:lnTo>
                      <a:pt x="88" y="145"/>
                    </a:lnTo>
                    <a:lnTo>
                      <a:pt x="86" y="146"/>
                    </a:lnTo>
                    <a:lnTo>
                      <a:pt x="85" y="148"/>
                    </a:lnTo>
                    <a:lnTo>
                      <a:pt x="83" y="149"/>
                    </a:lnTo>
                    <a:lnTo>
                      <a:pt x="81" y="151"/>
                    </a:lnTo>
                    <a:lnTo>
                      <a:pt x="80" y="154"/>
                    </a:lnTo>
                    <a:lnTo>
                      <a:pt x="78" y="162"/>
                    </a:lnTo>
                    <a:lnTo>
                      <a:pt x="77" y="163"/>
                    </a:lnTo>
                    <a:lnTo>
                      <a:pt x="76" y="164"/>
                    </a:lnTo>
                    <a:lnTo>
                      <a:pt x="75" y="165"/>
                    </a:lnTo>
                    <a:lnTo>
                      <a:pt x="73" y="165"/>
                    </a:lnTo>
                    <a:lnTo>
                      <a:pt x="63" y="163"/>
                    </a:lnTo>
                    <a:lnTo>
                      <a:pt x="62" y="162"/>
                    </a:lnTo>
                    <a:lnTo>
                      <a:pt x="61" y="162"/>
                    </a:lnTo>
                    <a:lnTo>
                      <a:pt x="61" y="161"/>
                    </a:lnTo>
                    <a:lnTo>
                      <a:pt x="58" y="161"/>
                    </a:lnTo>
                    <a:lnTo>
                      <a:pt x="54" y="162"/>
                    </a:lnTo>
                    <a:lnTo>
                      <a:pt x="51" y="162"/>
                    </a:lnTo>
                    <a:lnTo>
                      <a:pt x="47" y="163"/>
                    </a:lnTo>
                    <a:lnTo>
                      <a:pt x="44" y="165"/>
                    </a:lnTo>
                    <a:lnTo>
                      <a:pt x="40" y="167"/>
                    </a:lnTo>
                    <a:lnTo>
                      <a:pt x="38" y="168"/>
                    </a:lnTo>
                    <a:lnTo>
                      <a:pt x="35" y="170"/>
                    </a:lnTo>
                    <a:lnTo>
                      <a:pt x="34" y="172"/>
                    </a:lnTo>
                    <a:lnTo>
                      <a:pt x="33" y="173"/>
                    </a:lnTo>
                    <a:lnTo>
                      <a:pt x="32" y="175"/>
                    </a:lnTo>
                    <a:lnTo>
                      <a:pt x="32" y="177"/>
                    </a:lnTo>
                    <a:lnTo>
                      <a:pt x="13" y="165"/>
                    </a:lnTo>
                    <a:lnTo>
                      <a:pt x="14" y="159"/>
                    </a:lnTo>
                    <a:lnTo>
                      <a:pt x="14" y="153"/>
                    </a:lnTo>
                    <a:lnTo>
                      <a:pt x="12" y="147"/>
                    </a:lnTo>
                    <a:lnTo>
                      <a:pt x="11" y="141"/>
                    </a:lnTo>
                    <a:lnTo>
                      <a:pt x="9" y="135"/>
                    </a:lnTo>
                    <a:lnTo>
                      <a:pt x="7" y="130"/>
                    </a:lnTo>
                    <a:lnTo>
                      <a:pt x="7" y="123"/>
                    </a:lnTo>
                    <a:lnTo>
                      <a:pt x="9" y="117"/>
                    </a:lnTo>
                    <a:lnTo>
                      <a:pt x="8" y="113"/>
                    </a:lnTo>
                    <a:lnTo>
                      <a:pt x="8" y="110"/>
                    </a:lnTo>
                    <a:lnTo>
                      <a:pt x="8" y="107"/>
                    </a:lnTo>
                    <a:lnTo>
                      <a:pt x="8" y="104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8" y="97"/>
                    </a:lnTo>
                    <a:lnTo>
                      <a:pt x="8" y="95"/>
                    </a:lnTo>
                    <a:lnTo>
                      <a:pt x="7" y="93"/>
                    </a:lnTo>
                    <a:lnTo>
                      <a:pt x="5" y="92"/>
                    </a:lnTo>
                    <a:lnTo>
                      <a:pt x="4" y="91"/>
                    </a:lnTo>
                    <a:lnTo>
                      <a:pt x="1" y="84"/>
                    </a:lnTo>
                    <a:lnTo>
                      <a:pt x="0" y="77"/>
                    </a:lnTo>
                    <a:lnTo>
                      <a:pt x="0" y="70"/>
                    </a:lnTo>
                    <a:lnTo>
                      <a:pt x="2" y="63"/>
                    </a:lnTo>
                    <a:lnTo>
                      <a:pt x="3" y="55"/>
                    </a:lnTo>
                    <a:lnTo>
                      <a:pt x="6" y="48"/>
                    </a:lnTo>
                    <a:lnTo>
                      <a:pt x="9" y="42"/>
                    </a:lnTo>
                    <a:lnTo>
                      <a:pt x="12" y="35"/>
                    </a:lnTo>
                    <a:lnTo>
                      <a:pt x="13" y="32"/>
                    </a:lnTo>
                    <a:lnTo>
                      <a:pt x="15" y="30"/>
                    </a:lnTo>
                    <a:lnTo>
                      <a:pt x="17" y="28"/>
                    </a:lnTo>
                    <a:lnTo>
                      <a:pt x="19" y="26"/>
                    </a:lnTo>
                    <a:lnTo>
                      <a:pt x="20" y="24"/>
                    </a:lnTo>
                    <a:lnTo>
                      <a:pt x="22" y="22"/>
                    </a:lnTo>
                    <a:lnTo>
                      <a:pt x="24" y="20"/>
                    </a:lnTo>
                    <a:lnTo>
                      <a:pt x="26" y="18"/>
                    </a:lnTo>
                    <a:lnTo>
                      <a:pt x="31" y="15"/>
                    </a:lnTo>
                    <a:lnTo>
                      <a:pt x="36" y="13"/>
                    </a:lnTo>
                    <a:lnTo>
                      <a:pt x="40" y="9"/>
                    </a:lnTo>
                    <a:lnTo>
                      <a:pt x="46" y="7"/>
                    </a:lnTo>
                    <a:lnTo>
                      <a:pt x="51" y="4"/>
                    </a:lnTo>
                    <a:lnTo>
                      <a:pt x="58" y="2"/>
                    </a:lnTo>
                    <a:lnTo>
                      <a:pt x="63" y="0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337">
                <a:extLst>
                  <a:ext uri="{FF2B5EF4-FFF2-40B4-BE49-F238E27FC236}">
                    <a16:creationId xmlns:a16="http://schemas.microsoft.com/office/drawing/2014/main" id="{FFC00459-AA20-9D43-A826-FBA264FE3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476" y="3602880"/>
                <a:ext cx="240844" cy="168451"/>
              </a:xfrm>
              <a:custGeom>
                <a:avLst/>
                <a:gdLst>
                  <a:gd name="T0" fmla="*/ 2147483647 w 174"/>
                  <a:gd name="T1" fmla="*/ 0 h 121"/>
                  <a:gd name="T2" fmla="*/ 2147483647 w 174"/>
                  <a:gd name="T3" fmla="*/ 2147483647 h 121"/>
                  <a:gd name="T4" fmla="*/ 2147483647 w 174"/>
                  <a:gd name="T5" fmla="*/ 2147483647 h 121"/>
                  <a:gd name="T6" fmla="*/ 2147483647 w 174"/>
                  <a:gd name="T7" fmla="*/ 2147483647 h 121"/>
                  <a:gd name="T8" fmla="*/ 2147483647 w 174"/>
                  <a:gd name="T9" fmla="*/ 2147483647 h 121"/>
                  <a:gd name="T10" fmla="*/ 2147483647 w 174"/>
                  <a:gd name="T11" fmla="*/ 2147483647 h 121"/>
                  <a:gd name="T12" fmla="*/ 2147483647 w 174"/>
                  <a:gd name="T13" fmla="*/ 2147483647 h 121"/>
                  <a:gd name="T14" fmla="*/ 2147483647 w 174"/>
                  <a:gd name="T15" fmla="*/ 2147483647 h 121"/>
                  <a:gd name="T16" fmla="*/ 2147483647 w 174"/>
                  <a:gd name="T17" fmla="*/ 2147483647 h 121"/>
                  <a:gd name="T18" fmla="*/ 2147483647 w 174"/>
                  <a:gd name="T19" fmla="*/ 2147483647 h 121"/>
                  <a:gd name="T20" fmla="*/ 2147483647 w 174"/>
                  <a:gd name="T21" fmla="*/ 2147483647 h 121"/>
                  <a:gd name="T22" fmla="*/ 2147483647 w 174"/>
                  <a:gd name="T23" fmla="*/ 2147483647 h 121"/>
                  <a:gd name="T24" fmla="*/ 2147483647 w 174"/>
                  <a:gd name="T25" fmla="*/ 2147483647 h 121"/>
                  <a:gd name="T26" fmla="*/ 2147483647 w 174"/>
                  <a:gd name="T27" fmla="*/ 2147483647 h 121"/>
                  <a:gd name="T28" fmla="*/ 2147483647 w 174"/>
                  <a:gd name="T29" fmla="*/ 2147483647 h 121"/>
                  <a:gd name="T30" fmla="*/ 2147483647 w 174"/>
                  <a:gd name="T31" fmla="*/ 2147483647 h 121"/>
                  <a:gd name="T32" fmla="*/ 2147483647 w 174"/>
                  <a:gd name="T33" fmla="*/ 2147483647 h 121"/>
                  <a:gd name="T34" fmla="*/ 2147483647 w 174"/>
                  <a:gd name="T35" fmla="*/ 2147483647 h 121"/>
                  <a:gd name="T36" fmla="*/ 2147483647 w 174"/>
                  <a:gd name="T37" fmla="*/ 2147483647 h 121"/>
                  <a:gd name="T38" fmla="*/ 2147483647 w 174"/>
                  <a:gd name="T39" fmla="*/ 2147483647 h 121"/>
                  <a:gd name="T40" fmla="*/ 0 w 174"/>
                  <a:gd name="T41" fmla="*/ 2147483647 h 121"/>
                  <a:gd name="T42" fmla="*/ 0 w 174"/>
                  <a:gd name="T43" fmla="*/ 2147483647 h 121"/>
                  <a:gd name="T44" fmla="*/ 2147483647 w 174"/>
                  <a:gd name="T45" fmla="*/ 2147483647 h 121"/>
                  <a:gd name="T46" fmla="*/ 2147483647 w 174"/>
                  <a:gd name="T47" fmla="*/ 2147483647 h 121"/>
                  <a:gd name="T48" fmla="*/ 2147483647 w 174"/>
                  <a:gd name="T49" fmla="*/ 2147483647 h 121"/>
                  <a:gd name="T50" fmla="*/ 2147483647 w 174"/>
                  <a:gd name="T51" fmla="*/ 2147483647 h 121"/>
                  <a:gd name="T52" fmla="*/ 2147483647 w 174"/>
                  <a:gd name="T53" fmla="*/ 2147483647 h 121"/>
                  <a:gd name="T54" fmla="*/ 2147483647 w 174"/>
                  <a:gd name="T55" fmla="*/ 2147483647 h 121"/>
                  <a:gd name="T56" fmla="*/ 2147483647 w 174"/>
                  <a:gd name="T57" fmla="*/ 2147483647 h 121"/>
                  <a:gd name="T58" fmla="*/ 2147483647 w 174"/>
                  <a:gd name="T59" fmla="*/ 2147483647 h 121"/>
                  <a:gd name="T60" fmla="*/ 2147483647 w 174"/>
                  <a:gd name="T61" fmla="*/ 2147483647 h 121"/>
                  <a:gd name="T62" fmla="*/ 2147483647 w 174"/>
                  <a:gd name="T63" fmla="*/ 2147483647 h 121"/>
                  <a:gd name="T64" fmla="*/ 2147483647 w 174"/>
                  <a:gd name="T65" fmla="*/ 2147483647 h 121"/>
                  <a:gd name="T66" fmla="*/ 2147483647 w 174"/>
                  <a:gd name="T67" fmla="*/ 2147483647 h 121"/>
                  <a:gd name="T68" fmla="*/ 2147483647 w 174"/>
                  <a:gd name="T69" fmla="*/ 2147483647 h 121"/>
                  <a:gd name="T70" fmla="*/ 2147483647 w 174"/>
                  <a:gd name="T71" fmla="*/ 2147483647 h 121"/>
                  <a:gd name="T72" fmla="*/ 2147483647 w 174"/>
                  <a:gd name="T73" fmla="*/ 2147483647 h 121"/>
                  <a:gd name="T74" fmla="*/ 2147483647 w 174"/>
                  <a:gd name="T75" fmla="*/ 2147483647 h 121"/>
                  <a:gd name="T76" fmla="*/ 2147483647 w 174"/>
                  <a:gd name="T77" fmla="*/ 2147483647 h 12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121"/>
                  <a:gd name="T119" fmla="*/ 174 w 174"/>
                  <a:gd name="T120" fmla="*/ 121 h 12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121">
                    <a:moveTo>
                      <a:pt x="134" y="0"/>
                    </a:moveTo>
                    <a:lnTo>
                      <a:pt x="144" y="0"/>
                    </a:lnTo>
                    <a:lnTo>
                      <a:pt x="158" y="16"/>
                    </a:lnTo>
                    <a:lnTo>
                      <a:pt x="173" y="28"/>
                    </a:lnTo>
                    <a:lnTo>
                      <a:pt x="173" y="29"/>
                    </a:lnTo>
                    <a:lnTo>
                      <a:pt x="173" y="30"/>
                    </a:lnTo>
                    <a:lnTo>
                      <a:pt x="167" y="30"/>
                    </a:lnTo>
                    <a:lnTo>
                      <a:pt x="160" y="31"/>
                    </a:lnTo>
                    <a:lnTo>
                      <a:pt x="155" y="33"/>
                    </a:lnTo>
                    <a:lnTo>
                      <a:pt x="149" y="35"/>
                    </a:lnTo>
                    <a:lnTo>
                      <a:pt x="143" y="38"/>
                    </a:lnTo>
                    <a:lnTo>
                      <a:pt x="137" y="41"/>
                    </a:lnTo>
                    <a:lnTo>
                      <a:pt x="132" y="44"/>
                    </a:lnTo>
                    <a:lnTo>
                      <a:pt x="128" y="48"/>
                    </a:lnTo>
                    <a:lnTo>
                      <a:pt x="123" y="51"/>
                    </a:lnTo>
                    <a:lnTo>
                      <a:pt x="118" y="56"/>
                    </a:lnTo>
                    <a:lnTo>
                      <a:pt x="113" y="60"/>
                    </a:lnTo>
                    <a:lnTo>
                      <a:pt x="108" y="65"/>
                    </a:lnTo>
                    <a:lnTo>
                      <a:pt x="104" y="69"/>
                    </a:lnTo>
                    <a:lnTo>
                      <a:pt x="100" y="73"/>
                    </a:lnTo>
                    <a:lnTo>
                      <a:pt x="96" y="78"/>
                    </a:lnTo>
                    <a:lnTo>
                      <a:pt x="92" y="82"/>
                    </a:lnTo>
                    <a:lnTo>
                      <a:pt x="85" y="87"/>
                    </a:lnTo>
                    <a:lnTo>
                      <a:pt x="79" y="91"/>
                    </a:lnTo>
                    <a:lnTo>
                      <a:pt x="74" y="96"/>
                    </a:lnTo>
                    <a:lnTo>
                      <a:pt x="69" y="100"/>
                    </a:lnTo>
                    <a:lnTo>
                      <a:pt x="63" y="105"/>
                    </a:lnTo>
                    <a:lnTo>
                      <a:pt x="56" y="108"/>
                    </a:lnTo>
                    <a:lnTo>
                      <a:pt x="49" y="110"/>
                    </a:lnTo>
                    <a:lnTo>
                      <a:pt x="42" y="112"/>
                    </a:lnTo>
                    <a:lnTo>
                      <a:pt x="42" y="113"/>
                    </a:lnTo>
                    <a:lnTo>
                      <a:pt x="41" y="113"/>
                    </a:lnTo>
                    <a:lnTo>
                      <a:pt x="40" y="114"/>
                    </a:lnTo>
                    <a:lnTo>
                      <a:pt x="39" y="115"/>
                    </a:lnTo>
                    <a:lnTo>
                      <a:pt x="35" y="117"/>
                    </a:lnTo>
                    <a:lnTo>
                      <a:pt x="30" y="119"/>
                    </a:lnTo>
                    <a:lnTo>
                      <a:pt x="25" y="120"/>
                    </a:lnTo>
                    <a:lnTo>
                      <a:pt x="19" y="120"/>
                    </a:lnTo>
                    <a:lnTo>
                      <a:pt x="14" y="120"/>
                    </a:lnTo>
                    <a:lnTo>
                      <a:pt x="10" y="120"/>
                    </a:lnTo>
                    <a:lnTo>
                      <a:pt x="5" y="118"/>
                    </a:lnTo>
                    <a:lnTo>
                      <a:pt x="0" y="116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2" y="105"/>
                    </a:lnTo>
                    <a:lnTo>
                      <a:pt x="3" y="102"/>
                    </a:lnTo>
                    <a:lnTo>
                      <a:pt x="5" y="99"/>
                    </a:lnTo>
                    <a:lnTo>
                      <a:pt x="7" y="96"/>
                    </a:lnTo>
                    <a:lnTo>
                      <a:pt x="8" y="93"/>
                    </a:lnTo>
                    <a:lnTo>
                      <a:pt x="10" y="90"/>
                    </a:lnTo>
                    <a:lnTo>
                      <a:pt x="12" y="88"/>
                    </a:lnTo>
                    <a:lnTo>
                      <a:pt x="14" y="87"/>
                    </a:lnTo>
                    <a:lnTo>
                      <a:pt x="16" y="85"/>
                    </a:lnTo>
                    <a:lnTo>
                      <a:pt x="40" y="14"/>
                    </a:lnTo>
                    <a:lnTo>
                      <a:pt x="44" y="13"/>
                    </a:lnTo>
                    <a:lnTo>
                      <a:pt x="49" y="12"/>
                    </a:lnTo>
                    <a:lnTo>
                      <a:pt x="54" y="12"/>
                    </a:lnTo>
                    <a:lnTo>
                      <a:pt x="59" y="12"/>
                    </a:lnTo>
                    <a:lnTo>
                      <a:pt x="65" y="13"/>
                    </a:lnTo>
                    <a:lnTo>
                      <a:pt x="70" y="14"/>
                    </a:lnTo>
                    <a:lnTo>
                      <a:pt x="74" y="15"/>
                    </a:lnTo>
                    <a:lnTo>
                      <a:pt x="79" y="16"/>
                    </a:lnTo>
                    <a:lnTo>
                      <a:pt x="85" y="16"/>
                    </a:lnTo>
                    <a:lnTo>
                      <a:pt x="90" y="17"/>
                    </a:lnTo>
                    <a:lnTo>
                      <a:pt x="94" y="17"/>
                    </a:lnTo>
                    <a:lnTo>
                      <a:pt x="100" y="16"/>
                    </a:lnTo>
                    <a:lnTo>
                      <a:pt x="103" y="15"/>
                    </a:lnTo>
                    <a:lnTo>
                      <a:pt x="108" y="14"/>
                    </a:lnTo>
                    <a:lnTo>
                      <a:pt x="112" y="10"/>
                    </a:lnTo>
                    <a:lnTo>
                      <a:pt x="116" y="7"/>
                    </a:lnTo>
                    <a:lnTo>
                      <a:pt x="118" y="6"/>
                    </a:lnTo>
                    <a:lnTo>
                      <a:pt x="121" y="5"/>
                    </a:lnTo>
                    <a:lnTo>
                      <a:pt x="123" y="4"/>
                    </a:lnTo>
                    <a:lnTo>
                      <a:pt x="126" y="3"/>
                    </a:lnTo>
                    <a:lnTo>
                      <a:pt x="128" y="3"/>
                    </a:lnTo>
                    <a:lnTo>
                      <a:pt x="130" y="2"/>
                    </a:lnTo>
                    <a:lnTo>
                      <a:pt x="132" y="1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345">
                <a:extLst>
                  <a:ext uri="{FF2B5EF4-FFF2-40B4-BE49-F238E27FC236}">
                    <a16:creationId xmlns:a16="http://schemas.microsoft.com/office/drawing/2014/main" id="{424DF83E-DF4B-F54B-AF02-9C7ED8143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708" y="3721214"/>
                <a:ext cx="200471" cy="164275"/>
              </a:xfrm>
              <a:custGeom>
                <a:avLst/>
                <a:gdLst>
                  <a:gd name="T0" fmla="*/ 2147483647 w 145"/>
                  <a:gd name="T1" fmla="*/ 2147483647 h 118"/>
                  <a:gd name="T2" fmla="*/ 2147483647 w 145"/>
                  <a:gd name="T3" fmla="*/ 2147483647 h 118"/>
                  <a:gd name="T4" fmla="*/ 2147483647 w 145"/>
                  <a:gd name="T5" fmla="*/ 2147483647 h 118"/>
                  <a:gd name="T6" fmla="*/ 2147483647 w 145"/>
                  <a:gd name="T7" fmla="*/ 2147483647 h 118"/>
                  <a:gd name="T8" fmla="*/ 2147483647 w 145"/>
                  <a:gd name="T9" fmla="*/ 2147483647 h 118"/>
                  <a:gd name="T10" fmla="*/ 2147483647 w 145"/>
                  <a:gd name="T11" fmla="*/ 2147483647 h 118"/>
                  <a:gd name="T12" fmla="*/ 2147483647 w 145"/>
                  <a:gd name="T13" fmla="*/ 2147483647 h 118"/>
                  <a:gd name="T14" fmla="*/ 2147483647 w 145"/>
                  <a:gd name="T15" fmla="*/ 2147483647 h 118"/>
                  <a:gd name="T16" fmla="*/ 2147483647 w 145"/>
                  <a:gd name="T17" fmla="*/ 2147483647 h 118"/>
                  <a:gd name="T18" fmla="*/ 2147483647 w 145"/>
                  <a:gd name="T19" fmla="*/ 2147483647 h 118"/>
                  <a:gd name="T20" fmla="*/ 2147483647 w 145"/>
                  <a:gd name="T21" fmla="*/ 2147483647 h 118"/>
                  <a:gd name="T22" fmla="*/ 2147483647 w 145"/>
                  <a:gd name="T23" fmla="*/ 2147483647 h 118"/>
                  <a:gd name="T24" fmla="*/ 2147483647 w 145"/>
                  <a:gd name="T25" fmla="*/ 2147483647 h 118"/>
                  <a:gd name="T26" fmla="*/ 2147483647 w 145"/>
                  <a:gd name="T27" fmla="*/ 2147483647 h 118"/>
                  <a:gd name="T28" fmla="*/ 2147483647 w 145"/>
                  <a:gd name="T29" fmla="*/ 2147483647 h 118"/>
                  <a:gd name="T30" fmla="*/ 2147483647 w 145"/>
                  <a:gd name="T31" fmla="*/ 2147483647 h 118"/>
                  <a:gd name="T32" fmla="*/ 2147483647 w 145"/>
                  <a:gd name="T33" fmla="*/ 2147483647 h 118"/>
                  <a:gd name="T34" fmla="*/ 2147483647 w 145"/>
                  <a:gd name="T35" fmla="*/ 2147483647 h 118"/>
                  <a:gd name="T36" fmla="*/ 2147483647 w 145"/>
                  <a:gd name="T37" fmla="*/ 2147483647 h 118"/>
                  <a:gd name="T38" fmla="*/ 2147483647 w 145"/>
                  <a:gd name="T39" fmla="*/ 2147483647 h 118"/>
                  <a:gd name="T40" fmla="*/ 2147483647 w 145"/>
                  <a:gd name="T41" fmla="*/ 2147483647 h 118"/>
                  <a:gd name="T42" fmla="*/ 2147483647 w 145"/>
                  <a:gd name="T43" fmla="*/ 2147483647 h 118"/>
                  <a:gd name="T44" fmla="*/ 2147483647 w 145"/>
                  <a:gd name="T45" fmla="*/ 2147483647 h 118"/>
                  <a:gd name="T46" fmla="*/ 2147483647 w 145"/>
                  <a:gd name="T47" fmla="*/ 2147483647 h 118"/>
                  <a:gd name="T48" fmla="*/ 2147483647 w 145"/>
                  <a:gd name="T49" fmla="*/ 2147483647 h 118"/>
                  <a:gd name="T50" fmla="*/ 2147483647 w 145"/>
                  <a:gd name="T51" fmla="*/ 2147483647 h 118"/>
                  <a:gd name="T52" fmla="*/ 2147483647 w 145"/>
                  <a:gd name="T53" fmla="*/ 2147483647 h 118"/>
                  <a:gd name="T54" fmla="*/ 0 w 145"/>
                  <a:gd name="T55" fmla="*/ 2147483647 h 118"/>
                  <a:gd name="T56" fmla="*/ 2147483647 w 145"/>
                  <a:gd name="T57" fmla="*/ 2147483647 h 118"/>
                  <a:gd name="T58" fmla="*/ 2147483647 w 145"/>
                  <a:gd name="T59" fmla="*/ 2147483647 h 118"/>
                  <a:gd name="T60" fmla="*/ 2147483647 w 145"/>
                  <a:gd name="T61" fmla="*/ 2147483647 h 118"/>
                  <a:gd name="T62" fmla="*/ 2147483647 w 145"/>
                  <a:gd name="T63" fmla="*/ 2147483647 h 118"/>
                  <a:gd name="T64" fmla="*/ 2147483647 w 145"/>
                  <a:gd name="T65" fmla="*/ 2147483647 h 118"/>
                  <a:gd name="T66" fmla="*/ 2147483647 w 145"/>
                  <a:gd name="T67" fmla="*/ 2147483647 h 118"/>
                  <a:gd name="T68" fmla="*/ 2147483647 w 145"/>
                  <a:gd name="T69" fmla="*/ 2147483647 h 118"/>
                  <a:gd name="T70" fmla="*/ 2147483647 w 145"/>
                  <a:gd name="T71" fmla="*/ 2147483647 h 118"/>
                  <a:gd name="T72" fmla="*/ 2147483647 w 145"/>
                  <a:gd name="T73" fmla="*/ 2147483647 h 118"/>
                  <a:gd name="T74" fmla="*/ 2147483647 w 145"/>
                  <a:gd name="T75" fmla="*/ 2147483647 h 118"/>
                  <a:gd name="T76" fmla="*/ 2147483647 w 145"/>
                  <a:gd name="T77" fmla="*/ 2147483647 h 118"/>
                  <a:gd name="T78" fmla="*/ 2147483647 w 145"/>
                  <a:gd name="T79" fmla="*/ 2147483647 h 118"/>
                  <a:gd name="T80" fmla="*/ 2147483647 w 145"/>
                  <a:gd name="T81" fmla="*/ 2147483647 h 118"/>
                  <a:gd name="T82" fmla="*/ 2147483647 w 145"/>
                  <a:gd name="T83" fmla="*/ 2147483647 h 118"/>
                  <a:gd name="T84" fmla="*/ 2147483647 w 145"/>
                  <a:gd name="T85" fmla="*/ 2147483647 h 118"/>
                  <a:gd name="T86" fmla="*/ 2147483647 w 145"/>
                  <a:gd name="T87" fmla="*/ 2147483647 h 118"/>
                  <a:gd name="T88" fmla="*/ 2147483647 w 145"/>
                  <a:gd name="T89" fmla="*/ 2147483647 h 118"/>
                  <a:gd name="T90" fmla="*/ 2147483647 w 145"/>
                  <a:gd name="T91" fmla="*/ 0 h 118"/>
                  <a:gd name="T92" fmla="*/ 2147483647 w 145"/>
                  <a:gd name="T93" fmla="*/ 0 h 11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5"/>
                  <a:gd name="T142" fmla="*/ 0 h 118"/>
                  <a:gd name="T143" fmla="*/ 145 w 145"/>
                  <a:gd name="T144" fmla="*/ 118 h 11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5" h="118">
                    <a:moveTo>
                      <a:pt x="103" y="0"/>
                    </a:moveTo>
                    <a:lnTo>
                      <a:pt x="107" y="7"/>
                    </a:lnTo>
                    <a:lnTo>
                      <a:pt x="109" y="12"/>
                    </a:lnTo>
                    <a:lnTo>
                      <a:pt x="111" y="18"/>
                    </a:lnTo>
                    <a:lnTo>
                      <a:pt x="114" y="24"/>
                    </a:lnTo>
                    <a:lnTo>
                      <a:pt x="117" y="29"/>
                    </a:lnTo>
                    <a:lnTo>
                      <a:pt x="120" y="34"/>
                    </a:lnTo>
                    <a:lnTo>
                      <a:pt x="124" y="39"/>
                    </a:lnTo>
                    <a:lnTo>
                      <a:pt x="128" y="44"/>
                    </a:lnTo>
                    <a:lnTo>
                      <a:pt x="136" y="58"/>
                    </a:lnTo>
                    <a:lnTo>
                      <a:pt x="138" y="62"/>
                    </a:lnTo>
                    <a:lnTo>
                      <a:pt x="140" y="66"/>
                    </a:lnTo>
                    <a:lnTo>
                      <a:pt x="142" y="69"/>
                    </a:lnTo>
                    <a:lnTo>
                      <a:pt x="143" y="73"/>
                    </a:lnTo>
                    <a:lnTo>
                      <a:pt x="144" y="77"/>
                    </a:lnTo>
                    <a:lnTo>
                      <a:pt x="143" y="80"/>
                    </a:lnTo>
                    <a:lnTo>
                      <a:pt x="142" y="84"/>
                    </a:lnTo>
                    <a:lnTo>
                      <a:pt x="140" y="88"/>
                    </a:lnTo>
                    <a:lnTo>
                      <a:pt x="135" y="92"/>
                    </a:lnTo>
                    <a:lnTo>
                      <a:pt x="130" y="98"/>
                    </a:lnTo>
                    <a:lnTo>
                      <a:pt x="124" y="102"/>
                    </a:lnTo>
                    <a:lnTo>
                      <a:pt x="117" y="106"/>
                    </a:lnTo>
                    <a:lnTo>
                      <a:pt x="110" y="108"/>
                    </a:lnTo>
                    <a:lnTo>
                      <a:pt x="104" y="110"/>
                    </a:lnTo>
                    <a:lnTo>
                      <a:pt x="97" y="110"/>
                    </a:lnTo>
                    <a:lnTo>
                      <a:pt x="90" y="110"/>
                    </a:lnTo>
                    <a:lnTo>
                      <a:pt x="84" y="109"/>
                    </a:lnTo>
                    <a:lnTo>
                      <a:pt x="80" y="109"/>
                    </a:lnTo>
                    <a:lnTo>
                      <a:pt x="75" y="109"/>
                    </a:lnTo>
                    <a:lnTo>
                      <a:pt x="70" y="110"/>
                    </a:lnTo>
                    <a:lnTo>
                      <a:pt x="64" y="111"/>
                    </a:lnTo>
                    <a:lnTo>
                      <a:pt x="60" y="112"/>
                    </a:lnTo>
                    <a:lnTo>
                      <a:pt x="55" y="113"/>
                    </a:lnTo>
                    <a:lnTo>
                      <a:pt x="50" y="114"/>
                    </a:lnTo>
                    <a:lnTo>
                      <a:pt x="45" y="116"/>
                    </a:lnTo>
                    <a:lnTo>
                      <a:pt x="40" y="117"/>
                    </a:lnTo>
                    <a:lnTo>
                      <a:pt x="36" y="117"/>
                    </a:lnTo>
                    <a:lnTo>
                      <a:pt x="31" y="117"/>
                    </a:lnTo>
                    <a:lnTo>
                      <a:pt x="25" y="117"/>
                    </a:lnTo>
                    <a:lnTo>
                      <a:pt x="20" y="117"/>
                    </a:lnTo>
                    <a:lnTo>
                      <a:pt x="15" y="116"/>
                    </a:lnTo>
                    <a:lnTo>
                      <a:pt x="10" y="114"/>
                    </a:lnTo>
                    <a:lnTo>
                      <a:pt x="8" y="107"/>
                    </a:lnTo>
                    <a:lnTo>
                      <a:pt x="7" y="100"/>
                    </a:lnTo>
                    <a:lnTo>
                      <a:pt x="7" y="93"/>
                    </a:lnTo>
                    <a:lnTo>
                      <a:pt x="6" y="86"/>
                    </a:lnTo>
                    <a:lnTo>
                      <a:pt x="6" y="79"/>
                    </a:lnTo>
                    <a:lnTo>
                      <a:pt x="5" y="71"/>
                    </a:lnTo>
                    <a:lnTo>
                      <a:pt x="5" y="65"/>
                    </a:lnTo>
                    <a:lnTo>
                      <a:pt x="3" y="58"/>
                    </a:lnTo>
                    <a:lnTo>
                      <a:pt x="4" y="53"/>
                    </a:lnTo>
                    <a:lnTo>
                      <a:pt x="3" y="49"/>
                    </a:lnTo>
                    <a:lnTo>
                      <a:pt x="2" y="45"/>
                    </a:lnTo>
                    <a:lnTo>
                      <a:pt x="1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5" y="23"/>
                    </a:lnTo>
                    <a:lnTo>
                      <a:pt x="7" y="21"/>
                    </a:lnTo>
                    <a:lnTo>
                      <a:pt x="10" y="19"/>
                    </a:lnTo>
                    <a:lnTo>
                      <a:pt x="12" y="18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8" y="14"/>
                    </a:lnTo>
                    <a:lnTo>
                      <a:pt x="31" y="13"/>
                    </a:lnTo>
                    <a:lnTo>
                      <a:pt x="34" y="13"/>
                    </a:lnTo>
                    <a:lnTo>
                      <a:pt x="36" y="12"/>
                    </a:lnTo>
                    <a:lnTo>
                      <a:pt x="39" y="12"/>
                    </a:lnTo>
                    <a:lnTo>
                      <a:pt x="41" y="11"/>
                    </a:lnTo>
                    <a:lnTo>
                      <a:pt x="45" y="14"/>
                    </a:lnTo>
                    <a:lnTo>
                      <a:pt x="49" y="15"/>
                    </a:lnTo>
                    <a:lnTo>
                      <a:pt x="52" y="16"/>
                    </a:lnTo>
                    <a:lnTo>
                      <a:pt x="56" y="16"/>
                    </a:lnTo>
                    <a:lnTo>
                      <a:pt x="59" y="15"/>
                    </a:lnTo>
                    <a:lnTo>
                      <a:pt x="62" y="13"/>
                    </a:lnTo>
                    <a:lnTo>
                      <a:pt x="67" y="11"/>
                    </a:lnTo>
                    <a:lnTo>
                      <a:pt x="72" y="10"/>
                    </a:lnTo>
                    <a:lnTo>
                      <a:pt x="73" y="10"/>
                    </a:lnTo>
                    <a:lnTo>
                      <a:pt x="75" y="11"/>
                    </a:lnTo>
                    <a:lnTo>
                      <a:pt x="78" y="12"/>
                    </a:lnTo>
                    <a:lnTo>
                      <a:pt x="82" y="13"/>
                    </a:lnTo>
                    <a:lnTo>
                      <a:pt x="85" y="13"/>
                    </a:lnTo>
                    <a:lnTo>
                      <a:pt x="89" y="11"/>
                    </a:lnTo>
                    <a:lnTo>
                      <a:pt x="93" y="8"/>
                    </a:lnTo>
                    <a:lnTo>
                      <a:pt x="96" y="1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354">
                <a:extLst>
                  <a:ext uri="{FF2B5EF4-FFF2-40B4-BE49-F238E27FC236}">
                    <a16:creationId xmlns:a16="http://schemas.microsoft.com/office/drawing/2014/main" id="{C44C0FC6-243B-F44A-88B6-442E8ED79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846" y="3856253"/>
                <a:ext cx="231099" cy="250589"/>
              </a:xfrm>
              <a:custGeom>
                <a:avLst/>
                <a:gdLst>
                  <a:gd name="T0" fmla="*/ 2147483647 w 167"/>
                  <a:gd name="T1" fmla="*/ 2147483647 h 180"/>
                  <a:gd name="T2" fmla="*/ 2147483647 w 167"/>
                  <a:gd name="T3" fmla="*/ 2147483647 h 180"/>
                  <a:gd name="T4" fmla="*/ 2147483647 w 167"/>
                  <a:gd name="T5" fmla="*/ 2147483647 h 180"/>
                  <a:gd name="T6" fmla="*/ 2147483647 w 167"/>
                  <a:gd name="T7" fmla="*/ 2147483647 h 180"/>
                  <a:gd name="T8" fmla="*/ 2147483647 w 167"/>
                  <a:gd name="T9" fmla="*/ 2147483647 h 180"/>
                  <a:gd name="T10" fmla="*/ 2147483647 w 167"/>
                  <a:gd name="T11" fmla="*/ 2147483647 h 180"/>
                  <a:gd name="T12" fmla="*/ 2147483647 w 167"/>
                  <a:gd name="T13" fmla="*/ 2147483647 h 180"/>
                  <a:gd name="T14" fmla="*/ 2147483647 w 167"/>
                  <a:gd name="T15" fmla="*/ 2147483647 h 180"/>
                  <a:gd name="T16" fmla="*/ 2147483647 w 167"/>
                  <a:gd name="T17" fmla="*/ 2147483647 h 180"/>
                  <a:gd name="T18" fmla="*/ 2147483647 w 167"/>
                  <a:gd name="T19" fmla="*/ 2147483647 h 180"/>
                  <a:gd name="T20" fmla="*/ 2147483647 w 167"/>
                  <a:gd name="T21" fmla="*/ 2147483647 h 180"/>
                  <a:gd name="T22" fmla="*/ 2147483647 w 167"/>
                  <a:gd name="T23" fmla="*/ 2147483647 h 180"/>
                  <a:gd name="T24" fmla="*/ 2147483647 w 167"/>
                  <a:gd name="T25" fmla="*/ 2147483647 h 180"/>
                  <a:gd name="T26" fmla="*/ 2147483647 w 167"/>
                  <a:gd name="T27" fmla="*/ 2147483647 h 180"/>
                  <a:gd name="T28" fmla="*/ 2147483647 w 167"/>
                  <a:gd name="T29" fmla="*/ 2147483647 h 180"/>
                  <a:gd name="T30" fmla="*/ 2147483647 w 167"/>
                  <a:gd name="T31" fmla="*/ 2147483647 h 180"/>
                  <a:gd name="T32" fmla="*/ 2147483647 w 167"/>
                  <a:gd name="T33" fmla="*/ 2147483647 h 180"/>
                  <a:gd name="T34" fmla="*/ 2147483647 w 167"/>
                  <a:gd name="T35" fmla="*/ 2147483647 h 180"/>
                  <a:gd name="T36" fmla="*/ 2147483647 w 167"/>
                  <a:gd name="T37" fmla="*/ 2147483647 h 180"/>
                  <a:gd name="T38" fmla="*/ 2147483647 w 167"/>
                  <a:gd name="T39" fmla="*/ 2147483647 h 180"/>
                  <a:gd name="T40" fmla="*/ 2147483647 w 167"/>
                  <a:gd name="T41" fmla="*/ 2147483647 h 180"/>
                  <a:gd name="T42" fmla="*/ 2147483647 w 167"/>
                  <a:gd name="T43" fmla="*/ 2147483647 h 180"/>
                  <a:gd name="T44" fmla="*/ 2147483647 w 167"/>
                  <a:gd name="T45" fmla="*/ 2147483647 h 180"/>
                  <a:gd name="T46" fmla="*/ 2147483647 w 167"/>
                  <a:gd name="T47" fmla="*/ 2147483647 h 180"/>
                  <a:gd name="T48" fmla="*/ 2147483647 w 167"/>
                  <a:gd name="T49" fmla="*/ 2147483647 h 180"/>
                  <a:gd name="T50" fmla="*/ 2147483647 w 167"/>
                  <a:gd name="T51" fmla="*/ 2147483647 h 180"/>
                  <a:gd name="T52" fmla="*/ 2147483647 w 167"/>
                  <a:gd name="T53" fmla="*/ 2147483647 h 180"/>
                  <a:gd name="T54" fmla="*/ 2147483647 w 167"/>
                  <a:gd name="T55" fmla="*/ 2147483647 h 180"/>
                  <a:gd name="T56" fmla="*/ 2147483647 w 167"/>
                  <a:gd name="T57" fmla="*/ 2147483647 h 180"/>
                  <a:gd name="T58" fmla="*/ 2147483647 w 167"/>
                  <a:gd name="T59" fmla="*/ 2147483647 h 180"/>
                  <a:gd name="T60" fmla="*/ 2147483647 w 167"/>
                  <a:gd name="T61" fmla="*/ 2147483647 h 180"/>
                  <a:gd name="T62" fmla="*/ 2147483647 w 167"/>
                  <a:gd name="T63" fmla="*/ 2147483647 h 180"/>
                  <a:gd name="T64" fmla="*/ 2147483647 w 167"/>
                  <a:gd name="T65" fmla="*/ 2147483647 h 180"/>
                  <a:gd name="T66" fmla="*/ 2147483647 w 167"/>
                  <a:gd name="T67" fmla="*/ 2147483647 h 180"/>
                  <a:gd name="T68" fmla="*/ 2147483647 w 167"/>
                  <a:gd name="T69" fmla="*/ 2147483647 h 180"/>
                  <a:gd name="T70" fmla="*/ 2147483647 w 167"/>
                  <a:gd name="T71" fmla="*/ 2147483647 h 180"/>
                  <a:gd name="T72" fmla="*/ 2147483647 w 167"/>
                  <a:gd name="T73" fmla="*/ 2147483647 h 180"/>
                  <a:gd name="T74" fmla="*/ 2147483647 w 167"/>
                  <a:gd name="T75" fmla="*/ 2147483647 h 180"/>
                  <a:gd name="T76" fmla="*/ 2147483647 w 167"/>
                  <a:gd name="T77" fmla="*/ 2147483647 h 180"/>
                  <a:gd name="T78" fmla="*/ 2147483647 w 167"/>
                  <a:gd name="T79" fmla="*/ 2147483647 h 180"/>
                  <a:gd name="T80" fmla="*/ 2147483647 w 167"/>
                  <a:gd name="T81" fmla="*/ 2147483647 h 180"/>
                  <a:gd name="T82" fmla="*/ 2147483647 w 167"/>
                  <a:gd name="T83" fmla="*/ 2147483647 h 180"/>
                  <a:gd name="T84" fmla="*/ 2147483647 w 167"/>
                  <a:gd name="T85" fmla="*/ 2147483647 h 180"/>
                  <a:gd name="T86" fmla="*/ 2147483647 w 167"/>
                  <a:gd name="T87" fmla="*/ 2147483647 h 180"/>
                  <a:gd name="T88" fmla="*/ 2147483647 w 167"/>
                  <a:gd name="T89" fmla="*/ 2147483647 h 180"/>
                  <a:gd name="T90" fmla="*/ 2147483647 w 167"/>
                  <a:gd name="T91" fmla="*/ 2147483647 h 180"/>
                  <a:gd name="T92" fmla="*/ 2147483647 w 167"/>
                  <a:gd name="T93" fmla="*/ 2147483647 h 180"/>
                  <a:gd name="T94" fmla="*/ 2147483647 w 167"/>
                  <a:gd name="T95" fmla="*/ 2147483647 h 180"/>
                  <a:gd name="T96" fmla="*/ 2147483647 w 167"/>
                  <a:gd name="T97" fmla="*/ 2147483647 h 180"/>
                  <a:gd name="T98" fmla="*/ 2147483647 w 167"/>
                  <a:gd name="T99" fmla="*/ 2147483647 h 180"/>
                  <a:gd name="T100" fmla="*/ 2147483647 w 167"/>
                  <a:gd name="T101" fmla="*/ 2147483647 h 180"/>
                  <a:gd name="T102" fmla="*/ 2147483647 w 167"/>
                  <a:gd name="T103" fmla="*/ 2147483647 h 180"/>
                  <a:gd name="T104" fmla="*/ 2147483647 w 167"/>
                  <a:gd name="T105" fmla="*/ 2147483647 h 180"/>
                  <a:gd name="T106" fmla="*/ 2147483647 w 167"/>
                  <a:gd name="T107" fmla="*/ 2147483647 h 180"/>
                  <a:gd name="T108" fmla="*/ 2147483647 w 167"/>
                  <a:gd name="T109" fmla="*/ 2147483647 h 180"/>
                  <a:gd name="T110" fmla="*/ 2147483647 w 167"/>
                  <a:gd name="T111" fmla="*/ 2147483647 h 180"/>
                  <a:gd name="T112" fmla="*/ 2147483647 w 167"/>
                  <a:gd name="T113" fmla="*/ 2147483647 h 180"/>
                  <a:gd name="T114" fmla="*/ 2147483647 w 167"/>
                  <a:gd name="T115" fmla="*/ 2147483647 h 180"/>
                  <a:gd name="T116" fmla="*/ 2147483647 w 167"/>
                  <a:gd name="T117" fmla="*/ 2147483647 h 180"/>
                  <a:gd name="T118" fmla="*/ 2147483647 w 167"/>
                  <a:gd name="T119" fmla="*/ 2147483647 h 180"/>
                  <a:gd name="T120" fmla="*/ 2147483647 w 167"/>
                  <a:gd name="T121" fmla="*/ 2147483647 h 180"/>
                  <a:gd name="T122" fmla="*/ 2147483647 w 167"/>
                  <a:gd name="T123" fmla="*/ 2147483647 h 180"/>
                  <a:gd name="T124" fmla="*/ 2147483647 w 167"/>
                  <a:gd name="T125" fmla="*/ 2147483647 h 1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7"/>
                  <a:gd name="T190" fmla="*/ 0 h 180"/>
                  <a:gd name="T191" fmla="*/ 167 w 167"/>
                  <a:gd name="T192" fmla="*/ 180 h 1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7" h="180">
                    <a:moveTo>
                      <a:pt x="164" y="16"/>
                    </a:moveTo>
                    <a:lnTo>
                      <a:pt x="166" y="22"/>
                    </a:lnTo>
                    <a:lnTo>
                      <a:pt x="165" y="29"/>
                    </a:lnTo>
                    <a:lnTo>
                      <a:pt x="160" y="37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1" y="59"/>
                    </a:lnTo>
                    <a:lnTo>
                      <a:pt x="135" y="65"/>
                    </a:lnTo>
                    <a:lnTo>
                      <a:pt x="131" y="69"/>
                    </a:lnTo>
                    <a:lnTo>
                      <a:pt x="129" y="83"/>
                    </a:lnTo>
                    <a:lnTo>
                      <a:pt x="129" y="86"/>
                    </a:lnTo>
                    <a:lnTo>
                      <a:pt x="129" y="88"/>
                    </a:lnTo>
                    <a:lnTo>
                      <a:pt x="130" y="90"/>
                    </a:lnTo>
                    <a:lnTo>
                      <a:pt x="131" y="92"/>
                    </a:lnTo>
                    <a:lnTo>
                      <a:pt x="132" y="94"/>
                    </a:lnTo>
                    <a:lnTo>
                      <a:pt x="134" y="97"/>
                    </a:lnTo>
                    <a:lnTo>
                      <a:pt x="135" y="99"/>
                    </a:lnTo>
                    <a:lnTo>
                      <a:pt x="135" y="102"/>
                    </a:lnTo>
                    <a:lnTo>
                      <a:pt x="131" y="102"/>
                    </a:lnTo>
                    <a:lnTo>
                      <a:pt x="127" y="104"/>
                    </a:lnTo>
                    <a:lnTo>
                      <a:pt x="123" y="105"/>
                    </a:lnTo>
                    <a:lnTo>
                      <a:pt x="120" y="107"/>
                    </a:lnTo>
                    <a:lnTo>
                      <a:pt x="116" y="110"/>
                    </a:lnTo>
                    <a:lnTo>
                      <a:pt x="113" y="113"/>
                    </a:lnTo>
                    <a:lnTo>
                      <a:pt x="110" y="117"/>
                    </a:lnTo>
                    <a:lnTo>
                      <a:pt x="108" y="120"/>
                    </a:lnTo>
                    <a:lnTo>
                      <a:pt x="106" y="126"/>
                    </a:lnTo>
                    <a:lnTo>
                      <a:pt x="103" y="132"/>
                    </a:lnTo>
                    <a:lnTo>
                      <a:pt x="102" y="136"/>
                    </a:lnTo>
                    <a:lnTo>
                      <a:pt x="101" y="141"/>
                    </a:lnTo>
                    <a:lnTo>
                      <a:pt x="100" y="146"/>
                    </a:lnTo>
                    <a:lnTo>
                      <a:pt x="101" y="152"/>
                    </a:lnTo>
                    <a:lnTo>
                      <a:pt x="102" y="157"/>
                    </a:lnTo>
                    <a:lnTo>
                      <a:pt x="105" y="163"/>
                    </a:lnTo>
                    <a:lnTo>
                      <a:pt x="105" y="164"/>
                    </a:lnTo>
                    <a:lnTo>
                      <a:pt x="106" y="165"/>
                    </a:lnTo>
                    <a:lnTo>
                      <a:pt x="107" y="168"/>
                    </a:lnTo>
                    <a:lnTo>
                      <a:pt x="108" y="170"/>
                    </a:lnTo>
                    <a:lnTo>
                      <a:pt x="109" y="172"/>
                    </a:lnTo>
                    <a:lnTo>
                      <a:pt x="110" y="174"/>
                    </a:lnTo>
                    <a:lnTo>
                      <a:pt x="110" y="175"/>
                    </a:lnTo>
                    <a:lnTo>
                      <a:pt x="110" y="176"/>
                    </a:lnTo>
                    <a:lnTo>
                      <a:pt x="110" y="177"/>
                    </a:lnTo>
                    <a:lnTo>
                      <a:pt x="108" y="177"/>
                    </a:lnTo>
                    <a:lnTo>
                      <a:pt x="106" y="178"/>
                    </a:lnTo>
                    <a:lnTo>
                      <a:pt x="105" y="179"/>
                    </a:lnTo>
                    <a:lnTo>
                      <a:pt x="99" y="178"/>
                    </a:lnTo>
                    <a:lnTo>
                      <a:pt x="94" y="178"/>
                    </a:lnTo>
                    <a:lnTo>
                      <a:pt x="89" y="177"/>
                    </a:lnTo>
                    <a:lnTo>
                      <a:pt x="83" y="176"/>
                    </a:lnTo>
                    <a:lnTo>
                      <a:pt x="77" y="176"/>
                    </a:lnTo>
                    <a:lnTo>
                      <a:pt x="72" y="175"/>
                    </a:lnTo>
                    <a:lnTo>
                      <a:pt x="67" y="176"/>
                    </a:lnTo>
                    <a:lnTo>
                      <a:pt x="61" y="177"/>
                    </a:lnTo>
                    <a:lnTo>
                      <a:pt x="58" y="176"/>
                    </a:lnTo>
                    <a:lnTo>
                      <a:pt x="56" y="175"/>
                    </a:lnTo>
                    <a:lnTo>
                      <a:pt x="53" y="174"/>
                    </a:lnTo>
                    <a:lnTo>
                      <a:pt x="50" y="174"/>
                    </a:lnTo>
                    <a:lnTo>
                      <a:pt x="48" y="173"/>
                    </a:lnTo>
                    <a:lnTo>
                      <a:pt x="45" y="172"/>
                    </a:lnTo>
                    <a:lnTo>
                      <a:pt x="43" y="171"/>
                    </a:lnTo>
                    <a:lnTo>
                      <a:pt x="42" y="170"/>
                    </a:lnTo>
                    <a:lnTo>
                      <a:pt x="39" y="165"/>
                    </a:lnTo>
                    <a:lnTo>
                      <a:pt x="38" y="160"/>
                    </a:lnTo>
                    <a:lnTo>
                      <a:pt x="37" y="153"/>
                    </a:lnTo>
                    <a:lnTo>
                      <a:pt x="37" y="146"/>
                    </a:lnTo>
                    <a:lnTo>
                      <a:pt x="37" y="140"/>
                    </a:lnTo>
                    <a:lnTo>
                      <a:pt x="37" y="134"/>
                    </a:lnTo>
                    <a:lnTo>
                      <a:pt x="35" y="128"/>
                    </a:lnTo>
                    <a:lnTo>
                      <a:pt x="32" y="122"/>
                    </a:lnTo>
                    <a:lnTo>
                      <a:pt x="30" y="119"/>
                    </a:lnTo>
                    <a:lnTo>
                      <a:pt x="28" y="118"/>
                    </a:lnTo>
                    <a:lnTo>
                      <a:pt x="26" y="117"/>
                    </a:lnTo>
                    <a:lnTo>
                      <a:pt x="24" y="117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7" y="118"/>
                    </a:lnTo>
                    <a:lnTo>
                      <a:pt x="15" y="118"/>
                    </a:lnTo>
                    <a:lnTo>
                      <a:pt x="12" y="102"/>
                    </a:lnTo>
                    <a:lnTo>
                      <a:pt x="12" y="100"/>
                    </a:lnTo>
                    <a:lnTo>
                      <a:pt x="12" y="96"/>
                    </a:lnTo>
                    <a:lnTo>
                      <a:pt x="11" y="91"/>
                    </a:lnTo>
                    <a:lnTo>
                      <a:pt x="11" y="86"/>
                    </a:lnTo>
                    <a:lnTo>
                      <a:pt x="10" y="80"/>
                    </a:lnTo>
                    <a:lnTo>
                      <a:pt x="9" y="74"/>
                    </a:lnTo>
                    <a:lnTo>
                      <a:pt x="8" y="67"/>
                    </a:lnTo>
                    <a:lnTo>
                      <a:pt x="7" y="60"/>
                    </a:lnTo>
                    <a:lnTo>
                      <a:pt x="6" y="53"/>
                    </a:lnTo>
                    <a:lnTo>
                      <a:pt x="5" y="47"/>
                    </a:lnTo>
                    <a:lnTo>
                      <a:pt x="4" y="42"/>
                    </a:lnTo>
                    <a:lnTo>
                      <a:pt x="3" y="36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1" y="26"/>
                    </a:lnTo>
                    <a:lnTo>
                      <a:pt x="0" y="25"/>
                    </a:lnTo>
                    <a:lnTo>
                      <a:pt x="1" y="25"/>
                    </a:lnTo>
                    <a:lnTo>
                      <a:pt x="3" y="25"/>
                    </a:lnTo>
                    <a:lnTo>
                      <a:pt x="5" y="26"/>
                    </a:lnTo>
                    <a:lnTo>
                      <a:pt x="8" y="27"/>
                    </a:lnTo>
                    <a:lnTo>
                      <a:pt x="11" y="2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8" y="30"/>
                    </a:lnTo>
                    <a:lnTo>
                      <a:pt x="22" y="29"/>
                    </a:lnTo>
                    <a:lnTo>
                      <a:pt x="28" y="28"/>
                    </a:lnTo>
                    <a:lnTo>
                      <a:pt x="35" y="27"/>
                    </a:lnTo>
                    <a:lnTo>
                      <a:pt x="42" y="25"/>
                    </a:lnTo>
                    <a:lnTo>
                      <a:pt x="50" y="24"/>
                    </a:lnTo>
                    <a:lnTo>
                      <a:pt x="57" y="23"/>
                    </a:lnTo>
                    <a:lnTo>
                      <a:pt x="63" y="23"/>
                    </a:lnTo>
                    <a:lnTo>
                      <a:pt x="69" y="22"/>
                    </a:lnTo>
                    <a:lnTo>
                      <a:pt x="82" y="21"/>
                    </a:lnTo>
                    <a:lnTo>
                      <a:pt x="93" y="21"/>
                    </a:lnTo>
                    <a:lnTo>
                      <a:pt x="100" y="20"/>
                    </a:lnTo>
                    <a:lnTo>
                      <a:pt x="107" y="19"/>
                    </a:lnTo>
                    <a:lnTo>
                      <a:pt x="113" y="17"/>
                    </a:lnTo>
                    <a:lnTo>
                      <a:pt x="119" y="14"/>
                    </a:lnTo>
                    <a:lnTo>
                      <a:pt x="125" y="8"/>
                    </a:lnTo>
                    <a:lnTo>
                      <a:pt x="133" y="0"/>
                    </a:lnTo>
                    <a:lnTo>
                      <a:pt x="134" y="1"/>
                    </a:lnTo>
                    <a:lnTo>
                      <a:pt x="138" y="4"/>
                    </a:lnTo>
                    <a:lnTo>
                      <a:pt x="144" y="7"/>
                    </a:lnTo>
                    <a:lnTo>
                      <a:pt x="151" y="10"/>
                    </a:lnTo>
                    <a:lnTo>
                      <a:pt x="157" y="13"/>
                    </a:lnTo>
                    <a:lnTo>
                      <a:pt x="162" y="15"/>
                    </a:lnTo>
                    <a:lnTo>
                      <a:pt x="165" y="16"/>
                    </a:lnTo>
                    <a:lnTo>
                      <a:pt x="164" y="16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r>
                  <a:rPr lang="es-MX" sz="400">
                    <a:solidFill>
                      <a:schemeClr val="accent3">
                        <a:lumMod val="75000"/>
                      </a:schemeClr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383">
                <a:extLst>
                  <a:ext uri="{FF2B5EF4-FFF2-40B4-BE49-F238E27FC236}">
                    <a16:creationId xmlns:a16="http://schemas.microsoft.com/office/drawing/2014/main" id="{6F92E7C2-8067-E741-BF2A-5883AC760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5551" y="3600095"/>
                <a:ext cx="214393" cy="160098"/>
              </a:xfrm>
              <a:custGeom>
                <a:avLst/>
                <a:gdLst>
                  <a:gd name="T0" fmla="*/ 2147483647 w 155"/>
                  <a:gd name="T1" fmla="*/ 2147483647 h 115"/>
                  <a:gd name="T2" fmla="*/ 2147483647 w 155"/>
                  <a:gd name="T3" fmla="*/ 2147483647 h 115"/>
                  <a:gd name="T4" fmla="*/ 2147483647 w 155"/>
                  <a:gd name="T5" fmla="*/ 0 h 115"/>
                  <a:gd name="T6" fmla="*/ 2147483647 w 155"/>
                  <a:gd name="T7" fmla="*/ 2147483647 h 115"/>
                  <a:gd name="T8" fmla="*/ 2147483647 w 155"/>
                  <a:gd name="T9" fmla="*/ 2147483647 h 115"/>
                  <a:gd name="T10" fmla="*/ 2147483647 w 155"/>
                  <a:gd name="T11" fmla="*/ 2147483647 h 115"/>
                  <a:gd name="T12" fmla="*/ 2147483647 w 155"/>
                  <a:gd name="T13" fmla="*/ 2147483647 h 115"/>
                  <a:gd name="T14" fmla="*/ 2147483647 w 155"/>
                  <a:gd name="T15" fmla="*/ 2147483647 h 115"/>
                  <a:gd name="T16" fmla="*/ 2147483647 w 155"/>
                  <a:gd name="T17" fmla="*/ 2147483647 h 115"/>
                  <a:gd name="T18" fmla="*/ 2147483647 w 155"/>
                  <a:gd name="T19" fmla="*/ 2147483647 h 115"/>
                  <a:gd name="T20" fmla="*/ 2147483647 w 155"/>
                  <a:gd name="T21" fmla="*/ 2147483647 h 115"/>
                  <a:gd name="T22" fmla="*/ 2147483647 w 155"/>
                  <a:gd name="T23" fmla="*/ 2147483647 h 115"/>
                  <a:gd name="T24" fmla="*/ 2147483647 w 155"/>
                  <a:gd name="T25" fmla="*/ 2147483647 h 115"/>
                  <a:gd name="T26" fmla="*/ 2147483647 w 155"/>
                  <a:gd name="T27" fmla="*/ 2147483647 h 115"/>
                  <a:gd name="T28" fmla="*/ 2147483647 w 155"/>
                  <a:gd name="T29" fmla="*/ 2147483647 h 115"/>
                  <a:gd name="T30" fmla="*/ 2147483647 w 155"/>
                  <a:gd name="T31" fmla="*/ 2147483647 h 115"/>
                  <a:gd name="T32" fmla="*/ 2147483647 w 155"/>
                  <a:gd name="T33" fmla="*/ 2147483647 h 115"/>
                  <a:gd name="T34" fmla="*/ 2147483647 w 155"/>
                  <a:gd name="T35" fmla="*/ 2147483647 h 115"/>
                  <a:gd name="T36" fmla="*/ 2147483647 w 155"/>
                  <a:gd name="T37" fmla="*/ 2147483647 h 115"/>
                  <a:gd name="T38" fmla="*/ 2147483647 w 155"/>
                  <a:gd name="T39" fmla="*/ 2147483647 h 115"/>
                  <a:gd name="T40" fmla="*/ 2147483647 w 155"/>
                  <a:gd name="T41" fmla="*/ 2147483647 h 115"/>
                  <a:gd name="T42" fmla="*/ 2147483647 w 155"/>
                  <a:gd name="T43" fmla="*/ 2147483647 h 115"/>
                  <a:gd name="T44" fmla="*/ 2147483647 w 155"/>
                  <a:gd name="T45" fmla="*/ 2147483647 h 115"/>
                  <a:gd name="T46" fmla="*/ 2147483647 w 155"/>
                  <a:gd name="T47" fmla="*/ 2147483647 h 115"/>
                  <a:gd name="T48" fmla="*/ 2147483647 w 155"/>
                  <a:gd name="T49" fmla="*/ 2147483647 h 115"/>
                  <a:gd name="T50" fmla="*/ 2147483647 w 155"/>
                  <a:gd name="T51" fmla="*/ 2147483647 h 115"/>
                  <a:gd name="T52" fmla="*/ 2147483647 w 155"/>
                  <a:gd name="T53" fmla="*/ 2147483647 h 115"/>
                  <a:gd name="T54" fmla="*/ 2147483647 w 155"/>
                  <a:gd name="T55" fmla="*/ 2147483647 h 115"/>
                  <a:gd name="T56" fmla="*/ 2147483647 w 155"/>
                  <a:gd name="T57" fmla="*/ 2147483647 h 115"/>
                  <a:gd name="T58" fmla="*/ 2147483647 w 155"/>
                  <a:gd name="T59" fmla="*/ 2147483647 h 115"/>
                  <a:gd name="T60" fmla="*/ 2147483647 w 155"/>
                  <a:gd name="T61" fmla="*/ 2147483647 h 115"/>
                  <a:gd name="T62" fmla="*/ 2147483647 w 155"/>
                  <a:gd name="T63" fmla="*/ 2147483647 h 115"/>
                  <a:gd name="T64" fmla="*/ 2147483647 w 155"/>
                  <a:gd name="T65" fmla="*/ 2147483647 h 115"/>
                  <a:gd name="T66" fmla="*/ 2147483647 w 155"/>
                  <a:gd name="T67" fmla="*/ 2147483647 h 115"/>
                  <a:gd name="T68" fmla="*/ 2147483647 w 155"/>
                  <a:gd name="T69" fmla="*/ 2147483647 h 115"/>
                  <a:gd name="T70" fmla="*/ 2147483647 w 155"/>
                  <a:gd name="T71" fmla="*/ 2147483647 h 115"/>
                  <a:gd name="T72" fmla="*/ 2147483647 w 155"/>
                  <a:gd name="T73" fmla="*/ 2147483647 h 115"/>
                  <a:gd name="T74" fmla="*/ 2147483647 w 155"/>
                  <a:gd name="T75" fmla="*/ 2147483647 h 115"/>
                  <a:gd name="T76" fmla="*/ 2147483647 w 155"/>
                  <a:gd name="T77" fmla="*/ 2147483647 h 115"/>
                  <a:gd name="T78" fmla="*/ 2147483647 w 155"/>
                  <a:gd name="T79" fmla="*/ 2147483647 h 1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5"/>
                  <a:gd name="T121" fmla="*/ 0 h 115"/>
                  <a:gd name="T122" fmla="*/ 155 w 155"/>
                  <a:gd name="T123" fmla="*/ 115 h 1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5" h="115">
                    <a:moveTo>
                      <a:pt x="0" y="35"/>
                    </a:moveTo>
                    <a:lnTo>
                      <a:pt x="7" y="14"/>
                    </a:lnTo>
                    <a:lnTo>
                      <a:pt x="45" y="21"/>
                    </a:lnTo>
                    <a:lnTo>
                      <a:pt x="52" y="8"/>
                    </a:lnTo>
                    <a:lnTo>
                      <a:pt x="58" y="1"/>
                    </a:lnTo>
                    <a:lnTo>
                      <a:pt x="63" y="0"/>
                    </a:lnTo>
                    <a:lnTo>
                      <a:pt x="66" y="3"/>
                    </a:lnTo>
                    <a:lnTo>
                      <a:pt x="69" y="9"/>
                    </a:lnTo>
                    <a:lnTo>
                      <a:pt x="71" y="14"/>
                    </a:lnTo>
                    <a:lnTo>
                      <a:pt x="73" y="19"/>
                    </a:lnTo>
                    <a:lnTo>
                      <a:pt x="75" y="21"/>
                    </a:lnTo>
                    <a:lnTo>
                      <a:pt x="83" y="20"/>
                    </a:lnTo>
                    <a:lnTo>
                      <a:pt x="90" y="19"/>
                    </a:lnTo>
                    <a:lnTo>
                      <a:pt x="97" y="19"/>
                    </a:lnTo>
                    <a:lnTo>
                      <a:pt x="104" y="19"/>
                    </a:lnTo>
                    <a:lnTo>
                      <a:pt x="110" y="19"/>
                    </a:lnTo>
                    <a:lnTo>
                      <a:pt x="115" y="19"/>
                    </a:lnTo>
                    <a:lnTo>
                      <a:pt x="119" y="20"/>
                    </a:lnTo>
                    <a:lnTo>
                      <a:pt x="124" y="20"/>
                    </a:lnTo>
                    <a:lnTo>
                      <a:pt x="128" y="21"/>
                    </a:lnTo>
                    <a:lnTo>
                      <a:pt x="132" y="22"/>
                    </a:lnTo>
                    <a:lnTo>
                      <a:pt x="136" y="23"/>
                    </a:lnTo>
                    <a:lnTo>
                      <a:pt x="139" y="24"/>
                    </a:lnTo>
                    <a:lnTo>
                      <a:pt x="141" y="25"/>
                    </a:lnTo>
                    <a:lnTo>
                      <a:pt x="144" y="26"/>
                    </a:lnTo>
                    <a:lnTo>
                      <a:pt x="147" y="27"/>
                    </a:lnTo>
                    <a:lnTo>
                      <a:pt x="150" y="28"/>
                    </a:lnTo>
                    <a:lnTo>
                      <a:pt x="152" y="30"/>
                    </a:lnTo>
                    <a:lnTo>
                      <a:pt x="153" y="34"/>
                    </a:lnTo>
                    <a:lnTo>
                      <a:pt x="153" y="38"/>
                    </a:lnTo>
                    <a:lnTo>
                      <a:pt x="154" y="43"/>
                    </a:lnTo>
                    <a:lnTo>
                      <a:pt x="154" y="48"/>
                    </a:lnTo>
                    <a:lnTo>
                      <a:pt x="153" y="52"/>
                    </a:lnTo>
                    <a:lnTo>
                      <a:pt x="153" y="57"/>
                    </a:lnTo>
                    <a:lnTo>
                      <a:pt x="153" y="62"/>
                    </a:lnTo>
                    <a:lnTo>
                      <a:pt x="152" y="67"/>
                    </a:lnTo>
                    <a:lnTo>
                      <a:pt x="152" y="73"/>
                    </a:lnTo>
                    <a:lnTo>
                      <a:pt x="151" y="80"/>
                    </a:lnTo>
                    <a:lnTo>
                      <a:pt x="151" y="86"/>
                    </a:lnTo>
                    <a:lnTo>
                      <a:pt x="151" y="92"/>
                    </a:lnTo>
                    <a:lnTo>
                      <a:pt x="152" y="99"/>
                    </a:lnTo>
                    <a:lnTo>
                      <a:pt x="152" y="105"/>
                    </a:lnTo>
                    <a:lnTo>
                      <a:pt x="154" y="111"/>
                    </a:lnTo>
                    <a:lnTo>
                      <a:pt x="152" y="113"/>
                    </a:lnTo>
                    <a:lnTo>
                      <a:pt x="149" y="114"/>
                    </a:lnTo>
                    <a:lnTo>
                      <a:pt x="145" y="114"/>
                    </a:lnTo>
                    <a:lnTo>
                      <a:pt x="142" y="113"/>
                    </a:lnTo>
                    <a:lnTo>
                      <a:pt x="138" y="112"/>
                    </a:lnTo>
                    <a:lnTo>
                      <a:pt x="135" y="111"/>
                    </a:lnTo>
                    <a:lnTo>
                      <a:pt x="131" y="109"/>
                    </a:lnTo>
                    <a:lnTo>
                      <a:pt x="128" y="107"/>
                    </a:lnTo>
                    <a:lnTo>
                      <a:pt x="121" y="105"/>
                    </a:lnTo>
                    <a:lnTo>
                      <a:pt x="115" y="104"/>
                    </a:lnTo>
                    <a:lnTo>
                      <a:pt x="108" y="103"/>
                    </a:lnTo>
                    <a:lnTo>
                      <a:pt x="101" y="103"/>
                    </a:lnTo>
                    <a:lnTo>
                      <a:pt x="94" y="103"/>
                    </a:lnTo>
                    <a:lnTo>
                      <a:pt x="88" y="103"/>
                    </a:lnTo>
                    <a:lnTo>
                      <a:pt x="80" y="104"/>
                    </a:lnTo>
                    <a:lnTo>
                      <a:pt x="74" y="103"/>
                    </a:lnTo>
                    <a:lnTo>
                      <a:pt x="71" y="101"/>
                    </a:lnTo>
                    <a:lnTo>
                      <a:pt x="69" y="99"/>
                    </a:lnTo>
                    <a:lnTo>
                      <a:pt x="67" y="99"/>
                    </a:lnTo>
                    <a:lnTo>
                      <a:pt x="66" y="98"/>
                    </a:lnTo>
                    <a:lnTo>
                      <a:pt x="64" y="97"/>
                    </a:lnTo>
                    <a:lnTo>
                      <a:pt x="63" y="96"/>
                    </a:lnTo>
                    <a:lnTo>
                      <a:pt x="60" y="94"/>
                    </a:lnTo>
                    <a:lnTo>
                      <a:pt x="55" y="92"/>
                    </a:lnTo>
                    <a:lnTo>
                      <a:pt x="35" y="88"/>
                    </a:lnTo>
                    <a:lnTo>
                      <a:pt x="29" y="72"/>
                    </a:lnTo>
                    <a:lnTo>
                      <a:pt x="28" y="71"/>
                    </a:lnTo>
                    <a:lnTo>
                      <a:pt x="27" y="71"/>
                    </a:lnTo>
                    <a:lnTo>
                      <a:pt x="26" y="71"/>
                    </a:lnTo>
                    <a:lnTo>
                      <a:pt x="25" y="70"/>
                    </a:lnTo>
                    <a:lnTo>
                      <a:pt x="19" y="59"/>
                    </a:lnTo>
                    <a:lnTo>
                      <a:pt x="13" y="51"/>
                    </a:lnTo>
                    <a:lnTo>
                      <a:pt x="11" y="46"/>
                    </a:lnTo>
                    <a:lnTo>
                      <a:pt x="7" y="43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2" y="37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6">
                <a:extLst>
                  <a:ext uri="{FF2B5EF4-FFF2-40B4-BE49-F238E27FC236}">
                    <a16:creationId xmlns:a16="http://schemas.microsoft.com/office/drawing/2014/main" id="{581CD46A-3AB5-4E4D-A5E8-C7B4B5DC0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897" y="3943395"/>
                <a:ext cx="77961" cy="112765"/>
              </a:xfrm>
              <a:custGeom>
                <a:avLst/>
                <a:gdLst>
                  <a:gd name="T0" fmla="*/ 2147483647 w 57"/>
                  <a:gd name="T1" fmla="*/ 2147483647 h 81"/>
                  <a:gd name="T2" fmla="*/ 2147483647 w 57"/>
                  <a:gd name="T3" fmla="*/ 2147483647 h 81"/>
                  <a:gd name="T4" fmla="*/ 2147483647 w 57"/>
                  <a:gd name="T5" fmla="*/ 2147483647 h 81"/>
                  <a:gd name="T6" fmla="*/ 2147483647 w 57"/>
                  <a:gd name="T7" fmla="*/ 2147483647 h 81"/>
                  <a:gd name="T8" fmla="*/ 2147483647 w 57"/>
                  <a:gd name="T9" fmla="*/ 2147483647 h 81"/>
                  <a:gd name="T10" fmla="*/ 2147483647 w 57"/>
                  <a:gd name="T11" fmla="*/ 2147483647 h 81"/>
                  <a:gd name="T12" fmla="*/ 2147483647 w 57"/>
                  <a:gd name="T13" fmla="*/ 2147483647 h 81"/>
                  <a:gd name="T14" fmla="*/ 2147483647 w 57"/>
                  <a:gd name="T15" fmla="*/ 2147483647 h 81"/>
                  <a:gd name="T16" fmla="*/ 2147483647 w 57"/>
                  <a:gd name="T17" fmla="*/ 2147483647 h 81"/>
                  <a:gd name="T18" fmla="*/ 2147483647 w 57"/>
                  <a:gd name="T19" fmla="*/ 2147483647 h 81"/>
                  <a:gd name="T20" fmla="*/ 2147483647 w 57"/>
                  <a:gd name="T21" fmla="*/ 2147483647 h 81"/>
                  <a:gd name="T22" fmla="*/ 2147483647 w 57"/>
                  <a:gd name="T23" fmla="*/ 2147483647 h 81"/>
                  <a:gd name="T24" fmla="*/ 2147483647 w 57"/>
                  <a:gd name="T25" fmla="*/ 2147483647 h 81"/>
                  <a:gd name="T26" fmla="*/ 2147483647 w 57"/>
                  <a:gd name="T27" fmla="*/ 2147483647 h 81"/>
                  <a:gd name="T28" fmla="*/ 2147483647 w 57"/>
                  <a:gd name="T29" fmla="*/ 2147483647 h 81"/>
                  <a:gd name="T30" fmla="*/ 2147483647 w 57"/>
                  <a:gd name="T31" fmla="*/ 2147483647 h 81"/>
                  <a:gd name="T32" fmla="*/ 2147483647 w 57"/>
                  <a:gd name="T33" fmla="*/ 2147483647 h 81"/>
                  <a:gd name="T34" fmla="*/ 2147483647 w 57"/>
                  <a:gd name="T35" fmla="*/ 2147483647 h 81"/>
                  <a:gd name="T36" fmla="*/ 2147483647 w 57"/>
                  <a:gd name="T37" fmla="*/ 2147483647 h 81"/>
                  <a:gd name="T38" fmla="*/ 2147483647 w 57"/>
                  <a:gd name="T39" fmla="*/ 2147483647 h 81"/>
                  <a:gd name="T40" fmla="*/ 2147483647 w 57"/>
                  <a:gd name="T41" fmla="*/ 2147483647 h 81"/>
                  <a:gd name="T42" fmla="*/ 2147483647 w 57"/>
                  <a:gd name="T43" fmla="*/ 2147483647 h 81"/>
                  <a:gd name="T44" fmla="*/ 2147483647 w 57"/>
                  <a:gd name="T45" fmla="*/ 2147483647 h 81"/>
                  <a:gd name="T46" fmla="*/ 2147483647 w 57"/>
                  <a:gd name="T47" fmla="*/ 2147483647 h 81"/>
                  <a:gd name="T48" fmla="*/ 2147483647 w 57"/>
                  <a:gd name="T49" fmla="*/ 2147483647 h 81"/>
                  <a:gd name="T50" fmla="*/ 2147483647 w 57"/>
                  <a:gd name="T51" fmla="*/ 2147483647 h 81"/>
                  <a:gd name="T52" fmla="*/ 2147483647 w 57"/>
                  <a:gd name="T53" fmla="*/ 2147483647 h 81"/>
                  <a:gd name="T54" fmla="*/ 2147483647 w 57"/>
                  <a:gd name="T55" fmla="*/ 2147483647 h 81"/>
                  <a:gd name="T56" fmla="*/ 0 w 57"/>
                  <a:gd name="T57" fmla="*/ 2147483647 h 81"/>
                  <a:gd name="T58" fmla="*/ 2147483647 w 57"/>
                  <a:gd name="T59" fmla="*/ 2147483647 h 81"/>
                  <a:gd name="T60" fmla="*/ 2147483647 w 57"/>
                  <a:gd name="T61" fmla="*/ 2147483647 h 81"/>
                  <a:gd name="T62" fmla="*/ 2147483647 w 57"/>
                  <a:gd name="T63" fmla="*/ 2147483647 h 81"/>
                  <a:gd name="T64" fmla="*/ 2147483647 w 57"/>
                  <a:gd name="T65" fmla="*/ 2147483647 h 81"/>
                  <a:gd name="T66" fmla="*/ 2147483647 w 57"/>
                  <a:gd name="T67" fmla="*/ 2147483647 h 81"/>
                  <a:gd name="T68" fmla="*/ 2147483647 w 57"/>
                  <a:gd name="T69" fmla="*/ 2147483647 h 81"/>
                  <a:gd name="T70" fmla="*/ 2147483647 w 57"/>
                  <a:gd name="T71" fmla="*/ 2147483647 h 81"/>
                  <a:gd name="T72" fmla="*/ 2147483647 w 57"/>
                  <a:gd name="T73" fmla="*/ 0 h 81"/>
                  <a:gd name="T74" fmla="*/ 2147483647 w 57"/>
                  <a:gd name="T75" fmla="*/ 2147483647 h 81"/>
                  <a:gd name="T76" fmla="*/ 2147483647 w 57"/>
                  <a:gd name="T77" fmla="*/ 2147483647 h 81"/>
                  <a:gd name="T78" fmla="*/ 2147483647 w 57"/>
                  <a:gd name="T79" fmla="*/ 2147483647 h 81"/>
                  <a:gd name="T80" fmla="*/ 2147483647 w 57"/>
                  <a:gd name="T81" fmla="*/ 2147483647 h 81"/>
                  <a:gd name="T82" fmla="*/ 2147483647 w 57"/>
                  <a:gd name="T83" fmla="*/ 2147483647 h 81"/>
                  <a:gd name="T84" fmla="*/ 2147483647 w 57"/>
                  <a:gd name="T85" fmla="*/ 2147483647 h 81"/>
                  <a:gd name="T86" fmla="*/ 2147483647 w 57"/>
                  <a:gd name="T87" fmla="*/ 2147483647 h 81"/>
                  <a:gd name="T88" fmla="*/ 2147483647 w 57"/>
                  <a:gd name="T89" fmla="*/ 2147483647 h 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7"/>
                  <a:gd name="T136" fmla="*/ 0 h 81"/>
                  <a:gd name="T137" fmla="*/ 57 w 57"/>
                  <a:gd name="T138" fmla="*/ 81 h 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7" h="81">
                    <a:moveTo>
                      <a:pt x="45" y="11"/>
                    </a:moveTo>
                    <a:lnTo>
                      <a:pt x="46" y="12"/>
                    </a:lnTo>
                    <a:lnTo>
                      <a:pt x="50" y="14"/>
                    </a:lnTo>
                    <a:lnTo>
                      <a:pt x="52" y="17"/>
                    </a:lnTo>
                    <a:lnTo>
                      <a:pt x="55" y="21"/>
                    </a:lnTo>
                    <a:lnTo>
                      <a:pt x="56" y="24"/>
                    </a:lnTo>
                    <a:lnTo>
                      <a:pt x="56" y="27"/>
                    </a:lnTo>
                    <a:lnTo>
                      <a:pt x="55" y="31"/>
                    </a:lnTo>
                    <a:lnTo>
                      <a:pt x="54" y="33"/>
                    </a:lnTo>
                    <a:lnTo>
                      <a:pt x="51" y="35"/>
                    </a:lnTo>
                    <a:lnTo>
                      <a:pt x="51" y="36"/>
                    </a:lnTo>
                    <a:lnTo>
                      <a:pt x="49" y="38"/>
                    </a:lnTo>
                    <a:lnTo>
                      <a:pt x="48" y="41"/>
                    </a:lnTo>
                    <a:lnTo>
                      <a:pt x="43" y="45"/>
                    </a:lnTo>
                    <a:lnTo>
                      <a:pt x="38" y="48"/>
                    </a:lnTo>
                    <a:lnTo>
                      <a:pt x="34" y="54"/>
                    </a:lnTo>
                    <a:lnTo>
                      <a:pt x="31" y="59"/>
                    </a:lnTo>
                    <a:lnTo>
                      <a:pt x="27" y="63"/>
                    </a:lnTo>
                    <a:lnTo>
                      <a:pt x="23" y="69"/>
                    </a:lnTo>
                    <a:lnTo>
                      <a:pt x="20" y="74"/>
                    </a:lnTo>
                    <a:lnTo>
                      <a:pt x="17" y="80"/>
                    </a:lnTo>
                    <a:lnTo>
                      <a:pt x="5" y="63"/>
                    </a:lnTo>
                    <a:lnTo>
                      <a:pt x="10" y="55"/>
                    </a:lnTo>
                    <a:lnTo>
                      <a:pt x="13" y="36"/>
                    </a:lnTo>
                    <a:lnTo>
                      <a:pt x="5" y="30"/>
                    </a:lnTo>
                    <a:lnTo>
                      <a:pt x="4" y="25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5" y="13"/>
                    </a:lnTo>
                    <a:lnTo>
                      <a:pt x="9" y="11"/>
                    </a:lnTo>
                    <a:lnTo>
                      <a:pt x="14" y="9"/>
                    </a:lnTo>
                    <a:lnTo>
                      <a:pt x="18" y="8"/>
                    </a:lnTo>
                    <a:lnTo>
                      <a:pt x="22" y="7"/>
                    </a:lnTo>
                    <a:lnTo>
                      <a:pt x="26" y="4"/>
                    </a:lnTo>
                    <a:lnTo>
                      <a:pt x="29" y="0"/>
                    </a:lnTo>
                    <a:lnTo>
                      <a:pt x="32" y="1"/>
                    </a:lnTo>
                    <a:lnTo>
                      <a:pt x="33" y="2"/>
                    </a:lnTo>
                    <a:lnTo>
                      <a:pt x="34" y="3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40" y="8"/>
                    </a:lnTo>
                    <a:lnTo>
                      <a:pt x="45" y="11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87">
                <a:extLst>
                  <a:ext uri="{FF2B5EF4-FFF2-40B4-BE49-F238E27FC236}">
                    <a16:creationId xmlns:a16="http://schemas.microsoft.com/office/drawing/2014/main" id="{55991AFA-309A-594F-8299-EDE1F690A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982" y="3650213"/>
                <a:ext cx="338296" cy="307668"/>
              </a:xfrm>
              <a:custGeom>
                <a:avLst/>
                <a:gdLst>
                  <a:gd name="T0" fmla="*/ 2147483647 w 242"/>
                  <a:gd name="T1" fmla="*/ 2147483647 h 221"/>
                  <a:gd name="T2" fmla="*/ 2147483647 w 242"/>
                  <a:gd name="T3" fmla="*/ 2147483647 h 221"/>
                  <a:gd name="T4" fmla="*/ 2147483647 w 242"/>
                  <a:gd name="T5" fmla="*/ 2147483647 h 221"/>
                  <a:gd name="T6" fmla="*/ 2147483647 w 242"/>
                  <a:gd name="T7" fmla="*/ 2147483647 h 221"/>
                  <a:gd name="T8" fmla="*/ 2147483647 w 242"/>
                  <a:gd name="T9" fmla="*/ 2147483647 h 221"/>
                  <a:gd name="T10" fmla="*/ 2147483647 w 242"/>
                  <a:gd name="T11" fmla="*/ 2147483647 h 221"/>
                  <a:gd name="T12" fmla="*/ 2147483647 w 242"/>
                  <a:gd name="T13" fmla="*/ 2147483647 h 221"/>
                  <a:gd name="T14" fmla="*/ 2147483647 w 242"/>
                  <a:gd name="T15" fmla="*/ 2147483647 h 221"/>
                  <a:gd name="T16" fmla="*/ 2147483647 w 242"/>
                  <a:gd name="T17" fmla="*/ 2147483647 h 221"/>
                  <a:gd name="T18" fmla="*/ 2147483647 w 242"/>
                  <a:gd name="T19" fmla="*/ 2147483647 h 221"/>
                  <a:gd name="T20" fmla="*/ 2147483647 w 242"/>
                  <a:gd name="T21" fmla="*/ 2147483647 h 221"/>
                  <a:gd name="T22" fmla="*/ 2147483647 w 242"/>
                  <a:gd name="T23" fmla="*/ 2147483647 h 221"/>
                  <a:gd name="T24" fmla="*/ 2147483647 w 242"/>
                  <a:gd name="T25" fmla="*/ 2147483647 h 221"/>
                  <a:gd name="T26" fmla="*/ 2147483647 w 242"/>
                  <a:gd name="T27" fmla="*/ 2147483647 h 221"/>
                  <a:gd name="T28" fmla="*/ 2147483647 w 242"/>
                  <a:gd name="T29" fmla="*/ 2147483647 h 221"/>
                  <a:gd name="T30" fmla="*/ 2147483647 w 242"/>
                  <a:gd name="T31" fmla="*/ 2147483647 h 221"/>
                  <a:gd name="T32" fmla="*/ 2147483647 w 242"/>
                  <a:gd name="T33" fmla="*/ 2147483647 h 221"/>
                  <a:gd name="T34" fmla="*/ 2147483647 w 242"/>
                  <a:gd name="T35" fmla="*/ 2147483647 h 221"/>
                  <a:gd name="T36" fmla="*/ 2147483647 w 242"/>
                  <a:gd name="T37" fmla="*/ 2147483647 h 221"/>
                  <a:gd name="T38" fmla="*/ 2147483647 w 242"/>
                  <a:gd name="T39" fmla="*/ 2147483647 h 221"/>
                  <a:gd name="T40" fmla="*/ 2147483647 w 242"/>
                  <a:gd name="T41" fmla="*/ 2147483647 h 221"/>
                  <a:gd name="T42" fmla="*/ 2147483647 w 242"/>
                  <a:gd name="T43" fmla="*/ 2147483647 h 221"/>
                  <a:gd name="T44" fmla="*/ 2147483647 w 242"/>
                  <a:gd name="T45" fmla="*/ 2147483647 h 221"/>
                  <a:gd name="T46" fmla="*/ 2147483647 w 242"/>
                  <a:gd name="T47" fmla="*/ 2147483647 h 221"/>
                  <a:gd name="T48" fmla="*/ 2147483647 w 242"/>
                  <a:gd name="T49" fmla="*/ 2147483647 h 221"/>
                  <a:gd name="T50" fmla="*/ 2147483647 w 242"/>
                  <a:gd name="T51" fmla="*/ 2147483647 h 221"/>
                  <a:gd name="T52" fmla="*/ 2147483647 w 242"/>
                  <a:gd name="T53" fmla="*/ 0 h 221"/>
                  <a:gd name="T54" fmla="*/ 0 w 242"/>
                  <a:gd name="T55" fmla="*/ 2147483647 h 221"/>
                  <a:gd name="T56" fmla="*/ 2147483647 w 242"/>
                  <a:gd name="T57" fmla="*/ 2147483647 h 221"/>
                  <a:gd name="T58" fmla="*/ 2147483647 w 242"/>
                  <a:gd name="T59" fmla="*/ 2147483647 h 221"/>
                  <a:gd name="T60" fmla="*/ 2147483647 w 242"/>
                  <a:gd name="T61" fmla="*/ 2147483647 h 221"/>
                  <a:gd name="T62" fmla="*/ 2147483647 w 242"/>
                  <a:gd name="T63" fmla="*/ 2147483647 h 221"/>
                  <a:gd name="T64" fmla="*/ 2147483647 w 242"/>
                  <a:gd name="T65" fmla="*/ 2147483647 h 221"/>
                  <a:gd name="T66" fmla="*/ 2147483647 w 242"/>
                  <a:gd name="T67" fmla="*/ 2147483647 h 221"/>
                  <a:gd name="T68" fmla="*/ 2147483647 w 242"/>
                  <a:gd name="T69" fmla="*/ 2147483647 h 221"/>
                  <a:gd name="T70" fmla="*/ 2147483647 w 242"/>
                  <a:gd name="T71" fmla="*/ 2147483647 h 221"/>
                  <a:gd name="T72" fmla="*/ 2147483647 w 242"/>
                  <a:gd name="T73" fmla="*/ 2147483647 h 221"/>
                  <a:gd name="T74" fmla="*/ 2147483647 w 242"/>
                  <a:gd name="T75" fmla="*/ 2147483647 h 221"/>
                  <a:gd name="T76" fmla="*/ 2147483647 w 242"/>
                  <a:gd name="T77" fmla="*/ 2147483647 h 221"/>
                  <a:gd name="T78" fmla="*/ 2147483647 w 242"/>
                  <a:gd name="T79" fmla="*/ 2147483647 h 221"/>
                  <a:gd name="T80" fmla="*/ 2147483647 w 242"/>
                  <a:gd name="T81" fmla="*/ 2147483647 h 221"/>
                  <a:gd name="T82" fmla="*/ 2147483647 w 242"/>
                  <a:gd name="T83" fmla="*/ 2147483647 h 221"/>
                  <a:gd name="T84" fmla="*/ 2147483647 w 242"/>
                  <a:gd name="T85" fmla="*/ 2147483647 h 221"/>
                  <a:gd name="T86" fmla="*/ 2147483647 w 242"/>
                  <a:gd name="T87" fmla="*/ 2147483647 h 221"/>
                  <a:gd name="T88" fmla="*/ 2147483647 w 242"/>
                  <a:gd name="T89" fmla="*/ 2147483647 h 221"/>
                  <a:gd name="T90" fmla="*/ 2147483647 w 242"/>
                  <a:gd name="T91" fmla="*/ 2147483647 h 221"/>
                  <a:gd name="T92" fmla="*/ 2147483647 w 242"/>
                  <a:gd name="T93" fmla="*/ 2147483647 h 221"/>
                  <a:gd name="T94" fmla="*/ 2147483647 w 242"/>
                  <a:gd name="T95" fmla="*/ 2147483647 h 2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2"/>
                  <a:gd name="T145" fmla="*/ 0 h 221"/>
                  <a:gd name="T146" fmla="*/ 242 w 242"/>
                  <a:gd name="T147" fmla="*/ 221 h 2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2" h="221">
                    <a:moveTo>
                      <a:pt x="133" y="180"/>
                    </a:moveTo>
                    <a:lnTo>
                      <a:pt x="141" y="185"/>
                    </a:lnTo>
                    <a:lnTo>
                      <a:pt x="146" y="191"/>
                    </a:lnTo>
                    <a:lnTo>
                      <a:pt x="150" y="195"/>
                    </a:lnTo>
                    <a:lnTo>
                      <a:pt x="153" y="198"/>
                    </a:lnTo>
                    <a:lnTo>
                      <a:pt x="155" y="199"/>
                    </a:lnTo>
                    <a:lnTo>
                      <a:pt x="158" y="201"/>
                    </a:lnTo>
                    <a:lnTo>
                      <a:pt x="160" y="202"/>
                    </a:lnTo>
                    <a:lnTo>
                      <a:pt x="163" y="203"/>
                    </a:lnTo>
                    <a:lnTo>
                      <a:pt x="168" y="206"/>
                    </a:lnTo>
                    <a:lnTo>
                      <a:pt x="171" y="208"/>
                    </a:lnTo>
                    <a:lnTo>
                      <a:pt x="173" y="211"/>
                    </a:lnTo>
                    <a:lnTo>
                      <a:pt x="175" y="212"/>
                    </a:lnTo>
                    <a:lnTo>
                      <a:pt x="178" y="214"/>
                    </a:lnTo>
                    <a:lnTo>
                      <a:pt x="181" y="215"/>
                    </a:lnTo>
                    <a:lnTo>
                      <a:pt x="182" y="216"/>
                    </a:lnTo>
                    <a:lnTo>
                      <a:pt x="186" y="218"/>
                    </a:lnTo>
                    <a:lnTo>
                      <a:pt x="190" y="220"/>
                    </a:lnTo>
                    <a:lnTo>
                      <a:pt x="190" y="219"/>
                    </a:lnTo>
                    <a:lnTo>
                      <a:pt x="190" y="217"/>
                    </a:lnTo>
                    <a:lnTo>
                      <a:pt x="190" y="216"/>
                    </a:lnTo>
                    <a:lnTo>
                      <a:pt x="190" y="214"/>
                    </a:lnTo>
                    <a:lnTo>
                      <a:pt x="190" y="211"/>
                    </a:lnTo>
                    <a:lnTo>
                      <a:pt x="191" y="208"/>
                    </a:lnTo>
                    <a:lnTo>
                      <a:pt x="192" y="206"/>
                    </a:lnTo>
                    <a:lnTo>
                      <a:pt x="194" y="204"/>
                    </a:lnTo>
                    <a:lnTo>
                      <a:pt x="196" y="203"/>
                    </a:lnTo>
                    <a:lnTo>
                      <a:pt x="198" y="202"/>
                    </a:lnTo>
                    <a:lnTo>
                      <a:pt x="200" y="200"/>
                    </a:lnTo>
                    <a:lnTo>
                      <a:pt x="202" y="199"/>
                    </a:lnTo>
                    <a:lnTo>
                      <a:pt x="205" y="199"/>
                    </a:lnTo>
                    <a:lnTo>
                      <a:pt x="207" y="198"/>
                    </a:lnTo>
                    <a:lnTo>
                      <a:pt x="209" y="198"/>
                    </a:lnTo>
                    <a:lnTo>
                      <a:pt x="211" y="197"/>
                    </a:lnTo>
                    <a:lnTo>
                      <a:pt x="213" y="196"/>
                    </a:lnTo>
                    <a:lnTo>
                      <a:pt x="215" y="196"/>
                    </a:lnTo>
                    <a:lnTo>
                      <a:pt x="218" y="195"/>
                    </a:lnTo>
                    <a:lnTo>
                      <a:pt x="220" y="194"/>
                    </a:lnTo>
                    <a:lnTo>
                      <a:pt x="241" y="188"/>
                    </a:lnTo>
                    <a:lnTo>
                      <a:pt x="236" y="168"/>
                    </a:lnTo>
                    <a:lnTo>
                      <a:pt x="231" y="103"/>
                    </a:lnTo>
                    <a:lnTo>
                      <a:pt x="230" y="101"/>
                    </a:lnTo>
                    <a:lnTo>
                      <a:pt x="229" y="99"/>
                    </a:lnTo>
                    <a:lnTo>
                      <a:pt x="228" y="99"/>
                    </a:lnTo>
                    <a:lnTo>
                      <a:pt x="228" y="98"/>
                    </a:lnTo>
                    <a:lnTo>
                      <a:pt x="226" y="82"/>
                    </a:lnTo>
                    <a:lnTo>
                      <a:pt x="224" y="84"/>
                    </a:lnTo>
                    <a:lnTo>
                      <a:pt x="223" y="85"/>
                    </a:lnTo>
                    <a:lnTo>
                      <a:pt x="221" y="85"/>
                    </a:lnTo>
                    <a:lnTo>
                      <a:pt x="219" y="85"/>
                    </a:lnTo>
                    <a:lnTo>
                      <a:pt x="214" y="85"/>
                    </a:lnTo>
                    <a:lnTo>
                      <a:pt x="210" y="85"/>
                    </a:lnTo>
                    <a:lnTo>
                      <a:pt x="206" y="85"/>
                    </a:lnTo>
                    <a:lnTo>
                      <a:pt x="201" y="85"/>
                    </a:lnTo>
                    <a:lnTo>
                      <a:pt x="197" y="85"/>
                    </a:lnTo>
                    <a:lnTo>
                      <a:pt x="193" y="85"/>
                    </a:lnTo>
                    <a:lnTo>
                      <a:pt x="189" y="84"/>
                    </a:lnTo>
                    <a:lnTo>
                      <a:pt x="185" y="83"/>
                    </a:lnTo>
                    <a:lnTo>
                      <a:pt x="180" y="78"/>
                    </a:lnTo>
                    <a:lnTo>
                      <a:pt x="123" y="74"/>
                    </a:lnTo>
                    <a:lnTo>
                      <a:pt x="122" y="73"/>
                    </a:lnTo>
                    <a:lnTo>
                      <a:pt x="121" y="73"/>
                    </a:lnTo>
                    <a:lnTo>
                      <a:pt x="120" y="72"/>
                    </a:lnTo>
                    <a:lnTo>
                      <a:pt x="120" y="71"/>
                    </a:lnTo>
                    <a:lnTo>
                      <a:pt x="119" y="71"/>
                    </a:lnTo>
                    <a:lnTo>
                      <a:pt x="119" y="70"/>
                    </a:lnTo>
                    <a:lnTo>
                      <a:pt x="118" y="70"/>
                    </a:lnTo>
                    <a:lnTo>
                      <a:pt x="117" y="69"/>
                    </a:lnTo>
                    <a:lnTo>
                      <a:pt x="115" y="68"/>
                    </a:lnTo>
                    <a:lnTo>
                      <a:pt x="113" y="66"/>
                    </a:lnTo>
                    <a:lnTo>
                      <a:pt x="110" y="66"/>
                    </a:lnTo>
                    <a:lnTo>
                      <a:pt x="106" y="65"/>
                    </a:lnTo>
                    <a:lnTo>
                      <a:pt x="103" y="64"/>
                    </a:lnTo>
                    <a:lnTo>
                      <a:pt x="100" y="63"/>
                    </a:lnTo>
                    <a:lnTo>
                      <a:pt x="97" y="63"/>
                    </a:lnTo>
                    <a:lnTo>
                      <a:pt x="94" y="62"/>
                    </a:lnTo>
                    <a:lnTo>
                      <a:pt x="90" y="61"/>
                    </a:lnTo>
                    <a:lnTo>
                      <a:pt x="86" y="59"/>
                    </a:lnTo>
                    <a:lnTo>
                      <a:pt x="84" y="56"/>
                    </a:lnTo>
                    <a:lnTo>
                      <a:pt x="82" y="54"/>
                    </a:lnTo>
                    <a:lnTo>
                      <a:pt x="82" y="52"/>
                    </a:lnTo>
                    <a:lnTo>
                      <a:pt x="81" y="50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77" y="43"/>
                    </a:lnTo>
                    <a:lnTo>
                      <a:pt x="75" y="39"/>
                    </a:lnTo>
                    <a:lnTo>
                      <a:pt x="73" y="35"/>
                    </a:lnTo>
                    <a:lnTo>
                      <a:pt x="71" y="31"/>
                    </a:lnTo>
                    <a:lnTo>
                      <a:pt x="69" y="28"/>
                    </a:lnTo>
                    <a:lnTo>
                      <a:pt x="66" y="23"/>
                    </a:lnTo>
                    <a:lnTo>
                      <a:pt x="64" y="19"/>
                    </a:lnTo>
                    <a:lnTo>
                      <a:pt x="61" y="17"/>
                    </a:lnTo>
                    <a:lnTo>
                      <a:pt x="60" y="15"/>
                    </a:lnTo>
                    <a:lnTo>
                      <a:pt x="58" y="14"/>
                    </a:lnTo>
                    <a:lnTo>
                      <a:pt x="57" y="12"/>
                    </a:lnTo>
                    <a:lnTo>
                      <a:pt x="56" y="10"/>
                    </a:lnTo>
                    <a:lnTo>
                      <a:pt x="54" y="9"/>
                    </a:lnTo>
                    <a:lnTo>
                      <a:pt x="52" y="8"/>
                    </a:lnTo>
                    <a:lnTo>
                      <a:pt x="50" y="6"/>
                    </a:lnTo>
                    <a:lnTo>
                      <a:pt x="48" y="5"/>
                    </a:lnTo>
                    <a:lnTo>
                      <a:pt x="42" y="4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8" y="42"/>
                    </a:lnTo>
                    <a:lnTo>
                      <a:pt x="9" y="42"/>
                    </a:lnTo>
                    <a:lnTo>
                      <a:pt x="10" y="42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4" y="59"/>
                    </a:lnTo>
                    <a:lnTo>
                      <a:pt x="15" y="60"/>
                    </a:lnTo>
                    <a:lnTo>
                      <a:pt x="15" y="61"/>
                    </a:lnTo>
                    <a:lnTo>
                      <a:pt x="16" y="63"/>
                    </a:lnTo>
                    <a:lnTo>
                      <a:pt x="17" y="64"/>
                    </a:lnTo>
                    <a:lnTo>
                      <a:pt x="18" y="70"/>
                    </a:lnTo>
                    <a:lnTo>
                      <a:pt x="18" y="75"/>
                    </a:lnTo>
                    <a:lnTo>
                      <a:pt x="19" y="82"/>
                    </a:lnTo>
                    <a:lnTo>
                      <a:pt x="20" y="88"/>
                    </a:lnTo>
                    <a:lnTo>
                      <a:pt x="20" y="94"/>
                    </a:lnTo>
                    <a:lnTo>
                      <a:pt x="19" y="100"/>
                    </a:lnTo>
                    <a:lnTo>
                      <a:pt x="18" y="106"/>
                    </a:lnTo>
                    <a:lnTo>
                      <a:pt x="16" y="112"/>
                    </a:lnTo>
                    <a:lnTo>
                      <a:pt x="16" y="113"/>
                    </a:lnTo>
                    <a:lnTo>
                      <a:pt x="17" y="114"/>
                    </a:lnTo>
                    <a:lnTo>
                      <a:pt x="18" y="114"/>
                    </a:lnTo>
                    <a:lnTo>
                      <a:pt x="18" y="115"/>
                    </a:lnTo>
                    <a:lnTo>
                      <a:pt x="18" y="120"/>
                    </a:lnTo>
                    <a:lnTo>
                      <a:pt x="13" y="122"/>
                    </a:lnTo>
                    <a:lnTo>
                      <a:pt x="11" y="127"/>
                    </a:lnTo>
                    <a:lnTo>
                      <a:pt x="14" y="130"/>
                    </a:lnTo>
                    <a:lnTo>
                      <a:pt x="17" y="134"/>
                    </a:lnTo>
                    <a:lnTo>
                      <a:pt x="20" y="138"/>
                    </a:lnTo>
                    <a:lnTo>
                      <a:pt x="21" y="141"/>
                    </a:lnTo>
                    <a:lnTo>
                      <a:pt x="24" y="145"/>
                    </a:lnTo>
                    <a:lnTo>
                      <a:pt x="27" y="149"/>
                    </a:lnTo>
                    <a:lnTo>
                      <a:pt x="30" y="153"/>
                    </a:lnTo>
                    <a:lnTo>
                      <a:pt x="33" y="157"/>
                    </a:lnTo>
                    <a:lnTo>
                      <a:pt x="37" y="162"/>
                    </a:lnTo>
                    <a:lnTo>
                      <a:pt x="38" y="167"/>
                    </a:lnTo>
                    <a:lnTo>
                      <a:pt x="40" y="173"/>
                    </a:lnTo>
                    <a:lnTo>
                      <a:pt x="41" y="179"/>
                    </a:lnTo>
                    <a:lnTo>
                      <a:pt x="41" y="187"/>
                    </a:lnTo>
                    <a:lnTo>
                      <a:pt x="40" y="193"/>
                    </a:lnTo>
                    <a:lnTo>
                      <a:pt x="39" y="200"/>
                    </a:lnTo>
                    <a:lnTo>
                      <a:pt x="38" y="206"/>
                    </a:lnTo>
                    <a:lnTo>
                      <a:pt x="39" y="207"/>
                    </a:lnTo>
                    <a:lnTo>
                      <a:pt x="41" y="209"/>
                    </a:lnTo>
                    <a:lnTo>
                      <a:pt x="42" y="211"/>
                    </a:lnTo>
                    <a:lnTo>
                      <a:pt x="44" y="211"/>
                    </a:lnTo>
                    <a:lnTo>
                      <a:pt x="48" y="213"/>
                    </a:lnTo>
                    <a:lnTo>
                      <a:pt x="52" y="214"/>
                    </a:lnTo>
                    <a:lnTo>
                      <a:pt x="56" y="215"/>
                    </a:lnTo>
                    <a:lnTo>
                      <a:pt x="60" y="216"/>
                    </a:lnTo>
                    <a:lnTo>
                      <a:pt x="63" y="216"/>
                    </a:lnTo>
                    <a:lnTo>
                      <a:pt x="67" y="216"/>
                    </a:lnTo>
                    <a:lnTo>
                      <a:pt x="71" y="216"/>
                    </a:lnTo>
                    <a:lnTo>
                      <a:pt x="76" y="215"/>
                    </a:lnTo>
                    <a:lnTo>
                      <a:pt x="77" y="215"/>
                    </a:lnTo>
                    <a:lnTo>
                      <a:pt x="78" y="214"/>
                    </a:lnTo>
                    <a:lnTo>
                      <a:pt x="79" y="214"/>
                    </a:lnTo>
                    <a:lnTo>
                      <a:pt x="83" y="210"/>
                    </a:lnTo>
                    <a:lnTo>
                      <a:pt x="85" y="206"/>
                    </a:lnTo>
                    <a:lnTo>
                      <a:pt x="86" y="202"/>
                    </a:lnTo>
                    <a:lnTo>
                      <a:pt x="86" y="198"/>
                    </a:lnTo>
                    <a:lnTo>
                      <a:pt x="86" y="194"/>
                    </a:lnTo>
                    <a:lnTo>
                      <a:pt x="85" y="189"/>
                    </a:lnTo>
                    <a:lnTo>
                      <a:pt x="85" y="185"/>
                    </a:lnTo>
                    <a:lnTo>
                      <a:pt x="86" y="181"/>
                    </a:lnTo>
                    <a:lnTo>
                      <a:pt x="87" y="180"/>
                    </a:lnTo>
                    <a:lnTo>
                      <a:pt x="89" y="179"/>
                    </a:lnTo>
                    <a:lnTo>
                      <a:pt x="91" y="179"/>
                    </a:lnTo>
                    <a:lnTo>
                      <a:pt x="93" y="178"/>
                    </a:lnTo>
                    <a:lnTo>
                      <a:pt x="95" y="177"/>
                    </a:lnTo>
                    <a:lnTo>
                      <a:pt x="97" y="176"/>
                    </a:lnTo>
                    <a:lnTo>
                      <a:pt x="99" y="175"/>
                    </a:lnTo>
                    <a:lnTo>
                      <a:pt x="100" y="174"/>
                    </a:lnTo>
                    <a:lnTo>
                      <a:pt x="101" y="176"/>
                    </a:lnTo>
                    <a:lnTo>
                      <a:pt x="104" y="178"/>
                    </a:lnTo>
                    <a:lnTo>
                      <a:pt x="106" y="179"/>
                    </a:lnTo>
                    <a:lnTo>
                      <a:pt x="110" y="179"/>
                    </a:lnTo>
                    <a:lnTo>
                      <a:pt x="114" y="180"/>
                    </a:lnTo>
                    <a:lnTo>
                      <a:pt x="120" y="180"/>
                    </a:lnTo>
                    <a:lnTo>
                      <a:pt x="126" y="180"/>
                    </a:lnTo>
                    <a:lnTo>
                      <a:pt x="133" y="18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389">
                <a:extLst>
                  <a:ext uri="{FF2B5EF4-FFF2-40B4-BE49-F238E27FC236}">
                    <a16:creationId xmlns:a16="http://schemas.microsoft.com/office/drawing/2014/main" id="{E4FA3CB5-99C9-9D4A-AC67-5D3524808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412" y="4040019"/>
                <a:ext cx="161491" cy="203256"/>
              </a:xfrm>
              <a:custGeom>
                <a:avLst/>
                <a:gdLst>
                  <a:gd name="T0" fmla="*/ 2147483647 w 116"/>
                  <a:gd name="T1" fmla="*/ 2147483647 h 146"/>
                  <a:gd name="T2" fmla="*/ 2147483647 w 116"/>
                  <a:gd name="T3" fmla="*/ 2147483647 h 146"/>
                  <a:gd name="T4" fmla="*/ 2147483647 w 116"/>
                  <a:gd name="T5" fmla="*/ 2147483647 h 146"/>
                  <a:gd name="T6" fmla="*/ 2147483647 w 116"/>
                  <a:gd name="T7" fmla="*/ 2147483647 h 146"/>
                  <a:gd name="T8" fmla="*/ 2147483647 w 116"/>
                  <a:gd name="T9" fmla="*/ 2147483647 h 146"/>
                  <a:gd name="T10" fmla="*/ 2147483647 w 116"/>
                  <a:gd name="T11" fmla="*/ 2147483647 h 146"/>
                  <a:gd name="T12" fmla="*/ 2147483647 w 116"/>
                  <a:gd name="T13" fmla="*/ 2147483647 h 146"/>
                  <a:gd name="T14" fmla="*/ 2147483647 w 116"/>
                  <a:gd name="T15" fmla="*/ 2147483647 h 146"/>
                  <a:gd name="T16" fmla="*/ 2147483647 w 116"/>
                  <a:gd name="T17" fmla="*/ 2147483647 h 146"/>
                  <a:gd name="T18" fmla="*/ 2147483647 w 116"/>
                  <a:gd name="T19" fmla="*/ 2147483647 h 146"/>
                  <a:gd name="T20" fmla="*/ 2147483647 w 116"/>
                  <a:gd name="T21" fmla="*/ 2147483647 h 146"/>
                  <a:gd name="T22" fmla="*/ 2147483647 w 116"/>
                  <a:gd name="T23" fmla="*/ 2147483647 h 146"/>
                  <a:gd name="T24" fmla="*/ 2147483647 w 116"/>
                  <a:gd name="T25" fmla="*/ 2147483647 h 146"/>
                  <a:gd name="T26" fmla="*/ 2147483647 w 116"/>
                  <a:gd name="T27" fmla="*/ 2147483647 h 146"/>
                  <a:gd name="T28" fmla="*/ 2147483647 w 116"/>
                  <a:gd name="T29" fmla="*/ 2147483647 h 146"/>
                  <a:gd name="T30" fmla="*/ 2147483647 w 116"/>
                  <a:gd name="T31" fmla="*/ 2147483647 h 146"/>
                  <a:gd name="T32" fmla="*/ 2147483647 w 116"/>
                  <a:gd name="T33" fmla="*/ 2147483647 h 146"/>
                  <a:gd name="T34" fmla="*/ 2147483647 w 116"/>
                  <a:gd name="T35" fmla="*/ 2147483647 h 146"/>
                  <a:gd name="T36" fmla="*/ 2147483647 w 116"/>
                  <a:gd name="T37" fmla="*/ 2147483647 h 146"/>
                  <a:gd name="T38" fmla="*/ 2147483647 w 116"/>
                  <a:gd name="T39" fmla="*/ 2147483647 h 146"/>
                  <a:gd name="T40" fmla="*/ 0 w 116"/>
                  <a:gd name="T41" fmla="*/ 2147483647 h 146"/>
                  <a:gd name="T42" fmla="*/ 0 w 116"/>
                  <a:gd name="T43" fmla="*/ 2147483647 h 146"/>
                  <a:gd name="T44" fmla="*/ 2147483647 w 116"/>
                  <a:gd name="T45" fmla="*/ 2147483647 h 146"/>
                  <a:gd name="T46" fmla="*/ 2147483647 w 116"/>
                  <a:gd name="T47" fmla="*/ 2147483647 h 146"/>
                  <a:gd name="T48" fmla="*/ 2147483647 w 116"/>
                  <a:gd name="T49" fmla="*/ 2147483647 h 146"/>
                  <a:gd name="T50" fmla="*/ 2147483647 w 116"/>
                  <a:gd name="T51" fmla="*/ 2147483647 h 146"/>
                  <a:gd name="T52" fmla="*/ 2147483647 w 116"/>
                  <a:gd name="T53" fmla="*/ 2147483647 h 146"/>
                  <a:gd name="T54" fmla="*/ 2147483647 w 116"/>
                  <a:gd name="T55" fmla="*/ 2147483647 h 146"/>
                  <a:gd name="T56" fmla="*/ 2147483647 w 116"/>
                  <a:gd name="T57" fmla="*/ 2147483647 h 146"/>
                  <a:gd name="T58" fmla="*/ 2147483647 w 116"/>
                  <a:gd name="T59" fmla="*/ 2147483647 h 146"/>
                  <a:gd name="T60" fmla="*/ 2147483647 w 116"/>
                  <a:gd name="T61" fmla="*/ 2147483647 h 146"/>
                  <a:gd name="T62" fmla="*/ 2147483647 w 116"/>
                  <a:gd name="T63" fmla="*/ 2147483647 h 146"/>
                  <a:gd name="T64" fmla="*/ 2147483647 w 116"/>
                  <a:gd name="T65" fmla="*/ 2147483647 h 146"/>
                  <a:gd name="T66" fmla="*/ 2147483647 w 116"/>
                  <a:gd name="T67" fmla="*/ 2147483647 h 146"/>
                  <a:gd name="T68" fmla="*/ 2147483647 w 116"/>
                  <a:gd name="T69" fmla="*/ 2147483647 h 146"/>
                  <a:gd name="T70" fmla="*/ 2147483647 w 116"/>
                  <a:gd name="T71" fmla="*/ 2147483647 h 146"/>
                  <a:gd name="T72" fmla="*/ 2147483647 w 116"/>
                  <a:gd name="T73" fmla="*/ 2147483647 h 146"/>
                  <a:gd name="T74" fmla="*/ 2147483647 w 116"/>
                  <a:gd name="T75" fmla="*/ 2147483647 h 146"/>
                  <a:gd name="T76" fmla="*/ 2147483647 w 116"/>
                  <a:gd name="T77" fmla="*/ 2147483647 h 146"/>
                  <a:gd name="T78" fmla="*/ 2147483647 w 116"/>
                  <a:gd name="T79" fmla="*/ 2147483647 h 146"/>
                  <a:gd name="T80" fmla="*/ 2147483647 w 116"/>
                  <a:gd name="T81" fmla="*/ 2147483647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6"/>
                  <a:gd name="T124" fmla="*/ 0 h 146"/>
                  <a:gd name="T125" fmla="*/ 116 w 116"/>
                  <a:gd name="T126" fmla="*/ 146 h 14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6" h="146">
                    <a:moveTo>
                      <a:pt x="73" y="0"/>
                    </a:moveTo>
                    <a:lnTo>
                      <a:pt x="85" y="1"/>
                    </a:lnTo>
                    <a:lnTo>
                      <a:pt x="86" y="1"/>
                    </a:lnTo>
                    <a:lnTo>
                      <a:pt x="86" y="2"/>
                    </a:lnTo>
                    <a:lnTo>
                      <a:pt x="86" y="3"/>
                    </a:lnTo>
                    <a:lnTo>
                      <a:pt x="90" y="10"/>
                    </a:lnTo>
                    <a:lnTo>
                      <a:pt x="95" y="18"/>
                    </a:lnTo>
                    <a:lnTo>
                      <a:pt x="98" y="26"/>
                    </a:lnTo>
                    <a:lnTo>
                      <a:pt x="101" y="35"/>
                    </a:lnTo>
                    <a:lnTo>
                      <a:pt x="104" y="42"/>
                    </a:lnTo>
                    <a:lnTo>
                      <a:pt x="106" y="50"/>
                    </a:lnTo>
                    <a:lnTo>
                      <a:pt x="110" y="58"/>
                    </a:lnTo>
                    <a:lnTo>
                      <a:pt x="115" y="64"/>
                    </a:lnTo>
                    <a:lnTo>
                      <a:pt x="113" y="71"/>
                    </a:lnTo>
                    <a:lnTo>
                      <a:pt x="110" y="78"/>
                    </a:lnTo>
                    <a:lnTo>
                      <a:pt x="107" y="85"/>
                    </a:lnTo>
                    <a:lnTo>
                      <a:pt x="105" y="92"/>
                    </a:lnTo>
                    <a:lnTo>
                      <a:pt x="104" y="99"/>
                    </a:lnTo>
                    <a:lnTo>
                      <a:pt x="103" y="106"/>
                    </a:lnTo>
                    <a:lnTo>
                      <a:pt x="102" y="113"/>
                    </a:lnTo>
                    <a:lnTo>
                      <a:pt x="102" y="121"/>
                    </a:lnTo>
                    <a:lnTo>
                      <a:pt x="102" y="122"/>
                    </a:lnTo>
                    <a:lnTo>
                      <a:pt x="102" y="123"/>
                    </a:lnTo>
                    <a:lnTo>
                      <a:pt x="67" y="137"/>
                    </a:lnTo>
                    <a:lnTo>
                      <a:pt x="60" y="136"/>
                    </a:lnTo>
                    <a:lnTo>
                      <a:pt x="56" y="138"/>
                    </a:lnTo>
                    <a:lnTo>
                      <a:pt x="51" y="140"/>
                    </a:lnTo>
                    <a:lnTo>
                      <a:pt x="47" y="142"/>
                    </a:lnTo>
                    <a:lnTo>
                      <a:pt x="42" y="143"/>
                    </a:lnTo>
                    <a:lnTo>
                      <a:pt x="37" y="145"/>
                    </a:lnTo>
                    <a:lnTo>
                      <a:pt x="31" y="145"/>
                    </a:lnTo>
                    <a:lnTo>
                      <a:pt x="27" y="145"/>
                    </a:lnTo>
                    <a:lnTo>
                      <a:pt x="21" y="144"/>
                    </a:lnTo>
                    <a:lnTo>
                      <a:pt x="19" y="135"/>
                    </a:lnTo>
                    <a:lnTo>
                      <a:pt x="18" y="127"/>
                    </a:lnTo>
                    <a:lnTo>
                      <a:pt x="17" y="116"/>
                    </a:lnTo>
                    <a:lnTo>
                      <a:pt x="17" y="107"/>
                    </a:lnTo>
                    <a:lnTo>
                      <a:pt x="15" y="97"/>
                    </a:lnTo>
                    <a:lnTo>
                      <a:pt x="12" y="88"/>
                    </a:lnTo>
                    <a:lnTo>
                      <a:pt x="9" y="80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6" y="60"/>
                    </a:lnTo>
                    <a:lnTo>
                      <a:pt x="7" y="59"/>
                    </a:lnTo>
                    <a:lnTo>
                      <a:pt x="9" y="57"/>
                    </a:lnTo>
                    <a:lnTo>
                      <a:pt x="9" y="54"/>
                    </a:lnTo>
                    <a:lnTo>
                      <a:pt x="10" y="52"/>
                    </a:lnTo>
                    <a:lnTo>
                      <a:pt x="10" y="49"/>
                    </a:lnTo>
                    <a:lnTo>
                      <a:pt x="10" y="46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4" y="35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2"/>
                    </a:lnTo>
                    <a:lnTo>
                      <a:pt x="10" y="19"/>
                    </a:lnTo>
                    <a:lnTo>
                      <a:pt x="13" y="16"/>
                    </a:lnTo>
                    <a:lnTo>
                      <a:pt x="15" y="12"/>
                    </a:lnTo>
                    <a:lnTo>
                      <a:pt x="16" y="10"/>
                    </a:lnTo>
                    <a:lnTo>
                      <a:pt x="17" y="5"/>
                    </a:lnTo>
                    <a:lnTo>
                      <a:pt x="20" y="4"/>
                    </a:lnTo>
                    <a:lnTo>
                      <a:pt x="22" y="2"/>
                    </a:lnTo>
                    <a:lnTo>
                      <a:pt x="26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5" y="1"/>
                    </a:lnTo>
                    <a:lnTo>
                      <a:pt x="38" y="2"/>
                    </a:lnTo>
                    <a:lnTo>
                      <a:pt x="40" y="4"/>
                    </a:lnTo>
                    <a:lnTo>
                      <a:pt x="42" y="6"/>
                    </a:lnTo>
                    <a:lnTo>
                      <a:pt x="44" y="8"/>
                    </a:lnTo>
                    <a:lnTo>
                      <a:pt x="46" y="10"/>
                    </a:lnTo>
                    <a:lnTo>
                      <a:pt x="48" y="11"/>
                    </a:lnTo>
                    <a:lnTo>
                      <a:pt x="49" y="12"/>
                    </a:lnTo>
                    <a:lnTo>
                      <a:pt x="52" y="12"/>
                    </a:lnTo>
                    <a:lnTo>
                      <a:pt x="54" y="14"/>
                    </a:lnTo>
                    <a:lnTo>
                      <a:pt x="56" y="15"/>
                    </a:lnTo>
                    <a:lnTo>
                      <a:pt x="73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395">
                <a:extLst>
                  <a:ext uri="{FF2B5EF4-FFF2-40B4-BE49-F238E27FC236}">
                    <a16:creationId xmlns:a16="http://schemas.microsoft.com/office/drawing/2014/main" id="{476BC2BF-6724-B34A-AF59-ACEC1B24C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570" y="4117979"/>
                <a:ext cx="183766" cy="204648"/>
              </a:xfrm>
              <a:custGeom>
                <a:avLst/>
                <a:gdLst>
                  <a:gd name="T0" fmla="*/ 2147483647 w 132"/>
                  <a:gd name="T1" fmla="*/ 0 h 147"/>
                  <a:gd name="T2" fmla="*/ 2147483647 w 132"/>
                  <a:gd name="T3" fmla="*/ 2147483647 h 147"/>
                  <a:gd name="T4" fmla="*/ 2147483647 w 132"/>
                  <a:gd name="T5" fmla="*/ 2147483647 h 147"/>
                  <a:gd name="T6" fmla="*/ 2147483647 w 132"/>
                  <a:gd name="T7" fmla="*/ 2147483647 h 147"/>
                  <a:gd name="T8" fmla="*/ 2147483647 w 132"/>
                  <a:gd name="T9" fmla="*/ 2147483647 h 147"/>
                  <a:gd name="T10" fmla="*/ 2147483647 w 132"/>
                  <a:gd name="T11" fmla="*/ 0 h 147"/>
                  <a:gd name="T12" fmla="*/ 2147483647 w 132"/>
                  <a:gd name="T13" fmla="*/ 2147483647 h 147"/>
                  <a:gd name="T14" fmla="*/ 2147483647 w 132"/>
                  <a:gd name="T15" fmla="*/ 2147483647 h 147"/>
                  <a:gd name="T16" fmla="*/ 2147483647 w 132"/>
                  <a:gd name="T17" fmla="*/ 2147483647 h 147"/>
                  <a:gd name="T18" fmla="*/ 2147483647 w 132"/>
                  <a:gd name="T19" fmla="*/ 2147483647 h 147"/>
                  <a:gd name="T20" fmla="*/ 2147483647 w 132"/>
                  <a:gd name="T21" fmla="*/ 2147483647 h 147"/>
                  <a:gd name="T22" fmla="*/ 2147483647 w 132"/>
                  <a:gd name="T23" fmla="*/ 2147483647 h 147"/>
                  <a:gd name="T24" fmla="*/ 2147483647 w 132"/>
                  <a:gd name="T25" fmla="*/ 2147483647 h 147"/>
                  <a:gd name="T26" fmla="*/ 2147483647 w 132"/>
                  <a:gd name="T27" fmla="*/ 2147483647 h 147"/>
                  <a:gd name="T28" fmla="*/ 2147483647 w 132"/>
                  <a:gd name="T29" fmla="*/ 2147483647 h 147"/>
                  <a:gd name="T30" fmla="*/ 2147483647 w 132"/>
                  <a:gd name="T31" fmla="*/ 2147483647 h 147"/>
                  <a:gd name="T32" fmla="*/ 2147483647 w 132"/>
                  <a:gd name="T33" fmla="*/ 2147483647 h 147"/>
                  <a:gd name="T34" fmla="*/ 2147483647 w 132"/>
                  <a:gd name="T35" fmla="*/ 2147483647 h 147"/>
                  <a:gd name="T36" fmla="*/ 2147483647 w 132"/>
                  <a:gd name="T37" fmla="*/ 2147483647 h 147"/>
                  <a:gd name="T38" fmla="*/ 2147483647 w 132"/>
                  <a:gd name="T39" fmla="*/ 2147483647 h 147"/>
                  <a:gd name="T40" fmla="*/ 2147483647 w 132"/>
                  <a:gd name="T41" fmla="*/ 2147483647 h 147"/>
                  <a:gd name="T42" fmla="*/ 2147483647 w 132"/>
                  <a:gd name="T43" fmla="*/ 2147483647 h 147"/>
                  <a:gd name="T44" fmla="*/ 2147483647 w 132"/>
                  <a:gd name="T45" fmla="*/ 2147483647 h 147"/>
                  <a:gd name="T46" fmla="*/ 2147483647 w 132"/>
                  <a:gd name="T47" fmla="*/ 2147483647 h 147"/>
                  <a:gd name="T48" fmla="*/ 2147483647 w 132"/>
                  <a:gd name="T49" fmla="*/ 2147483647 h 147"/>
                  <a:gd name="T50" fmla="*/ 2147483647 w 132"/>
                  <a:gd name="T51" fmla="*/ 2147483647 h 147"/>
                  <a:gd name="T52" fmla="*/ 2147483647 w 132"/>
                  <a:gd name="T53" fmla="*/ 2147483647 h 147"/>
                  <a:gd name="T54" fmla="*/ 2147483647 w 132"/>
                  <a:gd name="T55" fmla="*/ 2147483647 h 147"/>
                  <a:gd name="T56" fmla="*/ 2147483647 w 132"/>
                  <a:gd name="T57" fmla="*/ 2147483647 h 147"/>
                  <a:gd name="T58" fmla="*/ 2147483647 w 132"/>
                  <a:gd name="T59" fmla="*/ 2147483647 h 147"/>
                  <a:gd name="T60" fmla="*/ 0 w 132"/>
                  <a:gd name="T61" fmla="*/ 2147483647 h 147"/>
                  <a:gd name="T62" fmla="*/ 2147483647 w 132"/>
                  <a:gd name="T63" fmla="*/ 2147483647 h 147"/>
                  <a:gd name="T64" fmla="*/ 2147483647 w 132"/>
                  <a:gd name="T65" fmla="*/ 2147483647 h 147"/>
                  <a:gd name="T66" fmla="*/ 2147483647 w 132"/>
                  <a:gd name="T67" fmla="*/ 2147483647 h 147"/>
                  <a:gd name="T68" fmla="*/ 2147483647 w 132"/>
                  <a:gd name="T69" fmla="*/ 2147483647 h 147"/>
                  <a:gd name="T70" fmla="*/ 2147483647 w 132"/>
                  <a:gd name="T71" fmla="*/ 2147483647 h 147"/>
                  <a:gd name="T72" fmla="*/ 2147483647 w 132"/>
                  <a:gd name="T73" fmla="*/ 2147483647 h 147"/>
                  <a:gd name="T74" fmla="*/ 2147483647 w 132"/>
                  <a:gd name="T75" fmla="*/ 2147483647 h 147"/>
                  <a:gd name="T76" fmla="*/ 2147483647 w 132"/>
                  <a:gd name="T77" fmla="*/ 2147483647 h 147"/>
                  <a:gd name="T78" fmla="*/ 2147483647 w 132"/>
                  <a:gd name="T79" fmla="*/ 0 h 1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2"/>
                  <a:gd name="T121" fmla="*/ 0 h 147"/>
                  <a:gd name="T122" fmla="*/ 132 w 132"/>
                  <a:gd name="T123" fmla="*/ 147 h 1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2" h="147">
                    <a:moveTo>
                      <a:pt x="61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6" y="2"/>
                    </a:lnTo>
                    <a:lnTo>
                      <a:pt x="79" y="3"/>
                    </a:lnTo>
                    <a:lnTo>
                      <a:pt x="85" y="1"/>
                    </a:lnTo>
                    <a:lnTo>
                      <a:pt x="91" y="0"/>
                    </a:lnTo>
                    <a:lnTo>
                      <a:pt x="96" y="0"/>
                    </a:lnTo>
                    <a:lnTo>
                      <a:pt x="101" y="1"/>
                    </a:lnTo>
                    <a:lnTo>
                      <a:pt x="107" y="2"/>
                    </a:lnTo>
                    <a:lnTo>
                      <a:pt x="113" y="3"/>
                    </a:lnTo>
                    <a:lnTo>
                      <a:pt x="118" y="3"/>
                    </a:lnTo>
                    <a:lnTo>
                      <a:pt x="123" y="3"/>
                    </a:lnTo>
                    <a:lnTo>
                      <a:pt x="126" y="4"/>
                    </a:lnTo>
                    <a:lnTo>
                      <a:pt x="128" y="5"/>
                    </a:lnTo>
                    <a:lnTo>
                      <a:pt x="130" y="6"/>
                    </a:lnTo>
                    <a:lnTo>
                      <a:pt x="131" y="7"/>
                    </a:lnTo>
                    <a:lnTo>
                      <a:pt x="119" y="48"/>
                    </a:lnTo>
                    <a:lnTo>
                      <a:pt x="95" y="66"/>
                    </a:lnTo>
                    <a:lnTo>
                      <a:pt x="93" y="70"/>
                    </a:lnTo>
                    <a:lnTo>
                      <a:pt x="90" y="73"/>
                    </a:lnTo>
                    <a:lnTo>
                      <a:pt x="86" y="76"/>
                    </a:lnTo>
                    <a:lnTo>
                      <a:pt x="84" y="79"/>
                    </a:lnTo>
                    <a:lnTo>
                      <a:pt x="81" y="82"/>
                    </a:lnTo>
                    <a:lnTo>
                      <a:pt x="79" y="85"/>
                    </a:lnTo>
                    <a:lnTo>
                      <a:pt x="77" y="90"/>
                    </a:lnTo>
                    <a:lnTo>
                      <a:pt x="77" y="95"/>
                    </a:lnTo>
                    <a:lnTo>
                      <a:pt x="79" y="101"/>
                    </a:lnTo>
                    <a:lnTo>
                      <a:pt x="81" y="107"/>
                    </a:lnTo>
                    <a:lnTo>
                      <a:pt x="83" y="113"/>
                    </a:lnTo>
                    <a:lnTo>
                      <a:pt x="85" y="119"/>
                    </a:lnTo>
                    <a:lnTo>
                      <a:pt x="86" y="125"/>
                    </a:lnTo>
                    <a:lnTo>
                      <a:pt x="87" y="131"/>
                    </a:lnTo>
                    <a:lnTo>
                      <a:pt x="87" y="136"/>
                    </a:lnTo>
                    <a:lnTo>
                      <a:pt x="86" y="142"/>
                    </a:lnTo>
                    <a:lnTo>
                      <a:pt x="86" y="143"/>
                    </a:lnTo>
                    <a:lnTo>
                      <a:pt x="86" y="144"/>
                    </a:lnTo>
                    <a:lnTo>
                      <a:pt x="86" y="145"/>
                    </a:lnTo>
                    <a:lnTo>
                      <a:pt x="86" y="146"/>
                    </a:lnTo>
                    <a:lnTo>
                      <a:pt x="85" y="146"/>
                    </a:lnTo>
                    <a:lnTo>
                      <a:pt x="84" y="145"/>
                    </a:lnTo>
                    <a:lnTo>
                      <a:pt x="80" y="141"/>
                    </a:lnTo>
                    <a:lnTo>
                      <a:pt x="76" y="138"/>
                    </a:lnTo>
                    <a:lnTo>
                      <a:pt x="73" y="134"/>
                    </a:lnTo>
                    <a:lnTo>
                      <a:pt x="68" y="131"/>
                    </a:lnTo>
                    <a:lnTo>
                      <a:pt x="64" y="127"/>
                    </a:lnTo>
                    <a:lnTo>
                      <a:pt x="58" y="124"/>
                    </a:lnTo>
                    <a:lnTo>
                      <a:pt x="54" y="122"/>
                    </a:lnTo>
                    <a:lnTo>
                      <a:pt x="48" y="121"/>
                    </a:lnTo>
                    <a:lnTo>
                      <a:pt x="45" y="123"/>
                    </a:lnTo>
                    <a:lnTo>
                      <a:pt x="41" y="123"/>
                    </a:lnTo>
                    <a:lnTo>
                      <a:pt x="38" y="124"/>
                    </a:lnTo>
                    <a:lnTo>
                      <a:pt x="35" y="124"/>
                    </a:lnTo>
                    <a:lnTo>
                      <a:pt x="32" y="124"/>
                    </a:lnTo>
                    <a:lnTo>
                      <a:pt x="30" y="123"/>
                    </a:lnTo>
                    <a:lnTo>
                      <a:pt x="26" y="123"/>
                    </a:lnTo>
                    <a:lnTo>
                      <a:pt x="23" y="121"/>
                    </a:lnTo>
                    <a:lnTo>
                      <a:pt x="0" y="95"/>
                    </a:lnTo>
                    <a:lnTo>
                      <a:pt x="26" y="85"/>
                    </a:lnTo>
                    <a:lnTo>
                      <a:pt x="37" y="57"/>
                    </a:lnTo>
                    <a:lnTo>
                      <a:pt x="38" y="54"/>
                    </a:lnTo>
                    <a:lnTo>
                      <a:pt x="40" y="52"/>
                    </a:lnTo>
                    <a:lnTo>
                      <a:pt x="42" y="50"/>
                    </a:lnTo>
                    <a:lnTo>
                      <a:pt x="46" y="50"/>
                    </a:lnTo>
                    <a:lnTo>
                      <a:pt x="49" y="44"/>
                    </a:lnTo>
                    <a:lnTo>
                      <a:pt x="51" y="39"/>
                    </a:lnTo>
                    <a:lnTo>
                      <a:pt x="54" y="34"/>
                    </a:lnTo>
                    <a:lnTo>
                      <a:pt x="56" y="28"/>
                    </a:lnTo>
                    <a:lnTo>
                      <a:pt x="58" y="22"/>
                    </a:lnTo>
                    <a:lnTo>
                      <a:pt x="59" y="16"/>
                    </a:lnTo>
                    <a:lnTo>
                      <a:pt x="59" y="11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0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396">
                <a:extLst>
                  <a:ext uri="{FF2B5EF4-FFF2-40B4-BE49-F238E27FC236}">
                    <a16:creationId xmlns:a16="http://schemas.microsoft.com/office/drawing/2014/main" id="{AD7BB51A-7D8A-BA4A-8820-BDA36DDF0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865" y="4119372"/>
                <a:ext cx="189334" cy="299316"/>
              </a:xfrm>
              <a:custGeom>
                <a:avLst/>
                <a:gdLst>
                  <a:gd name="T0" fmla="*/ 2147483647 w 136"/>
                  <a:gd name="T1" fmla="*/ 2147483647 h 215"/>
                  <a:gd name="T2" fmla="*/ 2147483647 w 136"/>
                  <a:gd name="T3" fmla="*/ 2147483647 h 215"/>
                  <a:gd name="T4" fmla="*/ 2147483647 w 136"/>
                  <a:gd name="T5" fmla="*/ 2147483647 h 215"/>
                  <a:gd name="T6" fmla="*/ 2147483647 w 136"/>
                  <a:gd name="T7" fmla="*/ 2147483647 h 215"/>
                  <a:gd name="T8" fmla="*/ 2147483647 w 136"/>
                  <a:gd name="T9" fmla="*/ 2147483647 h 215"/>
                  <a:gd name="T10" fmla="*/ 2147483647 w 136"/>
                  <a:gd name="T11" fmla="*/ 2147483647 h 215"/>
                  <a:gd name="T12" fmla="*/ 2147483647 w 136"/>
                  <a:gd name="T13" fmla="*/ 2147483647 h 215"/>
                  <a:gd name="T14" fmla="*/ 2147483647 w 136"/>
                  <a:gd name="T15" fmla="*/ 2147483647 h 215"/>
                  <a:gd name="T16" fmla="*/ 2147483647 w 136"/>
                  <a:gd name="T17" fmla="*/ 2147483647 h 215"/>
                  <a:gd name="T18" fmla="*/ 2147483647 w 136"/>
                  <a:gd name="T19" fmla="*/ 2147483647 h 215"/>
                  <a:gd name="T20" fmla="*/ 2147483647 w 136"/>
                  <a:gd name="T21" fmla="*/ 2147483647 h 215"/>
                  <a:gd name="T22" fmla="*/ 2147483647 w 136"/>
                  <a:gd name="T23" fmla="*/ 2147483647 h 215"/>
                  <a:gd name="T24" fmla="*/ 2147483647 w 136"/>
                  <a:gd name="T25" fmla="*/ 2147483647 h 215"/>
                  <a:gd name="T26" fmla="*/ 2147483647 w 136"/>
                  <a:gd name="T27" fmla="*/ 2147483647 h 215"/>
                  <a:gd name="T28" fmla="*/ 2147483647 w 136"/>
                  <a:gd name="T29" fmla="*/ 2147483647 h 215"/>
                  <a:gd name="T30" fmla="*/ 2147483647 w 136"/>
                  <a:gd name="T31" fmla="*/ 2147483647 h 215"/>
                  <a:gd name="T32" fmla="*/ 2147483647 w 136"/>
                  <a:gd name="T33" fmla="*/ 2147483647 h 215"/>
                  <a:gd name="T34" fmla="*/ 2147483647 w 136"/>
                  <a:gd name="T35" fmla="*/ 2147483647 h 215"/>
                  <a:gd name="T36" fmla="*/ 2147483647 w 136"/>
                  <a:gd name="T37" fmla="*/ 2147483647 h 215"/>
                  <a:gd name="T38" fmla="*/ 2147483647 w 136"/>
                  <a:gd name="T39" fmla="*/ 2147483647 h 215"/>
                  <a:gd name="T40" fmla="*/ 2147483647 w 136"/>
                  <a:gd name="T41" fmla="*/ 2147483647 h 215"/>
                  <a:gd name="T42" fmla="*/ 2147483647 w 136"/>
                  <a:gd name="T43" fmla="*/ 2147483647 h 215"/>
                  <a:gd name="T44" fmla="*/ 2147483647 w 136"/>
                  <a:gd name="T45" fmla="*/ 2147483647 h 215"/>
                  <a:gd name="T46" fmla="*/ 2147483647 w 136"/>
                  <a:gd name="T47" fmla="*/ 2147483647 h 215"/>
                  <a:gd name="T48" fmla="*/ 2147483647 w 136"/>
                  <a:gd name="T49" fmla="*/ 2147483647 h 215"/>
                  <a:gd name="T50" fmla="*/ 2147483647 w 136"/>
                  <a:gd name="T51" fmla="*/ 2147483647 h 215"/>
                  <a:gd name="T52" fmla="*/ 2147483647 w 136"/>
                  <a:gd name="T53" fmla="*/ 2147483647 h 215"/>
                  <a:gd name="T54" fmla="*/ 2147483647 w 136"/>
                  <a:gd name="T55" fmla="*/ 2147483647 h 215"/>
                  <a:gd name="T56" fmla="*/ 2147483647 w 136"/>
                  <a:gd name="T57" fmla="*/ 2147483647 h 215"/>
                  <a:gd name="T58" fmla="*/ 2147483647 w 136"/>
                  <a:gd name="T59" fmla="*/ 2147483647 h 215"/>
                  <a:gd name="T60" fmla="*/ 2147483647 w 136"/>
                  <a:gd name="T61" fmla="*/ 2147483647 h 215"/>
                  <a:gd name="T62" fmla="*/ 2147483647 w 136"/>
                  <a:gd name="T63" fmla="*/ 2147483647 h 215"/>
                  <a:gd name="T64" fmla="*/ 2147483647 w 136"/>
                  <a:gd name="T65" fmla="*/ 2147483647 h 215"/>
                  <a:gd name="T66" fmla="*/ 2147483647 w 136"/>
                  <a:gd name="T67" fmla="*/ 2147483647 h 215"/>
                  <a:gd name="T68" fmla="*/ 2147483647 w 136"/>
                  <a:gd name="T69" fmla="*/ 2147483647 h 215"/>
                  <a:gd name="T70" fmla="*/ 2147483647 w 136"/>
                  <a:gd name="T71" fmla="*/ 2147483647 h 215"/>
                  <a:gd name="T72" fmla="*/ 2147483647 w 136"/>
                  <a:gd name="T73" fmla="*/ 2147483647 h 215"/>
                  <a:gd name="T74" fmla="*/ 2147483647 w 136"/>
                  <a:gd name="T75" fmla="*/ 2147483647 h 215"/>
                  <a:gd name="T76" fmla="*/ 2147483647 w 136"/>
                  <a:gd name="T77" fmla="*/ 2147483647 h 215"/>
                  <a:gd name="T78" fmla="*/ 2147483647 w 136"/>
                  <a:gd name="T79" fmla="*/ 2147483647 h 215"/>
                  <a:gd name="T80" fmla="*/ 2147483647 w 136"/>
                  <a:gd name="T81" fmla="*/ 2147483647 h 215"/>
                  <a:gd name="T82" fmla="*/ 2147483647 w 136"/>
                  <a:gd name="T83" fmla="*/ 2147483647 h 215"/>
                  <a:gd name="T84" fmla="*/ 2147483647 w 136"/>
                  <a:gd name="T85" fmla="*/ 2147483647 h 215"/>
                  <a:gd name="T86" fmla="*/ 2147483647 w 136"/>
                  <a:gd name="T87" fmla="*/ 2147483647 h 215"/>
                  <a:gd name="T88" fmla="*/ 2147483647 w 136"/>
                  <a:gd name="T89" fmla="*/ 2147483647 h 215"/>
                  <a:gd name="T90" fmla="*/ 2147483647 w 136"/>
                  <a:gd name="T91" fmla="*/ 2147483647 h 215"/>
                  <a:gd name="T92" fmla="*/ 0 w 136"/>
                  <a:gd name="T93" fmla="*/ 2147483647 h 215"/>
                  <a:gd name="T94" fmla="*/ 0 w 136"/>
                  <a:gd name="T95" fmla="*/ 2147483647 h 215"/>
                  <a:gd name="T96" fmla="*/ 2147483647 w 136"/>
                  <a:gd name="T97" fmla="*/ 2147483647 h 215"/>
                  <a:gd name="T98" fmla="*/ 2147483647 w 136"/>
                  <a:gd name="T99" fmla="*/ 2147483647 h 215"/>
                  <a:gd name="T100" fmla="*/ 2147483647 w 136"/>
                  <a:gd name="T101" fmla="*/ 2147483647 h 215"/>
                  <a:gd name="T102" fmla="*/ 2147483647 w 136"/>
                  <a:gd name="T103" fmla="*/ 2147483647 h 215"/>
                  <a:gd name="T104" fmla="*/ 2147483647 w 136"/>
                  <a:gd name="T105" fmla="*/ 2147483647 h 215"/>
                  <a:gd name="T106" fmla="*/ 2147483647 w 136"/>
                  <a:gd name="T107" fmla="*/ 2147483647 h 215"/>
                  <a:gd name="T108" fmla="*/ 2147483647 w 136"/>
                  <a:gd name="T109" fmla="*/ 2147483647 h 215"/>
                  <a:gd name="T110" fmla="*/ 2147483647 w 136"/>
                  <a:gd name="T111" fmla="*/ 2147483647 h 215"/>
                  <a:gd name="T112" fmla="*/ 2147483647 w 136"/>
                  <a:gd name="T113" fmla="*/ 2147483647 h 215"/>
                  <a:gd name="T114" fmla="*/ 2147483647 w 136"/>
                  <a:gd name="T115" fmla="*/ 0 h 215"/>
                  <a:gd name="T116" fmla="*/ 2147483647 w 136"/>
                  <a:gd name="T117" fmla="*/ 0 h 215"/>
                  <a:gd name="T118" fmla="*/ 2147483647 w 136"/>
                  <a:gd name="T119" fmla="*/ 2147483647 h 215"/>
                  <a:gd name="T120" fmla="*/ 2147483647 w 136"/>
                  <a:gd name="T121" fmla="*/ 2147483647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6"/>
                  <a:gd name="T184" fmla="*/ 0 h 215"/>
                  <a:gd name="T185" fmla="*/ 136 w 136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6" h="215">
                    <a:moveTo>
                      <a:pt x="84" y="3"/>
                    </a:moveTo>
                    <a:lnTo>
                      <a:pt x="85" y="8"/>
                    </a:lnTo>
                    <a:lnTo>
                      <a:pt x="86" y="11"/>
                    </a:lnTo>
                    <a:lnTo>
                      <a:pt x="86" y="15"/>
                    </a:lnTo>
                    <a:lnTo>
                      <a:pt x="85" y="18"/>
                    </a:lnTo>
                    <a:lnTo>
                      <a:pt x="84" y="20"/>
                    </a:lnTo>
                    <a:lnTo>
                      <a:pt x="83" y="24"/>
                    </a:lnTo>
                    <a:lnTo>
                      <a:pt x="81" y="27"/>
                    </a:lnTo>
                    <a:lnTo>
                      <a:pt x="79" y="31"/>
                    </a:lnTo>
                    <a:lnTo>
                      <a:pt x="79" y="37"/>
                    </a:lnTo>
                    <a:lnTo>
                      <a:pt x="79" y="40"/>
                    </a:lnTo>
                    <a:lnTo>
                      <a:pt x="79" y="43"/>
                    </a:lnTo>
                    <a:lnTo>
                      <a:pt x="79" y="45"/>
                    </a:lnTo>
                    <a:lnTo>
                      <a:pt x="79" y="47"/>
                    </a:lnTo>
                    <a:lnTo>
                      <a:pt x="79" y="49"/>
                    </a:lnTo>
                    <a:lnTo>
                      <a:pt x="79" y="53"/>
                    </a:lnTo>
                    <a:lnTo>
                      <a:pt x="79" y="57"/>
                    </a:lnTo>
                    <a:lnTo>
                      <a:pt x="82" y="59"/>
                    </a:lnTo>
                    <a:lnTo>
                      <a:pt x="85" y="61"/>
                    </a:lnTo>
                    <a:lnTo>
                      <a:pt x="90" y="63"/>
                    </a:lnTo>
                    <a:lnTo>
                      <a:pt x="95" y="67"/>
                    </a:lnTo>
                    <a:lnTo>
                      <a:pt x="99" y="71"/>
                    </a:lnTo>
                    <a:lnTo>
                      <a:pt x="101" y="78"/>
                    </a:lnTo>
                    <a:lnTo>
                      <a:pt x="101" y="86"/>
                    </a:lnTo>
                    <a:lnTo>
                      <a:pt x="97" y="97"/>
                    </a:lnTo>
                    <a:lnTo>
                      <a:pt x="101" y="108"/>
                    </a:lnTo>
                    <a:lnTo>
                      <a:pt x="104" y="114"/>
                    </a:lnTo>
                    <a:lnTo>
                      <a:pt x="107" y="115"/>
                    </a:lnTo>
                    <a:lnTo>
                      <a:pt x="111" y="113"/>
                    </a:lnTo>
                    <a:lnTo>
                      <a:pt x="114" y="109"/>
                    </a:lnTo>
                    <a:lnTo>
                      <a:pt x="117" y="104"/>
                    </a:lnTo>
                    <a:lnTo>
                      <a:pt x="121" y="98"/>
                    </a:lnTo>
                    <a:lnTo>
                      <a:pt x="124" y="93"/>
                    </a:lnTo>
                    <a:lnTo>
                      <a:pt x="126" y="94"/>
                    </a:lnTo>
                    <a:lnTo>
                      <a:pt x="128" y="97"/>
                    </a:lnTo>
                    <a:lnTo>
                      <a:pt x="129" y="101"/>
                    </a:lnTo>
                    <a:lnTo>
                      <a:pt x="130" y="106"/>
                    </a:lnTo>
                    <a:lnTo>
                      <a:pt x="130" y="113"/>
                    </a:lnTo>
                    <a:lnTo>
                      <a:pt x="130" y="119"/>
                    </a:lnTo>
                    <a:lnTo>
                      <a:pt x="129" y="126"/>
                    </a:lnTo>
                    <a:lnTo>
                      <a:pt x="129" y="134"/>
                    </a:lnTo>
                    <a:lnTo>
                      <a:pt x="128" y="142"/>
                    </a:lnTo>
                    <a:lnTo>
                      <a:pt x="127" y="151"/>
                    </a:lnTo>
                    <a:lnTo>
                      <a:pt x="127" y="159"/>
                    </a:lnTo>
                    <a:lnTo>
                      <a:pt x="127" y="166"/>
                    </a:lnTo>
                    <a:lnTo>
                      <a:pt x="127" y="173"/>
                    </a:lnTo>
                    <a:lnTo>
                      <a:pt x="128" y="180"/>
                    </a:lnTo>
                    <a:lnTo>
                      <a:pt x="129" y="187"/>
                    </a:lnTo>
                    <a:lnTo>
                      <a:pt x="130" y="192"/>
                    </a:lnTo>
                    <a:lnTo>
                      <a:pt x="130" y="195"/>
                    </a:lnTo>
                    <a:lnTo>
                      <a:pt x="131" y="196"/>
                    </a:lnTo>
                    <a:lnTo>
                      <a:pt x="131" y="198"/>
                    </a:lnTo>
                    <a:lnTo>
                      <a:pt x="132" y="200"/>
                    </a:lnTo>
                    <a:lnTo>
                      <a:pt x="133" y="202"/>
                    </a:lnTo>
                    <a:lnTo>
                      <a:pt x="134" y="204"/>
                    </a:lnTo>
                    <a:lnTo>
                      <a:pt x="134" y="206"/>
                    </a:lnTo>
                    <a:lnTo>
                      <a:pt x="135" y="208"/>
                    </a:lnTo>
                    <a:lnTo>
                      <a:pt x="133" y="209"/>
                    </a:lnTo>
                    <a:lnTo>
                      <a:pt x="131" y="210"/>
                    </a:lnTo>
                    <a:lnTo>
                      <a:pt x="128" y="212"/>
                    </a:lnTo>
                    <a:lnTo>
                      <a:pt x="125" y="213"/>
                    </a:lnTo>
                    <a:lnTo>
                      <a:pt x="123" y="214"/>
                    </a:lnTo>
                    <a:lnTo>
                      <a:pt x="120" y="214"/>
                    </a:lnTo>
                    <a:lnTo>
                      <a:pt x="117" y="214"/>
                    </a:lnTo>
                    <a:lnTo>
                      <a:pt x="114" y="214"/>
                    </a:lnTo>
                    <a:lnTo>
                      <a:pt x="108" y="209"/>
                    </a:lnTo>
                    <a:lnTo>
                      <a:pt x="102" y="205"/>
                    </a:lnTo>
                    <a:lnTo>
                      <a:pt x="98" y="199"/>
                    </a:lnTo>
                    <a:lnTo>
                      <a:pt x="93" y="195"/>
                    </a:lnTo>
                    <a:lnTo>
                      <a:pt x="88" y="190"/>
                    </a:lnTo>
                    <a:lnTo>
                      <a:pt x="82" y="187"/>
                    </a:lnTo>
                    <a:lnTo>
                      <a:pt x="76" y="184"/>
                    </a:lnTo>
                    <a:lnTo>
                      <a:pt x="69" y="183"/>
                    </a:lnTo>
                    <a:lnTo>
                      <a:pt x="60" y="181"/>
                    </a:lnTo>
                    <a:lnTo>
                      <a:pt x="51" y="178"/>
                    </a:lnTo>
                    <a:lnTo>
                      <a:pt x="42" y="175"/>
                    </a:lnTo>
                    <a:lnTo>
                      <a:pt x="34" y="171"/>
                    </a:lnTo>
                    <a:lnTo>
                      <a:pt x="26" y="168"/>
                    </a:lnTo>
                    <a:lnTo>
                      <a:pt x="18" y="163"/>
                    </a:lnTo>
                    <a:lnTo>
                      <a:pt x="11" y="160"/>
                    </a:lnTo>
                    <a:lnTo>
                      <a:pt x="4" y="156"/>
                    </a:lnTo>
                    <a:lnTo>
                      <a:pt x="4" y="153"/>
                    </a:lnTo>
                    <a:lnTo>
                      <a:pt x="5" y="151"/>
                    </a:lnTo>
                    <a:lnTo>
                      <a:pt x="5" y="149"/>
                    </a:lnTo>
                    <a:lnTo>
                      <a:pt x="6" y="146"/>
                    </a:lnTo>
                    <a:lnTo>
                      <a:pt x="7" y="144"/>
                    </a:lnTo>
                    <a:lnTo>
                      <a:pt x="7" y="142"/>
                    </a:lnTo>
                    <a:lnTo>
                      <a:pt x="7" y="140"/>
                    </a:lnTo>
                    <a:lnTo>
                      <a:pt x="7" y="138"/>
                    </a:lnTo>
                    <a:lnTo>
                      <a:pt x="5" y="119"/>
                    </a:lnTo>
                    <a:lnTo>
                      <a:pt x="4" y="114"/>
                    </a:lnTo>
                    <a:lnTo>
                      <a:pt x="3" y="110"/>
                    </a:lnTo>
                    <a:lnTo>
                      <a:pt x="2" y="105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0" y="91"/>
                    </a:lnTo>
                    <a:lnTo>
                      <a:pt x="1" y="87"/>
                    </a:lnTo>
                    <a:lnTo>
                      <a:pt x="4" y="82"/>
                    </a:lnTo>
                    <a:lnTo>
                      <a:pt x="9" y="77"/>
                    </a:lnTo>
                    <a:lnTo>
                      <a:pt x="13" y="73"/>
                    </a:lnTo>
                    <a:lnTo>
                      <a:pt x="17" y="68"/>
                    </a:lnTo>
                    <a:lnTo>
                      <a:pt x="22" y="65"/>
                    </a:lnTo>
                    <a:lnTo>
                      <a:pt x="26" y="61"/>
                    </a:lnTo>
                    <a:lnTo>
                      <a:pt x="30" y="58"/>
                    </a:lnTo>
                    <a:lnTo>
                      <a:pt x="34" y="55"/>
                    </a:lnTo>
                    <a:lnTo>
                      <a:pt x="36" y="54"/>
                    </a:lnTo>
                    <a:lnTo>
                      <a:pt x="38" y="51"/>
                    </a:lnTo>
                    <a:lnTo>
                      <a:pt x="41" y="46"/>
                    </a:lnTo>
                    <a:lnTo>
                      <a:pt x="44" y="39"/>
                    </a:lnTo>
                    <a:lnTo>
                      <a:pt x="47" y="30"/>
                    </a:lnTo>
                    <a:lnTo>
                      <a:pt x="49" y="22"/>
                    </a:lnTo>
                    <a:lnTo>
                      <a:pt x="51" y="15"/>
                    </a:lnTo>
                    <a:lnTo>
                      <a:pt x="52" y="7"/>
                    </a:lnTo>
                    <a:lnTo>
                      <a:pt x="53" y="1"/>
                    </a:lnTo>
                    <a:lnTo>
                      <a:pt x="58" y="1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8" y="1"/>
                    </a:lnTo>
                    <a:lnTo>
                      <a:pt x="80" y="2"/>
                    </a:lnTo>
                    <a:lnTo>
                      <a:pt x="84" y="3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405">
                <a:extLst>
                  <a:ext uri="{FF2B5EF4-FFF2-40B4-BE49-F238E27FC236}">
                    <a16:creationId xmlns:a16="http://schemas.microsoft.com/office/drawing/2014/main" id="{F5E00C5C-F798-2E49-8C87-6D8F42CA0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254" y="4207077"/>
                <a:ext cx="239452" cy="154530"/>
              </a:xfrm>
              <a:custGeom>
                <a:avLst/>
                <a:gdLst>
                  <a:gd name="T0" fmla="*/ 2147483647 w 172"/>
                  <a:gd name="T1" fmla="*/ 0 h 111"/>
                  <a:gd name="T2" fmla="*/ 2147483647 w 172"/>
                  <a:gd name="T3" fmla="*/ 2147483647 h 111"/>
                  <a:gd name="T4" fmla="*/ 2147483647 w 172"/>
                  <a:gd name="T5" fmla="*/ 2147483647 h 111"/>
                  <a:gd name="T6" fmla="*/ 2147483647 w 172"/>
                  <a:gd name="T7" fmla="*/ 2147483647 h 111"/>
                  <a:gd name="T8" fmla="*/ 2147483647 w 172"/>
                  <a:gd name="T9" fmla="*/ 2147483647 h 111"/>
                  <a:gd name="T10" fmla="*/ 2147483647 w 172"/>
                  <a:gd name="T11" fmla="*/ 2147483647 h 111"/>
                  <a:gd name="T12" fmla="*/ 2147483647 w 172"/>
                  <a:gd name="T13" fmla="*/ 2147483647 h 111"/>
                  <a:gd name="T14" fmla="*/ 2147483647 w 172"/>
                  <a:gd name="T15" fmla="*/ 2147483647 h 111"/>
                  <a:gd name="T16" fmla="*/ 2147483647 w 172"/>
                  <a:gd name="T17" fmla="*/ 2147483647 h 111"/>
                  <a:gd name="T18" fmla="*/ 2147483647 w 172"/>
                  <a:gd name="T19" fmla="*/ 2147483647 h 111"/>
                  <a:gd name="T20" fmla="*/ 2147483647 w 172"/>
                  <a:gd name="T21" fmla="*/ 2147483647 h 111"/>
                  <a:gd name="T22" fmla="*/ 2147483647 w 172"/>
                  <a:gd name="T23" fmla="*/ 2147483647 h 111"/>
                  <a:gd name="T24" fmla="*/ 2147483647 w 172"/>
                  <a:gd name="T25" fmla="*/ 2147483647 h 111"/>
                  <a:gd name="T26" fmla="*/ 2147483647 w 172"/>
                  <a:gd name="T27" fmla="*/ 2147483647 h 111"/>
                  <a:gd name="T28" fmla="*/ 2147483647 w 172"/>
                  <a:gd name="T29" fmla="*/ 2147483647 h 111"/>
                  <a:gd name="T30" fmla="*/ 2147483647 w 172"/>
                  <a:gd name="T31" fmla="*/ 2147483647 h 111"/>
                  <a:gd name="T32" fmla="*/ 2147483647 w 172"/>
                  <a:gd name="T33" fmla="*/ 2147483647 h 111"/>
                  <a:gd name="T34" fmla="*/ 2147483647 w 172"/>
                  <a:gd name="T35" fmla="*/ 2147483647 h 111"/>
                  <a:gd name="T36" fmla="*/ 2147483647 w 172"/>
                  <a:gd name="T37" fmla="*/ 2147483647 h 111"/>
                  <a:gd name="T38" fmla="*/ 2147483647 w 172"/>
                  <a:gd name="T39" fmla="*/ 2147483647 h 111"/>
                  <a:gd name="T40" fmla="*/ 2147483647 w 172"/>
                  <a:gd name="T41" fmla="*/ 2147483647 h 111"/>
                  <a:gd name="T42" fmla="*/ 2147483647 w 172"/>
                  <a:gd name="T43" fmla="*/ 2147483647 h 111"/>
                  <a:gd name="T44" fmla="*/ 2147483647 w 172"/>
                  <a:gd name="T45" fmla="*/ 2147483647 h 111"/>
                  <a:gd name="T46" fmla="*/ 2147483647 w 172"/>
                  <a:gd name="T47" fmla="*/ 2147483647 h 111"/>
                  <a:gd name="T48" fmla="*/ 2147483647 w 172"/>
                  <a:gd name="T49" fmla="*/ 2147483647 h 111"/>
                  <a:gd name="T50" fmla="*/ 2147483647 w 172"/>
                  <a:gd name="T51" fmla="*/ 2147483647 h 111"/>
                  <a:gd name="T52" fmla="*/ 2147483647 w 172"/>
                  <a:gd name="T53" fmla="*/ 2147483647 h 111"/>
                  <a:gd name="T54" fmla="*/ 2147483647 w 172"/>
                  <a:gd name="T55" fmla="*/ 2147483647 h 111"/>
                  <a:gd name="T56" fmla="*/ 2147483647 w 172"/>
                  <a:gd name="T57" fmla="*/ 2147483647 h 111"/>
                  <a:gd name="T58" fmla="*/ 2147483647 w 172"/>
                  <a:gd name="T59" fmla="*/ 2147483647 h 111"/>
                  <a:gd name="T60" fmla="*/ 2147483647 w 172"/>
                  <a:gd name="T61" fmla="*/ 2147483647 h 111"/>
                  <a:gd name="T62" fmla="*/ 2147483647 w 172"/>
                  <a:gd name="T63" fmla="*/ 2147483647 h 111"/>
                  <a:gd name="T64" fmla="*/ 2147483647 w 172"/>
                  <a:gd name="T65" fmla="*/ 2147483647 h 111"/>
                  <a:gd name="T66" fmla="*/ 2147483647 w 172"/>
                  <a:gd name="T67" fmla="*/ 2147483647 h 111"/>
                  <a:gd name="T68" fmla="*/ 2147483647 w 172"/>
                  <a:gd name="T69" fmla="*/ 2147483647 h 111"/>
                  <a:gd name="T70" fmla="*/ 2147483647 w 172"/>
                  <a:gd name="T71" fmla="*/ 2147483647 h 111"/>
                  <a:gd name="T72" fmla="*/ 2147483647 w 172"/>
                  <a:gd name="T73" fmla="*/ 2147483647 h 111"/>
                  <a:gd name="T74" fmla="*/ 2147483647 w 172"/>
                  <a:gd name="T75" fmla="*/ 2147483647 h 111"/>
                  <a:gd name="T76" fmla="*/ 0 w 172"/>
                  <a:gd name="T77" fmla="*/ 2147483647 h 111"/>
                  <a:gd name="T78" fmla="*/ 2147483647 w 172"/>
                  <a:gd name="T79" fmla="*/ 2147483647 h 111"/>
                  <a:gd name="T80" fmla="*/ 2147483647 w 172"/>
                  <a:gd name="T81" fmla="*/ 2147483647 h 111"/>
                  <a:gd name="T82" fmla="*/ 2147483647 w 172"/>
                  <a:gd name="T83" fmla="*/ 2147483647 h 111"/>
                  <a:gd name="T84" fmla="*/ 2147483647 w 172"/>
                  <a:gd name="T85" fmla="*/ 2147483647 h 1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2"/>
                  <a:gd name="T130" fmla="*/ 0 h 111"/>
                  <a:gd name="T131" fmla="*/ 172 w 172"/>
                  <a:gd name="T132" fmla="*/ 111 h 11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2" h="111">
                    <a:moveTo>
                      <a:pt x="22" y="0"/>
                    </a:moveTo>
                    <a:lnTo>
                      <a:pt x="30" y="0"/>
                    </a:lnTo>
                    <a:lnTo>
                      <a:pt x="36" y="1"/>
                    </a:lnTo>
                    <a:lnTo>
                      <a:pt x="43" y="1"/>
                    </a:lnTo>
                    <a:lnTo>
                      <a:pt x="49" y="1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0" y="3"/>
                    </a:lnTo>
                    <a:lnTo>
                      <a:pt x="76" y="4"/>
                    </a:lnTo>
                    <a:lnTo>
                      <a:pt x="83" y="4"/>
                    </a:lnTo>
                    <a:lnTo>
                      <a:pt x="90" y="5"/>
                    </a:lnTo>
                    <a:lnTo>
                      <a:pt x="97" y="5"/>
                    </a:lnTo>
                    <a:lnTo>
                      <a:pt x="103" y="6"/>
                    </a:lnTo>
                    <a:lnTo>
                      <a:pt x="110" y="6"/>
                    </a:lnTo>
                    <a:lnTo>
                      <a:pt x="117" y="6"/>
                    </a:lnTo>
                    <a:lnTo>
                      <a:pt x="124" y="6"/>
                    </a:lnTo>
                    <a:lnTo>
                      <a:pt x="130" y="6"/>
                    </a:lnTo>
                    <a:lnTo>
                      <a:pt x="137" y="6"/>
                    </a:lnTo>
                    <a:lnTo>
                      <a:pt x="143" y="8"/>
                    </a:lnTo>
                    <a:lnTo>
                      <a:pt x="148" y="11"/>
                    </a:lnTo>
                    <a:lnTo>
                      <a:pt x="152" y="14"/>
                    </a:lnTo>
                    <a:lnTo>
                      <a:pt x="156" y="19"/>
                    </a:lnTo>
                    <a:lnTo>
                      <a:pt x="160" y="23"/>
                    </a:lnTo>
                    <a:lnTo>
                      <a:pt x="164" y="27"/>
                    </a:lnTo>
                    <a:lnTo>
                      <a:pt x="169" y="30"/>
                    </a:lnTo>
                    <a:lnTo>
                      <a:pt x="169" y="31"/>
                    </a:lnTo>
                    <a:lnTo>
                      <a:pt x="170" y="32"/>
                    </a:lnTo>
                    <a:lnTo>
                      <a:pt x="171" y="33"/>
                    </a:lnTo>
                    <a:lnTo>
                      <a:pt x="171" y="35"/>
                    </a:lnTo>
                    <a:lnTo>
                      <a:pt x="171" y="39"/>
                    </a:lnTo>
                    <a:lnTo>
                      <a:pt x="170" y="42"/>
                    </a:lnTo>
                    <a:lnTo>
                      <a:pt x="169" y="46"/>
                    </a:lnTo>
                    <a:lnTo>
                      <a:pt x="168" y="48"/>
                    </a:lnTo>
                    <a:lnTo>
                      <a:pt x="166" y="51"/>
                    </a:lnTo>
                    <a:lnTo>
                      <a:pt x="164" y="54"/>
                    </a:lnTo>
                    <a:lnTo>
                      <a:pt x="162" y="56"/>
                    </a:lnTo>
                    <a:lnTo>
                      <a:pt x="159" y="57"/>
                    </a:lnTo>
                    <a:lnTo>
                      <a:pt x="157" y="58"/>
                    </a:lnTo>
                    <a:lnTo>
                      <a:pt x="154" y="60"/>
                    </a:lnTo>
                    <a:lnTo>
                      <a:pt x="152" y="61"/>
                    </a:lnTo>
                    <a:lnTo>
                      <a:pt x="150" y="63"/>
                    </a:lnTo>
                    <a:lnTo>
                      <a:pt x="147" y="64"/>
                    </a:lnTo>
                    <a:lnTo>
                      <a:pt x="145" y="65"/>
                    </a:lnTo>
                    <a:lnTo>
                      <a:pt x="143" y="67"/>
                    </a:lnTo>
                    <a:lnTo>
                      <a:pt x="136" y="66"/>
                    </a:lnTo>
                    <a:lnTo>
                      <a:pt x="134" y="65"/>
                    </a:lnTo>
                    <a:lnTo>
                      <a:pt x="133" y="64"/>
                    </a:lnTo>
                    <a:lnTo>
                      <a:pt x="131" y="62"/>
                    </a:lnTo>
                    <a:lnTo>
                      <a:pt x="129" y="61"/>
                    </a:lnTo>
                    <a:lnTo>
                      <a:pt x="128" y="61"/>
                    </a:lnTo>
                    <a:lnTo>
                      <a:pt x="126" y="61"/>
                    </a:lnTo>
                    <a:lnTo>
                      <a:pt x="124" y="61"/>
                    </a:lnTo>
                    <a:lnTo>
                      <a:pt x="122" y="61"/>
                    </a:lnTo>
                    <a:lnTo>
                      <a:pt x="120" y="61"/>
                    </a:lnTo>
                    <a:lnTo>
                      <a:pt x="118" y="61"/>
                    </a:lnTo>
                    <a:lnTo>
                      <a:pt x="116" y="61"/>
                    </a:lnTo>
                    <a:lnTo>
                      <a:pt x="115" y="61"/>
                    </a:lnTo>
                    <a:lnTo>
                      <a:pt x="112" y="62"/>
                    </a:lnTo>
                    <a:lnTo>
                      <a:pt x="110" y="64"/>
                    </a:lnTo>
                    <a:lnTo>
                      <a:pt x="108" y="64"/>
                    </a:lnTo>
                    <a:lnTo>
                      <a:pt x="107" y="67"/>
                    </a:lnTo>
                    <a:lnTo>
                      <a:pt x="105" y="69"/>
                    </a:lnTo>
                    <a:lnTo>
                      <a:pt x="105" y="72"/>
                    </a:lnTo>
                    <a:lnTo>
                      <a:pt x="104" y="74"/>
                    </a:lnTo>
                    <a:lnTo>
                      <a:pt x="103" y="77"/>
                    </a:lnTo>
                    <a:lnTo>
                      <a:pt x="87" y="75"/>
                    </a:lnTo>
                    <a:lnTo>
                      <a:pt x="86" y="76"/>
                    </a:lnTo>
                    <a:lnTo>
                      <a:pt x="85" y="76"/>
                    </a:lnTo>
                    <a:lnTo>
                      <a:pt x="85" y="77"/>
                    </a:lnTo>
                    <a:lnTo>
                      <a:pt x="82" y="81"/>
                    </a:lnTo>
                    <a:lnTo>
                      <a:pt x="80" y="84"/>
                    </a:lnTo>
                    <a:lnTo>
                      <a:pt x="80" y="88"/>
                    </a:lnTo>
                    <a:lnTo>
                      <a:pt x="80" y="92"/>
                    </a:lnTo>
                    <a:lnTo>
                      <a:pt x="80" y="97"/>
                    </a:lnTo>
                    <a:lnTo>
                      <a:pt x="81" y="101"/>
                    </a:lnTo>
                    <a:lnTo>
                      <a:pt x="82" y="106"/>
                    </a:lnTo>
                    <a:lnTo>
                      <a:pt x="82" y="110"/>
                    </a:lnTo>
                    <a:lnTo>
                      <a:pt x="0" y="63"/>
                    </a:lnTo>
                    <a:lnTo>
                      <a:pt x="3" y="55"/>
                    </a:lnTo>
                    <a:lnTo>
                      <a:pt x="7" y="48"/>
                    </a:lnTo>
                    <a:lnTo>
                      <a:pt x="11" y="41"/>
                    </a:lnTo>
                    <a:lnTo>
                      <a:pt x="14" y="33"/>
                    </a:lnTo>
                    <a:lnTo>
                      <a:pt x="17" y="25"/>
                    </a:lnTo>
                    <a:lnTo>
                      <a:pt x="20" y="17"/>
                    </a:lnTo>
                    <a:lnTo>
                      <a:pt x="21" y="9"/>
                    </a:lnTo>
                    <a:lnTo>
                      <a:pt x="21" y="1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406">
                <a:extLst>
                  <a:ext uri="{FF2B5EF4-FFF2-40B4-BE49-F238E27FC236}">
                    <a16:creationId xmlns:a16="http://schemas.microsoft.com/office/drawing/2014/main" id="{7F6D1CCE-46EF-4247-B00B-46CFBDB9A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589" y="4232138"/>
                <a:ext cx="144785" cy="364747"/>
              </a:xfrm>
              <a:custGeom>
                <a:avLst/>
                <a:gdLst>
                  <a:gd name="T0" fmla="*/ 2147483647 w 104"/>
                  <a:gd name="T1" fmla="*/ 0 h 255"/>
                  <a:gd name="T2" fmla="*/ 2147483647 w 104"/>
                  <a:gd name="T3" fmla="*/ 2147483647 h 255"/>
                  <a:gd name="T4" fmla="*/ 2147483647 w 104"/>
                  <a:gd name="T5" fmla="*/ 2147483647 h 255"/>
                  <a:gd name="T6" fmla="*/ 2147483647 w 104"/>
                  <a:gd name="T7" fmla="*/ 2147483647 h 255"/>
                  <a:gd name="T8" fmla="*/ 2147483647 w 104"/>
                  <a:gd name="T9" fmla="*/ 2147483647 h 255"/>
                  <a:gd name="T10" fmla="*/ 2147483647 w 104"/>
                  <a:gd name="T11" fmla="*/ 2147483647 h 255"/>
                  <a:gd name="T12" fmla="*/ 2147483647 w 104"/>
                  <a:gd name="T13" fmla="*/ 2147483647 h 255"/>
                  <a:gd name="T14" fmla="*/ 2147483647 w 104"/>
                  <a:gd name="T15" fmla="*/ 2147483647 h 255"/>
                  <a:gd name="T16" fmla="*/ 2147483647 w 104"/>
                  <a:gd name="T17" fmla="*/ 2147483647 h 255"/>
                  <a:gd name="T18" fmla="*/ 2147483647 w 104"/>
                  <a:gd name="T19" fmla="*/ 2147483647 h 255"/>
                  <a:gd name="T20" fmla="*/ 2147483647 w 104"/>
                  <a:gd name="T21" fmla="*/ 2147483647 h 255"/>
                  <a:gd name="T22" fmla="*/ 2147483647 w 104"/>
                  <a:gd name="T23" fmla="*/ 2147483647 h 255"/>
                  <a:gd name="T24" fmla="*/ 2147483647 w 104"/>
                  <a:gd name="T25" fmla="*/ 2147483647 h 255"/>
                  <a:gd name="T26" fmla="*/ 2147483647 w 104"/>
                  <a:gd name="T27" fmla="*/ 2147483647 h 255"/>
                  <a:gd name="T28" fmla="*/ 2147483647 w 104"/>
                  <a:gd name="T29" fmla="*/ 2147483647 h 255"/>
                  <a:gd name="T30" fmla="*/ 2147483647 w 104"/>
                  <a:gd name="T31" fmla="*/ 2147483647 h 255"/>
                  <a:gd name="T32" fmla="*/ 2147483647 w 104"/>
                  <a:gd name="T33" fmla="*/ 2147483647 h 255"/>
                  <a:gd name="T34" fmla="*/ 2147483647 w 104"/>
                  <a:gd name="T35" fmla="*/ 2147483647 h 255"/>
                  <a:gd name="T36" fmla="*/ 2147483647 w 104"/>
                  <a:gd name="T37" fmla="*/ 2147483647 h 255"/>
                  <a:gd name="T38" fmla="*/ 2147483647 w 104"/>
                  <a:gd name="T39" fmla="*/ 2147483647 h 255"/>
                  <a:gd name="T40" fmla="*/ 2147483647 w 104"/>
                  <a:gd name="T41" fmla="*/ 2147483647 h 255"/>
                  <a:gd name="T42" fmla="*/ 2147483647 w 104"/>
                  <a:gd name="T43" fmla="*/ 2147483647 h 255"/>
                  <a:gd name="T44" fmla="*/ 2147483647 w 104"/>
                  <a:gd name="T45" fmla="*/ 2147483647 h 255"/>
                  <a:gd name="T46" fmla="*/ 2147483647 w 104"/>
                  <a:gd name="T47" fmla="*/ 2147483647 h 255"/>
                  <a:gd name="T48" fmla="*/ 2147483647 w 104"/>
                  <a:gd name="T49" fmla="*/ 2147483647 h 255"/>
                  <a:gd name="T50" fmla="*/ 2147483647 w 104"/>
                  <a:gd name="T51" fmla="*/ 2147483647 h 255"/>
                  <a:gd name="T52" fmla="*/ 2147483647 w 104"/>
                  <a:gd name="T53" fmla="*/ 2147483647 h 255"/>
                  <a:gd name="T54" fmla="*/ 2147483647 w 104"/>
                  <a:gd name="T55" fmla="*/ 2147483647 h 255"/>
                  <a:gd name="T56" fmla="*/ 2147483647 w 104"/>
                  <a:gd name="T57" fmla="*/ 2147483647 h 255"/>
                  <a:gd name="T58" fmla="*/ 2147483647 w 104"/>
                  <a:gd name="T59" fmla="*/ 2147483647 h 255"/>
                  <a:gd name="T60" fmla="*/ 0 w 104"/>
                  <a:gd name="T61" fmla="*/ 2147483647 h 255"/>
                  <a:gd name="T62" fmla="*/ 0 w 104"/>
                  <a:gd name="T63" fmla="*/ 2147483647 h 255"/>
                  <a:gd name="T64" fmla="*/ 2147483647 w 104"/>
                  <a:gd name="T65" fmla="*/ 2147483647 h 255"/>
                  <a:gd name="T66" fmla="*/ 2147483647 w 104"/>
                  <a:gd name="T67" fmla="*/ 2147483647 h 255"/>
                  <a:gd name="T68" fmla="*/ 2147483647 w 104"/>
                  <a:gd name="T69" fmla="*/ 2147483647 h 255"/>
                  <a:gd name="T70" fmla="*/ 2147483647 w 104"/>
                  <a:gd name="T71" fmla="*/ 2147483647 h 255"/>
                  <a:gd name="T72" fmla="*/ 2147483647 w 104"/>
                  <a:gd name="T73" fmla="*/ 2147483647 h 255"/>
                  <a:gd name="T74" fmla="*/ 2147483647 w 104"/>
                  <a:gd name="T75" fmla="*/ 2147483647 h 255"/>
                  <a:gd name="T76" fmla="*/ 2147483647 w 104"/>
                  <a:gd name="T77" fmla="*/ 2147483647 h 255"/>
                  <a:gd name="T78" fmla="*/ 2147483647 w 104"/>
                  <a:gd name="T79" fmla="*/ 2147483647 h 255"/>
                  <a:gd name="T80" fmla="*/ 2147483647 w 104"/>
                  <a:gd name="T81" fmla="*/ 2147483647 h 255"/>
                  <a:gd name="T82" fmla="*/ 2147483647 w 104"/>
                  <a:gd name="T83" fmla="*/ 2147483647 h 255"/>
                  <a:gd name="T84" fmla="*/ 2147483647 w 104"/>
                  <a:gd name="T85" fmla="*/ 2147483647 h 255"/>
                  <a:gd name="T86" fmla="*/ 2147483647 w 104"/>
                  <a:gd name="T87" fmla="*/ 2147483647 h 255"/>
                  <a:gd name="T88" fmla="*/ 2147483647 w 104"/>
                  <a:gd name="T89" fmla="*/ 2147483647 h 255"/>
                  <a:gd name="T90" fmla="*/ 0 w 104"/>
                  <a:gd name="T91" fmla="*/ 2147483647 h 255"/>
                  <a:gd name="T92" fmla="*/ 0 w 104"/>
                  <a:gd name="T93" fmla="*/ 2147483647 h 255"/>
                  <a:gd name="T94" fmla="*/ 2147483647 w 104"/>
                  <a:gd name="T95" fmla="*/ 2147483647 h 255"/>
                  <a:gd name="T96" fmla="*/ 2147483647 w 104"/>
                  <a:gd name="T97" fmla="*/ 2147483647 h 255"/>
                  <a:gd name="T98" fmla="*/ 2147483647 w 104"/>
                  <a:gd name="T99" fmla="*/ 0 h 2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"/>
                  <a:gd name="T151" fmla="*/ 0 h 255"/>
                  <a:gd name="T152" fmla="*/ 104 w 104"/>
                  <a:gd name="T153" fmla="*/ 255 h 25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" h="255">
                    <a:moveTo>
                      <a:pt x="52" y="0"/>
                    </a:moveTo>
                    <a:lnTo>
                      <a:pt x="53" y="0"/>
                    </a:lnTo>
                    <a:lnTo>
                      <a:pt x="54" y="0"/>
                    </a:lnTo>
                    <a:lnTo>
                      <a:pt x="55" y="1"/>
                    </a:lnTo>
                    <a:lnTo>
                      <a:pt x="60" y="7"/>
                    </a:lnTo>
                    <a:lnTo>
                      <a:pt x="65" y="15"/>
                    </a:lnTo>
                    <a:lnTo>
                      <a:pt x="69" y="22"/>
                    </a:lnTo>
                    <a:lnTo>
                      <a:pt x="71" y="31"/>
                    </a:lnTo>
                    <a:lnTo>
                      <a:pt x="74" y="40"/>
                    </a:lnTo>
                    <a:lnTo>
                      <a:pt x="75" y="49"/>
                    </a:lnTo>
                    <a:lnTo>
                      <a:pt x="76" y="58"/>
                    </a:lnTo>
                    <a:lnTo>
                      <a:pt x="77" y="66"/>
                    </a:lnTo>
                    <a:lnTo>
                      <a:pt x="77" y="76"/>
                    </a:lnTo>
                    <a:lnTo>
                      <a:pt x="79" y="85"/>
                    </a:lnTo>
                    <a:lnTo>
                      <a:pt x="80" y="94"/>
                    </a:lnTo>
                    <a:lnTo>
                      <a:pt x="83" y="102"/>
                    </a:lnTo>
                    <a:lnTo>
                      <a:pt x="87" y="110"/>
                    </a:lnTo>
                    <a:lnTo>
                      <a:pt x="91" y="117"/>
                    </a:lnTo>
                    <a:lnTo>
                      <a:pt x="96" y="124"/>
                    </a:lnTo>
                    <a:lnTo>
                      <a:pt x="103" y="130"/>
                    </a:lnTo>
                    <a:lnTo>
                      <a:pt x="101" y="138"/>
                    </a:lnTo>
                    <a:lnTo>
                      <a:pt x="99" y="146"/>
                    </a:lnTo>
                    <a:lnTo>
                      <a:pt x="97" y="152"/>
                    </a:lnTo>
                    <a:lnTo>
                      <a:pt x="94" y="159"/>
                    </a:lnTo>
                    <a:lnTo>
                      <a:pt x="92" y="167"/>
                    </a:lnTo>
                    <a:lnTo>
                      <a:pt x="89" y="174"/>
                    </a:lnTo>
                    <a:lnTo>
                      <a:pt x="87" y="181"/>
                    </a:lnTo>
                    <a:lnTo>
                      <a:pt x="84" y="188"/>
                    </a:lnTo>
                    <a:lnTo>
                      <a:pt x="81" y="194"/>
                    </a:lnTo>
                    <a:lnTo>
                      <a:pt x="79" y="201"/>
                    </a:lnTo>
                    <a:lnTo>
                      <a:pt x="77" y="208"/>
                    </a:lnTo>
                    <a:lnTo>
                      <a:pt x="77" y="215"/>
                    </a:lnTo>
                    <a:lnTo>
                      <a:pt x="75" y="223"/>
                    </a:lnTo>
                    <a:lnTo>
                      <a:pt x="75" y="230"/>
                    </a:lnTo>
                    <a:lnTo>
                      <a:pt x="74" y="237"/>
                    </a:lnTo>
                    <a:lnTo>
                      <a:pt x="75" y="245"/>
                    </a:lnTo>
                    <a:lnTo>
                      <a:pt x="70" y="246"/>
                    </a:lnTo>
                    <a:lnTo>
                      <a:pt x="64" y="247"/>
                    </a:lnTo>
                    <a:lnTo>
                      <a:pt x="60" y="247"/>
                    </a:lnTo>
                    <a:lnTo>
                      <a:pt x="54" y="247"/>
                    </a:lnTo>
                    <a:lnTo>
                      <a:pt x="49" y="247"/>
                    </a:lnTo>
                    <a:lnTo>
                      <a:pt x="43" y="248"/>
                    </a:lnTo>
                    <a:lnTo>
                      <a:pt x="39" y="249"/>
                    </a:lnTo>
                    <a:lnTo>
                      <a:pt x="35" y="252"/>
                    </a:lnTo>
                    <a:lnTo>
                      <a:pt x="34" y="253"/>
                    </a:lnTo>
                    <a:lnTo>
                      <a:pt x="33" y="253"/>
                    </a:lnTo>
                    <a:lnTo>
                      <a:pt x="32" y="254"/>
                    </a:lnTo>
                    <a:lnTo>
                      <a:pt x="30" y="252"/>
                    </a:lnTo>
                    <a:lnTo>
                      <a:pt x="27" y="249"/>
                    </a:lnTo>
                    <a:lnTo>
                      <a:pt x="26" y="247"/>
                    </a:lnTo>
                    <a:lnTo>
                      <a:pt x="24" y="244"/>
                    </a:lnTo>
                    <a:lnTo>
                      <a:pt x="21" y="242"/>
                    </a:lnTo>
                    <a:lnTo>
                      <a:pt x="18" y="240"/>
                    </a:lnTo>
                    <a:lnTo>
                      <a:pt x="16" y="237"/>
                    </a:lnTo>
                    <a:lnTo>
                      <a:pt x="14" y="234"/>
                    </a:lnTo>
                    <a:lnTo>
                      <a:pt x="11" y="233"/>
                    </a:lnTo>
                    <a:lnTo>
                      <a:pt x="9" y="232"/>
                    </a:lnTo>
                    <a:lnTo>
                      <a:pt x="6" y="231"/>
                    </a:lnTo>
                    <a:lnTo>
                      <a:pt x="3" y="231"/>
                    </a:lnTo>
                    <a:lnTo>
                      <a:pt x="2" y="225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0" y="207"/>
                    </a:lnTo>
                    <a:lnTo>
                      <a:pt x="0" y="201"/>
                    </a:lnTo>
                    <a:lnTo>
                      <a:pt x="1" y="195"/>
                    </a:lnTo>
                    <a:lnTo>
                      <a:pt x="2" y="189"/>
                    </a:lnTo>
                    <a:lnTo>
                      <a:pt x="3" y="184"/>
                    </a:lnTo>
                    <a:lnTo>
                      <a:pt x="8" y="180"/>
                    </a:lnTo>
                    <a:lnTo>
                      <a:pt x="12" y="177"/>
                    </a:lnTo>
                    <a:lnTo>
                      <a:pt x="15" y="171"/>
                    </a:lnTo>
                    <a:lnTo>
                      <a:pt x="18" y="166"/>
                    </a:lnTo>
                    <a:lnTo>
                      <a:pt x="20" y="159"/>
                    </a:lnTo>
                    <a:lnTo>
                      <a:pt x="21" y="153"/>
                    </a:lnTo>
                    <a:lnTo>
                      <a:pt x="21" y="147"/>
                    </a:lnTo>
                    <a:lnTo>
                      <a:pt x="21" y="140"/>
                    </a:lnTo>
                    <a:lnTo>
                      <a:pt x="16" y="134"/>
                    </a:lnTo>
                    <a:lnTo>
                      <a:pt x="13" y="128"/>
                    </a:lnTo>
                    <a:lnTo>
                      <a:pt x="11" y="121"/>
                    </a:lnTo>
                    <a:lnTo>
                      <a:pt x="9" y="115"/>
                    </a:lnTo>
                    <a:lnTo>
                      <a:pt x="9" y="108"/>
                    </a:lnTo>
                    <a:lnTo>
                      <a:pt x="9" y="102"/>
                    </a:lnTo>
                    <a:lnTo>
                      <a:pt x="9" y="95"/>
                    </a:lnTo>
                    <a:lnTo>
                      <a:pt x="9" y="88"/>
                    </a:lnTo>
                    <a:lnTo>
                      <a:pt x="9" y="81"/>
                    </a:lnTo>
                    <a:lnTo>
                      <a:pt x="9" y="74"/>
                    </a:lnTo>
                    <a:lnTo>
                      <a:pt x="9" y="67"/>
                    </a:lnTo>
                    <a:lnTo>
                      <a:pt x="9" y="61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4" y="41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1" y="20"/>
                    </a:lnTo>
                    <a:lnTo>
                      <a:pt x="2" y="18"/>
                    </a:lnTo>
                    <a:lnTo>
                      <a:pt x="3" y="16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410">
                <a:extLst>
                  <a:ext uri="{FF2B5EF4-FFF2-40B4-BE49-F238E27FC236}">
                    <a16:creationId xmlns:a16="http://schemas.microsoft.com/office/drawing/2014/main" id="{573A6439-34C2-3548-82F2-E54AEDF4D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157" y="4255804"/>
                <a:ext cx="217177" cy="288178"/>
              </a:xfrm>
              <a:custGeom>
                <a:avLst/>
                <a:gdLst>
                  <a:gd name="T0" fmla="*/ 2147483647 w 156"/>
                  <a:gd name="T1" fmla="*/ 2147483647 h 207"/>
                  <a:gd name="T2" fmla="*/ 2147483647 w 156"/>
                  <a:gd name="T3" fmla="*/ 2147483647 h 207"/>
                  <a:gd name="T4" fmla="*/ 2147483647 w 156"/>
                  <a:gd name="T5" fmla="*/ 2147483647 h 207"/>
                  <a:gd name="T6" fmla="*/ 2147483647 w 156"/>
                  <a:gd name="T7" fmla="*/ 2147483647 h 207"/>
                  <a:gd name="T8" fmla="*/ 2147483647 w 156"/>
                  <a:gd name="T9" fmla="*/ 2147483647 h 207"/>
                  <a:gd name="T10" fmla="*/ 2147483647 w 156"/>
                  <a:gd name="T11" fmla="*/ 2147483647 h 207"/>
                  <a:gd name="T12" fmla="*/ 2147483647 w 156"/>
                  <a:gd name="T13" fmla="*/ 2147483647 h 207"/>
                  <a:gd name="T14" fmla="*/ 2147483647 w 156"/>
                  <a:gd name="T15" fmla="*/ 2147483647 h 207"/>
                  <a:gd name="T16" fmla="*/ 2147483647 w 156"/>
                  <a:gd name="T17" fmla="*/ 2147483647 h 207"/>
                  <a:gd name="T18" fmla="*/ 2147483647 w 156"/>
                  <a:gd name="T19" fmla="*/ 2147483647 h 207"/>
                  <a:gd name="T20" fmla="*/ 2147483647 w 156"/>
                  <a:gd name="T21" fmla="*/ 2147483647 h 207"/>
                  <a:gd name="T22" fmla="*/ 2147483647 w 156"/>
                  <a:gd name="T23" fmla="*/ 2147483647 h 207"/>
                  <a:gd name="T24" fmla="*/ 2147483647 w 156"/>
                  <a:gd name="T25" fmla="*/ 2147483647 h 207"/>
                  <a:gd name="T26" fmla="*/ 2147483647 w 156"/>
                  <a:gd name="T27" fmla="*/ 2147483647 h 207"/>
                  <a:gd name="T28" fmla="*/ 2147483647 w 156"/>
                  <a:gd name="T29" fmla="*/ 2147483647 h 207"/>
                  <a:gd name="T30" fmla="*/ 2147483647 w 156"/>
                  <a:gd name="T31" fmla="*/ 2147483647 h 207"/>
                  <a:gd name="T32" fmla="*/ 2147483647 w 156"/>
                  <a:gd name="T33" fmla="*/ 2147483647 h 207"/>
                  <a:gd name="T34" fmla="*/ 2147483647 w 156"/>
                  <a:gd name="T35" fmla="*/ 2147483647 h 207"/>
                  <a:gd name="T36" fmla="*/ 2147483647 w 156"/>
                  <a:gd name="T37" fmla="*/ 2147483647 h 207"/>
                  <a:gd name="T38" fmla="*/ 2147483647 w 156"/>
                  <a:gd name="T39" fmla="*/ 2147483647 h 207"/>
                  <a:gd name="T40" fmla="*/ 2147483647 w 156"/>
                  <a:gd name="T41" fmla="*/ 2147483647 h 207"/>
                  <a:gd name="T42" fmla="*/ 2147483647 w 156"/>
                  <a:gd name="T43" fmla="*/ 2147483647 h 207"/>
                  <a:gd name="T44" fmla="*/ 2147483647 w 156"/>
                  <a:gd name="T45" fmla="*/ 2147483647 h 207"/>
                  <a:gd name="T46" fmla="*/ 2147483647 w 156"/>
                  <a:gd name="T47" fmla="*/ 2147483647 h 207"/>
                  <a:gd name="T48" fmla="*/ 2147483647 w 156"/>
                  <a:gd name="T49" fmla="*/ 2147483647 h 207"/>
                  <a:gd name="T50" fmla="*/ 2147483647 w 156"/>
                  <a:gd name="T51" fmla="*/ 2147483647 h 207"/>
                  <a:gd name="T52" fmla="*/ 2147483647 w 156"/>
                  <a:gd name="T53" fmla="*/ 2147483647 h 207"/>
                  <a:gd name="T54" fmla="*/ 2147483647 w 156"/>
                  <a:gd name="T55" fmla="*/ 2147483647 h 207"/>
                  <a:gd name="T56" fmla="*/ 2147483647 w 156"/>
                  <a:gd name="T57" fmla="*/ 2147483647 h 207"/>
                  <a:gd name="T58" fmla="*/ 2147483647 w 156"/>
                  <a:gd name="T59" fmla="*/ 2147483647 h 207"/>
                  <a:gd name="T60" fmla="*/ 2147483647 w 156"/>
                  <a:gd name="T61" fmla="*/ 2147483647 h 207"/>
                  <a:gd name="T62" fmla="*/ 0 w 156"/>
                  <a:gd name="T63" fmla="*/ 2147483647 h 207"/>
                  <a:gd name="T64" fmla="*/ 2147483647 w 156"/>
                  <a:gd name="T65" fmla="*/ 2147483647 h 207"/>
                  <a:gd name="T66" fmla="*/ 2147483647 w 156"/>
                  <a:gd name="T67" fmla="*/ 2147483647 h 207"/>
                  <a:gd name="T68" fmla="*/ 2147483647 w 156"/>
                  <a:gd name="T69" fmla="*/ 2147483647 h 207"/>
                  <a:gd name="T70" fmla="*/ 2147483647 w 156"/>
                  <a:gd name="T71" fmla="*/ 2147483647 h 207"/>
                  <a:gd name="T72" fmla="*/ 2147483647 w 156"/>
                  <a:gd name="T73" fmla="*/ 2147483647 h 207"/>
                  <a:gd name="T74" fmla="*/ 2147483647 w 156"/>
                  <a:gd name="T75" fmla="*/ 2147483647 h 207"/>
                  <a:gd name="T76" fmla="*/ 2147483647 w 156"/>
                  <a:gd name="T77" fmla="*/ 2147483647 h 207"/>
                  <a:gd name="T78" fmla="*/ 2147483647 w 156"/>
                  <a:gd name="T79" fmla="*/ 2147483647 h 207"/>
                  <a:gd name="T80" fmla="*/ 2147483647 w 156"/>
                  <a:gd name="T81" fmla="*/ 2147483647 h 207"/>
                  <a:gd name="T82" fmla="*/ 2147483647 w 156"/>
                  <a:gd name="T83" fmla="*/ 2147483647 h 207"/>
                  <a:gd name="T84" fmla="*/ 2147483647 w 156"/>
                  <a:gd name="T85" fmla="*/ 0 h 20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6"/>
                  <a:gd name="T130" fmla="*/ 0 h 207"/>
                  <a:gd name="T131" fmla="*/ 156 w 156"/>
                  <a:gd name="T132" fmla="*/ 207 h 20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6" h="207">
                    <a:moveTo>
                      <a:pt x="98" y="0"/>
                    </a:moveTo>
                    <a:lnTo>
                      <a:pt x="102" y="0"/>
                    </a:lnTo>
                    <a:lnTo>
                      <a:pt x="106" y="1"/>
                    </a:lnTo>
                    <a:lnTo>
                      <a:pt x="111" y="2"/>
                    </a:lnTo>
                    <a:lnTo>
                      <a:pt x="115" y="3"/>
                    </a:lnTo>
                    <a:lnTo>
                      <a:pt x="119" y="4"/>
                    </a:lnTo>
                    <a:lnTo>
                      <a:pt x="123" y="4"/>
                    </a:lnTo>
                    <a:lnTo>
                      <a:pt x="128" y="4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5" y="3"/>
                    </a:lnTo>
                    <a:lnTo>
                      <a:pt x="136" y="9"/>
                    </a:lnTo>
                    <a:lnTo>
                      <a:pt x="136" y="15"/>
                    </a:lnTo>
                    <a:lnTo>
                      <a:pt x="138" y="19"/>
                    </a:lnTo>
                    <a:lnTo>
                      <a:pt x="139" y="25"/>
                    </a:lnTo>
                    <a:lnTo>
                      <a:pt x="141" y="31"/>
                    </a:lnTo>
                    <a:lnTo>
                      <a:pt x="142" y="37"/>
                    </a:lnTo>
                    <a:lnTo>
                      <a:pt x="144" y="42"/>
                    </a:lnTo>
                    <a:lnTo>
                      <a:pt x="146" y="48"/>
                    </a:lnTo>
                    <a:lnTo>
                      <a:pt x="145" y="52"/>
                    </a:lnTo>
                    <a:lnTo>
                      <a:pt x="144" y="57"/>
                    </a:lnTo>
                    <a:lnTo>
                      <a:pt x="143" y="62"/>
                    </a:lnTo>
                    <a:lnTo>
                      <a:pt x="143" y="67"/>
                    </a:lnTo>
                    <a:lnTo>
                      <a:pt x="142" y="73"/>
                    </a:lnTo>
                    <a:lnTo>
                      <a:pt x="143" y="77"/>
                    </a:lnTo>
                    <a:lnTo>
                      <a:pt x="143" y="83"/>
                    </a:lnTo>
                    <a:lnTo>
                      <a:pt x="143" y="86"/>
                    </a:lnTo>
                    <a:lnTo>
                      <a:pt x="144" y="92"/>
                    </a:lnTo>
                    <a:lnTo>
                      <a:pt x="145" y="96"/>
                    </a:lnTo>
                    <a:lnTo>
                      <a:pt x="146" y="102"/>
                    </a:lnTo>
                    <a:lnTo>
                      <a:pt x="148" y="106"/>
                    </a:lnTo>
                    <a:lnTo>
                      <a:pt x="149" y="111"/>
                    </a:lnTo>
                    <a:lnTo>
                      <a:pt x="150" y="116"/>
                    </a:lnTo>
                    <a:lnTo>
                      <a:pt x="153" y="120"/>
                    </a:lnTo>
                    <a:lnTo>
                      <a:pt x="155" y="124"/>
                    </a:lnTo>
                    <a:lnTo>
                      <a:pt x="155" y="129"/>
                    </a:lnTo>
                    <a:lnTo>
                      <a:pt x="155" y="132"/>
                    </a:lnTo>
                    <a:lnTo>
                      <a:pt x="155" y="137"/>
                    </a:lnTo>
                    <a:lnTo>
                      <a:pt x="154" y="141"/>
                    </a:lnTo>
                    <a:lnTo>
                      <a:pt x="153" y="145"/>
                    </a:lnTo>
                    <a:lnTo>
                      <a:pt x="152" y="149"/>
                    </a:lnTo>
                    <a:lnTo>
                      <a:pt x="151" y="153"/>
                    </a:lnTo>
                    <a:lnTo>
                      <a:pt x="149" y="156"/>
                    </a:lnTo>
                    <a:lnTo>
                      <a:pt x="149" y="158"/>
                    </a:lnTo>
                    <a:lnTo>
                      <a:pt x="147" y="159"/>
                    </a:lnTo>
                    <a:lnTo>
                      <a:pt x="144" y="159"/>
                    </a:lnTo>
                    <a:lnTo>
                      <a:pt x="143" y="160"/>
                    </a:lnTo>
                    <a:lnTo>
                      <a:pt x="140" y="165"/>
                    </a:lnTo>
                    <a:lnTo>
                      <a:pt x="138" y="170"/>
                    </a:lnTo>
                    <a:lnTo>
                      <a:pt x="137" y="176"/>
                    </a:lnTo>
                    <a:lnTo>
                      <a:pt x="138" y="182"/>
                    </a:lnTo>
                    <a:lnTo>
                      <a:pt x="138" y="188"/>
                    </a:lnTo>
                    <a:lnTo>
                      <a:pt x="138" y="194"/>
                    </a:lnTo>
                    <a:lnTo>
                      <a:pt x="138" y="200"/>
                    </a:lnTo>
                    <a:lnTo>
                      <a:pt x="137" y="206"/>
                    </a:lnTo>
                    <a:lnTo>
                      <a:pt x="137" y="205"/>
                    </a:lnTo>
                    <a:lnTo>
                      <a:pt x="136" y="205"/>
                    </a:lnTo>
                    <a:lnTo>
                      <a:pt x="136" y="204"/>
                    </a:lnTo>
                    <a:lnTo>
                      <a:pt x="135" y="203"/>
                    </a:lnTo>
                    <a:lnTo>
                      <a:pt x="134" y="201"/>
                    </a:lnTo>
                    <a:lnTo>
                      <a:pt x="132" y="200"/>
                    </a:lnTo>
                    <a:lnTo>
                      <a:pt x="130" y="199"/>
                    </a:lnTo>
                    <a:lnTo>
                      <a:pt x="128" y="197"/>
                    </a:lnTo>
                    <a:lnTo>
                      <a:pt x="123" y="191"/>
                    </a:lnTo>
                    <a:lnTo>
                      <a:pt x="118" y="185"/>
                    </a:lnTo>
                    <a:lnTo>
                      <a:pt x="115" y="178"/>
                    </a:lnTo>
                    <a:lnTo>
                      <a:pt x="111" y="172"/>
                    </a:lnTo>
                    <a:lnTo>
                      <a:pt x="106" y="165"/>
                    </a:lnTo>
                    <a:lnTo>
                      <a:pt x="101" y="159"/>
                    </a:lnTo>
                    <a:lnTo>
                      <a:pt x="95" y="154"/>
                    </a:lnTo>
                    <a:lnTo>
                      <a:pt x="89" y="149"/>
                    </a:lnTo>
                    <a:lnTo>
                      <a:pt x="81" y="146"/>
                    </a:lnTo>
                    <a:lnTo>
                      <a:pt x="72" y="143"/>
                    </a:lnTo>
                    <a:lnTo>
                      <a:pt x="64" y="140"/>
                    </a:lnTo>
                    <a:lnTo>
                      <a:pt x="56" y="137"/>
                    </a:lnTo>
                    <a:lnTo>
                      <a:pt x="48" y="134"/>
                    </a:lnTo>
                    <a:lnTo>
                      <a:pt x="41" y="129"/>
                    </a:lnTo>
                    <a:lnTo>
                      <a:pt x="36" y="123"/>
                    </a:lnTo>
                    <a:lnTo>
                      <a:pt x="30" y="117"/>
                    </a:lnTo>
                    <a:lnTo>
                      <a:pt x="28" y="113"/>
                    </a:lnTo>
                    <a:lnTo>
                      <a:pt x="27" y="109"/>
                    </a:lnTo>
                    <a:lnTo>
                      <a:pt x="25" y="105"/>
                    </a:lnTo>
                    <a:lnTo>
                      <a:pt x="23" y="102"/>
                    </a:lnTo>
                    <a:lnTo>
                      <a:pt x="21" y="99"/>
                    </a:lnTo>
                    <a:lnTo>
                      <a:pt x="19" y="96"/>
                    </a:lnTo>
                    <a:lnTo>
                      <a:pt x="17" y="93"/>
                    </a:lnTo>
                    <a:lnTo>
                      <a:pt x="15" y="90"/>
                    </a:lnTo>
                    <a:lnTo>
                      <a:pt x="10" y="90"/>
                    </a:lnTo>
                    <a:lnTo>
                      <a:pt x="8" y="87"/>
                    </a:lnTo>
                    <a:lnTo>
                      <a:pt x="6" y="84"/>
                    </a:lnTo>
                    <a:lnTo>
                      <a:pt x="4" y="80"/>
                    </a:lnTo>
                    <a:lnTo>
                      <a:pt x="3" y="75"/>
                    </a:lnTo>
                    <a:lnTo>
                      <a:pt x="2" y="71"/>
                    </a:lnTo>
                    <a:lnTo>
                      <a:pt x="1" y="66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1" y="54"/>
                    </a:lnTo>
                    <a:lnTo>
                      <a:pt x="2" y="53"/>
                    </a:lnTo>
                    <a:lnTo>
                      <a:pt x="3" y="52"/>
                    </a:lnTo>
                    <a:lnTo>
                      <a:pt x="6" y="52"/>
                    </a:lnTo>
                    <a:lnTo>
                      <a:pt x="9" y="52"/>
                    </a:lnTo>
                    <a:lnTo>
                      <a:pt x="11" y="53"/>
                    </a:lnTo>
                    <a:lnTo>
                      <a:pt x="13" y="55"/>
                    </a:lnTo>
                    <a:lnTo>
                      <a:pt x="17" y="53"/>
                    </a:lnTo>
                    <a:lnTo>
                      <a:pt x="20" y="52"/>
                    </a:lnTo>
                    <a:lnTo>
                      <a:pt x="23" y="48"/>
                    </a:lnTo>
                    <a:lnTo>
                      <a:pt x="25" y="45"/>
                    </a:lnTo>
                    <a:lnTo>
                      <a:pt x="27" y="38"/>
                    </a:lnTo>
                    <a:lnTo>
                      <a:pt x="37" y="34"/>
                    </a:lnTo>
                    <a:lnTo>
                      <a:pt x="52" y="44"/>
                    </a:lnTo>
                    <a:lnTo>
                      <a:pt x="57" y="44"/>
                    </a:lnTo>
                    <a:lnTo>
                      <a:pt x="63" y="40"/>
                    </a:lnTo>
                    <a:lnTo>
                      <a:pt x="67" y="36"/>
                    </a:lnTo>
                    <a:lnTo>
                      <a:pt x="72" y="32"/>
                    </a:lnTo>
                    <a:lnTo>
                      <a:pt x="77" y="28"/>
                    </a:lnTo>
                    <a:lnTo>
                      <a:pt x="82" y="25"/>
                    </a:lnTo>
                    <a:lnTo>
                      <a:pt x="86" y="19"/>
                    </a:lnTo>
                    <a:lnTo>
                      <a:pt x="89" y="15"/>
                    </a:lnTo>
                    <a:lnTo>
                      <a:pt x="90" y="8"/>
                    </a:lnTo>
                    <a:lnTo>
                      <a:pt x="90" y="6"/>
                    </a:lnTo>
                    <a:lnTo>
                      <a:pt x="90" y="5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91" y="2"/>
                    </a:lnTo>
                    <a:lnTo>
                      <a:pt x="93" y="1"/>
                    </a:lnTo>
                    <a:lnTo>
                      <a:pt x="95" y="0"/>
                    </a:lnTo>
                    <a:lnTo>
                      <a:pt x="98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411">
                <a:extLst>
                  <a:ext uri="{FF2B5EF4-FFF2-40B4-BE49-F238E27FC236}">
                    <a16:creationId xmlns:a16="http://schemas.microsoft.com/office/drawing/2014/main" id="{87DC6D55-5885-8240-9119-656557FB3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316" y="4266940"/>
                <a:ext cx="91883" cy="133648"/>
              </a:xfrm>
              <a:custGeom>
                <a:avLst/>
                <a:gdLst>
                  <a:gd name="T0" fmla="*/ 2147483647 w 67"/>
                  <a:gd name="T1" fmla="*/ 0 h 96"/>
                  <a:gd name="T2" fmla="*/ 2147483647 w 67"/>
                  <a:gd name="T3" fmla="*/ 2147483647 h 96"/>
                  <a:gd name="T4" fmla="*/ 2147483647 w 67"/>
                  <a:gd name="T5" fmla="*/ 2147483647 h 96"/>
                  <a:gd name="T6" fmla="*/ 2147483647 w 67"/>
                  <a:gd name="T7" fmla="*/ 2147483647 h 96"/>
                  <a:gd name="T8" fmla="*/ 2147483647 w 67"/>
                  <a:gd name="T9" fmla="*/ 2147483647 h 96"/>
                  <a:gd name="T10" fmla="*/ 2147483647 w 67"/>
                  <a:gd name="T11" fmla="*/ 2147483647 h 96"/>
                  <a:gd name="T12" fmla="*/ 2147483647 w 67"/>
                  <a:gd name="T13" fmla="*/ 2147483647 h 96"/>
                  <a:gd name="T14" fmla="*/ 2147483647 w 67"/>
                  <a:gd name="T15" fmla="*/ 2147483647 h 96"/>
                  <a:gd name="T16" fmla="*/ 2147483647 w 67"/>
                  <a:gd name="T17" fmla="*/ 0 h 96"/>
                  <a:gd name="T18" fmla="*/ 2147483647 w 67"/>
                  <a:gd name="T19" fmla="*/ 2147483647 h 96"/>
                  <a:gd name="T20" fmla="*/ 2147483647 w 67"/>
                  <a:gd name="T21" fmla="*/ 2147483647 h 96"/>
                  <a:gd name="T22" fmla="*/ 2147483647 w 67"/>
                  <a:gd name="T23" fmla="*/ 2147483647 h 96"/>
                  <a:gd name="T24" fmla="*/ 2147483647 w 67"/>
                  <a:gd name="T25" fmla="*/ 2147483647 h 96"/>
                  <a:gd name="T26" fmla="*/ 2147483647 w 67"/>
                  <a:gd name="T27" fmla="*/ 2147483647 h 96"/>
                  <a:gd name="T28" fmla="*/ 2147483647 w 67"/>
                  <a:gd name="T29" fmla="*/ 2147483647 h 96"/>
                  <a:gd name="T30" fmla="*/ 2147483647 w 67"/>
                  <a:gd name="T31" fmla="*/ 2147483647 h 96"/>
                  <a:gd name="T32" fmla="*/ 2147483647 w 67"/>
                  <a:gd name="T33" fmla="*/ 2147483647 h 96"/>
                  <a:gd name="T34" fmla="*/ 2147483647 w 67"/>
                  <a:gd name="T35" fmla="*/ 2147483647 h 96"/>
                  <a:gd name="T36" fmla="*/ 2147483647 w 67"/>
                  <a:gd name="T37" fmla="*/ 2147483647 h 96"/>
                  <a:gd name="T38" fmla="*/ 2147483647 w 67"/>
                  <a:gd name="T39" fmla="*/ 2147483647 h 96"/>
                  <a:gd name="T40" fmla="*/ 2147483647 w 67"/>
                  <a:gd name="T41" fmla="*/ 2147483647 h 96"/>
                  <a:gd name="T42" fmla="*/ 2147483647 w 67"/>
                  <a:gd name="T43" fmla="*/ 2147483647 h 96"/>
                  <a:gd name="T44" fmla="*/ 2147483647 w 67"/>
                  <a:gd name="T45" fmla="*/ 2147483647 h 96"/>
                  <a:gd name="T46" fmla="*/ 2147483647 w 67"/>
                  <a:gd name="T47" fmla="*/ 2147483647 h 96"/>
                  <a:gd name="T48" fmla="*/ 2147483647 w 67"/>
                  <a:gd name="T49" fmla="*/ 2147483647 h 96"/>
                  <a:gd name="T50" fmla="*/ 2147483647 w 67"/>
                  <a:gd name="T51" fmla="*/ 2147483647 h 96"/>
                  <a:gd name="T52" fmla="*/ 2147483647 w 67"/>
                  <a:gd name="T53" fmla="*/ 2147483647 h 96"/>
                  <a:gd name="T54" fmla="*/ 2147483647 w 67"/>
                  <a:gd name="T55" fmla="*/ 2147483647 h 96"/>
                  <a:gd name="T56" fmla="*/ 2147483647 w 67"/>
                  <a:gd name="T57" fmla="*/ 2147483647 h 96"/>
                  <a:gd name="T58" fmla="*/ 2147483647 w 67"/>
                  <a:gd name="T59" fmla="*/ 2147483647 h 96"/>
                  <a:gd name="T60" fmla="*/ 2147483647 w 67"/>
                  <a:gd name="T61" fmla="*/ 2147483647 h 96"/>
                  <a:gd name="T62" fmla="*/ 2147483647 w 67"/>
                  <a:gd name="T63" fmla="*/ 2147483647 h 96"/>
                  <a:gd name="T64" fmla="*/ 2147483647 w 67"/>
                  <a:gd name="T65" fmla="*/ 2147483647 h 96"/>
                  <a:gd name="T66" fmla="*/ 2147483647 w 67"/>
                  <a:gd name="T67" fmla="*/ 2147483647 h 96"/>
                  <a:gd name="T68" fmla="*/ 2147483647 w 67"/>
                  <a:gd name="T69" fmla="*/ 2147483647 h 96"/>
                  <a:gd name="T70" fmla="*/ 2147483647 w 67"/>
                  <a:gd name="T71" fmla="*/ 2147483647 h 96"/>
                  <a:gd name="T72" fmla="*/ 2147483647 w 67"/>
                  <a:gd name="T73" fmla="*/ 2147483647 h 96"/>
                  <a:gd name="T74" fmla="*/ 2147483647 w 67"/>
                  <a:gd name="T75" fmla="*/ 2147483647 h 96"/>
                  <a:gd name="T76" fmla="*/ 2147483647 w 67"/>
                  <a:gd name="T77" fmla="*/ 2147483647 h 96"/>
                  <a:gd name="T78" fmla="*/ 2147483647 w 67"/>
                  <a:gd name="T79" fmla="*/ 2147483647 h 96"/>
                  <a:gd name="T80" fmla="*/ 2147483647 w 67"/>
                  <a:gd name="T81" fmla="*/ 2147483647 h 96"/>
                  <a:gd name="T82" fmla="*/ 2147483647 w 67"/>
                  <a:gd name="T83" fmla="*/ 2147483647 h 96"/>
                  <a:gd name="T84" fmla="*/ 2147483647 w 67"/>
                  <a:gd name="T85" fmla="*/ 2147483647 h 96"/>
                  <a:gd name="T86" fmla="*/ 2147483647 w 67"/>
                  <a:gd name="T87" fmla="*/ 2147483647 h 96"/>
                  <a:gd name="T88" fmla="*/ 2147483647 w 67"/>
                  <a:gd name="T89" fmla="*/ 2147483647 h 96"/>
                  <a:gd name="T90" fmla="*/ 2147483647 w 67"/>
                  <a:gd name="T91" fmla="*/ 2147483647 h 96"/>
                  <a:gd name="T92" fmla="*/ 2147483647 w 67"/>
                  <a:gd name="T93" fmla="*/ 2147483647 h 96"/>
                  <a:gd name="T94" fmla="*/ 2147483647 w 67"/>
                  <a:gd name="T95" fmla="*/ 2147483647 h 96"/>
                  <a:gd name="T96" fmla="*/ 2147483647 w 67"/>
                  <a:gd name="T97" fmla="*/ 2147483647 h 96"/>
                  <a:gd name="T98" fmla="*/ 2147483647 w 67"/>
                  <a:gd name="T99" fmla="*/ 2147483647 h 96"/>
                  <a:gd name="T100" fmla="*/ 2147483647 w 67"/>
                  <a:gd name="T101" fmla="*/ 2147483647 h 96"/>
                  <a:gd name="T102" fmla="*/ 2147483647 w 67"/>
                  <a:gd name="T103" fmla="*/ 2147483647 h 96"/>
                  <a:gd name="T104" fmla="*/ 2147483647 w 67"/>
                  <a:gd name="T105" fmla="*/ 2147483647 h 96"/>
                  <a:gd name="T106" fmla="*/ 2147483647 w 67"/>
                  <a:gd name="T107" fmla="*/ 2147483647 h 96"/>
                  <a:gd name="T108" fmla="*/ 2147483647 w 67"/>
                  <a:gd name="T109" fmla="*/ 2147483647 h 96"/>
                  <a:gd name="T110" fmla="*/ 2147483647 w 67"/>
                  <a:gd name="T111" fmla="*/ 2147483647 h 96"/>
                  <a:gd name="T112" fmla="*/ 2147483647 w 67"/>
                  <a:gd name="T113" fmla="*/ 2147483647 h 96"/>
                  <a:gd name="T114" fmla="*/ 2147483647 w 67"/>
                  <a:gd name="T115" fmla="*/ 2147483647 h 96"/>
                  <a:gd name="T116" fmla="*/ 0 w 67"/>
                  <a:gd name="T117" fmla="*/ 0 h 96"/>
                  <a:gd name="T118" fmla="*/ 2147483647 w 67"/>
                  <a:gd name="T119" fmla="*/ 0 h 96"/>
                  <a:gd name="T120" fmla="*/ 2147483647 w 67"/>
                  <a:gd name="T121" fmla="*/ 0 h 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7"/>
                  <a:gd name="T184" fmla="*/ 0 h 96"/>
                  <a:gd name="T185" fmla="*/ 67 w 67"/>
                  <a:gd name="T186" fmla="*/ 96 h 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7" h="96">
                    <a:moveTo>
                      <a:pt x="2" y="0"/>
                    </a:moveTo>
                    <a:lnTo>
                      <a:pt x="6" y="1"/>
                    </a:lnTo>
                    <a:lnTo>
                      <a:pt x="9" y="1"/>
                    </a:lnTo>
                    <a:lnTo>
                      <a:pt x="14" y="2"/>
                    </a:lnTo>
                    <a:lnTo>
                      <a:pt x="17" y="3"/>
                    </a:lnTo>
                    <a:lnTo>
                      <a:pt x="22" y="4"/>
                    </a:lnTo>
                    <a:lnTo>
                      <a:pt x="26" y="3"/>
                    </a:lnTo>
                    <a:lnTo>
                      <a:pt x="29" y="2"/>
                    </a:lnTo>
                    <a:lnTo>
                      <a:pt x="33" y="0"/>
                    </a:lnTo>
                    <a:lnTo>
                      <a:pt x="38" y="1"/>
                    </a:lnTo>
                    <a:lnTo>
                      <a:pt x="42" y="4"/>
                    </a:lnTo>
                    <a:lnTo>
                      <a:pt x="46" y="8"/>
                    </a:lnTo>
                    <a:lnTo>
                      <a:pt x="50" y="12"/>
                    </a:lnTo>
                    <a:lnTo>
                      <a:pt x="53" y="17"/>
                    </a:lnTo>
                    <a:lnTo>
                      <a:pt x="57" y="21"/>
                    </a:lnTo>
                    <a:lnTo>
                      <a:pt x="61" y="25"/>
                    </a:lnTo>
                    <a:lnTo>
                      <a:pt x="66" y="28"/>
                    </a:lnTo>
                    <a:lnTo>
                      <a:pt x="65" y="32"/>
                    </a:lnTo>
                    <a:lnTo>
                      <a:pt x="65" y="37"/>
                    </a:lnTo>
                    <a:lnTo>
                      <a:pt x="65" y="40"/>
                    </a:lnTo>
                    <a:lnTo>
                      <a:pt x="65" y="45"/>
                    </a:lnTo>
                    <a:lnTo>
                      <a:pt x="66" y="49"/>
                    </a:lnTo>
                    <a:lnTo>
                      <a:pt x="66" y="54"/>
                    </a:lnTo>
                    <a:lnTo>
                      <a:pt x="66" y="58"/>
                    </a:lnTo>
                    <a:lnTo>
                      <a:pt x="65" y="63"/>
                    </a:lnTo>
                    <a:lnTo>
                      <a:pt x="65" y="65"/>
                    </a:lnTo>
                    <a:lnTo>
                      <a:pt x="64" y="67"/>
                    </a:lnTo>
                    <a:lnTo>
                      <a:pt x="63" y="69"/>
                    </a:lnTo>
                    <a:lnTo>
                      <a:pt x="62" y="70"/>
                    </a:lnTo>
                    <a:lnTo>
                      <a:pt x="62" y="71"/>
                    </a:lnTo>
                    <a:lnTo>
                      <a:pt x="61" y="73"/>
                    </a:lnTo>
                    <a:lnTo>
                      <a:pt x="61" y="74"/>
                    </a:lnTo>
                    <a:lnTo>
                      <a:pt x="61" y="77"/>
                    </a:lnTo>
                    <a:lnTo>
                      <a:pt x="45" y="92"/>
                    </a:lnTo>
                    <a:lnTo>
                      <a:pt x="28" y="95"/>
                    </a:lnTo>
                    <a:lnTo>
                      <a:pt x="26" y="93"/>
                    </a:lnTo>
                    <a:lnTo>
                      <a:pt x="23" y="92"/>
                    </a:lnTo>
                    <a:lnTo>
                      <a:pt x="20" y="89"/>
                    </a:lnTo>
                    <a:lnTo>
                      <a:pt x="18" y="87"/>
                    </a:lnTo>
                    <a:lnTo>
                      <a:pt x="17" y="84"/>
                    </a:lnTo>
                    <a:lnTo>
                      <a:pt x="15" y="81"/>
                    </a:lnTo>
                    <a:lnTo>
                      <a:pt x="13" y="79"/>
                    </a:lnTo>
                    <a:lnTo>
                      <a:pt x="11" y="76"/>
                    </a:lnTo>
                    <a:lnTo>
                      <a:pt x="9" y="71"/>
                    </a:lnTo>
                    <a:lnTo>
                      <a:pt x="7" y="67"/>
                    </a:lnTo>
                    <a:lnTo>
                      <a:pt x="6" y="63"/>
                    </a:lnTo>
                    <a:lnTo>
                      <a:pt x="5" y="59"/>
                    </a:lnTo>
                    <a:lnTo>
                      <a:pt x="4" y="55"/>
                    </a:lnTo>
                    <a:lnTo>
                      <a:pt x="3" y="51"/>
                    </a:lnTo>
                    <a:lnTo>
                      <a:pt x="3" y="47"/>
                    </a:lnTo>
                    <a:lnTo>
                      <a:pt x="2" y="42"/>
                    </a:lnTo>
                    <a:lnTo>
                      <a:pt x="2" y="37"/>
                    </a:lnTo>
                    <a:lnTo>
                      <a:pt x="2" y="31"/>
                    </a:lnTo>
                    <a:lnTo>
                      <a:pt x="2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CFF99"/>
              </a:solidFill>
              <a:ln w="3175">
                <a:solidFill>
                  <a:schemeClr val="accent6"/>
                </a:solidFill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414">
                <a:extLst>
                  <a:ext uri="{FF2B5EF4-FFF2-40B4-BE49-F238E27FC236}">
                    <a16:creationId xmlns:a16="http://schemas.microsoft.com/office/drawing/2014/main" id="{ACDDDA32-C9F9-5A47-A14F-8876BE7AE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315" y="4304530"/>
                <a:ext cx="389806" cy="381453"/>
              </a:xfrm>
              <a:custGeom>
                <a:avLst/>
                <a:gdLst>
                  <a:gd name="T0" fmla="*/ 2147483647 w 280"/>
                  <a:gd name="T1" fmla="*/ 2147483647 h 274"/>
                  <a:gd name="T2" fmla="*/ 2147483647 w 280"/>
                  <a:gd name="T3" fmla="*/ 2147483647 h 274"/>
                  <a:gd name="T4" fmla="*/ 2147483647 w 280"/>
                  <a:gd name="T5" fmla="*/ 2147483647 h 274"/>
                  <a:gd name="T6" fmla="*/ 2147483647 w 280"/>
                  <a:gd name="T7" fmla="*/ 2147483647 h 274"/>
                  <a:gd name="T8" fmla="*/ 2147483647 w 280"/>
                  <a:gd name="T9" fmla="*/ 2147483647 h 274"/>
                  <a:gd name="T10" fmla="*/ 2147483647 w 280"/>
                  <a:gd name="T11" fmla="*/ 2147483647 h 274"/>
                  <a:gd name="T12" fmla="*/ 2147483647 w 280"/>
                  <a:gd name="T13" fmla="*/ 2147483647 h 274"/>
                  <a:gd name="T14" fmla="*/ 2147483647 w 280"/>
                  <a:gd name="T15" fmla="*/ 2147483647 h 274"/>
                  <a:gd name="T16" fmla="*/ 2147483647 w 280"/>
                  <a:gd name="T17" fmla="*/ 2147483647 h 274"/>
                  <a:gd name="T18" fmla="*/ 2147483647 w 280"/>
                  <a:gd name="T19" fmla="*/ 2147483647 h 274"/>
                  <a:gd name="T20" fmla="*/ 2147483647 w 280"/>
                  <a:gd name="T21" fmla="*/ 2147483647 h 274"/>
                  <a:gd name="T22" fmla="*/ 2147483647 w 280"/>
                  <a:gd name="T23" fmla="*/ 2147483647 h 274"/>
                  <a:gd name="T24" fmla="*/ 2147483647 w 280"/>
                  <a:gd name="T25" fmla="*/ 2147483647 h 274"/>
                  <a:gd name="T26" fmla="*/ 2147483647 w 280"/>
                  <a:gd name="T27" fmla="*/ 2147483647 h 274"/>
                  <a:gd name="T28" fmla="*/ 2147483647 w 280"/>
                  <a:gd name="T29" fmla="*/ 2147483647 h 274"/>
                  <a:gd name="T30" fmla="*/ 2147483647 w 280"/>
                  <a:gd name="T31" fmla="*/ 2147483647 h 274"/>
                  <a:gd name="T32" fmla="*/ 2147483647 w 280"/>
                  <a:gd name="T33" fmla="*/ 2147483647 h 274"/>
                  <a:gd name="T34" fmla="*/ 2147483647 w 280"/>
                  <a:gd name="T35" fmla="*/ 2147483647 h 274"/>
                  <a:gd name="T36" fmla="*/ 2147483647 w 280"/>
                  <a:gd name="T37" fmla="*/ 2147483647 h 274"/>
                  <a:gd name="T38" fmla="*/ 2147483647 w 280"/>
                  <a:gd name="T39" fmla="*/ 2147483647 h 274"/>
                  <a:gd name="T40" fmla="*/ 2147483647 w 280"/>
                  <a:gd name="T41" fmla="*/ 2147483647 h 274"/>
                  <a:gd name="T42" fmla="*/ 2147483647 w 280"/>
                  <a:gd name="T43" fmla="*/ 2147483647 h 274"/>
                  <a:gd name="T44" fmla="*/ 2147483647 w 280"/>
                  <a:gd name="T45" fmla="*/ 2147483647 h 274"/>
                  <a:gd name="T46" fmla="*/ 2147483647 w 280"/>
                  <a:gd name="T47" fmla="*/ 2147483647 h 274"/>
                  <a:gd name="T48" fmla="*/ 2147483647 w 280"/>
                  <a:gd name="T49" fmla="*/ 2147483647 h 274"/>
                  <a:gd name="T50" fmla="*/ 2147483647 w 280"/>
                  <a:gd name="T51" fmla="*/ 2147483647 h 274"/>
                  <a:gd name="T52" fmla="*/ 2147483647 w 280"/>
                  <a:gd name="T53" fmla="*/ 2147483647 h 274"/>
                  <a:gd name="T54" fmla="*/ 2147483647 w 280"/>
                  <a:gd name="T55" fmla="*/ 2147483647 h 274"/>
                  <a:gd name="T56" fmla="*/ 2147483647 w 280"/>
                  <a:gd name="T57" fmla="*/ 2147483647 h 274"/>
                  <a:gd name="T58" fmla="*/ 2147483647 w 280"/>
                  <a:gd name="T59" fmla="*/ 2147483647 h 274"/>
                  <a:gd name="T60" fmla="*/ 2147483647 w 280"/>
                  <a:gd name="T61" fmla="*/ 2147483647 h 274"/>
                  <a:gd name="T62" fmla="*/ 2147483647 w 280"/>
                  <a:gd name="T63" fmla="*/ 2147483647 h 274"/>
                  <a:gd name="T64" fmla="*/ 2147483647 w 280"/>
                  <a:gd name="T65" fmla="*/ 2147483647 h 274"/>
                  <a:gd name="T66" fmla="*/ 2147483647 w 280"/>
                  <a:gd name="T67" fmla="*/ 2147483647 h 274"/>
                  <a:gd name="T68" fmla="*/ 2147483647 w 280"/>
                  <a:gd name="T69" fmla="*/ 2147483647 h 274"/>
                  <a:gd name="T70" fmla="*/ 2147483647 w 280"/>
                  <a:gd name="T71" fmla="*/ 2147483647 h 274"/>
                  <a:gd name="T72" fmla="*/ 0 w 280"/>
                  <a:gd name="T73" fmla="*/ 2147483647 h 274"/>
                  <a:gd name="T74" fmla="*/ 2147483647 w 280"/>
                  <a:gd name="T75" fmla="*/ 2147483647 h 274"/>
                  <a:gd name="T76" fmla="*/ 2147483647 w 280"/>
                  <a:gd name="T77" fmla="*/ 2147483647 h 274"/>
                  <a:gd name="T78" fmla="*/ 2147483647 w 280"/>
                  <a:gd name="T79" fmla="*/ 2147483647 h 274"/>
                  <a:gd name="T80" fmla="*/ 2147483647 w 280"/>
                  <a:gd name="T81" fmla="*/ 2147483647 h 274"/>
                  <a:gd name="T82" fmla="*/ 2147483647 w 280"/>
                  <a:gd name="T83" fmla="*/ 2147483647 h 274"/>
                  <a:gd name="T84" fmla="*/ 2147483647 w 280"/>
                  <a:gd name="T85" fmla="*/ 2147483647 h 274"/>
                  <a:gd name="T86" fmla="*/ 2147483647 w 280"/>
                  <a:gd name="T87" fmla="*/ 2147483647 h 274"/>
                  <a:gd name="T88" fmla="*/ 2147483647 w 280"/>
                  <a:gd name="T89" fmla="*/ 2147483647 h 274"/>
                  <a:gd name="T90" fmla="*/ 2147483647 w 280"/>
                  <a:gd name="T91" fmla="*/ 2147483647 h 274"/>
                  <a:gd name="T92" fmla="*/ 2147483647 w 280"/>
                  <a:gd name="T93" fmla="*/ 2147483647 h 274"/>
                  <a:gd name="T94" fmla="*/ 2147483647 w 280"/>
                  <a:gd name="T95" fmla="*/ 2147483647 h 274"/>
                  <a:gd name="T96" fmla="*/ 2147483647 w 280"/>
                  <a:gd name="T97" fmla="*/ 2147483647 h 274"/>
                  <a:gd name="T98" fmla="*/ 2147483647 w 280"/>
                  <a:gd name="T99" fmla="*/ 2147483647 h 274"/>
                  <a:gd name="T100" fmla="*/ 2147483647 w 280"/>
                  <a:gd name="T101" fmla="*/ 2147483647 h 274"/>
                  <a:gd name="T102" fmla="*/ 2147483647 w 280"/>
                  <a:gd name="T103" fmla="*/ 2147483647 h 274"/>
                  <a:gd name="T104" fmla="*/ 2147483647 w 280"/>
                  <a:gd name="T105" fmla="*/ 2147483647 h 27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"/>
                  <a:gd name="T160" fmla="*/ 0 h 274"/>
                  <a:gd name="T161" fmla="*/ 280 w 280"/>
                  <a:gd name="T162" fmla="*/ 274 h 27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" h="274">
                    <a:moveTo>
                      <a:pt x="92" y="0"/>
                    </a:moveTo>
                    <a:lnTo>
                      <a:pt x="100" y="0"/>
                    </a:lnTo>
                    <a:lnTo>
                      <a:pt x="108" y="6"/>
                    </a:lnTo>
                    <a:lnTo>
                      <a:pt x="111" y="11"/>
                    </a:lnTo>
                    <a:lnTo>
                      <a:pt x="114" y="15"/>
                    </a:lnTo>
                    <a:lnTo>
                      <a:pt x="117" y="19"/>
                    </a:lnTo>
                    <a:lnTo>
                      <a:pt x="121" y="23"/>
                    </a:lnTo>
                    <a:lnTo>
                      <a:pt x="126" y="25"/>
                    </a:lnTo>
                    <a:lnTo>
                      <a:pt x="130" y="29"/>
                    </a:lnTo>
                    <a:lnTo>
                      <a:pt x="135" y="32"/>
                    </a:lnTo>
                    <a:lnTo>
                      <a:pt x="139" y="36"/>
                    </a:lnTo>
                    <a:lnTo>
                      <a:pt x="148" y="41"/>
                    </a:lnTo>
                    <a:lnTo>
                      <a:pt x="156" y="45"/>
                    </a:lnTo>
                    <a:lnTo>
                      <a:pt x="163" y="49"/>
                    </a:lnTo>
                    <a:lnTo>
                      <a:pt x="171" y="53"/>
                    </a:lnTo>
                    <a:lnTo>
                      <a:pt x="180" y="56"/>
                    </a:lnTo>
                    <a:lnTo>
                      <a:pt x="189" y="59"/>
                    </a:lnTo>
                    <a:lnTo>
                      <a:pt x="198" y="61"/>
                    </a:lnTo>
                    <a:lnTo>
                      <a:pt x="208" y="63"/>
                    </a:lnTo>
                    <a:lnTo>
                      <a:pt x="213" y="65"/>
                    </a:lnTo>
                    <a:lnTo>
                      <a:pt x="218" y="68"/>
                    </a:lnTo>
                    <a:lnTo>
                      <a:pt x="223" y="73"/>
                    </a:lnTo>
                    <a:lnTo>
                      <a:pt x="228" y="78"/>
                    </a:lnTo>
                    <a:lnTo>
                      <a:pt x="232" y="83"/>
                    </a:lnTo>
                    <a:lnTo>
                      <a:pt x="237" y="88"/>
                    </a:lnTo>
                    <a:lnTo>
                      <a:pt x="243" y="91"/>
                    </a:lnTo>
                    <a:lnTo>
                      <a:pt x="249" y="93"/>
                    </a:lnTo>
                    <a:lnTo>
                      <a:pt x="253" y="93"/>
                    </a:lnTo>
                    <a:lnTo>
                      <a:pt x="256" y="92"/>
                    </a:lnTo>
                    <a:lnTo>
                      <a:pt x="258" y="90"/>
                    </a:lnTo>
                    <a:lnTo>
                      <a:pt x="262" y="88"/>
                    </a:lnTo>
                    <a:lnTo>
                      <a:pt x="265" y="86"/>
                    </a:lnTo>
                    <a:lnTo>
                      <a:pt x="268" y="85"/>
                    </a:lnTo>
                    <a:lnTo>
                      <a:pt x="272" y="83"/>
                    </a:lnTo>
                    <a:lnTo>
                      <a:pt x="274" y="83"/>
                    </a:lnTo>
                    <a:lnTo>
                      <a:pt x="276" y="92"/>
                    </a:lnTo>
                    <a:lnTo>
                      <a:pt x="279" y="105"/>
                    </a:lnTo>
                    <a:lnTo>
                      <a:pt x="278" y="108"/>
                    </a:lnTo>
                    <a:lnTo>
                      <a:pt x="275" y="110"/>
                    </a:lnTo>
                    <a:lnTo>
                      <a:pt x="273" y="113"/>
                    </a:lnTo>
                    <a:lnTo>
                      <a:pt x="270" y="114"/>
                    </a:lnTo>
                    <a:lnTo>
                      <a:pt x="266" y="116"/>
                    </a:lnTo>
                    <a:lnTo>
                      <a:pt x="263" y="117"/>
                    </a:lnTo>
                    <a:lnTo>
                      <a:pt x="260" y="119"/>
                    </a:lnTo>
                    <a:lnTo>
                      <a:pt x="257" y="121"/>
                    </a:lnTo>
                    <a:lnTo>
                      <a:pt x="253" y="126"/>
                    </a:lnTo>
                    <a:lnTo>
                      <a:pt x="248" y="133"/>
                    </a:lnTo>
                    <a:lnTo>
                      <a:pt x="244" y="139"/>
                    </a:lnTo>
                    <a:lnTo>
                      <a:pt x="240" y="145"/>
                    </a:lnTo>
                    <a:lnTo>
                      <a:pt x="235" y="151"/>
                    </a:lnTo>
                    <a:lnTo>
                      <a:pt x="230" y="157"/>
                    </a:lnTo>
                    <a:lnTo>
                      <a:pt x="225" y="161"/>
                    </a:lnTo>
                    <a:lnTo>
                      <a:pt x="218" y="166"/>
                    </a:lnTo>
                    <a:lnTo>
                      <a:pt x="209" y="168"/>
                    </a:lnTo>
                    <a:lnTo>
                      <a:pt x="200" y="169"/>
                    </a:lnTo>
                    <a:lnTo>
                      <a:pt x="191" y="171"/>
                    </a:lnTo>
                    <a:lnTo>
                      <a:pt x="181" y="173"/>
                    </a:lnTo>
                    <a:lnTo>
                      <a:pt x="172" y="175"/>
                    </a:lnTo>
                    <a:lnTo>
                      <a:pt x="163" y="178"/>
                    </a:lnTo>
                    <a:lnTo>
                      <a:pt x="155" y="181"/>
                    </a:lnTo>
                    <a:lnTo>
                      <a:pt x="146" y="184"/>
                    </a:lnTo>
                    <a:lnTo>
                      <a:pt x="144" y="188"/>
                    </a:lnTo>
                    <a:lnTo>
                      <a:pt x="141" y="191"/>
                    </a:lnTo>
                    <a:lnTo>
                      <a:pt x="139" y="194"/>
                    </a:lnTo>
                    <a:lnTo>
                      <a:pt x="136" y="198"/>
                    </a:lnTo>
                    <a:lnTo>
                      <a:pt x="133" y="202"/>
                    </a:lnTo>
                    <a:lnTo>
                      <a:pt x="131" y="205"/>
                    </a:lnTo>
                    <a:lnTo>
                      <a:pt x="129" y="209"/>
                    </a:lnTo>
                    <a:lnTo>
                      <a:pt x="127" y="213"/>
                    </a:lnTo>
                    <a:lnTo>
                      <a:pt x="126" y="215"/>
                    </a:lnTo>
                    <a:lnTo>
                      <a:pt x="125" y="218"/>
                    </a:lnTo>
                    <a:lnTo>
                      <a:pt x="124" y="221"/>
                    </a:lnTo>
                    <a:lnTo>
                      <a:pt x="123" y="224"/>
                    </a:lnTo>
                    <a:lnTo>
                      <a:pt x="122" y="227"/>
                    </a:lnTo>
                    <a:lnTo>
                      <a:pt x="121" y="229"/>
                    </a:lnTo>
                    <a:lnTo>
                      <a:pt x="119" y="232"/>
                    </a:lnTo>
                    <a:lnTo>
                      <a:pt x="117" y="234"/>
                    </a:lnTo>
                    <a:lnTo>
                      <a:pt x="115" y="239"/>
                    </a:lnTo>
                    <a:lnTo>
                      <a:pt x="113" y="245"/>
                    </a:lnTo>
                    <a:lnTo>
                      <a:pt x="110" y="250"/>
                    </a:lnTo>
                    <a:lnTo>
                      <a:pt x="107" y="255"/>
                    </a:lnTo>
                    <a:lnTo>
                      <a:pt x="104" y="260"/>
                    </a:lnTo>
                    <a:lnTo>
                      <a:pt x="100" y="265"/>
                    </a:lnTo>
                    <a:lnTo>
                      <a:pt x="95" y="269"/>
                    </a:lnTo>
                    <a:lnTo>
                      <a:pt x="90" y="273"/>
                    </a:lnTo>
                    <a:lnTo>
                      <a:pt x="83" y="271"/>
                    </a:lnTo>
                    <a:lnTo>
                      <a:pt x="77" y="268"/>
                    </a:lnTo>
                    <a:lnTo>
                      <a:pt x="73" y="264"/>
                    </a:lnTo>
                    <a:lnTo>
                      <a:pt x="69" y="259"/>
                    </a:lnTo>
                    <a:lnTo>
                      <a:pt x="65" y="256"/>
                    </a:lnTo>
                    <a:lnTo>
                      <a:pt x="60" y="253"/>
                    </a:lnTo>
                    <a:lnTo>
                      <a:pt x="54" y="250"/>
                    </a:lnTo>
                    <a:lnTo>
                      <a:pt x="47" y="250"/>
                    </a:lnTo>
                    <a:lnTo>
                      <a:pt x="43" y="247"/>
                    </a:lnTo>
                    <a:lnTo>
                      <a:pt x="40" y="244"/>
                    </a:lnTo>
                    <a:lnTo>
                      <a:pt x="36" y="241"/>
                    </a:lnTo>
                    <a:lnTo>
                      <a:pt x="32" y="239"/>
                    </a:lnTo>
                    <a:lnTo>
                      <a:pt x="28" y="238"/>
                    </a:lnTo>
                    <a:lnTo>
                      <a:pt x="24" y="236"/>
                    </a:lnTo>
                    <a:lnTo>
                      <a:pt x="19" y="234"/>
                    </a:lnTo>
                    <a:lnTo>
                      <a:pt x="13" y="232"/>
                    </a:lnTo>
                    <a:lnTo>
                      <a:pt x="10" y="229"/>
                    </a:lnTo>
                    <a:lnTo>
                      <a:pt x="9" y="226"/>
                    </a:lnTo>
                    <a:lnTo>
                      <a:pt x="8" y="222"/>
                    </a:lnTo>
                    <a:lnTo>
                      <a:pt x="7" y="218"/>
                    </a:lnTo>
                    <a:lnTo>
                      <a:pt x="6" y="214"/>
                    </a:lnTo>
                    <a:lnTo>
                      <a:pt x="5" y="211"/>
                    </a:lnTo>
                    <a:lnTo>
                      <a:pt x="3" y="207"/>
                    </a:lnTo>
                    <a:lnTo>
                      <a:pt x="1" y="204"/>
                    </a:lnTo>
                    <a:lnTo>
                      <a:pt x="0" y="198"/>
                    </a:lnTo>
                    <a:lnTo>
                      <a:pt x="0" y="191"/>
                    </a:lnTo>
                    <a:lnTo>
                      <a:pt x="0" y="185"/>
                    </a:lnTo>
                    <a:lnTo>
                      <a:pt x="1" y="179"/>
                    </a:lnTo>
                    <a:lnTo>
                      <a:pt x="1" y="173"/>
                    </a:lnTo>
                    <a:lnTo>
                      <a:pt x="2" y="167"/>
                    </a:lnTo>
                    <a:lnTo>
                      <a:pt x="3" y="161"/>
                    </a:lnTo>
                    <a:lnTo>
                      <a:pt x="4" y="155"/>
                    </a:lnTo>
                    <a:lnTo>
                      <a:pt x="5" y="150"/>
                    </a:lnTo>
                    <a:lnTo>
                      <a:pt x="7" y="145"/>
                    </a:lnTo>
                    <a:lnTo>
                      <a:pt x="8" y="140"/>
                    </a:lnTo>
                    <a:lnTo>
                      <a:pt x="10" y="136"/>
                    </a:lnTo>
                    <a:lnTo>
                      <a:pt x="13" y="131"/>
                    </a:lnTo>
                    <a:lnTo>
                      <a:pt x="15" y="126"/>
                    </a:lnTo>
                    <a:lnTo>
                      <a:pt x="17" y="121"/>
                    </a:lnTo>
                    <a:lnTo>
                      <a:pt x="19" y="116"/>
                    </a:lnTo>
                    <a:lnTo>
                      <a:pt x="21" y="113"/>
                    </a:lnTo>
                    <a:lnTo>
                      <a:pt x="23" y="108"/>
                    </a:lnTo>
                    <a:lnTo>
                      <a:pt x="24" y="104"/>
                    </a:lnTo>
                    <a:lnTo>
                      <a:pt x="26" y="99"/>
                    </a:lnTo>
                    <a:lnTo>
                      <a:pt x="27" y="95"/>
                    </a:lnTo>
                    <a:lnTo>
                      <a:pt x="29" y="90"/>
                    </a:lnTo>
                    <a:lnTo>
                      <a:pt x="30" y="85"/>
                    </a:lnTo>
                    <a:lnTo>
                      <a:pt x="32" y="80"/>
                    </a:lnTo>
                    <a:lnTo>
                      <a:pt x="32" y="79"/>
                    </a:lnTo>
                    <a:lnTo>
                      <a:pt x="33" y="79"/>
                    </a:lnTo>
                    <a:lnTo>
                      <a:pt x="34" y="79"/>
                    </a:lnTo>
                    <a:lnTo>
                      <a:pt x="34" y="78"/>
                    </a:lnTo>
                    <a:lnTo>
                      <a:pt x="40" y="78"/>
                    </a:lnTo>
                    <a:lnTo>
                      <a:pt x="46" y="76"/>
                    </a:lnTo>
                    <a:lnTo>
                      <a:pt x="51" y="73"/>
                    </a:lnTo>
                    <a:lnTo>
                      <a:pt x="55" y="69"/>
                    </a:lnTo>
                    <a:lnTo>
                      <a:pt x="60" y="67"/>
                    </a:lnTo>
                    <a:lnTo>
                      <a:pt x="64" y="62"/>
                    </a:lnTo>
                    <a:lnTo>
                      <a:pt x="67" y="58"/>
                    </a:lnTo>
                    <a:lnTo>
                      <a:pt x="69" y="54"/>
                    </a:lnTo>
                    <a:lnTo>
                      <a:pt x="70" y="52"/>
                    </a:lnTo>
                    <a:lnTo>
                      <a:pt x="71" y="51"/>
                    </a:lnTo>
                    <a:lnTo>
                      <a:pt x="71" y="49"/>
                    </a:lnTo>
                    <a:lnTo>
                      <a:pt x="73" y="48"/>
                    </a:lnTo>
                    <a:lnTo>
                      <a:pt x="75" y="42"/>
                    </a:lnTo>
                    <a:lnTo>
                      <a:pt x="76" y="37"/>
                    </a:lnTo>
                    <a:lnTo>
                      <a:pt x="76" y="31"/>
                    </a:lnTo>
                    <a:lnTo>
                      <a:pt x="75" y="26"/>
                    </a:lnTo>
                    <a:lnTo>
                      <a:pt x="74" y="22"/>
                    </a:lnTo>
                    <a:lnTo>
                      <a:pt x="74" y="16"/>
                    </a:lnTo>
                    <a:lnTo>
                      <a:pt x="74" y="11"/>
                    </a:lnTo>
                    <a:lnTo>
                      <a:pt x="76" y="5"/>
                    </a:lnTo>
                    <a:lnTo>
                      <a:pt x="77" y="4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9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416">
                <a:extLst>
                  <a:ext uri="{FF2B5EF4-FFF2-40B4-BE49-F238E27FC236}">
                    <a16:creationId xmlns:a16="http://schemas.microsoft.com/office/drawing/2014/main" id="{3523C566-6406-E945-8B44-E37FE46F0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513" y="4310099"/>
                <a:ext cx="1149927" cy="647355"/>
              </a:xfrm>
              <a:custGeom>
                <a:avLst/>
                <a:gdLst>
                  <a:gd name="T0" fmla="*/ 2147483647 w 826"/>
                  <a:gd name="T1" fmla="*/ 2147483647 h 465"/>
                  <a:gd name="T2" fmla="*/ 2147483647 w 826"/>
                  <a:gd name="T3" fmla="*/ 2147483647 h 465"/>
                  <a:gd name="T4" fmla="*/ 2147483647 w 826"/>
                  <a:gd name="T5" fmla="*/ 2147483647 h 465"/>
                  <a:gd name="T6" fmla="*/ 2147483647 w 826"/>
                  <a:gd name="T7" fmla="*/ 2147483647 h 465"/>
                  <a:gd name="T8" fmla="*/ 2147483647 w 826"/>
                  <a:gd name="T9" fmla="*/ 2147483647 h 465"/>
                  <a:gd name="T10" fmla="*/ 2147483647 w 826"/>
                  <a:gd name="T11" fmla="*/ 2147483647 h 465"/>
                  <a:gd name="T12" fmla="*/ 2147483647 w 826"/>
                  <a:gd name="T13" fmla="*/ 2147483647 h 465"/>
                  <a:gd name="T14" fmla="*/ 2147483647 w 826"/>
                  <a:gd name="T15" fmla="*/ 2147483647 h 465"/>
                  <a:gd name="T16" fmla="*/ 2147483647 w 826"/>
                  <a:gd name="T17" fmla="*/ 2147483647 h 465"/>
                  <a:gd name="T18" fmla="*/ 2147483647 w 826"/>
                  <a:gd name="T19" fmla="*/ 2147483647 h 465"/>
                  <a:gd name="T20" fmla="*/ 2147483647 w 826"/>
                  <a:gd name="T21" fmla="*/ 2147483647 h 465"/>
                  <a:gd name="T22" fmla="*/ 2147483647 w 826"/>
                  <a:gd name="T23" fmla="*/ 2147483647 h 465"/>
                  <a:gd name="T24" fmla="*/ 2147483647 w 826"/>
                  <a:gd name="T25" fmla="*/ 2147483647 h 465"/>
                  <a:gd name="T26" fmla="*/ 2147483647 w 826"/>
                  <a:gd name="T27" fmla="*/ 2147483647 h 465"/>
                  <a:gd name="T28" fmla="*/ 2147483647 w 826"/>
                  <a:gd name="T29" fmla="*/ 2147483647 h 465"/>
                  <a:gd name="T30" fmla="*/ 2147483647 w 826"/>
                  <a:gd name="T31" fmla="*/ 2147483647 h 465"/>
                  <a:gd name="T32" fmla="*/ 2147483647 w 826"/>
                  <a:gd name="T33" fmla="*/ 2147483647 h 465"/>
                  <a:gd name="T34" fmla="*/ 2147483647 w 826"/>
                  <a:gd name="T35" fmla="*/ 2147483647 h 465"/>
                  <a:gd name="T36" fmla="*/ 2147483647 w 826"/>
                  <a:gd name="T37" fmla="*/ 2147483647 h 465"/>
                  <a:gd name="T38" fmla="*/ 2147483647 w 826"/>
                  <a:gd name="T39" fmla="*/ 2147483647 h 465"/>
                  <a:gd name="T40" fmla="*/ 2147483647 w 826"/>
                  <a:gd name="T41" fmla="*/ 2147483647 h 465"/>
                  <a:gd name="T42" fmla="*/ 2147483647 w 826"/>
                  <a:gd name="T43" fmla="*/ 2147483647 h 465"/>
                  <a:gd name="T44" fmla="*/ 2147483647 w 826"/>
                  <a:gd name="T45" fmla="*/ 2147483647 h 465"/>
                  <a:gd name="T46" fmla="*/ 2147483647 w 826"/>
                  <a:gd name="T47" fmla="*/ 2147483647 h 465"/>
                  <a:gd name="T48" fmla="*/ 2147483647 w 826"/>
                  <a:gd name="T49" fmla="*/ 2147483647 h 465"/>
                  <a:gd name="T50" fmla="*/ 2147483647 w 826"/>
                  <a:gd name="T51" fmla="*/ 2147483647 h 465"/>
                  <a:gd name="T52" fmla="*/ 2147483647 w 826"/>
                  <a:gd name="T53" fmla="*/ 2147483647 h 465"/>
                  <a:gd name="T54" fmla="*/ 2147483647 w 826"/>
                  <a:gd name="T55" fmla="*/ 2147483647 h 465"/>
                  <a:gd name="T56" fmla="*/ 2147483647 w 826"/>
                  <a:gd name="T57" fmla="*/ 2147483647 h 465"/>
                  <a:gd name="T58" fmla="*/ 2147483647 w 826"/>
                  <a:gd name="T59" fmla="*/ 2147483647 h 465"/>
                  <a:gd name="T60" fmla="*/ 2147483647 w 826"/>
                  <a:gd name="T61" fmla="*/ 2147483647 h 465"/>
                  <a:gd name="T62" fmla="*/ 2147483647 w 826"/>
                  <a:gd name="T63" fmla="*/ 2147483647 h 465"/>
                  <a:gd name="T64" fmla="*/ 2147483647 w 826"/>
                  <a:gd name="T65" fmla="*/ 2147483647 h 465"/>
                  <a:gd name="T66" fmla="*/ 2147483647 w 826"/>
                  <a:gd name="T67" fmla="*/ 2147483647 h 465"/>
                  <a:gd name="T68" fmla="*/ 2147483647 w 826"/>
                  <a:gd name="T69" fmla="*/ 2147483647 h 465"/>
                  <a:gd name="T70" fmla="*/ 2147483647 w 826"/>
                  <a:gd name="T71" fmla="*/ 2147483647 h 465"/>
                  <a:gd name="T72" fmla="*/ 2147483647 w 826"/>
                  <a:gd name="T73" fmla="*/ 2147483647 h 465"/>
                  <a:gd name="T74" fmla="*/ 2147483647 w 826"/>
                  <a:gd name="T75" fmla="*/ 2147483647 h 465"/>
                  <a:gd name="T76" fmla="*/ 2147483647 w 826"/>
                  <a:gd name="T77" fmla="*/ 2147483647 h 465"/>
                  <a:gd name="T78" fmla="*/ 2147483647 w 826"/>
                  <a:gd name="T79" fmla="*/ 2147483647 h 465"/>
                  <a:gd name="T80" fmla="*/ 2147483647 w 826"/>
                  <a:gd name="T81" fmla="*/ 2147483647 h 465"/>
                  <a:gd name="T82" fmla="*/ 2147483647 w 826"/>
                  <a:gd name="T83" fmla="*/ 2147483647 h 465"/>
                  <a:gd name="T84" fmla="*/ 2147483647 w 826"/>
                  <a:gd name="T85" fmla="*/ 2147483647 h 465"/>
                  <a:gd name="T86" fmla="*/ 2147483647 w 826"/>
                  <a:gd name="T87" fmla="*/ 2147483647 h 465"/>
                  <a:gd name="T88" fmla="*/ 2147483647 w 826"/>
                  <a:gd name="T89" fmla="*/ 2147483647 h 465"/>
                  <a:gd name="T90" fmla="*/ 2147483647 w 826"/>
                  <a:gd name="T91" fmla="*/ 2147483647 h 465"/>
                  <a:gd name="T92" fmla="*/ 2147483647 w 826"/>
                  <a:gd name="T93" fmla="*/ 2147483647 h 465"/>
                  <a:gd name="T94" fmla="*/ 2147483647 w 826"/>
                  <a:gd name="T95" fmla="*/ 2147483647 h 465"/>
                  <a:gd name="T96" fmla="*/ 2147483647 w 826"/>
                  <a:gd name="T97" fmla="*/ 2147483647 h 465"/>
                  <a:gd name="T98" fmla="*/ 2147483647 w 826"/>
                  <a:gd name="T99" fmla="*/ 2147483647 h 465"/>
                  <a:gd name="T100" fmla="*/ 2147483647 w 826"/>
                  <a:gd name="T101" fmla="*/ 2147483647 h 465"/>
                  <a:gd name="T102" fmla="*/ 2147483647 w 826"/>
                  <a:gd name="T103" fmla="*/ 2147483647 h 465"/>
                  <a:gd name="T104" fmla="*/ 2147483647 w 826"/>
                  <a:gd name="T105" fmla="*/ 2147483647 h 465"/>
                  <a:gd name="T106" fmla="*/ 2147483647 w 826"/>
                  <a:gd name="T107" fmla="*/ 2147483647 h 4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26"/>
                  <a:gd name="T163" fmla="*/ 0 h 465"/>
                  <a:gd name="T164" fmla="*/ 826 w 826"/>
                  <a:gd name="T165" fmla="*/ 465 h 4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26" h="465">
                    <a:moveTo>
                      <a:pt x="634" y="0"/>
                    </a:moveTo>
                    <a:lnTo>
                      <a:pt x="645" y="2"/>
                    </a:lnTo>
                    <a:lnTo>
                      <a:pt x="656" y="5"/>
                    </a:lnTo>
                    <a:lnTo>
                      <a:pt x="665" y="9"/>
                    </a:lnTo>
                    <a:lnTo>
                      <a:pt x="673" y="13"/>
                    </a:lnTo>
                    <a:lnTo>
                      <a:pt x="682" y="17"/>
                    </a:lnTo>
                    <a:lnTo>
                      <a:pt x="689" y="22"/>
                    </a:lnTo>
                    <a:lnTo>
                      <a:pt x="697" y="27"/>
                    </a:lnTo>
                    <a:lnTo>
                      <a:pt x="704" y="31"/>
                    </a:lnTo>
                    <a:lnTo>
                      <a:pt x="711" y="36"/>
                    </a:lnTo>
                    <a:lnTo>
                      <a:pt x="718" y="39"/>
                    </a:lnTo>
                    <a:lnTo>
                      <a:pt x="726" y="43"/>
                    </a:lnTo>
                    <a:lnTo>
                      <a:pt x="733" y="47"/>
                    </a:lnTo>
                    <a:lnTo>
                      <a:pt x="742" y="49"/>
                    </a:lnTo>
                    <a:lnTo>
                      <a:pt x="751" y="52"/>
                    </a:lnTo>
                    <a:lnTo>
                      <a:pt x="760" y="53"/>
                    </a:lnTo>
                    <a:lnTo>
                      <a:pt x="771" y="54"/>
                    </a:lnTo>
                    <a:lnTo>
                      <a:pt x="773" y="52"/>
                    </a:lnTo>
                    <a:lnTo>
                      <a:pt x="780" y="52"/>
                    </a:lnTo>
                    <a:lnTo>
                      <a:pt x="789" y="52"/>
                    </a:lnTo>
                    <a:lnTo>
                      <a:pt x="799" y="54"/>
                    </a:lnTo>
                    <a:lnTo>
                      <a:pt x="809" y="56"/>
                    </a:lnTo>
                    <a:lnTo>
                      <a:pt x="818" y="60"/>
                    </a:lnTo>
                    <a:lnTo>
                      <a:pt x="824" y="66"/>
                    </a:lnTo>
                    <a:lnTo>
                      <a:pt x="825" y="72"/>
                    </a:lnTo>
                    <a:lnTo>
                      <a:pt x="824" y="76"/>
                    </a:lnTo>
                    <a:lnTo>
                      <a:pt x="824" y="82"/>
                    </a:lnTo>
                    <a:lnTo>
                      <a:pt x="823" y="87"/>
                    </a:lnTo>
                    <a:lnTo>
                      <a:pt x="822" y="93"/>
                    </a:lnTo>
                    <a:lnTo>
                      <a:pt x="822" y="98"/>
                    </a:lnTo>
                    <a:lnTo>
                      <a:pt x="821" y="104"/>
                    </a:lnTo>
                    <a:lnTo>
                      <a:pt x="820" y="109"/>
                    </a:lnTo>
                    <a:lnTo>
                      <a:pt x="820" y="115"/>
                    </a:lnTo>
                    <a:lnTo>
                      <a:pt x="819" y="120"/>
                    </a:lnTo>
                    <a:lnTo>
                      <a:pt x="817" y="125"/>
                    </a:lnTo>
                    <a:lnTo>
                      <a:pt x="816" y="131"/>
                    </a:lnTo>
                    <a:lnTo>
                      <a:pt x="815" y="135"/>
                    </a:lnTo>
                    <a:lnTo>
                      <a:pt x="813" y="140"/>
                    </a:lnTo>
                    <a:lnTo>
                      <a:pt x="810" y="145"/>
                    </a:lnTo>
                    <a:lnTo>
                      <a:pt x="808" y="149"/>
                    </a:lnTo>
                    <a:lnTo>
                      <a:pt x="804" y="152"/>
                    </a:lnTo>
                    <a:lnTo>
                      <a:pt x="797" y="154"/>
                    </a:lnTo>
                    <a:lnTo>
                      <a:pt x="792" y="154"/>
                    </a:lnTo>
                    <a:lnTo>
                      <a:pt x="789" y="153"/>
                    </a:lnTo>
                    <a:lnTo>
                      <a:pt x="788" y="151"/>
                    </a:lnTo>
                    <a:lnTo>
                      <a:pt x="786" y="149"/>
                    </a:lnTo>
                    <a:lnTo>
                      <a:pt x="783" y="146"/>
                    </a:lnTo>
                    <a:lnTo>
                      <a:pt x="780" y="144"/>
                    </a:lnTo>
                    <a:lnTo>
                      <a:pt x="774" y="141"/>
                    </a:lnTo>
                    <a:lnTo>
                      <a:pt x="763" y="142"/>
                    </a:lnTo>
                    <a:lnTo>
                      <a:pt x="757" y="146"/>
                    </a:lnTo>
                    <a:lnTo>
                      <a:pt x="755" y="152"/>
                    </a:lnTo>
                    <a:lnTo>
                      <a:pt x="754" y="159"/>
                    </a:lnTo>
                    <a:lnTo>
                      <a:pt x="754" y="167"/>
                    </a:lnTo>
                    <a:lnTo>
                      <a:pt x="755" y="176"/>
                    </a:lnTo>
                    <a:lnTo>
                      <a:pt x="754" y="184"/>
                    </a:lnTo>
                    <a:lnTo>
                      <a:pt x="750" y="192"/>
                    </a:lnTo>
                    <a:lnTo>
                      <a:pt x="746" y="199"/>
                    </a:lnTo>
                    <a:lnTo>
                      <a:pt x="740" y="205"/>
                    </a:lnTo>
                    <a:lnTo>
                      <a:pt x="733" y="210"/>
                    </a:lnTo>
                    <a:lnTo>
                      <a:pt x="726" y="215"/>
                    </a:lnTo>
                    <a:lnTo>
                      <a:pt x="718" y="218"/>
                    </a:lnTo>
                    <a:lnTo>
                      <a:pt x="710" y="222"/>
                    </a:lnTo>
                    <a:lnTo>
                      <a:pt x="702" y="225"/>
                    </a:lnTo>
                    <a:lnTo>
                      <a:pt x="694" y="228"/>
                    </a:lnTo>
                    <a:lnTo>
                      <a:pt x="688" y="229"/>
                    </a:lnTo>
                    <a:lnTo>
                      <a:pt x="682" y="229"/>
                    </a:lnTo>
                    <a:lnTo>
                      <a:pt x="676" y="229"/>
                    </a:lnTo>
                    <a:lnTo>
                      <a:pt x="669" y="228"/>
                    </a:lnTo>
                    <a:lnTo>
                      <a:pt x="663" y="227"/>
                    </a:lnTo>
                    <a:lnTo>
                      <a:pt x="656" y="224"/>
                    </a:lnTo>
                    <a:lnTo>
                      <a:pt x="650" y="222"/>
                    </a:lnTo>
                    <a:lnTo>
                      <a:pt x="644" y="219"/>
                    </a:lnTo>
                    <a:lnTo>
                      <a:pt x="638" y="216"/>
                    </a:lnTo>
                    <a:lnTo>
                      <a:pt x="632" y="212"/>
                    </a:lnTo>
                    <a:lnTo>
                      <a:pt x="625" y="209"/>
                    </a:lnTo>
                    <a:lnTo>
                      <a:pt x="620" y="205"/>
                    </a:lnTo>
                    <a:lnTo>
                      <a:pt x="615" y="201"/>
                    </a:lnTo>
                    <a:lnTo>
                      <a:pt x="609" y="198"/>
                    </a:lnTo>
                    <a:lnTo>
                      <a:pt x="604" y="195"/>
                    </a:lnTo>
                    <a:lnTo>
                      <a:pt x="598" y="193"/>
                    </a:lnTo>
                    <a:lnTo>
                      <a:pt x="592" y="189"/>
                    </a:lnTo>
                    <a:lnTo>
                      <a:pt x="585" y="187"/>
                    </a:lnTo>
                    <a:lnTo>
                      <a:pt x="578" y="185"/>
                    </a:lnTo>
                    <a:lnTo>
                      <a:pt x="571" y="183"/>
                    </a:lnTo>
                    <a:lnTo>
                      <a:pt x="564" y="182"/>
                    </a:lnTo>
                    <a:lnTo>
                      <a:pt x="556" y="181"/>
                    </a:lnTo>
                    <a:lnTo>
                      <a:pt x="549" y="179"/>
                    </a:lnTo>
                    <a:lnTo>
                      <a:pt x="542" y="176"/>
                    </a:lnTo>
                    <a:lnTo>
                      <a:pt x="533" y="176"/>
                    </a:lnTo>
                    <a:lnTo>
                      <a:pt x="525" y="179"/>
                    </a:lnTo>
                    <a:lnTo>
                      <a:pt x="518" y="182"/>
                    </a:lnTo>
                    <a:lnTo>
                      <a:pt x="510" y="186"/>
                    </a:lnTo>
                    <a:lnTo>
                      <a:pt x="502" y="189"/>
                    </a:lnTo>
                    <a:lnTo>
                      <a:pt x="495" y="191"/>
                    </a:lnTo>
                    <a:lnTo>
                      <a:pt x="487" y="191"/>
                    </a:lnTo>
                    <a:lnTo>
                      <a:pt x="480" y="187"/>
                    </a:lnTo>
                    <a:lnTo>
                      <a:pt x="474" y="183"/>
                    </a:lnTo>
                    <a:lnTo>
                      <a:pt x="468" y="181"/>
                    </a:lnTo>
                    <a:lnTo>
                      <a:pt x="463" y="180"/>
                    </a:lnTo>
                    <a:lnTo>
                      <a:pt x="457" y="180"/>
                    </a:lnTo>
                    <a:lnTo>
                      <a:pt x="452" y="180"/>
                    </a:lnTo>
                    <a:lnTo>
                      <a:pt x="446" y="181"/>
                    </a:lnTo>
                    <a:lnTo>
                      <a:pt x="441" y="183"/>
                    </a:lnTo>
                    <a:lnTo>
                      <a:pt x="435" y="185"/>
                    </a:lnTo>
                    <a:lnTo>
                      <a:pt x="430" y="188"/>
                    </a:lnTo>
                    <a:lnTo>
                      <a:pt x="424" y="190"/>
                    </a:lnTo>
                    <a:lnTo>
                      <a:pt x="419" y="192"/>
                    </a:lnTo>
                    <a:lnTo>
                      <a:pt x="413" y="193"/>
                    </a:lnTo>
                    <a:lnTo>
                      <a:pt x="408" y="194"/>
                    </a:lnTo>
                    <a:lnTo>
                      <a:pt x="402" y="195"/>
                    </a:lnTo>
                    <a:lnTo>
                      <a:pt x="396" y="194"/>
                    </a:lnTo>
                    <a:lnTo>
                      <a:pt x="390" y="193"/>
                    </a:lnTo>
                    <a:lnTo>
                      <a:pt x="384" y="193"/>
                    </a:lnTo>
                    <a:lnTo>
                      <a:pt x="378" y="193"/>
                    </a:lnTo>
                    <a:lnTo>
                      <a:pt x="373" y="191"/>
                    </a:lnTo>
                    <a:lnTo>
                      <a:pt x="368" y="190"/>
                    </a:lnTo>
                    <a:lnTo>
                      <a:pt x="363" y="188"/>
                    </a:lnTo>
                    <a:lnTo>
                      <a:pt x="358" y="185"/>
                    </a:lnTo>
                    <a:lnTo>
                      <a:pt x="353" y="183"/>
                    </a:lnTo>
                    <a:lnTo>
                      <a:pt x="348" y="181"/>
                    </a:lnTo>
                    <a:lnTo>
                      <a:pt x="344" y="178"/>
                    </a:lnTo>
                    <a:lnTo>
                      <a:pt x="340" y="175"/>
                    </a:lnTo>
                    <a:lnTo>
                      <a:pt x="336" y="173"/>
                    </a:lnTo>
                    <a:lnTo>
                      <a:pt x="332" y="171"/>
                    </a:lnTo>
                    <a:lnTo>
                      <a:pt x="327" y="168"/>
                    </a:lnTo>
                    <a:lnTo>
                      <a:pt x="322" y="166"/>
                    </a:lnTo>
                    <a:lnTo>
                      <a:pt x="317" y="164"/>
                    </a:lnTo>
                    <a:lnTo>
                      <a:pt x="313" y="162"/>
                    </a:lnTo>
                    <a:lnTo>
                      <a:pt x="302" y="159"/>
                    </a:lnTo>
                    <a:lnTo>
                      <a:pt x="293" y="159"/>
                    </a:lnTo>
                    <a:lnTo>
                      <a:pt x="284" y="163"/>
                    </a:lnTo>
                    <a:lnTo>
                      <a:pt x="276" y="169"/>
                    </a:lnTo>
                    <a:lnTo>
                      <a:pt x="268" y="175"/>
                    </a:lnTo>
                    <a:lnTo>
                      <a:pt x="261" y="182"/>
                    </a:lnTo>
                    <a:lnTo>
                      <a:pt x="255" y="190"/>
                    </a:lnTo>
                    <a:lnTo>
                      <a:pt x="247" y="194"/>
                    </a:lnTo>
                    <a:lnTo>
                      <a:pt x="241" y="193"/>
                    </a:lnTo>
                    <a:lnTo>
                      <a:pt x="234" y="191"/>
                    </a:lnTo>
                    <a:lnTo>
                      <a:pt x="228" y="189"/>
                    </a:lnTo>
                    <a:lnTo>
                      <a:pt x="220" y="188"/>
                    </a:lnTo>
                    <a:lnTo>
                      <a:pt x="213" y="187"/>
                    </a:lnTo>
                    <a:lnTo>
                      <a:pt x="206" y="188"/>
                    </a:lnTo>
                    <a:lnTo>
                      <a:pt x="200" y="191"/>
                    </a:lnTo>
                    <a:lnTo>
                      <a:pt x="194" y="194"/>
                    </a:lnTo>
                    <a:lnTo>
                      <a:pt x="190" y="198"/>
                    </a:lnTo>
                    <a:lnTo>
                      <a:pt x="188" y="202"/>
                    </a:lnTo>
                    <a:lnTo>
                      <a:pt x="188" y="206"/>
                    </a:lnTo>
                    <a:lnTo>
                      <a:pt x="189" y="210"/>
                    </a:lnTo>
                    <a:lnTo>
                      <a:pt x="190" y="215"/>
                    </a:lnTo>
                    <a:lnTo>
                      <a:pt x="193" y="218"/>
                    </a:lnTo>
                    <a:lnTo>
                      <a:pt x="196" y="221"/>
                    </a:lnTo>
                    <a:lnTo>
                      <a:pt x="199" y="224"/>
                    </a:lnTo>
                    <a:lnTo>
                      <a:pt x="208" y="224"/>
                    </a:lnTo>
                    <a:lnTo>
                      <a:pt x="215" y="225"/>
                    </a:lnTo>
                    <a:lnTo>
                      <a:pt x="219" y="227"/>
                    </a:lnTo>
                    <a:lnTo>
                      <a:pt x="223" y="229"/>
                    </a:lnTo>
                    <a:lnTo>
                      <a:pt x="225" y="232"/>
                    </a:lnTo>
                    <a:lnTo>
                      <a:pt x="226" y="235"/>
                    </a:lnTo>
                    <a:lnTo>
                      <a:pt x="227" y="237"/>
                    </a:lnTo>
                    <a:lnTo>
                      <a:pt x="228" y="238"/>
                    </a:lnTo>
                    <a:lnTo>
                      <a:pt x="228" y="244"/>
                    </a:lnTo>
                    <a:lnTo>
                      <a:pt x="229" y="249"/>
                    </a:lnTo>
                    <a:lnTo>
                      <a:pt x="229" y="254"/>
                    </a:lnTo>
                    <a:lnTo>
                      <a:pt x="228" y="258"/>
                    </a:lnTo>
                    <a:lnTo>
                      <a:pt x="226" y="262"/>
                    </a:lnTo>
                    <a:lnTo>
                      <a:pt x="222" y="264"/>
                    </a:lnTo>
                    <a:lnTo>
                      <a:pt x="217" y="264"/>
                    </a:lnTo>
                    <a:lnTo>
                      <a:pt x="208" y="261"/>
                    </a:lnTo>
                    <a:lnTo>
                      <a:pt x="205" y="260"/>
                    </a:lnTo>
                    <a:lnTo>
                      <a:pt x="200" y="259"/>
                    </a:lnTo>
                    <a:lnTo>
                      <a:pt x="195" y="259"/>
                    </a:lnTo>
                    <a:lnTo>
                      <a:pt x="189" y="259"/>
                    </a:lnTo>
                    <a:lnTo>
                      <a:pt x="184" y="261"/>
                    </a:lnTo>
                    <a:lnTo>
                      <a:pt x="179" y="263"/>
                    </a:lnTo>
                    <a:lnTo>
                      <a:pt x="174" y="266"/>
                    </a:lnTo>
                    <a:lnTo>
                      <a:pt x="170" y="270"/>
                    </a:lnTo>
                    <a:lnTo>
                      <a:pt x="166" y="276"/>
                    </a:lnTo>
                    <a:lnTo>
                      <a:pt x="164" y="284"/>
                    </a:lnTo>
                    <a:lnTo>
                      <a:pt x="163" y="293"/>
                    </a:lnTo>
                    <a:lnTo>
                      <a:pt x="162" y="301"/>
                    </a:lnTo>
                    <a:lnTo>
                      <a:pt x="161" y="310"/>
                    </a:lnTo>
                    <a:lnTo>
                      <a:pt x="160" y="319"/>
                    </a:lnTo>
                    <a:lnTo>
                      <a:pt x="158" y="328"/>
                    </a:lnTo>
                    <a:lnTo>
                      <a:pt x="153" y="336"/>
                    </a:lnTo>
                    <a:lnTo>
                      <a:pt x="159" y="341"/>
                    </a:lnTo>
                    <a:lnTo>
                      <a:pt x="165" y="347"/>
                    </a:lnTo>
                    <a:lnTo>
                      <a:pt x="171" y="352"/>
                    </a:lnTo>
                    <a:lnTo>
                      <a:pt x="177" y="360"/>
                    </a:lnTo>
                    <a:lnTo>
                      <a:pt x="182" y="368"/>
                    </a:lnTo>
                    <a:lnTo>
                      <a:pt x="185" y="377"/>
                    </a:lnTo>
                    <a:lnTo>
                      <a:pt x="185" y="387"/>
                    </a:lnTo>
                    <a:lnTo>
                      <a:pt x="183" y="399"/>
                    </a:lnTo>
                    <a:lnTo>
                      <a:pt x="177" y="403"/>
                    </a:lnTo>
                    <a:lnTo>
                      <a:pt x="171" y="410"/>
                    </a:lnTo>
                    <a:lnTo>
                      <a:pt x="165" y="418"/>
                    </a:lnTo>
                    <a:lnTo>
                      <a:pt x="160" y="426"/>
                    </a:lnTo>
                    <a:lnTo>
                      <a:pt x="156" y="436"/>
                    </a:lnTo>
                    <a:lnTo>
                      <a:pt x="153" y="446"/>
                    </a:lnTo>
                    <a:lnTo>
                      <a:pt x="153" y="455"/>
                    </a:lnTo>
                    <a:lnTo>
                      <a:pt x="156" y="464"/>
                    </a:lnTo>
                    <a:lnTo>
                      <a:pt x="147" y="464"/>
                    </a:lnTo>
                    <a:lnTo>
                      <a:pt x="141" y="463"/>
                    </a:lnTo>
                    <a:lnTo>
                      <a:pt x="139" y="460"/>
                    </a:lnTo>
                    <a:lnTo>
                      <a:pt x="137" y="455"/>
                    </a:lnTo>
                    <a:lnTo>
                      <a:pt x="135" y="447"/>
                    </a:lnTo>
                    <a:lnTo>
                      <a:pt x="132" y="435"/>
                    </a:lnTo>
                    <a:lnTo>
                      <a:pt x="126" y="420"/>
                    </a:lnTo>
                    <a:lnTo>
                      <a:pt x="115" y="400"/>
                    </a:lnTo>
                    <a:lnTo>
                      <a:pt x="114" y="397"/>
                    </a:lnTo>
                    <a:lnTo>
                      <a:pt x="112" y="394"/>
                    </a:lnTo>
                    <a:lnTo>
                      <a:pt x="111" y="389"/>
                    </a:lnTo>
                    <a:lnTo>
                      <a:pt x="109" y="384"/>
                    </a:lnTo>
                    <a:lnTo>
                      <a:pt x="107" y="378"/>
                    </a:lnTo>
                    <a:lnTo>
                      <a:pt x="104" y="371"/>
                    </a:lnTo>
                    <a:lnTo>
                      <a:pt x="102" y="365"/>
                    </a:lnTo>
                    <a:lnTo>
                      <a:pt x="99" y="358"/>
                    </a:lnTo>
                    <a:lnTo>
                      <a:pt x="96" y="351"/>
                    </a:lnTo>
                    <a:lnTo>
                      <a:pt x="93" y="346"/>
                    </a:lnTo>
                    <a:lnTo>
                      <a:pt x="90" y="340"/>
                    </a:lnTo>
                    <a:lnTo>
                      <a:pt x="88" y="334"/>
                    </a:lnTo>
                    <a:lnTo>
                      <a:pt x="85" y="330"/>
                    </a:lnTo>
                    <a:lnTo>
                      <a:pt x="83" y="326"/>
                    </a:lnTo>
                    <a:lnTo>
                      <a:pt x="75" y="322"/>
                    </a:lnTo>
                    <a:lnTo>
                      <a:pt x="71" y="320"/>
                    </a:lnTo>
                    <a:lnTo>
                      <a:pt x="69" y="319"/>
                    </a:lnTo>
                    <a:lnTo>
                      <a:pt x="69" y="318"/>
                    </a:lnTo>
                    <a:lnTo>
                      <a:pt x="69" y="315"/>
                    </a:lnTo>
                    <a:lnTo>
                      <a:pt x="70" y="310"/>
                    </a:lnTo>
                    <a:lnTo>
                      <a:pt x="72" y="300"/>
                    </a:lnTo>
                    <a:lnTo>
                      <a:pt x="74" y="284"/>
                    </a:lnTo>
                    <a:lnTo>
                      <a:pt x="71" y="280"/>
                    </a:lnTo>
                    <a:lnTo>
                      <a:pt x="69" y="276"/>
                    </a:lnTo>
                    <a:lnTo>
                      <a:pt x="65" y="273"/>
                    </a:lnTo>
                    <a:lnTo>
                      <a:pt x="60" y="270"/>
                    </a:lnTo>
                    <a:lnTo>
                      <a:pt x="55" y="267"/>
                    </a:lnTo>
                    <a:lnTo>
                      <a:pt x="49" y="263"/>
                    </a:lnTo>
                    <a:lnTo>
                      <a:pt x="42" y="258"/>
                    </a:lnTo>
                    <a:lnTo>
                      <a:pt x="34" y="254"/>
                    </a:lnTo>
                    <a:lnTo>
                      <a:pt x="29" y="251"/>
                    </a:lnTo>
                    <a:lnTo>
                      <a:pt x="25" y="249"/>
                    </a:lnTo>
                    <a:lnTo>
                      <a:pt x="20" y="247"/>
                    </a:lnTo>
                    <a:lnTo>
                      <a:pt x="16" y="245"/>
                    </a:lnTo>
                    <a:lnTo>
                      <a:pt x="13" y="243"/>
                    </a:lnTo>
                    <a:lnTo>
                      <a:pt x="9" y="240"/>
                    </a:lnTo>
                    <a:lnTo>
                      <a:pt x="5" y="238"/>
                    </a:lnTo>
                    <a:lnTo>
                      <a:pt x="0" y="235"/>
                    </a:lnTo>
                    <a:lnTo>
                      <a:pt x="2" y="228"/>
                    </a:lnTo>
                    <a:lnTo>
                      <a:pt x="5" y="219"/>
                    </a:lnTo>
                    <a:lnTo>
                      <a:pt x="9" y="211"/>
                    </a:lnTo>
                    <a:lnTo>
                      <a:pt x="14" y="203"/>
                    </a:lnTo>
                    <a:lnTo>
                      <a:pt x="18" y="196"/>
                    </a:lnTo>
                    <a:lnTo>
                      <a:pt x="22" y="192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26" y="187"/>
                    </a:lnTo>
                    <a:lnTo>
                      <a:pt x="30" y="183"/>
                    </a:lnTo>
                    <a:lnTo>
                      <a:pt x="34" y="181"/>
                    </a:lnTo>
                    <a:lnTo>
                      <a:pt x="38" y="179"/>
                    </a:lnTo>
                    <a:lnTo>
                      <a:pt x="44" y="177"/>
                    </a:lnTo>
                    <a:lnTo>
                      <a:pt x="49" y="175"/>
                    </a:lnTo>
                    <a:lnTo>
                      <a:pt x="55" y="174"/>
                    </a:lnTo>
                    <a:lnTo>
                      <a:pt x="61" y="173"/>
                    </a:lnTo>
                    <a:lnTo>
                      <a:pt x="67" y="172"/>
                    </a:lnTo>
                    <a:lnTo>
                      <a:pt x="72" y="171"/>
                    </a:lnTo>
                    <a:lnTo>
                      <a:pt x="78" y="170"/>
                    </a:lnTo>
                    <a:lnTo>
                      <a:pt x="84" y="169"/>
                    </a:lnTo>
                    <a:lnTo>
                      <a:pt x="90" y="168"/>
                    </a:lnTo>
                    <a:lnTo>
                      <a:pt x="95" y="167"/>
                    </a:lnTo>
                    <a:lnTo>
                      <a:pt x="100" y="165"/>
                    </a:lnTo>
                    <a:lnTo>
                      <a:pt x="104" y="163"/>
                    </a:lnTo>
                    <a:lnTo>
                      <a:pt x="107" y="160"/>
                    </a:lnTo>
                    <a:lnTo>
                      <a:pt x="113" y="152"/>
                    </a:lnTo>
                    <a:lnTo>
                      <a:pt x="120" y="142"/>
                    </a:lnTo>
                    <a:lnTo>
                      <a:pt x="129" y="132"/>
                    </a:lnTo>
                    <a:lnTo>
                      <a:pt x="138" y="122"/>
                    </a:lnTo>
                    <a:lnTo>
                      <a:pt x="147" y="115"/>
                    </a:lnTo>
                    <a:lnTo>
                      <a:pt x="155" y="111"/>
                    </a:lnTo>
                    <a:lnTo>
                      <a:pt x="162" y="112"/>
                    </a:lnTo>
                    <a:lnTo>
                      <a:pt x="164" y="114"/>
                    </a:lnTo>
                    <a:lnTo>
                      <a:pt x="166" y="114"/>
                    </a:lnTo>
                    <a:lnTo>
                      <a:pt x="168" y="115"/>
                    </a:lnTo>
                    <a:lnTo>
                      <a:pt x="171" y="116"/>
                    </a:lnTo>
                    <a:lnTo>
                      <a:pt x="173" y="116"/>
                    </a:lnTo>
                    <a:lnTo>
                      <a:pt x="175" y="116"/>
                    </a:lnTo>
                    <a:lnTo>
                      <a:pt x="178" y="115"/>
                    </a:lnTo>
                    <a:lnTo>
                      <a:pt x="180" y="114"/>
                    </a:lnTo>
                    <a:lnTo>
                      <a:pt x="187" y="111"/>
                    </a:lnTo>
                    <a:lnTo>
                      <a:pt x="195" y="107"/>
                    </a:lnTo>
                    <a:lnTo>
                      <a:pt x="204" y="102"/>
                    </a:lnTo>
                    <a:lnTo>
                      <a:pt x="213" y="97"/>
                    </a:lnTo>
                    <a:lnTo>
                      <a:pt x="223" y="92"/>
                    </a:lnTo>
                    <a:lnTo>
                      <a:pt x="233" y="87"/>
                    </a:lnTo>
                    <a:lnTo>
                      <a:pt x="243" y="81"/>
                    </a:lnTo>
                    <a:lnTo>
                      <a:pt x="251" y="76"/>
                    </a:lnTo>
                    <a:lnTo>
                      <a:pt x="258" y="72"/>
                    </a:lnTo>
                    <a:lnTo>
                      <a:pt x="266" y="68"/>
                    </a:lnTo>
                    <a:lnTo>
                      <a:pt x="274" y="66"/>
                    </a:lnTo>
                    <a:lnTo>
                      <a:pt x="282" y="64"/>
                    </a:lnTo>
                    <a:lnTo>
                      <a:pt x="290" y="63"/>
                    </a:lnTo>
                    <a:lnTo>
                      <a:pt x="299" y="61"/>
                    </a:lnTo>
                    <a:lnTo>
                      <a:pt x="308" y="60"/>
                    </a:lnTo>
                    <a:lnTo>
                      <a:pt x="318" y="58"/>
                    </a:lnTo>
                    <a:lnTo>
                      <a:pt x="327" y="52"/>
                    </a:lnTo>
                    <a:lnTo>
                      <a:pt x="336" y="50"/>
                    </a:lnTo>
                    <a:lnTo>
                      <a:pt x="344" y="49"/>
                    </a:lnTo>
                    <a:lnTo>
                      <a:pt x="351" y="49"/>
                    </a:lnTo>
                    <a:lnTo>
                      <a:pt x="358" y="49"/>
                    </a:lnTo>
                    <a:lnTo>
                      <a:pt x="363" y="48"/>
                    </a:lnTo>
                    <a:lnTo>
                      <a:pt x="368" y="44"/>
                    </a:lnTo>
                    <a:lnTo>
                      <a:pt x="372" y="37"/>
                    </a:lnTo>
                    <a:lnTo>
                      <a:pt x="381" y="22"/>
                    </a:lnTo>
                    <a:lnTo>
                      <a:pt x="384" y="23"/>
                    </a:lnTo>
                    <a:lnTo>
                      <a:pt x="388" y="25"/>
                    </a:lnTo>
                    <a:lnTo>
                      <a:pt x="392" y="27"/>
                    </a:lnTo>
                    <a:lnTo>
                      <a:pt x="395" y="30"/>
                    </a:lnTo>
                    <a:lnTo>
                      <a:pt x="398" y="34"/>
                    </a:lnTo>
                    <a:lnTo>
                      <a:pt x="401" y="38"/>
                    </a:lnTo>
                    <a:lnTo>
                      <a:pt x="404" y="42"/>
                    </a:lnTo>
                    <a:lnTo>
                      <a:pt x="406" y="47"/>
                    </a:lnTo>
                    <a:lnTo>
                      <a:pt x="409" y="53"/>
                    </a:lnTo>
                    <a:lnTo>
                      <a:pt x="411" y="59"/>
                    </a:lnTo>
                    <a:lnTo>
                      <a:pt x="413" y="65"/>
                    </a:lnTo>
                    <a:lnTo>
                      <a:pt x="415" y="71"/>
                    </a:lnTo>
                    <a:lnTo>
                      <a:pt x="416" y="77"/>
                    </a:lnTo>
                    <a:lnTo>
                      <a:pt x="417" y="84"/>
                    </a:lnTo>
                    <a:lnTo>
                      <a:pt x="418" y="91"/>
                    </a:lnTo>
                    <a:lnTo>
                      <a:pt x="419" y="97"/>
                    </a:lnTo>
                    <a:lnTo>
                      <a:pt x="416" y="105"/>
                    </a:lnTo>
                    <a:lnTo>
                      <a:pt x="412" y="114"/>
                    </a:lnTo>
                    <a:lnTo>
                      <a:pt x="407" y="123"/>
                    </a:lnTo>
                    <a:lnTo>
                      <a:pt x="402" y="133"/>
                    </a:lnTo>
                    <a:lnTo>
                      <a:pt x="397" y="144"/>
                    </a:lnTo>
                    <a:lnTo>
                      <a:pt x="393" y="154"/>
                    </a:lnTo>
                    <a:lnTo>
                      <a:pt x="391" y="163"/>
                    </a:lnTo>
                    <a:lnTo>
                      <a:pt x="391" y="171"/>
                    </a:lnTo>
                    <a:lnTo>
                      <a:pt x="393" y="174"/>
                    </a:lnTo>
                    <a:lnTo>
                      <a:pt x="398" y="176"/>
                    </a:lnTo>
                    <a:lnTo>
                      <a:pt x="404" y="177"/>
                    </a:lnTo>
                    <a:lnTo>
                      <a:pt x="412" y="177"/>
                    </a:lnTo>
                    <a:lnTo>
                      <a:pt x="421" y="176"/>
                    </a:lnTo>
                    <a:lnTo>
                      <a:pt x="430" y="174"/>
                    </a:lnTo>
                    <a:lnTo>
                      <a:pt x="439" y="172"/>
                    </a:lnTo>
                    <a:lnTo>
                      <a:pt x="449" y="170"/>
                    </a:lnTo>
                    <a:lnTo>
                      <a:pt x="458" y="168"/>
                    </a:lnTo>
                    <a:lnTo>
                      <a:pt x="467" y="165"/>
                    </a:lnTo>
                    <a:lnTo>
                      <a:pt x="476" y="162"/>
                    </a:lnTo>
                    <a:lnTo>
                      <a:pt x="483" y="160"/>
                    </a:lnTo>
                    <a:lnTo>
                      <a:pt x="489" y="157"/>
                    </a:lnTo>
                    <a:lnTo>
                      <a:pt x="494" y="155"/>
                    </a:lnTo>
                    <a:lnTo>
                      <a:pt x="498" y="154"/>
                    </a:lnTo>
                    <a:lnTo>
                      <a:pt x="499" y="153"/>
                    </a:lnTo>
                    <a:lnTo>
                      <a:pt x="504" y="149"/>
                    </a:lnTo>
                    <a:lnTo>
                      <a:pt x="507" y="143"/>
                    </a:lnTo>
                    <a:lnTo>
                      <a:pt x="509" y="137"/>
                    </a:lnTo>
                    <a:lnTo>
                      <a:pt x="511" y="130"/>
                    </a:lnTo>
                    <a:lnTo>
                      <a:pt x="513" y="123"/>
                    </a:lnTo>
                    <a:lnTo>
                      <a:pt x="516" y="116"/>
                    </a:lnTo>
                    <a:lnTo>
                      <a:pt x="518" y="111"/>
                    </a:lnTo>
                    <a:lnTo>
                      <a:pt x="522" y="106"/>
                    </a:lnTo>
                    <a:lnTo>
                      <a:pt x="528" y="102"/>
                    </a:lnTo>
                    <a:lnTo>
                      <a:pt x="535" y="100"/>
                    </a:lnTo>
                    <a:lnTo>
                      <a:pt x="542" y="99"/>
                    </a:lnTo>
                    <a:lnTo>
                      <a:pt x="550" y="99"/>
                    </a:lnTo>
                    <a:lnTo>
                      <a:pt x="557" y="99"/>
                    </a:lnTo>
                    <a:lnTo>
                      <a:pt x="564" y="98"/>
                    </a:lnTo>
                    <a:lnTo>
                      <a:pt x="571" y="96"/>
                    </a:lnTo>
                    <a:lnTo>
                      <a:pt x="576" y="90"/>
                    </a:lnTo>
                    <a:lnTo>
                      <a:pt x="581" y="82"/>
                    </a:lnTo>
                    <a:lnTo>
                      <a:pt x="586" y="74"/>
                    </a:lnTo>
                    <a:lnTo>
                      <a:pt x="591" y="66"/>
                    </a:lnTo>
                    <a:lnTo>
                      <a:pt x="595" y="57"/>
                    </a:lnTo>
                    <a:lnTo>
                      <a:pt x="597" y="48"/>
                    </a:lnTo>
                    <a:lnTo>
                      <a:pt x="600" y="39"/>
                    </a:lnTo>
                    <a:lnTo>
                      <a:pt x="602" y="30"/>
                    </a:lnTo>
                    <a:lnTo>
                      <a:pt x="603" y="20"/>
                    </a:lnTo>
                    <a:lnTo>
                      <a:pt x="607" y="12"/>
                    </a:lnTo>
                    <a:lnTo>
                      <a:pt x="611" y="7"/>
                    </a:lnTo>
                    <a:lnTo>
                      <a:pt x="615" y="4"/>
                    </a:lnTo>
                    <a:lnTo>
                      <a:pt x="619" y="2"/>
                    </a:lnTo>
                    <a:lnTo>
                      <a:pt x="622" y="2"/>
                    </a:lnTo>
                    <a:lnTo>
                      <a:pt x="625" y="2"/>
                    </a:lnTo>
                    <a:lnTo>
                      <a:pt x="630" y="1"/>
                    </a:lnTo>
                    <a:lnTo>
                      <a:pt x="634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419">
                <a:extLst>
                  <a:ext uri="{FF2B5EF4-FFF2-40B4-BE49-F238E27FC236}">
                    <a16:creationId xmlns:a16="http://schemas.microsoft.com/office/drawing/2014/main" id="{7ABA7B41-456D-534E-8D06-705BD1806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666" y="4393629"/>
                <a:ext cx="222746" cy="292354"/>
              </a:xfrm>
              <a:custGeom>
                <a:avLst/>
                <a:gdLst>
                  <a:gd name="T0" fmla="*/ 2147483647 w 159"/>
                  <a:gd name="T1" fmla="*/ 2147483647 h 210"/>
                  <a:gd name="T2" fmla="*/ 2147483647 w 159"/>
                  <a:gd name="T3" fmla="*/ 2147483647 h 210"/>
                  <a:gd name="T4" fmla="*/ 2147483647 w 159"/>
                  <a:gd name="T5" fmla="*/ 2147483647 h 210"/>
                  <a:gd name="T6" fmla="*/ 2147483647 w 159"/>
                  <a:gd name="T7" fmla="*/ 2147483647 h 210"/>
                  <a:gd name="T8" fmla="*/ 2147483647 w 159"/>
                  <a:gd name="T9" fmla="*/ 2147483647 h 210"/>
                  <a:gd name="T10" fmla="*/ 2147483647 w 159"/>
                  <a:gd name="T11" fmla="*/ 2147483647 h 210"/>
                  <a:gd name="T12" fmla="*/ 2147483647 w 159"/>
                  <a:gd name="T13" fmla="*/ 2147483647 h 210"/>
                  <a:gd name="T14" fmla="*/ 2147483647 w 159"/>
                  <a:gd name="T15" fmla="*/ 2147483647 h 210"/>
                  <a:gd name="T16" fmla="*/ 2147483647 w 159"/>
                  <a:gd name="T17" fmla="*/ 2147483647 h 210"/>
                  <a:gd name="T18" fmla="*/ 2147483647 w 159"/>
                  <a:gd name="T19" fmla="*/ 2147483647 h 210"/>
                  <a:gd name="T20" fmla="*/ 2147483647 w 159"/>
                  <a:gd name="T21" fmla="*/ 2147483647 h 210"/>
                  <a:gd name="T22" fmla="*/ 2147483647 w 159"/>
                  <a:gd name="T23" fmla="*/ 2147483647 h 210"/>
                  <a:gd name="T24" fmla="*/ 2147483647 w 159"/>
                  <a:gd name="T25" fmla="*/ 2147483647 h 210"/>
                  <a:gd name="T26" fmla="*/ 2147483647 w 159"/>
                  <a:gd name="T27" fmla="*/ 2147483647 h 210"/>
                  <a:gd name="T28" fmla="*/ 2147483647 w 159"/>
                  <a:gd name="T29" fmla="*/ 2147483647 h 210"/>
                  <a:gd name="T30" fmla="*/ 2147483647 w 159"/>
                  <a:gd name="T31" fmla="*/ 2147483647 h 210"/>
                  <a:gd name="T32" fmla="*/ 2147483647 w 159"/>
                  <a:gd name="T33" fmla="*/ 2147483647 h 210"/>
                  <a:gd name="T34" fmla="*/ 2147483647 w 159"/>
                  <a:gd name="T35" fmla="*/ 2147483647 h 210"/>
                  <a:gd name="T36" fmla="*/ 2147483647 w 159"/>
                  <a:gd name="T37" fmla="*/ 2147483647 h 210"/>
                  <a:gd name="T38" fmla="*/ 2147483647 w 159"/>
                  <a:gd name="T39" fmla="*/ 2147483647 h 210"/>
                  <a:gd name="T40" fmla="*/ 2147483647 w 159"/>
                  <a:gd name="T41" fmla="*/ 2147483647 h 210"/>
                  <a:gd name="T42" fmla="*/ 2147483647 w 159"/>
                  <a:gd name="T43" fmla="*/ 2147483647 h 210"/>
                  <a:gd name="T44" fmla="*/ 2147483647 w 159"/>
                  <a:gd name="T45" fmla="*/ 2147483647 h 210"/>
                  <a:gd name="T46" fmla="*/ 2147483647 w 159"/>
                  <a:gd name="T47" fmla="*/ 2147483647 h 210"/>
                  <a:gd name="T48" fmla="*/ 2147483647 w 159"/>
                  <a:gd name="T49" fmla="*/ 2147483647 h 210"/>
                  <a:gd name="T50" fmla="*/ 2147483647 w 159"/>
                  <a:gd name="T51" fmla="*/ 2147483647 h 210"/>
                  <a:gd name="T52" fmla="*/ 2147483647 w 159"/>
                  <a:gd name="T53" fmla="*/ 2147483647 h 210"/>
                  <a:gd name="T54" fmla="*/ 2147483647 w 159"/>
                  <a:gd name="T55" fmla="*/ 2147483647 h 210"/>
                  <a:gd name="T56" fmla="*/ 2147483647 w 159"/>
                  <a:gd name="T57" fmla="*/ 2147483647 h 210"/>
                  <a:gd name="T58" fmla="*/ 2147483647 w 159"/>
                  <a:gd name="T59" fmla="*/ 2147483647 h 210"/>
                  <a:gd name="T60" fmla="*/ 2147483647 w 159"/>
                  <a:gd name="T61" fmla="*/ 2147483647 h 210"/>
                  <a:gd name="T62" fmla="*/ 2147483647 w 159"/>
                  <a:gd name="T63" fmla="*/ 2147483647 h 210"/>
                  <a:gd name="T64" fmla="*/ 2147483647 w 159"/>
                  <a:gd name="T65" fmla="*/ 2147483647 h 210"/>
                  <a:gd name="T66" fmla="*/ 2147483647 w 159"/>
                  <a:gd name="T67" fmla="*/ 2147483647 h 210"/>
                  <a:gd name="T68" fmla="*/ 2147483647 w 159"/>
                  <a:gd name="T69" fmla="*/ 2147483647 h 210"/>
                  <a:gd name="T70" fmla="*/ 2147483647 w 159"/>
                  <a:gd name="T71" fmla="*/ 2147483647 h 210"/>
                  <a:gd name="T72" fmla="*/ 0 w 159"/>
                  <a:gd name="T73" fmla="*/ 2147483647 h 210"/>
                  <a:gd name="T74" fmla="*/ 0 w 159"/>
                  <a:gd name="T75" fmla="*/ 2147483647 h 210"/>
                  <a:gd name="T76" fmla="*/ 2147483647 w 159"/>
                  <a:gd name="T77" fmla="*/ 2147483647 h 210"/>
                  <a:gd name="T78" fmla="*/ 2147483647 w 159"/>
                  <a:gd name="T79" fmla="*/ 2147483647 h 210"/>
                  <a:gd name="T80" fmla="*/ 2147483647 w 159"/>
                  <a:gd name="T81" fmla="*/ 2147483647 h 210"/>
                  <a:gd name="T82" fmla="*/ 2147483647 w 159"/>
                  <a:gd name="T83" fmla="*/ 2147483647 h 210"/>
                  <a:gd name="T84" fmla="*/ 2147483647 w 159"/>
                  <a:gd name="T85" fmla="*/ 2147483647 h 210"/>
                  <a:gd name="T86" fmla="*/ 2147483647 w 159"/>
                  <a:gd name="T87" fmla="*/ 2147483647 h 210"/>
                  <a:gd name="T88" fmla="*/ 2147483647 w 159"/>
                  <a:gd name="T89" fmla="*/ 2147483647 h 210"/>
                  <a:gd name="T90" fmla="*/ 2147483647 w 159"/>
                  <a:gd name="T91" fmla="*/ 2147483647 h 210"/>
                  <a:gd name="T92" fmla="*/ 2147483647 w 159"/>
                  <a:gd name="T93" fmla="*/ 2147483647 h 210"/>
                  <a:gd name="T94" fmla="*/ 2147483647 w 159"/>
                  <a:gd name="T95" fmla="*/ 2147483647 h 210"/>
                  <a:gd name="T96" fmla="*/ 2147483647 w 159"/>
                  <a:gd name="T97" fmla="*/ 2147483647 h 210"/>
                  <a:gd name="T98" fmla="*/ 2147483647 w 159"/>
                  <a:gd name="T99" fmla="*/ 2147483647 h 210"/>
                  <a:gd name="T100" fmla="*/ 2147483647 w 159"/>
                  <a:gd name="T101" fmla="*/ 2147483647 h 210"/>
                  <a:gd name="T102" fmla="*/ 2147483647 w 159"/>
                  <a:gd name="T103" fmla="*/ 2147483647 h 210"/>
                  <a:gd name="T104" fmla="*/ 2147483647 w 159"/>
                  <a:gd name="T105" fmla="*/ 0 h 21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9"/>
                  <a:gd name="T160" fmla="*/ 0 h 210"/>
                  <a:gd name="T161" fmla="*/ 159 w 159"/>
                  <a:gd name="T162" fmla="*/ 210 h 21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9" h="210">
                    <a:moveTo>
                      <a:pt x="68" y="0"/>
                    </a:moveTo>
                    <a:lnTo>
                      <a:pt x="75" y="2"/>
                    </a:lnTo>
                    <a:lnTo>
                      <a:pt x="79" y="9"/>
                    </a:lnTo>
                    <a:lnTo>
                      <a:pt x="83" y="17"/>
                    </a:lnTo>
                    <a:lnTo>
                      <a:pt x="88" y="23"/>
                    </a:lnTo>
                    <a:lnTo>
                      <a:pt x="92" y="29"/>
                    </a:lnTo>
                    <a:lnTo>
                      <a:pt x="98" y="35"/>
                    </a:lnTo>
                    <a:lnTo>
                      <a:pt x="104" y="41"/>
                    </a:lnTo>
                    <a:lnTo>
                      <a:pt x="111" y="46"/>
                    </a:lnTo>
                    <a:lnTo>
                      <a:pt x="119" y="49"/>
                    </a:lnTo>
                    <a:lnTo>
                      <a:pt x="122" y="51"/>
                    </a:lnTo>
                    <a:lnTo>
                      <a:pt x="127" y="52"/>
                    </a:lnTo>
                    <a:lnTo>
                      <a:pt x="131" y="53"/>
                    </a:lnTo>
                    <a:lnTo>
                      <a:pt x="135" y="54"/>
                    </a:lnTo>
                    <a:lnTo>
                      <a:pt x="139" y="56"/>
                    </a:lnTo>
                    <a:lnTo>
                      <a:pt x="144" y="57"/>
                    </a:lnTo>
                    <a:lnTo>
                      <a:pt x="147" y="58"/>
                    </a:lnTo>
                    <a:lnTo>
                      <a:pt x="152" y="60"/>
                    </a:lnTo>
                    <a:lnTo>
                      <a:pt x="153" y="61"/>
                    </a:lnTo>
                    <a:lnTo>
                      <a:pt x="155" y="63"/>
                    </a:lnTo>
                    <a:lnTo>
                      <a:pt x="156" y="64"/>
                    </a:lnTo>
                    <a:lnTo>
                      <a:pt x="157" y="66"/>
                    </a:lnTo>
                    <a:lnTo>
                      <a:pt x="158" y="68"/>
                    </a:lnTo>
                    <a:lnTo>
                      <a:pt x="158" y="71"/>
                    </a:lnTo>
                    <a:lnTo>
                      <a:pt x="158" y="73"/>
                    </a:lnTo>
                    <a:lnTo>
                      <a:pt x="157" y="76"/>
                    </a:lnTo>
                    <a:lnTo>
                      <a:pt x="154" y="83"/>
                    </a:lnTo>
                    <a:lnTo>
                      <a:pt x="149" y="89"/>
                    </a:lnTo>
                    <a:lnTo>
                      <a:pt x="145" y="95"/>
                    </a:lnTo>
                    <a:lnTo>
                      <a:pt x="138" y="101"/>
                    </a:lnTo>
                    <a:lnTo>
                      <a:pt x="132" y="106"/>
                    </a:lnTo>
                    <a:lnTo>
                      <a:pt x="125" y="111"/>
                    </a:lnTo>
                    <a:lnTo>
                      <a:pt x="119" y="116"/>
                    </a:lnTo>
                    <a:lnTo>
                      <a:pt x="114" y="120"/>
                    </a:lnTo>
                    <a:lnTo>
                      <a:pt x="114" y="121"/>
                    </a:lnTo>
                    <a:lnTo>
                      <a:pt x="113" y="122"/>
                    </a:lnTo>
                    <a:lnTo>
                      <a:pt x="99" y="129"/>
                    </a:lnTo>
                    <a:lnTo>
                      <a:pt x="99" y="130"/>
                    </a:lnTo>
                    <a:lnTo>
                      <a:pt x="99" y="131"/>
                    </a:lnTo>
                    <a:lnTo>
                      <a:pt x="98" y="133"/>
                    </a:lnTo>
                    <a:lnTo>
                      <a:pt x="95" y="134"/>
                    </a:lnTo>
                    <a:lnTo>
                      <a:pt x="93" y="136"/>
                    </a:lnTo>
                    <a:lnTo>
                      <a:pt x="92" y="138"/>
                    </a:lnTo>
                    <a:lnTo>
                      <a:pt x="90" y="140"/>
                    </a:lnTo>
                    <a:lnTo>
                      <a:pt x="89" y="142"/>
                    </a:lnTo>
                    <a:lnTo>
                      <a:pt x="87" y="145"/>
                    </a:lnTo>
                    <a:lnTo>
                      <a:pt x="85" y="148"/>
                    </a:lnTo>
                    <a:lnTo>
                      <a:pt x="83" y="150"/>
                    </a:lnTo>
                    <a:lnTo>
                      <a:pt x="79" y="157"/>
                    </a:lnTo>
                    <a:lnTo>
                      <a:pt x="74" y="163"/>
                    </a:lnTo>
                    <a:lnTo>
                      <a:pt x="68" y="169"/>
                    </a:lnTo>
                    <a:lnTo>
                      <a:pt x="64" y="174"/>
                    </a:lnTo>
                    <a:lnTo>
                      <a:pt x="58" y="179"/>
                    </a:lnTo>
                    <a:lnTo>
                      <a:pt x="52" y="185"/>
                    </a:lnTo>
                    <a:lnTo>
                      <a:pt x="46" y="190"/>
                    </a:lnTo>
                    <a:lnTo>
                      <a:pt x="40" y="194"/>
                    </a:lnTo>
                    <a:lnTo>
                      <a:pt x="38" y="196"/>
                    </a:lnTo>
                    <a:lnTo>
                      <a:pt x="35" y="199"/>
                    </a:lnTo>
                    <a:lnTo>
                      <a:pt x="33" y="201"/>
                    </a:lnTo>
                    <a:lnTo>
                      <a:pt x="30" y="204"/>
                    </a:lnTo>
                    <a:lnTo>
                      <a:pt x="27" y="206"/>
                    </a:lnTo>
                    <a:lnTo>
                      <a:pt x="24" y="208"/>
                    </a:lnTo>
                    <a:lnTo>
                      <a:pt x="20" y="209"/>
                    </a:lnTo>
                    <a:lnTo>
                      <a:pt x="16" y="208"/>
                    </a:lnTo>
                    <a:lnTo>
                      <a:pt x="13" y="204"/>
                    </a:lnTo>
                    <a:lnTo>
                      <a:pt x="11" y="199"/>
                    </a:lnTo>
                    <a:lnTo>
                      <a:pt x="8" y="194"/>
                    </a:lnTo>
                    <a:lnTo>
                      <a:pt x="6" y="190"/>
                    </a:lnTo>
                    <a:lnTo>
                      <a:pt x="4" y="185"/>
                    </a:lnTo>
                    <a:lnTo>
                      <a:pt x="3" y="179"/>
                    </a:lnTo>
                    <a:lnTo>
                      <a:pt x="1" y="172"/>
                    </a:lnTo>
                    <a:lnTo>
                      <a:pt x="0" y="166"/>
                    </a:lnTo>
                    <a:lnTo>
                      <a:pt x="0" y="161"/>
                    </a:lnTo>
                    <a:lnTo>
                      <a:pt x="0" y="157"/>
                    </a:lnTo>
                    <a:lnTo>
                      <a:pt x="0" y="153"/>
                    </a:lnTo>
                    <a:lnTo>
                      <a:pt x="0" y="149"/>
                    </a:lnTo>
                    <a:lnTo>
                      <a:pt x="1" y="145"/>
                    </a:lnTo>
                    <a:lnTo>
                      <a:pt x="1" y="140"/>
                    </a:lnTo>
                    <a:lnTo>
                      <a:pt x="2" y="136"/>
                    </a:lnTo>
                    <a:lnTo>
                      <a:pt x="2" y="131"/>
                    </a:lnTo>
                    <a:lnTo>
                      <a:pt x="6" y="123"/>
                    </a:lnTo>
                    <a:lnTo>
                      <a:pt x="9" y="116"/>
                    </a:lnTo>
                    <a:lnTo>
                      <a:pt x="13" y="109"/>
                    </a:lnTo>
                    <a:lnTo>
                      <a:pt x="15" y="101"/>
                    </a:lnTo>
                    <a:lnTo>
                      <a:pt x="20" y="95"/>
                    </a:lnTo>
                    <a:lnTo>
                      <a:pt x="25" y="89"/>
                    </a:lnTo>
                    <a:lnTo>
                      <a:pt x="32" y="84"/>
                    </a:lnTo>
                    <a:lnTo>
                      <a:pt x="39" y="80"/>
                    </a:lnTo>
                    <a:lnTo>
                      <a:pt x="43" y="75"/>
                    </a:lnTo>
                    <a:lnTo>
                      <a:pt x="47" y="70"/>
                    </a:lnTo>
                    <a:lnTo>
                      <a:pt x="51" y="65"/>
                    </a:lnTo>
                    <a:lnTo>
                      <a:pt x="55" y="59"/>
                    </a:lnTo>
                    <a:lnTo>
                      <a:pt x="58" y="54"/>
                    </a:lnTo>
                    <a:lnTo>
                      <a:pt x="61" y="49"/>
                    </a:lnTo>
                    <a:lnTo>
                      <a:pt x="63" y="42"/>
                    </a:lnTo>
                    <a:lnTo>
                      <a:pt x="66" y="35"/>
                    </a:lnTo>
                    <a:lnTo>
                      <a:pt x="65" y="31"/>
                    </a:lnTo>
                    <a:lnTo>
                      <a:pt x="65" y="26"/>
                    </a:lnTo>
                    <a:lnTo>
                      <a:pt x="65" y="22"/>
                    </a:lnTo>
                    <a:lnTo>
                      <a:pt x="65" y="17"/>
                    </a:lnTo>
                    <a:lnTo>
                      <a:pt x="65" y="14"/>
                    </a:lnTo>
                    <a:lnTo>
                      <a:pt x="66" y="9"/>
                    </a:lnTo>
                    <a:lnTo>
                      <a:pt x="66" y="5"/>
                    </a:lnTo>
                    <a:lnTo>
                      <a:pt x="67" y="0"/>
                    </a:lnTo>
                    <a:lnTo>
                      <a:pt x="68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432">
                <a:extLst>
                  <a:ext uri="{FF2B5EF4-FFF2-40B4-BE49-F238E27FC236}">
                    <a16:creationId xmlns:a16="http://schemas.microsoft.com/office/drawing/2014/main" id="{CB7D0B1F-ABF1-864F-A42C-0B602A882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378" y="4543981"/>
                <a:ext cx="481688" cy="155922"/>
              </a:xfrm>
              <a:custGeom>
                <a:avLst/>
                <a:gdLst>
                  <a:gd name="T0" fmla="*/ 2147483647 w 346"/>
                  <a:gd name="T1" fmla="*/ 2147483647 h 112"/>
                  <a:gd name="T2" fmla="*/ 2147483647 w 346"/>
                  <a:gd name="T3" fmla="*/ 2147483647 h 112"/>
                  <a:gd name="T4" fmla="*/ 2147483647 w 346"/>
                  <a:gd name="T5" fmla="*/ 2147483647 h 112"/>
                  <a:gd name="T6" fmla="*/ 2147483647 w 346"/>
                  <a:gd name="T7" fmla="*/ 2147483647 h 112"/>
                  <a:gd name="T8" fmla="*/ 2147483647 w 346"/>
                  <a:gd name="T9" fmla="*/ 2147483647 h 112"/>
                  <a:gd name="T10" fmla="*/ 2147483647 w 346"/>
                  <a:gd name="T11" fmla="*/ 2147483647 h 112"/>
                  <a:gd name="T12" fmla="*/ 2147483647 w 346"/>
                  <a:gd name="T13" fmla="*/ 2147483647 h 112"/>
                  <a:gd name="T14" fmla="*/ 2147483647 w 346"/>
                  <a:gd name="T15" fmla="*/ 2147483647 h 112"/>
                  <a:gd name="T16" fmla="*/ 2147483647 w 346"/>
                  <a:gd name="T17" fmla="*/ 2147483647 h 112"/>
                  <a:gd name="T18" fmla="*/ 2147483647 w 346"/>
                  <a:gd name="T19" fmla="*/ 2147483647 h 112"/>
                  <a:gd name="T20" fmla="*/ 2147483647 w 346"/>
                  <a:gd name="T21" fmla="*/ 2147483647 h 112"/>
                  <a:gd name="T22" fmla="*/ 2147483647 w 346"/>
                  <a:gd name="T23" fmla="*/ 2147483647 h 112"/>
                  <a:gd name="T24" fmla="*/ 2147483647 w 346"/>
                  <a:gd name="T25" fmla="*/ 2147483647 h 112"/>
                  <a:gd name="T26" fmla="*/ 2147483647 w 346"/>
                  <a:gd name="T27" fmla="*/ 2147483647 h 112"/>
                  <a:gd name="T28" fmla="*/ 2147483647 w 346"/>
                  <a:gd name="T29" fmla="*/ 2147483647 h 112"/>
                  <a:gd name="T30" fmla="*/ 2147483647 w 346"/>
                  <a:gd name="T31" fmla="*/ 2147483647 h 112"/>
                  <a:gd name="T32" fmla="*/ 2147483647 w 346"/>
                  <a:gd name="T33" fmla="*/ 2147483647 h 112"/>
                  <a:gd name="T34" fmla="*/ 2147483647 w 346"/>
                  <a:gd name="T35" fmla="*/ 2147483647 h 112"/>
                  <a:gd name="T36" fmla="*/ 2147483647 w 346"/>
                  <a:gd name="T37" fmla="*/ 2147483647 h 112"/>
                  <a:gd name="T38" fmla="*/ 2147483647 w 346"/>
                  <a:gd name="T39" fmla="*/ 2147483647 h 112"/>
                  <a:gd name="T40" fmla="*/ 2147483647 w 346"/>
                  <a:gd name="T41" fmla="*/ 2147483647 h 112"/>
                  <a:gd name="T42" fmla="*/ 2147483647 w 346"/>
                  <a:gd name="T43" fmla="*/ 2147483647 h 112"/>
                  <a:gd name="T44" fmla="*/ 2147483647 w 346"/>
                  <a:gd name="T45" fmla="*/ 2147483647 h 112"/>
                  <a:gd name="T46" fmla="*/ 2147483647 w 346"/>
                  <a:gd name="T47" fmla="*/ 2147483647 h 112"/>
                  <a:gd name="T48" fmla="*/ 2147483647 w 346"/>
                  <a:gd name="T49" fmla="*/ 2147483647 h 112"/>
                  <a:gd name="T50" fmla="*/ 2147483647 w 346"/>
                  <a:gd name="T51" fmla="*/ 2147483647 h 112"/>
                  <a:gd name="T52" fmla="*/ 2147483647 w 346"/>
                  <a:gd name="T53" fmla="*/ 2147483647 h 112"/>
                  <a:gd name="T54" fmla="*/ 2147483647 w 346"/>
                  <a:gd name="T55" fmla="*/ 2147483647 h 112"/>
                  <a:gd name="T56" fmla="*/ 2147483647 w 346"/>
                  <a:gd name="T57" fmla="*/ 2147483647 h 112"/>
                  <a:gd name="T58" fmla="*/ 2147483647 w 346"/>
                  <a:gd name="T59" fmla="*/ 2147483647 h 112"/>
                  <a:gd name="T60" fmla="*/ 2147483647 w 346"/>
                  <a:gd name="T61" fmla="*/ 2147483647 h 112"/>
                  <a:gd name="T62" fmla="*/ 2147483647 w 346"/>
                  <a:gd name="T63" fmla="*/ 2147483647 h 112"/>
                  <a:gd name="T64" fmla="*/ 2147483647 w 346"/>
                  <a:gd name="T65" fmla="*/ 2147483647 h 112"/>
                  <a:gd name="T66" fmla="*/ 2147483647 w 346"/>
                  <a:gd name="T67" fmla="*/ 2147483647 h 112"/>
                  <a:gd name="T68" fmla="*/ 2147483647 w 346"/>
                  <a:gd name="T69" fmla="*/ 2147483647 h 112"/>
                  <a:gd name="T70" fmla="*/ 2147483647 w 346"/>
                  <a:gd name="T71" fmla="*/ 2147483647 h 112"/>
                  <a:gd name="T72" fmla="*/ 2147483647 w 346"/>
                  <a:gd name="T73" fmla="*/ 2147483647 h 112"/>
                  <a:gd name="T74" fmla="*/ 2147483647 w 346"/>
                  <a:gd name="T75" fmla="*/ 2147483647 h 112"/>
                  <a:gd name="T76" fmla="*/ 2147483647 w 346"/>
                  <a:gd name="T77" fmla="*/ 2147483647 h 112"/>
                  <a:gd name="T78" fmla="*/ 2147483647 w 346"/>
                  <a:gd name="T79" fmla="*/ 2147483647 h 112"/>
                  <a:gd name="T80" fmla="*/ 2147483647 w 346"/>
                  <a:gd name="T81" fmla="*/ 2147483647 h 112"/>
                  <a:gd name="T82" fmla="*/ 2147483647 w 346"/>
                  <a:gd name="T83" fmla="*/ 2147483647 h 112"/>
                  <a:gd name="T84" fmla="*/ 2147483647 w 346"/>
                  <a:gd name="T85" fmla="*/ 2147483647 h 112"/>
                  <a:gd name="T86" fmla="*/ 2147483647 w 346"/>
                  <a:gd name="T87" fmla="*/ 2147483647 h 112"/>
                  <a:gd name="T88" fmla="*/ 2147483647 w 346"/>
                  <a:gd name="T89" fmla="*/ 2147483647 h 112"/>
                  <a:gd name="T90" fmla="*/ 2147483647 w 346"/>
                  <a:gd name="T91" fmla="*/ 0 h 112"/>
                  <a:gd name="T92" fmla="*/ 2147483647 w 346"/>
                  <a:gd name="T93" fmla="*/ 2147483647 h 11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6"/>
                  <a:gd name="T142" fmla="*/ 0 h 112"/>
                  <a:gd name="T143" fmla="*/ 346 w 346"/>
                  <a:gd name="T144" fmla="*/ 112 h 11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6" h="112">
                    <a:moveTo>
                      <a:pt x="110" y="2"/>
                    </a:moveTo>
                    <a:lnTo>
                      <a:pt x="119" y="4"/>
                    </a:lnTo>
                    <a:lnTo>
                      <a:pt x="127" y="6"/>
                    </a:lnTo>
                    <a:lnTo>
                      <a:pt x="134" y="9"/>
                    </a:lnTo>
                    <a:lnTo>
                      <a:pt x="141" y="11"/>
                    </a:lnTo>
                    <a:lnTo>
                      <a:pt x="148" y="15"/>
                    </a:lnTo>
                    <a:lnTo>
                      <a:pt x="154" y="18"/>
                    </a:lnTo>
                    <a:lnTo>
                      <a:pt x="161" y="22"/>
                    </a:lnTo>
                    <a:lnTo>
                      <a:pt x="168" y="25"/>
                    </a:lnTo>
                    <a:lnTo>
                      <a:pt x="175" y="28"/>
                    </a:lnTo>
                    <a:lnTo>
                      <a:pt x="183" y="30"/>
                    </a:lnTo>
                    <a:lnTo>
                      <a:pt x="190" y="32"/>
                    </a:lnTo>
                    <a:lnTo>
                      <a:pt x="198" y="33"/>
                    </a:lnTo>
                    <a:lnTo>
                      <a:pt x="205" y="34"/>
                    </a:lnTo>
                    <a:lnTo>
                      <a:pt x="214" y="33"/>
                    </a:lnTo>
                    <a:lnTo>
                      <a:pt x="223" y="31"/>
                    </a:lnTo>
                    <a:lnTo>
                      <a:pt x="233" y="28"/>
                    </a:lnTo>
                    <a:lnTo>
                      <a:pt x="237" y="25"/>
                    </a:lnTo>
                    <a:lnTo>
                      <a:pt x="242" y="23"/>
                    </a:lnTo>
                    <a:lnTo>
                      <a:pt x="247" y="21"/>
                    </a:lnTo>
                    <a:lnTo>
                      <a:pt x="253" y="19"/>
                    </a:lnTo>
                    <a:lnTo>
                      <a:pt x="258" y="18"/>
                    </a:lnTo>
                    <a:lnTo>
                      <a:pt x="262" y="18"/>
                    </a:lnTo>
                    <a:lnTo>
                      <a:pt x="268" y="19"/>
                    </a:lnTo>
                    <a:lnTo>
                      <a:pt x="273" y="23"/>
                    </a:lnTo>
                    <a:lnTo>
                      <a:pt x="278" y="26"/>
                    </a:lnTo>
                    <a:lnTo>
                      <a:pt x="283" y="28"/>
                    </a:lnTo>
                    <a:lnTo>
                      <a:pt x="288" y="29"/>
                    </a:lnTo>
                    <a:lnTo>
                      <a:pt x="294" y="30"/>
                    </a:lnTo>
                    <a:lnTo>
                      <a:pt x="300" y="30"/>
                    </a:lnTo>
                    <a:lnTo>
                      <a:pt x="305" y="29"/>
                    </a:lnTo>
                    <a:lnTo>
                      <a:pt x="311" y="27"/>
                    </a:lnTo>
                    <a:lnTo>
                      <a:pt x="316" y="24"/>
                    </a:lnTo>
                    <a:lnTo>
                      <a:pt x="316" y="23"/>
                    </a:lnTo>
                    <a:lnTo>
                      <a:pt x="317" y="22"/>
                    </a:lnTo>
                    <a:lnTo>
                      <a:pt x="318" y="22"/>
                    </a:lnTo>
                    <a:lnTo>
                      <a:pt x="320" y="22"/>
                    </a:lnTo>
                    <a:lnTo>
                      <a:pt x="344" y="16"/>
                    </a:lnTo>
                    <a:lnTo>
                      <a:pt x="345" y="16"/>
                    </a:lnTo>
                    <a:lnTo>
                      <a:pt x="345" y="17"/>
                    </a:lnTo>
                    <a:lnTo>
                      <a:pt x="345" y="18"/>
                    </a:lnTo>
                    <a:lnTo>
                      <a:pt x="344" y="19"/>
                    </a:lnTo>
                    <a:lnTo>
                      <a:pt x="335" y="21"/>
                    </a:lnTo>
                    <a:lnTo>
                      <a:pt x="327" y="24"/>
                    </a:lnTo>
                    <a:lnTo>
                      <a:pt x="319" y="28"/>
                    </a:lnTo>
                    <a:lnTo>
                      <a:pt x="312" y="31"/>
                    </a:lnTo>
                    <a:lnTo>
                      <a:pt x="305" y="35"/>
                    </a:lnTo>
                    <a:lnTo>
                      <a:pt x="298" y="39"/>
                    </a:lnTo>
                    <a:lnTo>
                      <a:pt x="291" y="44"/>
                    </a:lnTo>
                    <a:lnTo>
                      <a:pt x="284" y="48"/>
                    </a:lnTo>
                    <a:lnTo>
                      <a:pt x="277" y="53"/>
                    </a:lnTo>
                    <a:lnTo>
                      <a:pt x="270" y="58"/>
                    </a:lnTo>
                    <a:lnTo>
                      <a:pt x="263" y="63"/>
                    </a:lnTo>
                    <a:lnTo>
                      <a:pt x="257" y="67"/>
                    </a:lnTo>
                    <a:lnTo>
                      <a:pt x="250" y="71"/>
                    </a:lnTo>
                    <a:lnTo>
                      <a:pt x="243" y="76"/>
                    </a:lnTo>
                    <a:lnTo>
                      <a:pt x="235" y="80"/>
                    </a:lnTo>
                    <a:lnTo>
                      <a:pt x="227" y="83"/>
                    </a:lnTo>
                    <a:lnTo>
                      <a:pt x="225" y="85"/>
                    </a:lnTo>
                    <a:lnTo>
                      <a:pt x="223" y="87"/>
                    </a:lnTo>
                    <a:lnTo>
                      <a:pt x="221" y="89"/>
                    </a:lnTo>
                    <a:lnTo>
                      <a:pt x="218" y="91"/>
                    </a:lnTo>
                    <a:lnTo>
                      <a:pt x="217" y="93"/>
                    </a:lnTo>
                    <a:lnTo>
                      <a:pt x="215" y="95"/>
                    </a:lnTo>
                    <a:lnTo>
                      <a:pt x="214" y="97"/>
                    </a:lnTo>
                    <a:lnTo>
                      <a:pt x="212" y="98"/>
                    </a:lnTo>
                    <a:lnTo>
                      <a:pt x="205" y="96"/>
                    </a:lnTo>
                    <a:lnTo>
                      <a:pt x="200" y="94"/>
                    </a:lnTo>
                    <a:lnTo>
                      <a:pt x="194" y="93"/>
                    </a:lnTo>
                    <a:lnTo>
                      <a:pt x="188" y="91"/>
                    </a:lnTo>
                    <a:lnTo>
                      <a:pt x="182" y="90"/>
                    </a:lnTo>
                    <a:lnTo>
                      <a:pt x="176" y="90"/>
                    </a:lnTo>
                    <a:lnTo>
                      <a:pt x="169" y="89"/>
                    </a:lnTo>
                    <a:lnTo>
                      <a:pt x="163" y="89"/>
                    </a:lnTo>
                    <a:lnTo>
                      <a:pt x="157" y="90"/>
                    </a:lnTo>
                    <a:lnTo>
                      <a:pt x="151" y="90"/>
                    </a:lnTo>
                    <a:lnTo>
                      <a:pt x="144" y="91"/>
                    </a:lnTo>
                    <a:lnTo>
                      <a:pt x="139" y="92"/>
                    </a:lnTo>
                    <a:lnTo>
                      <a:pt x="132" y="93"/>
                    </a:lnTo>
                    <a:lnTo>
                      <a:pt x="125" y="94"/>
                    </a:lnTo>
                    <a:lnTo>
                      <a:pt x="118" y="96"/>
                    </a:lnTo>
                    <a:lnTo>
                      <a:pt x="111" y="97"/>
                    </a:lnTo>
                    <a:lnTo>
                      <a:pt x="104" y="100"/>
                    </a:lnTo>
                    <a:lnTo>
                      <a:pt x="95" y="102"/>
                    </a:lnTo>
                    <a:lnTo>
                      <a:pt x="86" y="105"/>
                    </a:lnTo>
                    <a:lnTo>
                      <a:pt x="76" y="107"/>
                    </a:lnTo>
                    <a:lnTo>
                      <a:pt x="65" y="108"/>
                    </a:lnTo>
                    <a:lnTo>
                      <a:pt x="55" y="110"/>
                    </a:lnTo>
                    <a:lnTo>
                      <a:pt x="46" y="110"/>
                    </a:lnTo>
                    <a:lnTo>
                      <a:pt x="39" y="111"/>
                    </a:lnTo>
                    <a:lnTo>
                      <a:pt x="34" y="107"/>
                    </a:lnTo>
                    <a:lnTo>
                      <a:pt x="31" y="104"/>
                    </a:lnTo>
                    <a:lnTo>
                      <a:pt x="31" y="102"/>
                    </a:lnTo>
                    <a:lnTo>
                      <a:pt x="32" y="99"/>
                    </a:lnTo>
                    <a:lnTo>
                      <a:pt x="33" y="97"/>
                    </a:lnTo>
                    <a:lnTo>
                      <a:pt x="35" y="95"/>
                    </a:lnTo>
                    <a:lnTo>
                      <a:pt x="37" y="91"/>
                    </a:lnTo>
                    <a:lnTo>
                      <a:pt x="39" y="87"/>
                    </a:lnTo>
                    <a:lnTo>
                      <a:pt x="39" y="83"/>
                    </a:lnTo>
                    <a:lnTo>
                      <a:pt x="40" y="80"/>
                    </a:lnTo>
                    <a:lnTo>
                      <a:pt x="40" y="76"/>
                    </a:lnTo>
                    <a:lnTo>
                      <a:pt x="40" y="71"/>
                    </a:lnTo>
                    <a:lnTo>
                      <a:pt x="39" y="67"/>
                    </a:lnTo>
                    <a:lnTo>
                      <a:pt x="38" y="64"/>
                    </a:lnTo>
                    <a:lnTo>
                      <a:pt x="36" y="60"/>
                    </a:lnTo>
                    <a:lnTo>
                      <a:pt x="33" y="57"/>
                    </a:lnTo>
                    <a:lnTo>
                      <a:pt x="30" y="55"/>
                    </a:lnTo>
                    <a:lnTo>
                      <a:pt x="28" y="53"/>
                    </a:lnTo>
                    <a:lnTo>
                      <a:pt x="24" y="51"/>
                    </a:lnTo>
                    <a:lnTo>
                      <a:pt x="20" y="50"/>
                    </a:lnTo>
                    <a:lnTo>
                      <a:pt x="16" y="50"/>
                    </a:lnTo>
                    <a:lnTo>
                      <a:pt x="12" y="49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3" y="47"/>
                    </a:lnTo>
                    <a:lnTo>
                      <a:pt x="2" y="46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3" y="34"/>
                    </a:lnTo>
                    <a:lnTo>
                      <a:pt x="9" y="29"/>
                    </a:lnTo>
                    <a:lnTo>
                      <a:pt x="15" y="27"/>
                    </a:lnTo>
                    <a:lnTo>
                      <a:pt x="21" y="26"/>
                    </a:lnTo>
                    <a:lnTo>
                      <a:pt x="27" y="26"/>
                    </a:lnTo>
                    <a:lnTo>
                      <a:pt x="33" y="28"/>
                    </a:lnTo>
                    <a:lnTo>
                      <a:pt x="39" y="29"/>
                    </a:lnTo>
                    <a:lnTo>
                      <a:pt x="45" y="31"/>
                    </a:lnTo>
                    <a:lnTo>
                      <a:pt x="52" y="32"/>
                    </a:lnTo>
                    <a:lnTo>
                      <a:pt x="58" y="32"/>
                    </a:lnTo>
                    <a:lnTo>
                      <a:pt x="62" y="28"/>
                    </a:lnTo>
                    <a:lnTo>
                      <a:pt x="67" y="24"/>
                    </a:lnTo>
                    <a:lnTo>
                      <a:pt x="71" y="19"/>
                    </a:lnTo>
                    <a:lnTo>
                      <a:pt x="74" y="14"/>
                    </a:lnTo>
                    <a:lnTo>
                      <a:pt x="79" y="9"/>
                    </a:lnTo>
                    <a:lnTo>
                      <a:pt x="84" y="6"/>
                    </a:lnTo>
                    <a:lnTo>
                      <a:pt x="89" y="3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1" y="1"/>
                    </a:lnTo>
                    <a:lnTo>
                      <a:pt x="103" y="1"/>
                    </a:lnTo>
                    <a:lnTo>
                      <a:pt x="106" y="1"/>
                    </a:lnTo>
                    <a:lnTo>
                      <a:pt x="108" y="2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439">
                <a:extLst>
                  <a:ext uri="{FF2B5EF4-FFF2-40B4-BE49-F238E27FC236}">
                    <a16:creationId xmlns:a16="http://schemas.microsoft.com/office/drawing/2014/main" id="{FEFED4B4-D838-4F4D-BA3E-F065170C9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258" y="4683198"/>
                <a:ext cx="334119" cy="288177"/>
              </a:xfrm>
              <a:custGeom>
                <a:avLst/>
                <a:gdLst>
                  <a:gd name="T0" fmla="*/ 2147483647 w 241"/>
                  <a:gd name="T1" fmla="*/ 2147483647 h 207"/>
                  <a:gd name="T2" fmla="*/ 2147483647 w 241"/>
                  <a:gd name="T3" fmla="*/ 2147483647 h 207"/>
                  <a:gd name="T4" fmla="*/ 2147483647 w 241"/>
                  <a:gd name="T5" fmla="*/ 2147483647 h 207"/>
                  <a:gd name="T6" fmla="*/ 2147483647 w 241"/>
                  <a:gd name="T7" fmla="*/ 2147483647 h 207"/>
                  <a:gd name="T8" fmla="*/ 2147483647 w 241"/>
                  <a:gd name="T9" fmla="*/ 2147483647 h 207"/>
                  <a:gd name="T10" fmla="*/ 2147483647 w 241"/>
                  <a:gd name="T11" fmla="*/ 2147483647 h 207"/>
                  <a:gd name="T12" fmla="*/ 2147483647 w 241"/>
                  <a:gd name="T13" fmla="*/ 2147483647 h 207"/>
                  <a:gd name="T14" fmla="*/ 2147483647 w 241"/>
                  <a:gd name="T15" fmla="*/ 2147483647 h 207"/>
                  <a:gd name="T16" fmla="*/ 2147483647 w 241"/>
                  <a:gd name="T17" fmla="*/ 2147483647 h 207"/>
                  <a:gd name="T18" fmla="*/ 2147483647 w 241"/>
                  <a:gd name="T19" fmla="*/ 2147483647 h 207"/>
                  <a:gd name="T20" fmla="*/ 2147483647 w 241"/>
                  <a:gd name="T21" fmla="*/ 0 h 207"/>
                  <a:gd name="T22" fmla="*/ 2147483647 w 241"/>
                  <a:gd name="T23" fmla="*/ 2147483647 h 207"/>
                  <a:gd name="T24" fmla="*/ 2147483647 w 241"/>
                  <a:gd name="T25" fmla="*/ 2147483647 h 207"/>
                  <a:gd name="T26" fmla="*/ 2147483647 w 241"/>
                  <a:gd name="T27" fmla="*/ 2147483647 h 207"/>
                  <a:gd name="T28" fmla="*/ 2147483647 w 241"/>
                  <a:gd name="T29" fmla="*/ 2147483647 h 207"/>
                  <a:gd name="T30" fmla="*/ 2147483647 w 241"/>
                  <a:gd name="T31" fmla="*/ 2147483647 h 207"/>
                  <a:gd name="T32" fmla="*/ 2147483647 w 241"/>
                  <a:gd name="T33" fmla="*/ 2147483647 h 207"/>
                  <a:gd name="T34" fmla="*/ 2147483647 w 241"/>
                  <a:gd name="T35" fmla="*/ 2147483647 h 207"/>
                  <a:gd name="T36" fmla="*/ 2147483647 w 241"/>
                  <a:gd name="T37" fmla="*/ 2147483647 h 207"/>
                  <a:gd name="T38" fmla="*/ 2147483647 w 241"/>
                  <a:gd name="T39" fmla="*/ 2147483647 h 207"/>
                  <a:gd name="T40" fmla="*/ 2147483647 w 241"/>
                  <a:gd name="T41" fmla="*/ 2147483647 h 207"/>
                  <a:gd name="T42" fmla="*/ 2147483647 w 241"/>
                  <a:gd name="T43" fmla="*/ 2147483647 h 207"/>
                  <a:gd name="T44" fmla="*/ 2147483647 w 241"/>
                  <a:gd name="T45" fmla="*/ 2147483647 h 207"/>
                  <a:gd name="T46" fmla="*/ 2147483647 w 241"/>
                  <a:gd name="T47" fmla="*/ 2147483647 h 207"/>
                  <a:gd name="T48" fmla="*/ 2147483647 w 241"/>
                  <a:gd name="T49" fmla="*/ 2147483647 h 207"/>
                  <a:gd name="T50" fmla="*/ 2147483647 w 241"/>
                  <a:gd name="T51" fmla="*/ 2147483647 h 207"/>
                  <a:gd name="T52" fmla="*/ 2147483647 w 241"/>
                  <a:gd name="T53" fmla="*/ 2147483647 h 207"/>
                  <a:gd name="T54" fmla="*/ 2147483647 w 241"/>
                  <a:gd name="T55" fmla="*/ 2147483647 h 207"/>
                  <a:gd name="T56" fmla="*/ 2147483647 w 241"/>
                  <a:gd name="T57" fmla="*/ 2147483647 h 207"/>
                  <a:gd name="T58" fmla="*/ 2147483647 w 241"/>
                  <a:gd name="T59" fmla="*/ 2147483647 h 207"/>
                  <a:gd name="T60" fmla="*/ 2147483647 w 241"/>
                  <a:gd name="T61" fmla="*/ 2147483647 h 207"/>
                  <a:gd name="T62" fmla="*/ 2147483647 w 241"/>
                  <a:gd name="T63" fmla="*/ 2147483647 h 207"/>
                  <a:gd name="T64" fmla="*/ 2147483647 w 241"/>
                  <a:gd name="T65" fmla="*/ 2147483647 h 207"/>
                  <a:gd name="T66" fmla="*/ 0 w 241"/>
                  <a:gd name="T67" fmla="*/ 2147483647 h 207"/>
                  <a:gd name="T68" fmla="*/ 2147483647 w 241"/>
                  <a:gd name="T69" fmla="*/ 2147483647 h 207"/>
                  <a:gd name="T70" fmla="*/ 2147483647 w 241"/>
                  <a:gd name="T71" fmla="*/ 2147483647 h 207"/>
                  <a:gd name="T72" fmla="*/ 2147483647 w 241"/>
                  <a:gd name="T73" fmla="*/ 2147483647 h 207"/>
                  <a:gd name="T74" fmla="*/ 2147483647 w 241"/>
                  <a:gd name="T75" fmla="*/ 2147483647 h 207"/>
                  <a:gd name="T76" fmla="*/ 2147483647 w 241"/>
                  <a:gd name="T77" fmla="*/ 2147483647 h 207"/>
                  <a:gd name="T78" fmla="*/ 2147483647 w 241"/>
                  <a:gd name="T79" fmla="*/ 2147483647 h 207"/>
                  <a:gd name="T80" fmla="*/ 2147483647 w 241"/>
                  <a:gd name="T81" fmla="*/ 2147483647 h 207"/>
                  <a:gd name="T82" fmla="*/ 2147483647 w 241"/>
                  <a:gd name="T83" fmla="*/ 2147483647 h 207"/>
                  <a:gd name="T84" fmla="*/ 2147483647 w 241"/>
                  <a:gd name="T85" fmla="*/ 2147483647 h 207"/>
                  <a:gd name="T86" fmla="*/ 2147483647 w 241"/>
                  <a:gd name="T87" fmla="*/ 2147483647 h 207"/>
                  <a:gd name="T88" fmla="*/ 2147483647 w 241"/>
                  <a:gd name="T89" fmla="*/ 2147483647 h 207"/>
                  <a:gd name="T90" fmla="*/ 2147483647 w 241"/>
                  <a:gd name="T91" fmla="*/ 2147483647 h 207"/>
                  <a:gd name="T92" fmla="*/ 2147483647 w 241"/>
                  <a:gd name="T93" fmla="*/ 2147483647 h 207"/>
                  <a:gd name="T94" fmla="*/ 2147483647 w 241"/>
                  <a:gd name="T95" fmla="*/ 2147483647 h 207"/>
                  <a:gd name="T96" fmla="*/ 2147483647 w 241"/>
                  <a:gd name="T97" fmla="*/ 2147483647 h 207"/>
                  <a:gd name="T98" fmla="*/ 2147483647 w 241"/>
                  <a:gd name="T99" fmla="*/ 2147483647 h 207"/>
                  <a:gd name="T100" fmla="*/ 2147483647 w 241"/>
                  <a:gd name="T101" fmla="*/ 2147483647 h 207"/>
                  <a:gd name="T102" fmla="*/ 2147483647 w 241"/>
                  <a:gd name="T103" fmla="*/ 2147483647 h 207"/>
                  <a:gd name="T104" fmla="*/ 2147483647 w 241"/>
                  <a:gd name="T105" fmla="*/ 2147483647 h 20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41"/>
                  <a:gd name="T160" fmla="*/ 0 h 207"/>
                  <a:gd name="T161" fmla="*/ 241 w 241"/>
                  <a:gd name="T162" fmla="*/ 207 h 20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41" h="207">
                    <a:moveTo>
                      <a:pt x="59" y="8"/>
                    </a:moveTo>
                    <a:lnTo>
                      <a:pt x="73" y="22"/>
                    </a:lnTo>
                    <a:lnTo>
                      <a:pt x="80" y="22"/>
                    </a:lnTo>
                    <a:lnTo>
                      <a:pt x="87" y="22"/>
                    </a:lnTo>
                    <a:lnTo>
                      <a:pt x="94" y="21"/>
                    </a:lnTo>
                    <a:lnTo>
                      <a:pt x="100" y="20"/>
                    </a:lnTo>
                    <a:lnTo>
                      <a:pt x="107" y="19"/>
                    </a:lnTo>
                    <a:lnTo>
                      <a:pt x="113" y="18"/>
                    </a:lnTo>
                    <a:lnTo>
                      <a:pt x="120" y="17"/>
                    </a:lnTo>
                    <a:lnTo>
                      <a:pt x="127" y="15"/>
                    </a:lnTo>
                    <a:lnTo>
                      <a:pt x="134" y="13"/>
                    </a:lnTo>
                    <a:lnTo>
                      <a:pt x="140" y="12"/>
                    </a:lnTo>
                    <a:lnTo>
                      <a:pt x="146" y="10"/>
                    </a:lnTo>
                    <a:lnTo>
                      <a:pt x="153" y="8"/>
                    </a:lnTo>
                    <a:lnTo>
                      <a:pt x="160" y="6"/>
                    </a:lnTo>
                    <a:lnTo>
                      <a:pt x="167" y="5"/>
                    </a:lnTo>
                    <a:lnTo>
                      <a:pt x="174" y="3"/>
                    </a:lnTo>
                    <a:lnTo>
                      <a:pt x="180" y="2"/>
                    </a:lnTo>
                    <a:lnTo>
                      <a:pt x="184" y="2"/>
                    </a:lnTo>
                    <a:lnTo>
                      <a:pt x="191" y="1"/>
                    </a:lnTo>
                    <a:lnTo>
                      <a:pt x="201" y="0"/>
                    </a:lnTo>
                    <a:lnTo>
                      <a:pt x="211" y="0"/>
                    </a:lnTo>
                    <a:lnTo>
                      <a:pt x="221" y="0"/>
                    </a:lnTo>
                    <a:lnTo>
                      <a:pt x="230" y="2"/>
                    </a:lnTo>
                    <a:lnTo>
                      <a:pt x="236" y="4"/>
                    </a:lnTo>
                    <a:lnTo>
                      <a:pt x="240" y="8"/>
                    </a:lnTo>
                    <a:lnTo>
                      <a:pt x="235" y="11"/>
                    </a:lnTo>
                    <a:lnTo>
                      <a:pt x="230" y="12"/>
                    </a:lnTo>
                    <a:lnTo>
                      <a:pt x="224" y="13"/>
                    </a:lnTo>
                    <a:lnTo>
                      <a:pt x="220" y="15"/>
                    </a:lnTo>
                    <a:lnTo>
                      <a:pt x="214" y="17"/>
                    </a:lnTo>
                    <a:lnTo>
                      <a:pt x="210" y="18"/>
                    </a:lnTo>
                    <a:lnTo>
                      <a:pt x="206" y="21"/>
                    </a:lnTo>
                    <a:lnTo>
                      <a:pt x="202" y="27"/>
                    </a:lnTo>
                    <a:lnTo>
                      <a:pt x="202" y="48"/>
                    </a:lnTo>
                    <a:lnTo>
                      <a:pt x="200" y="65"/>
                    </a:lnTo>
                    <a:lnTo>
                      <a:pt x="196" y="79"/>
                    </a:lnTo>
                    <a:lnTo>
                      <a:pt x="191" y="91"/>
                    </a:lnTo>
                    <a:lnTo>
                      <a:pt x="183" y="101"/>
                    </a:lnTo>
                    <a:lnTo>
                      <a:pt x="175" y="110"/>
                    </a:lnTo>
                    <a:lnTo>
                      <a:pt x="166" y="117"/>
                    </a:lnTo>
                    <a:lnTo>
                      <a:pt x="155" y="123"/>
                    </a:lnTo>
                    <a:lnTo>
                      <a:pt x="144" y="128"/>
                    </a:lnTo>
                    <a:lnTo>
                      <a:pt x="133" y="133"/>
                    </a:lnTo>
                    <a:lnTo>
                      <a:pt x="121" y="139"/>
                    </a:lnTo>
                    <a:lnTo>
                      <a:pt x="109" y="145"/>
                    </a:lnTo>
                    <a:lnTo>
                      <a:pt x="99" y="152"/>
                    </a:lnTo>
                    <a:lnTo>
                      <a:pt x="88" y="160"/>
                    </a:lnTo>
                    <a:lnTo>
                      <a:pt x="77" y="170"/>
                    </a:lnTo>
                    <a:lnTo>
                      <a:pt x="67" y="182"/>
                    </a:lnTo>
                    <a:lnTo>
                      <a:pt x="63" y="187"/>
                    </a:lnTo>
                    <a:lnTo>
                      <a:pt x="60" y="190"/>
                    </a:lnTo>
                    <a:lnTo>
                      <a:pt x="56" y="194"/>
                    </a:lnTo>
                    <a:lnTo>
                      <a:pt x="51" y="199"/>
                    </a:lnTo>
                    <a:lnTo>
                      <a:pt x="46" y="202"/>
                    </a:lnTo>
                    <a:lnTo>
                      <a:pt x="41" y="205"/>
                    </a:lnTo>
                    <a:lnTo>
                      <a:pt x="35" y="206"/>
                    </a:lnTo>
                    <a:lnTo>
                      <a:pt x="30" y="206"/>
                    </a:lnTo>
                    <a:lnTo>
                      <a:pt x="26" y="205"/>
                    </a:lnTo>
                    <a:lnTo>
                      <a:pt x="22" y="204"/>
                    </a:lnTo>
                    <a:lnTo>
                      <a:pt x="20" y="202"/>
                    </a:lnTo>
                    <a:lnTo>
                      <a:pt x="16" y="201"/>
                    </a:lnTo>
                    <a:lnTo>
                      <a:pt x="13" y="200"/>
                    </a:lnTo>
                    <a:lnTo>
                      <a:pt x="9" y="199"/>
                    </a:lnTo>
                    <a:lnTo>
                      <a:pt x="5" y="199"/>
                    </a:lnTo>
                    <a:lnTo>
                      <a:pt x="2" y="198"/>
                    </a:lnTo>
                    <a:lnTo>
                      <a:pt x="1" y="193"/>
                    </a:lnTo>
                    <a:lnTo>
                      <a:pt x="0" y="189"/>
                    </a:lnTo>
                    <a:lnTo>
                      <a:pt x="0" y="184"/>
                    </a:lnTo>
                    <a:lnTo>
                      <a:pt x="1" y="178"/>
                    </a:lnTo>
                    <a:lnTo>
                      <a:pt x="2" y="172"/>
                    </a:lnTo>
                    <a:lnTo>
                      <a:pt x="3" y="167"/>
                    </a:lnTo>
                    <a:lnTo>
                      <a:pt x="5" y="162"/>
                    </a:lnTo>
                    <a:lnTo>
                      <a:pt x="7" y="157"/>
                    </a:lnTo>
                    <a:lnTo>
                      <a:pt x="10" y="154"/>
                    </a:lnTo>
                    <a:lnTo>
                      <a:pt x="13" y="150"/>
                    </a:lnTo>
                    <a:lnTo>
                      <a:pt x="17" y="146"/>
                    </a:lnTo>
                    <a:lnTo>
                      <a:pt x="20" y="143"/>
                    </a:lnTo>
                    <a:lnTo>
                      <a:pt x="22" y="139"/>
                    </a:lnTo>
                    <a:lnTo>
                      <a:pt x="25" y="136"/>
                    </a:lnTo>
                    <a:lnTo>
                      <a:pt x="29" y="133"/>
                    </a:lnTo>
                    <a:lnTo>
                      <a:pt x="32" y="131"/>
                    </a:lnTo>
                    <a:lnTo>
                      <a:pt x="33" y="123"/>
                    </a:lnTo>
                    <a:lnTo>
                      <a:pt x="31" y="115"/>
                    </a:lnTo>
                    <a:lnTo>
                      <a:pt x="29" y="105"/>
                    </a:lnTo>
                    <a:lnTo>
                      <a:pt x="25" y="95"/>
                    </a:lnTo>
                    <a:lnTo>
                      <a:pt x="21" y="86"/>
                    </a:lnTo>
                    <a:lnTo>
                      <a:pt x="16" y="80"/>
                    </a:lnTo>
                    <a:lnTo>
                      <a:pt x="10" y="74"/>
                    </a:lnTo>
                    <a:lnTo>
                      <a:pt x="3" y="69"/>
                    </a:lnTo>
                    <a:lnTo>
                      <a:pt x="6" y="58"/>
                    </a:lnTo>
                    <a:lnTo>
                      <a:pt x="9" y="49"/>
                    </a:lnTo>
                    <a:lnTo>
                      <a:pt x="11" y="41"/>
                    </a:lnTo>
                    <a:lnTo>
                      <a:pt x="12" y="33"/>
                    </a:lnTo>
                    <a:lnTo>
                      <a:pt x="13" y="26"/>
                    </a:lnTo>
                    <a:lnTo>
                      <a:pt x="14" y="20"/>
                    </a:lnTo>
                    <a:lnTo>
                      <a:pt x="15" y="15"/>
                    </a:lnTo>
                    <a:lnTo>
                      <a:pt x="17" y="11"/>
                    </a:lnTo>
                    <a:lnTo>
                      <a:pt x="19" y="8"/>
                    </a:lnTo>
                    <a:lnTo>
                      <a:pt x="21" y="5"/>
                    </a:lnTo>
                    <a:lnTo>
                      <a:pt x="24" y="3"/>
                    </a:lnTo>
                    <a:lnTo>
                      <a:pt x="29" y="3"/>
                    </a:lnTo>
                    <a:lnTo>
                      <a:pt x="34" y="3"/>
                    </a:lnTo>
                    <a:lnTo>
                      <a:pt x="41" y="3"/>
                    </a:lnTo>
                    <a:lnTo>
                      <a:pt x="49" y="5"/>
                    </a:lnTo>
                    <a:lnTo>
                      <a:pt x="59" y="8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362">
                <a:extLst>
                  <a:ext uri="{FF2B5EF4-FFF2-40B4-BE49-F238E27FC236}">
                    <a16:creationId xmlns:a16="http://schemas.microsoft.com/office/drawing/2014/main" id="{99EA8D58-6B56-BF49-8C71-4B3C9C924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232" y="3962057"/>
                <a:ext cx="174020" cy="104412"/>
              </a:xfrm>
              <a:custGeom>
                <a:avLst/>
                <a:gdLst>
                  <a:gd name="T0" fmla="*/ 2147483647 w 125"/>
                  <a:gd name="T1" fmla="*/ 0 h 75"/>
                  <a:gd name="T2" fmla="*/ 2147483647 w 125"/>
                  <a:gd name="T3" fmla="*/ 2147483647 h 75"/>
                  <a:gd name="T4" fmla="*/ 2147483647 w 125"/>
                  <a:gd name="T5" fmla="*/ 2147483647 h 75"/>
                  <a:gd name="T6" fmla="*/ 2147483647 w 125"/>
                  <a:gd name="T7" fmla="*/ 2147483647 h 75"/>
                  <a:gd name="T8" fmla="*/ 2147483647 w 125"/>
                  <a:gd name="T9" fmla="*/ 2147483647 h 75"/>
                  <a:gd name="T10" fmla="*/ 2147483647 w 125"/>
                  <a:gd name="T11" fmla="*/ 2147483647 h 75"/>
                  <a:gd name="T12" fmla="*/ 2147483647 w 125"/>
                  <a:gd name="T13" fmla="*/ 2147483647 h 75"/>
                  <a:gd name="T14" fmla="*/ 2147483647 w 125"/>
                  <a:gd name="T15" fmla="*/ 2147483647 h 75"/>
                  <a:gd name="T16" fmla="*/ 2147483647 w 125"/>
                  <a:gd name="T17" fmla="*/ 2147483647 h 75"/>
                  <a:gd name="T18" fmla="*/ 2147483647 w 125"/>
                  <a:gd name="T19" fmla="*/ 2147483647 h 75"/>
                  <a:gd name="T20" fmla="*/ 2147483647 w 125"/>
                  <a:gd name="T21" fmla="*/ 2147483647 h 75"/>
                  <a:gd name="T22" fmla="*/ 2147483647 w 125"/>
                  <a:gd name="T23" fmla="*/ 2147483647 h 75"/>
                  <a:gd name="T24" fmla="*/ 2147483647 w 125"/>
                  <a:gd name="T25" fmla="*/ 2147483647 h 75"/>
                  <a:gd name="T26" fmla="*/ 2147483647 w 125"/>
                  <a:gd name="T27" fmla="*/ 2147483647 h 75"/>
                  <a:gd name="T28" fmla="*/ 2147483647 w 125"/>
                  <a:gd name="T29" fmla="*/ 2147483647 h 75"/>
                  <a:gd name="T30" fmla="*/ 2147483647 w 125"/>
                  <a:gd name="T31" fmla="*/ 2147483647 h 75"/>
                  <a:gd name="T32" fmla="*/ 2147483647 w 125"/>
                  <a:gd name="T33" fmla="*/ 2147483647 h 75"/>
                  <a:gd name="T34" fmla="*/ 2147483647 w 125"/>
                  <a:gd name="T35" fmla="*/ 2147483647 h 75"/>
                  <a:gd name="T36" fmla="*/ 2147483647 w 125"/>
                  <a:gd name="T37" fmla="*/ 2147483647 h 75"/>
                  <a:gd name="T38" fmla="*/ 2147483647 w 125"/>
                  <a:gd name="T39" fmla="*/ 2147483647 h 75"/>
                  <a:gd name="T40" fmla="*/ 2147483647 w 125"/>
                  <a:gd name="T41" fmla="*/ 2147483647 h 75"/>
                  <a:gd name="T42" fmla="*/ 2147483647 w 125"/>
                  <a:gd name="T43" fmla="*/ 2147483647 h 75"/>
                  <a:gd name="T44" fmla="*/ 2147483647 w 125"/>
                  <a:gd name="T45" fmla="*/ 2147483647 h 75"/>
                  <a:gd name="T46" fmla="*/ 2147483647 w 125"/>
                  <a:gd name="T47" fmla="*/ 2147483647 h 75"/>
                  <a:gd name="T48" fmla="*/ 2147483647 w 125"/>
                  <a:gd name="T49" fmla="*/ 2147483647 h 75"/>
                  <a:gd name="T50" fmla="*/ 2147483647 w 125"/>
                  <a:gd name="T51" fmla="*/ 2147483647 h 75"/>
                  <a:gd name="T52" fmla="*/ 2147483647 w 125"/>
                  <a:gd name="T53" fmla="*/ 2147483647 h 75"/>
                  <a:gd name="T54" fmla="*/ 2147483647 w 125"/>
                  <a:gd name="T55" fmla="*/ 2147483647 h 75"/>
                  <a:gd name="T56" fmla="*/ 2147483647 w 125"/>
                  <a:gd name="T57" fmla="*/ 2147483647 h 75"/>
                  <a:gd name="T58" fmla="*/ 2147483647 w 125"/>
                  <a:gd name="T59" fmla="*/ 2147483647 h 75"/>
                  <a:gd name="T60" fmla="*/ 2147483647 w 125"/>
                  <a:gd name="T61" fmla="*/ 2147483647 h 75"/>
                  <a:gd name="T62" fmla="*/ 2147483647 w 125"/>
                  <a:gd name="T63" fmla="*/ 2147483647 h 75"/>
                  <a:gd name="T64" fmla="*/ 2147483647 w 125"/>
                  <a:gd name="T65" fmla="*/ 2147483647 h 75"/>
                  <a:gd name="T66" fmla="*/ 2147483647 w 125"/>
                  <a:gd name="T67" fmla="*/ 2147483647 h 75"/>
                  <a:gd name="T68" fmla="*/ 2147483647 w 125"/>
                  <a:gd name="T69" fmla="*/ 2147483647 h 75"/>
                  <a:gd name="T70" fmla="*/ 2147483647 w 125"/>
                  <a:gd name="T71" fmla="*/ 2147483647 h 75"/>
                  <a:gd name="T72" fmla="*/ 2147483647 w 125"/>
                  <a:gd name="T73" fmla="*/ 2147483647 h 75"/>
                  <a:gd name="T74" fmla="*/ 2147483647 w 125"/>
                  <a:gd name="T75" fmla="*/ 2147483647 h 75"/>
                  <a:gd name="T76" fmla="*/ 2147483647 w 125"/>
                  <a:gd name="T77" fmla="*/ 2147483647 h 75"/>
                  <a:gd name="T78" fmla="*/ 2147483647 w 125"/>
                  <a:gd name="T79" fmla="*/ 2147483647 h 75"/>
                  <a:gd name="T80" fmla="*/ 2147483647 w 125"/>
                  <a:gd name="T81" fmla="*/ 2147483647 h 75"/>
                  <a:gd name="T82" fmla="*/ 2147483647 w 125"/>
                  <a:gd name="T83" fmla="*/ 2147483647 h 75"/>
                  <a:gd name="T84" fmla="*/ 2147483647 w 125"/>
                  <a:gd name="T85" fmla="*/ 2147483647 h 75"/>
                  <a:gd name="T86" fmla="*/ 2147483647 w 125"/>
                  <a:gd name="T87" fmla="*/ 2147483647 h 75"/>
                  <a:gd name="T88" fmla="*/ 2147483647 w 125"/>
                  <a:gd name="T89" fmla="*/ 2147483647 h 75"/>
                  <a:gd name="T90" fmla="*/ 2147483647 w 125"/>
                  <a:gd name="T91" fmla="*/ 2147483647 h 75"/>
                  <a:gd name="T92" fmla="*/ 2147483647 w 125"/>
                  <a:gd name="T93" fmla="*/ 2147483647 h 75"/>
                  <a:gd name="T94" fmla="*/ 2147483647 w 125"/>
                  <a:gd name="T95" fmla="*/ 2147483647 h 75"/>
                  <a:gd name="T96" fmla="*/ 2147483647 w 125"/>
                  <a:gd name="T97" fmla="*/ 2147483647 h 75"/>
                  <a:gd name="T98" fmla="*/ 2147483647 w 125"/>
                  <a:gd name="T99" fmla="*/ 2147483647 h 75"/>
                  <a:gd name="T100" fmla="*/ 0 w 125"/>
                  <a:gd name="T101" fmla="*/ 2147483647 h 75"/>
                  <a:gd name="T102" fmla="*/ 2147483647 w 125"/>
                  <a:gd name="T103" fmla="*/ 2147483647 h 75"/>
                  <a:gd name="T104" fmla="*/ 2147483647 w 125"/>
                  <a:gd name="T105" fmla="*/ 2147483647 h 75"/>
                  <a:gd name="T106" fmla="*/ 2147483647 w 125"/>
                  <a:gd name="T107" fmla="*/ 2147483647 h 75"/>
                  <a:gd name="T108" fmla="*/ 2147483647 w 125"/>
                  <a:gd name="T109" fmla="*/ 2147483647 h 75"/>
                  <a:gd name="T110" fmla="*/ 2147483647 w 125"/>
                  <a:gd name="T111" fmla="*/ 2147483647 h 75"/>
                  <a:gd name="T112" fmla="*/ 2147483647 w 125"/>
                  <a:gd name="T113" fmla="*/ 2147483647 h 75"/>
                  <a:gd name="T114" fmla="*/ 2147483647 w 125"/>
                  <a:gd name="T115" fmla="*/ 2147483647 h 75"/>
                  <a:gd name="T116" fmla="*/ 2147483647 w 125"/>
                  <a:gd name="T117" fmla="*/ 2147483647 h 75"/>
                  <a:gd name="T118" fmla="*/ 2147483647 w 125"/>
                  <a:gd name="T119" fmla="*/ 0 h 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5"/>
                  <a:gd name="T181" fmla="*/ 0 h 75"/>
                  <a:gd name="T182" fmla="*/ 125 w 125"/>
                  <a:gd name="T183" fmla="*/ 75 h 7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5" h="75">
                    <a:moveTo>
                      <a:pt x="43" y="0"/>
                    </a:moveTo>
                    <a:lnTo>
                      <a:pt x="46" y="1"/>
                    </a:lnTo>
                    <a:lnTo>
                      <a:pt x="49" y="3"/>
                    </a:lnTo>
                    <a:lnTo>
                      <a:pt x="52" y="5"/>
                    </a:lnTo>
                    <a:lnTo>
                      <a:pt x="54" y="6"/>
                    </a:lnTo>
                    <a:lnTo>
                      <a:pt x="57" y="7"/>
                    </a:lnTo>
                    <a:lnTo>
                      <a:pt x="60" y="8"/>
                    </a:lnTo>
                    <a:lnTo>
                      <a:pt x="64" y="9"/>
                    </a:lnTo>
                    <a:lnTo>
                      <a:pt x="67" y="9"/>
                    </a:lnTo>
                    <a:lnTo>
                      <a:pt x="75" y="13"/>
                    </a:lnTo>
                    <a:lnTo>
                      <a:pt x="84" y="16"/>
                    </a:lnTo>
                    <a:lnTo>
                      <a:pt x="93" y="18"/>
                    </a:lnTo>
                    <a:lnTo>
                      <a:pt x="100" y="20"/>
                    </a:lnTo>
                    <a:lnTo>
                      <a:pt x="108" y="24"/>
                    </a:lnTo>
                    <a:lnTo>
                      <a:pt x="114" y="29"/>
                    </a:lnTo>
                    <a:lnTo>
                      <a:pt x="120" y="34"/>
                    </a:lnTo>
                    <a:lnTo>
                      <a:pt x="124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4" y="47"/>
                    </a:lnTo>
                    <a:lnTo>
                      <a:pt x="124" y="49"/>
                    </a:lnTo>
                    <a:lnTo>
                      <a:pt x="123" y="51"/>
                    </a:lnTo>
                    <a:lnTo>
                      <a:pt x="122" y="52"/>
                    </a:lnTo>
                    <a:lnTo>
                      <a:pt x="122" y="54"/>
                    </a:lnTo>
                    <a:lnTo>
                      <a:pt x="121" y="55"/>
                    </a:lnTo>
                    <a:lnTo>
                      <a:pt x="111" y="55"/>
                    </a:lnTo>
                    <a:lnTo>
                      <a:pt x="107" y="52"/>
                    </a:lnTo>
                    <a:lnTo>
                      <a:pt x="102" y="49"/>
                    </a:lnTo>
                    <a:lnTo>
                      <a:pt x="96" y="48"/>
                    </a:lnTo>
                    <a:lnTo>
                      <a:pt x="92" y="48"/>
                    </a:lnTo>
                    <a:lnTo>
                      <a:pt x="85" y="49"/>
                    </a:lnTo>
                    <a:lnTo>
                      <a:pt x="80" y="49"/>
                    </a:lnTo>
                    <a:lnTo>
                      <a:pt x="74" y="50"/>
                    </a:lnTo>
                    <a:lnTo>
                      <a:pt x="69" y="50"/>
                    </a:lnTo>
                    <a:lnTo>
                      <a:pt x="64" y="55"/>
                    </a:lnTo>
                    <a:lnTo>
                      <a:pt x="58" y="59"/>
                    </a:lnTo>
                    <a:lnTo>
                      <a:pt x="52" y="62"/>
                    </a:lnTo>
                    <a:lnTo>
                      <a:pt x="47" y="66"/>
                    </a:lnTo>
                    <a:lnTo>
                      <a:pt x="41" y="69"/>
                    </a:lnTo>
                    <a:lnTo>
                      <a:pt x="34" y="71"/>
                    </a:lnTo>
                    <a:lnTo>
                      <a:pt x="28" y="73"/>
                    </a:lnTo>
                    <a:lnTo>
                      <a:pt x="19" y="74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13" y="68"/>
                    </a:lnTo>
                    <a:lnTo>
                      <a:pt x="12" y="66"/>
                    </a:lnTo>
                    <a:lnTo>
                      <a:pt x="12" y="63"/>
                    </a:lnTo>
                    <a:lnTo>
                      <a:pt x="11" y="60"/>
                    </a:lnTo>
                    <a:lnTo>
                      <a:pt x="12" y="57"/>
                    </a:lnTo>
                    <a:lnTo>
                      <a:pt x="12" y="55"/>
                    </a:lnTo>
                    <a:lnTo>
                      <a:pt x="0" y="20"/>
                    </a:lnTo>
                    <a:lnTo>
                      <a:pt x="1" y="11"/>
                    </a:lnTo>
                    <a:lnTo>
                      <a:pt x="6" y="7"/>
                    </a:lnTo>
                    <a:lnTo>
                      <a:pt x="10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8" y="3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329">
                <a:extLst>
                  <a:ext uri="{FF2B5EF4-FFF2-40B4-BE49-F238E27FC236}">
                    <a16:creationId xmlns:a16="http://schemas.microsoft.com/office/drawing/2014/main" id="{96161426-1DB4-E541-8552-D590C875A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582" y="3480368"/>
                <a:ext cx="178197" cy="162883"/>
              </a:xfrm>
              <a:custGeom>
                <a:avLst/>
                <a:gdLst>
                  <a:gd name="T0" fmla="*/ 2147483647 w 127"/>
                  <a:gd name="T1" fmla="*/ 2147483647 h 117"/>
                  <a:gd name="T2" fmla="*/ 2147483647 w 127"/>
                  <a:gd name="T3" fmla="*/ 2147483647 h 117"/>
                  <a:gd name="T4" fmla="*/ 2147483647 w 127"/>
                  <a:gd name="T5" fmla="*/ 2147483647 h 117"/>
                  <a:gd name="T6" fmla="*/ 2147483647 w 127"/>
                  <a:gd name="T7" fmla="*/ 2147483647 h 117"/>
                  <a:gd name="T8" fmla="*/ 2147483647 w 127"/>
                  <a:gd name="T9" fmla="*/ 2147483647 h 117"/>
                  <a:gd name="T10" fmla="*/ 2147483647 w 127"/>
                  <a:gd name="T11" fmla="*/ 2147483647 h 117"/>
                  <a:gd name="T12" fmla="*/ 2147483647 w 127"/>
                  <a:gd name="T13" fmla="*/ 2147483647 h 117"/>
                  <a:gd name="T14" fmla="*/ 2147483647 w 127"/>
                  <a:gd name="T15" fmla="*/ 2147483647 h 117"/>
                  <a:gd name="T16" fmla="*/ 2147483647 w 127"/>
                  <a:gd name="T17" fmla="*/ 2147483647 h 117"/>
                  <a:gd name="T18" fmla="*/ 2147483647 w 127"/>
                  <a:gd name="T19" fmla="*/ 2147483647 h 117"/>
                  <a:gd name="T20" fmla="*/ 2147483647 w 127"/>
                  <a:gd name="T21" fmla="*/ 2147483647 h 117"/>
                  <a:gd name="T22" fmla="*/ 2147483647 w 127"/>
                  <a:gd name="T23" fmla="*/ 2147483647 h 117"/>
                  <a:gd name="T24" fmla="*/ 2147483647 w 127"/>
                  <a:gd name="T25" fmla="*/ 2147483647 h 117"/>
                  <a:gd name="T26" fmla="*/ 2147483647 w 127"/>
                  <a:gd name="T27" fmla="*/ 2147483647 h 117"/>
                  <a:gd name="T28" fmla="*/ 2147483647 w 127"/>
                  <a:gd name="T29" fmla="*/ 2147483647 h 117"/>
                  <a:gd name="T30" fmla="*/ 2147483647 w 127"/>
                  <a:gd name="T31" fmla="*/ 2147483647 h 117"/>
                  <a:gd name="T32" fmla="*/ 2147483647 w 127"/>
                  <a:gd name="T33" fmla="*/ 2147483647 h 117"/>
                  <a:gd name="T34" fmla="*/ 2147483647 w 127"/>
                  <a:gd name="T35" fmla="*/ 2147483647 h 117"/>
                  <a:gd name="T36" fmla="*/ 2147483647 w 127"/>
                  <a:gd name="T37" fmla="*/ 2147483647 h 117"/>
                  <a:gd name="T38" fmla="*/ 2147483647 w 127"/>
                  <a:gd name="T39" fmla="*/ 2147483647 h 117"/>
                  <a:gd name="T40" fmla="*/ 2147483647 w 127"/>
                  <a:gd name="T41" fmla="*/ 2147483647 h 117"/>
                  <a:gd name="T42" fmla="*/ 2147483647 w 127"/>
                  <a:gd name="T43" fmla="*/ 0 h 117"/>
                  <a:gd name="T44" fmla="*/ 2147483647 w 127"/>
                  <a:gd name="T45" fmla="*/ 2147483647 h 117"/>
                  <a:gd name="T46" fmla="*/ 2147483647 w 127"/>
                  <a:gd name="T47" fmla="*/ 2147483647 h 117"/>
                  <a:gd name="T48" fmla="*/ 2147483647 w 127"/>
                  <a:gd name="T49" fmla="*/ 2147483647 h 117"/>
                  <a:gd name="T50" fmla="*/ 2147483647 w 127"/>
                  <a:gd name="T51" fmla="*/ 2147483647 h 117"/>
                  <a:gd name="T52" fmla="*/ 2147483647 w 127"/>
                  <a:gd name="T53" fmla="*/ 2147483647 h 117"/>
                  <a:gd name="T54" fmla="*/ 2147483647 w 127"/>
                  <a:gd name="T55" fmla="*/ 2147483647 h 117"/>
                  <a:gd name="T56" fmla="*/ 2147483647 w 127"/>
                  <a:gd name="T57" fmla="*/ 2147483647 h 117"/>
                  <a:gd name="T58" fmla="*/ 2147483647 w 127"/>
                  <a:gd name="T59" fmla="*/ 2147483647 h 117"/>
                  <a:gd name="T60" fmla="*/ 2147483647 w 127"/>
                  <a:gd name="T61" fmla="*/ 2147483647 h 117"/>
                  <a:gd name="T62" fmla="*/ 2147483647 w 127"/>
                  <a:gd name="T63" fmla="*/ 2147483647 h 117"/>
                  <a:gd name="T64" fmla="*/ 2147483647 w 127"/>
                  <a:gd name="T65" fmla="*/ 2147483647 h 117"/>
                  <a:gd name="T66" fmla="*/ 2147483647 w 127"/>
                  <a:gd name="T67" fmla="*/ 2147483647 h 117"/>
                  <a:gd name="T68" fmla="*/ 2147483647 w 127"/>
                  <a:gd name="T69" fmla="*/ 2147483647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"/>
                  <a:gd name="T106" fmla="*/ 0 h 117"/>
                  <a:gd name="T107" fmla="*/ 127 w 127"/>
                  <a:gd name="T108" fmla="*/ 117 h 1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" h="117">
                    <a:moveTo>
                      <a:pt x="99" y="116"/>
                    </a:moveTo>
                    <a:lnTo>
                      <a:pt x="96" y="116"/>
                    </a:lnTo>
                    <a:lnTo>
                      <a:pt x="95" y="116"/>
                    </a:lnTo>
                    <a:lnTo>
                      <a:pt x="92" y="116"/>
                    </a:lnTo>
                    <a:lnTo>
                      <a:pt x="90" y="116"/>
                    </a:lnTo>
                    <a:lnTo>
                      <a:pt x="88" y="115"/>
                    </a:lnTo>
                    <a:lnTo>
                      <a:pt x="86" y="114"/>
                    </a:lnTo>
                    <a:lnTo>
                      <a:pt x="83" y="113"/>
                    </a:lnTo>
                    <a:lnTo>
                      <a:pt x="80" y="111"/>
                    </a:lnTo>
                    <a:lnTo>
                      <a:pt x="74" y="111"/>
                    </a:lnTo>
                    <a:lnTo>
                      <a:pt x="70" y="111"/>
                    </a:lnTo>
                    <a:lnTo>
                      <a:pt x="64" y="112"/>
                    </a:lnTo>
                    <a:lnTo>
                      <a:pt x="58" y="113"/>
                    </a:lnTo>
                    <a:lnTo>
                      <a:pt x="53" y="114"/>
                    </a:lnTo>
                    <a:lnTo>
                      <a:pt x="48" y="114"/>
                    </a:lnTo>
                    <a:lnTo>
                      <a:pt x="44" y="112"/>
                    </a:lnTo>
                    <a:lnTo>
                      <a:pt x="40" y="109"/>
                    </a:lnTo>
                    <a:lnTo>
                      <a:pt x="34" y="104"/>
                    </a:lnTo>
                    <a:lnTo>
                      <a:pt x="29" y="98"/>
                    </a:lnTo>
                    <a:lnTo>
                      <a:pt x="23" y="93"/>
                    </a:lnTo>
                    <a:lnTo>
                      <a:pt x="17" y="88"/>
                    </a:lnTo>
                    <a:lnTo>
                      <a:pt x="12" y="85"/>
                    </a:lnTo>
                    <a:lnTo>
                      <a:pt x="8" y="80"/>
                    </a:lnTo>
                    <a:lnTo>
                      <a:pt x="3" y="74"/>
                    </a:lnTo>
                    <a:lnTo>
                      <a:pt x="0" y="68"/>
                    </a:lnTo>
                    <a:lnTo>
                      <a:pt x="1" y="63"/>
                    </a:lnTo>
                    <a:lnTo>
                      <a:pt x="2" y="57"/>
                    </a:lnTo>
                    <a:lnTo>
                      <a:pt x="4" y="52"/>
                    </a:lnTo>
                    <a:lnTo>
                      <a:pt x="6" y="48"/>
                    </a:lnTo>
                    <a:lnTo>
                      <a:pt x="9" y="43"/>
                    </a:lnTo>
                    <a:lnTo>
                      <a:pt x="11" y="39"/>
                    </a:lnTo>
                    <a:lnTo>
                      <a:pt x="15" y="34"/>
                    </a:lnTo>
                    <a:lnTo>
                      <a:pt x="18" y="31"/>
                    </a:lnTo>
                    <a:lnTo>
                      <a:pt x="25" y="28"/>
                    </a:lnTo>
                    <a:lnTo>
                      <a:pt x="30" y="24"/>
                    </a:lnTo>
                    <a:lnTo>
                      <a:pt x="35" y="20"/>
                    </a:lnTo>
                    <a:lnTo>
                      <a:pt x="40" y="16"/>
                    </a:lnTo>
                    <a:lnTo>
                      <a:pt x="45" y="12"/>
                    </a:lnTo>
                    <a:lnTo>
                      <a:pt x="51" y="8"/>
                    </a:lnTo>
                    <a:lnTo>
                      <a:pt x="55" y="5"/>
                    </a:lnTo>
                    <a:lnTo>
                      <a:pt x="61" y="2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7" y="6"/>
                    </a:lnTo>
                    <a:lnTo>
                      <a:pt x="103" y="7"/>
                    </a:lnTo>
                    <a:lnTo>
                      <a:pt x="110" y="8"/>
                    </a:lnTo>
                    <a:lnTo>
                      <a:pt x="113" y="6"/>
                    </a:lnTo>
                    <a:lnTo>
                      <a:pt x="116" y="5"/>
                    </a:lnTo>
                    <a:lnTo>
                      <a:pt x="119" y="4"/>
                    </a:lnTo>
                    <a:lnTo>
                      <a:pt x="122" y="3"/>
                    </a:lnTo>
                    <a:lnTo>
                      <a:pt x="125" y="10"/>
                    </a:lnTo>
                    <a:lnTo>
                      <a:pt x="126" y="16"/>
                    </a:lnTo>
                    <a:lnTo>
                      <a:pt x="125" y="23"/>
                    </a:lnTo>
                    <a:lnTo>
                      <a:pt x="124" y="30"/>
                    </a:lnTo>
                    <a:lnTo>
                      <a:pt x="121" y="38"/>
                    </a:lnTo>
                    <a:lnTo>
                      <a:pt x="119" y="45"/>
                    </a:lnTo>
                    <a:lnTo>
                      <a:pt x="117" y="52"/>
                    </a:lnTo>
                    <a:lnTo>
                      <a:pt x="115" y="60"/>
                    </a:lnTo>
                    <a:lnTo>
                      <a:pt x="114" y="66"/>
                    </a:lnTo>
                    <a:lnTo>
                      <a:pt x="113" y="72"/>
                    </a:lnTo>
                    <a:lnTo>
                      <a:pt x="112" y="80"/>
                    </a:lnTo>
                    <a:lnTo>
                      <a:pt x="111" y="88"/>
                    </a:lnTo>
                    <a:lnTo>
                      <a:pt x="109" y="96"/>
                    </a:lnTo>
                    <a:lnTo>
                      <a:pt x="107" y="104"/>
                    </a:lnTo>
                    <a:lnTo>
                      <a:pt x="104" y="110"/>
                    </a:lnTo>
                    <a:lnTo>
                      <a:pt x="99" y="116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268">
                <a:extLst>
                  <a:ext uri="{FF2B5EF4-FFF2-40B4-BE49-F238E27FC236}">
                    <a16:creationId xmlns:a16="http://schemas.microsoft.com/office/drawing/2014/main" id="{4C6ADB68-A844-554C-BE0C-5FB7DBCDE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971" y="4058116"/>
                <a:ext cx="432963" cy="338296"/>
              </a:xfrm>
              <a:custGeom>
                <a:avLst/>
                <a:gdLst>
                  <a:gd name="T0" fmla="*/ 2147483647 w 311"/>
                  <a:gd name="T1" fmla="*/ 2147483647 h 243"/>
                  <a:gd name="T2" fmla="*/ 2147483647 w 311"/>
                  <a:gd name="T3" fmla="*/ 2147483647 h 243"/>
                  <a:gd name="T4" fmla="*/ 2147483647 w 311"/>
                  <a:gd name="T5" fmla="*/ 0 h 243"/>
                  <a:gd name="T6" fmla="*/ 2147483647 w 311"/>
                  <a:gd name="T7" fmla="*/ 2147483647 h 243"/>
                  <a:gd name="T8" fmla="*/ 2147483647 w 311"/>
                  <a:gd name="T9" fmla="*/ 2147483647 h 243"/>
                  <a:gd name="T10" fmla="*/ 2147483647 w 311"/>
                  <a:gd name="T11" fmla="*/ 2147483647 h 243"/>
                  <a:gd name="T12" fmla="*/ 2147483647 w 311"/>
                  <a:gd name="T13" fmla="*/ 2147483647 h 243"/>
                  <a:gd name="T14" fmla="*/ 2147483647 w 311"/>
                  <a:gd name="T15" fmla="*/ 2147483647 h 243"/>
                  <a:gd name="T16" fmla="*/ 2147483647 w 311"/>
                  <a:gd name="T17" fmla="*/ 2147483647 h 243"/>
                  <a:gd name="T18" fmla="*/ 2147483647 w 311"/>
                  <a:gd name="T19" fmla="*/ 2147483647 h 243"/>
                  <a:gd name="T20" fmla="*/ 2147483647 w 311"/>
                  <a:gd name="T21" fmla="*/ 2147483647 h 243"/>
                  <a:gd name="T22" fmla="*/ 2147483647 w 311"/>
                  <a:gd name="T23" fmla="*/ 2147483647 h 243"/>
                  <a:gd name="T24" fmla="*/ 2147483647 w 311"/>
                  <a:gd name="T25" fmla="*/ 2147483647 h 243"/>
                  <a:gd name="T26" fmla="*/ 2147483647 w 311"/>
                  <a:gd name="T27" fmla="*/ 2147483647 h 243"/>
                  <a:gd name="T28" fmla="*/ 2147483647 w 311"/>
                  <a:gd name="T29" fmla="*/ 2147483647 h 243"/>
                  <a:gd name="T30" fmla="*/ 2147483647 w 311"/>
                  <a:gd name="T31" fmla="*/ 2147483647 h 243"/>
                  <a:gd name="T32" fmla="*/ 2147483647 w 311"/>
                  <a:gd name="T33" fmla="*/ 2147483647 h 243"/>
                  <a:gd name="T34" fmla="*/ 2147483647 w 311"/>
                  <a:gd name="T35" fmla="*/ 2147483647 h 243"/>
                  <a:gd name="T36" fmla="*/ 2147483647 w 311"/>
                  <a:gd name="T37" fmla="*/ 2147483647 h 243"/>
                  <a:gd name="T38" fmla="*/ 2147483647 w 311"/>
                  <a:gd name="T39" fmla="*/ 2147483647 h 243"/>
                  <a:gd name="T40" fmla="*/ 2147483647 w 311"/>
                  <a:gd name="T41" fmla="*/ 2147483647 h 243"/>
                  <a:gd name="T42" fmla="*/ 2147483647 w 311"/>
                  <a:gd name="T43" fmla="*/ 2147483647 h 243"/>
                  <a:gd name="T44" fmla="*/ 2147483647 w 311"/>
                  <a:gd name="T45" fmla="*/ 2147483647 h 243"/>
                  <a:gd name="T46" fmla="*/ 2147483647 w 311"/>
                  <a:gd name="T47" fmla="*/ 2147483647 h 243"/>
                  <a:gd name="T48" fmla="*/ 2147483647 w 311"/>
                  <a:gd name="T49" fmla="*/ 2147483647 h 243"/>
                  <a:gd name="T50" fmla="*/ 2147483647 w 311"/>
                  <a:gd name="T51" fmla="*/ 2147483647 h 243"/>
                  <a:gd name="T52" fmla="*/ 2147483647 w 311"/>
                  <a:gd name="T53" fmla="*/ 2147483647 h 243"/>
                  <a:gd name="T54" fmla="*/ 2147483647 w 311"/>
                  <a:gd name="T55" fmla="*/ 2147483647 h 243"/>
                  <a:gd name="T56" fmla="*/ 2147483647 w 311"/>
                  <a:gd name="T57" fmla="*/ 2147483647 h 243"/>
                  <a:gd name="T58" fmla="*/ 2147483647 w 311"/>
                  <a:gd name="T59" fmla="*/ 2147483647 h 243"/>
                  <a:gd name="T60" fmla="*/ 2147483647 w 311"/>
                  <a:gd name="T61" fmla="*/ 2147483647 h 243"/>
                  <a:gd name="T62" fmla="*/ 2147483647 w 311"/>
                  <a:gd name="T63" fmla="*/ 2147483647 h 243"/>
                  <a:gd name="T64" fmla="*/ 2147483647 w 311"/>
                  <a:gd name="T65" fmla="*/ 2147483647 h 243"/>
                  <a:gd name="T66" fmla="*/ 2147483647 w 311"/>
                  <a:gd name="T67" fmla="*/ 2147483647 h 243"/>
                  <a:gd name="T68" fmla="*/ 2147483647 w 311"/>
                  <a:gd name="T69" fmla="*/ 2147483647 h 243"/>
                  <a:gd name="T70" fmla="*/ 2147483647 w 311"/>
                  <a:gd name="T71" fmla="*/ 2147483647 h 243"/>
                  <a:gd name="T72" fmla="*/ 2147483647 w 311"/>
                  <a:gd name="T73" fmla="*/ 2147483647 h 243"/>
                  <a:gd name="T74" fmla="*/ 2147483647 w 311"/>
                  <a:gd name="T75" fmla="*/ 2147483647 h 243"/>
                  <a:gd name="T76" fmla="*/ 0 w 311"/>
                  <a:gd name="T77" fmla="*/ 2147483647 h 243"/>
                  <a:gd name="T78" fmla="*/ 2147483647 w 311"/>
                  <a:gd name="T79" fmla="*/ 2147483647 h 243"/>
                  <a:gd name="T80" fmla="*/ 2147483647 w 311"/>
                  <a:gd name="T81" fmla="*/ 2147483647 h 243"/>
                  <a:gd name="T82" fmla="*/ 2147483647 w 311"/>
                  <a:gd name="T83" fmla="*/ 2147483647 h 243"/>
                  <a:gd name="T84" fmla="*/ 2147483647 w 311"/>
                  <a:gd name="T85" fmla="*/ 2147483647 h 243"/>
                  <a:gd name="T86" fmla="*/ 2147483647 w 311"/>
                  <a:gd name="T87" fmla="*/ 2147483647 h 24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1"/>
                  <a:gd name="T133" fmla="*/ 0 h 243"/>
                  <a:gd name="T134" fmla="*/ 311 w 311"/>
                  <a:gd name="T135" fmla="*/ 243 h 24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1" h="243">
                    <a:moveTo>
                      <a:pt x="71" y="41"/>
                    </a:moveTo>
                    <a:lnTo>
                      <a:pt x="110" y="14"/>
                    </a:lnTo>
                    <a:lnTo>
                      <a:pt x="111" y="13"/>
                    </a:lnTo>
                    <a:lnTo>
                      <a:pt x="112" y="11"/>
                    </a:lnTo>
                    <a:lnTo>
                      <a:pt x="113" y="9"/>
                    </a:lnTo>
                    <a:lnTo>
                      <a:pt x="115" y="6"/>
                    </a:lnTo>
                    <a:lnTo>
                      <a:pt x="117" y="3"/>
                    </a:lnTo>
                    <a:lnTo>
                      <a:pt x="120" y="1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3"/>
                    </a:lnTo>
                    <a:lnTo>
                      <a:pt x="134" y="7"/>
                    </a:lnTo>
                    <a:lnTo>
                      <a:pt x="140" y="11"/>
                    </a:lnTo>
                    <a:lnTo>
                      <a:pt x="145" y="16"/>
                    </a:lnTo>
                    <a:lnTo>
                      <a:pt x="150" y="20"/>
                    </a:lnTo>
                    <a:lnTo>
                      <a:pt x="155" y="23"/>
                    </a:lnTo>
                    <a:lnTo>
                      <a:pt x="161" y="26"/>
                    </a:lnTo>
                    <a:lnTo>
                      <a:pt x="168" y="27"/>
                    </a:lnTo>
                    <a:lnTo>
                      <a:pt x="172" y="31"/>
                    </a:lnTo>
                    <a:lnTo>
                      <a:pt x="175" y="35"/>
                    </a:lnTo>
                    <a:lnTo>
                      <a:pt x="178" y="41"/>
                    </a:lnTo>
                    <a:lnTo>
                      <a:pt x="180" y="46"/>
                    </a:lnTo>
                    <a:lnTo>
                      <a:pt x="181" y="52"/>
                    </a:lnTo>
                    <a:lnTo>
                      <a:pt x="185" y="57"/>
                    </a:lnTo>
                    <a:lnTo>
                      <a:pt x="188" y="61"/>
                    </a:lnTo>
                    <a:lnTo>
                      <a:pt x="195" y="62"/>
                    </a:lnTo>
                    <a:lnTo>
                      <a:pt x="199" y="64"/>
                    </a:lnTo>
                    <a:lnTo>
                      <a:pt x="204" y="65"/>
                    </a:lnTo>
                    <a:lnTo>
                      <a:pt x="209" y="65"/>
                    </a:lnTo>
                    <a:lnTo>
                      <a:pt x="214" y="66"/>
                    </a:lnTo>
                    <a:lnTo>
                      <a:pt x="218" y="67"/>
                    </a:lnTo>
                    <a:lnTo>
                      <a:pt x="223" y="68"/>
                    </a:lnTo>
                    <a:lnTo>
                      <a:pt x="227" y="71"/>
                    </a:lnTo>
                    <a:lnTo>
                      <a:pt x="229" y="75"/>
                    </a:lnTo>
                    <a:lnTo>
                      <a:pt x="239" y="110"/>
                    </a:lnTo>
                    <a:lnTo>
                      <a:pt x="255" y="120"/>
                    </a:lnTo>
                    <a:lnTo>
                      <a:pt x="259" y="130"/>
                    </a:lnTo>
                    <a:lnTo>
                      <a:pt x="264" y="138"/>
                    </a:lnTo>
                    <a:lnTo>
                      <a:pt x="270" y="144"/>
                    </a:lnTo>
                    <a:lnTo>
                      <a:pt x="276" y="150"/>
                    </a:lnTo>
                    <a:lnTo>
                      <a:pt x="284" y="155"/>
                    </a:lnTo>
                    <a:lnTo>
                      <a:pt x="292" y="160"/>
                    </a:lnTo>
                    <a:lnTo>
                      <a:pt x="300" y="165"/>
                    </a:lnTo>
                    <a:lnTo>
                      <a:pt x="308" y="169"/>
                    </a:lnTo>
                    <a:lnTo>
                      <a:pt x="308" y="170"/>
                    </a:lnTo>
                    <a:lnTo>
                      <a:pt x="309" y="171"/>
                    </a:lnTo>
                    <a:lnTo>
                      <a:pt x="310" y="172"/>
                    </a:lnTo>
                    <a:lnTo>
                      <a:pt x="293" y="191"/>
                    </a:lnTo>
                    <a:lnTo>
                      <a:pt x="287" y="194"/>
                    </a:lnTo>
                    <a:lnTo>
                      <a:pt x="282" y="198"/>
                    </a:lnTo>
                    <a:lnTo>
                      <a:pt x="275" y="203"/>
                    </a:lnTo>
                    <a:lnTo>
                      <a:pt x="270" y="208"/>
                    </a:lnTo>
                    <a:lnTo>
                      <a:pt x="265" y="213"/>
                    </a:lnTo>
                    <a:lnTo>
                      <a:pt x="260" y="219"/>
                    </a:lnTo>
                    <a:lnTo>
                      <a:pt x="256" y="224"/>
                    </a:lnTo>
                    <a:lnTo>
                      <a:pt x="253" y="231"/>
                    </a:lnTo>
                    <a:lnTo>
                      <a:pt x="252" y="233"/>
                    </a:lnTo>
                    <a:lnTo>
                      <a:pt x="251" y="236"/>
                    </a:lnTo>
                    <a:lnTo>
                      <a:pt x="250" y="239"/>
                    </a:lnTo>
                    <a:lnTo>
                      <a:pt x="248" y="242"/>
                    </a:lnTo>
                    <a:lnTo>
                      <a:pt x="243" y="235"/>
                    </a:lnTo>
                    <a:lnTo>
                      <a:pt x="238" y="229"/>
                    </a:lnTo>
                    <a:lnTo>
                      <a:pt x="233" y="222"/>
                    </a:lnTo>
                    <a:lnTo>
                      <a:pt x="228" y="217"/>
                    </a:lnTo>
                    <a:lnTo>
                      <a:pt x="222" y="212"/>
                    </a:lnTo>
                    <a:lnTo>
                      <a:pt x="216" y="206"/>
                    </a:lnTo>
                    <a:lnTo>
                      <a:pt x="209" y="201"/>
                    </a:lnTo>
                    <a:lnTo>
                      <a:pt x="202" y="197"/>
                    </a:lnTo>
                    <a:lnTo>
                      <a:pt x="195" y="193"/>
                    </a:lnTo>
                    <a:lnTo>
                      <a:pt x="188" y="189"/>
                    </a:lnTo>
                    <a:lnTo>
                      <a:pt x="180" y="186"/>
                    </a:lnTo>
                    <a:lnTo>
                      <a:pt x="172" y="184"/>
                    </a:lnTo>
                    <a:lnTo>
                      <a:pt x="164" y="182"/>
                    </a:lnTo>
                    <a:lnTo>
                      <a:pt x="154" y="181"/>
                    </a:lnTo>
                    <a:lnTo>
                      <a:pt x="145" y="181"/>
                    </a:lnTo>
                    <a:lnTo>
                      <a:pt x="135" y="181"/>
                    </a:lnTo>
                    <a:lnTo>
                      <a:pt x="129" y="177"/>
                    </a:lnTo>
                    <a:lnTo>
                      <a:pt x="121" y="174"/>
                    </a:lnTo>
                    <a:lnTo>
                      <a:pt x="112" y="172"/>
                    </a:lnTo>
                    <a:lnTo>
                      <a:pt x="103" y="172"/>
                    </a:lnTo>
                    <a:lnTo>
                      <a:pt x="95" y="172"/>
                    </a:lnTo>
                    <a:lnTo>
                      <a:pt x="86" y="173"/>
                    </a:lnTo>
                    <a:lnTo>
                      <a:pt x="78" y="175"/>
                    </a:lnTo>
                    <a:lnTo>
                      <a:pt x="71" y="177"/>
                    </a:lnTo>
                    <a:lnTo>
                      <a:pt x="70" y="175"/>
                    </a:lnTo>
                    <a:lnTo>
                      <a:pt x="70" y="173"/>
                    </a:lnTo>
                    <a:lnTo>
                      <a:pt x="71" y="171"/>
                    </a:lnTo>
                    <a:lnTo>
                      <a:pt x="71" y="169"/>
                    </a:lnTo>
                    <a:lnTo>
                      <a:pt x="71" y="167"/>
                    </a:lnTo>
                    <a:lnTo>
                      <a:pt x="71" y="165"/>
                    </a:lnTo>
                    <a:lnTo>
                      <a:pt x="71" y="163"/>
                    </a:lnTo>
                    <a:lnTo>
                      <a:pt x="70" y="161"/>
                    </a:lnTo>
                    <a:lnTo>
                      <a:pt x="70" y="159"/>
                    </a:lnTo>
                    <a:lnTo>
                      <a:pt x="70" y="156"/>
                    </a:lnTo>
                    <a:lnTo>
                      <a:pt x="71" y="153"/>
                    </a:lnTo>
                    <a:lnTo>
                      <a:pt x="71" y="151"/>
                    </a:lnTo>
                    <a:lnTo>
                      <a:pt x="71" y="147"/>
                    </a:lnTo>
                    <a:lnTo>
                      <a:pt x="70" y="142"/>
                    </a:lnTo>
                    <a:lnTo>
                      <a:pt x="69" y="139"/>
                    </a:lnTo>
                    <a:lnTo>
                      <a:pt x="68" y="135"/>
                    </a:lnTo>
                    <a:lnTo>
                      <a:pt x="66" y="132"/>
                    </a:lnTo>
                    <a:lnTo>
                      <a:pt x="64" y="129"/>
                    </a:lnTo>
                    <a:lnTo>
                      <a:pt x="61" y="125"/>
                    </a:lnTo>
                    <a:lnTo>
                      <a:pt x="57" y="122"/>
                    </a:lnTo>
                    <a:lnTo>
                      <a:pt x="51" y="119"/>
                    </a:lnTo>
                    <a:lnTo>
                      <a:pt x="44" y="118"/>
                    </a:lnTo>
                    <a:lnTo>
                      <a:pt x="37" y="117"/>
                    </a:lnTo>
                    <a:lnTo>
                      <a:pt x="31" y="116"/>
                    </a:lnTo>
                    <a:lnTo>
                      <a:pt x="25" y="116"/>
                    </a:lnTo>
                    <a:lnTo>
                      <a:pt x="18" y="116"/>
                    </a:lnTo>
                    <a:lnTo>
                      <a:pt x="12" y="117"/>
                    </a:lnTo>
                    <a:lnTo>
                      <a:pt x="5" y="117"/>
                    </a:lnTo>
                    <a:lnTo>
                      <a:pt x="3" y="114"/>
                    </a:lnTo>
                    <a:lnTo>
                      <a:pt x="1" y="111"/>
                    </a:lnTo>
                    <a:lnTo>
                      <a:pt x="0" y="107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1" y="97"/>
                    </a:lnTo>
                    <a:lnTo>
                      <a:pt x="1" y="93"/>
                    </a:lnTo>
                    <a:lnTo>
                      <a:pt x="2" y="89"/>
                    </a:lnTo>
                    <a:lnTo>
                      <a:pt x="4" y="86"/>
                    </a:lnTo>
                    <a:lnTo>
                      <a:pt x="5" y="83"/>
                    </a:lnTo>
                    <a:lnTo>
                      <a:pt x="7" y="80"/>
                    </a:lnTo>
                    <a:lnTo>
                      <a:pt x="8" y="78"/>
                    </a:lnTo>
                    <a:lnTo>
                      <a:pt x="16" y="73"/>
                    </a:lnTo>
                    <a:lnTo>
                      <a:pt x="24" y="68"/>
                    </a:lnTo>
                    <a:lnTo>
                      <a:pt x="31" y="63"/>
                    </a:lnTo>
                    <a:lnTo>
                      <a:pt x="39" y="59"/>
                    </a:lnTo>
                    <a:lnTo>
                      <a:pt x="48" y="54"/>
                    </a:lnTo>
                    <a:lnTo>
                      <a:pt x="56" y="49"/>
                    </a:lnTo>
                    <a:lnTo>
                      <a:pt x="64" y="44"/>
                    </a:lnTo>
                    <a:lnTo>
                      <a:pt x="71" y="4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350">
                <a:extLst>
                  <a:ext uri="{FF2B5EF4-FFF2-40B4-BE49-F238E27FC236}">
                    <a16:creationId xmlns:a16="http://schemas.microsoft.com/office/drawing/2014/main" id="{E1DA377E-5E38-A442-81F7-8B5DDF08A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111" y="3813095"/>
                <a:ext cx="180981" cy="158707"/>
              </a:xfrm>
              <a:custGeom>
                <a:avLst/>
                <a:gdLst>
                  <a:gd name="T0" fmla="*/ 2147483647 w 129"/>
                  <a:gd name="T1" fmla="*/ 0 h 114"/>
                  <a:gd name="T2" fmla="*/ 2147483647 w 129"/>
                  <a:gd name="T3" fmla="*/ 2147483647 h 114"/>
                  <a:gd name="T4" fmla="*/ 2147483647 w 129"/>
                  <a:gd name="T5" fmla="*/ 2147483647 h 114"/>
                  <a:gd name="T6" fmla="*/ 2147483647 w 129"/>
                  <a:gd name="T7" fmla="*/ 2147483647 h 114"/>
                  <a:gd name="T8" fmla="*/ 2147483647 w 129"/>
                  <a:gd name="T9" fmla="*/ 2147483647 h 114"/>
                  <a:gd name="T10" fmla="*/ 2147483647 w 129"/>
                  <a:gd name="T11" fmla="*/ 2147483647 h 114"/>
                  <a:gd name="T12" fmla="*/ 2147483647 w 129"/>
                  <a:gd name="T13" fmla="*/ 2147483647 h 114"/>
                  <a:gd name="T14" fmla="*/ 2147483647 w 129"/>
                  <a:gd name="T15" fmla="*/ 2147483647 h 114"/>
                  <a:gd name="T16" fmla="*/ 2147483647 w 129"/>
                  <a:gd name="T17" fmla="*/ 2147483647 h 114"/>
                  <a:gd name="T18" fmla="*/ 2147483647 w 129"/>
                  <a:gd name="T19" fmla="*/ 2147483647 h 114"/>
                  <a:gd name="T20" fmla="*/ 2147483647 w 129"/>
                  <a:gd name="T21" fmla="*/ 2147483647 h 114"/>
                  <a:gd name="T22" fmla="*/ 2147483647 w 129"/>
                  <a:gd name="T23" fmla="*/ 2147483647 h 114"/>
                  <a:gd name="T24" fmla="*/ 2147483647 w 129"/>
                  <a:gd name="T25" fmla="*/ 2147483647 h 114"/>
                  <a:gd name="T26" fmla="*/ 2147483647 w 129"/>
                  <a:gd name="T27" fmla="*/ 2147483647 h 114"/>
                  <a:gd name="T28" fmla="*/ 2147483647 w 129"/>
                  <a:gd name="T29" fmla="*/ 2147483647 h 114"/>
                  <a:gd name="T30" fmla="*/ 2147483647 w 129"/>
                  <a:gd name="T31" fmla="*/ 2147483647 h 114"/>
                  <a:gd name="T32" fmla="*/ 2147483647 w 129"/>
                  <a:gd name="T33" fmla="*/ 2147483647 h 114"/>
                  <a:gd name="T34" fmla="*/ 2147483647 w 129"/>
                  <a:gd name="T35" fmla="*/ 2147483647 h 114"/>
                  <a:gd name="T36" fmla="*/ 2147483647 w 129"/>
                  <a:gd name="T37" fmla="*/ 2147483647 h 114"/>
                  <a:gd name="T38" fmla="*/ 2147483647 w 129"/>
                  <a:gd name="T39" fmla="*/ 2147483647 h 114"/>
                  <a:gd name="T40" fmla="*/ 2147483647 w 129"/>
                  <a:gd name="T41" fmla="*/ 2147483647 h 114"/>
                  <a:gd name="T42" fmla="*/ 2147483647 w 129"/>
                  <a:gd name="T43" fmla="*/ 2147483647 h 114"/>
                  <a:gd name="T44" fmla="*/ 2147483647 w 129"/>
                  <a:gd name="T45" fmla="*/ 2147483647 h 114"/>
                  <a:gd name="T46" fmla="*/ 2147483647 w 129"/>
                  <a:gd name="T47" fmla="*/ 2147483647 h 114"/>
                  <a:gd name="T48" fmla="*/ 2147483647 w 129"/>
                  <a:gd name="T49" fmla="*/ 2147483647 h 114"/>
                  <a:gd name="T50" fmla="*/ 2147483647 w 129"/>
                  <a:gd name="T51" fmla="*/ 2147483647 h 114"/>
                  <a:gd name="T52" fmla="*/ 2147483647 w 129"/>
                  <a:gd name="T53" fmla="*/ 2147483647 h 114"/>
                  <a:gd name="T54" fmla="*/ 2147483647 w 129"/>
                  <a:gd name="T55" fmla="*/ 2147483647 h 114"/>
                  <a:gd name="T56" fmla="*/ 2147483647 w 129"/>
                  <a:gd name="T57" fmla="*/ 2147483647 h 114"/>
                  <a:gd name="T58" fmla="*/ 2147483647 w 129"/>
                  <a:gd name="T59" fmla="*/ 2147483647 h 114"/>
                  <a:gd name="T60" fmla="*/ 2147483647 w 129"/>
                  <a:gd name="T61" fmla="*/ 2147483647 h 114"/>
                  <a:gd name="T62" fmla="*/ 2147483647 w 129"/>
                  <a:gd name="T63" fmla="*/ 2147483647 h 114"/>
                  <a:gd name="T64" fmla="*/ 2147483647 w 129"/>
                  <a:gd name="T65" fmla="*/ 2147483647 h 114"/>
                  <a:gd name="T66" fmla="*/ 2147483647 w 129"/>
                  <a:gd name="T67" fmla="*/ 2147483647 h 114"/>
                  <a:gd name="T68" fmla="*/ 2147483647 w 129"/>
                  <a:gd name="T69" fmla="*/ 2147483647 h 114"/>
                  <a:gd name="T70" fmla="*/ 2147483647 w 129"/>
                  <a:gd name="T71" fmla="*/ 2147483647 h 114"/>
                  <a:gd name="T72" fmla="*/ 2147483647 w 129"/>
                  <a:gd name="T73" fmla="*/ 2147483647 h 114"/>
                  <a:gd name="T74" fmla="*/ 2147483647 w 129"/>
                  <a:gd name="T75" fmla="*/ 2147483647 h 114"/>
                  <a:gd name="T76" fmla="*/ 0 w 129"/>
                  <a:gd name="T77" fmla="*/ 2147483647 h 114"/>
                  <a:gd name="T78" fmla="*/ 0 w 129"/>
                  <a:gd name="T79" fmla="*/ 2147483647 h 114"/>
                  <a:gd name="T80" fmla="*/ 0 w 129"/>
                  <a:gd name="T81" fmla="*/ 2147483647 h 114"/>
                  <a:gd name="T82" fmla="*/ 0 w 129"/>
                  <a:gd name="T83" fmla="*/ 2147483647 h 114"/>
                  <a:gd name="T84" fmla="*/ 2147483647 w 129"/>
                  <a:gd name="T85" fmla="*/ 2147483647 h 114"/>
                  <a:gd name="T86" fmla="*/ 2147483647 w 129"/>
                  <a:gd name="T87" fmla="*/ 2147483647 h 114"/>
                  <a:gd name="T88" fmla="*/ 2147483647 w 129"/>
                  <a:gd name="T89" fmla="*/ 2147483647 h 114"/>
                  <a:gd name="T90" fmla="*/ 2147483647 w 129"/>
                  <a:gd name="T91" fmla="*/ 2147483647 h 114"/>
                  <a:gd name="T92" fmla="*/ 2147483647 w 129"/>
                  <a:gd name="T93" fmla="*/ 2147483647 h 114"/>
                  <a:gd name="T94" fmla="*/ 2147483647 w 129"/>
                  <a:gd name="T95" fmla="*/ 2147483647 h 114"/>
                  <a:gd name="T96" fmla="*/ 2147483647 w 129"/>
                  <a:gd name="T97" fmla="*/ 2147483647 h 114"/>
                  <a:gd name="T98" fmla="*/ 2147483647 w 129"/>
                  <a:gd name="T99" fmla="*/ 2147483647 h 114"/>
                  <a:gd name="T100" fmla="*/ 2147483647 w 129"/>
                  <a:gd name="T101" fmla="*/ 2147483647 h 114"/>
                  <a:gd name="T102" fmla="*/ 2147483647 w 129"/>
                  <a:gd name="T103" fmla="*/ 2147483647 h 114"/>
                  <a:gd name="T104" fmla="*/ 2147483647 w 129"/>
                  <a:gd name="T105" fmla="*/ 2147483647 h 114"/>
                  <a:gd name="T106" fmla="*/ 2147483647 w 129"/>
                  <a:gd name="T107" fmla="*/ 2147483647 h 114"/>
                  <a:gd name="T108" fmla="*/ 2147483647 w 129"/>
                  <a:gd name="T109" fmla="*/ 2147483647 h 114"/>
                  <a:gd name="T110" fmla="*/ 2147483647 w 129"/>
                  <a:gd name="T111" fmla="*/ 2147483647 h 114"/>
                  <a:gd name="T112" fmla="*/ 2147483647 w 129"/>
                  <a:gd name="T113" fmla="*/ 2147483647 h 114"/>
                  <a:gd name="T114" fmla="*/ 2147483647 w 129"/>
                  <a:gd name="T115" fmla="*/ 2147483647 h 114"/>
                  <a:gd name="T116" fmla="*/ 2147483647 w 129"/>
                  <a:gd name="T117" fmla="*/ 2147483647 h 114"/>
                  <a:gd name="T118" fmla="*/ 2147483647 w 129"/>
                  <a:gd name="T119" fmla="*/ 2147483647 h 114"/>
                  <a:gd name="T120" fmla="*/ 2147483647 w 129"/>
                  <a:gd name="T121" fmla="*/ 2147483647 h 114"/>
                  <a:gd name="T122" fmla="*/ 2147483647 w 129"/>
                  <a:gd name="T123" fmla="*/ 2147483647 h 114"/>
                  <a:gd name="T124" fmla="*/ 2147483647 w 129"/>
                  <a:gd name="T125" fmla="*/ 0 h 11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9"/>
                  <a:gd name="T190" fmla="*/ 0 h 114"/>
                  <a:gd name="T191" fmla="*/ 129 w 129"/>
                  <a:gd name="T192" fmla="*/ 114 h 11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9" h="114">
                    <a:moveTo>
                      <a:pt x="65" y="0"/>
                    </a:moveTo>
                    <a:lnTo>
                      <a:pt x="97" y="16"/>
                    </a:lnTo>
                    <a:lnTo>
                      <a:pt x="103" y="23"/>
                    </a:lnTo>
                    <a:lnTo>
                      <a:pt x="109" y="30"/>
                    </a:lnTo>
                    <a:lnTo>
                      <a:pt x="115" y="38"/>
                    </a:lnTo>
                    <a:lnTo>
                      <a:pt x="120" y="46"/>
                    </a:lnTo>
                    <a:lnTo>
                      <a:pt x="124" y="54"/>
                    </a:lnTo>
                    <a:lnTo>
                      <a:pt x="127" y="63"/>
                    </a:lnTo>
                    <a:lnTo>
                      <a:pt x="128" y="72"/>
                    </a:lnTo>
                    <a:lnTo>
                      <a:pt x="126" y="83"/>
                    </a:lnTo>
                    <a:lnTo>
                      <a:pt x="124" y="86"/>
                    </a:lnTo>
                    <a:lnTo>
                      <a:pt x="122" y="90"/>
                    </a:lnTo>
                    <a:lnTo>
                      <a:pt x="120" y="94"/>
                    </a:lnTo>
                    <a:lnTo>
                      <a:pt x="117" y="98"/>
                    </a:lnTo>
                    <a:lnTo>
                      <a:pt x="116" y="102"/>
                    </a:lnTo>
                    <a:lnTo>
                      <a:pt x="113" y="104"/>
                    </a:lnTo>
                    <a:lnTo>
                      <a:pt x="111" y="108"/>
                    </a:lnTo>
                    <a:lnTo>
                      <a:pt x="108" y="111"/>
                    </a:lnTo>
                    <a:lnTo>
                      <a:pt x="106" y="112"/>
                    </a:lnTo>
                    <a:lnTo>
                      <a:pt x="103" y="113"/>
                    </a:lnTo>
                    <a:lnTo>
                      <a:pt x="100" y="113"/>
                    </a:lnTo>
                    <a:lnTo>
                      <a:pt x="97" y="112"/>
                    </a:lnTo>
                    <a:lnTo>
                      <a:pt x="80" y="93"/>
                    </a:lnTo>
                    <a:lnTo>
                      <a:pt x="75" y="90"/>
                    </a:lnTo>
                    <a:lnTo>
                      <a:pt x="71" y="86"/>
                    </a:lnTo>
                    <a:lnTo>
                      <a:pt x="65" y="84"/>
                    </a:lnTo>
                    <a:lnTo>
                      <a:pt x="59" y="82"/>
                    </a:lnTo>
                    <a:lnTo>
                      <a:pt x="53" y="79"/>
                    </a:lnTo>
                    <a:lnTo>
                      <a:pt x="48" y="76"/>
                    </a:lnTo>
                    <a:lnTo>
                      <a:pt x="41" y="74"/>
                    </a:lnTo>
                    <a:lnTo>
                      <a:pt x="35" y="71"/>
                    </a:lnTo>
                    <a:lnTo>
                      <a:pt x="30" y="68"/>
                    </a:lnTo>
                    <a:lnTo>
                      <a:pt x="24" y="66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0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1" y="31"/>
                    </a:lnTo>
                    <a:lnTo>
                      <a:pt x="1" y="29"/>
                    </a:lnTo>
                    <a:lnTo>
                      <a:pt x="1" y="28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32" y="23"/>
                    </a:lnTo>
                    <a:lnTo>
                      <a:pt x="39" y="21"/>
                    </a:lnTo>
                    <a:lnTo>
                      <a:pt x="40" y="19"/>
                    </a:lnTo>
                    <a:lnTo>
                      <a:pt x="42" y="18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9" y="8"/>
                    </a:lnTo>
                    <a:lnTo>
                      <a:pt x="49" y="5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353">
                <a:extLst>
                  <a:ext uri="{FF2B5EF4-FFF2-40B4-BE49-F238E27FC236}">
                    <a16:creationId xmlns:a16="http://schemas.microsoft.com/office/drawing/2014/main" id="{10AF5ED4-B598-D149-9F4F-85C6512C4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072" y="3842331"/>
                <a:ext cx="180981" cy="228315"/>
              </a:xfrm>
              <a:custGeom>
                <a:avLst/>
                <a:gdLst>
                  <a:gd name="T0" fmla="*/ 2147483647 w 131"/>
                  <a:gd name="T1" fmla="*/ 2147483647 h 164"/>
                  <a:gd name="T2" fmla="*/ 2147483647 w 131"/>
                  <a:gd name="T3" fmla="*/ 2147483647 h 164"/>
                  <a:gd name="T4" fmla="*/ 2147483647 w 131"/>
                  <a:gd name="T5" fmla="*/ 2147483647 h 164"/>
                  <a:gd name="T6" fmla="*/ 2147483647 w 131"/>
                  <a:gd name="T7" fmla="*/ 2147483647 h 164"/>
                  <a:gd name="T8" fmla="*/ 2147483647 w 131"/>
                  <a:gd name="T9" fmla="*/ 2147483647 h 164"/>
                  <a:gd name="T10" fmla="*/ 2147483647 w 131"/>
                  <a:gd name="T11" fmla="*/ 2147483647 h 164"/>
                  <a:gd name="T12" fmla="*/ 2147483647 w 131"/>
                  <a:gd name="T13" fmla="*/ 2147483647 h 164"/>
                  <a:gd name="T14" fmla="*/ 2147483647 w 131"/>
                  <a:gd name="T15" fmla="*/ 2147483647 h 164"/>
                  <a:gd name="T16" fmla="*/ 2147483647 w 131"/>
                  <a:gd name="T17" fmla="*/ 2147483647 h 164"/>
                  <a:gd name="T18" fmla="*/ 2147483647 w 131"/>
                  <a:gd name="T19" fmla="*/ 2147483647 h 164"/>
                  <a:gd name="T20" fmla="*/ 2147483647 w 131"/>
                  <a:gd name="T21" fmla="*/ 2147483647 h 164"/>
                  <a:gd name="T22" fmla="*/ 2147483647 w 131"/>
                  <a:gd name="T23" fmla="*/ 2147483647 h 164"/>
                  <a:gd name="T24" fmla="*/ 2147483647 w 131"/>
                  <a:gd name="T25" fmla="*/ 2147483647 h 164"/>
                  <a:gd name="T26" fmla="*/ 2147483647 w 131"/>
                  <a:gd name="T27" fmla="*/ 2147483647 h 164"/>
                  <a:gd name="T28" fmla="*/ 2147483647 w 131"/>
                  <a:gd name="T29" fmla="*/ 2147483647 h 164"/>
                  <a:gd name="T30" fmla="*/ 2147483647 w 131"/>
                  <a:gd name="T31" fmla="*/ 2147483647 h 164"/>
                  <a:gd name="T32" fmla="*/ 2147483647 w 131"/>
                  <a:gd name="T33" fmla="*/ 2147483647 h 164"/>
                  <a:gd name="T34" fmla="*/ 2147483647 w 131"/>
                  <a:gd name="T35" fmla="*/ 2147483647 h 164"/>
                  <a:gd name="T36" fmla="*/ 2147483647 w 131"/>
                  <a:gd name="T37" fmla="*/ 2147483647 h 164"/>
                  <a:gd name="T38" fmla="*/ 2147483647 w 131"/>
                  <a:gd name="T39" fmla="*/ 2147483647 h 164"/>
                  <a:gd name="T40" fmla="*/ 2147483647 w 131"/>
                  <a:gd name="T41" fmla="*/ 2147483647 h 164"/>
                  <a:gd name="T42" fmla="*/ 2147483647 w 131"/>
                  <a:gd name="T43" fmla="*/ 2147483647 h 164"/>
                  <a:gd name="T44" fmla="*/ 2147483647 w 131"/>
                  <a:gd name="T45" fmla="*/ 2147483647 h 164"/>
                  <a:gd name="T46" fmla="*/ 2147483647 w 131"/>
                  <a:gd name="T47" fmla="*/ 2147483647 h 164"/>
                  <a:gd name="T48" fmla="*/ 2147483647 w 131"/>
                  <a:gd name="T49" fmla="*/ 2147483647 h 164"/>
                  <a:gd name="T50" fmla="*/ 2147483647 w 131"/>
                  <a:gd name="T51" fmla="*/ 2147483647 h 164"/>
                  <a:gd name="T52" fmla="*/ 2147483647 w 131"/>
                  <a:gd name="T53" fmla="*/ 2147483647 h 164"/>
                  <a:gd name="T54" fmla="*/ 2147483647 w 131"/>
                  <a:gd name="T55" fmla="*/ 2147483647 h 164"/>
                  <a:gd name="T56" fmla="*/ 2147483647 w 131"/>
                  <a:gd name="T57" fmla="*/ 2147483647 h 164"/>
                  <a:gd name="T58" fmla="*/ 2147483647 w 131"/>
                  <a:gd name="T59" fmla="*/ 2147483647 h 164"/>
                  <a:gd name="T60" fmla="*/ 2147483647 w 131"/>
                  <a:gd name="T61" fmla="*/ 2147483647 h 164"/>
                  <a:gd name="T62" fmla="*/ 2147483647 w 131"/>
                  <a:gd name="T63" fmla="*/ 2147483647 h 164"/>
                  <a:gd name="T64" fmla="*/ 2147483647 w 131"/>
                  <a:gd name="T65" fmla="*/ 2147483647 h 164"/>
                  <a:gd name="T66" fmla="*/ 2147483647 w 131"/>
                  <a:gd name="T67" fmla="*/ 2147483647 h 164"/>
                  <a:gd name="T68" fmla="*/ 2147483647 w 131"/>
                  <a:gd name="T69" fmla="*/ 2147483647 h 164"/>
                  <a:gd name="T70" fmla="*/ 2147483647 w 131"/>
                  <a:gd name="T71" fmla="*/ 2147483647 h 164"/>
                  <a:gd name="T72" fmla="*/ 2147483647 w 131"/>
                  <a:gd name="T73" fmla="*/ 2147483647 h 164"/>
                  <a:gd name="T74" fmla="*/ 2147483647 w 131"/>
                  <a:gd name="T75" fmla="*/ 2147483647 h 164"/>
                  <a:gd name="T76" fmla="*/ 2147483647 w 131"/>
                  <a:gd name="T77" fmla="*/ 2147483647 h 164"/>
                  <a:gd name="T78" fmla="*/ 2147483647 w 131"/>
                  <a:gd name="T79" fmla="*/ 2147483647 h 164"/>
                  <a:gd name="T80" fmla="*/ 2147483647 w 131"/>
                  <a:gd name="T81" fmla="*/ 2147483647 h 164"/>
                  <a:gd name="T82" fmla="*/ 0 w 131"/>
                  <a:gd name="T83" fmla="*/ 2147483647 h 164"/>
                  <a:gd name="T84" fmla="*/ 0 w 131"/>
                  <a:gd name="T85" fmla="*/ 2147483647 h 164"/>
                  <a:gd name="T86" fmla="*/ 2147483647 w 131"/>
                  <a:gd name="T87" fmla="*/ 2147483647 h 164"/>
                  <a:gd name="T88" fmla="*/ 2147483647 w 131"/>
                  <a:gd name="T89" fmla="*/ 2147483647 h 164"/>
                  <a:gd name="T90" fmla="*/ 2147483647 w 131"/>
                  <a:gd name="T91" fmla="*/ 2147483647 h 1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1"/>
                  <a:gd name="T139" fmla="*/ 0 h 164"/>
                  <a:gd name="T140" fmla="*/ 131 w 131"/>
                  <a:gd name="T141" fmla="*/ 164 h 1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1" h="164">
                    <a:moveTo>
                      <a:pt x="11" y="0"/>
                    </a:moveTo>
                    <a:lnTo>
                      <a:pt x="17" y="3"/>
                    </a:lnTo>
                    <a:lnTo>
                      <a:pt x="22" y="7"/>
                    </a:lnTo>
                    <a:lnTo>
                      <a:pt x="28" y="11"/>
                    </a:lnTo>
                    <a:lnTo>
                      <a:pt x="33" y="15"/>
                    </a:lnTo>
                    <a:lnTo>
                      <a:pt x="36" y="19"/>
                    </a:lnTo>
                    <a:lnTo>
                      <a:pt x="40" y="25"/>
                    </a:lnTo>
                    <a:lnTo>
                      <a:pt x="45" y="30"/>
                    </a:lnTo>
                    <a:lnTo>
                      <a:pt x="49" y="36"/>
                    </a:lnTo>
                    <a:lnTo>
                      <a:pt x="53" y="41"/>
                    </a:lnTo>
                    <a:lnTo>
                      <a:pt x="56" y="45"/>
                    </a:lnTo>
                    <a:lnTo>
                      <a:pt x="61" y="50"/>
                    </a:lnTo>
                    <a:lnTo>
                      <a:pt x="66" y="54"/>
                    </a:lnTo>
                    <a:lnTo>
                      <a:pt x="72" y="58"/>
                    </a:lnTo>
                    <a:lnTo>
                      <a:pt x="77" y="62"/>
                    </a:lnTo>
                    <a:lnTo>
                      <a:pt x="84" y="63"/>
                    </a:lnTo>
                    <a:lnTo>
                      <a:pt x="92" y="65"/>
                    </a:lnTo>
                    <a:lnTo>
                      <a:pt x="98" y="68"/>
                    </a:lnTo>
                    <a:lnTo>
                      <a:pt x="104" y="70"/>
                    </a:lnTo>
                    <a:lnTo>
                      <a:pt x="110" y="72"/>
                    </a:lnTo>
                    <a:lnTo>
                      <a:pt x="115" y="76"/>
                    </a:lnTo>
                    <a:lnTo>
                      <a:pt x="119" y="80"/>
                    </a:lnTo>
                    <a:lnTo>
                      <a:pt x="123" y="84"/>
                    </a:lnTo>
                    <a:lnTo>
                      <a:pt x="127" y="89"/>
                    </a:lnTo>
                    <a:lnTo>
                      <a:pt x="130" y="95"/>
                    </a:lnTo>
                    <a:lnTo>
                      <a:pt x="130" y="99"/>
                    </a:lnTo>
                    <a:lnTo>
                      <a:pt x="117" y="113"/>
                    </a:lnTo>
                    <a:lnTo>
                      <a:pt x="112" y="115"/>
                    </a:lnTo>
                    <a:lnTo>
                      <a:pt x="107" y="116"/>
                    </a:lnTo>
                    <a:lnTo>
                      <a:pt x="102" y="117"/>
                    </a:lnTo>
                    <a:lnTo>
                      <a:pt x="98" y="118"/>
                    </a:lnTo>
                    <a:lnTo>
                      <a:pt x="92" y="119"/>
                    </a:lnTo>
                    <a:lnTo>
                      <a:pt x="87" y="120"/>
                    </a:lnTo>
                    <a:lnTo>
                      <a:pt x="82" y="121"/>
                    </a:lnTo>
                    <a:lnTo>
                      <a:pt x="76" y="122"/>
                    </a:lnTo>
                    <a:lnTo>
                      <a:pt x="72" y="122"/>
                    </a:lnTo>
                    <a:lnTo>
                      <a:pt x="67" y="124"/>
                    </a:lnTo>
                    <a:lnTo>
                      <a:pt x="62" y="126"/>
                    </a:lnTo>
                    <a:lnTo>
                      <a:pt x="57" y="127"/>
                    </a:lnTo>
                    <a:lnTo>
                      <a:pt x="54" y="130"/>
                    </a:lnTo>
                    <a:lnTo>
                      <a:pt x="50" y="133"/>
                    </a:lnTo>
                    <a:lnTo>
                      <a:pt x="46" y="136"/>
                    </a:lnTo>
                    <a:lnTo>
                      <a:pt x="42" y="139"/>
                    </a:lnTo>
                    <a:lnTo>
                      <a:pt x="40" y="144"/>
                    </a:lnTo>
                    <a:lnTo>
                      <a:pt x="38" y="147"/>
                    </a:lnTo>
                    <a:lnTo>
                      <a:pt x="35" y="151"/>
                    </a:lnTo>
                    <a:lnTo>
                      <a:pt x="33" y="154"/>
                    </a:lnTo>
                    <a:lnTo>
                      <a:pt x="29" y="157"/>
                    </a:lnTo>
                    <a:lnTo>
                      <a:pt x="26" y="160"/>
                    </a:lnTo>
                    <a:lnTo>
                      <a:pt x="21" y="162"/>
                    </a:lnTo>
                    <a:lnTo>
                      <a:pt x="17" y="163"/>
                    </a:lnTo>
                    <a:lnTo>
                      <a:pt x="14" y="162"/>
                    </a:lnTo>
                    <a:lnTo>
                      <a:pt x="11" y="162"/>
                    </a:lnTo>
                    <a:lnTo>
                      <a:pt x="10" y="161"/>
                    </a:lnTo>
                    <a:lnTo>
                      <a:pt x="8" y="160"/>
                    </a:lnTo>
                    <a:lnTo>
                      <a:pt x="6" y="159"/>
                    </a:lnTo>
                    <a:lnTo>
                      <a:pt x="4" y="158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18" y="98"/>
                    </a:lnTo>
                    <a:lnTo>
                      <a:pt x="16" y="93"/>
                    </a:lnTo>
                    <a:lnTo>
                      <a:pt x="14" y="88"/>
                    </a:lnTo>
                    <a:lnTo>
                      <a:pt x="12" y="83"/>
                    </a:lnTo>
                    <a:lnTo>
                      <a:pt x="11" y="77"/>
                    </a:lnTo>
                    <a:lnTo>
                      <a:pt x="11" y="71"/>
                    </a:lnTo>
                    <a:lnTo>
                      <a:pt x="11" y="67"/>
                    </a:lnTo>
                    <a:lnTo>
                      <a:pt x="12" y="62"/>
                    </a:lnTo>
                    <a:lnTo>
                      <a:pt x="15" y="56"/>
                    </a:lnTo>
                    <a:lnTo>
                      <a:pt x="15" y="52"/>
                    </a:lnTo>
                    <a:lnTo>
                      <a:pt x="15" y="47"/>
                    </a:lnTo>
                    <a:lnTo>
                      <a:pt x="15" y="43"/>
                    </a:lnTo>
                    <a:lnTo>
                      <a:pt x="15" y="39"/>
                    </a:lnTo>
                    <a:lnTo>
                      <a:pt x="14" y="35"/>
                    </a:lnTo>
                    <a:lnTo>
                      <a:pt x="13" y="31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8" y="24"/>
                    </a:lnTo>
                    <a:lnTo>
                      <a:pt x="6" y="23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357">
                <a:extLst>
                  <a:ext uri="{FF2B5EF4-FFF2-40B4-BE49-F238E27FC236}">
                    <a16:creationId xmlns:a16="http://schemas.microsoft.com/office/drawing/2014/main" id="{045583FB-2C2C-5C49-9805-A6D2B100B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113" y="3924468"/>
                <a:ext cx="172628" cy="329943"/>
              </a:xfrm>
              <a:custGeom>
                <a:avLst/>
                <a:gdLst>
                  <a:gd name="T0" fmla="*/ 2147483647 w 124"/>
                  <a:gd name="T1" fmla="*/ 2147483647 h 237"/>
                  <a:gd name="T2" fmla="*/ 2147483647 w 124"/>
                  <a:gd name="T3" fmla="*/ 2147483647 h 237"/>
                  <a:gd name="T4" fmla="*/ 2147483647 w 124"/>
                  <a:gd name="T5" fmla="*/ 2147483647 h 237"/>
                  <a:gd name="T6" fmla="*/ 2147483647 w 124"/>
                  <a:gd name="T7" fmla="*/ 0 h 237"/>
                  <a:gd name="T8" fmla="*/ 2147483647 w 124"/>
                  <a:gd name="T9" fmla="*/ 2147483647 h 237"/>
                  <a:gd name="T10" fmla="*/ 2147483647 w 124"/>
                  <a:gd name="T11" fmla="*/ 2147483647 h 237"/>
                  <a:gd name="T12" fmla="*/ 2147483647 w 124"/>
                  <a:gd name="T13" fmla="*/ 2147483647 h 237"/>
                  <a:gd name="T14" fmla="*/ 2147483647 w 124"/>
                  <a:gd name="T15" fmla="*/ 2147483647 h 237"/>
                  <a:gd name="T16" fmla="*/ 2147483647 w 124"/>
                  <a:gd name="T17" fmla="*/ 2147483647 h 237"/>
                  <a:gd name="T18" fmla="*/ 2147483647 w 124"/>
                  <a:gd name="T19" fmla="*/ 2147483647 h 237"/>
                  <a:gd name="T20" fmla="*/ 2147483647 w 124"/>
                  <a:gd name="T21" fmla="*/ 2147483647 h 237"/>
                  <a:gd name="T22" fmla="*/ 2147483647 w 124"/>
                  <a:gd name="T23" fmla="*/ 2147483647 h 237"/>
                  <a:gd name="T24" fmla="*/ 2147483647 w 124"/>
                  <a:gd name="T25" fmla="*/ 2147483647 h 237"/>
                  <a:gd name="T26" fmla="*/ 2147483647 w 124"/>
                  <a:gd name="T27" fmla="*/ 2147483647 h 237"/>
                  <a:gd name="T28" fmla="*/ 2147483647 w 124"/>
                  <a:gd name="T29" fmla="*/ 2147483647 h 237"/>
                  <a:gd name="T30" fmla="*/ 2147483647 w 124"/>
                  <a:gd name="T31" fmla="*/ 2147483647 h 237"/>
                  <a:gd name="T32" fmla="*/ 2147483647 w 124"/>
                  <a:gd name="T33" fmla="*/ 2147483647 h 237"/>
                  <a:gd name="T34" fmla="*/ 2147483647 w 124"/>
                  <a:gd name="T35" fmla="*/ 2147483647 h 237"/>
                  <a:gd name="T36" fmla="*/ 2147483647 w 124"/>
                  <a:gd name="T37" fmla="*/ 2147483647 h 237"/>
                  <a:gd name="T38" fmla="*/ 2147483647 w 124"/>
                  <a:gd name="T39" fmla="*/ 2147483647 h 237"/>
                  <a:gd name="T40" fmla="*/ 2147483647 w 124"/>
                  <a:gd name="T41" fmla="*/ 2147483647 h 237"/>
                  <a:gd name="T42" fmla="*/ 2147483647 w 124"/>
                  <a:gd name="T43" fmla="*/ 2147483647 h 237"/>
                  <a:gd name="T44" fmla="*/ 2147483647 w 124"/>
                  <a:gd name="T45" fmla="*/ 2147483647 h 237"/>
                  <a:gd name="T46" fmla="*/ 2147483647 w 124"/>
                  <a:gd name="T47" fmla="*/ 2147483647 h 237"/>
                  <a:gd name="T48" fmla="*/ 2147483647 w 124"/>
                  <a:gd name="T49" fmla="*/ 2147483647 h 237"/>
                  <a:gd name="T50" fmla="*/ 2147483647 w 124"/>
                  <a:gd name="T51" fmla="*/ 2147483647 h 237"/>
                  <a:gd name="T52" fmla="*/ 2147483647 w 124"/>
                  <a:gd name="T53" fmla="*/ 2147483647 h 237"/>
                  <a:gd name="T54" fmla="*/ 2147483647 w 124"/>
                  <a:gd name="T55" fmla="*/ 2147483647 h 237"/>
                  <a:gd name="T56" fmla="*/ 2147483647 w 124"/>
                  <a:gd name="T57" fmla="*/ 2147483647 h 237"/>
                  <a:gd name="T58" fmla="*/ 2147483647 w 124"/>
                  <a:gd name="T59" fmla="*/ 2147483647 h 237"/>
                  <a:gd name="T60" fmla="*/ 2147483647 w 124"/>
                  <a:gd name="T61" fmla="*/ 2147483647 h 237"/>
                  <a:gd name="T62" fmla="*/ 2147483647 w 124"/>
                  <a:gd name="T63" fmla="*/ 2147483647 h 237"/>
                  <a:gd name="T64" fmla="*/ 2147483647 w 124"/>
                  <a:gd name="T65" fmla="*/ 2147483647 h 237"/>
                  <a:gd name="T66" fmla="*/ 2147483647 w 124"/>
                  <a:gd name="T67" fmla="*/ 2147483647 h 237"/>
                  <a:gd name="T68" fmla="*/ 2147483647 w 124"/>
                  <a:gd name="T69" fmla="*/ 2147483647 h 237"/>
                  <a:gd name="T70" fmla="*/ 2147483647 w 124"/>
                  <a:gd name="T71" fmla="*/ 2147483647 h 237"/>
                  <a:gd name="T72" fmla="*/ 2147483647 w 124"/>
                  <a:gd name="T73" fmla="*/ 2147483647 h 237"/>
                  <a:gd name="T74" fmla="*/ 2147483647 w 124"/>
                  <a:gd name="T75" fmla="*/ 2147483647 h 237"/>
                  <a:gd name="T76" fmla="*/ 0 w 124"/>
                  <a:gd name="T77" fmla="*/ 2147483647 h 237"/>
                  <a:gd name="T78" fmla="*/ 0 w 124"/>
                  <a:gd name="T79" fmla="*/ 2147483647 h 237"/>
                  <a:gd name="T80" fmla="*/ 2147483647 w 124"/>
                  <a:gd name="T81" fmla="*/ 2147483647 h 237"/>
                  <a:gd name="T82" fmla="*/ 2147483647 w 124"/>
                  <a:gd name="T83" fmla="*/ 2147483647 h 237"/>
                  <a:gd name="T84" fmla="*/ 2147483647 w 124"/>
                  <a:gd name="T85" fmla="*/ 2147483647 h 237"/>
                  <a:gd name="T86" fmla="*/ 2147483647 w 124"/>
                  <a:gd name="T87" fmla="*/ 2147483647 h 237"/>
                  <a:gd name="T88" fmla="*/ 2147483647 w 124"/>
                  <a:gd name="T89" fmla="*/ 2147483647 h 237"/>
                  <a:gd name="T90" fmla="*/ 2147483647 w 124"/>
                  <a:gd name="T91" fmla="*/ 2147483647 h 237"/>
                  <a:gd name="T92" fmla="*/ 2147483647 w 124"/>
                  <a:gd name="T93" fmla="*/ 2147483647 h 237"/>
                  <a:gd name="T94" fmla="*/ 2147483647 w 124"/>
                  <a:gd name="T95" fmla="*/ 2147483647 h 237"/>
                  <a:gd name="T96" fmla="*/ 2147483647 w 124"/>
                  <a:gd name="T97" fmla="*/ 2147483647 h 237"/>
                  <a:gd name="T98" fmla="*/ 2147483647 w 124"/>
                  <a:gd name="T99" fmla="*/ 2147483647 h 237"/>
                  <a:gd name="T100" fmla="*/ 2147483647 w 124"/>
                  <a:gd name="T101" fmla="*/ 2147483647 h 237"/>
                  <a:gd name="T102" fmla="*/ 2147483647 w 124"/>
                  <a:gd name="T103" fmla="*/ 2147483647 h 237"/>
                  <a:gd name="T104" fmla="*/ 2147483647 w 124"/>
                  <a:gd name="T105" fmla="*/ 2147483647 h 237"/>
                  <a:gd name="T106" fmla="*/ 2147483647 w 124"/>
                  <a:gd name="T107" fmla="*/ 2147483647 h 237"/>
                  <a:gd name="T108" fmla="*/ 2147483647 w 124"/>
                  <a:gd name="T109" fmla="*/ 2147483647 h 237"/>
                  <a:gd name="T110" fmla="*/ 2147483647 w 124"/>
                  <a:gd name="T111" fmla="*/ 2147483647 h 237"/>
                  <a:gd name="T112" fmla="*/ 2147483647 w 124"/>
                  <a:gd name="T113" fmla="*/ 2147483647 h 237"/>
                  <a:gd name="T114" fmla="*/ 2147483647 w 124"/>
                  <a:gd name="T115" fmla="*/ 2147483647 h 2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4"/>
                  <a:gd name="T175" fmla="*/ 0 h 237"/>
                  <a:gd name="T176" fmla="*/ 124 w 124"/>
                  <a:gd name="T177" fmla="*/ 237 h 2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4" h="237">
                    <a:moveTo>
                      <a:pt x="71" y="4"/>
                    </a:moveTo>
                    <a:lnTo>
                      <a:pt x="72" y="4"/>
                    </a:lnTo>
                    <a:lnTo>
                      <a:pt x="74" y="3"/>
                    </a:lnTo>
                    <a:lnTo>
                      <a:pt x="77" y="2"/>
                    </a:lnTo>
                    <a:lnTo>
                      <a:pt x="82" y="1"/>
                    </a:lnTo>
                    <a:lnTo>
                      <a:pt x="85" y="1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28"/>
                    </a:lnTo>
                    <a:lnTo>
                      <a:pt x="95" y="69"/>
                    </a:lnTo>
                    <a:lnTo>
                      <a:pt x="95" y="70"/>
                    </a:lnTo>
                    <a:lnTo>
                      <a:pt x="96" y="71"/>
                    </a:lnTo>
                    <a:lnTo>
                      <a:pt x="96" y="73"/>
                    </a:lnTo>
                    <a:lnTo>
                      <a:pt x="97" y="76"/>
                    </a:lnTo>
                    <a:lnTo>
                      <a:pt x="98" y="78"/>
                    </a:lnTo>
                    <a:lnTo>
                      <a:pt x="99" y="80"/>
                    </a:lnTo>
                    <a:lnTo>
                      <a:pt x="100" y="82"/>
                    </a:lnTo>
                    <a:lnTo>
                      <a:pt x="101" y="83"/>
                    </a:lnTo>
                    <a:lnTo>
                      <a:pt x="103" y="81"/>
                    </a:lnTo>
                    <a:lnTo>
                      <a:pt x="106" y="79"/>
                    </a:lnTo>
                    <a:lnTo>
                      <a:pt x="108" y="77"/>
                    </a:lnTo>
                    <a:lnTo>
                      <a:pt x="110" y="76"/>
                    </a:lnTo>
                    <a:lnTo>
                      <a:pt x="113" y="83"/>
                    </a:lnTo>
                    <a:lnTo>
                      <a:pt x="115" y="91"/>
                    </a:lnTo>
                    <a:lnTo>
                      <a:pt x="115" y="98"/>
                    </a:lnTo>
                    <a:lnTo>
                      <a:pt x="116" y="106"/>
                    </a:lnTo>
                    <a:lnTo>
                      <a:pt x="116" y="115"/>
                    </a:lnTo>
                    <a:lnTo>
                      <a:pt x="117" y="123"/>
                    </a:lnTo>
                    <a:lnTo>
                      <a:pt x="119" y="131"/>
                    </a:lnTo>
                    <a:lnTo>
                      <a:pt x="123" y="138"/>
                    </a:lnTo>
                    <a:lnTo>
                      <a:pt x="123" y="142"/>
                    </a:lnTo>
                    <a:lnTo>
                      <a:pt x="123" y="148"/>
                    </a:lnTo>
                    <a:lnTo>
                      <a:pt x="122" y="153"/>
                    </a:lnTo>
                    <a:lnTo>
                      <a:pt x="120" y="158"/>
                    </a:lnTo>
                    <a:lnTo>
                      <a:pt x="119" y="162"/>
                    </a:lnTo>
                    <a:lnTo>
                      <a:pt x="117" y="167"/>
                    </a:lnTo>
                    <a:lnTo>
                      <a:pt x="114" y="171"/>
                    </a:lnTo>
                    <a:lnTo>
                      <a:pt x="112" y="176"/>
                    </a:lnTo>
                    <a:lnTo>
                      <a:pt x="110" y="179"/>
                    </a:lnTo>
                    <a:lnTo>
                      <a:pt x="107" y="183"/>
                    </a:lnTo>
                    <a:lnTo>
                      <a:pt x="104" y="187"/>
                    </a:lnTo>
                    <a:lnTo>
                      <a:pt x="102" y="192"/>
                    </a:lnTo>
                    <a:lnTo>
                      <a:pt x="99" y="196"/>
                    </a:lnTo>
                    <a:lnTo>
                      <a:pt x="97" y="202"/>
                    </a:lnTo>
                    <a:lnTo>
                      <a:pt x="95" y="207"/>
                    </a:lnTo>
                    <a:lnTo>
                      <a:pt x="94" y="212"/>
                    </a:lnTo>
                    <a:lnTo>
                      <a:pt x="90" y="216"/>
                    </a:lnTo>
                    <a:lnTo>
                      <a:pt x="84" y="218"/>
                    </a:lnTo>
                    <a:lnTo>
                      <a:pt x="78" y="220"/>
                    </a:lnTo>
                    <a:lnTo>
                      <a:pt x="72" y="222"/>
                    </a:lnTo>
                    <a:lnTo>
                      <a:pt x="67" y="225"/>
                    </a:lnTo>
                    <a:lnTo>
                      <a:pt x="61" y="228"/>
                    </a:lnTo>
                    <a:lnTo>
                      <a:pt x="55" y="231"/>
                    </a:lnTo>
                    <a:lnTo>
                      <a:pt x="51" y="236"/>
                    </a:lnTo>
                    <a:lnTo>
                      <a:pt x="44" y="235"/>
                    </a:lnTo>
                    <a:lnTo>
                      <a:pt x="37" y="233"/>
                    </a:lnTo>
                    <a:lnTo>
                      <a:pt x="31" y="231"/>
                    </a:lnTo>
                    <a:lnTo>
                      <a:pt x="24" y="227"/>
                    </a:lnTo>
                    <a:lnTo>
                      <a:pt x="18" y="223"/>
                    </a:lnTo>
                    <a:lnTo>
                      <a:pt x="12" y="218"/>
                    </a:lnTo>
                    <a:lnTo>
                      <a:pt x="8" y="213"/>
                    </a:lnTo>
                    <a:lnTo>
                      <a:pt x="3" y="206"/>
                    </a:lnTo>
                    <a:lnTo>
                      <a:pt x="8" y="172"/>
                    </a:lnTo>
                    <a:lnTo>
                      <a:pt x="10" y="168"/>
                    </a:lnTo>
                    <a:lnTo>
                      <a:pt x="11" y="164"/>
                    </a:lnTo>
                    <a:lnTo>
                      <a:pt x="13" y="159"/>
                    </a:lnTo>
                    <a:lnTo>
                      <a:pt x="15" y="154"/>
                    </a:lnTo>
                    <a:lnTo>
                      <a:pt x="16" y="149"/>
                    </a:lnTo>
                    <a:lnTo>
                      <a:pt x="16" y="144"/>
                    </a:lnTo>
                    <a:lnTo>
                      <a:pt x="15" y="139"/>
                    </a:lnTo>
                    <a:lnTo>
                      <a:pt x="13" y="135"/>
                    </a:lnTo>
                    <a:lnTo>
                      <a:pt x="10" y="131"/>
                    </a:lnTo>
                    <a:lnTo>
                      <a:pt x="9" y="128"/>
                    </a:lnTo>
                    <a:lnTo>
                      <a:pt x="7" y="124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0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1" y="100"/>
                    </a:lnTo>
                    <a:lnTo>
                      <a:pt x="2" y="98"/>
                    </a:lnTo>
                    <a:lnTo>
                      <a:pt x="3" y="97"/>
                    </a:lnTo>
                    <a:lnTo>
                      <a:pt x="5" y="92"/>
                    </a:lnTo>
                    <a:lnTo>
                      <a:pt x="8" y="89"/>
                    </a:lnTo>
                    <a:lnTo>
                      <a:pt x="10" y="84"/>
                    </a:lnTo>
                    <a:lnTo>
                      <a:pt x="12" y="81"/>
                    </a:lnTo>
                    <a:lnTo>
                      <a:pt x="15" y="77"/>
                    </a:lnTo>
                    <a:lnTo>
                      <a:pt x="18" y="73"/>
                    </a:lnTo>
                    <a:lnTo>
                      <a:pt x="21" y="70"/>
                    </a:lnTo>
                    <a:lnTo>
                      <a:pt x="24" y="67"/>
                    </a:lnTo>
                    <a:lnTo>
                      <a:pt x="28" y="65"/>
                    </a:lnTo>
                    <a:lnTo>
                      <a:pt x="30" y="63"/>
                    </a:lnTo>
                    <a:lnTo>
                      <a:pt x="33" y="61"/>
                    </a:lnTo>
                    <a:lnTo>
                      <a:pt x="36" y="59"/>
                    </a:lnTo>
                    <a:lnTo>
                      <a:pt x="38" y="56"/>
                    </a:lnTo>
                    <a:lnTo>
                      <a:pt x="40" y="53"/>
                    </a:lnTo>
                    <a:lnTo>
                      <a:pt x="41" y="50"/>
                    </a:lnTo>
                    <a:lnTo>
                      <a:pt x="42" y="46"/>
                    </a:lnTo>
                    <a:lnTo>
                      <a:pt x="42" y="41"/>
                    </a:lnTo>
                    <a:lnTo>
                      <a:pt x="42" y="36"/>
                    </a:lnTo>
                    <a:lnTo>
                      <a:pt x="42" y="32"/>
                    </a:lnTo>
                    <a:lnTo>
                      <a:pt x="42" y="27"/>
                    </a:lnTo>
                    <a:lnTo>
                      <a:pt x="43" y="22"/>
                    </a:lnTo>
                    <a:lnTo>
                      <a:pt x="44" y="19"/>
                    </a:lnTo>
                    <a:lnTo>
                      <a:pt x="46" y="15"/>
                    </a:lnTo>
                    <a:lnTo>
                      <a:pt x="49" y="12"/>
                    </a:lnTo>
                    <a:lnTo>
                      <a:pt x="52" y="10"/>
                    </a:lnTo>
                    <a:lnTo>
                      <a:pt x="55" y="9"/>
                    </a:lnTo>
                    <a:lnTo>
                      <a:pt x="58" y="8"/>
                    </a:lnTo>
                    <a:lnTo>
                      <a:pt x="61" y="7"/>
                    </a:lnTo>
                    <a:lnTo>
                      <a:pt x="63" y="7"/>
                    </a:lnTo>
                    <a:lnTo>
                      <a:pt x="65" y="6"/>
                    </a:lnTo>
                    <a:lnTo>
                      <a:pt x="68" y="5"/>
                    </a:lnTo>
                    <a:lnTo>
                      <a:pt x="71" y="4"/>
                    </a:lnTo>
                  </a:path>
                </a:pathLst>
              </a:custGeom>
              <a:solidFill>
                <a:schemeClr val="bg2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368">
                <a:extLst>
                  <a:ext uri="{FF2B5EF4-FFF2-40B4-BE49-F238E27FC236}">
                    <a16:creationId xmlns:a16="http://schemas.microsoft.com/office/drawing/2014/main" id="{9DD5DD4E-30E8-5D46-A076-D4E2766E7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189" y="4014959"/>
                <a:ext cx="194903" cy="179589"/>
              </a:xfrm>
              <a:custGeom>
                <a:avLst/>
                <a:gdLst>
                  <a:gd name="T0" fmla="*/ 2147483647 w 126"/>
                  <a:gd name="T1" fmla="*/ 2147483647 h 129"/>
                  <a:gd name="T2" fmla="*/ 2147483647 w 126"/>
                  <a:gd name="T3" fmla="*/ 2147483647 h 129"/>
                  <a:gd name="T4" fmla="*/ 2147483647 w 126"/>
                  <a:gd name="T5" fmla="*/ 2147483647 h 129"/>
                  <a:gd name="T6" fmla="*/ 2147483647 w 126"/>
                  <a:gd name="T7" fmla="*/ 2147483647 h 129"/>
                  <a:gd name="T8" fmla="*/ 2147483647 w 126"/>
                  <a:gd name="T9" fmla="*/ 2147483647 h 129"/>
                  <a:gd name="T10" fmla="*/ 2147483647 w 126"/>
                  <a:gd name="T11" fmla="*/ 2147483647 h 129"/>
                  <a:gd name="T12" fmla="*/ 2147483647 w 126"/>
                  <a:gd name="T13" fmla="*/ 2147483647 h 129"/>
                  <a:gd name="T14" fmla="*/ 2147483647 w 126"/>
                  <a:gd name="T15" fmla="*/ 2147483647 h 129"/>
                  <a:gd name="T16" fmla="*/ 2147483647 w 126"/>
                  <a:gd name="T17" fmla="*/ 2147483647 h 129"/>
                  <a:gd name="T18" fmla="*/ 2147483647 w 126"/>
                  <a:gd name="T19" fmla="*/ 2147483647 h 129"/>
                  <a:gd name="T20" fmla="*/ 2147483647 w 126"/>
                  <a:gd name="T21" fmla="*/ 2147483647 h 129"/>
                  <a:gd name="T22" fmla="*/ 2147483647 w 126"/>
                  <a:gd name="T23" fmla="*/ 2147483647 h 129"/>
                  <a:gd name="T24" fmla="*/ 2147483647 w 126"/>
                  <a:gd name="T25" fmla="*/ 2147483647 h 129"/>
                  <a:gd name="T26" fmla="*/ 2147483647 w 126"/>
                  <a:gd name="T27" fmla="*/ 2147483647 h 129"/>
                  <a:gd name="T28" fmla="*/ 2147483647 w 126"/>
                  <a:gd name="T29" fmla="*/ 2147483647 h 129"/>
                  <a:gd name="T30" fmla="*/ 2147483647 w 126"/>
                  <a:gd name="T31" fmla="*/ 2147483647 h 129"/>
                  <a:gd name="T32" fmla="*/ 2147483647 w 126"/>
                  <a:gd name="T33" fmla="*/ 2147483647 h 129"/>
                  <a:gd name="T34" fmla="*/ 2147483647 w 126"/>
                  <a:gd name="T35" fmla="*/ 2147483647 h 129"/>
                  <a:gd name="T36" fmla="*/ 2147483647 w 126"/>
                  <a:gd name="T37" fmla="*/ 2147483647 h 129"/>
                  <a:gd name="T38" fmla="*/ 2147483647 w 126"/>
                  <a:gd name="T39" fmla="*/ 2147483647 h 129"/>
                  <a:gd name="T40" fmla="*/ 2147483647 w 126"/>
                  <a:gd name="T41" fmla="*/ 2147483647 h 129"/>
                  <a:gd name="T42" fmla="*/ 2147483647 w 126"/>
                  <a:gd name="T43" fmla="*/ 2147483647 h 129"/>
                  <a:gd name="T44" fmla="*/ 2147483647 w 126"/>
                  <a:gd name="T45" fmla="*/ 2147483647 h 129"/>
                  <a:gd name="T46" fmla="*/ 2147483647 w 126"/>
                  <a:gd name="T47" fmla="*/ 2147483647 h 129"/>
                  <a:gd name="T48" fmla="*/ 2147483647 w 126"/>
                  <a:gd name="T49" fmla="*/ 2147483647 h 129"/>
                  <a:gd name="T50" fmla="*/ 2147483647 w 126"/>
                  <a:gd name="T51" fmla="*/ 2147483647 h 129"/>
                  <a:gd name="T52" fmla="*/ 2147483647 w 126"/>
                  <a:gd name="T53" fmla="*/ 2147483647 h 129"/>
                  <a:gd name="T54" fmla="*/ 2147483647 w 126"/>
                  <a:gd name="T55" fmla="*/ 2147483647 h 129"/>
                  <a:gd name="T56" fmla="*/ 2147483647 w 126"/>
                  <a:gd name="T57" fmla="*/ 2147483647 h 129"/>
                  <a:gd name="T58" fmla="*/ 0 w 126"/>
                  <a:gd name="T59" fmla="*/ 2147483647 h 129"/>
                  <a:gd name="T60" fmla="*/ 2147483647 w 126"/>
                  <a:gd name="T61" fmla="*/ 2147483647 h 129"/>
                  <a:gd name="T62" fmla="*/ 2147483647 w 126"/>
                  <a:gd name="T63" fmla="*/ 2147483647 h 129"/>
                  <a:gd name="T64" fmla="*/ 2147483647 w 126"/>
                  <a:gd name="T65" fmla="*/ 2147483647 h 129"/>
                  <a:gd name="T66" fmla="*/ 2147483647 w 126"/>
                  <a:gd name="T67" fmla="*/ 2147483647 h 129"/>
                  <a:gd name="T68" fmla="*/ 2147483647 w 126"/>
                  <a:gd name="T69" fmla="*/ 2147483647 h 129"/>
                  <a:gd name="T70" fmla="*/ 2147483647 w 126"/>
                  <a:gd name="T71" fmla="*/ 2147483647 h 129"/>
                  <a:gd name="T72" fmla="*/ 2147483647 w 126"/>
                  <a:gd name="T73" fmla="*/ 2147483647 h 129"/>
                  <a:gd name="T74" fmla="*/ 2147483647 w 126"/>
                  <a:gd name="T75" fmla="*/ 2147483647 h 12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6"/>
                  <a:gd name="T115" fmla="*/ 0 h 129"/>
                  <a:gd name="T116" fmla="*/ 126 w 126"/>
                  <a:gd name="T117" fmla="*/ 129 h 12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6" h="129">
                    <a:moveTo>
                      <a:pt x="112" y="0"/>
                    </a:moveTo>
                    <a:lnTo>
                      <a:pt x="115" y="10"/>
                    </a:lnTo>
                    <a:lnTo>
                      <a:pt x="112" y="14"/>
                    </a:lnTo>
                    <a:lnTo>
                      <a:pt x="109" y="18"/>
                    </a:lnTo>
                    <a:lnTo>
                      <a:pt x="106" y="24"/>
                    </a:lnTo>
                    <a:lnTo>
                      <a:pt x="104" y="29"/>
                    </a:lnTo>
                    <a:lnTo>
                      <a:pt x="102" y="34"/>
                    </a:lnTo>
                    <a:lnTo>
                      <a:pt x="102" y="40"/>
                    </a:lnTo>
                    <a:lnTo>
                      <a:pt x="102" y="46"/>
                    </a:lnTo>
                    <a:lnTo>
                      <a:pt x="104" y="52"/>
                    </a:lnTo>
                    <a:lnTo>
                      <a:pt x="106" y="54"/>
                    </a:lnTo>
                    <a:lnTo>
                      <a:pt x="108" y="58"/>
                    </a:lnTo>
                    <a:lnTo>
                      <a:pt x="110" y="61"/>
                    </a:lnTo>
                    <a:lnTo>
                      <a:pt x="111" y="64"/>
                    </a:lnTo>
                    <a:lnTo>
                      <a:pt x="113" y="67"/>
                    </a:lnTo>
                    <a:lnTo>
                      <a:pt x="115" y="70"/>
                    </a:lnTo>
                    <a:lnTo>
                      <a:pt x="117" y="73"/>
                    </a:lnTo>
                    <a:lnTo>
                      <a:pt x="120" y="74"/>
                    </a:lnTo>
                    <a:lnTo>
                      <a:pt x="121" y="77"/>
                    </a:lnTo>
                    <a:lnTo>
                      <a:pt x="122" y="81"/>
                    </a:lnTo>
                    <a:lnTo>
                      <a:pt x="123" y="84"/>
                    </a:lnTo>
                    <a:lnTo>
                      <a:pt x="124" y="88"/>
                    </a:lnTo>
                    <a:lnTo>
                      <a:pt x="125" y="91"/>
                    </a:lnTo>
                    <a:lnTo>
                      <a:pt x="125" y="95"/>
                    </a:lnTo>
                    <a:lnTo>
                      <a:pt x="125" y="99"/>
                    </a:lnTo>
                    <a:lnTo>
                      <a:pt x="125" y="102"/>
                    </a:lnTo>
                    <a:lnTo>
                      <a:pt x="112" y="108"/>
                    </a:lnTo>
                    <a:lnTo>
                      <a:pt x="104" y="127"/>
                    </a:lnTo>
                    <a:lnTo>
                      <a:pt x="100" y="127"/>
                    </a:lnTo>
                    <a:lnTo>
                      <a:pt x="95" y="127"/>
                    </a:lnTo>
                    <a:lnTo>
                      <a:pt x="91" y="127"/>
                    </a:lnTo>
                    <a:lnTo>
                      <a:pt x="87" y="128"/>
                    </a:lnTo>
                    <a:lnTo>
                      <a:pt x="82" y="128"/>
                    </a:lnTo>
                    <a:lnTo>
                      <a:pt x="77" y="128"/>
                    </a:lnTo>
                    <a:lnTo>
                      <a:pt x="73" y="128"/>
                    </a:lnTo>
                    <a:lnTo>
                      <a:pt x="68" y="127"/>
                    </a:lnTo>
                    <a:lnTo>
                      <a:pt x="62" y="126"/>
                    </a:lnTo>
                    <a:lnTo>
                      <a:pt x="56" y="126"/>
                    </a:lnTo>
                    <a:lnTo>
                      <a:pt x="51" y="126"/>
                    </a:lnTo>
                    <a:lnTo>
                      <a:pt x="46" y="126"/>
                    </a:lnTo>
                    <a:lnTo>
                      <a:pt x="40" y="126"/>
                    </a:lnTo>
                    <a:lnTo>
                      <a:pt x="34" y="125"/>
                    </a:lnTo>
                    <a:lnTo>
                      <a:pt x="30" y="123"/>
                    </a:lnTo>
                    <a:lnTo>
                      <a:pt x="25" y="121"/>
                    </a:lnTo>
                    <a:lnTo>
                      <a:pt x="22" y="117"/>
                    </a:lnTo>
                    <a:lnTo>
                      <a:pt x="20" y="113"/>
                    </a:lnTo>
                    <a:lnTo>
                      <a:pt x="18" y="109"/>
                    </a:lnTo>
                    <a:lnTo>
                      <a:pt x="16" y="104"/>
                    </a:lnTo>
                    <a:lnTo>
                      <a:pt x="14" y="100"/>
                    </a:lnTo>
                    <a:lnTo>
                      <a:pt x="11" y="96"/>
                    </a:lnTo>
                    <a:lnTo>
                      <a:pt x="10" y="91"/>
                    </a:lnTo>
                    <a:lnTo>
                      <a:pt x="9" y="87"/>
                    </a:lnTo>
                    <a:lnTo>
                      <a:pt x="7" y="82"/>
                    </a:lnTo>
                    <a:lnTo>
                      <a:pt x="5" y="77"/>
                    </a:lnTo>
                    <a:lnTo>
                      <a:pt x="4" y="73"/>
                    </a:lnTo>
                    <a:lnTo>
                      <a:pt x="2" y="68"/>
                    </a:lnTo>
                    <a:lnTo>
                      <a:pt x="1" y="63"/>
                    </a:lnTo>
                    <a:lnTo>
                      <a:pt x="1" y="57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10" y="49"/>
                    </a:lnTo>
                    <a:lnTo>
                      <a:pt x="14" y="50"/>
                    </a:lnTo>
                    <a:lnTo>
                      <a:pt x="19" y="50"/>
                    </a:lnTo>
                    <a:lnTo>
                      <a:pt x="23" y="50"/>
                    </a:lnTo>
                    <a:lnTo>
                      <a:pt x="28" y="48"/>
                    </a:lnTo>
                    <a:lnTo>
                      <a:pt x="31" y="45"/>
                    </a:lnTo>
                    <a:lnTo>
                      <a:pt x="35" y="42"/>
                    </a:lnTo>
                    <a:lnTo>
                      <a:pt x="38" y="38"/>
                    </a:lnTo>
                    <a:lnTo>
                      <a:pt x="42" y="33"/>
                    </a:lnTo>
                    <a:lnTo>
                      <a:pt x="45" y="30"/>
                    </a:lnTo>
                    <a:lnTo>
                      <a:pt x="47" y="25"/>
                    </a:lnTo>
                    <a:lnTo>
                      <a:pt x="51" y="21"/>
                    </a:lnTo>
                    <a:lnTo>
                      <a:pt x="54" y="17"/>
                    </a:lnTo>
                    <a:lnTo>
                      <a:pt x="59" y="14"/>
                    </a:lnTo>
                    <a:lnTo>
                      <a:pt x="112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415">
                <a:extLst>
                  <a:ext uri="{FF2B5EF4-FFF2-40B4-BE49-F238E27FC236}">
                    <a16:creationId xmlns:a16="http://schemas.microsoft.com/office/drawing/2014/main" id="{19654DE4-8FBD-9D42-BF9B-23ED9120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697" y="4310098"/>
                <a:ext cx="307668" cy="267295"/>
              </a:xfrm>
              <a:custGeom>
                <a:avLst/>
                <a:gdLst>
                  <a:gd name="T0" fmla="*/ 2147483647 w 222"/>
                  <a:gd name="T1" fmla="*/ 2147483647 h 192"/>
                  <a:gd name="T2" fmla="*/ 2147483647 w 222"/>
                  <a:gd name="T3" fmla="*/ 2147483647 h 192"/>
                  <a:gd name="T4" fmla="*/ 2147483647 w 222"/>
                  <a:gd name="T5" fmla="*/ 2147483647 h 192"/>
                  <a:gd name="T6" fmla="*/ 2147483647 w 222"/>
                  <a:gd name="T7" fmla="*/ 2147483647 h 192"/>
                  <a:gd name="T8" fmla="*/ 2147483647 w 222"/>
                  <a:gd name="T9" fmla="*/ 2147483647 h 192"/>
                  <a:gd name="T10" fmla="*/ 2147483647 w 222"/>
                  <a:gd name="T11" fmla="*/ 2147483647 h 192"/>
                  <a:gd name="T12" fmla="*/ 2147483647 w 222"/>
                  <a:gd name="T13" fmla="*/ 2147483647 h 192"/>
                  <a:gd name="T14" fmla="*/ 2147483647 w 222"/>
                  <a:gd name="T15" fmla="*/ 2147483647 h 192"/>
                  <a:gd name="T16" fmla="*/ 2147483647 w 222"/>
                  <a:gd name="T17" fmla="*/ 2147483647 h 192"/>
                  <a:gd name="T18" fmla="*/ 2147483647 w 222"/>
                  <a:gd name="T19" fmla="*/ 2147483647 h 192"/>
                  <a:gd name="T20" fmla="*/ 2147483647 w 222"/>
                  <a:gd name="T21" fmla="*/ 2147483647 h 192"/>
                  <a:gd name="T22" fmla="*/ 2147483647 w 222"/>
                  <a:gd name="T23" fmla="*/ 2147483647 h 192"/>
                  <a:gd name="T24" fmla="*/ 2147483647 w 222"/>
                  <a:gd name="T25" fmla="*/ 2147483647 h 192"/>
                  <a:gd name="T26" fmla="*/ 2147483647 w 222"/>
                  <a:gd name="T27" fmla="*/ 2147483647 h 192"/>
                  <a:gd name="T28" fmla="*/ 2147483647 w 222"/>
                  <a:gd name="T29" fmla="*/ 2147483647 h 192"/>
                  <a:gd name="T30" fmla="*/ 2147483647 w 222"/>
                  <a:gd name="T31" fmla="*/ 2147483647 h 192"/>
                  <a:gd name="T32" fmla="*/ 2147483647 w 222"/>
                  <a:gd name="T33" fmla="*/ 2147483647 h 192"/>
                  <a:gd name="T34" fmla="*/ 2147483647 w 222"/>
                  <a:gd name="T35" fmla="*/ 2147483647 h 192"/>
                  <a:gd name="T36" fmla="*/ 2147483647 w 222"/>
                  <a:gd name="T37" fmla="*/ 2147483647 h 192"/>
                  <a:gd name="T38" fmla="*/ 2147483647 w 222"/>
                  <a:gd name="T39" fmla="*/ 2147483647 h 192"/>
                  <a:gd name="T40" fmla="*/ 2147483647 w 222"/>
                  <a:gd name="T41" fmla="*/ 2147483647 h 192"/>
                  <a:gd name="T42" fmla="*/ 2147483647 w 222"/>
                  <a:gd name="T43" fmla="*/ 2147483647 h 192"/>
                  <a:gd name="T44" fmla="*/ 2147483647 w 222"/>
                  <a:gd name="T45" fmla="*/ 2147483647 h 192"/>
                  <a:gd name="T46" fmla="*/ 2147483647 w 222"/>
                  <a:gd name="T47" fmla="*/ 2147483647 h 192"/>
                  <a:gd name="T48" fmla="*/ 2147483647 w 222"/>
                  <a:gd name="T49" fmla="*/ 2147483647 h 192"/>
                  <a:gd name="T50" fmla="*/ 2147483647 w 222"/>
                  <a:gd name="T51" fmla="*/ 2147483647 h 192"/>
                  <a:gd name="T52" fmla="*/ 2147483647 w 222"/>
                  <a:gd name="T53" fmla="*/ 2147483647 h 192"/>
                  <a:gd name="T54" fmla="*/ 2147483647 w 222"/>
                  <a:gd name="T55" fmla="*/ 2147483647 h 192"/>
                  <a:gd name="T56" fmla="*/ 2147483647 w 222"/>
                  <a:gd name="T57" fmla="*/ 2147483647 h 192"/>
                  <a:gd name="T58" fmla="*/ 2147483647 w 222"/>
                  <a:gd name="T59" fmla="*/ 2147483647 h 192"/>
                  <a:gd name="T60" fmla="*/ 2147483647 w 222"/>
                  <a:gd name="T61" fmla="*/ 2147483647 h 192"/>
                  <a:gd name="T62" fmla="*/ 2147483647 w 222"/>
                  <a:gd name="T63" fmla="*/ 2147483647 h 192"/>
                  <a:gd name="T64" fmla="*/ 2147483647 w 222"/>
                  <a:gd name="T65" fmla="*/ 2147483647 h 192"/>
                  <a:gd name="T66" fmla="*/ 2147483647 w 222"/>
                  <a:gd name="T67" fmla="*/ 2147483647 h 192"/>
                  <a:gd name="T68" fmla="*/ 2147483647 w 222"/>
                  <a:gd name="T69" fmla="*/ 2147483647 h 192"/>
                  <a:gd name="T70" fmla="*/ 2147483647 w 222"/>
                  <a:gd name="T71" fmla="*/ 2147483647 h 192"/>
                  <a:gd name="T72" fmla="*/ 2147483647 w 222"/>
                  <a:gd name="T73" fmla="*/ 2147483647 h 192"/>
                  <a:gd name="T74" fmla="*/ 2147483647 w 222"/>
                  <a:gd name="T75" fmla="*/ 2147483647 h 192"/>
                  <a:gd name="T76" fmla="*/ 2147483647 w 222"/>
                  <a:gd name="T77" fmla="*/ 2147483647 h 192"/>
                  <a:gd name="T78" fmla="*/ 2147483647 w 222"/>
                  <a:gd name="T79" fmla="*/ 2147483647 h 192"/>
                  <a:gd name="T80" fmla="*/ 2147483647 w 222"/>
                  <a:gd name="T81" fmla="*/ 2147483647 h 192"/>
                  <a:gd name="T82" fmla="*/ 2147483647 w 222"/>
                  <a:gd name="T83" fmla="*/ 2147483647 h 192"/>
                  <a:gd name="T84" fmla="*/ 0 w 222"/>
                  <a:gd name="T85" fmla="*/ 2147483647 h 192"/>
                  <a:gd name="T86" fmla="*/ 2147483647 w 222"/>
                  <a:gd name="T87" fmla="*/ 2147483647 h 192"/>
                  <a:gd name="T88" fmla="*/ 2147483647 w 222"/>
                  <a:gd name="T89" fmla="*/ 2147483647 h 192"/>
                  <a:gd name="T90" fmla="*/ 2147483647 w 222"/>
                  <a:gd name="T91" fmla="*/ 2147483647 h 192"/>
                  <a:gd name="T92" fmla="*/ 2147483647 w 222"/>
                  <a:gd name="T93" fmla="*/ 2147483647 h 192"/>
                  <a:gd name="T94" fmla="*/ 2147483647 w 222"/>
                  <a:gd name="T95" fmla="*/ 2147483647 h 192"/>
                  <a:gd name="T96" fmla="*/ 2147483647 w 222"/>
                  <a:gd name="T97" fmla="*/ 2147483647 h 192"/>
                  <a:gd name="T98" fmla="*/ 2147483647 w 222"/>
                  <a:gd name="T99" fmla="*/ 2147483647 h 192"/>
                  <a:gd name="T100" fmla="*/ 2147483647 w 222"/>
                  <a:gd name="T101" fmla="*/ 2147483647 h 192"/>
                  <a:gd name="T102" fmla="*/ 2147483647 w 222"/>
                  <a:gd name="T103" fmla="*/ 2147483647 h 192"/>
                  <a:gd name="T104" fmla="*/ 2147483647 w 222"/>
                  <a:gd name="T105" fmla="*/ 2147483647 h 192"/>
                  <a:gd name="T106" fmla="*/ 2147483647 w 222"/>
                  <a:gd name="T107" fmla="*/ 2147483647 h 192"/>
                  <a:gd name="T108" fmla="*/ 2147483647 w 222"/>
                  <a:gd name="T109" fmla="*/ 2147483647 h 192"/>
                  <a:gd name="T110" fmla="*/ 2147483647 w 222"/>
                  <a:gd name="T111" fmla="*/ 0 h 192"/>
                  <a:gd name="T112" fmla="*/ 2147483647 w 222"/>
                  <a:gd name="T113" fmla="*/ 2147483647 h 192"/>
                  <a:gd name="T114" fmla="*/ 2147483647 w 222"/>
                  <a:gd name="T115" fmla="*/ 2147483647 h 192"/>
                  <a:gd name="T116" fmla="*/ 2147483647 w 222"/>
                  <a:gd name="T117" fmla="*/ 2147483647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22"/>
                  <a:gd name="T178" fmla="*/ 0 h 192"/>
                  <a:gd name="T179" fmla="*/ 222 w 222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22" h="192">
                    <a:moveTo>
                      <a:pt x="102" y="11"/>
                    </a:moveTo>
                    <a:lnTo>
                      <a:pt x="108" y="10"/>
                    </a:lnTo>
                    <a:lnTo>
                      <a:pt x="114" y="10"/>
                    </a:lnTo>
                    <a:lnTo>
                      <a:pt x="119" y="11"/>
                    </a:lnTo>
                    <a:lnTo>
                      <a:pt x="125" y="12"/>
                    </a:lnTo>
                    <a:lnTo>
                      <a:pt x="131" y="14"/>
                    </a:lnTo>
                    <a:lnTo>
                      <a:pt x="137" y="16"/>
                    </a:lnTo>
                    <a:lnTo>
                      <a:pt x="144" y="18"/>
                    </a:lnTo>
                    <a:lnTo>
                      <a:pt x="153" y="21"/>
                    </a:lnTo>
                    <a:lnTo>
                      <a:pt x="157" y="21"/>
                    </a:lnTo>
                    <a:lnTo>
                      <a:pt x="161" y="22"/>
                    </a:lnTo>
                    <a:lnTo>
                      <a:pt x="165" y="24"/>
                    </a:lnTo>
                    <a:lnTo>
                      <a:pt x="167" y="26"/>
                    </a:lnTo>
                    <a:lnTo>
                      <a:pt x="171" y="28"/>
                    </a:lnTo>
                    <a:lnTo>
                      <a:pt x="173" y="30"/>
                    </a:lnTo>
                    <a:lnTo>
                      <a:pt x="176" y="33"/>
                    </a:lnTo>
                    <a:lnTo>
                      <a:pt x="179" y="36"/>
                    </a:lnTo>
                    <a:lnTo>
                      <a:pt x="182" y="45"/>
                    </a:lnTo>
                    <a:lnTo>
                      <a:pt x="188" y="51"/>
                    </a:lnTo>
                    <a:lnTo>
                      <a:pt x="193" y="57"/>
                    </a:lnTo>
                    <a:lnTo>
                      <a:pt x="200" y="64"/>
                    </a:lnTo>
                    <a:lnTo>
                      <a:pt x="205" y="70"/>
                    </a:lnTo>
                    <a:lnTo>
                      <a:pt x="211" y="76"/>
                    </a:lnTo>
                    <a:lnTo>
                      <a:pt x="216" y="83"/>
                    </a:lnTo>
                    <a:lnTo>
                      <a:pt x="219" y="92"/>
                    </a:lnTo>
                    <a:lnTo>
                      <a:pt x="219" y="95"/>
                    </a:lnTo>
                    <a:lnTo>
                      <a:pt x="219" y="99"/>
                    </a:lnTo>
                    <a:lnTo>
                      <a:pt x="219" y="102"/>
                    </a:lnTo>
                    <a:lnTo>
                      <a:pt x="220" y="105"/>
                    </a:lnTo>
                    <a:lnTo>
                      <a:pt x="220" y="108"/>
                    </a:lnTo>
                    <a:lnTo>
                      <a:pt x="220" y="111"/>
                    </a:lnTo>
                    <a:lnTo>
                      <a:pt x="221" y="112"/>
                    </a:lnTo>
                    <a:lnTo>
                      <a:pt x="221" y="115"/>
                    </a:lnTo>
                    <a:lnTo>
                      <a:pt x="220" y="117"/>
                    </a:lnTo>
                    <a:lnTo>
                      <a:pt x="217" y="118"/>
                    </a:lnTo>
                    <a:lnTo>
                      <a:pt x="215" y="118"/>
                    </a:lnTo>
                    <a:lnTo>
                      <a:pt x="212" y="117"/>
                    </a:lnTo>
                    <a:lnTo>
                      <a:pt x="209" y="117"/>
                    </a:lnTo>
                    <a:lnTo>
                      <a:pt x="206" y="116"/>
                    </a:lnTo>
                    <a:lnTo>
                      <a:pt x="204" y="115"/>
                    </a:lnTo>
                    <a:lnTo>
                      <a:pt x="202" y="115"/>
                    </a:lnTo>
                    <a:lnTo>
                      <a:pt x="197" y="114"/>
                    </a:lnTo>
                    <a:lnTo>
                      <a:pt x="191" y="114"/>
                    </a:lnTo>
                    <a:lnTo>
                      <a:pt x="185" y="114"/>
                    </a:lnTo>
                    <a:lnTo>
                      <a:pt x="179" y="115"/>
                    </a:lnTo>
                    <a:lnTo>
                      <a:pt x="173" y="116"/>
                    </a:lnTo>
                    <a:lnTo>
                      <a:pt x="168" y="118"/>
                    </a:lnTo>
                    <a:lnTo>
                      <a:pt x="164" y="120"/>
                    </a:lnTo>
                    <a:lnTo>
                      <a:pt x="160" y="122"/>
                    </a:lnTo>
                    <a:lnTo>
                      <a:pt x="157" y="125"/>
                    </a:lnTo>
                    <a:lnTo>
                      <a:pt x="154" y="128"/>
                    </a:lnTo>
                    <a:lnTo>
                      <a:pt x="152" y="130"/>
                    </a:lnTo>
                    <a:lnTo>
                      <a:pt x="150" y="132"/>
                    </a:lnTo>
                    <a:lnTo>
                      <a:pt x="148" y="136"/>
                    </a:lnTo>
                    <a:lnTo>
                      <a:pt x="147" y="140"/>
                    </a:lnTo>
                    <a:lnTo>
                      <a:pt x="146" y="143"/>
                    </a:lnTo>
                    <a:lnTo>
                      <a:pt x="145" y="147"/>
                    </a:lnTo>
                    <a:lnTo>
                      <a:pt x="145" y="151"/>
                    </a:lnTo>
                    <a:lnTo>
                      <a:pt x="144" y="155"/>
                    </a:lnTo>
                    <a:lnTo>
                      <a:pt x="142" y="159"/>
                    </a:lnTo>
                    <a:lnTo>
                      <a:pt x="139" y="162"/>
                    </a:lnTo>
                    <a:lnTo>
                      <a:pt x="133" y="166"/>
                    </a:lnTo>
                    <a:lnTo>
                      <a:pt x="126" y="169"/>
                    </a:lnTo>
                    <a:lnTo>
                      <a:pt x="119" y="170"/>
                    </a:lnTo>
                    <a:lnTo>
                      <a:pt x="111" y="171"/>
                    </a:lnTo>
                    <a:lnTo>
                      <a:pt x="103" y="173"/>
                    </a:lnTo>
                    <a:lnTo>
                      <a:pt x="96" y="175"/>
                    </a:lnTo>
                    <a:lnTo>
                      <a:pt x="90" y="177"/>
                    </a:lnTo>
                    <a:lnTo>
                      <a:pt x="85" y="182"/>
                    </a:lnTo>
                    <a:lnTo>
                      <a:pt x="79" y="184"/>
                    </a:lnTo>
                    <a:lnTo>
                      <a:pt x="75" y="186"/>
                    </a:lnTo>
                    <a:lnTo>
                      <a:pt x="69" y="188"/>
                    </a:lnTo>
                    <a:lnTo>
                      <a:pt x="64" y="190"/>
                    </a:lnTo>
                    <a:lnTo>
                      <a:pt x="59" y="191"/>
                    </a:lnTo>
                    <a:lnTo>
                      <a:pt x="55" y="191"/>
                    </a:lnTo>
                    <a:lnTo>
                      <a:pt x="51" y="189"/>
                    </a:lnTo>
                    <a:lnTo>
                      <a:pt x="48" y="187"/>
                    </a:lnTo>
                    <a:lnTo>
                      <a:pt x="40" y="180"/>
                    </a:lnTo>
                    <a:lnTo>
                      <a:pt x="33" y="173"/>
                    </a:lnTo>
                    <a:lnTo>
                      <a:pt x="28" y="164"/>
                    </a:lnTo>
                    <a:lnTo>
                      <a:pt x="22" y="155"/>
                    </a:lnTo>
                    <a:lnTo>
                      <a:pt x="18" y="146"/>
                    </a:lnTo>
                    <a:lnTo>
                      <a:pt x="14" y="138"/>
                    </a:lnTo>
                    <a:lnTo>
                      <a:pt x="8" y="130"/>
                    </a:lnTo>
                    <a:lnTo>
                      <a:pt x="2" y="122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2" y="106"/>
                    </a:lnTo>
                    <a:lnTo>
                      <a:pt x="4" y="101"/>
                    </a:lnTo>
                    <a:lnTo>
                      <a:pt x="6" y="96"/>
                    </a:lnTo>
                    <a:lnTo>
                      <a:pt x="9" y="92"/>
                    </a:lnTo>
                    <a:lnTo>
                      <a:pt x="11" y="86"/>
                    </a:lnTo>
                    <a:lnTo>
                      <a:pt x="12" y="81"/>
                    </a:lnTo>
                    <a:lnTo>
                      <a:pt x="9" y="77"/>
                    </a:lnTo>
                    <a:lnTo>
                      <a:pt x="6" y="73"/>
                    </a:lnTo>
                    <a:lnTo>
                      <a:pt x="4" y="67"/>
                    </a:lnTo>
                    <a:lnTo>
                      <a:pt x="2" y="62"/>
                    </a:lnTo>
                    <a:lnTo>
                      <a:pt x="2" y="56"/>
                    </a:lnTo>
                    <a:lnTo>
                      <a:pt x="1" y="51"/>
                    </a:lnTo>
                    <a:lnTo>
                      <a:pt x="2" y="46"/>
                    </a:lnTo>
                    <a:lnTo>
                      <a:pt x="2" y="41"/>
                    </a:lnTo>
                    <a:lnTo>
                      <a:pt x="20" y="27"/>
                    </a:lnTo>
                    <a:lnTo>
                      <a:pt x="22" y="26"/>
                    </a:lnTo>
                    <a:lnTo>
                      <a:pt x="24" y="24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6"/>
                    </a:lnTo>
                    <a:lnTo>
                      <a:pt x="31" y="14"/>
                    </a:lnTo>
                    <a:lnTo>
                      <a:pt x="33" y="11"/>
                    </a:lnTo>
                    <a:lnTo>
                      <a:pt x="34" y="8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5" y="1"/>
                    </a:lnTo>
                    <a:lnTo>
                      <a:pt x="83" y="4"/>
                    </a:lnTo>
                    <a:lnTo>
                      <a:pt x="90" y="7"/>
                    </a:lnTo>
                    <a:lnTo>
                      <a:pt x="96" y="9"/>
                    </a:lnTo>
                    <a:lnTo>
                      <a:pt x="102" y="11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417">
                <a:extLst>
                  <a:ext uri="{FF2B5EF4-FFF2-40B4-BE49-F238E27FC236}">
                    <a16:creationId xmlns:a16="http://schemas.microsoft.com/office/drawing/2014/main" id="{762B38F0-ADDA-F74C-B1F9-A928D8530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111" y="4311489"/>
                <a:ext cx="200472" cy="168452"/>
              </a:xfrm>
              <a:custGeom>
                <a:avLst/>
                <a:gdLst>
                  <a:gd name="T0" fmla="*/ 2147483647 w 143"/>
                  <a:gd name="T1" fmla="*/ 2147483647 h 121"/>
                  <a:gd name="T2" fmla="*/ 2147483647 w 143"/>
                  <a:gd name="T3" fmla="*/ 2147483647 h 121"/>
                  <a:gd name="T4" fmla="*/ 2147483647 w 143"/>
                  <a:gd name="T5" fmla="*/ 2147483647 h 121"/>
                  <a:gd name="T6" fmla="*/ 2147483647 w 143"/>
                  <a:gd name="T7" fmla="*/ 2147483647 h 121"/>
                  <a:gd name="T8" fmla="*/ 2147483647 w 143"/>
                  <a:gd name="T9" fmla="*/ 2147483647 h 121"/>
                  <a:gd name="T10" fmla="*/ 2147483647 w 143"/>
                  <a:gd name="T11" fmla="*/ 2147483647 h 121"/>
                  <a:gd name="T12" fmla="*/ 2147483647 w 143"/>
                  <a:gd name="T13" fmla="*/ 2147483647 h 121"/>
                  <a:gd name="T14" fmla="*/ 2147483647 w 143"/>
                  <a:gd name="T15" fmla="*/ 2147483647 h 121"/>
                  <a:gd name="T16" fmla="*/ 2147483647 w 143"/>
                  <a:gd name="T17" fmla="*/ 2147483647 h 121"/>
                  <a:gd name="T18" fmla="*/ 2147483647 w 143"/>
                  <a:gd name="T19" fmla="*/ 2147483647 h 121"/>
                  <a:gd name="T20" fmla="*/ 2147483647 w 143"/>
                  <a:gd name="T21" fmla="*/ 2147483647 h 121"/>
                  <a:gd name="T22" fmla="*/ 2147483647 w 143"/>
                  <a:gd name="T23" fmla="*/ 2147483647 h 121"/>
                  <a:gd name="T24" fmla="*/ 2147483647 w 143"/>
                  <a:gd name="T25" fmla="*/ 2147483647 h 121"/>
                  <a:gd name="T26" fmla="*/ 2147483647 w 143"/>
                  <a:gd name="T27" fmla="*/ 2147483647 h 121"/>
                  <a:gd name="T28" fmla="*/ 2147483647 w 143"/>
                  <a:gd name="T29" fmla="*/ 2147483647 h 121"/>
                  <a:gd name="T30" fmla="*/ 2147483647 w 143"/>
                  <a:gd name="T31" fmla="*/ 2147483647 h 121"/>
                  <a:gd name="T32" fmla="*/ 2147483647 w 143"/>
                  <a:gd name="T33" fmla="*/ 2147483647 h 121"/>
                  <a:gd name="T34" fmla="*/ 2147483647 w 143"/>
                  <a:gd name="T35" fmla="*/ 2147483647 h 121"/>
                  <a:gd name="T36" fmla="*/ 2147483647 w 143"/>
                  <a:gd name="T37" fmla="*/ 2147483647 h 121"/>
                  <a:gd name="T38" fmla="*/ 2147483647 w 143"/>
                  <a:gd name="T39" fmla="*/ 2147483647 h 121"/>
                  <a:gd name="T40" fmla="*/ 2147483647 w 143"/>
                  <a:gd name="T41" fmla="*/ 2147483647 h 121"/>
                  <a:gd name="T42" fmla="*/ 2147483647 w 143"/>
                  <a:gd name="T43" fmla="*/ 2147483647 h 121"/>
                  <a:gd name="T44" fmla="*/ 2147483647 w 143"/>
                  <a:gd name="T45" fmla="*/ 2147483647 h 121"/>
                  <a:gd name="T46" fmla="*/ 2147483647 w 143"/>
                  <a:gd name="T47" fmla="*/ 2147483647 h 121"/>
                  <a:gd name="T48" fmla="*/ 2147483647 w 143"/>
                  <a:gd name="T49" fmla="*/ 2147483647 h 121"/>
                  <a:gd name="T50" fmla="*/ 2147483647 w 143"/>
                  <a:gd name="T51" fmla="*/ 2147483647 h 121"/>
                  <a:gd name="T52" fmla="*/ 2147483647 w 143"/>
                  <a:gd name="T53" fmla="*/ 2147483647 h 121"/>
                  <a:gd name="T54" fmla="*/ 2147483647 w 143"/>
                  <a:gd name="T55" fmla="*/ 2147483647 h 121"/>
                  <a:gd name="T56" fmla="*/ 2147483647 w 143"/>
                  <a:gd name="T57" fmla="*/ 2147483647 h 121"/>
                  <a:gd name="T58" fmla="*/ 2147483647 w 143"/>
                  <a:gd name="T59" fmla="*/ 2147483647 h 121"/>
                  <a:gd name="T60" fmla="*/ 2147483647 w 143"/>
                  <a:gd name="T61" fmla="*/ 2147483647 h 121"/>
                  <a:gd name="T62" fmla="*/ 2147483647 w 143"/>
                  <a:gd name="T63" fmla="*/ 2147483647 h 121"/>
                  <a:gd name="T64" fmla="*/ 2147483647 w 143"/>
                  <a:gd name="T65" fmla="*/ 2147483647 h 121"/>
                  <a:gd name="T66" fmla="*/ 0 w 143"/>
                  <a:gd name="T67" fmla="*/ 2147483647 h 121"/>
                  <a:gd name="T68" fmla="*/ 2147483647 w 143"/>
                  <a:gd name="T69" fmla="*/ 2147483647 h 121"/>
                  <a:gd name="T70" fmla="*/ 2147483647 w 143"/>
                  <a:gd name="T71" fmla="*/ 2147483647 h 121"/>
                  <a:gd name="T72" fmla="*/ 2147483647 w 143"/>
                  <a:gd name="T73" fmla="*/ 2147483647 h 121"/>
                  <a:gd name="T74" fmla="*/ 2147483647 w 143"/>
                  <a:gd name="T75" fmla="*/ 2147483647 h 121"/>
                  <a:gd name="T76" fmla="*/ 2147483647 w 143"/>
                  <a:gd name="T77" fmla="*/ 2147483647 h 121"/>
                  <a:gd name="T78" fmla="*/ 2147483647 w 143"/>
                  <a:gd name="T79" fmla="*/ 2147483647 h 121"/>
                  <a:gd name="T80" fmla="*/ 2147483647 w 143"/>
                  <a:gd name="T81" fmla="*/ 2147483647 h 121"/>
                  <a:gd name="T82" fmla="*/ 2147483647 w 143"/>
                  <a:gd name="T83" fmla="*/ 2147483647 h 121"/>
                  <a:gd name="T84" fmla="*/ 2147483647 w 143"/>
                  <a:gd name="T85" fmla="*/ 2147483647 h 121"/>
                  <a:gd name="T86" fmla="*/ 2147483647 w 143"/>
                  <a:gd name="T87" fmla="*/ 2147483647 h 121"/>
                  <a:gd name="T88" fmla="*/ 2147483647 w 143"/>
                  <a:gd name="T89" fmla="*/ 0 h 1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3"/>
                  <a:gd name="T136" fmla="*/ 0 h 121"/>
                  <a:gd name="T137" fmla="*/ 143 w 143"/>
                  <a:gd name="T138" fmla="*/ 121 h 12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3" h="121">
                    <a:moveTo>
                      <a:pt x="57" y="0"/>
                    </a:moveTo>
                    <a:lnTo>
                      <a:pt x="66" y="4"/>
                    </a:lnTo>
                    <a:lnTo>
                      <a:pt x="75" y="9"/>
                    </a:lnTo>
                    <a:lnTo>
                      <a:pt x="83" y="13"/>
                    </a:lnTo>
                    <a:lnTo>
                      <a:pt x="92" y="18"/>
                    </a:lnTo>
                    <a:lnTo>
                      <a:pt x="101" y="24"/>
                    </a:lnTo>
                    <a:lnTo>
                      <a:pt x="109" y="29"/>
                    </a:lnTo>
                    <a:lnTo>
                      <a:pt x="118" y="34"/>
                    </a:lnTo>
                    <a:lnTo>
                      <a:pt x="128" y="39"/>
                    </a:lnTo>
                    <a:lnTo>
                      <a:pt x="130" y="41"/>
                    </a:lnTo>
                    <a:lnTo>
                      <a:pt x="132" y="43"/>
                    </a:lnTo>
                    <a:lnTo>
                      <a:pt x="135" y="45"/>
                    </a:lnTo>
                    <a:lnTo>
                      <a:pt x="137" y="47"/>
                    </a:lnTo>
                    <a:lnTo>
                      <a:pt x="139" y="49"/>
                    </a:lnTo>
                    <a:lnTo>
                      <a:pt x="140" y="51"/>
                    </a:lnTo>
                    <a:lnTo>
                      <a:pt x="142" y="53"/>
                    </a:lnTo>
                    <a:lnTo>
                      <a:pt x="142" y="57"/>
                    </a:lnTo>
                    <a:lnTo>
                      <a:pt x="142" y="66"/>
                    </a:lnTo>
                    <a:lnTo>
                      <a:pt x="142" y="74"/>
                    </a:lnTo>
                    <a:lnTo>
                      <a:pt x="141" y="83"/>
                    </a:lnTo>
                    <a:lnTo>
                      <a:pt x="140" y="90"/>
                    </a:lnTo>
                    <a:lnTo>
                      <a:pt x="138" y="99"/>
                    </a:lnTo>
                    <a:lnTo>
                      <a:pt x="135" y="107"/>
                    </a:lnTo>
                    <a:lnTo>
                      <a:pt x="130" y="113"/>
                    </a:lnTo>
                    <a:lnTo>
                      <a:pt x="125" y="119"/>
                    </a:lnTo>
                    <a:lnTo>
                      <a:pt x="123" y="120"/>
                    </a:lnTo>
                    <a:lnTo>
                      <a:pt x="120" y="120"/>
                    </a:lnTo>
                    <a:lnTo>
                      <a:pt x="118" y="120"/>
                    </a:lnTo>
                    <a:lnTo>
                      <a:pt x="116" y="120"/>
                    </a:lnTo>
                    <a:lnTo>
                      <a:pt x="114" y="119"/>
                    </a:lnTo>
                    <a:lnTo>
                      <a:pt x="112" y="118"/>
                    </a:lnTo>
                    <a:lnTo>
                      <a:pt x="110" y="117"/>
                    </a:lnTo>
                    <a:lnTo>
                      <a:pt x="108" y="115"/>
                    </a:lnTo>
                    <a:lnTo>
                      <a:pt x="107" y="113"/>
                    </a:lnTo>
                    <a:lnTo>
                      <a:pt x="107" y="111"/>
                    </a:lnTo>
                    <a:lnTo>
                      <a:pt x="105" y="110"/>
                    </a:lnTo>
                    <a:lnTo>
                      <a:pt x="104" y="109"/>
                    </a:lnTo>
                    <a:lnTo>
                      <a:pt x="102" y="107"/>
                    </a:lnTo>
                    <a:lnTo>
                      <a:pt x="100" y="105"/>
                    </a:lnTo>
                    <a:lnTo>
                      <a:pt x="99" y="103"/>
                    </a:lnTo>
                    <a:lnTo>
                      <a:pt x="98" y="101"/>
                    </a:lnTo>
                    <a:lnTo>
                      <a:pt x="90" y="93"/>
                    </a:lnTo>
                    <a:lnTo>
                      <a:pt x="85" y="94"/>
                    </a:lnTo>
                    <a:lnTo>
                      <a:pt x="82" y="95"/>
                    </a:lnTo>
                    <a:lnTo>
                      <a:pt x="78" y="96"/>
                    </a:lnTo>
                    <a:lnTo>
                      <a:pt x="74" y="96"/>
                    </a:lnTo>
                    <a:lnTo>
                      <a:pt x="70" y="96"/>
                    </a:lnTo>
                    <a:lnTo>
                      <a:pt x="66" y="96"/>
                    </a:lnTo>
                    <a:lnTo>
                      <a:pt x="62" y="96"/>
                    </a:lnTo>
                    <a:lnTo>
                      <a:pt x="59" y="95"/>
                    </a:lnTo>
                    <a:lnTo>
                      <a:pt x="56" y="92"/>
                    </a:lnTo>
                    <a:lnTo>
                      <a:pt x="53" y="90"/>
                    </a:lnTo>
                    <a:lnTo>
                      <a:pt x="51" y="86"/>
                    </a:lnTo>
                    <a:lnTo>
                      <a:pt x="48" y="82"/>
                    </a:lnTo>
                    <a:lnTo>
                      <a:pt x="45" y="79"/>
                    </a:lnTo>
                    <a:lnTo>
                      <a:pt x="42" y="76"/>
                    </a:lnTo>
                    <a:lnTo>
                      <a:pt x="38" y="73"/>
                    </a:lnTo>
                    <a:lnTo>
                      <a:pt x="35" y="72"/>
                    </a:lnTo>
                    <a:lnTo>
                      <a:pt x="30" y="72"/>
                    </a:lnTo>
                    <a:lnTo>
                      <a:pt x="25" y="72"/>
                    </a:lnTo>
                    <a:lnTo>
                      <a:pt x="21" y="72"/>
                    </a:lnTo>
                    <a:lnTo>
                      <a:pt x="17" y="72"/>
                    </a:lnTo>
                    <a:lnTo>
                      <a:pt x="12" y="73"/>
                    </a:lnTo>
                    <a:lnTo>
                      <a:pt x="9" y="72"/>
                    </a:lnTo>
                    <a:lnTo>
                      <a:pt x="5" y="72"/>
                    </a:lnTo>
                    <a:lnTo>
                      <a:pt x="1" y="70"/>
                    </a:lnTo>
                    <a:lnTo>
                      <a:pt x="0" y="67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3" y="51"/>
                    </a:lnTo>
                    <a:lnTo>
                      <a:pt x="5" y="48"/>
                    </a:lnTo>
                    <a:lnTo>
                      <a:pt x="6" y="44"/>
                    </a:lnTo>
                    <a:lnTo>
                      <a:pt x="9" y="41"/>
                    </a:lnTo>
                    <a:lnTo>
                      <a:pt x="12" y="37"/>
                    </a:lnTo>
                    <a:lnTo>
                      <a:pt x="15" y="34"/>
                    </a:lnTo>
                    <a:lnTo>
                      <a:pt x="19" y="31"/>
                    </a:lnTo>
                    <a:lnTo>
                      <a:pt x="23" y="29"/>
                    </a:lnTo>
                    <a:lnTo>
                      <a:pt x="27" y="26"/>
                    </a:lnTo>
                    <a:lnTo>
                      <a:pt x="31" y="23"/>
                    </a:lnTo>
                    <a:lnTo>
                      <a:pt x="35" y="21"/>
                    </a:lnTo>
                    <a:lnTo>
                      <a:pt x="39" y="19"/>
                    </a:lnTo>
                    <a:lnTo>
                      <a:pt x="42" y="17"/>
                    </a:lnTo>
                    <a:lnTo>
                      <a:pt x="45" y="14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1" y="8"/>
                    </a:lnTo>
                    <a:lnTo>
                      <a:pt x="53" y="5"/>
                    </a:lnTo>
                    <a:lnTo>
                      <a:pt x="55" y="3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426">
                <a:extLst>
                  <a:ext uri="{FF2B5EF4-FFF2-40B4-BE49-F238E27FC236}">
                    <a16:creationId xmlns:a16="http://schemas.microsoft.com/office/drawing/2014/main" id="{1DB25737-AC31-854A-A9D7-81CCE9251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737" y="4493863"/>
                <a:ext cx="293746" cy="221353"/>
              </a:xfrm>
              <a:custGeom>
                <a:avLst/>
                <a:gdLst>
                  <a:gd name="T0" fmla="*/ 2147483647 w 211"/>
                  <a:gd name="T1" fmla="*/ 0 h 159"/>
                  <a:gd name="T2" fmla="*/ 2147483647 w 211"/>
                  <a:gd name="T3" fmla="*/ 2147483647 h 159"/>
                  <a:gd name="T4" fmla="*/ 2147483647 w 211"/>
                  <a:gd name="T5" fmla="*/ 2147483647 h 159"/>
                  <a:gd name="T6" fmla="*/ 2147483647 w 211"/>
                  <a:gd name="T7" fmla="*/ 2147483647 h 159"/>
                  <a:gd name="T8" fmla="*/ 2147483647 w 211"/>
                  <a:gd name="T9" fmla="*/ 2147483647 h 159"/>
                  <a:gd name="T10" fmla="*/ 2147483647 w 211"/>
                  <a:gd name="T11" fmla="*/ 2147483647 h 159"/>
                  <a:gd name="T12" fmla="*/ 2147483647 w 211"/>
                  <a:gd name="T13" fmla="*/ 2147483647 h 159"/>
                  <a:gd name="T14" fmla="*/ 2147483647 w 211"/>
                  <a:gd name="T15" fmla="*/ 2147483647 h 159"/>
                  <a:gd name="T16" fmla="*/ 2147483647 w 211"/>
                  <a:gd name="T17" fmla="*/ 2147483647 h 159"/>
                  <a:gd name="T18" fmla="*/ 2147483647 w 211"/>
                  <a:gd name="T19" fmla="*/ 2147483647 h 159"/>
                  <a:gd name="T20" fmla="*/ 2147483647 w 211"/>
                  <a:gd name="T21" fmla="*/ 2147483647 h 159"/>
                  <a:gd name="T22" fmla="*/ 2147483647 w 211"/>
                  <a:gd name="T23" fmla="*/ 2147483647 h 159"/>
                  <a:gd name="T24" fmla="*/ 2147483647 w 211"/>
                  <a:gd name="T25" fmla="*/ 2147483647 h 159"/>
                  <a:gd name="T26" fmla="*/ 2147483647 w 211"/>
                  <a:gd name="T27" fmla="*/ 2147483647 h 159"/>
                  <a:gd name="T28" fmla="*/ 2147483647 w 211"/>
                  <a:gd name="T29" fmla="*/ 2147483647 h 159"/>
                  <a:gd name="T30" fmla="*/ 2147483647 w 211"/>
                  <a:gd name="T31" fmla="*/ 2147483647 h 159"/>
                  <a:gd name="T32" fmla="*/ 2147483647 w 211"/>
                  <a:gd name="T33" fmla="*/ 2147483647 h 159"/>
                  <a:gd name="T34" fmla="*/ 2147483647 w 211"/>
                  <a:gd name="T35" fmla="*/ 2147483647 h 159"/>
                  <a:gd name="T36" fmla="*/ 2147483647 w 211"/>
                  <a:gd name="T37" fmla="*/ 2147483647 h 159"/>
                  <a:gd name="T38" fmla="*/ 2147483647 w 211"/>
                  <a:gd name="T39" fmla="*/ 2147483647 h 159"/>
                  <a:gd name="T40" fmla="*/ 2147483647 w 211"/>
                  <a:gd name="T41" fmla="*/ 2147483647 h 159"/>
                  <a:gd name="T42" fmla="*/ 2147483647 w 211"/>
                  <a:gd name="T43" fmla="*/ 2147483647 h 159"/>
                  <a:gd name="T44" fmla="*/ 2147483647 w 211"/>
                  <a:gd name="T45" fmla="*/ 2147483647 h 159"/>
                  <a:gd name="T46" fmla="*/ 2147483647 w 211"/>
                  <a:gd name="T47" fmla="*/ 2147483647 h 159"/>
                  <a:gd name="T48" fmla="*/ 2147483647 w 211"/>
                  <a:gd name="T49" fmla="*/ 2147483647 h 159"/>
                  <a:gd name="T50" fmla="*/ 2147483647 w 211"/>
                  <a:gd name="T51" fmla="*/ 2147483647 h 159"/>
                  <a:gd name="T52" fmla="*/ 2147483647 w 211"/>
                  <a:gd name="T53" fmla="*/ 2147483647 h 159"/>
                  <a:gd name="T54" fmla="*/ 2147483647 w 211"/>
                  <a:gd name="T55" fmla="*/ 2147483647 h 159"/>
                  <a:gd name="T56" fmla="*/ 2147483647 w 211"/>
                  <a:gd name="T57" fmla="*/ 2147483647 h 159"/>
                  <a:gd name="T58" fmla="*/ 2147483647 w 211"/>
                  <a:gd name="T59" fmla="*/ 2147483647 h 159"/>
                  <a:gd name="T60" fmla="*/ 2147483647 w 211"/>
                  <a:gd name="T61" fmla="*/ 2147483647 h 159"/>
                  <a:gd name="T62" fmla="*/ 2147483647 w 211"/>
                  <a:gd name="T63" fmla="*/ 2147483647 h 159"/>
                  <a:gd name="T64" fmla="*/ 2147483647 w 211"/>
                  <a:gd name="T65" fmla="*/ 2147483647 h 159"/>
                  <a:gd name="T66" fmla="*/ 2147483647 w 211"/>
                  <a:gd name="T67" fmla="*/ 2147483647 h 159"/>
                  <a:gd name="T68" fmla="*/ 2147483647 w 211"/>
                  <a:gd name="T69" fmla="*/ 2147483647 h 159"/>
                  <a:gd name="T70" fmla="*/ 2147483647 w 211"/>
                  <a:gd name="T71" fmla="*/ 2147483647 h 159"/>
                  <a:gd name="T72" fmla="*/ 2147483647 w 211"/>
                  <a:gd name="T73" fmla="*/ 2147483647 h 159"/>
                  <a:gd name="T74" fmla="*/ 2147483647 w 211"/>
                  <a:gd name="T75" fmla="*/ 2147483647 h 159"/>
                  <a:gd name="T76" fmla="*/ 2147483647 w 211"/>
                  <a:gd name="T77" fmla="*/ 2147483647 h 159"/>
                  <a:gd name="T78" fmla="*/ 2147483647 w 211"/>
                  <a:gd name="T79" fmla="*/ 2147483647 h 159"/>
                  <a:gd name="T80" fmla="*/ 2147483647 w 211"/>
                  <a:gd name="T81" fmla="*/ 2147483647 h 159"/>
                  <a:gd name="T82" fmla="*/ 2147483647 w 211"/>
                  <a:gd name="T83" fmla="*/ 2147483647 h 159"/>
                  <a:gd name="T84" fmla="*/ 2147483647 w 211"/>
                  <a:gd name="T85" fmla="*/ 2147483647 h 159"/>
                  <a:gd name="T86" fmla="*/ 0 w 211"/>
                  <a:gd name="T87" fmla="*/ 2147483647 h 159"/>
                  <a:gd name="T88" fmla="*/ 2147483647 w 211"/>
                  <a:gd name="T89" fmla="*/ 2147483647 h 159"/>
                  <a:gd name="T90" fmla="*/ 2147483647 w 211"/>
                  <a:gd name="T91" fmla="*/ 2147483647 h 159"/>
                  <a:gd name="T92" fmla="*/ 2147483647 w 211"/>
                  <a:gd name="T93" fmla="*/ 2147483647 h 159"/>
                  <a:gd name="T94" fmla="*/ 2147483647 w 211"/>
                  <a:gd name="T95" fmla="*/ 2147483647 h 159"/>
                  <a:gd name="T96" fmla="*/ 2147483647 w 211"/>
                  <a:gd name="T97" fmla="*/ 2147483647 h 159"/>
                  <a:gd name="T98" fmla="*/ 2147483647 w 211"/>
                  <a:gd name="T99" fmla="*/ 2147483647 h 159"/>
                  <a:gd name="T100" fmla="*/ 2147483647 w 211"/>
                  <a:gd name="T101" fmla="*/ 2147483647 h 159"/>
                  <a:gd name="T102" fmla="*/ 2147483647 w 211"/>
                  <a:gd name="T103" fmla="*/ 2147483647 h 159"/>
                  <a:gd name="T104" fmla="*/ 2147483647 w 211"/>
                  <a:gd name="T105" fmla="*/ 2147483647 h 159"/>
                  <a:gd name="T106" fmla="*/ 2147483647 w 211"/>
                  <a:gd name="T107" fmla="*/ 2147483647 h 159"/>
                  <a:gd name="T108" fmla="*/ 2147483647 w 211"/>
                  <a:gd name="T109" fmla="*/ 2147483647 h 159"/>
                  <a:gd name="T110" fmla="*/ 2147483647 w 211"/>
                  <a:gd name="T111" fmla="*/ 2147483647 h 159"/>
                  <a:gd name="T112" fmla="*/ 2147483647 w 211"/>
                  <a:gd name="T113" fmla="*/ 2147483647 h 159"/>
                  <a:gd name="T114" fmla="*/ 2147483647 w 211"/>
                  <a:gd name="T115" fmla="*/ 2147483647 h 159"/>
                  <a:gd name="T116" fmla="*/ 2147483647 w 211"/>
                  <a:gd name="T117" fmla="*/ 2147483647 h 159"/>
                  <a:gd name="T118" fmla="*/ 2147483647 w 211"/>
                  <a:gd name="T119" fmla="*/ 2147483647 h 159"/>
                  <a:gd name="T120" fmla="*/ 2147483647 w 211"/>
                  <a:gd name="T121" fmla="*/ 2147483647 h 159"/>
                  <a:gd name="T122" fmla="*/ 2147483647 w 211"/>
                  <a:gd name="T123" fmla="*/ 2147483647 h 159"/>
                  <a:gd name="T124" fmla="*/ 2147483647 w 211"/>
                  <a:gd name="T125" fmla="*/ 2147483647 h 1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11"/>
                  <a:gd name="T190" fmla="*/ 0 h 159"/>
                  <a:gd name="T191" fmla="*/ 211 w 211"/>
                  <a:gd name="T192" fmla="*/ 159 h 1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11" h="159">
                    <a:moveTo>
                      <a:pt x="125" y="0"/>
                    </a:moveTo>
                    <a:lnTo>
                      <a:pt x="126" y="0"/>
                    </a:lnTo>
                    <a:lnTo>
                      <a:pt x="127" y="0"/>
                    </a:lnTo>
                    <a:lnTo>
                      <a:pt x="128" y="1"/>
                    </a:lnTo>
                    <a:lnTo>
                      <a:pt x="128" y="6"/>
                    </a:lnTo>
                    <a:lnTo>
                      <a:pt x="127" y="11"/>
                    </a:lnTo>
                    <a:lnTo>
                      <a:pt x="126" y="15"/>
                    </a:lnTo>
                    <a:lnTo>
                      <a:pt x="124" y="20"/>
                    </a:lnTo>
                    <a:lnTo>
                      <a:pt x="123" y="25"/>
                    </a:lnTo>
                    <a:lnTo>
                      <a:pt x="121" y="31"/>
                    </a:lnTo>
                    <a:lnTo>
                      <a:pt x="121" y="36"/>
                    </a:lnTo>
                    <a:lnTo>
                      <a:pt x="122" y="41"/>
                    </a:lnTo>
                    <a:lnTo>
                      <a:pt x="124" y="44"/>
                    </a:lnTo>
                    <a:lnTo>
                      <a:pt x="127" y="47"/>
                    </a:lnTo>
                    <a:lnTo>
                      <a:pt x="131" y="49"/>
                    </a:lnTo>
                    <a:lnTo>
                      <a:pt x="135" y="49"/>
                    </a:lnTo>
                    <a:lnTo>
                      <a:pt x="158" y="76"/>
                    </a:lnTo>
                    <a:lnTo>
                      <a:pt x="162" y="77"/>
                    </a:lnTo>
                    <a:lnTo>
                      <a:pt x="165" y="77"/>
                    </a:lnTo>
                    <a:lnTo>
                      <a:pt x="169" y="76"/>
                    </a:lnTo>
                    <a:lnTo>
                      <a:pt x="172" y="74"/>
                    </a:lnTo>
                    <a:lnTo>
                      <a:pt x="174" y="72"/>
                    </a:lnTo>
                    <a:lnTo>
                      <a:pt x="177" y="70"/>
                    </a:lnTo>
                    <a:lnTo>
                      <a:pt x="180" y="67"/>
                    </a:lnTo>
                    <a:lnTo>
                      <a:pt x="183" y="66"/>
                    </a:lnTo>
                    <a:lnTo>
                      <a:pt x="185" y="66"/>
                    </a:lnTo>
                    <a:lnTo>
                      <a:pt x="188" y="66"/>
                    </a:lnTo>
                    <a:lnTo>
                      <a:pt x="190" y="67"/>
                    </a:lnTo>
                    <a:lnTo>
                      <a:pt x="193" y="67"/>
                    </a:lnTo>
                    <a:lnTo>
                      <a:pt x="193" y="69"/>
                    </a:lnTo>
                    <a:lnTo>
                      <a:pt x="195" y="71"/>
                    </a:lnTo>
                    <a:lnTo>
                      <a:pt x="197" y="73"/>
                    </a:lnTo>
                    <a:lnTo>
                      <a:pt x="198" y="76"/>
                    </a:lnTo>
                    <a:lnTo>
                      <a:pt x="198" y="79"/>
                    </a:lnTo>
                    <a:lnTo>
                      <a:pt x="198" y="82"/>
                    </a:lnTo>
                    <a:lnTo>
                      <a:pt x="199" y="85"/>
                    </a:lnTo>
                    <a:lnTo>
                      <a:pt x="201" y="87"/>
                    </a:lnTo>
                    <a:lnTo>
                      <a:pt x="203" y="90"/>
                    </a:lnTo>
                    <a:lnTo>
                      <a:pt x="206" y="92"/>
                    </a:lnTo>
                    <a:lnTo>
                      <a:pt x="208" y="94"/>
                    </a:lnTo>
                    <a:lnTo>
                      <a:pt x="210" y="97"/>
                    </a:lnTo>
                    <a:lnTo>
                      <a:pt x="210" y="98"/>
                    </a:lnTo>
                    <a:lnTo>
                      <a:pt x="210" y="99"/>
                    </a:lnTo>
                    <a:lnTo>
                      <a:pt x="209" y="100"/>
                    </a:lnTo>
                    <a:lnTo>
                      <a:pt x="204" y="102"/>
                    </a:lnTo>
                    <a:lnTo>
                      <a:pt x="198" y="103"/>
                    </a:lnTo>
                    <a:lnTo>
                      <a:pt x="193" y="104"/>
                    </a:lnTo>
                    <a:lnTo>
                      <a:pt x="188" y="104"/>
                    </a:lnTo>
                    <a:lnTo>
                      <a:pt x="182" y="104"/>
                    </a:lnTo>
                    <a:lnTo>
                      <a:pt x="175" y="105"/>
                    </a:lnTo>
                    <a:lnTo>
                      <a:pt x="170" y="106"/>
                    </a:lnTo>
                    <a:lnTo>
                      <a:pt x="164" y="109"/>
                    </a:lnTo>
                    <a:lnTo>
                      <a:pt x="159" y="109"/>
                    </a:lnTo>
                    <a:lnTo>
                      <a:pt x="156" y="109"/>
                    </a:lnTo>
                    <a:lnTo>
                      <a:pt x="152" y="108"/>
                    </a:lnTo>
                    <a:lnTo>
                      <a:pt x="149" y="106"/>
                    </a:lnTo>
                    <a:lnTo>
                      <a:pt x="146" y="104"/>
                    </a:lnTo>
                    <a:lnTo>
                      <a:pt x="142" y="102"/>
                    </a:lnTo>
                    <a:lnTo>
                      <a:pt x="139" y="99"/>
                    </a:lnTo>
                    <a:lnTo>
                      <a:pt x="136" y="97"/>
                    </a:lnTo>
                    <a:lnTo>
                      <a:pt x="129" y="98"/>
                    </a:lnTo>
                    <a:lnTo>
                      <a:pt x="123" y="100"/>
                    </a:lnTo>
                    <a:lnTo>
                      <a:pt x="116" y="102"/>
                    </a:lnTo>
                    <a:lnTo>
                      <a:pt x="110" y="105"/>
                    </a:lnTo>
                    <a:lnTo>
                      <a:pt x="103" y="108"/>
                    </a:lnTo>
                    <a:lnTo>
                      <a:pt x="96" y="110"/>
                    </a:lnTo>
                    <a:lnTo>
                      <a:pt x="89" y="111"/>
                    </a:lnTo>
                    <a:lnTo>
                      <a:pt x="82" y="111"/>
                    </a:lnTo>
                    <a:lnTo>
                      <a:pt x="79" y="113"/>
                    </a:lnTo>
                    <a:lnTo>
                      <a:pt x="75" y="115"/>
                    </a:lnTo>
                    <a:lnTo>
                      <a:pt x="72" y="117"/>
                    </a:lnTo>
                    <a:lnTo>
                      <a:pt x="70" y="119"/>
                    </a:lnTo>
                    <a:lnTo>
                      <a:pt x="67" y="121"/>
                    </a:lnTo>
                    <a:lnTo>
                      <a:pt x="65" y="124"/>
                    </a:lnTo>
                    <a:lnTo>
                      <a:pt x="63" y="126"/>
                    </a:lnTo>
                    <a:lnTo>
                      <a:pt x="61" y="129"/>
                    </a:lnTo>
                    <a:lnTo>
                      <a:pt x="56" y="135"/>
                    </a:lnTo>
                    <a:lnTo>
                      <a:pt x="51" y="141"/>
                    </a:lnTo>
                    <a:lnTo>
                      <a:pt x="44" y="145"/>
                    </a:lnTo>
                    <a:lnTo>
                      <a:pt x="38" y="151"/>
                    </a:lnTo>
                    <a:lnTo>
                      <a:pt x="30" y="155"/>
                    </a:lnTo>
                    <a:lnTo>
                      <a:pt x="22" y="158"/>
                    </a:lnTo>
                    <a:lnTo>
                      <a:pt x="15" y="158"/>
                    </a:lnTo>
                    <a:lnTo>
                      <a:pt x="6" y="156"/>
                    </a:lnTo>
                    <a:lnTo>
                      <a:pt x="4" y="156"/>
                    </a:lnTo>
                    <a:lnTo>
                      <a:pt x="3" y="156"/>
                    </a:lnTo>
                    <a:lnTo>
                      <a:pt x="2" y="155"/>
                    </a:lnTo>
                    <a:lnTo>
                      <a:pt x="0" y="153"/>
                    </a:lnTo>
                    <a:lnTo>
                      <a:pt x="1" y="151"/>
                    </a:lnTo>
                    <a:lnTo>
                      <a:pt x="2" y="148"/>
                    </a:lnTo>
                    <a:lnTo>
                      <a:pt x="3" y="145"/>
                    </a:lnTo>
                    <a:lnTo>
                      <a:pt x="3" y="144"/>
                    </a:lnTo>
                    <a:lnTo>
                      <a:pt x="2" y="142"/>
                    </a:lnTo>
                    <a:lnTo>
                      <a:pt x="6" y="133"/>
                    </a:lnTo>
                    <a:lnTo>
                      <a:pt x="10" y="125"/>
                    </a:lnTo>
                    <a:lnTo>
                      <a:pt x="14" y="117"/>
                    </a:lnTo>
                    <a:lnTo>
                      <a:pt x="18" y="108"/>
                    </a:lnTo>
                    <a:lnTo>
                      <a:pt x="20" y="99"/>
                    </a:lnTo>
                    <a:lnTo>
                      <a:pt x="22" y="91"/>
                    </a:lnTo>
                    <a:lnTo>
                      <a:pt x="21" y="81"/>
                    </a:lnTo>
                    <a:lnTo>
                      <a:pt x="19" y="71"/>
                    </a:lnTo>
                    <a:lnTo>
                      <a:pt x="22" y="68"/>
                    </a:lnTo>
                    <a:lnTo>
                      <a:pt x="26" y="66"/>
                    </a:lnTo>
                    <a:lnTo>
                      <a:pt x="30" y="65"/>
                    </a:lnTo>
                    <a:lnTo>
                      <a:pt x="34" y="63"/>
                    </a:lnTo>
                    <a:lnTo>
                      <a:pt x="39" y="61"/>
                    </a:lnTo>
                    <a:lnTo>
                      <a:pt x="43" y="59"/>
                    </a:lnTo>
                    <a:lnTo>
                      <a:pt x="47" y="57"/>
                    </a:lnTo>
                    <a:lnTo>
                      <a:pt x="50" y="54"/>
                    </a:lnTo>
                    <a:lnTo>
                      <a:pt x="56" y="52"/>
                    </a:lnTo>
                    <a:lnTo>
                      <a:pt x="64" y="50"/>
                    </a:lnTo>
                    <a:lnTo>
                      <a:pt x="71" y="49"/>
                    </a:lnTo>
                    <a:lnTo>
                      <a:pt x="78" y="49"/>
                    </a:lnTo>
                    <a:lnTo>
                      <a:pt x="85" y="47"/>
                    </a:lnTo>
                    <a:lnTo>
                      <a:pt x="90" y="45"/>
                    </a:lnTo>
                    <a:lnTo>
                      <a:pt x="96" y="41"/>
                    </a:lnTo>
                    <a:lnTo>
                      <a:pt x="100" y="38"/>
                    </a:lnTo>
                    <a:lnTo>
                      <a:pt x="103" y="34"/>
                    </a:lnTo>
                    <a:lnTo>
                      <a:pt x="104" y="30"/>
                    </a:lnTo>
                    <a:lnTo>
                      <a:pt x="105" y="26"/>
                    </a:lnTo>
                    <a:lnTo>
                      <a:pt x="105" y="21"/>
                    </a:lnTo>
                    <a:lnTo>
                      <a:pt x="106" y="18"/>
                    </a:lnTo>
                    <a:lnTo>
                      <a:pt x="107" y="13"/>
                    </a:lnTo>
                    <a:lnTo>
                      <a:pt x="108" y="11"/>
                    </a:lnTo>
                    <a:lnTo>
                      <a:pt x="110" y="7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434">
                <a:extLst>
                  <a:ext uri="{FF2B5EF4-FFF2-40B4-BE49-F238E27FC236}">
                    <a16:creationId xmlns:a16="http://schemas.microsoft.com/office/drawing/2014/main" id="{44020E38-4924-EB40-9E3A-A1E4FF22C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815" y="4570432"/>
                <a:ext cx="395375" cy="391198"/>
              </a:xfrm>
              <a:custGeom>
                <a:avLst/>
                <a:gdLst>
                  <a:gd name="T0" fmla="*/ 2147483647 w 283"/>
                  <a:gd name="T1" fmla="*/ 2147483647 h 281"/>
                  <a:gd name="T2" fmla="*/ 2147483647 w 283"/>
                  <a:gd name="T3" fmla="*/ 2147483647 h 281"/>
                  <a:gd name="T4" fmla="*/ 2147483647 w 283"/>
                  <a:gd name="T5" fmla="*/ 2147483647 h 281"/>
                  <a:gd name="T6" fmla="*/ 2147483647 w 283"/>
                  <a:gd name="T7" fmla="*/ 2147483647 h 281"/>
                  <a:gd name="T8" fmla="*/ 2147483647 w 283"/>
                  <a:gd name="T9" fmla="*/ 2147483647 h 281"/>
                  <a:gd name="T10" fmla="*/ 2147483647 w 283"/>
                  <a:gd name="T11" fmla="*/ 2147483647 h 281"/>
                  <a:gd name="T12" fmla="*/ 2147483647 w 283"/>
                  <a:gd name="T13" fmla="*/ 2147483647 h 281"/>
                  <a:gd name="T14" fmla="*/ 2147483647 w 283"/>
                  <a:gd name="T15" fmla="*/ 2147483647 h 281"/>
                  <a:gd name="T16" fmla="*/ 2147483647 w 283"/>
                  <a:gd name="T17" fmla="*/ 2147483647 h 281"/>
                  <a:gd name="T18" fmla="*/ 2147483647 w 283"/>
                  <a:gd name="T19" fmla="*/ 2147483647 h 281"/>
                  <a:gd name="T20" fmla="*/ 2147483647 w 283"/>
                  <a:gd name="T21" fmla="*/ 2147483647 h 281"/>
                  <a:gd name="T22" fmla="*/ 2147483647 w 283"/>
                  <a:gd name="T23" fmla="*/ 2147483647 h 281"/>
                  <a:gd name="T24" fmla="*/ 2147483647 w 283"/>
                  <a:gd name="T25" fmla="*/ 2147483647 h 281"/>
                  <a:gd name="T26" fmla="*/ 2147483647 w 283"/>
                  <a:gd name="T27" fmla="*/ 2147483647 h 281"/>
                  <a:gd name="T28" fmla="*/ 2147483647 w 283"/>
                  <a:gd name="T29" fmla="*/ 2147483647 h 281"/>
                  <a:gd name="T30" fmla="*/ 2147483647 w 283"/>
                  <a:gd name="T31" fmla="*/ 2147483647 h 281"/>
                  <a:gd name="T32" fmla="*/ 2147483647 w 283"/>
                  <a:gd name="T33" fmla="*/ 2147483647 h 281"/>
                  <a:gd name="T34" fmla="*/ 2147483647 w 283"/>
                  <a:gd name="T35" fmla="*/ 2147483647 h 281"/>
                  <a:gd name="T36" fmla="*/ 2147483647 w 283"/>
                  <a:gd name="T37" fmla="*/ 2147483647 h 281"/>
                  <a:gd name="T38" fmla="*/ 2147483647 w 283"/>
                  <a:gd name="T39" fmla="*/ 2147483647 h 281"/>
                  <a:gd name="T40" fmla="*/ 2147483647 w 283"/>
                  <a:gd name="T41" fmla="*/ 2147483647 h 281"/>
                  <a:gd name="T42" fmla="*/ 2147483647 w 283"/>
                  <a:gd name="T43" fmla="*/ 2147483647 h 281"/>
                  <a:gd name="T44" fmla="*/ 2147483647 w 283"/>
                  <a:gd name="T45" fmla="*/ 2147483647 h 281"/>
                  <a:gd name="T46" fmla="*/ 2147483647 w 283"/>
                  <a:gd name="T47" fmla="*/ 2147483647 h 281"/>
                  <a:gd name="T48" fmla="*/ 2147483647 w 283"/>
                  <a:gd name="T49" fmla="*/ 2147483647 h 281"/>
                  <a:gd name="T50" fmla="*/ 2147483647 w 283"/>
                  <a:gd name="T51" fmla="*/ 2147483647 h 281"/>
                  <a:gd name="T52" fmla="*/ 2147483647 w 283"/>
                  <a:gd name="T53" fmla="*/ 2147483647 h 281"/>
                  <a:gd name="T54" fmla="*/ 2147483647 w 283"/>
                  <a:gd name="T55" fmla="*/ 2147483647 h 281"/>
                  <a:gd name="T56" fmla="*/ 2147483647 w 283"/>
                  <a:gd name="T57" fmla="*/ 2147483647 h 281"/>
                  <a:gd name="T58" fmla="*/ 2147483647 w 283"/>
                  <a:gd name="T59" fmla="*/ 2147483647 h 281"/>
                  <a:gd name="T60" fmla="*/ 2147483647 w 283"/>
                  <a:gd name="T61" fmla="*/ 2147483647 h 281"/>
                  <a:gd name="T62" fmla="*/ 2147483647 w 283"/>
                  <a:gd name="T63" fmla="*/ 2147483647 h 281"/>
                  <a:gd name="T64" fmla="*/ 2147483647 w 283"/>
                  <a:gd name="T65" fmla="*/ 2147483647 h 281"/>
                  <a:gd name="T66" fmla="*/ 2147483647 w 283"/>
                  <a:gd name="T67" fmla="*/ 2147483647 h 281"/>
                  <a:gd name="T68" fmla="*/ 2147483647 w 283"/>
                  <a:gd name="T69" fmla="*/ 2147483647 h 281"/>
                  <a:gd name="T70" fmla="*/ 2147483647 w 283"/>
                  <a:gd name="T71" fmla="*/ 2147483647 h 281"/>
                  <a:gd name="T72" fmla="*/ 2147483647 w 283"/>
                  <a:gd name="T73" fmla="*/ 2147483647 h 281"/>
                  <a:gd name="T74" fmla="*/ 2147483647 w 283"/>
                  <a:gd name="T75" fmla="*/ 2147483647 h 281"/>
                  <a:gd name="T76" fmla="*/ 0 w 283"/>
                  <a:gd name="T77" fmla="*/ 2147483647 h 281"/>
                  <a:gd name="T78" fmla="*/ 2147483647 w 283"/>
                  <a:gd name="T79" fmla="*/ 2147483647 h 281"/>
                  <a:gd name="T80" fmla="*/ 2147483647 w 283"/>
                  <a:gd name="T81" fmla="*/ 2147483647 h 281"/>
                  <a:gd name="T82" fmla="*/ 2147483647 w 283"/>
                  <a:gd name="T83" fmla="*/ 2147483647 h 281"/>
                  <a:gd name="T84" fmla="*/ 2147483647 w 283"/>
                  <a:gd name="T85" fmla="*/ 2147483647 h 281"/>
                  <a:gd name="T86" fmla="*/ 2147483647 w 283"/>
                  <a:gd name="T87" fmla="*/ 2147483647 h 281"/>
                  <a:gd name="T88" fmla="*/ 2147483647 w 283"/>
                  <a:gd name="T89" fmla="*/ 2147483647 h 281"/>
                  <a:gd name="T90" fmla="*/ 2147483647 w 283"/>
                  <a:gd name="T91" fmla="*/ 2147483647 h 281"/>
                  <a:gd name="T92" fmla="*/ 2147483647 w 283"/>
                  <a:gd name="T93" fmla="*/ 2147483647 h 281"/>
                  <a:gd name="T94" fmla="*/ 2147483647 w 283"/>
                  <a:gd name="T95" fmla="*/ 2147483647 h 281"/>
                  <a:gd name="T96" fmla="*/ 2147483647 w 283"/>
                  <a:gd name="T97" fmla="*/ 2147483647 h 281"/>
                  <a:gd name="T98" fmla="*/ 2147483647 w 283"/>
                  <a:gd name="T99" fmla="*/ 2147483647 h 281"/>
                  <a:gd name="T100" fmla="*/ 2147483647 w 283"/>
                  <a:gd name="T101" fmla="*/ 2147483647 h 281"/>
                  <a:gd name="T102" fmla="*/ 2147483647 w 283"/>
                  <a:gd name="T103" fmla="*/ 2147483647 h 281"/>
                  <a:gd name="T104" fmla="*/ 2147483647 w 283"/>
                  <a:gd name="T105" fmla="*/ 2147483647 h 281"/>
                  <a:gd name="T106" fmla="*/ 2147483647 w 283"/>
                  <a:gd name="T107" fmla="*/ 2147483647 h 28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83"/>
                  <a:gd name="T163" fmla="*/ 0 h 281"/>
                  <a:gd name="T164" fmla="*/ 283 w 283"/>
                  <a:gd name="T165" fmla="*/ 281 h 28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83" h="281">
                    <a:moveTo>
                      <a:pt x="214" y="0"/>
                    </a:moveTo>
                    <a:lnTo>
                      <a:pt x="261" y="20"/>
                    </a:lnTo>
                    <a:lnTo>
                      <a:pt x="264" y="27"/>
                    </a:lnTo>
                    <a:lnTo>
                      <a:pt x="266" y="35"/>
                    </a:lnTo>
                    <a:lnTo>
                      <a:pt x="267" y="45"/>
                    </a:lnTo>
                    <a:lnTo>
                      <a:pt x="269" y="54"/>
                    </a:lnTo>
                    <a:lnTo>
                      <a:pt x="270" y="63"/>
                    </a:lnTo>
                    <a:lnTo>
                      <a:pt x="272" y="71"/>
                    </a:lnTo>
                    <a:lnTo>
                      <a:pt x="276" y="79"/>
                    </a:lnTo>
                    <a:lnTo>
                      <a:pt x="281" y="86"/>
                    </a:lnTo>
                    <a:lnTo>
                      <a:pt x="280" y="89"/>
                    </a:lnTo>
                    <a:lnTo>
                      <a:pt x="281" y="91"/>
                    </a:lnTo>
                    <a:lnTo>
                      <a:pt x="281" y="94"/>
                    </a:lnTo>
                    <a:lnTo>
                      <a:pt x="282" y="97"/>
                    </a:lnTo>
                    <a:lnTo>
                      <a:pt x="282" y="100"/>
                    </a:lnTo>
                    <a:lnTo>
                      <a:pt x="282" y="102"/>
                    </a:lnTo>
                    <a:lnTo>
                      <a:pt x="281" y="105"/>
                    </a:lnTo>
                    <a:lnTo>
                      <a:pt x="280" y="107"/>
                    </a:lnTo>
                    <a:lnTo>
                      <a:pt x="276" y="107"/>
                    </a:lnTo>
                    <a:lnTo>
                      <a:pt x="273" y="107"/>
                    </a:lnTo>
                    <a:lnTo>
                      <a:pt x="270" y="107"/>
                    </a:lnTo>
                    <a:lnTo>
                      <a:pt x="266" y="107"/>
                    </a:lnTo>
                    <a:lnTo>
                      <a:pt x="262" y="107"/>
                    </a:lnTo>
                    <a:lnTo>
                      <a:pt x="259" y="108"/>
                    </a:lnTo>
                    <a:lnTo>
                      <a:pt x="256" y="108"/>
                    </a:lnTo>
                    <a:lnTo>
                      <a:pt x="253" y="109"/>
                    </a:lnTo>
                    <a:lnTo>
                      <a:pt x="246" y="108"/>
                    </a:lnTo>
                    <a:lnTo>
                      <a:pt x="239" y="109"/>
                    </a:lnTo>
                    <a:lnTo>
                      <a:pt x="232" y="110"/>
                    </a:lnTo>
                    <a:lnTo>
                      <a:pt x="225" y="111"/>
                    </a:lnTo>
                    <a:lnTo>
                      <a:pt x="218" y="113"/>
                    </a:lnTo>
                    <a:lnTo>
                      <a:pt x="212" y="117"/>
                    </a:lnTo>
                    <a:lnTo>
                      <a:pt x="208" y="120"/>
                    </a:lnTo>
                    <a:lnTo>
                      <a:pt x="204" y="125"/>
                    </a:lnTo>
                    <a:lnTo>
                      <a:pt x="202" y="131"/>
                    </a:lnTo>
                    <a:lnTo>
                      <a:pt x="200" y="137"/>
                    </a:lnTo>
                    <a:lnTo>
                      <a:pt x="200" y="141"/>
                    </a:lnTo>
                    <a:lnTo>
                      <a:pt x="199" y="145"/>
                    </a:lnTo>
                    <a:lnTo>
                      <a:pt x="199" y="149"/>
                    </a:lnTo>
                    <a:lnTo>
                      <a:pt x="200" y="153"/>
                    </a:lnTo>
                    <a:lnTo>
                      <a:pt x="200" y="158"/>
                    </a:lnTo>
                    <a:lnTo>
                      <a:pt x="199" y="164"/>
                    </a:lnTo>
                    <a:lnTo>
                      <a:pt x="200" y="170"/>
                    </a:lnTo>
                    <a:lnTo>
                      <a:pt x="201" y="176"/>
                    </a:lnTo>
                    <a:lnTo>
                      <a:pt x="202" y="182"/>
                    </a:lnTo>
                    <a:lnTo>
                      <a:pt x="204" y="189"/>
                    </a:lnTo>
                    <a:lnTo>
                      <a:pt x="205" y="195"/>
                    </a:lnTo>
                    <a:lnTo>
                      <a:pt x="207" y="202"/>
                    </a:lnTo>
                    <a:lnTo>
                      <a:pt x="209" y="208"/>
                    </a:lnTo>
                    <a:lnTo>
                      <a:pt x="211" y="213"/>
                    </a:lnTo>
                    <a:lnTo>
                      <a:pt x="212" y="220"/>
                    </a:lnTo>
                    <a:lnTo>
                      <a:pt x="214" y="226"/>
                    </a:lnTo>
                    <a:lnTo>
                      <a:pt x="216" y="232"/>
                    </a:lnTo>
                    <a:lnTo>
                      <a:pt x="219" y="239"/>
                    </a:lnTo>
                    <a:lnTo>
                      <a:pt x="222" y="244"/>
                    </a:lnTo>
                    <a:lnTo>
                      <a:pt x="224" y="251"/>
                    </a:lnTo>
                    <a:lnTo>
                      <a:pt x="227" y="256"/>
                    </a:lnTo>
                    <a:lnTo>
                      <a:pt x="230" y="260"/>
                    </a:lnTo>
                    <a:lnTo>
                      <a:pt x="227" y="266"/>
                    </a:lnTo>
                    <a:lnTo>
                      <a:pt x="223" y="270"/>
                    </a:lnTo>
                    <a:lnTo>
                      <a:pt x="217" y="274"/>
                    </a:lnTo>
                    <a:lnTo>
                      <a:pt x="210" y="276"/>
                    </a:lnTo>
                    <a:lnTo>
                      <a:pt x="202" y="278"/>
                    </a:lnTo>
                    <a:lnTo>
                      <a:pt x="192" y="280"/>
                    </a:lnTo>
                    <a:lnTo>
                      <a:pt x="181" y="280"/>
                    </a:lnTo>
                    <a:lnTo>
                      <a:pt x="171" y="280"/>
                    </a:lnTo>
                    <a:lnTo>
                      <a:pt x="161" y="280"/>
                    </a:lnTo>
                    <a:lnTo>
                      <a:pt x="150" y="280"/>
                    </a:lnTo>
                    <a:lnTo>
                      <a:pt x="140" y="279"/>
                    </a:lnTo>
                    <a:lnTo>
                      <a:pt x="131" y="279"/>
                    </a:lnTo>
                    <a:lnTo>
                      <a:pt x="123" y="278"/>
                    </a:lnTo>
                    <a:lnTo>
                      <a:pt x="118" y="277"/>
                    </a:lnTo>
                    <a:lnTo>
                      <a:pt x="113" y="277"/>
                    </a:lnTo>
                    <a:lnTo>
                      <a:pt x="110" y="277"/>
                    </a:lnTo>
                    <a:lnTo>
                      <a:pt x="107" y="278"/>
                    </a:lnTo>
                    <a:lnTo>
                      <a:pt x="103" y="277"/>
                    </a:lnTo>
                    <a:lnTo>
                      <a:pt x="99" y="276"/>
                    </a:lnTo>
                    <a:lnTo>
                      <a:pt x="97" y="274"/>
                    </a:lnTo>
                    <a:lnTo>
                      <a:pt x="94" y="271"/>
                    </a:lnTo>
                    <a:lnTo>
                      <a:pt x="91" y="269"/>
                    </a:lnTo>
                    <a:lnTo>
                      <a:pt x="89" y="266"/>
                    </a:lnTo>
                    <a:lnTo>
                      <a:pt x="87" y="264"/>
                    </a:lnTo>
                    <a:lnTo>
                      <a:pt x="81" y="256"/>
                    </a:lnTo>
                    <a:lnTo>
                      <a:pt x="76" y="249"/>
                    </a:lnTo>
                    <a:lnTo>
                      <a:pt x="72" y="243"/>
                    </a:lnTo>
                    <a:lnTo>
                      <a:pt x="70" y="237"/>
                    </a:lnTo>
                    <a:lnTo>
                      <a:pt x="68" y="232"/>
                    </a:lnTo>
                    <a:lnTo>
                      <a:pt x="66" y="228"/>
                    </a:lnTo>
                    <a:lnTo>
                      <a:pt x="65" y="224"/>
                    </a:lnTo>
                    <a:lnTo>
                      <a:pt x="64" y="220"/>
                    </a:lnTo>
                    <a:lnTo>
                      <a:pt x="64" y="216"/>
                    </a:lnTo>
                    <a:lnTo>
                      <a:pt x="65" y="212"/>
                    </a:lnTo>
                    <a:lnTo>
                      <a:pt x="66" y="208"/>
                    </a:lnTo>
                    <a:lnTo>
                      <a:pt x="68" y="203"/>
                    </a:lnTo>
                    <a:lnTo>
                      <a:pt x="70" y="197"/>
                    </a:lnTo>
                    <a:lnTo>
                      <a:pt x="71" y="191"/>
                    </a:lnTo>
                    <a:lnTo>
                      <a:pt x="74" y="183"/>
                    </a:lnTo>
                    <a:lnTo>
                      <a:pt x="77" y="175"/>
                    </a:lnTo>
                    <a:lnTo>
                      <a:pt x="74" y="169"/>
                    </a:lnTo>
                    <a:lnTo>
                      <a:pt x="71" y="165"/>
                    </a:lnTo>
                    <a:lnTo>
                      <a:pt x="71" y="163"/>
                    </a:lnTo>
                    <a:lnTo>
                      <a:pt x="70" y="161"/>
                    </a:lnTo>
                    <a:lnTo>
                      <a:pt x="69" y="159"/>
                    </a:lnTo>
                    <a:lnTo>
                      <a:pt x="68" y="158"/>
                    </a:lnTo>
                    <a:lnTo>
                      <a:pt x="66" y="157"/>
                    </a:lnTo>
                    <a:lnTo>
                      <a:pt x="64" y="157"/>
                    </a:lnTo>
                    <a:lnTo>
                      <a:pt x="62" y="156"/>
                    </a:lnTo>
                    <a:lnTo>
                      <a:pt x="59" y="155"/>
                    </a:lnTo>
                    <a:lnTo>
                      <a:pt x="54" y="153"/>
                    </a:lnTo>
                    <a:lnTo>
                      <a:pt x="47" y="150"/>
                    </a:lnTo>
                    <a:lnTo>
                      <a:pt x="39" y="146"/>
                    </a:lnTo>
                    <a:lnTo>
                      <a:pt x="29" y="141"/>
                    </a:lnTo>
                    <a:lnTo>
                      <a:pt x="18" y="135"/>
                    </a:lnTo>
                    <a:lnTo>
                      <a:pt x="3" y="127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0"/>
                    </a:lnTo>
                    <a:lnTo>
                      <a:pt x="0" y="118"/>
                    </a:lnTo>
                    <a:lnTo>
                      <a:pt x="1" y="116"/>
                    </a:lnTo>
                    <a:lnTo>
                      <a:pt x="2" y="114"/>
                    </a:lnTo>
                    <a:lnTo>
                      <a:pt x="4" y="112"/>
                    </a:lnTo>
                    <a:lnTo>
                      <a:pt x="6" y="111"/>
                    </a:lnTo>
                    <a:lnTo>
                      <a:pt x="13" y="112"/>
                    </a:lnTo>
                    <a:lnTo>
                      <a:pt x="19" y="113"/>
                    </a:lnTo>
                    <a:lnTo>
                      <a:pt x="25" y="114"/>
                    </a:lnTo>
                    <a:lnTo>
                      <a:pt x="32" y="113"/>
                    </a:lnTo>
                    <a:lnTo>
                      <a:pt x="39" y="112"/>
                    </a:lnTo>
                    <a:lnTo>
                      <a:pt x="45" y="110"/>
                    </a:lnTo>
                    <a:lnTo>
                      <a:pt x="51" y="106"/>
                    </a:lnTo>
                    <a:lnTo>
                      <a:pt x="55" y="101"/>
                    </a:lnTo>
                    <a:lnTo>
                      <a:pt x="92" y="67"/>
                    </a:lnTo>
                    <a:lnTo>
                      <a:pt x="95" y="66"/>
                    </a:lnTo>
                    <a:lnTo>
                      <a:pt x="101" y="64"/>
                    </a:lnTo>
                    <a:lnTo>
                      <a:pt x="110" y="62"/>
                    </a:lnTo>
                    <a:lnTo>
                      <a:pt x="119" y="59"/>
                    </a:lnTo>
                    <a:lnTo>
                      <a:pt x="129" y="57"/>
                    </a:lnTo>
                    <a:lnTo>
                      <a:pt x="138" y="55"/>
                    </a:lnTo>
                    <a:lnTo>
                      <a:pt x="146" y="55"/>
                    </a:lnTo>
                    <a:lnTo>
                      <a:pt x="149" y="56"/>
                    </a:lnTo>
                    <a:lnTo>
                      <a:pt x="157" y="58"/>
                    </a:lnTo>
                    <a:lnTo>
                      <a:pt x="161" y="60"/>
                    </a:lnTo>
                    <a:lnTo>
                      <a:pt x="165" y="62"/>
                    </a:lnTo>
                    <a:lnTo>
                      <a:pt x="167" y="62"/>
                    </a:lnTo>
                    <a:lnTo>
                      <a:pt x="171" y="62"/>
                    </a:lnTo>
                    <a:lnTo>
                      <a:pt x="176" y="62"/>
                    </a:lnTo>
                    <a:lnTo>
                      <a:pt x="184" y="62"/>
                    </a:lnTo>
                    <a:lnTo>
                      <a:pt x="195" y="61"/>
                    </a:lnTo>
                    <a:lnTo>
                      <a:pt x="198" y="59"/>
                    </a:lnTo>
                    <a:lnTo>
                      <a:pt x="203" y="58"/>
                    </a:lnTo>
                    <a:lnTo>
                      <a:pt x="209" y="56"/>
                    </a:lnTo>
                    <a:lnTo>
                      <a:pt x="214" y="54"/>
                    </a:lnTo>
                    <a:lnTo>
                      <a:pt x="220" y="53"/>
                    </a:lnTo>
                    <a:lnTo>
                      <a:pt x="225" y="51"/>
                    </a:lnTo>
                    <a:lnTo>
                      <a:pt x="229" y="49"/>
                    </a:lnTo>
                    <a:lnTo>
                      <a:pt x="231" y="47"/>
                    </a:lnTo>
                    <a:lnTo>
                      <a:pt x="230" y="42"/>
                    </a:lnTo>
                    <a:lnTo>
                      <a:pt x="226" y="36"/>
                    </a:lnTo>
                    <a:lnTo>
                      <a:pt x="222" y="30"/>
                    </a:lnTo>
                    <a:lnTo>
                      <a:pt x="217" y="24"/>
                    </a:lnTo>
                    <a:lnTo>
                      <a:pt x="213" y="18"/>
                    </a:lnTo>
                    <a:lnTo>
                      <a:pt x="212" y="12"/>
                    </a:lnTo>
                    <a:lnTo>
                      <a:pt x="212" y="6"/>
                    </a:lnTo>
                    <a:lnTo>
                      <a:pt x="214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440">
                <a:extLst>
                  <a:ext uri="{FF2B5EF4-FFF2-40B4-BE49-F238E27FC236}">
                    <a16:creationId xmlns:a16="http://schemas.microsoft.com/office/drawing/2014/main" id="{85BB468E-0D78-5E4E-846D-084FD9BDD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170" y="4704079"/>
                <a:ext cx="236668" cy="236668"/>
              </a:xfrm>
              <a:custGeom>
                <a:avLst/>
                <a:gdLst>
                  <a:gd name="T0" fmla="*/ 2147483647 w 170"/>
                  <a:gd name="T1" fmla="*/ 0 h 170"/>
                  <a:gd name="T2" fmla="*/ 2147483647 w 170"/>
                  <a:gd name="T3" fmla="*/ 2147483647 h 170"/>
                  <a:gd name="T4" fmla="*/ 2147483647 w 170"/>
                  <a:gd name="T5" fmla="*/ 2147483647 h 170"/>
                  <a:gd name="T6" fmla="*/ 2147483647 w 170"/>
                  <a:gd name="T7" fmla="*/ 2147483647 h 170"/>
                  <a:gd name="T8" fmla="*/ 2147483647 w 170"/>
                  <a:gd name="T9" fmla="*/ 2147483647 h 170"/>
                  <a:gd name="T10" fmla="*/ 2147483647 w 170"/>
                  <a:gd name="T11" fmla="*/ 2147483647 h 170"/>
                  <a:gd name="T12" fmla="*/ 2147483647 w 170"/>
                  <a:gd name="T13" fmla="*/ 2147483647 h 170"/>
                  <a:gd name="T14" fmla="*/ 2147483647 w 170"/>
                  <a:gd name="T15" fmla="*/ 2147483647 h 170"/>
                  <a:gd name="T16" fmla="*/ 2147483647 w 170"/>
                  <a:gd name="T17" fmla="*/ 2147483647 h 170"/>
                  <a:gd name="T18" fmla="*/ 2147483647 w 170"/>
                  <a:gd name="T19" fmla="*/ 2147483647 h 170"/>
                  <a:gd name="T20" fmla="*/ 2147483647 w 170"/>
                  <a:gd name="T21" fmla="*/ 2147483647 h 170"/>
                  <a:gd name="T22" fmla="*/ 2147483647 w 170"/>
                  <a:gd name="T23" fmla="*/ 2147483647 h 170"/>
                  <a:gd name="T24" fmla="*/ 2147483647 w 170"/>
                  <a:gd name="T25" fmla="*/ 2147483647 h 170"/>
                  <a:gd name="T26" fmla="*/ 2147483647 w 170"/>
                  <a:gd name="T27" fmla="*/ 2147483647 h 170"/>
                  <a:gd name="T28" fmla="*/ 2147483647 w 170"/>
                  <a:gd name="T29" fmla="*/ 2147483647 h 170"/>
                  <a:gd name="T30" fmla="*/ 2147483647 w 170"/>
                  <a:gd name="T31" fmla="*/ 2147483647 h 170"/>
                  <a:gd name="T32" fmla="*/ 2147483647 w 170"/>
                  <a:gd name="T33" fmla="*/ 2147483647 h 170"/>
                  <a:gd name="T34" fmla="*/ 2147483647 w 170"/>
                  <a:gd name="T35" fmla="*/ 2147483647 h 170"/>
                  <a:gd name="T36" fmla="*/ 2147483647 w 170"/>
                  <a:gd name="T37" fmla="*/ 2147483647 h 170"/>
                  <a:gd name="T38" fmla="*/ 2147483647 w 170"/>
                  <a:gd name="T39" fmla="*/ 2147483647 h 170"/>
                  <a:gd name="T40" fmla="*/ 2147483647 w 170"/>
                  <a:gd name="T41" fmla="*/ 2147483647 h 170"/>
                  <a:gd name="T42" fmla="*/ 2147483647 w 170"/>
                  <a:gd name="T43" fmla="*/ 2147483647 h 170"/>
                  <a:gd name="T44" fmla="*/ 2147483647 w 170"/>
                  <a:gd name="T45" fmla="*/ 2147483647 h 170"/>
                  <a:gd name="T46" fmla="*/ 2147483647 w 170"/>
                  <a:gd name="T47" fmla="*/ 2147483647 h 170"/>
                  <a:gd name="T48" fmla="*/ 2147483647 w 170"/>
                  <a:gd name="T49" fmla="*/ 2147483647 h 170"/>
                  <a:gd name="T50" fmla="*/ 2147483647 w 170"/>
                  <a:gd name="T51" fmla="*/ 2147483647 h 170"/>
                  <a:gd name="T52" fmla="*/ 2147483647 w 170"/>
                  <a:gd name="T53" fmla="*/ 2147483647 h 170"/>
                  <a:gd name="T54" fmla="*/ 2147483647 w 170"/>
                  <a:gd name="T55" fmla="*/ 2147483647 h 170"/>
                  <a:gd name="T56" fmla="*/ 2147483647 w 170"/>
                  <a:gd name="T57" fmla="*/ 2147483647 h 170"/>
                  <a:gd name="T58" fmla="*/ 0 w 170"/>
                  <a:gd name="T59" fmla="*/ 2147483647 h 170"/>
                  <a:gd name="T60" fmla="*/ 2147483647 w 170"/>
                  <a:gd name="T61" fmla="*/ 2147483647 h 170"/>
                  <a:gd name="T62" fmla="*/ 2147483647 w 170"/>
                  <a:gd name="T63" fmla="*/ 2147483647 h 170"/>
                  <a:gd name="T64" fmla="*/ 2147483647 w 170"/>
                  <a:gd name="T65" fmla="*/ 2147483647 h 170"/>
                  <a:gd name="T66" fmla="*/ 2147483647 w 170"/>
                  <a:gd name="T67" fmla="*/ 2147483647 h 170"/>
                  <a:gd name="T68" fmla="*/ 2147483647 w 170"/>
                  <a:gd name="T69" fmla="*/ 2147483647 h 170"/>
                  <a:gd name="T70" fmla="*/ 2147483647 w 170"/>
                  <a:gd name="T71" fmla="*/ 2147483647 h 170"/>
                  <a:gd name="T72" fmla="*/ 2147483647 w 170"/>
                  <a:gd name="T73" fmla="*/ 2147483647 h 170"/>
                  <a:gd name="T74" fmla="*/ 2147483647 w 170"/>
                  <a:gd name="T75" fmla="*/ 214748364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0"/>
                  <a:gd name="T115" fmla="*/ 0 h 170"/>
                  <a:gd name="T116" fmla="*/ 170 w 170"/>
                  <a:gd name="T117" fmla="*/ 170 h 17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0" h="170">
                    <a:moveTo>
                      <a:pt x="95" y="0"/>
                    </a:moveTo>
                    <a:lnTo>
                      <a:pt x="101" y="0"/>
                    </a:lnTo>
                    <a:lnTo>
                      <a:pt x="108" y="2"/>
                    </a:lnTo>
                    <a:lnTo>
                      <a:pt x="113" y="5"/>
                    </a:lnTo>
                    <a:lnTo>
                      <a:pt x="118" y="9"/>
                    </a:lnTo>
                    <a:lnTo>
                      <a:pt x="122" y="13"/>
                    </a:lnTo>
                    <a:lnTo>
                      <a:pt x="125" y="17"/>
                    </a:lnTo>
                    <a:lnTo>
                      <a:pt x="128" y="23"/>
                    </a:lnTo>
                    <a:lnTo>
                      <a:pt x="131" y="28"/>
                    </a:lnTo>
                    <a:lnTo>
                      <a:pt x="137" y="35"/>
                    </a:lnTo>
                    <a:lnTo>
                      <a:pt x="141" y="42"/>
                    </a:lnTo>
                    <a:lnTo>
                      <a:pt x="145" y="46"/>
                    </a:lnTo>
                    <a:lnTo>
                      <a:pt x="149" y="51"/>
                    </a:lnTo>
                    <a:lnTo>
                      <a:pt x="151" y="54"/>
                    </a:lnTo>
                    <a:lnTo>
                      <a:pt x="154" y="58"/>
                    </a:lnTo>
                    <a:lnTo>
                      <a:pt x="155" y="62"/>
                    </a:lnTo>
                    <a:lnTo>
                      <a:pt x="156" y="64"/>
                    </a:lnTo>
                    <a:lnTo>
                      <a:pt x="158" y="68"/>
                    </a:lnTo>
                    <a:lnTo>
                      <a:pt x="158" y="71"/>
                    </a:lnTo>
                    <a:lnTo>
                      <a:pt x="159" y="74"/>
                    </a:lnTo>
                    <a:lnTo>
                      <a:pt x="159" y="79"/>
                    </a:lnTo>
                    <a:lnTo>
                      <a:pt x="160" y="84"/>
                    </a:lnTo>
                    <a:lnTo>
                      <a:pt x="161" y="91"/>
                    </a:lnTo>
                    <a:lnTo>
                      <a:pt x="161" y="98"/>
                    </a:lnTo>
                    <a:lnTo>
                      <a:pt x="162" y="106"/>
                    </a:lnTo>
                    <a:lnTo>
                      <a:pt x="161" y="112"/>
                    </a:lnTo>
                    <a:lnTo>
                      <a:pt x="161" y="118"/>
                    </a:lnTo>
                    <a:lnTo>
                      <a:pt x="162" y="123"/>
                    </a:lnTo>
                    <a:lnTo>
                      <a:pt x="164" y="127"/>
                    </a:lnTo>
                    <a:lnTo>
                      <a:pt x="165" y="132"/>
                    </a:lnTo>
                    <a:lnTo>
                      <a:pt x="167" y="136"/>
                    </a:lnTo>
                    <a:lnTo>
                      <a:pt x="168" y="138"/>
                    </a:lnTo>
                    <a:lnTo>
                      <a:pt x="169" y="138"/>
                    </a:lnTo>
                    <a:lnTo>
                      <a:pt x="164" y="138"/>
                    </a:lnTo>
                    <a:lnTo>
                      <a:pt x="159" y="139"/>
                    </a:lnTo>
                    <a:lnTo>
                      <a:pt x="154" y="141"/>
                    </a:lnTo>
                    <a:lnTo>
                      <a:pt x="148" y="144"/>
                    </a:lnTo>
                    <a:lnTo>
                      <a:pt x="140" y="146"/>
                    </a:lnTo>
                    <a:lnTo>
                      <a:pt x="133" y="150"/>
                    </a:lnTo>
                    <a:lnTo>
                      <a:pt x="126" y="154"/>
                    </a:lnTo>
                    <a:lnTo>
                      <a:pt x="117" y="156"/>
                    </a:lnTo>
                    <a:lnTo>
                      <a:pt x="108" y="160"/>
                    </a:lnTo>
                    <a:lnTo>
                      <a:pt x="99" y="163"/>
                    </a:lnTo>
                    <a:lnTo>
                      <a:pt x="90" y="165"/>
                    </a:lnTo>
                    <a:lnTo>
                      <a:pt x="79" y="168"/>
                    </a:lnTo>
                    <a:lnTo>
                      <a:pt x="69" y="169"/>
                    </a:lnTo>
                    <a:lnTo>
                      <a:pt x="58" y="169"/>
                    </a:lnTo>
                    <a:lnTo>
                      <a:pt x="46" y="168"/>
                    </a:lnTo>
                    <a:lnTo>
                      <a:pt x="36" y="166"/>
                    </a:lnTo>
                    <a:lnTo>
                      <a:pt x="34" y="168"/>
                    </a:lnTo>
                    <a:lnTo>
                      <a:pt x="31" y="165"/>
                    </a:lnTo>
                    <a:lnTo>
                      <a:pt x="27" y="160"/>
                    </a:lnTo>
                    <a:lnTo>
                      <a:pt x="23" y="152"/>
                    </a:lnTo>
                    <a:lnTo>
                      <a:pt x="19" y="142"/>
                    </a:lnTo>
                    <a:lnTo>
                      <a:pt x="14" y="129"/>
                    </a:lnTo>
                    <a:lnTo>
                      <a:pt x="11" y="117"/>
                    </a:lnTo>
                    <a:lnTo>
                      <a:pt x="7" y="102"/>
                    </a:lnTo>
                    <a:lnTo>
                      <a:pt x="4" y="89"/>
                    </a:lnTo>
                    <a:lnTo>
                      <a:pt x="1" y="74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1" y="41"/>
                    </a:lnTo>
                    <a:lnTo>
                      <a:pt x="5" y="33"/>
                    </a:lnTo>
                    <a:lnTo>
                      <a:pt x="9" y="27"/>
                    </a:lnTo>
                    <a:lnTo>
                      <a:pt x="16" y="25"/>
                    </a:lnTo>
                    <a:lnTo>
                      <a:pt x="22" y="22"/>
                    </a:lnTo>
                    <a:lnTo>
                      <a:pt x="31" y="20"/>
                    </a:lnTo>
                    <a:lnTo>
                      <a:pt x="42" y="20"/>
                    </a:lnTo>
                    <a:lnTo>
                      <a:pt x="52" y="20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9" y="16"/>
                    </a:lnTo>
                    <a:lnTo>
                      <a:pt x="83" y="11"/>
                    </a:lnTo>
                    <a:lnTo>
                      <a:pt x="85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445">
                <a:extLst>
                  <a:ext uri="{FF2B5EF4-FFF2-40B4-BE49-F238E27FC236}">
                    <a16:creationId xmlns:a16="http://schemas.microsoft.com/office/drawing/2014/main" id="{763DF5C3-65B7-1A4B-9016-74A85AB14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935" y="4804315"/>
                <a:ext cx="207433" cy="122510"/>
              </a:xfrm>
              <a:custGeom>
                <a:avLst/>
                <a:gdLst>
                  <a:gd name="T0" fmla="*/ 2147483647 w 149"/>
                  <a:gd name="T1" fmla="*/ 0 h 88"/>
                  <a:gd name="T2" fmla="*/ 2147483647 w 149"/>
                  <a:gd name="T3" fmla="*/ 2147483647 h 88"/>
                  <a:gd name="T4" fmla="*/ 2147483647 w 149"/>
                  <a:gd name="T5" fmla="*/ 2147483647 h 88"/>
                  <a:gd name="T6" fmla="*/ 2147483647 w 149"/>
                  <a:gd name="T7" fmla="*/ 2147483647 h 88"/>
                  <a:gd name="T8" fmla="*/ 2147483647 w 149"/>
                  <a:gd name="T9" fmla="*/ 2147483647 h 88"/>
                  <a:gd name="T10" fmla="*/ 2147483647 w 149"/>
                  <a:gd name="T11" fmla="*/ 2147483647 h 88"/>
                  <a:gd name="T12" fmla="*/ 2147483647 w 149"/>
                  <a:gd name="T13" fmla="*/ 2147483647 h 88"/>
                  <a:gd name="T14" fmla="*/ 2147483647 w 149"/>
                  <a:gd name="T15" fmla="*/ 2147483647 h 88"/>
                  <a:gd name="T16" fmla="*/ 2147483647 w 149"/>
                  <a:gd name="T17" fmla="*/ 2147483647 h 88"/>
                  <a:gd name="T18" fmla="*/ 2147483647 w 149"/>
                  <a:gd name="T19" fmla="*/ 2147483647 h 88"/>
                  <a:gd name="T20" fmla="*/ 2147483647 w 149"/>
                  <a:gd name="T21" fmla="*/ 2147483647 h 88"/>
                  <a:gd name="T22" fmla="*/ 2147483647 w 149"/>
                  <a:gd name="T23" fmla="*/ 2147483647 h 88"/>
                  <a:gd name="T24" fmla="*/ 2147483647 w 149"/>
                  <a:gd name="T25" fmla="*/ 2147483647 h 88"/>
                  <a:gd name="T26" fmla="*/ 2147483647 w 149"/>
                  <a:gd name="T27" fmla="*/ 2147483647 h 88"/>
                  <a:gd name="T28" fmla="*/ 2147483647 w 149"/>
                  <a:gd name="T29" fmla="*/ 2147483647 h 88"/>
                  <a:gd name="T30" fmla="*/ 2147483647 w 149"/>
                  <a:gd name="T31" fmla="*/ 2147483647 h 88"/>
                  <a:gd name="T32" fmla="*/ 2147483647 w 149"/>
                  <a:gd name="T33" fmla="*/ 2147483647 h 88"/>
                  <a:gd name="T34" fmla="*/ 2147483647 w 149"/>
                  <a:gd name="T35" fmla="*/ 2147483647 h 88"/>
                  <a:gd name="T36" fmla="*/ 2147483647 w 149"/>
                  <a:gd name="T37" fmla="*/ 2147483647 h 88"/>
                  <a:gd name="T38" fmla="*/ 2147483647 w 149"/>
                  <a:gd name="T39" fmla="*/ 2147483647 h 88"/>
                  <a:gd name="T40" fmla="*/ 2147483647 w 149"/>
                  <a:gd name="T41" fmla="*/ 2147483647 h 88"/>
                  <a:gd name="T42" fmla="*/ 2147483647 w 149"/>
                  <a:gd name="T43" fmla="*/ 2147483647 h 88"/>
                  <a:gd name="T44" fmla="*/ 2147483647 w 149"/>
                  <a:gd name="T45" fmla="*/ 2147483647 h 88"/>
                  <a:gd name="T46" fmla="*/ 2147483647 w 149"/>
                  <a:gd name="T47" fmla="*/ 2147483647 h 88"/>
                  <a:gd name="T48" fmla="*/ 2147483647 w 149"/>
                  <a:gd name="T49" fmla="*/ 2147483647 h 88"/>
                  <a:gd name="T50" fmla="*/ 2147483647 w 149"/>
                  <a:gd name="T51" fmla="*/ 2147483647 h 88"/>
                  <a:gd name="T52" fmla="*/ 2147483647 w 149"/>
                  <a:gd name="T53" fmla="*/ 2147483647 h 88"/>
                  <a:gd name="T54" fmla="*/ 2147483647 w 149"/>
                  <a:gd name="T55" fmla="*/ 2147483647 h 88"/>
                  <a:gd name="T56" fmla="*/ 2147483647 w 149"/>
                  <a:gd name="T57" fmla="*/ 2147483647 h 88"/>
                  <a:gd name="T58" fmla="*/ 2147483647 w 149"/>
                  <a:gd name="T59" fmla="*/ 2147483647 h 88"/>
                  <a:gd name="T60" fmla="*/ 2147483647 w 149"/>
                  <a:gd name="T61" fmla="*/ 2147483647 h 88"/>
                  <a:gd name="T62" fmla="*/ 2147483647 w 149"/>
                  <a:gd name="T63" fmla="*/ 2147483647 h 88"/>
                  <a:gd name="T64" fmla="*/ 2147483647 w 149"/>
                  <a:gd name="T65" fmla="*/ 2147483647 h 88"/>
                  <a:gd name="T66" fmla="*/ 2147483647 w 149"/>
                  <a:gd name="T67" fmla="*/ 2147483647 h 88"/>
                  <a:gd name="T68" fmla="*/ 2147483647 w 149"/>
                  <a:gd name="T69" fmla="*/ 2147483647 h 88"/>
                  <a:gd name="T70" fmla="*/ 2147483647 w 149"/>
                  <a:gd name="T71" fmla="*/ 2147483647 h 88"/>
                  <a:gd name="T72" fmla="*/ 2147483647 w 149"/>
                  <a:gd name="T73" fmla="*/ 2147483647 h 88"/>
                  <a:gd name="T74" fmla="*/ 2147483647 w 149"/>
                  <a:gd name="T75" fmla="*/ 2147483647 h 88"/>
                  <a:gd name="T76" fmla="*/ 2147483647 w 149"/>
                  <a:gd name="T77" fmla="*/ 2147483647 h 88"/>
                  <a:gd name="T78" fmla="*/ 2147483647 w 149"/>
                  <a:gd name="T79" fmla="*/ 2147483647 h 88"/>
                  <a:gd name="T80" fmla="*/ 2147483647 w 149"/>
                  <a:gd name="T81" fmla="*/ 2147483647 h 88"/>
                  <a:gd name="T82" fmla="*/ 2147483647 w 149"/>
                  <a:gd name="T83" fmla="*/ 2147483647 h 88"/>
                  <a:gd name="T84" fmla="*/ 0 w 149"/>
                  <a:gd name="T85" fmla="*/ 2147483647 h 88"/>
                  <a:gd name="T86" fmla="*/ 0 w 149"/>
                  <a:gd name="T87" fmla="*/ 2147483647 h 88"/>
                  <a:gd name="T88" fmla="*/ 2147483647 w 149"/>
                  <a:gd name="T89" fmla="*/ 2147483647 h 88"/>
                  <a:gd name="T90" fmla="*/ 2147483647 w 149"/>
                  <a:gd name="T91" fmla="*/ 2147483647 h 88"/>
                  <a:gd name="T92" fmla="*/ 2147483647 w 149"/>
                  <a:gd name="T93" fmla="*/ 2147483647 h 88"/>
                  <a:gd name="T94" fmla="*/ 2147483647 w 149"/>
                  <a:gd name="T95" fmla="*/ 2147483647 h 88"/>
                  <a:gd name="T96" fmla="*/ 2147483647 w 149"/>
                  <a:gd name="T97" fmla="*/ 2147483647 h 88"/>
                  <a:gd name="T98" fmla="*/ 2147483647 w 149"/>
                  <a:gd name="T99" fmla="*/ 2147483647 h 88"/>
                  <a:gd name="T100" fmla="*/ 2147483647 w 149"/>
                  <a:gd name="T101" fmla="*/ 2147483647 h 88"/>
                  <a:gd name="T102" fmla="*/ 2147483647 w 149"/>
                  <a:gd name="T103" fmla="*/ 2147483647 h 88"/>
                  <a:gd name="T104" fmla="*/ 2147483647 w 149"/>
                  <a:gd name="T105" fmla="*/ 2147483647 h 88"/>
                  <a:gd name="T106" fmla="*/ 2147483647 w 149"/>
                  <a:gd name="T107" fmla="*/ 2147483647 h 88"/>
                  <a:gd name="T108" fmla="*/ 2147483647 w 149"/>
                  <a:gd name="T109" fmla="*/ 2147483647 h 88"/>
                  <a:gd name="T110" fmla="*/ 2147483647 w 149"/>
                  <a:gd name="T111" fmla="*/ 2147483647 h 88"/>
                  <a:gd name="T112" fmla="*/ 2147483647 w 149"/>
                  <a:gd name="T113" fmla="*/ 2147483647 h 88"/>
                  <a:gd name="T114" fmla="*/ 2147483647 w 149"/>
                  <a:gd name="T115" fmla="*/ 2147483647 h 88"/>
                  <a:gd name="T116" fmla="*/ 2147483647 w 149"/>
                  <a:gd name="T117" fmla="*/ 2147483647 h 88"/>
                  <a:gd name="T118" fmla="*/ 2147483647 w 149"/>
                  <a:gd name="T119" fmla="*/ 2147483647 h 88"/>
                  <a:gd name="T120" fmla="*/ 2147483647 w 149"/>
                  <a:gd name="T121" fmla="*/ 2147483647 h 88"/>
                  <a:gd name="T122" fmla="*/ 2147483647 w 149"/>
                  <a:gd name="T123" fmla="*/ 2147483647 h 88"/>
                  <a:gd name="T124" fmla="*/ 2147483647 w 149"/>
                  <a:gd name="T125" fmla="*/ 0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9"/>
                  <a:gd name="T190" fmla="*/ 0 h 88"/>
                  <a:gd name="T191" fmla="*/ 149 w 149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9" h="88">
                    <a:moveTo>
                      <a:pt x="130" y="0"/>
                    </a:moveTo>
                    <a:lnTo>
                      <a:pt x="136" y="3"/>
                    </a:lnTo>
                    <a:lnTo>
                      <a:pt x="136" y="7"/>
                    </a:lnTo>
                    <a:lnTo>
                      <a:pt x="137" y="11"/>
                    </a:lnTo>
                    <a:lnTo>
                      <a:pt x="139" y="16"/>
                    </a:lnTo>
                    <a:lnTo>
                      <a:pt x="140" y="20"/>
                    </a:lnTo>
                    <a:lnTo>
                      <a:pt x="142" y="23"/>
                    </a:lnTo>
                    <a:lnTo>
                      <a:pt x="144" y="28"/>
                    </a:lnTo>
                    <a:lnTo>
                      <a:pt x="145" y="32"/>
                    </a:lnTo>
                    <a:lnTo>
                      <a:pt x="146" y="36"/>
                    </a:lnTo>
                    <a:lnTo>
                      <a:pt x="146" y="41"/>
                    </a:lnTo>
                    <a:lnTo>
                      <a:pt x="147" y="46"/>
                    </a:lnTo>
                    <a:lnTo>
                      <a:pt x="147" y="51"/>
                    </a:lnTo>
                    <a:lnTo>
                      <a:pt x="148" y="56"/>
                    </a:lnTo>
                    <a:lnTo>
                      <a:pt x="147" y="61"/>
                    </a:lnTo>
                    <a:lnTo>
                      <a:pt x="146" y="65"/>
                    </a:lnTo>
                    <a:lnTo>
                      <a:pt x="145" y="69"/>
                    </a:lnTo>
                    <a:lnTo>
                      <a:pt x="142" y="73"/>
                    </a:lnTo>
                    <a:lnTo>
                      <a:pt x="136" y="76"/>
                    </a:lnTo>
                    <a:lnTo>
                      <a:pt x="128" y="76"/>
                    </a:lnTo>
                    <a:lnTo>
                      <a:pt x="120" y="74"/>
                    </a:lnTo>
                    <a:lnTo>
                      <a:pt x="111" y="71"/>
                    </a:lnTo>
                    <a:lnTo>
                      <a:pt x="103" y="68"/>
                    </a:lnTo>
                    <a:lnTo>
                      <a:pt x="93" y="67"/>
                    </a:lnTo>
                    <a:lnTo>
                      <a:pt x="84" y="68"/>
                    </a:lnTo>
                    <a:lnTo>
                      <a:pt x="73" y="73"/>
                    </a:lnTo>
                    <a:lnTo>
                      <a:pt x="68" y="75"/>
                    </a:lnTo>
                    <a:lnTo>
                      <a:pt x="63" y="78"/>
                    </a:lnTo>
                    <a:lnTo>
                      <a:pt x="58" y="80"/>
                    </a:lnTo>
                    <a:lnTo>
                      <a:pt x="52" y="83"/>
                    </a:lnTo>
                    <a:lnTo>
                      <a:pt x="47" y="86"/>
                    </a:lnTo>
                    <a:lnTo>
                      <a:pt x="40" y="87"/>
                    </a:lnTo>
                    <a:lnTo>
                      <a:pt x="36" y="85"/>
                    </a:lnTo>
                    <a:lnTo>
                      <a:pt x="30" y="82"/>
                    </a:lnTo>
                    <a:lnTo>
                      <a:pt x="27" y="81"/>
                    </a:lnTo>
                    <a:lnTo>
                      <a:pt x="25" y="80"/>
                    </a:lnTo>
                    <a:lnTo>
                      <a:pt x="23" y="80"/>
                    </a:lnTo>
                    <a:lnTo>
                      <a:pt x="21" y="80"/>
                    </a:lnTo>
                    <a:lnTo>
                      <a:pt x="14" y="76"/>
                    </a:lnTo>
                    <a:lnTo>
                      <a:pt x="9" y="74"/>
                    </a:lnTo>
                    <a:lnTo>
                      <a:pt x="4" y="72"/>
                    </a:lnTo>
                    <a:lnTo>
                      <a:pt x="1" y="69"/>
                    </a:lnTo>
                    <a:lnTo>
                      <a:pt x="0" y="67"/>
                    </a:lnTo>
                    <a:lnTo>
                      <a:pt x="0" y="64"/>
                    </a:lnTo>
                    <a:lnTo>
                      <a:pt x="1" y="58"/>
                    </a:lnTo>
                    <a:lnTo>
                      <a:pt x="5" y="51"/>
                    </a:lnTo>
                    <a:lnTo>
                      <a:pt x="11" y="47"/>
                    </a:lnTo>
                    <a:lnTo>
                      <a:pt x="16" y="44"/>
                    </a:lnTo>
                    <a:lnTo>
                      <a:pt x="23" y="40"/>
                    </a:lnTo>
                    <a:lnTo>
                      <a:pt x="29" y="37"/>
                    </a:lnTo>
                    <a:lnTo>
                      <a:pt x="36" y="34"/>
                    </a:lnTo>
                    <a:lnTo>
                      <a:pt x="41" y="31"/>
                    </a:lnTo>
                    <a:lnTo>
                      <a:pt x="48" y="28"/>
                    </a:lnTo>
                    <a:lnTo>
                      <a:pt x="54" y="26"/>
                    </a:lnTo>
                    <a:lnTo>
                      <a:pt x="59" y="29"/>
                    </a:lnTo>
                    <a:lnTo>
                      <a:pt x="63" y="29"/>
                    </a:lnTo>
                    <a:lnTo>
                      <a:pt x="67" y="30"/>
                    </a:lnTo>
                    <a:lnTo>
                      <a:pt x="72" y="29"/>
                    </a:lnTo>
                    <a:lnTo>
                      <a:pt x="77" y="29"/>
                    </a:lnTo>
                    <a:lnTo>
                      <a:pt x="81" y="28"/>
                    </a:lnTo>
                    <a:lnTo>
                      <a:pt x="85" y="26"/>
                    </a:lnTo>
                    <a:lnTo>
                      <a:pt x="89" y="25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CCFF99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5" name="Freeform 392">
              <a:extLst>
                <a:ext uri="{FF2B5EF4-FFF2-40B4-BE49-F238E27FC236}">
                  <a16:creationId xmlns:a16="http://schemas.microsoft.com/office/drawing/2014/main" id="{A50CBAFC-F825-304C-8301-92342EECD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942" y="4158019"/>
              <a:ext cx="120538" cy="139216"/>
            </a:xfrm>
            <a:custGeom>
              <a:avLst/>
              <a:gdLst>
                <a:gd name="T0" fmla="*/ 2147483647 w 81"/>
                <a:gd name="T1" fmla="*/ 0 h 100"/>
                <a:gd name="T2" fmla="*/ 2147483647 w 81"/>
                <a:gd name="T3" fmla="*/ 2147483647 h 100"/>
                <a:gd name="T4" fmla="*/ 2147483647 w 81"/>
                <a:gd name="T5" fmla="*/ 2147483647 h 100"/>
                <a:gd name="T6" fmla="*/ 2147483647 w 81"/>
                <a:gd name="T7" fmla="*/ 2147483647 h 100"/>
                <a:gd name="T8" fmla="*/ 2147483647 w 81"/>
                <a:gd name="T9" fmla="*/ 2147483647 h 100"/>
                <a:gd name="T10" fmla="*/ 2147483647 w 81"/>
                <a:gd name="T11" fmla="*/ 2147483647 h 100"/>
                <a:gd name="T12" fmla="*/ 2147483647 w 81"/>
                <a:gd name="T13" fmla="*/ 2147483647 h 100"/>
                <a:gd name="T14" fmla="*/ 2147483647 w 81"/>
                <a:gd name="T15" fmla="*/ 2147483647 h 100"/>
                <a:gd name="T16" fmla="*/ 2147483647 w 81"/>
                <a:gd name="T17" fmla="*/ 2147483647 h 100"/>
                <a:gd name="T18" fmla="*/ 2147483647 w 81"/>
                <a:gd name="T19" fmla="*/ 2147483647 h 100"/>
                <a:gd name="T20" fmla="*/ 2147483647 w 81"/>
                <a:gd name="T21" fmla="*/ 2147483647 h 100"/>
                <a:gd name="T22" fmla="*/ 2147483647 w 81"/>
                <a:gd name="T23" fmla="*/ 2147483647 h 100"/>
                <a:gd name="T24" fmla="*/ 2147483647 w 81"/>
                <a:gd name="T25" fmla="*/ 2147483647 h 100"/>
                <a:gd name="T26" fmla="*/ 2147483647 w 81"/>
                <a:gd name="T27" fmla="*/ 2147483647 h 100"/>
                <a:gd name="T28" fmla="*/ 2147483647 w 81"/>
                <a:gd name="T29" fmla="*/ 2147483647 h 100"/>
                <a:gd name="T30" fmla="*/ 2147483647 w 81"/>
                <a:gd name="T31" fmla="*/ 2147483647 h 100"/>
                <a:gd name="T32" fmla="*/ 2147483647 w 81"/>
                <a:gd name="T33" fmla="*/ 2147483647 h 100"/>
                <a:gd name="T34" fmla="*/ 2147483647 w 81"/>
                <a:gd name="T35" fmla="*/ 2147483647 h 100"/>
                <a:gd name="T36" fmla="*/ 2147483647 w 81"/>
                <a:gd name="T37" fmla="*/ 2147483647 h 100"/>
                <a:gd name="T38" fmla="*/ 2147483647 w 81"/>
                <a:gd name="T39" fmla="*/ 2147483647 h 100"/>
                <a:gd name="T40" fmla="*/ 2147483647 w 81"/>
                <a:gd name="T41" fmla="*/ 2147483647 h 100"/>
                <a:gd name="T42" fmla="*/ 2147483647 w 81"/>
                <a:gd name="T43" fmla="*/ 2147483647 h 100"/>
                <a:gd name="T44" fmla="*/ 2147483647 w 81"/>
                <a:gd name="T45" fmla="*/ 2147483647 h 100"/>
                <a:gd name="T46" fmla="*/ 2147483647 w 81"/>
                <a:gd name="T47" fmla="*/ 2147483647 h 100"/>
                <a:gd name="T48" fmla="*/ 2147483647 w 81"/>
                <a:gd name="T49" fmla="*/ 2147483647 h 100"/>
                <a:gd name="T50" fmla="*/ 2147483647 w 81"/>
                <a:gd name="T51" fmla="*/ 2147483647 h 100"/>
                <a:gd name="T52" fmla="*/ 2147483647 w 81"/>
                <a:gd name="T53" fmla="*/ 2147483647 h 100"/>
                <a:gd name="T54" fmla="*/ 0 w 81"/>
                <a:gd name="T55" fmla="*/ 2147483647 h 100"/>
                <a:gd name="T56" fmla="*/ 2147483647 w 81"/>
                <a:gd name="T57" fmla="*/ 2147483647 h 100"/>
                <a:gd name="T58" fmla="*/ 2147483647 w 81"/>
                <a:gd name="T59" fmla="*/ 2147483647 h 100"/>
                <a:gd name="T60" fmla="*/ 2147483647 w 81"/>
                <a:gd name="T61" fmla="*/ 2147483647 h 100"/>
                <a:gd name="T62" fmla="*/ 2147483647 w 81"/>
                <a:gd name="T63" fmla="*/ 2147483647 h 100"/>
                <a:gd name="T64" fmla="*/ 2147483647 w 81"/>
                <a:gd name="T65" fmla="*/ 2147483647 h 100"/>
                <a:gd name="T66" fmla="*/ 2147483647 w 81"/>
                <a:gd name="T67" fmla="*/ 2147483647 h 100"/>
                <a:gd name="T68" fmla="*/ 2147483647 w 81"/>
                <a:gd name="T69" fmla="*/ 2147483647 h 100"/>
                <a:gd name="T70" fmla="*/ 2147483647 w 81"/>
                <a:gd name="T71" fmla="*/ 2147483647 h 100"/>
                <a:gd name="T72" fmla="*/ 2147483647 w 81"/>
                <a:gd name="T73" fmla="*/ 2147483647 h 100"/>
                <a:gd name="T74" fmla="*/ 2147483647 w 81"/>
                <a:gd name="T75" fmla="*/ 2147483647 h 100"/>
                <a:gd name="T76" fmla="*/ 2147483647 w 81"/>
                <a:gd name="T77" fmla="*/ 2147483647 h 100"/>
                <a:gd name="T78" fmla="*/ 2147483647 w 81"/>
                <a:gd name="T79" fmla="*/ 2147483647 h 100"/>
                <a:gd name="T80" fmla="*/ 2147483647 w 81"/>
                <a:gd name="T81" fmla="*/ 2147483647 h 100"/>
                <a:gd name="T82" fmla="*/ 2147483647 w 81"/>
                <a:gd name="T83" fmla="*/ 2147483647 h 100"/>
                <a:gd name="T84" fmla="*/ 2147483647 w 81"/>
                <a:gd name="T85" fmla="*/ 2147483647 h 100"/>
                <a:gd name="T86" fmla="*/ 2147483647 w 81"/>
                <a:gd name="T87" fmla="*/ 2147483647 h 100"/>
                <a:gd name="T88" fmla="*/ 2147483647 w 81"/>
                <a:gd name="T89" fmla="*/ 2147483647 h 100"/>
                <a:gd name="T90" fmla="*/ 2147483647 w 81"/>
                <a:gd name="T91" fmla="*/ 2147483647 h 100"/>
                <a:gd name="T92" fmla="*/ 2147483647 w 81"/>
                <a:gd name="T93" fmla="*/ 0 h 100"/>
                <a:gd name="T94" fmla="*/ 2147483647 w 81"/>
                <a:gd name="T95" fmla="*/ 0 h 1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100"/>
                <a:gd name="T146" fmla="*/ 81 w 81"/>
                <a:gd name="T147" fmla="*/ 100 h 1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100">
                  <a:moveTo>
                    <a:pt x="66" y="0"/>
                  </a:moveTo>
                  <a:lnTo>
                    <a:pt x="67" y="0"/>
                  </a:lnTo>
                  <a:lnTo>
                    <a:pt x="67" y="1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2" y="9"/>
                  </a:lnTo>
                  <a:lnTo>
                    <a:pt x="70" y="11"/>
                  </a:lnTo>
                  <a:lnTo>
                    <a:pt x="68" y="14"/>
                  </a:lnTo>
                  <a:lnTo>
                    <a:pt x="66" y="16"/>
                  </a:lnTo>
                  <a:lnTo>
                    <a:pt x="64" y="19"/>
                  </a:lnTo>
                  <a:lnTo>
                    <a:pt x="63" y="22"/>
                  </a:lnTo>
                  <a:lnTo>
                    <a:pt x="62" y="25"/>
                  </a:lnTo>
                  <a:lnTo>
                    <a:pt x="61" y="27"/>
                  </a:lnTo>
                  <a:lnTo>
                    <a:pt x="61" y="31"/>
                  </a:lnTo>
                  <a:lnTo>
                    <a:pt x="62" y="34"/>
                  </a:lnTo>
                  <a:lnTo>
                    <a:pt x="64" y="37"/>
                  </a:lnTo>
                  <a:lnTo>
                    <a:pt x="67" y="40"/>
                  </a:lnTo>
                  <a:lnTo>
                    <a:pt x="69" y="42"/>
                  </a:lnTo>
                  <a:lnTo>
                    <a:pt x="72" y="44"/>
                  </a:lnTo>
                  <a:lnTo>
                    <a:pt x="73" y="47"/>
                  </a:lnTo>
                  <a:lnTo>
                    <a:pt x="75" y="50"/>
                  </a:lnTo>
                  <a:lnTo>
                    <a:pt x="77" y="52"/>
                  </a:lnTo>
                  <a:lnTo>
                    <a:pt x="77" y="55"/>
                  </a:lnTo>
                  <a:lnTo>
                    <a:pt x="78" y="57"/>
                  </a:lnTo>
                  <a:lnTo>
                    <a:pt x="80" y="58"/>
                  </a:lnTo>
                  <a:lnTo>
                    <a:pt x="80" y="60"/>
                  </a:lnTo>
                  <a:lnTo>
                    <a:pt x="80" y="96"/>
                  </a:lnTo>
                  <a:lnTo>
                    <a:pt x="79" y="97"/>
                  </a:lnTo>
                  <a:lnTo>
                    <a:pt x="78" y="97"/>
                  </a:lnTo>
                  <a:lnTo>
                    <a:pt x="78" y="98"/>
                  </a:lnTo>
                  <a:lnTo>
                    <a:pt x="77" y="99"/>
                  </a:lnTo>
                  <a:lnTo>
                    <a:pt x="76" y="99"/>
                  </a:lnTo>
                  <a:lnTo>
                    <a:pt x="75" y="99"/>
                  </a:lnTo>
                  <a:lnTo>
                    <a:pt x="73" y="99"/>
                  </a:lnTo>
                  <a:lnTo>
                    <a:pt x="73" y="98"/>
                  </a:lnTo>
                  <a:lnTo>
                    <a:pt x="72" y="98"/>
                  </a:lnTo>
                  <a:lnTo>
                    <a:pt x="70" y="97"/>
                  </a:lnTo>
                  <a:lnTo>
                    <a:pt x="70" y="96"/>
                  </a:lnTo>
                  <a:lnTo>
                    <a:pt x="69" y="96"/>
                  </a:lnTo>
                  <a:lnTo>
                    <a:pt x="67" y="96"/>
                  </a:lnTo>
                  <a:lnTo>
                    <a:pt x="66" y="97"/>
                  </a:lnTo>
                  <a:lnTo>
                    <a:pt x="60" y="94"/>
                  </a:lnTo>
                  <a:lnTo>
                    <a:pt x="55" y="90"/>
                  </a:lnTo>
                  <a:lnTo>
                    <a:pt x="50" y="86"/>
                  </a:lnTo>
                  <a:lnTo>
                    <a:pt x="46" y="80"/>
                  </a:lnTo>
                  <a:lnTo>
                    <a:pt x="41" y="76"/>
                  </a:lnTo>
                  <a:lnTo>
                    <a:pt x="35" y="73"/>
                  </a:lnTo>
                  <a:lnTo>
                    <a:pt x="30" y="71"/>
                  </a:lnTo>
                  <a:lnTo>
                    <a:pt x="22" y="70"/>
                  </a:lnTo>
                  <a:lnTo>
                    <a:pt x="21" y="71"/>
                  </a:lnTo>
                  <a:lnTo>
                    <a:pt x="20" y="71"/>
                  </a:lnTo>
                  <a:lnTo>
                    <a:pt x="20" y="73"/>
                  </a:lnTo>
                  <a:lnTo>
                    <a:pt x="19" y="74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1" y="60"/>
                  </a:lnTo>
                  <a:lnTo>
                    <a:pt x="2" y="58"/>
                  </a:lnTo>
                  <a:lnTo>
                    <a:pt x="4" y="57"/>
                  </a:lnTo>
                  <a:lnTo>
                    <a:pt x="5" y="55"/>
                  </a:lnTo>
                  <a:lnTo>
                    <a:pt x="7" y="53"/>
                  </a:lnTo>
                  <a:lnTo>
                    <a:pt x="11" y="52"/>
                  </a:lnTo>
                  <a:lnTo>
                    <a:pt x="15" y="50"/>
                  </a:lnTo>
                  <a:lnTo>
                    <a:pt x="17" y="47"/>
                  </a:lnTo>
                  <a:lnTo>
                    <a:pt x="19" y="43"/>
                  </a:lnTo>
                  <a:lnTo>
                    <a:pt x="19" y="40"/>
                  </a:lnTo>
                  <a:lnTo>
                    <a:pt x="19" y="36"/>
                  </a:lnTo>
                  <a:lnTo>
                    <a:pt x="18" y="33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6" y="8"/>
                  </a:lnTo>
                  <a:lnTo>
                    <a:pt x="31" y="6"/>
                  </a:lnTo>
                  <a:lnTo>
                    <a:pt x="35" y="6"/>
                  </a:lnTo>
                  <a:lnTo>
                    <a:pt x="39" y="6"/>
                  </a:lnTo>
                  <a:lnTo>
                    <a:pt x="44" y="7"/>
                  </a:lnTo>
                  <a:lnTo>
                    <a:pt x="47" y="7"/>
                  </a:lnTo>
                  <a:lnTo>
                    <a:pt x="51" y="8"/>
                  </a:lnTo>
                  <a:lnTo>
                    <a:pt x="55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0" y="2"/>
                  </a:lnTo>
                  <a:lnTo>
                    <a:pt x="62" y="1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</a:path>
              </a:pathLst>
            </a:custGeom>
            <a:solidFill>
              <a:srgbClr val="CCFF99"/>
            </a:solidFill>
            <a:ln w="3175" cap="rnd">
              <a:solidFill>
                <a:schemeClr val="accent6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endParaRPr lang="es-ES" sz="4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5" name="Text Box 1438">
            <a:extLst>
              <a:ext uri="{FF2B5EF4-FFF2-40B4-BE49-F238E27FC236}">
                <a16:creationId xmlns:a16="http://schemas.microsoft.com/office/drawing/2014/main" id="{8D9351E6-8FBC-A741-92A2-95C19A618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1" y="5710574"/>
            <a:ext cx="204663" cy="5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CO" sz="333" dirty="0">
                <a:latin typeface="Arial" panose="020B0604020202020204" pitchFamily="34" charset="0"/>
                <a:cs typeface="Arial" panose="020B0604020202020204" pitchFamily="34" charset="0"/>
              </a:rPr>
              <a:t>Titiribí</a:t>
            </a:r>
          </a:p>
        </p:txBody>
      </p:sp>
      <p:sp>
        <p:nvSpPr>
          <p:cNvPr id="696" name="Rectangle 1491">
            <a:extLst>
              <a:ext uri="{FF2B5EF4-FFF2-40B4-BE49-F238E27FC236}">
                <a16:creationId xmlns:a16="http://schemas.microsoft.com/office/drawing/2014/main" id="{96D1CED1-0D46-7944-9F5C-6FAF4EF05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780" y="5575707"/>
            <a:ext cx="182241" cy="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CO" sz="267" dirty="0" err="1">
                <a:latin typeface="Arial" panose="020B0604020202020204" pitchFamily="34" charset="0"/>
                <a:cs typeface="Arial" panose="020B0604020202020204" pitchFamily="34" charset="0"/>
              </a:rPr>
              <a:t>Sab</a:t>
            </a:r>
            <a:endParaRPr lang="es-ES_tradnl" altLang="es-CO" sz="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6" name="405 Grupo"/>
          <p:cNvGrpSpPr/>
          <p:nvPr/>
        </p:nvGrpSpPr>
        <p:grpSpPr>
          <a:xfrm>
            <a:off x="977369" y="-131968"/>
            <a:ext cx="5799276" cy="6671298"/>
            <a:chOff x="759884" y="-47628"/>
            <a:chExt cx="4349457" cy="5003474"/>
          </a:xfrm>
        </p:grpSpPr>
        <p:grpSp>
          <p:nvGrpSpPr>
            <p:cNvPr id="407" name="406 Grupo"/>
            <p:cNvGrpSpPr/>
            <p:nvPr/>
          </p:nvGrpSpPr>
          <p:grpSpPr>
            <a:xfrm>
              <a:off x="759884" y="282991"/>
              <a:ext cx="3866125" cy="4672855"/>
              <a:chOff x="759884" y="282991"/>
              <a:chExt cx="3866125" cy="4672855"/>
            </a:xfrm>
          </p:grpSpPr>
          <p:grpSp>
            <p:nvGrpSpPr>
              <p:cNvPr id="409" name="408 Grupo"/>
              <p:cNvGrpSpPr/>
              <p:nvPr/>
            </p:nvGrpSpPr>
            <p:grpSpPr>
              <a:xfrm>
                <a:off x="759884" y="282991"/>
                <a:ext cx="3356932" cy="4617380"/>
                <a:chOff x="661533" y="249535"/>
                <a:chExt cx="3356932" cy="4617380"/>
              </a:xfrm>
            </p:grpSpPr>
            <p:sp>
              <p:nvSpPr>
                <p:cNvPr id="435" name="Text Box 1369">
                  <a:extLst>
                    <a:ext uri="{FF2B5EF4-FFF2-40B4-BE49-F238E27FC236}">
                      <a16:creationId xmlns:a16="http://schemas.microsoft.com/office/drawing/2014/main" id="{4FD1D92B-5FC7-43F2-A085-64EEF5FAF0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1120" y="2819752"/>
                  <a:ext cx="13370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Yarumal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6" name="Text Box 1370">
                  <a:extLst>
                    <a:ext uri="{FF2B5EF4-FFF2-40B4-BE49-F238E27FC236}">
                      <a16:creationId xmlns:a16="http://schemas.microsoft.com/office/drawing/2014/main" id="{40E9E8E1-9759-4020-9D20-BB498E1658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9305" y="249535"/>
                  <a:ext cx="140664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Juan</a:t>
                  </a:r>
                </a:p>
                <a:p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de </a:t>
                  </a: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Uraba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7" name="Text Box 1371">
                  <a:extLst>
                    <a:ext uri="{FF2B5EF4-FFF2-40B4-BE49-F238E27FC236}">
                      <a16:creationId xmlns:a16="http://schemas.microsoft.com/office/drawing/2014/main" id="{FD5F8926-5948-4036-B26A-A3864C9C6C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72430" y="1242150"/>
                  <a:ext cx="10174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Nechí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8" name="Text Box 1372">
                  <a:extLst>
                    <a:ext uri="{FF2B5EF4-FFF2-40B4-BE49-F238E27FC236}">
                      <a16:creationId xmlns:a16="http://schemas.microsoft.com/office/drawing/2014/main" id="{91C5896C-4C97-4745-9450-443D7E1C1B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6030" y="1414779"/>
                  <a:ext cx="14315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Caucasia</a:t>
                  </a:r>
                </a:p>
              </p:txBody>
            </p:sp>
            <p:sp>
              <p:nvSpPr>
                <p:cNvPr id="439" name="Text Box 1373">
                  <a:extLst>
                    <a:ext uri="{FF2B5EF4-FFF2-40B4-BE49-F238E27FC236}">
                      <a16:creationId xmlns:a16="http://schemas.microsoft.com/office/drawing/2014/main" id="{88CB0856-EF5B-49C5-A98E-4FCA73A453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93413" y="1746083"/>
                  <a:ext cx="13271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Cáceres</a:t>
                  </a:r>
                </a:p>
              </p:txBody>
            </p:sp>
            <p:sp>
              <p:nvSpPr>
                <p:cNvPr id="440" name="Text Box 1374">
                  <a:extLst>
                    <a:ext uri="{FF2B5EF4-FFF2-40B4-BE49-F238E27FC236}">
                      <a16:creationId xmlns:a16="http://schemas.microsoft.com/office/drawing/2014/main" id="{AFAFDC50-77CF-44A4-8B94-A23F66F7AB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7199" y="2061780"/>
                  <a:ext cx="10765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Tarazá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1" name="Text Box 1375">
                  <a:extLst>
                    <a:ext uri="{FF2B5EF4-FFF2-40B4-BE49-F238E27FC236}">
                      <a16:creationId xmlns:a16="http://schemas.microsoft.com/office/drawing/2014/main" id="{CEFC50AE-2FC3-4E6B-A801-DA0D6F3ACBC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7269" y="2044224"/>
                  <a:ext cx="14709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Zaragoza</a:t>
                  </a:r>
                </a:p>
              </p:txBody>
            </p:sp>
            <p:sp>
              <p:nvSpPr>
                <p:cNvPr id="442" name="Text Box 1376">
                  <a:extLst>
                    <a:ext uri="{FF2B5EF4-FFF2-40B4-BE49-F238E27FC236}">
                      <a16:creationId xmlns:a16="http://schemas.microsoft.com/office/drawing/2014/main" id="{924E5722-0351-48FF-9A1B-63DD07243B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2950" y="1682450"/>
                  <a:ext cx="14067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El Bagre</a:t>
                  </a:r>
                </a:p>
              </p:txBody>
            </p:sp>
            <p:sp>
              <p:nvSpPr>
                <p:cNvPr id="443" name="Text Box 1377">
                  <a:extLst>
                    <a:ext uri="{FF2B5EF4-FFF2-40B4-BE49-F238E27FC236}">
                      <a16:creationId xmlns:a16="http://schemas.microsoft.com/office/drawing/2014/main" id="{A2DAB8A3-A87B-4F4E-8A4E-38E9C847E7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4994" y="457560"/>
                  <a:ext cx="13585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Arboletes</a:t>
                  </a:r>
                </a:p>
              </p:txBody>
            </p:sp>
            <p:sp>
              <p:nvSpPr>
                <p:cNvPr id="444" name="Text Box 1378">
                  <a:extLst>
                    <a:ext uri="{FF2B5EF4-FFF2-40B4-BE49-F238E27FC236}">
                      <a16:creationId xmlns:a16="http://schemas.microsoft.com/office/drawing/2014/main" id="{7EC7E5F5-A885-4B51-99E0-3D590208D9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3356" y="619560"/>
                  <a:ext cx="10579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Necoclí</a:t>
                  </a:r>
                </a:p>
              </p:txBody>
            </p:sp>
            <p:sp>
              <p:nvSpPr>
                <p:cNvPr id="445" name="Text Box 1379">
                  <a:extLst>
                    <a:ext uri="{FF2B5EF4-FFF2-40B4-BE49-F238E27FC236}">
                      <a16:creationId xmlns:a16="http://schemas.microsoft.com/office/drawing/2014/main" id="{C8775700-40FA-40E7-946A-49C0753A3B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4149" y="744041"/>
                  <a:ext cx="161102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Pedro </a:t>
                  </a:r>
                </a:p>
                <a:p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de Urabá</a:t>
                  </a:r>
                </a:p>
              </p:txBody>
            </p:sp>
            <p:sp>
              <p:nvSpPr>
                <p:cNvPr id="446" name="Text Box 1380">
                  <a:extLst>
                    <a:ext uri="{FF2B5EF4-FFF2-40B4-BE49-F238E27FC236}">
                      <a16:creationId xmlns:a16="http://schemas.microsoft.com/office/drawing/2014/main" id="{8C9E9F44-C41E-4BCF-B270-F298F93E8F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8182" y="1057317"/>
                  <a:ext cx="8415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Turbo</a:t>
                  </a:r>
                </a:p>
              </p:txBody>
            </p:sp>
            <p:sp>
              <p:nvSpPr>
                <p:cNvPr id="447" name="Text Box 1382">
                  <a:extLst>
                    <a:ext uri="{FF2B5EF4-FFF2-40B4-BE49-F238E27FC236}">
                      <a16:creationId xmlns:a16="http://schemas.microsoft.com/office/drawing/2014/main" id="{606D3025-84A6-474C-B044-22213E45D7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5074" y="1495907"/>
                  <a:ext cx="15725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Apartadó</a:t>
                  </a:r>
                </a:p>
              </p:txBody>
            </p:sp>
            <p:sp>
              <p:nvSpPr>
                <p:cNvPr id="448" name="Text Box 1383">
                  <a:extLst>
                    <a:ext uri="{FF2B5EF4-FFF2-40B4-BE49-F238E27FC236}">
                      <a16:creationId xmlns:a16="http://schemas.microsoft.com/office/drawing/2014/main" id="{1A6DB1C8-96EE-4C6A-9366-C459F8CD52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2580" y="1680010"/>
                  <a:ext cx="11444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Carepa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9" name="Text Box 1384">
                  <a:extLst>
                    <a:ext uri="{FF2B5EF4-FFF2-40B4-BE49-F238E27FC236}">
                      <a16:creationId xmlns:a16="http://schemas.microsoft.com/office/drawing/2014/main" id="{624C830B-9784-4753-88EC-33FC393CAF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7721" y="1870499"/>
                  <a:ext cx="14782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Chigorodó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Text Box 1385">
                  <a:extLst>
                    <a:ext uri="{FF2B5EF4-FFF2-40B4-BE49-F238E27FC236}">
                      <a16:creationId xmlns:a16="http://schemas.microsoft.com/office/drawing/2014/main" id="{EEE9725A-6549-489A-A7E4-759E835779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22300" y="2210461"/>
                  <a:ext cx="12729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Mutatá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1" name="Text Box 1386">
                  <a:extLst>
                    <a:ext uri="{FF2B5EF4-FFF2-40B4-BE49-F238E27FC236}">
                      <a16:creationId xmlns:a16="http://schemas.microsoft.com/office/drawing/2014/main" id="{59CC9F4A-C68C-4DF6-BA0D-024284ACBD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50733" y="2358816"/>
                  <a:ext cx="12766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Segovia</a:t>
                  </a:r>
                </a:p>
              </p:txBody>
            </p:sp>
            <p:sp>
              <p:nvSpPr>
                <p:cNvPr id="452" name="Text Box 1387">
                  <a:extLst>
                    <a:ext uri="{FF2B5EF4-FFF2-40B4-BE49-F238E27FC236}">
                      <a16:creationId xmlns:a16="http://schemas.microsoft.com/office/drawing/2014/main" id="{E0B5B8B9-69C3-4127-B108-4F9D4BEF14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84081" y="2748016"/>
                  <a:ext cx="15368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Remedios</a:t>
                  </a:r>
                </a:p>
              </p:txBody>
            </p:sp>
            <p:sp>
              <p:nvSpPr>
                <p:cNvPr id="453" name="Text Box 1388">
                  <a:extLst>
                    <a:ext uri="{FF2B5EF4-FFF2-40B4-BE49-F238E27FC236}">
                      <a16:creationId xmlns:a16="http://schemas.microsoft.com/office/drawing/2014/main" id="{8CF523AE-77F0-4F3A-9947-DDBC4BB841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66405" y="2498327"/>
                  <a:ext cx="86944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Anorí</a:t>
                  </a:r>
                </a:p>
              </p:txBody>
            </p:sp>
            <p:sp>
              <p:nvSpPr>
                <p:cNvPr id="454" name="Text Box 1389">
                  <a:extLst>
                    <a:ext uri="{FF2B5EF4-FFF2-40B4-BE49-F238E27FC236}">
                      <a16:creationId xmlns:a16="http://schemas.microsoft.com/office/drawing/2014/main" id="{A362DE89-E9D4-4F75-8AD4-74FBEF25B5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44460" y="2808509"/>
                  <a:ext cx="9512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Amalfi</a:t>
                  </a:r>
                </a:p>
              </p:txBody>
            </p:sp>
            <p:sp>
              <p:nvSpPr>
                <p:cNvPr id="455" name="Text Box 1390">
                  <a:extLst>
                    <a:ext uri="{FF2B5EF4-FFF2-40B4-BE49-F238E27FC236}">
                      <a16:creationId xmlns:a16="http://schemas.microsoft.com/office/drawing/2014/main" id="{8FB5BA7E-5A7B-4109-9D24-F38D6997C3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2739" y="2998169"/>
                  <a:ext cx="12980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Vegachí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6" name="Text Box 1391">
                  <a:extLst>
                    <a:ext uri="{FF2B5EF4-FFF2-40B4-BE49-F238E27FC236}">
                      <a16:creationId xmlns:a16="http://schemas.microsoft.com/office/drawing/2014/main" id="{244256B4-1FEF-4239-AA12-B3513D8DD7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35409" y="3167813"/>
                  <a:ext cx="6682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Yalí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7" name="Text Box 1392">
                  <a:extLst>
                    <a:ext uri="{FF2B5EF4-FFF2-40B4-BE49-F238E27FC236}">
                      <a16:creationId xmlns:a16="http://schemas.microsoft.com/office/drawing/2014/main" id="{70360F7F-8BFF-46B7-9D8C-F1F6A066E8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5983" y="3286723"/>
                  <a:ext cx="14865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Yolombó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8" name="Text Box 1397">
                  <a:extLst>
                    <a:ext uri="{FF2B5EF4-FFF2-40B4-BE49-F238E27FC236}">
                      <a16:creationId xmlns:a16="http://schemas.microsoft.com/office/drawing/2014/main" id="{6E8E6A0E-FDFD-4E03-ADC7-9A167C3157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5530" y="3534289"/>
                  <a:ext cx="21293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Puerto </a:t>
                  </a: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Berrío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9" name="Text Box 1398">
                  <a:extLst>
                    <a:ext uri="{FF2B5EF4-FFF2-40B4-BE49-F238E27FC236}">
                      <a16:creationId xmlns:a16="http://schemas.microsoft.com/office/drawing/2014/main" id="{3573F029-7BA3-4CE0-88B1-9BEAEBDD5D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42544" y="3451228"/>
                  <a:ext cx="12254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Maceo</a:t>
                  </a:r>
                </a:p>
              </p:txBody>
            </p:sp>
            <p:sp>
              <p:nvSpPr>
                <p:cNvPr id="460" name="Text Box 1399">
                  <a:extLst>
                    <a:ext uri="{FF2B5EF4-FFF2-40B4-BE49-F238E27FC236}">
                      <a16:creationId xmlns:a16="http://schemas.microsoft.com/office/drawing/2014/main" id="{C3CE1A3B-70BC-449D-9BA5-CEFE23E2DB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25467" y="3707484"/>
                  <a:ext cx="13733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Caracolí</a:t>
                  </a:r>
                </a:p>
              </p:txBody>
            </p:sp>
            <p:sp>
              <p:nvSpPr>
                <p:cNvPr id="461" name="Text Box 1400">
                  <a:extLst>
                    <a:ext uri="{FF2B5EF4-FFF2-40B4-BE49-F238E27FC236}">
                      <a16:creationId xmlns:a16="http://schemas.microsoft.com/office/drawing/2014/main" id="{727B442E-E1CF-42E8-B3D0-5F3D43D52E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0498" y="4011588"/>
                  <a:ext cx="20047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Puerto </a:t>
                  </a: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Nare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2" name="Text Box 1401">
                  <a:extLst>
                    <a:ext uri="{FF2B5EF4-FFF2-40B4-BE49-F238E27FC236}">
                      <a16:creationId xmlns:a16="http://schemas.microsoft.com/office/drawing/2014/main" id="{0E86975E-4842-4201-B0A5-C093C82128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1814" y="4284273"/>
                  <a:ext cx="21766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Puerto Triunfo</a:t>
                  </a:r>
                </a:p>
              </p:txBody>
            </p:sp>
            <p:sp>
              <p:nvSpPr>
                <p:cNvPr id="463" name="Text Box 1402">
                  <a:extLst>
                    <a:ext uri="{FF2B5EF4-FFF2-40B4-BE49-F238E27FC236}">
                      <a16:creationId xmlns:a16="http://schemas.microsoft.com/office/drawing/2014/main" id="{DFFB54B1-E3D3-4CAA-A075-AFB00037C4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2052" y="2896700"/>
                  <a:ext cx="12576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Uramita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4" name="Text Box 1403">
                  <a:extLst>
                    <a:ext uri="{FF2B5EF4-FFF2-40B4-BE49-F238E27FC236}">
                      <a16:creationId xmlns:a16="http://schemas.microsoft.com/office/drawing/2014/main" id="{66820DD0-D680-4592-B286-70F2DD35A4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7119" y="3601526"/>
                  <a:ext cx="25476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Vigía del Fuerte</a:t>
                  </a:r>
                </a:p>
              </p:txBody>
            </p:sp>
            <p:sp>
              <p:nvSpPr>
                <p:cNvPr id="465" name="Text Box 1404">
                  <a:extLst>
                    <a:ext uri="{FF2B5EF4-FFF2-40B4-BE49-F238E27FC236}">
                      <a16:creationId xmlns:a16="http://schemas.microsoft.com/office/drawing/2014/main" id="{FC60F61F-2004-495B-874B-AB51A39E40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4149" y="2709544"/>
                  <a:ext cx="12889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Dabeiba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6" name="Text Box 1405">
                  <a:extLst>
                    <a:ext uri="{FF2B5EF4-FFF2-40B4-BE49-F238E27FC236}">
                      <a16:creationId xmlns:a16="http://schemas.microsoft.com/office/drawing/2014/main" id="{116393D4-F2DD-4E40-A550-7B160126A0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1533" y="3042006"/>
                  <a:ext cx="12075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Murindó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7" name="Text Box 1406">
                  <a:extLst>
                    <a:ext uri="{FF2B5EF4-FFF2-40B4-BE49-F238E27FC236}">
                      <a16:creationId xmlns:a16="http://schemas.microsoft.com/office/drawing/2014/main" id="{A7CE98CE-6279-4002-B169-14CF1C8C52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4837" y="2722308"/>
                  <a:ext cx="109634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Peque</a:t>
                  </a:r>
                </a:p>
              </p:txBody>
            </p:sp>
            <p:sp>
              <p:nvSpPr>
                <p:cNvPr id="468" name="Text Box 1407">
                  <a:extLst>
                    <a:ext uri="{FF2B5EF4-FFF2-40B4-BE49-F238E27FC236}">
                      <a16:creationId xmlns:a16="http://schemas.microsoft.com/office/drawing/2014/main" id="{27EB58F2-A179-4AF3-BAE2-FD75282391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450" y="2376069"/>
                  <a:ext cx="12147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Ituango</a:t>
                  </a:r>
                </a:p>
              </p:txBody>
            </p:sp>
            <p:sp>
              <p:nvSpPr>
                <p:cNvPr id="469" name="Text Box 1408">
                  <a:extLst>
                    <a:ext uri="{FF2B5EF4-FFF2-40B4-BE49-F238E27FC236}">
                      <a16:creationId xmlns:a16="http://schemas.microsoft.com/office/drawing/2014/main" id="{D97740F1-2024-4BDD-A290-B7402931FD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89518" y="3015963"/>
                  <a:ext cx="191474" cy="38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Cañasgordas</a:t>
                  </a:r>
                </a:p>
              </p:txBody>
            </p:sp>
            <p:sp>
              <p:nvSpPr>
                <p:cNvPr id="470" name="Text Box 1409">
                  <a:extLst>
                    <a:ext uri="{FF2B5EF4-FFF2-40B4-BE49-F238E27FC236}">
                      <a16:creationId xmlns:a16="http://schemas.microsoft.com/office/drawing/2014/main" id="{5899D9B8-3D20-4612-A1E7-FFE1D7C37C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24411" y="3217839"/>
                  <a:ext cx="12361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Frontino</a:t>
                  </a:r>
                </a:p>
              </p:txBody>
            </p:sp>
            <p:sp>
              <p:nvSpPr>
                <p:cNvPr id="471" name="Text Box 1410">
                  <a:extLst>
                    <a:ext uri="{FF2B5EF4-FFF2-40B4-BE49-F238E27FC236}">
                      <a16:creationId xmlns:a16="http://schemas.microsoft.com/office/drawing/2014/main" id="{DC18A3CC-49DB-4152-A3C0-2949871A30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5907" y="3056268"/>
                  <a:ext cx="129975" cy="38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Buriticá</a:t>
                  </a:r>
                </a:p>
              </p:txBody>
            </p:sp>
            <p:sp>
              <p:nvSpPr>
                <p:cNvPr id="472" name="Text Box 1411">
                  <a:extLst>
                    <a:ext uri="{FF2B5EF4-FFF2-40B4-BE49-F238E27FC236}">
                      <a16:creationId xmlns:a16="http://schemas.microsoft.com/office/drawing/2014/main" id="{863567EC-DF24-4126-A528-1E931E59CF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40947" y="3311662"/>
                  <a:ext cx="13609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Abriaquí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3" name="Text Box 1412">
                  <a:extLst>
                    <a:ext uri="{FF2B5EF4-FFF2-40B4-BE49-F238E27FC236}">
                      <a16:creationId xmlns:a16="http://schemas.microsoft.com/office/drawing/2014/main" id="{5C2CFE03-90D9-4533-85BC-F81B86978C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26417" y="3654318"/>
                  <a:ext cx="10649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Urrao</a:t>
                  </a:r>
                </a:p>
              </p:txBody>
            </p:sp>
            <p:sp>
              <p:nvSpPr>
                <p:cNvPr id="474" name="Text Box 1413">
                  <a:extLst>
                    <a:ext uri="{FF2B5EF4-FFF2-40B4-BE49-F238E27FC236}">
                      <a16:creationId xmlns:a16="http://schemas.microsoft.com/office/drawing/2014/main" id="{6A67B5F6-084A-4CA7-8997-B0A7498855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82921" y="2315223"/>
                  <a:ext cx="12992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Valdivia</a:t>
                  </a:r>
                </a:p>
              </p:txBody>
            </p:sp>
            <p:sp>
              <p:nvSpPr>
                <p:cNvPr id="475" name="Text Box 1414">
                  <a:extLst>
                    <a:ext uri="{FF2B5EF4-FFF2-40B4-BE49-F238E27FC236}">
                      <a16:creationId xmlns:a16="http://schemas.microsoft.com/office/drawing/2014/main" id="{4E5C03AC-6D9E-4997-883F-7DBFC137B5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92030" y="2570091"/>
                  <a:ext cx="17931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Briceño</a:t>
                  </a:r>
                </a:p>
              </p:txBody>
            </p:sp>
            <p:sp>
              <p:nvSpPr>
                <p:cNvPr id="476" name="Text Box 1416">
                  <a:extLst>
                    <a:ext uri="{FF2B5EF4-FFF2-40B4-BE49-F238E27FC236}">
                      <a16:creationId xmlns:a16="http://schemas.microsoft.com/office/drawing/2014/main" id="{5D81282D-A2F5-4F33-9657-231C39AF43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31194" y="2859098"/>
                  <a:ext cx="23913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San Andrés</a:t>
                  </a:r>
                </a:p>
              </p:txBody>
            </p:sp>
            <p:sp>
              <p:nvSpPr>
                <p:cNvPr id="477" name="Text Box 1417">
                  <a:extLst>
                    <a:ext uri="{FF2B5EF4-FFF2-40B4-BE49-F238E27FC236}">
                      <a16:creationId xmlns:a16="http://schemas.microsoft.com/office/drawing/2014/main" id="{8AC42376-20EC-41E6-89B3-4602DAE472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34798" y="3013195"/>
                  <a:ext cx="14873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San José</a:t>
                  </a:r>
                </a:p>
              </p:txBody>
            </p:sp>
            <p:sp>
              <p:nvSpPr>
                <p:cNvPr id="478" name="Text Box 1419">
                  <a:extLst>
                    <a:ext uri="{FF2B5EF4-FFF2-40B4-BE49-F238E27FC236}">
                      <a16:creationId xmlns:a16="http://schemas.microsoft.com/office/drawing/2014/main" id="{F680A63C-E276-4606-83AD-7AF341324B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7462599">
                  <a:off x="1959038" y="2901025"/>
                  <a:ext cx="19342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Sabanalarga</a:t>
                  </a:r>
                </a:p>
              </p:txBody>
            </p:sp>
            <p:sp>
              <p:nvSpPr>
                <p:cNvPr id="479" name="Text Box 1422">
                  <a:extLst>
                    <a:ext uri="{FF2B5EF4-FFF2-40B4-BE49-F238E27FC236}">
                      <a16:creationId xmlns:a16="http://schemas.microsoft.com/office/drawing/2014/main" id="{F9134075-5239-4864-9BB8-12BF69E061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81682" y="3217839"/>
                  <a:ext cx="12177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Belmira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0" name="Text Box 1425">
                  <a:extLst>
                    <a:ext uri="{FF2B5EF4-FFF2-40B4-BE49-F238E27FC236}">
                      <a16:creationId xmlns:a16="http://schemas.microsoft.com/office/drawing/2014/main" id="{D2E26104-7162-4395-86B6-0BF1B236D4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91921" y="3404072"/>
                  <a:ext cx="400943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/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Santa Fe </a:t>
                  </a:r>
                </a:p>
                <a:p>
                  <a:pPr algn="ctr"/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de Antioquia</a:t>
                  </a:r>
                </a:p>
              </p:txBody>
            </p:sp>
            <p:sp>
              <p:nvSpPr>
                <p:cNvPr id="481" name="Text Box 1427">
                  <a:extLst>
                    <a:ext uri="{FF2B5EF4-FFF2-40B4-BE49-F238E27FC236}">
                      <a16:creationId xmlns:a16="http://schemas.microsoft.com/office/drawing/2014/main" id="{187C6B0A-F338-46C4-B31F-2533AB6ECD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422470">
                  <a:off x="2291255" y="3350695"/>
                  <a:ext cx="18823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Entrerríos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2" name="Text Box 1428">
                  <a:extLst>
                    <a:ext uri="{FF2B5EF4-FFF2-40B4-BE49-F238E27FC236}">
                      <a16:creationId xmlns:a16="http://schemas.microsoft.com/office/drawing/2014/main" id="{4CAD4D84-75D8-4183-8A55-58D58BFAB2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26831" y="3330076"/>
                  <a:ext cx="129284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Olaya</a:t>
                  </a:r>
                </a:p>
              </p:txBody>
            </p:sp>
            <p:sp>
              <p:nvSpPr>
                <p:cNvPr id="483" name="Text Box 1429">
                  <a:extLst>
                    <a:ext uri="{FF2B5EF4-FFF2-40B4-BE49-F238E27FC236}">
                      <a16:creationId xmlns:a16="http://schemas.microsoft.com/office/drawing/2014/main" id="{E6B8812E-1ADC-4525-9666-BD285984E6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75256" y="3253132"/>
                  <a:ext cx="208390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Santa Rosa de Osos</a:t>
                  </a:r>
                </a:p>
              </p:txBody>
            </p:sp>
            <p:sp>
              <p:nvSpPr>
                <p:cNvPr id="484" name="Text Box 1430">
                  <a:extLst>
                    <a:ext uri="{FF2B5EF4-FFF2-40B4-BE49-F238E27FC236}">
                      <a16:creationId xmlns:a16="http://schemas.microsoft.com/office/drawing/2014/main" id="{FD4F22D4-1A4C-4175-8EEF-9AD4A93CAF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92266" y="2973206"/>
                  <a:ext cx="17618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Angostura</a:t>
                  </a:r>
                </a:p>
              </p:txBody>
            </p:sp>
            <p:sp>
              <p:nvSpPr>
                <p:cNvPr id="485" name="Text Box 1431">
                  <a:extLst>
                    <a:ext uri="{FF2B5EF4-FFF2-40B4-BE49-F238E27FC236}">
                      <a16:creationId xmlns:a16="http://schemas.microsoft.com/office/drawing/2014/main" id="{658F0D66-29D5-4A5E-A455-8CC4ADD61C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0131" y="3601526"/>
                  <a:ext cx="12808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Caicedo</a:t>
                  </a:r>
                </a:p>
              </p:txBody>
            </p:sp>
            <p:sp>
              <p:nvSpPr>
                <p:cNvPr id="486" name="Text Box 1432">
                  <a:extLst>
                    <a:ext uri="{FF2B5EF4-FFF2-40B4-BE49-F238E27FC236}">
                      <a16:creationId xmlns:a16="http://schemas.microsoft.com/office/drawing/2014/main" id="{682D88CB-4A05-446E-8968-121339DDC7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21622" y="3778546"/>
                  <a:ext cx="9091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Anzá</a:t>
                  </a:r>
                </a:p>
              </p:txBody>
            </p:sp>
            <p:sp>
              <p:nvSpPr>
                <p:cNvPr id="487" name="Text Box 1433">
                  <a:extLst>
                    <a:ext uri="{FF2B5EF4-FFF2-40B4-BE49-F238E27FC236}">
                      <a16:creationId xmlns:a16="http://schemas.microsoft.com/office/drawing/2014/main" id="{A9A900D7-EACF-4ADC-851D-C3C1A5AF93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6872" y="3559739"/>
                  <a:ext cx="195666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Jerónimo</a:t>
                  </a:r>
                </a:p>
              </p:txBody>
            </p:sp>
            <p:sp>
              <p:nvSpPr>
                <p:cNvPr id="488" name="Text Box 1435">
                  <a:extLst>
                    <a:ext uri="{FF2B5EF4-FFF2-40B4-BE49-F238E27FC236}">
                      <a16:creationId xmlns:a16="http://schemas.microsoft.com/office/drawing/2014/main" id="{1A9AF57F-7150-4985-82E5-5DB04A9E73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38939" y="3893875"/>
                  <a:ext cx="14199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Heliconia</a:t>
                  </a:r>
                </a:p>
              </p:txBody>
            </p:sp>
            <p:sp>
              <p:nvSpPr>
                <p:cNvPr id="489" name="Text Box 1436">
                  <a:extLst>
                    <a:ext uri="{FF2B5EF4-FFF2-40B4-BE49-F238E27FC236}">
                      <a16:creationId xmlns:a16="http://schemas.microsoft.com/office/drawing/2014/main" id="{A2EB749B-97AC-43B3-9E18-7D783423D6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8668" y="3953428"/>
                  <a:ext cx="11814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Betulia</a:t>
                  </a:r>
                </a:p>
              </p:txBody>
            </p:sp>
            <p:sp>
              <p:nvSpPr>
                <p:cNvPr id="490" name="Text Box 1437">
                  <a:extLst>
                    <a:ext uri="{FF2B5EF4-FFF2-40B4-BE49-F238E27FC236}">
                      <a16:creationId xmlns:a16="http://schemas.microsoft.com/office/drawing/2014/main" id="{5F9B5157-4878-437A-9F01-065FA6C024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717" y="3975194"/>
                  <a:ext cx="13479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Armenia</a:t>
                  </a:r>
                </a:p>
              </p:txBody>
            </p:sp>
            <p:sp>
              <p:nvSpPr>
                <p:cNvPr id="491" name="Text Box 1438">
                  <a:extLst>
                    <a:ext uri="{FF2B5EF4-FFF2-40B4-BE49-F238E27FC236}">
                      <a16:creationId xmlns:a16="http://schemas.microsoft.com/office/drawing/2014/main" id="{658AA16A-7A77-4980-8640-7D29C8D0DF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2787" y="4118707"/>
                  <a:ext cx="153497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Concordia</a:t>
                  </a:r>
                </a:p>
              </p:txBody>
            </p:sp>
            <p:sp>
              <p:nvSpPr>
                <p:cNvPr id="492" name="Text Box 1439">
                  <a:extLst>
                    <a:ext uri="{FF2B5EF4-FFF2-40B4-BE49-F238E27FC236}">
                      <a16:creationId xmlns:a16="http://schemas.microsoft.com/office/drawing/2014/main" id="{94D40E6A-85A1-4855-89F0-1B275E633C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61442" y="4220433"/>
                  <a:ext cx="10834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Salgar</a:t>
                  </a:r>
                </a:p>
              </p:txBody>
            </p:sp>
            <p:sp>
              <p:nvSpPr>
                <p:cNvPr id="493" name="Text Box 1441">
                  <a:extLst>
                    <a:ext uri="{FF2B5EF4-FFF2-40B4-BE49-F238E27FC236}">
                      <a16:creationId xmlns:a16="http://schemas.microsoft.com/office/drawing/2014/main" id="{E75D9EAF-78A6-4747-B15E-07CDFEC811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5849" y="4416538"/>
                  <a:ext cx="21005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Ciudad Bolívar</a:t>
                  </a:r>
                </a:p>
              </p:txBody>
            </p:sp>
            <p:sp>
              <p:nvSpPr>
                <p:cNvPr id="494" name="Rectangle 1445">
                  <a:extLst>
                    <a:ext uri="{FF2B5EF4-FFF2-40B4-BE49-F238E27FC236}">
                      <a16:creationId xmlns:a16="http://schemas.microsoft.com/office/drawing/2014/main" id="{1AE5A6D1-36AE-4724-B591-9BEA22929B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169" y="4393757"/>
                  <a:ext cx="102054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Tarso</a:t>
                  </a:r>
                </a:p>
              </p:txBody>
            </p:sp>
            <p:sp>
              <p:nvSpPr>
                <p:cNvPr id="495" name="Rectangle 1446">
                  <a:extLst>
                    <a:ext uri="{FF2B5EF4-FFF2-40B4-BE49-F238E27FC236}">
                      <a16:creationId xmlns:a16="http://schemas.microsoft.com/office/drawing/2014/main" id="{159273CA-206F-4D6C-807C-5A71695B1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6352" y="4273000"/>
                  <a:ext cx="13410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Venecia</a:t>
                  </a:r>
                </a:p>
              </p:txBody>
            </p:sp>
            <p:sp>
              <p:nvSpPr>
                <p:cNvPr id="496" name="Rectangle 1447">
                  <a:extLst>
                    <a:ext uri="{FF2B5EF4-FFF2-40B4-BE49-F238E27FC236}">
                      <a16:creationId xmlns:a16="http://schemas.microsoft.com/office/drawing/2014/main" id="{A2BE473B-0400-42F3-82AA-38600BAD06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3176" y="4329589"/>
                  <a:ext cx="334119" cy="117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05805" tIns="51975" rIns="105805" bIns="51975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>
                      <a:latin typeface="Arial" panose="020B0604020202020204" pitchFamily="34" charset="0"/>
                      <a:cs typeface="Arial" panose="020B0604020202020204" pitchFamily="34" charset="0"/>
                    </a:rPr>
                    <a:t>Fredonia</a:t>
                  </a:r>
                </a:p>
              </p:txBody>
            </p:sp>
            <p:sp>
              <p:nvSpPr>
                <p:cNvPr id="497" name="Rectangle 1448">
                  <a:extLst>
                    <a:ext uri="{FF2B5EF4-FFF2-40B4-BE49-F238E27FC236}">
                      <a16:creationId xmlns:a16="http://schemas.microsoft.com/office/drawing/2014/main" id="{EA6D7FA0-0201-44B0-9605-6BE815C10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3540" y="4615111"/>
                  <a:ext cx="12808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Betania</a:t>
                  </a:r>
                </a:p>
              </p:txBody>
            </p:sp>
            <p:sp>
              <p:nvSpPr>
                <p:cNvPr id="498" name="Text Box 1450">
                  <a:extLst>
                    <a:ext uri="{FF2B5EF4-FFF2-40B4-BE49-F238E27FC236}">
                      <a16:creationId xmlns:a16="http://schemas.microsoft.com/office/drawing/2014/main" id="{31621795-DA0D-4C5A-A5B8-85B908982C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9965" y="4788458"/>
                  <a:ext cx="10205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Andes</a:t>
                  </a:r>
                </a:p>
              </p:txBody>
            </p:sp>
            <p:sp>
              <p:nvSpPr>
                <p:cNvPr id="499" name="Rectangle 1451">
                  <a:extLst>
                    <a:ext uri="{FF2B5EF4-FFF2-40B4-BE49-F238E27FC236}">
                      <a16:creationId xmlns:a16="http://schemas.microsoft.com/office/drawing/2014/main" id="{B926DD8A-181D-45D8-9C33-A0E23D7B6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586" y="4550186"/>
                  <a:ext cx="104867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Jericó</a:t>
                  </a:r>
                </a:p>
              </p:txBody>
            </p:sp>
            <p:sp>
              <p:nvSpPr>
                <p:cNvPr id="500" name="Rectangle 1452">
                  <a:extLst>
                    <a:ext uri="{FF2B5EF4-FFF2-40B4-BE49-F238E27FC236}">
                      <a16:creationId xmlns:a16="http://schemas.microsoft.com/office/drawing/2014/main" id="{4347CF98-FD74-4CBC-B7F6-000BCEAE1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4018" y="4828491"/>
                  <a:ext cx="11875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Jardín</a:t>
                  </a:r>
                </a:p>
              </p:txBody>
            </p:sp>
            <p:sp>
              <p:nvSpPr>
                <p:cNvPr id="501" name="Rectangle 1453">
                  <a:extLst>
                    <a:ext uri="{FF2B5EF4-FFF2-40B4-BE49-F238E27FC236}">
                      <a16:creationId xmlns:a16="http://schemas.microsoft.com/office/drawing/2014/main" id="{F888422D-B1ED-4018-8CCE-C1A6545BF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840003">
                  <a:off x="2112476" y="4697468"/>
                  <a:ext cx="13247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Támesis</a:t>
                  </a:r>
                </a:p>
              </p:txBody>
            </p:sp>
            <p:sp>
              <p:nvSpPr>
                <p:cNvPr id="502" name="Rectangle 1455">
                  <a:extLst>
                    <a:ext uri="{FF2B5EF4-FFF2-40B4-BE49-F238E27FC236}">
                      <a16:creationId xmlns:a16="http://schemas.microsoft.com/office/drawing/2014/main" id="{038D24B7-D316-4738-9378-3B54057E8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9606" y="3534289"/>
                  <a:ext cx="152173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Pedro Milagros</a:t>
                  </a:r>
                </a:p>
              </p:txBody>
            </p:sp>
            <p:sp>
              <p:nvSpPr>
                <p:cNvPr id="503" name="Rectangle 1456">
                  <a:extLst>
                    <a:ext uri="{FF2B5EF4-FFF2-40B4-BE49-F238E27FC236}">
                      <a16:creationId xmlns:a16="http://schemas.microsoft.com/office/drawing/2014/main" id="{A889507F-561E-4ED1-84B1-876943F90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2432" y="3698421"/>
                  <a:ext cx="8211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Bello</a:t>
                  </a:r>
                </a:p>
              </p:txBody>
            </p:sp>
            <p:sp>
              <p:nvSpPr>
                <p:cNvPr id="504" name="Rectangle 1457">
                  <a:extLst>
                    <a:ext uri="{FF2B5EF4-FFF2-40B4-BE49-F238E27FC236}">
                      <a16:creationId xmlns:a16="http://schemas.microsoft.com/office/drawing/2014/main" id="{5480960F-3890-4171-B2EC-318CD1D014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8723" y="3835495"/>
                  <a:ext cx="14198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Medellín</a:t>
                  </a:r>
                </a:p>
              </p:txBody>
            </p:sp>
            <p:sp>
              <p:nvSpPr>
                <p:cNvPr id="505" name="Rectangle 1458">
                  <a:extLst>
                    <a:ext uri="{FF2B5EF4-FFF2-40B4-BE49-F238E27FC236}">
                      <a16:creationId xmlns:a16="http://schemas.microsoft.com/office/drawing/2014/main" id="{5145C9C4-F495-4293-8D6F-561473E88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7647477">
                  <a:off x="2666884" y="2696121"/>
                  <a:ext cx="20313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Campamento</a:t>
                  </a:r>
                </a:p>
              </p:txBody>
            </p:sp>
            <p:sp>
              <p:nvSpPr>
                <p:cNvPr id="506" name="Rectangle 1461">
                  <a:extLst>
                    <a:ext uri="{FF2B5EF4-FFF2-40B4-BE49-F238E27FC236}">
                      <a16:creationId xmlns:a16="http://schemas.microsoft.com/office/drawing/2014/main" id="{9792B4E2-54B0-49D7-B532-A69F8177A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1911" y="3215698"/>
                  <a:ext cx="21136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Gómez Plata</a:t>
                  </a:r>
                </a:p>
              </p:txBody>
            </p:sp>
            <p:sp>
              <p:nvSpPr>
                <p:cNvPr id="507" name="Rectangle 1463">
                  <a:extLst>
                    <a:ext uri="{FF2B5EF4-FFF2-40B4-BE49-F238E27FC236}">
                      <a16:creationId xmlns:a16="http://schemas.microsoft.com/office/drawing/2014/main" id="{6CF89D0C-30A2-40E0-937B-DE4FDD428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1059" y="3451671"/>
                  <a:ext cx="17863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Don Matías</a:t>
                  </a:r>
                </a:p>
              </p:txBody>
            </p:sp>
            <p:sp>
              <p:nvSpPr>
                <p:cNvPr id="508" name="Rectangle 1464">
                  <a:extLst>
                    <a:ext uri="{FF2B5EF4-FFF2-40B4-BE49-F238E27FC236}">
                      <a16:creationId xmlns:a16="http://schemas.microsoft.com/office/drawing/2014/main" id="{48C8E2AD-DF06-4FF5-A5F7-908FFD4F93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210">
                  <a:off x="2659455" y="3571625"/>
                  <a:ext cx="14886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Barbosa</a:t>
                  </a:r>
                </a:p>
              </p:txBody>
            </p:sp>
            <p:sp>
              <p:nvSpPr>
                <p:cNvPr id="509" name="Rectangle 1467">
                  <a:extLst>
                    <a:ext uri="{FF2B5EF4-FFF2-40B4-BE49-F238E27FC236}">
                      <a16:creationId xmlns:a16="http://schemas.microsoft.com/office/drawing/2014/main" id="{A0C4A24A-CE5C-48E0-AEFC-26CD2D967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1820" y="3820151"/>
                  <a:ext cx="13335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Guarne</a:t>
                  </a:r>
                </a:p>
              </p:txBody>
            </p:sp>
            <p:sp>
              <p:nvSpPr>
                <p:cNvPr id="510" name="Rectangle 1468">
                  <a:extLst>
                    <a:ext uri="{FF2B5EF4-FFF2-40B4-BE49-F238E27FC236}">
                      <a16:creationId xmlns:a16="http://schemas.microsoft.com/office/drawing/2014/main" id="{AB792048-61E8-4542-A34F-40F802949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8133" y="3747062"/>
                  <a:ext cx="18499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Vicente</a:t>
                  </a:r>
                </a:p>
              </p:txBody>
            </p:sp>
            <p:sp>
              <p:nvSpPr>
                <p:cNvPr id="511" name="Rectangle 1469">
                  <a:extLst>
                    <a:ext uri="{FF2B5EF4-FFF2-40B4-BE49-F238E27FC236}">
                      <a16:creationId xmlns:a16="http://schemas.microsoft.com/office/drawing/2014/main" id="{ED2FD68E-EDB4-40D0-8B2D-748D0240C3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0965" y="3642557"/>
                  <a:ext cx="19264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Concepción</a:t>
                  </a:r>
                </a:p>
              </p:txBody>
            </p:sp>
            <p:sp>
              <p:nvSpPr>
                <p:cNvPr id="512" name="Rectangle 1476">
                  <a:extLst>
                    <a:ext uri="{FF2B5EF4-FFF2-40B4-BE49-F238E27FC236}">
                      <a16:creationId xmlns:a16="http://schemas.microsoft.com/office/drawing/2014/main" id="{85B6BE2C-409C-4F31-AC21-2A5CB52B7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8604" y="4138483"/>
                  <a:ext cx="13600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Caldas</a:t>
                  </a:r>
                </a:p>
              </p:txBody>
            </p:sp>
            <p:sp>
              <p:nvSpPr>
                <p:cNvPr id="513" name="Rectangle 1477">
                  <a:extLst>
                    <a:ext uri="{FF2B5EF4-FFF2-40B4-BE49-F238E27FC236}">
                      <a16:creationId xmlns:a16="http://schemas.microsoft.com/office/drawing/2014/main" id="{A71B3F1E-56E7-41AD-9336-E0B2E3DCB3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258734" y="4459425"/>
                  <a:ext cx="19174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Sta</a:t>
                  </a: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Barbará</a:t>
                  </a:r>
                </a:p>
              </p:txBody>
            </p:sp>
            <p:sp>
              <p:nvSpPr>
                <p:cNvPr id="514" name="Rectangle 1479">
                  <a:extLst>
                    <a:ext uri="{FF2B5EF4-FFF2-40B4-BE49-F238E27FC236}">
                      <a16:creationId xmlns:a16="http://schemas.microsoft.com/office/drawing/2014/main" id="{C9835D9D-4C3D-4DE2-91A5-8602EC32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698" y="3683444"/>
                  <a:ext cx="163669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Alejandría</a:t>
                  </a:r>
                </a:p>
              </p:txBody>
            </p:sp>
            <p:sp>
              <p:nvSpPr>
                <p:cNvPr id="515" name="Rectangle 1480">
                  <a:extLst>
                    <a:ext uri="{FF2B5EF4-FFF2-40B4-BE49-F238E27FC236}">
                      <a16:creationId xmlns:a16="http://schemas.microsoft.com/office/drawing/2014/main" id="{EDEDDD3A-F038-495B-A580-0C441AFB8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3678" y="3741932"/>
                  <a:ext cx="17611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Rafael</a:t>
                  </a:r>
                </a:p>
              </p:txBody>
            </p:sp>
            <p:sp>
              <p:nvSpPr>
                <p:cNvPr id="516" name="Rectangle 1481">
                  <a:extLst>
                    <a:ext uri="{FF2B5EF4-FFF2-40B4-BE49-F238E27FC236}">
                      <a16:creationId xmlns:a16="http://schemas.microsoft.com/office/drawing/2014/main" id="{ABEA3470-4BBF-48E9-B256-5380CC9415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4014" y="3926396"/>
                  <a:ext cx="16705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Carlos</a:t>
                  </a:r>
                </a:p>
              </p:txBody>
            </p:sp>
            <p:sp>
              <p:nvSpPr>
                <p:cNvPr id="517" name="Rectangle 1484">
                  <a:extLst>
                    <a:ext uri="{FF2B5EF4-FFF2-40B4-BE49-F238E27FC236}">
                      <a16:creationId xmlns:a16="http://schemas.microsoft.com/office/drawing/2014/main" id="{2151DBFA-01AC-4F30-AE7B-4F20F0E86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7465" y="3821288"/>
                  <a:ext cx="167207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El Peñol</a:t>
                  </a:r>
                </a:p>
              </p:txBody>
            </p:sp>
            <p:sp>
              <p:nvSpPr>
                <p:cNvPr id="518" name="Rectangle 1486">
                  <a:extLst>
                    <a:ext uri="{FF2B5EF4-FFF2-40B4-BE49-F238E27FC236}">
                      <a16:creationId xmlns:a16="http://schemas.microsoft.com/office/drawing/2014/main" id="{566FF2DB-AA2C-49D3-8C24-012611CA2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8238" y="4026208"/>
                  <a:ext cx="14342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Santuario</a:t>
                  </a:r>
                </a:p>
              </p:txBody>
            </p:sp>
            <p:sp>
              <p:nvSpPr>
                <p:cNvPr id="519" name="Rectangle 1487">
                  <a:extLst>
                    <a:ext uri="{FF2B5EF4-FFF2-40B4-BE49-F238E27FC236}">
                      <a16:creationId xmlns:a16="http://schemas.microsoft.com/office/drawing/2014/main" id="{DF4DA87A-2793-4E69-AD00-E05055A98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6394" y="4017834"/>
                  <a:ext cx="14818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Granada</a:t>
                  </a:r>
                </a:p>
              </p:txBody>
            </p:sp>
            <p:sp>
              <p:nvSpPr>
                <p:cNvPr id="520" name="Rectangle 1488">
                  <a:extLst>
                    <a:ext uri="{FF2B5EF4-FFF2-40B4-BE49-F238E27FC236}">
                      <a16:creationId xmlns:a16="http://schemas.microsoft.com/office/drawing/2014/main" id="{21DA1D62-1DB2-44F0-8C84-A077791D8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6795" y="3978691"/>
                  <a:ext cx="13779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Rionegro</a:t>
                  </a:r>
                </a:p>
              </p:txBody>
            </p:sp>
            <p:sp>
              <p:nvSpPr>
                <p:cNvPr id="521" name="Rectangle 1489">
                  <a:extLst>
                    <a:ext uri="{FF2B5EF4-FFF2-40B4-BE49-F238E27FC236}">
                      <a16:creationId xmlns:a16="http://schemas.microsoft.com/office/drawing/2014/main" id="{84AF669E-60AC-40AF-A67F-1BF03C3E4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23689" y="4186732"/>
                  <a:ext cx="14063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Luis</a:t>
                  </a:r>
                </a:p>
              </p:txBody>
            </p:sp>
            <p:sp>
              <p:nvSpPr>
                <p:cNvPr id="522" name="Rectangle 1490">
                  <a:extLst>
                    <a:ext uri="{FF2B5EF4-FFF2-40B4-BE49-F238E27FC236}">
                      <a16:creationId xmlns:a16="http://schemas.microsoft.com/office/drawing/2014/main" id="{15D1E5E5-51AA-4FBE-9CC7-F52C84594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4327" y="4214887"/>
                  <a:ext cx="13072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Cocorná</a:t>
                  </a:r>
                </a:p>
              </p:txBody>
            </p:sp>
            <p:sp>
              <p:nvSpPr>
                <p:cNvPr id="523" name="Rectangle 1491">
                  <a:extLst>
                    <a:ext uri="{FF2B5EF4-FFF2-40B4-BE49-F238E27FC236}">
                      <a16:creationId xmlns:a16="http://schemas.microsoft.com/office/drawing/2014/main" id="{DC35B1EA-3A86-4654-B1A8-6F5AE5A3A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6523" y="4118706"/>
                  <a:ext cx="99532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Retiro</a:t>
                  </a:r>
                </a:p>
              </p:txBody>
            </p:sp>
            <p:sp>
              <p:nvSpPr>
                <p:cNvPr id="524" name="Rectangle 1492">
                  <a:extLst>
                    <a:ext uri="{FF2B5EF4-FFF2-40B4-BE49-F238E27FC236}">
                      <a16:creationId xmlns:a16="http://schemas.microsoft.com/office/drawing/2014/main" id="{80688D5F-6878-498C-AA4C-8341C9482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589415">
                  <a:off x="2493430" y="4220456"/>
                  <a:ext cx="13416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La Ceja</a:t>
                  </a:r>
                </a:p>
              </p:txBody>
            </p:sp>
            <p:sp>
              <p:nvSpPr>
                <p:cNvPr id="525" name="Rectangle 1493">
                  <a:extLst>
                    <a:ext uri="{FF2B5EF4-FFF2-40B4-BE49-F238E27FC236}">
                      <a16:creationId xmlns:a16="http://schemas.microsoft.com/office/drawing/2014/main" id="{60D6FE59-C9BB-4989-9590-A21CCD65E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501" y="4302905"/>
                  <a:ext cx="15774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La Unión</a:t>
                  </a:r>
                </a:p>
              </p:txBody>
            </p:sp>
            <p:sp>
              <p:nvSpPr>
                <p:cNvPr id="526" name="Rectangle 1494">
                  <a:extLst>
                    <a:ext uri="{FF2B5EF4-FFF2-40B4-BE49-F238E27FC236}">
                      <a16:creationId xmlns:a16="http://schemas.microsoft.com/office/drawing/2014/main" id="{358A35A5-1ECA-458D-B8EA-C3CDF94BF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9404" y="4298581"/>
                  <a:ext cx="190347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Carmen de </a:t>
                  </a: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Viboral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7" name="Rectangle 1495">
                  <a:extLst>
                    <a:ext uri="{FF2B5EF4-FFF2-40B4-BE49-F238E27FC236}">
                      <a16:creationId xmlns:a16="http://schemas.microsoft.com/office/drawing/2014/main" id="{7381F1F6-16C9-4C9B-90A0-FC7DD04EFA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8198" y="4492346"/>
                  <a:ext cx="14968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Abejorral</a:t>
                  </a:r>
                </a:p>
              </p:txBody>
            </p:sp>
            <p:sp>
              <p:nvSpPr>
                <p:cNvPr id="528" name="Rectangle 1496">
                  <a:extLst>
                    <a:ext uri="{FF2B5EF4-FFF2-40B4-BE49-F238E27FC236}">
                      <a16:creationId xmlns:a16="http://schemas.microsoft.com/office/drawing/2014/main" id="{EC84DAB6-CFCF-4927-89A0-3F844F96DE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5214" y="4532975"/>
                  <a:ext cx="14546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</a:t>
                  </a: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Sonsón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9" name="Rectangle 1497">
                  <a:extLst>
                    <a:ext uri="{FF2B5EF4-FFF2-40B4-BE49-F238E27FC236}">
                      <a16:creationId xmlns:a16="http://schemas.microsoft.com/office/drawing/2014/main" id="{940BEB2E-DF88-4445-B866-D886B0F259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5297" y="4636435"/>
                  <a:ext cx="14402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Argelia</a:t>
                  </a:r>
                </a:p>
              </p:txBody>
            </p:sp>
            <p:sp>
              <p:nvSpPr>
                <p:cNvPr id="530" name="Rectangle 1498">
                  <a:extLst>
                    <a:ext uri="{FF2B5EF4-FFF2-40B4-BE49-F238E27FC236}">
                      <a16:creationId xmlns:a16="http://schemas.microsoft.com/office/drawing/2014/main" id="{8DF43DE7-9742-42D6-9F12-536F1516F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6830" y="4801912"/>
                  <a:ext cx="10819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Nariño</a:t>
                  </a:r>
                </a:p>
              </p:txBody>
            </p:sp>
            <p:sp>
              <p:nvSpPr>
                <p:cNvPr id="531" name="Rectangle 1500">
                  <a:extLst>
                    <a:ext uri="{FF2B5EF4-FFF2-40B4-BE49-F238E27FC236}">
                      <a16:creationId xmlns:a16="http://schemas.microsoft.com/office/drawing/2014/main" id="{CA5B91D0-1154-4D8C-B68B-E5C073FAD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9609" y="4378606"/>
                  <a:ext cx="20945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Francisco</a:t>
                  </a:r>
                </a:p>
              </p:txBody>
            </p:sp>
            <p:sp>
              <p:nvSpPr>
                <p:cNvPr id="532" name="Rectangle 1460">
                  <a:extLst>
                    <a:ext uri="{FF2B5EF4-FFF2-40B4-BE49-F238E27FC236}">
                      <a16:creationId xmlns:a16="http://schemas.microsoft.com/office/drawing/2014/main" id="{5E15B5B0-E0A6-40EF-A2EC-1DC3ED253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769274">
                  <a:off x="2797420" y="2955394"/>
                  <a:ext cx="17163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Guadalupe</a:t>
                  </a:r>
                </a:p>
              </p:txBody>
            </p:sp>
            <p:sp>
              <p:nvSpPr>
                <p:cNvPr id="533" name="Text Box 1394">
                  <a:extLst>
                    <a:ext uri="{FF2B5EF4-FFF2-40B4-BE49-F238E27FC236}">
                      <a16:creationId xmlns:a16="http://schemas.microsoft.com/office/drawing/2014/main" id="{4D834CFB-7577-44A5-88DA-37FA9A545B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3472" y="3402247"/>
                  <a:ext cx="146840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Cisneros</a:t>
                  </a:r>
                </a:p>
              </p:txBody>
            </p:sp>
          </p:grpSp>
          <p:grpSp>
            <p:nvGrpSpPr>
              <p:cNvPr id="410" name="409 Grupo"/>
              <p:cNvGrpSpPr/>
              <p:nvPr/>
            </p:nvGrpSpPr>
            <p:grpSpPr>
              <a:xfrm>
                <a:off x="2096978" y="2762173"/>
                <a:ext cx="2529031" cy="1645982"/>
                <a:chOff x="2012440" y="2650720"/>
                <a:chExt cx="2529031" cy="1645982"/>
              </a:xfrm>
            </p:grpSpPr>
            <p:sp>
              <p:nvSpPr>
                <p:cNvPr id="425" name="Text Box 1393">
                  <a:extLst>
                    <a:ext uri="{FF2B5EF4-FFF2-40B4-BE49-F238E27FC236}">
                      <a16:creationId xmlns:a16="http://schemas.microsoft.com/office/drawing/2014/main" id="{547BBD8C-7715-497D-845E-79DE51381C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02313" y="3473908"/>
                  <a:ext cx="161101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 Roque</a:t>
                  </a:r>
                </a:p>
              </p:txBody>
            </p:sp>
            <p:sp>
              <p:nvSpPr>
                <p:cNvPr id="426" name="Text Box 1395">
                  <a:extLst>
                    <a:ext uri="{FF2B5EF4-FFF2-40B4-BE49-F238E27FC236}">
                      <a16:creationId xmlns:a16="http://schemas.microsoft.com/office/drawing/2014/main" id="{885E9314-47B4-494A-B4FB-CB69660EF2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14881" y="3412849"/>
                  <a:ext cx="183984" cy="76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Santo Domingo</a:t>
                  </a:r>
                </a:p>
              </p:txBody>
            </p:sp>
            <p:sp>
              <p:nvSpPr>
                <p:cNvPr id="427" name="Text Box 1396">
                  <a:extLst>
                    <a:ext uri="{FF2B5EF4-FFF2-40B4-BE49-F238E27FC236}">
                      <a16:creationId xmlns:a16="http://schemas.microsoft.com/office/drawing/2014/main" id="{32D2E354-4873-4E7C-9E3F-8173A705F7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47696" y="2703964"/>
                  <a:ext cx="9377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Yondó</a:t>
                  </a:r>
                  <a:endPara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8" name="Text Box 1415">
                  <a:extLst>
                    <a:ext uri="{FF2B5EF4-FFF2-40B4-BE49-F238E27FC236}">
                      <a16:creationId xmlns:a16="http://schemas.microsoft.com/office/drawing/2014/main" id="{D3569096-F6F8-4E8D-9C7C-F7403793B5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40887" y="2650720"/>
                  <a:ext cx="98585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Toledo</a:t>
                  </a:r>
                </a:p>
              </p:txBody>
            </p:sp>
            <p:sp>
              <p:nvSpPr>
                <p:cNvPr id="429" name="Text Box 1421">
                  <a:extLst>
                    <a:ext uri="{FF2B5EF4-FFF2-40B4-BE49-F238E27FC236}">
                      <a16:creationId xmlns:a16="http://schemas.microsoft.com/office/drawing/2014/main" id="{A09A3025-689A-4D2C-A280-F742FD95F5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18144" y="3075432"/>
                  <a:ext cx="11541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Liborina</a:t>
                  </a:r>
                </a:p>
              </p:txBody>
            </p:sp>
            <p:sp>
              <p:nvSpPr>
                <p:cNvPr id="430" name="Text Box 1426">
                  <a:extLst>
                    <a:ext uri="{FF2B5EF4-FFF2-40B4-BE49-F238E27FC236}">
                      <a16:creationId xmlns:a16="http://schemas.microsoft.com/office/drawing/2014/main" id="{B55D4DA0-2E41-4F16-B372-EEC0454114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97079">
                  <a:off x="2067153" y="3389706"/>
                  <a:ext cx="131046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Sopetrán</a:t>
                  </a:r>
                </a:p>
              </p:txBody>
            </p:sp>
            <p:sp>
              <p:nvSpPr>
                <p:cNvPr id="431" name="Text Box 1434">
                  <a:extLst>
                    <a:ext uri="{FF2B5EF4-FFF2-40B4-BE49-F238E27FC236}">
                      <a16:creationId xmlns:a16="http://schemas.microsoft.com/office/drawing/2014/main" id="{A0DF7560-9758-4D4D-8F93-36B8203012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12440" y="3667959"/>
                  <a:ext cx="105798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Ebéjico</a:t>
                  </a:r>
                </a:p>
              </p:txBody>
            </p:sp>
            <p:sp>
              <p:nvSpPr>
                <p:cNvPr id="432" name="Rectangle 1460">
                  <a:extLst>
                    <a:ext uri="{FF2B5EF4-FFF2-40B4-BE49-F238E27FC236}">
                      <a16:creationId xmlns:a16="http://schemas.microsoft.com/office/drawing/2014/main" id="{D7847BB8-C7D0-4909-8FD9-AE907E013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7590" y="3031218"/>
                  <a:ext cx="120225" cy="77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51975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Carolina</a:t>
                  </a:r>
                </a:p>
              </p:txBody>
            </p:sp>
            <p:sp>
              <p:nvSpPr>
                <p:cNvPr id="433" name="Rectangle 1478">
                  <a:extLst>
                    <a:ext uri="{FF2B5EF4-FFF2-40B4-BE49-F238E27FC236}">
                      <a16:creationId xmlns:a16="http://schemas.microsoft.com/office/drawing/2014/main" id="{9DB844AE-D007-4B95-AD2C-451F3C633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3714" y="4258278"/>
                  <a:ext cx="96180" cy="38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Mont</a:t>
                  </a:r>
                </a:p>
              </p:txBody>
            </p:sp>
            <p:sp>
              <p:nvSpPr>
                <p:cNvPr id="434" name="Text Box 1437">
                  <a:extLst>
                    <a:ext uri="{FF2B5EF4-FFF2-40B4-BE49-F238E27FC236}">
                      <a16:creationId xmlns:a16="http://schemas.microsoft.com/office/drawing/2014/main" id="{C14F9EEC-1A64-4EDA-9423-B3FE2583AD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8569280">
                  <a:off x="2107438" y="3966566"/>
                  <a:ext cx="167113" cy="38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CO" sz="33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Angelópolis</a:t>
                  </a:r>
                </a:p>
              </p:txBody>
            </p:sp>
          </p:grpSp>
          <p:sp>
            <p:nvSpPr>
              <p:cNvPr id="411" name="Rectangle 1454">
                <a:extLst>
                  <a:ext uri="{FF2B5EF4-FFF2-40B4-BE49-F238E27FC236}">
                    <a16:creationId xmlns:a16="http://schemas.microsoft.com/office/drawing/2014/main" id="{F9CF3D0E-7D61-4A25-9B8C-66D2746A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237" y="4917422"/>
                <a:ext cx="162503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Caramanta</a:t>
                </a:r>
                <a:endPara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Rectangle 1445">
                <a:extLst>
                  <a:ext uri="{FF2B5EF4-FFF2-40B4-BE49-F238E27FC236}">
                    <a16:creationId xmlns:a16="http://schemas.microsoft.com/office/drawing/2014/main" id="{1AE5A6D1-36AE-4724-B591-9BEA22929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5403" y="4536054"/>
                <a:ext cx="163100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Pueblorrico</a:t>
                </a:r>
                <a:endPara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Rectangle 1445">
                <a:extLst>
                  <a:ext uri="{FF2B5EF4-FFF2-40B4-BE49-F238E27FC236}">
                    <a16:creationId xmlns:a16="http://schemas.microsoft.com/office/drawing/2014/main" id="{1AE5A6D1-36AE-4724-B591-9BEA22929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151" y="4584541"/>
                <a:ext cx="163100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Hisp</a:t>
                </a:r>
                <a:endPara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Rectangle 1453">
                <a:extLst>
                  <a:ext uri="{FF2B5EF4-FFF2-40B4-BE49-F238E27FC236}">
                    <a16:creationId xmlns:a16="http://schemas.microsoft.com/office/drawing/2014/main" id="{F888422D-B1ED-4018-8CCE-C1A6545BF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40003">
                <a:off x="2352190" y="4811229"/>
                <a:ext cx="76382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Valp</a:t>
                </a: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415" name="Rectangle 1453">
                <a:extLst>
                  <a:ext uri="{FF2B5EF4-FFF2-40B4-BE49-F238E27FC236}">
                    <a16:creationId xmlns:a16="http://schemas.microsoft.com/office/drawing/2014/main" id="{F888422D-B1ED-4018-8CCE-C1A6545BF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752" y="4659982"/>
                <a:ext cx="160205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La Pintada</a:t>
                </a:r>
              </a:p>
            </p:txBody>
          </p:sp>
          <p:sp>
            <p:nvSpPr>
              <p:cNvPr id="416" name="Text Box 1410">
                <a:extLst>
                  <a:ext uri="{FF2B5EF4-FFF2-40B4-BE49-F238E27FC236}">
                    <a16:creationId xmlns:a16="http://schemas.microsoft.com/office/drawing/2014/main" id="{DC18A3CC-49DB-4152-A3C0-2949871A3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983" y="3297360"/>
                <a:ext cx="129975" cy="3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Giraldo</a:t>
                </a:r>
              </a:p>
            </p:txBody>
          </p:sp>
          <p:sp>
            <p:nvSpPr>
              <p:cNvPr id="417" name="Rectangle 1476">
                <a:extLst>
                  <a:ext uri="{FF2B5EF4-FFF2-40B4-BE49-F238E27FC236}">
                    <a16:creationId xmlns:a16="http://schemas.microsoft.com/office/drawing/2014/main" id="{85B6BE2C-409C-4F31-AC21-2A5CB52B7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9570" y="4209871"/>
                <a:ext cx="136000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Amagá</a:t>
                </a:r>
                <a:endPara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Rectangle 1491">
                <a:extLst>
                  <a:ext uri="{FF2B5EF4-FFF2-40B4-BE49-F238E27FC236}">
                    <a16:creationId xmlns:a16="http://schemas.microsoft.com/office/drawing/2014/main" id="{DC35B1EA-3A86-4654-B1A8-6F5AE5A3A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654" y="4029759"/>
                <a:ext cx="136681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Envigado</a:t>
                </a:r>
              </a:p>
            </p:txBody>
          </p:sp>
          <p:sp>
            <p:nvSpPr>
              <p:cNvPr id="419" name="Rectangle 1491">
                <a:extLst>
                  <a:ext uri="{FF2B5EF4-FFF2-40B4-BE49-F238E27FC236}">
                    <a16:creationId xmlns:a16="http://schemas.microsoft.com/office/drawing/2014/main" id="{DC35B1EA-3A86-4654-B1A8-6F5AE5A3A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966" y="3975632"/>
                <a:ext cx="136681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Itaguí</a:t>
                </a:r>
                <a:endPara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Rectangle 1491">
                <a:extLst>
                  <a:ext uri="{FF2B5EF4-FFF2-40B4-BE49-F238E27FC236}">
                    <a16:creationId xmlns:a16="http://schemas.microsoft.com/office/drawing/2014/main" id="{DC35B1EA-3A86-4654-B1A8-6F5AE5A3A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7648" y="4030809"/>
                <a:ext cx="112041" cy="61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CO" sz="267" dirty="0">
                    <a:latin typeface="Arial" panose="020B0604020202020204" pitchFamily="34" charset="0"/>
                    <a:cs typeface="Arial" panose="020B0604020202020204" pitchFamily="34" charset="0"/>
                  </a:rPr>
                  <a:t>La Estrella</a:t>
                </a:r>
              </a:p>
            </p:txBody>
          </p:sp>
          <p:sp>
            <p:nvSpPr>
              <p:cNvPr id="421" name="Rectangle 1456">
                <a:extLst>
                  <a:ext uri="{FF2B5EF4-FFF2-40B4-BE49-F238E27FC236}">
                    <a16:creationId xmlns:a16="http://schemas.microsoft.com/office/drawing/2014/main" id="{A889507F-561E-4ED1-84B1-876943F90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753" y="3746070"/>
                <a:ext cx="82112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Copa</a:t>
                </a:r>
              </a:p>
            </p:txBody>
          </p:sp>
          <p:sp>
            <p:nvSpPr>
              <p:cNvPr id="422" name="Rectangle 1456">
                <a:extLst>
                  <a:ext uri="{FF2B5EF4-FFF2-40B4-BE49-F238E27FC236}">
                    <a16:creationId xmlns:a16="http://schemas.microsoft.com/office/drawing/2014/main" id="{A889507F-561E-4ED1-84B1-876943F90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8239" y="3675570"/>
                <a:ext cx="144305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Girardota</a:t>
                </a:r>
              </a:p>
            </p:txBody>
          </p:sp>
          <p:sp>
            <p:nvSpPr>
              <p:cNvPr id="423" name="Rectangle 1488">
                <a:extLst>
                  <a:ext uri="{FF2B5EF4-FFF2-40B4-BE49-F238E27FC236}">
                    <a16:creationId xmlns:a16="http://schemas.microsoft.com/office/drawing/2014/main" id="{21DA1D62-1DB2-44F0-8C84-A077791D8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475" y="3971977"/>
                <a:ext cx="137796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Marinilla</a:t>
                </a:r>
              </a:p>
            </p:txBody>
          </p:sp>
          <p:sp>
            <p:nvSpPr>
              <p:cNvPr id="424" name="Rectangle 1487">
                <a:extLst>
                  <a:ext uri="{FF2B5EF4-FFF2-40B4-BE49-F238E27FC236}">
                    <a16:creationId xmlns:a16="http://schemas.microsoft.com/office/drawing/2014/main" id="{DF4DA87A-2793-4E69-AD00-E05055A98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068" y="3924466"/>
                <a:ext cx="148186" cy="38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7620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CO" sz="3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s-ES_tradnl" altLang="es-CO" sz="3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Guatapé</a:t>
                </a:r>
                <a:endPara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8" name="Text Box 1370">
              <a:extLst>
                <a:ext uri="{FF2B5EF4-FFF2-40B4-BE49-F238E27FC236}">
                  <a16:creationId xmlns:a16="http://schemas.microsoft.com/office/drawing/2014/main" id="{40E9E8E1-9759-4020-9D20-BB498E165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3016" y="-47628"/>
              <a:ext cx="326325" cy="3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s-ES_tradnl" altLang="es-CO" sz="333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534" name="533 Rectángulo redondeado"/>
          <p:cNvSpPr/>
          <p:nvPr/>
        </p:nvSpPr>
        <p:spPr>
          <a:xfrm>
            <a:off x="7315529" y="1514038"/>
            <a:ext cx="3860311" cy="391679"/>
          </a:xfrm>
          <a:prstGeom prst="roundRect">
            <a:avLst>
              <a:gd name="adj" fmla="val 94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36" name="535 Rectángulo redondeado"/>
          <p:cNvSpPr/>
          <p:nvPr/>
        </p:nvSpPr>
        <p:spPr>
          <a:xfrm>
            <a:off x="10415940" y="1587810"/>
            <a:ext cx="685019" cy="2424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37" name="536 Rectángulo"/>
          <p:cNvSpPr/>
          <p:nvPr/>
        </p:nvSpPr>
        <p:spPr>
          <a:xfrm>
            <a:off x="10415940" y="1573170"/>
            <a:ext cx="690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188 </a:t>
            </a:r>
          </a:p>
        </p:txBody>
      </p:sp>
      <p:sp>
        <p:nvSpPr>
          <p:cNvPr id="538" name="537 Rectángulo"/>
          <p:cNvSpPr/>
          <p:nvPr/>
        </p:nvSpPr>
        <p:spPr>
          <a:xfrm>
            <a:off x="7371177" y="1508130"/>
            <a:ext cx="240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CO" sz="160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resoluciones</a:t>
            </a:r>
            <a:endParaRPr lang="es-CO" sz="1600" dirty="0">
              <a:solidFill>
                <a:srgbClr val="3262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5" name="Text Box 1438">
            <a:extLst>
              <a:ext uri="{FF2B5EF4-FFF2-40B4-BE49-F238E27FC236}">
                <a16:creationId xmlns:a16="http://schemas.microsoft.com/office/drawing/2014/main" id="{658AA16A-7A77-4980-8640-7D29C8D0D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1" y="5558174"/>
            <a:ext cx="204663" cy="5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CO" sz="333" dirty="0">
                <a:latin typeface="Arial" panose="020B0604020202020204" pitchFamily="34" charset="0"/>
                <a:cs typeface="Arial" panose="020B0604020202020204" pitchFamily="34" charset="0"/>
              </a:rPr>
              <a:t>Titiribí</a:t>
            </a:r>
          </a:p>
        </p:txBody>
      </p:sp>
      <p:sp>
        <p:nvSpPr>
          <p:cNvPr id="546" name="Rectangle 1491">
            <a:extLst>
              <a:ext uri="{FF2B5EF4-FFF2-40B4-BE49-F238E27FC236}">
                <a16:creationId xmlns:a16="http://schemas.microsoft.com/office/drawing/2014/main" id="{DC35B1EA-3A86-4654-B1A8-6F5AE5A3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380" y="5423307"/>
            <a:ext cx="182241" cy="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CO" sz="267" dirty="0" err="1">
                <a:latin typeface="Arial" panose="020B0604020202020204" pitchFamily="34" charset="0"/>
                <a:cs typeface="Arial" panose="020B0604020202020204" pitchFamily="34" charset="0"/>
              </a:rPr>
              <a:t>Sab</a:t>
            </a:r>
            <a:endParaRPr lang="es-ES_tradnl" altLang="es-CO" sz="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5" name="533 Rectángulo redondeado"/>
          <p:cNvSpPr/>
          <p:nvPr/>
        </p:nvSpPr>
        <p:spPr>
          <a:xfrm>
            <a:off x="7319502" y="2004082"/>
            <a:ext cx="3860311" cy="391679"/>
          </a:xfrm>
          <a:prstGeom prst="roundRect">
            <a:avLst>
              <a:gd name="adj" fmla="val 94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39" name="535 Rectángulo redondeado"/>
          <p:cNvSpPr/>
          <p:nvPr/>
        </p:nvSpPr>
        <p:spPr>
          <a:xfrm>
            <a:off x="10419913" y="2077854"/>
            <a:ext cx="685019" cy="2424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40" name="536 Rectángulo"/>
          <p:cNvSpPr/>
          <p:nvPr/>
        </p:nvSpPr>
        <p:spPr>
          <a:xfrm>
            <a:off x="10415940" y="2051771"/>
            <a:ext cx="690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98 </a:t>
            </a:r>
          </a:p>
        </p:txBody>
      </p:sp>
      <p:sp>
        <p:nvSpPr>
          <p:cNvPr id="541" name="537 Rectángulo"/>
          <p:cNvSpPr/>
          <p:nvPr/>
        </p:nvSpPr>
        <p:spPr>
          <a:xfrm>
            <a:off x="7373997" y="1998174"/>
            <a:ext cx="2223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600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</a:t>
            </a:r>
            <a:r>
              <a:rPr lang="es-CO" sz="160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municipios</a:t>
            </a:r>
            <a:endParaRPr lang="es-CO" sz="1600" dirty="0">
              <a:solidFill>
                <a:srgbClr val="3262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" name="533 Rectángulo redondeado"/>
          <p:cNvSpPr/>
          <p:nvPr/>
        </p:nvSpPr>
        <p:spPr>
          <a:xfrm>
            <a:off x="7312063" y="2553162"/>
            <a:ext cx="3860311" cy="391679"/>
          </a:xfrm>
          <a:prstGeom prst="roundRect">
            <a:avLst>
              <a:gd name="adj" fmla="val 94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54" name="535 Rectángulo redondeado"/>
          <p:cNvSpPr/>
          <p:nvPr/>
        </p:nvSpPr>
        <p:spPr>
          <a:xfrm>
            <a:off x="9321426" y="2626934"/>
            <a:ext cx="1776068" cy="2424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59" name="536 Rectángulo"/>
          <p:cNvSpPr/>
          <p:nvPr/>
        </p:nvSpPr>
        <p:spPr>
          <a:xfrm>
            <a:off x="9187862" y="2610956"/>
            <a:ext cx="2009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$ 90.936.021.129 </a:t>
            </a:r>
          </a:p>
        </p:txBody>
      </p:sp>
      <p:sp>
        <p:nvSpPr>
          <p:cNvPr id="563" name="537 Rectángulo"/>
          <p:cNvSpPr/>
          <p:nvPr/>
        </p:nvSpPr>
        <p:spPr>
          <a:xfrm>
            <a:off x="7263208" y="2547254"/>
            <a:ext cx="2040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600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proyectos</a:t>
            </a:r>
          </a:p>
        </p:txBody>
      </p:sp>
      <p:sp>
        <p:nvSpPr>
          <p:cNvPr id="564" name="533 Rectángulo redondeado"/>
          <p:cNvSpPr/>
          <p:nvPr/>
        </p:nvSpPr>
        <p:spPr>
          <a:xfrm>
            <a:off x="7312063" y="3078933"/>
            <a:ext cx="3860311" cy="391679"/>
          </a:xfrm>
          <a:prstGeom prst="roundRect">
            <a:avLst>
              <a:gd name="adj" fmla="val 9434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65" name="535 Rectángulo redondeado"/>
          <p:cNvSpPr/>
          <p:nvPr/>
        </p:nvSpPr>
        <p:spPr>
          <a:xfrm>
            <a:off x="9321426" y="3156617"/>
            <a:ext cx="1776068" cy="2385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566" name="536 Rectángulo"/>
          <p:cNvSpPr/>
          <p:nvPr/>
        </p:nvSpPr>
        <p:spPr>
          <a:xfrm>
            <a:off x="9146315" y="3162300"/>
            <a:ext cx="2038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$ 86.810.746.485</a:t>
            </a:r>
          </a:p>
        </p:txBody>
      </p:sp>
      <p:sp>
        <p:nvSpPr>
          <p:cNvPr id="603" name="537 Rectángulo"/>
          <p:cNvSpPr/>
          <p:nvPr/>
        </p:nvSpPr>
        <p:spPr>
          <a:xfrm>
            <a:off x="7263208" y="312142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400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Gobant</a:t>
            </a:r>
          </a:p>
        </p:txBody>
      </p:sp>
      <p:sp>
        <p:nvSpPr>
          <p:cNvPr id="604" name="533 Rectángulo redondeado"/>
          <p:cNvSpPr/>
          <p:nvPr/>
        </p:nvSpPr>
        <p:spPr>
          <a:xfrm>
            <a:off x="7312063" y="3630378"/>
            <a:ext cx="3860311" cy="391679"/>
          </a:xfrm>
          <a:prstGeom prst="roundRect">
            <a:avLst>
              <a:gd name="adj" fmla="val 9434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605" name="535 Rectángulo redondeado"/>
          <p:cNvSpPr/>
          <p:nvPr/>
        </p:nvSpPr>
        <p:spPr>
          <a:xfrm>
            <a:off x="9321426" y="3708062"/>
            <a:ext cx="1776068" cy="2385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606" name="536 Rectángulo"/>
          <p:cNvSpPr/>
          <p:nvPr/>
        </p:nvSpPr>
        <p:spPr>
          <a:xfrm>
            <a:off x="9070114" y="3687717"/>
            <a:ext cx="2117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   2.935.733.386 </a:t>
            </a:r>
          </a:p>
        </p:txBody>
      </p:sp>
      <p:sp>
        <p:nvSpPr>
          <p:cNvPr id="607" name="537 Rectángulo"/>
          <p:cNvSpPr/>
          <p:nvPr/>
        </p:nvSpPr>
        <p:spPr>
          <a:xfrm>
            <a:off x="7263209" y="3672866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400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Municipios</a:t>
            </a:r>
          </a:p>
        </p:txBody>
      </p:sp>
      <p:sp>
        <p:nvSpPr>
          <p:cNvPr id="608" name="533 Rectángulo redondeado"/>
          <p:cNvSpPr/>
          <p:nvPr/>
        </p:nvSpPr>
        <p:spPr>
          <a:xfrm>
            <a:off x="7314821" y="4162906"/>
            <a:ext cx="3860311" cy="391679"/>
          </a:xfrm>
          <a:prstGeom prst="roundRect">
            <a:avLst>
              <a:gd name="adj" fmla="val 9434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609" name="535 Rectángulo redondeado"/>
          <p:cNvSpPr/>
          <p:nvPr/>
        </p:nvSpPr>
        <p:spPr>
          <a:xfrm>
            <a:off x="9324183" y="4240590"/>
            <a:ext cx="1776068" cy="2385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rgbClr val="326233"/>
              </a:solidFill>
            </a:endParaRPr>
          </a:p>
        </p:txBody>
      </p:sp>
      <p:sp>
        <p:nvSpPr>
          <p:cNvPr id="610" name="536 Rectángulo"/>
          <p:cNvSpPr/>
          <p:nvPr/>
        </p:nvSpPr>
        <p:spPr>
          <a:xfrm>
            <a:off x="9146315" y="4234909"/>
            <a:ext cx="2042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$   1.189.541.258</a:t>
            </a:r>
          </a:p>
        </p:txBody>
      </p:sp>
      <p:sp>
        <p:nvSpPr>
          <p:cNvPr id="611" name="537 Rectángulo"/>
          <p:cNvSpPr/>
          <p:nvPr/>
        </p:nvSpPr>
        <p:spPr>
          <a:xfrm>
            <a:off x="7265965" y="4205394"/>
            <a:ext cx="132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400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ESE</a:t>
            </a:r>
          </a:p>
        </p:txBody>
      </p:sp>
      <p:sp>
        <p:nvSpPr>
          <p:cNvPr id="613" name="Rectángulo 612"/>
          <p:cNvSpPr/>
          <p:nvPr/>
        </p:nvSpPr>
        <p:spPr>
          <a:xfrm>
            <a:off x="7244288" y="4701142"/>
            <a:ext cx="48526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00" b="1" i="1" u="sng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Inversión: </a:t>
            </a:r>
            <a:r>
              <a:rPr lang="es-CO" sz="800" b="1" i="1" dirty="0">
                <a:solidFill>
                  <a:srgbClr val="326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Dotación, Telemedicina,  Infraestructura obra, estudios y diseños,  TICS, ambulancia</a:t>
            </a:r>
            <a:endParaRPr lang="en-US" sz="800" b="1" i="1" dirty="0">
              <a:solidFill>
                <a:srgbClr val="326233"/>
              </a:solidFill>
            </a:endParaRPr>
          </a:p>
        </p:txBody>
      </p:sp>
      <p:sp>
        <p:nvSpPr>
          <p:cNvPr id="2" name="Redondear rectángulo de esquina del mismo lado 1">
            <a:extLst>
              <a:ext uri="{FF2B5EF4-FFF2-40B4-BE49-F238E27FC236}">
                <a16:creationId xmlns:a16="http://schemas.microsoft.com/office/drawing/2014/main" id="{A2A0C77C-DD76-B044-A3B3-4CD5143AF17F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12" name="543 Rectángulo"/>
          <p:cNvSpPr/>
          <p:nvPr/>
        </p:nvSpPr>
        <p:spPr>
          <a:xfrm>
            <a:off x="56230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Seccional de Salud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1771BF-AD0B-5247-A379-38EAF3B49C77}"/>
              </a:ext>
            </a:extLst>
          </p:cNvPr>
          <p:cNvSpPr txBox="1"/>
          <p:nvPr/>
        </p:nvSpPr>
        <p:spPr>
          <a:xfrm>
            <a:off x="7244288" y="992693"/>
            <a:ext cx="346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3262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Fortalecimientos a la red</a:t>
            </a:r>
          </a:p>
        </p:txBody>
      </p:sp>
      <p:pic>
        <p:nvPicPr>
          <p:cNvPr id="543" name="Imagen 542">
            <a:extLst>
              <a:ext uri="{FF2B5EF4-FFF2-40B4-BE49-F238E27FC236}">
                <a16:creationId xmlns:a16="http://schemas.microsoft.com/office/drawing/2014/main" id="{28083EFF-E981-1643-8E09-B9543C4C3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848" y="5803437"/>
            <a:ext cx="3303862" cy="119814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E337FF3-19BE-4D4E-9B0E-3280E4DFC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334226"/>
              </p:ext>
            </p:extLst>
          </p:nvPr>
        </p:nvGraphicFramePr>
        <p:xfrm>
          <a:off x="6069685" y="5402195"/>
          <a:ext cx="5882160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551">
                  <a:extLst>
                    <a:ext uri="{9D8B030D-6E8A-4147-A177-3AD203B41FA5}">
                      <a16:colId xmlns:a16="http://schemas.microsoft.com/office/drawing/2014/main" val="3620333168"/>
                    </a:ext>
                  </a:extLst>
                </a:gridCol>
                <a:gridCol w="642551">
                  <a:extLst>
                    <a:ext uri="{9D8B030D-6E8A-4147-A177-3AD203B41FA5}">
                      <a16:colId xmlns:a16="http://schemas.microsoft.com/office/drawing/2014/main" val="1573324549"/>
                    </a:ext>
                  </a:extLst>
                </a:gridCol>
                <a:gridCol w="902043">
                  <a:extLst>
                    <a:ext uri="{9D8B030D-6E8A-4147-A177-3AD203B41FA5}">
                      <a16:colId xmlns:a16="http://schemas.microsoft.com/office/drawing/2014/main" val="1189637653"/>
                    </a:ext>
                  </a:extLst>
                </a:gridCol>
                <a:gridCol w="840260">
                  <a:extLst>
                    <a:ext uri="{9D8B030D-6E8A-4147-A177-3AD203B41FA5}">
                      <a16:colId xmlns:a16="http://schemas.microsoft.com/office/drawing/2014/main" val="3662206222"/>
                    </a:ext>
                  </a:extLst>
                </a:gridCol>
                <a:gridCol w="912807">
                  <a:extLst>
                    <a:ext uri="{9D8B030D-6E8A-4147-A177-3AD203B41FA5}">
                      <a16:colId xmlns:a16="http://schemas.microsoft.com/office/drawing/2014/main" val="3407552149"/>
                    </a:ext>
                  </a:extLst>
                </a:gridCol>
                <a:gridCol w="893081">
                  <a:extLst>
                    <a:ext uri="{9D8B030D-6E8A-4147-A177-3AD203B41FA5}">
                      <a16:colId xmlns:a16="http://schemas.microsoft.com/office/drawing/2014/main" val="4261435319"/>
                    </a:ext>
                  </a:extLst>
                </a:gridCol>
                <a:gridCol w="1048867">
                  <a:extLst>
                    <a:ext uri="{9D8B030D-6E8A-4147-A177-3AD203B41FA5}">
                      <a16:colId xmlns:a16="http://schemas.microsoft.com/office/drawing/2014/main" val="373038558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Municipios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Número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Asignación Gobernación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Asignación 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Asignación Municipio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Asignación Ministerio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0" i="0" u="none" strike="noStrike" dirty="0">
                          <a:solidFill>
                            <a:srgbClr val="116B11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4900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i="0" u="none" strike="noStrike" dirty="0"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48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i="0" u="none" strike="noStrike" dirty="0"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53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                                            $35.153.100.256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$394.934.812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$20.883.619.347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$2.699.999.992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$59.131.654.407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665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57930"/>
                  </a:ext>
                </a:extLst>
              </a:tr>
            </a:tbl>
          </a:graphicData>
        </a:graphic>
      </p:graphicFrame>
      <p:sp>
        <p:nvSpPr>
          <p:cNvPr id="300" name="CuadroTexto 299">
            <a:extLst>
              <a:ext uri="{FF2B5EF4-FFF2-40B4-BE49-F238E27FC236}">
                <a16:creationId xmlns:a16="http://schemas.microsoft.com/office/drawing/2014/main" id="{57423E51-9659-484C-97BC-74654FED8D4B}"/>
              </a:ext>
            </a:extLst>
          </p:cNvPr>
          <p:cNvSpPr txBox="1"/>
          <p:nvPr/>
        </p:nvSpPr>
        <p:spPr>
          <a:xfrm>
            <a:off x="5535317" y="5101984"/>
            <a:ext cx="356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r"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ctr"/>
            <a:r>
              <a:rPr lang="es-CO" sz="1400" dirty="0">
                <a:solidFill>
                  <a:srgbClr val="116B11"/>
                </a:solidFill>
              </a:rPr>
              <a:t>POSTERIOR LEY GARANTÍAS</a:t>
            </a:r>
          </a:p>
        </p:txBody>
      </p:sp>
    </p:spTree>
    <p:extLst>
      <p:ext uri="{BB962C8B-B14F-4D97-AF65-F5344CB8AC3E}">
        <p14:creationId xmlns:p14="http://schemas.microsoft.com/office/powerpoint/2010/main" val="420302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3DCE903-4CFF-B347-98CC-8159858B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9" y="308610"/>
            <a:ext cx="11643360" cy="6549390"/>
          </a:xfrm>
          <a:prstGeom prst="rect">
            <a:avLst/>
          </a:prstGeom>
        </p:spPr>
      </p:pic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8C156138-AEB3-470C-AA50-5C79A207C727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543 Rectángulo">
            <a:extLst>
              <a:ext uri="{FF2B5EF4-FFF2-40B4-BE49-F238E27FC236}">
                <a16:creationId xmlns:a16="http://schemas.microsoft.com/office/drawing/2014/main" id="{7771F1B3-4FB0-4C11-8744-592EF696878A}"/>
              </a:ext>
            </a:extLst>
          </p:cNvPr>
          <p:cNvSpPr/>
          <p:nvPr/>
        </p:nvSpPr>
        <p:spPr>
          <a:xfrm>
            <a:off x="56230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de Inclusión Social y Familia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ECB076-3E47-4712-B897-C61099F0E510}"/>
              </a:ext>
            </a:extLst>
          </p:cNvPr>
          <p:cNvSpPr txBox="1"/>
          <p:nvPr/>
        </p:nvSpPr>
        <p:spPr>
          <a:xfrm>
            <a:off x="8461780" y="5932027"/>
            <a:ext cx="3560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r"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ctr"/>
            <a:r>
              <a:rPr lang="es-CO" sz="1100" dirty="0">
                <a:solidFill>
                  <a:srgbClr val="116B11"/>
                </a:solidFill>
              </a:rPr>
              <a:t>POSTERIOR LEY GARANTÍAS</a:t>
            </a:r>
          </a:p>
        </p:txBody>
      </p:sp>
    </p:spTree>
    <p:extLst>
      <p:ext uri="{BB962C8B-B14F-4D97-AF65-F5344CB8AC3E}">
        <p14:creationId xmlns:p14="http://schemas.microsoft.com/office/powerpoint/2010/main" val="76513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n 348">
            <a:extLst>
              <a:ext uri="{FF2B5EF4-FFF2-40B4-BE49-F238E27FC236}">
                <a16:creationId xmlns:a16="http://schemas.microsoft.com/office/drawing/2014/main" id="{1A0F6A61-E051-3940-A52A-EC1E0247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3171" r="18107" b="15771"/>
          <a:stretch/>
        </p:blipFill>
        <p:spPr>
          <a:xfrm>
            <a:off x="0" y="-8024"/>
            <a:ext cx="12188414" cy="6866024"/>
          </a:xfrm>
          <a:prstGeom prst="rect">
            <a:avLst/>
          </a:prstGeom>
        </p:spPr>
      </p:pic>
      <p:sp>
        <p:nvSpPr>
          <p:cNvPr id="350" name="Rectángulo 349">
            <a:extLst>
              <a:ext uri="{FF2B5EF4-FFF2-40B4-BE49-F238E27FC236}">
                <a16:creationId xmlns:a16="http://schemas.microsoft.com/office/drawing/2014/main" id="{8B6CB2DD-8DB5-8949-9F65-4698243D1F77}"/>
              </a:ext>
            </a:extLst>
          </p:cNvPr>
          <p:cNvSpPr/>
          <p:nvPr/>
        </p:nvSpPr>
        <p:spPr>
          <a:xfrm>
            <a:off x="12729" y="0"/>
            <a:ext cx="12192000" cy="6858000"/>
          </a:xfrm>
          <a:prstGeom prst="rect">
            <a:avLst/>
          </a:prstGeom>
          <a:solidFill>
            <a:schemeClr val="bg1">
              <a:alpha val="659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28DB2D6F-7E47-9536-DFB9-5728ED0626BE}"/>
              </a:ext>
            </a:extLst>
          </p:cNvPr>
          <p:cNvSpPr txBox="1"/>
          <p:nvPr/>
        </p:nvSpPr>
        <p:spPr>
          <a:xfrm>
            <a:off x="6682187" y="607403"/>
            <a:ext cx="5240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r">
              <a:defRPr sz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CO" sz="1600" dirty="0">
                <a:solidFill>
                  <a:srgbClr val="116B11"/>
                </a:solidFill>
              </a:rPr>
              <a:t>INFRAESTRUCTURA DEPORTIVA Y RECREATIVA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A8B9E83-8F42-FF32-F84B-69CC00EDCEE1}"/>
              </a:ext>
            </a:extLst>
          </p:cNvPr>
          <p:cNvSpPr txBox="1"/>
          <p:nvPr/>
        </p:nvSpPr>
        <p:spPr>
          <a:xfrm>
            <a:off x="9034601" y="915503"/>
            <a:ext cx="664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JAC</a:t>
            </a:r>
          </a:p>
        </p:txBody>
      </p: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09DFE045-08FA-A491-3595-8AEB87FBB6A1}"/>
              </a:ext>
            </a:extLst>
          </p:cNvPr>
          <p:cNvGrpSpPr/>
          <p:nvPr/>
        </p:nvGrpSpPr>
        <p:grpSpPr>
          <a:xfrm>
            <a:off x="7264676" y="1008257"/>
            <a:ext cx="4685573" cy="1380847"/>
            <a:chOff x="7544263" y="1266214"/>
            <a:chExt cx="4685573" cy="1380847"/>
          </a:xfrm>
        </p:grpSpPr>
        <p:grpSp>
          <p:nvGrpSpPr>
            <p:cNvPr id="464" name="Grupo 463">
              <a:extLst>
                <a:ext uri="{FF2B5EF4-FFF2-40B4-BE49-F238E27FC236}">
                  <a16:creationId xmlns:a16="http://schemas.microsoft.com/office/drawing/2014/main" id="{2C0FB8B5-CA3A-53B1-B145-94327909D856}"/>
                </a:ext>
              </a:extLst>
            </p:cNvPr>
            <p:cNvGrpSpPr/>
            <p:nvPr/>
          </p:nvGrpSpPr>
          <p:grpSpPr>
            <a:xfrm>
              <a:off x="8863070" y="1977988"/>
              <a:ext cx="3366766" cy="669073"/>
              <a:chOff x="8544925" y="3881794"/>
              <a:chExt cx="3366766" cy="669073"/>
            </a:xfrm>
          </p:grpSpPr>
          <p:sp>
            <p:nvSpPr>
              <p:cNvPr id="457" name="Rectángulo redondeado 440">
                <a:extLst>
                  <a:ext uri="{FF2B5EF4-FFF2-40B4-BE49-F238E27FC236}">
                    <a16:creationId xmlns:a16="http://schemas.microsoft.com/office/drawing/2014/main" id="{6CC998BE-7C58-0A2E-2E71-C872832EBA80}"/>
                  </a:ext>
                </a:extLst>
              </p:cNvPr>
              <p:cNvSpPr/>
              <p:nvPr/>
            </p:nvSpPr>
            <p:spPr>
              <a:xfrm>
                <a:off x="10549931" y="4226782"/>
                <a:ext cx="1281742" cy="287949"/>
              </a:xfrm>
              <a:prstGeom prst="roundRect">
                <a:avLst>
                  <a:gd name="adj" fmla="val 26796"/>
                </a:avLst>
              </a:prstGeom>
              <a:solidFill>
                <a:schemeClr val="bg1"/>
              </a:solidFill>
              <a:ln w="3175">
                <a:solidFill>
                  <a:srgbClr val="023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55" dirty="0">
                  <a:latin typeface="Arial Narrow" panose="020B0604020202020204" pitchFamily="34" charset="0"/>
                  <a:ea typeface="Segoe UI Historic" panose="020B0502040204020203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77" name="Rectángulo redondeado 440">
                <a:extLst>
                  <a:ext uri="{FF2B5EF4-FFF2-40B4-BE49-F238E27FC236}">
                    <a16:creationId xmlns:a16="http://schemas.microsoft.com/office/drawing/2014/main" id="{FAD21E52-19AB-B743-52C4-1FD9B994957D}"/>
                  </a:ext>
                </a:extLst>
              </p:cNvPr>
              <p:cNvSpPr/>
              <p:nvPr/>
            </p:nvSpPr>
            <p:spPr>
              <a:xfrm>
                <a:off x="10547410" y="3937982"/>
                <a:ext cx="1271796" cy="275095"/>
              </a:xfrm>
              <a:prstGeom prst="roundRect">
                <a:avLst>
                  <a:gd name="adj" fmla="val 26796"/>
                </a:avLst>
              </a:prstGeom>
              <a:solidFill>
                <a:schemeClr val="bg1"/>
              </a:solidFill>
              <a:ln w="3175">
                <a:solidFill>
                  <a:srgbClr val="023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55" dirty="0">
                  <a:latin typeface="Arial Narrow" panose="020B0604020202020204" pitchFamily="34" charset="0"/>
                  <a:ea typeface="Segoe UI Historic" panose="020B0502040204020203" pitchFamily="34" charset="0"/>
                  <a:cs typeface="Arial Narrow" panose="020B0604020202020204" pitchFamily="34" charset="0"/>
                </a:endParaRPr>
              </a:p>
            </p:txBody>
          </p:sp>
          <p:grpSp>
            <p:nvGrpSpPr>
              <p:cNvPr id="456" name="Grupo 455">
                <a:extLst>
                  <a:ext uri="{FF2B5EF4-FFF2-40B4-BE49-F238E27FC236}">
                    <a16:creationId xmlns:a16="http://schemas.microsoft.com/office/drawing/2014/main" id="{569550F7-FA9C-D66A-6526-6A72EB0E2E3C}"/>
                  </a:ext>
                </a:extLst>
              </p:cNvPr>
              <p:cNvGrpSpPr/>
              <p:nvPr/>
            </p:nvGrpSpPr>
            <p:grpSpPr>
              <a:xfrm>
                <a:off x="8544925" y="3881794"/>
                <a:ext cx="2754895" cy="669073"/>
                <a:chOff x="10002467" y="3898599"/>
                <a:chExt cx="2754895" cy="669073"/>
              </a:xfrm>
            </p:grpSpPr>
            <p:grpSp>
              <p:nvGrpSpPr>
                <p:cNvPr id="63" name="Grupo 62">
                  <a:extLst>
                    <a:ext uri="{FF2B5EF4-FFF2-40B4-BE49-F238E27FC236}">
                      <a16:creationId xmlns:a16="http://schemas.microsoft.com/office/drawing/2014/main" id="{88788D03-0994-F5AF-977E-6F8458EE2082}"/>
                    </a:ext>
                  </a:extLst>
                </p:cNvPr>
                <p:cNvGrpSpPr/>
                <p:nvPr/>
              </p:nvGrpSpPr>
              <p:grpSpPr>
                <a:xfrm>
                  <a:off x="10002467" y="3898599"/>
                  <a:ext cx="2754895" cy="669073"/>
                  <a:chOff x="7586863" y="2566226"/>
                  <a:chExt cx="2186505" cy="669073"/>
                </a:xfrm>
              </p:grpSpPr>
              <p:sp>
                <p:nvSpPr>
                  <p:cNvPr id="448" name="Rectángulo redondeado 440">
                    <a:extLst>
                      <a:ext uri="{FF2B5EF4-FFF2-40B4-BE49-F238E27FC236}">
                        <a16:creationId xmlns:a16="http://schemas.microsoft.com/office/drawing/2014/main" id="{70AB9D68-D058-2811-65FC-2D715A32662E}"/>
                      </a:ext>
                    </a:extLst>
                  </p:cNvPr>
                  <p:cNvSpPr/>
                  <p:nvPr/>
                </p:nvSpPr>
                <p:spPr>
                  <a:xfrm>
                    <a:off x="7655526" y="2626097"/>
                    <a:ext cx="1501266" cy="572032"/>
                  </a:xfrm>
                  <a:prstGeom prst="roundRect">
                    <a:avLst>
                      <a:gd name="adj" fmla="val 26796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2352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1155" dirty="0">
                      <a:latin typeface="Arial Narrow" panose="020B0604020202020204" pitchFamily="34" charset="0"/>
                      <a:ea typeface="Segoe UI Historic" panose="020B0502040204020203" pitchFamily="34" charset="0"/>
                      <a:cs typeface="Arial Narrow" panose="020B0604020202020204" pitchFamily="34" charset="0"/>
                    </a:endParaRPr>
                  </a:p>
                </p:txBody>
              </p:sp>
              <p:sp>
                <p:nvSpPr>
                  <p:cNvPr id="449" name="CuadroTexto 448">
                    <a:extLst>
                      <a:ext uri="{FF2B5EF4-FFF2-40B4-BE49-F238E27FC236}">
                        <a16:creationId xmlns:a16="http://schemas.microsoft.com/office/drawing/2014/main" id="{D026096D-73BC-1EAC-24AE-167265FDDC72}"/>
                      </a:ext>
                    </a:extLst>
                  </p:cNvPr>
                  <p:cNvSpPr txBox="1"/>
                  <p:nvPr/>
                </p:nvSpPr>
                <p:spPr>
                  <a:xfrm>
                    <a:off x="7917779" y="2566226"/>
                    <a:ext cx="1173232" cy="5447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sz="2940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69.518</a:t>
                    </a:r>
                  </a:p>
                </p:txBody>
              </p:sp>
              <p:sp>
                <p:nvSpPr>
                  <p:cNvPr id="450" name="CuadroTexto 449">
                    <a:extLst>
                      <a:ext uri="{FF2B5EF4-FFF2-40B4-BE49-F238E27FC236}">
                        <a16:creationId xmlns:a16="http://schemas.microsoft.com/office/drawing/2014/main" id="{ED1B5CC7-925F-C3C9-D0CC-E90329D1AE3A}"/>
                      </a:ext>
                    </a:extLst>
                  </p:cNvPr>
                  <p:cNvSpPr txBox="1"/>
                  <p:nvPr/>
                </p:nvSpPr>
                <p:spPr>
                  <a:xfrm>
                    <a:off x="7586863" y="2938794"/>
                    <a:ext cx="1517598" cy="270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sz="1155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millones invertidos</a:t>
                    </a:r>
                  </a:p>
                </p:txBody>
              </p:sp>
              <p:sp>
                <p:nvSpPr>
                  <p:cNvPr id="451" name="Rectángulo redondeado 418">
                    <a:extLst>
                      <a:ext uri="{FF2B5EF4-FFF2-40B4-BE49-F238E27FC236}">
                        <a16:creationId xmlns:a16="http://schemas.microsoft.com/office/drawing/2014/main" id="{7DCA9DAD-5268-91DC-DCCB-8B82C013934B}"/>
                      </a:ext>
                    </a:extLst>
                  </p:cNvPr>
                  <p:cNvSpPr/>
                  <p:nvPr/>
                </p:nvSpPr>
                <p:spPr>
                  <a:xfrm>
                    <a:off x="7655526" y="2628032"/>
                    <a:ext cx="522280" cy="572032"/>
                  </a:xfrm>
                  <a:prstGeom prst="roundRect">
                    <a:avLst>
                      <a:gd name="adj" fmla="val 25138"/>
                    </a:avLst>
                  </a:prstGeom>
                  <a:solidFill>
                    <a:srgbClr val="92D05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49140" rIns="0" rtlCol="0" anchor="ctr"/>
                  <a:lstStyle/>
                  <a:p>
                    <a:pPr algn="ctr"/>
                    <a:endParaRPr lang="es-CO" sz="1260" dirty="0">
                      <a:latin typeface="Arial Narrow" panose="020B0604020202020204" pitchFamily="34" charset="0"/>
                      <a:ea typeface="Segoe UI Historic" panose="020B0502040204020203" pitchFamily="34" charset="0"/>
                      <a:cs typeface="Arial Narrow" panose="020B0604020202020204" pitchFamily="34" charset="0"/>
                    </a:endParaRPr>
                  </a:p>
                </p:txBody>
              </p:sp>
              <p:sp>
                <p:nvSpPr>
                  <p:cNvPr id="458" name="CuadroTexto 457">
                    <a:extLst>
                      <a:ext uri="{FF2B5EF4-FFF2-40B4-BE49-F238E27FC236}">
                        <a16:creationId xmlns:a16="http://schemas.microsoft.com/office/drawing/2014/main" id="{73301EE6-771C-C05C-FE25-AB68A9F0F08D}"/>
                      </a:ext>
                    </a:extLst>
                  </p:cNvPr>
                  <p:cNvSpPr txBox="1"/>
                  <p:nvPr/>
                </p:nvSpPr>
                <p:spPr>
                  <a:xfrm>
                    <a:off x="9110690" y="2576974"/>
                    <a:ext cx="66267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52.223</a:t>
                    </a:r>
                    <a:endParaRPr lang="es-CO" sz="900" dirty="0">
                      <a:latin typeface="Arial Narrow" panose="020B0604020202020204" pitchFamily="34" charset="0"/>
                      <a:cs typeface="Arial Narrow" panose="020B0604020202020204" pitchFamily="34" charset="0"/>
                    </a:endParaRPr>
                  </a:p>
                </p:txBody>
              </p:sp>
              <p:sp>
                <p:nvSpPr>
                  <p:cNvPr id="461" name="CuadroTexto 460">
                    <a:extLst>
                      <a:ext uri="{FF2B5EF4-FFF2-40B4-BE49-F238E27FC236}">
                        <a16:creationId xmlns:a16="http://schemas.microsoft.com/office/drawing/2014/main" id="{C9A027D1-46B8-5396-2B22-40317A77A998}"/>
                      </a:ext>
                    </a:extLst>
                  </p:cNvPr>
                  <p:cNvSpPr txBox="1"/>
                  <p:nvPr/>
                </p:nvSpPr>
                <p:spPr>
                  <a:xfrm>
                    <a:off x="9105614" y="2865967"/>
                    <a:ext cx="66267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17.295</a:t>
                    </a:r>
                    <a:endParaRPr lang="es-CO" sz="900" dirty="0">
                      <a:latin typeface="Arial Narrow" panose="020B0604020202020204" pitchFamily="34" charset="0"/>
                      <a:cs typeface="Arial Narrow" panose="020B0604020202020204" pitchFamily="34" charset="0"/>
                    </a:endParaRPr>
                  </a:p>
                </p:txBody>
              </p:sp>
            </p:grpSp>
            <p:pic>
              <p:nvPicPr>
                <p:cNvPr id="56" name="Imagen 55" descr="Icono&#10;&#10;Descripción generada automáticamente">
                  <a:extLst>
                    <a:ext uri="{FF2B5EF4-FFF2-40B4-BE49-F238E27FC236}">
                      <a16:creationId xmlns:a16="http://schemas.microsoft.com/office/drawing/2014/main" id="{0019C87D-5D9C-A5B7-FA44-E76949C25F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18130" y="4049481"/>
                  <a:ext cx="388538" cy="388538"/>
                </a:xfrm>
                <a:prstGeom prst="rect">
                  <a:avLst/>
                </a:prstGeom>
              </p:spPr>
            </p:pic>
          </p:grpSp>
          <p:sp>
            <p:nvSpPr>
              <p:cNvPr id="462" name="CuadroTexto 461">
                <a:extLst>
                  <a:ext uri="{FF2B5EF4-FFF2-40B4-BE49-F238E27FC236}">
                    <a16:creationId xmlns:a16="http://schemas.microsoft.com/office/drawing/2014/main" id="{A02F75B1-C9C0-D7CA-3CD2-ED3EDC898E4B}"/>
                  </a:ext>
                </a:extLst>
              </p:cNvPr>
              <p:cNvSpPr txBox="1"/>
              <p:nvPr/>
            </p:nvSpPr>
            <p:spPr>
              <a:xfrm>
                <a:off x="11149798" y="3910369"/>
                <a:ext cx="7618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Millones INDEPORTES</a:t>
                </a:r>
              </a:p>
            </p:txBody>
          </p:sp>
          <p:sp>
            <p:nvSpPr>
              <p:cNvPr id="463" name="CuadroTexto 462">
                <a:extLst>
                  <a:ext uri="{FF2B5EF4-FFF2-40B4-BE49-F238E27FC236}">
                    <a16:creationId xmlns:a16="http://schemas.microsoft.com/office/drawing/2014/main" id="{97BA5C2D-4FC9-755B-487A-8C6049F37DBA}"/>
                  </a:ext>
                </a:extLst>
              </p:cNvPr>
              <p:cNvSpPr txBox="1"/>
              <p:nvPr/>
            </p:nvSpPr>
            <p:spPr>
              <a:xfrm>
                <a:off x="11168198" y="4205947"/>
                <a:ext cx="709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Millones </a:t>
                </a:r>
              </a:p>
              <a:p>
                <a:pPr algn="just"/>
                <a:r>
                  <a:rPr lang="es-CO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MUNICIPIOS</a:t>
                </a:r>
              </a:p>
            </p:txBody>
          </p:sp>
        </p:grpSp>
        <p:grpSp>
          <p:nvGrpSpPr>
            <p:cNvPr id="126" name="Grupo 125">
              <a:extLst>
                <a:ext uri="{FF2B5EF4-FFF2-40B4-BE49-F238E27FC236}">
                  <a16:creationId xmlns:a16="http://schemas.microsoft.com/office/drawing/2014/main" id="{336B85D9-C684-4115-97CE-698B1746AA1F}"/>
                </a:ext>
              </a:extLst>
            </p:cNvPr>
            <p:cNvGrpSpPr/>
            <p:nvPr/>
          </p:nvGrpSpPr>
          <p:grpSpPr>
            <a:xfrm>
              <a:off x="7544263" y="1266214"/>
              <a:ext cx="4624787" cy="690566"/>
              <a:chOff x="7518022" y="1030328"/>
              <a:chExt cx="4624787" cy="690566"/>
            </a:xfrm>
          </p:grpSpPr>
          <p:grpSp>
            <p:nvGrpSpPr>
              <p:cNvPr id="486" name="Grupo 485">
                <a:extLst>
                  <a:ext uri="{FF2B5EF4-FFF2-40B4-BE49-F238E27FC236}">
                    <a16:creationId xmlns:a16="http://schemas.microsoft.com/office/drawing/2014/main" id="{920360D1-DC78-ACA6-FE38-48A01BAE3CF5}"/>
                  </a:ext>
                </a:extLst>
              </p:cNvPr>
              <p:cNvGrpSpPr/>
              <p:nvPr/>
            </p:nvGrpSpPr>
            <p:grpSpPr>
              <a:xfrm>
                <a:off x="7518022" y="1037452"/>
                <a:ext cx="1501266" cy="683442"/>
                <a:chOff x="8458355" y="903455"/>
                <a:chExt cx="1501266" cy="683442"/>
              </a:xfrm>
            </p:grpSpPr>
            <p:grpSp>
              <p:nvGrpSpPr>
                <p:cNvPr id="477" name="Grupo 476">
                  <a:extLst>
                    <a:ext uri="{FF2B5EF4-FFF2-40B4-BE49-F238E27FC236}">
                      <a16:creationId xmlns:a16="http://schemas.microsoft.com/office/drawing/2014/main" id="{4C936D3F-5C33-279A-466C-9E5094DAE802}"/>
                    </a:ext>
                  </a:extLst>
                </p:cNvPr>
                <p:cNvGrpSpPr/>
                <p:nvPr/>
              </p:nvGrpSpPr>
              <p:grpSpPr>
                <a:xfrm>
                  <a:off x="8458355" y="903455"/>
                  <a:ext cx="1501266" cy="683442"/>
                  <a:chOff x="7655526" y="2626097"/>
                  <a:chExt cx="1501266" cy="683442"/>
                </a:xfrm>
              </p:grpSpPr>
              <p:sp>
                <p:nvSpPr>
                  <p:cNvPr id="479" name="Rectángulo redondeado 440">
                    <a:extLst>
                      <a:ext uri="{FF2B5EF4-FFF2-40B4-BE49-F238E27FC236}">
                        <a16:creationId xmlns:a16="http://schemas.microsoft.com/office/drawing/2014/main" id="{6807AFEB-BDFF-D464-2EFF-65AACE4F7F60}"/>
                      </a:ext>
                    </a:extLst>
                  </p:cNvPr>
                  <p:cNvSpPr/>
                  <p:nvPr/>
                </p:nvSpPr>
                <p:spPr>
                  <a:xfrm>
                    <a:off x="7655526" y="2626097"/>
                    <a:ext cx="1501266" cy="683442"/>
                  </a:xfrm>
                  <a:prstGeom prst="roundRect">
                    <a:avLst>
                      <a:gd name="adj" fmla="val 26796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2352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1155" dirty="0">
                      <a:latin typeface="Arial Narrow" panose="020B0604020202020204" pitchFamily="34" charset="0"/>
                      <a:ea typeface="Segoe UI Historic" panose="020B0502040204020203" pitchFamily="34" charset="0"/>
                      <a:cs typeface="Arial Narrow" panose="020B0604020202020204" pitchFamily="34" charset="0"/>
                    </a:endParaRPr>
                  </a:p>
                </p:txBody>
              </p:sp>
              <p:sp>
                <p:nvSpPr>
                  <p:cNvPr id="480" name="CuadroTexto 479">
                    <a:extLst>
                      <a:ext uri="{FF2B5EF4-FFF2-40B4-BE49-F238E27FC236}">
                        <a16:creationId xmlns:a16="http://schemas.microsoft.com/office/drawing/2014/main" id="{123611C1-C748-52F8-B226-780A8A353F85}"/>
                      </a:ext>
                    </a:extLst>
                  </p:cNvPr>
                  <p:cNvSpPr txBox="1"/>
                  <p:nvPr/>
                </p:nvSpPr>
                <p:spPr>
                  <a:xfrm>
                    <a:off x="7921385" y="2632905"/>
                    <a:ext cx="1173233" cy="5447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sz="2940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47</a:t>
                    </a:r>
                  </a:p>
                </p:txBody>
              </p:sp>
              <p:sp>
                <p:nvSpPr>
                  <p:cNvPr id="481" name="CuadroTexto 480">
                    <a:extLst>
                      <a:ext uri="{FF2B5EF4-FFF2-40B4-BE49-F238E27FC236}">
                        <a16:creationId xmlns:a16="http://schemas.microsoft.com/office/drawing/2014/main" id="{F8F54A9F-8646-D7A9-7749-C5EBF17E2D28}"/>
                      </a:ext>
                    </a:extLst>
                  </p:cNvPr>
                  <p:cNvSpPr txBox="1"/>
                  <p:nvPr/>
                </p:nvSpPr>
                <p:spPr>
                  <a:xfrm>
                    <a:off x="8374349" y="3027801"/>
                    <a:ext cx="746799" cy="270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sz="1155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convenios</a:t>
                    </a:r>
                  </a:p>
                </p:txBody>
              </p:sp>
              <p:sp>
                <p:nvSpPr>
                  <p:cNvPr id="482" name="Rectángulo redondeado 418">
                    <a:extLst>
                      <a:ext uri="{FF2B5EF4-FFF2-40B4-BE49-F238E27FC236}">
                        <a16:creationId xmlns:a16="http://schemas.microsoft.com/office/drawing/2014/main" id="{94255226-01F1-D04E-2267-E15851102260}"/>
                      </a:ext>
                    </a:extLst>
                  </p:cNvPr>
                  <p:cNvSpPr/>
                  <p:nvPr/>
                </p:nvSpPr>
                <p:spPr>
                  <a:xfrm>
                    <a:off x="7682894" y="2652525"/>
                    <a:ext cx="691455" cy="629333"/>
                  </a:xfrm>
                  <a:prstGeom prst="roundRect">
                    <a:avLst>
                      <a:gd name="adj" fmla="val 25138"/>
                    </a:avLst>
                  </a:prstGeom>
                  <a:solidFill>
                    <a:srgbClr val="92D05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49140" rIns="0" rtlCol="0" anchor="ctr"/>
                  <a:lstStyle/>
                  <a:p>
                    <a:pPr algn="ctr"/>
                    <a:endParaRPr lang="es-CO" sz="1260" dirty="0">
                      <a:latin typeface="Arial Narrow" panose="020B0604020202020204" pitchFamily="34" charset="0"/>
                      <a:ea typeface="Segoe UI Historic" panose="020B0502040204020203" pitchFamily="34" charset="0"/>
                      <a:cs typeface="Arial Narrow" panose="020B0604020202020204" pitchFamily="34" charset="0"/>
                    </a:endParaRPr>
                  </a:p>
                </p:txBody>
              </p:sp>
            </p:grpSp>
            <p:pic>
              <p:nvPicPr>
                <p:cNvPr id="484" name="Imagen 483" descr="Icono&#10;&#10;Descripción generada automáticamente">
                  <a:extLst>
                    <a:ext uri="{FF2B5EF4-FFF2-40B4-BE49-F238E27FC236}">
                      <a16:creationId xmlns:a16="http://schemas.microsoft.com/office/drawing/2014/main" id="{2A7AE42D-5A09-4599-2915-2BFF85776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70323" y="967634"/>
                  <a:ext cx="544451" cy="544451"/>
                </a:xfrm>
                <a:prstGeom prst="rect">
                  <a:avLst/>
                </a:prstGeom>
              </p:spPr>
            </p:pic>
          </p:grpSp>
          <p:grpSp>
            <p:nvGrpSpPr>
              <p:cNvPr id="488" name="Grupo 487">
                <a:extLst>
                  <a:ext uri="{FF2B5EF4-FFF2-40B4-BE49-F238E27FC236}">
                    <a16:creationId xmlns:a16="http://schemas.microsoft.com/office/drawing/2014/main" id="{3ECFC64F-CFBB-44C9-58D1-71F0FD89205C}"/>
                  </a:ext>
                </a:extLst>
              </p:cNvPr>
              <p:cNvGrpSpPr/>
              <p:nvPr/>
            </p:nvGrpSpPr>
            <p:grpSpPr>
              <a:xfrm>
                <a:off x="9081121" y="1037178"/>
                <a:ext cx="1501266" cy="683442"/>
                <a:chOff x="7655526" y="2626097"/>
                <a:chExt cx="1501266" cy="683442"/>
              </a:xfrm>
            </p:grpSpPr>
            <p:sp>
              <p:nvSpPr>
                <p:cNvPr id="490" name="Rectángulo redondeado 440">
                  <a:extLst>
                    <a:ext uri="{FF2B5EF4-FFF2-40B4-BE49-F238E27FC236}">
                      <a16:creationId xmlns:a16="http://schemas.microsoft.com/office/drawing/2014/main" id="{588E1D19-7355-7D0F-7ECF-029A367A1EE4}"/>
                    </a:ext>
                  </a:extLst>
                </p:cNvPr>
                <p:cNvSpPr/>
                <p:nvPr/>
              </p:nvSpPr>
              <p:spPr>
                <a:xfrm>
                  <a:off x="7655526" y="2626097"/>
                  <a:ext cx="1501266" cy="683442"/>
                </a:xfrm>
                <a:prstGeom prst="roundRect">
                  <a:avLst>
                    <a:gd name="adj" fmla="val 26796"/>
                  </a:avLst>
                </a:prstGeom>
                <a:solidFill>
                  <a:schemeClr val="bg1"/>
                </a:solidFill>
                <a:ln w="3175">
                  <a:solidFill>
                    <a:srgbClr val="02352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155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491" name="CuadroTexto 490">
                  <a:extLst>
                    <a:ext uri="{FF2B5EF4-FFF2-40B4-BE49-F238E27FC236}">
                      <a16:creationId xmlns:a16="http://schemas.microsoft.com/office/drawing/2014/main" id="{11AC867C-DCE8-41DE-9ADE-74CE386BE3CB}"/>
                    </a:ext>
                  </a:extLst>
                </p:cNvPr>
                <p:cNvSpPr txBox="1"/>
                <p:nvPr/>
              </p:nvSpPr>
              <p:spPr>
                <a:xfrm>
                  <a:off x="7921385" y="2632905"/>
                  <a:ext cx="1173233" cy="544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294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44</a:t>
                  </a:r>
                </a:p>
              </p:txBody>
            </p:sp>
            <p:sp>
              <p:nvSpPr>
                <p:cNvPr id="492" name="CuadroTexto 491">
                  <a:extLst>
                    <a:ext uri="{FF2B5EF4-FFF2-40B4-BE49-F238E27FC236}">
                      <a16:creationId xmlns:a16="http://schemas.microsoft.com/office/drawing/2014/main" id="{AC4E6F80-C3BF-6C08-6846-0EDB897B6789}"/>
                    </a:ext>
                  </a:extLst>
                </p:cNvPr>
                <p:cNvSpPr txBox="1"/>
                <p:nvPr/>
              </p:nvSpPr>
              <p:spPr>
                <a:xfrm>
                  <a:off x="8363921" y="3027801"/>
                  <a:ext cx="757227" cy="270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1155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municipios</a:t>
                  </a:r>
                </a:p>
              </p:txBody>
            </p:sp>
            <p:sp>
              <p:nvSpPr>
                <p:cNvPr id="493" name="Rectángulo redondeado 418">
                  <a:extLst>
                    <a:ext uri="{FF2B5EF4-FFF2-40B4-BE49-F238E27FC236}">
                      <a16:creationId xmlns:a16="http://schemas.microsoft.com/office/drawing/2014/main" id="{22602A98-2D1A-72FE-FD86-52CA59F9061F}"/>
                    </a:ext>
                  </a:extLst>
                </p:cNvPr>
                <p:cNvSpPr/>
                <p:nvPr/>
              </p:nvSpPr>
              <p:spPr>
                <a:xfrm>
                  <a:off x="7682894" y="2652525"/>
                  <a:ext cx="691455" cy="629333"/>
                </a:xfrm>
                <a:prstGeom prst="roundRect">
                  <a:avLst>
                    <a:gd name="adj" fmla="val 25138"/>
                  </a:avLst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9140" rIns="0" rtlCol="0" anchor="ctr"/>
                <a:lstStyle/>
                <a:p>
                  <a:pPr algn="ctr"/>
                  <a:endParaRPr lang="es-CO" sz="1260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</p:grpSp>
          <p:pic>
            <p:nvPicPr>
              <p:cNvPr id="33" name="Imagen 32" descr="Icono&#10;&#10;Descripción generada automáticamente">
                <a:extLst>
                  <a:ext uri="{FF2B5EF4-FFF2-40B4-BE49-F238E27FC236}">
                    <a16:creationId xmlns:a16="http://schemas.microsoft.com/office/drawing/2014/main" id="{7A9C43C5-3235-A232-FA55-34867A0E3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2135" y="1110967"/>
                <a:ext cx="446050" cy="485589"/>
              </a:xfrm>
              <a:prstGeom prst="rect">
                <a:avLst/>
              </a:prstGeom>
            </p:spPr>
          </p:pic>
          <p:grpSp>
            <p:nvGrpSpPr>
              <p:cNvPr id="494" name="Grupo 493">
                <a:extLst>
                  <a:ext uri="{FF2B5EF4-FFF2-40B4-BE49-F238E27FC236}">
                    <a16:creationId xmlns:a16="http://schemas.microsoft.com/office/drawing/2014/main" id="{4B0C4A8E-E702-CD72-D6EC-3542ACDD6E08}"/>
                  </a:ext>
                </a:extLst>
              </p:cNvPr>
              <p:cNvGrpSpPr/>
              <p:nvPr/>
            </p:nvGrpSpPr>
            <p:grpSpPr>
              <a:xfrm>
                <a:off x="10641543" y="1030328"/>
                <a:ext cx="1501266" cy="683442"/>
                <a:chOff x="7655526" y="2626097"/>
                <a:chExt cx="1501266" cy="683442"/>
              </a:xfrm>
            </p:grpSpPr>
            <p:sp>
              <p:nvSpPr>
                <p:cNvPr id="495" name="Rectángulo redondeado 440">
                  <a:extLst>
                    <a:ext uri="{FF2B5EF4-FFF2-40B4-BE49-F238E27FC236}">
                      <a16:creationId xmlns:a16="http://schemas.microsoft.com/office/drawing/2014/main" id="{4A7E02C3-AF75-EF72-1B67-9A049D072319}"/>
                    </a:ext>
                  </a:extLst>
                </p:cNvPr>
                <p:cNvSpPr/>
                <p:nvPr/>
              </p:nvSpPr>
              <p:spPr>
                <a:xfrm>
                  <a:off x="7655526" y="2626097"/>
                  <a:ext cx="1501266" cy="683442"/>
                </a:xfrm>
                <a:prstGeom prst="roundRect">
                  <a:avLst>
                    <a:gd name="adj" fmla="val 26796"/>
                  </a:avLst>
                </a:prstGeom>
                <a:solidFill>
                  <a:schemeClr val="bg1"/>
                </a:solidFill>
                <a:ln w="3175">
                  <a:solidFill>
                    <a:srgbClr val="02352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155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496" name="CuadroTexto 495">
                  <a:extLst>
                    <a:ext uri="{FF2B5EF4-FFF2-40B4-BE49-F238E27FC236}">
                      <a16:creationId xmlns:a16="http://schemas.microsoft.com/office/drawing/2014/main" id="{F07E5515-7777-C8A2-256E-4CBCFE030EC5}"/>
                    </a:ext>
                  </a:extLst>
                </p:cNvPr>
                <p:cNvSpPr txBox="1"/>
                <p:nvPr/>
              </p:nvSpPr>
              <p:spPr>
                <a:xfrm>
                  <a:off x="7921385" y="2632905"/>
                  <a:ext cx="1173233" cy="544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294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63</a:t>
                  </a:r>
                </a:p>
              </p:txBody>
            </p:sp>
            <p:sp>
              <p:nvSpPr>
                <p:cNvPr id="497" name="CuadroTexto 496">
                  <a:extLst>
                    <a:ext uri="{FF2B5EF4-FFF2-40B4-BE49-F238E27FC236}">
                      <a16:creationId xmlns:a16="http://schemas.microsoft.com/office/drawing/2014/main" id="{D5A6CA66-0643-E53F-BA14-C4EE83BAF522}"/>
                    </a:ext>
                  </a:extLst>
                </p:cNvPr>
                <p:cNvSpPr txBox="1"/>
                <p:nvPr/>
              </p:nvSpPr>
              <p:spPr>
                <a:xfrm>
                  <a:off x="8347796" y="3027801"/>
                  <a:ext cx="773354" cy="270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1155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escenarios</a:t>
                  </a:r>
                </a:p>
              </p:txBody>
            </p:sp>
            <p:sp>
              <p:nvSpPr>
                <p:cNvPr id="498" name="Rectángulo redondeado 418">
                  <a:extLst>
                    <a:ext uri="{FF2B5EF4-FFF2-40B4-BE49-F238E27FC236}">
                      <a16:creationId xmlns:a16="http://schemas.microsoft.com/office/drawing/2014/main" id="{FF718354-3322-311E-A9B1-286A890278D3}"/>
                    </a:ext>
                  </a:extLst>
                </p:cNvPr>
                <p:cNvSpPr/>
                <p:nvPr/>
              </p:nvSpPr>
              <p:spPr>
                <a:xfrm>
                  <a:off x="7682894" y="2652525"/>
                  <a:ext cx="691455" cy="629333"/>
                </a:xfrm>
                <a:prstGeom prst="roundRect">
                  <a:avLst>
                    <a:gd name="adj" fmla="val 25138"/>
                  </a:avLst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9140" rIns="0" rtlCol="0" anchor="ctr"/>
                <a:lstStyle/>
                <a:p>
                  <a:pPr algn="ctr"/>
                  <a:endParaRPr lang="es-CO" sz="1260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</p:grpSp>
          <p:pic>
            <p:nvPicPr>
              <p:cNvPr id="499" name="Imagen 498" descr="Icono&#10;&#10;Descripción generada automáticamente">
                <a:extLst>
                  <a:ext uri="{FF2B5EF4-FFF2-40B4-BE49-F238E27FC236}">
                    <a16:creationId xmlns:a16="http://schemas.microsoft.com/office/drawing/2014/main" id="{7B6CEB0B-10DB-DB58-DB82-790C1CD96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7043" y="1111049"/>
                <a:ext cx="562630" cy="562630"/>
              </a:xfrm>
              <a:prstGeom prst="rect">
                <a:avLst/>
              </a:prstGeom>
            </p:spPr>
          </p:pic>
        </p:grpSp>
      </p:grpSp>
      <p:grpSp>
        <p:nvGrpSpPr>
          <p:cNvPr id="220" name="1 Grupo">
            <a:extLst>
              <a:ext uri="{FF2B5EF4-FFF2-40B4-BE49-F238E27FC236}">
                <a16:creationId xmlns:a16="http://schemas.microsoft.com/office/drawing/2014/main" id="{C97A4C4B-D643-52F8-0FF0-6CE965BBE269}"/>
              </a:ext>
            </a:extLst>
          </p:cNvPr>
          <p:cNvGrpSpPr/>
          <p:nvPr/>
        </p:nvGrpSpPr>
        <p:grpSpPr>
          <a:xfrm>
            <a:off x="264417" y="151511"/>
            <a:ext cx="6029129" cy="6038395"/>
            <a:chOff x="5055958" y="1111415"/>
            <a:chExt cx="2980547" cy="2922330"/>
          </a:xfrm>
        </p:grpSpPr>
        <p:sp>
          <p:nvSpPr>
            <p:cNvPr id="221" name="Freeform 463">
              <a:extLst>
                <a:ext uri="{FF2B5EF4-FFF2-40B4-BE49-F238E27FC236}">
                  <a16:creationId xmlns:a16="http://schemas.microsoft.com/office/drawing/2014/main" id="{FD67EC12-8E42-8B91-75B3-C19056C53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364" y="3285166"/>
              <a:ext cx="350295" cy="259124"/>
            </a:xfrm>
            <a:custGeom>
              <a:avLst/>
              <a:gdLst>
                <a:gd name="T0" fmla="*/ 38 w 73"/>
                <a:gd name="T1" fmla="*/ 2 h 54"/>
                <a:gd name="T2" fmla="*/ 35 w 73"/>
                <a:gd name="T3" fmla="*/ 8 h 54"/>
                <a:gd name="T4" fmla="*/ 0 w 73"/>
                <a:gd name="T5" fmla="*/ 43 h 54"/>
                <a:gd name="T6" fmla="*/ 17 w 73"/>
                <a:gd name="T7" fmla="*/ 45 h 54"/>
                <a:gd name="T8" fmla="*/ 24 w 73"/>
                <a:gd name="T9" fmla="*/ 52 h 54"/>
                <a:gd name="T10" fmla="*/ 29 w 73"/>
                <a:gd name="T11" fmla="*/ 54 h 54"/>
                <a:gd name="T12" fmla="*/ 47 w 73"/>
                <a:gd name="T13" fmla="*/ 40 h 54"/>
                <a:gd name="T14" fmla="*/ 59 w 73"/>
                <a:gd name="T15" fmla="*/ 41 h 54"/>
                <a:gd name="T16" fmla="*/ 61 w 73"/>
                <a:gd name="T17" fmla="*/ 34 h 54"/>
                <a:gd name="T18" fmla="*/ 52 w 73"/>
                <a:gd name="T19" fmla="*/ 27 h 54"/>
                <a:gd name="T20" fmla="*/ 68 w 73"/>
                <a:gd name="T21" fmla="*/ 5 h 54"/>
                <a:gd name="T22" fmla="*/ 73 w 73"/>
                <a:gd name="T23" fmla="*/ 0 h 54"/>
                <a:gd name="T24" fmla="*/ 50 w 73"/>
                <a:gd name="T25" fmla="*/ 2 h 54"/>
                <a:gd name="T26" fmla="*/ 45 w 73"/>
                <a:gd name="T27" fmla="*/ 10 h 54"/>
                <a:gd name="T28" fmla="*/ 38 w 73"/>
                <a:gd name="T29" fmla="*/ 2 h 54"/>
                <a:gd name="T30" fmla="*/ 38 w 73"/>
                <a:gd name="T31" fmla="*/ 2 h 54"/>
                <a:gd name="T32" fmla="*/ 38 w 73"/>
                <a:gd name="T33" fmla="*/ 2 h 54"/>
                <a:gd name="T34" fmla="*/ 38 w 73"/>
                <a:gd name="T35" fmla="*/ 2 h 54"/>
                <a:gd name="T36" fmla="*/ 38 w 73"/>
                <a:gd name="T37" fmla="*/ 2 h 54"/>
                <a:gd name="T38" fmla="*/ 38 w 73"/>
                <a:gd name="T39" fmla="*/ 2 h 54"/>
                <a:gd name="T40" fmla="*/ 38 w 73"/>
                <a:gd name="T41" fmla="*/ 2 h 54"/>
                <a:gd name="T42" fmla="*/ 38 w 73"/>
                <a:gd name="T43" fmla="*/ 2 h 54"/>
                <a:gd name="T44" fmla="*/ 38 w 73"/>
                <a:gd name="T45" fmla="*/ 2 h 54"/>
                <a:gd name="T46" fmla="*/ 38 w 73"/>
                <a:gd name="T47" fmla="*/ 2 h 54"/>
                <a:gd name="T48" fmla="*/ 38 w 73"/>
                <a:gd name="T49" fmla="*/ 2 h 54"/>
                <a:gd name="T50" fmla="*/ 38 w 73"/>
                <a:gd name="T51" fmla="*/ 2 h 54"/>
                <a:gd name="T52" fmla="*/ 38 w 73"/>
                <a:gd name="T53" fmla="*/ 2 h 54"/>
                <a:gd name="T54" fmla="*/ 38 w 73"/>
                <a:gd name="T55" fmla="*/ 2 h 54"/>
                <a:gd name="T56" fmla="*/ 38 w 73"/>
                <a:gd name="T57" fmla="*/ 2 h 54"/>
                <a:gd name="T58" fmla="*/ 38 w 73"/>
                <a:gd name="T59" fmla="*/ 2 h 54"/>
                <a:gd name="T60" fmla="*/ 38 w 73"/>
                <a:gd name="T61" fmla="*/ 2 h 54"/>
                <a:gd name="T62" fmla="*/ 38 w 73"/>
                <a:gd name="T63" fmla="*/ 2 h 54"/>
                <a:gd name="T64" fmla="*/ 38 w 73"/>
                <a:gd name="T65" fmla="*/ 2 h 54"/>
                <a:gd name="T66" fmla="*/ 38 w 73"/>
                <a:gd name="T67" fmla="*/ 2 h 54"/>
                <a:gd name="T68" fmla="*/ 38 w 73"/>
                <a:gd name="T6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54">
                  <a:moveTo>
                    <a:pt x="38" y="2"/>
                  </a:moveTo>
                  <a:lnTo>
                    <a:pt x="35" y="8"/>
                  </a:lnTo>
                  <a:lnTo>
                    <a:pt x="0" y="43"/>
                  </a:lnTo>
                  <a:lnTo>
                    <a:pt x="17" y="45"/>
                  </a:lnTo>
                  <a:lnTo>
                    <a:pt x="24" y="52"/>
                  </a:lnTo>
                  <a:lnTo>
                    <a:pt x="29" y="54"/>
                  </a:lnTo>
                  <a:lnTo>
                    <a:pt x="47" y="40"/>
                  </a:lnTo>
                  <a:lnTo>
                    <a:pt x="59" y="41"/>
                  </a:lnTo>
                  <a:lnTo>
                    <a:pt x="61" y="34"/>
                  </a:lnTo>
                  <a:lnTo>
                    <a:pt x="52" y="27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50" y="2"/>
                  </a:lnTo>
                  <a:lnTo>
                    <a:pt x="45" y="1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22" name="Freeform 464">
              <a:extLst>
                <a:ext uri="{FF2B5EF4-FFF2-40B4-BE49-F238E27FC236}">
                  <a16:creationId xmlns:a16="http://schemas.microsoft.com/office/drawing/2014/main" id="{33C6FAF1-3605-5FBF-8D4A-BA6D453D4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6753" y="3141210"/>
              <a:ext cx="201541" cy="191942"/>
            </a:xfrm>
            <a:custGeom>
              <a:avLst/>
              <a:gdLst>
                <a:gd name="T0" fmla="*/ 0 w 42"/>
                <a:gd name="T1" fmla="*/ 7 h 40"/>
                <a:gd name="T2" fmla="*/ 7 w 42"/>
                <a:gd name="T3" fmla="*/ 15 h 40"/>
                <a:gd name="T4" fmla="*/ 5 w 42"/>
                <a:gd name="T5" fmla="*/ 21 h 40"/>
                <a:gd name="T6" fmla="*/ 11 w 42"/>
                <a:gd name="T7" fmla="*/ 29 h 40"/>
                <a:gd name="T8" fmla="*/ 27 w 42"/>
                <a:gd name="T9" fmla="*/ 38 h 40"/>
                <a:gd name="T10" fmla="*/ 30 w 42"/>
                <a:gd name="T11" fmla="*/ 32 h 40"/>
                <a:gd name="T12" fmla="*/ 37 w 42"/>
                <a:gd name="T13" fmla="*/ 40 h 40"/>
                <a:gd name="T14" fmla="*/ 42 w 42"/>
                <a:gd name="T15" fmla="*/ 32 h 40"/>
                <a:gd name="T16" fmla="*/ 40 w 42"/>
                <a:gd name="T17" fmla="*/ 23 h 40"/>
                <a:gd name="T18" fmla="*/ 22 w 42"/>
                <a:gd name="T19" fmla="*/ 9 h 40"/>
                <a:gd name="T20" fmla="*/ 5 w 42"/>
                <a:gd name="T21" fmla="*/ 0 h 40"/>
                <a:gd name="T22" fmla="*/ 0 w 42"/>
                <a:gd name="T23" fmla="*/ 7 h 40"/>
                <a:gd name="T24" fmla="*/ 0 w 42"/>
                <a:gd name="T25" fmla="*/ 7 h 40"/>
                <a:gd name="T26" fmla="*/ 0 w 42"/>
                <a:gd name="T27" fmla="*/ 7 h 40"/>
                <a:gd name="T28" fmla="*/ 0 w 42"/>
                <a:gd name="T29" fmla="*/ 7 h 40"/>
                <a:gd name="T30" fmla="*/ 0 w 42"/>
                <a:gd name="T31" fmla="*/ 7 h 40"/>
                <a:gd name="T32" fmla="*/ 0 w 42"/>
                <a:gd name="T33" fmla="*/ 7 h 40"/>
                <a:gd name="T34" fmla="*/ 0 w 42"/>
                <a:gd name="T35" fmla="*/ 7 h 40"/>
                <a:gd name="T36" fmla="*/ 0 w 42"/>
                <a:gd name="T37" fmla="*/ 7 h 40"/>
                <a:gd name="T38" fmla="*/ 0 w 42"/>
                <a:gd name="T39" fmla="*/ 7 h 40"/>
                <a:gd name="T40" fmla="*/ 0 w 42"/>
                <a:gd name="T41" fmla="*/ 7 h 40"/>
                <a:gd name="T42" fmla="*/ 0 w 42"/>
                <a:gd name="T43" fmla="*/ 7 h 40"/>
                <a:gd name="T44" fmla="*/ 0 w 42"/>
                <a:gd name="T45" fmla="*/ 7 h 40"/>
                <a:gd name="T46" fmla="*/ 0 w 42"/>
                <a:gd name="T47" fmla="*/ 7 h 40"/>
                <a:gd name="T48" fmla="*/ 0 w 42"/>
                <a:gd name="T49" fmla="*/ 7 h 40"/>
                <a:gd name="T50" fmla="*/ 0 w 42"/>
                <a:gd name="T51" fmla="*/ 7 h 40"/>
                <a:gd name="T52" fmla="*/ 0 w 42"/>
                <a:gd name="T53" fmla="*/ 7 h 40"/>
                <a:gd name="T54" fmla="*/ 0 w 42"/>
                <a:gd name="T55" fmla="*/ 7 h 40"/>
                <a:gd name="T56" fmla="*/ 0 w 42"/>
                <a:gd name="T57" fmla="*/ 7 h 40"/>
                <a:gd name="T58" fmla="*/ 0 w 42"/>
                <a:gd name="T59" fmla="*/ 7 h 40"/>
                <a:gd name="T60" fmla="*/ 0 w 42"/>
                <a:gd name="T61" fmla="*/ 7 h 40"/>
                <a:gd name="T62" fmla="*/ 0 w 42"/>
                <a:gd name="T63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40">
                  <a:moveTo>
                    <a:pt x="0" y="7"/>
                  </a:moveTo>
                  <a:lnTo>
                    <a:pt x="7" y="15"/>
                  </a:lnTo>
                  <a:lnTo>
                    <a:pt x="5" y="21"/>
                  </a:lnTo>
                  <a:lnTo>
                    <a:pt x="11" y="29"/>
                  </a:lnTo>
                  <a:lnTo>
                    <a:pt x="27" y="38"/>
                  </a:lnTo>
                  <a:lnTo>
                    <a:pt x="30" y="32"/>
                  </a:lnTo>
                  <a:lnTo>
                    <a:pt x="37" y="40"/>
                  </a:lnTo>
                  <a:lnTo>
                    <a:pt x="42" y="32"/>
                  </a:lnTo>
                  <a:lnTo>
                    <a:pt x="40" y="23"/>
                  </a:lnTo>
                  <a:lnTo>
                    <a:pt x="22" y="9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23" name="Freeform 465">
              <a:extLst>
                <a:ext uri="{FF2B5EF4-FFF2-40B4-BE49-F238E27FC236}">
                  <a16:creationId xmlns:a16="http://schemas.microsoft.com/office/drawing/2014/main" id="{0A7AD4ED-9808-39C5-35A9-0A1AE75E5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394" y="2709338"/>
              <a:ext cx="335900" cy="187144"/>
            </a:xfrm>
            <a:custGeom>
              <a:avLst/>
              <a:gdLst>
                <a:gd name="T0" fmla="*/ 0 w 70"/>
                <a:gd name="T1" fmla="*/ 32 h 39"/>
                <a:gd name="T2" fmla="*/ 9 w 70"/>
                <a:gd name="T3" fmla="*/ 39 h 39"/>
                <a:gd name="T4" fmla="*/ 28 w 70"/>
                <a:gd name="T5" fmla="*/ 38 h 39"/>
                <a:gd name="T6" fmla="*/ 38 w 70"/>
                <a:gd name="T7" fmla="*/ 27 h 39"/>
                <a:gd name="T8" fmla="*/ 54 w 70"/>
                <a:gd name="T9" fmla="*/ 26 h 39"/>
                <a:gd name="T10" fmla="*/ 70 w 70"/>
                <a:gd name="T11" fmla="*/ 29 h 39"/>
                <a:gd name="T12" fmla="*/ 68 w 70"/>
                <a:gd name="T13" fmla="*/ 7 h 39"/>
                <a:gd name="T14" fmla="*/ 54 w 70"/>
                <a:gd name="T15" fmla="*/ 6 h 39"/>
                <a:gd name="T16" fmla="*/ 39 w 70"/>
                <a:gd name="T17" fmla="*/ 15 h 39"/>
                <a:gd name="T18" fmla="*/ 20 w 70"/>
                <a:gd name="T19" fmla="*/ 0 h 39"/>
                <a:gd name="T20" fmla="*/ 14 w 70"/>
                <a:gd name="T21" fmla="*/ 18 h 39"/>
                <a:gd name="T22" fmla="*/ 0 w 70"/>
                <a:gd name="T23" fmla="*/ 32 h 39"/>
                <a:gd name="T24" fmla="*/ 0 w 70"/>
                <a:gd name="T25" fmla="*/ 32 h 39"/>
                <a:gd name="T26" fmla="*/ 0 w 70"/>
                <a:gd name="T27" fmla="*/ 32 h 39"/>
                <a:gd name="T28" fmla="*/ 0 w 70"/>
                <a:gd name="T29" fmla="*/ 32 h 39"/>
                <a:gd name="T30" fmla="*/ 0 w 70"/>
                <a:gd name="T31" fmla="*/ 32 h 39"/>
                <a:gd name="T32" fmla="*/ 0 w 70"/>
                <a:gd name="T33" fmla="*/ 32 h 39"/>
                <a:gd name="T34" fmla="*/ 0 w 70"/>
                <a:gd name="T35" fmla="*/ 32 h 39"/>
                <a:gd name="T36" fmla="*/ 0 w 70"/>
                <a:gd name="T37" fmla="*/ 32 h 39"/>
                <a:gd name="T38" fmla="*/ 0 w 70"/>
                <a:gd name="T39" fmla="*/ 32 h 39"/>
                <a:gd name="T40" fmla="*/ 0 w 70"/>
                <a:gd name="T41" fmla="*/ 32 h 39"/>
                <a:gd name="T42" fmla="*/ 0 w 70"/>
                <a:gd name="T43" fmla="*/ 32 h 39"/>
                <a:gd name="T44" fmla="*/ 0 w 70"/>
                <a:gd name="T45" fmla="*/ 32 h 39"/>
                <a:gd name="T46" fmla="*/ 0 w 70"/>
                <a:gd name="T47" fmla="*/ 32 h 39"/>
                <a:gd name="T48" fmla="*/ 0 w 70"/>
                <a:gd name="T49" fmla="*/ 32 h 39"/>
                <a:gd name="T50" fmla="*/ 0 w 70"/>
                <a:gd name="T51" fmla="*/ 32 h 39"/>
                <a:gd name="T52" fmla="*/ 0 w 70"/>
                <a:gd name="T53" fmla="*/ 32 h 39"/>
                <a:gd name="T54" fmla="*/ 0 w 70"/>
                <a:gd name="T55" fmla="*/ 32 h 39"/>
                <a:gd name="T56" fmla="*/ 0 w 70"/>
                <a:gd name="T57" fmla="*/ 32 h 39"/>
                <a:gd name="T58" fmla="*/ 0 w 70"/>
                <a:gd name="T59" fmla="*/ 32 h 39"/>
                <a:gd name="T60" fmla="*/ 0 w 70"/>
                <a:gd name="T61" fmla="*/ 32 h 39"/>
                <a:gd name="T62" fmla="*/ 0 w 70"/>
                <a:gd name="T6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39">
                  <a:moveTo>
                    <a:pt x="0" y="32"/>
                  </a:moveTo>
                  <a:lnTo>
                    <a:pt x="9" y="39"/>
                  </a:lnTo>
                  <a:lnTo>
                    <a:pt x="28" y="38"/>
                  </a:lnTo>
                  <a:lnTo>
                    <a:pt x="38" y="27"/>
                  </a:lnTo>
                  <a:lnTo>
                    <a:pt x="54" y="26"/>
                  </a:lnTo>
                  <a:lnTo>
                    <a:pt x="70" y="29"/>
                  </a:lnTo>
                  <a:lnTo>
                    <a:pt x="68" y="7"/>
                  </a:lnTo>
                  <a:lnTo>
                    <a:pt x="54" y="6"/>
                  </a:lnTo>
                  <a:lnTo>
                    <a:pt x="39" y="15"/>
                  </a:lnTo>
                  <a:lnTo>
                    <a:pt x="20" y="0"/>
                  </a:lnTo>
                  <a:lnTo>
                    <a:pt x="14" y="1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24" name="Freeform 466">
              <a:extLst>
                <a:ext uri="{FF2B5EF4-FFF2-40B4-BE49-F238E27FC236}">
                  <a16:creationId xmlns:a16="http://schemas.microsoft.com/office/drawing/2014/main" id="{27DF0DFD-1F35-15F5-00B3-314C31C70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257" y="2407029"/>
              <a:ext cx="307108" cy="475058"/>
            </a:xfrm>
            <a:custGeom>
              <a:avLst/>
              <a:gdLst>
                <a:gd name="T0" fmla="*/ 6 w 64"/>
                <a:gd name="T1" fmla="*/ 97 h 99"/>
                <a:gd name="T2" fmla="*/ 14 w 64"/>
                <a:gd name="T3" fmla="*/ 99 h 99"/>
                <a:gd name="T4" fmla="*/ 20 w 64"/>
                <a:gd name="T5" fmla="*/ 94 h 99"/>
                <a:gd name="T6" fmla="*/ 27 w 64"/>
                <a:gd name="T7" fmla="*/ 98 h 99"/>
                <a:gd name="T8" fmla="*/ 28 w 64"/>
                <a:gd name="T9" fmla="*/ 85 h 99"/>
                <a:gd name="T10" fmla="*/ 44 w 64"/>
                <a:gd name="T11" fmla="*/ 95 h 99"/>
                <a:gd name="T12" fmla="*/ 58 w 64"/>
                <a:gd name="T13" fmla="*/ 81 h 99"/>
                <a:gd name="T14" fmla="*/ 64 w 64"/>
                <a:gd name="T15" fmla="*/ 63 h 99"/>
                <a:gd name="T16" fmla="*/ 62 w 64"/>
                <a:gd name="T17" fmla="*/ 31 h 99"/>
                <a:gd name="T18" fmla="*/ 62 w 64"/>
                <a:gd name="T19" fmla="*/ 31 h 99"/>
                <a:gd name="T20" fmla="*/ 62 w 64"/>
                <a:gd name="T21" fmla="*/ 31 h 99"/>
                <a:gd name="T22" fmla="*/ 50 w 64"/>
                <a:gd name="T23" fmla="*/ 0 h 99"/>
                <a:gd name="T24" fmla="*/ 3 w 64"/>
                <a:gd name="T25" fmla="*/ 77 h 99"/>
                <a:gd name="T26" fmla="*/ 0 w 64"/>
                <a:gd name="T27" fmla="*/ 86 h 99"/>
                <a:gd name="T28" fmla="*/ 6 w 64"/>
                <a:gd name="T29" fmla="*/ 97 h 99"/>
                <a:gd name="T30" fmla="*/ 6 w 64"/>
                <a:gd name="T31" fmla="*/ 97 h 99"/>
                <a:gd name="T32" fmla="*/ 6 w 64"/>
                <a:gd name="T33" fmla="*/ 97 h 99"/>
                <a:gd name="T34" fmla="*/ 6 w 64"/>
                <a:gd name="T35" fmla="*/ 97 h 99"/>
                <a:gd name="T36" fmla="*/ 6 w 64"/>
                <a:gd name="T37" fmla="*/ 97 h 99"/>
                <a:gd name="T38" fmla="*/ 6 w 64"/>
                <a:gd name="T39" fmla="*/ 97 h 99"/>
                <a:gd name="T40" fmla="*/ 6 w 64"/>
                <a:gd name="T41" fmla="*/ 97 h 99"/>
                <a:gd name="T42" fmla="*/ 6 w 64"/>
                <a:gd name="T43" fmla="*/ 97 h 99"/>
                <a:gd name="T44" fmla="*/ 6 w 64"/>
                <a:gd name="T45" fmla="*/ 97 h 99"/>
                <a:gd name="T46" fmla="*/ 6 w 64"/>
                <a:gd name="T47" fmla="*/ 97 h 99"/>
                <a:gd name="T48" fmla="*/ 6 w 64"/>
                <a:gd name="T49" fmla="*/ 97 h 99"/>
                <a:gd name="T50" fmla="*/ 6 w 64"/>
                <a:gd name="T51" fmla="*/ 97 h 99"/>
                <a:gd name="T52" fmla="*/ 6 w 64"/>
                <a:gd name="T53" fmla="*/ 97 h 99"/>
                <a:gd name="T54" fmla="*/ 6 w 64"/>
                <a:gd name="T55" fmla="*/ 97 h 99"/>
                <a:gd name="T56" fmla="*/ 6 w 64"/>
                <a:gd name="T57" fmla="*/ 97 h 99"/>
                <a:gd name="T58" fmla="*/ 6 w 64"/>
                <a:gd name="T59" fmla="*/ 97 h 99"/>
                <a:gd name="T60" fmla="*/ 6 w 64"/>
                <a:gd name="T61" fmla="*/ 97 h 99"/>
                <a:gd name="T62" fmla="*/ 6 w 64"/>
                <a:gd name="T63" fmla="*/ 97 h 99"/>
                <a:gd name="T64" fmla="*/ 6 w 64"/>
                <a:gd name="T65" fmla="*/ 97 h 99"/>
                <a:gd name="T66" fmla="*/ 6 w 64"/>
                <a:gd name="T67" fmla="*/ 97 h 99"/>
                <a:gd name="T68" fmla="*/ 6 w 64"/>
                <a:gd name="T69" fmla="*/ 9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99">
                  <a:moveTo>
                    <a:pt x="6" y="97"/>
                  </a:moveTo>
                  <a:lnTo>
                    <a:pt x="14" y="99"/>
                  </a:lnTo>
                  <a:lnTo>
                    <a:pt x="20" y="94"/>
                  </a:lnTo>
                  <a:lnTo>
                    <a:pt x="27" y="98"/>
                  </a:lnTo>
                  <a:lnTo>
                    <a:pt x="28" y="85"/>
                  </a:lnTo>
                  <a:lnTo>
                    <a:pt x="44" y="95"/>
                  </a:lnTo>
                  <a:lnTo>
                    <a:pt x="58" y="81"/>
                  </a:lnTo>
                  <a:lnTo>
                    <a:pt x="64" y="63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50" y="0"/>
                  </a:lnTo>
                  <a:lnTo>
                    <a:pt x="3" y="77"/>
                  </a:lnTo>
                  <a:lnTo>
                    <a:pt x="0" y="86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25" name="Freeform 467">
              <a:extLst>
                <a:ext uri="{FF2B5EF4-FFF2-40B4-BE49-F238E27FC236}">
                  <a16:creationId xmlns:a16="http://schemas.microsoft.com/office/drawing/2014/main" id="{4C7ADBC8-D0AF-8C4A-9F42-DF1E6D05D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883" y="2733332"/>
              <a:ext cx="100770" cy="129561"/>
            </a:xfrm>
            <a:custGeom>
              <a:avLst/>
              <a:gdLst>
                <a:gd name="T0" fmla="*/ 0 w 21"/>
                <a:gd name="T1" fmla="*/ 21 h 27"/>
                <a:gd name="T2" fmla="*/ 10 w 21"/>
                <a:gd name="T3" fmla="*/ 27 h 27"/>
                <a:gd name="T4" fmla="*/ 18 w 21"/>
                <a:gd name="T5" fmla="*/ 18 h 27"/>
                <a:gd name="T6" fmla="*/ 21 w 21"/>
                <a:gd name="T7" fmla="*/ 9 h 27"/>
                <a:gd name="T8" fmla="*/ 10 w 21"/>
                <a:gd name="T9" fmla="*/ 0 h 27"/>
                <a:gd name="T10" fmla="*/ 10 w 21"/>
                <a:gd name="T11" fmla="*/ 10 h 27"/>
                <a:gd name="T12" fmla="*/ 0 w 21"/>
                <a:gd name="T13" fmla="*/ 21 h 27"/>
                <a:gd name="T14" fmla="*/ 0 w 21"/>
                <a:gd name="T15" fmla="*/ 21 h 27"/>
                <a:gd name="T16" fmla="*/ 0 w 21"/>
                <a:gd name="T17" fmla="*/ 21 h 27"/>
                <a:gd name="T18" fmla="*/ 0 w 21"/>
                <a:gd name="T19" fmla="*/ 21 h 27"/>
                <a:gd name="T20" fmla="*/ 0 w 21"/>
                <a:gd name="T21" fmla="*/ 21 h 27"/>
                <a:gd name="T22" fmla="*/ 0 w 21"/>
                <a:gd name="T23" fmla="*/ 21 h 27"/>
                <a:gd name="T24" fmla="*/ 0 w 21"/>
                <a:gd name="T25" fmla="*/ 21 h 27"/>
                <a:gd name="T26" fmla="*/ 0 w 21"/>
                <a:gd name="T27" fmla="*/ 21 h 27"/>
                <a:gd name="T28" fmla="*/ 0 w 21"/>
                <a:gd name="T29" fmla="*/ 21 h 27"/>
                <a:gd name="T30" fmla="*/ 0 w 21"/>
                <a:gd name="T31" fmla="*/ 21 h 27"/>
                <a:gd name="T32" fmla="*/ 0 w 21"/>
                <a:gd name="T33" fmla="*/ 21 h 27"/>
                <a:gd name="T34" fmla="*/ 0 w 21"/>
                <a:gd name="T35" fmla="*/ 21 h 27"/>
                <a:gd name="T36" fmla="*/ 0 w 21"/>
                <a:gd name="T37" fmla="*/ 21 h 27"/>
                <a:gd name="T38" fmla="*/ 0 w 21"/>
                <a:gd name="T39" fmla="*/ 21 h 27"/>
                <a:gd name="T40" fmla="*/ 0 w 21"/>
                <a:gd name="T41" fmla="*/ 21 h 27"/>
                <a:gd name="T42" fmla="*/ 0 w 21"/>
                <a:gd name="T43" fmla="*/ 21 h 27"/>
                <a:gd name="T44" fmla="*/ 0 w 21"/>
                <a:gd name="T45" fmla="*/ 21 h 27"/>
                <a:gd name="T46" fmla="*/ 0 w 21"/>
                <a:gd name="T47" fmla="*/ 21 h 27"/>
                <a:gd name="T48" fmla="*/ 0 w 21"/>
                <a:gd name="T49" fmla="*/ 21 h 27"/>
                <a:gd name="T50" fmla="*/ 0 w 21"/>
                <a:gd name="T51" fmla="*/ 21 h 27"/>
                <a:gd name="T52" fmla="*/ 0 w 21"/>
                <a:gd name="T53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27">
                  <a:moveTo>
                    <a:pt x="0" y="21"/>
                  </a:moveTo>
                  <a:lnTo>
                    <a:pt x="10" y="27"/>
                  </a:lnTo>
                  <a:lnTo>
                    <a:pt x="18" y="18"/>
                  </a:lnTo>
                  <a:lnTo>
                    <a:pt x="21" y="9"/>
                  </a:lnTo>
                  <a:lnTo>
                    <a:pt x="10" y="0"/>
                  </a:lnTo>
                  <a:lnTo>
                    <a:pt x="10" y="1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26" name="Freeform 468">
              <a:extLst>
                <a:ext uri="{FF2B5EF4-FFF2-40B4-BE49-F238E27FC236}">
                  <a16:creationId xmlns:a16="http://schemas.microsoft.com/office/drawing/2014/main" id="{8DF848EB-6D81-9673-51F8-152423CC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566" y="2954066"/>
              <a:ext cx="268720" cy="230331"/>
            </a:xfrm>
            <a:custGeom>
              <a:avLst/>
              <a:gdLst>
                <a:gd name="T0" fmla="*/ 29 w 56"/>
                <a:gd name="T1" fmla="*/ 12 h 48"/>
                <a:gd name="T2" fmla="*/ 7 w 56"/>
                <a:gd name="T3" fmla="*/ 13 h 48"/>
                <a:gd name="T4" fmla="*/ 0 w 56"/>
                <a:gd name="T5" fmla="*/ 22 h 48"/>
                <a:gd name="T6" fmla="*/ 5 w 56"/>
                <a:gd name="T7" fmla="*/ 29 h 48"/>
                <a:gd name="T8" fmla="*/ 14 w 56"/>
                <a:gd name="T9" fmla="*/ 39 h 48"/>
                <a:gd name="T10" fmla="*/ 31 w 56"/>
                <a:gd name="T11" fmla="*/ 48 h 48"/>
                <a:gd name="T12" fmla="*/ 34 w 56"/>
                <a:gd name="T13" fmla="*/ 40 h 48"/>
                <a:gd name="T14" fmla="*/ 46 w 56"/>
                <a:gd name="T15" fmla="*/ 33 h 48"/>
                <a:gd name="T16" fmla="*/ 48 w 56"/>
                <a:gd name="T17" fmla="*/ 13 h 48"/>
                <a:gd name="T18" fmla="*/ 56 w 56"/>
                <a:gd name="T19" fmla="*/ 2 h 48"/>
                <a:gd name="T20" fmla="*/ 46 w 56"/>
                <a:gd name="T21" fmla="*/ 0 h 48"/>
                <a:gd name="T22" fmla="*/ 29 w 56"/>
                <a:gd name="T23" fmla="*/ 12 h 48"/>
                <a:gd name="T24" fmla="*/ 29 w 56"/>
                <a:gd name="T25" fmla="*/ 12 h 48"/>
                <a:gd name="T26" fmla="*/ 29 w 56"/>
                <a:gd name="T27" fmla="*/ 12 h 48"/>
                <a:gd name="T28" fmla="*/ 29 w 56"/>
                <a:gd name="T29" fmla="*/ 12 h 48"/>
                <a:gd name="T30" fmla="*/ 29 w 56"/>
                <a:gd name="T31" fmla="*/ 12 h 48"/>
                <a:gd name="T32" fmla="*/ 29 w 56"/>
                <a:gd name="T33" fmla="*/ 12 h 48"/>
                <a:gd name="T34" fmla="*/ 29 w 56"/>
                <a:gd name="T35" fmla="*/ 12 h 48"/>
                <a:gd name="T36" fmla="*/ 29 w 56"/>
                <a:gd name="T37" fmla="*/ 12 h 48"/>
                <a:gd name="T38" fmla="*/ 29 w 56"/>
                <a:gd name="T39" fmla="*/ 12 h 48"/>
                <a:gd name="T40" fmla="*/ 29 w 56"/>
                <a:gd name="T41" fmla="*/ 12 h 48"/>
                <a:gd name="T42" fmla="*/ 29 w 56"/>
                <a:gd name="T43" fmla="*/ 12 h 48"/>
                <a:gd name="T44" fmla="*/ 29 w 56"/>
                <a:gd name="T45" fmla="*/ 12 h 48"/>
                <a:gd name="T46" fmla="*/ 29 w 56"/>
                <a:gd name="T47" fmla="*/ 12 h 48"/>
                <a:gd name="T48" fmla="*/ 29 w 56"/>
                <a:gd name="T49" fmla="*/ 12 h 48"/>
                <a:gd name="T50" fmla="*/ 29 w 56"/>
                <a:gd name="T51" fmla="*/ 12 h 48"/>
                <a:gd name="T52" fmla="*/ 29 w 56"/>
                <a:gd name="T53" fmla="*/ 12 h 48"/>
                <a:gd name="T54" fmla="*/ 29 w 56"/>
                <a:gd name="T55" fmla="*/ 12 h 48"/>
                <a:gd name="T56" fmla="*/ 29 w 56"/>
                <a:gd name="T57" fmla="*/ 12 h 48"/>
                <a:gd name="T58" fmla="*/ 29 w 56"/>
                <a:gd name="T59" fmla="*/ 12 h 48"/>
                <a:gd name="T60" fmla="*/ 29 w 56"/>
                <a:gd name="T61" fmla="*/ 12 h 48"/>
                <a:gd name="T62" fmla="*/ 29 w 56"/>
                <a:gd name="T63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48">
                  <a:moveTo>
                    <a:pt x="29" y="12"/>
                  </a:moveTo>
                  <a:lnTo>
                    <a:pt x="7" y="13"/>
                  </a:lnTo>
                  <a:lnTo>
                    <a:pt x="0" y="22"/>
                  </a:lnTo>
                  <a:lnTo>
                    <a:pt x="5" y="29"/>
                  </a:lnTo>
                  <a:lnTo>
                    <a:pt x="14" y="39"/>
                  </a:lnTo>
                  <a:lnTo>
                    <a:pt x="31" y="48"/>
                  </a:lnTo>
                  <a:lnTo>
                    <a:pt x="34" y="40"/>
                  </a:lnTo>
                  <a:lnTo>
                    <a:pt x="46" y="33"/>
                  </a:lnTo>
                  <a:lnTo>
                    <a:pt x="48" y="13"/>
                  </a:lnTo>
                  <a:lnTo>
                    <a:pt x="56" y="2"/>
                  </a:lnTo>
                  <a:lnTo>
                    <a:pt x="46" y="0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27" name="Freeform 469">
              <a:extLst>
                <a:ext uri="{FF2B5EF4-FFF2-40B4-BE49-F238E27FC236}">
                  <a16:creationId xmlns:a16="http://schemas.microsoft.com/office/drawing/2014/main" id="{028A7C50-8922-8786-0BEF-C953A6CE4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97" y="2834100"/>
              <a:ext cx="364690" cy="143958"/>
            </a:xfrm>
            <a:custGeom>
              <a:avLst/>
              <a:gdLst>
                <a:gd name="T0" fmla="*/ 40 w 76"/>
                <a:gd name="T1" fmla="*/ 1 h 30"/>
                <a:gd name="T2" fmla="*/ 30 w 76"/>
                <a:gd name="T3" fmla="*/ 12 h 30"/>
                <a:gd name="T4" fmla="*/ 11 w 76"/>
                <a:gd name="T5" fmla="*/ 13 h 30"/>
                <a:gd name="T6" fmla="*/ 2 w 76"/>
                <a:gd name="T7" fmla="*/ 6 h 30"/>
                <a:gd name="T8" fmla="*/ 0 w 76"/>
                <a:gd name="T9" fmla="*/ 22 h 30"/>
                <a:gd name="T10" fmla="*/ 10 w 76"/>
                <a:gd name="T11" fmla="*/ 29 h 30"/>
                <a:gd name="T12" fmla="*/ 33 w 76"/>
                <a:gd name="T13" fmla="*/ 30 h 30"/>
                <a:gd name="T14" fmla="*/ 50 w 76"/>
                <a:gd name="T15" fmla="*/ 21 h 30"/>
                <a:gd name="T16" fmla="*/ 57 w 76"/>
                <a:gd name="T17" fmla="*/ 24 h 30"/>
                <a:gd name="T18" fmla="*/ 69 w 76"/>
                <a:gd name="T19" fmla="*/ 15 h 30"/>
                <a:gd name="T20" fmla="*/ 76 w 76"/>
                <a:gd name="T21" fmla="*/ 14 h 30"/>
                <a:gd name="T22" fmla="*/ 72 w 76"/>
                <a:gd name="T23" fmla="*/ 3 h 30"/>
                <a:gd name="T24" fmla="*/ 56 w 76"/>
                <a:gd name="T25" fmla="*/ 0 h 30"/>
                <a:gd name="T26" fmla="*/ 40 w 76"/>
                <a:gd name="T27" fmla="*/ 1 h 30"/>
                <a:gd name="T28" fmla="*/ 40 w 76"/>
                <a:gd name="T29" fmla="*/ 1 h 30"/>
                <a:gd name="T30" fmla="*/ 40 w 76"/>
                <a:gd name="T31" fmla="*/ 1 h 30"/>
                <a:gd name="T32" fmla="*/ 40 w 76"/>
                <a:gd name="T33" fmla="*/ 1 h 30"/>
                <a:gd name="T34" fmla="*/ 40 w 76"/>
                <a:gd name="T35" fmla="*/ 1 h 30"/>
                <a:gd name="T36" fmla="*/ 40 w 76"/>
                <a:gd name="T37" fmla="*/ 1 h 30"/>
                <a:gd name="T38" fmla="*/ 40 w 76"/>
                <a:gd name="T39" fmla="*/ 1 h 30"/>
                <a:gd name="T40" fmla="*/ 40 w 76"/>
                <a:gd name="T41" fmla="*/ 1 h 30"/>
                <a:gd name="T42" fmla="*/ 40 w 76"/>
                <a:gd name="T43" fmla="*/ 1 h 30"/>
                <a:gd name="T44" fmla="*/ 40 w 76"/>
                <a:gd name="T45" fmla="*/ 1 h 30"/>
                <a:gd name="T46" fmla="*/ 40 w 76"/>
                <a:gd name="T47" fmla="*/ 1 h 30"/>
                <a:gd name="T48" fmla="*/ 40 w 76"/>
                <a:gd name="T49" fmla="*/ 1 h 30"/>
                <a:gd name="T50" fmla="*/ 40 w 76"/>
                <a:gd name="T51" fmla="*/ 1 h 30"/>
                <a:gd name="T52" fmla="*/ 40 w 76"/>
                <a:gd name="T53" fmla="*/ 1 h 30"/>
                <a:gd name="T54" fmla="*/ 40 w 76"/>
                <a:gd name="T55" fmla="*/ 1 h 30"/>
                <a:gd name="T56" fmla="*/ 40 w 76"/>
                <a:gd name="T57" fmla="*/ 1 h 30"/>
                <a:gd name="T58" fmla="*/ 40 w 76"/>
                <a:gd name="T59" fmla="*/ 1 h 30"/>
                <a:gd name="T60" fmla="*/ 40 w 76"/>
                <a:gd name="T61" fmla="*/ 1 h 30"/>
                <a:gd name="T62" fmla="*/ 40 w 76"/>
                <a:gd name="T63" fmla="*/ 1 h 30"/>
                <a:gd name="T64" fmla="*/ 40 w 76"/>
                <a:gd name="T65" fmla="*/ 1 h 30"/>
                <a:gd name="T66" fmla="*/ 40 w 76"/>
                <a:gd name="T6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30">
                  <a:moveTo>
                    <a:pt x="40" y="1"/>
                  </a:moveTo>
                  <a:lnTo>
                    <a:pt x="30" y="12"/>
                  </a:lnTo>
                  <a:lnTo>
                    <a:pt x="11" y="13"/>
                  </a:lnTo>
                  <a:lnTo>
                    <a:pt x="2" y="6"/>
                  </a:lnTo>
                  <a:lnTo>
                    <a:pt x="0" y="22"/>
                  </a:lnTo>
                  <a:lnTo>
                    <a:pt x="10" y="29"/>
                  </a:lnTo>
                  <a:lnTo>
                    <a:pt x="33" y="30"/>
                  </a:lnTo>
                  <a:lnTo>
                    <a:pt x="50" y="21"/>
                  </a:lnTo>
                  <a:lnTo>
                    <a:pt x="57" y="24"/>
                  </a:lnTo>
                  <a:lnTo>
                    <a:pt x="69" y="15"/>
                  </a:lnTo>
                  <a:lnTo>
                    <a:pt x="76" y="14"/>
                  </a:lnTo>
                  <a:lnTo>
                    <a:pt x="72" y="3"/>
                  </a:lnTo>
                  <a:lnTo>
                    <a:pt x="56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228" name="Freeform 470">
              <a:extLst>
                <a:ext uri="{FF2B5EF4-FFF2-40B4-BE49-F238E27FC236}">
                  <a16:creationId xmlns:a16="http://schemas.microsoft.com/office/drawing/2014/main" id="{7518BA5C-C772-C30C-A761-9186D1EAB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660" y="2814907"/>
              <a:ext cx="628612" cy="278317"/>
            </a:xfrm>
            <a:custGeom>
              <a:avLst/>
              <a:gdLst>
                <a:gd name="T0" fmla="*/ 101 w 131"/>
                <a:gd name="T1" fmla="*/ 28 h 58"/>
                <a:gd name="T2" fmla="*/ 94 w 131"/>
                <a:gd name="T3" fmla="*/ 25 h 58"/>
                <a:gd name="T4" fmla="*/ 77 w 131"/>
                <a:gd name="T5" fmla="*/ 34 h 58"/>
                <a:gd name="T6" fmla="*/ 54 w 131"/>
                <a:gd name="T7" fmla="*/ 33 h 58"/>
                <a:gd name="T8" fmla="*/ 44 w 131"/>
                <a:gd name="T9" fmla="*/ 26 h 58"/>
                <a:gd name="T10" fmla="*/ 46 w 131"/>
                <a:gd name="T11" fmla="*/ 10 h 58"/>
                <a:gd name="T12" fmla="*/ 30 w 131"/>
                <a:gd name="T13" fmla="*/ 0 h 58"/>
                <a:gd name="T14" fmla="*/ 29 w 131"/>
                <a:gd name="T15" fmla="*/ 13 h 58"/>
                <a:gd name="T16" fmla="*/ 22 w 131"/>
                <a:gd name="T17" fmla="*/ 9 h 58"/>
                <a:gd name="T18" fmla="*/ 16 w 131"/>
                <a:gd name="T19" fmla="*/ 14 h 58"/>
                <a:gd name="T20" fmla="*/ 17 w 131"/>
                <a:gd name="T21" fmla="*/ 28 h 58"/>
                <a:gd name="T22" fmla="*/ 10 w 131"/>
                <a:gd name="T23" fmla="*/ 43 h 58"/>
                <a:gd name="T24" fmla="*/ 0 w 131"/>
                <a:gd name="T25" fmla="*/ 52 h 58"/>
                <a:gd name="T26" fmla="*/ 0 w 131"/>
                <a:gd name="T27" fmla="*/ 54 h 58"/>
                <a:gd name="T28" fmla="*/ 10 w 131"/>
                <a:gd name="T29" fmla="*/ 55 h 58"/>
                <a:gd name="T30" fmla="*/ 17 w 131"/>
                <a:gd name="T31" fmla="*/ 52 h 58"/>
                <a:gd name="T32" fmla="*/ 24 w 131"/>
                <a:gd name="T33" fmla="*/ 47 h 58"/>
                <a:gd name="T34" fmla="*/ 34 w 131"/>
                <a:gd name="T35" fmla="*/ 52 h 58"/>
                <a:gd name="T36" fmla="*/ 41 w 131"/>
                <a:gd name="T37" fmla="*/ 52 h 58"/>
                <a:gd name="T38" fmla="*/ 52 w 131"/>
                <a:gd name="T39" fmla="*/ 57 h 58"/>
                <a:gd name="T40" fmla="*/ 63 w 131"/>
                <a:gd name="T41" fmla="*/ 56 h 58"/>
                <a:gd name="T42" fmla="*/ 70 w 131"/>
                <a:gd name="T43" fmla="*/ 58 h 58"/>
                <a:gd name="T44" fmla="*/ 65 w 131"/>
                <a:gd name="T45" fmla="*/ 51 h 58"/>
                <a:gd name="T46" fmla="*/ 72 w 131"/>
                <a:gd name="T47" fmla="*/ 42 h 58"/>
                <a:gd name="T48" fmla="*/ 94 w 131"/>
                <a:gd name="T49" fmla="*/ 41 h 58"/>
                <a:gd name="T50" fmla="*/ 111 w 131"/>
                <a:gd name="T51" fmla="*/ 29 h 58"/>
                <a:gd name="T52" fmla="*/ 121 w 131"/>
                <a:gd name="T53" fmla="*/ 31 h 58"/>
                <a:gd name="T54" fmla="*/ 131 w 131"/>
                <a:gd name="T55" fmla="*/ 21 h 58"/>
                <a:gd name="T56" fmla="*/ 120 w 131"/>
                <a:gd name="T57" fmla="*/ 18 h 58"/>
                <a:gd name="T58" fmla="*/ 113 w 131"/>
                <a:gd name="T59" fmla="*/ 19 h 58"/>
                <a:gd name="T60" fmla="*/ 101 w 131"/>
                <a:gd name="T61" fmla="*/ 28 h 58"/>
                <a:gd name="T62" fmla="*/ 101 w 131"/>
                <a:gd name="T63" fmla="*/ 28 h 58"/>
                <a:gd name="T64" fmla="*/ 101 w 131"/>
                <a:gd name="T65" fmla="*/ 28 h 58"/>
                <a:gd name="T66" fmla="*/ 101 w 131"/>
                <a:gd name="T67" fmla="*/ 28 h 58"/>
                <a:gd name="T68" fmla="*/ 101 w 131"/>
                <a:gd name="T69" fmla="*/ 28 h 58"/>
                <a:gd name="T70" fmla="*/ 101 w 131"/>
                <a:gd name="T71" fmla="*/ 28 h 58"/>
                <a:gd name="T72" fmla="*/ 101 w 131"/>
                <a:gd name="T73" fmla="*/ 28 h 58"/>
                <a:gd name="T74" fmla="*/ 101 w 131"/>
                <a:gd name="T75" fmla="*/ 28 h 58"/>
                <a:gd name="T76" fmla="*/ 101 w 131"/>
                <a:gd name="T77" fmla="*/ 28 h 58"/>
                <a:gd name="T78" fmla="*/ 101 w 131"/>
                <a:gd name="T79" fmla="*/ 28 h 58"/>
                <a:gd name="T80" fmla="*/ 101 w 131"/>
                <a:gd name="T81" fmla="*/ 28 h 58"/>
                <a:gd name="T82" fmla="*/ 101 w 131"/>
                <a:gd name="T83" fmla="*/ 28 h 58"/>
                <a:gd name="T84" fmla="*/ 101 w 131"/>
                <a:gd name="T85" fmla="*/ 28 h 58"/>
                <a:gd name="T86" fmla="*/ 101 w 131"/>
                <a:gd name="T87" fmla="*/ 28 h 58"/>
                <a:gd name="T88" fmla="*/ 101 w 131"/>
                <a:gd name="T89" fmla="*/ 28 h 58"/>
                <a:gd name="T90" fmla="*/ 101 w 131"/>
                <a:gd name="T91" fmla="*/ 28 h 58"/>
                <a:gd name="T92" fmla="*/ 101 w 131"/>
                <a:gd name="T93" fmla="*/ 28 h 58"/>
                <a:gd name="T94" fmla="*/ 101 w 131"/>
                <a:gd name="T95" fmla="*/ 28 h 58"/>
                <a:gd name="T96" fmla="*/ 101 w 131"/>
                <a:gd name="T97" fmla="*/ 28 h 58"/>
                <a:gd name="T98" fmla="*/ 101 w 131"/>
                <a:gd name="T99" fmla="*/ 28 h 58"/>
                <a:gd name="T100" fmla="*/ 101 w 131"/>
                <a:gd name="T101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1" h="58">
                  <a:moveTo>
                    <a:pt x="101" y="28"/>
                  </a:moveTo>
                  <a:lnTo>
                    <a:pt x="94" y="25"/>
                  </a:lnTo>
                  <a:lnTo>
                    <a:pt x="77" y="34"/>
                  </a:lnTo>
                  <a:lnTo>
                    <a:pt x="54" y="33"/>
                  </a:lnTo>
                  <a:lnTo>
                    <a:pt x="44" y="26"/>
                  </a:lnTo>
                  <a:lnTo>
                    <a:pt x="46" y="10"/>
                  </a:lnTo>
                  <a:lnTo>
                    <a:pt x="30" y="0"/>
                  </a:lnTo>
                  <a:lnTo>
                    <a:pt x="29" y="13"/>
                  </a:lnTo>
                  <a:lnTo>
                    <a:pt x="22" y="9"/>
                  </a:lnTo>
                  <a:lnTo>
                    <a:pt x="16" y="14"/>
                  </a:lnTo>
                  <a:lnTo>
                    <a:pt x="17" y="28"/>
                  </a:lnTo>
                  <a:lnTo>
                    <a:pt x="10" y="43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10" y="55"/>
                  </a:lnTo>
                  <a:lnTo>
                    <a:pt x="17" y="52"/>
                  </a:lnTo>
                  <a:lnTo>
                    <a:pt x="24" y="47"/>
                  </a:lnTo>
                  <a:lnTo>
                    <a:pt x="34" y="52"/>
                  </a:lnTo>
                  <a:lnTo>
                    <a:pt x="41" y="52"/>
                  </a:lnTo>
                  <a:lnTo>
                    <a:pt x="52" y="57"/>
                  </a:lnTo>
                  <a:lnTo>
                    <a:pt x="63" y="56"/>
                  </a:lnTo>
                  <a:lnTo>
                    <a:pt x="70" y="58"/>
                  </a:lnTo>
                  <a:lnTo>
                    <a:pt x="65" y="51"/>
                  </a:lnTo>
                  <a:lnTo>
                    <a:pt x="72" y="42"/>
                  </a:lnTo>
                  <a:lnTo>
                    <a:pt x="94" y="41"/>
                  </a:lnTo>
                  <a:lnTo>
                    <a:pt x="111" y="29"/>
                  </a:lnTo>
                  <a:lnTo>
                    <a:pt x="121" y="31"/>
                  </a:lnTo>
                  <a:lnTo>
                    <a:pt x="131" y="21"/>
                  </a:lnTo>
                  <a:lnTo>
                    <a:pt x="120" y="18"/>
                  </a:lnTo>
                  <a:lnTo>
                    <a:pt x="113" y="19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29" name="Freeform 471">
              <a:extLst>
                <a:ext uri="{FF2B5EF4-FFF2-40B4-BE49-F238E27FC236}">
                  <a16:creationId xmlns:a16="http://schemas.microsoft.com/office/drawing/2014/main" id="{568CD7D1-7730-626A-6F91-6329E635D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1732" y="2709338"/>
              <a:ext cx="211138" cy="177547"/>
            </a:xfrm>
            <a:custGeom>
              <a:avLst/>
              <a:gdLst>
                <a:gd name="T0" fmla="*/ 16 w 44"/>
                <a:gd name="T1" fmla="*/ 36 h 37"/>
                <a:gd name="T2" fmla="*/ 23 w 44"/>
                <a:gd name="T3" fmla="*/ 31 h 37"/>
                <a:gd name="T4" fmla="*/ 31 w 44"/>
                <a:gd name="T5" fmla="*/ 31 h 37"/>
                <a:gd name="T6" fmla="*/ 34 w 44"/>
                <a:gd name="T7" fmla="*/ 26 h 37"/>
                <a:gd name="T8" fmla="*/ 44 w 44"/>
                <a:gd name="T9" fmla="*/ 15 h 37"/>
                <a:gd name="T10" fmla="*/ 44 w 44"/>
                <a:gd name="T11" fmla="*/ 5 h 37"/>
                <a:gd name="T12" fmla="*/ 37 w 44"/>
                <a:gd name="T13" fmla="*/ 0 h 37"/>
                <a:gd name="T14" fmla="*/ 16 w 44"/>
                <a:gd name="T15" fmla="*/ 4 h 37"/>
                <a:gd name="T16" fmla="*/ 0 w 44"/>
                <a:gd name="T17" fmla="*/ 30 h 37"/>
                <a:gd name="T18" fmla="*/ 4 w 44"/>
                <a:gd name="T19" fmla="*/ 37 h 37"/>
                <a:gd name="T20" fmla="*/ 16 w 44"/>
                <a:gd name="T21" fmla="*/ 36 h 37"/>
                <a:gd name="T22" fmla="*/ 16 w 44"/>
                <a:gd name="T23" fmla="*/ 36 h 37"/>
                <a:gd name="T24" fmla="*/ 16 w 44"/>
                <a:gd name="T25" fmla="*/ 36 h 37"/>
                <a:gd name="T26" fmla="*/ 16 w 44"/>
                <a:gd name="T27" fmla="*/ 36 h 37"/>
                <a:gd name="T28" fmla="*/ 16 w 44"/>
                <a:gd name="T29" fmla="*/ 36 h 37"/>
                <a:gd name="T30" fmla="*/ 16 w 44"/>
                <a:gd name="T31" fmla="*/ 36 h 37"/>
                <a:gd name="T32" fmla="*/ 16 w 44"/>
                <a:gd name="T33" fmla="*/ 36 h 37"/>
                <a:gd name="T34" fmla="*/ 16 w 44"/>
                <a:gd name="T35" fmla="*/ 36 h 37"/>
                <a:gd name="T36" fmla="*/ 16 w 44"/>
                <a:gd name="T37" fmla="*/ 36 h 37"/>
                <a:gd name="T38" fmla="*/ 16 w 44"/>
                <a:gd name="T39" fmla="*/ 36 h 37"/>
                <a:gd name="T40" fmla="*/ 16 w 44"/>
                <a:gd name="T41" fmla="*/ 36 h 37"/>
                <a:gd name="T42" fmla="*/ 16 w 44"/>
                <a:gd name="T43" fmla="*/ 36 h 37"/>
                <a:gd name="T44" fmla="*/ 16 w 44"/>
                <a:gd name="T45" fmla="*/ 36 h 37"/>
                <a:gd name="T46" fmla="*/ 16 w 44"/>
                <a:gd name="T47" fmla="*/ 36 h 37"/>
                <a:gd name="T48" fmla="*/ 16 w 44"/>
                <a:gd name="T49" fmla="*/ 36 h 37"/>
                <a:gd name="T50" fmla="*/ 16 w 44"/>
                <a:gd name="T51" fmla="*/ 36 h 37"/>
                <a:gd name="T52" fmla="*/ 16 w 44"/>
                <a:gd name="T53" fmla="*/ 36 h 37"/>
                <a:gd name="T54" fmla="*/ 16 w 44"/>
                <a:gd name="T55" fmla="*/ 36 h 37"/>
                <a:gd name="T56" fmla="*/ 16 w 44"/>
                <a:gd name="T57" fmla="*/ 36 h 37"/>
                <a:gd name="T58" fmla="*/ 16 w 44"/>
                <a:gd name="T59" fmla="*/ 36 h 37"/>
                <a:gd name="T60" fmla="*/ 16 w 44"/>
                <a:gd name="T61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37">
                  <a:moveTo>
                    <a:pt x="16" y="36"/>
                  </a:moveTo>
                  <a:lnTo>
                    <a:pt x="23" y="31"/>
                  </a:lnTo>
                  <a:lnTo>
                    <a:pt x="31" y="31"/>
                  </a:lnTo>
                  <a:lnTo>
                    <a:pt x="34" y="26"/>
                  </a:lnTo>
                  <a:lnTo>
                    <a:pt x="44" y="15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16" y="4"/>
                  </a:lnTo>
                  <a:lnTo>
                    <a:pt x="0" y="30"/>
                  </a:lnTo>
                  <a:lnTo>
                    <a:pt x="4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0" name="Freeform 472">
              <a:extLst>
                <a:ext uri="{FF2B5EF4-FFF2-40B4-BE49-F238E27FC236}">
                  <a16:creationId xmlns:a16="http://schemas.microsoft.com/office/drawing/2014/main" id="{BBCE763C-4064-6C73-0A21-156FD1863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838" y="3616268"/>
              <a:ext cx="129561" cy="124762"/>
            </a:xfrm>
            <a:custGeom>
              <a:avLst/>
              <a:gdLst>
                <a:gd name="T0" fmla="*/ 24 w 27"/>
                <a:gd name="T1" fmla="*/ 20 h 26"/>
                <a:gd name="T2" fmla="*/ 27 w 27"/>
                <a:gd name="T3" fmla="*/ 14 h 26"/>
                <a:gd name="T4" fmla="*/ 24 w 27"/>
                <a:gd name="T5" fmla="*/ 11 h 26"/>
                <a:gd name="T6" fmla="*/ 7 w 27"/>
                <a:gd name="T7" fmla="*/ 0 h 26"/>
                <a:gd name="T8" fmla="*/ 0 w 27"/>
                <a:gd name="T9" fmla="*/ 16 h 26"/>
                <a:gd name="T10" fmla="*/ 17 w 27"/>
                <a:gd name="T11" fmla="*/ 26 h 26"/>
                <a:gd name="T12" fmla="*/ 24 w 27"/>
                <a:gd name="T13" fmla="*/ 20 h 26"/>
                <a:gd name="T14" fmla="*/ 24 w 27"/>
                <a:gd name="T15" fmla="*/ 20 h 26"/>
                <a:gd name="T16" fmla="*/ 24 w 27"/>
                <a:gd name="T17" fmla="*/ 20 h 26"/>
                <a:gd name="T18" fmla="*/ 24 w 27"/>
                <a:gd name="T19" fmla="*/ 20 h 26"/>
                <a:gd name="T20" fmla="*/ 24 w 27"/>
                <a:gd name="T21" fmla="*/ 20 h 26"/>
                <a:gd name="T22" fmla="*/ 24 w 27"/>
                <a:gd name="T23" fmla="*/ 20 h 26"/>
                <a:gd name="T24" fmla="*/ 24 w 27"/>
                <a:gd name="T25" fmla="*/ 20 h 26"/>
                <a:gd name="T26" fmla="*/ 24 w 27"/>
                <a:gd name="T27" fmla="*/ 20 h 26"/>
                <a:gd name="T28" fmla="*/ 24 w 27"/>
                <a:gd name="T29" fmla="*/ 20 h 26"/>
                <a:gd name="T30" fmla="*/ 24 w 27"/>
                <a:gd name="T31" fmla="*/ 20 h 26"/>
                <a:gd name="T32" fmla="*/ 24 w 27"/>
                <a:gd name="T33" fmla="*/ 20 h 26"/>
                <a:gd name="T34" fmla="*/ 24 w 27"/>
                <a:gd name="T35" fmla="*/ 20 h 26"/>
                <a:gd name="T36" fmla="*/ 24 w 27"/>
                <a:gd name="T37" fmla="*/ 20 h 26"/>
                <a:gd name="T38" fmla="*/ 24 w 27"/>
                <a:gd name="T39" fmla="*/ 20 h 26"/>
                <a:gd name="T40" fmla="*/ 24 w 27"/>
                <a:gd name="T41" fmla="*/ 20 h 26"/>
                <a:gd name="T42" fmla="*/ 24 w 27"/>
                <a:gd name="T43" fmla="*/ 20 h 26"/>
                <a:gd name="T44" fmla="*/ 24 w 27"/>
                <a:gd name="T45" fmla="*/ 20 h 26"/>
                <a:gd name="T46" fmla="*/ 24 w 27"/>
                <a:gd name="T47" fmla="*/ 20 h 26"/>
                <a:gd name="T48" fmla="*/ 24 w 27"/>
                <a:gd name="T49" fmla="*/ 20 h 26"/>
                <a:gd name="T50" fmla="*/ 24 w 27"/>
                <a:gd name="T51" fmla="*/ 20 h 26"/>
                <a:gd name="T52" fmla="*/ 24 w 27"/>
                <a:gd name="T53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6">
                  <a:moveTo>
                    <a:pt x="24" y="20"/>
                  </a:moveTo>
                  <a:lnTo>
                    <a:pt x="27" y="14"/>
                  </a:lnTo>
                  <a:lnTo>
                    <a:pt x="24" y="11"/>
                  </a:lnTo>
                  <a:lnTo>
                    <a:pt x="7" y="0"/>
                  </a:lnTo>
                  <a:lnTo>
                    <a:pt x="0" y="16"/>
                  </a:lnTo>
                  <a:lnTo>
                    <a:pt x="17" y="26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1" name="Freeform 473">
              <a:extLst>
                <a:ext uri="{FF2B5EF4-FFF2-40B4-BE49-F238E27FC236}">
                  <a16:creationId xmlns:a16="http://schemas.microsoft.com/office/drawing/2014/main" id="{2065F748-1D0A-DE34-3CA5-CB4E7D1B7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2975" y="2810108"/>
              <a:ext cx="388684" cy="297511"/>
            </a:xfrm>
            <a:custGeom>
              <a:avLst/>
              <a:gdLst>
                <a:gd name="T0" fmla="*/ 10 w 81"/>
                <a:gd name="T1" fmla="*/ 36 h 62"/>
                <a:gd name="T2" fmla="*/ 24 w 81"/>
                <a:gd name="T3" fmla="*/ 43 h 62"/>
                <a:gd name="T4" fmla="*/ 34 w 81"/>
                <a:gd name="T5" fmla="*/ 61 h 62"/>
                <a:gd name="T6" fmla="*/ 47 w 81"/>
                <a:gd name="T7" fmla="*/ 62 h 62"/>
                <a:gd name="T8" fmla="*/ 51 w 81"/>
                <a:gd name="T9" fmla="*/ 57 h 62"/>
                <a:gd name="T10" fmla="*/ 81 w 81"/>
                <a:gd name="T11" fmla="*/ 53 h 62"/>
                <a:gd name="T12" fmla="*/ 75 w 81"/>
                <a:gd name="T13" fmla="*/ 45 h 62"/>
                <a:gd name="T14" fmla="*/ 67 w 81"/>
                <a:gd name="T15" fmla="*/ 45 h 62"/>
                <a:gd name="T16" fmla="*/ 66 w 81"/>
                <a:gd name="T17" fmla="*/ 32 h 62"/>
                <a:gd name="T18" fmla="*/ 53 w 81"/>
                <a:gd name="T19" fmla="*/ 26 h 62"/>
                <a:gd name="T20" fmla="*/ 47 w 81"/>
                <a:gd name="T21" fmla="*/ 15 h 62"/>
                <a:gd name="T22" fmla="*/ 35 w 81"/>
                <a:gd name="T23" fmla="*/ 16 h 62"/>
                <a:gd name="T24" fmla="*/ 31 w 81"/>
                <a:gd name="T25" fmla="*/ 9 h 62"/>
                <a:gd name="T26" fmla="*/ 18 w 81"/>
                <a:gd name="T27" fmla="*/ 7 h 62"/>
                <a:gd name="T28" fmla="*/ 5 w 81"/>
                <a:gd name="T29" fmla="*/ 0 h 62"/>
                <a:gd name="T30" fmla="*/ 2 w 81"/>
                <a:gd name="T31" fmla="*/ 0 h 62"/>
                <a:gd name="T32" fmla="*/ 1 w 81"/>
                <a:gd name="T33" fmla="*/ 7 h 62"/>
                <a:gd name="T34" fmla="*/ 0 w 81"/>
                <a:gd name="T35" fmla="*/ 16 h 62"/>
                <a:gd name="T36" fmla="*/ 4 w 81"/>
                <a:gd name="T37" fmla="*/ 31 h 62"/>
                <a:gd name="T38" fmla="*/ 10 w 81"/>
                <a:gd name="T39" fmla="*/ 36 h 62"/>
                <a:gd name="T40" fmla="*/ 10 w 81"/>
                <a:gd name="T41" fmla="*/ 36 h 62"/>
                <a:gd name="T42" fmla="*/ 10 w 81"/>
                <a:gd name="T43" fmla="*/ 36 h 62"/>
                <a:gd name="T44" fmla="*/ 10 w 81"/>
                <a:gd name="T45" fmla="*/ 36 h 62"/>
                <a:gd name="T46" fmla="*/ 10 w 81"/>
                <a:gd name="T47" fmla="*/ 36 h 62"/>
                <a:gd name="T48" fmla="*/ 10 w 81"/>
                <a:gd name="T49" fmla="*/ 36 h 62"/>
                <a:gd name="T50" fmla="*/ 10 w 81"/>
                <a:gd name="T51" fmla="*/ 36 h 62"/>
                <a:gd name="T52" fmla="*/ 10 w 81"/>
                <a:gd name="T53" fmla="*/ 36 h 62"/>
                <a:gd name="T54" fmla="*/ 10 w 81"/>
                <a:gd name="T55" fmla="*/ 36 h 62"/>
                <a:gd name="T56" fmla="*/ 10 w 81"/>
                <a:gd name="T57" fmla="*/ 36 h 62"/>
                <a:gd name="T58" fmla="*/ 10 w 81"/>
                <a:gd name="T59" fmla="*/ 36 h 62"/>
                <a:gd name="T60" fmla="*/ 10 w 81"/>
                <a:gd name="T61" fmla="*/ 36 h 62"/>
                <a:gd name="T62" fmla="*/ 10 w 81"/>
                <a:gd name="T63" fmla="*/ 36 h 62"/>
                <a:gd name="T64" fmla="*/ 10 w 81"/>
                <a:gd name="T65" fmla="*/ 36 h 62"/>
                <a:gd name="T66" fmla="*/ 10 w 81"/>
                <a:gd name="T67" fmla="*/ 36 h 62"/>
                <a:gd name="T68" fmla="*/ 10 w 81"/>
                <a:gd name="T69" fmla="*/ 36 h 62"/>
                <a:gd name="T70" fmla="*/ 10 w 81"/>
                <a:gd name="T71" fmla="*/ 36 h 62"/>
                <a:gd name="T72" fmla="*/ 10 w 81"/>
                <a:gd name="T73" fmla="*/ 36 h 62"/>
                <a:gd name="T74" fmla="*/ 10 w 81"/>
                <a:gd name="T75" fmla="*/ 36 h 62"/>
                <a:gd name="T76" fmla="*/ 10 w 81"/>
                <a:gd name="T77" fmla="*/ 36 h 62"/>
                <a:gd name="T78" fmla="*/ 10 w 81"/>
                <a:gd name="T79" fmla="*/ 3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" h="62">
                  <a:moveTo>
                    <a:pt x="10" y="36"/>
                  </a:moveTo>
                  <a:lnTo>
                    <a:pt x="24" y="43"/>
                  </a:lnTo>
                  <a:lnTo>
                    <a:pt x="34" y="61"/>
                  </a:lnTo>
                  <a:lnTo>
                    <a:pt x="47" y="62"/>
                  </a:lnTo>
                  <a:lnTo>
                    <a:pt x="51" y="57"/>
                  </a:lnTo>
                  <a:lnTo>
                    <a:pt x="81" y="53"/>
                  </a:lnTo>
                  <a:lnTo>
                    <a:pt x="75" y="45"/>
                  </a:lnTo>
                  <a:lnTo>
                    <a:pt x="67" y="45"/>
                  </a:lnTo>
                  <a:lnTo>
                    <a:pt x="66" y="32"/>
                  </a:lnTo>
                  <a:lnTo>
                    <a:pt x="53" y="26"/>
                  </a:lnTo>
                  <a:lnTo>
                    <a:pt x="47" y="15"/>
                  </a:lnTo>
                  <a:lnTo>
                    <a:pt x="35" y="16"/>
                  </a:lnTo>
                  <a:lnTo>
                    <a:pt x="31" y="9"/>
                  </a:lnTo>
                  <a:lnTo>
                    <a:pt x="18" y="7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7"/>
                  </a:lnTo>
                  <a:lnTo>
                    <a:pt x="0" y="16"/>
                  </a:lnTo>
                  <a:lnTo>
                    <a:pt x="4" y="31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32" name="Freeform 474">
              <a:extLst>
                <a:ext uri="{FF2B5EF4-FFF2-40B4-BE49-F238E27FC236}">
                  <a16:creationId xmlns:a16="http://schemas.microsoft.com/office/drawing/2014/main" id="{D756C84E-59A2-F891-138A-35ACAFAAA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221" y="3342749"/>
              <a:ext cx="119964" cy="91174"/>
            </a:xfrm>
            <a:custGeom>
              <a:avLst/>
              <a:gdLst>
                <a:gd name="T0" fmla="*/ 22 w 25"/>
                <a:gd name="T1" fmla="*/ 19 h 19"/>
                <a:gd name="T2" fmla="*/ 25 w 25"/>
                <a:gd name="T3" fmla="*/ 13 h 19"/>
                <a:gd name="T4" fmla="*/ 23 w 25"/>
                <a:gd name="T5" fmla="*/ 1 h 19"/>
                <a:gd name="T6" fmla="*/ 7 w 25"/>
                <a:gd name="T7" fmla="*/ 0 h 19"/>
                <a:gd name="T8" fmla="*/ 0 w 25"/>
                <a:gd name="T9" fmla="*/ 5 h 19"/>
                <a:gd name="T10" fmla="*/ 17 w 25"/>
                <a:gd name="T11" fmla="*/ 16 h 19"/>
                <a:gd name="T12" fmla="*/ 22 w 25"/>
                <a:gd name="T13" fmla="*/ 19 h 19"/>
                <a:gd name="T14" fmla="*/ 22 w 25"/>
                <a:gd name="T15" fmla="*/ 19 h 19"/>
                <a:gd name="T16" fmla="*/ 22 w 25"/>
                <a:gd name="T17" fmla="*/ 19 h 19"/>
                <a:gd name="T18" fmla="*/ 22 w 25"/>
                <a:gd name="T19" fmla="*/ 19 h 19"/>
                <a:gd name="T20" fmla="*/ 22 w 25"/>
                <a:gd name="T21" fmla="*/ 19 h 19"/>
                <a:gd name="T22" fmla="*/ 22 w 25"/>
                <a:gd name="T23" fmla="*/ 19 h 19"/>
                <a:gd name="T24" fmla="*/ 22 w 25"/>
                <a:gd name="T25" fmla="*/ 19 h 19"/>
                <a:gd name="T26" fmla="*/ 22 w 25"/>
                <a:gd name="T27" fmla="*/ 19 h 19"/>
                <a:gd name="T28" fmla="*/ 22 w 25"/>
                <a:gd name="T29" fmla="*/ 19 h 19"/>
                <a:gd name="T30" fmla="*/ 22 w 25"/>
                <a:gd name="T31" fmla="*/ 19 h 19"/>
                <a:gd name="T32" fmla="*/ 22 w 25"/>
                <a:gd name="T33" fmla="*/ 19 h 19"/>
                <a:gd name="T34" fmla="*/ 22 w 25"/>
                <a:gd name="T35" fmla="*/ 19 h 19"/>
                <a:gd name="T36" fmla="*/ 22 w 25"/>
                <a:gd name="T37" fmla="*/ 19 h 19"/>
                <a:gd name="T38" fmla="*/ 22 w 25"/>
                <a:gd name="T39" fmla="*/ 19 h 19"/>
                <a:gd name="T40" fmla="*/ 22 w 25"/>
                <a:gd name="T41" fmla="*/ 19 h 19"/>
                <a:gd name="T42" fmla="*/ 22 w 25"/>
                <a:gd name="T43" fmla="*/ 19 h 19"/>
                <a:gd name="T44" fmla="*/ 22 w 25"/>
                <a:gd name="T45" fmla="*/ 19 h 19"/>
                <a:gd name="T46" fmla="*/ 22 w 25"/>
                <a:gd name="T47" fmla="*/ 19 h 19"/>
                <a:gd name="T48" fmla="*/ 22 w 25"/>
                <a:gd name="T49" fmla="*/ 19 h 19"/>
                <a:gd name="T50" fmla="*/ 22 w 25"/>
                <a:gd name="T51" fmla="*/ 19 h 19"/>
                <a:gd name="T52" fmla="*/ 22 w 25"/>
                <a:gd name="T5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" h="19">
                  <a:moveTo>
                    <a:pt x="22" y="19"/>
                  </a:moveTo>
                  <a:lnTo>
                    <a:pt x="25" y="13"/>
                  </a:lnTo>
                  <a:lnTo>
                    <a:pt x="23" y="1"/>
                  </a:lnTo>
                  <a:lnTo>
                    <a:pt x="7" y="0"/>
                  </a:lnTo>
                  <a:lnTo>
                    <a:pt x="0" y="5"/>
                  </a:lnTo>
                  <a:lnTo>
                    <a:pt x="17" y="16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3" name="Freeform 475">
              <a:extLst>
                <a:ext uri="{FF2B5EF4-FFF2-40B4-BE49-F238E27FC236}">
                  <a16:creationId xmlns:a16="http://schemas.microsoft.com/office/drawing/2014/main" id="{8D6ADB94-E0DA-6769-246B-EC082BF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033" y="3352348"/>
              <a:ext cx="124762" cy="148756"/>
            </a:xfrm>
            <a:custGeom>
              <a:avLst/>
              <a:gdLst>
                <a:gd name="T0" fmla="*/ 18 w 26"/>
                <a:gd name="T1" fmla="*/ 27 h 31"/>
                <a:gd name="T2" fmla="*/ 21 w 26"/>
                <a:gd name="T3" fmla="*/ 22 h 31"/>
                <a:gd name="T4" fmla="*/ 26 w 26"/>
                <a:gd name="T5" fmla="*/ 14 h 31"/>
                <a:gd name="T6" fmla="*/ 9 w 26"/>
                <a:gd name="T7" fmla="*/ 3 h 31"/>
                <a:gd name="T8" fmla="*/ 3 w 26"/>
                <a:gd name="T9" fmla="*/ 0 h 31"/>
                <a:gd name="T10" fmla="*/ 4 w 26"/>
                <a:gd name="T11" fmla="*/ 16 h 31"/>
                <a:gd name="T12" fmla="*/ 0 w 26"/>
                <a:gd name="T13" fmla="*/ 31 h 31"/>
                <a:gd name="T14" fmla="*/ 18 w 26"/>
                <a:gd name="T15" fmla="*/ 27 h 31"/>
                <a:gd name="T16" fmla="*/ 18 w 26"/>
                <a:gd name="T17" fmla="*/ 27 h 31"/>
                <a:gd name="T18" fmla="*/ 18 w 26"/>
                <a:gd name="T19" fmla="*/ 27 h 31"/>
                <a:gd name="T20" fmla="*/ 18 w 26"/>
                <a:gd name="T21" fmla="*/ 27 h 31"/>
                <a:gd name="T22" fmla="*/ 18 w 26"/>
                <a:gd name="T23" fmla="*/ 27 h 31"/>
                <a:gd name="T24" fmla="*/ 18 w 26"/>
                <a:gd name="T25" fmla="*/ 27 h 31"/>
                <a:gd name="T26" fmla="*/ 18 w 26"/>
                <a:gd name="T27" fmla="*/ 27 h 31"/>
                <a:gd name="T28" fmla="*/ 18 w 26"/>
                <a:gd name="T29" fmla="*/ 27 h 31"/>
                <a:gd name="T30" fmla="*/ 18 w 26"/>
                <a:gd name="T31" fmla="*/ 27 h 31"/>
                <a:gd name="T32" fmla="*/ 18 w 26"/>
                <a:gd name="T33" fmla="*/ 27 h 31"/>
                <a:gd name="T34" fmla="*/ 18 w 26"/>
                <a:gd name="T35" fmla="*/ 27 h 31"/>
                <a:gd name="T36" fmla="*/ 18 w 26"/>
                <a:gd name="T37" fmla="*/ 27 h 31"/>
                <a:gd name="T38" fmla="*/ 18 w 26"/>
                <a:gd name="T39" fmla="*/ 27 h 31"/>
                <a:gd name="T40" fmla="*/ 18 w 26"/>
                <a:gd name="T41" fmla="*/ 27 h 31"/>
                <a:gd name="T42" fmla="*/ 18 w 26"/>
                <a:gd name="T43" fmla="*/ 27 h 31"/>
                <a:gd name="T44" fmla="*/ 18 w 26"/>
                <a:gd name="T45" fmla="*/ 27 h 31"/>
                <a:gd name="T46" fmla="*/ 18 w 26"/>
                <a:gd name="T47" fmla="*/ 27 h 31"/>
                <a:gd name="T48" fmla="*/ 18 w 26"/>
                <a:gd name="T49" fmla="*/ 27 h 31"/>
                <a:gd name="T50" fmla="*/ 18 w 26"/>
                <a:gd name="T51" fmla="*/ 27 h 31"/>
                <a:gd name="T52" fmla="*/ 18 w 26"/>
                <a:gd name="T53" fmla="*/ 27 h 31"/>
                <a:gd name="T54" fmla="*/ 18 w 26"/>
                <a:gd name="T55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1">
                  <a:moveTo>
                    <a:pt x="18" y="27"/>
                  </a:moveTo>
                  <a:lnTo>
                    <a:pt x="21" y="22"/>
                  </a:lnTo>
                  <a:lnTo>
                    <a:pt x="26" y="14"/>
                  </a:lnTo>
                  <a:lnTo>
                    <a:pt x="9" y="3"/>
                  </a:lnTo>
                  <a:lnTo>
                    <a:pt x="3" y="0"/>
                  </a:lnTo>
                  <a:lnTo>
                    <a:pt x="4" y="16"/>
                  </a:lnTo>
                  <a:lnTo>
                    <a:pt x="0" y="31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4" name="Freeform 476">
              <a:extLst>
                <a:ext uri="{FF2B5EF4-FFF2-40B4-BE49-F238E27FC236}">
                  <a16:creationId xmlns:a16="http://schemas.microsoft.com/office/drawing/2014/main" id="{D4D34A23-DD92-61E9-F445-60CC59DC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32" y="3553886"/>
              <a:ext cx="177547" cy="115166"/>
            </a:xfrm>
            <a:custGeom>
              <a:avLst/>
              <a:gdLst>
                <a:gd name="T0" fmla="*/ 24 w 37"/>
                <a:gd name="T1" fmla="*/ 14 h 24"/>
                <a:gd name="T2" fmla="*/ 35 w 37"/>
                <a:gd name="T3" fmla="*/ 13 h 24"/>
                <a:gd name="T4" fmla="*/ 37 w 37"/>
                <a:gd name="T5" fmla="*/ 8 h 24"/>
                <a:gd name="T6" fmla="*/ 26 w 37"/>
                <a:gd name="T7" fmla="*/ 3 h 24"/>
                <a:gd name="T8" fmla="*/ 21 w 37"/>
                <a:gd name="T9" fmla="*/ 4 h 24"/>
                <a:gd name="T10" fmla="*/ 0 w 37"/>
                <a:gd name="T11" fmla="*/ 0 h 24"/>
                <a:gd name="T12" fmla="*/ 3 w 37"/>
                <a:gd name="T13" fmla="*/ 9 h 24"/>
                <a:gd name="T14" fmla="*/ 2 w 37"/>
                <a:gd name="T15" fmla="*/ 13 h 24"/>
                <a:gd name="T16" fmla="*/ 19 w 37"/>
                <a:gd name="T17" fmla="*/ 24 h 24"/>
                <a:gd name="T18" fmla="*/ 24 w 37"/>
                <a:gd name="T19" fmla="*/ 14 h 24"/>
                <a:gd name="T20" fmla="*/ 24 w 37"/>
                <a:gd name="T21" fmla="*/ 14 h 24"/>
                <a:gd name="T22" fmla="*/ 24 w 37"/>
                <a:gd name="T23" fmla="*/ 14 h 24"/>
                <a:gd name="T24" fmla="*/ 24 w 37"/>
                <a:gd name="T25" fmla="*/ 14 h 24"/>
                <a:gd name="T26" fmla="*/ 24 w 37"/>
                <a:gd name="T27" fmla="*/ 14 h 24"/>
                <a:gd name="T28" fmla="*/ 24 w 37"/>
                <a:gd name="T29" fmla="*/ 14 h 24"/>
                <a:gd name="T30" fmla="*/ 24 w 37"/>
                <a:gd name="T31" fmla="*/ 14 h 24"/>
                <a:gd name="T32" fmla="*/ 24 w 37"/>
                <a:gd name="T33" fmla="*/ 14 h 24"/>
                <a:gd name="T34" fmla="*/ 24 w 37"/>
                <a:gd name="T35" fmla="*/ 14 h 24"/>
                <a:gd name="T36" fmla="*/ 24 w 37"/>
                <a:gd name="T37" fmla="*/ 14 h 24"/>
                <a:gd name="T38" fmla="*/ 24 w 37"/>
                <a:gd name="T39" fmla="*/ 14 h 24"/>
                <a:gd name="T40" fmla="*/ 24 w 37"/>
                <a:gd name="T41" fmla="*/ 14 h 24"/>
                <a:gd name="T42" fmla="*/ 24 w 37"/>
                <a:gd name="T43" fmla="*/ 14 h 24"/>
                <a:gd name="T44" fmla="*/ 24 w 37"/>
                <a:gd name="T45" fmla="*/ 14 h 24"/>
                <a:gd name="T46" fmla="*/ 24 w 37"/>
                <a:gd name="T47" fmla="*/ 14 h 24"/>
                <a:gd name="T48" fmla="*/ 24 w 37"/>
                <a:gd name="T49" fmla="*/ 14 h 24"/>
                <a:gd name="T50" fmla="*/ 24 w 37"/>
                <a:gd name="T51" fmla="*/ 14 h 24"/>
                <a:gd name="T52" fmla="*/ 24 w 37"/>
                <a:gd name="T53" fmla="*/ 14 h 24"/>
                <a:gd name="T54" fmla="*/ 24 w 37"/>
                <a:gd name="T55" fmla="*/ 14 h 24"/>
                <a:gd name="T56" fmla="*/ 24 w 37"/>
                <a:gd name="T57" fmla="*/ 14 h 24"/>
                <a:gd name="T58" fmla="*/ 24 w 37"/>
                <a:gd name="T5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24">
                  <a:moveTo>
                    <a:pt x="24" y="14"/>
                  </a:moveTo>
                  <a:lnTo>
                    <a:pt x="35" y="13"/>
                  </a:lnTo>
                  <a:lnTo>
                    <a:pt x="37" y="8"/>
                  </a:lnTo>
                  <a:lnTo>
                    <a:pt x="26" y="3"/>
                  </a:lnTo>
                  <a:lnTo>
                    <a:pt x="21" y="4"/>
                  </a:lnTo>
                  <a:lnTo>
                    <a:pt x="0" y="0"/>
                  </a:lnTo>
                  <a:lnTo>
                    <a:pt x="3" y="9"/>
                  </a:lnTo>
                  <a:lnTo>
                    <a:pt x="2" y="13"/>
                  </a:lnTo>
                  <a:lnTo>
                    <a:pt x="19" y="2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5" name="Freeform 477">
              <a:extLst>
                <a:ext uri="{FF2B5EF4-FFF2-40B4-BE49-F238E27FC236}">
                  <a16:creationId xmlns:a16="http://schemas.microsoft.com/office/drawing/2014/main" id="{FCD19DB6-6B5A-B6BF-C3F8-601BD25CE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061" y="3429124"/>
              <a:ext cx="115166" cy="187144"/>
            </a:xfrm>
            <a:custGeom>
              <a:avLst/>
              <a:gdLst>
                <a:gd name="T0" fmla="*/ 21 w 24"/>
                <a:gd name="T1" fmla="*/ 26 h 39"/>
                <a:gd name="T2" fmla="*/ 20 w 24"/>
                <a:gd name="T3" fmla="*/ 15 h 39"/>
                <a:gd name="T4" fmla="*/ 24 w 24"/>
                <a:gd name="T5" fmla="*/ 0 h 39"/>
                <a:gd name="T6" fmla="*/ 16 w 24"/>
                <a:gd name="T7" fmla="*/ 1 h 39"/>
                <a:gd name="T8" fmla="*/ 13 w 24"/>
                <a:gd name="T9" fmla="*/ 11 h 39"/>
                <a:gd name="T10" fmla="*/ 5 w 24"/>
                <a:gd name="T11" fmla="*/ 12 h 39"/>
                <a:gd name="T12" fmla="*/ 0 w 24"/>
                <a:gd name="T13" fmla="*/ 17 h 39"/>
                <a:gd name="T14" fmla="*/ 23 w 24"/>
                <a:gd name="T15" fmla="*/ 39 h 39"/>
                <a:gd name="T16" fmla="*/ 24 w 24"/>
                <a:gd name="T17" fmla="*/ 35 h 39"/>
                <a:gd name="T18" fmla="*/ 21 w 24"/>
                <a:gd name="T19" fmla="*/ 26 h 39"/>
                <a:gd name="T20" fmla="*/ 21 w 24"/>
                <a:gd name="T21" fmla="*/ 26 h 39"/>
                <a:gd name="T22" fmla="*/ 21 w 24"/>
                <a:gd name="T23" fmla="*/ 26 h 39"/>
                <a:gd name="T24" fmla="*/ 21 w 24"/>
                <a:gd name="T25" fmla="*/ 26 h 39"/>
                <a:gd name="T26" fmla="*/ 21 w 24"/>
                <a:gd name="T27" fmla="*/ 26 h 39"/>
                <a:gd name="T28" fmla="*/ 21 w 24"/>
                <a:gd name="T29" fmla="*/ 26 h 39"/>
                <a:gd name="T30" fmla="*/ 21 w 24"/>
                <a:gd name="T31" fmla="*/ 26 h 39"/>
                <a:gd name="T32" fmla="*/ 21 w 24"/>
                <a:gd name="T33" fmla="*/ 26 h 39"/>
                <a:gd name="T34" fmla="*/ 21 w 24"/>
                <a:gd name="T35" fmla="*/ 26 h 39"/>
                <a:gd name="T36" fmla="*/ 21 w 24"/>
                <a:gd name="T37" fmla="*/ 26 h 39"/>
                <a:gd name="T38" fmla="*/ 21 w 24"/>
                <a:gd name="T39" fmla="*/ 26 h 39"/>
                <a:gd name="T40" fmla="*/ 21 w 24"/>
                <a:gd name="T41" fmla="*/ 26 h 39"/>
                <a:gd name="T42" fmla="*/ 21 w 24"/>
                <a:gd name="T43" fmla="*/ 26 h 39"/>
                <a:gd name="T44" fmla="*/ 21 w 24"/>
                <a:gd name="T45" fmla="*/ 26 h 39"/>
                <a:gd name="T46" fmla="*/ 21 w 24"/>
                <a:gd name="T47" fmla="*/ 26 h 39"/>
                <a:gd name="T48" fmla="*/ 21 w 24"/>
                <a:gd name="T49" fmla="*/ 26 h 39"/>
                <a:gd name="T50" fmla="*/ 21 w 24"/>
                <a:gd name="T51" fmla="*/ 26 h 39"/>
                <a:gd name="T52" fmla="*/ 21 w 24"/>
                <a:gd name="T53" fmla="*/ 26 h 39"/>
                <a:gd name="T54" fmla="*/ 21 w 24"/>
                <a:gd name="T55" fmla="*/ 26 h 39"/>
                <a:gd name="T56" fmla="*/ 21 w 24"/>
                <a:gd name="T57" fmla="*/ 26 h 39"/>
                <a:gd name="T58" fmla="*/ 21 w 24"/>
                <a:gd name="T5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9">
                  <a:moveTo>
                    <a:pt x="21" y="26"/>
                  </a:moveTo>
                  <a:lnTo>
                    <a:pt x="20" y="15"/>
                  </a:lnTo>
                  <a:lnTo>
                    <a:pt x="24" y="0"/>
                  </a:lnTo>
                  <a:lnTo>
                    <a:pt x="16" y="1"/>
                  </a:lnTo>
                  <a:lnTo>
                    <a:pt x="13" y="11"/>
                  </a:lnTo>
                  <a:lnTo>
                    <a:pt x="5" y="12"/>
                  </a:lnTo>
                  <a:lnTo>
                    <a:pt x="0" y="17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6" name="Freeform 478">
              <a:extLst>
                <a:ext uri="{FF2B5EF4-FFF2-40B4-BE49-F238E27FC236}">
                  <a16:creationId xmlns:a16="http://schemas.microsoft.com/office/drawing/2014/main" id="{AB427405-5478-0233-DEFE-A127F7330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6602" y="2877288"/>
              <a:ext cx="177547" cy="278317"/>
            </a:xfrm>
            <a:custGeom>
              <a:avLst/>
              <a:gdLst>
                <a:gd name="T0" fmla="*/ 21 w 37"/>
                <a:gd name="T1" fmla="*/ 53 h 58"/>
                <a:gd name="T2" fmla="*/ 37 w 37"/>
                <a:gd name="T3" fmla="*/ 50 h 58"/>
                <a:gd name="T4" fmla="*/ 23 w 37"/>
                <a:gd name="T5" fmla="*/ 41 h 58"/>
                <a:gd name="T6" fmla="*/ 14 w 37"/>
                <a:gd name="T7" fmla="*/ 28 h 58"/>
                <a:gd name="T8" fmla="*/ 28 w 37"/>
                <a:gd name="T9" fmla="*/ 22 h 58"/>
                <a:gd name="T10" fmla="*/ 22 w 37"/>
                <a:gd name="T11" fmla="*/ 17 h 58"/>
                <a:gd name="T12" fmla="*/ 18 w 37"/>
                <a:gd name="T13" fmla="*/ 2 h 58"/>
                <a:gd name="T14" fmla="*/ 13 w 37"/>
                <a:gd name="T15" fmla="*/ 0 h 58"/>
                <a:gd name="T16" fmla="*/ 10 w 37"/>
                <a:gd name="T17" fmla="*/ 9 h 58"/>
                <a:gd name="T18" fmla="*/ 5 w 37"/>
                <a:gd name="T19" fmla="*/ 13 h 58"/>
                <a:gd name="T20" fmla="*/ 0 w 37"/>
                <a:gd name="T21" fmla="*/ 23 h 58"/>
                <a:gd name="T22" fmla="*/ 3 w 37"/>
                <a:gd name="T23" fmla="*/ 33 h 58"/>
                <a:gd name="T24" fmla="*/ 9 w 37"/>
                <a:gd name="T25" fmla="*/ 38 h 58"/>
                <a:gd name="T26" fmla="*/ 13 w 37"/>
                <a:gd name="T27" fmla="*/ 53 h 58"/>
                <a:gd name="T28" fmla="*/ 14 w 37"/>
                <a:gd name="T29" fmla="*/ 58 h 58"/>
                <a:gd name="T30" fmla="*/ 21 w 37"/>
                <a:gd name="T31" fmla="*/ 53 h 58"/>
                <a:gd name="T32" fmla="*/ 21 w 37"/>
                <a:gd name="T33" fmla="*/ 53 h 58"/>
                <a:gd name="T34" fmla="*/ 21 w 37"/>
                <a:gd name="T35" fmla="*/ 53 h 58"/>
                <a:gd name="T36" fmla="*/ 21 w 37"/>
                <a:gd name="T37" fmla="*/ 53 h 58"/>
                <a:gd name="T38" fmla="*/ 21 w 37"/>
                <a:gd name="T39" fmla="*/ 53 h 58"/>
                <a:gd name="T40" fmla="*/ 21 w 37"/>
                <a:gd name="T41" fmla="*/ 53 h 58"/>
                <a:gd name="T42" fmla="*/ 21 w 37"/>
                <a:gd name="T43" fmla="*/ 53 h 58"/>
                <a:gd name="T44" fmla="*/ 21 w 37"/>
                <a:gd name="T45" fmla="*/ 53 h 58"/>
                <a:gd name="T46" fmla="*/ 21 w 37"/>
                <a:gd name="T47" fmla="*/ 53 h 58"/>
                <a:gd name="T48" fmla="*/ 21 w 37"/>
                <a:gd name="T49" fmla="*/ 53 h 58"/>
                <a:gd name="T50" fmla="*/ 21 w 37"/>
                <a:gd name="T51" fmla="*/ 53 h 58"/>
                <a:gd name="T52" fmla="*/ 21 w 37"/>
                <a:gd name="T53" fmla="*/ 53 h 58"/>
                <a:gd name="T54" fmla="*/ 21 w 37"/>
                <a:gd name="T55" fmla="*/ 53 h 58"/>
                <a:gd name="T56" fmla="*/ 21 w 37"/>
                <a:gd name="T57" fmla="*/ 53 h 58"/>
                <a:gd name="T58" fmla="*/ 21 w 37"/>
                <a:gd name="T59" fmla="*/ 53 h 58"/>
                <a:gd name="T60" fmla="*/ 21 w 37"/>
                <a:gd name="T61" fmla="*/ 53 h 58"/>
                <a:gd name="T62" fmla="*/ 21 w 37"/>
                <a:gd name="T63" fmla="*/ 53 h 58"/>
                <a:gd name="T64" fmla="*/ 21 w 37"/>
                <a:gd name="T65" fmla="*/ 53 h 58"/>
                <a:gd name="T66" fmla="*/ 21 w 37"/>
                <a:gd name="T67" fmla="*/ 53 h 58"/>
                <a:gd name="T68" fmla="*/ 21 w 37"/>
                <a:gd name="T69" fmla="*/ 53 h 58"/>
                <a:gd name="T70" fmla="*/ 21 w 37"/>
                <a:gd name="T7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" h="58">
                  <a:moveTo>
                    <a:pt x="21" y="53"/>
                  </a:moveTo>
                  <a:lnTo>
                    <a:pt x="37" y="50"/>
                  </a:lnTo>
                  <a:lnTo>
                    <a:pt x="23" y="41"/>
                  </a:lnTo>
                  <a:lnTo>
                    <a:pt x="14" y="28"/>
                  </a:lnTo>
                  <a:lnTo>
                    <a:pt x="28" y="22"/>
                  </a:lnTo>
                  <a:lnTo>
                    <a:pt x="22" y="17"/>
                  </a:lnTo>
                  <a:lnTo>
                    <a:pt x="18" y="2"/>
                  </a:lnTo>
                  <a:lnTo>
                    <a:pt x="13" y="0"/>
                  </a:lnTo>
                  <a:lnTo>
                    <a:pt x="10" y="9"/>
                  </a:lnTo>
                  <a:lnTo>
                    <a:pt x="5" y="13"/>
                  </a:lnTo>
                  <a:lnTo>
                    <a:pt x="0" y="23"/>
                  </a:lnTo>
                  <a:lnTo>
                    <a:pt x="3" y="33"/>
                  </a:lnTo>
                  <a:lnTo>
                    <a:pt x="9" y="38"/>
                  </a:lnTo>
                  <a:lnTo>
                    <a:pt x="13" y="53"/>
                  </a:lnTo>
                  <a:lnTo>
                    <a:pt x="14" y="58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7" name="Freeform 479">
              <a:extLst>
                <a:ext uri="{FF2B5EF4-FFF2-40B4-BE49-F238E27FC236}">
                  <a16:creationId xmlns:a16="http://schemas.microsoft.com/office/drawing/2014/main" id="{0372FA19-5991-72BD-1E88-8FE56D15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616" y="3131613"/>
              <a:ext cx="115166" cy="105569"/>
            </a:xfrm>
            <a:custGeom>
              <a:avLst/>
              <a:gdLst>
                <a:gd name="T0" fmla="*/ 24 w 24"/>
                <a:gd name="T1" fmla="*/ 21 h 22"/>
                <a:gd name="T2" fmla="*/ 24 w 24"/>
                <a:gd name="T3" fmla="*/ 21 h 22"/>
                <a:gd name="T4" fmla="*/ 24 w 24"/>
                <a:gd name="T5" fmla="*/ 16 h 22"/>
                <a:gd name="T6" fmla="*/ 24 w 24"/>
                <a:gd name="T7" fmla="*/ 5 h 22"/>
                <a:gd name="T8" fmla="*/ 23 w 24"/>
                <a:gd name="T9" fmla="*/ 0 h 22"/>
                <a:gd name="T10" fmla="*/ 6 w 24"/>
                <a:gd name="T11" fmla="*/ 2 h 22"/>
                <a:gd name="T12" fmla="*/ 0 w 24"/>
                <a:gd name="T13" fmla="*/ 15 h 22"/>
                <a:gd name="T14" fmla="*/ 9 w 24"/>
                <a:gd name="T15" fmla="*/ 22 h 22"/>
                <a:gd name="T16" fmla="*/ 24 w 24"/>
                <a:gd name="T17" fmla="*/ 21 h 22"/>
                <a:gd name="T18" fmla="*/ 24 w 24"/>
                <a:gd name="T19" fmla="*/ 21 h 22"/>
                <a:gd name="T20" fmla="*/ 24 w 24"/>
                <a:gd name="T21" fmla="*/ 21 h 22"/>
                <a:gd name="T22" fmla="*/ 24 w 24"/>
                <a:gd name="T23" fmla="*/ 21 h 22"/>
                <a:gd name="T24" fmla="*/ 24 w 24"/>
                <a:gd name="T25" fmla="*/ 21 h 22"/>
                <a:gd name="T26" fmla="*/ 24 w 24"/>
                <a:gd name="T27" fmla="*/ 21 h 22"/>
                <a:gd name="T28" fmla="*/ 24 w 24"/>
                <a:gd name="T29" fmla="*/ 21 h 22"/>
                <a:gd name="T30" fmla="*/ 24 w 24"/>
                <a:gd name="T31" fmla="*/ 21 h 22"/>
                <a:gd name="T32" fmla="*/ 24 w 24"/>
                <a:gd name="T33" fmla="*/ 21 h 22"/>
                <a:gd name="T34" fmla="*/ 24 w 24"/>
                <a:gd name="T35" fmla="*/ 21 h 22"/>
                <a:gd name="T36" fmla="*/ 24 w 24"/>
                <a:gd name="T37" fmla="*/ 21 h 22"/>
                <a:gd name="T38" fmla="*/ 24 w 24"/>
                <a:gd name="T39" fmla="*/ 21 h 22"/>
                <a:gd name="T40" fmla="*/ 24 w 24"/>
                <a:gd name="T41" fmla="*/ 21 h 22"/>
                <a:gd name="T42" fmla="*/ 24 w 24"/>
                <a:gd name="T43" fmla="*/ 21 h 22"/>
                <a:gd name="T44" fmla="*/ 24 w 24"/>
                <a:gd name="T45" fmla="*/ 21 h 22"/>
                <a:gd name="T46" fmla="*/ 24 w 24"/>
                <a:gd name="T47" fmla="*/ 21 h 22"/>
                <a:gd name="T48" fmla="*/ 24 w 24"/>
                <a:gd name="T49" fmla="*/ 21 h 22"/>
                <a:gd name="T50" fmla="*/ 24 w 24"/>
                <a:gd name="T51" fmla="*/ 21 h 22"/>
                <a:gd name="T52" fmla="*/ 24 w 24"/>
                <a:gd name="T53" fmla="*/ 21 h 22"/>
                <a:gd name="T54" fmla="*/ 24 w 24"/>
                <a:gd name="T55" fmla="*/ 21 h 22"/>
                <a:gd name="T56" fmla="*/ 24 w 24"/>
                <a:gd name="T5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2">
                  <a:moveTo>
                    <a:pt x="24" y="21"/>
                  </a:moveTo>
                  <a:lnTo>
                    <a:pt x="24" y="21"/>
                  </a:lnTo>
                  <a:lnTo>
                    <a:pt x="24" y="16"/>
                  </a:lnTo>
                  <a:lnTo>
                    <a:pt x="24" y="5"/>
                  </a:lnTo>
                  <a:lnTo>
                    <a:pt x="23" y="0"/>
                  </a:lnTo>
                  <a:lnTo>
                    <a:pt x="6" y="2"/>
                  </a:lnTo>
                  <a:lnTo>
                    <a:pt x="0" y="15"/>
                  </a:lnTo>
                  <a:lnTo>
                    <a:pt x="9" y="22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38" name="Freeform 480">
              <a:extLst>
                <a:ext uri="{FF2B5EF4-FFF2-40B4-BE49-F238E27FC236}">
                  <a16:creationId xmlns:a16="http://schemas.microsoft.com/office/drawing/2014/main" id="{B317E616-F6B0-C021-228C-8F3CF8D3E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616" y="3683447"/>
              <a:ext cx="148756" cy="187144"/>
            </a:xfrm>
            <a:custGeom>
              <a:avLst/>
              <a:gdLst>
                <a:gd name="T0" fmla="*/ 16 w 31"/>
                <a:gd name="T1" fmla="*/ 21 h 39"/>
                <a:gd name="T2" fmla="*/ 21 w 31"/>
                <a:gd name="T3" fmla="*/ 20 h 39"/>
                <a:gd name="T4" fmla="*/ 21 w 31"/>
                <a:gd name="T5" fmla="*/ 15 h 39"/>
                <a:gd name="T6" fmla="*/ 31 w 31"/>
                <a:gd name="T7" fmla="*/ 12 h 39"/>
                <a:gd name="T8" fmla="*/ 11 w 31"/>
                <a:gd name="T9" fmla="*/ 0 h 39"/>
                <a:gd name="T10" fmla="*/ 8 w 31"/>
                <a:gd name="T11" fmla="*/ 6 h 39"/>
                <a:gd name="T12" fmla="*/ 1 w 31"/>
                <a:gd name="T13" fmla="*/ 12 h 39"/>
                <a:gd name="T14" fmla="*/ 0 w 31"/>
                <a:gd name="T15" fmla="*/ 27 h 39"/>
                <a:gd name="T16" fmla="*/ 3 w 31"/>
                <a:gd name="T17" fmla="*/ 39 h 39"/>
                <a:gd name="T18" fmla="*/ 8 w 31"/>
                <a:gd name="T19" fmla="*/ 34 h 39"/>
                <a:gd name="T20" fmla="*/ 16 w 31"/>
                <a:gd name="T21" fmla="*/ 21 h 39"/>
                <a:gd name="T22" fmla="*/ 16 w 31"/>
                <a:gd name="T23" fmla="*/ 21 h 39"/>
                <a:gd name="T24" fmla="*/ 16 w 31"/>
                <a:gd name="T25" fmla="*/ 21 h 39"/>
                <a:gd name="T26" fmla="*/ 16 w 31"/>
                <a:gd name="T27" fmla="*/ 21 h 39"/>
                <a:gd name="T28" fmla="*/ 16 w 31"/>
                <a:gd name="T29" fmla="*/ 21 h 39"/>
                <a:gd name="T30" fmla="*/ 16 w 31"/>
                <a:gd name="T31" fmla="*/ 21 h 39"/>
                <a:gd name="T32" fmla="*/ 16 w 31"/>
                <a:gd name="T33" fmla="*/ 21 h 39"/>
                <a:gd name="T34" fmla="*/ 16 w 31"/>
                <a:gd name="T35" fmla="*/ 21 h 39"/>
                <a:gd name="T36" fmla="*/ 16 w 31"/>
                <a:gd name="T37" fmla="*/ 21 h 39"/>
                <a:gd name="T38" fmla="*/ 16 w 31"/>
                <a:gd name="T39" fmla="*/ 21 h 39"/>
                <a:gd name="T40" fmla="*/ 16 w 31"/>
                <a:gd name="T41" fmla="*/ 21 h 39"/>
                <a:gd name="T42" fmla="*/ 16 w 31"/>
                <a:gd name="T43" fmla="*/ 21 h 39"/>
                <a:gd name="T44" fmla="*/ 16 w 31"/>
                <a:gd name="T45" fmla="*/ 21 h 39"/>
                <a:gd name="T46" fmla="*/ 16 w 31"/>
                <a:gd name="T47" fmla="*/ 21 h 39"/>
                <a:gd name="T48" fmla="*/ 16 w 31"/>
                <a:gd name="T49" fmla="*/ 21 h 39"/>
                <a:gd name="T50" fmla="*/ 16 w 31"/>
                <a:gd name="T51" fmla="*/ 21 h 39"/>
                <a:gd name="T52" fmla="*/ 16 w 31"/>
                <a:gd name="T53" fmla="*/ 21 h 39"/>
                <a:gd name="T54" fmla="*/ 16 w 31"/>
                <a:gd name="T55" fmla="*/ 21 h 39"/>
                <a:gd name="T56" fmla="*/ 16 w 31"/>
                <a:gd name="T57" fmla="*/ 21 h 39"/>
                <a:gd name="T58" fmla="*/ 16 w 31"/>
                <a:gd name="T59" fmla="*/ 21 h 39"/>
                <a:gd name="T60" fmla="*/ 16 w 31"/>
                <a:gd name="T61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39">
                  <a:moveTo>
                    <a:pt x="16" y="21"/>
                  </a:moveTo>
                  <a:lnTo>
                    <a:pt x="21" y="20"/>
                  </a:lnTo>
                  <a:lnTo>
                    <a:pt x="21" y="15"/>
                  </a:lnTo>
                  <a:lnTo>
                    <a:pt x="31" y="12"/>
                  </a:lnTo>
                  <a:lnTo>
                    <a:pt x="11" y="0"/>
                  </a:lnTo>
                  <a:lnTo>
                    <a:pt x="8" y="6"/>
                  </a:lnTo>
                  <a:lnTo>
                    <a:pt x="1" y="12"/>
                  </a:lnTo>
                  <a:lnTo>
                    <a:pt x="0" y="27"/>
                  </a:lnTo>
                  <a:lnTo>
                    <a:pt x="3" y="39"/>
                  </a:lnTo>
                  <a:lnTo>
                    <a:pt x="8" y="34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39" name="Freeform 481">
              <a:extLst>
                <a:ext uri="{FF2B5EF4-FFF2-40B4-BE49-F238E27FC236}">
                  <a16:creationId xmlns:a16="http://schemas.microsoft.com/office/drawing/2014/main" id="{A9743080-D764-7F62-86B6-A46438790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30" y="3846599"/>
              <a:ext cx="143958" cy="187144"/>
            </a:xfrm>
            <a:custGeom>
              <a:avLst/>
              <a:gdLst>
                <a:gd name="T0" fmla="*/ 24 w 30"/>
                <a:gd name="T1" fmla="*/ 4 h 39"/>
                <a:gd name="T2" fmla="*/ 18 w 30"/>
                <a:gd name="T3" fmla="*/ 0 h 39"/>
                <a:gd name="T4" fmla="*/ 13 w 30"/>
                <a:gd name="T5" fmla="*/ 5 h 39"/>
                <a:gd name="T6" fmla="*/ 3 w 30"/>
                <a:gd name="T7" fmla="*/ 8 h 39"/>
                <a:gd name="T8" fmla="*/ 0 w 30"/>
                <a:gd name="T9" fmla="*/ 17 h 39"/>
                <a:gd name="T10" fmla="*/ 4 w 30"/>
                <a:gd name="T11" fmla="*/ 39 h 39"/>
                <a:gd name="T12" fmla="*/ 7 w 30"/>
                <a:gd name="T13" fmla="*/ 39 h 39"/>
                <a:gd name="T14" fmla="*/ 17 w 30"/>
                <a:gd name="T15" fmla="*/ 28 h 39"/>
                <a:gd name="T16" fmla="*/ 30 w 30"/>
                <a:gd name="T17" fmla="*/ 27 h 39"/>
                <a:gd name="T18" fmla="*/ 27 w 30"/>
                <a:gd name="T19" fmla="*/ 20 h 39"/>
                <a:gd name="T20" fmla="*/ 24 w 30"/>
                <a:gd name="T21" fmla="*/ 4 h 39"/>
                <a:gd name="T22" fmla="*/ 24 w 30"/>
                <a:gd name="T23" fmla="*/ 4 h 39"/>
                <a:gd name="T24" fmla="*/ 24 w 30"/>
                <a:gd name="T25" fmla="*/ 4 h 39"/>
                <a:gd name="T26" fmla="*/ 24 w 30"/>
                <a:gd name="T27" fmla="*/ 4 h 39"/>
                <a:gd name="T28" fmla="*/ 24 w 30"/>
                <a:gd name="T29" fmla="*/ 4 h 39"/>
                <a:gd name="T30" fmla="*/ 24 w 30"/>
                <a:gd name="T31" fmla="*/ 4 h 39"/>
                <a:gd name="T32" fmla="*/ 24 w 30"/>
                <a:gd name="T33" fmla="*/ 4 h 39"/>
                <a:gd name="T34" fmla="*/ 24 w 30"/>
                <a:gd name="T35" fmla="*/ 4 h 39"/>
                <a:gd name="T36" fmla="*/ 24 w 30"/>
                <a:gd name="T37" fmla="*/ 4 h 39"/>
                <a:gd name="T38" fmla="*/ 24 w 30"/>
                <a:gd name="T39" fmla="*/ 4 h 39"/>
                <a:gd name="T40" fmla="*/ 24 w 30"/>
                <a:gd name="T41" fmla="*/ 4 h 39"/>
                <a:gd name="T42" fmla="*/ 24 w 30"/>
                <a:gd name="T43" fmla="*/ 4 h 39"/>
                <a:gd name="T44" fmla="*/ 24 w 30"/>
                <a:gd name="T45" fmla="*/ 4 h 39"/>
                <a:gd name="T46" fmla="*/ 24 w 30"/>
                <a:gd name="T47" fmla="*/ 4 h 39"/>
                <a:gd name="T48" fmla="*/ 24 w 30"/>
                <a:gd name="T49" fmla="*/ 4 h 39"/>
                <a:gd name="T50" fmla="*/ 24 w 30"/>
                <a:gd name="T51" fmla="*/ 4 h 39"/>
                <a:gd name="T52" fmla="*/ 24 w 30"/>
                <a:gd name="T53" fmla="*/ 4 h 39"/>
                <a:gd name="T54" fmla="*/ 24 w 30"/>
                <a:gd name="T55" fmla="*/ 4 h 39"/>
                <a:gd name="T56" fmla="*/ 24 w 30"/>
                <a:gd name="T57" fmla="*/ 4 h 39"/>
                <a:gd name="T58" fmla="*/ 24 w 30"/>
                <a:gd name="T59" fmla="*/ 4 h 39"/>
                <a:gd name="T60" fmla="*/ 24 w 30"/>
                <a:gd name="T6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" h="39">
                  <a:moveTo>
                    <a:pt x="24" y="4"/>
                  </a:moveTo>
                  <a:lnTo>
                    <a:pt x="18" y="0"/>
                  </a:lnTo>
                  <a:lnTo>
                    <a:pt x="13" y="5"/>
                  </a:lnTo>
                  <a:lnTo>
                    <a:pt x="3" y="8"/>
                  </a:lnTo>
                  <a:lnTo>
                    <a:pt x="0" y="17"/>
                  </a:lnTo>
                  <a:lnTo>
                    <a:pt x="4" y="39"/>
                  </a:lnTo>
                  <a:lnTo>
                    <a:pt x="7" y="39"/>
                  </a:lnTo>
                  <a:lnTo>
                    <a:pt x="17" y="28"/>
                  </a:lnTo>
                  <a:lnTo>
                    <a:pt x="30" y="27"/>
                  </a:lnTo>
                  <a:lnTo>
                    <a:pt x="27" y="2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0" name="Freeform 482">
              <a:extLst>
                <a:ext uri="{FF2B5EF4-FFF2-40B4-BE49-F238E27FC236}">
                  <a16:creationId xmlns:a16="http://schemas.microsoft.com/office/drawing/2014/main" id="{3157B3B8-70F1-439D-56EB-1D0DA304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586" y="3928176"/>
              <a:ext cx="124762" cy="57583"/>
            </a:xfrm>
            <a:custGeom>
              <a:avLst/>
              <a:gdLst>
                <a:gd name="T0" fmla="*/ 25 w 26"/>
                <a:gd name="T1" fmla="*/ 0 h 12"/>
                <a:gd name="T2" fmla="*/ 7 w 26"/>
                <a:gd name="T3" fmla="*/ 0 h 12"/>
                <a:gd name="T4" fmla="*/ 0 w 26"/>
                <a:gd name="T5" fmla="*/ 10 h 12"/>
                <a:gd name="T6" fmla="*/ 8 w 26"/>
                <a:gd name="T7" fmla="*/ 12 h 12"/>
                <a:gd name="T8" fmla="*/ 12 w 26"/>
                <a:gd name="T9" fmla="*/ 12 h 12"/>
                <a:gd name="T10" fmla="*/ 14 w 26"/>
                <a:gd name="T11" fmla="*/ 10 h 12"/>
                <a:gd name="T12" fmla="*/ 26 w 26"/>
                <a:gd name="T13" fmla="*/ 8 h 12"/>
                <a:gd name="T14" fmla="*/ 25 w 26"/>
                <a:gd name="T15" fmla="*/ 0 h 12"/>
                <a:gd name="T16" fmla="*/ 25 w 26"/>
                <a:gd name="T17" fmla="*/ 0 h 12"/>
                <a:gd name="T18" fmla="*/ 25 w 26"/>
                <a:gd name="T19" fmla="*/ 0 h 12"/>
                <a:gd name="T20" fmla="*/ 25 w 26"/>
                <a:gd name="T21" fmla="*/ 0 h 12"/>
                <a:gd name="T22" fmla="*/ 25 w 26"/>
                <a:gd name="T23" fmla="*/ 0 h 12"/>
                <a:gd name="T24" fmla="*/ 25 w 26"/>
                <a:gd name="T25" fmla="*/ 0 h 12"/>
                <a:gd name="T26" fmla="*/ 25 w 26"/>
                <a:gd name="T27" fmla="*/ 0 h 12"/>
                <a:gd name="T28" fmla="*/ 25 w 26"/>
                <a:gd name="T29" fmla="*/ 0 h 12"/>
                <a:gd name="T30" fmla="*/ 25 w 26"/>
                <a:gd name="T31" fmla="*/ 0 h 12"/>
                <a:gd name="T32" fmla="*/ 25 w 26"/>
                <a:gd name="T33" fmla="*/ 0 h 12"/>
                <a:gd name="T34" fmla="*/ 25 w 26"/>
                <a:gd name="T35" fmla="*/ 0 h 12"/>
                <a:gd name="T36" fmla="*/ 25 w 26"/>
                <a:gd name="T37" fmla="*/ 0 h 12"/>
                <a:gd name="T38" fmla="*/ 25 w 26"/>
                <a:gd name="T39" fmla="*/ 0 h 12"/>
                <a:gd name="T40" fmla="*/ 25 w 26"/>
                <a:gd name="T41" fmla="*/ 0 h 12"/>
                <a:gd name="T42" fmla="*/ 25 w 26"/>
                <a:gd name="T43" fmla="*/ 0 h 12"/>
                <a:gd name="T44" fmla="*/ 25 w 26"/>
                <a:gd name="T45" fmla="*/ 0 h 12"/>
                <a:gd name="T46" fmla="*/ 25 w 26"/>
                <a:gd name="T47" fmla="*/ 0 h 12"/>
                <a:gd name="T48" fmla="*/ 25 w 26"/>
                <a:gd name="T49" fmla="*/ 0 h 12"/>
                <a:gd name="T50" fmla="*/ 25 w 26"/>
                <a:gd name="T51" fmla="*/ 0 h 12"/>
                <a:gd name="T52" fmla="*/ 25 w 26"/>
                <a:gd name="T53" fmla="*/ 0 h 12"/>
                <a:gd name="T54" fmla="*/ 25 w 26"/>
                <a:gd name="T5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12">
                  <a:moveTo>
                    <a:pt x="25" y="0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26" y="8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1" name="Freeform 483">
              <a:extLst>
                <a:ext uri="{FF2B5EF4-FFF2-40B4-BE49-F238E27FC236}">
                  <a16:creationId xmlns:a16="http://schemas.microsoft.com/office/drawing/2014/main" id="{BA5524B8-9040-AC93-B947-2CA09654C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41" y="3693046"/>
              <a:ext cx="91174" cy="119964"/>
            </a:xfrm>
            <a:custGeom>
              <a:avLst/>
              <a:gdLst>
                <a:gd name="T0" fmla="*/ 2 w 19"/>
                <a:gd name="T1" fmla="*/ 0 h 25"/>
                <a:gd name="T2" fmla="*/ 0 w 19"/>
                <a:gd name="T3" fmla="*/ 8 h 25"/>
                <a:gd name="T4" fmla="*/ 2 w 19"/>
                <a:gd name="T5" fmla="*/ 19 h 25"/>
                <a:gd name="T6" fmla="*/ 18 w 19"/>
                <a:gd name="T7" fmla="*/ 25 h 25"/>
                <a:gd name="T8" fmla="*/ 19 w 19"/>
                <a:gd name="T9" fmla="*/ 10 h 25"/>
                <a:gd name="T10" fmla="*/ 2 w 19"/>
                <a:gd name="T11" fmla="*/ 0 h 25"/>
                <a:gd name="T12" fmla="*/ 2 w 19"/>
                <a:gd name="T13" fmla="*/ 0 h 25"/>
                <a:gd name="T14" fmla="*/ 2 w 19"/>
                <a:gd name="T15" fmla="*/ 0 h 25"/>
                <a:gd name="T16" fmla="*/ 2 w 19"/>
                <a:gd name="T17" fmla="*/ 0 h 25"/>
                <a:gd name="T18" fmla="*/ 2 w 19"/>
                <a:gd name="T19" fmla="*/ 0 h 25"/>
                <a:gd name="T20" fmla="*/ 2 w 19"/>
                <a:gd name="T21" fmla="*/ 0 h 25"/>
                <a:gd name="T22" fmla="*/ 2 w 19"/>
                <a:gd name="T23" fmla="*/ 0 h 25"/>
                <a:gd name="T24" fmla="*/ 2 w 19"/>
                <a:gd name="T25" fmla="*/ 0 h 25"/>
                <a:gd name="T26" fmla="*/ 2 w 19"/>
                <a:gd name="T27" fmla="*/ 0 h 25"/>
                <a:gd name="T28" fmla="*/ 2 w 19"/>
                <a:gd name="T29" fmla="*/ 0 h 25"/>
                <a:gd name="T30" fmla="*/ 2 w 19"/>
                <a:gd name="T31" fmla="*/ 0 h 25"/>
                <a:gd name="T32" fmla="*/ 2 w 19"/>
                <a:gd name="T33" fmla="*/ 0 h 25"/>
                <a:gd name="T34" fmla="*/ 2 w 19"/>
                <a:gd name="T35" fmla="*/ 0 h 25"/>
                <a:gd name="T36" fmla="*/ 2 w 19"/>
                <a:gd name="T37" fmla="*/ 0 h 25"/>
                <a:gd name="T38" fmla="*/ 2 w 19"/>
                <a:gd name="T39" fmla="*/ 0 h 25"/>
                <a:gd name="T40" fmla="*/ 2 w 19"/>
                <a:gd name="T41" fmla="*/ 0 h 25"/>
                <a:gd name="T42" fmla="*/ 2 w 19"/>
                <a:gd name="T43" fmla="*/ 0 h 25"/>
                <a:gd name="T44" fmla="*/ 2 w 19"/>
                <a:gd name="T45" fmla="*/ 0 h 25"/>
                <a:gd name="T46" fmla="*/ 2 w 19"/>
                <a:gd name="T47" fmla="*/ 0 h 25"/>
                <a:gd name="T48" fmla="*/ 2 w 19"/>
                <a:gd name="T49" fmla="*/ 0 h 25"/>
                <a:gd name="T50" fmla="*/ 2 w 19"/>
                <a:gd name="T5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5">
                  <a:moveTo>
                    <a:pt x="2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18" y="25"/>
                  </a:lnTo>
                  <a:lnTo>
                    <a:pt x="19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2" name="Freeform 484">
              <a:extLst>
                <a:ext uri="{FF2B5EF4-FFF2-40B4-BE49-F238E27FC236}">
                  <a16:creationId xmlns:a16="http://schemas.microsoft.com/office/drawing/2014/main" id="{9EC7385D-9EEC-462A-9DE8-17B0D706D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804" y="3405130"/>
              <a:ext cx="76776" cy="105569"/>
            </a:xfrm>
            <a:custGeom>
              <a:avLst/>
              <a:gdLst>
                <a:gd name="T0" fmla="*/ 0 w 16"/>
                <a:gd name="T1" fmla="*/ 22 h 22"/>
                <a:gd name="T2" fmla="*/ 14 w 16"/>
                <a:gd name="T3" fmla="*/ 20 h 22"/>
                <a:gd name="T4" fmla="*/ 16 w 16"/>
                <a:gd name="T5" fmla="*/ 15 h 22"/>
                <a:gd name="T6" fmla="*/ 16 w 16"/>
                <a:gd name="T7" fmla="*/ 9 h 22"/>
                <a:gd name="T8" fmla="*/ 14 w 16"/>
                <a:gd name="T9" fmla="*/ 4 h 22"/>
                <a:gd name="T10" fmla="*/ 13 w 16"/>
                <a:gd name="T11" fmla="*/ 0 h 22"/>
                <a:gd name="T12" fmla="*/ 10 w 16"/>
                <a:gd name="T13" fmla="*/ 6 h 22"/>
                <a:gd name="T14" fmla="*/ 5 w 16"/>
                <a:gd name="T15" fmla="*/ 3 h 22"/>
                <a:gd name="T16" fmla="*/ 0 w 16"/>
                <a:gd name="T17" fmla="*/ 11 h 22"/>
                <a:gd name="T18" fmla="*/ 2 w 16"/>
                <a:gd name="T19" fmla="*/ 12 h 22"/>
                <a:gd name="T20" fmla="*/ 0 w 16"/>
                <a:gd name="T21" fmla="*/ 22 h 22"/>
                <a:gd name="T22" fmla="*/ 0 w 16"/>
                <a:gd name="T23" fmla="*/ 22 h 22"/>
                <a:gd name="T24" fmla="*/ 0 w 16"/>
                <a:gd name="T25" fmla="*/ 22 h 22"/>
                <a:gd name="T26" fmla="*/ 0 w 16"/>
                <a:gd name="T27" fmla="*/ 22 h 22"/>
                <a:gd name="T28" fmla="*/ 0 w 16"/>
                <a:gd name="T29" fmla="*/ 22 h 22"/>
                <a:gd name="T30" fmla="*/ 0 w 16"/>
                <a:gd name="T31" fmla="*/ 22 h 22"/>
                <a:gd name="T32" fmla="*/ 0 w 16"/>
                <a:gd name="T33" fmla="*/ 22 h 22"/>
                <a:gd name="T34" fmla="*/ 0 w 16"/>
                <a:gd name="T35" fmla="*/ 22 h 22"/>
                <a:gd name="T36" fmla="*/ 0 w 16"/>
                <a:gd name="T37" fmla="*/ 22 h 22"/>
                <a:gd name="T38" fmla="*/ 0 w 16"/>
                <a:gd name="T39" fmla="*/ 22 h 22"/>
                <a:gd name="T40" fmla="*/ 0 w 16"/>
                <a:gd name="T41" fmla="*/ 22 h 22"/>
                <a:gd name="T42" fmla="*/ 0 w 16"/>
                <a:gd name="T43" fmla="*/ 22 h 22"/>
                <a:gd name="T44" fmla="*/ 0 w 16"/>
                <a:gd name="T45" fmla="*/ 22 h 22"/>
                <a:gd name="T46" fmla="*/ 0 w 16"/>
                <a:gd name="T47" fmla="*/ 22 h 22"/>
                <a:gd name="T48" fmla="*/ 0 w 16"/>
                <a:gd name="T49" fmla="*/ 22 h 22"/>
                <a:gd name="T50" fmla="*/ 0 w 16"/>
                <a:gd name="T51" fmla="*/ 22 h 22"/>
                <a:gd name="T52" fmla="*/ 0 w 16"/>
                <a:gd name="T53" fmla="*/ 22 h 22"/>
                <a:gd name="T54" fmla="*/ 0 w 16"/>
                <a:gd name="T55" fmla="*/ 22 h 22"/>
                <a:gd name="T56" fmla="*/ 0 w 16"/>
                <a:gd name="T57" fmla="*/ 22 h 22"/>
                <a:gd name="T58" fmla="*/ 0 w 16"/>
                <a:gd name="T59" fmla="*/ 22 h 22"/>
                <a:gd name="T60" fmla="*/ 0 w 16"/>
                <a:gd name="T6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4" y="20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4" y="4"/>
                  </a:lnTo>
                  <a:lnTo>
                    <a:pt x="13" y="0"/>
                  </a:lnTo>
                  <a:lnTo>
                    <a:pt x="10" y="6"/>
                  </a:lnTo>
                  <a:lnTo>
                    <a:pt x="5" y="3"/>
                  </a:lnTo>
                  <a:lnTo>
                    <a:pt x="0" y="11"/>
                  </a:lnTo>
                  <a:lnTo>
                    <a:pt x="2" y="1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3" name="Freeform 485">
              <a:extLst>
                <a:ext uri="{FF2B5EF4-FFF2-40B4-BE49-F238E27FC236}">
                  <a16:creationId xmlns:a16="http://schemas.microsoft.com/office/drawing/2014/main" id="{9314EE01-9E17-C876-8D76-AA86F7A36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033" y="3457914"/>
              <a:ext cx="110367" cy="115166"/>
            </a:xfrm>
            <a:custGeom>
              <a:avLst/>
              <a:gdLst>
                <a:gd name="T0" fmla="*/ 21 w 23"/>
                <a:gd name="T1" fmla="*/ 11 h 24"/>
                <a:gd name="T2" fmla="*/ 23 w 23"/>
                <a:gd name="T3" fmla="*/ 1 h 24"/>
                <a:gd name="T4" fmla="*/ 21 w 23"/>
                <a:gd name="T5" fmla="*/ 0 h 24"/>
                <a:gd name="T6" fmla="*/ 18 w 23"/>
                <a:gd name="T7" fmla="*/ 5 h 24"/>
                <a:gd name="T8" fmla="*/ 0 w 23"/>
                <a:gd name="T9" fmla="*/ 9 h 24"/>
                <a:gd name="T10" fmla="*/ 1 w 23"/>
                <a:gd name="T11" fmla="*/ 20 h 24"/>
                <a:gd name="T12" fmla="*/ 22 w 23"/>
                <a:gd name="T13" fmla="*/ 24 h 24"/>
                <a:gd name="T14" fmla="*/ 22 w 23"/>
                <a:gd name="T15" fmla="*/ 19 h 24"/>
                <a:gd name="T16" fmla="*/ 21 w 23"/>
                <a:gd name="T17" fmla="*/ 11 h 24"/>
                <a:gd name="T18" fmla="*/ 21 w 23"/>
                <a:gd name="T19" fmla="*/ 11 h 24"/>
                <a:gd name="T20" fmla="*/ 21 w 23"/>
                <a:gd name="T21" fmla="*/ 11 h 24"/>
                <a:gd name="T22" fmla="*/ 21 w 23"/>
                <a:gd name="T23" fmla="*/ 11 h 24"/>
                <a:gd name="T24" fmla="*/ 21 w 23"/>
                <a:gd name="T25" fmla="*/ 11 h 24"/>
                <a:gd name="T26" fmla="*/ 21 w 23"/>
                <a:gd name="T27" fmla="*/ 11 h 24"/>
                <a:gd name="T28" fmla="*/ 21 w 23"/>
                <a:gd name="T29" fmla="*/ 11 h 24"/>
                <a:gd name="T30" fmla="*/ 21 w 23"/>
                <a:gd name="T31" fmla="*/ 11 h 24"/>
                <a:gd name="T32" fmla="*/ 21 w 23"/>
                <a:gd name="T33" fmla="*/ 11 h 24"/>
                <a:gd name="T34" fmla="*/ 21 w 23"/>
                <a:gd name="T35" fmla="*/ 11 h 24"/>
                <a:gd name="T36" fmla="*/ 21 w 23"/>
                <a:gd name="T37" fmla="*/ 11 h 24"/>
                <a:gd name="T38" fmla="*/ 21 w 23"/>
                <a:gd name="T39" fmla="*/ 11 h 24"/>
                <a:gd name="T40" fmla="*/ 21 w 23"/>
                <a:gd name="T41" fmla="*/ 11 h 24"/>
                <a:gd name="T42" fmla="*/ 21 w 23"/>
                <a:gd name="T43" fmla="*/ 11 h 24"/>
                <a:gd name="T44" fmla="*/ 21 w 23"/>
                <a:gd name="T45" fmla="*/ 11 h 24"/>
                <a:gd name="T46" fmla="*/ 21 w 23"/>
                <a:gd name="T47" fmla="*/ 11 h 24"/>
                <a:gd name="T48" fmla="*/ 21 w 23"/>
                <a:gd name="T49" fmla="*/ 11 h 24"/>
                <a:gd name="T50" fmla="*/ 21 w 23"/>
                <a:gd name="T51" fmla="*/ 11 h 24"/>
                <a:gd name="T52" fmla="*/ 21 w 23"/>
                <a:gd name="T53" fmla="*/ 11 h 24"/>
                <a:gd name="T54" fmla="*/ 21 w 23"/>
                <a:gd name="T55" fmla="*/ 11 h 24"/>
                <a:gd name="T56" fmla="*/ 21 w 23"/>
                <a:gd name="T5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" h="24">
                  <a:moveTo>
                    <a:pt x="21" y="11"/>
                  </a:moveTo>
                  <a:lnTo>
                    <a:pt x="23" y="1"/>
                  </a:lnTo>
                  <a:lnTo>
                    <a:pt x="21" y="0"/>
                  </a:lnTo>
                  <a:lnTo>
                    <a:pt x="18" y="5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2" y="24"/>
                  </a:lnTo>
                  <a:lnTo>
                    <a:pt x="22" y="19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4" name="Freeform 486">
              <a:extLst>
                <a:ext uri="{FF2B5EF4-FFF2-40B4-BE49-F238E27FC236}">
                  <a16:creationId xmlns:a16="http://schemas.microsoft.com/office/drawing/2014/main" id="{513243AE-ABCA-54A0-0776-F1B1419B2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003" y="3741030"/>
              <a:ext cx="139158" cy="235130"/>
            </a:xfrm>
            <a:custGeom>
              <a:avLst/>
              <a:gdLst>
                <a:gd name="T0" fmla="*/ 29 w 29"/>
                <a:gd name="T1" fmla="*/ 5 h 49"/>
                <a:gd name="T2" fmla="*/ 23 w 29"/>
                <a:gd name="T3" fmla="*/ 0 h 49"/>
                <a:gd name="T4" fmla="*/ 13 w 29"/>
                <a:gd name="T5" fmla="*/ 3 h 49"/>
                <a:gd name="T6" fmla="*/ 13 w 29"/>
                <a:gd name="T7" fmla="*/ 8 h 49"/>
                <a:gd name="T8" fmla="*/ 8 w 29"/>
                <a:gd name="T9" fmla="*/ 9 h 49"/>
                <a:gd name="T10" fmla="*/ 0 w 29"/>
                <a:gd name="T11" fmla="*/ 22 h 49"/>
                <a:gd name="T12" fmla="*/ 6 w 29"/>
                <a:gd name="T13" fmla="*/ 26 h 49"/>
                <a:gd name="T14" fmla="*/ 9 w 29"/>
                <a:gd name="T15" fmla="*/ 42 h 49"/>
                <a:gd name="T16" fmla="*/ 12 w 29"/>
                <a:gd name="T17" fmla="*/ 49 h 49"/>
                <a:gd name="T18" fmla="*/ 19 w 29"/>
                <a:gd name="T19" fmla="*/ 39 h 49"/>
                <a:gd name="T20" fmla="*/ 26 w 29"/>
                <a:gd name="T21" fmla="*/ 27 h 49"/>
                <a:gd name="T22" fmla="*/ 29 w 29"/>
                <a:gd name="T23" fmla="*/ 5 h 49"/>
                <a:gd name="T24" fmla="*/ 29 w 29"/>
                <a:gd name="T25" fmla="*/ 5 h 49"/>
                <a:gd name="T26" fmla="*/ 29 w 29"/>
                <a:gd name="T27" fmla="*/ 5 h 49"/>
                <a:gd name="T28" fmla="*/ 29 w 29"/>
                <a:gd name="T29" fmla="*/ 5 h 49"/>
                <a:gd name="T30" fmla="*/ 29 w 29"/>
                <a:gd name="T31" fmla="*/ 5 h 49"/>
                <a:gd name="T32" fmla="*/ 29 w 29"/>
                <a:gd name="T33" fmla="*/ 5 h 49"/>
                <a:gd name="T34" fmla="*/ 29 w 29"/>
                <a:gd name="T35" fmla="*/ 5 h 49"/>
                <a:gd name="T36" fmla="*/ 29 w 29"/>
                <a:gd name="T37" fmla="*/ 5 h 49"/>
                <a:gd name="T38" fmla="*/ 29 w 29"/>
                <a:gd name="T39" fmla="*/ 5 h 49"/>
                <a:gd name="T40" fmla="*/ 29 w 29"/>
                <a:gd name="T41" fmla="*/ 5 h 49"/>
                <a:gd name="T42" fmla="*/ 29 w 29"/>
                <a:gd name="T43" fmla="*/ 5 h 49"/>
                <a:gd name="T44" fmla="*/ 29 w 29"/>
                <a:gd name="T45" fmla="*/ 5 h 49"/>
                <a:gd name="T46" fmla="*/ 29 w 29"/>
                <a:gd name="T47" fmla="*/ 5 h 49"/>
                <a:gd name="T48" fmla="*/ 29 w 29"/>
                <a:gd name="T49" fmla="*/ 5 h 49"/>
                <a:gd name="T50" fmla="*/ 29 w 29"/>
                <a:gd name="T51" fmla="*/ 5 h 49"/>
                <a:gd name="T52" fmla="*/ 29 w 29"/>
                <a:gd name="T53" fmla="*/ 5 h 49"/>
                <a:gd name="T54" fmla="*/ 29 w 29"/>
                <a:gd name="T55" fmla="*/ 5 h 49"/>
                <a:gd name="T56" fmla="*/ 29 w 29"/>
                <a:gd name="T57" fmla="*/ 5 h 49"/>
                <a:gd name="T58" fmla="*/ 29 w 29"/>
                <a:gd name="T59" fmla="*/ 5 h 49"/>
                <a:gd name="T60" fmla="*/ 29 w 29"/>
                <a:gd name="T61" fmla="*/ 5 h 49"/>
                <a:gd name="T62" fmla="*/ 29 w 29"/>
                <a:gd name="T63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9">
                  <a:moveTo>
                    <a:pt x="29" y="5"/>
                  </a:moveTo>
                  <a:lnTo>
                    <a:pt x="23" y="0"/>
                  </a:lnTo>
                  <a:lnTo>
                    <a:pt x="13" y="3"/>
                  </a:lnTo>
                  <a:lnTo>
                    <a:pt x="13" y="8"/>
                  </a:lnTo>
                  <a:lnTo>
                    <a:pt x="8" y="9"/>
                  </a:lnTo>
                  <a:lnTo>
                    <a:pt x="0" y="22"/>
                  </a:lnTo>
                  <a:lnTo>
                    <a:pt x="6" y="26"/>
                  </a:lnTo>
                  <a:lnTo>
                    <a:pt x="9" y="42"/>
                  </a:lnTo>
                  <a:lnTo>
                    <a:pt x="12" y="49"/>
                  </a:lnTo>
                  <a:lnTo>
                    <a:pt x="19" y="39"/>
                  </a:lnTo>
                  <a:lnTo>
                    <a:pt x="26" y="27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5" name="Freeform 487">
              <a:extLst>
                <a:ext uri="{FF2B5EF4-FFF2-40B4-BE49-F238E27FC236}">
                  <a16:creationId xmlns:a16="http://schemas.microsoft.com/office/drawing/2014/main" id="{DB4C1D9D-B86E-0A80-5BA4-EB5AC40BE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003" y="3582679"/>
              <a:ext cx="139158" cy="182345"/>
            </a:xfrm>
            <a:custGeom>
              <a:avLst/>
              <a:gdLst>
                <a:gd name="T0" fmla="*/ 29 w 29"/>
                <a:gd name="T1" fmla="*/ 28 h 38"/>
                <a:gd name="T2" fmla="*/ 26 w 29"/>
                <a:gd name="T3" fmla="*/ 4 h 38"/>
                <a:gd name="T4" fmla="*/ 21 w 29"/>
                <a:gd name="T5" fmla="*/ 0 h 38"/>
                <a:gd name="T6" fmla="*/ 18 w 29"/>
                <a:gd name="T7" fmla="*/ 2 h 38"/>
                <a:gd name="T8" fmla="*/ 16 w 29"/>
                <a:gd name="T9" fmla="*/ 7 h 38"/>
                <a:gd name="T10" fmla="*/ 5 w 29"/>
                <a:gd name="T11" fmla="*/ 8 h 38"/>
                <a:gd name="T12" fmla="*/ 0 w 29"/>
                <a:gd name="T13" fmla="*/ 18 h 38"/>
                <a:gd name="T14" fmla="*/ 3 w 29"/>
                <a:gd name="T15" fmla="*/ 21 h 38"/>
                <a:gd name="T16" fmla="*/ 23 w 29"/>
                <a:gd name="T17" fmla="*/ 33 h 38"/>
                <a:gd name="T18" fmla="*/ 29 w 29"/>
                <a:gd name="T19" fmla="*/ 38 h 38"/>
                <a:gd name="T20" fmla="*/ 29 w 29"/>
                <a:gd name="T21" fmla="*/ 28 h 38"/>
                <a:gd name="T22" fmla="*/ 29 w 29"/>
                <a:gd name="T23" fmla="*/ 28 h 38"/>
                <a:gd name="T24" fmla="*/ 29 w 29"/>
                <a:gd name="T25" fmla="*/ 28 h 38"/>
                <a:gd name="T26" fmla="*/ 29 w 29"/>
                <a:gd name="T27" fmla="*/ 28 h 38"/>
                <a:gd name="T28" fmla="*/ 29 w 29"/>
                <a:gd name="T29" fmla="*/ 28 h 38"/>
                <a:gd name="T30" fmla="*/ 29 w 29"/>
                <a:gd name="T31" fmla="*/ 28 h 38"/>
                <a:gd name="T32" fmla="*/ 29 w 29"/>
                <a:gd name="T33" fmla="*/ 28 h 38"/>
                <a:gd name="T34" fmla="*/ 29 w 29"/>
                <a:gd name="T35" fmla="*/ 28 h 38"/>
                <a:gd name="T36" fmla="*/ 29 w 29"/>
                <a:gd name="T37" fmla="*/ 28 h 38"/>
                <a:gd name="T38" fmla="*/ 29 w 29"/>
                <a:gd name="T39" fmla="*/ 28 h 38"/>
                <a:gd name="T40" fmla="*/ 29 w 29"/>
                <a:gd name="T41" fmla="*/ 28 h 38"/>
                <a:gd name="T42" fmla="*/ 29 w 29"/>
                <a:gd name="T43" fmla="*/ 28 h 38"/>
                <a:gd name="T44" fmla="*/ 29 w 29"/>
                <a:gd name="T45" fmla="*/ 28 h 38"/>
                <a:gd name="T46" fmla="*/ 29 w 29"/>
                <a:gd name="T47" fmla="*/ 28 h 38"/>
                <a:gd name="T48" fmla="*/ 29 w 29"/>
                <a:gd name="T49" fmla="*/ 28 h 38"/>
                <a:gd name="T50" fmla="*/ 29 w 29"/>
                <a:gd name="T51" fmla="*/ 28 h 38"/>
                <a:gd name="T52" fmla="*/ 29 w 29"/>
                <a:gd name="T53" fmla="*/ 28 h 38"/>
                <a:gd name="T54" fmla="*/ 29 w 29"/>
                <a:gd name="T55" fmla="*/ 28 h 38"/>
                <a:gd name="T56" fmla="*/ 29 w 29"/>
                <a:gd name="T57" fmla="*/ 28 h 38"/>
                <a:gd name="T58" fmla="*/ 29 w 29"/>
                <a:gd name="T59" fmla="*/ 28 h 38"/>
                <a:gd name="T60" fmla="*/ 29 w 29"/>
                <a:gd name="T6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8">
                  <a:moveTo>
                    <a:pt x="29" y="28"/>
                  </a:moveTo>
                  <a:lnTo>
                    <a:pt x="26" y="4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6" y="7"/>
                  </a:lnTo>
                  <a:lnTo>
                    <a:pt x="5" y="8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23" y="33"/>
                  </a:lnTo>
                  <a:lnTo>
                    <a:pt x="29" y="3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6" name="Freeform 488">
              <a:extLst>
                <a:ext uri="{FF2B5EF4-FFF2-40B4-BE49-F238E27FC236}">
                  <a16:creationId xmlns:a16="http://schemas.microsoft.com/office/drawing/2014/main" id="{C62D70F0-B20D-F66D-6E12-3793F6015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804" y="3501102"/>
              <a:ext cx="95972" cy="91174"/>
            </a:xfrm>
            <a:custGeom>
              <a:avLst/>
              <a:gdLst>
                <a:gd name="T0" fmla="*/ 14 w 20"/>
                <a:gd name="T1" fmla="*/ 0 h 19"/>
                <a:gd name="T2" fmla="*/ 0 w 20"/>
                <a:gd name="T3" fmla="*/ 2 h 19"/>
                <a:gd name="T4" fmla="*/ 1 w 20"/>
                <a:gd name="T5" fmla="*/ 10 h 19"/>
                <a:gd name="T6" fmla="*/ 1 w 20"/>
                <a:gd name="T7" fmla="*/ 15 h 19"/>
                <a:gd name="T8" fmla="*/ 6 w 20"/>
                <a:gd name="T9" fmla="*/ 14 h 19"/>
                <a:gd name="T10" fmla="*/ 17 w 20"/>
                <a:gd name="T11" fmla="*/ 19 h 19"/>
                <a:gd name="T12" fmla="*/ 20 w 20"/>
                <a:gd name="T13" fmla="*/ 17 h 19"/>
                <a:gd name="T14" fmla="*/ 14 w 20"/>
                <a:gd name="T15" fmla="*/ 0 h 19"/>
                <a:gd name="T16" fmla="*/ 14 w 20"/>
                <a:gd name="T17" fmla="*/ 0 h 19"/>
                <a:gd name="T18" fmla="*/ 14 w 20"/>
                <a:gd name="T19" fmla="*/ 0 h 19"/>
                <a:gd name="T20" fmla="*/ 14 w 20"/>
                <a:gd name="T21" fmla="*/ 0 h 19"/>
                <a:gd name="T22" fmla="*/ 14 w 20"/>
                <a:gd name="T23" fmla="*/ 0 h 19"/>
                <a:gd name="T24" fmla="*/ 14 w 20"/>
                <a:gd name="T25" fmla="*/ 0 h 19"/>
                <a:gd name="T26" fmla="*/ 14 w 20"/>
                <a:gd name="T27" fmla="*/ 0 h 19"/>
                <a:gd name="T28" fmla="*/ 14 w 20"/>
                <a:gd name="T29" fmla="*/ 0 h 19"/>
                <a:gd name="T30" fmla="*/ 14 w 20"/>
                <a:gd name="T31" fmla="*/ 0 h 19"/>
                <a:gd name="T32" fmla="*/ 14 w 20"/>
                <a:gd name="T33" fmla="*/ 0 h 19"/>
                <a:gd name="T34" fmla="*/ 14 w 20"/>
                <a:gd name="T35" fmla="*/ 0 h 19"/>
                <a:gd name="T36" fmla="*/ 14 w 20"/>
                <a:gd name="T37" fmla="*/ 0 h 19"/>
                <a:gd name="T38" fmla="*/ 14 w 20"/>
                <a:gd name="T39" fmla="*/ 0 h 19"/>
                <a:gd name="T40" fmla="*/ 14 w 20"/>
                <a:gd name="T41" fmla="*/ 0 h 19"/>
                <a:gd name="T42" fmla="*/ 14 w 20"/>
                <a:gd name="T43" fmla="*/ 0 h 19"/>
                <a:gd name="T44" fmla="*/ 14 w 20"/>
                <a:gd name="T45" fmla="*/ 0 h 19"/>
                <a:gd name="T46" fmla="*/ 14 w 20"/>
                <a:gd name="T47" fmla="*/ 0 h 19"/>
                <a:gd name="T48" fmla="*/ 14 w 20"/>
                <a:gd name="T49" fmla="*/ 0 h 19"/>
                <a:gd name="T50" fmla="*/ 14 w 20"/>
                <a:gd name="T51" fmla="*/ 0 h 19"/>
                <a:gd name="T52" fmla="*/ 14 w 20"/>
                <a:gd name="T53" fmla="*/ 0 h 19"/>
                <a:gd name="T54" fmla="*/ 14 w 20"/>
                <a:gd name="T5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19">
                  <a:moveTo>
                    <a:pt x="14" y="0"/>
                  </a:moveTo>
                  <a:lnTo>
                    <a:pt x="0" y="2"/>
                  </a:lnTo>
                  <a:lnTo>
                    <a:pt x="1" y="10"/>
                  </a:lnTo>
                  <a:lnTo>
                    <a:pt x="1" y="15"/>
                  </a:lnTo>
                  <a:lnTo>
                    <a:pt x="6" y="14"/>
                  </a:lnTo>
                  <a:lnTo>
                    <a:pt x="17" y="19"/>
                  </a:lnTo>
                  <a:lnTo>
                    <a:pt x="20" y="17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7" name="Freeform 489">
              <a:extLst>
                <a:ext uri="{FF2B5EF4-FFF2-40B4-BE49-F238E27FC236}">
                  <a16:creationId xmlns:a16="http://schemas.microsoft.com/office/drawing/2014/main" id="{F75F983B-850C-DDB3-0215-35D793A97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313" y="3486707"/>
              <a:ext cx="283116" cy="206339"/>
            </a:xfrm>
            <a:custGeom>
              <a:avLst/>
              <a:gdLst>
                <a:gd name="T0" fmla="*/ 59 w 59"/>
                <a:gd name="T1" fmla="*/ 27 h 43"/>
                <a:gd name="T2" fmla="*/ 36 w 59"/>
                <a:gd name="T3" fmla="*/ 5 h 43"/>
                <a:gd name="T4" fmla="*/ 27 w 59"/>
                <a:gd name="T5" fmla="*/ 0 h 43"/>
                <a:gd name="T6" fmla="*/ 1 w 59"/>
                <a:gd name="T7" fmla="*/ 12 h 43"/>
                <a:gd name="T8" fmla="*/ 0 w 59"/>
                <a:gd name="T9" fmla="*/ 23 h 43"/>
                <a:gd name="T10" fmla="*/ 13 w 59"/>
                <a:gd name="T11" fmla="*/ 26 h 43"/>
                <a:gd name="T12" fmla="*/ 14 w 59"/>
                <a:gd name="T13" fmla="*/ 32 h 43"/>
                <a:gd name="T14" fmla="*/ 52 w 59"/>
                <a:gd name="T15" fmla="*/ 43 h 43"/>
                <a:gd name="T16" fmla="*/ 59 w 59"/>
                <a:gd name="T17" fmla="*/ 27 h 43"/>
                <a:gd name="T18" fmla="*/ 59 w 59"/>
                <a:gd name="T19" fmla="*/ 27 h 43"/>
                <a:gd name="T20" fmla="*/ 59 w 59"/>
                <a:gd name="T21" fmla="*/ 27 h 43"/>
                <a:gd name="T22" fmla="*/ 59 w 59"/>
                <a:gd name="T23" fmla="*/ 27 h 43"/>
                <a:gd name="T24" fmla="*/ 59 w 59"/>
                <a:gd name="T25" fmla="*/ 27 h 43"/>
                <a:gd name="T26" fmla="*/ 59 w 59"/>
                <a:gd name="T27" fmla="*/ 27 h 43"/>
                <a:gd name="T28" fmla="*/ 59 w 59"/>
                <a:gd name="T29" fmla="*/ 27 h 43"/>
                <a:gd name="T30" fmla="*/ 59 w 59"/>
                <a:gd name="T31" fmla="*/ 27 h 43"/>
                <a:gd name="T32" fmla="*/ 59 w 59"/>
                <a:gd name="T33" fmla="*/ 27 h 43"/>
                <a:gd name="T34" fmla="*/ 59 w 59"/>
                <a:gd name="T35" fmla="*/ 27 h 43"/>
                <a:gd name="T36" fmla="*/ 59 w 59"/>
                <a:gd name="T37" fmla="*/ 27 h 43"/>
                <a:gd name="T38" fmla="*/ 59 w 59"/>
                <a:gd name="T39" fmla="*/ 27 h 43"/>
                <a:gd name="T40" fmla="*/ 59 w 59"/>
                <a:gd name="T41" fmla="*/ 27 h 43"/>
                <a:gd name="T42" fmla="*/ 59 w 59"/>
                <a:gd name="T43" fmla="*/ 27 h 43"/>
                <a:gd name="T44" fmla="*/ 59 w 59"/>
                <a:gd name="T45" fmla="*/ 27 h 43"/>
                <a:gd name="T46" fmla="*/ 59 w 59"/>
                <a:gd name="T47" fmla="*/ 27 h 43"/>
                <a:gd name="T48" fmla="*/ 59 w 59"/>
                <a:gd name="T49" fmla="*/ 27 h 43"/>
                <a:gd name="T50" fmla="*/ 59 w 59"/>
                <a:gd name="T51" fmla="*/ 27 h 43"/>
                <a:gd name="T52" fmla="*/ 59 w 59"/>
                <a:gd name="T53" fmla="*/ 27 h 43"/>
                <a:gd name="T54" fmla="*/ 59 w 59"/>
                <a:gd name="T55" fmla="*/ 27 h 43"/>
                <a:gd name="T56" fmla="*/ 59 w 59"/>
                <a:gd name="T57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3">
                  <a:moveTo>
                    <a:pt x="59" y="27"/>
                  </a:moveTo>
                  <a:lnTo>
                    <a:pt x="36" y="5"/>
                  </a:lnTo>
                  <a:lnTo>
                    <a:pt x="27" y="0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13" y="26"/>
                  </a:lnTo>
                  <a:lnTo>
                    <a:pt x="14" y="32"/>
                  </a:lnTo>
                  <a:lnTo>
                    <a:pt x="52" y="43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8" name="Freeform 490">
              <a:extLst>
                <a:ext uri="{FF2B5EF4-FFF2-40B4-BE49-F238E27FC236}">
                  <a16:creationId xmlns:a16="http://schemas.microsoft.com/office/drawing/2014/main" id="{FC4DA79A-F9E3-D384-7F6E-E3E444A54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479" y="3333152"/>
              <a:ext cx="172748" cy="177547"/>
            </a:xfrm>
            <a:custGeom>
              <a:avLst/>
              <a:gdLst>
                <a:gd name="T0" fmla="*/ 17 w 36"/>
                <a:gd name="T1" fmla="*/ 32 h 37"/>
                <a:gd name="T2" fmla="*/ 25 w 36"/>
                <a:gd name="T3" fmla="*/ 31 h 37"/>
                <a:gd name="T4" fmla="*/ 28 w 36"/>
                <a:gd name="T5" fmla="*/ 21 h 37"/>
                <a:gd name="T6" fmla="*/ 36 w 36"/>
                <a:gd name="T7" fmla="*/ 20 h 37"/>
                <a:gd name="T8" fmla="*/ 35 w 36"/>
                <a:gd name="T9" fmla="*/ 4 h 37"/>
                <a:gd name="T10" fmla="*/ 24 w 36"/>
                <a:gd name="T11" fmla="*/ 11 h 37"/>
                <a:gd name="T12" fmla="*/ 17 w 36"/>
                <a:gd name="T13" fmla="*/ 11 h 37"/>
                <a:gd name="T14" fmla="*/ 9 w 36"/>
                <a:gd name="T15" fmla="*/ 0 h 37"/>
                <a:gd name="T16" fmla="*/ 0 w 36"/>
                <a:gd name="T17" fmla="*/ 3 h 37"/>
                <a:gd name="T18" fmla="*/ 3 w 36"/>
                <a:gd name="T19" fmla="*/ 32 h 37"/>
                <a:gd name="T20" fmla="*/ 12 w 36"/>
                <a:gd name="T21" fmla="*/ 37 h 37"/>
                <a:gd name="T22" fmla="*/ 17 w 36"/>
                <a:gd name="T23" fmla="*/ 32 h 37"/>
                <a:gd name="T24" fmla="*/ 17 w 36"/>
                <a:gd name="T25" fmla="*/ 32 h 37"/>
                <a:gd name="T26" fmla="*/ 17 w 36"/>
                <a:gd name="T27" fmla="*/ 32 h 37"/>
                <a:gd name="T28" fmla="*/ 17 w 36"/>
                <a:gd name="T29" fmla="*/ 32 h 37"/>
                <a:gd name="T30" fmla="*/ 17 w 36"/>
                <a:gd name="T31" fmla="*/ 32 h 37"/>
                <a:gd name="T32" fmla="*/ 17 w 36"/>
                <a:gd name="T33" fmla="*/ 32 h 37"/>
                <a:gd name="T34" fmla="*/ 17 w 36"/>
                <a:gd name="T35" fmla="*/ 32 h 37"/>
                <a:gd name="T36" fmla="*/ 17 w 36"/>
                <a:gd name="T37" fmla="*/ 32 h 37"/>
                <a:gd name="T38" fmla="*/ 17 w 36"/>
                <a:gd name="T39" fmla="*/ 32 h 37"/>
                <a:gd name="T40" fmla="*/ 17 w 36"/>
                <a:gd name="T41" fmla="*/ 32 h 37"/>
                <a:gd name="T42" fmla="*/ 17 w 36"/>
                <a:gd name="T43" fmla="*/ 32 h 37"/>
                <a:gd name="T44" fmla="*/ 17 w 36"/>
                <a:gd name="T45" fmla="*/ 32 h 37"/>
                <a:gd name="T46" fmla="*/ 17 w 36"/>
                <a:gd name="T47" fmla="*/ 32 h 37"/>
                <a:gd name="T48" fmla="*/ 17 w 36"/>
                <a:gd name="T49" fmla="*/ 32 h 37"/>
                <a:gd name="T50" fmla="*/ 17 w 36"/>
                <a:gd name="T51" fmla="*/ 32 h 37"/>
                <a:gd name="T52" fmla="*/ 17 w 36"/>
                <a:gd name="T53" fmla="*/ 32 h 37"/>
                <a:gd name="T54" fmla="*/ 17 w 36"/>
                <a:gd name="T55" fmla="*/ 32 h 37"/>
                <a:gd name="T56" fmla="*/ 17 w 36"/>
                <a:gd name="T57" fmla="*/ 32 h 37"/>
                <a:gd name="T58" fmla="*/ 17 w 36"/>
                <a:gd name="T59" fmla="*/ 32 h 37"/>
                <a:gd name="T60" fmla="*/ 17 w 36"/>
                <a:gd name="T61" fmla="*/ 32 h 37"/>
                <a:gd name="T62" fmla="*/ 17 w 36"/>
                <a:gd name="T63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7" y="32"/>
                  </a:moveTo>
                  <a:lnTo>
                    <a:pt x="25" y="31"/>
                  </a:lnTo>
                  <a:lnTo>
                    <a:pt x="28" y="21"/>
                  </a:lnTo>
                  <a:lnTo>
                    <a:pt x="36" y="20"/>
                  </a:lnTo>
                  <a:lnTo>
                    <a:pt x="35" y="4"/>
                  </a:lnTo>
                  <a:lnTo>
                    <a:pt x="24" y="11"/>
                  </a:lnTo>
                  <a:lnTo>
                    <a:pt x="17" y="11"/>
                  </a:lnTo>
                  <a:lnTo>
                    <a:pt x="9" y="0"/>
                  </a:lnTo>
                  <a:lnTo>
                    <a:pt x="0" y="3"/>
                  </a:lnTo>
                  <a:lnTo>
                    <a:pt x="3" y="32"/>
                  </a:lnTo>
                  <a:lnTo>
                    <a:pt x="12" y="37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49" name="Freeform 491">
              <a:extLst>
                <a:ext uri="{FF2B5EF4-FFF2-40B4-BE49-F238E27FC236}">
                  <a16:creationId xmlns:a16="http://schemas.microsoft.com/office/drawing/2014/main" id="{D2E62AEF-9701-05E2-0B46-3C32FFBE9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097" y="3640262"/>
              <a:ext cx="196740" cy="177547"/>
            </a:xfrm>
            <a:custGeom>
              <a:avLst/>
              <a:gdLst>
                <a:gd name="T0" fmla="*/ 33 w 41"/>
                <a:gd name="T1" fmla="*/ 19 h 37"/>
                <a:gd name="T2" fmla="*/ 39 w 41"/>
                <a:gd name="T3" fmla="*/ 19 h 37"/>
                <a:gd name="T4" fmla="*/ 41 w 41"/>
                <a:gd name="T5" fmla="*/ 11 h 37"/>
                <a:gd name="T6" fmla="*/ 3 w 41"/>
                <a:gd name="T7" fmla="*/ 0 h 37"/>
                <a:gd name="T8" fmla="*/ 0 w 41"/>
                <a:gd name="T9" fmla="*/ 28 h 37"/>
                <a:gd name="T10" fmla="*/ 8 w 41"/>
                <a:gd name="T11" fmla="*/ 37 h 37"/>
                <a:gd name="T12" fmla="*/ 28 w 41"/>
                <a:gd name="T13" fmla="*/ 24 h 37"/>
                <a:gd name="T14" fmla="*/ 33 w 41"/>
                <a:gd name="T15" fmla="*/ 19 h 37"/>
                <a:gd name="T16" fmla="*/ 33 w 41"/>
                <a:gd name="T17" fmla="*/ 19 h 37"/>
                <a:gd name="T18" fmla="*/ 33 w 41"/>
                <a:gd name="T19" fmla="*/ 19 h 37"/>
                <a:gd name="T20" fmla="*/ 33 w 41"/>
                <a:gd name="T21" fmla="*/ 19 h 37"/>
                <a:gd name="T22" fmla="*/ 33 w 41"/>
                <a:gd name="T23" fmla="*/ 19 h 37"/>
                <a:gd name="T24" fmla="*/ 33 w 41"/>
                <a:gd name="T25" fmla="*/ 19 h 37"/>
                <a:gd name="T26" fmla="*/ 33 w 41"/>
                <a:gd name="T27" fmla="*/ 19 h 37"/>
                <a:gd name="T28" fmla="*/ 33 w 41"/>
                <a:gd name="T29" fmla="*/ 19 h 37"/>
                <a:gd name="T30" fmla="*/ 33 w 41"/>
                <a:gd name="T31" fmla="*/ 19 h 37"/>
                <a:gd name="T32" fmla="*/ 33 w 41"/>
                <a:gd name="T33" fmla="*/ 19 h 37"/>
                <a:gd name="T34" fmla="*/ 33 w 41"/>
                <a:gd name="T35" fmla="*/ 19 h 37"/>
                <a:gd name="T36" fmla="*/ 33 w 41"/>
                <a:gd name="T37" fmla="*/ 19 h 37"/>
                <a:gd name="T38" fmla="*/ 33 w 41"/>
                <a:gd name="T39" fmla="*/ 19 h 37"/>
                <a:gd name="T40" fmla="*/ 33 w 41"/>
                <a:gd name="T41" fmla="*/ 19 h 37"/>
                <a:gd name="T42" fmla="*/ 33 w 41"/>
                <a:gd name="T43" fmla="*/ 19 h 37"/>
                <a:gd name="T44" fmla="*/ 33 w 41"/>
                <a:gd name="T45" fmla="*/ 19 h 37"/>
                <a:gd name="T46" fmla="*/ 33 w 41"/>
                <a:gd name="T47" fmla="*/ 19 h 37"/>
                <a:gd name="T48" fmla="*/ 33 w 41"/>
                <a:gd name="T49" fmla="*/ 19 h 37"/>
                <a:gd name="T50" fmla="*/ 33 w 41"/>
                <a:gd name="T51" fmla="*/ 19 h 37"/>
                <a:gd name="T52" fmla="*/ 33 w 41"/>
                <a:gd name="T53" fmla="*/ 19 h 37"/>
                <a:gd name="T54" fmla="*/ 33 w 41"/>
                <a:gd name="T5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37">
                  <a:moveTo>
                    <a:pt x="33" y="19"/>
                  </a:moveTo>
                  <a:lnTo>
                    <a:pt x="39" y="19"/>
                  </a:lnTo>
                  <a:lnTo>
                    <a:pt x="41" y="11"/>
                  </a:lnTo>
                  <a:lnTo>
                    <a:pt x="3" y="0"/>
                  </a:lnTo>
                  <a:lnTo>
                    <a:pt x="0" y="28"/>
                  </a:lnTo>
                  <a:lnTo>
                    <a:pt x="8" y="37"/>
                  </a:lnTo>
                  <a:lnTo>
                    <a:pt x="28" y="24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0" name="Freeform 492">
              <a:extLst>
                <a:ext uri="{FF2B5EF4-FFF2-40B4-BE49-F238E27FC236}">
                  <a16:creationId xmlns:a16="http://schemas.microsoft.com/office/drawing/2014/main" id="{16FFE5A8-1C4D-94C8-7E87-44ECBD1DC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666" y="3222785"/>
              <a:ext cx="129561" cy="163152"/>
            </a:xfrm>
            <a:custGeom>
              <a:avLst/>
              <a:gdLst>
                <a:gd name="T0" fmla="*/ 15 w 27"/>
                <a:gd name="T1" fmla="*/ 34 h 34"/>
                <a:gd name="T2" fmla="*/ 26 w 27"/>
                <a:gd name="T3" fmla="*/ 27 h 34"/>
                <a:gd name="T4" fmla="*/ 25 w 27"/>
                <a:gd name="T5" fmla="*/ 8 h 34"/>
                <a:gd name="T6" fmla="*/ 27 w 27"/>
                <a:gd name="T7" fmla="*/ 2 h 34"/>
                <a:gd name="T8" fmla="*/ 24 w 27"/>
                <a:gd name="T9" fmla="*/ 0 h 34"/>
                <a:gd name="T10" fmla="*/ 19 w 27"/>
                <a:gd name="T11" fmla="*/ 1 h 34"/>
                <a:gd name="T12" fmla="*/ 3 w 27"/>
                <a:gd name="T13" fmla="*/ 13 h 34"/>
                <a:gd name="T14" fmla="*/ 0 w 27"/>
                <a:gd name="T15" fmla="*/ 23 h 34"/>
                <a:gd name="T16" fmla="*/ 8 w 27"/>
                <a:gd name="T17" fmla="*/ 34 h 34"/>
                <a:gd name="T18" fmla="*/ 15 w 27"/>
                <a:gd name="T19" fmla="*/ 34 h 34"/>
                <a:gd name="T20" fmla="*/ 15 w 27"/>
                <a:gd name="T21" fmla="*/ 34 h 34"/>
                <a:gd name="T22" fmla="*/ 15 w 27"/>
                <a:gd name="T23" fmla="*/ 34 h 34"/>
                <a:gd name="T24" fmla="*/ 15 w 27"/>
                <a:gd name="T25" fmla="*/ 34 h 34"/>
                <a:gd name="T26" fmla="*/ 15 w 27"/>
                <a:gd name="T27" fmla="*/ 34 h 34"/>
                <a:gd name="T28" fmla="*/ 15 w 27"/>
                <a:gd name="T29" fmla="*/ 34 h 34"/>
                <a:gd name="T30" fmla="*/ 15 w 27"/>
                <a:gd name="T31" fmla="*/ 34 h 34"/>
                <a:gd name="T32" fmla="*/ 15 w 27"/>
                <a:gd name="T33" fmla="*/ 34 h 34"/>
                <a:gd name="T34" fmla="*/ 15 w 27"/>
                <a:gd name="T35" fmla="*/ 34 h 34"/>
                <a:gd name="T36" fmla="*/ 15 w 27"/>
                <a:gd name="T37" fmla="*/ 34 h 34"/>
                <a:gd name="T38" fmla="*/ 15 w 27"/>
                <a:gd name="T39" fmla="*/ 34 h 34"/>
                <a:gd name="T40" fmla="*/ 15 w 27"/>
                <a:gd name="T41" fmla="*/ 34 h 34"/>
                <a:gd name="T42" fmla="*/ 15 w 27"/>
                <a:gd name="T43" fmla="*/ 34 h 34"/>
                <a:gd name="T44" fmla="*/ 15 w 27"/>
                <a:gd name="T45" fmla="*/ 34 h 34"/>
                <a:gd name="T46" fmla="*/ 15 w 27"/>
                <a:gd name="T47" fmla="*/ 34 h 34"/>
                <a:gd name="T48" fmla="*/ 15 w 27"/>
                <a:gd name="T49" fmla="*/ 34 h 34"/>
                <a:gd name="T50" fmla="*/ 15 w 27"/>
                <a:gd name="T51" fmla="*/ 34 h 34"/>
                <a:gd name="T52" fmla="*/ 15 w 27"/>
                <a:gd name="T53" fmla="*/ 34 h 34"/>
                <a:gd name="T54" fmla="*/ 15 w 27"/>
                <a:gd name="T55" fmla="*/ 34 h 34"/>
                <a:gd name="T56" fmla="*/ 15 w 27"/>
                <a:gd name="T57" fmla="*/ 34 h 34"/>
                <a:gd name="T58" fmla="*/ 15 w 27"/>
                <a:gd name="T5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" h="34">
                  <a:moveTo>
                    <a:pt x="15" y="34"/>
                  </a:moveTo>
                  <a:lnTo>
                    <a:pt x="26" y="27"/>
                  </a:lnTo>
                  <a:lnTo>
                    <a:pt x="25" y="8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3" y="13"/>
                  </a:lnTo>
                  <a:lnTo>
                    <a:pt x="0" y="23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1" name="Freeform 493">
              <a:extLst>
                <a:ext uri="{FF2B5EF4-FFF2-40B4-BE49-F238E27FC236}">
                  <a16:creationId xmlns:a16="http://schemas.microsoft.com/office/drawing/2014/main" id="{070ECF8C-CFE0-EBC0-70D6-B4FE7E60B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429" y="3035641"/>
              <a:ext cx="153555" cy="172748"/>
            </a:xfrm>
            <a:custGeom>
              <a:avLst/>
              <a:gdLst>
                <a:gd name="T0" fmla="*/ 15 w 32"/>
                <a:gd name="T1" fmla="*/ 22 h 36"/>
                <a:gd name="T2" fmla="*/ 32 w 32"/>
                <a:gd name="T3" fmla="*/ 20 h 36"/>
                <a:gd name="T4" fmla="*/ 28 w 32"/>
                <a:gd name="T5" fmla="*/ 5 h 36"/>
                <a:gd name="T6" fmla="*/ 22 w 32"/>
                <a:gd name="T7" fmla="*/ 0 h 36"/>
                <a:gd name="T8" fmla="*/ 17 w 32"/>
                <a:gd name="T9" fmla="*/ 3 h 36"/>
                <a:gd name="T10" fmla="*/ 12 w 32"/>
                <a:gd name="T11" fmla="*/ 11 h 36"/>
                <a:gd name="T12" fmla="*/ 4 w 32"/>
                <a:gd name="T13" fmla="*/ 11 h 36"/>
                <a:gd name="T14" fmla="*/ 0 w 32"/>
                <a:gd name="T15" fmla="*/ 23 h 36"/>
                <a:gd name="T16" fmla="*/ 4 w 32"/>
                <a:gd name="T17" fmla="*/ 36 h 36"/>
                <a:gd name="T18" fmla="*/ 9 w 32"/>
                <a:gd name="T19" fmla="*/ 35 h 36"/>
                <a:gd name="T20" fmla="*/ 15 w 32"/>
                <a:gd name="T21" fmla="*/ 22 h 36"/>
                <a:gd name="T22" fmla="*/ 15 w 32"/>
                <a:gd name="T23" fmla="*/ 22 h 36"/>
                <a:gd name="T24" fmla="*/ 15 w 32"/>
                <a:gd name="T25" fmla="*/ 22 h 36"/>
                <a:gd name="T26" fmla="*/ 15 w 32"/>
                <a:gd name="T27" fmla="*/ 22 h 36"/>
                <a:gd name="T28" fmla="*/ 15 w 32"/>
                <a:gd name="T29" fmla="*/ 22 h 36"/>
                <a:gd name="T30" fmla="*/ 15 w 32"/>
                <a:gd name="T31" fmla="*/ 22 h 36"/>
                <a:gd name="T32" fmla="*/ 15 w 32"/>
                <a:gd name="T33" fmla="*/ 22 h 36"/>
                <a:gd name="T34" fmla="*/ 15 w 32"/>
                <a:gd name="T35" fmla="*/ 22 h 36"/>
                <a:gd name="T36" fmla="*/ 15 w 32"/>
                <a:gd name="T37" fmla="*/ 22 h 36"/>
                <a:gd name="T38" fmla="*/ 15 w 32"/>
                <a:gd name="T39" fmla="*/ 22 h 36"/>
                <a:gd name="T40" fmla="*/ 15 w 32"/>
                <a:gd name="T41" fmla="*/ 22 h 36"/>
                <a:gd name="T42" fmla="*/ 15 w 32"/>
                <a:gd name="T43" fmla="*/ 22 h 36"/>
                <a:gd name="T44" fmla="*/ 15 w 32"/>
                <a:gd name="T45" fmla="*/ 22 h 36"/>
                <a:gd name="T46" fmla="*/ 15 w 32"/>
                <a:gd name="T47" fmla="*/ 22 h 36"/>
                <a:gd name="T48" fmla="*/ 15 w 32"/>
                <a:gd name="T49" fmla="*/ 22 h 36"/>
                <a:gd name="T50" fmla="*/ 15 w 32"/>
                <a:gd name="T51" fmla="*/ 22 h 36"/>
                <a:gd name="T52" fmla="*/ 15 w 32"/>
                <a:gd name="T53" fmla="*/ 22 h 36"/>
                <a:gd name="T54" fmla="*/ 15 w 32"/>
                <a:gd name="T55" fmla="*/ 22 h 36"/>
                <a:gd name="T56" fmla="*/ 15 w 32"/>
                <a:gd name="T57" fmla="*/ 22 h 36"/>
                <a:gd name="T58" fmla="*/ 15 w 32"/>
                <a:gd name="T59" fmla="*/ 22 h 36"/>
                <a:gd name="T60" fmla="*/ 15 w 32"/>
                <a:gd name="T61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36">
                  <a:moveTo>
                    <a:pt x="15" y="22"/>
                  </a:moveTo>
                  <a:lnTo>
                    <a:pt x="32" y="20"/>
                  </a:lnTo>
                  <a:lnTo>
                    <a:pt x="28" y="5"/>
                  </a:lnTo>
                  <a:lnTo>
                    <a:pt x="22" y="0"/>
                  </a:lnTo>
                  <a:lnTo>
                    <a:pt x="17" y="3"/>
                  </a:lnTo>
                  <a:lnTo>
                    <a:pt x="12" y="11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4" y="36"/>
                  </a:lnTo>
                  <a:lnTo>
                    <a:pt x="9" y="35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2" name="Freeform 494">
              <a:extLst>
                <a:ext uri="{FF2B5EF4-FFF2-40B4-BE49-F238E27FC236}">
                  <a16:creationId xmlns:a16="http://schemas.microsoft.com/office/drawing/2014/main" id="{FE4B48D8-D949-DEC9-1715-E65CB6C85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30" y="3203591"/>
              <a:ext cx="143958" cy="163152"/>
            </a:xfrm>
            <a:custGeom>
              <a:avLst/>
              <a:gdLst>
                <a:gd name="T0" fmla="*/ 19 w 30"/>
                <a:gd name="T1" fmla="*/ 7 h 34"/>
                <a:gd name="T2" fmla="*/ 10 w 30"/>
                <a:gd name="T3" fmla="*/ 0 h 34"/>
                <a:gd name="T4" fmla="*/ 5 w 30"/>
                <a:gd name="T5" fmla="*/ 1 h 34"/>
                <a:gd name="T6" fmla="*/ 2 w 30"/>
                <a:gd name="T7" fmla="*/ 6 h 34"/>
                <a:gd name="T8" fmla="*/ 0 w 30"/>
                <a:gd name="T9" fmla="*/ 12 h 34"/>
                <a:gd name="T10" fmla="*/ 1 w 30"/>
                <a:gd name="T11" fmla="*/ 31 h 34"/>
                <a:gd name="T12" fmla="*/ 7 w 30"/>
                <a:gd name="T13" fmla="*/ 34 h 34"/>
                <a:gd name="T14" fmla="*/ 14 w 30"/>
                <a:gd name="T15" fmla="*/ 29 h 34"/>
                <a:gd name="T16" fmla="*/ 30 w 30"/>
                <a:gd name="T17" fmla="*/ 30 h 34"/>
                <a:gd name="T18" fmla="*/ 28 w 30"/>
                <a:gd name="T19" fmla="*/ 20 h 34"/>
                <a:gd name="T20" fmla="*/ 19 w 30"/>
                <a:gd name="T21" fmla="*/ 7 h 34"/>
                <a:gd name="T22" fmla="*/ 19 w 30"/>
                <a:gd name="T23" fmla="*/ 7 h 34"/>
                <a:gd name="T24" fmla="*/ 19 w 30"/>
                <a:gd name="T25" fmla="*/ 7 h 34"/>
                <a:gd name="T26" fmla="*/ 19 w 30"/>
                <a:gd name="T27" fmla="*/ 7 h 34"/>
                <a:gd name="T28" fmla="*/ 19 w 30"/>
                <a:gd name="T29" fmla="*/ 7 h 34"/>
                <a:gd name="T30" fmla="*/ 19 w 30"/>
                <a:gd name="T31" fmla="*/ 7 h 34"/>
                <a:gd name="T32" fmla="*/ 19 w 30"/>
                <a:gd name="T33" fmla="*/ 7 h 34"/>
                <a:gd name="T34" fmla="*/ 19 w 30"/>
                <a:gd name="T35" fmla="*/ 7 h 34"/>
                <a:gd name="T36" fmla="*/ 19 w 30"/>
                <a:gd name="T37" fmla="*/ 7 h 34"/>
                <a:gd name="T38" fmla="*/ 19 w 30"/>
                <a:gd name="T39" fmla="*/ 7 h 34"/>
                <a:gd name="T40" fmla="*/ 19 w 30"/>
                <a:gd name="T41" fmla="*/ 7 h 34"/>
                <a:gd name="T42" fmla="*/ 19 w 30"/>
                <a:gd name="T43" fmla="*/ 7 h 34"/>
                <a:gd name="T44" fmla="*/ 19 w 30"/>
                <a:gd name="T45" fmla="*/ 7 h 34"/>
                <a:gd name="T46" fmla="*/ 19 w 30"/>
                <a:gd name="T47" fmla="*/ 7 h 34"/>
                <a:gd name="T48" fmla="*/ 19 w 30"/>
                <a:gd name="T49" fmla="*/ 7 h 34"/>
                <a:gd name="T50" fmla="*/ 19 w 30"/>
                <a:gd name="T51" fmla="*/ 7 h 34"/>
                <a:gd name="T52" fmla="*/ 19 w 30"/>
                <a:gd name="T53" fmla="*/ 7 h 34"/>
                <a:gd name="T54" fmla="*/ 19 w 30"/>
                <a:gd name="T55" fmla="*/ 7 h 34"/>
                <a:gd name="T56" fmla="*/ 19 w 30"/>
                <a:gd name="T57" fmla="*/ 7 h 34"/>
                <a:gd name="T58" fmla="*/ 19 w 30"/>
                <a:gd name="T59" fmla="*/ 7 h 34"/>
                <a:gd name="T60" fmla="*/ 19 w 30"/>
                <a:gd name="T61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" h="34">
                  <a:moveTo>
                    <a:pt x="19" y="7"/>
                  </a:moveTo>
                  <a:lnTo>
                    <a:pt x="10" y="0"/>
                  </a:lnTo>
                  <a:lnTo>
                    <a:pt x="5" y="1"/>
                  </a:lnTo>
                  <a:lnTo>
                    <a:pt x="2" y="6"/>
                  </a:lnTo>
                  <a:lnTo>
                    <a:pt x="0" y="12"/>
                  </a:lnTo>
                  <a:lnTo>
                    <a:pt x="1" y="31"/>
                  </a:lnTo>
                  <a:lnTo>
                    <a:pt x="7" y="34"/>
                  </a:lnTo>
                  <a:lnTo>
                    <a:pt x="14" y="29"/>
                  </a:lnTo>
                  <a:lnTo>
                    <a:pt x="30" y="30"/>
                  </a:lnTo>
                  <a:lnTo>
                    <a:pt x="28" y="20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3" name="Freeform 495">
              <a:extLst>
                <a:ext uri="{FF2B5EF4-FFF2-40B4-BE49-F238E27FC236}">
                  <a16:creationId xmlns:a16="http://schemas.microsoft.com/office/drawing/2014/main" id="{5B654B50-6BC5-E978-29B0-B49965D7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32" y="2987655"/>
              <a:ext cx="115166" cy="100770"/>
            </a:xfrm>
            <a:custGeom>
              <a:avLst/>
              <a:gdLst>
                <a:gd name="T0" fmla="*/ 0 w 24"/>
                <a:gd name="T1" fmla="*/ 4 h 21"/>
                <a:gd name="T2" fmla="*/ 6 w 24"/>
                <a:gd name="T3" fmla="*/ 21 h 21"/>
                <a:gd name="T4" fmla="*/ 14 w 24"/>
                <a:gd name="T5" fmla="*/ 21 h 21"/>
                <a:gd name="T6" fmla="*/ 19 w 24"/>
                <a:gd name="T7" fmla="*/ 13 h 21"/>
                <a:gd name="T8" fmla="*/ 24 w 24"/>
                <a:gd name="T9" fmla="*/ 10 h 21"/>
                <a:gd name="T10" fmla="*/ 21 w 24"/>
                <a:gd name="T11" fmla="*/ 0 h 21"/>
                <a:gd name="T12" fmla="*/ 8 w 24"/>
                <a:gd name="T13" fmla="*/ 3 h 21"/>
                <a:gd name="T14" fmla="*/ 0 w 24"/>
                <a:gd name="T15" fmla="*/ 4 h 21"/>
                <a:gd name="T16" fmla="*/ 0 w 24"/>
                <a:gd name="T17" fmla="*/ 4 h 21"/>
                <a:gd name="T18" fmla="*/ 0 w 24"/>
                <a:gd name="T19" fmla="*/ 4 h 21"/>
                <a:gd name="T20" fmla="*/ 0 w 24"/>
                <a:gd name="T21" fmla="*/ 4 h 21"/>
                <a:gd name="T22" fmla="*/ 0 w 24"/>
                <a:gd name="T23" fmla="*/ 4 h 21"/>
                <a:gd name="T24" fmla="*/ 0 w 24"/>
                <a:gd name="T25" fmla="*/ 4 h 21"/>
                <a:gd name="T26" fmla="*/ 0 w 24"/>
                <a:gd name="T27" fmla="*/ 4 h 21"/>
                <a:gd name="T28" fmla="*/ 0 w 24"/>
                <a:gd name="T29" fmla="*/ 4 h 21"/>
                <a:gd name="T30" fmla="*/ 0 w 24"/>
                <a:gd name="T31" fmla="*/ 4 h 21"/>
                <a:gd name="T32" fmla="*/ 0 w 24"/>
                <a:gd name="T33" fmla="*/ 4 h 21"/>
                <a:gd name="T34" fmla="*/ 0 w 24"/>
                <a:gd name="T35" fmla="*/ 4 h 21"/>
                <a:gd name="T36" fmla="*/ 0 w 24"/>
                <a:gd name="T37" fmla="*/ 4 h 21"/>
                <a:gd name="T38" fmla="*/ 0 w 24"/>
                <a:gd name="T39" fmla="*/ 4 h 21"/>
                <a:gd name="T40" fmla="*/ 0 w 24"/>
                <a:gd name="T41" fmla="*/ 4 h 21"/>
                <a:gd name="T42" fmla="*/ 0 w 24"/>
                <a:gd name="T43" fmla="*/ 4 h 21"/>
                <a:gd name="T44" fmla="*/ 0 w 24"/>
                <a:gd name="T45" fmla="*/ 4 h 21"/>
                <a:gd name="T46" fmla="*/ 0 w 24"/>
                <a:gd name="T47" fmla="*/ 4 h 21"/>
                <a:gd name="T48" fmla="*/ 0 w 24"/>
                <a:gd name="T49" fmla="*/ 4 h 21"/>
                <a:gd name="T50" fmla="*/ 0 w 24"/>
                <a:gd name="T51" fmla="*/ 4 h 21"/>
                <a:gd name="T52" fmla="*/ 0 w 24"/>
                <a:gd name="T53" fmla="*/ 4 h 21"/>
                <a:gd name="T54" fmla="*/ 0 w 24"/>
                <a:gd name="T5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21">
                  <a:moveTo>
                    <a:pt x="0" y="4"/>
                  </a:moveTo>
                  <a:lnTo>
                    <a:pt x="6" y="21"/>
                  </a:lnTo>
                  <a:lnTo>
                    <a:pt x="14" y="21"/>
                  </a:lnTo>
                  <a:lnTo>
                    <a:pt x="19" y="13"/>
                  </a:lnTo>
                  <a:lnTo>
                    <a:pt x="24" y="10"/>
                  </a:lnTo>
                  <a:lnTo>
                    <a:pt x="21" y="0"/>
                  </a:lnTo>
                  <a:lnTo>
                    <a:pt x="8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54" name="Freeform 496">
              <a:extLst>
                <a:ext uri="{FF2B5EF4-FFF2-40B4-BE49-F238E27FC236}">
                  <a16:creationId xmlns:a16="http://schemas.microsoft.com/office/drawing/2014/main" id="{91E64CC6-A937-5753-05BC-125F7E4F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41" y="2867691"/>
              <a:ext cx="158353" cy="139158"/>
            </a:xfrm>
            <a:custGeom>
              <a:avLst/>
              <a:gdLst>
                <a:gd name="T0" fmla="*/ 27 w 33"/>
                <a:gd name="T1" fmla="*/ 2 h 29"/>
                <a:gd name="T2" fmla="*/ 21 w 33"/>
                <a:gd name="T3" fmla="*/ 0 h 29"/>
                <a:gd name="T4" fmla="*/ 14 w 33"/>
                <a:gd name="T5" fmla="*/ 1 h 29"/>
                <a:gd name="T6" fmla="*/ 0 w 33"/>
                <a:gd name="T7" fmla="*/ 8 h 29"/>
                <a:gd name="T8" fmla="*/ 7 w 33"/>
                <a:gd name="T9" fmla="*/ 29 h 29"/>
                <a:gd name="T10" fmla="*/ 15 w 33"/>
                <a:gd name="T11" fmla="*/ 28 h 29"/>
                <a:gd name="T12" fmla="*/ 28 w 33"/>
                <a:gd name="T13" fmla="*/ 25 h 29"/>
                <a:gd name="T14" fmla="*/ 33 w 33"/>
                <a:gd name="T15" fmla="*/ 15 h 29"/>
                <a:gd name="T16" fmla="*/ 27 w 33"/>
                <a:gd name="T17" fmla="*/ 2 h 29"/>
                <a:gd name="T18" fmla="*/ 27 w 33"/>
                <a:gd name="T19" fmla="*/ 2 h 29"/>
                <a:gd name="T20" fmla="*/ 27 w 33"/>
                <a:gd name="T21" fmla="*/ 2 h 29"/>
                <a:gd name="T22" fmla="*/ 27 w 33"/>
                <a:gd name="T23" fmla="*/ 2 h 29"/>
                <a:gd name="T24" fmla="*/ 27 w 33"/>
                <a:gd name="T25" fmla="*/ 2 h 29"/>
                <a:gd name="T26" fmla="*/ 27 w 33"/>
                <a:gd name="T27" fmla="*/ 2 h 29"/>
                <a:gd name="T28" fmla="*/ 27 w 33"/>
                <a:gd name="T29" fmla="*/ 2 h 29"/>
                <a:gd name="T30" fmla="*/ 27 w 33"/>
                <a:gd name="T31" fmla="*/ 2 h 29"/>
                <a:gd name="T32" fmla="*/ 27 w 33"/>
                <a:gd name="T33" fmla="*/ 2 h 29"/>
                <a:gd name="T34" fmla="*/ 27 w 33"/>
                <a:gd name="T35" fmla="*/ 2 h 29"/>
                <a:gd name="T36" fmla="*/ 27 w 33"/>
                <a:gd name="T37" fmla="*/ 2 h 29"/>
                <a:gd name="T38" fmla="*/ 27 w 33"/>
                <a:gd name="T39" fmla="*/ 2 h 29"/>
                <a:gd name="T40" fmla="*/ 27 w 33"/>
                <a:gd name="T41" fmla="*/ 2 h 29"/>
                <a:gd name="T42" fmla="*/ 27 w 33"/>
                <a:gd name="T43" fmla="*/ 2 h 29"/>
                <a:gd name="T44" fmla="*/ 27 w 33"/>
                <a:gd name="T45" fmla="*/ 2 h 29"/>
                <a:gd name="T46" fmla="*/ 27 w 33"/>
                <a:gd name="T47" fmla="*/ 2 h 29"/>
                <a:gd name="T48" fmla="*/ 27 w 33"/>
                <a:gd name="T49" fmla="*/ 2 h 29"/>
                <a:gd name="T50" fmla="*/ 27 w 33"/>
                <a:gd name="T51" fmla="*/ 2 h 29"/>
                <a:gd name="T52" fmla="*/ 27 w 33"/>
                <a:gd name="T53" fmla="*/ 2 h 29"/>
                <a:gd name="T54" fmla="*/ 27 w 33"/>
                <a:gd name="T55" fmla="*/ 2 h 29"/>
                <a:gd name="T56" fmla="*/ 27 w 33"/>
                <a:gd name="T5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29">
                  <a:moveTo>
                    <a:pt x="27" y="2"/>
                  </a:moveTo>
                  <a:lnTo>
                    <a:pt x="21" y="0"/>
                  </a:lnTo>
                  <a:lnTo>
                    <a:pt x="14" y="1"/>
                  </a:lnTo>
                  <a:lnTo>
                    <a:pt x="0" y="8"/>
                  </a:lnTo>
                  <a:lnTo>
                    <a:pt x="7" y="29"/>
                  </a:lnTo>
                  <a:lnTo>
                    <a:pt x="15" y="28"/>
                  </a:lnTo>
                  <a:lnTo>
                    <a:pt x="28" y="25"/>
                  </a:lnTo>
                  <a:lnTo>
                    <a:pt x="33" y="15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5" name="Freeform 497">
              <a:extLst>
                <a:ext uri="{FF2B5EF4-FFF2-40B4-BE49-F238E27FC236}">
                  <a16:creationId xmlns:a16="http://schemas.microsoft.com/office/drawing/2014/main" id="{6C5AE09B-636B-64D7-B342-09CB34E8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487" y="3755427"/>
              <a:ext cx="167950" cy="129561"/>
            </a:xfrm>
            <a:custGeom>
              <a:avLst/>
              <a:gdLst>
                <a:gd name="T0" fmla="*/ 35 w 35"/>
                <a:gd name="T1" fmla="*/ 14 h 27"/>
                <a:gd name="T2" fmla="*/ 33 w 35"/>
                <a:gd name="T3" fmla="*/ 6 h 27"/>
                <a:gd name="T4" fmla="*/ 24 w 35"/>
                <a:gd name="T5" fmla="*/ 5 h 27"/>
                <a:gd name="T6" fmla="*/ 20 w 35"/>
                <a:gd name="T7" fmla="*/ 0 h 27"/>
                <a:gd name="T8" fmla="*/ 0 w 35"/>
                <a:gd name="T9" fmla="*/ 13 h 27"/>
                <a:gd name="T10" fmla="*/ 4 w 35"/>
                <a:gd name="T11" fmla="*/ 27 h 27"/>
                <a:gd name="T12" fmla="*/ 24 w 35"/>
                <a:gd name="T13" fmla="*/ 19 h 27"/>
                <a:gd name="T14" fmla="*/ 35 w 35"/>
                <a:gd name="T15" fmla="*/ 14 h 27"/>
                <a:gd name="T16" fmla="*/ 35 w 35"/>
                <a:gd name="T17" fmla="*/ 14 h 27"/>
                <a:gd name="T18" fmla="*/ 35 w 35"/>
                <a:gd name="T19" fmla="*/ 14 h 27"/>
                <a:gd name="T20" fmla="*/ 35 w 35"/>
                <a:gd name="T21" fmla="*/ 14 h 27"/>
                <a:gd name="T22" fmla="*/ 35 w 35"/>
                <a:gd name="T23" fmla="*/ 14 h 27"/>
                <a:gd name="T24" fmla="*/ 35 w 35"/>
                <a:gd name="T25" fmla="*/ 14 h 27"/>
                <a:gd name="T26" fmla="*/ 35 w 35"/>
                <a:gd name="T27" fmla="*/ 14 h 27"/>
                <a:gd name="T28" fmla="*/ 35 w 35"/>
                <a:gd name="T29" fmla="*/ 14 h 27"/>
                <a:gd name="T30" fmla="*/ 35 w 35"/>
                <a:gd name="T31" fmla="*/ 14 h 27"/>
                <a:gd name="T32" fmla="*/ 35 w 35"/>
                <a:gd name="T33" fmla="*/ 14 h 27"/>
                <a:gd name="T34" fmla="*/ 35 w 35"/>
                <a:gd name="T35" fmla="*/ 14 h 27"/>
                <a:gd name="T36" fmla="*/ 35 w 35"/>
                <a:gd name="T37" fmla="*/ 14 h 27"/>
                <a:gd name="T38" fmla="*/ 35 w 35"/>
                <a:gd name="T39" fmla="*/ 14 h 27"/>
                <a:gd name="T40" fmla="*/ 35 w 35"/>
                <a:gd name="T41" fmla="*/ 14 h 27"/>
                <a:gd name="T42" fmla="*/ 35 w 35"/>
                <a:gd name="T43" fmla="*/ 14 h 27"/>
                <a:gd name="T44" fmla="*/ 35 w 35"/>
                <a:gd name="T45" fmla="*/ 14 h 27"/>
                <a:gd name="T46" fmla="*/ 35 w 35"/>
                <a:gd name="T47" fmla="*/ 14 h 27"/>
                <a:gd name="T48" fmla="*/ 35 w 35"/>
                <a:gd name="T49" fmla="*/ 14 h 27"/>
                <a:gd name="T50" fmla="*/ 35 w 35"/>
                <a:gd name="T51" fmla="*/ 14 h 27"/>
                <a:gd name="T52" fmla="*/ 35 w 35"/>
                <a:gd name="T53" fmla="*/ 14 h 27"/>
                <a:gd name="T54" fmla="*/ 35 w 35"/>
                <a:gd name="T55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7">
                  <a:moveTo>
                    <a:pt x="35" y="14"/>
                  </a:moveTo>
                  <a:lnTo>
                    <a:pt x="33" y="6"/>
                  </a:lnTo>
                  <a:lnTo>
                    <a:pt x="24" y="5"/>
                  </a:lnTo>
                  <a:lnTo>
                    <a:pt x="20" y="0"/>
                  </a:lnTo>
                  <a:lnTo>
                    <a:pt x="0" y="13"/>
                  </a:lnTo>
                  <a:lnTo>
                    <a:pt x="4" y="27"/>
                  </a:lnTo>
                  <a:lnTo>
                    <a:pt x="24" y="19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6" name="Freeform 498">
              <a:extLst>
                <a:ext uri="{FF2B5EF4-FFF2-40B4-BE49-F238E27FC236}">
                  <a16:creationId xmlns:a16="http://schemas.microsoft.com/office/drawing/2014/main" id="{065FF6BF-1E5F-3E96-E479-C3FE71BF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487" y="3784218"/>
              <a:ext cx="249525" cy="249525"/>
            </a:xfrm>
            <a:custGeom>
              <a:avLst/>
              <a:gdLst>
                <a:gd name="T0" fmla="*/ 30 w 52"/>
                <a:gd name="T1" fmla="*/ 51 h 52"/>
                <a:gd name="T2" fmla="*/ 43 w 52"/>
                <a:gd name="T3" fmla="*/ 52 h 52"/>
                <a:gd name="T4" fmla="*/ 39 w 52"/>
                <a:gd name="T5" fmla="*/ 30 h 52"/>
                <a:gd name="T6" fmla="*/ 42 w 52"/>
                <a:gd name="T7" fmla="*/ 21 h 52"/>
                <a:gd name="T8" fmla="*/ 52 w 52"/>
                <a:gd name="T9" fmla="*/ 18 h 52"/>
                <a:gd name="T10" fmla="*/ 49 w 52"/>
                <a:gd name="T11" fmla="*/ 6 h 52"/>
                <a:gd name="T12" fmla="*/ 33 w 52"/>
                <a:gd name="T13" fmla="*/ 0 h 52"/>
                <a:gd name="T14" fmla="*/ 35 w 52"/>
                <a:gd name="T15" fmla="*/ 8 h 52"/>
                <a:gd name="T16" fmla="*/ 24 w 52"/>
                <a:gd name="T17" fmla="*/ 13 h 52"/>
                <a:gd name="T18" fmla="*/ 4 w 52"/>
                <a:gd name="T19" fmla="*/ 21 h 52"/>
                <a:gd name="T20" fmla="*/ 0 w 52"/>
                <a:gd name="T21" fmla="*/ 26 h 52"/>
                <a:gd name="T22" fmla="*/ 9 w 52"/>
                <a:gd name="T23" fmla="*/ 30 h 52"/>
                <a:gd name="T24" fmla="*/ 9 w 52"/>
                <a:gd name="T25" fmla="*/ 34 h 52"/>
                <a:gd name="T26" fmla="*/ 14 w 52"/>
                <a:gd name="T27" fmla="*/ 42 h 52"/>
                <a:gd name="T28" fmla="*/ 30 w 52"/>
                <a:gd name="T29" fmla="*/ 51 h 52"/>
                <a:gd name="T30" fmla="*/ 30 w 52"/>
                <a:gd name="T31" fmla="*/ 51 h 52"/>
                <a:gd name="T32" fmla="*/ 30 w 52"/>
                <a:gd name="T33" fmla="*/ 51 h 52"/>
                <a:gd name="T34" fmla="*/ 30 w 52"/>
                <a:gd name="T35" fmla="*/ 51 h 52"/>
                <a:gd name="T36" fmla="*/ 30 w 52"/>
                <a:gd name="T37" fmla="*/ 51 h 52"/>
                <a:gd name="T38" fmla="*/ 30 w 52"/>
                <a:gd name="T39" fmla="*/ 51 h 52"/>
                <a:gd name="T40" fmla="*/ 30 w 52"/>
                <a:gd name="T41" fmla="*/ 51 h 52"/>
                <a:gd name="T42" fmla="*/ 30 w 52"/>
                <a:gd name="T43" fmla="*/ 51 h 52"/>
                <a:gd name="T44" fmla="*/ 30 w 52"/>
                <a:gd name="T45" fmla="*/ 51 h 52"/>
                <a:gd name="T46" fmla="*/ 30 w 52"/>
                <a:gd name="T47" fmla="*/ 51 h 52"/>
                <a:gd name="T48" fmla="*/ 30 w 52"/>
                <a:gd name="T49" fmla="*/ 51 h 52"/>
                <a:gd name="T50" fmla="*/ 30 w 52"/>
                <a:gd name="T51" fmla="*/ 51 h 52"/>
                <a:gd name="T52" fmla="*/ 30 w 52"/>
                <a:gd name="T53" fmla="*/ 51 h 52"/>
                <a:gd name="T54" fmla="*/ 30 w 52"/>
                <a:gd name="T55" fmla="*/ 51 h 52"/>
                <a:gd name="T56" fmla="*/ 30 w 52"/>
                <a:gd name="T57" fmla="*/ 51 h 52"/>
                <a:gd name="T58" fmla="*/ 30 w 52"/>
                <a:gd name="T59" fmla="*/ 51 h 52"/>
                <a:gd name="T60" fmla="*/ 30 w 52"/>
                <a:gd name="T61" fmla="*/ 51 h 52"/>
                <a:gd name="T62" fmla="*/ 30 w 52"/>
                <a:gd name="T63" fmla="*/ 51 h 52"/>
                <a:gd name="T64" fmla="*/ 30 w 52"/>
                <a:gd name="T65" fmla="*/ 51 h 52"/>
                <a:gd name="T66" fmla="*/ 30 w 52"/>
                <a:gd name="T67" fmla="*/ 51 h 52"/>
                <a:gd name="T68" fmla="*/ 30 w 52"/>
                <a:gd name="T6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52">
                  <a:moveTo>
                    <a:pt x="30" y="51"/>
                  </a:moveTo>
                  <a:lnTo>
                    <a:pt x="43" y="52"/>
                  </a:lnTo>
                  <a:lnTo>
                    <a:pt x="39" y="30"/>
                  </a:lnTo>
                  <a:lnTo>
                    <a:pt x="42" y="21"/>
                  </a:lnTo>
                  <a:lnTo>
                    <a:pt x="52" y="18"/>
                  </a:lnTo>
                  <a:lnTo>
                    <a:pt x="49" y="6"/>
                  </a:lnTo>
                  <a:lnTo>
                    <a:pt x="33" y="0"/>
                  </a:lnTo>
                  <a:lnTo>
                    <a:pt x="35" y="8"/>
                  </a:lnTo>
                  <a:lnTo>
                    <a:pt x="24" y="13"/>
                  </a:lnTo>
                  <a:lnTo>
                    <a:pt x="4" y="21"/>
                  </a:lnTo>
                  <a:lnTo>
                    <a:pt x="0" y="26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4" y="4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7" name="Freeform 499">
              <a:extLst>
                <a:ext uri="{FF2B5EF4-FFF2-40B4-BE49-F238E27FC236}">
                  <a16:creationId xmlns:a16="http://schemas.microsoft.com/office/drawing/2014/main" id="{DCB5CE08-E0D3-B53A-BB4B-C146FD795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97" y="1644055"/>
              <a:ext cx="153555" cy="321505"/>
            </a:xfrm>
            <a:custGeom>
              <a:avLst/>
              <a:gdLst>
                <a:gd name="T0" fmla="*/ 0 w 32"/>
                <a:gd name="T1" fmla="*/ 52 h 67"/>
                <a:gd name="T2" fmla="*/ 7 w 32"/>
                <a:gd name="T3" fmla="*/ 65 h 67"/>
                <a:gd name="T4" fmla="*/ 22 w 32"/>
                <a:gd name="T5" fmla="*/ 67 h 67"/>
                <a:gd name="T6" fmla="*/ 21 w 32"/>
                <a:gd name="T7" fmla="*/ 34 h 67"/>
                <a:gd name="T8" fmla="*/ 32 w 32"/>
                <a:gd name="T9" fmla="*/ 8 h 67"/>
                <a:gd name="T10" fmla="*/ 22 w 32"/>
                <a:gd name="T11" fmla="*/ 0 h 67"/>
                <a:gd name="T12" fmla="*/ 0 w 32"/>
                <a:gd name="T13" fmla="*/ 20 h 67"/>
                <a:gd name="T14" fmla="*/ 0 w 32"/>
                <a:gd name="T15" fmla="*/ 52 h 67"/>
                <a:gd name="T16" fmla="*/ 0 w 32"/>
                <a:gd name="T17" fmla="*/ 52 h 67"/>
                <a:gd name="T18" fmla="*/ 0 w 32"/>
                <a:gd name="T19" fmla="*/ 52 h 67"/>
                <a:gd name="T20" fmla="*/ 0 w 32"/>
                <a:gd name="T21" fmla="*/ 52 h 67"/>
                <a:gd name="T22" fmla="*/ 0 w 32"/>
                <a:gd name="T23" fmla="*/ 52 h 67"/>
                <a:gd name="T24" fmla="*/ 0 w 32"/>
                <a:gd name="T25" fmla="*/ 52 h 67"/>
                <a:gd name="T26" fmla="*/ 0 w 32"/>
                <a:gd name="T27" fmla="*/ 52 h 67"/>
                <a:gd name="T28" fmla="*/ 0 w 32"/>
                <a:gd name="T29" fmla="*/ 52 h 67"/>
                <a:gd name="T30" fmla="*/ 0 w 32"/>
                <a:gd name="T31" fmla="*/ 52 h 67"/>
                <a:gd name="T32" fmla="*/ 0 w 32"/>
                <a:gd name="T33" fmla="*/ 52 h 67"/>
                <a:gd name="T34" fmla="*/ 0 w 32"/>
                <a:gd name="T35" fmla="*/ 52 h 67"/>
                <a:gd name="T36" fmla="*/ 0 w 32"/>
                <a:gd name="T37" fmla="*/ 52 h 67"/>
                <a:gd name="T38" fmla="*/ 0 w 32"/>
                <a:gd name="T39" fmla="*/ 52 h 67"/>
                <a:gd name="T40" fmla="*/ 0 w 32"/>
                <a:gd name="T41" fmla="*/ 52 h 67"/>
                <a:gd name="T42" fmla="*/ 0 w 32"/>
                <a:gd name="T43" fmla="*/ 52 h 67"/>
                <a:gd name="T44" fmla="*/ 0 w 32"/>
                <a:gd name="T45" fmla="*/ 52 h 67"/>
                <a:gd name="T46" fmla="*/ 0 w 32"/>
                <a:gd name="T47" fmla="*/ 52 h 67"/>
                <a:gd name="T48" fmla="*/ 0 w 32"/>
                <a:gd name="T49" fmla="*/ 52 h 67"/>
                <a:gd name="T50" fmla="*/ 0 w 32"/>
                <a:gd name="T51" fmla="*/ 52 h 67"/>
                <a:gd name="T52" fmla="*/ 0 w 32"/>
                <a:gd name="T53" fmla="*/ 52 h 67"/>
                <a:gd name="T54" fmla="*/ 0 w 32"/>
                <a:gd name="T55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67">
                  <a:moveTo>
                    <a:pt x="0" y="52"/>
                  </a:moveTo>
                  <a:lnTo>
                    <a:pt x="7" y="65"/>
                  </a:lnTo>
                  <a:lnTo>
                    <a:pt x="22" y="67"/>
                  </a:lnTo>
                  <a:lnTo>
                    <a:pt x="21" y="34"/>
                  </a:lnTo>
                  <a:lnTo>
                    <a:pt x="32" y="8"/>
                  </a:lnTo>
                  <a:lnTo>
                    <a:pt x="22" y="0"/>
                  </a:lnTo>
                  <a:lnTo>
                    <a:pt x="0" y="2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58" name="Freeform 500">
              <a:extLst>
                <a:ext uri="{FF2B5EF4-FFF2-40B4-BE49-F238E27FC236}">
                  <a16:creationId xmlns:a16="http://schemas.microsoft.com/office/drawing/2014/main" id="{385EEB54-883A-5197-B895-05C4C9906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566" y="1682444"/>
              <a:ext cx="359892" cy="647806"/>
            </a:xfrm>
            <a:custGeom>
              <a:avLst/>
              <a:gdLst>
                <a:gd name="T0" fmla="*/ 0 w 75"/>
                <a:gd name="T1" fmla="*/ 26 h 135"/>
                <a:gd name="T2" fmla="*/ 1 w 75"/>
                <a:gd name="T3" fmla="*/ 59 h 135"/>
                <a:gd name="T4" fmla="*/ 5 w 75"/>
                <a:gd name="T5" fmla="*/ 74 h 135"/>
                <a:gd name="T6" fmla="*/ 11 w 75"/>
                <a:gd name="T7" fmla="*/ 76 h 135"/>
                <a:gd name="T8" fmla="*/ 2 w 75"/>
                <a:gd name="T9" fmla="*/ 103 h 135"/>
                <a:gd name="T10" fmla="*/ 13 w 75"/>
                <a:gd name="T11" fmla="*/ 120 h 135"/>
                <a:gd name="T12" fmla="*/ 39 w 75"/>
                <a:gd name="T13" fmla="*/ 135 h 135"/>
                <a:gd name="T14" fmla="*/ 53 w 75"/>
                <a:gd name="T15" fmla="*/ 131 h 135"/>
                <a:gd name="T16" fmla="*/ 60 w 75"/>
                <a:gd name="T17" fmla="*/ 88 h 135"/>
                <a:gd name="T18" fmla="*/ 75 w 75"/>
                <a:gd name="T19" fmla="*/ 78 h 135"/>
                <a:gd name="T20" fmla="*/ 75 w 75"/>
                <a:gd name="T21" fmla="*/ 71 h 135"/>
                <a:gd name="T22" fmla="*/ 64 w 75"/>
                <a:gd name="T23" fmla="*/ 65 h 135"/>
                <a:gd name="T24" fmla="*/ 55 w 75"/>
                <a:gd name="T25" fmla="*/ 34 h 135"/>
                <a:gd name="T26" fmla="*/ 11 w 75"/>
                <a:gd name="T27" fmla="*/ 0 h 135"/>
                <a:gd name="T28" fmla="*/ 0 w 75"/>
                <a:gd name="T29" fmla="*/ 26 h 135"/>
                <a:gd name="T30" fmla="*/ 0 w 75"/>
                <a:gd name="T31" fmla="*/ 26 h 135"/>
                <a:gd name="T32" fmla="*/ 0 w 75"/>
                <a:gd name="T33" fmla="*/ 26 h 135"/>
                <a:gd name="T34" fmla="*/ 0 w 75"/>
                <a:gd name="T35" fmla="*/ 26 h 135"/>
                <a:gd name="T36" fmla="*/ 0 w 75"/>
                <a:gd name="T37" fmla="*/ 26 h 135"/>
                <a:gd name="T38" fmla="*/ 0 w 75"/>
                <a:gd name="T39" fmla="*/ 26 h 135"/>
                <a:gd name="T40" fmla="*/ 0 w 75"/>
                <a:gd name="T41" fmla="*/ 26 h 135"/>
                <a:gd name="T42" fmla="*/ 0 w 75"/>
                <a:gd name="T43" fmla="*/ 26 h 135"/>
                <a:gd name="T44" fmla="*/ 0 w 75"/>
                <a:gd name="T45" fmla="*/ 26 h 135"/>
                <a:gd name="T46" fmla="*/ 0 w 75"/>
                <a:gd name="T47" fmla="*/ 26 h 135"/>
                <a:gd name="T48" fmla="*/ 0 w 75"/>
                <a:gd name="T49" fmla="*/ 26 h 135"/>
                <a:gd name="T50" fmla="*/ 0 w 75"/>
                <a:gd name="T51" fmla="*/ 26 h 135"/>
                <a:gd name="T52" fmla="*/ 0 w 75"/>
                <a:gd name="T53" fmla="*/ 26 h 135"/>
                <a:gd name="T54" fmla="*/ 0 w 75"/>
                <a:gd name="T55" fmla="*/ 26 h 135"/>
                <a:gd name="T56" fmla="*/ 0 w 75"/>
                <a:gd name="T57" fmla="*/ 26 h 135"/>
                <a:gd name="T58" fmla="*/ 0 w 75"/>
                <a:gd name="T59" fmla="*/ 26 h 135"/>
                <a:gd name="T60" fmla="*/ 0 w 75"/>
                <a:gd name="T61" fmla="*/ 26 h 135"/>
                <a:gd name="T62" fmla="*/ 0 w 75"/>
                <a:gd name="T63" fmla="*/ 26 h 135"/>
                <a:gd name="T64" fmla="*/ 0 w 75"/>
                <a:gd name="T65" fmla="*/ 26 h 135"/>
                <a:gd name="T66" fmla="*/ 0 w 75"/>
                <a:gd name="T67" fmla="*/ 26 h 135"/>
                <a:gd name="T68" fmla="*/ 0 w 75"/>
                <a:gd name="T69" fmla="*/ 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135">
                  <a:moveTo>
                    <a:pt x="0" y="26"/>
                  </a:moveTo>
                  <a:lnTo>
                    <a:pt x="1" y="59"/>
                  </a:lnTo>
                  <a:lnTo>
                    <a:pt x="5" y="74"/>
                  </a:lnTo>
                  <a:lnTo>
                    <a:pt x="11" y="76"/>
                  </a:lnTo>
                  <a:lnTo>
                    <a:pt x="2" y="103"/>
                  </a:lnTo>
                  <a:lnTo>
                    <a:pt x="13" y="120"/>
                  </a:lnTo>
                  <a:lnTo>
                    <a:pt x="39" y="135"/>
                  </a:lnTo>
                  <a:lnTo>
                    <a:pt x="53" y="131"/>
                  </a:lnTo>
                  <a:lnTo>
                    <a:pt x="60" y="88"/>
                  </a:lnTo>
                  <a:lnTo>
                    <a:pt x="75" y="78"/>
                  </a:lnTo>
                  <a:lnTo>
                    <a:pt x="75" y="71"/>
                  </a:lnTo>
                  <a:lnTo>
                    <a:pt x="64" y="65"/>
                  </a:lnTo>
                  <a:lnTo>
                    <a:pt x="55" y="34"/>
                  </a:lnTo>
                  <a:lnTo>
                    <a:pt x="11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59" name="Freeform 501">
              <a:extLst>
                <a:ext uri="{FF2B5EF4-FFF2-40B4-BE49-F238E27FC236}">
                  <a16:creationId xmlns:a16="http://schemas.microsoft.com/office/drawing/2014/main" id="{54B28CD5-959D-6462-A9F7-3402AE0CA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322" y="2872490"/>
              <a:ext cx="302309" cy="422273"/>
            </a:xfrm>
            <a:custGeom>
              <a:avLst/>
              <a:gdLst>
                <a:gd name="T0" fmla="*/ 25 w 63"/>
                <a:gd name="T1" fmla="*/ 19 h 88"/>
                <a:gd name="T2" fmla="*/ 17 w 63"/>
                <a:gd name="T3" fmla="*/ 30 h 88"/>
                <a:gd name="T4" fmla="*/ 15 w 63"/>
                <a:gd name="T5" fmla="*/ 50 h 88"/>
                <a:gd name="T6" fmla="*/ 3 w 63"/>
                <a:gd name="T7" fmla="*/ 57 h 88"/>
                <a:gd name="T8" fmla="*/ 0 w 63"/>
                <a:gd name="T9" fmla="*/ 65 h 88"/>
                <a:gd name="T10" fmla="*/ 18 w 63"/>
                <a:gd name="T11" fmla="*/ 79 h 88"/>
                <a:gd name="T12" fmla="*/ 20 w 63"/>
                <a:gd name="T13" fmla="*/ 88 h 88"/>
                <a:gd name="T14" fmla="*/ 43 w 63"/>
                <a:gd name="T15" fmla="*/ 86 h 88"/>
                <a:gd name="T16" fmla="*/ 63 w 63"/>
                <a:gd name="T17" fmla="*/ 60 h 88"/>
                <a:gd name="T18" fmla="*/ 57 w 63"/>
                <a:gd name="T19" fmla="*/ 54 h 88"/>
                <a:gd name="T20" fmla="*/ 56 w 63"/>
                <a:gd name="T21" fmla="*/ 38 h 88"/>
                <a:gd name="T22" fmla="*/ 62 w 63"/>
                <a:gd name="T23" fmla="*/ 20 h 88"/>
                <a:gd name="T24" fmla="*/ 45 w 63"/>
                <a:gd name="T25" fmla="*/ 0 h 88"/>
                <a:gd name="T26" fmla="*/ 35 w 63"/>
                <a:gd name="T27" fmla="*/ 9 h 88"/>
                <a:gd name="T28" fmla="*/ 25 w 63"/>
                <a:gd name="T29" fmla="*/ 19 h 88"/>
                <a:gd name="T30" fmla="*/ 25 w 63"/>
                <a:gd name="T31" fmla="*/ 19 h 88"/>
                <a:gd name="T32" fmla="*/ 25 w 63"/>
                <a:gd name="T33" fmla="*/ 19 h 88"/>
                <a:gd name="T34" fmla="*/ 25 w 63"/>
                <a:gd name="T35" fmla="*/ 19 h 88"/>
                <a:gd name="T36" fmla="*/ 25 w 63"/>
                <a:gd name="T37" fmla="*/ 19 h 88"/>
                <a:gd name="T38" fmla="*/ 25 w 63"/>
                <a:gd name="T39" fmla="*/ 19 h 88"/>
                <a:gd name="T40" fmla="*/ 25 w 63"/>
                <a:gd name="T41" fmla="*/ 19 h 88"/>
                <a:gd name="T42" fmla="*/ 25 w 63"/>
                <a:gd name="T43" fmla="*/ 19 h 88"/>
                <a:gd name="T44" fmla="*/ 25 w 63"/>
                <a:gd name="T45" fmla="*/ 19 h 88"/>
                <a:gd name="T46" fmla="*/ 25 w 63"/>
                <a:gd name="T47" fmla="*/ 19 h 88"/>
                <a:gd name="T48" fmla="*/ 25 w 63"/>
                <a:gd name="T49" fmla="*/ 19 h 88"/>
                <a:gd name="T50" fmla="*/ 25 w 63"/>
                <a:gd name="T51" fmla="*/ 19 h 88"/>
                <a:gd name="T52" fmla="*/ 25 w 63"/>
                <a:gd name="T53" fmla="*/ 19 h 88"/>
                <a:gd name="T54" fmla="*/ 25 w 63"/>
                <a:gd name="T55" fmla="*/ 19 h 88"/>
                <a:gd name="T56" fmla="*/ 25 w 63"/>
                <a:gd name="T57" fmla="*/ 19 h 88"/>
                <a:gd name="T58" fmla="*/ 25 w 63"/>
                <a:gd name="T59" fmla="*/ 19 h 88"/>
                <a:gd name="T60" fmla="*/ 25 w 63"/>
                <a:gd name="T61" fmla="*/ 19 h 88"/>
                <a:gd name="T62" fmla="*/ 25 w 63"/>
                <a:gd name="T63" fmla="*/ 19 h 88"/>
                <a:gd name="T64" fmla="*/ 25 w 63"/>
                <a:gd name="T65" fmla="*/ 19 h 88"/>
                <a:gd name="T66" fmla="*/ 25 w 63"/>
                <a:gd name="T67" fmla="*/ 19 h 88"/>
                <a:gd name="T68" fmla="*/ 25 w 63"/>
                <a:gd name="T69" fmla="*/ 1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88">
                  <a:moveTo>
                    <a:pt x="25" y="19"/>
                  </a:moveTo>
                  <a:lnTo>
                    <a:pt x="17" y="30"/>
                  </a:lnTo>
                  <a:lnTo>
                    <a:pt x="15" y="50"/>
                  </a:lnTo>
                  <a:lnTo>
                    <a:pt x="3" y="57"/>
                  </a:lnTo>
                  <a:lnTo>
                    <a:pt x="0" y="65"/>
                  </a:lnTo>
                  <a:lnTo>
                    <a:pt x="18" y="79"/>
                  </a:lnTo>
                  <a:lnTo>
                    <a:pt x="20" y="88"/>
                  </a:lnTo>
                  <a:lnTo>
                    <a:pt x="43" y="86"/>
                  </a:lnTo>
                  <a:lnTo>
                    <a:pt x="63" y="60"/>
                  </a:lnTo>
                  <a:lnTo>
                    <a:pt x="57" y="54"/>
                  </a:lnTo>
                  <a:lnTo>
                    <a:pt x="56" y="38"/>
                  </a:lnTo>
                  <a:lnTo>
                    <a:pt x="62" y="20"/>
                  </a:lnTo>
                  <a:lnTo>
                    <a:pt x="45" y="0"/>
                  </a:lnTo>
                  <a:lnTo>
                    <a:pt x="35" y="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0" name="Freeform 502">
              <a:extLst>
                <a:ext uri="{FF2B5EF4-FFF2-40B4-BE49-F238E27FC236}">
                  <a16:creationId xmlns:a16="http://schemas.microsoft.com/office/drawing/2014/main" id="{84819976-056E-E15B-D293-5D61C0C79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784" y="2233891"/>
              <a:ext cx="537439" cy="369491"/>
            </a:xfrm>
            <a:custGeom>
              <a:avLst/>
              <a:gdLst>
                <a:gd name="T0" fmla="*/ 0 w 112"/>
                <a:gd name="T1" fmla="*/ 36 h 77"/>
                <a:gd name="T2" fmla="*/ 12 w 112"/>
                <a:gd name="T3" fmla="*/ 67 h 77"/>
                <a:gd name="T4" fmla="*/ 31 w 112"/>
                <a:gd name="T5" fmla="*/ 70 h 77"/>
                <a:gd name="T6" fmla="*/ 40 w 112"/>
                <a:gd name="T7" fmla="*/ 77 h 77"/>
                <a:gd name="T8" fmla="*/ 47 w 112"/>
                <a:gd name="T9" fmla="*/ 73 h 77"/>
                <a:gd name="T10" fmla="*/ 49 w 112"/>
                <a:gd name="T11" fmla="*/ 61 h 77"/>
                <a:gd name="T12" fmla="*/ 100 w 112"/>
                <a:gd name="T13" fmla="*/ 41 h 77"/>
                <a:gd name="T14" fmla="*/ 101 w 112"/>
                <a:gd name="T15" fmla="*/ 26 h 77"/>
                <a:gd name="T16" fmla="*/ 111 w 112"/>
                <a:gd name="T17" fmla="*/ 16 h 77"/>
                <a:gd name="T18" fmla="*/ 112 w 112"/>
                <a:gd name="T19" fmla="*/ 7 h 77"/>
                <a:gd name="T20" fmla="*/ 104 w 112"/>
                <a:gd name="T21" fmla="*/ 0 h 77"/>
                <a:gd name="T22" fmla="*/ 100 w 112"/>
                <a:gd name="T23" fmla="*/ 6 h 77"/>
                <a:gd name="T24" fmla="*/ 100 w 112"/>
                <a:gd name="T25" fmla="*/ 13 h 77"/>
                <a:gd name="T26" fmla="*/ 88 w 112"/>
                <a:gd name="T27" fmla="*/ 26 h 77"/>
                <a:gd name="T28" fmla="*/ 76 w 112"/>
                <a:gd name="T29" fmla="*/ 19 h 77"/>
                <a:gd name="T30" fmla="*/ 66 w 112"/>
                <a:gd name="T31" fmla="*/ 16 h 77"/>
                <a:gd name="T32" fmla="*/ 52 w 112"/>
                <a:gd name="T33" fmla="*/ 20 h 77"/>
                <a:gd name="T34" fmla="*/ 0 w 112"/>
                <a:gd name="T35" fmla="*/ 36 h 77"/>
                <a:gd name="T36" fmla="*/ 0 w 112"/>
                <a:gd name="T37" fmla="*/ 36 h 77"/>
                <a:gd name="T38" fmla="*/ 0 w 112"/>
                <a:gd name="T39" fmla="*/ 36 h 77"/>
                <a:gd name="T40" fmla="*/ 0 w 112"/>
                <a:gd name="T41" fmla="*/ 36 h 77"/>
                <a:gd name="T42" fmla="*/ 0 w 112"/>
                <a:gd name="T43" fmla="*/ 36 h 77"/>
                <a:gd name="T44" fmla="*/ 0 w 112"/>
                <a:gd name="T45" fmla="*/ 36 h 77"/>
                <a:gd name="T46" fmla="*/ 0 w 112"/>
                <a:gd name="T47" fmla="*/ 36 h 77"/>
                <a:gd name="T48" fmla="*/ 0 w 112"/>
                <a:gd name="T49" fmla="*/ 36 h 77"/>
                <a:gd name="T50" fmla="*/ 0 w 112"/>
                <a:gd name="T51" fmla="*/ 36 h 77"/>
                <a:gd name="T52" fmla="*/ 0 w 112"/>
                <a:gd name="T53" fmla="*/ 36 h 77"/>
                <a:gd name="T54" fmla="*/ 0 w 112"/>
                <a:gd name="T55" fmla="*/ 36 h 77"/>
                <a:gd name="T56" fmla="*/ 0 w 112"/>
                <a:gd name="T57" fmla="*/ 36 h 77"/>
                <a:gd name="T58" fmla="*/ 0 w 112"/>
                <a:gd name="T59" fmla="*/ 36 h 77"/>
                <a:gd name="T60" fmla="*/ 0 w 112"/>
                <a:gd name="T61" fmla="*/ 36 h 77"/>
                <a:gd name="T62" fmla="*/ 0 w 112"/>
                <a:gd name="T63" fmla="*/ 36 h 77"/>
                <a:gd name="T64" fmla="*/ 0 w 112"/>
                <a:gd name="T65" fmla="*/ 36 h 77"/>
                <a:gd name="T66" fmla="*/ 0 w 112"/>
                <a:gd name="T67" fmla="*/ 36 h 77"/>
                <a:gd name="T68" fmla="*/ 0 w 112"/>
                <a:gd name="T69" fmla="*/ 36 h 77"/>
                <a:gd name="T70" fmla="*/ 0 w 112"/>
                <a:gd name="T71" fmla="*/ 36 h 77"/>
                <a:gd name="T72" fmla="*/ 0 w 112"/>
                <a:gd name="T73" fmla="*/ 36 h 77"/>
                <a:gd name="T74" fmla="*/ 0 w 112"/>
                <a:gd name="T75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77">
                  <a:moveTo>
                    <a:pt x="0" y="36"/>
                  </a:moveTo>
                  <a:lnTo>
                    <a:pt x="12" y="67"/>
                  </a:lnTo>
                  <a:lnTo>
                    <a:pt x="31" y="70"/>
                  </a:lnTo>
                  <a:lnTo>
                    <a:pt x="40" y="77"/>
                  </a:lnTo>
                  <a:lnTo>
                    <a:pt x="47" y="73"/>
                  </a:lnTo>
                  <a:lnTo>
                    <a:pt x="49" y="61"/>
                  </a:lnTo>
                  <a:lnTo>
                    <a:pt x="100" y="41"/>
                  </a:lnTo>
                  <a:lnTo>
                    <a:pt x="101" y="26"/>
                  </a:lnTo>
                  <a:lnTo>
                    <a:pt x="111" y="16"/>
                  </a:lnTo>
                  <a:lnTo>
                    <a:pt x="112" y="7"/>
                  </a:lnTo>
                  <a:lnTo>
                    <a:pt x="104" y="0"/>
                  </a:lnTo>
                  <a:lnTo>
                    <a:pt x="100" y="6"/>
                  </a:lnTo>
                  <a:lnTo>
                    <a:pt x="100" y="13"/>
                  </a:lnTo>
                  <a:lnTo>
                    <a:pt x="88" y="26"/>
                  </a:lnTo>
                  <a:lnTo>
                    <a:pt x="76" y="19"/>
                  </a:lnTo>
                  <a:lnTo>
                    <a:pt x="66" y="16"/>
                  </a:lnTo>
                  <a:lnTo>
                    <a:pt x="52" y="2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1" name="Freeform 503">
              <a:extLst>
                <a:ext uri="{FF2B5EF4-FFF2-40B4-BE49-F238E27FC236}">
                  <a16:creationId xmlns:a16="http://schemas.microsoft.com/office/drawing/2014/main" id="{BF8F2631-DA44-D233-6CF8-2FA88A193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767" y="2431021"/>
              <a:ext cx="585425" cy="484656"/>
            </a:xfrm>
            <a:custGeom>
              <a:avLst/>
              <a:gdLst>
                <a:gd name="T0" fmla="*/ 35 w 122"/>
                <a:gd name="T1" fmla="*/ 32 h 101"/>
                <a:gd name="T2" fmla="*/ 28 w 122"/>
                <a:gd name="T3" fmla="*/ 36 h 101"/>
                <a:gd name="T4" fmla="*/ 19 w 122"/>
                <a:gd name="T5" fmla="*/ 29 h 101"/>
                <a:gd name="T6" fmla="*/ 0 w 122"/>
                <a:gd name="T7" fmla="*/ 26 h 101"/>
                <a:gd name="T8" fmla="*/ 2 w 122"/>
                <a:gd name="T9" fmla="*/ 58 h 101"/>
                <a:gd name="T10" fmla="*/ 21 w 122"/>
                <a:gd name="T11" fmla="*/ 73 h 101"/>
                <a:gd name="T12" fmla="*/ 36 w 122"/>
                <a:gd name="T13" fmla="*/ 64 h 101"/>
                <a:gd name="T14" fmla="*/ 50 w 122"/>
                <a:gd name="T15" fmla="*/ 65 h 101"/>
                <a:gd name="T16" fmla="*/ 52 w 122"/>
                <a:gd name="T17" fmla="*/ 87 h 101"/>
                <a:gd name="T18" fmla="*/ 56 w 122"/>
                <a:gd name="T19" fmla="*/ 98 h 101"/>
                <a:gd name="T20" fmla="*/ 67 w 122"/>
                <a:gd name="T21" fmla="*/ 101 h 101"/>
                <a:gd name="T22" fmla="*/ 77 w 122"/>
                <a:gd name="T23" fmla="*/ 92 h 101"/>
                <a:gd name="T24" fmla="*/ 71 w 122"/>
                <a:gd name="T25" fmla="*/ 84 h 101"/>
                <a:gd name="T26" fmla="*/ 122 w 122"/>
                <a:gd name="T27" fmla="*/ 44 h 101"/>
                <a:gd name="T28" fmla="*/ 115 w 122"/>
                <a:gd name="T29" fmla="*/ 39 h 101"/>
                <a:gd name="T30" fmla="*/ 105 w 122"/>
                <a:gd name="T31" fmla="*/ 42 h 101"/>
                <a:gd name="T32" fmla="*/ 90 w 122"/>
                <a:gd name="T33" fmla="*/ 16 h 101"/>
                <a:gd name="T34" fmla="*/ 88 w 122"/>
                <a:gd name="T35" fmla="*/ 0 h 101"/>
                <a:gd name="T36" fmla="*/ 37 w 122"/>
                <a:gd name="T37" fmla="*/ 20 h 101"/>
                <a:gd name="T38" fmla="*/ 35 w 122"/>
                <a:gd name="T39" fmla="*/ 32 h 101"/>
                <a:gd name="T40" fmla="*/ 35 w 122"/>
                <a:gd name="T41" fmla="*/ 32 h 101"/>
                <a:gd name="T42" fmla="*/ 35 w 122"/>
                <a:gd name="T43" fmla="*/ 32 h 101"/>
                <a:gd name="T44" fmla="*/ 35 w 122"/>
                <a:gd name="T45" fmla="*/ 32 h 101"/>
                <a:gd name="T46" fmla="*/ 35 w 122"/>
                <a:gd name="T47" fmla="*/ 32 h 101"/>
                <a:gd name="T48" fmla="*/ 35 w 122"/>
                <a:gd name="T49" fmla="*/ 32 h 101"/>
                <a:gd name="T50" fmla="*/ 35 w 122"/>
                <a:gd name="T51" fmla="*/ 32 h 101"/>
                <a:gd name="T52" fmla="*/ 35 w 122"/>
                <a:gd name="T53" fmla="*/ 32 h 101"/>
                <a:gd name="T54" fmla="*/ 35 w 122"/>
                <a:gd name="T55" fmla="*/ 32 h 101"/>
                <a:gd name="T56" fmla="*/ 35 w 122"/>
                <a:gd name="T57" fmla="*/ 32 h 101"/>
                <a:gd name="T58" fmla="*/ 35 w 122"/>
                <a:gd name="T59" fmla="*/ 32 h 101"/>
                <a:gd name="T60" fmla="*/ 35 w 122"/>
                <a:gd name="T61" fmla="*/ 32 h 101"/>
                <a:gd name="T62" fmla="*/ 35 w 122"/>
                <a:gd name="T63" fmla="*/ 32 h 101"/>
                <a:gd name="T64" fmla="*/ 35 w 122"/>
                <a:gd name="T65" fmla="*/ 32 h 101"/>
                <a:gd name="T66" fmla="*/ 35 w 122"/>
                <a:gd name="T67" fmla="*/ 32 h 101"/>
                <a:gd name="T68" fmla="*/ 35 w 122"/>
                <a:gd name="T69" fmla="*/ 32 h 101"/>
                <a:gd name="T70" fmla="*/ 35 w 122"/>
                <a:gd name="T71" fmla="*/ 32 h 101"/>
                <a:gd name="T72" fmla="*/ 35 w 122"/>
                <a:gd name="T73" fmla="*/ 32 h 101"/>
                <a:gd name="T74" fmla="*/ 35 w 122"/>
                <a:gd name="T75" fmla="*/ 32 h 101"/>
                <a:gd name="T76" fmla="*/ 35 w 122"/>
                <a:gd name="T77" fmla="*/ 32 h 101"/>
                <a:gd name="T78" fmla="*/ 35 w 122"/>
                <a:gd name="T79" fmla="*/ 3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101">
                  <a:moveTo>
                    <a:pt x="35" y="32"/>
                  </a:moveTo>
                  <a:lnTo>
                    <a:pt x="28" y="36"/>
                  </a:lnTo>
                  <a:lnTo>
                    <a:pt x="19" y="29"/>
                  </a:lnTo>
                  <a:lnTo>
                    <a:pt x="0" y="26"/>
                  </a:lnTo>
                  <a:lnTo>
                    <a:pt x="2" y="58"/>
                  </a:lnTo>
                  <a:lnTo>
                    <a:pt x="21" y="73"/>
                  </a:lnTo>
                  <a:lnTo>
                    <a:pt x="36" y="64"/>
                  </a:lnTo>
                  <a:lnTo>
                    <a:pt x="50" y="65"/>
                  </a:lnTo>
                  <a:lnTo>
                    <a:pt x="52" y="87"/>
                  </a:lnTo>
                  <a:lnTo>
                    <a:pt x="56" y="98"/>
                  </a:lnTo>
                  <a:lnTo>
                    <a:pt x="67" y="101"/>
                  </a:lnTo>
                  <a:lnTo>
                    <a:pt x="77" y="92"/>
                  </a:lnTo>
                  <a:lnTo>
                    <a:pt x="71" y="84"/>
                  </a:lnTo>
                  <a:lnTo>
                    <a:pt x="122" y="44"/>
                  </a:lnTo>
                  <a:lnTo>
                    <a:pt x="115" y="39"/>
                  </a:lnTo>
                  <a:lnTo>
                    <a:pt x="105" y="42"/>
                  </a:lnTo>
                  <a:lnTo>
                    <a:pt x="90" y="16"/>
                  </a:lnTo>
                  <a:lnTo>
                    <a:pt x="88" y="0"/>
                  </a:lnTo>
                  <a:lnTo>
                    <a:pt x="37" y="20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2" name="Freeform 504">
              <a:extLst>
                <a:ext uri="{FF2B5EF4-FFF2-40B4-BE49-F238E27FC236}">
                  <a16:creationId xmlns:a16="http://schemas.microsoft.com/office/drawing/2014/main" id="{B5AFB9E1-88EB-45E1-8A1D-8AD28C0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011" y="2786116"/>
              <a:ext cx="129561" cy="153555"/>
            </a:xfrm>
            <a:custGeom>
              <a:avLst/>
              <a:gdLst>
                <a:gd name="T0" fmla="*/ 12 w 27"/>
                <a:gd name="T1" fmla="*/ 32 h 32"/>
                <a:gd name="T2" fmla="*/ 17 w 27"/>
                <a:gd name="T3" fmla="*/ 28 h 32"/>
                <a:gd name="T4" fmla="*/ 20 w 27"/>
                <a:gd name="T5" fmla="*/ 19 h 32"/>
                <a:gd name="T6" fmla="*/ 25 w 27"/>
                <a:gd name="T7" fmla="*/ 21 h 32"/>
                <a:gd name="T8" fmla="*/ 26 w 27"/>
                <a:gd name="T9" fmla="*/ 12 h 32"/>
                <a:gd name="T10" fmla="*/ 27 w 27"/>
                <a:gd name="T11" fmla="*/ 5 h 32"/>
                <a:gd name="T12" fmla="*/ 18 w 27"/>
                <a:gd name="T13" fmla="*/ 0 h 32"/>
                <a:gd name="T14" fmla="*/ 3 w 27"/>
                <a:gd name="T15" fmla="*/ 7 h 32"/>
                <a:gd name="T16" fmla="*/ 0 w 27"/>
                <a:gd name="T17" fmla="*/ 17 h 32"/>
                <a:gd name="T18" fmla="*/ 6 w 27"/>
                <a:gd name="T19" fmla="*/ 19 h 32"/>
                <a:gd name="T20" fmla="*/ 12 w 27"/>
                <a:gd name="T21" fmla="*/ 32 h 32"/>
                <a:gd name="T22" fmla="*/ 12 w 27"/>
                <a:gd name="T23" fmla="*/ 32 h 32"/>
                <a:gd name="T24" fmla="*/ 12 w 27"/>
                <a:gd name="T25" fmla="*/ 32 h 32"/>
                <a:gd name="T26" fmla="*/ 12 w 27"/>
                <a:gd name="T27" fmla="*/ 32 h 32"/>
                <a:gd name="T28" fmla="*/ 12 w 27"/>
                <a:gd name="T29" fmla="*/ 32 h 32"/>
                <a:gd name="T30" fmla="*/ 12 w 27"/>
                <a:gd name="T31" fmla="*/ 32 h 32"/>
                <a:gd name="T32" fmla="*/ 12 w 27"/>
                <a:gd name="T33" fmla="*/ 32 h 32"/>
                <a:gd name="T34" fmla="*/ 12 w 27"/>
                <a:gd name="T35" fmla="*/ 32 h 32"/>
                <a:gd name="T36" fmla="*/ 12 w 27"/>
                <a:gd name="T37" fmla="*/ 32 h 32"/>
                <a:gd name="T38" fmla="*/ 12 w 27"/>
                <a:gd name="T39" fmla="*/ 32 h 32"/>
                <a:gd name="T40" fmla="*/ 12 w 27"/>
                <a:gd name="T41" fmla="*/ 32 h 32"/>
                <a:gd name="T42" fmla="*/ 12 w 27"/>
                <a:gd name="T43" fmla="*/ 32 h 32"/>
                <a:gd name="T44" fmla="*/ 12 w 27"/>
                <a:gd name="T45" fmla="*/ 32 h 32"/>
                <a:gd name="T46" fmla="*/ 12 w 27"/>
                <a:gd name="T47" fmla="*/ 32 h 32"/>
                <a:gd name="T48" fmla="*/ 12 w 27"/>
                <a:gd name="T49" fmla="*/ 32 h 32"/>
                <a:gd name="T50" fmla="*/ 12 w 27"/>
                <a:gd name="T51" fmla="*/ 32 h 32"/>
                <a:gd name="T52" fmla="*/ 12 w 27"/>
                <a:gd name="T53" fmla="*/ 32 h 32"/>
                <a:gd name="T54" fmla="*/ 12 w 27"/>
                <a:gd name="T55" fmla="*/ 32 h 32"/>
                <a:gd name="T56" fmla="*/ 12 w 27"/>
                <a:gd name="T57" fmla="*/ 32 h 32"/>
                <a:gd name="T58" fmla="*/ 12 w 27"/>
                <a:gd name="T59" fmla="*/ 32 h 32"/>
                <a:gd name="T60" fmla="*/ 12 w 27"/>
                <a:gd name="T6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" h="32">
                  <a:moveTo>
                    <a:pt x="12" y="32"/>
                  </a:moveTo>
                  <a:lnTo>
                    <a:pt x="17" y="28"/>
                  </a:lnTo>
                  <a:lnTo>
                    <a:pt x="20" y="19"/>
                  </a:lnTo>
                  <a:lnTo>
                    <a:pt x="25" y="21"/>
                  </a:lnTo>
                  <a:lnTo>
                    <a:pt x="26" y="12"/>
                  </a:lnTo>
                  <a:lnTo>
                    <a:pt x="27" y="5"/>
                  </a:lnTo>
                  <a:lnTo>
                    <a:pt x="18" y="0"/>
                  </a:lnTo>
                  <a:lnTo>
                    <a:pt x="3" y="7"/>
                  </a:lnTo>
                  <a:lnTo>
                    <a:pt x="0" y="17"/>
                  </a:lnTo>
                  <a:lnTo>
                    <a:pt x="6" y="19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63" name="Freeform 505">
              <a:extLst>
                <a:ext uri="{FF2B5EF4-FFF2-40B4-BE49-F238E27FC236}">
                  <a16:creationId xmlns:a16="http://schemas.microsoft.com/office/drawing/2014/main" id="{C8FF84CE-A7D3-92E8-6D00-EB988BD1D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379" y="2474208"/>
              <a:ext cx="287914" cy="379088"/>
            </a:xfrm>
            <a:custGeom>
              <a:avLst/>
              <a:gdLst>
                <a:gd name="T0" fmla="*/ 11 w 60"/>
                <a:gd name="T1" fmla="*/ 59 h 79"/>
                <a:gd name="T2" fmla="*/ 7 w 60"/>
                <a:gd name="T3" fmla="*/ 70 h 79"/>
                <a:gd name="T4" fmla="*/ 20 w 60"/>
                <a:gd name="T5" fmla="*/ 77 h 79"/>
                <a:gd name="T6" fmla="*/ 33 w 60"/>
                <a:gd name="T7" fmla="*/ 79 h 79"/>
                <a:gd name="T8" fmla="*/ 49 w 60"/>
                <a:gd name="T9" fmla="*/ 53 h 79"/>
                <a:gd name="T10" fmla="*/ 49 w 60"/>
                <a:gd name="T11" fmla="*/ 48 h 79"/>
                <a:gd name="T12" fmla="*/ 58 w 60"/>
                <a:gd name="T13" fmla="*/ 28 h 79"/>
                <a:gd name="T14" fmla="*/ 57 w 60"/>
                <a:gd name="T15" fmla="*/ 16 h 79"/>
                <a:gd name="T16" fmla="*/ 52 w 60"/>
                <a:gd name="T17" fmla="*/ 12 h 79"/>
                <a:gd name="T18" fmla="*/ 52 w 60"/>
                <a:gd name="T19" fmla="*/ 8 h 79"/>
                <a:gd name="T20" fmla="*/ 59 w 60"/>
                <a:gd name="T21" fmla="*/ 8 h 79"/>
                <a:gd name="T22" fmla="*/ 60 w 60"/>
                <a:gd name="T23" fmla="*/ 3 h 79"/>
                <a:gd name="T24" fmla="*/ 55 w 60"/>
                <a:gd name="T25" fmla="*/ 0 h 79"/>
                <a:gd name="T26" fmla="*/ 32 w 60"/>
                <a:gd name="T27" fmla="*/ 29 h 79"/>
                <a:gd name="T28" fmla="*/ 29 w 60"/>
                <a:gd name="T29" fmla="*/ 30 h 79"/>
                <a:gd name="T30" fmla="*/ 23 w 60"/>
                <a:gd name="T31" fmla="*/ 34 h 79"/>
                <a:gd name="T32" fmla="*/ 14 w 60"/>
                <a:gd name="T33" fmla="*/ 40 h 79"/>
                <a:gd name="T34" fmla="*/ 0 w 60"/>
                <a:gd name="T35" fmla="*/ 43 h 79"/>
                <a:gd name="T36" fmla="*/ 10 w 60"/>
                <a:gd name="T37" fmla="*/ 52 h 79"/>
                <a:gd name="T38" fmla="*/ 11 w 60"/>
                <a:gd name="T39" fmla="*/ 59 h 79"/>
                <a:gd name="T40" fmla="*/ 11 w 60"/>
                <a:gd name="T41" fmla="*/ 59 h 79"/>
                <a:gd name="T42" fmla="*/ 11 w 60"/>
                <a:gd name="T43" fmla="*/ 59 h 79"/>
                <a:gd name="T44" fmla="*/ 11 w 60"/>
                <a:gd name="T45" fmla="*/ 59 h 79"/>
                <a:gd name="T46" fmla="*/ 11 w 60"/>
                <a:gd name="T47" fmla="*/ 59 h 79"/>
                <a:gd name="T48" fmla="*/ 11 w 60"/>
                <a:gd name="T49" fmla="*/ 59 h 79"/>
                <a:gd name="T50" fmla="*/ 11 w 60"/>
                <a:gd name="T51" fmla="*/ 59 h 79"/>
                <a:gd name="T52" fmla="*/ 11 w 60"/>
                <a:gd name="T53" fmla="*/ 59 h 79"/>
                <a:gd name="T54" fmla="*/ 11 w 60"/>
                <a:gd name="T55" fmla="*/ 59 h 79"/>
                <a:gd name="T56" fmla="*/ 11 w 60"/>
                <a:gd name="T57" fmla="*/ 59 h 79"/>
                <a:gd name="T58" fmla="*/ 11 w 60"/>
                <a:gd name="T59" fmla="*/ 59 h 79"/>
                <a:gd name="T60" fmla="*/ 11 w 60"/>
                <a:gd name="T61" fmla="*/ 59 h 79"/>
                <a:gd name="T62" fmla="*/ 11 w 60"/>
                <a:gd name="T63" fmla="*/ 59 h 79"/>
                <a:gd name="T64" fmla="*/ 11 w 60"/>
                <a:gd name="T65" fmla="*/ 59 h 79"/>
                <a:gd name="T66" fmla="*/ 11 w 60"/>
                <a:gd name="T67" fmla="*/ 59 h 79"/>
                <a:gd name="T68" fmla="*/ 11 w 60"/>
                <a:gd name="T69" fmla="*/ 59 h 79"/>
                <a:gd name="T70" fmla="*/ 11 w 60"/>
                <a:gd name="T71" fmla="*/ 59 h 79"/>
                <a:gd name="T72" fmla="*/ 11 w 60"/>
                <a:gd name="T73" fmla="*/ 59 h 79"/>
                <a:gd name="T74" fmla="*/ 11 w 60"/>
                <a:gd name="T75" fmla="*/ 59 h 79"/>
                <a:gd name="T76" fmla="*/ 11 w 60"/>
                <a:gd name="T77" fmla="*/ 59 h 79"/>
                <a:gd name="T78" fmla="*/ 11 w 60"/>
                <a:gd name="T79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79">
                  <a:moveTo>
                    <a:pt x="11" y="59"/>
                  </a:moveTo>
                  <a:lnTo>
                    <a:pt x="7" y="70"/>
                  </a:lnTo>
                  <a:lnTo>
                    <a:pt x="20" y="77"/>
                  </a:lnTo>
                  <a:lnTo>
                    <a:pt x="33" y="79"/>
                  </a:lnTo>
                  <a:lnTo>
                    <a:pt x="49" y="53"/>
                  </a:lnTo>
                  <a:lnTo>
                    <a:pt x="49" y="48"/>
                  </a:lnTo>
                  <a:lnTo>
                    <a:pt x="58" y="28"/>
                  </a:lnTo>
                  <a:lnTo>
                    <a:pt x="57" y="16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9" y="8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32" y="29"/>
                  </a:lnTo>
                  <a:lnTo>
                    <a:pt x="29" y="30"/>
                  </a:lnTo>
                  <a:lnTo>
                    <a:pt x="23" y="34"/>
                  </a:lnTo>
                  <a:lnTo>
                    <a:pt x="14" y="40"/>
                  </a:lnTo>
                  <a:lnTo>
                    <a:pt x="0" y="43"/>
                  </a:lnTo>
                  <a:lnTo>
                    <a:pt x="10" y="52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4" name="Freeform 506">
              <a:extLst>
                <a:ext uri="{FF2B5EF4-FFF2-40B4-BE49-F238E27FC236}">
                  <a16:creationId xmlns:a16="http://schemas.microsoft.com/office/drawing/2014/main" id="{80A5530E-75C5-DDA2-C459-80839AA62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608" y="2670951"/>
              <a:ext cx="153555" cy="148756"/>
            </a:xfrm>
            <a:custGeom>
              <a:avLst/>
              <a:gdLst>
                <a:gd name="T0" fmla="*/ 25 w 32"/>
                <a:gd name="T1" fmla="*/ 29 h 31"/>
                <a:gd name="T2" fmla="*/ 28 w 32"/>
                <a:gd name="T3" fmla="*/ 29 h 31"/>
                <a:gd name="T4" fmla="*/ 32 w 32"/>
                <a:gd name="T5" fmla="*/ 18 h 31"/>
                <a:gd name="T6" fmla="*/ 31 w 32"/>
                <a:gd name="T7" fmla="*/ 11 h 31"/>
                <a:gd name="T8" fmla="*/ 21 w 32"/>
                <a:gd name="T9" fmla="*/ 2 h 31"/>
                <a:gd name="T10" fmla="*/ 14 w 32"/>
                <a:gd name="T11" fmla="*/ 0 h 31"/>
                <a:gd name="T12" fmla="*/ 8 w 32"/>
                <a:gd name="T13" fmla="*/ 14 h 31"/>
                <a:gd name="T14" fmla="*/ 0 w 32"/>
                <a:gd name="T15" fmla="*/ 21 h 31"/>
                <a:gd name="T16" fmla="*/ 1 w 32"/>
                <a:gd name="T17" fmla="*/ 31 h 31"/>
                <a:gd name="T18" fmla="*/ 16 w 32"/>
                <a:gd name="T19" fmla="*/ 24 h 31"/>
                <a:gd name="T20" fmla="*/ 25 w 32"/>
                <a:gd name="T21" fmla="*/ 29 h 31"/>
                <a:gd name="T22" fmla="*/ 25 w 32"/>
                <a:gd name="T23" fmla="*/ 29 h 31"/>
                <a:gd name="T24" fmla="*/ 25 w 32"/>
                <a:gd name="T25" fmla="*/ 29 h 31"/>
                <a:gd name="T26" fmla="*/ 25 w 32"/>
                <a:gd name="T27" fmla="*/ 29 h 31"/>
                <a:gd name="T28" fmla="*/ 25 w 32"/>
                <a:gd name="T29" fmla="*/ 29 h 31"/>
                <a:gd name="T30" fmla="*/ 25 w 32"/>
                <a:gd name="T31" fmla="*/ 29 h 31"/>
                <a:gd name="T32" fmla="*/ 25 w 32"/>
                <a:gd name="T33" fmla="*/ 29 h 31"/>
                <a:gd name="T34" fmla="*/ 25 w 32"/>
                <a:gd name="T35" fmla="*/ 29 h 31"/>
                <a:gd name="T36" fmla="*/ 25 w 32"/>
                <a:gd name="T37" fmla="*/ 29 h 31"/>
                <a:gd name="T38" fmla="*/ 25 w 32"/>
                <a:gd name="T39" fmla="*/ 29 h 31"/>
                <a:gd name="T40" fmla="*/ 25 w 32"/>
                <a:gd name="T41" fmla="*/ 29 h 31"/>
                <a:gd name="T42" fmla="*/ 25 w 32"/>
                <a:gd name="T43" fmla="*/ 29 h 31"/>
                <a:gd name="T44" fmla="*/ 25 w 32"/>
                <a:gd name="T45" fmla="*/ 29 h 31"/>
                <a:gd name="T46" fmla="*/ 25 w 32"/>
                <a:gd name="T47" fmla="*/ 29 h 31"/>
                <a:gd name="T48" fmla="*/ 25 w 32"/>
                <a:gd name="T49" fmla="*/ 29 h 31"/>
                <a:gd name="T50" fmla="*/ 25 w 32"/>
                <a:gd name="T51" fmla="*/ 29 h 31"/>
                <a:gd name="T52" fmla="*/ 25 w 32"/>
                <a:gd name="T53" fmla="*/ 29 h 31"/>
                <a:gd name="T54" fmla="*/ 25 w 32"/>
                <a:gd name="T55" fmla="*/ 29 h 31"/>
                <a:gd name="T56" fmla="*/ 25 w 32"/>
                <a:gd name="T57" fmla="*/ 29 h 31"/>
                <a:gd name="T58" fmla="*/ 25 w 32"/>
                <a:gd name="T59" fmla="*/ 29 h 31"/>
                <a:gd name="T60" fmla="*/ 25 w 32"/>
                <a:gd name="T6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31">
                  <a:moveTo>
                    <a:pt x="25" y="29"/>
                  </a:moveTo>
                  <a:lnTo>
                    <a:pt x="28" y="29"/>
                  </a:lnTo>
                  <a:lnTo>
                    <a:pt x="32" y="18"/>
                  </a:lnTo>
                  <a:lnTo>
                    <a:pt x="31" y="11"/>
                  </a:lnTo>
                  <a:lnTo>
                    <a:pt x="21" y="2"/>
                  </a:lnTo>
                  <a:lnTo>
                    <a:pt x="14" y="0"/>
                  </a:lnTo>
                  <a:lnTo>
                    <a:pt x="8" y="14"/>
                  </a:lnTo>
                  <a:lnTo>
                    <a:pt x="0" y="21"/>
                  </a:lnTo>
                  <a:lnTo>
                    <a:pt x="1" y="31"/>
                  </a:lnTo>
                  <a:lnTo>
                    <a:pt x="16" y="24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5" name="Freeform 507">
              <a:extLst>
                <a:ext uri="{FF2B5EF4-FFF2-40B4-BE49-F238E27FC236}">
                  <a16:creationId xmlns:a16="http://schemas.microsoft.com/office/drawing/2014/main" id="{8E43815E-9B3D-EE84-20D7-B988ACBCB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494" y="2296662"/>
              <a:ext cx="364690" cy="479856"/>
            </a:xfrm>
            <a:custGeom>
              <a:avLst/>
              <a:gdLst>
                <a:gd name="T0" fmla="*/ 2 w 76"/>
                <a:gd name="T1" fmla="*/ 55 h 100"/>
                <a:gd name="T2" fmla="*/ 10 w 76"/>
                <a:gd name="T3" fmla="*/ 63 h 100"/>
                <a:gd name="T4" fmla="*/ 11 w 76"/>
                <a:gd name="T5" fmla="*/ 71 h 100"/>
                <a:gd name="T6" fmla="*/ 19 w 76"/>
                <a:gd name="T7" fmla="*/ 75 h 100"/>
                <a:gd name="T8" fmla="*/ 11 w 76"/>
                <a:gd name="T9" fmla="*/ 79 h 100"/>
                <a:gd name="T10" fmla="*/ 11 w 76"/>
                <a:gd name="T11" fmla="*/ 86 h 100"/>
                <a:gd name="T12" fmla="*/ 18 w 76"/>
                <a:gd name="T13" fmla="*/ 91 h 100"/>
                <a:gd name="T14" fmla="*/ 29 w 76"/>
                <a:gd name="T15" fmla="*/ 100 h 100"/>
                <a:gd name="T16" fmla="*/ 76 w 76"/>
                <a:gd name="T17" fmla="*/ 23 h 100"/>
                <a:gd name="T18" fmla="*/ 76 w 76"/>
                <a:gd name="T19" fmla="*/ 0 h 100"/>
                <a:gd name="T20" fmla="*/ 65 w 76"/>
                <a:gd name="T21" fmla="*/ 5 h 100"/>
                <a:gd name="T22" fmla="*/ 53 w 76"/>
                <a:gd name="T23" fmla="*/ 9 h 100"/>
                <a:gd name="T24" fmla="*/ 50 w 76"/>
                <a:gd name="T25" fmla="*/ 4 h 100"/>
                <a:gd name="T26" fmla="*/ 25 w 76"/>
                <a:gd name="T27" fmla="*/ 15 h 100"/>
                <a:gd name="T28" fmla="*/ 17 w 76"/>
                <a:gd name="T29" fmla="*/ 33 h 100"/>
                <a:gd name="T30" fmla="*/ 1 w 76"/>
                <a:gd name="T31" fmla="*/ 40 h 100"/>
                <a:gd name="T32" fmla="*/ 0 w 76"/>
                <a:gd name="T33" fmla="*/ 45 h 100"/>
                <a:gd name="T34" fmla="*/ 2 w 76"/>
                <a:gd name="T35" fmla="*/ 55 h 100"/>
                <a:gd name="T36" fmla="*/ 2 w 76"/>
                <a:gd name="T37" fmla="*/ 55 h 100"/>
                <a:gd name="T38" fmla="*/ 2 w 76"/>
                <a:gd name="T39" fmla="*/ 55 h 100"/>
                <a:gd name="T40" fmla="*/ 2 w 76"/>
                <a:gd name="T41" fmla="*/ 55 h 100"/>
                <a:gd name="T42" fmla="*/ 2 w 76"/>
                <a:gd name="T43" fmla="*/ 55 h 100"/>
                <a:gd name="T44" fmla="*/ 2 w 76"/>
                <a:gd name="T45" fmla="*/ 55 h 100"/>
                <a:gd name="T46" fmla="*/ 2 w 76"/>
                <a:gd name="T47" fmla="*/ 55 h 100"/>
                <a:gd name="T48" fmla="*/ 2 w 76"/>
                <a:gd name="T49" fmla="*/ 55 h 100"/>
                <a:gd name="T50" fmla="*/ 2 w 76"/>
                <a:gd name="T51" fmla="*/ 55 h 100"/>
                <a:gd name="T52" fmla="*/ 2 w 76"/>
                <a:gd name="T53" fmla="*/ 55 h 100"/>
                <a:gd name="T54" fmla="*/ 2 w 76"/>
                <a:gd name="T55" fmla="*/ 55 h 100"/>
                <a:gd name="T56" fmla="*/ 2 w 76"/>
                <a:gd name="T57" fmla="*/ 55 h 100"/>
                <a:gd name="T58" fmla="*/ 2 w 76"/>
                <a:gd name="T59" fmla="*/ 55 h 100"/>
                <a:gd name="T60" fmla="*/ 2 w 76"/>
                <a:gd name="T61" fmla="*/ 55 h 100"/>
                <a:gd name="T62" fmla="*/ 2 w 76"/>
                <a:gd name="T63" fmla="*/ 55 h 100"/>
                <a:gd name="T64" fmla="*/ 2 w 76"/>
                <a:gd name="T65" fmla="*/ 55 h 100"/>
                <a:gd name="T66" fmla="*/ 2 w 76"/>
                <a:gd name="T67" fmla="*/ 55 h 100"/>
                <a:gd name="T68" fmla="*/ 2 w 76"/>
                <a:gd name="T69" fmla="*/ 55 h 100"/>
                <a:gd name="T70" fmla="*/ 2 w 76"/>
                <a:gd name="T71" fmla="*/ 55 h 100"/>
                <a:gd name="T72" fmla="*/ 2 w 76"/>
                <a:gd name="T73" fmla="*/ 55 h 100"/>
                <a:gd name="T74" fmla="*/ 2 w 76"/>
                <a:gd name="T75" fmla="*/ 5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6" h="100">
                  <a:moveTo>
                    <a:pt x="2" y="55"/>
                  </a:moveTo>
                  <a:lnTo>
                    <a:pt x="10" y="63"/>
                  </a:lnTo>
                  <a:lnTo>
                    <a:pt x="11" y="71"/>
                  </a:lnTo>
                  <a:lnTo>
                    <a:pt x="19" y="75"/>
                  </a:lnTo>
                  <a:lnTo>
                    <a:pt x="11" y="79"/>
                  </a:lnTo>
                  <a:lnTo>
                    <a:pt x="11" y="86"/>
                  </a:lnTo>
                  <a:lnTo>
                    <a:pt x="18" y="91"/>
                  </a:lnTo>
                  <a:lnTo>
                    <a:pt x="29" y="100"/>
                  </a:lnTo>
                  <a:lnTo>
                    <a:pt x="76" y="23"/>
                  </a:lnTo>
                  <a:lnTo>
                    <a:pt x="76" y="0"/>
                  </a:lnTo>
                  <a:lnTo>
                    <a:pt x="65" y="5"/>
                  </a:lnTo>
                  <a:lnTo>
                    <a:pt x="53" y="9"/>
                  </a:lnTo>
                  <a:lnTo>
                    <a:pt x="50" y="4"/>
                  </a:lnTo>
                  <a:lnTo>
                    <a:pt x="25" y="15"/>
                  </a:lnTo>
                  <a:lnTo>
                    <a:pt x="17" y="33"/>
                  </a:lnTo>
                  <a:lnTo>
                    <a:pt x="1" y="40"/>
                  </a:lnTo>
                  <a:lnTo>
                    <a:pt x="0" y="4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66" name="Freeform 508">
              <a:extLst>
                <a:ext uri="{FF2B5EF4-FFF2-40B4-BE49-F238E27FC236}">
                  <a16:creationId xmlns:a16="http://schemas.microsoft.com/office/drawing/2014/main" id="{BF39DB25-3196-0C33-62A4-2DD77573F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736" y="1739996"/>
              <a:ext cx="417475" cy="441469"/>
            </a:xfrm>
            <a:custGeom>
              <a:avLst/>
              <a:gdLst>
                <a:gd name="T0" fmla="*/ 13 w 87"/>
                <a:gd name="T1" fmla="*/ 41 h 92"/>
                <a:gd name="T2" fmla="*/ 36 w 87"/>
                <a:gd name="T3" fmla="*/ 56 h 92"/>
                <a:gd name="T4" fmla="*/ 44 w 87"/>
                <a:gd name="T5" fmla="*/ 73 h 92"/>
                <a:gd name="T6" fmla="*/ 35 w 87"/>
                <a:gd name="T7" fmla="*/ 81 h 92"/>
                <a:gd name="T8" fmla="*/ 37 w 87"/>
                <a:gd name="T9" fmla="*/ 92 h 92"/>
                <a:gd name="T10" fmla="*/ 47 w 87"/>
                <a:gd name="T11" fmla="*/ 90 h 92"/>
                <a:gd name="T12" fmla="*/ 87 w 87"/>
                <a:gd name="T13" fmla="*/ 62 h 92"/>
                <a:gd name="T14" fmla="*/ 83 w 87"/>
                <a:gd name="T15" fmla="*/ 47 h 92"/>
                <a:gd name="T16" fmla="*/ 68 w 87"/>
                <a:gd name="T17" fmla="*/ 45 h 92"/>
                <a:gd name="T18" fmla="*/ 61 w 87"/>
                <a:gd name="T19" fmla="*/ 32 h 92"/>
                <a:gd name="T20" fmla="*/ 61 w 87"/>
                <a:gd name="T21" fmla="*/ 0 h 92"/>
                <a:gd name="T22" fmla="*/ 39 w 87"/>
                <a:gd name="T23" fmla="*/ 9 h 92"/>
                <a:gd name="T24" fmla="*/ 10 w 87"/>
                <a:gd name="T25" fmla="*/ 8 h 92"/>
                <a:gd name="T26" fmla="*/ 2 w 87"/>
                <a:gd name="T27" fmla="*/ 15 h 92"/>
                <a:gd name="T28" fmla="*/ 0 w 87"/>
                <a:gd name="T29" fmla="*/ 20 h 92"/>
                <a:gd name="T30" fmla="*/ 12 w 87"/>
                <a:gd name="T31" fmla="*/ 29 h 92"/>
                <a:gd name="T32" fmla="*/ 13 w 87"/>
                <a:gd name="T33" fmla="*/ 41 h 92"/>
                <a:gd name="T34" fmla="*/ 13 w 87"/>
                <a:gd name="T35" fmla="*/ 41 h 92"/>
                <a:gd name="T36" fmla="*/ 13 w 87"/>
                <a:gd name="T37" fmla="*/ 41 h 92"/>
                <a:gd name="T38" fmla="*/ 13 w 87"/>
                <a:gd name="T39" fmla="*/ 41 h 92"/>
                <a:gd name="T40" fmla="*/ 13 w 87"/>
                <a:gd name="T41" fmla="*/ 41 h 92"/>
                <a:gd name="T42" fmla="*/ 13 w 87"/>
                <a:gd name="T43" fmla="*/ 41 h 92"/>
                <a:gd name="T44" fmla="*/ 13 w 87"/>
                <a:gd name="T45" fmla="*/ 41 h 92"/>
                <a:gd name="T46" fmla="*/ 13 w 87"/>
                <a:gd name="T47" fmla="*/ 41 h 92"/>
                <a:gd name="T48" fmla="*/ 13 w 87"/>
                <a:gd name="T49" fmla="*/ 41 h 92"/>
                <a:gd name="T50" fmla="*/ 13 w 87"/>
                <a:gd name="T51" fmla="*/ 41 h 92"/>
                <a:gd name="T52" fmla="*/ 13 w 87"/>
                <a:gd name="T53" fmla="*/ 41 h 92"/>
                <a:gd name="T54" fmla="*/ 13 w 87"/>
                <a:gd name="T55" fmla="*/ 41 h 92"/>
                <a:gd name="T56" fmla="*/ 13 w 87"/>
                <a:gd name="T57" fmla="*/ 41 h 92"/>
                <a:gd name="T58" fmla="*/ 13 w 87"/>
                <a:gd name="T59" fmla="*/ 41 h 92"/>
                <a:gd name="T60" fmla="*/ 13 w 87"/>
                <a:gd name="T61" fmla="*/ 41 h 92"/>
                <a:gd name="T62" fmla="*/ 13 w 87"/>
                <a:gd name="T63" fmla="*/ 41 h 92"/>
                <a:gd name="T64" fmla="*/ 13 w 87"/>
                <a:gd name="T65" fmla="*/ 41 h 92"/>
                <a:gd name="T66" fmla="*/ 13 w 87"/>
                <a:gd name="T67" fmla="*/ 41 h 92"/>
                <a:gd name="T68" fmla="*/ 13 w 87"/>
                <a:gd name="T69" fmla="*/ 41 h 92"/>
                <a:gd name="T70" fmla="*/ 13 w 87"/>
                <a:gd name="T71" fmla="*/ 41 h 92"/>
                <a:gd name="T72" fmla="*/ 13 w 87"/>
                <a:gd name="T73" fmla="*/ 4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7" h="92">
                  <a:moveTo>
                    <a:pt x="13" y="41"/>
                  </a:moveTo>
                  <a:lnTo>
                    <a:pt x="36" y="56"/>
                  </a:lnTo>
                  <a:lnTo>
                    <a:pt x="44" y="73"/>
                  </a:lnTo>
                  <a:lnTo>
                    <a:pt x="35" y="81"/>
                  </a:lnTo>
                  <a:lnTo>
                    <a:pt x="37" y="92"/>
                  </a:lnTo>
                  <a:lnTo>
                    <a:pt x="47" y="90"/>
                  </a:lnTo>
                  <a:lnTo>
                    <a:pt x="87" y="62"/>
                  </a:lnTo>
                  <a:lnTo>
                    <a:pt x="83" y="47"/>
                  </a:lnTo>
                  <a:lnTo>
                    <a:pt x="68" y="45"/>
                  </a:lnTo>
                  <a:lnTo>
                    <a:pt x="61" y="32"/>
                  </a:lnTo>
                  <a:lnTo>
                    <a:pt x="61" y="0"/>
                  </a:lnTo>
                  <a:lnTo>
                    <a:pt x="39" y="9"/>
                  </a:lnTo>
                  <a:lnTo>
                    <a:pt x="10" y="8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12" y="29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7" name="Freeform 509">
              <a:extLst>
                <a:ext uri="{FF2B5EF4-FFF2-40B4-BE49-F238E27FC236}">
                  <a16:creationId xmlns:a16="http://schemas.microsoft.com/office/drawing/2014/main" id="{90A45E88-10F2-D31B-3845-25C49C381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947" y="1835999"/>
              <a:ext cx="489455" cy="532640"/>
            </a:xfrm>
            <a:custGeom>
              <a:avLst/>
              <a:gdLst>
                <a:gd name="T0" fmla="*/ 81 w 102"/>
                <a:gd name="T1" fmla="*/ 72 h 111"/>
                <a:gd name="T2" fmla="*/ 79 w 102"/>
                <a:gd name="T3" fmla="*/ 61 h 111"/>
                <a:gd name="T4" fmla="*/ 88 w 102"/>
                <a:gd name="T5" fmla="*/ 53 h 111"/>
                <a:gd name="T6" fmla="*/ 80 w 102"/>
                <a:gd name="T7" fmla="*/ 36 h 111"/>
                <a:gd name="T8" fmla="*/ 57 w 102"/>
                <a:gd name="T9" fmla="*/ 21 h 111"/>
                <a:gd name="T10" fmla="*/ 56 w 102"/>
                <a:gd name="T11" fmla="*/ 9 h 111"/>
                <a:gd name="T12" fmla="*/ 44 w 102"/>
                <a:gd name="T13" fmla="*/ 0 h 111"/>
                <a:gd name="T14" fmla="*/ 36 w 102"/>
                <a:gd name="T15" fmla="*/ 7 h 111"/>
                <a:gd name="T16" fmla="*/ 19 w 102"/>
                <a:gd name="T17" fmla="*/ 28 h 111"/>
                <a:gd name="T18" fmla="*/ 5 w 102"/>
                <a:gd name="T19" fmla="*/ 33 h 111"/>
                <a:gd name="T20" fmla="*/ 0 w 102"/>
                <a:gd name="T21" fmla="*/ 50 h 111"/>
                <a:gd name="T22" fmla="*/ 56 w 102"/>
                <a:gd name="T23" fmla="*/ 99 h 111"/>
                <a:gd name="T24" fmla="*/ 62 w 102"/>
                <a:gd name="T25" fmla="*/ 111 h 111"/>
                <a:gd name="T26" fmla="*/ 87 w 102"/>
                <a:gd name="T27" fmla="*/ 100 h 111"/>
                <a:gd name="T28" fmla="*/ 90 w 102"/>
                <a:gd name="T29" fmla="*/ 105 h 111"/>
                <a:gd name="T30" fmla="*/ 102 w 102"/>
                <a:gd name="T31" fmla="*/ 101 h 111"/>
                <a:gd name="T32" fmla="*/ 80 w 102"/>
                <a:gd name="T33" fmla="*/ 87 h 111"/>
                <a:gd name="T34" fmla="*/ 81 w 102"/>
                <a:gd name="T35" fmla="*/ 72 h 111"/>
                <a:gd name="T36" fmla="*/ 81 w 102"/>
                <a:gd name="T37" fmla="*/ 72 h 111"/>
                <a:gd name="T38" fmla="*/ 81 w 102"/>
                <a:gd name="T39" fmla="*/ 72 h 111"/>
                <a:gd name="T40" fmla="*/ 81 w 102"/>
                <a:gd name="T41" fmla="*/ 72 h 111"/>
                <a:gd name="T42" fmla="*/ 81 w 102"/>
                <a:gd name="T43" fmla="*/ 72 h 111"/>
                <a:gd name="T44" fmla="*/ 81 w 102"/>
                <a:gd name="T45" fmla="*/ 72 h 111"/>
                <a:gd name="T46" fmla="*/ 81 w 102"/>
                <a:gd name="T47" fmla="*/ 72 h 111"/>
                <a:gd name="T48" fmla="*/ 81 w 102"/>
                <a:gd name="T49" fmla="*/ 72 h 111"/>
                <a:gd name="T50" fmla="*/ 81 w 102"/>
                <a:gd name="T51" fmla="*/ 72 h 111"/>
                <a:gd name="T52" fmla="*/ 81 w 102"/>
                <a:gd name="T53" fmla="*/ 72 h 111"/>
                <a:gd name="T54" fmla="*/ 81 w 102"/>
                <a:gd name="T55" fmla="*/ 72 h 111"/>
                <a:gd name="T56" fmla="*/ 81 w 102"/>
                <a:gd name="T57" fmla="*/ 72 h 111"/>
                <a:gd name="T58" fmla="*/ 81 w 102"/>
                <a:gd name="T59" fmla="*/ 72 h 111"/>
                <a:gd name="T60" fmla="*/ 81 w 102"/>
                <a:gd name="T61" fmla="*/ 72 h 111"/>
                <a:gd name="T62" fmla="*/ 81 w 102"/>
                <a:gd name="T63" fmla="*/ 72 h 111"/>
                <a:gd name="T64" fmla="*/ 81 w 102"/>
                <a:gd name="T65" fmla="*/ 72 h 111"/>
                <a:gd name="T66" fmla="*/ 81 w 102"/>
                <a:gd name="T67" fmla="*/ 72 h 111"/>
                <a:gd name="T68" fmla="*/ 81 w 102"/>
                <a:gd name="T69" fmla="*/ 72 h 111"/>
                <a:gd name="T70" fmla="*/ 81 w 102"/>
                <a:gd name="T71" fmla="*/ 72 h 111"/>
                <a:gd name="T72" fmla="*/ 81 w 102"/>
                <a:gd name="T73" fmla="*/ 72 h 111"/>
                <a:gd name="T74" fmla="*/ 81 w 102"/>
                <a:gd name="T75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111">
                  <a:moveTo>
                    <a:pt x="81" y="72"/>
                  </a:moveTo>
                  <a:lnTo>
                    <a:pt x="79" y="61"/>
                  </a:lnTo>
                  <a:lnTo>
                    <a:pt x="88" y="53"/>
                  </a:lnTo>
                  <a:lnTo>
                    <a:pt x="80" y="36"/>
                  </a:lnTo>
                  <a:lnTo>
                    <a:pt x="57" y="21"/>
                  </a:lnTo>
                  <a:lnTo>
                    <a:pt x="56" y="9"/>
                  </a:lnTo>
                  <a:lnTo>
                    <a:pt x="44" y="0"/>
                  </a:lnTo>
                  <a:lnTo>
                    <a:pt x="36" y="7"/>
                  </a:lnTo>
                  <a:lnTo>
                    <a:pt x="19" y="28"/>
                  </a:lnTo>
                  <a:lnTo>
                    <a:pt x="5" y="33"/>
                  </a:lnTo>
                  <a:lnTo>
                    <a:pt x="0" y="50"/>
                  </a:lnTo>
                  <a:lnTo>
                    <a:pt x="56" y="99"/>
                  </a:lnTo>
                  <a:lnTo>
                    <a:pt x="62" y="111"/>
                  </a:lnTo>
                  <a:lnTo>
                    <a:pt x="87" y="100"/>
                  </a:lnTo>
                  <a:lnTo>
                    <a:pt x="90" y="105"/>
                  </a:lnTo>
                  <a:lnTo>
                    <a:pt x="102" y="101"/>
                  </a:lnTo>
                  <a:lnTo>
                    <a:pt x="80" y="87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1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8" name="Freeform 510">
              <a:extLst>
                <a:ext uri="{FF2B5EF4-FFF2-40B4-BE49-F238E27FC236}">
                  <a16:creationId xmlns:a16="http://schemas.microsoft.com/office/drawing/2014/main" id="{168F5F22-10E8-8892-E150-D34FCC93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833" y="2037538"/>
              <a:ext cx="407878" cy="369491"/>
            </a:xfrm>
            <a:custGeom>
              <a:avLst/>
              <a:gdLst>
                <a:gd name="T0" fmla="*/ 85 w 85"/>
                <a:gd name="T1" fmla="*/ 61 h 77"/>
                <a:gd name="T2" fmla="*/ 59 w 85"/>
                <a:gd name="T3" fmla="*/ 46 h 77"/>
                <a:gd name="T4" fmla="*/ 48 w 85"/>
                <a:gd name="T5" fmla="*/ 29 h 77"/>
                <a:gd name="T6" fmla="*/ 57 w 85"/>
                <a:gd name="T7" fmla="*/ 2 h 77"/>
                <a:gd name="T8" fmla="*/ 51 w 85"/>
                <a:gd name="T9" fmla="*/ 0 h 77"/>
                <a:gd name="T10" fmla="*/ 11 w 85"/>
                <a:gd name="T11" fmla="*/ 28 h 77"/>
                <a:gd name="T12" fmla="*/ 1 w 85"/>
                <a:gd name="T13" fmla="*/ 30 h 77"/>
                <a:gd name="T14" fmla="*/ 0 w 85"/>
                <a:gd name="T15" fmla="*/ 45 h 77"/>
                <a:gd name="T16" fmla="*/ 22 w 85"/>
                <a:gd name="T17" fmla="*/ 59 h 77"/>
                <a:gd name="T18" fmla="*/ 33 w 85"/>
                <a:gd name="T19" fmla="*/ 54 h 77"/>
                <a:gd name="T20" fmla="*/ 33 w 85"/>
                <a:gd name="T21" fmla="*/ 77 h 77"/>
                <a:gd name="T22" fmla="*/ 85 w 85"/>
                <a:gd name="T23" fmla="*/ 61 h 77"/>
                <a:gd name="T24" fmla="*/ 85 w 85"/>
                <a:gd name="T25" fmla="*/ 61 h 77"/>
                <a:gd name="T26" fmla="*/ 85 w 85"/>
                <a:gd name="T27" fmla="*/ 61 h 77"/>
                <a:gd name="T28" fmla="*/ 85 w 85"/>
                <a:gd name="T29" fmla="*/ 61 h 77"/>
                <a:gd name="T30" fmla="*/ 85 w 85"/>
                <a:gd name="T31" fmla="*/ 61 h 77"/>
                <a:gd name="T32" fmla="*/ 85 w 85"/>
                <a:gd name="T33" fmla="*/ 61 h 77"/>
                <a:gd name="T34" fmla="*/ 85 w 85"/>
                <a:gd name="T35" fmla="*/ 61 h 77"/>
                <a:gd name="T36" fmla="*/ 85 w 85"/>
                <a:gd name="T37" fmla="*/ 61 h 77"/>
                <a:gd name="T38" fmla="*/ 85 w 85"/>
                <a:gd name="T39" fmla="*/ 61 h 77"/>
                <a:gd name="T40" fmla="*/ 85 w 85"/>
                <a:gd name="T41" fmla="*/ 61 h 77"/>
                <a:gd name="T42" fmla="*/ 85 w 85"/>
                <a:gd name="T43" fmla="*/ 61 h 77"/>
                <a:gd name="T44" fmla="*/ 85 w 85"/>
                <a:gd name="T45" fmla="*/ 61 h 77"/>
                <a:gd name="T46" fmla="*/ 85 w 85"/>
                <a:gd name="T47" fmla="*/ 61 h 77"/>
                <a:gd name="T48" fmla="*/ 85 w 85"/>
                <a:gd name="T49" fmla="*/ 61 h 77"/>
                <a:gd name="T50" fmla="*/ 85 w 85"/>
                <a:gd name="T51" fmla="*/ 61 h 77"/>
                <a:gd name="T52" fmla="*/ 85 w 85"/>
                <a:gd name="T53" fmla="*/ 61 h 77"/>
                <a:gd name="T54" fmla="*/ 85 w 85"/>
                <a:gd name="T55" fmla="*/ 61 h 77"/>
                <a:gd name="T56" fmla="*/ 85 w 85"/>
                <a:gd name="T57" fmla="*/ 61 h 77"/>
                <a:gd name="T58" fmla="*/ 85 w 85"/>
                <a:gd name="T59" fmla="*/ 61 h 77"/>
                <a:gd name="T60" fmla="*/ 85 w 85"/>
                <a:gd name="T61" fmla="*/ 61 h 77"/>
                <a:gd name="T62" fmla="*/ 85 w 85"/>
                <a:gd name="T6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" h="77">
                  <a:moveTo>
                    <a:pt x="85" y="61"/>
                  </a:moveTo>
                  <a:lnTo>
                    <a:pt x="59" y="46"/>
                  </a:lnTo>
                  <a:lnTo>
                    <a:pt x="48" y="29"/>
                  </a:lnTo>
                  <a:lnTo>
                    <a:pt x="57" y="2"/>
                  </a:lnTo>
                  <a:lnTo>
                    <a:pt x="51" y="0"/>
                  </a:lnTo>
                  <a:lnTo>
                    <a:pt x="11" y="28"/>
                  </a:lnTo>
                  <a:lnTo>
                    <a:pt x="1" y="30"/>
                  </a:lnTo>
                  <a:lnTo>
                    <a:pt x="0" y="45"/>
                  </a:lnTo>
                  <a:lnTo>
                    <a:pt x="22" y="59"/>
                  </a:lnTo>
                  <a:lnTo>
                    <a:pt x="33" y="54"/>
                  </a:lnTo>
                  <a:lnTo>
                    <a:pt x="33" y="77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69" name="Freeform 511">
              <a:extLst>
                <a:ext uri="{FF2B5EF4-FFF2-40B4-BE49-F238E27FC236}">
                  <a16:creationId xmlns:a16="http://schemas.microsoft.com/office/drawing/2014/main" id="{0CB27ED9-D47B-F9E6-7EFD-BA59D117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91" y="3141210"/>
              <a:ext cx="177547" cy="143958"/>
            </a:xfrm>
            <a:custGeom>
              <a:avLst/>
              <a:gdLst>
                <a:gd name="T0" fmla="*/ 26 w 37"/>
                <a:gd name="T1" fmla="*/ 12 h 30"/>
                <a:gd name="T2" fmla="*/ 20 w 37"/>
                <a:gd name="T3" fmla="*/ 5 h 30"/>
                <a:gd name="T4" fmla="*/ 9 w 37"/>
                <a:gd name="T5" fmla="*/ 0 h 30"/>
                <a:gd name="T6" fmla="*/ 0 w 37"/>
                <a:gd name="T7" fmla="*/ 0 h 30"/>
                <a:gd name="T8" fmla="*/ 4 w 37"/>
                <a:gd name="T9" fmla="*/ 17 h 30"/>
                <a:gd name="T10" fmla="*/ 21 w 37"/>
                <a:gd name="T11" fmla="*/ 30 h 30"/>
                <a:gd name="T12" fmla="*/ 37 w 37"/>
                <a:gd name="T13" fmla="*/ 18 h 30"/>
                <a:gd name="T14" fmla="*/ 26 w 37"/>
                <a:gd name="T15" fmla="*/ 12 h 30"/>
                <a:gd name="T16" fmla="*/ 26 w 37"/>
                <a:gd name="T17" fmla="*/ 12 h 30"/>
                <a:gd name="T18" fmla="*/ 26 w 37"/>
                <a:gd name="T19" fmla="*/ 12 h 30"/>
                <a:gd name="T20" fmla="*/ 26 w 37"/>
                <a:gd name="T21" fmla="*/ 12 h 30"/>
                <a:gd name="T22" fmla="*/ 26 w 37"/>
                <a:gd name="T23" fmla="*/ 12 h 30"/>
                <a:gd name="T24" fmla="*/ 26 w 37"/>
                <a:gd name="T25" fmla="*/ 12 h 30"/>
                <a:gd name="T26" fmla="*/ 26 w 37"/>
                <a:gd name="T27" fmla="*/ 12 h 30"/>
                <a:gd name="T28" fmla="*/ 26 w 37"/>
                <a:gd name="T29" fmla="*/ 12 h 30"/>
                <a:gd name="T30" fmla="*/ 26 w 37"/>
                <a:gd name="T31" fmla="*/ 12 h 30"/>
                <a:gd name="T32" fmla="*/ 26 w 37"/>
                <a:gd name="T33" fmla="*/ 12 h 30"/>
                <a:gd name="T34" fmla="*/ 26 w 37"/>
                <a:gd name="T35" fmla="*/ 12 h 30"/>
                <a:gd name="T36" fmla="*/ 26 w 37"/>
                <a:gd name="T37" fmla="*/ 12 h 30"/>
                <a:gd name="T38" fmla="*/ 26 w 37"/>
                <a:gd name="T39" fmla="*/ 12 h 30"/>
                <a:gd name="T40" fmla="*/ 26 w 37"/>
                <a:gd name="T41" fmla="*/ 12 h 30"/>
                <a:gd name="T42" fmla="*/ 26 w 37"/>
                <a:gd name="T43" fmla="*/ 12 h 30"/>
                <a:gd name="T44" fmla="*/ 26 w 37"/>
                <a:gd name="T45" fmla="*/ 12 h 30"/>
                <a:gd name="T46" fmla="*/ 26 w 37"/>
                <a:gd name="T47" fmla="*/ 12 h 30"/>
                <a:gd name="T48" fmla="*/ 26 w 37"/>
                <a:gd name="T49" fmla="*/ 12 h 30"/>
                <a:gd name="T50" fmla="*/ 26 w 37"/>
                <a:gd name="T51" fmla="*/ 12 h 30"/>
                <a:gd name="T52" fmla="*/ 26 w 37"/>
                <a:gd name="T53" fmla="*/ 12 h 30"/>
                <a:gd name="T54" fmla="*/ 26 w 37"/>
                <a:gd name="T55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" h="30">
                  <a:moveTo>
                    <a:pt x="26" y="12"/>
                  </a:moveTo>
                  <a:lnTo>
                    <a:pt x="20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4" y="17"/>
                  </a:lnTo>
                  <a:lnTo>
                    <a:pt x="21" y="30"/>
                  </a:lnTo>
                  <a:lnTo>
                    <a:pt x="37" y="1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0" name="Freeform 512">
              <a:extLst>
                <a:ext uri="{FF2B5EF4-FFF2-40B4-BE49-F238E27FC236}">
                  <a16:creationId xmlns:a16="http://schemas.microsoft.com/office/drawing/2014/main" id="{7443FD17-3A7E-0497-2B09-690381A76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508" y="2834100"/>
              <a:ext cx="134359" cy="129561"/>
            </a:xfrm>
            <a:custGeom>
              <a:avLst/>
              <a:gdLst>
                <a:gd name="T0" fmla="*/ 18 w 28"/>
                <a:gd name="T1" fmla="*/ 0 h 27"/>
                <a:gd name="T2" fmla="*/ 15 w 28"/>
                <a:gd name="T3" fmla="*/ 5 h 27"/>
                <a:gd name="T4" fmla="*/ 7 w 28"/>
                <a:gd name="T5" fmla="*/ 5 h 27"/>
                <a:gd name="T6" fmla="*/ 0 w 28"/>
                <a:gd name="T7" fmla="*/ 10 h 27"/>
                <a:gd name="T8" fmla="*/ 6 w 28"/>
                <a:gd name="T9" fmla="*/ 21 h 27"/>
                <a:gd name="T10" fmla="*/ 19 w 28"/>
                <a:gd name="T11" fmla="*/ 27 h 27"/>
                <a:gd name="T12" fmla="*/ 28 w 28"/>
                <a:gd name="T13" fmla="*/ 6 h 27"/>
                <a:gd name="T14" fmla="*/ 18 w 28"/>
                <a:gd name="T15" fmla="*/ 0 h 27"/>
                <a:gd name="T16" fmla="*/ 18 w 28"/>
                <a:gd name="T17" fmla="*/ 0 h 27"/>
                <a:gd name="T18" fmla="*/ 18 w 28"/>
                <a:gd name="T19" fmla="*/ 0 h 27"/>
                <a:gd name="T20" fmla="*/ 18 w 28"/>
                <a:gd name="T21" fmla="*/ 0 h 27"/>
                <a:gd name="T22" fmla="*/ 18 w 28"/>
                <a:gd name="T23" fmla="*/ 0 h 27"/>
                <a:gd name="T24" fmla="*/ 18 w 28"/>
                <a:gd name="T25" fmla="*/ 0 h 27"/>
                <a:gd name="T26" fmla="*/ 18 w 28"/>
                <a:gd name="T27" fmla="*/ 0 h 27"/>
                <a:gd name="T28" fmla="*/ 18 w 28"/>
                <a:gd name="T29" fmla="*/ 0 h 27"/>
                <a:gd name="T30" fmla="*/ 18 w 28"/>
                <a:gd name="T31" fmla="*/ 0 h 27"/>
                <a:gd name="T32" fmla="*/ 18 w 28"/>
                <a:gd name="T33" fmla="*/ 0 h 27"/>
                <a:gd name="T34" fmla="*/ 18 w 28"/>
                <a:gd name="T35" fmla="*/ 0 h 27"/>
                <a:gd name="T36" fmla="*/ 18 w 28"/>
                <a:gd name="T37" fmla="*/ 0 h 27"/>
                <a:gd name="T38" fmla="*/ 18 w 28"/>
                <a:gd name="T39" fmla="*/ 0 h 27"/>
                <a:gd name="T40" fmla="*/ 18 w 28"/>
                <a:gd name="T41" fmla="*/ 0 h 27"/>
                <a:gd name="T42" fmla="*/ 18 w 28"/>
                <a:gd name="T43" fmla="*/ 0 h 27"/>
                <a:gd name="T44" fmla="*/ 18 w 28"/>
                <a:gd name="T45" fmla="*/ 0 h 27"/>
                <a:gd name="T46" fmla="*/ 18 w 28"/>
                <a:gd name="T47" fmla="*/ 0 h 27"/>
                <a:gd name="T48" fmla="*/ 18 w 28"/>
                <a:gd name="T49" fmla="*/ 0 h 27"/>
                <a:gd name="T50" fmla="*/ 18 w 28"/>
                <a:gd name="T51" fmla="*/ 0 h 27"/>
                <a:gd name="T52" fmla="*/ 18 w 28"/>
                <a:gd name="T53" fmla="*/ 0 h 27"/>
                <a:gd name="T54" fmla="*/ 18 w 28"/>
                <a:gd name="T5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27">
                  <a:moveTo>
                    <a:pt x="18" y="0"/>
                  </a:moveTo>
                  <a:lnTo>
                    <a:pt x="15" y="5"/>
                  </a:lnTo>
                  <a:lnTo>
                    <a:pt x="7" y="5"/>
                  </a:lnTo>
                  <a:lnTo>
                    <a:pt x="0" y="10"/>
                  </a:lnTo>
                  <a:lnTo>
                    <a:pt x="6" y="21"/>
                  </a:lnTo>
                  <a:lnTo>
                    <a:pt x="19" y="27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71" name="Freeform 513">
              <a:extLst>
                <a:ext uri="{FF2B5EF4-FFF2-40B4-BE49-F238E27FC236}">
                  <a16:creationId xmlns:a16="http://schemas.microsoft.com/office/drawing/2014/main" id="{C6AA9228-452B-1CE4-F37D-E4C34897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457" y="3731433"/>
              <a:ext cx="62381" cy="52784"/>
            </a:xfrm>
            <a:custGeom>
              <a:avLst/>
              <a:gdLst>
                <a:gd name="T0" fmla="*/ 5 w 13"/>
                <a:gd name="T1" fmla="*/ 0 h 11"/>
                <a:gd name="T2" fmla="*/ 0 w 13"/>
                <a:gd name="T3" fmla="*/ 5 h 11"/>
                <a:gd name="T4" fmla="*/ 4 w 13"/>
                <a:gd name="T5" fmla="*/ 10 h 11"/>
                <a:gd name="T6" fmla="*/ 13 w 13"/>
                <a:gd name="T7" fmla="*/ 11 h 11"/>
                <a:gd name="T8" fmla="*/ 11 w 13"/>
                <a:gd name="T9" fmla="*/ 0 h 11"/>
                <a:gd name="T10" fmla="*/ 5 w 13"/>
                <a:gd name="T11" fmla="*/ 0 h 11"/>
                <a:gd name="T12" fmla="*/ 5 w 13"/>
                <a:gd name="T13" fmla="*/ 0 h 11"/>
                <a:gd name="T14" fmla="*/ 5 w 13"/>
                <a:gd name="T15" fmla="*/ 0 h 11"/>
                <a:gd name="T16" fmla="*/ 5 w 13"/>
                <a:gd name="T17" fmla="*/ 0 h 11"/>
                <a:gd name="T18" fmla="*/ 5 w 13"/>
                <a:gd name="T19" fmla="*/ 0 h 11"/>
                <a:gd name="T20" fmla="*/ 5 w 13"/>
                <a:gd name="T21" fmla="*/ 0 h 11"/>
                <a:gd name="T22" fmla="*/ 5 w 13"/>
                <a:gd name="T23" fmla="*/ 0 h 11"/>
                <a:gd name="T24" fmla="*/ 5 w 13"/>
                <a:gd name="T25" fmla="*/ 0 h 11"/>
                <a:gd name="T26" fmla="*/ 5 w 13"/>
                <a:gd name="T27" fmla="*/ 0 h 11"/>
                <a:gd name="T28" fmla="*/ 5 w 13"/>
                <a:gd name="T29" fmla="*/ 0 h 11"/>
                <a:gd name="T30" fmla="*/ 5 w 13"/>
                <a:gd name="T31" fmla="*/ 0 h 11"/>
                <a:gd name="T32" fmla="*/ 5 w 13"/>
                <a:gd name="T33" fmla="*/ 0 h 11"/>
                <a:gd name="T34" fmla="*/ 5 w 13"/>
                <a:gd name="T35" fmla="*/ 0 h 11"/>
                <a:gd name="T36" fmla="*/ 5 w 13"/>
                <a:gd name="T37" fmla="*/ 0 h 11"/>
                <a:gd name="T38" fmla="*/ 5 w 13"/>
                <a:gd name="T39" fmla="*/ 0 h 11"/>
                <a:gd name="T40" fmla="*/ 5 w 13"/>
                <a:gd name="T41" fmla="*/ 0 h 11"/>
                <a:gd name="T42" fmla="*/ 5 w 13"/>
                <a:gd name="T43" fmla="*/ 0 h 11"/>
                <a:gd name="T44" fmla="*/ 5 w 13"/>
                <a:gd name="T45" fmla="*/ 0 h 11"/>
                <a:gd name="T46" fmla="*/ 5 w 13"/>
                <a:gd name="T47" fmla="*/ 0 h 11"/>
                <a:gd name="T48" fmla="*/ 5 w 13"/>
                <a:gd name="T49" fmla="*/ 0 h 11"/>
                <a:gd name="T50" fmla="*/ 5 w 13"/>
                <a:gd name="T5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" h="11">
                  <a:moveTo>
                    <a:pt x="5" y="0"/>
                  </a:moveTo>
                  <a:lnTo>
                    <a:pt x="0" y="5"/>
                  </a:lnTo>
                  <a:lnTo>
                    <a:pt x="4" y="10"/>
                  </a:lnTo>
                  <a:lnTo>
                    <a:pt x="13" y="11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2" name="Freeform 514">
              <a:extLst>
                <a:ext uri="{FF2B5EF4-FFF2-40B4-BE49-F238E27FC236}">
                  <a16:creationId xmlns:a16="http://schemas.microsoft.com/office/drawing/2014/main" id="{5B37C44D-EB7D-216E-7002-1DEE50BA9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508" y="2512598"/>
              <a:ext cx="139158" cy="215936"/>
            </a:xfrm>
            <a:custGeom>
              <a:avLst/>
              <a:gdLst>
                <a:gd name="T0" fmla="*/ 21 w 29"/>
                <a:gd name="T1" fmla="*/ 34 h 45"/>
                <a:gd name="T2" fmla="*/ 29 w 29"/>
                <a:gd name="T3" fmla="*/ 30 h 45"/>
                <a:gd name="T4" fmla="*/ 21 w 29"/>
                <a:gd name="T5" fmla="*/ 26 h 45"/>
                <a:gd name="T6" fmla="*/ 20 w 29"/>
                <a:gd name="T7" fmla="*/ 18 h 45"/>
                <a:gd name="T8" fmla="*/ 12 w 29"/>
                <a:gd name="T9" fmla="*/ 10 h 45"/>
                <a:gd name="T10" fmla="*/ 10 w 29"/>
                <a:gd name="T11" fmla="*/ 0 h 45"/>
                <a:gd name="T12" fmla="*/ 3 w 29"/>
                <a:gd name="T13" fmla="*/ 0 h 45"/>
                <a:gd name="T14" fmla="*/ 3 w 29"/>
                <a:gd name="T15" fmla="*/ 4 h 45"/>
                <a:gd name="T16" fmla="*/ 8 w 29"/>
                <a:gd name="T17" fmla="*/ 8 h 45"/>
                <a:gd name="T18" fmla="*/ 9 w 29"/>
                <a:gd name="T19" fmla="*/ 20 h 45"/>
                <a:gd name="T20" fmla="*/ 0 w 29"/>
                <a:gd name="T21" fmla="*/ 40 h 45"/>
                <a:gd name="T22" fmla="*/ 0 w 29"/>
                <a:gd name="T23" fmla="*/ 45 h 45"/>
                <a:gd name="T24" fmla="*/ 21 w 29"/>
                <a:gd name="T25" fmla="*/ 41 h 45"/>
                <a:gd name="T26" fmla="*/ 21 w 29"/>
                <a:gd name="T27" fmla="*/ 34 h 45"/>
                <a:gd name="T28" fmla="*/ 21 w 29"/>
                <a:gd name="T29" fmla="*/ 34 h 45"/>
                <a:gd name="T30" fmla="*/ 21 w 29"/>
                <a:gd name="T31" fmla="*/ 34 h 45"/>
                <a:gd name="T32" fmla="*/ 21 w 29"/>
                <a:gd name="T33" fmla="*/ 34 h 45"/>
                <a:gd name="T34" fmla="*/ 21 w 29"/>
                <a:gd name="T35" fmla="*/ 34 h 45"/>
                <a:gd name="T36" fmla="*/ 21 w 29"/>
                <a:gd name="T37" fmla="*/ 34 h 45"/>
                <a:gd name="T38" fmla="*/ 21 w 29"/>
                <a:gd name="T39" fmla="*/ 34 h 45"/>
                <a:gd name="T40" fmla="*/ 21 w 29"/>
                <a:gd name="T41" fmla="*/ 34 h 45"/>
                <a:gd name="T42" fmla="*/ 21 w 29"/>
                <a:gd name="T43" fmla="*/ 34 h 45"/>
                <a:gd name="T44" fmla="*/ 21 w 29"/>
                <a:gd name="T45" fmla="*/ 34 h 45"/>
                <a:gd name="T46" fmla="*/ 21 w 29"/>
                <a:gd name="T47" fmla="*/ 34 h 45"/>
                <a:gd name="T48" fmla="*/ 21 w 29"/>
                <a:gd name="T49" fmla="*/ 34 h 45"/>
                <a:gd name="T50" fmla="*/ 21 w 29"/>
                <a:gd name="T51" fmla="*/ 34 h 45"/>
                <a:gd name="T52" fmla="*/ 21 w 29"/>
                <a:gd name="T53" fmla="*/ 34 h 45"/>
                <a:gd name="T54" fmla="*/ 21 w 29"/>
                <a:gd name="T55" fmla="*/ 34 h 45"/>
                <a:gd name="T56" fmla="*/ 21 w 29"/>
                <a:gd name="T57" fmla="*/ 34 h 45"/>
                <a:gd name="T58" fmla="*/ 21 w 29"/>
                <a:gd name="T59" fmla="*/ 34 h 45"/>
                <a:gd name="T60" fmla="*/ 21 w 29"/>
                <a:gd name="T61" fmla="*/ 34 h 45"/>
                <a:gd name="T62" fmla="*/ 21 w 29"/>
                <a:gd name="T63" fmla="*/ 34 h 45"/>
                <a:gd name="T64" fmla="*/ 21 w 29"/>
                <a:gd name="T65" fmla="*/ 34 h 45"/>
                <a:gd name="T66" fmla="*/ 21 w 29"/>
                <a:gd name="T67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45">
                  <a:moveTo>
                    <a:pt x="21" y="34"/>
                  </a:moveTo>
                  <a:lnTo>
                    <a:pt x="29" y="30"/>
                  </a:lnTo>
                  <a:lnTo>
                    <a:pt x="21" y="26"/>
                  </a:lnTo>
                  <a:lnTo>
                    <a:pt x="20" y="18"/>
                  </a:lnTo>
                  <a:lnTo>
                    <a:pt x="12" y="10"/>
                  </a:lnTo>
                  <a:lnTo>
                    <a:pt x="10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8" y="8"/>
                  </a:lnTo>
                  <a:lnTo>
                    <a:pt x="9" y="20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21" y="41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3" name="Freeform 515">
              <a:extLst>
                <a:ext uri="{FF2B5EF4-FFF2-40B4-BE49-F238E27FC236}">
                  <a16:creationId xmlns:a16="http://schemas.microsoft.com/office/drawing/2014/main" id="{7D90709F-D748-4C32-CAD2-9D5E9BC91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682" y="2819705"/>
              <a:ext cx="153555" cy="244726"/>
            </a:xfrm>
            <a:custGeom>
              <a:avLst/>
              <a:gdLst>
                <a:gd name="T0" fmla="*/ 32 w 32"/>
                <a:gd name="T1" fmla="*/ 27 h 51"/>
                <a:gd name="T2" fmla="*/ 31 w 32"/>
                <a:gd name="T3" fmla="*/ 13 h 51"/>
                <a:gd name="T4" fmla="*/ 23 w 32"/>
                <a:gd name="T5" fmla="*/ 11 h 51"/>
                <a:gd name="T6" fmla="*/ 17 w 32"/>
                <a:gd name="T7" fmla="*/ 0 h 51"/>
                <a:gd name="T8" fmla="*/ 9 w 32"/>
                <a:gd name="T9" fmla="*/ 9 h 51"/>
                <a:gd name="T10" fmla="*/ 0 w 32"/>
                <a:gd name="T11" fmla="*/ 30 h 51"/>
                <a:gd name="T12" fmla="*/ 1 w 32"/>
                <a:gd name="T13" fmla="*/ 43 h 51"/>
                <a:gd name="T14" fmla="*/ 9 w 32"/>
                <a:gd name="T15" fmla="*/ 43 h 51"/>
                <a:gd name="T16" fmla="*/ 15 w 32"/>
                <a:gd name="T17" fmla="*/ 51 h 51"/>
                <a:gd name="T18" fmla="*/ 25 w 32"/>
                <a:gd name="T19" fmla="*/ 42 h 51"/>
                <a:gd name="T20" fmla="*/ 32 w 32"/>
                <a:gd name="T21" fmla="*/ 27 h 51"/>
                <a:gd name="T22" fmla="*/ 32 w 32"/>
                <a:gd name="T23" fmla="*/ 27 h 51"/>
                <a:gd name="T24" fmla="*/ 32 w 32"/>
                <a:gd name="T25" fmla="*/ 27 h 51"/>
                <a:gd name="T26" fmla="*/ 32 w 32"/>
                <a:gd name="T27" fmla="*/ 27 h 51"/>
                <a:gd name="T28" fmla="*/ 32 w 32"/>
                <a:gd name="T29" fmla="*/ 27 h 51"/>
                <a:gd name="T30" fmla="*/ 32 w 32"/>
                <a:gd name="T31" fmla="*/ 27 h 51"/>
                <a:gd name="T32" fmla="*/ 32 w 32"/>
                <a:gd name="T33" fmla="*/ 27 h 51"/>
                <a:gd name="T34" fmla="*/ 32 w 32"/>
                <a:gd name="T35" fmla="*/ 27 h 51"/>
                <a:gd name="T36" fmla="*/ 32 w 32"/>
                <a:gd name="T37" fmla="*/ 27 h 51"/>
                <a:gd name="T38" fmla="*/ 32 w 32"/>
                <a:gd name="T39" fmla="*/ 27 h 51"/>
                <a:gd name="T40" fmla="*/ 32 w 32"/>
                <a:gd name="T41" fmla="*/ 27 h 51"/>
                <a:gd name="T42" fmla="*/ 32 w 32"/>
                <a:gd name="T43" fmla="*/ 27 h 51"/>
                <a:gd name="T44" fmla="*/ 32 w 32"/>
                <a:gd name="T45" fmla="*/ 27 h 51"/>
                <a:gd name="T46" fmla="*/ 32 w 32"/>
                <a:gd name="T47" fmla="*/ 27 h 51"/>
                <a:gd name="T48" fmla="*/ 32 w 32"/>
                <a:gd name="T49" fmla="*/ 27 h 51"/>
                <a:gd name="T50" fmla="*/ 32 w 32"/>
                <a:gd name="T51" fmla="*/ 27 h 51"/>
                <a:gd name="T52" fmla="*/ 32 w 32"/>
                <a:gd name="T53" fmla="*/ 27 h 51"/>
                <a:gd name="T54" fmla="*/ 32 w 32"/>
                <a:gd name="T55" fmla="*/ 27 h 51"/>
                <a:gd name="T56" fmla="*/ 32 w 32"/>
                <a:gd name="T57" fmla="*/ 27 h 51"/>
                <a:gd name="T58" fmla="*/ 32 w 32"/>
                <a:gd name="T59" fmla="*/ 27 h 51"/>
                <a:gd name="T60" fmla="*/ 32 w 32"/>
                <a:gd name="T6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51">
                  <a:moveTo>
                    <a:pt x="32" y="27"/>
                  </a:moveTo>
                  <a:lnTo>
                    <a:pt x="31" y="13"/>
                  </a:lnTo>
                  <a:lnTo>
                    <a:pt x="23" y="11"/>
                  </a:lnTo>
                  <a:lnTo>
                    <a:pt x="17" y="0"/>
                  </a:lnTo>
                  <a:lnTo>
                    <a:pt x="9" y="9"/>
                  </a:lnTo>
                  <a:lnTo>
                    <a:pt x="0" y="30"/>
                  </a:lnTo>
                  <a:lnTo>
                    <a:pt x="1" y="43"/>
                  </a:lnTo>
                  <a:lnTo>
                    <a:pt x="9" y="43"/>
                  </a:lnTo>
                  <a:lnTo>
                    <a:pt x="15" y="51"/>
                  </a:lnTo>
                  <a:lnTo>
                    <a:pt x="25" y="42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74" name="Freeform 516">
              <a:extLst>
                <a:ext uri="{FF2B5EF4-FFF2-40B4-BE49-F238E27FC236}">
                  <a16:creationId xmlns:a16="http://schemas.microsoft.com/office/drawing/2014/main" id="{502707F3-550C-1173-6C18-D72B8A0B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2169" y="3429124"/>
              <a:ext cx="38389" cy="52784"/>
            </a:xfrm>
            <a:custGeom>
              <a:avLst/>
              <a:gdLst>
                <a:gd name="T0" fmla="*/ 8 w 8"/>
                <a:gd name="T1" fmla="*/ 11 h 11"/>
                <a:gd name="T2" fmla="*/ 6 w 8"/>
                <a:gd name="T3" fmla="*/ 0 h 11"/>
                <a:gd name="T4" fmla="*/ 0 w 8"/>
                <a:gd name="T5" fmla="*/ 2 h 11"/>
                <a:gd name="T6" fmla="*/ 0 w 8"/>
                <a:gd name="T7" fmla="*/ 9 h 11"/>
                <a:gd name="T8" fmla="*/ 8 w 8"/>
                <a:gd name="T9" fmla="*/ 11 h 11"/>
                <a:gd name="T10" fmla="*/ 8 w 8"/>
                <a:gd name="T11" fmla="*/ 11 h 11"/>
                <a:gd name="T12" fmla="*/ 8 w 8"/>
                <a:gd name="T13" fmla="*/ 11 h 11"/>
                <a:gd name="T14" fmla="*/ 8 w 8"/>
                <a:gd name="T15" fmla="*/ 11 h 11"/>
                <a:gd name="T16" fmla="*/ 8 w 8"/>
                <a:gd name="T17" fmla="*/ 11 h 11"/>
                <a:gd name="T18" fmla="*/ 8 w 8"/>
                <a:gd name="T19" fmla="*/ 11 h 11"/>
                <a:gd name="T20" fmla="*/ 8 w 8"/>
                <a:gd name="T21" fmla="*/ 11 h 11"/>
                <a:gd name="T22" fmla="*/ 8 w 8"/>
                <a:gd name="T23" fmla="*/ 11 h 11"/>
                <a:gd name="T24" fmla="*/ 8 w 8"/>
                <a:gd name="T25" fmla="*/ 11 h 11"/>
                <a:gd name="T26" fmla="*/ 8 w 8"/>
                <a:gd name="T27" fmla="*/ 11 h 11"/>
                <a:gd name="T28" fmla="*/ 8 w 8"/>
                <a:gd name="T29" fmla="*/ 11 h 11"/>
                <a:gd name="T30" fmla="*/ 8 w 8"/>
                <a:gd name="T31" fmla="*/ 11 h 11"/>
                <a:gd name="T32" fmla="*/ 8 w 8"/>
                <a:gd name="T33" fmla="*/ 11 h 11"/>
                <a:gd name="T34" fmla="*/ 8 w 8"/>
                <a:gd name="T35" fmla="*/ 11 h 11"/>
                <a:gd name="T36" fmla="*/ 8 w 8"/>
                <a:gd name="T37" fmla="*/ 11 h 11"/>
                <a:gd name="T38" fmla="*/ 8 w 8"/>
                <a:gd name="T39" fmla="*/ 11 h 11"/>
                <a:gd name="T40" fmla="*/ 8 w 8"/>
                <a:gd name="T41" fmla="*/ 11 h 11"/>
                <a:gd name="T42" fmla="*/ 8 w 8"/>
                <a:gd name="T43" fmla="*/ 11 h 11"/>
                <a:gd name="T44" fmla="*/ 8 w 8"/>
                <a:gd name="T45" fmla="*/ 11 h 11"/>
                <a:gd name="T46" fmla="*/ 8 w 8"/>
                <a:gd name="T47" fmla="*/ 11 h 11"/>
                <a:gd name="T48" fmla="*/ 8 w 8"/>
                <a:gd name="T4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11">
                  <a:moveTo>
                    <a:pt x="8" y="11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5" name="Freeform 517">
              <a:extLst>
                <a:ext uri="{FF2B5EF4-FFF2-40B4-BE49-F238E27FC236}">
                  <a16:creationId xmlns:a16="http://schemas.microsoft.com/office/drawing/2014/main" id="{8A82DEB5-8F7B-EFFB-4CCC-3530B4600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983" y="3472312"/>
              <a:ext cx="115166" cy="129561"/>
            </a:xfrm>
            <a:custGeom>
              <a:avLst/>
              <a:gdLst>
                <a:gd name="T0" fmla="*/ 21 w 24"/>
                <a:gd name="T1" fmla="*/ 11 h 27"/>
                <a:gd name="T2" fmla="*/ 24 w 24"/>
                <a:gd name="T3" fmla="*/ 3 h 27"/>
                <a:gd name="T4" fmla="*/ 17 w 24"/>
                <a:gd name="T5" fmla="*/ 2 h 27"/>
                <a:gd name="T6" fmla="*/ 9 w 24"/>
                <a:gd name="T7" fmla="*/ 0 h 27"/>
                <a:gd name="T8" fmla="*/ 2 w 24"/>
                <a:gd name="T9" fmla="*/ 1 h 27"/>
                <a:gd name="T10" fmla="*/ 0 w 24"/>
                <a:gd name="T11" fmla="*/ 6 h 27"/>
                <a:gd name="T12" fmla="*/ 6 w 24"/>
                <a:gd name="T13" fmla="*/ 23 h 27"/>
                <a:gd name="T14" fmla="*/ 11 w 24"/>
                <a:gd name="T15" fmla="*/ 27 h 27"/>
                <a:gd name="T16" fmla="*/ 21 w 24"/>
                <a:gd name="T17" fmla="*/ 18 h 27"/>
                <a:gd name="T18" fmla="*/ 21 w 24"/>
                <a:gd name="T19" fmla="*/ 11 h 27"/>
                <a:gd name="T20" fmla="*/ 21 w 24"/>
                <a:gd name="T21" fmla="*/ 11 h 27"/>
                <a:gd name="T22" fmla="*/ 21 w 24"/>
                <a:gd name="T23" fmla="*/ 11 h 27"/>
                <a:gd name="T24" fmla="*/ 21 w 24"/>
                <a:gd name="T25" fmla="*/ 11 h 27"/>
                <a:gd name="T26" fmla="*/ 21 w 24"/>
                <a:gd name="T27" fmla="*/ 11 h 27"/>
                <a:gd name="T28" fmla="*/ 21 w 24"/>
                <a:gd name="T29" fmla="*/ 11 h 27"/>
                <a:gd name="T30" fmla="*/ 21 w 24"/>
                <a:gd name="T31" fmla="*/ 11 h 27"/>
                <a:gd name="T32" fmla="*/ 21 w 24"/>
                <a:gd name="T33" fmla="*/ 11 h 27"/>
                <a:gd name="T34" fmla="*/ 21 w 24"/>
                <a:gd name="T35" fmla="*/ 11 h 27"/>
                <a:gd name="T36" fmla="*/ 21 w 24"/>
                <a:gd name="T37" fmla="*/ 11 h 27"/>
                <a:gd name="T38" fmla="*/ 21 w 24"/>
                <a:gd name="T39" fmla="*/ 11 h 27"/>
                <a:gd name="T40" fmla="*/ 21 w 24"/>
                <a:gd name="T41" fmla="*/ 11 h 27"/>
                <a:gd name="T42" fmla="*/ 21 w 24"/>
                <a:gd name="T43" fmla="*/ 11 h 27"/>
                <a:gd name="T44" fmla="*/ 21 w 24"/>
                <a:gd name="T45" fmla="*/ 11 h 27"/>
                <a:gd name="T46" fmla="*/ 21 w 24"/>
                <a:gd name="T47" fmla="*/ 11 h 27"/>
                <a:gd name="T48" fmla="*/ 21 w 24"/>
                <a:gd name="T49" fmla="*/ 11 h 27"/>
                <a:gd name="T50" fmla="*/ 21 w 24"/>
                <a:gd name="T51" fmla="*/ 11 h 27"/>
                <a:gd name="T52" fmla="*/ 21 w 24"/>
                <a:gd name="T53" fmla="*/ 11 h 27"/>
                <a:gd name="T54" fmla="*/ 21 w 24"/>
                <a:gd name="T55" fmla="*/ 11 h 27"/>
                <a:gd name="T56" fmla="*/ 21 w 24"/>
                <a:gd name="T57" fmla="*/ 11 h 27"/>
                <a:gd name="T58" fmla="*/ 21 w 24"/>
                <a:gd name="T5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27">
                  <a:moveTo>
                    <a:pt x="21" y="11"/>
                  </a:moveTo>
                  <a:lnTo>
                    <a:pt x="24" y="3"/>
                  </a:lnTo>
                  <a:lnTo>
                    <a:pt x="17" y="2"/>
                  </a:lnTo>
                  <a:lnTo>
                    <a:pt x="9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6" y="23"/>
                  </a:lnTo>
                  <a:lnTo>
                    <a:pt x="11" y="27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6" name="Freeform 518">
              <a:extLst>
                <a:ext uri="{FF2B5EF4-FFF2-40B4-BE49-F238E27FC236}">
                  <a16:creationId xmlns:a16="http://schemas.microsoft.com/office/drawing/2014/main" id="{B6C7CAF9-CA06-B0EC-31FA-31EF88CCE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983" y="3409930"/>
              <a:ext cx="43188" cy="67180"/>
            </a:xfrm>
            <a:custGeom>
              <a:avLst/>
              <a:gdLst>
                <a:gd name="T0" fmla="*/ 2 w 9"/>
                <a:gd name="T1" fmla="*/ 14 h 14"/>
                <a:gd name="T2" fmla="*/ 9 w 9"/>
                <a:gd name="T3" fmla="*/ 13 h 14"/>
                <a:gd name="T4" fmla="*/ 9 w 9"/>
                <a:gd name="T5" fmla="*/ 6 h 14"/>
                <a:gd name="T6" fmla="*/ 6 w 9"/>
                <a:gd name="T7" fmla="*/ 0 h 14"/>
                <a:gd name="T8" fmla="*/ 0 w 9"/>
                <a:gd name="T9" fmla="*/ 3 h 14"/>
                <a:gd name="T10" fmla="*/ 2 w 9"/>
                <a:gd name="T11" fmla="*/ 8 h 14"/>
                <a:gd name="T12" fmla="*/ 2 w 9"/>
                <a:gd name="T13" fmla="*/ 14 h 14"/>
                <a:gd name="T14" fmla="*/ 2 w 9"/>
                <a:gd name="T15" fmla="*/ 14 h 14"/>
                <a:gd name="T16" fmla="*/ 2 w 9"/>
                <a:gd name="T17" fmla="*/ 14 h 14"/>
                <a:gd name="T18" fmla="*/ 2 w 9"/>
                <a:gd name="T19" fmla="*/ 14 h 14"/>
                <a:gd name="T20" fmla="*/ 2 w 9"/>
                <a:gd name="T21" fmla="*/ 14 h 14"/>
                <a:gd name="T22" fmla="*/ 2 w 9"/>
                <a:gd name="T23" fmla="*/ 14 h 14"/>
                <a:gd name="T24" fmla="*/ 2 w 9"/>
                <a:gd name="T25" fmla="*/ 14 h 14"/>
                <a:gd name="T26" fmla="*/ 2 w 9"/>
                <a:gd name="T27" fmla="*/ 14 h 14"/>
                <a:gd name="T28" fmla="*/ 2 w 9"/>
                <a:gd name="T29" fmla="*/ 14 h 14"/>
                <a:gd name="T30" fmla="*/ 2 w 9"/>
                <a:gd name="T31" fmla="*/ 14 h 14"/>
                <a:gd name="T32" fmla="*/ 2 w 9"/>
                <a:gd name="T33" fmla="*/ 14 h 14"/>
                <a:gd name="T34" fmla="*/ 2 w 9"/>
                <a:gd name="T35" fmla="*/ 14 h 14"/>
                <a:gd name="T36" fmla="*/ 2 w 9"/>
                <a:gd name="T37" fmla="*/ 14 h 14"/>
                <a:gd name="T38" fmla="*/ 2 w 9"/>
                <a:gd name="T39" fmla="*/ 14 h 14"/>
                <a:gd name="T40" fmla="*/ 2 w 9"/>
                <a:gd name="T41" fmla="*/ 14 h 14"/>
                <a:gd name="T42" fmla="*/ 2 w 9"/>
                <a:gd name="T43" fmla="*/ 14 h 14"/>
                <a:gd name="T44" fmla="*/ 2 w 9"/>
                <a:gd name="T45" fmla="*/ 14 h 14"/>
                <a:gd name="T46" fmla="*/ 2 w 9"/>
                <a:gd name="T47" fmla="*/ 14 h 14"/>
                <a:gd name="T48" fmla="*/ 2 w 9"/>
                <a:gd name="T49" fmla="*/ 14 h 14"/>
                <a:gd name="T50" fmla="*/ 2 w 9"/>
                <a:gd name="T51" fmla="*/ 14 h 14"/>
                <a:gd name="T52" fmla="*/ 2 w 9"/>
                <a:gd name="T5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" h="14">
                  <a:moveTo>
                    <a:pt x="2" y="14"/>
                  </a:moveTo>
                  <a:lnTo>
                    <a:pt x="9" y="13"/>
                  </a:lnTo>
                  <a:lnTo>
                    <a:pt x="9" y="6"/>
                  </a:lnTo>
                  <a:lnTo>
                    <a:pt x="6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7" name="Freeform 519">
              <a:extLst>
                <a:ext uri="{FF2B5EF4-FFF2-40B4-BE49-F238E27FC236}">
                  <a16:creationId xmlns:a16="http://schemas.microsoft.com/office/drawing/2014/main" id="{86C239AA-A0E3-B404-E6AE-62EAB79B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668" y="3064432"/>
              <a:ext cx="143958" cy="148756"/>
            </a:xfrm>
            <a:custGeom>
              <a:avLst/>
              <a:gdLst>
                <a:gd name="T0" fmla="*/ 3 w 30"/>
                <a:gd name="T1" fmla="*/ 18 h 31"/>
                <a:gd name="T2" fmla="*/ 14 w 30"/>
                <a:gd name="T3" fmla="*/ 22 h 31"/>
                <a:gd name="T4" fmla="*/ 20 w 30"/>
                <a:gd name="T5" fmla="*/ 31 h 31"/>
                <a:gd name="T6" fmla="*/ 26 w 30"/>
                <a:gd name="T7" fmla="*/ 15 h 31"/>
                <a:gd name="T8" fmla="*/ 30 w 30"/>
                <a:gd name="T9" fmla="*/ 6 h 31"/>
                <a:gd name="T10" fmla="*/ 22 w 30"/>
                <a:gd name="T11" fmla="*/ 0 h 31"/>
                <a:gd name="T12" fmla="*/ 15 w 30"/>
                <a:gd name="T13" fmla="*/ 3 h 31"/>
                <a:gd name="T14" fmla="*/ 5 w 30"/>
                <a:gd name="T15" fmla="*/ 2 h 31"/>
                <a:gd name="T16" fmla="*/ 0 w 30"/>
                <a:gd name="T17" fmla="*/ 10 h 31"/>
                <a:gd name="T18" fmla="*/ 3 w 30"/>
                <a:gd name="T19" fmla="*/ 18 h 31"/>
                <a:gd name="T20" fmla="*/ 3 w 30"/>
                <a:gd name="T21" fmla="*/ 18 h 31"/>
                <a:gd name="T22" fmla="*/ 3 w 30"/>
                <a:gd name="T23" fmla="*/ 18 h 31"/>
                <a:gd name="T24" fmla="*/ 3 w 30"/>
                <a:gd name="T25" fmla="*/ 18 h 31"/>
                <a:gd name="T26" fmla="*/ 3 w 30"/>
                <a:gd name="T27" fmla="*/ 18 h 31"/>
                <a:gd name="T28" fmla="*/ 3 w 30"/>
                <a:gd name="T29" fmla="*/ 18 h 31"/>
                <a:gd name="T30" fmla="*/ 3 w 30"/>
                <a:gd name="T31" fmla="*/ 18 h 31"/>
                <a:gd name="T32" fmla="*/ 3 w 30"/>
                <a:gd name="T33" fmla="*/ 18 h 31"/>
                <a:gd name="T34" fmla="*/ 3 w 30"/>
                <a:gd name="T35" fmla="*/ 18 h 31"/>
                <a:gd name="T36" fmla="*/ 3 w 30"/>
                <a:gd name="T37" fmla="*/ 18 h 31"/>
                <a:gd name="T38" fmla="*/ 3 w 30"/>
                <a:gd name="T39" fmla="*/ 18 h 31"/>
                <a:gd name="T40" fmla="*/ 3 w 30"/>
                <a:gd name="T41" fmla="*/ 18 h 31"/>
                <a:gd name="T42" fmla="*/ 3 w 30"/>
                <a:gd name="T43" fmla="*/ 18 h 31"/>
                <a:gd name="T44" fmla="*/ 3 w 30"/>
                <a:gd name="T45" fmla="*/ 18 h 31"/>
                <a:gd name="T46" fmla="*/ 3 w 30"/>
                <a:gd name="T47" fmla="*/ 18 h 31"/>
                <a:gd name="T48" fmla="*/ 3 w 30"/>
                <a:gd name="T49" fmla="*/ 18 h 31"/>
                <a:gd name="T50" fmla="*/ 3 w 30"/>
                <a:gd name="T51" fmla="*/ 18 h 31"/>
                <a:gd name="T52" fmla="*/ 3 w 30"/>
                <a:gd name="T53" fmla="*/ 18 h 31"/>
                <a:gd name="T54" fmla="*/ 3 w 30"/>
                <a:gd name="T55" fmla="*/ 18 h 31"/>
                <a:gd name="T56" fmla="*/ 3 w 30"/>
                <a:gd name="T57" fmla="*/ 18 h 31"/>
                <a:gd name="T58" fmla="*/ 3 w 30"/>
                <a:gd name="T5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" h="31">
                  <a:moveTo>
                    <a:pt x="3" y="18"/>
                  </a:moveTo>
                  <a:lnTo>
                    <a:pt x="14" y="22"/>
                  </a:lnTo>
                  <a:lnTo>
                    <a:pt x="20" y="31"/>
                  </a:lnTo>
                  <a:lnTo>
                    <a:pt x="26" y="15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15" y="3"/>
                  </a:lnTo>
                  <a:lnTo>
                    <a:pt x="5" y="2"/>
                  </a:lnTo>
                  <a:lnTo>
                    <a:pt x="0" y="1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8" name="Freeform 520">
              <a:extLst>
                <a:ext uri="{FF2B5EF4-FFF2-40B4-BE49-F238E27FC236}">
                  <a16:creationId xmlns:a16="http://schemas.microsoft.com/office/drawing/2014/main" id="{E950C858-8694-86EF-CC2E-7549C1469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933" y="3064432"/>
              <a:ext cx="244726" cy="134359"/>
            </a:xfrm>
            <a:custGeom>
              <a:avLst/>
              <a:gdLst>
                <a:gd name="T0" fmla="*/ 0 w 51"/>
                <a:gd name="T1" fmla="*/ 28 h 28"/>
                <a:gd name="T2" fmla="*/ 9 w 51"/>
                <a:gd name="T3" fmla="*/ 25 h 28"/>
                <a:gd name="T4" fmla="*/ 27 w 51"/>
                <a:gd name="T5" fmla="*/ 14 h 28"/>
                <a:gd name="T6" fmla="*/ 46 w 51"/>
                <a:gd name="T7" fmla="*/ 10 h 28"/>
                <a:gd name="T8" fmla="*/ 51 w 51"/>
                <a:gd name="T9" fmla="*/ 2 h 28"/>
                <a:gd name="T10" fmla="*/ 51 w 51"/>
                <a:gd name="T11" fmla="*/ 0 h 28"/>
                <a:gd name="T12" fmla="*/ 21 w 51"/>
                <a:gd name="T13" fmla="*/ 4 h 28"/>
                <a:gd name="T14" fmla="*/ 17 w 51"/>
                <a:gd name="T15" fmla="*/ 9 h 28"/>
                <a:gd name="T16" fmla="*/ 4 w 51"/>
                <a:gd name="T17" fmla="*/ 8 h 28"/>
                <a:gd name="T18" fmla="*/ 6 w 51"/>
                <a:gd name="T19" fmla="*/ 18 h 28"/>
                <a:gd name="T20" fmla="*/ 0 w 51"/>
                <a:gd name="T21" fmla="*/ 28 h 28"/>
                <a:gd name="T22" fmla="*/ 0 w 51"/>
                <a:gd name="T23" fmla="*/ 28 h 28"/>
                <a:gd name="T24" fmla="*/ 0 w 51"/>
                <a:gd name="T25" fmla="*/ 28 h 28"/>
                <a:gd name="T26" fmla="*/ 0 w 51"/>
                <a:gd name="T27" fmla="*/ 28 h 28"/>
                <a:gd name="T28" fmla="*/ 0 w 51"/>
                <a:gd name="T29" fmla="*/ 28 h 28"/>
                <a:gd name="T30" fmla="*/ 0 w 51"/>
                <a:gd name="T31" fmla="*/ 28 h 28"/>
                <a:gd name="T32" fmla="*/ 0 w 51"/>
                <a:gd name="T33" fmla="*/ 28 h 28"/>
                <a:gd name="T34" fmla="*/ 0 w 51"/>
                <a:gd name="T35" fmla="*/ 28 h 28"/>
                <a:gd name="T36" fmla="*/ 0 w 51"/>
                <a:gd name="T37" fmla="*/ 28 h 28"/>
                <a:gd name="T38" fmla="*/ 0 w 51"/>
                <a:gd name="T39" fmla="*/ 28 h 28"/>
                <a:gd name="T40" fmla="*/ 0 w 51"/>
                <a:gd name="T41" fmla="*/ 28 h 28"/>
                <a:gd name="T42" fmla="*/ 0 w 51"/>
                <a:gd name="T43" fmla="*/ 28 h 28"/>
                <a:gd name="T44" fmla="*/ 0 w 51"/>
                <a:gd name="T45" fmla="*/ 28 h 28"/>
                <a:gd name="T46" fmla="*/ 0 w 51"/>
                <a:gd name="T47" fmla="*/ 28 h 28"/>
                <a:gd name="T48" fmla="*/ 0 w 51"/>
                <a:gd name="T49" fmla="*/ 28 h 28"/>
                <a:gd name="T50" fmla="*/ 0 w 51"/>
                <a:gd name="T51" fmla="*/ 28 h 28"/>
                <a:gd name="T52" fmla="*/ 0 w 51"/>
                <a:gd name="T53" fmla="*/ 28 h 28"/>
                <a:gd name="T54" fmla="*/ 0 w 51"/>
                <a:gd name="T55" fmla="*/ 28 h 28"/>
                <a:gd name="T56" fmla="*/ 0 w 51"/>
                <a:gd name="T57" fmla="*/ 28 h 28"/>
                <a:gd name="T58" fmla="*/ 0 w 51"/>
                <a:gd name="T59" fmla="*/ 28 h 28"/>
                <a:gd name="T60" fmla="*/ 0 w 51"/>
                <a:gd name="T6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28">
                  <a:moveTo>
                    <a:pt x="0" y="28"/>
                  </a:moveTo>
                  <a:lnTo>
                    <a:pt x="9" y="25"/>
                  </a:lnTo>
                  <a:lnTo>
                    <a:pt x="27" y="14"/>
                  </a:lnTo>
                  <a:lnTo>
                    <a:pt x="46" y="10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21" y="4"/>
                  </a:lnTo>
                  <a:lnTo>
                    <a:pt x="17" y="9"/>
                  </a:lnTo>
                  <a:lnTo>
                    <a:pt x="4" y="8"/>
                  </a:lnTo>
                  <a:lnTo>
                    <a:pt x="6" y="1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79" name="Freeform 521">
              <a:extLst>
                <a:ext uri="{FF2B5EF4-FFF2-40B4-BE49-F238E27FC236}">
                  <a16:creationId xmlns:a16="http://schemas.microsoft.com/office/drawing/2014/main" id="{C8AE4DE7-69FA-805E-7872-4EA73F3B3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235" y="3040440"/>
              <a:ext cx="81575" cy="52784"/>
            </a:xfrm>
            <a:custGeom>
              <a:avLst/>
              <a:gdLst>
                <a:gd name="T0" fmla="*/ 17 w 17"/>
                <a:gd name="T1" fmla="*/ 5 h 11"/>
                <a:gd name="T2" fmla="*/ 7 w 17"/>
                <a:gd name="T3" fmla="*/ 0 h 11"/>
                <a:gd name="T4" fmla="*/ 0 w 17"/>
                <a:gd name="T5" fmla="*/ 5 h 11"/>
                <a:gd name="T6" fmla="*/ 8 w 17"/>
                <a:gd name="T7" fmla="*/ 11 h 11"/>
                <a:gd name="T8" fmla="*/ 17 w 17"/>
                <a:gd name="T9" fmla="*/ 5 h 11"/>
                <a:gd name="T10" fmla="*/ 17 w 17"/>
                <a:gd name="T11" fmla="*/ 5 h 11"/>
                <a:gd name="T12" fmla="*/ 17 w 17"/>
                <a:gd name="T13" fmla="*/ 5 h 11"/>
                <a:gd name="T14" fmla="*/ 17 w 17"/>
                <a:gd name="T15" fmla="*/ 5 h 11"/>
                <a:gd name="T16" fmla="*/ 17 w 17"/>
                <a:gd name="T17" fmla="*/ 5 h 11"/>
                <a:gd name="T18" fmla="*/ 17 w 17"/>
                <a:gd name="T19" fmla="*/ 5 h 11"/>
                <a:gd name="T20" fmla="*/ 17 w 17"/>
                <a:gd name="T21" fmla="*/ 5 h 11"/>
                <a:gd name="T22" fmla="*/ 17 w 17"/>
                <a:gd name="T23" fmla="*/ 5 h 11"/>
                <a:gd name="T24" fmla="*/ 17 w 17"/>
                <a:gd name="T25" fmla="*/ 5 h 11"/>
                <a:gd name="T26" fmla="*/ 17 w 17"/>
                <a:gd name="T27" fmla="*/ 5 h 11"/>
                <a:gd name="T28" fmla="*/ 17 w 17"/>
                <a:gd name="T29" fmla="*/ 5 h 11"/>
                <a:gd name="T30" fmla="*/ 17 w 17"/>
                <a:gd name="T31" fmla="*/ 5 h 11"/>
                <a:gd name="T32" fmla="*/ 17 w 17"/>
                <a:gd name="T33" fmla="*/ 5 h 11"/>
                <a:gd name="T34" fmla="*/ 17 w 17"/>
                <a:gd name="T35" fmla="*/ 5 h 11"/>
                <a:gd name="T36" fmla="*/ 17 w 17"/>
                <a:gd name="T37" fmla="*/ 5 h 11"/>
                <a:gd name="T38" fmla="*/ 17 w 17"/>
                <a:gd name="T39" fmla="*/ 5 h 11"/>
                <a:gd name="T40" fmla="*/ 17 w 17"/>
                <a:gd name="T41" fmla="*/ 5 h 11"/>
                <a:gd name="T42" fmla="*/ 17 w 17"/>
                <a:gd name="T43" fmla="*/ 5 h 11"/>
                <a:gd name="T44" fmla="*/ 17 w 17"/>
                <a:gd name="T45" fmla="*/ 5 h 11"/>
                <a:gd name="T46" fmla="*/ 17 w 17"/>
                <a:gd name="T47" fmla="*/ 5 h 11"/>
                <a:gd name="T48" fmla="*/ 17 w 17"/>
                <a:gd name="T4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11">
                  <a:moveTo>
                    <a:pt x="17" y="5"/>
                  </a:moveTo>
                  <a:lnTo>
                    <a:pt x="7" y="0"/>
                  </a:lnTo>
                  <a:lnTo>
                    <a:pt x="0" y="5"/>
                  </a:lnTo>
                  <a:lnTo>
                    <a:pt x="8" y="11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0" name="Freeform 522">
              <a:extLst>
                <a:ext uri="{FF2B5EF4-FFF2-40B4-BE49-F238E27FC236}">
                  <a16:creationId xmlns:a16="http://schemas.microsoft.com/office/drawing/2014/main" id="{8D600D88-0A55-D62C-41FD-F1B09477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436" y="3179599"/>
              <a:ext cx="302309" cy="163152"/>
            </a:xfrm>
            <a:custGeom>
              <a:avLst/>
              <a:gdLst>
                <a:gd name="T0" fmla="*/ 26 w 63"/>
                <a:gd name="T1" fmla="*/ 4 h 34"/>
                <a:gd name="T2" fmla="*/ 3 w 63"/>
                <a:gd name="T3" fmla="*/ 21 h 34"/>
                <a:gd name="T4" fmla="*/ 0 w 63"/>
                <a:gd name="T5" fmla="*/ 24 h 34"/>
                <a:gd name="T6" fmla="*/ 4 w 63"/>
                <a:gd name="T7" fmla="*/ 34 h 34"/>
                <a:gd name="T8" fmla="*/ 14 w 63"/>
                <a:gd name="T9" fmla="*/ 30 h 34"/>
                <a:gd name="T10" fmla="*/ 20 w 63"/>
                <a:gd name="T11" fmla="*/ 33 h 34"/>
                <a:gd name="T12" fmla="*/ 46 w 63"/>
                <a:gd name="T13" fmla="*/ 16 h 34"/>
                <a:gd name="T14" fmla="*/ 63 w 63"/>
                <a:gd name="T15" fmla="*/ 13 h 34"/>
                <a:gd name="T16" fmla="*/ 42 w 63"/>
                <a:gd name="T17" fmla="*/ 0 h 34"/>
                <a:gd name="T18" fmla="*/ 26 w 63"/>
                <a:gd name="T19" fmla="*/ 4 h 34"/>
                <a:gd name="T20" fmla="*/ 26 w 63"/>
                <a:gd name="T21" fmla="*/ 4 h 34"/>
                <a:gd name="T22" fmla="*/ 26 w 63"/>
                <a:gd name="T23" fmla="*/ 4 h 34"/>
                <a:gd name="T24" fmla="*/ 26 w 63"/>
                <a:gd name="T25" fmla="*/ 4 h 34"/>
                <a:gd name="T26" fmla="*/ 26 w 63"/>
                <a:gd name="T27" fmla="*/ 4 h 34"/>
                <a:gd name="T28" fmla="*/ 26 w 63"/>
                <a:gd name="T29" fmla="*/ 4 h 34"/>
                <a:gd name="T30" fmla="*/ 26 w 63"/>
                <a:gd name="T31" fmla="*/ 4 h 34"/>
                <a:gd name="T32" fmla="*/ 26 w 63"/>
                <a:gd name="T33" fmla="*/ 4 h 34"/>
                <a:gd name="T34" fmla="*/ 26 w 63"/>
                <a:gd name="T35" fmla="*/ 4 h 34"/>
                <a:gd name="T36" fmla="*/ 26 w 63"/>
                <a:gd name="T37" fmla="*/ 4 h 34"/>
                <a:gd name="T38" fmla="*/ 26 w 63"/>
                <a:gd name="T39" fmla="*/ 4 h 34"/>
                <a:gd name="T40" fmla="*/ 26 w 63"/>
                <a:gd name="T41" fmla="*/ 4 h 34"/>
                <a:gd name="T42" fmla="*/ 26 w 63"/>
                <a:gd name="T43" fmla="*/ 4 h 34"/>
                <a:gd name="T44" fmla="*/ 26 w 63"/>
                <a:gd name="T45" fmla="*/ 4 h 34"/>
                <a:gd name="T46" fmla="*/ 26 w 63"/>
                <a:gd name="T47" fmla="*/ 4 h 34"/>
                <a:gd name="T48" fmla="*/ 26 w 63"/>
                <a:gd name="T49" fmla="*/ 4 h 34"/>
                <a:gd name="T50" fmla="*/ 26 w 63"/>
                <a:gd name="T51" fmla="*/ 4 h 34"/>
                <a:gd name="T52" fmla="*/ 26 w 63"/>
                <a:gd name="T53" fmla="*/ 4 h 34"/>
                <a:gd name="T54" fmla="*/ 26 w 63"/>
                <a:gd name="T55" fmla="*/ 4 h 34"/>
                <a:gd name="T56" fmla="*/ 26 w 63"/>
                <a:gd name="T57" fmla="*/ 4 h 34"/>
                <a:gd name="T58" fmla="*/ 26 w 63"/>
                <a:gd name="T59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3" h="34">
                  <a:moveTo>
                    <a:pt x="26" y="4"/>
                  </a:moveTo>
                  <a:lnTo>
                    <a:pt x="3" y="21"/>
                  </a:lnTo>
                  <a:lnTo>
                    <a:pt x="0" y="24"/>
                  </a:lnTo>
                  <a:lnTo>
                    <a:pt x="4" y="34"/>
                  </a:lnTo>
                  <a:lnTo>
                    <a:pt x="14" y="30"/>
                  </a:lnTo>
                  <a:lnTo>
                    <a:pt x="20" y="33"/>
                  </a:lnTo>
                  <a:lnTo>
                    <a:pt x="46" y="16"/>
                  </a:lnTo>
                  <a:lnTo>
                    <a:pt x="63" y="13"/>
                  </a:lnTo>
                  <a:lnTo>
                    <a:pt x="42" y="0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1" name="Freeform 523">
              <a:extLst>
                <a:ext uri="{FF2B5EF4-FFF2-40B4-BE49-F238E27FC236}">
                  <a16:creationId xmlns:a16="http://schemas.microsoft.com/office/drawing/2014/main" id="{55096577-19AF-7B24-4752-68C8E8C63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632" y="3241980"/>
              <a:ext cx="388684" cy="249525"/>
            </a:xfrm>
            <a:custGeom>
              <a:avLst/>
              <a:gdLst>
                <a:gd name="T0" fmla="*/ 16 w 81"/>
                <a:gd name="T1" fmla="*/ 20 h 52"/>
                <a:gd name="T2" fmla="*/ 10 w 81"/>
                <a:gd name="T3" fmla="*/ 17 h 52"/>
                <a:gd name="T4" fmla="*/ 0 w 81"/>
                <a:gd name="T5" fmla="*/ 21 h 52"/>
                <a:gd name="T6" fmla="*/ 0 w 81"/>
                <a:gd name="T7" fmla="*/ 24 h 52"/>
                <a:gd name="T8" fmla="*/ 15 w 81"/>
                <a:gd name="T9" fmla="*/ 38 h 52"/>
                <a:gd name="T10" fmla="*/ 46 w 81"/>
                <a:gd name="T11" fmla="*/ 52 h 52"/>
                <a:gd name="T12" fmla="*/ 81 w 81"/>
                <a:gd name="T13" fmla="*/ 17 h 52"/>
                <a:gd name="T14" fmla="*/ 65 w 81"/>
                <a:gd name="T15" fmla="*/ 8 h 52"/>
                <a:gd name="T16" fmla="*/ 59 w 81"/>
                <a:gd name="T17" fmla="*/ 0 h 52"/>
                <a:gd name="T18" fmla="*/ 42 w 81"/>
                <a:gd name="T19" fmla="*/ 3 h 52"/>
                <a:gd name="T20" fmla="*/ 16 w 81"/>
                <a:gd name="T21" fmla="*/ 20 h 52"/>
                <a:gd name="T22" fmla="*/ 16 w 81"/>
                <a:gd name="T23" fmla="*/ 20 h 52"/>
                <a:gd name="T24" fmla="*/ 16 w 81"/>
                <a:gd name="T25" fmla="*/ 20 h 52"/>
                <a:gd name="T26" fmla="*/ 16 w 81"/>
                <a:gd name="T27" fmla="*/ 20 h 52"/>
                <a:gd name="T28" fmla="*/ 16 w 81"/>
                <a:gd name="T29" fmla="*/ 20 h 52"/>
                <a:gd name="T30" fmla="*/ 16 w 81"/>
                <a:gd name="T31" fmla="*/ 20 h 52"/>
                <a:gd name="T32" fmla="*/ 16 w 81"/>
                <a:gd name="T33" fmla="*/ 20 h 52"/>
                <a:gd name="T34" fmla="*/ 16 w 81"/>
                <a:gd name="T35" fmla="*/ 20 h 52"/>
                <a:gd name="T36" fmla="*/ 16 w 81"/>
                <a:gd name="T37" fmla="*/ 20 h 52"/>
                <a:gd name="T38" fmla="*/ 16 w 81"/>
                <a:gd name="T39" fmla="*/ 20 h 52"/>
                <a:gd name="T40" fmla="*/ 16 w 81"/>
                <a:gd name="T41" fmla="*/ 20 h 52"/>
                <a:gd name="T42" fmla="*/ 16 w 81"/>
                <a:gd name="T43" fmla="*/ 20 h 52"/>
                <a:gd name="T44" fmla="*/ 16 w 81"/>
                <a:gd name="T45" fmla="*/ 20 h 52"/>
                <a:gd name="T46" fmla="*/ 16 w 81"/>
                <a:gd name="T47" fmla="*/ 20 h 52"/>
                <a:gd name="T48" fmla="*/ 16 w 81"/>
                <a:gd name="T49" fmla="*/ 20 h 52"/>
                <a:gd name="T50" fmla="*/ 16 w 81"/>
                <a:gd name="T51" fmla="*/ 20 h 52"/>
                <a:gd name="T52" fmla="*/ 16 w 81"/>
                <a:gd name="T53" fmla="*/ 20 h 52"/>
                <a:gd name="T54" fmla="*/ 16 w 81"/>
                <a:gd name="T55" fmla="*/ 20 h 52"/>
                <a:gd name="T56" fmla="*/ 16 w 81"/>
                <a:gd name="T57" fmla="*/ 20 h 52"/>
                <a:gd name="T58" fmla="*/ 16 w 81"/>
                <a:gd name="T59" fmla="*/ 20 h 52"/>
                <a:gd name="T60" fmla="*/ 16 w 81"/>
                <a:gd name="T61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52">
                  <a:moveTo>
                    <a:pt x="16" y="20"/>
                  </a:moveTo>
                  <a:lnTo>
                    <a:pt x="1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15" y="38"/>
                  </a:lnTo>
                  <a:lnTo>
                    <a:pt x="46" y="52"/>
                  </a:lnTo>
                  <a:lnTo>
                    <a:pt x="81" y="17"/>
                  </a:lnTo>
                  <a:lnTo>
                    <a:pt x="65" y="8"/>
                  </a:lnTo>
                  <a:lnTo>
                    <a:pt x="59" y="0"/>
                  </a:lnTo>
                  <a:lnTo>
                    <a:pt x="42" y="3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82" name="Freeform 524">
              <a:extLst>
                <a:ext uri="{FF2B5EF4-FFF2-40B4-BE49-F238E27FC236}">
                  <a16:creationId xmlns:a16="http://schemas.microsoft.com/office/drawing/2014/main" id="{A5878DCE-A8A0-DD4F-4325-41EC3AD7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430" y="3064432"/>
              <a:ext cx="287914" cy="177547"/>
            </a:xfrm>
            <a:custGeom>
              <a:avLst/>
              <a:gdLst>
                <a:gd name="T0" fmla="*/ 0 w 60"/>
                <a:gd name="T1" fmla="*/ 15 h 37"/>
                <a:gd name="T2" fmla="*/ 4 w 60"/>
                <a:gd name="T3" fmla="*/ 16 h 37"/>
                <a:gd name="T4" fmla="*/ 11 w 60"/>
                <a:gd name="T5" fmla="*/ 21 h 37"/>
                <a:gd name="T6" fmla="*/ 16 w 60"/>
                <a:gd name="T7" fmla="*/ 26 h 37"/>
                <a:gd name="T8" fmla="*/ 21 w 60"/>
                <a:gd name="T9" fmla="*/ 28 h 37"/>
                <a:gd name="T10" fmla="*/ 37 w 60"/>
                <a:gd name="T11" fmla="*/ 24 h 37"/>
                <a:gd name="T12" fmla="*/ 58 w 60"/>
                <a:gd name="T13" fmla="*/ 37 h 37"/>
                <a:gd name="T14" fmla="*/ 60 w 60"/>
                <a:gd name="T15" fmla="*/ 31 h 37"/>
                <a:gd name="T16" fmla="*/ 53 w 60"/>
                <a:gd name="T17" fmla="*/ 23 h 37"/>
                <a:gd name="T18" fmla="*/ 58 w 60"/>
                <a:gd name="T19" fmla="*/ 16 h 37"/>
                <a:gd name="T20" fmla="*/ 49 w 60"/>
                <a:gd name="T21" fmla="*/ 6 h 37"/>
                <a:gd name="T22" fmla="*/ 42 w 60"/>
                <a:gd name="T23" fmla="*/ 4 h 37"/>
                <a:gd name="T24" fmla="*/ 31 w 60"/>
                <a:gd name="T25" fmla="*/ 5 h 37"/>
                <a:gd name="T26" fmla="*/ 20 w 60"/>
                <a:gd name="T27" fmla="*/ 0 h 37"/>
                <a:gd name="T28" fmla="*/ 13 w 60"/>
                <a:gd name="T29" fmla="*/ 0 h 37"/>
                <a:gd name="T30" fmla="*/ 4 w 60"/>
                <a:gd name="T31" fmla="*/ 6 h 37"/>
                <a:gd name="T32" fmla="*/ 0 w 60"/>
                <a:gd name="T33" fmla="*/ 15 h 37"/>
                <a:gd name="T34" fmla="*/ 0 w 60"/>
                <a:gd name="T35" fmla="*/ 15 h 37"/>
                <a:gd name="T36" fmla="*/ 0 w 60"/>
                <a:gd name="T37" fmla="*/ 15 h 37"/>
                <a:gd name="T38" fmla="*/ 0 w 60"/>
                <a:gd name="T39" fmla="*/ 15 h 37"/>
                <a:gd name="T40" fmla="*/ 0 w 60"/>
                <a:gd name="T41" fmla="*/ 15 h 37"/>
                <a:gd name="T42" fmla="*/ 0 w 60"/>
                <a:gd name="T43" fmla="*/ 15 h 37"/>
                <a:gd name="T44" fmla="*/ 0 w 60"/>
                <a:gd name="T45" fmla="*/ 15 h 37"/>
                <a:gd name="T46" fmla="*/ 0 w 60"/>
                <a:gd name="T47" fmla="*/ 15 h 37"/>
                <a:gd name="T48" fmla="*/ 0 w 60"/>
                <a:gd name="T49" fmla="*/ 15 h 37"/>
                <a:gd name="T50" fmla="*/ 0 w 60"/>
                <a:gd name="T51" fmla="*/ 15 h 37"/>
                <a:gd name="T52" fmla="*/ 0 w 60"/>
                <a:gd name="T53" fmla="*/ 15 h 37"/>
                <a:gd name="T54" fmla="*/ 0 w 60"/>
                <a:gd name="T55" fmla="*/ 15 h 37"/>
                <a:gd name="T56" fmla="*/ 0 w 60"/>
                <a:gd name="T57" fmla="*/ 15 h 37"/>
                <a:gd name="T58" fmla="*/ 0 w 60"/>
                <a:gd name="T59" fmla="*/ 15 h 37"/>
                <a:gd name="T60" fmla="*/ 0 w 60"/>
                <a:gd name="T61" fmla="*/ 15 h 37"/>
                <a:gd name="T62" fmla="*/ 0 w 60"/>
                <a:gd name="T63" fmla="*/ 15 h 37"/>
                <a:gd name="T64" fmla="*/ 0 w 60"/>
                <a:gd name="T65" fmla="*/ 15 h 37"/>
                <a:gd name="T66" fmla="*/ 0 w 60"/>
                <a:gd name="T67" fmla="*/ 15 h 37"/>
                <a:gd name="T68" fmla="*/ 0 w 60"/>
                <a:gd name="T69" fmla="*/ 15 h 37"/>
                <a:gd name="T70" fmla="*/ 0 w 60"/>
                <a:gd name="T71" fmla="*/ 15 h 37"/>
                <a:gd name="T72" fmla="*/ 0 w 60"/>
                <a:gd name="T7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37">
                  <a:moveTo>
                    <a:pt x="0" y="15"/>
                  </a:moveTo>
                  <a:lnTo>
                    <a:pt x="4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21" y="28"/>
                  </a:lnTo>
                  <a:lnTo>
                    <a:pt x="37" y="24"/>
                  </a:lnTo>
                  <a:lnTo>
                    <a:pt x="58" y="37"/>
                  </a:lnTo>
                  <a:lnTo>
                    <a:pt x="60" y="31"/>
                  </a:lnTo>
                  <a:lnTo>
                    <a:pt x="53" y="23"/>
                  </a:lnTo>
                  <a:lnTo>
                    <a:pt x="58" y="16"/>
                  </a:lnTo>
                  <a:lnTo>
                    <a:pt x="49" y="6"/>
                  </a:lnTo>
                  <a:lnTo>
                    <a:pt x="42" y="4"/>
                  </a:lnTo>
                  <a:lnTo>
                    <a:pt x="31" y="5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4" y="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3" name="Freeform 525">
              <a:extLst>
                <a:ext uri="{FF2B5EF4-FFF2-40B4-BE49-F238E27FC236}">
                  <a16:creationId xmlns:a16="http://schemas.microsoft.com/office/drawing/2014/main" id="{4C5C56B0-7CF9-3883-FFA6-DE0DB1EA8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3782" y="2982857"/>
              <a:ext cx="182345" cy="134359"/>
            </a:xfrm>
            <a:custGeom>
              <a:avLst/>
              <a:gdLst>
                <a:gd name="T0" fmla="*/ 38 w 38"/>
                <a:gd name="T1" fmla="*/ 25 h 28"/>
                <a:gd name="T2" fmla="*/ 28 w 38"/>
                <a:gd name="T3" fmla="*/ 7 h 28"/>
                <a:gd name="T4" fmla="*/ 14 w 38"/>
                <a:gd name="T5" fmla="*/ 0 h 28"/>
                <a:gd name="T6" fmla="*/ 0 w 38"/>
                <a:gd name="T7" fmla="*/ 6 h 28"/>
                <a:gd name="T8" fmla="*/ 9 w 38"/>
                <a:gd name="T9" fmla="*/ 19 h 28"/>
                <a:gd name="T10" fmla="*/ 23 w 38"/>
                <a:gd name="T11" fmla="*/ 28 h 28"/>
                <a:gd name="T12" fmla="*/ 38 w 38"/>
                <a:gd name="T13" fmla="*/ 25 h 28"/>
                <a:gd name="T14" fmla="*/ 38 w 38"/>
                <a:gd name="T15" fmla="*/ 25 h 28"/>
                <a:gd name="T16" fmla="*/ 38 w 38"/>
                <a:gd name="T17" fmla="*/ 25 h 28"/>
                <a:gd name="T18" fmla="*/ 38 w 38"/>
                <a:gd name="T19" fmla="*/ 25 h 28"/>
                <a:gd name="T20" fmla="*/ 38 w 38"/>
                <a:gd name="T21" fmla="*/ 25 h 28"/>
                <a:gd name="T22" fmla="*/ 38 w 38"/>
                <a:gd name="T23" fmla="*/ 25 h 28"/>
                <a:gd name="T24" fmla="*/ 38 w 38"/>
                <a:gd name="T25" fmla="*/ 25 h 28"/>
                <a:gd name="T26" fmla="*/ 38 w 38"/>
                <a:gd name="T27" fmla="*/ 25 h 28"/>
                <a:gd name="T28" fmla="*/ 38 w 38"/>
                <a:gd name="T29" fmla="*/ 25 h 28"/>
                <a:gd name="T30" fmla="*/ 38 w 38"/>
                <a:gd name="T31" fmla="*/ 25 h 28"/>
                <a:gd name="T32" fmla="*/ 38 w 38"/>
                <a:gd name="T33" fmla="*/ 25 h 28"/>
                <a:gd name="T34" fmla="*/ 38 w 38"/>
                <a:gd name="T35" fmla="*/ 25 h 28"/>
                <a:gd name="T36" fmla="*/ 38 w 38"/>
                <a:gd name="T37" fmla="*/ 25 h 28"/>
                <a:gd name="T38" fmla="*/ 38 w 38"/>
                <a:gd name="T39" fmla="*/ 25 h 28"/>
                <a:gd name="T40" fmla="*/ 38 w 38"/>
                <a:gd name="T41" fmla="*/ 25 h 28"/>
                <a:gd name="T42" fmla="*/ 38 w 38"/>
                <a:gd name="T43" fmla="*/ 25 h 28"/>
                <a:gd name="T44" fmla="*/ 38 w 38"/>
                <a:gd name="T45" fmla="*/ 25 h 28"/>
                <a:gd name="T46" fmla="*/ 38 w 38"/>
                <a:gd name="T47" fmla="*/ 25 h 28"/>
                <a:gd name="T48" fmla="*/ 38 w 38"/>
                <a:gd name="T49" fmla="*/ 25 h 28"/>
                <a:gd name="T50" fmla="*/ 38 w 38"/>
                <a:gd name="T51" fmla="*/ 25 h 28"/>
                <a:gd name="T52" fmla="*/ 38 w 38"/>
                <a:gd name="T5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28">
                  <a:moveTo>
                    <a:pt x="38" y="25"/>
                  </a:moveTo>
                  <a:lnTo>
                    <a:pt x="28" y="7"/>
                  </a:lnTo>
                  <a:lnTo>
                    <a:pt x="14" y="0"/>
                  </a:lnTo>
                  <a:lnTo>
                    <a:pt x="0" y="6"/>
                  </a:lnTo>
                  <a:lnTo>
                    <a:pt x="9" y="19"/>
                  </a:lnTo>
                  <a:lnTo>
                    <a:pt x="23" y="28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4" name="Freeform 526">
              <a:extLst>
                <a:ext uri="{FF2B5EF4-FFF2-40B4-BE49-F238E27FC236}">
                  <a16:creationId xmlns:a16="http://schemas.microsoft.com/office/drawing/2014/main" id="{F9E9B8E8-45A8-9ADE-D82E-A990C58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961" y="3400332"/>
              <a:ext cx="43188" cy="86375"/>
            </a:xfrm>
            <a:custGeom>
              <a:avLst/>
              <a:gdLst>
                <a:gd name="T0" fmla="*/ 2 w 9"/>
                <a:gd name="T1" fmla="*/ 17 h 18"/>
                <a:gd name="T2" fmla="*/ 9 w 9"/>
                <a:gd name="T3" fmla="*/ 18 h 18"/>
                <a:gd name="T4" fmla="*/ 9 w 9"/>
                <a:gd name="T5" fmla="*/ 0 h 18"/>
                <a:gd name="T6" fmla="*/ 3 w 9"/>
                <a:gd name="T7" fmla="*/ 2 h 18"/>
                <a:gd name="T8" fmla="*/ 0 w 9"/>
                <a:gd name="T9" fmla="*/ 6 h 18"/>
                <a:gd name="T10" fmla="*/ 2 w 9"/>
                <a:gd name="T11" fmla="*/ 17 h 18"/>
                <a:gd name="T12" fmla="*/ 2 w 9"/>
                <a:gd name="T13" fmla="*/ 17 h 18"/>
                <a:gd name="T14" fmla="*/ 2 w 9"/>
                <a:gd name="T15" fmla="*/ 17 h 18"/>
                <a:gd name="T16" fmla="*/ 2 w 9"/>
                <a:gd name="T17" fmla="*/ 17 h 18"/>
                <a:gd name="T18" fmla="*/ 2 w 9"/>
                <a:gd name="T19" fmla="*/ 17 h 18"/>
                <a:gd name="T20" fmla="*/ 2 w 9"/>
                <a:gd name="T21" fmla="*/ 17 h 18"/>
                <a:gd name="T22" fmla="*/ 2 w 9"/>
                <a:gd name="T23" fmla="*/ 17 h 18"/>
                <a:gd name="T24" fmla="*/ 2 w 9"/>
                <a:gd name="T25" fmla="*/ 17 h 18"/>
                <a:gd name="T26" fmla="*/ 2 w 9"/>
                <a:gd name="T27" fmla="*/ 17 h 18"/>
                <a:gd name="T28" fmla="*/ 2 w 9"/>
                <a:gd name="T29" fmla="*/ 17 h 18"/>
                <a:gd name="T30" fmla="*/ 2 w 9"/>
                <a:gd name="T31" fmla="*/ 17 h 18"/>
                <a:gd name="T32" fmla="*/ 2 w 9"/>
                <a:gd name="T33" fmla="*/ 17 h 18"/>
                <a:gd name="T34" fmla="*/ 2 w 9"/>
                <a:gd name="T35" fmla="*/ 17 h 18"/>
                <a:gd name="T36" fmla="*/ 2 w 9"/>
                <a:gd name="T37" fmla="*/ 17 h 18"/>
                <a:gd name="T38" fmla="*/ 2 w 9"/>
                <a:gd name="T39" fmla="*/ 17 h 18"/>
                <a:gd name="T40" fmla="*/ 2 w 9"/>
                <a:gd name="T41" fmla="*/ 17 h 18"/>
                <a:gd name="T42" fmla="*/ 2 w 9"/>
                <a:gd name="T43" fmla="*/ 17 h 18"/>
                <a:gd name="T44" fmla="*/ 2 w 9"/>
                <a:gd name="T45" fmla="*/ 17 h 18"/>
                <a:gd name="T46" fmla="*/ 2 w 9"/>
                <a:gd name="T47" fmla="*/ 17 h 18"/>
                <a:gd name="T48" fmla="*/ 2 w 9"/>
                <a:gd name="T49" fmla="*/ 17 h 18"/>
                <a:gd name="T50" fmla="*/ 2 w 9"/>
                <a:gd name="T5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18">
                  <a:moveTo>
                    <a:pt x="2" y="17"/>
                  </a:moveTo>
                  <a:lnTo>
                    <a:pt x="9" y="18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5" name="Freeform 527">
              <a:extLst>
                <a:ext uri="{FF2B5EF4-FFF2-40B4-BE49-F238E27FC236}">
                  <a16:creationId xmlns:a16="http://schemas.microsoft.com/office/drawing/2014/main" id="{20A24243-78ED-4276-2F6B-90A2649E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774" y="3390735"/>
              <a:ext cx="57583" cy="47986"/>
            </a:xfrm>
            <a:custGeom>
              <a:avLst/>
              <a:gdLst>
                <a:gd name="T0" fmla="*/ 9 w 12"/>
                <a:gd name="T1" fmla="*/ 8 h 10"/>
                <a:gd name="T2" fmla="*/ 12 w 12"/>
                <a:gd name="T3" fmla="*/ 4 h 10"/>
                <a:gd name="T4" fmla="*/ 4 w 12"/>
                <a:gd name="T5" fmla="*/ 0 h 10"/>
                <a:gd name="T6" fmla="*/ 0 w 12"/>
                <a:gd name="T7" fmla="*/ 4 h 10"/>
                <a:gd name="T8" fmla="*/ 3 w 12"/>
                <a:gd name="T9" fmla="*/ 10 h 10"/>
                <a:gd name="T10" fmla="*/ 9 w 12"/>
                <a:gd name="T11" fmla="*/ 8 h 10"/>
                <a:gd name="T12" fmla="*/ 9 w 12"/>
                <a:gd name="T13" fmla="*/ 8 h 10"/>
                <a:gd name="T14" fmla="*/ 9 w 12"/>
                <a:gd name="T15" fmla="*/ 8 h 10"/>
                <a:gd name="T16" fmla="*/ 9 w 12"/>
                <a:gd name="T17" fmla="*/ 8 h 10"/>
                <a:gd name="T18" fmla="*/ 9 w 12"/>
                <a:gd name="T19" fmla="*/ 8 h 10"/>
                <a:gd name="T20" fmla="*/ 9 w 12"/>
                <a:gd name="T21" fmla="*/ 8 h 10"/>
                <a:gd name="T22" fmla="*/ 9 w 12"/>
                <a:gd name="T23" fmla="*/ 8 h 10"/>
                <a:gd name="T24" fmla="*/ 9 w 12"/>
                <a:gd name="T25" fmla="*/ 8 h 10"/>
                <a:gd name="T26" fmla="*/ 9 w 12"/>
                <a:gd name="T27" fmla="*/ 8 h 10"/>
                <a:gd name="T28" fmla="*/ 9 w 12"/>
                <a:gd name="T29" fmla="*/ 8 h 10"/>
                <a:gd name="T30" fmla="*/ 9 w 12"/>
                <a:gd name="T31" fmla="*/ 8 h 10"/>
                <a:gd name="T32" fmla="*/ 9 w 12"/>
                <a:gd name="T33" fmla="*/ 8 h 10"/>
                <a:gd name="T34" fmla="*/ 9 w 12"/>
                <a:gd name="T35" fmla="*/ 8 h 10"/>
                <a:gd name="T36" fmla="*/ 9 w 12"/>
                <a:gd name="T37" fmla="*/ 8 h 10"/>
                <a:gd name="T38" fmla="*/ 9 w 12"/>
                <a:gd name="T39" fmla="*/ 8 h 10"/>
                <a:gd name="T40" fmla="*/ 9 w 12"/>
                <a:gd name="T41" fmla="*/ 8 h 10"/>
                <a:gd name="T42" fmla="*/ 9 w 12"/>
                <a:gd name="T43" fmla="*/ 8 h 10"/>
                <a:gd name="T44" fmla="*/ 9 w 12"/>
                <a:gd name="T45" fmla="*/ 8 h 10"/>
                <a:gd name="T46" fmla="*/ 9 w 12"/>
                <a:gd name="T47" fmla="*/ 8 h 10"/>
                <a:gd name="T48" fmla="*/ 9 w 12"/>
                <a:gd name="T49" fmla="*/ 8 h 10"/>
                <a:gd name="T50" fmla="*/ 9 w 12"/>
                <a:gd name="T5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10">
                  <a:moveTo>
                    <a:pt x="9" y="8"/>
                  </a:moveTo>
                  <a:lnTo>
                    <a:pt x="12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3" y="10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6" name="Freeform 528">
              <a:extLst>
                <a:ext uri="{FF2B5EF4-FFF2-40B4-BE49-F238E27FC236}">
                  <a16:creationId xmlns:a16="http://schemas.microsoft.com/office/drawing/2014/main" id="{1D84E4C8-3008-264E-EFAE-C7D77F183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752" y="3371541"/>
              <a:ext cx="110367" cy="215936"/>
            </a:xfrm>
            <a:custGeom>
              <a:avLst/>
              <a:gdLst>
                <a:gd name="T0" fmla="*/ 3 w 23"/>
                <a:gd name="T1" fmla="*/ 24 h 45"/>
                <a:gd name="T2" fmla="*/ 0 w 23"/>
                <a:gd name="T3" fmla="*/ 32 h 45"/>
                <a:gd name="T4" fmla="*/ 0 w 23"/>
                <a:gd name="T5" fmla="*/ 39 h 45"/>
                <a:gd name="T6" fmla="*/ 7 w 23"/>
                <a:gd name="T7" fmla="*/ 45 h 45"/>
                <a:gd name="T8" fmla="*/ 16 w 23"/>
                <a:gd name="T9" fmla="*/ 44 h 45"/>
                <a:gd name="T10" fmla="*/ 21 w 23"/>
                <a:gd name="T11" fmla="*/ 40 h 45"/>
                <a:gd name="T12" fmla="*/ 22 w 23"/>
                <a:gd name="T13" fmla="*/ 27 h 45"/>
                <a:gd name="T14" fmla="*/ 23 w 23"/>
                <a:gd name="T15" fmla="*/ 17 h 45"/>
                <a:gd name="T16" fmla="*/ 18 w 23"/>
                <a:gd name="T17" fmla="*/ 5 h 45"/>
                <a:gd name="T18" fmla="*/ 10 w 23"/>
                <a:gd name="T19" fmla="*/ 0 h 45"/>
                <a:gd name="T20" fmla="*/ 3 w 23"/>
                <a:gd name="T21" fmla="*/ 6 h 45"/>
                <a:gd name="T22" fmla="*/ 3 w 23"/>
                <a:gd name="T23" fmla="*/ 24 h 45"/>
                <a:gd name="T24" fmla="*/ 3 w 23"/>
                <a:gd name="T25" fmla="*/ 24 h 45"/>
                <a:gd name="T26" fmla="*/ 3 w 23"/>
                <a:gd name="T27" fmla="*/ 24 h 45"/>
                <a:gd name="T28" fmla="*/ 3 w 23"/>
                <a:gd name="T29" fmla="*/ 24 h 45"/>
                <a:gd name="T30" fmla="*/ 3 w 23"/>
                <a:gd name="T31" fmla="*/ 24 h 45"/>
                <a:gd name="T32" fmla="*/ 3 w 23"/>
                <a:gd name="T33" fmla="*/ 24 h 45"/>
                <a:gd name="T34" fmla="*/ 3 w 23"/>
                <a:gd name="T35" fmla="*/ 24 h 45"/>
                <a:gd name="T36" fmla="*/ 3 w 23"/>
                <a:gd name="T37" fmla="*/ 24 h 45"/>
                <a:gd name="T38" fmla="*/ 3 w 23"/>
                <a:gd name="T39" fmla="*/ 24 h 45"/>
                <a:gd name="T40" fmla="*/ 3 w 23"/>
                <a:gd name="T41" fmla="*/ 24 h 45"/>
                <a:gd name="T42" fmla="*/ 3 w 23"/>
                <a:gd name="T43" fmla="*/ 24 h 45"/>
                <a:gd name="T44" fmla="*/ 3 w 23"/>
                <a:gd name="T45" fmla="*/ 24 h 45"/>
                <a:gd name="T46" fmla="*/ 3 w 23"/>
                <a:gd name="T47" fmla="*/ 24 h 45"/>
                <a:gd name="T48" fmla="*/ 3 w 23"/>
                <a:gd name="T49" fmla="*/ 24 h 45"/>
                <a:gd name="T50" fmla="*/ 3 w 23"/>
                <a:gd name="T51" fmla="*/ 24 h 45"/>
                <a:gd name="T52" fmla="*/ 3 w 23"/>
                <a:gd name="T53" fmla="*/ 24 h 45"/>
                <a:gd name="T54" fmla="*/ 3 w 23"/>
                <a:gd name="T55" fmla="*/ 24 h 45"/>
                <a:gd name="T56" fmla="*/ 3 w 23"/>
                <a:gd name="T57" fmla="*/ 24 h 45"/>
                <a:gd name="T58" fmla="*/ 3 w 23"/>
                <a:gd name="T59" fmla="*/ 24 h 45"/>
                <a:gd name="T60" fmla="*/ 3 w 23"/>
                <a:gd name="T61" fmla="*/ 24 h 45"/>
                <a:gd name="T62" fmla="*/ 3 w 23"/>
                <a:gd name="T6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45">
                  <a:moveTo>
                    <a:pt x="3" y="24"/>
                  </a:moveTo>
                  <a:lnTo>
                    <a:pt x="0" y="32"/>
                  </a:lnTo>
                  <a:lnTo>
                    <a:pt x="0" y="39"/>
                  </a:lnTo>
                  <a:lnTo>
                    <a:pt x="7" y="45"/>
                  </a:lnTo>
                  <a:lnTo>
                    <a:pt x="16" y="44"/>
                  </a:lnTo>
                  <a:lnTo>
                    <a:pt x="21" y="40"/>
                  </a:lnTo>
                  <a:lnTo>
                    <a:pt x="22" y="27"/>
                  </a:lnTo>
                  <a:lnTo>
                    <a:pt x="23" y="17"/>
                  </a:lnTo>
                  <a:lnTo>
                    <a:pt x="18" y="5"/>
                  </a:lnTo>
                  <a:lnTo>
                    <a:pt x="10" y="0"/>
                  </a:lnTo>
                  <a:lnTo>
                    <a:pt x="3" y="6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7" name="Freeform 529">
              <a:extLst>
                <a:ext uri="{FF2B5EF4-FFF2-40B4-BE49-F238E27FC236}">
                  <a16:creationId xmlns:a16="http://schemas.microsoft.com/office/drawing/2014/main" id="{2D03619D-38DD-EA85-1955-8069B54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2536" y="3280368"/>
              <a:ext cx="139158" cy="81575"/>
            </a:xfrm>
            <a:custGeom>
              <a:avLst/>
              <a:gdLst>
                <a:gd name="T0" fmla="*/ 20 w 29"/>
                <a:gd name="T1" fmla="*/ 16 h 17"/>
                <a:gd name="T2" fmla="*/ 29 w 29"/>
                <a:gd name="T3" fmla="*/ 12 h 17"/>
                <a:gd name="T4" fmla="*/ 21 w 29"/>
                <a:gd name="T5" fmla="*/ 0 h 17"/>
                <a:gd name="T6" fmla="*/ 5 w 29"/>
                <a:gd name="T7" fmla="*/ 1 h 17"/>
                <a:gd name="T8" fmla="*/ 0 w 29"/>
                <a:gd name="T9" fmla="*/ 7 h 17"/>
                <a:gd name="T10" fmla="*/ 1 w 29"/>
                <a:gd name="T11" fmla="*/ 16 h 17"/>
                <a:gd name="T12" fmla="*/ 10 w 29"/>
                <a:gd name="T13" fmla="*/ 17 h 17"/>
                <a:gd name="T14" fmla="*/ 20 w 29"/>
                <a:gd name="T15" fmla="*/ 16 h 17"/>
                <a:gd name="T16" fmla="*/ 20 w 29"/>
                <a:gd name="T17" fmla="*/ 16 h 17"/>
                <a:gd name="T18" fmla="*/ 20 w 29"/>
                <a:gd name="T19" fmla="*/ 16 h 17"/>
                <a:gd name="T20" fmla="*/ 20 w 29"/>
                <a:gd name="T21" fmla="*/ 16 h 17"/>
                <a:gd name="T22" fmla="*/ 20 w 29"/>
                <a:gd name="T23" fmla="*/ 16 h 17"/>
                <a:gd name="T24" fmla="*/ 20 w 29"/>
                <a:gd name="T25" fmla="*/ 16 h 17"/>
                <a:gd name="T26" fmla="*/ 20 w 29"/>
                <a:gd name="T27" fmla="*/ 16 h 17"/>
                <a:gd name="T28" fmla="*/ 20 w 29"/>
                <a:gd name="T29" fmla="*/ 16 h 17"/>
                <a:gd name="T30" fmla="*/ 20 w 29"/>
                <a:gd name="T31" fmla="*/ 16 h 17"/>
                <a:gd name="T32" fmla="*/ 20 w 29"/>
                <a:gd name="T33" fmla="*/ 16 h 17"/>
                <a:gd name="T34" fmla="*/ 20 w 29"/>
                <a:gd name="T35" fmla="*/ 16 h 17"/>
                <a:gd name="T36" fmla="*/ 20 w 29"/>
                <a:gd name="T37" fmla="*/ 16 h 17"/>
                <a:gd name="T38" fmla="*/ 20 w 29"/>
                <a:gd name="T39" fmla="*/ 16 h 17"/>
                <a:gd name="T40" fmla="*/ 20 w 29"/>
                <a:gd name="T41" fmla="*/ 16 h 17"/>
                <a:gd name="T42" fmla="*/ 20 w 29"/>
                <a:gd name="T43" fmla="*/ 16 h 17"/>
                <a:gd name="T44" fmla="*/ 20 w 29"/>
                <a:gd name="T45" fmla="*/ 16 h 17"/>
                <a:gd name="T46" fmla="*/ 20 w 29"/>
                <a:gd name="T47" fmla="*/ 16 h 17"/>
                <a:gd name="T48" fmla="*/ 20 w 29"/>
                <a:gd name="T49" fmla="*/ 16 h 17"/>
                <a:gd name="T50" fmla="*/ 20 w 29"/>
                <a:gd name="T51" fmla="*/ 16 h 17"/>
                <a:gd name="T52" fmla="*/ 20 w 29"/>
                <a:gd name="T53" fmla="*/ 16 h 17"/>
                <a:gd name="T54" fmla="*/ 20 w 29"/>
                <a:gd name="T5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17">
                  <a:moveTo>
                    <a:pt x="20" y="16"/>
                  </a:moveTo>
                  <a:lnTo>
                    <a:pt x="29" y="12"/>
                  </a:lnTo>
                  <a:lnTo>
                    <a:pt x="21" y="0"/>
                  </a:lnTo>
                  <a:lnTo>
                    <a:pt x="5" y="1"/>
                  </a:lnTo>
                  <a:lnTo>
                    <a:pt x="0" y="7"/>
                  </a:lnTo>
                  <a:lnTo>
                    <a:pt x="1" y="16"/>
                  </a:lnTo>
                  <a:lnTo>
                    <a:pt x="10" y="17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88" name="Freeform 530">
              <a:extLst>
                <a:ext uri="{FF2B5EF4-FFF2-40B4-BE49-F238E27FC236}">
                  <a16:creationId xmlns:a16="http://schemas.microsoft.com/office/drawing/2014/main" id="{A3E4877B-067C-414E-4B1C-1D5634C11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738" y="3337950"/>
              <a:ext cx="177547" cy="163152"/>
            </a:xfrm>
            <a:custGeom>
              <a:avLst/>
              <a:gdLst>
                <a:gd name="T0" fmla="*/ 30 w 37"/>
                <a:gd name="T1" fmla="*/ 0 h 34"/>
                <a:gd name="T2" fmla="*/ 21 w 37"/>
                <a:gd name="T3" fmla="*/ 4 h 34"/>
                <a:gd name="T4" fmla="*/ 11 w 37"/>
                <a:gd name="T5" fmla="*/ 5 h 34"/>
                <a:gd name="T6" fmla="*/ 2 w 37"/>
                <a:gd name="T7" fmla="*/ 4 h 34"/>
                <a:gd name="T8" fmla="*/ 0 w 37"/>
                <a:gd name="T9" fmla="*/ 7 h 34"/>
                <a:gd name="T10" fmla="*/ 8 w 37"/>
                <a:gd name="T11" fmla="*/ 12 h 34"/>
                <a:gd name="T12" fmla="*/ 13 w 37"/>
                <a:gd name="T13" fmla="*/ 24 h 34"/>
                <a:gd name="T14" fmla="*/ 12 w 37"/>
                <a:gd name="T15" fmla="*/ 34 h 34"/>
                <a:gd name="T16" fmla="*/ 25 w 37"/>
                <a:gd name="T17" fmla="*/ 32 h 34"/>
                <a:gd name="T18" fmla="*/ 31 w 37"/>
                <a:gd name="T19" fmla="*/ 19 h 34"/>
                <a:gd name="T20" fmla="*/ 32 w 37"/>
                <a:gd name="T21" fmla="*/ 11 h 34"/>
                <a:gd name="T22" fmla="*/ 37 w 37"/>
                <a:gd name="T23" fmla="*/ 3 h 34"/>
                <a:gd name="T24" fmla="*/ 30 w 37"/>
                <a:gd name="T25" fmla="*/ 0 h 34"/>
                <a:gd name="T26" fmla="*/ 30 w 37"/>
                <a:gd name="T27" fmla="*/ 0 h 34"/>
                <a:gd name="T28" fmla="*/ 30 w 37"/>
                <a:gd name="T29" fmla="*/ 0 h 34"/>
                <a:gd name="T30" fmla="*/ 30 w 37"/>
                <a:gd name="T31" fmla="*/ 0 h 34"/>
                <a:gd name="T32" fmla="*/ 30 w 37"/>
                <a:gd name="T33" fmla="*/ 0 h 34"/>
                <a:gd name="T34" fmla="*/ 30 w 37"/>
                <a:gd name="T35" fmla="*/ 0 h 34"/>
                <a:gd name="T36" fmla="*/ 30 w 37"/>
                <a:gd name="T37" fmla="*/ 0 h 34"/>
                <a:gd name="T38" fmla="*/ 30 w 37"/>
                <a:gd name="T39" fmla="*/ 0 h 34"/>
                <a:gd name="T40" fmla="*/ 30 w 37"/>
                <a:gd name="T41" fmla="*/ 0 h 34"/>
                <a:gd name="T42" fmla="*/ 30 w 37"/>
                <a:gd name="T43" fmla="*/ 0 h 34"/>
                <a:gd name="T44" fmla="*/ 30 w 37"/>
                <a:gd name="T45" fmla="*/ 0 h 34"/>
                <a:gd name="T46" fmla="*/ 30 w 37"/>
                <a:gd name="T47" fmla="*/ 0 h 34"/>
                <a:gd name="T48" fmla="*/ 30 w 37"/>
                <a:gd name="T49" fmla="*/ 0 h 34"/>
                <a:gd name="T50" fmla="*/ 30 w 37"/>
                <a:gd name="T51" fmla="*/ 0 h 34"/>
                <a:gd name="T52" fmla="*/ 30 w 37"/>
                <a:gd name="T53" fmla="*/ 0 h 34"/>
                <a:gd name="T54" fmla="*/ 30 w 37"/>
                <a:gd name="T55" fmla="*/ 0 h 34"/>
                <a:gd name="T56" fmla="*/ 30 w 37"/>
                <a:gd name="T57" fmla="*/ 0 h 34"/>
                <a:gd name="T58" fmla="*/ 30 w 37"/>
                <a:gd name="T59" fmla="*/ 0 h 34"/>
                <a:gd name="T60" fmla="*/ 30 w 37"/>
                <a:gd name="T61" fmla="*/ 0 h 34"/>
                <a:gd name="T62" fmla="*/ 30 w 37"/>
                <a:gd name="T63" fmla="*/ 0 h 34"/>
                <a:gd name="T64" fmla="*/ 30 w 37"/>
                <a:gd name="T6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34">
                  <a:moveTo>
                    <a:pt x="30" y="0"/>
                  </a:moveTo>
                  <a:lnTo>
                    <a:pt x="21" y="4"/>
                  </a:lnTo>
                  <a:lnTo>
                    <a:pt x="11" y="5"/>
                  </a:lnTo>
                  <a:lnTo>
                    <a:pt x="2" y="4"/>
                  </a:lnTo>
                  <a:lnTo>
                    <a:pt x="0" y="7"/>
                  </a:lnTo>
                  <a:lnTo>
                    <a:pt x="8" y="12"/>
                  </a:lnTo>
                  <a:lnTo>
                    <a:pt x="13" y="24"/>
                  </a:lnTo>
                  <a:lnTo>
                    <a:pt x="12" y="34"/>
                  </a:lnTo>
                  <a:lnTo>
                    <a:pt x="25" y="32"/>
                  </a:lnTo>
                  <a:lnTo>
                    <a:pt x="31" y="19"/>
                  </a:lnTo>
                  <a:lnTo>
                    <a:pt x="32" y="11"/>
                  </a:lnTo>
                  <a:lnTo>
                    <a:pt x="37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89" name="Freeform 531">
              <a:extLst>
                <a:ext uri="{FF2B5EF4-FFF2-40B4-BE49-F238E27FC236}">
                  <a16:creationId xmlns:a16="http://schemas.microsoft.com/office/drawing/2014/main" id="{FF52EF0B-ABDF-D591-AD89-9BC1B0CF7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3782" y="3102821"/>
              <a:ext cx="191942" cy="110367"/>
            </a:xfrm>
            <a:custGeom>
              <a:avLst/>
              <a:gdLst>
                <a:gd name="T0" fmla="*/ 14 w 40"/>
                <a:gd name="T1" fmla="*/ 19 h 23"/>
                <a:gd name="T2" fmla="*/ 24 w 40"/>
                <a:gd name="T3" fmla="*/ 23 h 23"/>
                <a:gd name="T4" fmla="*/ 34 w 40"/>
                <a:gd name="T5" fmla="*/ 20 h 23"/>
                <a:gd name="T6" fmla="*/ 40 w 40"/>
                <a:gd name="T7" fmla="*/ 10 h 23"/>
                <a:gd name="T8" fmla="*/ 38 w 40"/>
                <a:gd name="T9" fmla="*/ 0 h 23"/>
                <a:gd name="T10" fmla="*/ 23 w 40"/>
                <a:gd name="T11" fmla="*/ 3 h 23"/>
                <a:gd name="T12" fmla="*/ 7 w 40"/>
                <a:gd name="T13" fmla="*/ 6 h 23"/>
                <a:gd name="T14" fmla="*/ 0 w 40"/>
                <a:gd name="T15" fmla="*/ 11 h 23"/>
                <a:gd name="T16" fmla="*/ 0 w 40"/>
                <a:gd name="T17" fmla="*/ 22 h 23"/>
                <a:gd name="T18" fmla="*/ 14 w 40"/>
                <a:gd name="T19" fmla="*/ 19 h 23"/>
                <a:gd name="T20" fmla="*/ 14 w 40"/>
                <a:gd name="T21" fmla="*/ 19 h 23"/>
                <a:gd name="T22" fmla="*/ 14 w 40"/>
                <a:gd name="T23" fmla="*/ 19 h 23"/>
                <a:gd name="T24" fmla="*/ 14 w 40"/>
                <a:gd name="T25" fmla="*/ 19 h 23"/>
                <a:gd name="T26" fmla="*/ 14 w 40"/>
                <a:gd name="T27" fmla="*/ 19 h 23"/>
                <a:gd name="T28" fmla="*/ 14 w 40"/>
                <a:gd name="T29" fmla="*/ 19 h 23"/>
                <a:gd name="T30" fmla="*/ 14 w 40"/>
                <a:gd name="T31" fmla="*/ 19 h 23"/>
                <a:gd name="T32" fmla="*/ 14 w 40"/>
                <a:gd name="T33" fmla="*/ 19 h 23"/>
                <a:gd name="T34" fmla="*/ 14 w 40"/>
                <a:gd name="T35" fmla="*/ 19 h 23"/>
                <a:gd name="T36" fmla="*/ 14 w 40"/>
                <a:gd name="T37" fmla="*/ 19 h 23"/>
                <a:gd name="T38" fmla="*/ 14 w 40"/>
                <a:gd name="T39" fmla="*/ 19 h 23"/>
                <a:gd name="T40" fmla="*/ 14 w 40"/>
                <a:gd name="T41" fmla="*/ 19 h 23"/>
                <a:gd name="T42" fmla="*/ 14 w 40"/>
                <a:gd name="T43" fmla="*/ 19 h 23"/>
                <a:gd name="T44" fmla="*/ 14 w 40"/>
                <a:gd name="T45" fmla="*/ 19 h 23"/>
                <a:gd name="T46" fmla="*/ 14 w 40"/>
                <a:gd name="T47" fmla="*/ 19 h 23"/>
                <a:gd name="T48" fmla="*/ 14 w 40"/>
                <a:gd name="T49" fmla="*/ 19 h 23"/>
                <a:gd name="T50" fmla="*/ 14 w 40"/>
                <a:gd name="T51" fmla="*/ 19 h 23"/>
                <a:gd name="T52" fmla="*/ 14 w 40"/>
                <a:gd name="T53" fmla="*/ 19 h 23"/>
                <a:gd name="T54" fmla="*/ 14 w 40"/>
                <a:gd name="T55" fmla="*/ 19 h 23"/>
                <a:gd name="T56" fmla="*/ 14 w 40"/>
                <a:gd name="T57" fmla="*/ 19 h 23"/>
                <a:gd name="T58" fmla="*/ 14 w 40"/>
                <a:gd name="T5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23">
                  <a:moveTo>
                    <a:pt x="14" y="19"/>
                  </a:moveTo>
                  <a:lnTo>
                    <a:pt x="24" y="23"/>
                  </a:lnTo>
                  <a:lnTo>
                    <a:pt x="34" y="20"/>
                  </a:lnTo>
                  <a:lnTo>
                    <a:pt x="40" y="10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7" y="6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0" name="Freeform 532">
              <a:extLst>
                <a:ext uri="{FF2B5EF4-FFF2-40B4-BE49-F238E27FC236}">
                  <a16:creationId xmlns:a16="http://schemas.microsoft.com/office/drawing/2014/main" id="{E20E20BE-509C-A80A-B682-8BA3D55B3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947" y="3198793"/>
              <a:ext cx="57583" cy="115166"/>
            </a:xfrm>
            <a:custGeom>
              <a:avLst/>
              <a:gdLst>
                <a:gd name="T0" fmla="*/ 10 w 12"/>
                <a:gd name="T1" fmla="*/ 0 h 24"/>
                <a:gd name="T2" fmla="*/ 0 w 12"/>
                <a:gd name="T3" fmla="*/ 3 h 24"/>
                <a:gd name="T4" fmla="*/ 3 w 12"/>
                <a:gd name="T5" fmla="*/ 8 h 24"/>
                <a:gd name="T6" fmla="*/ 3 w 12"/>
                <a:gd name="T7" fmla="*/ 20 h 24"/>
                <a:gd name="T8" fmla="*/ 7 w 12"/>
                <a:gd name="T9" fmla="*/ 24 h 24"/>
                <a:gd name="T10" fmla="*/ 12 w 12"/>
                <a:gd name="T11" fmla="*/ 18 h 24"/>
                <a:gd name="T12" fmla="*/ 10 w 12"/>
                <a:gd name="T13" fmla="*/ 0 h 24"/>
                <a:gd name="T14" fmla="*/ 10 w 12"/>
                <a:gd name="T15" fmla="*/ 0 h 24"/>
                <a:gd name="T16" fmla="*/ 10 w 12"/>
                <a:gd name="T17" fmla="*/ 0 h 24"/>
                <a:gd name="T18" fmla="*/ 10 w 12"/>
                <a:gd name="T19" fmla="*/ 0 h 24"/>
                <a:gd name="T20" fmla="*/ 10 w 12"/>
                <a:gd name="T21" fmla="*/ 0 h 24"/>
                <a:gd name="T22" fmla="*/ 10 w 12"/>
                <a:gd name="T23" fmla="*/ 0 h 24"/>
                <a:gd name="T24" fmla="*/ 10 w 12"/>
                <a:gd name="T25" fmla="*/ 0 h 24"/>
                <a:gd name="T26" fmla="*/ 10 w 12"/>
                <a:gd name="T27" fmla="*/ 0 h 24"/>
                <a:gd name="T28" fmla="*/ 10 w 12"/>
                <a:gd name="T29" fmla="*/ 0 h 24"/>
                <a:gd name="T30" fmla="*/ 10 w 12"/>
                <a:gd name="T31" fmla="*/ 0 h 24"/>
                <a:gd name="T32" fmla="*/ 10 w 12"/>
                <a:gd name="T33" fmla="*/ 0 h 24"/>
                <a:gd name="T34" fmla="*/ 10 w 12"/>
                <a:gd name="T35" fmla="*/ 0 h 24"/>
                <a:gd name="T36" fmla="*/ 10 w 12"/>
                <a:gd name="T37" fmla="*/ 0 h 24"/>
                <a:gd name="T38" fmla="*/ 10 w 12"/>
                <a:gd name="T39" fmla="*/ 0 h 24"/>
                <a:gd name="T40" fmla="*/ 10 w 12"/>
                <a:gd name="T41" fmla="*/ 0 h 24"/>
                <a:gd name="T42" fmla="*/ 10 w 12"/>
                <a:gd name="T43" fmla="*/ 0 h 24"/>
                <a:gd name="T44" fmla="*/ 10 w 12"/>
                <a:gd name="T45" fmla="*/ 0 h 24"/>
                <a:gd name="T46" fmla="*/ 10 w 12"/>
                <a:gd name="T47" fmla="*/ 0 h 24"/>
                <a:gd name="T48" fmla="*/ 10 w 12"/>
                <a:gd name="T49" fmla="*/ 0 h 24"/>
                <a:gd name="T50" fmla="*/ 10 w 12"/>
                <a:gd name="T51" fmla="*/ 0 h 24"/>
                <a:gd name="T52" fmla="*/ 10 w 12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" h="24">
                  <a:moveTo>
                    <a:pt x="1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3" y="20"/>
                  </a:lnTo>
                  <a:lnTo>
                    <a:pt x="7" y="24"/>
                  </a:lnTo>
                  <a:lnTo>
                    <a:pt x="12" y="1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1" name="Freeform 533">
              <a:extLst>
                <a:ext uri="{FF2B5EF4-FFF2-40B4-BE49-F238E27FC236}">
                  <a16:creationId xmlns:a16="http://schemas.microsoft.com/office/drawing/2014/main" id="{9BB0CEDE-AF19-7C30-571B-F7CAC6D2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3782" y="3193994"/>
              <a:ext cx="129561" cy="115166"/>
            </a:xfrm>
            <a:custGeom>
              <a:avLst/>
              <a:gdLst>
                <a:gd name="T0" fmla="*/ 24 w 27"/>
                <a:gd name="T1" fmla="*/ 4 h 24"/>
                <a:gd name="T2" fmla="*/ 14 w 27"/>
                <a:gd name="T3" fmla="*/ 0 h 24"/>
                <a:gd name="T4" fmla="*/ 0 w 27"/>
                <a:gd name="T5" fmla="*/ 3 h 24"/>
                <a:gd name="T6" fmla="*/ 0 w 27"/>
                <a:gd name="T7" fmla="*/ 8 h 24"/>
                <a:gd name="T8" fmla="*/ 0 w 27"/>
                <a:gd name="T9" fmla="*/ 8 h 24"/>
                <a:gd name="T10" fmla="*/ 3 w 27"/>
                <a:gd name="T11" fmla="*/ 15 h 24"/>
                <a:gd name="T12" fmla="*/ 15 w 27"/>
                <a:gd name="T13" fmla="*/ 22 h 24"/>
                <a:gd name="T14" fmla="*/ 22 w 27"/>
                <a:gd name="T15" fmla="*/ 24 h 24"/>
                <a:gd name="T16" fmla="*/ 27 w 27"/>
                <a:gd name="T17" fmla="*/ 21 h 24"/>
                <a:gd name="T18" fmla="*/ 27 w 27"/>
                <a:gd name="T19" fmla="*/ 9 h 24"/>
                <a:gd name="T20" fmla="*/ 24 w 27"/>
                <a:gd name="T21" fmla="*/ 4 h 24"/>
                <a:gd name="T22" fmla="*/ 24 w 27"/>
                <a:gd name="T23" fmla="*/ 4 h 24"/>
                <a:gd name="T24" fmla="*/ 24 w 27"/>
                <a:gd name="T25" fmla="*/ 4 h 24"/>
                <a:gd name="T26" fmla="*/ 24 w 27"/>
                <a:gd name="T27" fmla="*/ 4 h 24"/>
                <a:gd name="T28" fmla="*/ 24 w 27"/>
                <a:gd name="T29" fmla="*/ 4 h 24"/>
                <a:gd name="T30" fmla="*/ 24 w 27"/>
                <a:gd name="T31" fmla="*/ 4 h 24"/>
                <a:gd name="T32" fmla="*/ 24 w 27"/>
                <a:gd name="T33" fmla="*/ 4 h 24"/>
                <a:gd name="T34" fmla="*/ 24 w 27"/>
                <a:gd name="T35" fmla="*/ 4 h 24"/>
                <a:gd name="T36" fmla="*/ 24 w 27"/>
                <a:gd name="T37" fmla="*/ 4 h 24"/>
                <a:gd name="T38" fmla="*/ 24 w 27"/>
                <a:gd name="T39" fmla="*/ 4 h 24"/>
                <a:gd name="T40" fmla="*/ 24 w 27"/>
                <a:gd name="T41" fmla="*/ 4 h 24"/>
                <a:gd name="T42" fmla="*/ 24 w 27"/>
                <a:gd name="T43" fmla="*/ 4 h 24"/>
                <a:gd name="T44" fmla="*/ 24 w 27"/>
                <a:gd name="T45" fmla="*/ 4 h 24"/>
                <a:gd name="T46" fmla="*/ 24 w 27"/>
                <a:gd name="T47" fmla="*/ 4 h 24"/>
                <a:gd name="T48" fmla="*/ 24 w 27"/>
                <a:gd name="T49" fmla="*/ 4 h 24"/>
                <a:gd name="T50" fmla="*/ 24 w 27"/>
                <a:gd name="T51" fmla="*/ 4 h 24"/>
                <a:gd name="T52" fmla="*/ 24 w 27"/>
                <a:gd name="T53" fmla="*/ 4 h 24"/>
                <a:gd name="T54" fmla="*/ 24 w 27"/>
                <a:gd name="T55" fmla="*/ 4 h 24"/>
                <a:gd name="T56" fmla="*/ 24 w 27"/>
                <a:gd name="T57" fmla="*/ 4 h 24"/>
                <a:gd name="T58" fmla="*/ 24 w 27"/>
                <a:gd name="T59" fmla="*/ 4 h 24"/>
                <a:gd name="T60" fmla="*/ 24 w 27"/>
                <a:gd name="T6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" h="24">
                  <a:moveTo>
                    <a:pt x="24" y="4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15"/>
                  </a:lnTo>
                  <a:lnTo>
                    <a:pt x="15" y="22"/>
                  </a:lnTo>
                  <a:lnTo>
                    <a:pt x="22" y="24"/>
                  </a:lnTo>
                  <a:lnTo>
                    <a:pt x="27" y="21"/>
                  </a:lnTo>
                  <a:lnTo>
                    <a:pt x="27" y="9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292" name="Freeform 534">
              <a:extLst>
                <a:ext uri="{FF2B5EF4-FFF2-40B4-BE49-F238E27FC236}">
                  <a16:creationId xmlns:a16="http://schemas.microsoft.com/office/drawing/2014/main" id="{1C4754E0-8B10-D1D0-BC8F-1D0F5533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1149" y="3477110"/>
              <a:ext cx="244726" cy="163152"/>
            </a:xfrm>
            <a:custGeom>
              <a:avLst/>
              <a:gdLst>
                <a:gd name="T0" fmla="*/ 38 w 51"/>
                <a:gd name="T1" fmla="*/ 34 h 34"/>
                <a:gd name="T2" fmla="*/ 47 w 51"/>
                <a:gd name="T3" fmla="*/ 25 h 34"/>
                <a:gd name="T4" fmla="*/ 44 w 51"/>
                <a:gd name="T5" fmla="*/ 15 h 34"/>
                <a:gd name="T6" fmla="*/ 51 w 51"/>
                <a:gd name="T7" fmla="*/ 12 h 34"/>
                <a:gd name="T8" fmla="*/ 48 w 51"/>
                <a:gd name="T9" fmla="*/ 1 h 34"/>
                <a:gd name="T10" fmla="*/ 36 w 51"/>
                <a:gd name="T11" fmla="*/ 0 h 34"/>
                <a:gd name="T12" fmla="*/ 18 w 51"/>
                <a:gd name="T13" fmla="*/ 14 h 34"/>
                <a:gd name="T14" fmla="*/ 13 w 51"/>
                <a:gd name="T15" fmla="*/ 12 h 34"/>
                <a:gd name="T16" fmla="*/ 0 w 51"/>
                <a:gd name="T17" fmla="*/ 25 h 34"/>
                <a:gd name="T18" fmla="*/ 38 w 51"/>
                <a:gd name="T19" fmla="*/ 34 h 34"/>
                <a:gd name="T20" fmla="*/ 38 w 51"/>
                <a:gd name="T21" fmla="*/ 34 h 34"/>
                <a:gd name="T22" fmla="*/ 38 w 51"/>
                <a:gd name="T23" fmla="*/ 34 h 34"/>
                <a:gd name="T24" fmla="*/ 38 w 51"/>
                <a:gd name="T25" fmla="*/ 34 h 34"/>
                <a:gd name="T26" fmla="*/ 38 w 51"/>
                <a:gd name="T27" fmla="*/ 34 h 34"/>
                <a:gd name="T28" fmla="*/ 38 w 51"/>
                <a:gd name="T29" fmla="*/ 34 h 34"/>
                <a:gd name="T30" fmla="*/ 38 w 51"/>
                <a:gd name="T31" fmla="*/ 34 h 34"/>
                <a:gd name="T32" fmla="*/ 38 w 51"/>
                <a:gd name="T33" fmla="*/ 34 h 34"/>
                <a:gd name="T34" fmla="*/ 38 w 51"/>
                <a:gd name="T35" fmla="*/ 34 h 34"/>
                <a:gd name="T36" fmla="*/ 38 w 51"/>
                <a:gd name="T37" fmla="*/ 34 h 34"/>
                <a:gd name="T38" fmla="*/ 38 w 51"/>
                <a:gd name="T39" fmla="*/ 34 h 34"/>
                <a:gd name="T40" fmla="*/ 38 w 51"/>
                <a:gd name="T41" fmla="*/ 34 h 34"/>
                <a:gd name="T42" fmla="*/ 38 w 51"/>
                <a:gd name="T43" fmla="*/ 34 h 34"/>
                <a:gd name="T44" fmla="*/ 38 w 51"/>
                <a:gd name="T45" fmla="*/ 34 h 34"/>
                <a:gd name="T46" fmla="*/ 38 w 51"/>
                <a:gd name="T47" fmla="*/ 34 h 34"/>
                <a:gd name="T48" fmla="*/ 38 w 51"/>
                <a:gd name="T49" fmla="*/ 34 h 34"/>
                <a:gd name="T50" fmla="*/ 38 w 51"/>
                <a:gd name="T51" fmla="*/ 34 h 34"/>
                <a:gd name="T52" fmla="*/ 38 w 51"/>
                <a:gd name="T53" fmla="*/ 34 h 34"/>
                <a:gd name="T54" fmla="*/ 38 w 51"/>
                <a:gd name="T55" fmla="*/ 34 h 34"/>
                <a:gd name="T56" fmla="*/ 38 w 51"/>
                <a:gd name="T57" fmla="*/ 34 h 34"/>
                <a:gd name="T58" fmla="*/ 38 w 51"/>
                <a:gd name="T5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34">
                  <a:moveTo>
                    <a:pt x="38" y="34"/>
                  </a:moveTo>
                  <a:lnTo>
                    <a:pt x="47" y="25"/>
                  </a:lnTo>
                  <a:lnTo>
                    <a:pt x="44" y="15"/>
                  </a:lnTo>
                  <a:lnTo>
                    <a:pt x="51" y="12"/>
                  </a:lnTo>
                  <a:lnTo>
                    <a:pt x="48" y="1"/>
                  </a:lnTo>
                  <a:lnTo>
                    <a:pt x="36" y="0"/>
                  </a:lnTo>
                  <a:lnTo>
                    <a:pt x="18" y="14"/>
                  </a:lnTo>
                  <a:lnTo>
                    <a:pt x="13" y="12"/>
                  </a:lnTo>
                  <a:lnTo>
                    <a:pt x="0" y="2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3" name="Freeform 535">
              <a:extLst>
                <a:ext uri="{FF2B5EF4-FFF2-40B4-BE49-F238E27FC236}">
                  <a16:creationId xmlns:a16="http://schemas.microsoft.com/office/drawing/2014/main" id="{94FABCBF-31FC-6F84-2B9F-91BDA1732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119" y="3112418"/>
              <a:ext cx="191942" cy="119964"/>
            </a:xfrm>
            <a:custGeom>
              <a:avLst/>
              <a:gdLst>
                <a:gd name="T0" fmla="*/ 28 w 40"/>
                <a:gd name="T1" fmla="*/ 22 h 25"/>
                <a:gd name="T2" fmla="*/ 30 w 40"/>
                <a:gd name="T3" fmla="*/ 15 h 25"/>
                <a:gd name="T4" fmla="*/ 40 w 40"/>
                <a:gd name="T5" fmla="*/ 8 h 25"/>
                <a:gd name="T6" fmla="*/ 37 w 40"/>
                <a:gd name="T7" fmla="*/ 0 h 25"/>
                <a:gd name="T8" fmla="*/ 18 w 40"/>
                <a:gd name="T9" fmla="*/ 4 h 25"/>
                <a:gd name="T10" fmla="*/ 0 w 40"/>
                <a:gd name="T11" fmla="*/ 15 h 25"/>
                <a:gd name="T12" fmla="*/ 14 w 40"/>
                <a:gd name="T13" fmla="*/ 25 h 25"/>
                <a:gd name="T14" fmla="*/ 28 w 40"/>
                <a:gd name="T15" fmla="*/ 22 h 25"/>
                <a:gd name="T16" fmla="*/ 28 w 40"/>
                <a:gd name="T17" fmla="*/ 22 h 25"/>
                <a:gd name="T18" fmla="*/ 28 w 40"/>
                <a:gd name="T19" fmla="*/ 22 h 25"/>
                <a:gd name="T20" fmla="*/ 28 w 40"/>
                <a:gd name="T21" fmla="*/ 22 h 25"/>
                <a:gd name="T22" fmla="*/ 28 w 40"/>
                <a:gd name="T23" fmla="*/ 22 h 25"/>
                <a:gd name="T24" fmla="*/ 28 w 40"/>
                <a:gd name="T25" fmla="*/ 22 h 25"/>
                <a:gd name="T26" fmla="*/ 28 w 40"/>
                <a:gd name="T27" fmla="*/ 22 h 25"/>
                <a:gd name="T28" fmla="*/ 28 w 40"/>
                <a:gd name="T29" fmla="*/ 22 h 25"/>
                <a:gd name="T30" fmla="*/ 28 w 40"/>
                <a:gd name="T31" fmla="*/ 22 h 25"/>
                <a:gd name="T32" fmla="*/ 28 w 40"/>
                <a:gd name="T33" fmla="*/ 22 h 25"/>
                <a:gd name="T34" fmla="*/ 28 w 40"/>
                <a:gd name="T35" fmla="*/ 22 h 25"/>
                <a:gd name="T36" fmla="*/ 28 w 40"/>
                <a:gd name="T37" fmla="*/ 22 h 25"/>
                <a:gd name="T38" fmla="*/ 28 w 40"/>
                <a:gd name="T39" fmla="*/ 22 h 25"/>
                <a:gd name="T40" fmla="*/ 28 w 40"/>
                <a:gd name="T41" fmla="*/ 22 h 25"/>
                <a:gd name="T42" fmla="*/ 28 w 40"/>
                <a:gd name="T43" fmla="*/ 22 h 25"/>
                <a:gd name="T44" fmla="*/ 28 w 40"/>
                <a:gd name="T45" fmla="*/ 22 h 25"/>
                <a:gd name="T46" fmla="*/ 28 w 40"/>
                <a:gd name="T47" fmla="*/ 22 h 25"/>
                <a:gd name="T48" fmla="*/ 28 w 40"/>
                <a:gd name="T49" fmla="*/ 22 h 25"/>
                <a:gd name="T50" fmla="*/ 28 w 40"/>
                <a:gd name="T51" fmla="*/ 22 h 25"/>
                <a:gd name="T52" fmla="*/ 28 w 40"/>
                <a:gd name="T53" fmla="*/ 22 h 25"/>
                <a:gd name="T54" fmla="*/ 28 w 40"/>
                <a:gd name="T5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25">
                  <a:moveTo>
                    <a:pt x="28" y="22"/>
                  </a:moveTo>
                  <a:lnTo>
                    <a:pt x="30" y="15"/>
                  </a:lnTo>
                  <a:lnTo>
                    <a:pt x="40" y="8"/>
                  </a:lnTo>
                  <a:lnTo>
                    <a:pt x="37" y="0"/>
                  </a:lnTo>
                  <a:lnTo>
                    <a:pt x="18" y="4"/>
                  </a:lnTo>
                  <a:lnTo>
                    <a:pt x="0" y="15"/>
                  </a:lnTo>
                  <a:lnTo>
                    <a:pt x="14" y="25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4" name="Freeform 536">
              <a:extLst>
                <a:ext uri="{FF2B5EF4-FFF2-40B4-BE49-F238E27FC236}">
                  <a16:creationId xmlns:a16="http://schemas.microsoft.com/office/drawing/2014/main" id="{BD9E50DF-B998-BCA3-CB8B-00B3ACCDD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9279" y="3385936"/>
              <a:ext cx="76776" cy="71978"/>
            </a:xfrm>
            <a:custGeom>
              <a:avLst/>
              <a:gdLst>
                <a:gd name="T0" fmla="*/ 9 w 16"/>
                <a:gd name="T1" fmla="*/ 0 h 15"/>
                <a:gd name="T2" fmla="*/ 2 w 16"/>
                <a:gd name="T3" fmla="*/ 2 h 15"/>
                <a:gd name="T4" fmla="*/ 0 w 16"/>
                <a:gd name="T5" fmla="*/ 9 h 15"/>
                <a:gd name="T6" fmla="*/ 5 w 16"/>
                <a:gd name="T7" fmla="*/ 15 h 15"/>
                <a:gd name="T8" fmla="*/ 12 w 16"/>
                <a:gd name="T9" fmla="*/ 15 h 15"/>
                <a:gd name="T10" fmla="*/ 15 w 16"/>
                <a:gd name="T11" fmla="*/ 10 h 15"/>
                <a:gd name="T12" fmla="*/ 16 w 16"/>
                <a:gd name="T13" fmla="*/ 5 h 15"/>
                <a:gd name="T14" fmla="*/ 9 w 16"/>
                <a:gd name="T15" fmla="*/ 0 h 15"/>
                <a:gd name="T16" fmla="*/ 9 w 16"/>
                <a:gd name="T17" fmla="*/ 0 h 15"/>
                <a:gd name="T18" fmla="*/ 9 w 16"/>
                <a:gd name="T19" fmla="*/ 0 h 15"/>
                <a:gd name="T20" fmla="*/ 9 w 16"/>
                <a:gd name="T21" fmla="*/ 0 h 15"/>
                <a:gd name="T22" fmla="*/ 9 w 16"/>
                <a:gd name="T23" fmla="*/ 0 h 15"/>
                <a:gd name="T24" fmla="*/ 9 w 16"/>
                <a:gd name="T25" fmla="*/ 0 h 15"/>
                <a:gd name="T26" fmla="*/ 9 w 16"/>
                <a:gd name="T27" fmla="*/ 0 h 15"/>
                <a:gd name="T28" fmla="*/ 9 w 16"/>
                <a:gd name="T29" fmla="*/ 0 h 15"/>
                <a:gd name="T30" fmla="*/ 9 w 16"/>
                <a:gd name="T31" fmla="*/ 0 h 15"/>
                <a:gd name="T32" fmla="*/ 9 w 16"/>
                <a:gd name="T33" fmla="*/ 0 h 15"/>
                <a:gd name="T34" fmla="*/ 9 w 16"/>
                <a:gd name="T35" fmla="*/ 0 h 15"/>
                <a:gd name="T36" fmla="*/ 9 w 16"/>
                <a:gd name="T37" fmla="*/ 0 h 15"/>
                <a:gd name="T38" fmla="*/ 9 w 16"/>
                <a:gd name="T39" fmla="*/ 0 h 15"/>
                <a:gd name="T40" fmla="*/ 9 w 16"/>
                <a:gd name="T41" fmla="*/ 0 h 15"/>
                <a:gd name="T42" fmla="*/ 9 w 16"/>
                <a:gd name="T43" fmla="*/ 0 h 15"/>
                <a:gd name="T44" fmla="*/ 9 w 16"/>
                <a:gd name="T45" fmla="*/ 0 h 15"/>
                <a:gd name="T46" fmla="*/ 9 w 16"/>
                <a:gd name="T47" fmla="*/ 0 h 15"/>
                <a:gd name="T48" fmla="*/ 9 w 16"/>
                <a:gd name="T49" fmla="*/ 0 h 15"/>
                <a:gd name="T50" fmla="*/ 9 w 16"/>
                <a:gd name="T51" fmla="*/ 0 h 15"/>
                <a:gd name="T52" fmla="*/ 9 w 16"/>
                <a:gd name="T53" fmla="*/ 0 h 15"/>
                <a:gd name="T54" fmla="*/ 9 w 16"/>
                <a:gd name="T5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5">
                  <a:moveTo>
                    <a:pt x="9" y="0"/>
                  </a:moveTo>
                  <a:lnTo>
                    <a:pt x="2" y="2"/>
                  </a:lnTo>
                  <a:lnTo>
                    <a:pt x="0" y="9"/>
                  </a:lnTo>
                  <a:lnTo>
                    <a:pt x="5" y="15"/>
                  </a:lnTo>
                  <a:lnTo>
                    <a:pt x="12" y="15"/>
                  </a:lnTo>
                  <a:lnTo>
                    <a:pt x="15" y="10"/>
                  </a:lnTo>
                  <a:lnTo>
                    <a:pt x="16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5" name="Freeform 537">
              <a:extLst>
                <a:ext uri="{FF2B5EF4-FFF2-40B4-BE49-F238E27FC236}">
                  <a16:creationId xmlns:a16="http://schemas.microsoft.com/office/drawing/2014/main" id="{828559EA-91FB-AC5A-64DD-3045A3B7D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933" y="3184398"/>
              <a:ext cx="110367" cy="100770"/>
            </a:xfrm>
            <a:custGeom>
              <a:avLst/>
              <a:gdLst>
                <a:gd name="T0" fmla="*/ 9 w 23"/>
                <a:gd name="T1" fmla="*/ 0 h 21"/>
                <a:gd name="T2" fmla="*/ 0 w 23"/>
                <a:gd name="T3" fmla="*/ 3 h 21"/>
                <a:gd name="T4" fmla="*/ 2 w 23"/>
                <a:gd name="T5" fmla="*/ 21 h 21"/>
                <a:gd name="T6" fmla="*/ 18 w 23"/>
                <a:gd name="T7" fmla="*/ 20 h 21"/>
                <a:gd name="T8" fmla="*/ 23 w 23"/>
                <a:gd name="T9" fmla="*/ 10 h 21"/>
                <a:gd name="T10" fmla="*/ 9 w 23"/>
                <a:gd name="T11" fmla="*/ 0 h 21"/>
                <a:gd name="T12" fmla="*/ 9 w 23"/>
                <a:gd name="T13" fmla="*/ 0 h 21"/>
                <a:gd name="T14" fmla="*/ 9 w 23"/>
                <a:gd name="T15" fmla="*/ 0 h 21"/>
                <a:gd name="T16" fmla="*/ 9 w 23"/>
                <a:gd name="T17" fmla="*/ 0 h 21"/>
                <a:gd name="T18" fmla="*/ 9 w 23"/>
                <a:gd name="T19" fmla="*/ 0 h 21"/>
                <a:gd name="T20" fmla="*/ 9 w 23"/>
                <a:gd name="T21" fmla="*/ 0 h 21"/>
                <a:gd name="T22" fmla="*/ 9 w 23"/>
                <a:gd name="T23" fmla="*/ 0 h 21"/>
                <a:gd name="T24" fmla="*/ 9 w 23"/>
                <a:gd name="T25" fmla="*/ 0 h 21"/>
                <a:gd name="T26" fmla="*/ 9 w 23"/>
                <a:gd name="T27" fmla="*/ 0 h 21"/>
                <a:gd name="T28" fmla="*/ 9 w 23"/>
                <a:gd name="T29" fmla="*/ 0 h 21"/>
                <a:gd name="T30" fmla="*/ 9 w 23"/>
                <a:gd name="T31" fmla="*/ 0 h 21"/>
                <a:gd name="T32" fmla="*/ 9 w 23"/>
                <a:gd name="T33" fmla="*/ 0 h 21"/>
                <a:gd name="T34" fmla="*/ 9 w 23"/>
                <a:gd name="T35" fmla="*/ 0 h 21"/>
                <a:gd name="T36" fmla="*/ 9 w 23"/>
                <a:gd name="T37" fmla="*/ 0 h 21"/>
                <a:gd name="T38" fmla="*/ 9 w 23"/>
                <a:gd name="T39" fmla="*/ 0 h 21"/>
                <a:gd name="T40" fmla="*/ 9 w 23"/>
                <a:gd name="T41" fmla="*/ 0 h 21"/>
                <a:gd name="T42" fmla="*/ 9 w 23"/>
                <a:gd name="T43" fmla="*/ 0 h 21"/>
                <a:gd name="T44" fmla="*/ 9 w 23"/>
                <a:gd name="T45" fmla="*/ 0 h 21"/>
                <a:gd name="T46" fmla="*/ 9 w 23"/>
                <a:gd name="T47" fmla="*/ 0 h 21"/>
                <a:gd name="T48" fmla="*/ 9 w 23"/>
                <a:gd name="T49" fmla="*/ 0 h 21"/>
                <a:gd name="T50" fmla="*/ 9 w 23"/>
                <a:gd name="T5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21">
                  <a:moveTo>
                    <a:pt x="9" y="0"/>
                  </a:moveTo>
                  <a:lnTo>
                    <a:pt x="0" y="3"/>
                  </a:lnTo>
                  <a:lnTo>
                    <a:pt x="2" y="21"/>
                  </a:lnTo>
                  <a:lnTo>
                    <a:pt x="18" y="20"/>
                  </a:lnTo>
                  <a:lnTo>
                    <a:pt x="23" y="1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6" name="Freeform 538">
              <a:extLst>
                <a:ext uri="{FF2B5EF4-FFF2-40B4-BE49-F238E27FC236}">
                  <a16:creationId xmlns:a16="http://schemas.microsoft.com/office/drawing/2014/main" id="{2893EFC0-CCCD-EAD9-9604-86325A9DD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674" y="3265972"/>
              <a:ext cx="105569" cy="143958"/>
            </a:xfrm>
            <a:custGeom>
              <a:avLst/>
              <a:gdLst>
                <a:gd name="T0" fmla="*/ 16 w 22"/>
                <a:gd name="T1" fmla="*/ 9 h 30"/>
                <a:gd name="T2" fmla="*/ 18 w 22"/>
                <a:gd name="T3" fmla="*/ 4 h 30"/>
                <a:gd name="T4" fmla="*/ 16 w 22"/>
                <a:gd name="T5" fmla="*/ 0 h 30"/>
                <a:gd name="T6" fmla="*/ 5 w 22"/>
                <a:gd name="T7" fmla="*/ 0 h 30"/>
                <a:gd name="T8" fmla="*/ 7 w 22"/>
                <a:gd name="T9" fmla="*/ 10 h 30"/>
                <a:gd name="T10" fmla="*/ 0 w 22"/>
                <a:gd name="T11" fmla="*/ 15 h 30"/>
                <a:gd name="T12" fmla="*/ 6 w 22"/>
                <a:gd name="T13" fmla="*/ 25 h 30"/>
                <a:gd name="T14" fmla="*/ 13 w 22"/>
                <a:gd name="T15" fmla="*/ 30 h 30"/>
                <a:gd name="T16" fmla="*/ 22 w 22"/>
                <a:gd name="T17" fmla="*/ 24 h 30"/>
                <a:gd name="T18" fmla="*/ 17 w 22"/>
                <a:gd name="T19" fmla="*/ 21 h 30"/>
                <a:gd name="T20" fmla="*/ 16 w 22"/>
                <a:gd name="T21" fmla="*/ 9 h 30"/>
                <a:gd name="T22" fmla="*/ 16 w 22"/>
                <a:gd name="T23" fmla="*/ 9 h 30"/>
                <a:gd name="T24" fmla="*/ 16 w 22"/>
                <a:gd name="T25" fmla="*/ 9 h 30"/>
                <a:gd name="T26" fmla="*/ 16 w 22"/>
                <a:gd name="T27" fmla="*/ 9 h 30"/>
                <a:gd name="T28" fmla="*/ 16 w 22"/>
                <a:gd name="T29" fmla="*/ 9 h 30"/>
                <a:gd name="T30" fmla="*/ 16 w 22"/>
                <a:gd name="T31" fmla="*/ 9 h 30"/>
                <a:gd name="T32" fmla="*/ 16 w 22"/>
                <a:gd name="T33" fmla="*/ 9 h 30"/>
                <a:gd name="T34" fmla="*/ 16 w 22"/>
                <a:gd name="T35" fmla="*/ 9 h 30"/>
                <a:gd name="T36" fmla="*/ 16 w 22"/>
                <a:gd name="T37" fmla="*/ 9 h 30"/>
                <a:gd name="T38" fmla="*/ 16 w 22"/>
                <a:gd name="T39" fmla="*/ 9 h 30"/>
                <a:gd name="T40" fmla="*/ 16 w 22"/>
                <a:gd name="T41" fmla="*/ 9 h 30"/>
                <a:gd name="T42" fmla="*/ 16 w 22"/>
                <a:gd name="T43" fmla="*/ 9 h 30"/>
                <a:gd name="T44" fmla="*/ 16 w 22"/>
                <a:gd name="T45" fmla="*/ 9 h 30"/>
                <a:gd name="T46" fmla="*/ 16 w 22"/>
                <a:gd name="T47" fmla="*/ 9 h 30"/>
                <a:gd name="T48" fmla="*/ 16 w 22"/>
                <a:gd name="T49" fmla="*/ 9 h 30"/>
                <a:gd name="T50" fmla="*/ 16 w 22"/>
                <a:gd name="T51" fmla="*/ 9 h 30"/>
                <a:gd name="T52" fmla="*/ 16 w 22"/>
                <a:gd name="T53" fmla="*/ 9 h 30"/>
                <a:gd name="T54" fmla="*/ 16 w 22"/>
                <a:gd name="T55" fmla="*/ 9 h 30"/>
                <a:gd name="T56" fmla="*/ 16 w 22"/>
                <a:gd name="T57" fmla="*/ 9 h 30"/>
                <a:gd name="T58" fmla="*/ 16 w 22"/>
                <a:gd name="T59" fmla="*/ 9 h 30"/>
                <a:gd name="T60" fmla="*/ 16 w 22"/>
                <a:gd name="T6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30">
                  <a:moveTo>
                    <a:pt x="16" y="9"/>
                  </a:moveTo>
                  <a:lnTo>
                    <a:pt x="18" y="4"/>
                  </a:lnTo>
                  <a:lnTo>
                    <a:pt x="16" y="0"/>
                  </a:lnTo>
                  <a:lnTo>
                    <a:pt x="5" y="0"/>
                  </a:lnTo>
                  <a:lnTo>
                    <a:pt x="7" y="10"/>
                  </a:lnTo>
                  <a:lnTo>
                    <a:pt x="0" y="15"/>
                  </a:lnTo>
                  <a:lnTo>
                    <a:pt x="6" y="25"/>
                  </a:lnTo>
                  <a:lnTo>
                    <a:pt x="13" y="30"/>
                  </a:lnTo>
                  <a:lnTo>
                    <a:pt x="22" y="24"/>
                  </a:lnTo>
                  <a:lnTo>
                    <a:pt x="17" y="21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7" name="Freeform 539">
              <a:extLst>
                <a:ext uri="{FF2B5EF4-FFF2-40B4-BE49-F238E27FC236}">
                  <a16:creationId xmlns:a16="http://schemas.microsoft.com/office/drawing/2014/main" id="{CF6E18A6-DD6F-DFFC-ECDF-BB667DF3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450" y="3280368"/>
              <a:ext cx="67180" cy="100770"/>
            </a:xfrm>
            <a:custGeom>
              <a:avLst/>
              <a:gdLst>
                <a:gd name="T0" fmla="*/ 0 w 14"/>
                <a:gd name="T1" fmla="*/ 6 h 21"/>
                <a:gd name="T2" fmla="*/ 1 w 14"/>
                <a:gd name="T3" fmla="*/ 18 h 21"/>
                <a:gd name="T4" fmla="*/ 6 w 14"/>
                <a:gd name="T5" fmla="*/ 21 h 21"/>
                <a:gd name="T6" fmla="*/ 14 w 14"/>
                <a:gd name="T7" fmla="*/ 16 h 21"/>
                <a:gd name="T8" fmla="*/ 14 w 14"/>
                <a:gd name="T9" fmla="*/ 13 h 21"/>
                <a:gd name="T10" fmla="*/ 10 w 14"/>
                <a:gd name="T11" fmla="*/ 3 h 21"/>
                <a:gd name="T12" fmla="*/ 13 w 14"/>
                <a:gd name="T13" fmla="*/ 0 h 21"/>
                <a:gd name="T14" fmla="*/ 2 w 14"/>
                <a:gd name="T15" fmla="*/ 1 h 21"/>
                <a:gd name="T16" fmla="*/ 0 w 14"/>
                <a:gd name="T17" fmla="*/ 6 h 21"/>
                <a:gd name="T18" fmla="*/ 0 w 14"/>
                <a:gd name="T19" fmla="*/ 6 h 21"/>
                <a:gd name="T20" fmla="*/ 0 w 14"/>
                <a:gd name="T21" fmla="*/ 6 h 21"/>
                <a:gd name="T22" fmla="*/ 0 w 14"/>
                <a:gd name="T23" fmla="*/ 6 h 21"/>
                <a:gd name="T24" fmla="*/ 0 w 14"/>
                <a:gd name="T25" fmla="*/ 6 h 21"/>
                <a:gd name="T26" fmla="*/ 0 w 14"/>
                <a:gd name="T27" fmla="*/ 6 h 21"/>
                <a:gd name="T28" fmla="*/ 0 w 14"/>
                <a:gd name="T29" fmla="*/ 6 h 21"/>
                <a:gd name="T30" fmla="*/ 0 w 14"/>
                <a:gd name="T31" fmla="*/ 6 h 21"/>
                <a:gd name="T32" fmla="*/ 0 w 14"/>
                <a:gd name="T33" fmla="*/ 6 h 21"/>
                <a:gd name="T34" fmla="*/ 0 w 14"/>
                <a:gd name="T35" fmla="*/ 6 h 21"/>
                <a:gd name="T36" fmla="*/ 0 w 14"/>
                <a:gd name="T37" fmla="*/ 6 h 21"/>
                <a:gd name="T38" fmla="*/ 0 w 14"/>
                <a:gd name="T39" fmla="*/ 6 h 21"/>
                <a:gd name="T40" fmla="*/ 0 w 14"/>
                <a:gd name="T41" fmla="*/ 6 h 21"/>
                <a:gd name="T42" fmla="*/ 0 w 14"/>
                <a:gd name="T43" fmla="*/ 6 h 21"/>
                <a:gd name="T44" fmla="*/ 0 w 14"/>
                <a:gd name="T45" fmla="*/ 6 h 21"/>
                <a:gd name="T46" fmla="*/ 0 w 14"/>
                <a:gd name="T47" fmla="*/ 6 h 21"/>
                <a:gd name="T48" fmla="*/ 0 w 14"/>
                <a:gd name="T49" fmla="*/ 6 h 21"/>
                <a:gd name="T50" fmla="*/ 0 w 14"/>
                <a:gd name="T51" fmla="*/ 6 h 21"/>
                <a:gd name="T52" fmla="*/ 0 w 14"/>
                <a:gd name="T53" fmla="*/ 6 h 21"/>
                <a:gd name="T54" fmla="*/ 0 w 14"/>
                <a:gd name="T55" fmla="*/ 6 h 21"/>
                <a:gd name="T56" fmla="*/ 0 w 14"/>
                <a:gd name="T5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21">
                  <a:moveTo>
                    <a:pt x="0" y="6"/>
                  </a:moveTo>
                  <a:lnTo>
                    <a:pt x="1" y="18"/>
                  </a:lnTo>
                  <a:lnTo>
                    <a:pt x="6" y="21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8" name="Freeform 540">
              <a:extLst>
                <a:ext uri="{FF2B5EF4-FFF2-40B4-BE49-F238E27FC236}">
                  <a16:creationId xmlns:a16="http://schemas.microsoft.com/office/drawing/2014/main" id="{B9BA25BA-420E-AAC1-7CF6-BC2219C7B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450" y="3136412"/>
              <a:ext cx="172748" cy="148756"/>
            </a:xfrm>
            <a:custGeom>
              <a:avLst/>
              <a:gdLst>
                <a:gd name="T0" fmla="*/ 2 w 36"/>
                <a:gd name="T1" fmla="*/ 31 h 31"/>
                <a:gd name="T2" fmla="*/ 13 w 36"/>
                <a:gd name="T3" fmla="*/ 30 h 31"/>
                <a:gd name="T4" fmla="*/ 36 w 36"/>
                <a:gd name="T5" fmla="*/ 13 h 31"/>
                <a:gd name="T6" fmla="*/ 31 w 36"/>
                <a:gd name="T7" fmla="*/ 11 h 31"/>
                <a:gd name="T8" fmla="*/ 26 w 36"/>
                <a:gd name="T9" fmla="*/ 6 h 31"/>
                <a:gd name="T10" fmla="*/ 19 w 36"/>
                <a:gd name="T11" fmla="*/ 1 h 31"/>
                <a:gd name="T12" fmla="*/ 15 w 36"/>
                <a:gd name="T13" fmla="*/ 0 h 31"/>
                <a:gd name="T14" fmla="*/ 9 w 36"/>
                <a:gd name="T15" fmla="*/ 16 h 31"/>
                <a:gd name="T16" fmla="*/ 0 w 36"/>
                <a:gd name="T17" fmla="*/ 27 h 31"/>
                <a:gd name="T18" fmla="*/ 2 w 36"/>
                <a:gd name="T19" fmla="*/ 31 h 31"/>
                <a:gd name="T20" fmla="*/ 2 w 36"/>
                <a:gd name="T21" fmla="*/ 31 h 31"/>
                <a:gd name="T22" fmla="*/ 2 w 36"/>
                <a:gd name="T23" fmla="*/ 31 h 31"/>
                <a:gd name="T24" fmla="*/ 2 w 36"/>
                <a:gd name="T25" fmla="*/ 31 h 31"/>
                <a:gd name="T26" fmla="*/ 2 w 36"/>
                <a:gd name="T27" fmla="*/ 31 h 31"/>
                <a:gd name="T28" fmla="*/ 2 w 36"/>
                <a:gd name="T29" fmla="*/ 31 h 31"/>
                <a:gd name="T30" fmla="*/ 2 w 36"/>
                <a:gd name="T31" fmla="*/ 31 h 31"/>
                <a:gd name="T32" fmla="*/ 2 w 36"/>
                <a:gd name="T33" fmla="*/ 31 h 31"/>
                <a:gd name="T34" fmla="*/ 2 w 36"/>
                <a:gd name="T35" fmla="*/ 31 h 31"/>
                <a:gd name="T36" fmla="*/ 2 w 36"/>
                <a:gd name="T37" fmla="*/ 31 h 31"/>
                <a:gd name="T38" fmla="*/ 2 w 36"/>
                <a:gd name="T39" fmla="*/ 31 h 31"/>
                <a:gd name="T40" fmla="*/ 2 w 36"/>
                <a:gd name="T41" fmla="*/ 31 h 31"/>
                <a:gd name="T42" fmla="*/ 2 w 36"/>
                <a:gd name="T43" fmla="*/ 31 h 31"/>
                <a:gd name="T44" fmla="*/ 2 w 36"/>
                <a:gd name="T45" fmla="*/ 31 h 31"/>
                <a:gd name="T46" fmla="*/ 2 w 36"/>
                <a:gd name="T47" fmla="*/ 31 h 31"/>
                <a:gd name="T48" fmla="*/ 2 w 36"/>
                <a:gd name="T49" fmla="*/ 31 h 31"/>
                <a:gd name="T50" fmla="*/ 2 w 36"/>
                <a:gd name="T51" fmla="*/ 31 h 31"/>
                <a:gd name="T52" fmla="*/ 2 w 36"/>
                <a:gd name="T53" fmla="*/ 31 h 31"/>
                <a:gd name="T54" fmla="*/ 2 w 36"/>
                <a:gd name="T55" fmla="*/ 31 h 31"/>
                <a:gd name="T56" fmla="*/ 2 w 36"/>
                <a:gd name="T57" fmla="*/ 31 h 31"/>
                <a:gd name="T58" fmla="*/ 2 w 36"/>
                <a:gd name="T5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31">
                  <a:moveTo>
                    <a:pt x="2" y="31"/>
                  </a:moveTo>
                  <a:lnTo>
                    <a:pt x="13" y="30"/>
                  </a:lnTo>
                  <a:lnTo>
                    <a:pt x="36" y="13"/>
                  </a:lnTo>
                  <a:lnTo>
                    <a:pt x="31" y="11"/>
                  </a:lnTo>
                  <a:lnTo>
                    <a:pt x="26" y="6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9" y="1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299" name="Freeform 541">
              <a:extLst>
                <a:ext uri="{FF2B5EF4-FFF2-40B4-BE49-F238E27FC236}">
                  <a16:creationId xmlns:a16="http://schemas.microsoft.com/office/drawing/2014/main" id="{669FBC32-6202-A307-37A4-157AD7DCD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07" y="3217986"/>
              <a:ext cx="143958" cy="134359"/>
            </a:xfrm>
            <a:custGeom>
              <a:avLst/>
              <a:gdLst>
                <a:gd name="T0" fmla="*/ 30 w 30"/>
                <a:gd name="T1" fmla="*/ 20 h 28"/>
                <a:gd name="T2" fmla="*/ 28 w 30"/>
                <a:gd name="T3" fmla="*/ 10 h 28"/>
                <a:gd name="T4" fmla="*/ 19 w 30"/>
                <a:gd name="T5" fmla="*/ 0 h 28"/>
                <a:gd name="T6" fmla="*/ 5 w 30"/>
                <a:gd name="T7" fmla="*/ 3 h 28"/>
                <a:gd name="T8" fmla="*/ 0 w 30"/>
                <a:gd name="T9" fmla="*/ 13 h 28"/>
                <a:gd name="T10" fmla="*/ 8 w 30"/>
                <a:gd name="T11" fmla="*/ 25 h 28"/>
                <a:gd name="T12" fmla="*/ 15 w 30"/>
                <a:gd name="T13" fmla="*/ 28 h 28"/>
                <a:gd name="T14" fmla="*/ 23 w 30"/>
                <a:gd name="T15" fmla="*/ 25 h 28"/>
                <a:gd name="T16" fmla="*/ 30 w 30"/>
                <a:gd name="T17" fmla="*/ 20 h 28"/>
                <a:gd name="T18" fmla="*/ 30 w 30"/>
                <a:gd name="T19" fmla="*/ 20 h 28"/>
                <a:gd name="T20" fmla="*/ 30 w 30"/>
                <a:gd name="T21" fmla="*/ 20 h 28"/>
                <a:gd name="T22" fmla="*/ 30 w 30"/>
                <a:gd name="T23" fmla="*/ 20 h 28"/>
                <a:gd name="T24" fmla="*/ 30 w 30"/>
                <a:gd name="T25" fmla="*/ 20 h 28"/>
                <a:gd name="T26" fmla="*/ 30 w 30"/>
                <a:gd name="T27" fmla="*/ 20 h 28"/>
                <a:gd name="T28" fmla="*/ 30 w 30"/>
                <a:gd name="T29" fmla="*/ 20 h 28"/>
                <a:gd name="T30" fmla="*/ 30 w 30"/>
                <a:gd name="T31" fmla="*/ 20 h 28"/>
                <a:gd name="T32" fmla="*/ 30 w 30"/>
                <a:gd name="T33" fmla="*/ 20 h 28"/>
                <a:gd name="T34" fmla="*/ 30 w 30"/>
                <a:gd name="T35" fmla="*/ 20 h 28"/>
                <a:gd name="T36" fmla="*/ 30 w 30"/>
                <a:gd name="T37" fmla="*/ 20 h 28"/>
                <a:gd name="T38" fmla="*/ 30 w 30"/>
                <a:gd name="T39" fmla="*/ 20 h 28"/>
                <a:gd name="T40" fmla="*/ 30 w 30"/>
                <a:gd name="T41" fmla="*/ 20 h 28"/>
                <a:gd name="T42" fmla="*/ 30 w 30"/>
                <a:gd name="T43" fmla="*/ 20 h 28"/>
                <a:gd name="T44" fmla="*/ 30 w 30"/>
                <a:gd name="T45" fmla="*/ 20 h 28"/>
                <a:gd name="T46" fmla="*/ 30 w 30"/>
                <a:gd name="T47" fmla="*/ 20 h 28"/>
                <a:gd name="T48" fmla="*/ 30 w 30"/>
                <a:gd name="T49" fmla="*/ 20 h 28"/>
                <a:gd name="T50" fmla="*/ 30 w 30"/>
                <a:gd name="T51" fmla="*/ 20 h 28"/>
                <a:gd name="T52" fmla="*/ 30 w 30"/>
                <a:gd name="T53" fmla="*/ 20 h 28"/>
                <a:gd name="T54" fmla="*/ 30 w 30"/>
                <a:gd name="T55" fmla="*/ 20 h 28"/>
                <a:gd name="T56" fmla="*/ 30 w 30"/>
                <a:gd name="T5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" h="28">
                  <a:moveTo>
                    <a:pt x="30" y="20"/>
                  </a:moveTo>
                  <a:lnTo>
                    <a:pt x="28" y="10"/>
                  </a:lnTo>
                  <a:lnTo>
                    <a:pt x="19" y="0"/>
                  </a:lnTo>
                  <a:lnTo>
                    <a:pt x="5" y="3"/>
                  </a:lnTo>
                  <a:lnTo>
                    <a:pt x="0" y="13"/>
                  </a:lnTo>
                  <a:lnTo>
                    <a:pt x="8" y="25"/>
                  </a:lnTo>
                  <a:lnTo>
                    <a:pt x="15" y="28"/>
                  </a:lnTo>
                  <a:lnTo>
                    <a:pt x="23" y="25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0" name="Freeform 542">
              <a:extLst>
                <a:ext uri="{FF2B5EF4-FFF2-40B4-BE49-F238E27FC236}">
                  <a16:creationId xmlns:a16="http://schemas.microsoft.com/office/drawing/2014/main" id="{D7F4510B-1488-0725-6448-D15F342A6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746" y="3616268"/>
              <a:ext cx="263922" cy="225533"/>
            </a:xfrm>
            <a:custGeom>
              <a:avLst/>
              <a:gdLst>
                <a:gd name="T0" fmla="*/ 55 w 55"/>
                <a:gd name="T1" fmla="*/ 16 h 47"/>
                <a:gd name="T2" fmla="*/ 54 w 55"/>
                <a:gd name="T3" fmla="*/ 13 h 47"/>
                <a:gd name="T4" fmla="*/ 38 w 55"/>
                <a:gd name="T5" fmla="*/ 10 h 47"/>
                <a:gd name="T6" fmla="*/ 24 w 55"/>
                <a:gd name="T7" fmla="*/ 3 h 47"/>
                <a:gd name="T8" fmla="*/ 15 w 55"/>
                <a:gd name="T9" fmla="*/ 0 h 47"/>
                <a:gd name="T10" fmla="*/ 14 w 55"/>
                <a:gd name="T11" fmla="*/ 8 h 47"/>
                <a:gd name="T12" fmla="*/ 8 w 55"/>
                <a:gd name="T13" fmla="*/ 14 h 47"/>
                <a:gd name="T14" fmla="*/ 3 w 55"/>
                <a:gd name="T15" fmla="*/ 22 h 47"/>
                <a:gd name="T16" fmla="*/ 0 w 55"/>
                <a:gd name="T17" fmla="*/ 38 h 47"/>
                <a:gd name="T18" fmla="*/ 16 w 55"/>
                <a:gd name="T19" fmla="*/ 47 h 47"/>
                <a:gd name="T20" fmla="*/ 27 w 55"/>
                <a:gd name="T21" fmla="*/ 44 h 47"/>
                <a:gd name="T22" fmla="*/ 32 w 55"/>
                <a:gd name="T23" fmla="*/ 36 h 47"/>
                <a:gd name="T24" fmla="*/ 55 w 55"/>
                <a:gd name="T25" fmla="*/ 16 h 47"/>
                <a:gd name="T26" fmla="*/ 55 w 55"/>
                <a:gd name="T27" fmla="*/ 16 h 47"/>
                <a:gd name="T28" fmla="*/ 55 w 55"/>
                <a:gd name="T29" fmla="*/ 16 h 47"/>
                <a:gd name="T30" fmla="*/ 55 w 55"/>
                <a:gd name="T31" fmla="*/ 16 h 47"/>
                <a:gd name="T32" fmla="*/ 55 w 55"/>
                <a:gd name="T33" fmla="*/ 16 h 47"/>
                <a:gd name="T34" fmla="*/ 55 w 55"/>
                <a:gd name="T35" fmla="*/ 16 h 47"/>
                <a:gd name="T36" fmla="*/ 55 w 55"/>
                <a:gd name="T37" fmla="*/ 16 h 47"/>
                <a:gd name="T38" fmla="*/ 55 w 55"/>
                <a:gd name="T39" fmla="*/ 16 h 47"/>
                <a:gd name="T40" fmla="*/ 55 w 55"/>
                <a:gd name="T41" fmla="*/ 16 h 47"/>
                <a:gd name="T42" fmla="*/ 55 w 55"/>
                <a:gd name="T43" fmla="*/ 16 h 47"/>
                <a:gd name="T44" fmla="*/ 55 w 55"/>
                <a:gd name="T45" fmla="*/ 16 h 47"/>
                <a:gd name="T46" fmla="*/ 55 w 55"/>
                <a:gd name="T47" fmla="*/ 16 h 47"/>
                <a:gd name="T48" fmla="*/ 55 w 55"/>
                <a:gd name="T49" fmla="*/ 16 h 47"/>
                <a:gd name="T50" fmla="*/ 55 w 55"/>
                <a:gd name="T51" fmla="*/ 16 h 47"/>
                <a:gd name="T52" fmla="*/ 55 w 55"/>
                <a:gd name="T53" fmla="*/ 16 h 47"/>
                <a:gd name="T54" fmla="*/ 55 w 55"/>
                <a:gd name="T55" fmla="*/ 16 h 47"/>
                <a:gd name="T56" fmla="*/ 55 w 55"/>
                <a:gd name="T57" fmla="*/ 16 h 47"/>
                <a:gd name="T58" fmla="*/ 55 w 55"/>
                <a:gd name="T59" fmla="*/ 16 h 47"/>
                <a:gd name="T60" fmla="*/ 55 w 55"/>
                <a:gd name="T61" fmla="*/ 16 h 47"/>
                <a:gd name="T62" fmla="*/ 55 w 55"/>
                <a:gd name="T63" fmla="*/ 16 h 47"/>
                <a:gd name="T64" fmla="*/ 55 w 55"/>
                <a:gd name="T65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47">
                  <a:moveTo>
                    <a:pt x="55" y="16"/>
                  </a:moveTo>
                  <a:lnTo>
                    <a:pt x="54" y="13"/>
                  </a:lnTo>
                  <a:lnTo>
                    <a:pt x="38" y="10"/>
                  </a:lnTo>
                  <a:lnTo>
                    <a:pt x="24" y="3"/>
                  </a:lnTo>
                  <a:lnTo>
                    <a:pt x="15" y="0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3" y="22"/>
                  </a:lnTo>
                  <a:lnTo>
                    <a:pt x="0" y="38"/>
                  </a:lnTo>
                  <a:lnTo>
                    <a:pt x="16" y="47"/>
                  </a:lnTo>
                  <a:lnTo>
                    <a:pt x="27" y="44"/>
                  </a:lnTo>
                  <a:lnTo>
                    <a:pt x="32" y="3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1" name="Freeform 543">
              <a:extLst>
                <a:ext uri="{FF2B5EF4-FFF2-40B4-BE49-F238E27FC236}">
                  <a16:creationId xmlns:a16="http://schemas.microsoft.com/office/drawing/2014/main" id="{4E43989F-B8A5-1BAE-2639-3311983E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07" y="3597074"/>
              <a:ext cx="714988" cy="407878"/>
            </a:xfrm>
            <a:custGeom>
              <a:avLst/>
              <a:gdLst>
                <a:gd name="T0" fmla="*/ 32 w 149"/>
                <a:gd name="T1" fmla="*/ 70 h 85"/>
                <a:gd name="T2" fmla="*/ 27 w 149"/>
                <a:gd name="T3" fmla="*/ 61 h 85"/>
                <a:gd name="T4" fmla="*/ 30 w 149"/>
                <a:gd name="T5" fmla="*/ 49 h 85"/>
                <a:gd name="T6" fmla="*/ 37 w 149"/>
                <a:gd name="T7" fmla="*/ 48 h 85"/>
                <a:gd name="T8" fmla="*/ 34 w 149"/>
                <a:gd name="T9" fmla="*/ 43 h 85"/>
                <a:gd name="T10" fmla="*/ 37 w 149"/>
                <a:gd name="T11" fmla="*/ 38 h 85"/>
                <a:gd name="T12" fmla="*/ 56 w 149"/>
                <a:gd name="T13" fmla="*/ 34 h 85"/>
                <a:gd name="T14" fmla="*/ 72 w 149"/>
                <a:gd name="T15" fmla="*/ 37 h 85"/>
                <a:gd name="T16" fmla="*/ 91 w 149"/>
                <a:gd name="T17" fmla="*/ 35 h 85"/>
                <a:gd name="T18" fmla="*/ 94 w 149"/>
                <a:gd name="T19" fmla="*/ 32 h 85"/>
                <a:gd name="T20" fmla="*/ 101 w 149"/>
                <a:gd name="T21" fmla="*/ 32 h 85"/>
                <a:gd name="T22" fmla="*/ 102 w 149"/>
                <a:gd name="T23" fmla="*/ 37 h 85"/>
                <a:gd name="T24" fmla="*/ 130 w 149"/>
                <a:gd name="T25" fmla="*/ 40 h 85"/>
                <a:gd name="T26" fmla="*/ 143 w 149"/>
                <a:gd name="T27" fmla="*/ 24 h 85"/>
                <a:gd name="T28" fmla="*/ 149 w 149"/>
                <a:gd name="T29" fmla="*/ 29 h 85"/>
                <a:gd name="T30" fmla="*/ 148 w 149"/>
                <a:gd name="T31" fmla="*/ 9 h 85"/>
                <a:gd name="T32" fmla="*/ 110 w 149"/>
                <a:gd name="T33" fmla="*/ 0 h 85"/>
                <a:gd name="T34" fmla="*/ 104 w 149"/>
                <a:gd name="T35" fmla="*/ 14 h 85"/>
                <a:gd name="T36" fmla="*/ 93 w 149"/>
                <a:gd name="T37" fmla="*/ 25 h 85"/>
                <a:gd name="T38" fmla="*/ 76 w 149"/>
                <a:gd name="T39" fmla="*/ 31 h 85"/>
                <a:gd name="T40" fmla="*/ 71 w 149"/>
                <a:gd name="T41" fmla="*/ 26 h 85"/>
                <a:gd name="T42" fmla="*/ 76 w 149"/>
                <a:gd name="T43" fmla="*/ 10 h 85"/>
                <a:gd name="T44" fmla="*/ 68 w 149"/>
                <a:gd name="T45" fmla="*/ 3 h 85"/>
                <a:gd name="T46" fmla="*/ 59 w 149"/>
                <a:gd name="T47" fmla="*/ 6 h 85"/>
                <a:gd name="T48" fmla="*/ 52 w 149"/>
                <a:gd name="T49" fmla="*/ 9 h 85"/>
                <a:gd name="T50" fmla="*/ 44 w 149"/>
                <a:gd name="T51" fmla="*/ 17 h 85"/>
                <a:gd name="T52" fmla="*/ 28 w 149"/>
                <a:gd name="T53" fmla="*/ 20 h 85"/>
                <a:gd name="T54" fmla="*/ 5 w 149"/>
                <a:gd name="T55" fmla="*/ 40 h 85"/>
                <a:gd name="T56" fmla="*/ 0 w 149"/>
                <a:gd name="T57" fmla="*/ 48 h 85"/>
                <a:gd name="T58" fmla="*/ 13 w 149"/>
                <a:gd name="T59" fmla="*/ 52 h 85"/>
                <a:gd name="T60" fmla="*/ 11 w 149"/>
                <a:gd name="T61" fmla="*/ 58 h 85"/>
                <a:gd name="T62" fmla="*/ 16 w 149"/>
                <a:gd name="T63" fmla="*/ 62 h 85"/>
                <a:gd name="T64" fmla="*/ 20 w 149"/>
                <a:gd name="T65" fmla="*/ 78 h 85"/>
                <a:gd name="T66" fmla="*/ 26 w 149"/>
                <a:gd name="T67" fmla="*/ 85 h 85"/>
                <a:gd name="T68" fmla="*/ 32 w 149"/>
                <a:gd name="T69" fmla="*/ 70 h 85"/>
                <a:gd name="T70" fmla="*/ 32 w 149"/>
                <a:gd name="T71" fmla="*/ 70 h 85"/>
                <a:gd name="T72" fmla="*/ 32 w 149"/>
                <a:gd name="T73" fmla="*/ 70 h 85"/>
                <a:gd name="T74" fmla="*/ 32 w 149"/>
                <a:gd name="T75" fmla="*/ 70 h 85"/>
                <a:gd name="T76" fmla="*/ 32 w 149"/>
                <a:gd name="T77" fmla="*/ 70 h 85"/>
                <a:gd name="T78" fmla="*/ 32 w 149"/>
                <a:gd name="T79" fmla="*/ 70 h 85"/>
                <a:gd name="T80" fmla="*/ 32 w 149"/>
                <a:gd name="T81" fmla="*/ 70 h 85"/>
                <a:gd name="T82" fmla="*/ 32 w 149"/>
                <a:gd name="T83" fmla="*/ 70 h 85"/>
                <a:gd name="T84" fmla="*/ 32 w 149"/>
                <a:gd name="T85" fmla="*/ 70 h 85"/>
                <a:gd name="T86" fmla="*/ 32 w 149"/>
                <a:gd name="T87" fmla="*/ 70 h 85"/>
                <a:gd name="T88" fmla="*/ 32 w 149"/>
                <a:gd name="T89" fmla="*/ 70 h 85"/>
                <a:gd name="T90" fmla="*/ 32 w 149"/>
                <a:gd name="T91" fmla="*/ 70 h 85"/>
                <a:gd name="T92" fmla="*/ 32 w 149"/>
                <a:gd name="T93" fmla="*/ 70 h 85"/>
                <a:gd name="T94" fmla="*/ 32 w 149"/>
                <a:gd name="T95" fmla="*/ 70 h 85"/>
                <a:gd name="T96" fmla="*/ 32 w 149"/>
                <a:gd name="T97" fmla="*/ 70 h 85"/>
                <a:gd name="T98" fmla="*/ 32 w 149"/>
                <a:gd name="T99" fmla="*/ 70 h 85"/>
                <a:gd name="T100" fmla="*/ 32 w 149"/>
                <a:gd name="T101" fmla="*/ 70 h 85"/>
                <a:gd name="T102" fmla="*/ 32 w 149"/>
                <a:gd name="T103" fmla="*/ 70 h 85"/>
                <a:gd name="T104" fmla="*/ 32 w 149"/>
                <a:gd name="T105" fmla="*/ 70 h 85"/>
                <a:gd name="T106" fmla="*/ 32 w 149"/>
                <a:gd name="T107" fmla="*/ 70 h 85"/>
                <a:gd name="T108" fmla="*/ 32 w 149"/>
                <a:gd name="T109" fmla="*/ 7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85">
                  <a:moveTo>
                    <a:pt x="32" y="70"/>
                  </a:moveTo>
                  <a:lnTo>
                    <a:pt x="27" y="61"/>
                  </a:lnTo>
                  <a:lnTo>
                    <a:pt x="30" y="49"/>
                  </a:lnTo>
                  <a:lnTo>
                    <a:pt x="37" y="48"/>
                  </a:lnTo>
                  <a:lnTo>
                    <a:pt x="34" y="43"/>
                  </a:lnTo>
                  <a:lnTo>
                    <a:pt x="37" y="38"/>
                  </a:lnTo>
                  <a:lnTo>
                    <a:pt x="56" y="34"/>
                  </a:lnTo>
                  <a:lnTo>
                    <a:pt x="72" y="37"/>
                  </a:lnTo>
                  <a:lnTo>
                    <a:pt x="91" y="35"/>
                  </a:lnTo>
                  <a:lnTo>
                    <a:pt x="94" y="32"/>
                  </a:lnTo>
                  <a:lnTo>
                    <a:pt x="101" y="32"/>
                  </a:lnTo>
                  <a:lnTo>
                    <a:pt x="102" y="37"/>
                  </a:lnTo>
                  <a:lnTo>
                    <a:pt x="130" y="40"/>
                  </a:lnTo>
                  <a:lnTo>
                    <a:pt x="143" y="24"/>
                  </a:lnTo>
                  <a:lnTo>
                    <a:pt x="149" y="29"/>
                  </a:lnTo>
                  <a:lnTo>
                    <a:pt x="148" y="9"/>
                  </a:lnTo>
                  <a:lnTo>
                    <a:pt x="110" y="0"/>
                  </a:lnTo>
                  <a:lnTo>
                    <a:pt x="104" y="14"/>
                  </a:lnTo>
                  <a:lnTo>
                    <a:pt x="93" y="25"/>
                  </a:lnTo>
                  <a:lnTo>
                    <a:pt x="76" y="31"/>
                  </a:lnTo>
                  <a:lnTo>
                    <a:pt x="71" y="26"/>
                  </a:lnTo>
                  <a:lnTo>
                    <a:pt x="76" y="10"/>
                  </a:lnTo>
                  <a:lnTo>
                    <a:pt x="68" y="3"/>
                  </a:lnTo>
                  <a:lnTo>
                    <a:pt x="59" y="6"/>
                  </a:lnTo>
                  <a:lnTo>
                    <a:pt x="52" y="9"/>
                  </a:lnTo>
                  <a:lnTo>
                    <a:pt x="44" y="17"/>
                  </a:lnTo>
                  <a:lnTo>
                    <a:pt x="28" y="20"/>
                  </a:lnTo>
                  <a:lnTo>
                    <a:pt x="5" y="40"/>
                  </a:lnTo>
                  <a:lnTo>
                    <a:pt x="0" y="48"/>
                  </a:lnTo>
                  <a:lnTo>
                    <a:pt x="13" y="52"/>
                  </a:lnTo>
                  <a:lnTo>
                    <a:pt x="11" y="58"/>
                  </a:lnTo>
                  <a:lnTo>
                    <a:pt x="16" y="62"/>
                  </a:lnTo>
                  <a:lnTo>
                    <a:pt x="20" y="78"/>
                  </a:lnTo>
                  <a:lnTo>
                    <a:pt x="26" y="85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2" name="Freeform 544">
              <a:extLst>
                <a:ext uri="{FF2B5EF4-FFF2-40B4-BE49-F238E27FC236}">
                  <a16:creationId xmlns:a16="http://schemas.microsoft.com/office/drawing/2014/main" id="{9F2A4572-66AA-6CBD-DE97-F1122FD2A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530" y="3491505"/>
              <a:ext cx="115166" cy="139158"/>
            </a:xfrm>
            <a:custGeom>
              <a:avLst/>
              <a:gdLst>
                <a:gd name="T0" fmla="*/ 13 w 24"/>
                <a:gd name="T1" fmla="*/ 29 h 29"/>
                <a:gd name="T2" fmla="*/ 13 w 24"/>
                <a:gd name="T3" fmla="*/ 18 h 29"/>
                <a:gd name="T4" fmla="*/ 15 w 24"/>
                <a:gd name="T5" fmla="*/ 14 h 29"/>
                <a:gd name="T6" fmla="*/ 22 w 24"/>
                <a:gd name="T7" fmla="*/ 12 h 29"/>
                <a:gd name="T8" fmla="*/ 24 w 24"/>
                <a:gd name="T9" fmla="*/ 2 h 29"/>
                <a:gd name="T10" fmla="*/ 19 w 24"/>
                <a:gd name="T11" fmla="*/ 0 h 29"/>
                <a:gd name="T12" fmla="*/ 6 w 24"/>
                <a:gd name="T13" fmla="*/ 2 h 29"/>
                <a:gd name="T14" fmla="*/ 5 w 24"/>
                <a:gd name="T15" fmla="*/ 15 h 29"/>
                <a:gd name="T16" fmla="*/ 0 w 24"/>
                <a:gd name="T17" fmla="*/ 19 h 29"/>
                <a:gd name="T18" fmla="*/ 4 w 24"/>
                <a:gd name="T19" fmla="*/ 26 h 29"/>
                <a:gd name="T20" fmla="*/ 13 w 24"/>
                <a:gd name="T21" fmla="*/ 29 h 29"/>
                <a:gd name="T22" fmla="*/ 13 w 24"/>
                <a:gd name="T23" fmla="*/ 29 h 29"/>
                <a:gd name="T24" fmla="*/ 13 w 24"/>
                <a:gd name="T25" fmla="*/ 29 h 29"/>
                <a:gd name="T26" fmla="*/ 13 w 24"/>
                <a:gd name="T27" fmla="*/ 29 h 29"/>
                <a:gd name="T28" fmla="*/ 13 w 24"/>
                <a:gd name="T29" fmla="*/ 29 h 29"/>
                <a:gd name="T30" fmla="*/ 13 w 24"/>
                <a:gd name="T31" fmla="*/ 29 h 29"/>
                <a:gd name="T32" fmla="*/ 13 w 24"/>
                <a:gd name="T33" fmla="*/ 29 h 29"/>
                <a:gd name="T34" fmla="*/ 13 w 24"/>
                <a:gd name="T35" fmla="*/ 29 h 29"/>
                <a:gd name="T36" fmla="*/ 13 w 24"/>
                <a:gd name="T37" fmla="*/ 29 h 29"/>
                <a:gd name="T38" fmla="*/ 13 w 24"/>
                <a:gd name="T39" fmla="*/ 29 h 29"/>
                <a:gd name="T40" fmla="*/ 13 w 24"/>
                <a:gd name="T41" fmla="*/ 29 h 29"/>
                <a:gd name="T42" fmla="*/ 13 w 24"/>
                <a:gd name="T43" fmla="*/ 29 h 29"/>
                <a:gd name="T44" fmla="*/ 13 w 24"/>
                <a:gd name="T45" fmla="*/ 29 h 29"/>
                <a:gd name="T46" fmla="*/ 13 w 24"/>
                <a:gd name="T47" fmla="*/ 29 h 29"/>
                <a:gd name="T48" fmla="*/ 13 w 24"/>
                <a:gd name="T49" fmla="*/ 29 h 29"/>
                <a:gd name="T50" fmla="*/ 13 w 24"/>
                <a:gd name="T51" fmla="*/ 29 h 29"/>
                <a:gd name="T52" fmla="*/ 13 w 24"/>
                <a:gd name="T53" fmla="*/ 29 h 29"/>
                <a:gd name="T54" fmla="*/ 13 w 24"/>
                <a:gd name="T55" fmla="*/ 29 h 29"/>
                <a:gd name="T56" fmla="*/ 13 w 24"/>
                <a:gd name="T57" fmla="*/ 29 h 29"/>
                <a:gd name="T58" fmla="*/ 13 w 24"/>
                <a:gd name="T59" fmla="*/ 29 h 29"/>
                <a:gd name="T60" fmla="*/ 13 w 24"/>
                <a:gd name="T6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" h="29">
                  <a:moveTo>
                    <a:pt x="13" y="29"/>
                  </a:moveTo>
                  <a:lnTo>
                    <a:pt x="13" y="18"/>
                  </a:lnTo>
                  <a:lnTo>
                    <a:pt x="15" y="14"/>
                  </a:lnTo>
                  <a:lnTo>
                    <a:pt x="22" y="12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6" y="2"/>
                  </a:lnTo>
                  <a:lnTo>
                    <a:pt x="5" y="15"/>
                  </a:lnTo>
                  <a:lnTo>
                    <a:pt x="0" y="19"/>
                  </a:lnTo>
                  <a:lnTo>
                    <a:pt x="4" y="26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3" name="Freeform 545">
              <a:extLst>
                <a:ext uri="{FF2B5EF4-FFF2-40B4-BE49-F238E27FC236}">
                  <a16:creationId xmlns:a16="http://schemas.microsoft.com/office/drawing/2014/main" id="{C6EF2305-243E-0A4C-2487-70CE2E805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492" y="3342947"/>
              <a:ext cx="95972" cy="117559"/>
            </a:xfrm>
            <a:custGeom>
              <a:avLst/>
              <a:gdLst>
                <a:gd name="T0" fmla="*/ 16 w 20"/>
                <a:gd name="T1" fmla="*/ 25 h 26"/>
                <a:gd name="T2" fmla="*/ 11 w 20"/>
                <a:gd name="T3" fmla="*/ 19 h 26"/>
                <a:gd name="T4" fmla="*/ 13 w 20"/>
                <a:gd name="T5" fmla="*/ 12 h 26"/>
                <a:gd name="T6" fmla="*/ 20 w 20"/>
                <a:gd name="T7" fmla="*/ 10 h 26"/>
                <a:gd name="T8" fmla="*/ 14 w 20"/>
                <a:gd name="T9" fmla="*/ 0 h 26"/>
                <a:gd name="T10" fmla="*/ 6 w 20"/>
                <a:gd name="T11" fmla="*/ 3 h 26"/>
                <a:gd name="T12" fmla="*/ 1 w 20"/>
                <a:gd name="T13" fmla="*/ 11 h 26"/>
                <a:gd name="T14" fmla="*/ 0 w 20"/>
                <a:gd name="T15" fmla="*/ 19 h 26"/>
                <a:gd name="T16" fmla="*/ 6 w 20"/>
                <a:gd name="T17" fmla="*/ 26 h 26"/>
                <a:gd name="T18" fmla="*/ 16 w 20"/>
                <a:gd name="T19" fmla="*/ 25 h 26"/>
                <a:gd name="T20" fmla="*/ 16 w 20"/>
                <a:gd name="T21" fmla="*/ 25 h 26"/>
                <a:gd name="T22" fmla="*/ 16 w 20"/>
                <a:gd name="T23" fmla="*/ 25 h 26"/>
                <a:gd name="T24" fmla="*/ 16 w 20"/>
                <a:gd name="T25" fmla="*/ 25 h 26"/>
                <a:gd name="T26" fmla="*/ 16 w 20"/>
                <a:gd name="T27" fmla="*/ 25 h 26"/>
                <a:gd name="T28" fmla="*/ 16 w 20"/>
                <a:gd name="T29" fmla="*/ 25 h 26"/>
                <a:gd name="T30" fmla="*/ 16 w 20"/>
                <a:gd name="T31" fmla="*/ 25 h 26"/>
                <a:gd name="T32" fmla="*/ 16 w 20"/>
                <a:gd name="T33" fmla="*/ 25 h 26"/>
                <a:gd name="T34" fmla="*/ 16 w 20"/>
                <a:gd name="T35" fmla="*/ 25 h 26"/>
                <a:gd name="T36" fmla="*/ 16 w 20"/>
                <a:gd name="T37" fmla="*/ 25 h 26"/>
                <a:gd name="T38" fmla="*/ 16 w 20"/>
                <a:gd name="T39" fmla="*/ 25 h 26"/>
                <a:gd name="T40" fmla="*/ 16 w 20"/>
                <a:gd name="T41" fmla="*/ 25 h 26"/>
                <a:gd name="T42" fmla="*/ 16 w 20"/>
                <a:gd name="T43" fmla="*/ 25 h 26"/>
                <a:gd name="T44" fmla="*/ 16 w 20"/>
                <a:gd name="T45" fmla="*/ 25 h 26"/>
                <a:gd name="T46" fmla="*/ 16 w 20"/>
                <a:gd name="T47" fmla="*/ 25 h 26"/>
                <a:gd name="T48" fmla="*/ 16 w 20"/>
                <a:gd name="T49" fmla="*/ 25 h 26"/>
                <a:gd name="T50" fmla="*/ 16 w 20"/>
                <a:gd name="T51" fmla="*/ 25 h 26"/>
                <a:gd name="T52" fmla="*/ 16 w 20"/>
                <a:gd name="T53" fmla="*/ 25 h 26"/>
                <a:gd name="T54" fmla="*/ 16 w 20"/>
                <a:gd name="T55" fmla="*/ 25 h 26"/>
                <a:gd name="T56" fmla="*/ 16 w 20"/>
                <a:gd name="T57" fmla="*/ 25 h 26"/>
                <a:gd name="T58" fmla="*/ 16 w 20"/>
                <a:gd name="T5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" h="26">
                  <a:moveTo>
                    <a:pt x="16" y="25"/>
                  </a:moveTo>
                  <a:lnTo>
                    <a:pt x="11" y="19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14" y="0"/>
                  </a:lnTo>
                  <a:lnTo>
                    <a:pt x="6" y="3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4" name="Freeform 546">
              <a:extLst>
                <a:ext uri="{FF2B5EF4-FFF2-40B4-BE49-F238E27FC236}">
                  <a16:creationId xmlns:a16="http://schemas.microsoft.com/office/drawing/2014/main" id="{8E8AB1C4-7D40-866A-D784-C9130B11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544" y="3582679"/>
              <a:ext cx="67180" cy="100770"/>
            </a:xfrm>
            <a:custGeom>
              <a:avLst/>
              <a:gdLst>
                <a:gd name="T0" fmla="*/ 7 w 14"/>
                <a:gd name="T1" fmla="*/ 21 h 21"/>
                <a:gd name="T2" fmla="*/ 13 w 14"/>
                <a:gd name="T3" fmla="*/ 15 h 21"/>
                <a:gd name="T4" fmla="*/ 14 w 14"/>
                <a:gd name="T5" fmla="*/ 7 h 21"/>
                <a:gd name="T6" fmla="*/ 10 w 14"/>
                <a:gd name="T7" fmla="*/ 0 h 21"/>
                <a:gd name="T8" fmla="*/ 1 w 14"/>
                <a:gd name="T9" fmla="*/ 1 h 21"/>
                <a:gd name="T10" fmla="*/ 0 w 14"/>
                <a:gd name="T11" fmla="*/ 10 h 21"/>
                <a:gd name="T12" fmla="*/ 7 w 14"/>
                <a:gd name="T13" fmla="*/ 21 h 21"/>
                <a:gd name="T14" fmla="*/ 7 w 14"/>
                <a:gd name="T15" fmla="*/ 21 h 21"/>
                <a:gd name="T16" fmla="*/ 7 w 14"/>
                <a:gd name="T17" fmla="*/ 21 h 21"/>
                <a:gd name="T18" fmla="*/ 7 w 14"/>
                <a:gd name="T19" fmla="*/ 21 h 21"/>
                <a:gd name="T20" fmla="*/ 7 w 14"/>
                <a:gd name="T21" fmla="*/ 21 h 21"/>
                <a:gd name="T22" fmla="*/ 7 w 14"/>
                <a:gd name="T23" fmla="*/ 21 h 21"/>
                <a:gd name="T24" fmla="*/ 7 w 14"/>
                <a:gd name="T25" fmla="*/ 21 h 21"/>
                <a:gd name="T26" fmla="*/ 7 w 14"/>
                <a:gd name="T27" fmla="*/ 21 h 21"/>
                <a:gd name="T28" fmla="*/ 7 w 14"/>
                <a:gd name="T29" fmla="*/ 21 h 21"/>
                <a:gd name="T30" fmla="*/ 7 w 14"/>
                <a:gd name="T31" fmla="*/ 21 h 21"/>
                <a:gd name="T32" fmla="*/ 7 w 14"/>
                <a:gd name="T33" fmla="*/ 21 h 21"/>
                <a:gd name="T34" fmla="*/ 7 w 14"/>
                <a:gd name="T35" fmla="*/ 21 h 21"/>
                <a:gd name="T36" fmla="*/ 7 w 14"/>
                <a:gd name="T37" fmla="*/ 21 h 21"/>
                <a:gd name="T38" fmla="*/ 7 w 14"/>
                <a:gd name="T39" fmla="*/ 21 h 21"/>
                <a:gd name="T40" fmla="*/ 7 w 14"/>
                <a:gd name="T41" fmla="*/ 21 h 21"/>
                <a:gd name="T42" fmla="*/ 7 w 14"/>
                <a:gd name="T43" fmla="*/ 21 h 21"/>
                <a:gd name="T44" fmla="*/ 7 w 14"/>
                <a:gd name="T45" fmla="*/ 21 h 21"/>
                <a:gd name="T46" fmla="*/ 7 w 14"/>
                <a:gd name="T47" fmla="*/ 21 h 21"/>
                <a:gd name="T48" fmla="*/ 7 w 14"/>
                <a:gd name="T49" fmla="*/ 21 h 21"/>
                <a:gd name="T50" fmla="*/ 7 w 14"/>
                <a:gd name="T51" fmla="*/ 21 h 21"/>
                <a:gd name="T52" fmla="*/ 7 w 14"/>
                <a:gd name="T5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21">
                  <a:moveTo>
                    <a:pt x="7" y="21"/>
                  </a:moveTo>
                  <a:lnTo>
                    <a:pt x="13" y="15"/>
                  </a:lnTo>
                  <a:lnTo>
                    <a:pt x="14" y="7"/>
                  </a:lnTo>
                  <a:lnTo>
                    <a:pt x="10" y="0"/>
                  </a:lnTo>
                  <a:lnTo>
                    <a:pt x="1" y="1"/>
                  </a:lnTo>
                  <a:lnTo>
                    <a:pt x="0" y="1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5" name="Freeform 547">
              <a:extLst>
                <a:ext uri="{FF2B5EF4-FFF2-40B4-BE49-F238E27FC236}">
                  <a16:creationId xmlns:a16="http://schemas.microsoft.com/office/drawing/2014/main" id="{D3C42F74-08C2-4CE6-96EB-82900FF58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702" y="3429124"/>
              <a:ext cx="268720" cy="263922"/>
            </a:xfrm>
            <a:custGeom>
              <a:avLst/>
              <a:gdLst>
                <a:gd name="T0" fmla="*/ 11 w 56"/>
                <a:gd name="T1" fmla="*/ 19 h 55"/>
                <a:gd name="T2" fmla="*/ 15 w 56"/>
                <a:gd name="T3" fmla="*/ 30 h 55"/>
                <a:gd name="T4" fmla="*/ 23 w 56"/>
                <a:gd name="T5" fmla="*/ 35 h 55"/>
                <a:gd name="T6" fmla="*/ 24 w 56"/>
                <a:gd name="T7" fmla="*/ 52 h 55"/>
                <a:gd name="T8" fmla="*/ 25 w 56"/>
                <a:gd name="T9" fmla="*/ 55 h 55"/>
                <a:gd name="T10" fmla="*/ 41 w 56"/>
                <a:gd name="T11" fmla="*/ 52 h 55"/>
                <a:gd name="T12" fmla="*/ 49 w 56"/>
                <a:gd name="T13" fmla="*/ 44 h 55"/>
                <a:gd name="T14" fmla="*/ 56 w 56"/>
                <a:gd name="T15" fmla="*/ 41 h 55"/>
                <a:gd name="T16" fmla="*/ 51 w 56"/>
                <a:gd name="T17" fmla="*/ 34 h 55"/>
                <a:gd name="T18" fmla="*/ 22 w 56"/>
                <a:gd name="T19" fmla="*/ 6 h 55"/>
                <a:gd name="T20" fmla="*/ 12 w 56"/>
                <a:gd name="T21" fmla="*/ 7 h 55"/>
                <a:gd name="T22" fmla="*/ 6 w 56"/>
                <a:gd name="T23" fmla="*/ 0 h 55"/>
                <a:gd name="T24" fmla="*/ 0 w 56"/>
                <a:gd name="T25" fmla="*/ 13 h 55"/>
                <a:gd name="T26" fmla="*/ 5 w 56"/>
                <a:gd name="T27" fmla="*/ 15 h 55"/>
                <a:gd name="T28" fmla="*/ 11 w 56"/>
                <a:gd name="T29" fmla="*/ 19 h 55"/>
                <a:gd name="T30" fmla="*/ 11 w 56"/>
                <a:gd name="T31" fmla="*/ 19 h 55"/>
                <a:gd name="T32" fmla="*/ 11 w 56"/>
                <a:gd name="T33" fmla="*/ 19 h 55"/>
                <a:gd name="T34" fmla="*/ 11 w 56"/>
                <a:gd name="T35" fmla="*/ 19 h 55"/>
                <a:gd name="T36" fmla="*/ 11 w 56"/>
                <a:gd name="T37" fmla="*/ 19 h 55"/>
                <a:gd name="T38" fmla="*/ 11 w 56"/>
                <a:gd name="T39" fmla="*/ 19 h 55"/>
                <a:gd name="T40" fmla="*/ 11 w 56"/>
                <a:gd name="T41" fmla="*/ 19 h 55"/>
                <a:gd name="T42" fmla="*/ 11 w 56"/>
                <a:gd name="T43" fmla="*/ 19 h 55"/>
                <a:gd name="T44" fmla="*/ 11 w 56"/>
                <a:gd name="T45" fmla="*/ 19 h 55"/>
                <a:gd name="T46" fmla="*/ 11 w 56"/>
                <a:gd name="T47" fmla="*/ 19 h 55"/>
                <a:gd name="T48" fmla="*/ 11 w 56"/>
                <a:gd name="T49" fmla="*/ 19 h 55"/>
                <a:gd name="T50" fmla="*/ 11 w 56"/>
                <a:gd name="T51" fmla="*/ 19 h 55"/>
                <a:gd name="T52" fmla="*/ 11 w 56"/>
                <a:gd name="T53" fmla="*/ 19 h 55"/>
                <a:gd name="T54" fmla="*/ 11 w 56"/>
                <a:gd name="T55" fmla="*/ 19 h 55"/>
                <a:gd name="T56" fmla="*/ 11 w 56"/>
                <a:gd name="T57" fmla="*/ 19 h 55"/>
                <a:gd name="T58" fmla="*/ 11 w 56"/>
                <a:gd name="T59" fmla="*/ 19 h 55"/>
                <a:gd name="T60" fmla="*/ 11 w 56"/>
                <a:gd name="T61" fmla="*/ 19 h 55"/>
                <a:gd name="T62" fmla="*/ 11 w 56"/>
                <a:gd name="T63" fmla="*/ 19 h 55"/>
                <a:gd name="T64" fmla="*/ 11 w 56"/>
                <a:gd name="T65" fmla="*/ 19 h 55"/>
                <a:gd name="T66" fmla="*/ 11 w 56"/>
                <a:gd name="T67" fmla="*/ 19 h 55"/>
                <a:gd name="T68" fmla="*/ 11 w 56"/>
                <a:gd name="T6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55">
                  <a:moveTo>
                    <a:pt x="11" y="19"/>
                  </a:moveTo>
                  <a:lnTo>
                    <a:pt x="15" y="30"/>
                  </a:lnTo>
                  <a:lnTo>
                    <a:pt x="23" y="35"/>
                  </a:lnTo>
                  <a:lnTo>
                    <a:pt x="24" y="52"/>
                  </a:lnTo>
                  <a:lnTo>
                    <a:pt x="25" y="55"/>
                  </a:lnTo>
                  <a:lnTo>
                    <a:pt x="41" y="52"/>
                  </a:lnTo>
                  <a:lnTo>
                    <a:pt x="49" y="44"/>
                  </a:lnTo>
                  <a:lnTo>
                    <a:pt x="56" y="41"/>
                  </a:lnTo>
                  <a:lnTo>
                    <a:pt x="51" y="34"/>
                  </a:lnTo>
                  <a:lnTo>
                    <a:pt x="22" y="6"/>
                  </a:lnTo>
                  <a:lnTo>
                    <a:pt x="12" y="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5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6" name="Freeform 548">
              <a:extLst>
                <a:ext uri="{FF2B5EF4-FFF2-40B4-BE49-F238E27FC236}">
                  <a16:creationId xmlns:a16="http://schemas.microsoft.com/office/drawing/2014/main" id="{EBD9EEFA-FB41-2BCB-93F9-8EE56579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069" y="3827405"/>
              <a:ext cx="187144" cy="177547"/>
            </a:xfrm>
            <a:custGeom>
              <a:avLst/>
              <a:gdLst>
                <a:gd name="T0" fmla="*/ 39 w 39"/>
                <a:gd name="T1" fmla="*/ 1 h 37"/>
                <a:gd name="T2" fmla="*/ 20 w 39"/>
                <a:gd name="T3" fmla="*/ 0 h 37"/>
                <a:gd name="T4" fmla="*/ 11 w 39"/>
                <a:gd name="T5" fmla="*/ 0 h 37"/>
                <a:gd name="T6" fmla="*/ 4 w 39"/>
                <a:gd name="T7" fmla="*/ 1 h 37"/>
                <a:gd name="T8" fmla="*/ 1 w 39"/>
                <a:gd name="T9" fmla="*/ 13 h 37"/>
                <a:gd name="T10" fmla="*/ 6 w 39"/>
                <a:gd name="T11" fmla="*/ 22 h 37"/>
                <a:gd name="T12" fmla="*/ 0 w 39"/>
                <a:gd name="T13" fmla="*/ 37 h 37"/>
                <a:gd name="T14" fmla="*/ 8 w 39"/>
                <a:gd name="T15" fmla="*/ 36 h 37"/>
                <a:gd name="T16" fmla="*/ 27 w 39"/>
                <a:gd name="T17" fmla="*/ 23 h 37"/>
                <a:gd name="T18" fmla="*/ 39 w 39"/>
                <a:gd name="T19" fmla="*/ 9 h 37"/>
                <a:gd name="T20" fmla="*/ 39 w 39"/>
                <a:gd name="T21" fmla="*/ 1 h 37"/>
                <a:gd name="T22" fmla="*/ 39 w 39"/>
                <a:gd name="T23" fmla="*/ 1 h 37"/>
                <a:gd name="T24" fmla="*/ 39 w 39"/>
                <a:gd name="T25" fmla="*/ 1 h 37"/>
                <a:gd name="T26" fmla="*/ 39 w 39"/>
                <a:gd name="T27" fmla="*/ 1 h 37"/>
                <a:gd name="T28" fmla="*/ 39 w 39"/>
                <a:gd name="T29" fmla="*/ 1 h 37"/>
                <a:gd name="T30" fmla="*/ 39 w 39"/>
                <a:gd name="T31" fmla="*/ 1 h 37"/>
                <a:gd name="T32" fmla="*/ 39 w 39"/>
                <a:gd name="T33" fmla="*/ 1 h 37"/>
                <a:gd name="T34" fmla="*/ 39 w 39"/>
                <a:gd name="T35" fmla="*/ 1 h 37"/>
                <a:gd name="T36" fmla="*/ 39 w 39"/>
                <a:gd name="T37" fmla="*/ 1 h 37"/>
                <a:gd name="T38" fmla="*/ 39 w 39"/>
                <a:gd name="T39" fmla="*/ 1 h 37"/>
                <a:gd name="T40" fmla="*/ 39 w 39"/>
                <a:gd name="T41" fmla="*/ 1 h 37"/>
                <a:gd name="T42" fmla="*/ 39 w 39"/>
                <a:gd name="T43" fmla="*/ 1 h 37"/>
                <a:gd name="T44" fmla="*/ 39 w 39"/>
                <a:gd name="T45" fmla="*/ 1 h 37"/>
                <a:gd name="T46" fmla="*/ 39 w 39"/>
                <a:gd name="T47" fmla="*/ 1 h 37"/>
                <a:gd name="T48" fmla="*/ 39 w 39"/>
                <a:gd name="T49" fmla="*/ 1 h 37"/>
                <a:gd name="T50" fmla="*/ 39 w 39"/>
                <a:gd name="T51" fmla="*/ 1 h 37"/>
                <a:gd name="T52" fmla="*/ 39 w 39"/>
                <a:gd name="T53" fmla="*/ 1 h 37"/>
                <a:gd name="T54" fmla="*/ 39 w 39"/>
                <a:gd name="T55" fmla="*/ 1 h 37"/>
                <a:gd name="T56" fmla="*/ 39 w 39"/>
                <a:gd name="T57" fmla="*/ 1 h 37"/>
                <a:gd name="T58" fmla="*/ 39 w 39"/>
                <a:gd name="T59" fmla="*/ 1 h 37"/>
                <a:gd name="T60" fmla="*/ 39 w 39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7">
                  <a:moveTo>
                    <a:pt x="39" y="1"/>
                  </a:moveTo>
                  <a:lnTo>
                    <a:pt x="20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13"/>
                  </a:lnTo>
                  <a:lnTo>
                    <a:pt x="6" y="22"/>
                  </a:lnTo>
                  <a:lnTo>
                    <a:pt x="0" y="37"/>
                  </a:lnTo>
                  <a:lnTo>
                    <a:pt x="8" y="36"/>
                  </a:lnTo>
                  <a:lnTo>
                    <a:pt x="27" y="23"/>
                  </a:lnTo>
                  <a:lnTo>
                    <a:pt x="39" y="9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07" name="Freeform 549">
              <a:extLst>
                <a:ext uri="{FF2B5EF4-FFF2-40B4-BE49-F238E27FC236}">
                  <a16:creationId xmlns:a16="http://schemas.microsoft.com/office/drawing/2014/main" id="{D767721F-1086-37F6-4DA9-0093A3092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458" y="3750629"/>
              <a:ext cx="326303" cy="81575"/>
            </a:xfrm>
            <a:custGeom>
              <a:avLst/>
              <a:gdLst>
                <a:gd name="T0" fmla="*/ 12 w 68"/>
                <a:gd name="T1" fmla="*/ 16 h 17"/>
                <a:gd name="T2" fmla="*/ 31 w 68"/>
                <a:gd name="T3" fmla="*/ 17 h 17"/>
                <a:gd name="T4" fmla="*/ 54 w 68"/>
                <a:gd name="T5" fmla="*/ 6 h 17"/>
                <a:gd name="T6" fmla="*/ 68 w 68"/>
                <a:gd name="T7" fmla="*/ 5 h 17"/>
                <a:gd name="T8" fmla="*/ 67 w 68"/>
                <a:gd name="T9" fmla="*/ 0 h 17"/>
                <a:gd name="T10" fmla="*/ 60 w 68"/>
                <a:gd name="T11" fmla="*/ 0 h 17"/>
                <a:gd name="T12" fmla="*/ 57 w 68"/>
                <a:gd name="T13" fmla="*/ 3 h 17"/>
                <a:gd name="T14" fmla="*/ 38 w 68"/>
                <a:gd name="T15" fmla="*/ 5 h 17"/>
                <a:gd name="T16" fmla="*/ 22 w 68"/>
                <a:gd name="T17" fmla="*/ 2 h 17"/>
                <a:gd name="T18" fmla="*/ 3 w 68"/>
                <a:gd name="T19" fmla="*/ 6 h 17"/>
                <a:gd name="T20" fmla="*/ 0 w 68"/>
                <a:gd name="T21" fmla="*/ 11 h 17"/>
                <a:gd name="T22" fmla="*/ 3 w 68"/>
                <a:gd name="T23" fmla="*/ 16 h 17"/>
                <a:gd name="T24" fmla="*/ 12 w 68"/>
                <a:gd name="T25" fmla="*/ 16 h 17"/>
                <a:gd name="T26" fmla="*/ 12 w 68"/>
                <a:gd name="T27" fmla="*/ 16 h 17"/>
                <a:gd name="T28" fmla="*/ 12 w 68"/>
                <a:gd name="T29" fmla="*/ 16 h 17"/>
                <a:gd name="T30" fmla="*/ 12 w 68"/>
                <a:gd name="T31" fmla="*/ 16 h 17"/>
                <a:gd name="T32" fmla="*/ 12 w 68"/>
                <a:gd name="T33" fmla="*/ 16 h 17"/>
                <a:gd name="T34" fmla="*/ 12 w 68"/>
                <a:gd name="T35" fmla="*/ 16 h 17"/>
                <a:gd name="T36" fmla="*/ 12 w 68"/>
                <a:gd name="T37" fmla="*/ 16 h 17"/>
                <a:gd name="T38" fmla="*/ 12 w 68"/>
                <a:gd name="T39" fmla="*/ 16 h 17"/>
                <a:gd name="T40" fmla="*/ 12 w 68"/>
                <a:gd name="T41" fmla="*/ 16 h 17"/>
                <a:gd name="T42" fmla="*/ 12 w 68"/>
                <a:gd name="T43" fmla="*/ 16 h 17"/>
                <a:gd name="T44" fmla="*/ 12 w 68"/>
                <a:gd name="T45" fmla="*/ 16 h 17"/>
                <a:gd name="T46" fmla="*/ 12 w 68"/>
                <a:gd name="T47" fmla="*/ 16 h 17"/>
                <a:gd name="T48" fmla="*/ 12 w 68"/>
                <a:gd name="T49" fmla="*/ 16 h 17"/>
                <a:gd name="T50" fmla="*/ 12 w 68"/>
                <a:gd name="T51" fmla="*/ 16 h 17"/>
                <a:gd name="T52" fmla="*/ 12 w 68"/>
                <a:gd name="T53" fmla="*/ 16 h 17"/>
                <a:gd name="T54" fmla="*/ 12 w 68"/>
                <a:gd name="T55" fmla="*/ 16 h 17"/>
                <a:gd name="T56" fmla="*/ 12 w 68"/>
                <a:gd name="T57" fmla="*/ 16 h 17"/>
                <a:gd name="T58" fmla="*/ 12 w 68"/>
                <a:gd name="T59" fmla="*/ 16 h 17"/>
                <a:gd name="T60" fmla="*/ 12 w 68"/>
                <a:gd name="T61" fmla="*/ 16 h 17"/>
                <a:gd name="T62" fmla="*/ 12 w 68"/>
                <a:gd name="T63" fmla="*/ 16 h 17"/>
                <a:gd name="T64" fmla="*/ 12 w 68"/>
                <a:gd name="T6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" h="17">
                  <a:moveTo>
                    <a:pt x="12" y="16"/>
                  </a:moveTo>
                  <a:lnTo>
                    <a:pt x="31" y="17"/>
                  </a:lnTo>
                  <a:lnTo>
                    <a:pt x="54" y="6"/>
                  </a:lnTo>
                  <a:lnTo>
                    <a:pt x="68" y="5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57" y="3"/>
                  </a:lnTo>
                  <a:lnTo>
                    <a:pt x="38" y="5"/>
                  </a:lnTo>
                  <a:lnTo>
                    <a:pt x="22" y="2"/>
                  </a:lnTo>
                  <a:lnTo>
                    <a:pt x="3" y="6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8" name="Freeform 550">
              <a:extLst>
                <a:ext uri="{FF2B5EF4-FFF2-40B4-BE49-F238E27FC236}">
                  <a16:creationId xmlns:a16="http://schemas.microsoft.com/office/drawing/2014/main" id="{93989363-70B8-C770-C05A-8C5B6E42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271" y="3433922"/>
              <a:ext cx="196740" cy="158353"/>
            </a:xfrm>
            <a:custGeom>
              <a:avLst/>
              <a:gdLst>
                <a:gd name="T0" fmla="*/ 29 w 41"/>
                <a:gd name="T1" fmla="*/ 33 h 33"/>
                <a:gd name="T2" fmla="*/ 31 w 41"/>
                <a:gd name="T3" fmla="*/ 25 h 33"/>
                <a:gd name="T4" fmla="*/ 41 w 41"/>
                <a:gd name="T5" fmla="*/ 21 h 33"/>
                <a:gd name="T6" fmla="*/ 10 w 41"/>
                <a:gd name="T7" fmla="*/ 0 h 33"/>
                <a:gd name="T8" fmla="*/ 7 w 41"/>
                <a:gd name="T9" fmla="*/ 5 h 33"/>
                <a:gd name="T10" fmla="*/ 0 w 41"/>
                <a:gd name="T11" fmla="*/ 5 h 33"/>
                <a:gd name="T12" fmla="*/ 29 w 41"/>
                <a:gd name="T13" fmla="*/ 33 h 33"/>
                <a:gd name="T14" fmla="*/ 29 w 41"/>
                <a:gd name="T15" fmla="*/ 33 h 33"/>
                <a:gd name="T16" fmla="*/ 29 w 41"/>
                <a:gd name="T17" fmla="*/ 33 h 33"/>
                <a:gd name="T18" fmla="*/ 29 w 41"/>
                <a:gd name="T19" fmla="*/ 33 h 33"/>
                <a:gd name="T20" fmla="*/ 29 w 41"/>
                <a:gd name="T21" fmla="*/ 33 h 33"/>
                <a:gd name="T22" fmla="*/ 29 w 41"/>
                <a:gd name="T23" fmla="*/ 33 h 33"/>
                <a:gd name="T24" fmla="*/ 29 w 41"/>
                <a:gd name="T25" fmla="*/ 33 h 33"/>
                <a:gd name="T26" fmla="*/ 29 w 41"/>
                <a:gd name="T27" fmla="*/ 33 h 33"/>
                <a:gd name="T28" fmla="*/ 29 w 41"/>
                <a:gd name="T29" fmla="*/ 33 h 33"/>
                <a:gd name="T30" fmla="*/ 29 w 41"/>
                <a:gd name="T31" fmla="*/ 33 h 33"/>
                <a:gd name="T32" fmla="*/ 29 w 41"/>
                <a:gd name="T33" fmla="*/ 33 h 33"/>
                <a:gd name="T34" fmla="*/ 29 w 41"/>
                <a:gd name="T35" fmla="*/ 33 h 33"/>
                <a:gd name="T36" fmla="*/ 29 w 41"/>
                <a:gd name="T37" fmla="*/ 33 h 33"/>
                <a:gd name="T38" fmla="*/ 29 w 41"/>
                <a:gd name="T39" fmla="*/ 33 h 33"/>
                <a:gd name="T40" fmla="*/ 29 w 41"/>
                <a:gd name="T41" fmla="*/ 33 h 33"/>
                <a:gd name="T42" fmla="*/ 29 w 41"/>
                <a:gd name="T43" fmla="*/ 33 h 33"/>
                <a:gd name="T44" fmla="*/ 29 w 41"/>
                <a:gd name="T45" fmla="*/ 33 h 33"/>
                <a:gd name="T46" fmla="*/ 29 w 41"/>
                <a:gd name="T47" fmla="*/ 33 h 33"/>
                <a:gd name="T48" fmla="*/ 29 w 41"/>
                <a:gd name="T49" fmla="*/ 33 h 33"/>
                <a:gd name="T50" fmla="*/ 29 w 41"/>
                <a:gd name="T51" fmla="*/ 33 h 33"/>
                <a:gd name="T52" fmla="*/ 29 w 41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33">
                  <a:moveTo>
                    <a:pt x="29" y="33"/>
                  </a:moveTo>
                  <a:lnTo>
                    <a:pt x="31" y="25"/>
                  </a:lnTo>
                  <a:lnTo>
                    <a:pt x="41" y="21"/>
                  </a:lnTo>
                  <a:lnTo>
                    <a:pt x="10" y="0"/>
                  </a:lnTo>
                  <a:lnTo>
                    <a:pt x="7" y="5"/>
                  </a:lnTo>
                  <a:lnTo>
                    <a:pt x="0" y="5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09" name="Freeform 551">
              <a:extLst>
                <a:ext uri="{FF2B5EF4-FFF2-40B4-BE49-F238E27FC236}">
                  <a16:creationId xmlns:a16="http://schemas.microsoft.com/office/drawing/2014/main" id="{E1409C5D-110E-6E11-F97D-18F906A43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911" y="3501102"/>
              <a:ext cx="143958" cy="177547"/>
            </a:xfrm>
            <a:custGeom>
              <a:avLst/>
              <a:gdLst>
                <a:gd name="T0" fmla="*/ 21 w 30"/>
                <a:gd name="T1" fmla="*/ 15 h 37"/>
                <a:gd name="T2" fmla="*/ 17 w 30"/>
                <a:gd name="T3" fmla="*/ 4 h 37"/>
                <a:gd name="T4" fmla="*/ 11 w 30"/>
                <a:gd name="T5" fmla="*/ 0 h 37"/>
                <a:gd name="T6" fmla="*/ 9 w 30"/>
                <a:gd name="T7" fmla="*/ 10 h 37"/>
                <a:gd name="T8" fmla="*/ 2 w 30"/>
                <a:gd name="T9" fmla="*/ 12 h 37"/>
                <a:gd name="T10" fmla="*/ 0 w 30"/>
                <a:gd name="T11" fmla="*/ 16 h 37"/>
                <a:gd name="T12" fmla="*/ 0 w 30"/>
                <a:gd name="T13" fmla="*/ 27 h 37"/>
                <a:gd name="T14" fmla="*/ 14 w 30"/>
                <a:gd name="T15" fmla="*/ 34 h 37"/>
                <a:gd name="T16" fmla="*/ 30 w 30"/>
                <a:gd name="T17" fmla="*/ 37 h 37"/>
                <a:gd name="T18" fmla="*/ 29 w 30"/>
                <a:gd name="T19" fmla="*/ 20 h 37"/>
                <a:gd name="T20" fmla="*/ 21 w 30"/>
                <a:gd name="T21" fmla="*/ 15 h 37"/>
                <a:gd name="T22" fmla="*/ 21 w 30"/>
                <a:gd name="T23" fmla="*/ 15 h 37"/>
                <a:gd name="T24" fmla="*/ 21 w 30"/>
                <a:gd name="T25" fmla="*/ 15 h 37"/>
                <a:gd name="T26" fmla="*/ 21 w 30"/>
                <a:gd name="T27" fmla="*/ 15 h 37"/>
                <a:gd name="T28" fmla="*/ 21 w 30"/>
                <a:gd name="T29" fmla="*/ 15 h 37"/>
                <a:gd name="T30" fmla="*/ 21 w 30"/>
                <a:gd name="T31" fmla="*/ 15 h 37"/>
                <a:gd name="T32" fmla="*/ 21 w 30"/>
                <a:gd name="T33" fmla="*/ 15 h 37"/>
                <a:gd name="T34" fmla="*/ 21 w 30"/>
                <a:gd name="T35" fmla="*/ 15 h 37"/>
                <a:gd name="T36" fmla="*/ 21 w 30"/>
                <a:gd name="T37" fmla="*/ 15 h 37"/>
                <a:gd name="T38" fmla="*/ 21 w 30"/>
                <a:gd name="T39" fmla="*/ 15 h 37"/>
                <a:gd name="T40" fmla="*/ 21 w 30"/>
                <a:gd name="T41" fmla="*/ 15 h 37"/>
                <a:gd name="T42" fmla="*/ 21 w 30"/>
                <a:gd name="T43" fmla="*/ 15 h 37"/>
                <a:gd name="T44" fmla="*/ 21 w 30"/>
                <a:gd name="T45" fmla="*/ 15 h 37"/>
                <a:gd name="T46" fmla="*/ 21 w 30"/>
                <a:gd name="T47" fmla="*/ 15 h 37"/>
                <a:gd name="T48" fmla="*/ 21 w 30"/>
                <a:gd name="T49" fmla="*/ 15 h 37"/>
                <a:gd name="T50" fmla="*/ 21 w 30"/>
                <a:gd name="T51" fmla="*/ 15 h 37"/>
                <a:gd name="T52" fmla="*/ 21 w 30"/>
                <a:gd name="T53" fmla="*/ 15 h 37"/>
                <a:gd name="T54" fmla="*/ 21 w 30"/>
                <a:gd name="T55" fmla="*/ 15 h 37"/>
                <a:gd name="T56" fmla="*/ 21 w 30"/>
                <a:gd name="T57" fmla="*/ 15 h 37"/>
                <a:gd name="T58" fmla="*/ 21 w 30"/>
                <a:gd name="T59" fmla="*/ 15 h 37"/>
                <a:gd name="T60" fmla="*/ 21 w 30"/>
                <a:gd name="T6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" h="37">
                  <a:moveTo>
                    <a:pt x="21" y="15"/>
                  </a:moveTo>
                  <a:lnTo>
                    <a:pt x="17" y="4"/>
                  </a:lnTo>
                  <a:lnTo>
                    <a:pt x="11" y="0"/>
                  </a:lnTo>
                  <a:lnTo>
                    <a:pt x="9" y="10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14" y="34"/>
                  </a:lnTo>
                  <a:lnTo>
                    <a:pt x="30" y="37"/>
                  </a:lnTo>
                  <a:lnTo>
                    <a:pt x="29" y="20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0" name="Freeform 552">
              <a:extLst>
                <a:ext uri="{FF2B5EF4-FFF2-40B4-BE49-F238E27FC236}">
                  <a16:creationId xmlns:a16="http://schemas.microsoft.com/office/drawing/2014/main" id="{D3EA1C84-5E4F-3A4A-F55E-83AB41DC1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430" y="3534693"/>
              <a:ext cx="268720" cy="211138"/>
            </a:xfrm>
            <a:custGeom>
              <a:avLst/>
              <a:gdLst>
                <a:gd name="T0" fmla="*/ 0 w 56"/>
                <a:gd name="T1" fmla="*/ 12 h 44"/>
                <a:gd name="T2" fmla="*/ 5 w 56"/>
                <a:gd name="T3" fmla="*/ 19 h 44"/>
                <a:gd name="T4" fmla="*/ 14 w 56"/>
                <a:gd name="T5" fmla="*/ 16 h 44"/>
                <a:gd name="T6" fmla="*/ 22 w 56"/>
                <a:gd name="T7" fmla="*/ 23 h 44"/>
                <a:gd name="T8" fmla="*/ 17 w 56"/>
                <a:gd name="T9" fmla="*/ 39 h 44"/>
                <a:gd name="T10" fmla="*/ 22 w 56"/>
                <a:gd name="T11" fmla="*/ 44 h 44"/>
                <a:gd name="T12" fmla="*/ 39 w 56"/>
                <a:gd name="T13" fmla="*/ 38 h 44"/>
                <a:gd name="T14" fmla="*/ 50 w 56"/>
                <a:gd name="T15" fmla="*/ 27 h 44"/>
                <a:gd name="T16" fmla="*/ 56 w 56"/>
                <a:gd name="T17" fmla="*/ 13 h 44"/>
                <a:gd name="T18" fmla="*/ 42 w 56"/>
                <a:gd name="T19" fmla="*/ 6 h 44"/>
                <a:gd name="T20" fmla="*/ 35 w 56"/>
                <a:gd name="T21" fmla="*/ 7 h 44"/>
                <a:gd name="T22" fmla="*/ 32 w 56"/>
                <a:gd name="T23" fmla="*/ 15 h 44"/>
                <a:gd name="T24" fmla="*/ 27 w 56"/>
                <a:gd name="T25" fmla="*/ 15 h 44"/>
                <a:gd name="T26" fmla="*/ 12 w 56"/>
                <a:gd name="T27" fmla="*/ 0 h 44"/>
                <a:gd name="T28" fmla="*/ 2 w 56"/>
                <a:gd name="T29" fmla="*/ 4 h 44"/>
                <a:gd name="T30" fmla="*/ 0 w 56"/>
                <a:gd name="T31" fmla="*/ 12 h 44"/>
                <a:gd name="T32" fmla="*/ 0 w 56"/>
                <a:gd name="T33" fmla="*/ 12 h 44"/>
                <a:gd name="T34" fmla="*/ 0 w 56"/>
                <a:gd name="T35" fmla="*/ 12 h 44"/>
                <a:gd name="T36" fmla="*/ 0 w 56"/>
                <a:gd name="T37" fmla="*/ 12 h 44"/>
                <a:gd name="T38" fmla="*/ 0 w 56"/>
                <a:gd name="T39" fmla="*/ 12 h 44"/>
                <a:gd name="T40" fmla="*/ 0 w 56"/>
                <a:gd name="T41" fmla="*/ 12 h 44"/>
                <a:gd name="T42" fmla="*/ 0 w 56"/>
                <a:gd name="T43" fmla="*/ 12 h 44"/>
                <a:gd name="T44" fmla="*/ 0 w 56"/>
                <a:gd name="T45" fmla="*/ 12 h 44"/>
                <a:gd name="T46" fmla="*/ 0 w 56"/>
                <a:gd name="T47" fmla="*/ 12 h 44"/>
                <a:gd name="T48" fmla="*/ 0 w 56"/>
                <a:gd name="T49" fmla="*/ 12 h 44"/>
                <a:gd name="T50" fmla="*/ 0 w 56"/>
                <a:gd name="T51" fmla="*/ 12 h 44"/>
                <a:gd name="T52" fmla="*/ 0 w 56"/>
                <a:gd name="T53" fmla="*/ 12 h 44"/>
                <a:gd name="T54" fmla="*/ 0 w 56"/>
                <a:gd name="T55" fmla="*/ 12 h 44"/>
                <a:gd name="T56" fmla="*/ 0 w 56"/>
                <a:gd name="T57" fmla="*/ 12 h 44"/>
                <a:gd name="T58" fmla="*/ 0 w 56"/>
                <a:gd name="T59" fmla="*/ 12 h 44"/>
                <a:gd name="T60" fmla="*/ 0 w 56"/>
                <a:gd name="T61" fmla="*/ 12 h 44"/>
                <a:gd name="T62" fmla="*/ 0 w 56"/>
                <a:gd name="T63" fmla="*/ 12 h 44"/>
                <a:gd name="T64" fmla="*/ 0 w 56"/>
                <a:gd name="T65" fmla="*/ 12 h 44"/>
                <a:gd name="T66" fmla="*/ 0 w 56"/>
                <a:gd name="T67" fmla="*/ 12 h 44"/>
                <a:gd name="T68" fmla="*/ 0 w 56"/>
                <a:gd name="T69" fmla="*/ 12 h 44"/>
                <a:gd name="T70" fmla="*/ 0 w 56"/>
                <a:gd name="T71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44">
                  <a:moveTo>
                    <a:pt x="0" y="12"/>
                  </a:moveTo>
                  <a:lnTo>
                    <a:pt x="5" y="19"/>
                  </a:lnTo>
                  <a:lnTo>
                    <a:pt x="14" y="16"/>
                  </a:lnTo>
                  <a:lnTo>
                    <a:pt x="22" y="23"/>
                  </a:lnTo>
                  <a:lnTo>
                    <a:pt x="17" y="39"/>
                  </a:lnTo>
                  <a:lnTo>
                    <a:pt x="22" y="44"/>
                  </a:lnTo>
                  <a:lnTo>
                    <a:pt x="39" y="38"/>
                  </a:lnTo>
                  <a:lnTo>
                    <a:pt x="50" y="27"/>
                  </a:lnTo>
                  <a:lnTo>
                    <a:pt x="56" y="13"/>
                  </a:lnTo>
                  <a:lnTo>
                    <a:pt x="42" y="6"/>
                  </a:lnTo>
                  <a:lnTo>
                    <a:pt x="35" y="7"/>
                  </a:lnTo>
                  <a:lnTo>
                    <a:pt x="32" y="15"/>
                  </a:lnTo>
                  <a:lnTo>
                    <a:pt x="27" y="15"/>
                  </a:lnTo>
                  <a:lnTo>
                    <a:pt x="12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1" name="Freeform 553">
              <a:extLst>
                <a:ext uri="{FF2B5EF4-FFF2-40B4-BE49-F238E27FC236}">
                  <a16:creationId xmlns:a16="http://schemas.microsoft.com/office/drawing/2014/main" id="{2F0AC571-0C83-7738-8262-503370A9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794" y="3150999"/>
              <a:ext cx="138642" cy="112380"/>
            </a:xfrm>
            <a:custGeom>
              <a:avLst/>
              <a:gdLst>
                <a:gd name="T0" fmla="*/ 0 w 29"/>
                <a:gd name="T1" fmla="*/ 14 h 24"/>
                <a:gd name="T2" fmla="*/ 9 w 29"/>
                <a:gd name="T3" fmla="*/ 24 h 24"/>
                <a:gd name="T4" fmla="*/ 20 w 29"/>
                <a:gd name="T5" fmla="*/ 24 h 24"/>
                <a:gd name="T6" fmla="*/ 29 w 29"/>
                <a:gd name="T7" fmla="*/ 13 h 24"/>
                <a:gd name="T8" fmla="*/ 23 w 29"/>
                <a:gd name="T9" fmla="*/ 4 h 24"/>
                <a:gd name="T10" fmla="*/ 12 w 29"/>
                <a:gd name="T11" fmla="*/ 0 h 24"/>
                <a:gd name="T12" fmla="*/ 2 w 29"/>
                <a:gd name="T13" fmla="*/ 7 h 24"/>
                <a:gd name="T14" fmla="*/ 0 w 29"/>
                <a:gd name="T15" fmla="*/ 14 h 24"/>
                <a:gd name="T16" fmla="*/ 0 w 29"/>
                <a:gd name="T17" fmla="*/ 14 h 24"/>
                <a:gd name="T18" fmla="*/ 0 w 29"/>
                <a:gd name="T19" fmla="*/ 14 h 24"/>
                <a:gd name="T20" fmla="*/ 0 w 29"/>
                <a:gd name="T21" fmla="*/ 14 h 24"/>
                <a:gd name="T22" fmla="*/ 0 w 29"/>
                <a:gd name="T23" fmla="*/ 14 h 24"/>
                <a:gd name="T24" fmla="*/ 0 w 29"/>
                <a:gd name="T25" fmla="*/ 14 h 24"/>
                <a:gd name="T26" fmla="*/ 0 w 29"/>
                <a:gd name="T27" fmla="*/ 14 h 24"/>
                <a:gd name="T28" fmla="*/ 0 w 29"/>
                <a:gd name="T29" fmla="*/ 14 h 24"/>
                <a:gd name="T30" fmla="*/ 0 w 29"/>
                <a:gd name="T31" fmla="*/ 14 h 24"/>
                <a:gd name="T32" fmla="*/ 0 w 29"/>
                <a:gd name="T33" fmla="*/ 14 h 24"/>
                <a:gd name="T34" fmla="*/ 0 w 29"/>
                <a:gd name="T35" fmla="*/ 14 h 24"/>
                <a:gd name="T36" fmla="*/ 0 w 29"/>
                <a:gd name="T37" fmla="*/ 14 h 24"/>
                <a:gd name="T38" fmla="*/ 0 w 29"/>
                <a:gd name="T39" fmla="*/ 14 h 24"/>
                <a:gd name="T40" fmla="*/ 0 w 29"/>
                <a:gd name="T41" fmla="*/ 14 h 24"/>
                <a:gd name="T42" fmla="*/ 0 w 29"/>
                <a:gd name="T43" fmla="*/ 14 h 24"/>
                <a:gd name="T44" fmla="*/ 0 w 29"/>
                <a:gd name="T45" fmla="*/ 14 h 24"/>
                <a:gd name="T46" fmla="*/ 0 w 29"/>
                <a:gd name="T47" fmla="*/ 14 h 24"/>
                <a:gd name="T48" fmla="*/ 0 w 29"/>
                <a:gd name="T49" fmla="*/ 14 h 24"/>
                <a:gd name="T50" fmla="*/ 0 w 29"/>
                <a:gd name="T51" fmla="*/ 14 h 24"/>
                <a:gd name="T52" fmla="*/ 0 w 29"/>
                <a:gd name="T53" fmla="*/ 14 h 24"/>
                <a:gd name="T54" fmla="*/ 0 w 29"/>
                <a:gd name="T55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24">
                  <a:moveTo>
                    <a:pt x="0" y="14"/>
                  </a:moveTo>
                  <a:lnTo>
                    <a:pt x="9" y="24"/>
                  </a:lnTo>
                  <a:lnTo>
                    <a:pt x="20" y="24"/>
                  </a:lnTo>
                  <a:lnTo>
                    <a:pt x="29" y="13"/>
                  </a:lnTo>
                  <a:lnTo>
                    <a:pt x="23" y="4"/>
                  </a:lnTo>
                  <a:lnTo>
                    <a:pt x="12" y="0"/>
                  </a:lnTo>
                  <a:lnTo>
                    <a:pt x="2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2" name="Freeform 554">
              <a:extLst>
                <a:ext uri="{FF2B5EF4-FFF2-40B4-BE49-F238E27FC236}">
                  <a16:creationId xmlns:a16="http://schemas.microsoft.com/office/drawing/2014/main" id="{8CAE6FC9-0836-F09E-3D16-90532F950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701" y="1802408"/>
              <a:ext cx="326303" cy="287914"/>
            </a:xfrm>
            <a:custGeom>
              <a:avLst/>
              <a:gdLst>
                <a:gd name="T0" fmla="*/ 43 w 68"/>
                <a:gd name="T1" fmla="*/ 55 h 60"/>
                <a:gd name="T2" fmla="*/ 47 w 68"/>
                <a:gd name="T3" fmla="*/ 42 h 60"/>
                <a:gd name="T4" fmla="*/ 60 w 68"/>
                <a:gd name="T5" fmla="*/ 37 h 60"/>
                <a:gd name="T6" fmla="*/ 66 w 68"/>
                <a:gd name="T7" fmla="*/ 17 h 60"/>
                <a:gd name="T8" fmla="*/ 68 w 68"/>
                <a:gd name="T9" fmla="*/ 0 h 60"/>
                <a:gd name="T10" fmla="*/ 22 w 68"/>
                <a:gd name="T11" fmla="*/ 31 h 60"/>
                <a:gd name="T12" fmla="*/ 10 w 68"/>
                <a:gd name="T13" fmla="*/ 32 h 60"/>
                <a:gd name="T14" fmla="*/ 0 w 68"/>
                <a:gd name="T15" fmla="*/ 41 h 60"/>
                <a:gd name="T16" fmla="*/ 32 w 68"/>
                <a:gd name="T17" fmla="*/ 60 h 60"/>
                <a:gd name="T18" fmla="*/ 43 w 68"/>
                <a:gd name="T19" fmla="*/ 55 h 60"/>
                <a:gd name="T20" fmla="*/ 43 w 68"/>
                <a:gd name="T21" fmla="*/ 55 h 60"/>
                <a:gd name="T22" fmla="*/ 43 w 68"/>
                <a:gd name="T23" fmla="*/ 55 h 60"/>
                <a:gd name="T24" fmla="*/ 43 w 68"/>
                <a:gd name="T25" fmla="*/ 55 h 60"/>
                <a:gd name="T26" fmla="*/ 43 w 68"/>
                <a:gd name="T27" fmla="*/ 55 h 60"/>
                <a:gd name="T28" fmla="*/ 43 w 68"/>
                <a:gd name="T29" fmla="*/ 55 h 60"/>
                <a:gd name="T30" fmla="*/ 43 w 68"/>
                <a:gd name="T31" fmla="*/ 55 h 60"/>
                <a:gd name="T32" fmla="*/ 43 w 68"/>
                <a:gd name="T33" fmla="*/ 55 h 60"/>
                <a:gd name="T34" fmla="*/ 43 w 68"/>
                <a:gd name="T35" fmla="*/ 55 h 60"/>
                <a:gd name="T36" fmla="*/ 43 w 68"/>
                <a:gd name="T37" fmla="*/ 55 h 60"/>
                <a:gd name="T38" fmla="*/ 43 w 68"/>
                <a:gd name="T39" fmla="*/ 55 h 60"/>
                <a:gd name="T40" fmla="*/ 43 w 68"/>
                <a:gd name="T41" fmla="*/ 55 h 60"/>
                <a:gd name="T42" fmla="*/ 43 w 68"/>
                <a:gd name="T43" fmla="*/ 55 h 60"/>
                <a:gd name="T44" fmla="*/ 43 w 68"/>
                <a:gd name="T45" fmla="*/ 55 h 60"/>
                <a:gd name="T46" fmla="*/ 43 w 68"/>
                <a:gd name="T47" fmla="*/ 55 h 60"/>
                <a:gd name="T48" fmla="*/ 43 w 68"/>
                <a:gd name="T49" fmla="*/ 55 h 60"/>
                <a:gd name="T50" fmla="*/ 43 w 68"/>
                <a:gd name="T51" fmla="*/ 55 h 60"/>
                <a:gd name="T52" fmla="*/ 43 w 68"/>
                <a:gd name="T53" fmla="*/ 55 h 60"/>
                <a:gd name="T54" fmla="*/ 43 w 68"/>
                <a:gd name="T55" fmla="*/ 55 h 60"/>
                <a:gd name="T56" fmla="*/ 43 w 68"/>
                <a:gd name="T57" fmla="*/ 55 h 60"/>
                <a:gd name="T58" fmla="*/ 43 w 68"/>
                <a:gd name="T5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" h="60">
                  <a:moveTo>
                    <a:pt x="43" y="55"/>
                  </a:moveTo>
                  <a:lnTo>
                    <a:pt x="47" y="42"/>
                  </a:lnTo>
                  <a:lnTo>
                    <a:pt x="60" y="37"/>
                  </a:lnTo>
                  <a:lnTo>
                    <a:pt x="66" y="17"/>
                  </a:lnTo>
                  <a:lnTo>
                    <a:pt x="68" y="0"/>
                  </a:lnTo>
                  <a:lnTo>
                    <a:pt x="22" y="31"/>
                  </a:lnTo>
                  <a:lnTo>
                    <a:pt x="10" y="32"/>
                  </a:lnTo>
                  <a:lnTo>
                    <a:pt x="0" y="41"/>
                  </a:lnTo>
                  <a:lnTo>
                    <a:pt x="32" y="60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3" name="Freeform 555">
              <a:extLst>
                <a:ext uri="{FF2B5EF4-FFF2-40B4-BE49-F238E27FC236}">
                  <a16:creationId xmlns:a16="http://schemas.microsoft.com/office/drawing/2014/main" id="{33B59917-BB50-B53F-7E26-9C8389756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709" y="2114316"/>
              <a:ext cx="287914" cy="196740"/>
            </a:xfrm>
            <a:custGeom>
              <a:avLst/>
              <a:gdLst>
                <a:gd name="T0" fmla="*/ 60 w 60"/>
                <a:gd name="T1" fmla="*/ 24 h 41"/>
                <a:gd name="T2" fmla="*/ 58 w 60"/>
                <a:gd name="T3" fmla="*/ 0 h 41"/>
                <a:gd name="T4" fmla="*/ 48 w 60"/>
                <a:gd name="T5" fmla="*/ 4 h 41"/>
                <a:gd name="T6" fmla="*/ 0 w 60"/>
                <a:gd name="T7" fmla="*/ 1 h 41"/>
                <a:gd name="T8" fmla="*/ 1 w 60"/>
                <a:gd name="T9" fmla="*/ 18 h 41"/>
                <a:gd name="T10" fmla="*/ 8 w 60"/>
                <a:gd name="T11" fmla="*/ 17 h 41"/>
                <a:gd name="T12" fmla="*/ 33 w 60"/>
                <a:gd name="T13" fmla="*/ 41 h 41"/>
                <a:gd name="T14" fmla="*/ 47 w 60"/>
                <a:gd name="T15" fmla="*/ 40 h 41"/>
                <a:gd name="T16" fmla="*/ 60 w 60"/>
                <a:gd name="T17" fmla="*/ 24 h 41"/>
                <a:gd name="T18" fmla="*/ 60 w 60"/>
                <a:gd name="T19" fmla="*/ 24 h 41"/>
                <a:gd name="T20" fmla="*/ 60 w 60"/>
                <a:gd name="T21" fmla="*/ 24 h 41"/>
                <a:gd name="T22" fmla="*/ 60 w 60"/>
                <a:gd name="T23" fmla="*/ 24 h 41"/>
                <a:gd name="T24" fmla="*/ 60 w 60"/>
                <a:gd name="T25" fmla="*/ 24 h 41"/>
                <a:gd name="T26" fmla="*/ 60 w 60"/>
                <a:gd name="T27" fmla="*/ 24 h 41"/>
                <a:gd name="T28" fmla="*/ 60 w 60"/>
                <a:gd name="T29" fmla="*/ 24 h 41"/>
                <a:gd name="T30" fmla="*/ 60 w 60"/>
                <a:gd name="T31" fmla="*/ 24 h 41"/>
                <a:gd name="T32" fmla="*/ 60 w 60"/>
                <a:gd name="T33" fmla="*/ 24 h 41"/>
                <a:gd name="T34" fmla="*/ 60 w 60"/>
                <a:gd name="T35" fmla="*/ 24 h 41"/>
                <a:gd name="T36" fmla="*/ 60 w 60"/>
                <a:gd name="T37" fmla="*/ 24 h 41"/>
                <a:gd name="T38" fmla="*/ 60 w 60"/>
                <a:gd name="T39" fmla="*/ 24 h 41"/>
                <a:gd name="T40" fmla="*/ 60 w 60"/>
                <a:gd name="T41" fmla="*/ 24 h 41"/>
                <a:gd name="T42" fmla="*/ 60 w 60"/>
                <a:gd name="T43" fmla="*/ 24 h 41"/>
                <a:gd name="T44" fmla="*/ 60 w 60"/>
                <a:gd name="T45" fmla="*/ 24 h 41"/>
                <a:gd name="T46" fmla="*/ 60 w 60"/>
                <a:gd name="T47" fmla="*/ 24 h 41"/>
                <a:gd name="T48" fmla="*/ 60 w 60"/>
                <a:gd name="T49" fmla="*/ 24 h 41"/>
                <a:gd name="T50" fmla="*/ 60 w 60"/>
                <a:gd name="T51" fmla="*/ 24 h 41"/>
                <a:gd name="T52" fmla="*/ 60 w 60"/>
                <a:gd name="T53" fmla="*/ 24 h 41"/>
                <a:gd name="T54" fmla="*/ 60 w 60"/>
                <a:gd name="T55" fmla="*/ 24 h 41"/>
                <a:gd name="T56" fmla="*/ 60 w 60"/>
                <a:gd name="T57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41">
                  <a:moveTo>
                    <a:pt x="60" y="24"/>
                  </a:moveTo>
                  <a:lnTo>
                    <a:pt x="58" y="0"/>
                  </a:lnTo>
                  <a:lnTo>
                    <a:pt x="48" y="4"/>
                  </a:lnTo>
                  <a:lnTo>
                    <a:pt x="0" y="1"/>
                  </a:lnTo>
                  <a:lnTo>
                    <a:pt x="1" y="18"/>
                  </a:lnTo>
                  <a:lnTo>
                    <a:pt x="8" y="17"/>
                  </a:lnTo>
                  <a:lnTo>
                    <a:pt x="33" y="41"/>
                  </a:lnTo>
                  <a:lnTo>
                    <a:pt x="47" y="4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14" name="Freeform 556">
              <a:extLst>
                <a:ext uri="{FF2B5EF4-FFF2-40B4-BE49-F238E27FC236}">
                  <a16:creationId xmlns:a16="http://schemas.microsoft.com/office/drawing/2014/main" id="{94EFBC5E-ADD5-FFE5-A2A2-E98879F64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816" y="1356141"/>
              <a:ext cx="225533" cy="446267"/>
            </a:xfrm>
            <a:custGeom>
              <a:avLst/>
              <a:gdLst>
                <a:gd name="T0" fmla="*/ 42 w 47"/>
                <a:gd name="T1" fmla="*/ 3 h 93"/>
                <a:gd name="T2" fmla="*/ 31 w 47"/>
                <a:gd name="T3" fmla="*/ 0 h 93"/>
                <a:gd name="T4" fmla="*/ 21 w 47"/>
                <a:gd name="T5" fmla="*/ 10 h 93"/>
                <a:gd name="T6" fmla="*/ 8 w 47"/>
                <a:gd name="T7" fmla="*/ 13 h 93"/>
                <a:gd name="T8" fmla="*/ 0 w 47"/>
                <a:gd name="T9" fmla="*/ 33 h 93"/>
                <a:gd name="T10" fmla="*/ 9 w 47"/>
                <a:gd name="T11" fmla="*/ 93 h 93"/>
                <a:gd name="T12" fmla="*/ 47 w 47"/>
                <a:gd name="T13" fmla="*/ 26 h 93"/>
                <a:gd name="T14" fmla="*/ 42 w 47"/>
                <a:gd name="T15" fmla="*/ 3 h 93"/>
                <a:gd name="T16" fmla="*/ 42 w 47"/>
                <a:gd name="T17" fmla="*/ 3 h 93"/>
                <a:gd name="T18" fmla="*/ 42 w 47"/>
                <a:gd name="T19" fmla="*/ 3 h 93"/>
                <a:gd name="T20" fmla="*/ 42 w 47"/>
                <a:gd name="T21" fmla="*/ 3 h 93"/>
                <a:gd name="T22" fmla="*/ 42 w 47"/>
                <a:gd name="T23" fmla="*/ 3 h 93"/>
                <a:gd name="T24" fmla="*/ 42 w 47"/>
                <a:gd name="T25" fmla="*/ 3 h 93"/>
                <a:gd name="T26" fmla="*/ 42 w 47"/>
                <a:gd name="T27" fmla="*/ 3 h 93"/>
                <a:gd name="T28" fmla="*/ 42 w 47"/>
                <a:gd name="T29" fmla="*/ 3 h 93"/>
                <a:gd name="T30" fmla="*/ 42 w 47"/>
                <a:gd name="T31" fmla="*/ 3 h 93"/>
                <a:gd name="T32" fmla="*/ 42 w 47"/>
                <a:gd name="T33" fmla="*/ 3 h 93"/>
                <a:gd name="T34" fmla="*/ 42 w 47"/>
                <a:gd name="T35" fmla="*/ 3 h 93"/>
                <a:gd name="T36" fmla="*/ 42 w 47"/>
                <a:gd name="T37" fmla="*/ 3 h 93"/>
                <a:gd name="T38" fmla="*/ 42 w 47"/>
                <a:gd name="T39" fmla="*/ 3 h 93"/>
                <a:gd name="T40" fmla="*/ 42 w 47"/>
                <a:gd name="T41" fmla="*/ 3 h 93"/>
                <a:gd name="T42" fmla="*/ 42 w 47"/>
                <a:gd name="T43" fmla="*/ 3 h 93"/>
                <a:gd name="T44" fmla="*/ 42 w 47"/>
                <a:gd name="T45" fmla="*/ 3 h 93"/>
                <a:gd name="T46" fmla="*/ 42 w 47"/>
                <a:gd name="T47" fmla="*/ 3 h 93"/>
                <a:gd name="T48" fmla="*/ 42 w 47"/>
                <a:gd name="T49" fmla="*/ 3 h 93"/>
                <a:gd name="T50" fmla="*/ 42 w 47"/>
                <a:gd name="T51" fmla="*/ 3 h 93"/>
                <a:gd name="T52" fmla="*/ 42 w 47"/>
                <a:gd name="T53" fmla="*/ 3 h 93"/>
                <a:gd name="T54" fmla="*/ 42 w 47"/>
                <a:gd name="T55" fmla="*/ 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93">
                  <a:moveTo>
                    <a:pt x="42" y="3"/>
                  </a:moveTo>
                  <a:lnTo>
                    <a:pt x="31" y="0"/>
                  </a:lnTo>
                  <a:lnTo>
                    <a:pt x="21" y="10"/>
                  </a:lnTo>
                  <a:lnTo>
                    <a:pt x="8" y="13"/>
                  </a:lnTo>
                  <a:lnTo>
                    <a:pt x="0" y="33"/>
                  </a:lnTo>
                  <a:lnTo>
                    <a:pt x="9" y="93"/>
                  </a:lnTo>
                  <a:lnTo>
                    <a:pt x="47" y="26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5" name="Freeform 557">
              <a:extLst>
                <a:ext uri="{FF2B5EF4-FFF2-40B4-BE49-F238E27FC236}">
                  <a16:creationId xmlns:a16="http://schemas.microsoft.com/office/drawing/2014/main" id="{72F381F0-F8C4-DAAB-9D6A-49868DBBF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110" y="1979955"/>
              <a:ext cx="321505" cy="153555"/>
            </a:xfrm>
            <a:custGeom>
              <a:avLst/>
              <a:gdLst>
                <a:gd name="T0" fmla="*/ 60 w 67"/>
                <a:gd name="T1" fmla="*/ 28 h 32"/>
                <a:gd name="T2" fmla="*/ 67 w 67"/>
                <a:gd name="T3" fmla="*/ 0 h 32"/>
                <a:gd name="T4" fmla="*/ 54 w 67"/>
                <a:gd name="T5" fmla="*/ 5 h 32"/>
                <a:gd name="T6" fmla="*/ 50 w 67"/>
                <a:gd name="T7" fmla="*/ 18 h 32"/>
                <a:gd name="T8" fmla="*/ 39 w 67"/>
                <a:gd name="T9" fmla="*/ 23 h 32"/>
                <a:gd name="T10" fmla="*/ 7 w 67"/>
                <a:gd name="T11" fmla="*/ 4 h 32"/>
                <a:gd name="T12" fmla="*/ 0 w 67"/>
                <a:gd name="T13" fmla="*/ 12 h 32"/>
                <a:gd name="T14" fmla="*/ 2 w 67"/>
                <a:gd name="T15" fmla="*/ 29 h 32"/>
                <a:gd name="T16" fmla="*/ 50 w 67"/>
                <a:gd name="T17" fmla="*/ 32 h 32"/>
                <a:gd name="T18" fmla="*/ 60 w 67"/>
                <a:gd name="T19" fmla="*/ 28 h 32"/>
                <a:gd name="T20" fmla="*/ 60 w 67"/>
                <a:gd name="T21" fmla="*/ 28 h 32"/>
                <a:gd name="T22" fmla="*/ 60 w 67"/>
                <a:gd name="T23" fmla="*/ 28 h 32"/>
                <a:gd name="T24" fmla="*/ 60 w 67"/>
                <a:gd name="T25" fmla="*/ 28 h 32"/>
                <a:gd name="T26" fmla="*/ 60 w 67"/>
                <a:gd name="T27" fmla="*/ 28 h 32"/>
                <a:gd name="T28" fmla="*/ 60 w 67"/>
                <a:gd name="T29" fmla="*/ 28 h 32"/>
                <a:gd name="T30" fmla="*/ 60 w 67"/>
                <a:gd name="T31" fmla="*/ 28 h 32"/>
                <a:gd name="T32" fmla="*/ 60 w 67"/>
                <a:gd name="T33" fmla="*/ 28 h 32"/>
                <a:gd name="T34" fmla="*/ 60 w 67"/>
                <a:gd name="T35" fmla="*/ 28 h 32"/>
                <a:gd name="T36" fmla="*/ 60 w 67"/>
                <a:gd name="T37" fmla="*/ 28 h 32"/>
                <a:gd name="T38" fmla="*/ 60 w 67"/>
                <a:gd name="T39" fmla="*/ 28 h 32"/>
                <a:gd name="T40" fmla="*/ 60 w 67"/>
                <a:gd name="T41" fmla="*/ 28 h 32"/>
                <a:gd name="T42" fmla="*/ 60 w 67"/>
                <a:gd name="T43" fmla="*/ 28 h 32"/>
                <a:gd name="T44" fmla="*/ 60 w 67"/>
                <a:gd name="T45" fmla="*/ 28 h 32"/>
                <a:gd name="T46" fmla="*/ 60 w 67"/>
                <a:gd name="T47" fmla="*/ 28 h 32"/>
                <a:gd name="T48" fmla="*/ 60 w 67"/>
                <a:gd name="T49" fmla="*/ 28 h 32"/>
                <a:gd name="T50" fmla="*/ 60 w 67"/>
                <a:gd name="T51" fmla="*/ 28 h 32"/>
                <a:gd name="T52" fmla="*/ 60 w 67"/>
                <a:gd name="T53" fmla="*/ 28 h 32"/>
                <a:gd name="T54" fmla="*/ 60 w 67"/>
                <a:gd name="T55" fmla="*/ 28 h 32"/>
                <a:gd name="T56" fmla="*/ 60 w 67"/>
                <a:gd name="T57" fmla="*/ 28 h 32"/>
                <a:gd name="T58" fmla="*/ 60 w 67"/>
                <a:gd name="T5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32">
                  <a:moveTo>
                    <a:pt x="60" y="28"/>
                  </a:moveTo>
                  <a:lnTo>
                    <a:pt x="67" y="0"/>
                  </a:lnTo>
                  <a:lnTo>
                    <a:pt x="54" y="5"/>
                  </a:lnTo>
                  <a:lnTo>
                    <a:pt x="50" y="18"/>
                  </a:lnTo>
                  <a:lnTo>
                    <a:pt x="39" y="23"/>
                  </a:lnTo>
                  <a:lnTo>
                    <a:pt x="7" y="4"/>
                  </a:lnTo>
                  <a:lnTo>
                    <a:pt x="0" y="12"/>
                  </a:lnTo>
                  <a:lnTo>
                    <a:pt x="2" y="29"/>
                  </a:lnTo>
                  <a:lnTo>
                    <a:pt x="50" y="32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6" name="Freeform 558">
              <a:extLst>
                <a:ext uri="{FF2B5EF4-FFF2-40B4-BE49-F238E27FC236}">
                  <a16:creationId xmlns:a16="http://schemas.microsoft.com/office/drawing/2014/main" id="{43D0E57D-F1FD-0657-1773-171F900CA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261" y="2229482"/>
              <a:ext cx="479856" cy="441469"/>
            </a:xfrm>
            <a:custGeom>
              <a:avLst/>
              <a:gdLst>
                <a:gd name="T0" fmla="*/ 42 w 100"/>
                <a:gd name="T1" fmla="*/ 72 h 92"/>
                <a:gd name="T2" fmla="*/ 71 w 100"/>
                <a:gd name="T3" fmla="*/ 69 h 92"/>
                <a:gd name="T4" fmla="*/ 97 w 100"/>
                <a:gd name="T5" fmla="*/ 79 h 92"/>
                <a:gd name="T6" fmla="*/ 100 w 100"/>
                <a:gd name="T7" fmla="*/ 75 h 92"/>
                <a:gd name="T8" fmla="*/ 60 w 100"/>
                <a:gd name="T9" fmla="*/ 41 h 92"/>
                <a:gd name="T10" fmla="*/ 28 w 100"/>
                <a:gd name="T11" fmla="*/ 0 h 92"/>
                <a:gd name="T12" fmla="*/ 15 w 100"/>
                <a:gd name="T13" fmla="*/ 16 h 92"/>
                <a:gd name="T14" fmla="*/ 1 w 100"/>
                <a:gd name="T15" fmla="*/ 17 h 92"/>
                <a:gd name="T16" fmla="*/ 4 w 100"/>
                <a:gd name="T17" fmla="*/ 36 h 92"/>
                <a:gd name="T18" fmla="*/ 16 w 100"/>
                <a:gd name="T19" fmla="*/ 44 h 92"/>
                <a:gd name="T20" fmla="*/ 6 w 100"/>
                <a:gd name="T21" fmla="*/ 45 h 92"/>
                <a:gd name="T22" fmla="*/ 0 w 100"/>
                <a:gd name="T23" fmla="*/ 50 h 92"/>
                <a:gd name="T24" fmla="*/ 3 w 100"/>
                <a:gd name="T25" fmla="*/ 56 h 92"/>
                <a:gd name="T26" fmla="*/ 23 w 100"/>
                <a:gd name="T27" fmla="*/ 58 h 92"/>
                <a:gd name="T28" fmla="*/ 33 w 100"/>
                <a:gd name="T29" fmla="*/ 73 h 92"/>
                <a:gd name="T30" fmla="*/ 34 w 100"/>
                <a:gd name="T31" fmla="*/ 92 h 92"/>
                <a:gd name="T32" fmla="*/ 42 w 100"/>
                <a:gd name="T33" fmla="*/ 89 h 92"/>
                <a:gd name="T34" fmla="*/ 42 w 100"/>
                <a:gd name="T35" fmla="*/ 72 h 92"/>
                <a:gd name="T36" fmla="*/ 42 w 100"/>
                <a:gd name="T37" fmla="*/ 72 h 92"/>
                <a:gd name="T38" fmla="*/ 42 w 100"/>
                <a:gd name="T39" fmla="*/ 72 h 92"/>
                <a:gd name="T40" fmla="*/ 42 w 100"/>
                <a:gd name="T41" fmla="*/ 72 h 92"/>
                <a:gd name="T42" fmla="*/ 42 w 100"/>
                <a:gd name="T43" fmla="*/ 72 h 92"/>
                <a:gd name="T44" fmla="*/ 42 w 100"/>
                <a:gd name="T45" fmla="*/ 72 h 92"/>
                <a:gd name="T46" fmla="*/ 42 w 100"/>
                <a:gd name="T47" fmla="*/ 72 h 92"/>
                <a:gd name="T48" fmla="*/ 42 w 100"/>
                <a:gd name="T49" fmla="*/ 72 h 92"/>
                <a:gd name="T50" fmla="*/ 42 w 100"/>
                <a:gd name="T51" fmla="*/ 72 h 92"/>
                <a:gd name="T52" fmla="*/ 42 w 100"/>
                <a:gd name="T53" fmla="*/ 72 h 92"/>
                <a:gd name="T54" fmla="*/ 42 w 100"/>
                <a:gd name="T55" fmla="*/ 72 h 92"/>
                <a:gd name="T56" fmla="*/ 42 w 100"/>
                <a:gd name="T57" fmla="*/ 72 h 92"/>
                <a:gd name="T58" fmla="*/ 42 w 100"/>
                <a:gd name="T59" fmla="*/ 72 h 92"/>
                <a:gd name="T60" fmla="*/ 42 w 100"/>
                <a:gd name="T61" fmla="*/ 72 h 92"/>
                <a:gd name="T62" fmla="*/ 42 w 100"/>
                <a:gd name="T63" fmla="*/ 72 h 92"/>
                <a:gd name="T64" fmla="*/ 42 w 100"/>
                <a:gd name="T65" fmla="*/ 72 h 92"/>
                <a:gd name="T66" fmla="*/ 42 w 100"/>
                <a:gd name="T67" fmla="*/ 72 h 92"/>
                <a:gd name="T68" fmla="*/ 42 w 100"/>
                <a:gd name="T69" fmla="*/ 72 h 92"/>
                <a:gd name="T70" fmla="*/ 42 w 100"/>
                <a:gd name="T71" fmla="*/ 72 h 92"/>
                <a:gd name="T72" fmla="*/ 42 w 100"/>
                <a:gd name="T73" fmla="*/ 72 h 92"/>
                <a:gd name="T74" fmla="*/ 42 w 100"/>
                <a:gd name="T75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92">
                  <a:moveTo>
                    <a:pt x="42" y="72"/>
                  </a:moveTo>
                  <a:lnTo>
                    <a:pt x="71" y="69"/>
                  </a:lnTo>
                  <a:lnTo>
                    <a:pt x="97" y="79"/>
                  </a:lnTo>
                  <a:lnTo>
                    <a:pt x="100" y="75"/>
                  </a:lnTo>
                  <a:lnTo>
                    <a:pt x="60" y="41"/>
                  </a:lnTo>
                  <a:lnTo>
                    <a:pt x="28" y="0"/>
                  </a:lnTo>
                  <a:lnTo>
                    <a:pt x="15" y="16"/>
                  </a:lnTo>
                  <a:lnTo>
                    <a:pt x="1" y="17"/>
                  </a:lnTo>
                  <a:lnTo>
                    <a:pt x="4" y="36"/>
                  </a:lnTo>
                  <a:lnTo>
                    <a:pt x="16" y="44"/>
                  </a:lnTo>
                  <a:lnTo>
                    <a:pt x="6" y="45"/>
                  </a:lnTo>
                  <a:lnTo>
                    <a:pt x="0" y="50"/>
                  </a:lnTo>
                  <a:lnTo>
                    <a:pt x="3" y="56"/>
                  </a:lnTo>
                  <a:lnTo>
                    <a:pt x="23" y="58"/>
                  </a:lnTo>
                  <a:lnTo>
                    <a:pt x="33" y="73"/>
                  </a:lnTo>
                  <a:lnTo>
                    <a:pt x="34" y="92"/>
                  </a:lnTo>
                  <a:lnTo>
                    <a:pt x="42" y="89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7" name="Freeform 559">
              <a:extLst>
                <a:ext uri="{FF2B5EF4-FFF2-40B4-BE49-F238E27FC236}">
                  <a16:creationId xmlns:a16="http://schemas.microsoft.com/office/drawing/2014/main" id="{178FE00C-E67C-80B8-014E-253BC6EED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427" y="2560584"/>
              <a:ext cx="547038" cy="460662"/>
            </a:xfrm>
            <a:custGeom>
              <a:avLst/>
              <a:gdLst>
                <a:gd name="T0" fmla="*/ 5 w 114"/>
                <a:gd name="T1" fmla="*/ 52 h 96"/>
                <a:gd name="T2" fmla="*/ 0 w 114"/>
                <a:gd name="T3" fmla="*/ 96 h 96"/>
                <a:gd name="T4" fmla="*/ 25 w 114"/>
                <a:gd name="T5" fmla="*/ 86 h 96"/>
                <a:gd name="T6" fmla="*/ 28 w 114"/>
                <a:gd name="T7" fmla="*/ 75 h 96"/>
                <a:gd name="T8" fmla="*/ 25 w 114"/>
                <a:gd name="T9" fmla="*/ 69 h 96"/>
                <a:gd name="T10" fmla="*/ 30 w 114"/>
                <a:gd name="T11" fmla="*/ 66 h 96"/>
                <a:gd name="T12" fmla="*/ 51 w 114"/>
                <a:gd name="T13" fmla="*/ 71 h 96"/>
                <a:gd name="T14" fmla="*/ 56 w 114"/>
                <a:gd name="T15" fmla="*/ 52 h 96"/>
                <a:gd name="T16" fmla="*/ 66 w 114"/>
                <a:gd name="T17" fmla="*/ 42 h 96"/>
                <a:gd name="T18" fmla="*/ 60 w 114"/>
                <a:gd name="T19" fmla="*/ 34 h 96"/>
                <a:gd name="T20" fmla="*/ 64 w 114"/>
                <a:gd name="T21" fmla="*/ 31 h 96"/>
                <a:gd name="T22" fmla="*/ 75 w 114"/>
                <a:gd name="T23" fmla="*/ 33 h 96"/>
                <a:gd name="T24" fmla="*/ 103 w 114"/>
                <a:gd name="T25" fmla="*/ 28 h 96"/>
                <a:gd name="T26" fmla="*/ 108 w 114"/>
                <a:gd name="T27" fmla="*/ 31 h 96"/>
                <a:gd name="T28" fmla="*/ 114 w 114"/>
                <a:gd name="T29" fmla="*/ 20 h 96"/>
                <a:gd name="T30" fmla="*/ 109 w 114"/>
                <a:gd name="T31" fmla="*/ 13 h 96"/>
                <a:gd name="T32" fmla="*/ 93 w 114"/>
                <a:gd name="T33" fmla="*/ 5 h 96"/>
                <a:gd name="T34" fmla="*/ 89 w 114"/>
                <a:gd name="T35" fmla="*/ 8 h 96"/>
                <a:gd name="T36" fmla="*/ 76 w 114"/>
                <a:gd name="T37" fmla="*/ 6 h 96"/>
                <a:gd name="T38" fmla="*/ 73 w 114"/>
                <a:gd name="T39" fmla="*/ 10 h 96"/>
                <a:gd name="T40" fmla="*/ 47 w 114"/>
                <a:gd name="T41" fmla="*/ 0 h 96"/>
                <a:gd name="T42" fmla="*/ 18 w 114"/>
                <a:gd name="T43" fmla="*/ 3 h 96"/>
                <a:gd name="T44" fmla="*/ 18 w 114"/>
                <a:gd name="T45" fmla="*/ 20 h 96"/>
                <a:gd name="T46" fmla="*/ 10 w 114"/>
                <a:gd name="T47" fmla="*/ 23 h 96"/>
                <a:gd name="T48" fmla="*/ 3 w 114"/>
                <a:gd name="T49" fmla="*/ 35 h 96"/>
                <a:gd name="T50" fmla="*/ 1 w 114"/>
                <a:gd name="T51" fmla="*/ 47 h 96"/>
                <a:gd name="T52" fmla="*/ 5 w 114"/>
                <a:gd name="T53" fmla="*/ 52 h 96"/>
                <a:gd name="T54" fmla="*/ 5 w 114"/>
                <a:gd name="T55" fmla="*/ 52 h 96"/>
                <a:gd name="T56" fmla="*/ 5 w 114"/>
                <a:gd name="T57" fmla="*/ 52 h 96"/>
                <a:gd name="T58" fmla="*/ 5 w 114"/>
                <a:gd name="T59" fmla="*/ 52 h 96"/>
                <a:gd name="T60" fmla="*/ 5 w 114"/>
                <a:gd name="T61" fmla="*/ 52 h 96"/>
                <a:gd name="T62" fmla="*/ 5 w 114"/>
                <a:gd name="T63" fmla="*/ 52 h 96"/>
                <a:gd name="T64" fmla="*/ 5 w 114"/>
                <a:gd name="T65" fmla="*/ 52 h 96"/>
                <a:gd name="T66" fmla="*/ 5 w 114"/>
                <a:gd name="T67" fmla="*/ 52 h 96"/>
                <a:gd name="T68" fmla="*/ 5 w 114"/>
                <a:gd name="T69" fmla="*/ 52 h 96"/>
                <a:gd name="T70" fmla="*/ 5 w 114"/>
                <a:gd name="T71" fmla="*/ 52 h 96"/>
                <a:gd name="T72" fmla="*/ 5 w 114"/>
                <a:gd name="T73" fmla="*/ 52 h 96"/>
                <a:gd name="T74" fmla="*/ 5 w 114"/>
                <a:gd name="T75" fmla="*/ 52 h 96"/>
                <a:gd name="T76" fmla="*/ 5 w 114"/>
                <a:gd name="T77" fmla="*/ 52 h 96"/>
                <a:gd name="T78" fmla="*/ 5 w 114"/>
                <a:gd name="T79" fmla="*/ 52 h 96"/>
                <a:gd name="T80" fmla="*/ 5 w 114"/>
                <a:gd name="T81" fmla="*/ 52 h 96"/>
                <a:gd name="T82" fmla="*/ 5 w 114"/>
                <a:gd name="T83" fmla="*/ 52 h 96"/>
                <a:gd name="T84" fmla="*/ 5 w 114"/>
                <a:gd name="T85" fmla="*/ 52 h 96"/>
                <a:gd name="T86" fmla="*/ 5 w 114"/>
                <a:gd name="T87" fmla="*/ 52 h 96"/>
                <a:gd name="T88" fmla="*/ 5 w 114"/>
                <a:gd name="T89" fmla="*/ 52 h 96"/>
                <a:gd name="T90" fmla="*/ 5 w 114"/>
                <a:gd name="T91" fmla="*/ 52 h 96"/>
                <a:gd name="T92" fmla="*/ 5 w 114"/>
                <a:gd name="T93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96">
                  <a:moveTo>
                    <a:pt x="5" y="52"/>
                  </a:moveTo>
                  <a:lnTo>
                    <a:pt x="0" y="96"/>
                  </a:lnTo>
                  <a:lnTo>
                    <a:pt x="25" y="86"/>
                  </a:lnTo>
                  <a:lnTo>
                    <a:pt x="28" y="75"/>
                  </a:lnTo>
                  <a:lnTo>
                    <a:pt x="25" y="69"/>
                  </a:lnTo>
                  <a:lnTo>
                    <a:pt x="30" y="66"/>
                  </a:lnTo>
                  <a:lnTo>
                    <a:pt x="51" y="71"/>
                  </a:lnTo>
                  <a:lnTo>
                    <a:pt x="56" y="52"/>
                  </a:lnTo>
                  <a:lnTo>
                    <a:pt x="66" y="42"/>
                  </a:lnTo>
                  <a:lnTo>
                    <a:pt x="60" y="34"/>
                  </a:lnTo>
                  <a:lnTo>
                    <a:pt x="64" y="31"/>
                  </a:lnTo>
                  <a:lnTo>
                    <a:pt x="75" y="33"/>
                  </a:lnTo>
                  <a:lnTo>
                    <a:pt x="103" y="28"/>
                  </a:lnTo>
                  <a:lnTo>
                    <a:pt x="108" y="31"/>
                  </a:lnTo>
                  <a:lnTo>
                    <a:pt x="114" y="20"/>
                  </a:lnTo>
                  <a:lnTo>
                    <a:pt x="109" y="13"/>
                  </a:lnTo>
                  <a:lnTo>
                    <a:pt x="93" y="5"/>
                  </a:lnTo>
                  <a:lnTo>
                    <a:pt x="89" y="8"/>
                  </a:lnTo>
                  <a:lnTo>
                    <a:pt x="76" y="6"/>
                  </a:lnTo>
                  <a:lnTo>
                    <a:pt x="73" y="10"/>
                  </a:lnTo>
                  <a:lnTo>
                    <a:pt x="47" y="0"/>
                  </a:lnTo>
                  <a:lnTo>
                    <a:pt x="18" y="3"/>
                  </a:lnTo>
                  <a:lnTo>
                    <a:pt x="18" y="20"/>
                  </a:lnTo>
                  <a:lnTo>
                    <a:pt x="10" y="23"/>
                  </a:lnTo>
                  <a:lnTo>
                    <a:pt x="3" y="35"/>
                  </a:lnTo>
                  <a:lnTo>
                    <a:pt x="1" y="47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18" name="Freeform 560">
              <a:extLst>
                <a:ext uri="{FF2B5EF4-FFF2-40B4-BE49-F238E27FC236}">
                  <a16:creationId xmlns:a16="http://schemas.microsoft.com/office/drawing/2014/main" id="{955894B3-7536-2682-FBE1-A6018724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852" y="1111415"/>
              <a:ext cx="268720" cy="403080"/>
            </a:xfrm>
            <a:custGeom>
              <a:avLst/>
              <a:gdLst>
                <a:gd name="T0" fmla="*/ 20 w 56"/>
                <a:gd name="T1" fmla="*/ 29 h 84"/>
                <a:gd name="T2" fmla="*/ 11 w 56"/>
                <a:gd name="T3" fmla="*/ 45 h 84"/>
                <a:gd name="T4" fmla="*/ 13 w 56"/>
                <a:gd name="T5" fmla="*/ 56 h 84"/>
                <a:gd name="T6" fmla="*/ 0 w 56"/>
                <a:gd name="T7" fmla="*/ 61 h 84"/>
                <a:gd name="T8" fmla="*/ 20 w 56"/>
                <a:gd name="T9" fmla="*/ 75 h 84"/>
                <a:gd name="T10" fmla="*/ 25 w 56"/>
                <a:gd name="T11" fmla="*/ 84 h 84"/>
                <a:gd name="T12" fmla="*/ 33 w 56"/>
                <a:gd name="T13" fmla="*/ 64 h 84"/>
                <a:gd name="T14" fmla="*/ 46 w 56"/>
                <a:gd name="T15" fmla="*/ 61 h 84"/>
                <a:gd name="T16" fmla="*/ 56 w 56"/>
                <a:gd name="T17" fmla="*/ 51 h 84"/>
                <a:gd name="T18" fmla="*/ 53 w 56"/>
                <a:gd name="T19" fmla="*/ 47 h 84"/>
                <a:gd name="T20" fmla="*/ 40 w 56"/>
                <a:gd name="T21" fmla="*/ 40 h 84"/>
                <a:gd name="T22" fmla="*/ 36 w 56"/>
                <a:gd name="T23" fmla="*/ 30 h 84"/>
                <a:gd name="T24" fmla="*/ 31 w 56"/>
                <a:gd name="T25" fmla="*/ 13 h 84"/>
                <a:gd name="T26" fmla="*/ 20 w 56"/>
                <a:gd name="T27" fmla="*/ 0 h 84"/>
                <a:gd name="T28" fmla="*/ 6 w 56"/>
                <a:gd name="T29" fmla="*/ 17 h 84"/>
                <a:gd name="T30" fmla="*/ 6 w 56"/>
                <a:gd name="T31" fmla="*/ 24 h 84"/>
                <a:gd name="T32" fmla="*/ 20 w 56"/>
                <a:gd name="T33" fmla="*/ 29 h 84"/>
                <a:gd name="T34" fmla="*/ 20 w 56"/>
                <a:gd name="T35" fmla="*/ 29 h 84"/>
                <a:gd name="T36" fmla="*/ 20 w 56"/>
                <a:gd name="T37" fmla="*/ 29 h 84"/>
                <a:gd name="T38" fmla="*/ 20 w 56"/>
                <a:gd name="T39" fmla="*/ 29 h 84"/>
                <a:gd name="T40" fmla="*/ 20 w 56"/>
                <a:gd name="T41" fmla="*/ 29 h 84"/>
                <a:gd name="T42" fmla="*/ 20 w 56"/>
                <a:gd name="T43" fmla="*/ 29 h 84"/>
                <a:gd name="T44" fmla="*/ 20 w 56"/>
                <a:gd name="T45" fmla="*/ 29 h 84"/>
                <a:gd name="T46" fmla="*/ 20 w 56"/>
                <a:gd name="T47" fmla="*/ 29 h 84"/>
                <a:gd name="T48" fmla="*/ 20 w 56"/>
                <a:gd name="T49" fmla="*/ 29 h 84"/>
                <a:gd name="T50" fmla="*/ 20 w 56"/>
                <a:gd name="T51" fmla="*/ 29 h 84"/>
                <a:gd name="T52" fmla="*/ 20 w 56"/>
                <a:gd name="T53" fmla="*/ 29 h 84"/>
                <a:gd name="T54" fmla="*/ 20 w 56"/>
                <a:gd name="T55" fmla="*/ 29 h 84"/>
                <a:gd name="T56" fmla="*/ 20 w 56"/>
                <a:gd name="T57" fmla="*/ 29 h 84"/>
                <a:gd name="T58" fmla="*/ 20 w 56"/>
                <a:gd name="T59" fmla="*/ 29 h 84"/>
                <a:gd name="T60" fmla="*/ 20 w 56"/>
                <a:gd name="T61" fmla="*/ 29 h 84"/>
                <a:gd name="T62" fmla="*/ 20 w 56"/>
                <a:gd name="T63" fmla="*/ 29 h 84"/>
                <a:gd name="T64" fmla="*/ 20 w 56"/>
                <a:gd name="T65" fmla="*/ 29 h 84"/>
                <a:gd name="T66" fmla="*/ 20 w 56"/>
                <a:gd name="T67" fmla="*/ 29 h 84"/>
                <a:gd name="T68" fmla="*/ 20 w 56"/>
                <a:gd name="T69" fmla="*/ 29 h 84"/>
                <a:gd name="T70" fmla="*/ 20 w 56"/>
                <a:gd name="T71" fmla="*/ 29 h 84"/>
                <a:gd name="T72" fmla="*/ 20 w 56"/>
                <a:gd name="T73" fmla="*/ 2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84">
                  <a:moveTo>
                    <a:pt x="20" y="29"/>
                  </a:moveTo>
                  <a:lnTo>
                    <a:pt x="11" y="45"/>
                  </a:lnTo>
                  <a:lnTo>
                    <a:pt x="13" y="56"/>
                  </a:lnTo>
                  <a:lnTo>
                    <a:pt x="0" y="61"/>
                  </a:lnTo>
                  <a:lnTo>
                    <a:pt x="20" y="75"/>
                  </a:lnTo>
                  <a:lnTo>
                    <a:pt x="25" y="84"/>
                  </a:lnTo>
                  <a:lnTo>
                    <a:pt x="33" y="64"/>
                  </a:lnTo>
                  <a:lnTo>
                    <a:pt x="46" y="61"/>
                  </a:lnTo>
                  <a:lnTo>
                    <a:pt x="56" y="51"/>
                  </a:lnTo>
                  <a:lnTo>
                    <a:pt x="53" y="47"/>
                  </a:lnTo>
                  <a:lnTo>
                    <a:pt x="40" y="40"/>
                  </a:lnTo>
                  <a:lnTo>
                    <a:pt x="36" y="30"/>
                  </a:lnTo>
                  <a:lnTo>
                    <a:pt x="31" y="13"/>
                  </a:lnTo>
                  <a:lnTo>
                    <a:pt x="20" y="0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19" name="Freeform 561">
              <a:extLst>
                <a:ext uri="{FF2B5EF4-FFF2-40B4-BE49-F238E27FC236}">
                  <a16:creationId xmlns:a16="http://schemas.microsoft.com/office/drawing/2014/main" id="{B5F2A76B-130D-B5D2-D594-0E0084575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58" y="1471223"/>
              <a:ext cx="633411" cy="998103"/>
            </a:xfrm>
            <a:custGeom>
              <a:avLst/>
              <a:gdLst>
                <a:gd name="T0" fmla="*/ 16 w 132"/>
                <a:gd name="T1" fmla="*/ 108 h 208"/>
                <a:gd name="T2" fmla="*/ 4 w 132"/>
                <a:gd name="T3" fmla="*/ 117 h 208"/>
                <a:gd name="T4" fmla="*/ 0 w 132"/>
                <a:gd name="T5" fmla="*/ 130 h 208"/>
                <a:gd name="T6" fmla="*/ 39 w 132"/>
                <a:gd name="T7" fmla="*/ 171 h 208"/>
                <a:gd name="T8" fmla="*/ 55 w 132"/>
                <a:gd name="T9" fmla="*/ 172 h 208"/>
                <a:gd name="T10" fmla="*/ 73 w 132"/>
                <a:gd name="T11" fmla="*/ 182 h 208"/>
                <a:gd name="T12" fmla="*/ 91 w 132"/>
                <a:gd name="T13" fmla="*/ 208 h 208"/>
                <a:gd name="T14" fmla="*/ 97 w 132"/>
                <a:gd name="T15" fmla="*/ 203 h 208"/>
                <a:gd name="T16" fmla="*/ 107 w 132"/>
                <a:gd name="T17" fmla="*/ 202 h 208"/>
                <a:gd name="T18" fmla="*/ 95 w 132"/>
                <a:gd name="T19" fmla="*/ 194 h 208"/>
                <a:gd name="T20" fmla="*/ 92 w 132"/>
                <a:gd name="T21" fmla="*/ 175 h 208"/>
                <a:gd name="T22" fmla="*/ 67 w 132"/>
                <a:gd name="T23" fmla="*/ 151 h 208"/>
                <a:gd name="T24" fmla="*/ 60 w 132"/>
                <a:gd name="T25" fmla="*/ 152 h 208"/>
                <a:gd name="T26" fmla="*/ 59 w 132"/>
                <a:gd name="T27" fmla="*/ 135 h 208"/>
                <a:gd name="T28" fmla="*/ 57 w 132"/>
                <a:gd name="T29" fmla="*/ 118 h 208"/>
                <a:gd name="T30" fmla="*/ 64 w 132"/>
                <a:gd name="T31" fmla="*/ 110 h 208"/>
                <a:gd name="T32" fmla="*/ 74 w 132"/>
                <a:gd name="T33" fmla="*/ 101 h 208"/>
                <a:gd name="T34" fmla="*/ 86 w 132"/>
                <a:gd name="T35" fmla="*/ 100 h 208"/>
                <a:gd name="T36" fmla="*/ 132 w 132"/>
                <a:gd name="T37" fmla="*/ 69 h 208"/>
                <a:gd name="T38" fmla="*/ 123 w 132"/>
                <a:gd name="T39" fmla="*/ 9 h 208"/>
                <a:gd name="T40" fmla="*/ 118 w 132"/>
                <a:gd name="T41" fmla="*/ 0 h 208"/>
                <a:gd name="T42" fmla="*/ 113 w 132"/>
                <a:gd name="T43" fmla="*/ 4 h 208"/>
                <a:gd name="T44" fmla="*/ 113 w 132"/>
                <a:gd name="T45" fmla="*/ 17 h 208"/>
                <a:gd name="T46" fmla="*/ 105 w 132"/>
                <a:gd name="T47" fmla="*/ 11 h 208"/>
                <a:gd name="T48" fmla="*/ 63 w 132"/>
                <a:gd name="T49" fmla="*/ 26 h 208"/>
                <a:gd name="T50" fmla="*/ 70 w 132"/>
                <a:gd name="T51" fmla="*/ 96 h 208"/>
                <a:gd name="T52" fmla="*/ 44 w 132"/>
                <a:gd name="T53" fmla="*/ 105 h 208"/>
                <a:gd name="T54" fmla="*/ 34 w 132"/>
                <a:gd name="T55" fmla="*/ 98 h 208"/>
                <a:gd name="T56" fmla="*/ 35 w 132"/>
                <a:gd name="T57" fmla="*/ 83 h 208"/>
                <a:gd name="T58" fmla="*/ 47 w 132"/>
                <a:gd name="T59" fmla="*/ 84 h 208"/>
                <a:gd name="T60" fmla="*/ 52 w 132"/>
                <a:gd name="T61" fmla="*/ 78 h 208"/>
                <a:gd name="T62" fmla="*/ 44 w 132"/>
                <a:gd name="T63" fmla="*/ 65 h 208"/>
                <a:gd name="T64" fmla="*/ 33 w 132"/>
                <a:gd name="T65" fmla="*/ 61 h 208"/>
                <a:gd name="T66" fmla="*/ 24 w 132"/>
                <a:gd name="T67" fmla="*/ 39 h 208"/>
                <a:gd name="T68" fmla="*/ 15 w 132"/>
                <a:gd name="T69" fmla="*/ 42 h 208"/>
                <a:gd name="T70" fmla="*/ 29 w 132"/>
                <a:gd name="T71" fmla="*/ 79 h 208"/>
                <a:gd name="T72" fmla="*/ 16 w 132"/>
                <a:gd name="T73" fmla="*/ 108 h 208"/>
                <a:gd name="T74" fmla="*/ 16 w 132"/>
                <a:gd name="T75" fmla="*/ 108 h 208"/>
                <a:gd name="T76" fmla="*/ 16 w 132"/>
                <a:gd name="T77" fmla="*/ 108 h 208"/>
                <a:gd name="T78" fmla="*/ 16 w 132"/>
                <a:gd name="T79" fmla="*/ 108 h 208"/>
                <a:gd name="T80" fmla="*/ 16 w 132"/>
                <a:gd name="T81" fmla="*/ 108 h 208"/>
                <a:gd name="T82" fmla="*/ 16 w 132"/>
                <a:gd name="T83" fmla="*/ 108 h 208"/>
                <a:gd name="T84" fmla="*/ 16 w 132"/>
                <a:gd name="T85" fmla="*/ 108 h 208"/>
                <a:gd name="T86" fmla="*/ 16 w 132"/>
                <a:gd name="T87" fmla="*/ 108 h 208"/>
                <a:gd name="T88" fmla="*/ 16 w 132"/>
                <a:gd name="T89" fmla="*/ 108 h 208"/>
                <a:gd name="T90" fmla="*/ 16 w 132"/>
                <a:gd name="T91" fmla="*/ 108 h 208"/>
                <a:gd name="T92" fmla="*/ 16 w 132"/>
                <a:gd name="T93" fmla="*/ 108 h 208"/>
                <a:gd name="T94" fmla="*/ 16 w 132"/>
                <a:gd name="T95" fmla="*/ 108 h 208"/>
                <a:gd name="T96" fmla="*/ 16 w 132"/>
                <a:gd name="T97" fmla="*/ 108 h 208"/>
                <a:gd name="T98" fmla="*/ 16 w 132"/>
                <a:gd name="T99" fmla="*/ 108 h 208"/>
                <a:gd name="T100" fmla="*/ 16 w 132"/>
                <a:gd name="T101" fmla="*/ 108 h 208"/>
                <a:gd name="T102" fmla="*/ 16 w 132"/>
                <a:gd name="T103" fmla="*/ 108 h 208"/>
                <a:gd name="T104" fmla="*/ 16 w 132"/>
                <a:gd name="T105" fmla="*/ 108 h 208"/>
                <a:gd name="T106" fmla="*/ 16 w 132"/>
                <a:gd name="T107" fmla="*/ 108 h 208"/>
                <a:gd name="T108" fmla="*/ 16 w 132"/>
                <a:gd name="T109" fmla="*/ 108 h 208"/>
                <a:gd name="T110" fmla="*/ 16 w 132"/>
                <a:gd name="T111" fmla="*/ 108 h 208"/>
                <a:gd name="T112" fmla="*/ 16 w 132"/>
                <a:gd name="T113" fmla="*/ 1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208">
                  <a:moveTo>
                    <a:pt x="16" y="108"/>
                  </a:moveTo>
                  <a:lnTo>
                    <a:pt x="4" y="117"/>
                  </a:lnTo>
                  <a:lnTo>
                    <a:pt x="0" y="130"/>
                  </a:lnTo>
                  <a:lnTo>
                    <a:pt x="39" y="171"/>
                  </a:lnTo>
                  <a:lnTo>
                    <a:pt x="55" y="172"/>
                  </a:lnTo>
                  <a:lnTo>
                    <a:pt x="73" y="182"/>
                  </a:lnTo>
                  <a:lnTo>
                    <a:pt x="91" y="208"/>
                  </a:lnTo>
                  <a:lnTo>
                    <a:pt x="97" y="203"/>
                  </a:lnTo>
                  <a:lnTo>
                    <a:pt x="107" y="202"/>
                  </a:lnTo>
                  <a:lnTo>
                    <a:pt x="95" y="194"/>
                  </a:lnTo>
                  <a:lnTo>
                    <a:pt x="92" y="175"/>
                  </a:lnTo>
                  <a:lnTo>
                    <a:pt x="67" y="151"/>
                  </a:lnTo>
                  <a:lnTo>
                    <a:pt x="60" y="152"/>
                  </a:lnTo>
                  <a:lnTo>
                    <a:pt x="59" y="135"/>
                  </a:lnTo>
                  <a:lnTo>
                    <a:pt x="57" y="118"/>
                  </a:lnTo>
                  <a:lnTo>
                    <a:pt x="64" y="110"/>
                  </a:lnTo>
                  <a:lnTo>
                    <a:pt x="74" y="101"/>
                  </a:lnTo>
                  <a:lnTo>
                    <a:pt x="86" y="100"/>
                  </a:lnTo>
                  <a:lnTo>
                    <a:pt x="132" y="69"/>
                  </a:lnTo>
                  <a:lnTo>
                    <a:pt x="123" y="9"/>
                  </a:lnTo>
                  <a:lnTo>
                    <a:pt x="118" y="0"/>
                  </a:lnTo>
                  <a:lnTo>
                    <a:pt x="113" y="4"/>
                  </a:lnTo>
                  <a:lnTo>
                    <a:pt x="113" y="17"/>
                  </a:lnTo>
                  <a:lnTo>
                    <a:pt x="105" y="11"/>
                  </a:lnTo>
                  <a:lnTo>
                    <a:pt x="63" y="26"/>
                  </a:lnTo>
                  <a:lnTo>
                    <a:pt x="70" y="96"/>
                  </a:lnTo>
                  <a:lnTo>
                    <a:pt x="44" y="105"/>
                  </a:lnTo>
                  <a:lnTo>
                    <a:pt x="34" y="98"/>
                  </a:lnTo>
                  <a:lnTo>
                    <a:pt x="35" y="83"/>
                  </a:lnTo>
                  <a:lnTo>
                    <a:pt x="47" y="84"/>
                  </a:lnTo>
                  <a:lnTo>
                    <a:pt x="52" y="78"/>
                  </a:lnTo>
                  <a:lnTo>
                    <a:pt x="44" y="65"/>
                  </a:lnTo>
                  <a:lnTo>
                    <a:pt x="33" y="61"/>
                  </a:lnTo>
                  <a:lnTo>
                    <a:pt x="24" y="39"/>
                  </a:lnTo>
                  <a:lnTo>
                    <a:pt x="15" y="42"/>
                  </a:lnTo>
                  <a:lnTo>
                    <a:pt x="29" y="79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20" name="Freeform 562">
              <a:extLst>
                <a:ext uri="{FF2B5EF4-FFF2-40B4-BE49-F238E27FC236}">
                  <a16:creationId xmlns:a16="http://schemas.microsoft.com/office/drawing/2014/main" id="{44A2D8DC-0FE3-3656-A4D2-D8592CEC7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866" y="1192990"/>
              <a:ext cx="143958" cy="211138"/>
            </a:xfrm>
            <a:custGeom>
              <a:avLst/>
              <a:gdLst>
                <a:gd name="T0" fmla="*/ 23 w 30"/>
                <a:gd name="T1" fmla="*/ 39 h 44"/>
                <a:gd name="T2" fmla="*/ 21 w 30"/>
                <a:gd name="T3" fmla="*/ 28 h 44"/>
                <a:gd name="T4" fmla="*/ 30 w 30"/>
                <a:gd name="T5" fmla="*/ 12 h 44"/>
                <a:gd name="T6" fmla="*/ 16 w 30"/>
                <a:gd name="T7" fmla="*/ 7 h 44"/>
                <a:gd name="T8" fmla="*/ 16 w 30"/>
                <a:gd name="T9" fmla="*/ 0 h 44"/>
                <a:gd name="T10" fmla="*/ 0 w 30"/>
                <a:gd name="T11" fmla="*/ 11 h 44"/>
                <a:gd name="T12" fmla="*/ 10 w 30"/>
                <a:gd name="T13" fmla="*/ 44 h 44"/>
                <a:gd name="T14" fmla="*/ 23 w 30"/>
                <a:gd name="T15" fmla="*/ 39 h 44"/>
                <a:gd name="T16" fmla="*/ 23 w 30"/>
                <a:gd name="T17" fmla="*/ 39 h 44"/>
                <a:gd name="T18" fmla="*/ 23 w 30"/>
                <a:gd name="T19" fmla="*/ 39 h 44"/>
                <a:gd name="T20" fmla="*/ 23 w 30"/>
                <a:gd name="T21" fmla="*/ 39 h 44"/>
                <a:gd name="T22" fmla="*/ 23 w 30"/>
                <a:gd name="T23" fmla="*/ 39 h 44"/>
                <a:gd name="T24" fmla="*/ 23 w 30"/>
                <a:gd name="T25" fmla="*/ 39 h 44"/>
                <a:gd name="T26" fmla="*/ 23 w 30"/>
                <a:gd name="T27" fmla="*/ 39 h 44"/>
                <a:gd name="T28" fmla="*/ 23 w 30"/>
                <a:gd name="T29" fmla="*/ 39 h 44"/>
                <a:gd name="T30" fmla="*/ 23 w 30"/>
                <a:gd name="T31" fmla="*/ 39 h 44"/>
                <a:gd name="T32" fmla="*/ 23 w 30"/>
                <a:gd name="T33" fmla="*/ 39 h 44"/>
                <a:gd name="T34" fmla="*/ 23 w 30"/>
                <a:gd name="T35" fmla="*/ 39 h 44"/>
                <a:gd name="T36" fmla="*/ 23 w 30"/>
                <a:gd name="T37" fmla="*/ 39 h 44"/>
                <a:gd name="T38" fmla="*/ 23 w 30"/>
                <a:gd name="T39" fmla="*/ 39 h 44"/>
                <a:gd name="T40" fmla="*/ 23 w 30"/>
                <a:gd name="T41" fmla="*/ 39 h 44"/>
                <a:gd name="T42" fmla="*/ 23 w 30"/>
                <a:gd name="T43" fmla="*/ 39 h 44"/>
                <a:gd name="T44" fmla="*/ 23 w 30"/>
                <a:gd name="T45" fmla="*/ 39 h 44"/>
                <a:gd name="T46" fmla="*/ 23 w 30"/>
                <a:gd name="T47" fmla="*/ 39 h 44"/>
                <a:gd name="T48" fmla="*/ 23 w 30"/>
                <a:gd name="T49" fmla="*/ 39 h 44"/>
                <a:gd name="T50" fmla="*/ 23 w 30"/>
                <a:gd name="T51" fmla="*/ 39 h 44"/>
                <a:gd name="T52" fmla="*/ 23 w 30"/>
                <a:gd name="T53" fmla="*/ 39 h 44"/>
                <a:gd name="T54" fmla="*/ 23 w 30"/>
                <a:gd name="T55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44">
                  <a:moveTo>
                    <a:pt x="23" y="39"/>
                  </a:moveTo>
                  <a:lnTo>
                    <a:pt x="21" y="28"/>
                  </a:lnTo>
                  <a:lnTo>
                    <a:pt x="30" y="12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0" y="11"/>
                  </a:lnTo>
                  <a:lnTo>
                    <a:pt x="10" y="44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1" name="Freeform 563">
              <a:extLst>
                <a:ext uri="{FF2B5EF4-FFF2-40B4-BE49-F238E27FC236}">
                  <a16:creationId xmlns:a16="http://schemas.microsoft.com/office/drawing/2014/main" id="{76B1D2E7-F809-3D74-C282-7B0D43B5B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162" y="1245774"/>
              <a:ext cx="460662" cy="350295"/>
            </a:xfrm>
            <a:custGeom>
              <a:avLst/>
              <a:gdLst>
                <a:gd name="T0" fmla="*/ 91 w 96"/>
                <a:gd name="T1" fmla="*/ 64 h 73"/>
                <a:gd name="T2" fmla="*/ 91 w 96"/>
                <a:gd name="T3" fmla="*/ 51 h 73"/>
                <a:gd name="T4" fmla="*/ 96 w 96"/>
                <a:gd name="T5" fmla="*/ 47 h 73"/>
                <a:gd name="T6" fmla="*/ 76 w 96"/>
                <a:gd name="T7" fmla="*/ 33 h 73"/>
                <a:gd name="T8" fmla="*/ 66 w 96"/>
                <a:gd name="T9" fmla="*/ 0 h 73"/>
                <a:gd name="T10" fmla="*/ 46 w 96"/>
                <a:gd name="T11" fmla="*/ 17 h 73"/>
                <a:gd name="T12" fmla="*/ 28 w 96"/>
                <a:gd name="T13" fmla="*/ 19 h 73"/>
                <a:gd name="T14" fmla="*/ 0 w 96"/>
                <a:gd name="T15" fmla="*/ 37 h 73"/>
                <a:gd name="T16" fmla="*/ 4 w 96"/>
                <a:gd name="T17" fmla="*/ 46 h 73"/>
                <a:gd name="T18" fmla="*/ 12 w 96"/>
                <a:gd name="T19" fmla="*/ 39 h 73"/>
                <a:gd name="T20" fmla="*/ 31 w 96"/>
                <a:gd name="T21" fmla="*/ 53 h 73"/>
                <a:gd name="T22" fmla="*/ 41 w 96"/>
                <a:gd name="T23" fmla="*/ 73 h 73"/>
                <a:gd name="T24" fmla="*/ 83 w 96"/>
                <a:gd name="T25" fmla="*/ 58 h 73"/>
                <a:gd name="T26" fmla="*/ 91 w 96"/>
                <a:gd name="T27" fmla="*/ 64 h 73"/>
                <a:gd name="T28" fmla="*/ 91 w 96"/>
                <a:gd name="T29" fmla="*/ 64 h 73"/>
                <a:gd name="T30" fmla="*/ 91 w 96"/>
                <a:gd name="T31" fmla="*/ 64 h 73"/>
                <a:gd name="T32" fmla="*/ 91 w 96"/>
                <a:gd name="T33" fmla="*/ 64 h 73"/>
                <a:gd name="T34" fmla="*/ 91 w 96"/>
                <a:gd name="T35" fmla="*/ 64 h 73"/>
                <a:gd name="T36" fmla="*/ 91 w 96"/>
                <a:gd name="T37" fmla="*/ 64 h 73"/>
                <a:gd name="T38" fmla="*/ 91 w 96"/>
                <a:gd name="T39" fmla="*/ 64 h 73"/>
                <a:gd name="T40" fmla="*/ 91 w 96"/>
                <a:gd name="T41" fmla="*/ 64 h 73"/>
                <a:gd name="T42" fmla="*/ 91 w 96"/>
                <a:gd name="T43" fmla="*/ 64 h 73"/>
                <a:gd name="T44" fmla="*/ 91 w 96"/>
                <a:gd name="T45" fmla="*/ 64 h 73"/>
                <a:gd name="T46" fmla="*/ 91 w 96"/>
                <a:gd name="T47" fmla="*/ 64 h 73"/>
                <a:gd name="T48" fmla="*/ 91 w 96"/>
                <a:gd name="T49" fmla="*/ 64 h 73"/>
                <a:gd name="T50" fmla="*/ 91 w 96"/>
                <a:gd name="T51" fmla="*/ 64 h 73"/>
                <a:gd name="T52" fmla="*/ 91 w 96"/>
                <a:gd name="T53" fmla="*/ 64 h 73"/>
                <a:gd name="T54" fmla="*/ 91 w 96"/>
                <a:gd name="T55" fmla="*/ 64 h 73"/>
                <a:gd name="T56" fmla="*/ 91 w 96"/>
                <a:gd name="T57" fmla="*/ 64 h 73"/>
                <a:gd name="T58" fmla="*/ 91 w 96"/>
                <a:gd name="T59" fmla="*/ 64 h 73"/>
                <a:gd name="T60" fmla="*/ 91 w 96"/>
                <a:gd name="T61" fmla="*/ 64 h 73"/>
                <a:gd name="T62" fmla="*/ 91 w 96"/>
                <a:gd name="T63" fmla="*/ 64 h 73"/>
                <a:gd name="T64" fmla="*/ 91 w 96"/>
                <a:gd name="T65" fmla="*/ 64 h 73"/>
                <a:gd name="T66" fmla="*/ 91 w 96"/>
                <a:gd name="T67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73">
                  <a:moveTo>
                    <a:pt x="91" y="64"/>
                  </a:moveTo>
                  <a:lnTo>
                    <a:pt x="91" y="51"/>
                  </a:lnTo>
                  <a:lnTo>
                    <a:pt x="96" y="47"/>
                  </a:lnTo>
                  <a:lnTo>
                    <a:pt x="76" y="33"/>
                  </a:lnTo>
                  <a:lnTo>
                    <a:pt x="66" y="0"/>
                  </a:lnTo>
                  <a:lnTo>
                    <a:pt x="46" y="17"/>
                  </a:lnTo>
                  <a:lnTo>
                    <a:pt x="28" y="19"/>
                  </a:lnTo>
                  <a:lnTo>
                    <a:pt x="0" y="37"/>
                  </a:lnTo>
                  <a:lnTo>
                    <a:pt x="4" y="46"/>
                  </a:lnTo>
                  <a:lnTo>
                    <a:pt x="12" y="39"/>
                  </a:lnTo>
                  <a:lnTo>
                    <a:pt x="31" y="53"/>
                  </a:lnTo>
                  <a:lnTo>
                    <a:pt x="41" y="73"/>
                  </a:lnTo>
                  <a:lnTo>
                    <a:pt x="83" y="58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2" name="Freeform 564">
              <a:extLst>
                <a:ext uri="{FF2B5EF4-FFF2-40B4-BE49-F238E27FC236}">
                  <a16:creationId xmlns:a16="http://schemas.microsoft.com/office/drawing/2014/main" id="{2AFACC60-2C76-E3E4-8DC3-F67F17E8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479" y="2954066"/>
              <a:ext cx="134359" cy="86375"/>
            </a:xfrm>
            <a:custGeom>
              <a:avLst/>
              <a:gdLst>
                <a:gd name="T0" fmla="*/ 28 w 28"/>
                <a:gd name="T1" fmla="*/ 10 h 18"/>
                <a:gd name="T2" fmla="*/ 21 w 28"/>
                <a:gd name="T3" fmla="*/ 3 h 18"/>
                <a:gd name="T4" fmla="*/ 11 w 28"/>
                <a:gd name="T5" fmla="*/ 0 h 18"/>
                <a:gd name="T6" fmla="*/ 0 w 28"/>
                <a:gd name="T7" fmla="*/ 13 h 18"/>
                <a:gd name="T8" fmla="*/ 3 w 28"/>
                <a:gd name="T9" fmla="*/ 18 h 18"/>
                <a:gd name="T10" fmla="*/ 17 w 28"/>
                <a:gd name="T11" fmla="*/ 17 h 18"/>
                <a:gd name="T12" fmla="*/ 28 w 28"/>
                <a:gd name="T13" fmla="*/ 10 h 18"/>
                <a:gd name="T14" fmla="*/ 28 w 28"/>
                <a:gd name="T15" fmla="*/ 10 h 18"/>
                <a:gd name="T16" fmla="*/ 28 w 28"/>
                <a:gd name="T17" fmla="*/ 10 h 18"/>
                <a:gd name="T18" fmla="*/ 28 w 28"/>
                <a:gd name="T19" fmla="*/ 10 h 18"/>
                <a:gd name="T20" fmla="*/ 28 w 28"/>
                <a:gd name="T21" fmla="*/ 10 h 18"/>
                <a:gd name="T22" fmla="*/ 28 w 28"/>
                <a:gd name="T23" fmla="*/ 10 h 18"/>
                <a:gd name="T24" fmla="*/ 28 w 28"/>
                <a:gd name="T25" fmla="*/ 10 h 18"/>
                <a:gd name="T26" fmla="*/ 28 w 28"/>
                <a:gd name="T27" fmla="*/ 10 h 18"/>
                <a:gd name="T28" fmla="*/ 28 w 28"/>
                <a:gd name="T29" fmla="*/ 10 h 18"/>
                <a:gd name="T30" fmla="*/ 28 w 28"/>
                <a:gd name="T31" fmla="*/ 10 h 18"/>
                <a:gd name="T32" fmla="*/ 28 w 28"/>
                <a:gd name="T33" fmla="*/ 10 h 18"/>
                <a:gd name="T34" fmla="*/ 28 w 28"/>
                <a:gd name="T35" fmla="*/ 10 h 18"/>
                <a:gd name="T36" fmla="*/ 28 w 28"/>
                <a:gd name="T37" fmla="*/ 10 h 18"/>
                <a:gd name="T38" fmla="*/ 28 w 28"/>
                <a:gd name="T39" fmla="*/ 10 h 18"/>
                <a:gd name="T40" fmla="*/ 28 w 28"/>
                <a:gd name="T41" fmla="*/ 10 h 18"/>
                <a:gd name="T42" fmla="*/ 28 w 28"/>
                <a:gd name="T43" fmla="*/ 10 h 18"/>
                <a:gd name="T44" fmla="*/ 28 w 28"/>
                <a:gd name="T45" fmla="*/ 10 h 18"/>
                <a:gd name="T46" fmla="*/ 28 w 28"/>
                <a:gd name="T47" fmla="*/ 10 h 18"/>
                <a:gd name="T48" fmla="*/ 28 w 28"/>
                <a:gd name="T49" fmla="*/ 10 h 18"/>
                <a:gd name="T50" fmla="*/ 28 w 28"/>
                <a:gd name="T51" fmla="*/ 10 h 18"/>
                <a:gd name="T52" fmla="*/ 28 w 28"/>
                <a:gd name="T5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18">
                  <a:moveTo>
                    <a:pt x="28" y="10"/>
                  </a:moveTo>
                  <a:lnTo>
                    <a:pt x="21" y="3"/>
                  </a:lnTo>
                  <a:lnTo>
                    <a:pt x="11" y="0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17" y="17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3" name="Freeform 565">
              <a:extLst>
                <a:ext uri="{FF2B5EF4-FFF2-40B4-BE49-F238E27FC236}">
                  <a16:creationId xmlns:a16="http://schemas.microsoft.com/office/drawing/2014/main" id="{3E37DA7E-F88F-24BD-1077-DE412267C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479" y="3002050"/>
              <a:ext cx="187144" cy="230331"/>
            </a:xfrm>
            <a:custGeom>
              <a:avLst/>
              <a:gdLst>
                <a:gd name="T0" fmla="*/ 39 w 39"/>
                <a:gd name="T1" fmla="*/ 18 h 48"/>
                <a:gd name="T2" fmla="*/ 33 w 39"/>
                <a:gd name="T3" fmla="*/ 1 h 48"/>
                <a:gd name="T4" fmla="*/ 28 w 39"/>
                <a:gd name="T5" fmla="*/ 0 h 48"/>
                <a:gd name="T6" fmla="*/ 17 w 39"/>
                <a:gd name="T7" fmla="*/ 7 h 48"/>
                <a:gd name="T8" fmla="*/ 3 w 39"/>
                <a:gd name="T9" fmla="*/ 8 h 48"/>
                <a:gd name="T10" fmla="*/ 0 w 39"/>
                <a:gd name="T11" fmla="*/ 29 h 48"/>
                <a:gd name="T12" fmla="*/ 11 w 39"/>
                <a:gd name="T13" fmla="*/ 34 h 48"/>
                <a:gd name="T14" fmla="*/ 17 w 39"/>
                <a:gd name="T15" fmla="*/ 41 h 48"/>
                <a:gd name="T16" fmla="*/ 28 w 39"/>
                <a:gd name="T17" fmla="*/ 47 h 48"/>
                <a:gd name="T18" fmla="*/ 33 w 39"/>
                <a:gd name="T19" fmla="*/ 46 h 48"/>
                <a:gd name="T20" fmla="*/ 36 w 39"/>
                <a:gd name="T21" fmla="*/ 48 h 48"/>
                <a:gd name="T22" fmla="*/ 39 w 39"/>
                <a:gd name="T23" fmla="*/ 43 h 48"/>
                <a:gd name="T24" fmla="*/ 35 w 39"/>
                <a:gd name="T25" fmla="*/ 30 h 48"/>
                <a:gd name="T26" fmla="*/ 39 w 39"/>
                <a:gd name="T27" fmla="*/ 18 h 48"/>
                <a:gd name="T28" fmla="*/ 39 w 39"/>
                <a:gd name="T29" fmla="*/ 18 h 48"/>
                <a:gd name="T30" fmla="*/ 39 w 39"/>
                <a:gd name="T31" fmla="*/ 18 h 48"/>
                <a:gd name="T32" fmla="*/ 39 w 39"/>
                <a:gd name="T33" fmla="*/ 18 h 48"/>
                <a:gd name="T34" fmla="*/ 39 w 39"/>
                <a:gd name="T35" fmla="*/ 18 h 48"/>
                <a:gd name="T36" fmla="*/ 39 w 39"/>
                <a:gd name="T37" fmla="*/ 18 h 48"/>
                <a:gd name="T38" fmla="*/ 39 w 39"/>
                <a:gd name="T39" fmla="*/ 18 h 48"/>
                <a:gd name="T40" fmla="*/ 39 w 39"/>
                <a:gd name="T41" fmla="*/ 18 h 48"/>
                <a:gd name="T42" fmla="*/ 39 w 39"/>
                <a:gd name="T43" fmla="*/ 18 h 48"/>
                <a:gd name="T44" fmla="*/ 39 w 39"/>
                <a:gd name="T45" fmla="*/ 18 h 48"/>
                <a:gd name="T46" fmla="*/ 39 w 39"/>
                <a:gd name="T47" fmla="*/ 18 h 48"/>
                <a:gd name="T48" fmla="*/ 39 w 39"/>
                <a:gd name="T49" fmla="*/ 18 h 48"/>
                <a:gd name="T50" fmla="*/ 39 w 39"/>
                <a:gd name="T51" fmla="*/ 18 h 48"/>
                <a:gd name="T52" fmla="*/ 39 w 39"/>
                <a:gd name="T53" fmla="*/ 18 h 48"/>
                <a:gd name="T54" fmla="*/ 39 w 39"/>
                <a:gd name="T55" fmla="*/ 18 h 48"/>
                <a:gd name="T56" fmla="*/ 39 w 39"/>
                <a:gd name="T57" fmla="*/ 18 h 48"/>
                <a:gd name="T58" fmla="*/ 39 w 39"/>
                <a:gd name="T59" fmla="*/ 18 h 48"/>
                <a:gd name="T60" fmla="*/ 39 w 39"/>
                <a:gd name="T61" fmla="*/ 18 h 48"/>
                <a:gd name="T62" fmla="*/ 39 w 39"/>
                <a:gd name="T63" fmla="*/ 18 h 48"/>
                <a:gd name="T64" fmla="*/ 39 w 39"/>
                <a:gd name="T65" fmla="*/ 18 h 48"/>
                <a:gd name="T66" fmla="*/ 39 w 39"/>
                <a:gd name="T6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48">
                  <a:moveTo>
                    <a:pt x="39" y="18"/>
                  </a:moveTo>
                  <a:lnTo>
                    <a:pt x="33" y="1"/>
                  </a:lnTo>
                  <a:lnTo>
                    <a:pt x="28" y="0"/>
                  </a:lnTo>
                  <a:lnTo>
                    <a:pt x="17" y="7"/>
                  </a:lnTo>
                  <a:lnTo>
                    <a:pt x="3" y="8"/>
                  </a:lnTo>
                  <a:lnTo>
                    <a:pt x="0" y="29"/>
                  </a:lnTo>
                  <a:lnTo>
                    <a:pt x="11" y="34"/>
                  </a:lnTo>
                  <a:lnTo>
                    <a:pt x="17" y="41"/>
                  </a:lnTo>
                  <a:lnTo>
                    <a:pt x="28" y="47"/>
                  </a:lnTo>
                  <a:lnTo>
                    <a:pt x="33" y="46"/>
                  </a:lnTo>
                  <a:lnTo>
                    <a:pt x="36" y="48"/>
                  </a:lnTo>
                  <a:lnTo>
                    <a:pt x="39" y="43"/>
                  </a:lnTo>
                  <a:lnTo>
                    <a:pt x="35" y="30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324" name="Freeform 566">
              <a:extLst>
                <a:ext uri="{FF2B5EF4-FFF2-40B4-BE49-F238E27FC236}">
                  <a16:creationId xmlns:a16="http://schemas.microsoft.com/office/drawing/2014/main" id="{8235D208-B664-D6C1-2D5D-93877B539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9019" y="2618166"/>
              <a:ext cx="100770" cy="153555"/>
            </a:xfrm>
            <a:custGeom>
              <a:avLst/>
              <a:gdLst>
                <a:gd name="T0" fmla="*/ 7 w 21"/>
                <a:gd name="T1" fmla="*/ 32 h 32"/>
                <a:gd name="T2" fmla="*/ 15 w 21"/>
                <a:gd name="T3" fmla="*/ 25 h 32"/>
                <a:gd name="T4" fmla="*/ 21 w 21"/>
                <a:gd name="T5" fmla="*/ 11 h 32"/>
                <a:gd name="T6" fmla="*/ 16 w 21"/>
                <a:gd name="T7" fmla="*/ 0 h 32"/>
                <a:gd name="T8" fmla="*/ 0 w 21"/>
                <a:gd name="T9" fmla="*/ 9 h 32"/>
                <a:gd name="T10" fmla="*/ 4 w 21"/>
                <a:gd name="T11" fmla="*/ 20 h 32"/>
                <a:gd name="T12" fmla="*/ 7 w 21"/>
                <a:gd name="T13" fmla="*/ 32 h 32"/>
                <a:gd name="T14" fmla="*/ 7 w 21"/>
                <a:gd name="T15" fmla="*/ 32 h 32"/>
                <a:gd name="T16" fmla="*/ 7 w 21"/>
                <a:gd name="T17" fmla="*/ 32 h 32"/>
                <a:gd name="T18" fmla="*/ 7 w 21"/>
                <a:gd name="T19" fmla="*/ 32 h 32"/>
                <a:gd name="T20" fmla="*/ 7 w 21"/>
                <a:gd name="T21" fmla="*/ 32 h 32"/>
                <a:gd name="T22" fmla="*/ 7 w 21"/>
                <a:gd name="T23" fmla="*/ 32 h 32"/>
                <a:gd name="T24" fmla="*/ 7 w 21"/>
                <a:gd name="T25" fmla="*/ 32 h 32"/>
                <a:gd name="T26" fmla="*/ 7 w 21"/>
                <a:gd name="T27" fmla="*/ 32 h 32"/>
                <a:gd name="T28" fmla="*/ 7 w 21"/>
                <a:gd name="T29" fmla="*/ 32 h 32"/>
                <a:gd name="T30" fmla="*/ 7 w 21"/>
                <a:gd name="T31" fmla="*/ 32 h 32"/>
                <a:gd name="T32" fmla="*/ 7 w 21"/>
                <a:gd name="T33" fmla="*/ 32 h 32"/>
                <a:gd name="T34" fmla="*/ 7 w 21"/>
                <a:gd name="T35" fmla="*/ 32 h 32"/>
                <a:gd name="T36" fmla="*/ 7 w 21"/>
                <a:gd name="T37" fmla="*/ 32 h 32"/>
                <a:gd name="T38" fmla="*/ 7 w 21"/>
                <a:gd name="T39" fmla="*/ 32 h 32"/>
                <a:gd name="T40" fmla="*/ 7 w 21"/>
                <a:gd name="T41" fmla="*/ 32 h 32"/>
                <a:gd name="T42" fmla="*/ 7 w 21"/>
                <a:gd name="T43" fmla="*/ 32 h 32"/>
                <a:gd name="T44" fmla="*/ 7 w 21"/>
                <a:gd name="T45" fmla="*/ 32 h 32"/>
                <a:gd name="T46" fmla="*/ 7 w 21"/>
                <a:gd name="T47" fmla="*/ 32 h 32"/>
                <a:gd name="T48" fmla="*/ 7 w 21"/>
                <a:gd name="T49" fmla="*/ 32 h 32"/>
                <a:gd name="T50" fmla="*/ 7 w 21"/>
                <a:gd name="T51" fmla="*/ 32 h 32"/>
                <a:gd name="T52" fmla="*/ 7 w 21"/>
                <a:gd name="T5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32">
                  <a:moveTo>
                    <a:pt x="7" y="32"/>
                  </a:moveTo>
                  <a:lnTo>
                    <a:pt x="15" y="25"/>
                  </a:lnTo>
                  <a:lnTo>
                    <a:pt x="21" y="11"/>
                  </a:lnTo>
                  <a:lnTo>
                    <a:pt x="16" y="0"/>
                  </a:lnTo>
                  <a:lnTo>
                    <a:pt x="0" y="9"/>
                  </a:lnTo>
                  <a:lnTo>
                    <a:pt x="4" y="20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5" name="Freeform 567">
              <a:extLst>
                <a:ext uri="{FF2B5EF4-FFF2-40B4-BE49-F238E27FC236}">
                  <a16:creationId xmlns:a16="http://schemas.microsoft.com/office/drawing/2014/main" id="{9FD51FBD-AEBA-2E93-59F7-2EB8152AA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672" y="2733332"/>
              <a:ext cx="139158" cy="273519"/>
            </a:xfrm>
            <a:custGeom>
              <a:avLst/>
              <a:gdLst>
                <a:gd name="T0" fmla="*/ 24 w 29"/>
                <a:gd name="T1" fmla="*/ 56 h 57"/>
                <a:gd name="T2" fmla="*/ 29 w 29"/>
                <a:gd name="T3" fmla="*/ 57 h 57"/>
                <a:gd name="T4" fmla="*/ 22 w 29"/>
                <a:gd name="T5" fmla="*/ 36 h 57"/>
                <a:gd name="T6" fmla="*/ 21 w 29"/>
                <a:gd name="T7" fmla="*/ 29 h 57"/>
                <a:gd name="T8" fmla="*/ 24 w 29"/>
                <a:gd name="T9" fmla="*/ 16 h 57"/>
                <a:gd name="T10" fmla="*/ 16 w 29"/>
                <a:gd name="T11" fmla="*/ 9 h 57"/>
                <a:gd name="T12" fmla="*/ 14 w 29"/>
                <a:gd name="T13" fmla="*/ 2 h 57"/>
                <a:gd name="T14" fmla="*/ 9 w 29"/>
                <a:gd name="T15" fmla="*/ 0 h 57"/>
                <a:gd name="T16" fmla="*/ 4 w 29"/>
                <a:gd name="T17" fmla="*/ 12 h 57"/>
                <a:gd name="T18" fmla="*/ 5 w 29"/>
                <a:gd name="T19" fmla="*/ 27 h 57"/>
                <a:gd name="T20" fmla="*/ 0 w 29"/>
                <a:gd name="T21" fmla="*/ 30 h 57"/>
                <a:gd name="T22" fmla="*/ 0 w 29"/>
                <a:gd name="T23" fmla="*/ 38 h 57"/>
                <a:gd name="T24" fmla="*/ 7 w 29"/>
                <a:gd name="T25" fmla="*/ 46 h 57"/>
                <a:gd name="T26" fmla="*/ 17 w 29"/>
                <a:gd name="T27" fmla="*/ 49 h 57"/>
                <a:gd name="T28" fmla="*/ 24 w 29"/>
                <a:gd name="T29" fmla="*/ 56 h 57"/>
                <a:gd name="T30" fmla="*/ 24 w 29"/>
                <a:gd name="T31" fmla="*/ 56 h 57"/>
                <a:gd name="T32" fmla="*/ 24 w 29"/>
                <a:gd name="T33" fmla="*/ 56 h 57"/>
                <a:gd name="T34" fmla="*/ 24 w 29"/>
                <a:gd name="T35" fmla="*/ 56 h 57"/>
                <a:gd name="T36" fmla="*/ 24 w 29"/>
                <a:gd name="T37" fmla="*/ 56 h 57"/>
                <a:gd name="T38" fmla="*/ 24 w 29"/>
                <a:gd name="T39" fmla="*/ 56 h 57"/>
                <a:gd name="T40" fmla="*/ 24 w 29"/>
                <a:gd name="T41" fmla="*/ 56 h 57"/>
                <a:gd name="T42" fmla="*/ 24 w 29"/>
                <a:gd name="T43" fmla="*/ 56 h 57"/>
                <a:gd name="T44" fmla="*/ 24 w 29"/>
                <a:gd name="T45" fmla="*/ 56 h 57"/>
                <a:gd name="T46" fmla="*/ 24 w 29"/>
                <a:gd name="T47" fmla="*/ 56 h 57"/>
                <a:gd name="T48" fmla="*/ 24 w 29"/>
                <a:gd name="T49" fmla="*/ 56 h 57"/>
                <a:gd name="T50" fmla="*/ 24 w 29"/>
                <a:gd name="T51" fmla="*/ 56 h 57"/>
                <a:gd name="T52" fmla="*/ 24 w 29"/>
                <a:gd name="T53" fmla="*/ 56 h 57"/>
                <a:gd name="T54" fmla="*/ 24 w 29"/>
                <a:gd name="T55" fmla="*/ 56 h 57"/>
                <a:gd name="T56" fmla="*/ 24 w 29"/>
                <a:gd name="T57" fmla="*/ 56 h 57"/>
                <a:gd name="T58" fmla="*/ 24 w 29"/>
                <a:gd name="T59" fmla="*/ 56 h 57"/>
                <a:gd name="T60" fmla="*/ 24 w 29"/>
                <a:gd name="T61" fmla="*/ 56 h 57"/>
                <a:gd name="T62" fmla="*/ 24 w 29"/>
                <a:gd name="T63" fmla="*/ 56 h 57"/>
                <a:gd name="T64" fmla="*/ 24 w 29"/>
                <a:gd name="T65" fmla="*/ 56 h 57"/>
                <a:gd name="T66" fmla="*/ 24 w 29"/>
                <a:gd name="T67" fmla="*/ 56 h 57"/>
                <a:gd name="T68" fmla="*/ 24 w 29"/>
                <a:gd name="T6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57">
                  <a:moveTo>
                    <a:pt x="24" y="56"/>
                  </a:moveTo>
                  <a:lnTo>
                    <a:pt x="29" y="57"/>
                  </a:lnTo>
                  <a:lnTo>
                    <a:pt x="22" y="36"/>
                  </a:lnTo>
                  <a:lnTo>
                    <a:pt x="21" y="29"/>
                  </a:lnTo>
                  <a:lnTo>
                    <a:pt x="24" y="16"/>
                  </a:lnTo>
                  <a:lnTo>
                    <a:pt x="16" y="9"/>
                  </a:lnTo>
                  <a:lnTo>
                    <a:pt x="14" y="2"/>
                  </a:lnTo>
                  <a:lnTo>
                    <a:pt x="9" y="0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7" y="46"/>
                  </a:lnTo>
                  <a:lnTo>
                    <a:pt x="17" y="49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6" name="Freeform 568">
              <a:extLst>
                <a:ext uri="{FF2B5EF4-FFF2-40B4-BE49-F238E27FC236}">
                  <a16:creationId xmlns:a16="http://schemas.microsoft.com/office/drawing/2014/main" id="{2C890A54-A31B-2ABE-E323-809339EF6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443" y="2661352"/>
              <a:ext cx="119964" cy="244726"/>
            </a:xfrm>
            <a:custGeom>
              <a:avLst/>
              <a:gdLst>
                <a:gd name="T0" fmla="*/ 1 w 25"/>
                <a:gd name="T1" fmla="*/ 51 h 51"/>
                <a:gd name="T2" fmla="*/ 15 w 25"/>
                <a:gd name="T3" fmla="*/ 44 h 51"/>
                <a:gd name="T4" fmla="*/ 22 w 25"/>
                <a:gd name="T5" fmla="*/ 43 h 51"/>
                <a:gd name="T6" fmla="*/ 25 w 25"/>
                <a:gd name="T7" fmla="*/ 33 h 51"/>
                <a:gd name="T8" fmla="*/ 24 w 25"/>
                <a:gd name="T9" fmla="*/ 23 h 51"/>
                <a:gd name="T10" fmla="*/ 21 w 25"/>
                <a:gd name="T11" fmla="*/ 11 h 51"/>
                <a:gd name="T12" fmla="*/ 17 w 25"/>
                <a:gd name="T13" fmla="*/ 0 h 51"/>
                <a:gd name="T14" fmla="*/ 8 w 25"/>
                <a:gd name="T15" fmla="*/ 13 h 51"/>
                <a:gd name="T16" fmla="*/ 7 w 25"/>
                <a:gd name="T17" fmla="*/ 21 h 51"/>
                <a:gd name="T18" fmla="*/ 3 w 25"/>
                <a:gd name="T19" fmla="*/ 31 h 51"/>
                <a:gd name="T20" fmla="*/ 0 w 25"/>
                <a:gd name="T21" fmla="*/ 44 h 51"/>
                <a:gd name="T22" fmla="*/ 1 w 25"/>
                <a:gd name="T23" fmla="*/ 51 h 51"/>
                <a:gd name="T24" fmla="*/ 1 w 25"/>
                <a:gd name="T25" fmla="*/ 51 h 51"/>
                <a:gd name="T26" fmla="*/ 1 w 25"/>
                <a:gd name="T27" fmla="*/ 51 h 51"/>
                <a:gd name="T28" fmla="*/ 1 w 25"/>
                <a:gd name="T29" fmla="*/ 51 h 51"/>
                <a:gd name="T30" fmla="*/ 1 w 25"/>
                <a:gd name="T31" fmla="*/ 51 h 51"/>
                <a:gd name="T32" fmla="*/ 1 w 25"/>
                <a:gd name="T33" fmla="*/ 51 h 51"/>
                <a:gd name="T34" fmla="*/ 1 w 25"/>
                <a:gd name="T35" fmla="*/ 51 h 51"/>
                <a:gd name="T36" fmla="*/ 1 w 25"/>
                <a:gd name="T37" fmla="*/ 51 h 51"/>
                <a:gd name="T38" fmla="*/ 1 w 25"/>
                <a:gd name="T39" fmla="*/ 51 h 51"/>
                <a:gd name="T40" fmla="*/ 1 w 25"/>
                <a:gd name="T41" fmla="*/ 51 h 51"/>
                <a:gd name="T42" fmla="*/ 1 w 25"/>
                <a:gd name="T43" fmla="*/ 51 h 51"/>
                <a:gd name="T44" fmla="*/ 1 w 25"/>
                <a:gd name="T45" fmla="*/ 51 h 51"/>
                <a:gd name="T46" fmla="*/ 1 w 25"/>
                <a:gd name="T47" fmla="*/ 51 h 51"/>
                <a:gd name="T48" fmla="*/ 1 w 25"/>
                <a:gd name="T49" fmla="*/ 51 h 51"/>
                <a:gd name="T50" fmla="*/ 1 w 25"/>
                <a:gd name="T51" fmla="*/ 51 h 51"/>
                <a:gd name="T52" fmla="*/ 1 w 25"/>
                <a:gd name="T53" fmla="*/ 51 h 51"/>
                <a:gd name="T54" fmla="*/ 1 w 25"/>
                <a:gd name="T55" fmla="*/ 51 h 51"/>
                <a:gd name="T56" fmla="*/ 1 w 25"/>
                <a:gd name="T57" fmla="*/ 51 h 51"/>
                <a:gd name="T58" fmla="*/ 1 w 25"/>
                <a:gd name="T59" fmla="*/ 51 h 51"/>
                <a:gd name="T60" fmla="*/ 1 w 25"/>
                <a:gd name="T61" fmla="*/ 51 h 51"/>
                <a:gd name="T62" fmla="*/ 1 w 25"/>
                <a:gd name="T6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51">
                  <a:moveTo>
                    <a:pt x="1" y="51"/>
                  </a:moveTo>
                  <a:lnTo>
                    <a:pt x="15" y="44"/>
                  </a:lnTo>
                  <a:lnTo>
                    <a:pt x="22" y="43"/>
                  </a:lnTo>
                  <a:lnTo>
                    <a:pt x="25" y="33"/>
                  </a:lnTo>
                  <a:lnTo>
                    <a:pt x="24" y="23"/>
                  </a:lnTo>
                  <a:lnTo>
                    <a:pt x="21" y="11"/>
                  </a:lnTo>
                  <a:lnTo>
                    <a:pt x="17" y="0"/>
                  </a:lnTo>
                  <a:lnTo>
                    <a:pt x="8" y="13"/>
                  </a:lnTo>
                  <a:lnTo>
                    <a:pt x="7" y="21"/>
                  </a:lnTo>
                  <a:lnTo>
                    <a:pt x="3" y="31"/>
                  </a:lnTo>
                  <a:lnTo>
                    <a:pt x="0" y="44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7" name="Freeform 569">
              <a:extLst>
                <a:ext uri="{FF2B5EF4-FFF2-40B4-BE49-F238E27FC236}">
                  <a16:creationId xmlns:a16="http://schemas.microsoft.com/office/drawing/2014/main" id="{8DFB13E2-DB82-5BBE-C5B4-4A033ECB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796" y="2507799"/>
              <a:ext cx="201541" cy="172748"/>
            </a:xfrm>
            <a:custGeom>
              <a:avLst/>
              <a:gdLst>
                <a:gd name="T0" fmla="*/ 12 w 42"/>
                <a:gd name="T1" fmla="*/ 36 h 36"/>
                <a:gd name="T2" fmla="*/ 26 w 42"/>
                <a:gd name="T3" fmla="*/ 33 h 36"/>
                <a:gd name="T4" fmla="*/ 35 w 42"/>
                <a:gd name="T5" fmla="*/ 27 h 36"/>
                <a:gd name="T6" fmla="*/ 41 w 42"/>
                <a:gd name="T7" fmla="*/ 23 h 36"/>
                <a:gd name="T8" fmla="*/ 37 w 42"/>
                <a:gd name="T9" fmla="*/ 20 h 36"/>
                <a:gd name="T10" fmla="*/ 37 w 42"/>
                <a:gd name="T11" fmla="*/ 13 h 36"/>
                <a:gd name="T12" fmla="*/ 42 w 42"/>
                <a:gd name="T13" fmla="*/ 7 h 36"/>
                <a:gd name="T14" fmla="*/ 39 w 42"/>
                <a:gd name="T15" fmla="*/ 0 h 36"/>
                <a:gd name="T16" fmla="*/ 26 w 42"/>
                <a:gd name="T17" fmla="*/ 2 h 36"/>
                <a:gd name="T18" fmla="*/ 0 w 42"/>
                <a:gd name="T19" fmla="*/ 23 h 36"/>
                <a:gd name="T20" fmla="*/ 5 w 42"/>
                <a:gd name="T21" fmla="*/ 34 h 36"/>
                <a:gd name="T22" fmla="*/ 12 w 42"/>
                <a:gd name="T23" fmla="*/ 36 h 36"/>
                <a:gd name="T24" fmla="*/ 12 w 42"/>
                <a:gd name="T25" fmla="*/ 36 h 36"/>
                <a:gd name="T26" fmla="*/ 12 w 42"/>
                <a:gd name="T27" fmla="*/ 36 h 36"/>
                <a:gd name="T28" fmla="*/ 12 w 42"/>
                <a:gd name="T29" fmla="*/ 36 h 36"/>
                <a:gd name="T30" fmla="*/ 12 w 42"/>
                <a:gd name="T31" fmla="*/ 36 h 36"/>
                <a:gd name="T32" fmla="*/ 12 w 42"/>
                <a:gd name="T33" fmla="*/ 36 h 36"/>
                <a:gd name="T34" fmla="*/ 12 w 42"/>
                <a:gd name="T35" fmla="*/ 36 h 36"/>
                <a:gd name="T36" fmla="*/ 12 w 42"/>
                <a:gd name="T37" fmla="*/ 36 h 36"/>
                <a:gd name="T38" fmla="*/ 12 w 42"/>
                <a:gd name="T39" fmla="*/ 36 h 36"/>
                <a:gd name="T40" fmla="*/ 12 w 42"/>
                <a:gd name="T41" fmla="*/ 36 h 36"/>
                <a:gd name="T42" fmla="*/ 12 w 42"/>
                <a:gd name="T43" fmla="*/ 36 h 36"/>
                <a:gd name="T44" fmla="*/ 12 w 42"/>
                <a:gd name="T45" fmla="*/ 36 h 36"/>
                <a:gd name="T46" fmla="*/ 12 w 42"/>
                <a:gd name="T47" fmla="*/ 36 h 36"/>
                <a:gd name="T48" fmla="*/ 12 w 42"/>
                <a:gd name="T49" fmla="*/ 36 h 36"/>
                <a:gd name="T50" fmla="*/ 12 w 42"/>
                <a:gd name="T51" fmla="*/ 36 h 36"/>
                <a:gd name="T52" fmla="*/ 12 w 42"/>
                <a:gd name="T53" fmla="*/ 36 h 36"/>
                <a:gd name="T54" fmla="*/ 12 w 42"/>
                <a:gd name="T55" fmla="*/ 36 h 36"/>
                <a:gd name="T56" fmla="*/ 12 w 42"/>
                <a:gd name="T57" fmla="*/ 36 h 36"/>
                <a:gd name="T58" fmla="*/ 12 w 42"/>
                <a:gd name="T59" fmla="*/ 36 h 36"/>
                <a:gd name="T60" fmla="*/ 12 w 42"/>
                <a:gd name="T61" fmla="*/ 36 h 36"/>
                <a:gd name="T62" fmla="*/ 12 w 42"/>
                <a:gd name="T6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36">
                  <a:moveTo>
                    <a:pt x="12" y="36"/>
                  </a:moveTo>
                  <a:lnTo>
                    <a:pt x="26" y="33"/>
                  </a:lnTo>
                  <a:lnTo>
                    <a:pt x="35" y="27"/>
                  </a:lnTo>
                  <a:lnTo>
                    <a:pt x="41" y="23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42" y="7"/>
                  </a:lnTo>
                  <a:lnTo>
                    <a:pt x="39" y="0"/>
                  </a:lnTo>
                  <a:lnTo>
                    <a:pt x="26" y="2"/>
                  </a:lnTo>
                  <a:lnTo>
                    <a:pt x="0" y="23"/>
                  </a:lnTo>
                  <a:lnTo>
                    <a:pt x="5" y="34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8" name="Freeform 570">
              <a:extLst>
                <a:ext uri="{FF2B5EF4-FFF2-40B4-BE49-F238E27FC236}">
                  <a16:creationId xmlns:a16="http://schemas.microsoft.com/office/drawing/2014/main" id="{19E2C4B9-115D-8967-FF4E-C09C31681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30" y="2075927"/>
              <a:ext cx="575828" cy="412676"/>
            </a:xfrm>
            <a:custGeom>
              <a:avLst/>
              <a:gdLst>
                <a:gd name="T0" fmla="*/ 63 w 120"/>
                <a:gd name="T1" fmla="*/ 64 h 86"/>
                <a:gd name="T2" fmla="*/ 89 w 120"/>
                <a:gd name="T3" fmla="*/ 61 h 86"/>
                <a:gd name="T4" fmla="*/ 94 w 120"/>
                <a:gd name="T5" fmla="*/ 50 h 86"/>
                <a:gd name="T6" fmla="*/ 105 w 120"/>
                <a:gd name="T7" fmla="*/ 58 h 86"/>
                <a:gd name="T8" fmla="*/ 96 w 120"/>
                <a:gd name="T9" fmla="*/ 86 h 86"/>
                <a:gd name="T10" fmla="*/ 112 w 120"/>
                <a:gd name="T11" fmla="*/ 79 h 86"/>
                <a:gd name="T12" fmla="*/ 120 w 120"/>
                <a:gd name="T13" fmla="*/ 61 h 86"/>
                <a:gd name="T14" fmla="*/ 114 w 120"/>
                <a:gd name="T15" fmla="*/ 49 h 86"/>
                <a:gd name="T16" fmla="*/ 58 w 120"/>
                <a:gd name="T17" fmla="*/ 0 h 86"/>
                <a:gd name="T18" fmla="*/ 50 w 120"/>
                <a:gd name="T19" fmla="*/ 4 h 86"/>
                <a:gd name="T20" fmla="*/ 46 w 120"/>
                <a:gd name="T21" fmla="*/ 27 h 86"/>
                <a:gd name="T22" fmla="*/ 43 w 120"/>
                <a:gd name="T23" fmla="*/ 32 h 86"/>
                <a:gd name="T24" fmla="*/ 16 w 120"/>
                <a:gd name="T25" fmla="*/ 40 h 86"/>
                <a:gd name="T26" fmla="*/ 0 w 120"/>
                <a:gd name="T27" fmla="*/ 60 h 86"/>
                <a:gd name="T28" fmla="*/ 47 w 120"/>
                <a:gd name="T29" fmla="*/ 60 h 86"/>
                <a:gd name="T30" fmla="*/ 51 w 120"/>
                <a:gd name="T31" fmla="*/ 69 h 86"/>
                <a:gd name="T32" fmla="*/ 56 w 120"/>
                <a:gd name="T33" fmla="*/ 62 h 86"/>
                <a:gd name="T34" fmla="*/ 63 w 120"/>
                <a:gd name="T35" fmla="*/ 64 h 86"/>
                <a:gd name="T36" fmla="*/ 63 w 120"/>
                <a:gd name="T37" fmla="*/ 64 h 86"/>
                <a:gd name="T38" fmla="*/ 63 w 120"/>
                <a:gd name="T39" fmla="*/ 64 h 86"/>
                <a:gd name="T40" fmla="*/ 63 w 120"/>
                <a:gd name="T41" fmla="*/ 64 h 86"/>
                <a:gd name="T42" fmla="*/ 63 w 120"/>
                <a:gd name="T43" fmla="*/ 64 h 86"/>
                <a:gd name="T44" fmla="*/ 63 w 120"/>
                <a:gd name="T45" fmla="*/ 64 h 86"/>
                <a:gd name="T46" fmla="*/ 63 w 120"/>
                <a:gd name="T47" fmla="*/ 64 h 86"/>
                <a:gd name="T48" fmla="*/ 63 w 120"/>
                <a:gd name="T49" fmla="*/ 64 h 86"/>
                <a:gd name="T50" fmla="*/ 63 w 120"/>
                <a:gd name="T51" fmla="*/ 64 h 86"/>
                <a:gd name="T52" fmla="*/ 63 w 120"/>
                <a:gd name="T53" fmla="*/ 64 h 86"/>
                <a:gd name="T54" fmla="*/ 63 w 120"/>
                <a:gd name="T55" fmla="*/ 64 h 86"/>
                <a:gd name="T56" fmla="*/ 63 w 120"/>
                <a:gd name="T57" fmla="*/ 64 h 86"/>
                <a:gd name="T58" fmla="*/ 63 w 120"/>
                <a:gd name="T59" fmla="*/ 64 h 86"/>
                <a:gd name="T60" fmla="*/ 63 w 120"/>
                <a:gd name="T61" fmla="*/ 64 h 86"/>
                <a:gd name="T62" fmla="*/ 63 w 120"/>
                <a:gd name="T63" fmla="*/ 64 h 86"/>
                <a:gd name="T64" fmla="*/ 63 w 120"/>
                <a:gd name="T65" fmla="*/ 64 h 86"/>
                <a:gd name="T66" fmla="*/ 63 w 120"/>
                <a:gd name="T67" fmla="*/ 64 h 86"/>
                <a:gd name="T68" fmla="*/ 63 w 120"/>
                <a:gd name="T69" fmla="*/ 64 h 86"/>
                <a:gd name="T70" fmla="*/ 63 w 120"/>
                <a:gd name="T71" fmla="*/ 64 h 86"/>
                <a:gd name="T72" fmla="*/ 63 w 120"/>
                <a:gd name="T73" fmla="*/ 64 h 86"/>
                <a:gd name="T74" fmla="*/ 63 w 120"/>
                <a:gd name="T75" fmla="*/ 6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0" h="86">
                  <a:moveTo>
                    <a:pt x="63" y="64"/>
                  </a:moveTo>
                  <a:lnTo>
                    <a:pt x="89" y="61"/>
                  </a:lnTo>
                  <a:lnTo>
                    <a:pt x="94" y="50"/>
                  </a:lnTo>
                  <a:lnTo>
                    <a:pt x="105" y="58"/>
                  </a:lnTo>
                  <a:lnTo>
                    <a:pt x="96" y="86"/>
                  </a:lnTo>
                  <a:lnTo>
                    <a:pt x="112" y="79"/>
                  </a:lnTo>
                  <a:lnTo>
                    <a:pt x="120" y="61"/>
                  </a:lnTo>
                  <a:lnTo>
                    <a:pt x="114" y="49"/>
                  </a:lnTo>
                  <a:lnTo>
                    <a:pt x="58" y="0"/>
                  </a:lnTo>
                  <a:lnTo>
                    <a:pt x="50" y="4"/>
                  </a:lnTo>
                  <a:lnTo>
                    <a:pt x="46" y="27"/>
                  </a:lnTo>
                  <a:lnTo>
                    <a:pt x="43" y="32"/>
                  </a:lnTo>
                  <a:lnTo>
                    <a:pt x="16" y="40"/>
                  </a:lnTo>
                  <a:lnTo>
                    <a:pt x="0" y="60"/>
                  </a:lnTo>
                  <a:lnTo>
                    <a:pt x="47" y="60"/>
                  </a:lnTo>
                  <a:lnTo>
                    <a:pt x="51" y="69"/>
                  </a:lnTo>
                  <a:lnTo>
                    <a:pt x="56" y="6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29" name="Freeform 571">
              <a:extLst>
                <a:ext uri="{FF2B5EF4-FFF2-40B4-BE49-F238E27FC236}">
                  <a16:creationId xmlns:a16="http://schemas.microsoft.com/office/drawing/2014/main" id="{32CDECF6-751E-2A5D-C087-3D26362B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357" y="2315855"/>
              <a:ext cx="259124" cy="302309"/>
            </a:xfrm>
            <a:custGeom>
              <a:avLst/>
              <a:gdLst>
                <a:gd name="T0" fmla="*/ 10 w 54"/>
                <a:gd name="T1" fmla="*/ 53 h 63"/>
                <a:gd name="T2" fmla="*/ 10 w 54"/>
                <a:gd name="T3" fmla="*/ 60 h 63"/>
                <a:gd name="T4" fmla="*/ 14 w 54"/>
                <a:gd name="T5" fmla="*/ 63 h 63"/>
                <a:gd name="T6" fmla="*/ 17 w 54"/>
                <a:gd name="T7" fmla="*/ 62 h 63"/>
                <a:gd name="T8" fmla="*/ 40 w 54"/>
                <a:gd name="T9" fmla="*/ 33 h 63"/>
                <a:gd name="T10" fmla="*/ 45 w 54"/>
                <a:gd name="T11" fmla="*/ 36 h 63"/>
                <a:gd name="T12" fmla="*/ 54 w 54"/>
                <a:gd name="T13" fmla="*/ 8 h 63"/>
                <a:gd name="T14" fmla="*/ 43 w 54"/>
                <a:gd name="T15" fmla="*/ 0 h 63"/>
                <a:gd name="T16" fmla="*/ 38 w 54"/>
                <a:gd name="T17" fmla="*/ 11 h 63"/>
                <a:gd name="T18" fmla="*/ 12 w 54"/>
                <a:gd name="T19" fmla="*/ 14 h 63"/>
                <a:gd name="T20" fmla="*/ 5 w 54"/>
                <a:gd name="T21" fmla="*/ 12 h 63"/>
                <a:gd name="T22" fmla="*/ 0 w 54"/>
                <a:gd name="T23" fmla="*/ 19 h 63"/>
                <a:gd name="T24" fmla="*/ 3 w 54"/>
                <a:gd name="T25" fmla="*/ 24 h 63"/>
                <a:gd name="T26" fmla="*/ 11 w 54"/>
                <a:gd name="T27" fmla="*/ 25 h 63"/>
                <a:gd name="T28" fmla="*/ 15 w 54"/>
                <a:gd name="T29" fmla="*/ 37 h 63"/>
                <a:gd name="T30" fmla="*/ 12 w 54"/>
                <a:gd name="T31" fmla="*/ 40 h 63"/>
                <a:gd name="T32" fmla="*/ 15 w 54"/>
                <a:gd name="T33" fmla="*/ 47 h 63"/>
                <a:gd name="T34" fmla="*/ 10 w 54"/>
                <a:gd name="T35" fmla="*/ 53 h 63"/>
                <a:gd name="T36" fmla="*/ 10 w 54"/>
                <a:gd name="T37" fmla="*/ 53 h 63"/>
                <a:gd name="T38" fmla="*/ 10 w 54"/>
                <a:gd name="T39" fmla="*/ 53 h 63"/>
                <a:gd name="T40" fmla="*/ 10 w 54"/>
                <a:gd name="T41" fmla="*/ 53 h 63"/>
                <a:gd name="T42" fmla="*/ 10 w 54"/>
                <a:gd name="T43" fmla="*/ 53 h 63"/>
                <a:gd name="T44" fmla="*/ 10 w 54"/>
                <a:gd name="T45" fmla="*/ 53 h 63"/>
                <a:gd name="T46" fmla="*/ 10 w 54"/>
                <a:gd name="T47" fmla="*/ 53 h 63"/>
                <a:gd name="T48" fmla="*/ 10 w 54"/>
                <a:gd name="T49" fmla="*/ 53 h 63"/>
                <a:gd name="T50" fmla="*/ 10 w 54"/>
                <a:gd name="T51" fmla="*/ 53 h 63"/>
                <a:gd name="T52" fmla="*/ 10 w 54"/>
                <a:gd name="T53" fmla="*/ 53 h 63"/>
                <a:gd name="T54" fmla="*/ 10 w 54"/>
                <a:gd name="T55" fmla="*/ 53 h 63"/>
                <a:gd name="T56" fmla="*/ 10 w 54"/>
                <a:gd name="T57" fmla="*/ 53 h 63"/>
                <a:gd name="T58" fmla="*/ 10 w 54"/>
                <a:gd name="T59" fmla="*/ 53 h 63"/>
                <a:gd name="T60" fmla="*/ 10 w 54"/>
                <a:gd name="T61" fmla="*/ 53 h 63"/>
                <a:gd name="T62" fmla="*/ 10 w 54"/>
                <a:gd name="T63" fmla="*/ 53 h 63"/>
                <a:gd name="T64" fmla="*/ 10 w 54"/>
                <a:gd name="T65" fmla="*/ 53 h 63"/>
                <a:gd name="T66" fmla="*/ 10 w 54"/>
                <a:gd name="T67" fmla="*/ 53 h 63"/>
                <a:gd name="T68" fmla="*/ 10 w 54"/>
                <a:gd name="T69" fmla="*/ 53 h 63"/>
                <a:gd name="T70" fmla="*/ 10 w 54"/>
                <a:gd name="T71" fmla="*/ 53 h 63"/>
                <a:gd name="T72" fmla="*/ 10 w 54"/>
                <a:gd name="T73" fmla="*/ 53 h 63"/>
                <a:gd name="T74" fmla="*/ 10 w 54"/>
                <a:gd name="T75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63">
                  <a:moveTo>
                    <a:pt x="10" y="53"/>
                  </a:moveTo>
                  <a:lnTo>
                    <a:pt x="10" y="60"/>
                  </a:lnTo>
                  <a:lnTo>
                    <a:pt x="14" y="63"/>
                  </a:lnTo>
                  <a:lnTo>
                    <a:pt x="17" y="62"/>
                  </a:lnTo>
                  <a:lnTo>
                    <a:pt x="40" y="33"/>
                  </a:lnTo>
                  <a:lnTo>
                    <a:pt x="45" y="36"/>
                  </a:lnTo>
                  <a:lnTo>
                    <a:pt x="54" y="8"/>
                  </a:lnTo>
                  <a:lnTo>
                    <a:pt x="43" y="0"/>
                  </a:lnTo>
                  <a:lnTo>
                    <a:pt x="38" y="11"/>
                  </a:lnTo>
                  <a:lnTo>
                    <a:pt x="12" y="14"/>
                  </a:lnTo>
                  <a:lnTo>
                    <a:pt x="5" y="12"/>
                  </a:lnTo>
                  <a:lnTo>
                    <a:pt x="0" y="19"/>
                  </a:lnTo>
                  <a:lnTo>
                    <a:pt x="3" y="24"/>
                  </a:lnTo>
                  <a:lnTo>
                    <a:pt x="11" y="25"/>
                  </a:lnTo>
                  <a:lnTo>
                    <a:pt x="15" y="37"/>
                  </a:lnTo>
                  <a:lnTo>
                    <a:pt x="12" y="40"/>
                  </a:lnTo>
                  <a:lnTo>
                    <a:pt x="15" y="47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30" name="Freeform 572">
              <a:extLst>
                <a:ext uri="{FF2B5EF4-FFF2-40B4-BE49-F238E27FC236}">
                  <a16:creationId xmlns:a16="http://schemas.microsoft.com/office/drawing/2014/main" id="{8F9320B3-787C-5970-242C-D81D86F16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466" y="2368640"/>
              <a:ext cx="547038" cy="599822"/>
            </a:xfrm>
            <a:custGeom>
              <a:avLst/>
              <a:gdLst>
                <a:gd name="T0" fmla="*/ 0 w 114"/>
                <a:gd name="T1" fmla="*/ 97 h 125"/>
                <a:gd name="T2" fmla="*/ 6 w 114"/>
                <a:gd name="T3" fmla="*/ 105 h 125"/>
                <a:gd name="T4" fmla="*/ 23 w 114"/>
                <a:gd name="T5" fmla="*/ 125 h 125"/>
                <a:gd name="T6" fmla="*/ 66 w 114"/>
                <a:gd name="T7" fmla="*/ 99 h 125"/>
                <a:gd name="T8" fmla="*/ 68 w 114"/>
                <a:gd name="T9" fmla="*/ 92 h 125"/>
                <a:gd name="T10" fmla="*/ 98 w 114"/>
                <a:gd name="T11" fmla="*/ 62 h 125"/>
                <a:gd name="T12" fmla="*/ 114 w 114"/>
                <a:gd name="T13" fmla="*/ 55 h 125"/>
                <a:gd name="T14" fmla="*/ 114 w 114"/>
                <a:gd name="T15" fmla="*/ 46 h 125"/>
                <a:gd name="T16" fmla="*/ 108 w 114"/>
                <a:gd name="T17" fmla="*/ 42 h 125"/>
                <a:gd name="T18" fmla="*/ 102 w 114"/>
                <a:gd name="T19" fmla="*/ 20 h 125"/>
                <a:gd name="T20" fmla="*/ 106 w 114"/>
                <a:gd name="T21" fmla="*/ 0 h 125"/>
                <a:gd name="T22" fmla="*/ 51 w 114"/>
                <a:gd name="T23" fmla="*/ 57 h 125"/>
                <a:gd name="T24" fmla="*/ 0 w 114"/>
                <a:gd name="T25" fmla="*/ 97 h 125"/>
                <a:gd name="T26" fmla="*/ 0 w 114"/>
                <a:gd name="T27" fmla="*/ 97 h 125"/>
                <a:gd name="T28" fmla="*/ 0 w 114"/>
                <a:gd name="T29" fmla="*/ 97 h 125"/>
                <a:gd name="T30" fmla="*/ 0 w 114"/>
                <a:gd name="T31" fmla="*/ 97 h 125"/>
                <a:gd name="T32" fmla="*/ 0 w 114"/>
                <a:gd name="T33" fmla="*/ 97 h 125"/>
                <a:gd name="T34" fmla="*/ 0 w 114"/>
                <a:gd name="T35" fmla="*/ 97 h 125"/>
                <a:gd name="T36" fmla="*/ 0 w 114"/>
                <a:gd name="T37" fmla="*/ 97 h 125"/>
                <a:gd name="T38" fmla="*/ 0 w 114"/>
                <a:gd name="T39" fmla="*/ 97 h 125"/>
                <a:gd name="T40" fmla="*/ 0 w 114"/>
                <a:gd name="T41" fmla="*/ 97 h 125"/>
                <a:gd name="T42" fmla="*/ 0 w 114"/>
                <a:gd name="T43" fmla="*/ 97 h 125"/>
                <a:gd name="T44" fmla="*/ 0 w 114"/>
                <a:gd name="T45" fmla="*/ 97 h 125"/>
                <a:gd name="T46" fmla="*/ 0 w 114"/>
                <a:gd name="T47" fmla="*/ 97 h 125"/>
                <a:gd name="T48" fmla="*/ 0 w 114"/>
                <a:gd name="T49" fmla="*/ 97 h 125"/>
                <a:gd name="T50" fmla="*/ 0 w 114"/>
                <a:gd name="T51" fmla="*/ 97 h 125"/>
                <a:gd name="T52" fmla="*/ 0 w 114"/>
                <a:gd name="T53" fmla="*/ 97 h 125"/>
                <a:gd name="T54" fmla="*/ 0 w 114"/>
                <a:gd name="T55" fmla="*/ 97 h 125"/>
                <a:gd name="T56" fmla="*/ 0 w 114"/>
                <a:gd name="T57" fmla="*/ 97 h 125"/>
                <a:gd name="T58" fmla="*/ 0 w 114"/>
                <a:gd name="T59" fmla="*/ 97 h 125"/>
                <a:gd name="T60" fmla="*/ 0 w 114"/>
                <a:gd name="T61" fmla="*/ 97 h 125"/>
                <a:gd name="T62" fmla="*/ 0 w 114"/>
                <a:gd name="T63" fmla="*/ 97 h 125"/>
                <a:gd name="T64" fmla="*/ 0 w 114"/>
                <a:gd name="T65" fmla="*/ 9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25">
                  <a:moveTo>
                    <a:pt x="0" y="97"/>
                  </a:moveTo>
                  <a:lnTo>
                    <a:pt x="6" y="105"/>
                  </a:lnTo>
                  <a:lnTo>
                    <a:pt x="23" y="125"/>
                  </a:lnTo>
                  <a:lnTo>
                    <a:pt x="66" y="99"/>
                  </a:lnTo>
                  <a:lnTo>
                    <a:pt x="68" y="92"/>
                  </a:lnTo>
                  <a:lnTo>
                    <a:pt x="98" y="62"/>
                  </a:lnTo>
                  <a:lnTo>
                    <a:pt x="114" y="55"/>
                  </a:lnTo>
                  <a:lnTo>
                    <a:pt x="114" y="46"/>
                  </a:lnTo>
                  <a:lnTo>
                    <a:pt x="108" y="42"/>
                  </a:lnTo>
                  <a:lnTo>
                    <a:pt x="102" y="20"/>
                  </a:lnTo>
                  <a:lnTo>
                    <a:pt x="106" y="0"/>
                  </a:lnTo>
                  <a:lnTo>
                    <a:pt x="51" y="5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31" name="Freeform 573">
              <a:extLst>
                <a:ext uri="{FF2B5EF4-FFF2-40B4-BE49-F238E27FC236}">
                  <a16:creationId xmlns:a16="http://schemas.microsoft.com/office/drawing/2014/main" id="{2F278294-4C32-45E3-0856-24613EB76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924" y="2949266"/>
              <a:ext cx="167950" cy="191942"/>
            </a:xfrm>
            <a:custGeom>
              <a:avLst/>
              <a:gdLst>
                <a:gd name="T0" fmla="*/ 32 w 35"/>
                <a:gd name="T1" fmla="*/ 40 h 40"/>
                <a:gd name="T2" fmla="*/ 35 w 35"/>
                <a:gd name="T3" fmla="*/ 19 h 40"/>
                <a:gd name="T4" fmla="*/ 32 w 35"/>
                <a:gd name="T5" fmla="*/ 14 h 40"/>
                <a:gd name="T6" fmla="*/ 19 w 35"/>
                <a:gd name="T7" fmla="*/ 0 h 40"/>
                <a:gd name="T8" fmla="*/ 13 w 35"/>
                <a:gd name="T9" fmla="*/ 1 h 40"/>
                <a:gd name="T10" fmla="*/ 0 w 35"/>
                <a:gd name="T11" fmla="*/ 17 h 40"/>
                <a:gd name="T12" fmla="*/ 5 w 35"/>
                <a:gd name="T13" fmla="*/ 25 h 40"/>
                <a:gd name="T14" fmla="*/ 23 w 35"/>
                <a:gd name="T15" fmla="*/ 40 h 40"/>
                <a:gd name="T16" fmla="*/ 32 w 35"/>
                <a:gd name="T17" fmla="*/ 40 h 40"/>
                <a:gd name="T18" fmla="*/ 32 w 35"/>
                <a:gd name="T19" fmla="*/ 40 h 40"/>
                <a:gd name="T20" fmla="*/ 32 w 35"/>
                <a:gd name="T21" fmla="*/ 40 h 40"/>
                <a:gd name="T22" fmla="*/ 32 w 35"/>
                <a:gd name="T23" fmla="*/ 40 h 40"/>
                <a:gd name="T24" fmla="*/ 32 w 35"/>
                <a:gd name="T25" fmla="*/ 40 h 40"/>
                <a:gd name="T26" fmla="*/ 32 w 35"/>
                <a:gd name="T27" fmla="*/ 40 h 40"/>
                <a:gd name="T28" fmla="*/ 32 w 35"/>
                <a:gd name="T29" fmla="*/ 40 h 40"/>
                <a:gd name="T30" fmla="*/ 32 w 35"/>
                <a:gd name="T31" fmla="*/ 40 h 40"/>
                <a:gd name="T32" fmla="*/ 32 w 35"/>
                <a:gd name="T33" fmla="*/ 40 h 40"/>
                <a:gd name="T34" fmla="*/ 32 w 35"/>
                <a:gd name="T35" fmla="*/ 40 h 40"/>
                <a:gd name="T36" fmla="*/ 32 w 35"/>
                <a:gd name="T37" fmla="*/ 40 h 40"/>
                <a:gd name="T38" fmla="*/ 32 w 35"/>
                <a:gd name="T39" fmla="*/ 40 h 40"/>
                <a:gd name="T40" fmla="*/ 32 w 35"/>
                <a:gd name="T41" fmla="*/ 40 h 40"/>
                <a:gd name="T42" fmla="*/ 32 w 35"/>
                <a:gd name="T43" fmla="*/ 40 h 40"/>
                <a:gd name="T44" fmla="*/ 32 w 35"/>
                <a:gd name="T45" fmla="*/ 40 h 40"/>
                <a:gd name="T46" fmla="*/ 32 w 35"/>
                <a:gd name="T47" fmla="*/ 40 h 40"/>
                <a:gd name="T48" fmla="*/ 32 w 35"/>
                <a:gd name="T49" fmla="*/ 40 h 40"/>
                <a:gd name="T50" fmla="*/ 32 w 35"/>
                <a:gd name="T51" fmla="*/ 40 h 40"/>
                <a:gd name="T52" fmla="*/ 32 w 35"/>
                <a:gd name="T53" fmla="*/ 40 h 40"/>
                <a:gd name="T54" fmla="*/ 32 w 35"/>
                <a:gd name="T55" fmla="*/ 40 h 40"/>
                <a:gd name="T56" fmla="*/ 32 w 35"/>
                <a:gd name="T5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32" y="40"/>
                  </a:moveTo>
                  <a:lnTo>
                    <a:pt x="35" y="19"/>
                  </a:lnTo>
                  <a:lnTo>
                    <a:pt x="32" y="14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0" y="17"/>
                  </a:lnTo>
                  <a:lnTo>
                    <a:pt x="5" y="25"/>
                  </a:lnTo>
                  <a:lnTo>
                    <a:pt x="23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32" name="Freeform 574">
              <a:extLst>
                <a:ext uri="{FF2B5EF4-FFF2-40B4-BE49-F238E27FC236}">
                  <a16:creationId xmlns:a16="http://schemas.microsoft.com/office/drawing/2014/main" id="{431E49AD-2631-4F4C-1918-4C9B12684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026" y="3069232"/>
              <a:ext cx="547038" cy="527842"/>
            </a:xfrm>
            <a:custGeom>
              <a:avLst/>
              <a:gdLst>
                <a:gd name="T0" fmla="*/ 79 w 114"/>
                <a:gd name="T1" fmla="*/ 99 h 110"/>
                <a:gd name="T2" fmla="*/ 105 w 114"/>
                <a:gd name="T3" fmla="*/ 87 h 110"/>
                <a:gd name="T4" fmla="*/ 102 w 114"/>
                <a:gd name="T5" fmla="*/ 58 h 110"/>
                <a:gd name="T6" fmla="*/ 111 w 114"/>
                <a:gd name="T7" fmla="*/ 55 h 110"/>
                <a:gd name="T8" fmla="*/ 114 w 114"/>
                <a:gd name="T9" fmla="*/ 45 h 110"/>
                <a:gd name="T10" fmla="*/ 97 w 114"/>
                <a:gd name="T11" fmla="*/ 32 h 110"/>
                <a:gd name="T12" fmla="*/ 93 w 114"/>
                <a:gd name="T13" fmla="*/ 15 h 110"/>
                <a:gd name="T14" fmla="*/ 75 w 114"/>
                <a:gd name="T15" fmla="*/ 0 h 110"/>
                <a:gd name="T16" fmla="*/ 49 w 114"/>
                <a:gd name="T17" fmla="*/ 11 h 110"/>
                <a:gd name="T18" fmla="*/ 29 w 114"/>
                <a:gd name="T19" fmla="*/ 3 h 110"/>
                <a:gd name="T20" fmla="*/ 19 w 114"/>
                <a:gd name="T21" fmla="*/ 8 h 110"/>
                <a:gd name="T22" fmla="*/ 17 w 114"/>
                <a:gd name="T23" fmla="*/ 17 h 110"/>
                <a:gd name="T24" fmla="*/ 11 w 114"/>
                <a:gd name="T25" fmla="*/ 20 h 110"/>
                <a:gd name="T26" fmla="*/ 6 w 114"/>
                <a:gd name="T27" fmla="*/ 11 h 110"/>
                <a:gd name="T28" fmla="*/ 1 w 114"/>
                <a:gd name="T29" fmla="*/ 10 h 110"/>
                <a:gd name="T30" fmla="*/ 0 w 114"/>
                <a:gd name="T31" fmla="*/ 35 h 110"/>
                <a:gd name="T32" fmla="*/ 11 w 114"/>
                <a:gd name="T33" fmla="*/ 53 h 110"/>
                <a:gd name="T34" fmla="*/ 15 w 114"/>
                <a:gd name="T35" fmla="*/ 69 h 110"/>
                <a:gd name="T36" fmla="*/ 13 w 114"/>
                <a:gd name="T37" fmla="*/ 82 h 110"/>
                <a:gd name="T38" fmla="*/ 64 w 114"/>
                <a:gd name="T39" fmla="*/ 77 h 110"/>
                <a:gd name="T40" fmla="*/ 66 w 114"/>
                <a:gd name="T41" fmla="*/ 96 h 110"/>
                <a:gd name="T42" fmla="*/ 75 w 114"/>
                <a:gd name="T43" fmla="*/ 107 h 110"/>
                <a:gd name="T44" fmla="*/ 78 w 114"/>
                <a:gd name="T45" fmla="*/ 110 h 110"/>
                <a:gd name="T46" fmla="*/ 79 w 114"/>
                <a:gd name="T47" fmla="*/ 99 h 110"/>
                <a:gd name="T48" fmla="*/ 79 w 114"/>
                <a:gd name="T49" fmla="*/ 99 h 110"/>
                <a:gd name="T50" fmla="*/ 79 w 114"/>
                <a:gd name="T51" fmla="*/ 99 h 110"/>
                <a:gd name="T52" fmla="*/ 79 w 114"/>
                <a:gd name="T53" fmla="*/ 99 h 110"/>
                <a:gd name="T54" fmla="*/ 79 w 114"/>
                <a:gd name="T55" fmla="*/ 99 h 110"/>
                <a:gd name="T56" fmla="*/ 79 w 114"/>
                <a:gd name="T57" fmla="*/ 99 h 110"/>
                <a:gd name="T58" fmla="*/ 79 w 114"/>
                <a:gd name="T59" fmla="*/ 99 h 110"/>
                <a:gd name="T60" fmla="*/ 79 w 114"/>
                <a:gd name="T61" fmla="*/ 99 h 110"/>
                <a:gd name="T62" fmla="*/ 79 w 114"/>
                <a:gd name="T63" fmla="*/ 99 h 110"/>
                <a:gd name="T64" fmla="*/ 79 w 114"/>
                <a:gd name="T65" fmla="*/ 99 h 110"/>
                <a:gd name="T66" fmla="*/ 79 w 114"/>
                <a:gd name="T67" fmla="*/ 99 h 110"/>
                <a:gd name="T68" fmla="*/ 79 w 114"/>
                <a:gd name="T69" fmla="*/ 99 h 110"/>
                <a:gd name="T70" fmla="*/ 79 w 114"/>
                <a:gd name="T71" fmla="*/ 99 h 110"/>
                <a:gd name="T72" fmla="*/ 79 w 114"/>
                <a:gd name="T73" fmla="*/ 99 h 110"/>
                <a:gd name="T74" fmla="*/ 79 w 114"/>
                <a:gd name="T75" fmla="*/ 99 h 110"/>
                <a:gd name="T76" fmla="*/ 79 w 114"/>
                <a:gd name="T77" fmla="*/ 99 h 110"/>
                <a:gd name="T78" fmla="*/ 79 w 114"/>
                <a:gd name="T79" fmla="*/ 99 h 110"/>
                <a:gd name="T80" fmla="*/ 79 w 114"/>
                <a:gd name="T81" fmla="*/ 99 h 110"/>
                <a:gd name="T82" fmla="*/ 79 w 114"/>
                <a:gd name="T83" fmla="*/ 99 h 110"/>
                <a:gd name="T84" fmla="*/ 79 w 114"/>
                <a:gd name="T85" fmla="*/ 99 h 110"/>
                <a:gd name="T86" fmla="*/ 79 w 114"/>
                <a:gd name="T8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110">
                  <a:moveTo>
                    <a:pt x="79" y="99"/>
                  </a:moveTo>
                  <a:lnTo>
                    <a:pt x="105" y="87"/>
                  </a:lnTo>
                  <a:lnTo>
                    <a:pt x="102" y="58"/>
                  </a:lnTo>
                  <a:lnTo>
                    <a:pt x="111" y="55"/>
                  </a:lnTo>
                  <a:lnTo>
                    <a:pt x="114" y="45"/>
                  </a:lnTo>
                  <a:lnTo>
                    <a:pt x="97" y="32"/>
                  </a:lnTo>
                  <a:lnTo>
                    <a:pt x="93" y="15"/>
                  </a:lnTo>
                  <a:lnTo>
                    <a:pt x="75" y="0"/>
                  </a:lnTo>
                  <a:lnTo>
                    <a:pt x="49" y="11"/>
                  </a:lnTo>
                  <a:lnTo>
                    <a:pt x="29" y="3"/>
                  </a:lnTo>
                  <a:lnTo>
                    <a:pt x="19" y="8"/>
                  </a:lnTo>
                  <a:lnTo>
                    <a:pt x="17" y="17"/>
                  </a:lnTo>
                  <a:lnTo>
                    <a:pt x="11" y="20"/>
                  </a:lnTo>
                  <a:lnTo>
                    <a:pt x="6" y="11"/>
                  </a:lnTo>
                  <a:lnTo>
                    <a:pt x="1" y="10"/>
                  </a:lnTo>
                  <a:lnTo>
                    <a:pt x="0" y="35"/>
                  </a:lnTo>
                  <a:lnTo>
                    <a:pt x="11" y="53"/>
                  </a:lnTo>
                  <a:lnTo>
                    <a:pt x="15" y="69"/>
                  </a:lnTo>
                  <a:lnTo>
                    <a:pt x="13" y="82"/>
                  </a:lnTo>
                  <a:lnTo>
                    <a:pt x="64" y="77"/>
                  </a:lnTo>
                  <a:lnTo>
                    <a:pt x="66" y="96"/>
                  </a:lnTo>
                  <a:lnTo>
                    <a:pt x="75" y="107"/>
                  </a:lnTo>
                  <a:lnTo>
                    <a:pt x="78" y="110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33" name="Freeform 575">
              <a:extLst>
                <a:ext uri="{FF2B5EF4-FFF2-40B4-BE49-F238E27FC236}">
                  <a16:creationId xmlns:a16="http://schemas.microsoft.com/office/drawing/2014/main" id="{C2BB39CD-F6A4-B5EB-64B2-6F7221CCC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032" y="2805310"/>
              <a:ext cx="451066" cy="359892"/>
            </a:xfrm>
            <a:custGeom>
              <a:avLst/>
              <a:gdLst>
                <a:gd name="T0" fmla="*/ 6 w 94"/>
                <a:gd name="T1" fmla="*/ 65 h 75"/>
                <a:gd name="T2" fmla="*/ 11 w 94"/>
                <a:gd name="T3" fmla="*/ 66 h 75"/>
                <a:gd name="T4" fmla="*/ 16 w 94"/>
                <a:gd name="T5" fmla="*/ 75 h 75"/>
                <a:gd name="T6" fmla="*/ 22 w 94"/>
                <a:gd name="T7" fmla="*/ 72 h 75"/>
                <a:gd name="T8" fmla="*/ 24 w 94"/>
                <a:gd name="T9" fmla="*/ 63 h 75"/>
                <a:gd name="T10" fmla="*/ 34 w 94"/>
                <a:gd name="T11" fmla="*/ 58 h 75"/>
                <a:gd name="T12" fmla="*/ 54 w 94"/>
                <a:gd name="T13" fmla="*/ 66 h 75"/>
                <a:gd name="T14" fmla="*/ 80 w 94"/>
                <a:gd name="T15" fmla="*/ 55 h 75"/>
                <a:gd name="T16" fmla="*/ 75 w 94"/>
                <a:gd name="T17" fmla="*/ 47 h 75"/>
                <a:gd name="T18" fmla="*/ 88 w 94"/>
                <a:gd name="T19" fmla="*/ 31 h 75"/>
                <a:gd name="T20" fmla="*/ 94 w 94"/>
                <a:gd name="T21" fmla="*/ 30 h 75"/>
                <a:gd name="T22" fmla="*/ 92 w 94"/>
                <a:gd name="T23" fmla="*/ 17 h 75"/>
                <a:gd name="T24" fmla="*/ 83 w 94"/>
                <a:gd name="T25" fmla="*/ 7 h 75"/>
                <a:gd name="T26" fmla="*/ 79 w 94"/>
                <a:gd name="T27" fmla="*/ 8 h 75"/>
                <a:gd name="T28" fmla="*/ 67 w 94"/>
                <a:gd name="T29" fmla="*/ 0 h 75"/>
                <a:gd name="T30" fmla="*/ 59 w 94"/>
                <a:gd name="T31" fmla="*/ 1 h 75"/>
                <a:gd name="T32" fmla="*/ 54 w 94"/>
                <a:gd name="T33" fmla="*/ 20 h 75"/>
                <a:gd name="T34" fmla="*/ 33 w 94"/>
                <a:gd name="T35" fmla="*/ 15 h 75"/>
                <a:gd name="T36" fmla="*/ 28 w 94"/>
                <a:gd name="T37" fmla="*/ 18 h 75"/>
                <a:gd name="T38" fmla="*/ 31 w 94"/>
                <a:gd name="T39" fmla="*/ 24 h 75"/>
                <a:gd name="T40" fmla="*/ 28 w 94"/>
                <a:gd name="T41" fmla="*/ 35 h 75"/>
                <a:gd name="T42" fmla="*/ 3 w 94"/>
                <a:gd name="T43" fmla="*/ 45 h 75"/>
                <a:gd name="T44" fmla="*/ 0 w 94"/>
                <a:gd name="T45" fmla="*/ 50 h 75"/>
                <a:gd name="T46" fmla="*/ 0 w 94"/>
                <a:gd name="T47" fmla="*/ 66 h 75"/>
                <a:gd name="T48" fmla="*/ 6 w 94"/>
                <a:gd name="T49" fmla="*/ 65 h 75"/>
                <a:gd name="T50" fmla="*/ 6 w 94"/>
                <a:gd name="T51" fmla="*/ 65 h 75"/>
                <a:gd name="T52" fmla="*/ 6 w 94"/>
                <a:gd name="T53" fmla="*/ 65 h 75"/>
                <a:gd name="T54" fmla="*/ 6 w 94"/>
                <a:gd name="T55" fmla="*/ 65 h 75"/>
                <a:gd name="T56" fmla="*/ 6 w 94"/>
                <a:gd name="T57" fmla="*/ 65 h 75"/>
                <a:gd name="T58" fmla="*/ 6 w 94"/>
                <a:gd name="T59" fmla="*/ 65 h 75"/>
                <a:gd name="T60" fmla="*/ 6 w 94"/>
                <a:gd name="T61" fmla="*/ 65 h 75"/>
                <a:gd name="T62" fmla="*/ 6 w 94"/>
                <a:gd name="T63" fmla="*/ 65 h 75"/>
                <a:gd name="T64" fmla="*/ 6 w 94"/>
                <a:gd name="T65" fmla="*/ 65 h 75"/>
                <a:gd name="T66" fmla="*/ 6 w 94"/>
                <a:gd name="T67" fmla="*/ 65 h 75"/>
                <a:gd name="T68" fmla="*/ 6 w 94"/>
                <a:gd name="T69" fmla="*/ 65 h 75"/>
                <a:gd name="T70" fmla="*/ 6 w 94"/>
                <a:gd name="T71" fmla="*/ 65 h 75"/>
                <a:gd name="T72" fmla="*/ 6 w 94"/>
                <a:gd name="T73" fmla="*/ 65 h 75"/>
                <a:gd name="T74" fmla="*/ 6 w 94"/>
                <a:gd name="T75" fmla="*/ 65 h 75"/>
                <a:gd name="T76" fmla="*/ 6 w 94"/>
                <a:gd name="T77" fmla="*/ 65 h 75"/>
                <a:gd name="T78" fmla="*/ 6 w 94"/>
                <a:gd name="T79" fmla="*/ 65 h 75"/>
                <a:gd name="T80" fmla="*/ 6 w 94"/>
                <a:gd name="T81" fmla="*/ 65 h 75"/>
                <a:gd name="T82" fmla="*/ 6 w 94"/>
                <a:gd name="T83" fmla="*/ 65 h 75"/>
                <a:gd name="T84" fmla="*/ 6 w 94"/>
                <a:gd name="T85" fmla="*/ 65 h 75"/>
                <a:gd name="T86" fmla="*/ 6 w 94"/>
                <a:gd name="T87" fmla="*/ 65 h 75"/>
                <a:gd name="T88" fmla="*/ 6 w 94"/>
                <a:gd name="T89" fmla="*/ 6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75">
                  <a:moveTo>
                    <a:pt x="6" y="65"/>
                  </a:moveTo>
                  <a:lnTo>
                    <a:pt x="11" y="66"/>
                  </a:lnTo>
                  <a:lnTo>
                    <a:pt x="16" y="75"/>
                  </a:lnTo>
                  <a:lnTo>
                    <a:pt x="22" y="72"/>
                  </a:lnTo>
                  <a:lnTo>
                    <a:pt x="24" y="63"/>
                  </a:lnTo>
                  <a:lnTo>
                    <a:pt x="34" y="58"/>
                  </a:lnTo>
                  <a:lnTo>
                    <a:pt x="54" y="66"/>
                  </a:lnTo>
                  <a:lnTo>
                    <a:pt x="80" y="55"/>
                  </a:lnTo>
                  <a:lnTo>
                    <a:pt x="75" y="47"/>
                  </a:lnTo>
                  <a:lnTo>
                    <a:pt x="88" y="31"/>
                  </a:lnTo>
                  <a:lnTo>
                    <a:pt x="94" y="30"/>
                  </a:lnTo>
                  <a:lnTo>
                    <a:pt x="92" y="17"/>
                  </a:lnTo>
                  <a:lnTo>
                    <a:pt x="83" y="7"/>
                  </a:lnTo>
                  <a:lnTo>
                    <a:pt x="79" y="8"/>
                  </a:lnTo>
                  <a:lnTo>
                    <a:pt x="67" y="0"/>
                  </a:lnTo>
                  <a:lnTo>
                    <a:pt x="59" y="1"/>
                  </a:lnTo>
                  <a:lnTo>
                    <a:pt x="54" y="20"/>
                  </a:lnTo>
                  <a:lnTo>
                    <a:pt x="33" y="15"/>
                  </a:lnTo>
                  <a:lnTo>
                    <a:pt x="28" y="18"/>
                  </a:lnTo>
                  <a:lnTo>
                    <a:pt x="31" y="24"/>
                  </a:lnTo>
                  <a:lnTo>
                    <a:pt x="28" y="35"/>
                  </a:lnTo>
                  <a:lnTo>
                    <a:pt x="3" y="45"/>
                  </a:lnTo>
                  <a:lnTo>
                    <a:pt x="0" y="50"/>
                  </a:lnTo>
                  <a:lnTo>
                    <a:pt x="0" y="66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34" name="Freeform 576">
              <a:extLst>
                <a:ext uri="{FF2B5EF4-FFF2-40B4-BE49-F238E27FC236}">
                  <a16:creationId xmlns:a16="http://schemas.microsoft.com/office/drawing/2014/main" id="{DA22D94E-3661-E14B-8D45-50F0A1C00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175" y="2363841"/>
              <a:ext cx="806159" cy="297511"/>
            </a:xfrm>
            <a:custGeom>
              <a:avLst/>
              <a:gdLst>
                <a:gd name="T0" fmla="*/ 90 w 168"/>
                <a:gd name="T1" fmla="*/ 40 h 62"/>
                <a:gd name="T2" fmla="*/ 91 w 168"/>
                <a:gd name="T3" fmla="*/ 47 h 62"/>
                <a:gd name="T4" fmla="*/ 110 w 168"/>
                <a:gd name="T5" fmla="*/ 62 h 62"/>
                <a:gd name="T6" fmla="*/ 126 w 168"/>
                <a:gd name="T7" fmla="*/ 53 h 62"/>
                <a:gd name="T8" fmla="*/ 152 w 168"/>
                <a:gd name="T9" fmla="*/ 32 h 62"/>
                <a:gd name="T10" fmla="*/ 165 w 168"/>
                <a:gd name="T11" fmla="*/ 30 h 62"/>
                <a:gd name="T12" fmla="*/ 168 w 168"/>
                <a:gd name="T13" fmla="*/ 27 h 62"/>
                <a:gd name="T14" fmla="*/ 164 w 168"/>
                <a:gd name="T15" fmla="*/ 15 h 62"/>
                <a:gd name="T16" fmla="*/ 156 w 168"/>
                <a:gd name="T17" fmla="*/ 14 h 62"/>
                <a:gd name="T18" fmla="*/ 153 w 168"/>
                <a:gd name="T19" fmla="*/ 9 h 62"/>
                <a:gd name="T20" fmla="*/ 149 w 168"/>
                <a:gd name="T21" fmla="*/ 0 h 62"/>
                <a:gd name="T22" fmla="*/ 102 w 168"/>
                <a:gd name="T23" fmla="*/ 0 h 62"/>
                <a:gd name="T24" fmla="*/ 91 w 168"/>
                <a:gd name="T25" fmla="*/ 8 h 62"/>
                <a:gd name="T26" fmla="*/ 76 w 168"/>
                <a:gd name="T27" fmla="*/ 9 h 62"/>
                <a:gd name="T28" fmla="*/ 58 w 168"/>
                <a:gd name="T29" fmla="*/ 10 h 62"/>
                <a:gd name="T30" fmla="*/ 0 w 168"/>
                <a:gd name="T31" fmla="*/ 13 h 62"/>
                <a:gd name="T32" fmla="*/ 40 w 168"/>
                <a:gd name="T33" fmla="*/ 47 h 62"/>
                <a:gd name="T34" fmla="*/ 53 w 168"/>
                <a:gd name="T35" fmla="*/ 49 h 62"/>
                <a:gd name="T36" fmla="*/ 57 w 168"/>
                <a:gd name="T37" fmla="*/ 46 h 62"/>
                <a:gd name="T38" fmla="*/ 73 w 168"/>
                <a:gd name="T39" fmla="*/ 54 h 62"/>
                <a:gd name="T40" fmla="*/ 84 w 168"/>
                <a:gd name="T41" fmla="*/ 37 h 62"/>
                <a:gd name="T42" fmla="*/ 90 w 168"/>
                <a:gd name="T43" fmla="*/ 40 h 62"/>
                <a:gd name="T44" fmla="*/ 90 w 168"/>
                <a:gd name="T45" fmla="*/ 40 h 62"/>
                <a:gd name="T46" fmla="*/ 90 w 168"/>
                <a:gd name="T47" fmla="*/ 40 h 62"/>
                <a:gd name="T48" fmla="*/ 90 w 168"/>
                <a:gd name="T49" fmla="*/ 40 h 62"/>
                <a:gd name="T50" fmla="*/ 90 w 168"/>
                <a:gd name="T51" fmla="*/ 40 h 62"/>
                <a:gd name="T52" fmla="*/ 90 w 168"/>
                <a:gd name="T53" fmla="*/ 40 h 62"/>
                <a:gd name="T54" fmla="*/ 90 w 168"/>
                <a:gd name="T55" fmla="*/ 40 h 62"/>
                <a:gd name="T56" fmla="*/ 90 w 168"/>
                <a:gd name="T57" fmla="*/ 40 h 62"/>
                <a:gd name="T58" fmla="*/ 90 w 168"/>
                <a:gd name="T59" fmla="*/ 40 h 62"/>
                <a:gd name="T60" fmla="*/ 90 w 168"/>
                <a:gd name="T61" fmla="*/ 40 h 62"/>
                <a:gd name="T62" fmla="*/ 90 w 168"/>
                <a:gd name="T63" fmla="*/ 40 h 62"/>
                <a:gd name="T64" fmla="*/ 90 w 168"/>
                <a:gd name="T65" fmla="*/ 40 h 62"/>
                <a:gd name="T66" fmla="*/ 90 w 168"/>
                <a:gd name="T67" fmla="*/ 40 h 62"/>
                <a:gd name="T68" fmla="*/ 90 w 168"/>
                <a:gd name="T69" fmla="*/ 40 h 62"/>
                <a:gd name="T70" fmla="*/ 90 w 168"/>
                <a:gd name="T71" fmla="*/ 40 h 62"/>
                <a:gd name="T72" fmla="*/ 90 w 168"/>
                <a:gd name="T73" fmla="*/ 40 h 62"/>
                <a:gd name="T74" fmla="*/ 90 w 168"/>
                <a:gd name="T75" fmla="*/ 40 h 62"/>
                <a:gd name="T76" fmla="*/ 90 w 168"/>
                <a:gd name="T77" fmla="*/ 40 h 62"/>
                <a:gd name="T78" fmla="*/ 90 w 168"/>
                <a:gd name="T79" fmla="*/ 40 h 62"/>
                <a:gd name="T80" fmla="*/ 90 w 168"/>
                <a:gd name="T81" fmla="*/ 40 h 62"/>
                <a:gd name="T82" fmla="*/ 90 w 168"/>
                <a:gd name="T83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8" h="62">
                  <a:moveTo>
                    <a:pt x="90" y="40"/>
                  </a:moveTo>
                  <a:lnTo>
                    <a:pt x="91" y="47"/>
                  </a:lnTo>
                  <a:lnTo>
                    <a:pt x="110" y="62"/>
                  </a:lnTo>
                  <a:lnTo>
                    <a:pt x="126" y="53"/>
                  </a:lnTo>
                  <a:lnTo>
                    <a:pt x="152" y="32"/>
                  </a:lnTo>
                  <a:lnTo>
                    <a:pt x="165" y="30"/>
                  </a:lnTo>
                  <a:lnTo>
                    <a:pt x="168" y="27"/>
                  </a:lnTo>
                  <a:lnTo>
                    <a:pt x="164" y="15"/>
                  </a:lnTo>
                  <a:lnTo>
                    <a:pt x="156" y="14"/>
                  </a:lnTo>
                  <a:lnTo>
                    <a:pt x="153" y="9"/>
                  </a:lnTo>
                  <a:lnTo>
                    <a:pt x="149" y="0"/>
                  </a:lnTo>
                  <a:lnTo>
                    <a:pt x="102" y="0"/>
                  </a:lnTo>
                  <a:lnTo>
                    <a:pt x="91" y="8"/>
                  </a:lnTo>
                  <a:lnTo>
                    <a:pt x="76" y="9"/>
                  </a:lnTo>
                  <a:lnTo>
                    <a:pt x="58" y="10"/>
                  </a:lnTo>
                  <a:lnTo>
                    <a:pt x="0" y="13"/>
                  </a:lnTo>
                  <a:lnTo>
                    <a:pt x="40" y="47"/>
                  </a:lnTo>
                  <a:lnTo>
                    <a:pt x="53" y="49"/>
                  </a:lnTo>
                  <a:lnTo>
                    <a:pt x="57" y="46"/>
                  </a:lnTo>
                  <a:lnTo>
                    <a:pt x="73" y="54"/>
                  </a:lnTo>
                  <a:lnTo>
                    <a:pt x="84" y="37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35" name="Freeform 577">
              <a:extLst>
                <a:ext uri="{FF2B5EF4-FFF2-40B4-BE49-F238E27FC236}">
                  <a16:creationId xmlns:a16="http://schemas.microsoft.com/office/drawing/2014/main" id="{3EFF4885-84AA-A931-DBA4-31D92F320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672" y="2541388"/>
              <a:ext cx="182345" cy="268720"/>
            </a:xfrm>
            <a:custGeom>
              <a:avLst/>
              <a:gdLst>
                <a:gd name="T0" fmla="*/ 9 w 38"/>
                <a:gd name="T1" fmla="*/ 40 h 56"/>
                <a:gd name="T2" fmla="*/ 10 w 38"/>
                <a:gd name="T3" fmla="*/ 39 h 56"/>
                <a:gd name="T4" fmla="*/ 9 w 38"/>
                <a:gd name="T5" fmla="*/ 40 h 56"/>
                <a:gd name="T6" fmla="*/ 14 w 38"/>
                <a:gd name="T7" fmla="*/ 42 h 56"/>
                <a:gd name="T8" fmla="*/ 16 w 38"/>
                <a:gd name="T9" fmla="*/ 49 h 56"/>
                <a:gd name="T10" fmla="*/ 24 w 38"/>
                <a:gd name="T11" fmla="*/ 56 h 56"/>
                <a:gd name="T12" fmla="*/ 28 w 38"/>
                <a:gd name="T13" fmla="*/ 46 h 56"/>
                <a:gd name="T14" fmla="*/ 29 w 38"/>
                <a:gd name="T15" fmla="*/ 38 h 56"/>
                <a:gd name="T16" fmla="*/ 38 w 38"/>
                <a:gd name="T17" fmla="*/ 25 h 56"/>
                <a:gd name="T18" fmla="*/ 19 w 38"/>
                <a:gd name="T19" fmla="*/ 10 h 56"/>
                <a:gd name="T20" fmla="*/ 18 w 38"/>
                <a:gd name="T21" fmla="*/ 3 h 56"/>
                <a:gd name="T22" fmla="*/ 12 w 38"/>
                <a:gd name="T23" fmla="*/ 0 h 56"/>
                <a:gd name="T24" fmla="*/ 1 w 38"/>
                <a:gd name="T25" fmla="*/ 17 h 56"/>
                <a:gd name="T26" fmla="*/ 6 w 38"/>
                <a:gd name="T27" fmla="*/ 24 h 56"/>
                <a:gd name="T28" fmla="*/ 0 w 38"/>
                <a:gd name="T29" fmla="*/ 35 h 56"/>
                <a:gd name="T30" fmla="*/ 8 w 38"/>
                <a:gd name="T31" fmla="*/ 39 h 56"/>
                <a:gd name="T32" fmla="*/ 9 w 38"/>
                <a:gd name="T33" fmla="*/ 40 h 56"/>
                <a:gd name="T34" fmla="*/ 9 w 38"/>
                <a:gd name="T35" fmla="*/ 40 h 56"/>
                <a:gd name="T36" fmla="*/ 9 w 38"/>
                <a:gd name="T37" fmla="*/ 40 h 56"/>
                <a:gd name="T38" fmla="*/ 9 w 38"/>
                <a:gd name="T39" fmla="*/ 40 h 56"/>
                <a:gd name="T40" fmla="*/ 9 w 38"/>
                <a:gd name="T41" fmla="*/ 40 h 56"/>
                <a:gd name="T42" fmla="*/ 9 w 38"/>
                <a:gd name="T43" fmla="*/ 40 h 56"/>
                <a:gd name="T44" fmla="*/ 9 w 38"/>
                <a:gd name="T45" fmla="*/ 40 h 56"/>
                <a:gd name="T46" fmla="*/ 9 w 38"/>
                <a:gd name="T47" fmla="*/ 40 h 56"/>
                <a:gd name="T48" fmla="*/ 9 w 38"/>
                <a:gd name="T49" fmla="*/ 40 h 56"/>
                <a:gd name="T50" fmla="*/ 9 w 38"/>
                <a:gd name="T51" fmla="*/ 40 h 56"/>
                <a:gd name="T52" fmla="*/ 9 w 38"/>
                <a:gd name="T53" fmla="*/ 40 h 56"/>
                <a:gd name="T54" fmla="*/ 9 w 38"/>
                <a:gd name="T55" fmla="*/ 40 h 56"/>
                <a:gd name="T56" fmla="*/ 9 w 38"/>
                <a:gd name="T57" fmla="*/ 40 h 56"/>
                <a:gd name="T58" fmla="*/ 9 w 38"/>
                <a:gd name="T59" fmla="*/ 40 h 56"/>
                <a:gd name="T60" fmla="*/ 9 w 38"/>
                <a:gd name="T61" fmla="*/ 40 h 56"/>
                <a:gd name="T62" fmla="*/ 9 w 38"/>
                <a:gd name="T63" fmla="*/ 40 h 56"/>
                <a:gd name="T64" fmla="*/ 9 w 38"/>
                <a:gd name="T65" fmla="*/ 40 h 56"/>
                <a:gd name="T66" fmla="*/ 9 w 38"/>
                <a:gd name="T67" fmla="*/ 40 h 56"/>
                <a:gd name="T68" fmla="*/ 9 w 38"/>
                <a:gd name="T69" fmla="*/ 40 h 56"/>
                <a:gd name="T70" fmla="*/ 9 w 38"/>
                <a:gd name="T71" fmla="*/ 40 h 56"/>
                <a:gd name="T72" fmla="*/ 9 w 38"/>
                <a:gd name="T73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" h="56">
                  <a:moveTo>
                    <a:pt x="9" y="40"/>
                  </a:moveTo>
                  <a:lnTo>
                    <a:pt x="10" y="39"/>
                  </a:lnTo>
                  <a:lnTo>
                    <a:pt x="9" y="40"/>
                  </a:lnTo>
                  <a:lnTo>
                    <a:pt x="14" y="42"/>
                  </a:lnTo>
                  <a:lnTo>
                    <a:pt x="16" y="49"/>
                  </a:lnTo>
                  <a:lnTo>
                    <a:pt x="24" y="56"/>
                  </a:lnTo>
                  <a:lnTo>
                    <a:pt x="28" y="46"/>
                  </a:lnTo>
                  <a:lnTo>
                    <a:pt x="29" y="38"/>
                  </a:lnTo>
                  <a:lnTo>
                    <a:pt x="38" y="25"/>
                  </a:lnTo>
                  <a:lnTo>
                    <a:pt x="19" y="10"/>
                  </a:lnTo>
                  <a:lnTo>
                    <a:pt x="18" y="3"/>
                  </a:lnTo>
                  <a:lnTo>
                    <a:pt x="12" y="0"/>
                  </a:lnTo>
                  <a:lnTo>
                    <a:pt x="1" y="17"/>
                  </a:lnTo>
                  <a:lnTo>
                    <a:pt x="6" y="24"/>
                  </a:lnTo>
                  <a:lnTo>
                    <a:pt x="0" y="35"/>
                  </a:lnTo>
                  <a:lnTo>
                    <a:pt x="8" y="39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36" name="Freeform 578">
              <a:extLst>
                <a:ext uri="{FF2B5EF4-FFF2-40B4-BE49-F238E27FC236}">
                  <a16:creationId xmlns:a16="http://schemas.microsoft.com/office/drawing/2014/main" id="{916076B7-F1AF-6B29-04E3-38C450D1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313" y="2709338"/>
              <a:ext cx="177547" cy="307108"/>
            </a:xfrm>
            <a:custGeom>
              <a:avLst/>
              <a:gdLst>
                <a:gd name="T0" fmla="*/ 13 w 37"/>
                <a:gd name="T1" fmla="*/ 11 h 64"/>
                <a:gd name="T2" fmla="*/ 8 w 37"/>
                <a:gd name="T3" fmla="*/ 16 h 64"/>
                <a:gd name="T4" fmla="*/ 11 w 37"/>
                <a:gd name="T5" fmla="*/ 23 h 64"/>
                <a:gd name="T6" fmla="*/ 0 w 37"/>
                <a:gd name="T7" fmla="*/ 27 h 64"/>
                <a:gd name="T8" fmla="*/ 9 w 37"/>
                <a:gd name="T9" fmla="*/ 37 h 64"/>
                <a:gd name="T10" fmla="*/ 11 w 37"/>
                <a:gd name="T11" fmla="*/ 50 h 64"/>
                <a:gd name="T12" fmla="*/ 24 w 37"/>
                <a:gd name="T13" fmla="*/ 64 h 64"/>
                <a:gd name="T14" fmla="*/ 35 w 37"/>
                <a:gd name="T15" fmla="*/ 51 h 64"/>
                <a:gd name="T16" fmla="*/ 28 w 37"/>
                <a:gd name="T17" fmla="*/ 43 h 64"/>
                <a:gd name="T18" fmla="*/ 28 w 37"/>
                <a:gd name="T19" fmla="*/ 35 h 64"/>
                <a:gd name="T20" fmla="*/ 33 w 37"/>
                <a:gd name="T21" fmla="*/ 32 h 64"/>
                <a:gd name="T22" fmla="*/ 32 w 37"/>
                <a:gd name="T23" fmla="*/ 17 h 64"/>
                <a:gd name="T24" fmla="*/ 37 w 37"/>
                <a:gd name="T25" fmla="*/ 5 h 64"/>
                <a:gd name="T26" fmla="*/ 36 w 37"/>
                <a:gd name="T27" fmla="*/ 4 h 64"/>
                <a:gd name="T28" fmla="*/ 28 w 37"/>
                <a:gd name="T29" fmla="*/ 0 h 64"/>
                <a:gd name="T30" fmla="*/ 24 w 37"/>
                <a:gd name="T31" fmla="*/ 7 h 64"/>
                <a:gd name="T32" fmla="*/ 13 w 37"/>
                <a:gd name="T33" fmla="*/ 11 h 64"/>
                <a:gd name="T34" fmla="*/ 13 w 37"/>
                <a:gd name="T35" fmla="*/ 11 h 64"/>
                <a:gd name="T36" fmla="*/ 13 w 37"/>
                <a:gd name="T37" fmla="*/ 11 h 64"/>
                <a:gd name="T38" fmla="*/ 13 w 37"/>
                <a:gd name="T39" fmla="*/ 11 h 64"/>
                <a:gd name="T40" fmla="*/ 13 w 37"/>
                <a:gd name="T41" fmla="*/ 11 h 64"/>
                <a:gd name="T42" fmla="*/ 13 w 37"/>
                <a:gd name="T43" fmla="*/ 11 h 64"/>
                <a:gd name="T44" fmla="*/ 13 w 37"/>
                <a:gd name="T45" fmla="*/ 11 h 64"/>
                <a:gd name="T46" fmla="*/ 13 w 37"/>
                <a:gd name="T47" fmla="*/ 11 h 64"/>
                <a:gd name="T48" fmla="*/ 13 w 37"/>
                <a:gd name="T49" fmla="*/ 11 h 64"/>
                <a:gd name="T50" fmla="*/ 13 w 37"/>
                <a:gd name="T51" fmla="*/ 11 h 64"/>
                <a:gd name="T52" fmla="*/ 13 w 37"/>
                <a:gd name="T53" fmla="*/ 11 h 64"/>
                <a:gd name="T54" fmla="*/ 13 w 37"/>
                <a:gd name="T55" fmla="*/ 11 h 64"/>
                <a:gd name="T56" fmla="*/ 13 w 37"/>
                <a:gd name="T57" fmla="*/ 11 h 64"/>
                <a:gd name="T58" fmla="*/ 13 w 37"/>
                <a:gd name="T59" fmla="*/ 11 h 64"/>
                <a:gd name="T60" fmla="*/ 13 w 37"/>
                <a:gd name="T61" fmla="*/ 11 h 64"/>
                <a:gd name="T62" fmla="*/ 13 w 37"/>
                <a:gd name="T63" fmla="*/ 11 h 64"/>
                <a:gd name="T64" fmla="*/ 13 w 37"/>
                <a:gd name="T65" fmla="*/ 11 h 64"/>
                <a:gd name="T66" fmla="*/ 13 w 37"/>
                <a:gd name="T67" fmla="*/ 11 h 64"/>
                <a:gd name="T68" fmla="*/ 13 w 37"/>
                <a:gd name="T69" fmla="*/ 11 h 64"/>
                <a:gd name="T70" fmla="*/ 13 w 37"/>
                <a:gd name="T71" fmla="*/ 11 h 64"/>
                <a:gd name="T72" fmla="*/ 13 w 37"/>
                <a:gd name="T73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" h="64">
                  <a:moveTo>
                    <a:pt x="13" y="11"/>
                  </a:moveTo>
                  <a:lnTo>
                    <a:pt x="8" y="16"/>
                  </a:lnTo>
                  <a:lnTo>
                    <a:pt x="11" y="23"/>
                  </a:lnTo>
                  <a:lnTo>
                    <a:pt x="0" y="27"/>
                  </a:lnTo>
                  <a:lnTo>
                    <a:pt x="9" y="37"/>
                  </a:lnTo>
                  <a:lnTo>
                    <a:pt x="11" y="50"/>
                  </a:lnTo>
                  <a:lnTo>
                    <a:pt x="24" y="64"/>
                  </a:lnTo>
                  <a:lnTo>
                    <a:pt x="35" y="51"/>
                  </a:lnTo>
                  <a:lnTo>
                    <a:pt x="28" y="43"/>
                  </a:lnTo>
                  <a:lnTo>
                    <a:pt x="28" y="35"/>
                  </a:lnTo>
                  <a:lnTo>
                    <a:pt x="33" y="32"/>
                  </a:lnTo>
                  <a:lnTo>
                    <a:pt x="32" y="17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28" y="0"/>
                  </a:lnTo>
                  <a:lnTo>
                    <a:pt x="24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37" name="Freeform 579">
              <a:extLst>
                <a:ext uri="{FF2B5EF4-FFF2-40B4-BE49-F238E27FC236}">
                  <a16:creationId xmlns:a16="http://schemas.microsoft.com/office/drawing/2014/main" id="{4DC556EB-6923-EA4A-1608-DAECDFB44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147" y="2694943"/>
              <a:ext cx="249525" cy="148756"/>
            </a:xfrm>
            <a:custGeom>
              <a:avLst/>
              <a:gdLst>
                <a:gd name="T0" fmla="*/ 20 w 52"/>
                <a:gd name="T1" fmla="*/ 31 h 31"/>
                <a:gd name="T2" fmla="*/ 24 w 52"/>
                <a:gd name="T3" fmla="*/ 30 h 31"/>
                <a:gd name="T4" fmla="*/ 35 w 52"/>
                <a:gd name="T5" fmla="*/ 26 h 31"/>
                <a:gd name="T6" fmla="*/ 32 w 52"/>
                <a:gd name="T7" fmla="*/ 19 h 31"/>
                <a:gd name="T8" fmla="*/ 37 w 52"/>
                <a:gd name="T9" fmla="*/ 14 h 31"/>
                <a:gd name="T10" fmla="*/ 48 w 52"/>
                <a:gd name="T11" fmla="*/ 10 h 31"/>
                <a:gd name="T12" fmla="*/ 52 w 52"/>
                <a:gd name="T13" fmla="*/ 3 h 31"/>
                <a:gd name="T14" fmla="*/ 47 w 52"/>
                <a:gd name="T15" fmla="*/ 0 h 31"/>
                <a:gd name="T16" fmla="*/ 19 w 52"/>
                <a:gd name="T17" fmla="*/ 5 h 31"/>
                <a:gd name="T18" fmla="*/ 8 w 52"/>
                <a:gd name="T19" fmla="*/ 3 h 31"/>
                <a:gd name="T20" fmla="*/ 4 w 52"/>
                <a:gd name="T21" fmla="*/ 6 h 31"/>
                <a:gd name="T22" fmla="*/ 10 w 52"/>
                <a:gd name="T23" fmla="*/ 14 h 31"/>
                <a:gd name="T24" fmla="*/ 0 w 52"/>
                <a:gd name="T25" fmla="*/ 24 h 31"/>
                <a:gd name="T26" fmla="*/ 8 w 52"/>
                <a:gd name="T27" fmla="*/ 23 h 31"/>
                <a:gd name="T28" fmla="*/ 20 w 52"/>
                <a:gd name="T29" fmla="*/ 31 h 31"/>
                <a:gd name="T30" fmla="*/ 20 w 52"/>
                <a:gd name="T31" fmla="*/ 31 h 31"/>
                <a:gd name="T32" fmla="*/ 20 w 52"/>
                <a:gd name="T33" fmla="*/ 31 h 31"/>
                <a:gd name="T34" fmla="*/ 20 w 52"/>
                <a:gd name="T35" fmla="*/ 31 h 31"/>
                <a:gd name="T36" fmla="*/ 20 w 52"/>
                <a:gd name="T37" fmla="*/ 31 h 31"/>
                <a:gd name="T38" fmla="*/ 20 w 52"/>
                <a:gd name="T39" fmla="*/ 31 h 31"/>
                <a:gd name="T40" fmla="*/ 20 w 52"/>
                <a:gd name="T41" fmla="*/ 31 h 31"/>
                <a:gd name="T42" fmla="*/ 20 w 52"/>
                <a:gd name="T43" fmla="*/ 31 h 31"/>
                <a:gd name="T44" fmla="*/ 20 w 52"/>
                <a:gd name="T45" fmla="*/ 31 h 31"/>
                <a:gd name="T46" fmla="*/ 20 w 52"/>
                <a:gd name="T47" fmla="*/ 31 h 31"/>
                <a:gd name="T48" fmla="*/ 20 w 52"/>
                <a:gd name="T49" fmla="*/ 31 h 31"/>
                <a:gd name="T50" fmla="*/ 20 w 52"/>
                <a:gd name="T51" fmla="*/ 31 h 31"/>
                <a:gd name="T52" fmla="*/ 20 w 52"/>
                <a:gd name="T53" fmla="*/ 31 h 31"/>
                <a:gd name="T54" fmla="*/ 20 w 52"/>
                <a:gd name="T55" fmla="*/ 31 h 31"/>
                <a:gd name="T56" fmla="*/ 20 w 52"/>
                <a:gd name="T57" fmla="*/ 31 h 31"/>
                <a:gd name="T58" fmla="*/ 20 w 52"/>
                <a:gd name="T59" fmla="*/ 31 h 31"/>
                <a:gd name="T60" fmla="*/ 20 w 52"/>
                <a:gd name="T61" fmla="*/ 31 h 31"/>
                <a:gd name="T62" fmla="*/ 20 w 52"/>
                <a:gd name="T63" fmla="*/ 31 h 31"/>
                <a:gd name="T64" fmla="*/ 20 w 52"/>
                <a:gd name="T65" fmla="*/ 31 h 31"/>
                <a:gd name="T66" fmla="*/ 20 w 52"/>
                <a:gd name="T67" fmla="*/ 31 h 31"/>
                <a:gd name="T68" fmla="*/ 20 w 52"/>
                <a:gd name="T6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31">
                  <a:moveTo>
                    <a:pt x="20" y="31"/>
                  </a:moveTo>
                  <a:lnTo>
                    <a:pt x="24" y="30"/>
                  </a:lnTo>
                  <a:lnTo>
                    <a:pt x="35" y="26"/>
                  </a:lnTo>
                  <a:lnTo>
                    <a:pt x="32" y="19"/>
                  </a:lnTo>
                  <a:lnTo>
                    <a:pt x="37" y="14"/>
                  </a:lnTo>
                  <a:lnTo>
                    <a:pt x="48" y="10"/>
                  </a:lnTo>
                  <a:lnTo>
                    <a:pt x="52" y="3"/>
                  </a:lnTo>
                  <a:lnTo>
                    <a:pt x="47" y="0"/>
                  </a:lnTo>
                  <a:lnTo>
                    <a:pt x="19" y="5"/>
                  </a:lnTo>
                  <a:lnTo>
                    <a:pt x="8" y="3"/>
                  </a:lnTo>
                  <a:lnTo>
                    <a:pt x="4" y="6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8" y="23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38" name="Freeform 580">
              <a:extLst>
                <a:ext uri="{FF2B5EF4-FFF2-40B4-BE49-F238E27FC236}">
                  <a16:creationId xmlns:a16="http://schemas.microsoft.com/office/drawing/2014/main" id="{076B6C62-3536-E06C-81DE-892F2EA8A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804" y="3232382"/>
              <a:ext cx="225533" cy="191942"/>
            </a:xfrm>
            <a:custGeom>
              <a:avLst/>
              <a:gdLst>
                <a:gd name="T0" fmla="*/ 14 w 47"/>
                <a:gd name="T1" fmla="*/ 40 h 40"/>
                <a:gd name="T2" fmla="*/ 20 w 47"/>
                <a:gd name="T3" fmla="*/ 37 h 40"/>
                <a:gd name="T4" fmla="*/ 24 w 47"/>
                <a:gd name="T5" fmla="*/ 33 h 40"/>
                <a:gd name="T6" fmla="*/ 32 w 47"/>
                <a:gd name="T7" fmla="*/ 37 h 40"/>
                <a:gd name="T8" fmla="*/ 38 w 47"/>
                <a:gd name="T9" fmla="*/ 35 h 40"/>
                <a:gd name="T10" fmla="*/ 45 w 47"/>
                <a:gd name="T11" fmla="*/ 29 h 40"/>
                <a:gd name="T12" fmla="*/ 47 w 47"/>
                <a:gd name="T13" fmla="*/ 26 h 40"/>
                <a:gd name="T14" fmla="*/ 46 w 47"/>
                <a:gd name="T15" fmla="*/ 17 h 40"/>
                <a:gd name="T16" fmla="*/ 42 w 47"/>
                <a:gd name="T17" fmla="*/ 13 h 40"/>
                <a:gd name="T18" fmla="*/ 37 w 47"/>
                <a:gd name="T19" fmla="*/ 16 h 40"/>
                <a:gd name="T20" fmla="*/ 30 w 47"/>
                <a:gd name="T21" fmla="*/ 14 h 40"/>
                <a:gd name="T22" fmla="*/ 18 w 47"/>
                <a:gd name="T23" fmla="*/ 7 h 40"/>
                <a:gd name="T24" fmla="*/ 15 w 47"/>
                <a:gd name="T25" fmla="*/ 0 h 40"/>
                <a:gd name="T26" fmla="*/ 0 w 47"/>
                <a:gd name="T27" fmla="*/ 1 h 40"/>
                <a:gd name="T28" fmla="*/ 9 w 47"/>
                <a:gd name="T29" fmla="*/ 14 h 40"/>
                <a:gd name="T30" fmla="*/ 11 w 47"/>
                <a:gd name="T31" fmla="*/ 24 h 40"/>
                <a:gd name="T32" fmla="*/ 13 w 47"/>
                <a:gd name="T33" fmla="*/ 36 h 40"/>
                <a:gd name="T34" fmla="*/ 14 w 47"/>
                <a:gd name="T35" fmla="*/ 40 h 40"/>
                <a:gd name="T36" fmla="*/ 14 w 47"/>
                <a:gd name="T37" fmla="*/ 40 h 40"/>
                <a:gd name="T38" fmla="*/ 14 w 47"/>
                <a:gd name="T39" fmla="*/ 40 h 40"/>
                <a:gd name="T40" fmla="*/ 14 w 47"/>
                <a:gd name="T41" fmla="*/ 40 h 40"/>
                <a:gd name="T42" fmla="*/ 14 w 47"/>
                <a:gd name="T43" fmla="*/ 40 h 40"/>
                <a:gd name="T44" fmla="*/ 14 w 47"/>
                <a:gd name="T45" fmla="*/ 40 h 40"/>
                <a:gd name="T46" fmla="*/ 14 w 47"/>
                <a:gd name="T47" fmla="*/ 40 h 40"/>
                <a:gd name="T48" fmla="*/ 14 w 47"/>
                <a:gd name="T49" fmla="*/ 40 h 40"/>
                <a:gd name="T50" fmla="*/ 14 w 47"/>
                <a:gd name="T51" fmla="*/ 40 h 40"/>
                <a:gd name="T52" fmla="*/ 14 w 47"/>
                <a:gd name="T53" fmla="*/ 40 h 40"/>
                <a:gd name="T54" fmla="*/ 14 w 47"/>
                <a:gd name="T55" fmla="*/ 40 h 40"/>
                <a:gd name="T56" fmla="*/ 14 w 47"/>
                <a:gd name="T57" fmla="*/ 40 h 40"/>
                <a:gd name="T58" fmla="*/ 14 w 47"/>
                <a:gd name="T59" fmla="*/ 40 h 40"/>
                <a:gd name="T60" fmla="*/ 14 w 47"/>
                <a:gd name="T61" fmla="*/ 40 h 40"/>
                <a:gd name="T62" fmla="*/ 14 w 47"/>
                <a:gd name="T63" fmla="*/ 40 h 40"/>
                <a:gd name="T64" fmla="*/ 14 w 47"/>
                <a:gd name="T65" fmla="*/ 40 h 40"/>
                <a:gd name="T66" fmla="*/ 14 w 47"/>
                <a:gd name="T67" fmla="*/ 40 h 40"/>
                <a:gd name="T68" fmla="*/ 14 w 47"/>
                <a:gd name="T69" fmla="*/ 40 h 40"/>
                <a:gd name="T70" fmla="*/ 14 w 47"/>
                <a:gd name="T71" fmla="*/ 40 h 40"/>
                <a:gd name="T72" fmla="*/ 14 w 47"/>
                <a:gd name="T73" fmla="*/ 40 h 40"/>
                <a:gd name="T74" fmla="*/ 14 w 47"/>
                <a:gd name="T7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0">
                  <a:moveTo>
                    <a:pt x="14" y="40"/>
                  </a:moveTo>
                  <a:lnTo>
                    <a:pt x="20" y="37"/>
                  </a:lnTo>
                  <a:lnTo>
                    <a:pt x="24" y="33"/>
                  </a:lnTo>
                  <a:lnTo>
                    <a:pt x="32" y="37"/>
                  </a:lnTo>
                  <a:lnTo>
                    <a:pt x="38" y="35"/>
                  </a:lnTo>
                  <a:lnTo>
                    <a:pt x="45" y="29"/>
                  </a:lnTo>
                  <a:lnTo>
                    <a:pt x="47" y="26"/>
                  </a:lnTo>
                  <a:lnTo>
                    <a:pt x="46" y="17"/>
                  </a:lnTo>
                  <a:lnTo>
                    <a:pt x="42" y="13"/>
                  </a:lnTo>
                  <a:lnTo>
                    <a:pt x="37" y="16"/>
                  </a:lnTo>
                  <a:lnTo>
                    <a:pt x="30" y="14"/>
                  </a:lnTo>
                  <a:lnTo>
                    <a:pt x="18" y="7"/>
                  </a:lnTo>
                  <a:lnTo>
                    <a:pt x="15" y="0"/>
                  </a:lnTo>
                  <a:lnTo>
                    <a:pt x="0" y="1"/>
                  </a:lnTo>
                  <a:lnTo>
                    <a:pt x="9" y="14"/>
                  </a:lnTo>
                  <a:lnTo>
                    <a:pt x="11" y="24"/>
                  </a:lnTo>
                  <a:lnTo>
                    <a:pt x="13" y="36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39" name="Freeform 581">
              <a:extLst>
                <a:ext uri="{FF2B5EF4-FFF2-40B4-BE49-F238E27FC236}">
                  <a16:creationId xmlns:a16="http://schemas.microsoft.com/office/drawing/2014/main" id="{120C13F7-CD16-C065-7ACC-C1B4EC855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8177" y="3765024"/>
              <a:ext cx="86375" cy="163152"/>
            </a:xfrm>
            <a:custGeom>
              <a:avLst/>
              <a:gdLst>
                <a:gd name="T0" fmla="*/ 17 w 18"/>
                <a:gd name="T1" fmla="*/ 25 h 34"/>
                <a:gd name="T2" fmla="*/ 16 w 18"/>
                <a:gd name="T3" fmla="*/ 5 h 34"/>
                <a:gd name="T4" fmla="*/ 10 w 18"/>
                <a:gd name="T5" fmla="*/ 0 h 34"/>
                <a:gd name="T6" fmla="*/ 7 w 18"/>
                <a:gd name="T7" fmla="*/ 22 h 34"/>
                <a:gd name="T8" fmla="*/ 0 w 18"/>
                <a:gd name="T9" fmla="*/ 34 h 34"/>
                <a:gd name="T10" fmla="*/ 18 w 18"/>
                <a:gd name="T11" fmla="*/ 34 h 34"/>
                <a:gd name="T12" fmla="*/ 14 w 18"/>
                <a:gd name="T13" fmla="*/ 30 h 34"/>
                <a:gd name="T14" fmla="*/ 17 w 18"/>
                <a:gd name="T15" fmla="*/ 25 h 34"/>
                <a:gd name="T16" fmla="*/ 17 w 18"/>
                <a:gd name="T17" fmla="*/ 25 h 34"/>
                <a:gd name="T18" fmla="*/ 17 w 18"/>
                <a:gd name="T19" fmla="*/ 25 h 34"/>
                <a:gd name="T20" fmla="*/ 17 w 18"/>
                <a:gd name="T21" fmla="*/ 25 h 34"/>
                <a:gd name="T22" fmla="*/ 17 w 18"/>
                <a:gd name="T23" fmla="*/ 25 h 34"/>
                <a:gd name="T24" fmla="*/ 17 w 18"/>
                <a:gd name="T25" fmla="*/ 25 h 34"/>
                <a:gd name="T26" fmla="*/ 17 w 18"/>
                <a:gd name="T27" fmla="*/ 25 h 34"/>
                <a:gd name="T28" fmla="*/ 17 w 18"/>
                <a:gd name="T29" fmla="*/ 25 h 34"/>
                <a:gd name="T30" fmla="*/ 17 w 18"/>
                <a:gd name="T31" fmla="*/ 25 h 34"/>
                <a:gd name="T32" fmla="*/ 17 w 18"/>
                <a:gd name="T33" fmla="*/ 25 h 34"/>
                <a:gd name="T34" fmla="*/ 17 w 18"/>
                <a:gd name="T35" fmla="*/ 25 h 34"/>
                <a:gd name="T36" fmla="*/ 17 w 18"/>
                <a:gd name="T37" fmla="*/ 25 h 34"/>
                <a:gd name="T38" fmla="*/ 17 w 18"/>
                <a:gd name="T39" fmla="*/ 25 h 34"/>
                <a:gd name="T40" fmla="*/ 17 w 18"/>
                <a:gd name="T41" fmla="*/ 25 h 34"/>
                <a:gd name="T42" fmla="*/ 17 w 18"/>
                <a:gd name="T43" fmla="*/ 25 h 34"/>
                <a:gd name="T44" fmla="*/ 17 w 18"/>
                <a:gd name="T45" fmla="*/ 25 h 34"/>
                <a:gd name="T46" fmla="*/ 17 w 18"/>
                <a:gd name="T47" fmla="*/ 25 h 34"/>
                <a:gd name="T48" fmla="*/ 17 w 18"/>
                <a:gd name="T49" fmla="*/ 25 h 34"/>
                <a:gd name="T50" fmla="*/ 17 w 18"/>
                <a:gd name="T51" fmla="*/ 25 h 34"/>
                <a:gd name="T52" fmla="*/ 17 w 18"/>
                <a:gd name="T53" fmla="*/ 25 h 34"/>
                <a:gd name="T54" fmla="*/ 17 w 18"/>
                <a:gd name="T55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4">
                  <a:moveTo>
                    <a:pt x="17" y="25"/>
                  </a:moveTo>
                  <a:lnTo>
                    <a:pt x="16" y="5"/>
                  </a:lnTo>
                  <a:lnTo>
                    <a:pt x="10" y="0"/>
                  </a:lnTo>
                  <a:lnTo>
                    <a:pt x="7" y="22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4" y="30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40" name="Freeform 835">
              <a:extLst>
                <a:ext uri="{FF2B5EF4-FFF2-40B4-BE49-F238E27FC236}">
                  <a16:creationId xmlns:a16="http://schemas.microsoft.com/office/drawing/2014/main" id="{DAFCFB5A-3253-2F80-2B96-233C2C16B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257" y="3357144"/>
              <a:ext cx="158353" cy="177547"/>
            </a:xfrm>
            <a:custGeom>
              <a:avLst/>
              <a:gdLst>
                <a:gd name="T0" fmla="*/ 18 w 33"/>
                <a:gd name="T1" fmla="*/ 0 h 37"/>
                <a:gd name="T2" fmla="*/ 10 w 33"/>
                <a:gd name="T3" fmla="*/ 5 h 37"/>
                <a:gd name="T4" fmla="*/ 1 w 33"/>
                <a:gd name="T5" fmla="*/ 11 h 37"/>
                <a:gd name="T6" fmla="*/ 0 w 33"/>
                <a:gd name="T7" fmla="*/ 16 h 37"/>
                <a:gd name="T8" fmla="*/ 31 w 33"/>
                <a:gd name="T9" fmla="*/ 37 h 37"/>
                <a:gd name="T10" fmla="*/ 32 w 33"/>
                <a:gd name="T11" fmla="*/ 27 h 37"/>
                <a:gd name="T12" fmla="*/ 30 w 33"/>
                <a:gd name="T13" fmla="*/ 20 h 37"/>
                <a:gd name="T14" fmla="*/ 33 w 33"/>
                <a:gd name="T15" fmla="*/ 14 h 37"/>
                <a:gd name="T16" fmla="*/ 18 w 33"/>
                <a:gd name="T17" fmla="*/ 0 h 37"/>
                <a:gd name="T18" fmla="*/ 18 w 33"/>
                <a:gd name="T19" fmla="*/ 0 h 37"/>
                <a:gd name="T20" fmla="*/ 18 w 33"/>
                <a:gd name="T21" fmla="*/ 0 h 37"/>
                <a:gd name="T22" fmla="*/ 18 w 33"/>
                <a:gd name="T23" fmla="*/ 0 h 37"/>
                <a:gd name="T24" fmla="*/ 18 w 33"/>
                <a:gd name="T25" fmla="*/ 0 h 37"/>
                <a:gd name="T26" fmla="*/ 18 w 33"/>
                <a:gd name="T27" fmla="*/ 0 h 37"/>
                <a:gd name="T28" fmla="*/ 18 w 33"/>
                <a:gd name="T29" fmla="*/ 0 h 37"/>
                <a:gd name="T30" fmla="*/ 18 w 33"/>
                <a:gd name="T31" fmla="*/ 0 h 37"/>
                <a:gd name="T32" fmla="*/ 18 w 33"/>
                <a:gd name="T33" fmla="*/ 0 h 37"/>
                <a:gd name="T34" fmla="*/ 18 w 33"/>
                <a:gd name="T35" fmla="*/ 0 h 37"/>
                <a:gd name="T36" fmla="*/ 18 w 33"/>
                <a:gd name="T37" fmla="*/ 0 h 37"/>
                <a:gd name="T38" fmla="*/ 18 w 33"/>
                <a:gd name="T39" fmla="*/ 0 h 37"/>
                <a:gd name="T40" fmla="*/ 18 w 33"/>
                <a:gd name="T41" fmla="*/ 0 h 37"/>
                <a:gd name="T42" fmla="*/ 18 w 33"/>
                <a:gd name="T43" fmla="*/ 0 h 37"/>
                <a:gd name="T44" fmla="*/ 18 w 33"/>
                <a:gd name="T45" fmla="*/ 0 h 37"/>
                <a:gd name="T46" fmla="*/ 18 w 33"/>
                <a:gd name="T47" fmla="*/ 0 h 37"/>
                <a:gd name="T48" fmla="*/ 18 w 33"/>
                <a:gd name="T49" fmla="*/ 0 h 37"/>
                <a:gd name="T50" fmla="*/ 18 w 33"/>
                <a:gd name="T51" fmla="*/ 0 h 37"/>
                <a:gd name="T52" fmla="*/ 18 w 33"/>
                <a:gd name="T53" fmla="*/ 0 h 37"/>
                <a:gd name="T54" fmla="*/ 18 w 33"/>
                <a:gd name="T55" fmla="*/ 0 h 37"/>
                <a:gd name="T56" fmla="*/ 18 w 33"/>
                <a:gd name="T5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37">
                  <a:moveTo>
                    <a:pt x="18" y="0"/>
                  </a:moveTo>
                  <a:lnTo>
                    <a:pt x="10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31" y="37"/>
                  </a:lnTo>
                  <a:lnTo>
                    <a:pt x="32" y="27"/>
                  </a:lnTo>
                  <a:lnTo>
                    <a:pt x="30" y="20"/>
                  </a:lnTo>
                  <a:lnTo>
                    <a:pt x="33" y="1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41" name="Freeform 836">
              <a:extLst>
                <a:ext uri="{FF2B5EF4-FFF2-40B4-BE49-F238E27FC236}">
                  <a16:creationId xmlns:a16="http://schemas.microsoft.com/office/drawing/2014/main" id="{B3334240-BAF4-8ACA-1D02-5F3B94423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213" y="3424324"/>
              <a:ext cx="278317" cy="182345"/>
            </a:xfrm>
            <a:custGeom>
              <a:avLst/>
              <a:gdLst>
                <a:gd name="T0" fmla="*/ 3 w 58"/>
                <a:gd name="T1" fmla="*/ 0 h 38"/>
                <a:gd name="T2" fmla="*/ 0 w 58"/>
                <a:gd name="T3" fmla="*/ 6 h 38"/>
                <a:gd name="T4" fmla="*/ 2 w 58"/>
                <a:gd name="T5" fmla="*/ 13 h 38"/>
                <a:gd name="T6" fmla="*/ 1 w 58"/>
                <a:gd name="T7" fmla="*/ 23 h 38"/>
                <a:gd name="T8" fmla="*/ 16 w 58"/>
                <a:gd name="T9" fmla="*/ 38 h 38"/>
                <a:gd name="T10" fmla="*/ 21 w 58"/>
                <a:gd name="T11" fmla="*/ 38 h 38"/>
                <a:gd name="T12" fmla="*/ 24 w 58"/>
                <a:gd name="T13" fmla="*/ 30 h 38"/>
                <a:gd name="T14" fmla="*/ 31 w 58"/>
                <a:gd name="T15" fmla="*/ 29 h 38"/>
                <a:gd name="T16" fmla="*/ 45 w 58"/>
                <a:gd name="T17" fmla="*/ 36 h 38"/>
                <a:gd name="T18" fmla="*/ 58 w 58"/>
                <a:gd name="T19" fmla="*/ 23 h 38"/>
                <a:gd name="T20" fmla="*/ 51 w 58"/>
                <a:gd name="T21" fmla="*/ 16 h 38"/>
                <a:gd name="T22" fmla="*/ 34 w 58"/>
                <a:gd name="T23" fmla="*/ 14 h 38"/>
                <a:gd name="T24" fmla="*/ 3 w 58"/>
                <a:gd name="T25" fmla="*/ 0 h 38"/>
                <a:gd name="T26" fmla="*/ 3 w 58"/>
                <a:gd name="T27" fmla="*/ 0 h 38"/>
                <a:gd name="T28" fmla="*/ 3 w 58"/>
                <a:gd name="T29" fmla="*/ 0 h 38"/>
                <a:gd name="T30" fmla="*/ 3 w 58"/>
                <a:gd name="T31" fmla="*/ 0 h 38"/>
                <a:gd name="T32" fmla="*/ 3 w 58"/>
                <a:gd name="T33" fmla="*/ 0 h 38"/>
                <a:gd name="T34" fmla="*/ 3 w 58"/>
                <a:gd name="T35" fmla="*/ 0 h 38"/>
                <a:gd name="T36" fmla="*/ 3 w 58"/>
                <a:gd name="T37" fmla="*/ 0 h 38"/>
                <a:gd name="T38" fmla="*/ 3 w 58"/>
                <a:gd name="T39" fmla="*/ 0 h 38"/>
                <a:gd name="T40" fmla="*/ 3 w 58"/>
                <a:gd name="T41" fmla="*/ 0 h 38"/>
                <a:gd name="T42" fmla="*/ 3 w 58"/>
                <a:gd name="T43" fmla="*/ 0 h 38"/>
                <a:gd name="T44" fmla="*/ 3 w 58"/>
                <a:gd name="T45" fmla="*/ 0 h 38"/>
                <a:gd name="T46" fmla="*/ 3 w 58"/>
                <a:gd name="T47" fmla="*/ 0 h 38"/>
                <a:gd name="T48" fmla="*/ 3 w 58"/>
                <a:gd name="T49" fmla="*/ 0 h 38"/>
                <a:gd name="T50" fmla="*/ 3 w 58"/>
                <a:gd name="T51" fmla="*/ 0 h 38"/>
                <a:gd name="T52" fmla="*/ 3 w 58"/>
                <a:gd name="T53" fmla="*/ 0 h 38"/>
                <a:gd name="T54" fmla="*/ 3 w 58"/>
                <a:gd name="T55" fmla="*/ 0 h 38"/>
                <a:gd name="T56" fmla="*/ 3 w 58"/>
                <a:gd name="T57" fmla="*/ 0 h 38"/>
                <a:gd name="T58" fmla="*/ 3 w 58"/>
                <a:gd name="T59" fmla="*/ 0 h 38"/>
                <a:gd name="T60" fmla="*/ 3 w 58"/>
                <a:gd name="T61" fmla="*/ 0 h 38"/>
                <a:gd name="T62" fmla="*/ 3 w 58"/>
                <a:gd name="T63" fmla="*/ 0 h 38"/>
                <a:gd name="T64" fmla="*/ 3 w 58"/>
                <a:gd name="T6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38">
                  <a:moveTo>
                    <a:pt x="3" y="0"/>
                  </a:moveTo>
                  <a:lnTo>
                    <a:pt x="0" y="6"/>
                  </a:lnTo>
                  <a:lnTo>
                    <a:pt x="2" y="13"/>
                  </a:lnTo>
                  <a:lnTo>
                    <a:pt x="1" y="23"/>
                  </a:lnTo>
                  <a:lnTo>
                    <a:pt x="16" y="38"/>
                  </a:lnTo>
                  <a:lnTo>
                    <a:pt x="21" y="38"/>
                  </a:lnTo>
                  <a:lnTo>
                    <a:pt x="24" y="30"/>
                  </a:lnTo>
                  <a:lnTo>
                    <a:pt x="31" y="29"/>
                  </a:lnTo>
                  <a:lnTo>
                    <a:pt x="45" y="36"/>
                  </a:lnTo>
                  <a:lnTo>
                    <a:pt x="58" y="23"/>
                  </a:lnTo>
                  <a:lnTo>
                    <a:pt x="51" y="16"/>
                  </a:lnTo>
                  <a:lnTo>
                    <a:pt x="34" y="1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42" name="Freeform 901">
              <a:extLst>
                <a:ext uri="{FF2B5EF4-FFF2-40B4-BE49-F238E27FC236}">
                  <a16:creationId xmlns:a16="http://schemas.microsoft.com/office/drawing/2014/main" id="{0EB1E9B6-C81B-6ACA-CD91-67B0BEFFA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699" y="3059633"/>
              <a:ext cx="326303" cy="441469"/>
            </a:xfrm>
            <a:custGeom>
              <a:avLst/>
              <a:gdLst>
                <a:gd name="T0" fmla="*/ 64 w 68"/>
                <a:gd name="T1" fmla="*/ 55 h 92"/>
                <a:gd name="T2" fmla="*/ 53 w 68"/>
                <a:gd name="T3" fmla="*/ 37 h 92"/>
                <a:gd name="T4" fmla="*/ 54 w 68"/>
                <a:gd name="T5" fmla="*/ 12 h 92"/>
                <a:gd name="T6" fmla="*/ 48 w 68"/>
                <a:gd name="T7" fmla="*/ 13 h 92"/>
                <a:gd name="T8" fmla="*/ 36 w 68"/>
                <a:gd name="T9" fmla="*/ 0 h 92"/>
                <a:gd name="T10" fmla="*/ 22 w 68"/>
                <a:gd name="T11" fmla="*/ 2 h 92"/>
                <a:gd name="T12" fmla="*/ 0 w 68"/>
                <a:gd name="T13" fmla="*/ 21 h 92"/>
                <a:gd name="T14" fmla="*/ 11 w 68"/>
                <a:gd name="T15" fmla="*/ 31 h 92"/>
                <a:gd name="T16" fmla="*/ 13 w 68"/>
                <a:gd name="T17" fmla="*/ 66 h 92"/>
                <a:gd name="T18" fmla="*/ 26 w 68"/>
                <a:gd name="T19" fmla="*/ 70 h 92"/>
                <a:gd name="T20" fmla="*/ 29 w 68"/>
                <a:gd name="T21" fmla="*/ 85 h 92"/>
                <a:gd name="T22" fmla="*/ 41 w 68"/>
                <a:gd name="T23" fmla="*/ 92 h 92"/>
                <a:gd name="T24" fmla="*/ 66 w 68"/>
                <a:gd name="T25" fmla="*/ 84 h 92"/>
                <a:gd name="T26" fmla="*/ 68 w 68"/>
                <a:gd name="T27" fmla="*/ 71 h 92"/>
                <a:gd name="T28" fmla="*/ 64 w 68"/>
                <a:gd name="T29" fmla="*/ 55 h 92"/>
                <a:gd name="T30" fmla="*/ 64 w 68"/>
                <a:gd name="T31" fmla="*/ 55 h 92"/>
                <a:gd name="T32" fmla="*/ 64 w 68"/>
                <a:gd name="T33" fmla="*/ 55 h 92"/>
                <a:gd name="T34" fmla="*/ 64 w 68"/>
                <a:gd name="T35" fmla="*/ 55 h 92"/>
                <a:gd name="T36" fmla="*/ 64 w 68"/>
                <a:gd name="T37" fmla="*/ 55 h 92"/>
                <a:gd name="T38" fmla="*/ 64 w 68"/>
                <a:gd name="T39" fmla="*/ 55 h 92"/>
                <a:gd name="T40" fmla="*/ 64 w 68"/>
                <a:gd name="T41" fmla="*/ 55 h 92"/>
                <a:gd name="T42" fmla="*/ 64 w 68"/>
                <a:gd name="T43" fmla="*/ 55 h 92"/>
                <a:gd name="T44" fmla="*/ 64 w 68"/>
                <a:gd name="T45" fmla="*/ 55 h 92"/>
                <a:gd name="T46" fmla="*/ 64 w 68"/>
                <a:gd name="T47" fmla="*/ 55 h 92"/>
                <a:gd name="T48" fmla="*/ 64 w 68"/>
                <a:gd name="T49" fmla="*/ 55 h 92"/>
                <a:gd name="T50" fmla="*/ 64 w 68"/>
                <a:gd name="T51" fmla="*/ 55 h 92"/>
                <a:gd name="T52" fmla="*/ 64 w 68"/>
                <a:gd name="T53" fmla="*/ 55 h 92"/>
                <a:gd name="T54" fmla="*/ 64 w 68"/>
                <a:gd name="T55" fmla="*/ 55 h 92"/>
                <a:gd name="T56" fmla="*/ 64 w 68"/>
                <a:gd name="T57" fmla="*/ 55 h 92"/>
                <a:gd name="T58" fmla="*/ 64 w 68"/>
                <a:gd name="T59" fmla="*/ 55 h 92"/>
                <a:gd name="T60" fmla="*/ 64 w 68"/>
                <a:gd name="T61" fmla="*/ 55 h 92"/>
                <a:gd name="T62" fmla="*/ 64 w 68"/>
                <a:gd name="T63" fmla="*/ 55 h 92"/>
                <a:gd name="T64" fmla="*/ 64 w 68"/>
                <a:gd name="T65" fmla="*/ 55 h 92"/>
                <a:gd name="T66" fmla="*/ 64 w 68"/>
                <a:gd name="T67" fmla="*/ 55 h 92"/>
                <a:gd name="T68" fmla="*/ 64 w 68"/>
                <a:gd name="T69" fmla="*/ 5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" h="92">
                  <a:moveTo>
                    <a:pt x="64" y="55"/>
                  </a:moveTo>
                  <a:lnTo>
                    <a:pt x="53" y="37"/>
                  </a:lnTo>
                  <a:lnTo>
                    <a:pt x="54" y="12"/>
                  </a:lnTo>
                  <a:lnTo>
                    <a:pt x="48" y="13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0" y="21"/>
                  </a:lnTo>
                  <a:lnTo>
                    <a:pt x="11" y="31"/>
                  </a:lnTo>
                  <a:lnTo>
                    <a:pt x="13" y="66"/>
                  </a:lnTo>
                  <a:lnTo>
                    <a:pt x="26" y="70"/>
                  </a:lnTo>
                  <a:lnTo>
                    <a:pt x="29" y="85"/>
                  </a:lnTo>
                  <a:lnTo>
                    <a:pt x="41" y="92"/>
                  </a:lnTo>
                  <a:lnTo>
                    <a:pt x="66" y="84"/>
                  </a:lnTo>
                  <a:lnTo>
                    <a:pt x="68" y="71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43" name="Freeform 902">
              <a:extLst>
                <a:ext uri="{FF2B5EF4-FFF2-40B4-BE49-F238E27FC236}">
                  <a16:creationId xmlns:a16="http://schemas.microsoft.com/office/drawing/2014/main" id="{55258DCD-4FD4-5491-30E8-8640F727E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519" y="2728532"/>
              <a:ext cx="335900" cy="431872"/>
            </a:xfrm>
            <a:custGeom>
              <a:avLst/>
              <a:gdLst>
                <a:gd name="T0" fmla="*/ 50 w 70"/>
                <a:gd name="T1" fmla="*/ 69 h 90"/>
                <a:gd name="T2" fmla="*/ 62 w 70"/>
                <a:gd name="T3" fmla="*/ 82 h 90"/>
                <a:gd name="T4" fmla="*/ 62 w 70"/>
                <a:gd name="T5" fmla="*/ 66 h 90"/>
                <a:gd name="T6" fmla="*/ 65 w 70"/>
                <a:gd name="T7" fmla="*/ 61 h 90"/>
                <a:gd name="T8" fmla="*/ 70 w 70"/>
                <a:gd name="T9" fmla="*/ 17 h 90"/>
                <a:gd name="T10" fmla="*/ 66 w 70"/>
                <a:gd name="T11" fmla="*/ 12 h 90"/>
                <a:gd name="T12" fmla="*/ 68 w 70"/>
                <a:gd name="T13" fmla="*/ 0 h 90"/>
                <a:gd name="T14" fmla="*/ 15 w 70"/>
                <a:gd name="T15" fmla="*/ 4 h 90"/>
                <a:gd name="T16" fmla="*/ 23 w 70"/>
                <a:gd name="T17" fmla="*/ 26 h 90"/>
                <a:gd name="T18" fmla="*/ 14 w 70"/>
                <a:gd name="T19" fmla="*/ 36 h 90"/>
                <a:gd name="T20" fmla="*/ 9 w 70"/>
                <a:gd name="T21" fmla="*/ 41 h 90"/>
                <a:gd name="T22" fmla="*/ 4 w 70"/>
                <a:gd name="T23" fmla="*/ 44 h 90"/>
                <a:gd name="T24" fmla="*/ 0 w 70"/>
                <a:gd name="T25" fmla="*/ 72 h 90"/>
                <a:gd name="T26" fmla="*/ 5 w 70"/>
                <a:gd name="T27" fmla="*/ 83 h 90"/>
                <a:gd name="T28" fmla="*/ 14 w 70"/>
                <a:gd name="T29" fmla="*/ 90 h 90"/>
                <a:gd name="T30" fmla="*/ 36 w 70"/>
                <a:gd name="T31" fmla="*/ 71 h 90"/>
                <a:gd name="T32" fmla="*/ 50 w 70"/>
                <a:gd name="T33" fmla="*/ 69 h 90"/>
                <a:gd name="T34" fmla="*/ 50 w 70"/>
                <a:gd name="T35" fmla="*/ 69 h 90"/>
                <a:gd name="T36" fmla="*/ 50 w 70"/>
                <a:gd name="T37" fmla="*/ 69 h 90"/>
                <a:gd name="T38" fmla="*/ 50 w 70"/>
                <a:gd name="T39" fmla="*/ 69 h 90"/>
                <a:gd name="T40" fmla="*/ 50 w 70"/>
                <a:gd name="T41" fmla="*/ 69 h 90"/>
                <a:gd name="T42" fmla="*/ 50 w 70"/>
                <a:gd name="T43" fmla="*/ 69 h 90"/>
                <a:gd name="T44" fmla="*/ 50 w 70"/>
                <a:gd name="T45" fmla="*/ 69 h 90"/>
                <a:gd name="T46" fmla="*/ 50 w 70"/>
                <a:gd name="T47" fmla="*/ 69 h 90"/>
                <a:gd name="T48" fmla="*/ 50 w 70"/>
                <a:gd name="T49" fmla="*/ 69 h 90"/>
                <a:gd name="T50" fmla="*/ 50 w 70"/>
                <a:gd name="T51" fmla="*/ 69 h 90"/>
                <a:gd name="T52" fmla="*/ 50 w 70"/>
                <a:gd name="T53" fmla="*/ 69 h 90"/>
                <a:gd name="T54" fmla="*/ 50 w 70"/>
                <a:gd name="T55" fmla="*/ 69 h 90"/>
                <a:gd name="T56" fmla="*/ 50 w 70"/>
                <a:gd name="T57" fmla="*/ 69 h 90"/>
                <a:gd name="T58" fmla="*/ 50 w 70"/>
                <a:gd name="T59" fmla="*/ 69 h 90"/>
                <a:gd name="T60" fmla="*/ 50 w 70"/>
                <a:gd name="T61" fmla="*/ 69 h 90"/>
                <a:gd name="T62" fmla="*/ 50 w 70"/>
                <a:gd name="T63" fmla="*/ 69 h 90"/>
                <a:gd name="T64" fmla="*/ 50 w 70"/>
                <a:gd name="T65" fmla="*/ 69 h 90"/>
                <a:gd name="T66" fmla="*/ 50 w 70"/>
                <a:gd name="T67" fmla="*/ 69 h 90"/>
                <a:gd name="T68" fmla="*/ 50 w 70"/>
                <a:gd name="T69" fmla="*/ 69 h 90"/>
                <a:gd name="T70" fmla="*/ 50 w 70"/>
                <a:gd name="T71" fmla="*/ 69 h 90"/>
                <a:gd name="T72" fmla="*/ 50 w 70"/>
                <a:gd name="T73" fmla="*/ 6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90">
                  <a:moveTo>
                    <a:pt x="50" y="69"/>
                  </a:moveTo>
                  <a:lnTo>
                    <a:pt x="62" y="82"/>
                  </a:lnTo>
                  <a:lnTo>
                    <a:pt x="62" y="66"/>
                  </a:lnTo>
                  <a:lnTo>
                    <a:pt x="65" y="61"/>
                  </a:lnTo>
                  <a:lnTo>
                    <a:pt x="70" y="17"/>
                  </a:lnTo>
                  <a:lnTo>
                    <a:pt x="66" y="12"/>
                  </a:lnTo>
                  <a:lnTo>
                    <a:pt x="68" y="0"/>
                  </a:lnTo>
                  <a:lnTo>
                    <a:pt x="15" y="4"/>
                  </a:lnTo>
                  <a:lnTo>
                    <a:pt x="23" y="26"/>
                  </a:lnTo>
                  <a:lnTo>
                    <a:pt x="14" y="36"/>
                  </a:lnTo>
                  <a:lnTo>
                    <a:pt x="9" y="41"/>
                  </a:lnTo>
                  <a:lnTo>
                    <a:pt x="4" y="44"/>
                  </a:lnTo>
                  <a:lnTo>
                    <a:pt x="0" y="72"/>
                  </a:lnTo>
                  <a:lnTo>
                    <a:pt x="5" y="83"/>
                  </a:lnTo>
                  <a:lnTo>
                    <a:pt x="14" y="90"/>
                  </a:lnTo>
                  <a:lnTo>
                    <a:pt x="36" y="71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  <p:sp>
          <p:nvSpPr>
            <p:cNvPr id="344" name="Freeform 1004">
              <a:extLst>
                <a:ext uri="{FF2B5EF4-FFF2-40B4-BE49-F238E27FC236}">
                  <a16:creationId xmlns:a16="http://schemas.microsoft.com/office/drawing/2014/main" id="{6677D2C4-AB07-B9AF-052E-24FE8240F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6" y="3558683"/>
              <a:ext cx="110367" cy="163152"/>
            </a:xfrm>
            <a:custGeom>
              <a:avLst/>
              <a:gdLst>
                <a:gd name="T0" fmla="*/ 3 w 23"/>
                <a:gd name="T1" fmla="*/ 33 h 34"/>
                <a:gd name="T2" fmla="*/ 0 w 23"/>
                <a:gd name="T3" fmla="*/ 9 h 34"/>
                <a:gd name="T4" fmla="*/ 10 w 23"/>
                <a:gd name="T5" fmla="*/ 0 h 34"/>
                <a:gd name="T6" fmla="*/ 17 w 23"/>
                <a:gd name="T7" fmla="*/ 6 h 34"/>
                <a:gd name="T8" fmla="*/ 16 w 23"/>
                <a:gd name="T9" fmla="*/ 15 h 34"/>
                <a:gd name="T10" fmla="*/ 23 w 23"/>
                <a:gd name="T11" fmla="*/ 26 h 34"/>
                <a:gd name="T12" fmla="*/ 18 w 23"/>
                <a:gd name="T13" fmla="*/ 34 h 34"/>
                <a:gd name="T14" fmla="*/ 3 w 23"/>
                <a:gd name="T15" fmla="*/ 33 h 34"/>
                <a:gd name="T16" fmla="*/ 3 w 23"/>
                <a:gd name="T17" fmla="*/ 33 h 34"/>
                <a:gd name="T18" fmla="*/ 3 w 23"/>
                <a:gd name="T19" fmla="*/ 33 h 34"/>
                <a:gd name="T20" fmla="*/ 3 w 23"/>
                <a:gd name="T21" fmla="*/ 33 h 34"/>
                <a:gd name="T22" fmla="*/ 3 w 23"/>
                <a:gd name="T23" fmla="*/ 33 h 34"/>
                <a:gd name="T24" fmla="*/ 3 w 23"/>
                <a:gd name="T25" fmla="*/ 33 h 34"/>
                <a:gd name="T26" fmla="*/ 3 w 23"/>
                <a:gd name="T27" fmla="*/ 33 h 34"/>
                <a:gd name="T28" fmla="*/ 3 w 23"/>
                <a:gd name="T29" fmla="*/ 33 h 34"/>
                <a:gd name="T30" fmla="*/ 3 w 23"/>
                <a:gd name="T31" fmla="*/ 33 h 34"/>
                <a:gd name="T32" fmla="*/ 3 w 23"/>
                <a:gd name="T33" fmla="*/ 33 h 34"/>
                <a:gd name="T34" fmla="*/ 3 w 23"/>
                <a:gd name="T35" fmla="*/ 33 h 34"/>
                <a:gd name="T36" fmla="*/ 3 w 23"/>
                <a:gd name="T37" fmla="*/ 33 h 34"/>
                <a:gd name="T38" fmla="*/ 3 w 23"/>
                <a:gd name="T39" fmla="*/ 33 h 34"/>
                <a:gd name="T40" fmla="*/ 3 w 23"/>
                <a:gd name="T41" fmla="*/ 33 h 34"/>
                <a:gd name="T42" fmla="*/ 3 w 23"/>
                <a:gd name="T4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34">
                  <a:moveTo>
                    <a:pt x="3" y="33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7" y="6"/>
                  </a:lnTo>
                  <a:lnTo>
                    <a:pt x="16" y="15"/>
                  </a:lnTo>
                  <a:lnTo>
                    <a:pt x="23" y="26"/>
                  </a:lnTo>
                  <a:lnTo>
                    <a:pt x="18" y="34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close/>
                </a:path>
              </a:pathLst>
            </a:custGeom>
            <a:solidFill>
              <a:srgbClr val="F5F5F5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45" name="Freeform 1005">
              <a:extLst>
                <a:ext uri="{FF2B5EF4-FFF2-40B4-BE49-F238E27FC236}">
                  <a16:creationId xmlns:a16="http://schemas.microsoft.com/office/drawing/2014/main" id="{27C87EA8-1E3F-432F-7B2D-C846B4BD5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161" y="3717036"/>
              <a:ext cx="71978" cy="81575"/>
            </a:xfrm>
            <a:custGeom>
              <a:avLst/>
              <a:gdLst>
                <a:gd name="T0" fmla="*/ 0 w 15"/>
                <a:gd name="T1" fmla="*/ 0 h 17"/>
                <a:gd name="T2" fmla="*/ 15 w 15"/>
                <a:gd name="T3" fmla="*/ 1 h 17"/>
                <a:gd name="T4" fmla="*/ 12 w 15"/>
                <a:gd name="T5" fmla="*/ 17 h 17"/>
                <a:gd name="T6" fmla="*/ 6 w 15"/>
                <a:gd name="T7" fmla="*/ 15 h 17"/>
                <a:gd name="T8" fmla="*/ 0 w 15"/>
                <a:gd name="T9" fmla="*/ 10 h 17"/>
                <a:gd name="T10" fmla="*/ 0 w 15"/>
                <a:gd name="T11" fmla="*/ 0 h 17"/>
                <a:gd name="T12" fmla="*/ 0 w 15"/>
                <a:gd name="T13" fmla="*/ 0 h 17"/>
                <a:gd name="T14" fmla="*/ 0 w 15"/>
                <a:gd name="T15" fmla="*/ 0 h 17"/>
                <a:gd name="T16" fmla="*/ 0 w 15"/>
                <a:gd name="T17" fmla="*/ 0 h 17"/>
                <a:gd name="T18" fmla="*/ 0 w 15"/>
                <a:gd name="T19" fmla="*/ 0 h 17"/>
                <a:gd name="T20" fmla="*/ 0 w 15"/>
                <a:gd name="T21" fmla="*/ 0 h 17"/>
                <a:gd name="T22" fmla="*/ 0 w 15"/>
                <a:gd name="T23" fmla="*/ 0 h 17"/>
                <a:gd name="T24" fmla="*/ 0 w 15"/>
                <a:gd name="T25" fmla="*/ 0 h 17"/>
                <a:gd name="T26" fmla="*/ 0 w 15"/>
                <a:gd name="T27" fmla="*/ 0 h 17"/>
                <a:gd name="T28" fmla="*/ 0 w 15"/>
                <a:gd name="T29" fmla="*/ 0 h 17"/>
                <a:gd name="T30" fmla="*/ 0 w 15"/>
                <a:gd name="T31" fmla="*/ 0 h 17"/>
                <a:gd name="T32" fmla="*/ 0 w 15"/>
                <a:gd name="T33" fmla="*/ 0 h 17"/>
                <a:gd name="T34" fmla="*/ 0 w 15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7">
                  <a:moveTo>
                    <a:pt x="0" y="0"/>
                  </a:moveTo>
                  <a:lnTo>
                    <a:pt x="15" y="1"/>
                  </a:lnTo>
                  <a:lnTo>
                    <a:pt x="12" y="17"/>
                  </a:lnTo>
                  <a:lnTo>
                    <a:pt x="6" y="15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/>
            </a:p>
          </p:txBody>
        </p:sp>
        <p:sp>
          <p:nvSpPr>
            <p:cNvPr id="346" name="Freeform 1180">
              <a:extLst>
                <a:ext uri="{FF2B5EF4-FFF2-40B4-BE49-F238E27FC236}">
                  <a16:creationId xmlns:a16="http://schemas.microsoft.com/office/drawing/2014/main" id="{725AB3BA-6F6C-44CD-F277-DA957318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593" y="1111415"/>
              <a:ext cx="2979912" cy="2922330"/>
            </a:xfrm>
            <a:custGeom>
              <a:avLst/>
              <a:gdLst>
                <a:gd name="T0" fmla="*/ 613 w 621"/>
                <a:gd name="T1" fmla="*/ 262 h 609"/>
                <a:gd name="T2" fmla="*/ 541 w 621"/>
                <a:gd name="T3" fmla="*/ 317 h 609"/>
                <a:gd name="T4" fmla="*/ 525 w 621"/>
                <a:gd name="T5" fmla="*/ 260 h 609"/>
                <a:gd name="T6" fmla="*/ 528 w 621"/>
                <a:gd name="T7" fmla="*/ 234 h 609"/>
                <a:gd name="T8" fmla="*/ 512 w 621"/>
                <a:gd name="T9" fmla="*/ 260 h 609"/>
                <a:gd name="T10" fmla="*/ 497 w 621"/>
                <a:gd name="T11" fmla="*/ 207 h 609"/>
                <a:gd name="T12" fmla="*/ 501 w 621"/>
                <a:gd name="T13" fmla="*/ 184 h 609"/>
                <a:gd name="T14" fmla="*/ 438 w 621"/>
                <a:gd name="T15" fmla="*/ 111 h 609"/>
                <a:gd name="T16" fmla="*/ 365 w 621"/>
                <a:gd name="T17" fmla="*/ 139 h 609"/>
                <a:gd name="T18" fmla="*/ 347 w 621"/>
                <a:gd name="T19" fmla="*/ 158 h 609"/>
                <a:gd name="T20" fmla="*/ 311 w 621"/>
                <a:gd name="T21" fmla="*/ 201 h 609"/>
                <a:gd name="T22" fmla="*/ 296 w 621"/>
                <a:gd name="T23" fmla="*/ 233 h 609"/>
                <a:gd name="T24" fmla="*/ 242 w 621"/>
                <a:gd name="T25" fmla="*/ 269 h 609"/>
                <a:gd name="T26" fmla="*/ 151 w 621"/>
                <a:gd name="T27" fmla="*/ 274 h 609"/>
                <a:gd name="T28" fmla="*/ 124 w 621"/>
                <a:gd name="T29" fmla="*/ 181 h 609"/>
                <a:gd name="T30" fmla="*/ 170 w 621"/>
                <a:gd name="T31" fmla="*/ 77 h 609"/>
                <a:gd name="T32" fmla="*/ 151 w 621"/>
                <a:gd name="T33" fmla="*/ 47 h 609"/>
                <a:gd name="T34" fmla="*/ 129 w 621"/>
                <a:gd name="T35" fmla="*/ 13 h 609"/>
                <a:gd name="T36" fmla="*/ 88 w 621"/>
                <a:gd name="T37" fmla="*/ 28 h 609"/>
                <a:gd name="T38" fmla="*/ 22 w 621"/>
                <a:gd name="T39" fmla="*/ 65 h 609"/>
                <a:gd name="T40" fmla="*/ 53 w 621"/>
                <a:gd name="T41" fmla="*/ 81 h 609"/>
                <a:gd name="T42" fmla="*/ 44 w 621"/>
                <a:gd name="T43" fmla="*/ 180 h 609"/>
                <a:gd name="T44" fmla="*/ 47 w 621"/>
                <a:gd name="T45" fmla="*/ 159 h 609"/>
                <a:gd name="T46" fmla="*/ 33 w 621"/>
                <a:gd name="T47" fmla="*/ 136 h 609"/>
                <a:gd name="T48" fmla="*/ 29 w 621"/>
                <a:gd name="T49" fmla="*/ 154 h 609"/>
                <a:gd name="T50" fmla="*/ 0 w 621"/>
                <a:gd name="T51" fmla="*/ 205 h 609"/>
                <a:gd name="T52" fmla="*/ 73 w 621"/>
                <a:gd name="T53" fmla="*/ 257 h 609"/>
                <a:gd name="T54" fmla="*/ 114 w 621"/>
                <a:gd name="T55" fmla="*/ 291 h 609"/>
                <a:gd name="T56" fmla="*/ 118 w 621"/>
                <a:gd name="T57" fmla="*/ 337 h 609"/>
                <a:gd name="T58" fmla="*/ 64 w 621"/>
                <a:gd name="T59" fmla="*/ 373 h 609"/>
                <a:gd name="T60" fmla="*/ 50 w 621"/>
                <a:gd name="T61" fmla="*/ 409 h 609"/>
                <a:gd name="T62" fmla="*/ 77 w 621"/>
                <a:gd name="T63" fmla="*/ 472 h 609"/>
                <a:gd name="T64" fmla="*/ 105 w 621"/>
                <a:gd name="T65" fmla="*/ 498 h 609"/>
                <a:gd name="T66" fmla="*/ 183 w 621"/>
                <a:gd name="T67" fmla="*/ 504 h 609"/>
                <a:gd name="T68" fmla="*/ 208 w 621"/>
                <a:gd name="T69" fmla="*/ 521 h 609"/>
                <a:gd name="T70" fmla="*/ 214 w 621"/>
                <a:gd name="T71" fmla="*/ 564 h 609"/>
                <a:gd name="T72" fmla="*/ 223 w 621"/>
                <a:gd name="T73" fmla="*/ 587 h 609"/>
                <a:gd name="T74" fmla="*/ 244 w 621"/>
                <a:gd name="T75" fmla="*/ 608 h 609"/>
                <a:gd name="T76" fmla="*/ 270 w 621"/>
                <a:gd name="T77" fmla="*/ 598 h 609"/>
                <a:gd name="T78" fmla="*/ 295 w 621"/>
                <a:gd name="T79" fmla="*/ 599 h 609"/>
                <a:gd name="T80" fmla="*/ 308 w 621"/>
                <a:gd name="T81" fmla="*/ 587 h 609"/>
                <a:gd name="T82" fmla="*/ 306 w 621"/>
                <a:gd name="T83" fmla="*/ 558 h 609"/>
                <a:gd name="T84" fmla="*/ 339 w 621"/>
                <a:gd name="T85" fmla="*/ 566 h 609"/>
                <a:gd name="T86" fmla="*/ 355 w 621"/>
                <a:gd name="T87" fmla="*/ 580 h 609"/>
                <a:gd name="T88" fmla="*/ 373 w 621"/>
                <a:gd name="T89" fmla="*/ 602 h 609"/>
                <a:gd name="T90" fmla="*/ 404 w 621"/>
                <a:gd name="T91" fmla="*/ 567 h 609"/>
                <a:gd name="T92" fmla="*/ 469 w 621"/>
                <a:gd name="T93" fmla="*/ 558 h 609"/>
                <a:gd name="T94" fmla="*/ 487 w 621"/>
                <a:gd name="T95" fmla="*/ 527 h 609"/>
                <a:gd name="T96" fmla="*/ 500 w 621"/>
                <a:gd name="T97" fmla="*/ 505 h 609"/>
                <a:gd name="T98" fmla="*/ 490 w 621"/>
                <a:gd name="T99" fmla="*/ 480 h 609"/>
                <a:gd name="T100" fmla="*/ 531 w 621"/>
                <a:gd name="T101" fmla="*/ 427 h 609"/>
                <a:gd name="T102" fmla="*/ 530 w 621"/>
                <a:gd name="T103" fmla="*/ 387 h 609"/>
                <a:gd name="T104" fmla="*/ 605 w 621"/>
                <a:gd name="T105" fmla="*/ 324 h 609"/>
                <a:gd name="T106" fmla="*/ 615 w 621"/>
                <a:gd name="T107" fmla="*/ 304 h 609"/>
                <a:gd name="T108" fmla="*/ 615 w 621"/>
                <a:gd name="T109" fmla="*/ 304 h 609"/>
                <a:gd name="T110" fmla="*/ 615 w 621"/>
                <a:gd name="T111" fmla="*/ 304 h 609"/>
                <a:gd name="T112" fmla="*/ 615 w 621"/>
                <a:gd name="T113" fmla="*/ 304 h 609"/>
                <a:gd name="T114" fmla="*/ 615 w 621"/>
                <a:gd name="T115" fmla="*/ 304 h 609"/>
                <a:gd name="T116" fmla="*/ 615 w 621"/>
                <a:gd name="T117" fmla="*/ 304 h 609"/>
                <a:gd name="T118" fmla="*/ 615 w 621"/>
                <a:gd name="T119" fmla="*/ 30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1" h="609">
                  <a:moveTo>
                    <a:pt x="615" y="304"/>
                  </a:moveTo>
                  <a:lnTo>
                    <a:pt x="609" y="282"/>
                  </a:lnTo>
                  <a:lnTo>
                    <a:pt x="613" y="262"/>
                  </a:lnTo>
                  <a:lnTo>
                    <a:pt x="558" y="319"/>
                  </a:lnTo>
                  <a:lnTo>
                    <a:pt x="551" y="314"/>
                  </a:lnTo>
                  <a:lnTo>
                    <a:pt x="541" y="317"/>
                  </a:lnTo>
                  <a:lnTo>
                    <a:pt x="526" y="291"/>
                  </a:lnTo>
                  <a:lnTo>
                    <a:pt x="524" y="275"/>
                  </a:lnTo>
                  <a:lnTo>
                    <a:pt x="525" y="260"/>
                  </a:lnTo>
                  <a:lnTo>
                    <a:pt x="535" y="250"/>
                  </a:lnTo>
                  <a:lnTo>
                    <a:pt x="536" y="241"/>
                  </a:lnTo>
                  <a:lnTo>
                    <a:pt x="528" y="234"/>
                  </a:lnTo>
                  <a:lnTo>
                    <a:pt x="524" y="240"/>
                  </a:lnTo>
                  <a:lnTo>
                    <a:pt x="524" y="247"/>
                  </a:lnTo>
                  <a:lnTo>
                    <a:pt x="512" y="260"/>
                  </a:lnTo>
                  <a:lnTo>
                    <a:pt x="500" y="253"/>
                  </a:lnTo>
                  <a:lnTo>
                    <a:pt x="490" y="250"/>
                  </a:lnTo>
                  <a:lnTo>
                    <a:pt x="497" y="207"/>
                  </a:lnTo>
                  <a:lnTo>
                    <a:pt x="512" y="197"/>
                  </a:lnTo>
                  <a:lnTo>
                    <a:pt x="512" y="190"/>
                  </a:lnTo>
                  <a:lnTo>
                    <a:pt x="501" y="184"/>
                  </a:lnTo>
                  <a:lnTo>
                    <a:pt x="492" y="153"/>
                  </a:lnTo>
                  <a:lnTo>
                    <a:pt x="448" y="119"/>
                  </a:lnTo>
                  <a:lnTo>
                    <a:pt x="438" y="111"/>
                  </a:lnTo>
                  <a:lnTo>
                    <a:pt x="416" y="131"/>
                  </a:lnTo>
                  <a:lnTo>
                    <a:pt x="394" y="140"/>
                  </a:lnTo>
                  <a:lnTo>
                    <a:pt x="365" y="139"/>
                  </a:lnTo>
                  <a:lnTo>
                    <a:pt x="357" y="146"/>
                  </a:lnTo>
                  <a:lnTo>
                    <a:pt x="355" y="151"/>
                  </a:lnTo>
                  <a:lnTo>
                    <a:pt x="347" y="158"/>
                  </a:lnTo>
                  <a:lnTo>
                    <a:pt x="330" y="179"/>
                  </a:lnTo>
                  <a:lnTo>
                    <a:pt x="316" y="184"/>
                  </a:lnTo>
                  <a:lnTo>
                    <a:pt x="311" y="201"/>
                  </a:lnTo>
                  <a:lnTo>
                    <a:pt x="303" y="205"/>
                  </a:lnTo>
                  <a:lnTo>
                    <a:pt x="299" y="228"/>
                  </a:lnTo>
                  <a:lnTo>
                    <a:pt x="296" y="233"/>
                  </a:lnTo>
                  <a:lnTo>
                    <a:pt x="269" y="241"/>
                  </a:lnTo>
                  <a:lnTo>
                    <a:pt x="253" y="261"/>
                  </a:lnTo>
                  <a:lnTo>
                    <a:pt x="242" y="269"/>
                  </a:lnTo>
                  <a:lnTo>
                    <a:pt x="227" y="270"/>
                  </a:lnTo>
                  <a:lnTo>
                    <a:pt x="209" y="271"/>
                  </a:lnTo>
                  <a:lnTo>
                    <a:pt x="151" y="274"/>
                  </a:lnTo>
                  <a:lnTo>
                    <a:pt x="119" y="233"/>
                  </a:lnTo>
                  <a:lnTo>
                    <a:pt x="117" y="209"/>
                  </a:lnTo>
                  <a:lnTo>
                    <a:pt x="124" y="181"/>
                  </a:lnTo>
                  <a:lnTo>
                    <a:pt x="130" y="161"/>
                  </a:lnTo>
                  <a:lnTo>
                    <a:pt x="132" y="144"/>
                  </a:lnTo>
                  <a:lnTo>
                    <a:pt x="170" y="77"/>
                  </a:lnTo>
                  <a:lnTo>
                    <a:pt x="165" y="54"/>
                  </a:lnTo>
                  <a:lnTo>
                    <a:pt x="154" y="51"/>
                  </a:lnTo>
                  <a:lnTo>
                    <a:pt x="151" y="47"/>
                  </a:lnTo>
                  <a:lnTo>
                    <a:pt x="138" y="40"/>
                  </a:lnTo>
                  <a:lnTo>
                    <a:pt x="134" y="30"/>
                  </a:lnTo>
                  <a:lnTo>
                    <a:pt x="129" y="13"/>
                  </a:lnTo>
                  <a:lnTo>
                    <a:pt x="118" y="0"/>
                  </a:lnTo>
                  <a:lnTo>
                    <a:pt x="104" y="17"/>
                  </a:lnTo>
                  <a:lnTo>
                    <a:pt x="88" y="28"/>
                  </a:lnTo>
                  <a:lnTo>
                    <a:pt x="68" y="45"/>
                  </a:lnTo>
                  <a:lnTo>
                    <a:pt x="50" y="47"/>
                  </a:lnTo>
                  <a:lnTo>
                    <a:pt x="22" y="65"/>
                  </a:lnTo>
                  <a:lnTo>
                    <a:pt x="26" y="74"/>
                  </a:lnTo>
                  <a:lnTo>
                    <a:pt x="34" y="67"/>
                  </a:lnTo>
                  <a:lnTo>
                    <a:pt x="53" y="81"/>
                  </a:lnTo>
                  <a:lnTo>
                    <a:pt x="63" y="101"/>
                  </a:lnTo>
                  <a:lnTo>
                    <a:pt x="70" y="171"/>
                  </a:lnTo>
                  <a:lnTo>
                    <a:pt x="44" y="180"/>
                  </a:lnTo>
                  <a:lnTo>
                    <a:pt x="34" y="173"/>
                  </a:lnTo>
                  <a:lnTo>
                    <a:pt x="35" y="158"/>
                  </a:lnTo>
                  <a:lnTo>
                    <a:pt x="47" y="159"/>
                  </a:lnTo>
                  <a:lnTo>
                    <a:pt x="52" y="153"/>
                  </a:lnTo>
                  <a:lnTo>
                    <a:pt x="44" y="140"/>
                  </a:lnTo>
                  <a:lnTo>
                    <a:pt x="33" y="136"/>
                  </a:lnTo>
                  <a:lnTo>
                    <a:pt x="24" y="114"/>
                  </a:lnTo>
                  <a:lnTo>
                    <a:pt x="15" y="117"/>
                  </a:lnTo>
                  <a:lnTo>
                    <a:pt x="29" y="154"/>
                  </a:lnTo>
                  <a:lnTo>
                    <a:pt x="16" y="183"/>
                  </a:lnTo>
                  <a:lnTo>
                    <a:pt x="4" y="192"/>
                  </a:lnTo>
                  <a:lnTo>
                    <a:pt x="0" y="205"/>
                  </a:lnTo>
                  <a:lnTo>
                    <a:pt x="39" y="246"/>
                  </a:lnTo>
                  <a:lnTo>
                    <a:pt x="55" y="247"/>
                  </a:lnTo>
                  <a:lnTo>
                    <a:pt x="73" y="257"/>
                  </a:lnTo>
                  <a:lnTo>
                    <a:pt x="91" y="283"/>
                  </a:lnTo>
                  <a:lnTo>
                    <a:pt x="94" y="289"/>
                  </a:lnTo>
                  <a:lnTo>
                    <a:pt x="114" y="291"/>
                  </a:lnTo>
                  <a:lnTo>
                    <a:pt x="124" y="306"/>
                  </a:lnTo>
                  <a:lnTo>
                    <a:pt x="125" y="325"/>
                  </a:lnTo>
                  <a:lnTo>
                    <a:pt x="118" y="337"/>
                  </a:lnTo>
                  <a:lnTo>
                    <a:pt x="65" y="341"/>
                  </a:lnTo>
                  <a:lnTo>
                    <a:pt x="73" y="363"/>
                  </a:lnTo>
                  <a:lnTo>
                    <a:pt x="64" y="373"/>
                  </a:lnTo>
                  <a:lnTo>
                    <a:pt x="59" y="378"/>
                  </a:lnTo>
                  <a:lnTo>
                    <a:pt x="54" y="381"/>
                  </a:lnTo>
                  <a:lnTo>
                    <a:pt x="50" y="409"/>
                  </a:lnTo>
                  <a:lnTo>
                    <a:pt x="55" y="420"/>
                  </a:lnTo>
                  <a:lnTo>
                    <a:pt x="75" y="437"/>
                  </a:lnTo>
                  <a:lnTo>
                    <a:pt x="77" y="472"/>
                  </a:lnTo>
                  <a:lnTo>
                    <a:pt x="90" y="476"/>
                  </a:lnTo>
                  <a:lnTo>
                    <a:pt x="93" y="491"/>
                  </a:lnTo>
                  <a:lnTo>
                    <a:pt x="105" y="498"/>
                  </a:lnTo>
                  <a:lnTo>
                    <a:pt x="130" y="490"/>
                  </a:lnTo>
                  <a:lnTo>
                    <a:pt x="181" y="485"/>
                  </a:lnTo>
                  <a:lnTo>
                    <a:pt x="183" y="504"/>
                  </a:lnTo>
                  <a:lnTo>
                    <a:pt x="192" y="515"/>
                  </a:lnTo>
                  <a:lnTo>
                    <a:pt x="195" y="518"/>
                  </a:lnTo>
                  <a:lnTo>
                    <a:pt x="208" y="521"/>
                  </a:lnTo>
                  <a:lnTo>
                    <a:pt x="209" y="527"/>
                  </a:lnTo>
                  <a:lnTo>
                    <a:pt x="206" y="555"/>
                  </a:lnTo>
                  <a:lnTo>
                    <a:pt x="214" y="564"/>
                  </a:lnTo>
                  <a:lnTo>
                    <a:pt x="218" y="578"/>
                  </a:lnTo>
                  <a:lnTo>
                    <a:pt x="214" y="583"/>
                  </a:lnTo>
                  <a:lnTo>
                    <a:pt x="223" y="587"/>
                  </a:lnTo>
                  <a:lnTo>
                    <a:pt x="223" y="591"/>
                  </a:lnTo>
                  <a:lnTo>
                    <a:pt x="228" y="599"/>
                  </a:lnTo>
                  <a:lnTo>
                    <a:pt x="244" y="608"/>
                  </a:lnTo>
                  <a:lnTo>
                    <a:pt x="257" y="609"/>
                  </a:lnTo>
                  <a:lnTo>
                    <a:pt x="260" y="609"/>
                  </a:lnTo>
                  <a:lnTo>
                    <a:pt x="270" y="598"/>
                  </a:lnTo>
                  <a:lnTo>
                    <a:pt x="283" y="597"/>
                  </a:lnTo>
                  <a:lnTo>
                    <a:pt x="291" y="599"/>
                  </a:lnTo>
                  <a:lnTo>
                    <a:pt x="295" y="599"/>
                  </a:lnTo>
                  <a:lnTo>
                    <a:pt x="297" y="597"/>
                  </a:lnTo>
                  <a:lnTo>
                    <a:pt x="309" y="595"/>
                  </a:lnTo>
                  <a:lnTo>
                    <a:pt x="308" y="587"/>
                  </a:lnTo>
                  <a:lnTo>
                    <a:pt x="304" y="583"/>
                  </a:lnTo>
                  <a:lnTo>
                    <a:pt x="307" y="578"/>
                  </a:lnTo>
                  <a:lnTo>
                    <a:pt x="306" y="558"/>
                  </a:lnTo>
                  <a:lnTo>
                    <a:pt x="312" y="560"/>
                  </a:lnTo>
                  <a:lnTo>
                    <a:pt x="328" y="569"/>
                  </a:lnTo>
                  <a:lnTo>
                    <a:pt x="339" y="566"/>
                  </a:lnTo>
                  <a:lnTo>
                    <a:pt x="352" y="570"/>
                  </a:lnTo>
                  <a:lnTo>
                    <a:pt x="350" y="576"/>
                  </a:lnTo>
                  <a:lnTo>
                    <a:pt x="355" y="580"/>
                  </a:lnTo>
                  <a:lnTo>
                    <a:pt x="359" y="596"/>
                  </a:lnTo>
                  <a:lnTo>
                    <a:pt x="365" y="603"/>
                  </a:lnTo>
                  <a:lnTo>
                    <a:pt x="373" y="602"/>
                  </a:lnTo>
                  <a:lnTo>
                    <a:pt x="392" y="589"/>
                  </a:lnTo>
                  <a:lnTo>
                    <a:pt x="404" y="575"/>
                  </a:lnTo>
                  <a:lnTo>
                    <a:pt x="404" y="567"/>
                  </a:lnTo>
                  <a:lnTo>
                    <a:pt x="427" y="556"/>
                  </a:lnTo>
                  <a:lnTo>
                    <a:pt x="441" y="555"/>
                  </a:lnTo>
                  <a:lnTo>
                    <a:pt x="469" y="558"/>
                  </a:lnTo>
                  <a:lnTo>
                    <a:pt x="482" y="542"/>
                  </a:lnTo>
                  <a:lnTo>
                    <a:pt x="488" y="547"/>
                  </a:lnTo>
                  <a:lnTo>
                    <a:pt x="487" y="527"/>
                  </a:lnTo>
                  <a:lnTo>
                    <a:pt x="496" y="518"/>
                  </a:lnTo>
                  <a:lnTo>
                    <a:pt x="493" y="508"/>
                  </a:lnTo>
                  <a:lnTo>
                    <a:pt x="500" y="505"/>
                  </a:lnTo>
                  <a:lnTo>
                    <a:pt x="497" y="494"/>
                  </a:lnTo>
                  <a:lnTo>
                    <a:pt x="499" y="487"/>
                  </a:lnTo>
                  <a:lnTo>
                    <a:pt x="490" y="480"/>
                  </a:lnTo>
                  <a:lnTo>
                    <a:pt x="506" y="458"/>
                  </a:lnTo>
                  <a:lnTo>
                    <a:pt x="511" y="453"/>
                  </a:lnTo>
                  <a:lnTo>
                    <a:pt x="531" y="427"/>
                  </a:lnTo>
                  <a:lnTo>
                    <a:pt x="525" y="421"/>
                  </a:lnTo>
                  <a:lnTo>
                    <a:pt x="524" y="405"/>
                  </a:lnTo>
                  <a:lnTo>
                    <a:pt x="530" y="387"/>
                  </a:lnTo>
                  <a:lnTo>
                    <a:pt x="573" y="361"/>
                  </a:lnTo>
                  <a:lnTo>
                    <a:pt x="575" y="354"/>
                  </a:lnTo>
                  <a:lnTo>
                    <a:pt x="605" y="324"/>
                  </a:lnTo>
                  <a:lnTo>
                    <a:pt x="621" y="317"/>
                  </a:lnTo>
                  <a:lnTo>
                    <a:pt x="621" y="308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lnTo>
                    <a:pt x="615" y="304"/>
                  </a:lnTo>
                  <a:close/>
                </a:path>
              </a:pathLst>
            </a:custGeom>
            <a:noFill/>
            <a:ln w="31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baseline="-25000" dirty="0"/>
            </a:p>
          </p:txBody>
        </p:sp>
      </p:grpSp>
      <p:pic>
        <p:nvPicPr>
          <p:cNvPr id="38" name="Imagen 37">
            <a:extLst>
              <a:ext uri="{FF2B5EF4-FFF2-40B4-BE49-F238E27FC236}">
                <a16:creationId xmlns:a16="http://schemas.microsoft.com/office/drawing/2014/main" id="{CF125F89-C9D7-0E41-9D55-132A769EB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414" y="3552758"/>
            <a:ext cx="186100" cy="1861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887071A-D585-E7C0-BC80-CED0196588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109" y="5861058"/>
            <a:ext cx="151927" cy="15192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9ECBB89-A74C-C616-0D26-E63DD3D6A1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9573" y="4295043"/>
            <a:ext cx="224927" cy="22492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B095D3D-1FB6-3B9C-4B83-C14F06043D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941" y="5472629"/>
            <a:ext cx="163100" cy="1631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9F7FABF-4117-EBBA-CD48-1CEAE39148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0447" y="3940970"/>
            <a:ext cx="163100" cy="1631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D07FD93-A18F-88CE-A79E-114B7A3A50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17" y="4432398"/>
            <a:ext cx="163100" cy="16310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896630E-C837-9708-8476-EE05DF4C6E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899" y="5648165"/>
            <a:ext cx="163100" cy="163100"/>
          </a:xfrm>
          <a:prstGeom prst="rect">
            <a:avLst/>
          </a:prstGeom>
        </p:spPr>
      </p:pic>
      <p:pic>
        <p:nvPicPr>
          <p:cNvPr id="727" name="Imagen 726">
            <a:extLst>
              <a:ext uri="{FF2B5EF4-FFF2-40B4-BE49-F238E27FC236}">
                <a16:creationId xmlns:a16="http://schemas.microsoft.com/office/drawing/2014/main" id="{3E78A761-56C6-4D93-D962-CC1A3B39D6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257" y="1941918"/>
            <a:ext cx="250831" cy="250831"/>
          </a:xfrm>
          <a:prstGeom prst="rect">
            <a:avLst/>
          </a:prstGeom>
        </p:spPr>
      </p:pic>
      <p:pic>
        <p:nvPicPr>
          <p:cNvPr id="728" name="Imagen 727">
            <a:extLst>
              <a:ext uri="{FF2B5EF4-FFF2-40B4-BE49-F238E27FC236}">
                <a16:creationId xmlns:a16="http://schemas.microsoft.com/office/drawing/2014/main" id="{62DBFDE0-D9FF-CE76-EF5B-B832DB8E34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627" y="5323610"/>
            <a:ext cx="197368" cy="197368"/>
          </a:xfrm>
          <a:prstGeom prst="rect">
            <a:avLst/>
          </a:prstGeom>
        </p:spPr>
      </p:pic>
      <p:pic>
        <p:nvPicPr>
          <p:cNvPr id="729" name="Imagen 728">
            <a:extLst>
              <a:ext uri="{FF2B5EF4-FFF2-40B4-BE49-F238E27FC236}">
                <a16:creationId xmlns:a16="http://schemas.microsoft.com/office/drawing/2014/main" id="{E9043B34-0F4E-29FD-D9D8-B8785299B0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2134" y="4343661"/>
            <a:ext cx="197368" cy="197368"/>
          </a:xfrm>
          <a:prstGeom prst="rect">
            <a:avLst/>
          </a:prstGeom>
        </p:spPr>
      </p:pic>
      <p:pic>
        <p:nvPicPr>
          <p:cNvPr id="730" name="Imagen 729">
            <a:extLst>
              <a:ext uri="{FF2B5EF4-FFF2-40B4-BE49-F238E27FC236}">
                <a16:creationId xmlns:a16="http://schemas.microsoft.com/office/drawing/2014/main" id="{2850CE2A-3179-C5C2-C14F-BC3183DD20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7883" y="4445930"/>
            <a:ext cx="197368" cy="197368"/>
          </a:xfrm>
          <a:prstGeom prst="rect">
            <a:avLst/>
          </a:prstGeom>
        </p:spPr>
      </p:pic>
      <p:pic>
        <p:nvPicPr>
          <p:cNvPr id="731" name="Imagen 730">
            <a:extLst>
              <a:ext uri="{FF2B5EF4-FFF2-40B4-BE49-F238E27FC236}">
                <a16:creationId xmlns:a16="http://schemas.microsoft.com/office/drawing/2014/main" id="{E906570A-C9F5-2E4A-182F-E694A4DA7A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023" y="5304551"/>
            <a:ext cx="197368" cy="197368"/>
          </a:xfrm>
          <a:prstGeom prst="rect">
            <a:avLst/>
          </a:prstGeom>
        </p:spPr>
      </p:pic>
      <p:pic>
        <p:nvPicPr>
          <p:cNvPr id="732" name="Imagen 731">
            <a:extLst>
              <a:ext uri="{FF2B5EF4-FFF2-40B4-BE49-F238E27FC236}">
                <a16:creationId xmlns:a16="http://schemas.microsoft.com/office/drawing/2014/main" id="{6DB3D151-F931-09AD-E704-23FB4EBBD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427" y="5536364"/>
            <a:ext cx="224927" cy="224927"/>
          </a:xfrm>
          <a:prstGeom prst="rect">
            <a:avLst/>
          </a:prstGeom>
        </p:spPr>
      </p:pic>
      <p:pic>
        <p:nvPicPr>
          <p:cNvPr id="733" name="Imagen 732">
            <a:extLst>
              <a:ext uri="{FF2B5EF4-FFF2-40B4-BE49-F238E27FC236}">
                <a16:creationId xmlns:a16="http://schemas.microsoft.com/office/drawing/2014/main" id="{99F8B573-20D3-E4B7-AEDC-3ABD5D1CBA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6555" y="5449670"/>
            <a:ext cx="197368" cy="197368"/>
          </a:xfrm>
          <a:prstGeom prst="rect">
            <a:avLst/>
          </a:prstGeom>
        </p:spPr>
      </p:pic>
      <p:pic>
        <p:nvPicPr>
          <p:cNvPr id="734" name="Imagen 733">
            <a:extLst>
              <a:ext uri="{FF2B5EF4-FFF2-40B4-BE49-F238E27FC236}">
                <a16:creationId xmlns:a16="http://schemas.microsoft.com/office/drawing/2014/main" id="{3194AC23-9568-779C-63DF-5374C13502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487" y="937670"/>
            <a:ext cx="197368" cy="197368"/>
          </a:xfrm>
          <a:prstGeom prst="rect">
            <a:avLst/>
          </a:prstGeom>
        </p:spPr>
      </p:pic>
      <p:pic>
        <p:nvPicPr>
          <p:cNvPr id="735" name="Imagen 734">
            <a:extLst>
              <a:ext uri="{FF2B5EF4-FFF2-40B4-BE49-F238E27FC236}">
                <a16:creationId xmlns:a16="http://schemas.microsoft.com/office/drawing/2014/main" id="{0350A4E1-AC4A-C2F8-635F-B672F84241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224" y="3187914"/>
            <a:ext cx="197368" cy="197368"/>
          </a:xfrm>
          <a:prstGeom prst="rect">
            <a:avLst/>
          </a:prstGeom>
        </p:spPr>
      </p:pic>
      <p:pic>
        <p:nvPicPr>
          <p:cNvPr id="736" name="Imagen 735">
            <a:extLst>
              <a:ext uri="{FF2B5EF4-FFF2-40B4-BE49-F238E27FC236}">
                <a16:creationId xmlns:a16="http://schemas.microsoft.com/office/drawing/2014/main" id="{041116B9-838F-1AE5-CF4C-BFD935E76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745" y="5436578"/>
            <a:ext cx="219492" cy="219492"/>
          </a:xfrm>
          <a:prstGeom prst="rect">
            <a:avLst/>
          </a:prstGeom>
        </p:spPr>
      </p:pic>
      <p:pic>
        <p:nvPicPr>
          <p:cNvPr id="737" name="Imagen 736">
            <a:extLst>
              <a:ext uri="{FF2B5EF4-FFF2-40B4-BE49-F238E27FC236}">
                <a16:creationId xmlns:a16="http://schemas.microsoft.com/office/drawing/2014/main" id="{ED4E60C5-9210-2B06-223E-222D4C3D5C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3429" y="4731561"/>
            <a:ext cx="219492" cy="219492"/>
          </a:xfrm>
          <a:prstGeom prst="rect">
            <a:avLst/>
          </a:prstGeom>
        </p:spPr>
      </p:pic>
      <p:pic>
        <p:nvPicPr>
          <p:cNvPr id="738" name="Imagen 737">
            <a:extLst>
              <a:ext uri="{FF2B5EF4-FFF2-40B4-BE49-F238E27FC236}">
                <a16:creationId xmlns:a16="http://schemas.microsoft.com/office/drawing/2014/main" id="{D88F0A0E-2FA0-F12E-68F8-855BAD7113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7521" y="5078164"/>
            <a:ext cx="219492" cy="219492"/>
          </a:xfrm>
          <a:prstGeom prst="rect">
            <a:avLst/>
          </a:prstGeom>
        </p:spPr>
      </p:pic>
      <p:pic>
        <p:nvPicPr>
          <p:cNvPr id="900" name="Imagen 899">
            <a:extLst>
              <a:ext uri="{FF2B5EF4-FFF2-40B4-BE49-F238E27FC236}">
                <a16:creationId xmlns:a16="http://schemas.microsoft.com/office/drawing/2014/main" id="{6C684179-D5F9-8548-8113-23906478E7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715" y="4836558"/>
            <a:ext cx="219492" cy="219492"/>
          </a:xfrm>
          <a:prstGeom prst="rect">
            <a:avLst/>
          </a:prstGeom>
        </p:spPr>
      </p:pic>
      <p:pic>
        <p:nvPicPr>
          <p:cNvPr id="901" name="Imagen 900">
            <a:extLst>
              <a:ext uri="{FF2B5EF4-FFF2-40B4-BE49-F238E27FC236}">
                <a16:creationId xmlns:a16="http://schemas.microsoft.com/office/drawing/2014/main" id="{1F29D7BD-A755-C202-5C04-F7A361272B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583" y="3125168"/>
            <a:ext cx="219492" cy="219492"/>
          </a:xfrm>
          <a:prstGeom prst="rect">
            <a:avLst/>
          </a:prstGeom>
        </p:spPr>
      </p:pic>
      <p:pic>
        <p:nvPicPr>
          <p:cNvPr id="902" name="Imagen 901">
            <a:extLst>
              <a:ext uri="{FF2B5EF4-FFF2-40B4-BE49-F238E27FC236}">
                <a16:creationId xmlns:a16="http://schemas.microsoft.com/office/drawing/2014/main" id="{6D403D5D-5A68-B79C-9D5B-5E7EF8CD14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4239" y="4722050"/>
            <a:ext cx="194296" cy="194296"/>
          </a:xfrm>
          <a:prstGeom prst="rect">
            <a:avLst/>
          </a:prstGeom>
        </p:spPr>
      </p:pic>
      <p:pic>
        <p:nvPicPr>
          <p:cNvPr id="903" name="Imagen 902">
            <a:extLst>
              <a:ext uri="{FF2B5EF4-FFF2-40B4-BE49-F238E27FC236}">
                <a16:creationId xmlns:a16="http://schemas.microsoft.com/office/drawing/2014/main" id="{2ED27ACB-6A6D-09E5-3D86-60DC4AC884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911" y="3713006"/>
            <a:ext cx="219492" cy="219492"/>
          </a:xfrm>
          <a:prstGeom prst="rect">
            <a:avLst/>
          </a:prstGeom>
        </p:spPr>
      </p:pic>
      <p:pic>
        <p:nvPicPr>
          <p:cNvPr id="904" name="Imagen 903">
            <a:extLst>
              <a:ext uri="{FF2B5EF4-FFF2-40B4-BE49-F238E27FC236}">
                <a16:creationId xmlns:a16="http://schemas.microsoft.com/office/drawing/2014/main" id="{83CF5259-CC43-6301-ABD2-23CAD06777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2567" y="4669141"/>
            <a:ext cx="219492" cy="219492"/>
          </a:xfrm>
          <a:prstGeom prst="rect">
            <a:avLst/>
          </a:prstGeom>
        </p:spPr>
      </p:pic>
      <p:pic>
        <p:nvPicPr>
          <p:cNvPr id="905" name="Imagen 904">
            <a:extLst>
              <a:ext uri="{FF2B5EF4-FFF2-40B4-BE49-F238E27FC236}">
                <a16:creationId xmlns:a16="http://schemas.microsoft.com/office/drawing/2014/main" id="{EDE70029-FF52-0DAB-835C-DE66BDC33D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158" y="3639313"/>
            <a:ext cx="219492" cy="219492"/>
          </a:xfrm>
          <a:prstGeom prst="rect">
            <a:avLst/>
          </a:prstGeom>
        </p:spPr>
      </p:pic>
      <p:pic>
        <p:nvPicPr>
          <p:cNvPr id="906" name="Imagen 905">
            <a:extLst>
              <a:ext uri="{FF2B5EF4-FFF2-40B4-BE49-F238E27FC236}">
                <a16:creationId xmlns:a16="http://schemas.microsoft.com/office/drawing/2014/main" id="{3446BEFA-F761-CEFA-0F0F-285C98E6D1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67" y="4185864"/>
            <a:ext cx="219492" cy="219492"/>
          </a:xfrm>
          <a:prstGeom prst="rect">
            <a:avLst/>
          </a:prstGeom>
        </p:spPr>
      </p:pic>
      <p:pic>
        <p:nvPicPr>
          <p:cNvPr id="907" name="Imagen 906">
            <a:extLst>
              <a:ext uri="{FF2B5EF4-FFF2-40B4-BE49-F238E27FC236}">
                <a16:creationId xmlns:a16="http://schemas.microsoft.com/office/drawing/2014/main" id="{96F3BD29-1288-EE5D-E495-A85963E65E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4337" y="2695034"/>
            <a:ext cx="219492" cy="219492"/>
          </a:xfrm>
          <a:prstGeom prst="rect">
            <a:avLst/>
          </a:prstGeom>
        </p:spPr>
      </p:pic>
      <p:pic>
        <p:nvPicPr>
          <p:cNvPr id="908" name="Imagen 907">
            <a:extLst>
              <a:ext uri="{FF2B5EF4-FFF2-40B4-BE49-F238E27FC236}">
                <a16:creationId xmlns:a16="http://schemas.microsoft.com/office/drawing/2014/main" id="{C6E0919A-8140-96D1-9886-C0A0EFA492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3263" y="4082706"/>
            <a:ext cx="213004" cy="213004"/>
          </a:xfrm>
          <a:prstGeom prst="rect">
            <a:avLst/>
          </a:prstGeom>
        </p:spPr>
      </p:pic>
      <p:pic>
        <p:nvPicPr>
          <p:cNvPr id="909" name="Imagen 908">
            <a:extLst>
              <a:ext uri="{FF2B5EF4-FFF2-40B4-BE49-F238E27FC236}">
                <a16:creationId xmlns:a16="http://schemas.microsoft.com/office/drawing/2014/main" id="{8D13AB07-B8D6-18B9-0E7C-59774E3C64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753" y="5047408"/>
            <a:ext cx="158369" cy="158369"/>
          </a:xfrm>
          <a:prstGeom prst="rect">
            <a:avLst/>
          </a:prstGeom>
        </p:spPr>
      </p:pic>
      <p:pic>
        <p:nvPicPr>
          <p:cNvPr id="910" name="Imagen 909">
            <a:extLst>
              <a:ext uri="{FF2B5EF4-FFF2-40B4-BE49-F238E27FC236}">
                <a16:creationId xmlns:a16="http://schemas.microsoft.com/office/drawing/2014/main" id="{6FEA4119-D35C-7C59-F51B-FEBB061131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82" y="5290228"/>
            <a:ext cx="158369" cy="158369"/>
          </a:xfrm>
          <a:prstGeom prst="rect">
            <a:avLst/>
          </a:prstGeom>
        </p:spPr>
      </p:pic>
      <p:pic>
        <p:nvPicPr>
          <p:cNvPr id="911" name="Imagen 910">
            <a:extLst>
              <a:ext uri="{FF2B5EF4-FFF2-40B4-BE49-F238E27FC236}">
                <a16:creationId xmlns:a16="http://schemas.microsoft.com/office/drawing/2014/main" id="{F8545C40-56A2-56DD-C20E-FD981370C7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69" y="1364446"/>
            <a:ext cx="250831" cy="250831"/>
          </a:xfrm>
          <a:prstGeom prst="rect">
            <a:avLst/>
          </a:prstGeom>
        </p:spPr>
      </p:pic>
      <p:pic>
        <p:nvPicPr>
          <p:cNvPr id="912" name="Imagen 911">
            <a:extLst>
              <a:ext uri="{FF2B5EF4-FFF2-40B4-BE49-F238E27FC236}">
                <a16:creationId xmlns:a16="http://schemas.microsoft.com/office/drawing/2014/main" id="{AA90D662-B127-B2C5-6EF3-8B035D6A8E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089" y="3306638"/>
            <a:ext cx="250831" cy="250831"/>
          </a:xfrm>
          <a:prstGeom prst="rect">
            <a:avLst/>
          </a:prstGeom>
        </p:spPr>
      </p:pic>
      <p:pic>
        <p:nvPicPr>
          <p:cNvPr id="913" name="Imagen 912">
            <a:extLst>
              <a:ext uri="{FF2B5EF4-FFF2-40B4-BE49-F238E27FC236}">
                <a16:creationId xmlns:a16="http://schemas.microsoft.com/office/drawing/2014/main" id="{26498FDD-FC58-9B9D-3E4F-1449A0DFD2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46" y="4600558"/>
            <a:ext cx="250831" cy="250831"/>
          </a:xfrm>
          <a:prstGeom prst="rect">
            <a:avLst/>
          </a:prstGeom>
        </p:spPr>
      </p:pic>
      <p:pic>
        <p:nvPicPr>
          <p:cNvPr id="914" name="Imagen 913">
            <a:extLst>
              <a:ext uri="{FF2B5EF4-FFF2-40B4-BE49-F238E27FC236}">
                <a16:creationId xmlns:a16="http://schemas.microsoft.com/office/drawing/2014/main" id="{423C254B-8CA8-FB35-E63D-496701CA96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205" y="2868097"/>
            <a:ext cx="250831" cy="250831"/>
          </a:xfrm>
          <a:prstGeom prst="rect">
            <a:avLst/>
          </a:prstGeom>
        </p:spPr>
      </p:pic>
      <p:pic>
        <p:nvPicPr>
          <p:cNvPr id="915" name="Imagen 914">
            <a:extLst>
              <a:ext uri="{FF2B5EF4-FFF2-40B4-BE49-F238E27FC236}">
                <a16:creationId xmlns:a16="http://schemas.microsoft.com/office/drawing/2014/main" id="{DD6EB120-9423-108F-7E98-E0C441702B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43" y="3220161"/>
            <a:ext cx="219492" cy="219492"/>
          </a:xfrm>
          <a:prstGeom prst="rect">
            <a:avLst/>
          </a:prstGeom>
        </p:spPr>
      </p:pic>
      <p:pic>
        <p:nvPicPr>
          <p:cNvPr id="916" name="Imagen 915">
            <a:extLst>
              <a:ext uri="{FF2B5EF4-FFF2-40B4-BE49-F238E27FC236}">
                <a16:creationId xmlns:a16="http://schemas.microsoft.com/office/drawing/2014/main" id="{DE061362-395F-9183-1412-A2E91A2E29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93" y="4610914"/>
            <a:ext cx="163100" cy="163100"/>
          </a:xfrm>
          <a:prstGeom prst="rect">
            <a:avLst/>
          </a:prstGeom>
        </p:spPr>
      </p:pic>
      <p:pic>
        <p:nvPicPr>
          <p:cNvPr id="920" name="Imagen 919" descr="Icono&#10;&#10;Descripción generada automáticamente">
            <a:extLst>
              <a:ext uri="{FF2B5EF4-FFF2-40B4-BE49-F238E27FC236}">
                <a16:creationId xmlns:a16="http://schemas.microsoft.com/office/drawing/2014/main" id="{A8768258-F43B-6776-641C-AA16F9E44F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89" y="2397777"/>
            <a:ext cx="171404" cy="171404"/>
          </a:xfrm>
          <a:prstGeom prst="rect">
            <a:avLst/>
          </a:prstGeom>
        </p:spPr>
      </p:pic>
      <p:pic>
        <p:nvPicPr>
          <p:cNvPr id="921" name="Imagen 920" descr="Icono&#10;&#10;Descripción generada automáticamente">
            <a:extLst>
              <a:ext uri="{FF2B5EF4-FFF2-40B4-BE49-F238E27FC236}">
                <a16:creationId xmlns:a16="http://schemas.microsoft.com/office/drawing/2014/main" id="{3A97F9D5-C5D5-45F8-5B88-FF96BEBBFA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34" y="4014058"/>
            <a:ext cx="171404" cy="171404"/>
          </a:xfrm>
          <a:prstGeom prst="rect">
            <a:avLst/>
          </a:prstGeom>
        </p:spPr>
      </p:pic>
      <p:pic>
        <p:nvPicPr>
          <p:cNvPr id="922" name="Imagen 921" descr="Icono&#10;&#10;Descripción generada automáticamente">
            <a:extLst>
              <a:ext uri="{FF2B5EF4-FFF2-40B4-BE49-F238E27FC236}">
                <a16:creationId xmlns:a16="http://schemas.microsoft.com/office/drawing/2014/main" id="{702FF612-172C-37DD-D832-14E0F9785B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0" y="3951728"/>
            <a:ext cx="171404" cy="171404"/>
          </a:xfrm>
          <a:prstGeom prst="rect">
            <a:avLst/>
          </a:prstGeom>
        </p:spPr>
      </p:pic>
      <p:pic>
        <p:nvPicPr>
          <p:cNvPr id="923" name="Imagen 922" descr="Icono&#10;&#10;Descripción generada automáticamente">
            <a:extLst>
              <a:ext uri="{FF2B5EF4-FFF2-40B4-BE49-F238E27FC236}">
                <a16:creationId xmlns:a16="http://schemas.microsoft.com/office/drawing/2014/main" id="{4F62B7E7-8B7A-F56D-6849-BA216C4F3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28" y="4937733"/>
            <a:ext cx="171404" cy="171404"/>
          </a:xfrm>
          <a:prstGeom prst="rect">
            <a:avLst/>
          </a:prstGeom>
        </p:spPr>
      </p:pic>
      <p:pic>
        <p:nvPicPr>
          <p:cNvPr id="924" name="Imagen 923" descr="Icono&#10;&#10;Descripción generada automáticamente">
            <a:extLst>
              <a:ext uri="{FF2B5EF4-FFF2-40B4-BE49-F238E27FC236}">
                <a16:creationId xmlns:a16="http://schemas.microsoft.com/office/drawing/2014/main" id="{49D749C3-5EE6-11AF-2048-DFFB70E1272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23" y="1673597"/>
            <a:ext cx="171404" cy="171404"/>
          </a:xfrm>
          <a:prstGeom prst="rect">
            <a:avLst/>
          </a:prstGeom>
        </p:spPr>
      </p:pic>
      <p:pic>
        <p:nvPicPr>
          <p:cNvPr id="925" name="Imagen 924" descr="Icono&#10;&#10;Descripción generada automáticamente">
            <a:extLst>
              <a:ext uri="{FF2B5EF4-FFF2-40B4-BE49-F238E27FC236}">
                <a16:creationId xmlns:a16="http://schemas.microsoft.com/office/drawing/2014/main" id="{D105E7FF-047A-EC7C-174A-F7003B3AA9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41" y="3977653"/>
            <a:ext cx="171404" cy="171404"/>
          </a:xfrm>
          <a:prstGeom prst="rect">
            <a:avLst/>
          </a:prstGeom>
        </p:spPr>
      </p:pic>
      <p:pic>
        <p:nvPicPr>
          <p:cNvPr id="926" name="Imagen 925" descr="Icono&#10;&#10;Descripción generada automáticamente">
            <a:extLst>
              <a:ext uri="{FF2B5EF4-FFF2-40B4-BE49-F238E27FC236}">
                <a16:creationId xmlns:a16="http://schemas.microsoft.com/office/drawing/2014/main" id="{AC4CB1F7-0579-A9DB-9791-AD31F795E2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50" y="4399452"/>
            <a:ext cx="171404" cy="171404"/>
          </a:xfrm>
          <a:prstGeom prst="rect">
            <a:avLst/>
          </a:prstGeom>
        </p:spPr>
      </p:pic>
      <p:pic>
        <p:nvPicPr>
          <p:cNvPr id="927" name="Imagen 926" descr="Icono&#10;&#10;Descripción generada automáticamente">
            <a:extLst>
              <a:ext uri="{FF2B5EF4-FFF2-40B4-BE49-F238E27FC236}">
                <a16:creationId xmlns:a16="http://schemas.microsoft.com/office/drawing/2014/main" id="{078526FB-83BF-A0FA-6474-4572E1F35D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86" y="4985793"/>
            <a:ext cx="171404" cy="171404"/>
          </a:xfrm>
          <a:prstGeom prst="rect">
            <a:avLst/>
          </a:prstGeom>
        </p:spPr>
      </p:pic>
      <p:pic>
        <p:nvPicPr>
          <p:cNvPr id="928" name="Imagen 927" descr="Icono&#10;&#10;Descripción generada automáticamente">
            <a:extLst>
              <a:ext uri="{FF2B5EF4-FFF2-40B4-BE49-F238E27FC236}">
                <a16:creationId xmlns:a16="http://schemas.microsoft.com/office/drawing/2014/main" id="{EB077A3C-24DA-B800-EB03-44CC9CAE24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33" y="5412112"/>
            <a:ext cx="171404" cy="171404"/>
          </a:xfrm>
          <a:prstGeom prst="rect">
            <a:avLst/>
          </a:prstGeom>
        </p:spPr>
      </p:pic>
      <p:pic>
        <p:nvPicPr>
          <p:cNvPr id="929" name="Imagen 928" descr="Icono&#10;&#10;Descripción generada automáticamente">
            <a:extLst>
              <a:ext uri="{FF2B5EF4-FFF2-40B4-BE49-F238E27FC236}">
                <a16:creationId xmlns:a16="http://schemas.microsoft.com/office/drawing/2014/main" id="{73254808-948C-99CB-1501-C998138666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15" y="3866006"/>
            <a:ext cx="171404" cy="171404"/>
          </a:xfrm>
          <a:prstGeom prst="rect">
            <a:avLst/>
          </a:prstGeom>
        </p:spPr>
      </p:pic>
      <p:pic>
        <p:nvPicPr>
          <p:cNvPr id="930" name="Imagen 929" descr="Icono&#10;&#10;Descripción generada automáticamente">
            <a:extLst>
              <a:ext uri="{FF2B5EF4-FFF2-40B4-BE49-F238E27FC236}">
                <a16:creationId xmlns:a16="http://schemas.microsoft.com/office/drawing/2014/main" id="{DFC9969F-D58A-5B99-D07E-79FB17B46F9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50" y="3682296"/>
            <a:ext cx="171404" cy="171404"/>
          </a:xfrm>
          <a:prstGeom prst="rect">
            <a:avLst/>
          </a:prstGeom>
        </p:spPr>
      </p:pic>
      <p:pic>
        <p:nvPicPr>
          <p:cNvPr id="931" name="Imagen 930" descr="Icono&#10;&#10;Descripción generada automáticamente">
            <a:extLst>
              <a:ext uri="{FF2B5EF4-FFF2-40B4-BE49-F238E27FC236}">
                <a16:creationId xmlns:a16="http://schemas.microsoft.com/office/drawing/2014/main" id="{76711FEA-DA5D-B273-3572-D8E4348D6E0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42" y="5977673"/>
            <a:ext cx="171404" cy="171404"/>
          </a:xfrm>
          <a:prstGeom prst="rect">
            <a:avLst/>
          </a:prstGeom>
        </p:spPr>
      </p:pic>
      <p:pic>
        <p:nvPicPr>
          <p:cNvPr id="932" name="Imagen 931" descr="Icono&#10;&#10;Descripción generada automáticamente">
            <a:extLst>
              <a:ext uri="{FF2B5EF4-FFF2-40B4-BE49-F238E27FC236}">
                <a16:creationId xmlns:a16="http://schemas.microsoft.com/office/drawing/2014/main" id="{00CD5CF4-1FAE-6234-9D42-9CE070B409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63" y="5660084"/>
            <a:ext cx="171404" cy="171404"/>
          </a:xfrm>
          <a:prstGeom prst="rect">
            <a:avLst/>
          </a:prstGeom>
        </p:spPr>
      </p:pic>
      <p:pic>
        <p:nvPicPr>
          <p:cNvPr id="933" name="Imagen 932" descr="Icono&#10;&#10;Descripción generada automáticamente">
            <a:extLst>
              <a:ext uri="{FF2B5EF4-FFF2-40B4-BE49-F238E27FC236}">
                <a16:creationId xmlns:a16="http://schemas.microsoft.com/office/drawing/2014/main" id="{13562E73-2B2A-53DA-DD2B-B586E877FEF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" y="1322281"/>
            <a:ext cx="171404" cy="171404"/>
          </a:xfrm>
          <a:prstGeom prst="rect">
            <a:avLst/>
          </a:prstGeom>
        </p:spPr>
      </p:pic>
      <p:pic>
        <p:nvPicPr>
          <p:cNvPr id="934" name="Imagen 933" descr="Icono&#10;&#10;Descripción generada automáticamente">
            <a:extLst>
              <a:ext uri="{FF2B5EF4-FFF2-40B4-BE49-F238E27FC236}">
                <a16:creationId xmlns:a16="http://schemas.microsoft.com/office/drawing/2014/main" id="{CADFC372-B820-B508-0F8A-ED2E0D852B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99" y="5039486"/>
            <a:ext cx="171404" cy="171404"/>
          </a:xfrm>
          <a:prstGeom prst="rect">
            <a:avLst/>
          </a:prstGeom>
        </p:spPr>
      </p:pic>
      <p:pic>
        <p:nvPicPr>
          <p:cNvPr id="935" name="Imagen 934" descr="Icono&#10;&#10;Descripción generada automáticamente">
            <a:extLst>
              <a:ext uri="{FF2B5EF4-FFF2-40B4-BE49-F238E27FC236}">
                <a16:creationId xmlns:a16="http://schemas.microsoft.com/office/drawing/2014/main" id="{A0FFE173-07B2-1278-D47A-A6281EF596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15" y="4555078"/>
            <a:ext cx="171404" cy="171404"/>
          </a:xfrm>
          <a:prstGeom prst="rect">
            <a:avLst/>
          </a:prstGeom>
        </p:spPr>
      </p:pic>
      <p:pic>
        <p:nvPicPr>
          <p:cNvPr id="936" name="Imagen 935" descr="Icono&#10;&#10;Descripción generada automáticamente">
            <a:extLst>
              <a:ext uri="{FF2B5EF4-FFF2-40B4-BE49-F238E27FC236}">
                <a16:creationId xmlns:a16="http://schemas.microsoft.com/office/drawing/2014/main" id="{8541CB28-E480-DAC5-98C8-6B3EDAFD5A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4" y="4292334"/>
            <a:ext cx="171404" cy="171404"/>
          </a:xfrm>
          <a:prstGeom prst="rect">
            <a:avLst/>
          </a:prstGeom>
        </p:spPr>
      </p:pic>
      <p:pic>
        <p:nvPicPr>
          <p:cNvPr id="937" name="Imagen 936" descr="Icono&#10;&#10;Descripción generada automáticamente">
            <a:extLst>
              <a:ext uri="{FF2B5EF4-FFF2-40B4-BE49-F238E27FC236}">
                <a16:creationId xmlns:a16="http://schemas.microsoft.com/office/drawing/2014/main" id="{C3996F4E-ACB1-38EC-5220-AD93812865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10" y="4685612"/>
            <a:ext cx="171404" cy="171404"/>
          </a:xfrm>
          <a:prstGeom prst="rect">
            <a:avLst/>
          </a:prstGeom>
        </p:spPr>
      </p:pic>
      <p:pic>
        <p:nvPicPr>
          <p:cNvPr id="938" name="Imagen 937" descr="Icono&#10;&#10;Descripción generada automáticamente">
            <a:extLst>
              <a:ext uri="{FF2B5EF4-FFF2-40B4-BE49-F238E27FC236}">
                <a16:creationId xmlns:a16="http://schemas.microsoft.com/office/drawing/2014/main" id="{55F26E06-0928-D688-E120-7551C0470F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47" y="4836482"/>
            <a:ext cx="171404" cy="171404"/>
          </a:xfrm>
          <a:prstGeom prst="rect">
            <a:avLst/>
          </a:prstGeom>
        </p:spPr>
      </p:pic>
      <p:pic>
        <p:nvPicPr>
          <p:cNvPr id="939" name="Imagen 938" descr="Icono&#10;&#10;Descripción generada automáticamente">
            <a:extLst>
              <a:ext uri="{FF2B5EF4-FFF2-40B4-BE49-F238E27FC236}">
                <a16:creationId xmlns:a16="http://schemas.microsoft.com/office/drawing/2014/main" id="{0BF930A3-1DE7-659C-0798-6D4CF865A1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55" y="3782954"/>
            <a:ext cx="171404" cy="171404"/>
          </a:xfrm>
          <a:prstGeom prst="rect">
            <a:avLst/>
          </a:prstGeom>
        </p:spPr>
      </p:pic>
      <p:pic>
        <p:nvPicPr>
          <p:cNvPr id="940" name="Imagen 939" descr="Icono&#10;&#10;Descripción generada automáticamente">
            <a:extLst>
              <a:ext uri="{FF2B5EF4-FFF2-40B4-BE49-F238E27FC236}">
                <a16:creationId xmlns:a16="http://schemas.microsoft.com/office/drawing/2014/main" id="{2BED6F47-7A3F-1C4E-7E3D-75511D210A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99" y="2750121"/>
            <a:ext cx="171404" cy="171404"/>
          </a:xfrm>
          <a:prstGeom prst="rect">
            <a:avLst/>
          </a:prstGeom>
        </p:spPr>
      </p:pic>
      <p:pic>
        <p:nvPicPr>
          <p:cNvPr id="941" name="Imagen 940" descr="Icono&#10;&#10;Descripción generada automáticamente">
            <a:extLst>
              <a:ext uri="{FF2B5EF4-FFF2-40B4-BE49-F238E27FC236}">
                <a16:creationId xmlns:a16="http://schemas.microsoft.com/office/drawing/2014/main" id="{47C16F5C-E120-3859-8C0D-05E94C34D2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07" y="3205838"/>
            <a:ext cx="171404" cy="171404"/>
          </a:xfrm>
          <a:prstGeom prst="rect">
            <a:avLst/>
          </a:prstGeom>
        </p:spPr>
      </p:pic>
      <p:pic>
        <p:nvPicPr>
          <p:cNvPr id="942" name="Imagen 941" descr="Icono&#10;&#10;Descripción generada automáticamente">
            <a:extLst>
              <a:ext uri="{FF2B5EF4-FFF2-40B4-BE49-F238E27FC236}">
                <a16:creationId xmlns:a16="http://schemas.microsoft.com/office/drawing/2014/main" id="{FF31CD34-DF4D-8D8F-5CBC-26CC053E33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47" y="4514933"/>
            <a:ext cx="171404" cy="171404"/>
          </a:xfrm>
          <a:prstGeom prst="rect">
            <a:avLst/>
          </a:prstGeom>
        </p:spPr>
      </p:pic>
      <p:pic>
        <p:nvPicPr>
          <p:cNvPr id="943" name="Imagen 942" descr="Icono&#10;&#10;Descripción generada automáticamente">
            <a:extLst>
              <a:ext uri="{FF2B5EF4-FFF2-40B4-BE49-F238E27FC236}">
                <a16:creationId xmlns:a16="http://schemas.microsoft.com/office/drawing/2014/main" id="{71F4DBA4-17EF-39C8-0ED0-924F267305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79" y="3363410"/>
            <a:ext cx="171404" cy="171404"/>
          </a:xfrm>
          <a:prstGeom prst="rect">
            <a:avLst/>
          </a:prstGeom>
        </p:spPr>
      </p:pic>
      <p:pic>
        <p:nvPicPr>
          <p:cNvPr id="944" name="Imagen 943" descr="Icono&#10;&#10;Descripción generada automáticamente">
            <a:extLst>
              <a:ext uri="{FF2B5EF4-FFF2-40B4-BE49-F238E27FC236}">
                <a16:creationId xmlns:a16="http://schemas.microsoft.com/office/drawing/2014/main" id="{0BC81782-6E28-5243-1FA1-176C986F3E0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7" y="5492237"/>
            <a:ext cx="171404" cy="171404"/>
          </a:xfrm>
          <a:prstGeom prst="rect">
            <a:avLst/>
          </a:prstGeom>
        </p:spPr>
      </p:pic>
      <p:pic>
        <p:nvPicPr>
          <p:cNvPr id="945" name="Imagen 944" descr="Icono&#10;&#10;Descripción generada automáticamente">
            <a:extLst>
              <a:ext uri="{FF2B5EF4-FFF2-40B4-BE49-F238E27FC236}">
                <a16:creationId xmlns:a16="http://schemas.microsoft.com/office/drawing/2014/main" id="{F4DC861B-6241-5F2C-D0E7-4968DB819B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31" y="5058118"/>
            <a:ext cx="171404" cy="171404"/>
          </a:xfrm>
          <a:prstGeom prst="rect">
            <a:avLst/>
          </a:prstGeom>
        </p:spPr>
      </p:pic>
      <p:pic>
        <p:nvPicPr>
          <p:cNvPr id="946" name="Imagen 945" descr="Icono&#10;&#10;Descripción generada automáticamente">
            <a:extLst>
              <a:ext uri="{FF2B5EF4-FFF2-40B4-BE49-F238E27FC236}">
                <a16:creationId xmlns:a16="http://schemas.microsoft.com/office/drawing/2014/main" id="{A9D162C9-5232-9EB4-9C8C-A6AEB77C3C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2" y="1929486"/>
            <a:ext cx="171404" cy="171404"/>
          </a:xfrm>
          <a:prstGeom prst="rect">
            <a:avLst/>
          </a:prstGeom>
        </p:spPr>
      </p:pic>
      <p:pic>
        <p:nvPicPr>
          <p:cNvPr id="947" name="Imagen 946" descr="Icono&#10;&#10;Descripción generada automáticamente">
            <a:extLst>
              <a:ext uri="{FF2B5EF4-FFF2-40B4-BE49-F238E27FC236}">
                <a16:creationId xmlns:a16="http://schemas.microsoft.com/office/drawing/2014/main" id="{FC03B6AB-DDC2-5097-0902-29B92F0DD85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1" y="4601956"/>
            <a:ext cx="171404" cy="171404"/>
          </a:xfrm>
          <a:prstGeom prst="rect">
            <a:avLst/>
          </a:prstGeom>
        </p:spPr>
      </p:pic>
      <p:pic>
        <p:nvPicPr>
          <p:cNvPr id="978" name="Imagen 977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4CB7F1B9-8DEE-565F-D0CD-743A86D067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42" y="1720753"/>
            <a:ext cx="286159" cy="286159"/>
          </a:xfrm>
          <a:prstGeom prst="rect">
            <a:avLst/>
          </a:prstGeom>
        </p:spPr>
      </p:pic>
      <p:pic>
        <p:nvPicPr>
          <p:cNvPr id="979" name="Imagen 978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21A54419-D3E8-B96F-2CFB-B48E950F21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83" y="3510062"/>
            <a:ext cx="286159" cy="286159"/>
          </a:xfrm>
          <a:prstGeom prst="rect">
            <a:avLst/>
          </a:prstGeom>
        </p:spPr>
      </p:pic>
      <p:pic>
        <p:nvPicPr>
          <p:cNvPr id="980" name="Imagen 979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2F6D8CFB-B808-FD37-6EFE-5FCC7D24AB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7" y="781953"/>
            <a:ext cx="286159" cy="286159"/>
          </a:xfrm>
          <a:prstGeom prst="rect">
            <a:avLst/>
          </a:prstGeom>
        </p:spPr>
      </p:pic>
      <p:pic>
        <p:nvPicPr>
          <p:cNvPr id="981" name="Imagen 980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5F0B76A9-FD1B-16A5-E25B-7A0CE3904A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50" y="1921924"/>
            <a:ext cx="286159" cy="286159"/>
          </a:xfrm>
          <a:prstGeom prst="rect">
            <a:avLst/>
          </a:prstGeom>
        </p:spPr>
      </p:pic>
      <p:pic>
        <p:nvPicPr>
          <p:cNvPr id="982" name="Imagen 981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98570B93-AE39-4C90-A920-37196D09EE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55" y="1732097"/>
            <a:ext cx="286159" cy="286159"/>
          </a:xfrm>
          <a:prstGeom prst="rect">
            <a:avLst/>
          </a:prstGeom>
        </p:spPr>
      </p:pic>
      <p:pic>
        <p:nvPicPr>
          <p:cNvPr id="984" name="Imagen 983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4B1233FF-5467-9CA0-9F49-D521D5D34B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67" y="2778445"/>
            <a:ext cx="286159" cy="286159"/>
          </a:xfrm>
          <a:prstGeom prst="rect">
            <a:avLst/>
          </a:prstGeom>
        </p:spPr>
      </p:pic>
      <p:pic>
        <p:nvPicPr>
          <p:cNvPr id="985" name="Imagen 984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654FD51A-6CF9-3DE9-2555-894D1B7728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19" y="4120972"/>
            <a:ext cx="286159" cy="286159"/>
          </a:xfrm>
          <a:prstGeom prst="rect">
            <a:avLst/>
          </a:prstGeom>
        </p:spPr>
      </p:pic>
      <p:pic>
        <p:nvPicPr>
          <p:cNvPr id="986" name="Imagen 985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719A8259-7DB8-1596-892F-89137C6B40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81" y="1988469"/>
            <a:ext cx="286159" cy="286159"/>
          </a:xfrm>
          <a:prstGeom prst="rect">
            <a:avLst/>
          </a:prstGeom>
        </p:spPr>
      </p:pic>
      <p:pic>
        <p:nvPicPr>
          <p:cNvPr id="987" name="Imagen 986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4A68826E-0D27-CB51-9A47-5AC1D42A84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82" y="3331905"/>
            <a:ext cx="286159" cy="286159"/>
          </a:xfrm>
          <a:prstGeom prst="rect">
            <a:avLst/>
          </a:prstGeom>
        </p:spPr>
      </p:pic>
      <p:pic>
        <p:nvPicPr>
          <p:cNvPr id="988" name="Imagen 987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F99789DC-7EE1-18E0-ACF5-CDD8F5D966E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2769441"/>
            <a:ext cx="286159" cy="286159"/>
          </a:xfrm>
          <a:prstGeom prst="rect">
            <a:avLst/>
          </a:prstGeom>
        </p:spPr>
      </p:pic>
      <p:pic>
        <p:nvPicPr>
          <p:cNvPr id="989" name="Imagen 988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7EFC2A74-DAAC-BAF9-1FF5-24EC107206A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2" y="334837"/>
            <a:ext cx="286159" cy="286159"/>
          </a:xfrm>
          <a:prstGeom prst="rect">
            <a:avLst/>
          </a:prstGeom>
        </p:spPr>
      </p:pic>
      <p:pic>
        <p:nvPicPr>
          <p:cNvPr id="990" name="Imagen 989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DE4B44E8-E250-A6A5-D000-EE0D72FFA2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94" y="2349133"/>
            <a:ext cx="286159" cy="286159"/>
          </a:xfrm>
          <a:prstGeom prst="rect">
            <a:avLst/>
          </a:prstGeom>
        </p:spPr>
      </p:pic>
      <p:pic>
        <p:nvPicPr>
          <p:cNvPr id="991" name="Imagen 990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828CB92D-799D-0C77-4D02-EF898C7BBF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4" y="2208082"/>
            <a:ext cx="286159" cy="286159"/>
          </a:xfrm>
          <a:prstGeom prst="rect">
            <a:avLst/>
          </a:prstGeom>
        </p:spPr>
      </p:pic>
      <p:pic>
        <p:nvPicPr>
          <p:cNvPr id="992" name="Imagen 991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12D8C024-03D8-A775-1B11-019142B65B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33" y="2956889"/>
            <a:ext cx="286159" cy="286159"/>
          </a:xfrm>
          <a:prstGeom prst="rect">
            <a:avLst/>
          </a:prstGeom>
        </p:spPr>
      </p:pic>
      <p:pic>
        <p:nvPicPr>
          <p:cNvPr id="993" name="Imagen 992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8398963F-A5E5-7E70-609C-2E4E8E9114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70" y="883613"/>
            <a:ext cx="286159" cy="286159"/>
          </a:xfrm>
          <a:prstGeom prst="rect">
            <a:avLst/>
          </a:prstGeom>
        </p:spPr>
      </p:pic>
      <p:pic>
        <p:nvPicPr>
          <p:cNvPr id="994" name="Imagen 993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D6EEEDB7-1758-5DB7-64C0-8BE58E8955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1" y="507032"/>
            <a:ext cx="286159" cy="286159"/>
          </a:xfrm>
          <a:prstGeom prst="rect">
            <a:avLst/>
          </a:prstGeom>
        </p:spPr>
      </p:pic>
      <p:pic>
        <p:nvPicPr>
          <p:cNvPr id="995" name="Imagen 994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1F86E44D-C746-F8C7-FBBF-A648B3E01C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0" y="4456986"/>
            <a:ext cx="286159" cy="286159"/>
          </a:xfrm>
          <a:prstGeom prst="rect">
            <a:avLst/>
          </a:prstGeom>
        </p:spPr>
      </p:pic>
      <p:pic>
        <p:nvPicPr>
          <p:cNvPr id="996" name="Imagen 995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AD01BD18-7AD9-058B-E64F-A011B99E7A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30" y="1343756"/>
            <a:ext cx="286159" cy="286159"/>
          </a:xfrm>
          <a:prstGeom prst="rect">
            <a:avLst/>
          </a:prstGeom>
        </p:spPr>
      </p:pic>
      <p:sp>
        <p:nvSpPr>
          <p:cNvPr id="347" name="Redondear rectángulo de esquina del mismo lado 346">
            <a:extLst>
              <a:ext uri="{FF2B5EF4-FFF2-40B4-BE49-F238E27FC236}">
                <a16:creationId xmlns:a16="http://schemas.microsoft.com/office/drawing/2014/main" id="{8FF615B9-4C32-E448-83EF-0F2EFAE02EA3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8" name="543 Rectángulo">
            <a:extLst>
              <a:ext uri="{FF2B5EF4-FFF2-40B4-BE49-F238E27FC236}">
                <a16:creationId xmlns:a16="http://schemas.microsoft.com/office/drawing/2014/main" id="{6D637CA4-A1FD-B84E-9DAF-ED83CD2E4D7E}"/>
              </a:ext>
            </a:extLst>
          </p:cNvPr>
          <p:cNvSpPr/>
          <p:nvPr/>
        </p:nvSpPr>
        <p:spPr>
          <a:xfrm>
            <a:off x="56230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INDEPORTES Antioquia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71987C4-A29A-0D2E-AC2E-ABC630396E85}"/>
              </a:ext>
            </a:extLst>
          </p:cNvPr>
          <p:cNvGrpSpPr/>
          <p:nvPr/>
        </p:nvGrpSpPr>
        <p:grpSpPr>
          <a:xfrm>
            <a:off x="7233186" y="1633826"/>
            <a:ext cx="5798019" cy="4803582"/>
            <a:chOff x="7149215" y="2332671"/>
            <a:chExt cx="5798019" cy="4803582"/>
          </a:xfrm>
        </p:grpSpPr>
        <p:grpSp>
          <p:nvGrpSpPr>
            <p:cNvPr id="521" name="Grupo 520">
              <a:extLst>
                <a:ext uri="{FF2B5EF4-FFF2-40B4-BE49-F238E27FC236}">
                  <a16:creationId xmlns:a16="http://schemas.microsoft.com/office/drawing/2014/main" id="{BEED9BC9-84EA-CAA4-0D81-E8250CA74E0A}"/>
                </a:ext>
              </a:extLst>
            </p:cNvPr>
            <p:cNvGrpSpPr/>
            <p:nvPr/>
          </p:nvGrpSpPr>
          <p:grpSpPr>
            <a:xfrm>
              <a:off x="10272743" y="2332671"/>
              <a:ext cx="2674491" cy="1819305"/>
              <a:chOff x="7655526" y="1490234"/>
              <a:chExt cx="2674491" cy="1819305"/>
            </a:xfrm>
          </p:grpSpPr>
          <p:sp>
            <p:nvSpPr>
              <p:cNvPr id="523" name="Rectángulo redondeado 440">
                <a:extLst>
                  <a:ext uri="{FF2B5EF4-FFF2-40B4-BE49-F238E27FC236}">
                    <a16:creationId xmlns:a16="http://schemas.microsoft.com/office/drawing/2014/main" id="{FF07EA67-8640-320B-B84F-B3613AEC5B84}"/>
                  </a:ext>
                </a:extLst>
              </p:cNvPr>
              <p:cNvSpPr/>
              <p:nvPr/>
            </p:nvSpPr>
            <p:spPr>
              <a:xfrm>
                <a:off x="7655526" y="2626097"/>
                <a:ext cx="1501266" cy="683442"/>
              </a:xfrm>
              <a:prstGeom prst="roundRect">
                <a:avLst>
                  <a:gd name="adj" fmla="val 26796"/>
                </a:avLst>
              </a:prstGeom>
              <a:solidFill>
                <a:schemeClr val="bg1"/>
              </a:solidFill>
              <a:ln w="3175">
                <a:solidFill>
                  <a:srgbClr val="023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55" dirty="0">
                  <a:latin typeface="Arial Narrow" panose="020B0604020202020204" pitchFamily="34" charset="0"/>
                  <a:ea typeface="Segoe UI Historic" panose="020B0502040204020203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26" name="Rectángulo redondeado 418">
                <a:extLst>
                  <a:ext uri="{FF2B5EF4-FFF2-40B4-BE49-F238E27FC236}">
                    <a16:creationId xmlns:a16="http://schemas.microsoft.com/office/drawing/2014/main" id="{6F5D87BF-DA8C-69AF-7A33-7E37B1CE50B0}"/>
                  </a:ext>
                </a:extLst>
              </p:cNvPr>
              <p:cNvSpPr/>
              <p:nvPr/>
            </p:nvSpPr>
            <p:spPr>
              <a:xfrm>
                <a:off x="7682894" y="2652525"/>
                <a:ext cx="691455" cy="629333"/>
              </a:xfrm>
              <a:prstGeom prst="roundRect">
                <a:avLst>
                  <a:gd name="adj" fmla="val 25138"/>
                </a:avLst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9140" rIns="0" rtlCol="0" anchor="ctr"/>
              <a:lstStyle/>
              <a:p>
                <a:pPr algn="ctr"/>
                <a:endParaRPr lang="es-CO" sz="1260" dirty="0">
                  <a:latin typeface="Arial Narrow" panose="020B0604020202020204" pitchFamily="34" charset="0"/>
                  <a:ea typeface="Segoe UI Historic" panose="020B0502040204020203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24" name="CuadroTexto 523">
                <a:extLst>
                  <a:ext uri="{FF2B5EF4-FFF2-40B4-BE49-F238E27FC236}">
                    <a16:creationId xmlns:a16="http://schemas.microsoft.com/office/drawing/2014/main" id="{A038557F-DFEE-DFF2-55F3-BDDD77B3F598}"/>
                  </a:ext>
                </a:extLst>
              </p:cNvPr>
              <p:cNvSpPr txBox="1"/>
              <p:nvPr/>
            </p:nvSpPr>
            <p:spPr>
              <a:xfrm>
                <a:off x="9156785" y="1490234"/>
                <a:ext cx="1173232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s-CO" sz="294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4DB99A98-A4ED-A0E3-670A-553C6892C6F5}"/>
                </a:ext>
              </a:extLst>
            </p:cNvPr>
            <p:cNvGrpSpPr/>
            <p:nvPr/>
          </p:nvGrpSpPr>
          <p:grpSpPr>
            <a:xfrm>
              <a:off x="7149215" y="3097646"/>
              <a:ext cx="4838188" cy="3207826"/>
              <a:chOff x="7149215" y="3097646"/>
              <a:chExt cx="4838188" cy="3207826"/>
            </a:xfrm>
          </p:grpSpPr>
          <p:sp>
            <p:nvSpPr>
              <p:cNvPr id="112" name="CuadroTexto 111">
                <a:extLst>
                  <a:ext uri="{FF2B5EF4-FFF2-40B4-BE49-F238E27FC236}">
                    <a16:creationId xmlns:a16="http://schemas.microsoft.com/office/drawing/2014/main" id="{E5257013-8264-33B6-4AE2-D82D99F8E640}"/>
                  </a:ext>
                </a:extLst>
              </p:cNvPr>
              <p:cNvSpPr txBox="1"/>
              <p:nvPr/>
            </p:nvSpPr>
            <p:spPr>
              <a:xfrm>
                <a:off x="9350319" y="3097646"/>
                <a:ext cx="2476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r">
                  <a:defRPr sz="160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defRPr>
                </a:lvl1pPr>
              </a:lstStyle>
              <a:p>
                <a:r>
                  <a:rPr lang="es-CO" dirty="0">
                    <a:solidFill>
                      <a:srgbClr val="116B11"/>
                    </a:solidFill>
                  </a:rPr>
                  <a:t>FOMENTO DEPORTIVO</a:t>
                </a:r>
              </a:p>
            </p:txBody>
          </p:sp>
          <p:grpSp>
            <p:nvGrpSpPr>
              <p:cNvPr id="515" name="Grupo 514">
                <a:extLst>
                  <a:ext uri="{FF2B5EF4-FFF2-40B4-BE49-F238E27FC236}">
                    <a16:creationId xmlns:a16="http://schemas.microsoft.com/office/drawing/2014/main" id="{F363850D-749E-0F6E-BACA-71349ACEB803}"/>
                  </a:ext>
                </a:extLst>
              </p:cNvPr>
              <p:cNvGrpSpPr/>
              <p:nvPr/>
            </p:nvGrpSpPr>
            <p:grpSpPr>
              <a:xfrm>
                <a:off x="8453923" y="5226995"/>
                <a:ext cx="2851592" cy="655383"/>
                <a:chOff x="8562882" y="3881794"/>
                <a:chExt cx="2851592" cy="655382"/>
              </a:xfrm>
            </p:grpSpPr>
            <p:grpSp>
              <p:nvGrpSpPr>
                <p:cNvPr id="539" name="Grupo 538">
                  <a:extLst>
                    <a:ext uri="{FF2B5EF4-FFF2-40B4-BE49-F238E27FC236}">
                      <a16:creationId xmlns:a16="http://schemas.microsoft.com/office/drawing/2014/main" id="{2103EEA1-DF68-CBAE-2FEC-47E7451C2E8B}"/>
                    </a:ext>
                  </a:extLst>
                </p:cNvPr>
                <p:cNvGrpSpPr/>
                <p:nvPr/>
              </p:nvGrpSpPr>
              <p:grpSpPr>
                <a:xfrm>
                  <a:off x="8562882" y="3881794"/>
                  <a:ext cx="1960081" cy="655382"/>
                  <a:chOff x="10020424" y="3898599"/>
                  <a:chExt cx="1960081" cy="655382"/>
                </a:xfrm>
              </p:grpSpPr>
              <p:grpSp>
                <p:nvGrpSpPr>
                  <p:cNvPr id="542" name="Grupo 541">
                    <a:extLst>
                      <a:ext uri="{FF2B5EF4-FFF2-40B4-BE49-F238E27FC236}">
                        <a16:creationId xmlns:a16="http://schemas.microsoft.com/office/drawing/2014/main" id="{BBC1399F-3E29-1458-11D0-6999F665E76C}"/>
                      </a:ext>
                    </a:extLst>
                  </p:cNvPr>
                  <p:cNvGrpSpPr/>
                  <p:nvPr/>
                </p:nvGrpSpPr>
                <p:grpSpPr>
                  <a:xfrm>
                    <a:off x="10020424" y="3898599"/>
                    <a:ext cx="1960081" cy="655382"/>
                    <a:chOff x="7601115" y="2566226"/>
                    <a:chExt cx="1555677" cy="655382"/>
                  </a:xfrm>
                </p:grpSpPr>
                <p:sp>
                  <p:nvSpPr>
                    <p:cNvPr id="544" name="Rectángulo redondeado 440">
                      <a:extLst>
                        <a:ext uri="{FF2B5EF4-FFF2-40B4-BE49-F238E27FC236}">
                          <a16:creationId xmlns:a16="http://schemas.microsoft.com/office/drawing/2014/main" id="{76225DA3-5A77-2D90-E505-D9E003A56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5526" y="2626097"/>
                      <a:ext cx="1501266" cy="572032"/>
                    </a:xfrm>
                    <a:prstGeom prst="roundRect">
                      <a:avLst>
                        <a:gd name="adj" fmla="val 26796"/>
                      </a:avLst>
                    </a:prstGeom>
                    <a:solidFill>
                      <a:schemeClr val="bg1"/>
                    </a:solidFill>
                    <a:ln w="3175">
                      <a:solidFill>
                        <a:srgbClr val="02352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 sz="1155" dirty="0">
                        <a:latin typeface="Arial Narrow" panose="020B0604020202020204" pitchFamily="34" charset="0"/>
                        <a:ea typeface="Segoe UI Historic" panose="020B0502040204020203" pitchFamily="34" charset="0"/>
                        <a:cs typeface="Arial Narrow" panose="020B0604020202020204" pitchFamily="34" charset="0"/>
                      </a:endParaRPr>
                    </a:p>
                  </p:txBody>
                </p:sp>
                <p:sp>
                  <p:nvSpPr>
                    <p:cNvPr id="545" name="CuadroTexto 544">
                      <a:extLst>
                        <a:ext uri="{FF2B5EF4-FFF2-40B4-BE49-F238E27FC236}">
                          <a16:creationId xmlns:a16="http://schemas.microsoft.com/office/drawing/2014/main" id="{EC38C6E0-61F6-7148-BE86-D26FFC8616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17779" y="2566226"/>
                      <a:ext cx="1173232" cy="5447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s-CO" sz="294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3.510</a:t>
                      </a:r>
                    </a:p>
                  </p:txBody>
                </p:sp>
                <p:sp>
                  <p:nvSpPr>
                    <p:cNvPr id="546" name="CuadroTexto 545">
                      <a:extLst>
                        <a:ext uri="{FF2B5EF4-FFF2-40B4-BE49-F238E27FC236}">
                          <a16:creationId xmlns:a16="http://schemas.microsoft.com/office/drawing/2014/main" id="{C0AA7072-9457-657C-E3C6-BA091C89D6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01115" y="2951534"/>
                      <a:ext cx="1517598" cy="2700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s-CO" sz="1155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millones invertidos</a:t>
                      </a:r>
                    </a:p>
                  </p:txBody>
                </p:sp>
                <p:sp>
                  <p:nvSpPr>
                    <p:cNvPr id="547" name="Rectángulo redondeado 418">
                      <a:extLst>
                        <a:ext uri="{FF2B5EF4-FFF2-40B4-BE49-F238E27FC236}">
                          <a16:creationId xmlns:a16="http://schemas.microsoft.com/office/drawing/2014/main" id="{D0C55FAE-33A8-BB32-7BF8-8C75D1520E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5526" y="2628032"/>
                      <a:ext cx="522280" cy="572032"/>
                    </a:xfrm>
                    <a:prstGeom prst="roundRect">
                      <a:avLst>
                        <a:gd name="adj" fmla="val 25138"/>
                      </a:avLst>
                    </a:prstGeom>
                    <a:solidFill>
                      <a:schemeClr val="tx1"/>
                    </a:solidFill>
                    <a:ln w="31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49140" rIns="0" rtlCol="0" anchor="ctr"/>
                    <a:lstStyle/>
                    <a:p>
                      <a:pPr algn="ctr"/>
                      <a:endParaRPr lang="es-CO" sz="1260" dirty="0">
                        <a:latin typeface="Arial Narrow" panose="020B0604020202020204" pitchFamily="34" charset="0"/>
                        <a:ea typeface="Segoe UI Historic" panose="020B0502040204020203" pitchFamily="34" charset="0"/>
                        <a:cs typeface="Arial Narrow" panose="020B0604020202020204" pitchFamily="34" charset="0"/>
                      </a:endParaRPr>
                    </a:p>
                  </p:txBody>
                </p:sp>
              </p:grpSp>
              <p:pic>
                <p:nvPicPr>
                  <p:cNvPr id="543" name="Imagen 542" descr="Icono&#10;&#10;Descripción generada automáticamente">
                    <a:extLst>
                      <a:ext uri="{FF2B5EF4-FFF2-40B4-BE49-F238E27FC236}">
                        <a16:creationId xmlns:a16="http://schemas.microsoft.com/office/drawing/2014/main" id="{7A36400A-F43B-A894-45DB-6B29C43936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18130" y="4049481"/>
                    <a:ext cx="388538" cy="3885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40" name="CuadroTexto 539">
                  <a:extLst>
                    <a:ext uri="{FF2B5EF4-FFF2-40B4-BE49-F238E27FC236}">
                      <a16:creationId xmlns:a16="http://schemas.microsoft.com/office/drawing/2014/main" id="{D2448544-A825-6D61-7844-22FEFC4D014B}"/>
                    </a:ext>
                  </a:extLst>
                </p:cNvPr>
                <p:cNvSpPr txBox="1"/>
                <p:nvPr/>
              </p:nvSpPr>
              <p:spPr>
                <a:xfrm>
                  <a:off x="10356173" y="4018716"/>
                  <a:ext cx="1058301" cy="338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8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Inversión total  INDEPORTES</a:t>
                  </a:r>
                </a:p>
              </p:txBody>
            </p:sp>
          </p:grpSp>
          <p:grpSp>
            <p:nvGrpSpPr>
              <p:cNvPr id="518" name="Grupo 517">
                <a:extLst>
                  <a:ext uri="{FF2B5EF4-FFF2-40B4-BE49-F238E27FC236}">
                    <a16:creationId xmlns:a16="http://schemas.microsoft.com/office/drawing/2014/main" id="{0447C2FC-F30D-6DF3-800F-7D44EDC383C3}"/>
                  </a:ext>
                </a:extLst>
              </p:cNvPr>
              <p:cNvGrpSpPr/>
              <p:nvPr/>
            </p:nvGrpSpPr>
            <p:grpSpPr>
              <a:xfrm>
                <a:off x="7149221" y="3475656"/>
                <a:ext cx="1501267" cy="683443"/>
                <a:chOff x="8458355" y="903455"/>
                <a:chExt cx="1501266" cy="683442"/>
              </a:xfrm>
            </p:grpSpPr>
            <p:grpSp>
              <p:nvGrpSpPr>
                <p:cNvPr id="531" name="Grupo 530">
                  <a:extLst>
                    <a:ext uri="{FF2B5EF4-FFF2-40B4-BE49-F238E27FC236}">
                      <a16:creationId xmlns:a16="http://schemas.microsoft.com/office/drawing/2014/main" id="{EC872194-B69C-F6D6-EC24-0840015E22D1}"/>
                    </a:ext>
                  </a:extLst>
                </p:cNvPr>
                <p:cNvGrpSpPr/>
                <p:nvPr/>
              </p:nvGrpSpPr>
              <p:grpSpPr>
                <a:xfrm>
                  <a:off x="8458355" y="903455"/>
                  <a:ext cx="1501266" cy="683442"/>
                  <a:chOff x="7655526" y="2626097"/>
                  <a:chExt cx="1501266" cy="683442"/>
                </a:xfrm>
              </p:grpSpPr>
              <p:sp>
                <p:nvSpPr>
                  <p:cNvPr id="533" name="Rectángulo redondeado 440">
                    <a:extLst>
                      <a:ext uri="{FF2B5EF4-FFF2-40B4-BE49-F238E27FC236}">
                        <a16:creationId xmlns:a16="http://schemas.microsoft.com/office/drawing/2014/main" id="{5558270B-820E-DD25-557E-BCA41C5C3A92}"/>
                      </a:ext>
                    </a:extLst>
                  </p:cNvPr>
                  <p:cNvSpPr/>
                  <p:nvPr/>
                </p:nvSpPr>
                <p:spPr>
                  <a:xfrm>
                    <a:off x="7655526" y="2626097"/>
                    <a:ext cx="1501266" cy="683442"/>
                  </a:xfrm>
                  <a:prstGeom prst="roundRect">
                    <a:avLst>
                      <a:gd name="adj" fmla="val 26796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2352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1155" dirty="0">
                      <a:latin typeface="Arial Narrow" panose="020B0604020202020204" pitchFamily="34" charset="0"/>
                      <a:ea typeface="Segoe UI Historic" panose="020B0502040204020203" pitchFamily="34" charset="0"/>
                      <a:cs typeface="Arial Narrow" panose="020B0604020202020204" pitchFamily="34" charset="0"/>
                    </a:endParaRPr>
                  </a:p>
                </p:txBody>
              </p:sp>
              <p:sp>
                <p:nvSpPr>
                  <p:cNvPr id="534" name="CuadroTexto 533">
                    <a:extLst>
                      <a:ext uri="{FF2B5EF4-FFF2-40B4-BE49-F238E27FC236}">
                        <a16:creationId xmlns:a16="http://schemas.microsoft.com/office/drawing/2014/main" id="{DE443314-81B9-9530-0BE8-E999D43FBBC4}"/>
                      </a:ext>
                    </a:extLst>
                  </p:cNvPr>
                  <p:cNvSpPr txBox="1"/>
                  <p:nvPr/>
                </p:nvSpPr>
                <p:spPr>
                  <a:xfrm>
                    <a:off x="7921385" y="2632905"/>
                    <a:ext cx="1173231" cy="544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sz="2940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535" name="CuadroTexto 534">
                    <a:extLst>
                      <a:ext uri="{FF2B5EF4-FFF2-40B4-BE49-F238E27FC236}">
                        <a16:creationId xmlns:a16="http://schemas.microsoft.com/office/drawing/2014/main" id="{367AF414-7675-4257-EB2E-FD81FBE3A82F}"/>
                      </a:ext>
                    </a:extLst>
                  </p:cNvPr>
                  <p:cNvSpPr txBox="1"/>
                  <p:nvPr/>
                </p:nvSpPr>
                <p:spPr>
                  <a:xfrm>
                    <a:off x="8374348" y="3027801"/>
                    <a:ext cx="746798" cy="270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CO" sz="1155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contratos</a:t>
                    </a:r>
                  </a:p>
                </p:txBody>
              </p:sp>
              <p:sp>
                <p:nvSpPr>
                  <p:cNvPr id="536" name="Rectángulo redondeado 418">
                    <a:extLst>
                      <a:ext uri="{FF2B5EF4-FFF2-40B4-BE49-F238E27FC236}">
                        <a16:creationId xmlns:a16="http://schemas.microsoft.com/office/drawing/2014/main" id="{4242AFAA-DA41-2D8F-F1E3-A8DE2A735A28}"/>
                      </a:ext>
                    </a:extLst>
                  </p:cNvPr>
                  <p:cNvSpPr/>
                  <p:nvPr/>
                </p:nvSpPr>
                <p:spPr>
                  <a:xfrm>
                    <a:off x="7682894" y="2652525"/>
                    <a:ext cx="691455" cy="629333"/>
                  </a:xfrm>
                  <a:prstGeom prst="roundRect">
                    <a:avLst>
                      <a:gd name="adj" fmla="val 25138"/>
                    </a:avLst>
                  </a:prstGeom>
                  <a:solidFill>
                    <a:schemeClr val="tx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49140" rIns="0" rtlCol="0" anchor="ctr"/>
                  <a:lstStyle/>
                  <a:p>
                    <a:pPr algn="ctr"/>
                    <a:endParaRPr lang="es-CO" sz="1260" dirty="0">
                      <a:latin typeface="Arial Narrow" panose="020B0604020202020204" pitchFamily="34" charset="0"/>
                      <a:ea typeface="Segoe UI Historic" panose="020B0502040204020203" pitchFamily="34" charset="0"/>
                      <a:cs typeface="Arial Narrow" panose="020B0604020202020204" pitchFamily="34" charset="0"/>
                    </a:endParaRPr>
                  </a:p>
                </p:txBody>
              </p:sp>
            </p:grpSp>
            <p:pic>
              <p:nvPicPr>
                <p:cNvPr id="532" name="Imagen 531" descr="Icono&#10;&#10;Descripción generada automáticamente">
                  <a:extLst>
                    <a:ext uri="{FF2B5EF4-FFF2-40B4-BE49-F238E27FC236}">
                      <a16:creationId xmlns:a16="http://schemas.microsoft.com/office/drawing/2014/main" id="{DED79B68-8E90-77AB-081D-B47583EAA6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70323" y="967634"/>
                  <a:ext cx="544451" cy="544451"/>
                </a:xfrm>
                <a:prstGeom prst="rect">
                  <a:avLst/>
                </a:prstGeom>
              </p:spPr>
            </p:pic>
          </p:grpSp>
          <p:grpSp>
            <p:nvGrpSpPr>
              <p:cNvPr id="519" name="Grupo 518">
                <a:extLst>
                  <a:ext uri="{FF2B5EF4-FFF2-40B4-BE49-F238E27FC236}">
                    <a16:creationId xmlns:a16="http://schemas.microsoft.com/office/drawing/2014/main" id="{DBC0299C-D68D-D5D6-DCB2-91071FCFA094}"/>
                  </a:ext>
                </a:extLst>
              </p:cNvPr>
              <p:cNvGrpSpPr/>
              <p:nvPr/>
            </p:nvGrpSpPr>
            <p:grpSpPr>
              <a:xfrm>
                <a:off x="8712320" y="3475385"/>
                <a:ext cx="1501266" cy="683443"/>
                <a:chOff x="7655526" y="2626097"/>
                <a:chExt cx="1501266" cy="683442"/>
              </a:xfrm>
            </p:grpSpPr>
            <p:sp>
              <p:nvSpPr>
                <p:cNvPr id="527" name="Rectángulo redondeado 440">
                  <a:extLst>
                    <a:ext uri="{FF2B5EF4-FFF2-40B4-BE49-F238E27FC236}">
                      <a16:creationId xmlns:a16="http://schemas.microsoft.com/office/drawing/2014/main" id="{4D6612F7-0C55-7041-089A-0F32642DC4EA}"/>
                    </a:ext>
                  </a:extLst>
                </p:cNvPr>
                <p:cNvSpPr/>
                <p:nvPr/>
              </p:nvSpPr>
              <p:spPr>
                <a:xfrm>
                  <a:off x="7655526" y="2626097"/>
                  <a:ext cx="1501266" cy="683442"/>
                </a:xfrm>
                <a:prstGeom prst="roundRect">
                  <a:avLst>
                    <a:gd name="adj" fmla="val 26796"/>
                  </a:avLst>
                </a:prstGeom>
                <a:solidFill>
                  <a:schemeClr val="bg1"/>
                </a:solidFill>
                <a:ln w="3175">
                  <a:solidFill>
                    <a:srgbClr val="02352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155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528" name="CuadroTexto 527">
                  <a:extLst>
                    <a:ext uri="{FF2B5EF4-FFF2-40B4-BE49-F238E27FC236}">
                      <a16:creationId xmlns:a16="http://schemas.microsoft.com/office/drawing/2014/main" id="{893A8611-0EB7-64D5-4402-967A6D2AAF1A}"/>
                    </a:ext>
                  </a:extLst>
                </p:cNvPr>
                <p:cNvSpPr txBox="1"/>
                <p:nvPr/>
              </p:nvSpPr>
              <p:spPr>
                <a:xfrm>
                  <a:off x="7921385" y="2632905"/>
                  <a:ext cx="1173232" cy="5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294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72</a:t>
                  </a:r>
                </a:p>
              </p:txBody>
            </p:sp>
            <p:sp>
              <p:nvSpPr>
                <p:cNvPr id="529" name="CuadroTexto 528">
                  <a:extLst>
                    <a:ext uri="{FF2B5EF4-FFF2-40B4-BE49-F238E27FC236}">
                      <a16:creationId xmlns:a16="http://schemas.microsoft.com/office/drawing/2014/main" id="{B724F050-9750-51EA-CCE1-B0E66F56C445}"/>
                    </a:ext>
                  </a:extLst>
                </p:cNvPr>
                <p:cNvSpPr txBox="1"/>
                <p:nvPr/>
              </p:nvSpPr>
              <p:spPr>
                <a:xfrm>
                  <a:off x="8363921" y="3027801"/>
                  <a:ext cx="757227" cy="270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1155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municipios</a:t>
                  </a:r>
                </a:p>
              </p:txBody>
            </p:sp>
            <p:sp>
              <p:nvSpPr>
                <p:cNvPr id="530" name="Rectángulo redondeado 418">
                  <a:extLst>
                    <a:ext uri="{FF2B5EF4-FFF2-40B4-BE49-F238E27FC236}">
                      <a16:creationId xmlns:a16="http://schemas.microsoft.com/office/drawing/2014/main" id="{28E96A64-5B25-469E-B2D6-4136C6C59708}"/>
                    </a:ext>
                  </a:extLst>
                </p:cNvPr>
                <p:cNvSpPr/>
                <p:nvPr/>
              </p:nvSpPr>
              <p:spPr>
                <a:xfrm>
                  <a:off x="7682894" y="2652525"/>
                  <a:ext cx="691455" cy="629333"/>
                </a:xfrm>
                <a:prstGeom prst="roundRect">
                  <a:avLst>
                    <a:gd name="adj" fmla="val 25138"/>
                  </a:avLst>
                </a:prstGeom>
                <a:solidFill>
                  <a:schemeClr val="tx1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9140" rIns="0" rtlCol="0" anchor="ctr"/>
                <a:lstStyle/>
                <a:p>
                  <a:pPr algn="ctr"/>
                  <a:endParaRPr lang="es-CO" sz="1260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</p:grpSp>
          <p:pic>
            <p:nvPicPr>
              <p:cNvPr id="520" name="Imagen 519" descr="Icono&#10;&#10;Descripción generada automáticamente">
                <a:extLst>
                  <a:ext uri="{FF2B5EF4-FFF2-40B4-BE49-F238E27FC236}">
                    <a16:creationId xmlns:a16="http://schemas.microsoft.com/office/drawing/2014/main" id="{FC23BECF-A265-1281-D85D-197EBDF1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3333" y="3549172"/>
                <a:ext cx="446051" cy="485589"/>
              </a:xfrm>
              <a:prstGeom prst="rect">
                <a:avLst/>
              </a:prstGeom>
            </p:spPr>
          </p:pic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96AD1DCA-5CB8-FE51-0ED5-279BCF0D1EF5}"/>
                  </a:ext>
                </a:extLst>
              </p:cNvPr>
              <p:cNvGrpSpPr/>
              <p:nvPr/>
            </p:nvGrpSpPr>
            <p:grpSpPr>
              <a:xfrm>
                <a:off x="7149215" y="4444299"/>
                <a:ext cx="1572525" cy="746811"/>
                <a:chOff x="7655526" y="2578911"/>
                <a:chExt cx="1572525" cy="746810"/>
              </a:xfrm>
            </p:grpSpPr>
            <p:sp>
              <p:nvSpPr>
                <p:cNvPr id="30" name="Rectángulo redondeado 440">
                  <a:extLst>
                    <a:ext uri="{FF2B5EF4-FFF2-40B4-BE49-F238E27FC236}">
                      <a16:creationId xmlns:a16="http://schemas.microsoft.com/office/drawing/2014/main" id="{EEF9373A-C52F-F814-3D3E-F4AD5EE8A565}"/>
                    </a:ext>
                  </a:extLst>
                </p:cNvPr>
                <p:cNvSpPr/>
                <p:nvPr/>
              </p:nvSpPr>
              <p:spPr>
                <a:xfrm>
                  <a:off x="7655526" y="2626097"/>
                  <a:ext cx="1501266" cy="683442"/>
                </a:xfrm>
                <a:prstGeom prst="roundRect">
                  <a:avLst>
                    <a:gd name="adj" fmla="val 26796"/>
                  </a:avLst>
                </a:prstGeom>
                <a:solidFill>
                  <a:schemeClr val="bg1"/>
                </a:solidFill>
                <a:ln w="31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155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55A3E559-0541-2F57-574B-7F9FF52D1B44}"/>
                    </a:ext>
                  </a:extLst>
                </p:cNvPr>
                <p:cNvSpPr txBox="1"/>
                <p:nvPr/>
              </p:nvSpPr>
              <p:spPr>
                <a:xfrm>
                  <a:off x="8469968" y="2578911"/>
                  <a:ext cx="564965" cy="544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2940" dirty="0">
                      <a:solidFill>
                        <a:srgbClr val="00B05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C9178C55-7C0C-0700-17B2-8B0FB8271470}"/>
                    </a:ext>
                  </a:extLst>
                </p:cNvPr>
                <p:cNvSpPr txBox="1"/>
                <p:nvPr/>
              </p:nvSpPr>
              <p:spPr>
                <a:xfrm>
                  <a:off x="8336189" y="2925611"/>
                  <a:ext cx="89186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000" dirty="0">
                      <a:solidFill>
                        <a:srgbClr val="00B05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gimnasios internos</a:t>
                  </a:r>
                </a:p>
              </p:txBody>
            </p:sp>
            <p:sp>
              <p:nvSpPr>
                <p:cNvPr id="34" name="Rectángulo redondeado 418">
                  <a:extLst>
                    <a:ext uri="{FF2B5EF4-FFF2-40B4-BE49-F238E27FC236}">
                      <a16:creationId xmlns:a16="http://schemas.microsoft.com/office/drawing/2014/main" id="{2A7F4400-D733-2A95-557F-C7D0ED595137}"/>
                    </a:ext>
                  </a:extLst>
                </p:cNvPr>
                <p:cNvSpPr/>
                <p:nvPr/>
              </p:nvSpPr>
              <p:spPr>
                <a:xfrm>
                  <a:off x="7682894" y="2652525"/>
                  <a:ext cx="691455" cy="629333"/>
                </a:xfrm>
                <a:prstGeom prst="roundRect">
                  <a:avLst>
                    <a:gd name="adj" fmla="val 25138"/>
                  </a:avLst>
                </a:prstGeom>
                <a:solidFill>
                  <a:srgbClr val="00B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9140" rIns="0" rtlCol="0" anchor="ctr"/>
                <a:lstStyle/>
                <a:p>
                  <a:pPr algn="ctr"/>
                  <a:endParaRPr lang="es-CO" sz="1260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</p:grpSp>
          <p:sp>
            <p:nvSpPr>
              <p:cNvPr id="24" name="Rectángulo redondeado 440">
                <a:extLst>
                  <a:ext uri="{FF2B5EF4-FFF2-40B4-BE49-F238E27FC236}">
                    <a16:creationId xmlns:a16="http://schemas.microsoft.com/office/drawing/2014/main" id="{BC058872-C90E-2CEB-13C6-75ECE82B5EF2}"/>
                  </a:ext>
                </a:extLst>
              </p:cNvPr>
              <p:cNvSpPr/>
              <p:nvPr/>
            </p:nvSpPr>
            <p:spPr>
              <a:xfrm>
                <a:off x="8712313" y="4491207"/>
                <a:ext cx="1501267" cy="683443"/>
              </a:xfrm>
              <a:prstGeom prst="roundRect">
                <a:avLst>
                  <a:gd name="adj" fmla="val 26796"/>
                </a:avLst>
              </a:prstGeom>
              <a:solidFill>
                <a:schemeClr val="bg1"/>
              </a:solidFill>
              <a:ln w="31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55" dirty="0">
                  <a:latin typeface="Arial Narrow" panose="020B0604020202020204" pitchFamily="34" charset="0"/>
                  <a:ea typeface="Segoe UI Historic" panose="020B0502040204020203" pitchFamily="34" charset="0"/>
                </a:endParaRP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8B1AD0C1-EEAD-E6F0-7945-3E87DD782DE2}"/>
                  </a:ext>
                </a:extLst>
              </p:cNvPr>
              <p:cNvSpPr txBox="1"/>
              <p:nvPr/>
            </p:nvSpPr>
            <p:spPr>
              <a:xfrm>
                <a:off x="9522713" y="4442854"/>
                <a:ext cx="553233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r">
                  <a:defRPr sz="2940">
                    <a:solidFill>
                      <a:srgbClr val="00B05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defRPr>
                </a:lvl1pPr>
              </a:lstStyle>
              <a:p>
                <a:r>
                  <a:rPr lang="es-CO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30</a:t>
                </a: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0B7B1BB-CE14-85E1-CEEE-02854DAABF46}"/>
                  </a:ext>
                </a:extLst>
              </p:cNvPr>
              <p:cNvSpPr txBox="1"/>
              <p:nvPr/>
            </p:nvSpPr>
            <p:spPr>
              <a:xfrm>
                <a:off x="9344558" y="4857990"/>
                <a:ext cx="9275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ctr">
                  <a:defRPr sz="1000">
                    <a:solidFill>
                      <a:srgbClr val="00B05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defRPr>
                </a:lvl1pPr>
              </a:lstStyle>
              <a:p>
                <a:r>
                  <a:rPr lang="es-CO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Capacitaciones</a:t>
                </a:r>
              </a:p>
            </p:txBody>
          </p:sp>
          <p:sp>
            <p:nvSpPr>
              <p:cNvPr id="27" name="Rectángulo redondeado 418">
                <a:extLst>
                  <a:ext uri="{FF2B5EF4-FFF2-40B4-BE49-F238E27FC236}">
                    <a16:creationId xmlns:a16="http://schemas.microsoft.com/office/drawing/2014/main" id="{97BDC9E6-BFBC-3E6F-83A5-31F779DCDFC8}"/>
                  </a:ext>
                </a:extLst>
              </p:cNvPr>
              <p:cNvSpPr/>
              <p:nvPr/>
            </p:nvSpPr>
            <p:spPr>
              <a:xfrm>
                <a:off x="8739682" y="4517636"/>
                <a:ext cx="691455" cy="629333"/>
              </a:xfrm>
              <a:prstGeom prst="roundRect">
                <a:avLst>
                  <a:gd name="adj" fmla="val 2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9140" rIns="0" rtlCol="0" anchor="ctr"/>
              <a:lstStyle/>
              <a:p>
                <a:pPr algn="ctr"/>
                <a:endParaRPr lang="es-CO" sz="1260" dirty="0">
                  <a:latin typeface="Arial Narrow" panose="020B0604020202020204" pitchFamily="34" charset="0"/>
                  <a:ea typeface="Segoe UI Historic" panose="020B0502040204020203" pitchFamily="34" charset="0"/>
                </a:endParaRP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1A90C72F-6327-9771-4521-191252A6A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53311" y="4610007"/>
                <a:ext cx="446051" cy="446051"/>
              </a:xfrm>
              <a:prstGeom prst="rect">
                <a:avLst/>
              </a:prstGeom>
            </p:spPr>
          </p:pic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FAB307B3-90C7-BA2B-E395-801AB443EA33}"/>
                  </a:ext>
                </a:extLst>
              </p:cNvPr>
              <p:cNvGrpSpPr/>
              <p:nvPr/>
            </p:nvGrpSpPr>
            <p:grpSpPr>
              <a:xfrm>
                <a:off x="10272735" y="4484359"/>
                <a:ext cx="1714668" cy="1821113"/>
                <a:chOff x="7655526" y="2626097"/>
                <a:chExt cx="1714668" cy="1821113"/>
              </a:xfrm>
            </p:grpSpPr>
            <p:sp>
              <p:nvSpPr>
                <p:cNvPr id="20" name="Rectángulo redondeado 440">
                  <a:extLst>
                    <a:ext uri="{FF2B5EF4-FFF2-40B4-BE49-F238E27FC236}">
                      <a16:creationId xmlns:a16="http://schemas.microsoft.com/office/drawing/2014/main" id="{79B53FCC-F5EF-F77C-6867-8FC22FEE8228}"/>
                    </a:ext>
                  </a:extLst>
                </p:cNvPr>
                <p:cNvSpPr/>
                <p:nvPr/>
              </p:nvSpPr>
              <p:spPr>
                <a:xfrm>
                  <a:off x="7655526" y="2626097"/>
                  <a:ext cx="1501266" cy="683442"/>
                </a:xfrm>
                <a:prstGeom prst="roundRect">
                  <a:avLst>
                    <a:gd name="adj" fmla="val 26796"/>
                  </a:avLst>
                </a:prstGeom>
                <a:solidFill>
                  <a:schemeClr val="bg1"/>
                </a:solidFill>
                <a:ln w="3175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155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13172A97-3774-6087-1F7D-772D24EB408B}"/>
                    </a:ext>
                  </a:extLst>
                </p:cNvPr>
                <p:cNvSpPr txBox="1"/>
                <p:nvPr/>
              </p:nvSpPr>
              <p:spPr>
                <a:xfrm>
                  <a:off x="8224559" y="2968560"/>
                  <a:ext cx="10538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000" dirty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Dotaciones de bicicletas*</a:t>
                  </a:r>
                </a:p>
              </p:txBody>
            </p:sp>
            <p:sp>
              <p:nvSpPr>
                <p:cNvPr id="23" name="Rectángulo redondeado 418">
                  <a:extLst>
                    <a:ext uri="{FF2B5EF4-FFF2-40B4-BE49-F238E27FC236}">
                      <a16:creationId xmlns:a16="http://schemas.microsoft.com/office/drawing/2014/main" id="{99AE0DE0-8C30-8A41-32DC-D50B5357BDF1}"/>
                    </a:ext>
                  </a:extLst>
                </p:cNvPr>
                <p:cNvSpPr/>
                <p:nvPr/>
              </p:nvSpPr>
              <p:spPr>
                <a:xfrm>
                  <a:off x="7682894" y="2652525"/>
                  <a:ext cx="691455" cy="629333"/>
                </a:xfrm>
                <a:prstGeom prst="roundRect">
                  <a:avLst>
                    <a:gd name="adj" fmla="val 25138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9140" rIns="0" rtlCol="0" anchor="ctr"/>
                <a:lstStyle/>
                <a:p>
                  <a:pPr algn="ctr"/>
                  <a:endParaRPr lang="es-CO" sz="1260" dirty="0">
                    <a:latin typeface="Arial Narrow" panose="020B0604020202020204" pitchFamily="34" charset="0"/>
                    <a:ea typeface="Segoe UI Historic" panose="020B0502040204020203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1001" name="CuadroTexto 1000">
                  <a:extLst>
                    <a:ext uri="{FF2B5EF4-FFF2-40B4-BE49-F238E27FC236}">
                      <a16:creationId xmlns:a16="http://schemas.microsoft.com/office/drawing/2014/main" id="{8B3902D6-8817-6CA7-3902-94FCD2C4B532}"/>
                    </a:ext>
                  </a:extLst>
                </p:cNvPr>
                <p:cNvSpPr txBox="1"/>
                <p:nvPr/>
              </p:nvSpPr>
              <p:spPr>
                <a:xfrm>
                  <a:off x="8135406" y="4108656"/>
                  <a:ext cx="12347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CO" sz="800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*Actividad Política Pública de la Bicicleta</a:t>
                  </a:r>
                </a:p>
              </p:txBody>
            </p:sp>
          </p:grpSp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2BC42457-F05F-7060-FFE1-1F6DB0E66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96110" y="4598615"/>
                <a:ext cx="422895" cy="422895"/>
              </a:xfrm>
              <a:prstGeom prst="rect">
                <a:avLst/>
              </a:prstGeom>
            </p:spPr>
          </p:pic>
          <p:cxnSp>
            <p:nvCxnSpPr>
              <p:cNvPr id="965" name="Conector: angular 964">
                <a:extLst>
                  <a:ext uri="{FF2B5EF4-FFF2-40B4-BE49-F238E27FC236}">
                    <a16:creationId xmlns:a16="http://schemas.microsoft.com/office/drawing/2014/main" id="{55CECD41-0EAC-F7BE-4973-BA06E3CE144B}"/>
                  </a:ext>
                </a:extLst>
              </p:cNvPr>
              <p:cNvCxnSpPr>
                <a:cxnSpLocks/>
                <a:stCxn id="523" idx="2"/>
                <a:endCxn id="30" idx="0"/>
              </p:cNvCxnSpPr>
              <p:nvPr/>
            </p:nvCxnSpPr>
            <p:spPr>
              <a:xfrm rot="5400000">
                <a:off x="9291859" y="2759963"/>
                <a:ext cx="339507" cy="3123528"/>
              </a:xfrm>
              <a:prstGeom prst="bentConnector3">
                <a:avLst/>
              </a:prstGeom>
              <a:ln>
                <a:solidFill>
                  <a:srgbClr val="0235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7" name="Conector: angular 966">
                <a:extLst>
                  <a:ext uri="{FF2B5EF4-FFF2-40B4-BE49-F238E27FC236}">
                    <a16:creationId xmlns:a16="http://schemas.microsoft.com/office/drawing/2014/main" id="{C13FE3F9-1BCC-EB71-FF58-0C57FE6EF99E}"/>
                  </a:ext>
                </a:extLst>
              </p:cNvPr>
              <p:cNvCxnSpPr>
                <a:cxnSpLocks/>
                <a:stCxn id="523" idx="2"/>
                <a:endCxn id="24" idx="0"/>
              </p:cNvCxnSpPr>
              <p:nvPr/>
            </p:nvCxnSpPr>
            <p:spPr>
              <a:xfrm rot="5400000">
                <a:off x="10073546" y="3541377"/>
                <a:ext cx="339233" cy="1560429"/>
              </a:xfrm>
              <a:prstGeom prst="bentConnector3">
                <a:avLst/>
              </a:prstGeom>
              <a:ln>
                <a:solidFill>
                  <a:srgbClr val="0235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9" name="Conector: angular 968">
                <a:extLst>
                  <a:ext uri="{FF2B5EF4-FFF2-40B4-BE49-F238E27FC236}">
                    <a16:creationId xmlns:a16="http://schemas.microsoft.com/office/drawing/2014/main" id="{50C90C12-6590-B90D-55A7-3A2DAFD28169}"/>
                  </a:ext>
                </a:extLst>
              </p:cNvPr>
              <p:cNvCxnSpPr>
                <a:cxnSpLocks/>
                <a:stCxn id="523" idx="2"/>
                <a:endCxn id="20" idx="0"/>
              </p:cNvCxnSpPr>
              <p:nvPr/>
            </p:nvCxnSpPr>
            <p:spPr>
              <a:xfrm rot="5400000">
                <a:off x="10857182" y="4318164"/>
                <a:ext cx="332383" cy="7"/>
              </a:xfrm>
              <a:prstGeom prst="bentConnector3">
                <a:avLst/>
              </a:prstGeom>
              <a:ln>
                <a:solidFill>
                  <a:srgbClr val="0235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73" name="Imagen 972" descr="Icono&#10;&#10;Descripción generada automáticamente">
                <a:extLst>
                  <a:ext uri="{FF2B5EF4-FFF2-40B4-BE49-F238E27FC236}">
                    <a16:creationId xmlns:a16="http://schemas.microsoft.com/office/drawing/2014/main" id="{B4B1C0CD-1A70-F1BF-B6E0-023F7F3AB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0737" y="4562464"/>
                <a:ext cx="464764" cy="464764"/>
              </a:xfrm>
              <a:prstGeom prst="rect">
                <a:avLst/>
              </a:prstGeom>
            </p:spPr>
          </p:pic>
          <p:sp>
            <p:nvSpPr>
              <p:cNvPr id="976" name="CuadroTexto 975">
                <a:extLst>
                  <a:ext uri="{FF2B5EF4-FFF2-40B4-BE49-F238E27FC236}">
                    <a16:creationId xmlns:a16="http://schemas.microsoft.com/office/drawing/2014/main" id="{BD4E67B9-7CA4-A68D-B821-A046A9C5C501}"/>
                  </a:ext>
                </a:extLst>
              </p:cNvPr>
              <p:cNvSpPr txBox="1"/>
              <p:nvPr/>
            </p:nvSpPr>
            <p:spPr>
              <a:xfrm>
                <a:off x="11010966" y="4415126"/>
                <a:ext cx="553233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r">
                  <a:defRPr sz="2940">
                    <a:solidFill>
                      <a:srgbClr val="00B05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defRPr>
                </a:lvl1pPr>
              </a:lstStyle>
              <a:p>
                <a:r>
                  <a:rPr lang="es-CO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18</a:t>
                </a:r>
              </a:p>
            </p:txBody>
          </p:sp>
          <p:sp>
            <p:nvSpPr>
              <p:cNvPr id="999" name="CuadroTexto 998">
                <a:extLst>
                  <a:ext uri="{FF2B5EF4-FFF2-40B4-BE49-F238E27FC236}">
                    <a16:creationId xmlns:a16="http://schemas.microsoft.com/office/drawing/2014/main" id="{A636EF00-F6DD-B7AF-9145-CECFB8C1CBDC}"/>
                  </a:ext>
                </a:extLst>
              </p:cNvPr>
              <p:cNvSpPr txBox="1"/>
              <p:nvPr/>
            </p:nvSpPr>
            <p:spPr>
              <a:xfrm>
                <a:off x="11069766" y="3473933"/>
                <a:ext cx="573385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sz="294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88</a:t>
                </a:r>
              </a:p>
            </p:txBody>
          </p:sp>
          <p:sp>
            <p:nvSpPr>
              <p:cNvPr id="1000" name="CuadroTexto 999">
                <a:extLst>
                  <a:ext uri="{FF2B5EF4-FFF2-40B4-BE49-F238E27FC236}">
                    <a16:creationId xmlns:a16="http://schemas.microsoft.com/office/drawing/2014/main" id="{E9CDB3D1-CA00-B61E-790F-4B16CBD7ACB0}"/>
                  </a:ext>
                </a:extLst>
              </p:cNvPr>
              <p:cNvSpPr txBox="1"/>
              <p:nvPr/>
            </p:nvSpPr>
            <p:spPr>
              <a:xfrm>
                <a:off x="10753129" y="3858021"/>
                <a:ext cx="10538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sz="1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intervenciones</a:t>
                </a:r>
              </a:p>
            </p:txBody>
          </p:sp>
          <p:pic>
            <p:nvPicPr>
              <p:cNvPr id="1003" name="Imagen 1002" descr="Imagen que contiene Interfaz de usuario gráfica&#10;&#10;Descripción generada automáticamente">
                <a:extLst>
                  <a:ext uri="{FF2B5EF4-FFF2-40B4-BE49-F238E27FC236}">
                    <a16:creationId xmlns:a16="http://schemas.microsoft.com/office/drawing/2014/main" id="{9F8CC225-336E-30FD-3BD2-875110A37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75" r="1992" b="25555"/>
              <a:stretch/>
            </p:blipFill>
            <p:spPr>
              <a:xfrm>
                <a:off x="10378311" y="3582182"/>
                <a:ext cx="508027" cy="421403"/>
              </a:xfrm>
              <a:prstGeom prst="rect">
                <a:avLst/>
              </a:prstGeom>
            </p:spPr>
          </p:pic>
        </p:grpSp>
        <p:pic>
          <p:nvPicPr>
            <p:cNvPr id="351" name="Imagen 350">
              <a:extLst>
                <a:ext uri="{FF2B5EF4-FFF2-40B4-BE49-F238E27FC236}">
                  <a16:creationId xmlns:a16="http://schemas.microsoft.com/office/drawing/2014/main" id="{74C5C8ED-BDE8-8646-9439-7DB7D5EE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541292" y="6240459"/>
              <a:ext cx="2470144" cy="895794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723378A1-C49A-F48A-D6E2-15AEB7D0B224}"/>
              </a:ext>
            </a:extLst>
          </p:cNvPr>
          <p:cNvSpPr txBox="1"/>
          <p:nvPr/>
        </p:nvSpPr>
        <p:spPr>
          <a:xfrm>
            <a:off x="5439359" y="5274395"/>
            <a:ext cx="3560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r"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ctr"/>
            <a:r>
              <a:rPr lang="es-CO" dirty="0">
                <a:solidFill>
                  <a:srgbClr val="116B11"/>
                </a:solidFill>
              </a:rPr>
              <a:t>POSTERIOR LEY GARANTÍAS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7BCA75E2-DD08-0B21-3385-184E8FA94114}"/>
              </a:ext>
            </a:extLst>
          </p:cNvPr>
          <p:cNvGrpSpPr/>
          <p:nvPr/>
        </p:nvGrpSpPr>
        <p:grpSpPr>
          <a:xfrm>
            <a:off x="4944358" y="5663641"/>
            <a:ext cx="746799" cy="684949"/>
            <a:chOff x="7620406" y="2624590"/>
            <a:chExt cx="746799" cy="684949"/>
          </a:xfrm>
        </p:grpSpPr>
        <p:sp>
          <p:nvSpPr>
            <p:cNvPr id="52" name="Rectángulo redondeado 440">
              <a:extLst>
                <a:ext uri="{FF2B5EF4-FFF2-40B4-BE49-F238E27FC236}">
                  <a16:creationId xmlns:a16="http://schemas.microsoft.com/office/drawing/2014/main" id="{FE677E64-5132-49B4-F9ED-7A5C7396F465}"/>
                </a:ext>
              </a:extLst>
            </p:cNvPr>
            <p:cNvSpPr/>
            <p:nvPr/>
          </p:nvSpPr>
          <p:spPr>
            <a:xfrm>
              <a:off x="7655526" y="2626097"/>
              <a:ext cx="673539" cy="683442"/>
            </a:xfrm>
            <a:prstGeom prst="roundRect">
              <a:avLst>
                <a:gd name="adj" fmla="val 26796"/>
              </a:avLst>
            </a:prstGeom>
            <a:solidFill>
              <a:schemeClr val="bg1"/>
            </a:solidFill>
            <a:ln w="28575">
              <a:solidFill>
                <a:srgbClr val="116B1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55" dirty="0">
                <a:latin typeface="Arial Narrow" panose="020B0604020202020204" pitchFamily="34" charset="0"/>
                <a:ea typeface="Segoe UI Historic" panose="020B0502040204020203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9967B2A3-B6B1-9576-D204-24C32878676D}"/>
                </a:ext>
              </a:extLst>
            </p:cNvPr>
            <p:cNvSpPr txBox="1"/>
            <p:nvPr/>
          </p:nvSpPr>
          <p:spPr>
            <a:xfrm>
              <a:off x="7696436" y="2624590"/>
              <a:ext cx="548661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294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B79744CE-56C7-1E5E-342B-A9247909C23A}"/>
                </a:ext>
              </a:extLst>
            </p:cNvPr>
            <p:cNvSpPr txBox="1"/>
            <p:nvPr/>
          </p:nvSpPr>
          <p:spPr>
            <a:xfrm>
              <a:off x="7620406" y="3017996"/>
              <a:ext cx="746799" cy="270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155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convenios</a:t>
              </a:r>
            </a:p>
          </p:txBody>
        </p:sp>
      </p:grpSp>
      <p:grpSp>
        <p:nvGrpSpPr>
          <p:cNvPr id="466" name="Grupo 465">
            <a:extLst>
              <a:ext uri="{FF2B5EF4-FFF2-40B4-BE49-F238E27FC236}">
                <a16:creationId xmlns:a16="http://schemas.microsoft.com/office/drawing/2014/main" id="{255484EE-72F2-F98E-12EE-0802C99108E9}"/>
              </a:ext>
            </a:extLst>
          </p:cNvPr>
          <p:cNvGrpSpPr/>
          <p:nvPr/>
        </p:nvGrpSpPr>
        <p:grpSpPr>
          <a:xfrm>
            <a:off x="6504830" y="5628084"/>
            <a:ext cx="3139086" cy="728429"/>
            <a:chOff x="7888705" y="3826033"/>
            <a:chExt cx="3139086" cy="728429"/>
          </a:xfrm>
        </p:grpSpPr>
        <p:sp>
          <p:nvSpPr>
            <p:cNvPr id="467" name="Rectángulo redondeado 440">
              <a:extLst>
                <a:ext uri="{FF2B5EF4-FFF2-40B4-BE49-F238E27FC236}">
                  <a16:creationId xmlns:a16="http://schemas.microsoft.com/office/drawing/2014/main" id="{579FED50-AA3B-21FF-CBDC-E73ABAF9AA4A}"/>
                </a:ext>
              </a:extLst>
            </p:cNvPr>
            <p:cNvSpPr/>
            <p:nvPr/>
          </p:nvSpPr>
          <p:spPr>
            <a:xfrm>
              <a:off x="9820161" y="4224936"/>
              <a:ext cx="1094585" cy="314884"/>
            </a:xfrm>
            <a:prstGeom prst="roundRect">
              <a:avLst>
                <a:gd name="adj" fmla="val 26796"/>
              </a:avLst>
            </a:prstGeom>
            <a:solidFill>
              <a:schemeClr val="bg1"/>
            </a:solidFill>
            <a:ln w="28575">
              <a:solidFill>
                <a:srgbClr val="116B1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55" dirty="0">
                <a:latin typeface="Arial Narrow" panose="020B0604020202020204" pitchFamily="34" charset="0"/>
                <a:ea typeface="Segoe UI Historic" panose="020B0502040204020203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68" name="Rectángulo redondeado 440">
              <a:extLst>
                <a:ext uri="{FF2B5EF4-FFF2-40B4-BE49-F238E27FC236}">
                  <a16:creationId xmlns:a16="http://schemas.microsoft.com/office/drawing/2014/main" id="{D2DD2DA8-C8DB-E5E5-50F3-3965AB5A956E}"/>
                </a:ext>
              </a:extLst>
            </p:cNvPr>
            <p:cNvSpPr/>
            <p:nvPr/>
          </p:nvSpPr>
          <p:spPr>
            <a:xfrm>
              <a:off x="9816713" y="3851055"/>
              <a:ext cx="1103332" cy="314505"/>
            </a:xfrm>
            <a:prstGeom prst="roundRect">
              <a:avLst>
                <a:gd name="adj" fmla="val 26796"/>
              </a:avLst>
            </a:prstGeom>
            <a:solidFill>
              <a:schemeClr val="bg1"/>
            </a:solidFill>
            <a:ln w="28575">
              <a:solidFill>
                <a:srgbClr val="116B1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55" dirty="0">
                <a:latin typeface="Arial Narrow" panose="020B0604020202020204" pitchFamily="34" charset="0"/>
                <a:ea typeface="Segoe UI Historic" panose="020B0502040204020203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472" name="Grupo 471">
              <a:extLst>
                <a:ext uri="{FF2B5EF4-FFF2-40B4-BE49-F238E27FC236}">
                  <a16:creationId xmlns:a16="http://schemas.microsoft.com/office/drawing/2014/main" id="{696BF7C6-8C61-840E-79BE-8BC06811F3E9}"/>
                </a:ext>
              </a:extLst>
            </p:cNvPr>
            <p:cNvGrpSpPr/>
            <p:nvPr/>
          </p:nvGrpSpPr>
          <p:grpSpPr>
            <a:xfrm>
              <a:off x="7888705" y="3826033"/>
              <a:ext cx="2545589" cy="728429"/>
              <a:chOff x="7066038" y="2510465"/>
              <a:chExt cx="2020384" cy="728429"/>
            </a:xfrm>
          </p:grpSpPr>
          <p:sp>
            <p:nvSpPr>
              <p:cNvPr id="474" name="Rectángulo redondeado 440">
                <a:extLst>
                  <a:ext uri="{FF2B5EF4-FFF2-40B4-BE49-F238E27FC236}">
                    <a16:creationId xmlns:a16="http://schemas.microsoft.com/office/drawing/2014/main" id="{CB69FA5A-AAE2-46E0-39CB-7A6657A2C6F3}"/>
                  </a:ext>
                </a:extLst>
              </p:cNvPr>
              <p:cNvSpPr/>
              <p:nvPr/>
            </p:nvSpPr>
            <p:spPr>
              <a:xfrm>
                <a:off x="7655526" y="2538451"/>
                <a:ext cx="887268" cy="696848"/>
              </a:xfrm>
              <a:prstGeom prst="roundRect">
                <a:avLst>
                  <a:gd name="adj" fmla="val 26796"/>
                </a:avLst>
              </a:prstGeom>
              <a:solidFill>
                <a:schemeClr val="bg1"/>
              </a:solidFill>
              <a:ln w="28575">
                <a:solidFill>
                  <a:srgbClr val="116B1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55" dirty="0">
                  <a:latin typeface="Arial Narrow" panose="020B0604020202020204" pitchFamily="34" charset="0"/>
                  <a:ea typeface="Segoe UI Historic" panose="020B0502040204020203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475" name="CuadroTexto 474">
                <a:extLst>
                  <a:ext uri="{FF2B5EF4-FFF2-40B4-BE49-F238E27FC236}">
                    <a16:creationId xmlns:a16="http://schemas.microsoft.com/office/drawing/2014/main" id="{EAEACCD1-BBD6-8B64-CA47-A064BB72A073}"/>
                  </a:ext>
                </a:extLst>
              </p:cNvPr>
              <p:cNvSpPr txBox="1"/>
              <p:nvPr/>
            </p:nvSpPr>
            <p:spPr>
              <a:xfrm>
                <a:off x="7699665" y="2536495"/>
                <a:ext cx="792517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sz="294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8.932</a:t>
                </a:r>
              </a:p>
            </p:txBody>
          </p:sp>
          <p:sp>
            <p:nvSpPr>
              <p:cNvPr id="476" name="CuadroTexto 475">
                <a:extLst>
                  <a:ext uri="{FF2B5EF4-FFF2-40B4-BE49-F238E27FC236}">
                    <a16:creationId xmlns:a16="http://schemas.microsoft.com/office/drawing/2014/main" id="{A82057BE-513E-956A-88F5-D61A5007C3FB}"/>
                  </a:ext>
                </a:extLst>
              </p:cNvPr>
              <p:cNvSpPr txBox="1"/>
              <p:nvPr/>
            </p:nvSpPr>
            <p:spPr>
              <a:xfrm>
                <a:off x="7066038" y="2968820"/>
                <a:ext cx="1517598" cy="27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sz="1155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millones invertidos</a:t>
                </a:r>
              </a:p>
            </p:txBody>
          </p:sp>
          <p:sp>
            <p:nvSpPr>
              <p:cNvPr id="483" name="CuadroTexto 482">
                <a:extLst>
                  <a:ext uri="{FF2B5EF4-FFF2-40B4-BE49-F238E27FC236}">
                    <a16:creationId xmlns:a16="http://schemas.microsoft.com/office/drawing/2014/main" id="{5E7D9711-2614-B761-BB22-2F1F7D62B3B2}"/>
                  </a:ext>
                </a:extLst>
              </p:cNvPr>
              <p:cNvSpPr txBox="1"/>
              <p:nvPr/>
            </p:nvSpPr>
            <p:spPr>
              <a:xfrm>
                <a:off x="8491251" y="2510465"/>
                <a:ext cx="595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r">
                  <a:defRPr>
                    <a:latin typeface="Arial Narrow" panose="020B0604020202020204" pitchFamily="34" charset="0"/>
                    <a:cs typeface="Arial Narrow" panose="020B0604020202020204" pitchFamily="34" charset="0"/>
                  </a:defRPr>
                </a:lvl1pPr>
              </a:lstStyle>
              <a:p>
                <a:r>
                  <a:rPr lang="es-CO" dirty="0"/>
                  <a:t>8.154</a:t>
                </a:r>
              </a:p>
            </p:txBody>
          </p:sp>
          <p:sp>
            <p:nvSpPr>
              <p:cNvPr id="485" name="CuadroTexto 484">
                <a:extLst>
                  <a:ext uri="{FF2B5EF4-FFF2-40B4-BE49-F238E27FC236}">
                    <a16:creationId xmlns:a16="http://schemas.microsoft.com/office/drawing/2014/main" id="{C4093A3E-BD78-6A85-F6DD-670A35B3EE4D}"/>
                  </a:ext>
                </a:extLst>
              </p:cNvPr>
              <p:cNvSpPr txBox="1"/>
              <p:nvPr/>
            </p:nvSpPr>
            <p:spPr>
              <a:xfrm>
                <a:off x="8616105" y="2854150"/>
                <a:ext cx="4539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algn="r">
                  <a:defRPr>
                    <a:latin typeface="Arial Narrow" panose="020B0604020202020204" pitchFamily="34" charset="0"/>
                    <a:cs typeface="Arial Narrow" panose="020B0604020202020204" pitchFamily="34" charset="0"/>
                  </a:defRPr>
                </a:lvl1pPr>
              </a:lstStyle>
              <a:p>
                <a:r>
                  <a:rPr lang="es-CO" dirty="0"/>
                  <a:t>778</a:t>
                </a:r>
              </a:p>
            </p:txBody>
          </p:sp>
        </p:grpSp>
        <p:sp>
          <p:nvSpPr>
            <p:cNvPr id="470" name="CuadroTexto 469">
              <a:extLst>
                <a:ext uri="{FF2B5EF4-FFF2-40B4-BE49-F238E27FC236}">
                  <a16:creationId xmlns:a16="http://schemas.microsoft.com/office/drawing/2014/main" id="{2C8E8B8A-68DF-E306-5A94-CA1630CD7E5A}"/>
                </a:ext>
              </a:extLst>
            </p:cNvPr>
            <p:cNvSpPr txBox="1"/>
            <p:nvPr/>
          </p:nvSpPr>
          <p:spPr>
            <a:xfrm>
              <a:off x="10260423" y="3833678"/>
              <a:ext cx="767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Millones INDEPORTES</a:t>
              </a:r>
            </a:p>
          </p:txBody>
        </p:sp>
        <p:sp>
          <p:nvSpPr>
            <p:cNvPr id="471" name="CuadroTexto 470">
              <a:extLst>
                <a:ext uri="{FF2B5EF4-FFF2-40B4-BE49-F238E27FC236}">
                  <a16:creationId xmlns:a16="http://schemas.microsoft.com/office/drawing/2014/main" id="{2318036C-29FA-05E7-FC6E-B6C7BFAE2073}"/>
                </a:ext>
              </a:extLst>
            </p:cNvPr>
            <p:cNvSpPr txBox="1"/>
            <p:nvPr/>
          </p:nvSpPr>
          <p:spPr>
            <a:xfrm>
              <a:off x="10265961" y="4199743"/>
              <a:ext cx="7098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Millones </a:t>
              </a:r>
            </a:p>
            <a:p>
              <a:pPr algn="just"/>
              <a:r>
                <a:rPr lang="es-CO" sz="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MUNICIPIOS</a:t>
              </a:r>
            </a:p>
          </p:txBody>
        </p:sp>
      </p:grpSp>
      <p:grpSp>
        <p:nvGrpSpPr>
          <p:cNvPr id="487" name="Grupo 486">
            <a:extLst>
              <a:ext uri="{FF2B5EF4-FFF2-40B4-BE49-F238E27FC236}">
                <a16:creationId xmlns:a16="http://schemas.microsoft.com/office/drawing/2014/main" id="{7B5448C9-720B-3338-495F-97195EFD3D96}"/>
              </a:ext>
            </a:extLst>
          </p:cNvPr>
          <p:cNvGrpSpPr/>
          <p:nvPr/>
        </p:nvGrpSpPr>
        <p:grpSpPr>
          <a:xfrm>
            <a:off x="5657092" y="5665148"/>
            <a:ext cx="809038" cy="683442"/>
            <a:chOff x="7568882" y="2626097"/>
            <a:chExt cx="809038" cy="683442"/>
          </a:xfrm>
        </p:grpSpPr>
        <p:sp>
          <p:nvSpPr>
            <p:cNvPr id="489" name="Rectángulo redondeado 440">
              <a:extLst>
                <a:ext uri="{FF2B5EF4-FFF2-40B4-BE49-F238E27FC236}">
                  <a16:creationId xmlns:a16="http://schemas.microsoft.com/office/drawing/2014/main" id="{7EE16725-464B-5F6A-CA3F-9A22D669D1AB}"/>
                </a:ext>
              </a:extLst>
            </p:cNvPr>
            <p:cNvSpPr/>
            <p:nvPr/>
          </p:nvSpPr>
          <p:spPr>
            <a:xfrm>
              <a:off x="7655526" y="2626097"/>
              <a:ext cx="673539" cy="683442"/>
            </a:xfrm>
            <a:prstGeom prst="roundRect">
              <a:avLst>
                <a:gd name="adj" fmla="val 26796"/>
              </a:avLst>
            </a:prstGeom>
            <a:solidFill>
              <a:schemeClr val="bg1"/>
            </a:solidFill>
            <a:ln w="28575">
              <a:solidFill>
                <a:srgbClr val="116B1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55" dirty="0">
                <a:latin typeface="Arial Narrow" panose="020B0604020202020204" pitchFamily="34" charset="0"/>
                <a:ea typeface="Segoe UI Historic" panose="020B0502040204020203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00" name="CuadroTexto 499">
              <a:extLst>
                <a:ext uri="{FF2B5EF4-FFF2-40B4-BE49-F238E27FC236}">
                  <a16:creationId xmlns:a16="http://schemas.microsoft.com/office/drawing/2014/main" id="{44C925CC-A275-E938-5827-3E61AF632FD4}"/>
                </a:ext>
              </a:extLst>
            </p:cNvPr>
            <p:cNvSpPr txBox="1"/>
            <p:nvPr/>
          </p:nvSpPr>
          <p:spPr>
            <a:xfrm>
              <a:off x="7700355" y="2637018"/>
              <a:ext cx="548661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294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501" name="CuadroTexto 500">
              <a:extLst>
                <a:ext uri="{FF2B5EF4-FFF2-40B4-BE49-F238E27FC236}">
                  <a16:creationId xmlns:a16="http://schemas.microsoft.com/office/drawing/2014/main" id="{C93AF25A-376F-AC2B-F693-4D4649BFA6E5}"/>
                </a:ext>
              </a:extLst>
            </p:cNvPr>
            <p:cNvSpPr txBox="1"/>
            <p:nvPr/>
          </p:nvSpPr>
          <p:spPr>
            <a:xfrm>
              <a:off x="7568882" y="3017996"/>
              <a:ext cx="809038" cy="270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155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municipios</a:t>
              </a:r>
            </a:p>
          </p:txBody>
        </p:sp>
      </p:grpSp>
      <p:grpSp>
        <p:nvGrpSpPr>
          <p:cNvPr id="502" name="Grupo 501">
            <a:extLst>
              <a:ext uri="{FF2B5EF4-FFF2-40B4-BE49-F238E27FC236}">
                <a16:creationId xmlns:a16="http://schemas.microsoft.com/office/drawing/2014/main" id="{17465B0F-E993-BE51-BD89-21FE6B1DDA19}"/>
              </a:ext>
            </a:extLst>
          </p:cNvPr>
          <p:cNvGrpSpPr/>
          <p:nvPr/>
        </p:nvGrpSpPr>
        <p:grpSpPr>
          <a:xfrm>
            <a:off x="6403821" y="5673520"/>
            <a:ext cx="809038" cy="684949"/>
            <a:chOff x="7568882" y="2624590"/>
            <a:chExt cx="809038" cy="684949"/>
          </a:xfrm>
        </p:grpSpPr>
        <p:sp>
          <p:nvSpPr>
            <p:cNvPr id="503" name="Rectángulo redondeado 440">
              <a:extLst>
                <a:ext uri="{FF2B5EF4-FFF2-40B4-BE49-F238E27FC236}">
                  <a16:creationId xmlns:a16="http://schemas.microsoft.com/office/drawing/2014/main" id="{4A2B6868-213B-3809-8F55-DB91FEFE42E3}"/>
                </a:ext>
              </a:extLst>
            </p:cNvPr>
            <p:cNvSpPr/>
            <p:nvPr/>
          </p:nvSpPr>
          <p:spPr>
            <a:xfrm>
              <a:off x="7655526" y="2626097"/>
              <a:ext cx="673539" cy="683442"/>
            </a:xfrm>
            <a:prstGeom prst="roundRect">
              <a:avLst>
                <a:gd name="adj" fmla="val 26796"/>
              </a:avLst>
            </a:prstGeom>
            <a:solidFill>
              <a:schemeClr val="bg1"/>
            </a:solidFill>
            <a:ln w="28575">
              <a:solidFill>
                <a:srgbClr val="116B1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55" dirty="0">
                <a:latin typeface="Arial Narrow" panose="020B0604020202020204" pitchFamily="34" charset="0"/>
                <a:ea typeface="Segoe UI Historic" panose="020B0502040204020203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04" name="CuadroTexto 503">
              <a:extLst>
                <a:ext uri="{FF2B5EF4-FFF2-40B4-BE49-F238E27FC236}">
                  <a16:creationId xmlns:a16="http://schemas.microsoft.com/office/drawing/2014/main" id="{03C06A1C-77E2-9215-FEF1-132A27A05034}"/>
                </a:ext>
              </a:extLst>
            </p:cNvPr>
            <p:cNvSpPr txBox="1"/>
            <p:nvPr/>
          </p:nvSpPr>
          <p:spPr>
            <a:xfrm>
              <a:off x="7696436" y="2624590"/>
              <a:ext cx="548661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294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20</a:t>
              </a:r>
            </a:p>
          </p:txBody>
        </p:sp>
        <p:sp>
          <p:nvSpPr>
            <p:cNvPr id="505" name="CuadroTexto 504">
              <a:extLst>
                <a:ext uri="{FF2B5EF4-FFF2-40B4-BE49-F238E27FC236}">
                  <a16:creationId xmlns:a16="http://schemas.microsoft.com/office/drawing/2014/main" id="{1F386174-B330-312A-60B4-B8343C2CABA4}"/>
                </a:ext>
              </a:extLst>
            </p:cNvPr>
            <p:cNvSpPr txBox="1"/>
            <p:nvPr/>
          </p:nvSpPr>
          <p:spPr>
            <a:xfrm>
              <a:off x="7568882" y="3017996"/>
              <a:ext cx="809038" cy="270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155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escenarios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76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D5DB005-5A87-574F-89AA-5B99E02A5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" t="11482" b="9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8FFA9C3-1FB3-3A46-8702-4A698A378493}"/>
              </a:ext>
            </a:extLst>
          </p:cNvPr>
          <p:cNvSpPr/>
          <p:nvPr/>
        </p:nvSpPr>
        <p:spPr>
          <a:xfrm>
            <a:off x="0" y="-8464"/>
            <a:ext cx="12192000" cy="6871473"/>
          </a:xfrm>
          <a:prstGeom prst="rect">
            <a:avLst/>
          </a:prstGeom>
          <a:solidFill>
            <a:schemeClr val="bg1">
              <a:alpha val="659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7439E70-23B4-142D-DD64-DEE01CBA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2628"/>
            <a:ext cx="6886888" cy="112150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0F48DBD-394C-00E5-DFE2-417AB5046E9F}"/>
              </a:ext>
            </a:extLst>
          </p:cNvPr>
          <p:cNvSpPr txBox="1"/>
          <p:nvPr/>
        </p:nvSpPr>
        <p:spPr>
          <a:xfrm>
            <a:off x="213265" y="5583297"/>
            <a:ext cx="72632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departamento de Antioquia cuenta con 4.311 sedes educativas en los 116 municipios no certificados,</a:t>
            </a:r>
          </a:p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cuales el 90% están localizadas en zonas rurales de difícil acceso. Durante el período 2020-2023</a:t>
            </a:r>
          </a:p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han destinado recursos para la intervención de 1.500 sedes educativas  equivalente al 35%.</a:t>
            </a:r>
          </a:p>
        </p:txBody>
      </p:sp>
      <p:sp>
        <p:nvSpPr>
          <p:cNvPr id="10" name="Redondear rectángulo de esquina del mismo lado 9">
            <a:extLst>
              <a:ext uri="{FF2B5EF4-FFF2-40B4-BE49-F238E27FC236}">
                <a16:creationId xmlns:a16="http://schemas.microsoft.com/office/drawing/2014/main" id="{19DC91CD-FD77-4848-A131-407CEA0D63DA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543 Rectángulo">
            <a:extLst>
              <a:ext uri="{FF2B5EF4-FFF2-40B4-BE49-F238E27FC236}">
                <a16:creationId xmlns:a16="http://schemas.microsoft.com/office/drawing/2014/main" id="{EE8211D0-5AD5-6940-B73C-FCA9E947E639}"/>
              </a:ext>
            </a:extLst>
          </p:cNvPr>
          <p:cNvSpPr/>
          <p:nvPr/>
        </p:nvSpPr>
        <p:spPr>
          <a:xfrm>
            <a:off x="56230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de Educación</a:t>
            </a:r>
          </a:p>
        </p:txBody>
      </p:sp>
      <p:sp>
        <p:nvSpPr>
          <p:cNvPr id="157" name="Rectángulo redondeado 156">
            <a:extLst>
              <a:ext uri="{FF2B5EF4-FFF2-40B4-BE49-F238E27FC236}">
                <a16:creationId xmlns:a16="http://schemas.microsoft.com/office/drawing/2014/main" id="{7D77472B-7D7A-7046-822D-B2FD1F372DB3}"/>
              </a:ext>
            </a:extLst>
          </p:cNvPr>
          <p:cNvSpPr/>
          <p:nvPr/>
        </p:nvSpPr>
        <p:spPr>
          <a:xfrm>
            <a:off x="416757" y="2521339"/>
            <a:ext cx="916381" cy="249219"/>
          </a:xfrm>
          <a:prstGeom prst="roundRect">
            <a:avLst/>
          </a:prstGeom>
          <a:solidFill>
            <a:srgbClr val="AFD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rgbClr val="00444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225</a:t>
            </a:r>
          </a:p>
        </p:txBody>
      </p:sp>
      <p:sp>
        <p:nvSpPr>
          <p:cNvPr id="158" name="Rectángulo redondeado 157">
            <a:extLst>
              <a:ext uri="{FF2B5EF4-FFF2-40B4-BE49-F238E27FC236}">
                <a16:creationId xmlns:a16="http://schemas.microsoft.com/office/drawing/2014/main" id="{4E92F13C-5AB1-D648-9029-E1143A5AACB3}"/>
              </a:ext>
            </a:extLst>
          </p:cNvPr>
          <p:cNvSpPr/>
          <p:nvPr/>
        </p:nvSpPr>
        <p:spPr>
          <a:xfrm>
            <a:off x="416757" y="2941680"/>
            <a:ext cx="916381" cy="249219"/>
          </a:xfrm>
          <a:prstGeom prst="roundRect">
            <a:avLst/>
          </a:prstGeom>
          <a:solidFill>
            <a:srgbClr val="AFD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rgbClr val="00444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89</a:t>
            </a:r>
          </a:p>
        </p:txBody>
      </p:sp>
      <p:sp>
        <p:nvSpPr>
          <p:cNvPr id="159" name="Rectángulo redondeado 158">
            <a:extLst>
              <a:ext uri="{FF2B5EF4-FFF2-40B4-BE49-F238E27FC236}">
                <a16:creationId xmlns:a16="http://schemas.microsoft.com/office/drawing/2014/main" id="{55C9FC1E-0FC0-654C-A12F-F22483D1AF59}"/>
              </a:ext>
            </a:extLst>
          </p:cNvPr>
          <p:cNvSpPr/>
          <p:nvPr/>
        </p:nvSpPr>
        <p:spPr>
          <a:xfrm>
            <a:off x="416756" y="3726752"/>
            <a:ext cx="5101861" cy="659320"/>
          </a:xfrm>
          <a:prstGeom prst="roundRect">
            <a:avLst/>
          </a:prstGeom>
          <a:solidFill>
            <a:srgbClr val="AFD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srgbClr val="00444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$82.000 millones</a:t>
            </a:r>
          </a:p>
        </p:txBody>
      </p:sp>
      <p:sp>
        <p:nvSpPr>
          <p:cNvPr id="160" name="Rectángulo redondeado 159">
            <a:extLst>
              <a:ext uri="{FF2B5EF4-FFF2-40B4-BE49-F238E27FC236}">
                <a16:creationId xmlns:a16="http://schemas.microsoft.com/office/drawing/2014/main" id="{EA9B5114-53E8-E34E-8CAC-825CB1FA077D}"/>
              </a:ext>
            </a:extLst>
          </p:cNvPr>
          <p:cNvSpPr/>
          <p:nvPr/>
        </p:nvSpPr>
        <p:spPr>
          <a:xfrm>
            <a:off x="1083232" y="2903236"/>
            <a:ext cx="2696406" cy="290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44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</a:t>
            </a:r>
          </a:p>
        </p:txBody>
      </p:sp>
      <p:sp>
        <p:nvSpPr>
          <p:cNvPr id="161" name="Rectángulo redondeado 160">
            <a:extLst>
              <a:ext uri="{FF2B5EF4-FFF2-40B4-BE49-F238E27FC236}">
                <a16:creationId xmlns:a16="http://schemas.microsoft.com/office/drawing/2014/main" id="{162CAB90-9A1B-A54B-A30B-AA1664E682B5}"/>
              </a:ext>
            </a:extLst>
          </p:cNvPr>
          <p:cNvSpPr/>
          <p:nvPr/>
        </p:nvSpPr>
        <p:spPr>
          <a:xfrm>
            <a:off x="616226" y="2480357"/>
            <a:ext cx="2696406" cy="290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44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</a:t>
            </a:r>
          </a:p>
        </p:txBody>
      </p:sp>
      <p:sp>
        <p:nvSpPr>
          <p:cNvPr id="162" name="Rectángulo redondeado 161">
            <a:extLst>
              <a:ext uri="{FF2B5EF4-FFF2-40B4-BE49-F238E27FC236}">
                <a16:creationId xmlns:a16="http://schemas.microsoft.com/office/drawing/2014/main" id="{F0562D69-1360-4748-9405-F7E767E65C68}"/>
              </a:ext>
            </a:extLst>
          </p:cNvPr>
          <p:cNvSpPr/>
          <p:nvPr/>
        </p:nvSpPr>
        <p:spPr>
          <a:xfrm>
            <a:off x="-24883" y="3388325"/>
            <a:ext cx="2696406" cy="290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0044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</a:p>
        </p:txBody>
      </p:sp>
      <p:grpSp>
        <p:nvGrpSpPr>
          <p:cNvPr id="163" name="273 Grupo">
            <a:extLst>
              <a:ext uri="{FF2B5EF4-FFF2-40B4-BE49-F238E27FC236}">
                <a16:creationId xmlns:a16="http://schemas.microsoft.com/office/drawing/2014/main" id="{20B2BC41-FF63-6A40-AAD2-7579091DEC60}"/>
              </a:ext>
            </a:extLst>
          </p:cNvPr>
          <p:cNvGrpSpPr/>
          <p:nvPr/>
        </p:nvGrpSpPr>
        <p:grpSpPr>
          <a:xfrm>
            <a:off x="6134843" y="746169"/>
            <a:ext cx="5498811" cy="5679772"/>
            <a:chOff x="179512" y="116122"/>
            <a:chExt cx="4763585" cy="4920350"/>
          </a:xfrm>
          <a:solidFill>
            <a:srgbClr val="AFDE21"/>
          </a:solidFill>
        </p:grpSpPr>
        <p:grpSp>
          <p:nvGrpSpPr>
            <p:cNvPr id="164" name="274 Grupo">
              <a:extLst>
                <a:ext uri="{FF2B5EF4-FFF2-40B4-BE49-F238E27FC236}">
                  <a16:creationId xmlns:a16="http://schemas.microsoft.com/office/drawing/2014/main" id="{8417011A-EFA2-3048-87ED-8606EFD30864}"/>
                </a:ext>
              </a:extLst>
            </p:cNvPr>
            <p:cNvGrpSpPr/>
            <p:nvPr/>
          </p:nvGrpSpPr>
          <p:grpSpPr>
            <a:xfrm>
              <a:off x="179512" y="116122"/>
              <a:ext cx="2895030" cy="4234962"/>
              <a:chOff x="90481" y="51470"/>
              <a:chExt cx="2895030" cy="4234962"/>
            </a:xfrm>
            <a:grpFill/>
          </p:grpSpPr>
          <p:sp>
            <p:nvSpPr>
              <p:cNvPr id="256" name="Freeform 202">
                <a:extLst>
                  <a:ext uri="{FF2B5EF4-FFF2-40B4-BE49-F238E27FC236}">
                    <a16:creationId xmlns:a16="http://schemas.microsoft.com/office/drawing/2014/main" id="{CA9AC294-EB77-3146-8B1C-EE4C1ECAD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780" y="51470"/>
                <a:ext cx="446884" cy="712788"/>
              </a:xfrm>
              <a:custGeom>
                <a:avLst/>
                <a:gdLst>
                  <a:gd name="T0" fmla="*/ 2147483647 w 322"/>
                  <a:gd name="T1" fmla="*/ 2147483647 h 512"/>
                  <a:gd name="T2" fmla="*/ 2147483647 w 322"/>
                  <a:gd name="T3" fmla="*/ 2147483647 h 512"/>
                  <a:gd name="T4" fmla="*/ 2147483647 w 322"/>
                  <a:gd name="T5" fmla="*/ 2147483647 h 512"/>
                  <a:gd name="T6" fmla="*/ 2147483647 w 322"/>
                  <a:gd name="T7" fmla="*/ 2147483647 h 512"/>
                  <a:gd name="T8" fmla="*/ 2147483647 w 322"/>
                  <a:gd name="T9" fmla="*/ 2147483647 h 512"/>
                  <a:gd name="T10" fmla="*/ 2147483647 w 322"/>
                  <a:gd name="T11" fmla="*/ 2147483647 h 512"/>
                  <a:gd name="T12" fmla="*/ 2147483647 w 322"/>
                  <a:gd name="T13" fmla="*/ 2147483647 h 512"/>
                  <a:gd name="T14" fmla="*/ 2147483647 w 322"/>
                  <a:gd name="T15" fmla="*/ 2147483647 h 512"/>
                  <a:gd name="T16" fmla="*/ 2147483647 w 322"/>
                  <a:gd name="T17" fmla="*/ 2147483647 h 512"/>
                  <a:gd name="T18" fmla="*/ 2147483647 w 322"/>
                  <a:gd name="T19" fmla="*/ 2147483647 h 512"/>
                  <a:gd name="T20" fmla="*/ 2147483647 w 322"/>
                  <a:gd name="T21" fmla="*/ 2147483647 h 512"/>
                  <a:gd name="T22" fmla="*/ 2147483647 w 322"/>
                  <a:gd name="T23" fmla="*/ 2147483647 h 512"/>
                  <a:gd name="T24" fmla="*/ 2147483647 w 322"/>
                  <a:gd name="T25" fmla="*/ 2147483647 h 512"/>
                  <a:gd name="T26" fmla="*/ 2147483647 w 322"/>
                  <a:gd name="T27" fmla="*/ 2147483647 h 512"/>
                  <a:gd name="T28" fmla="*/ 2147483647 w 322"/>
                  <a:gd name="T29" fmla="*/ 2147483647 h 512"/>
                  <a:gd name="T30" fmla="*/ 2147483647 w 322"/>
                  <a:gd name="T31" fmla="*/ 2147483647 h 512"/>
                  <a:gd name="T32" fmla="*/ 2147483647 w 322"/>
                  <a:gd name="T33" fmla="*/ 2147483647 h 512"/>
                  <a:gd name="T34" fmla="*/ 2147483647 w 322"/>
                  <a:gd name="T35" fmla="*/ 2147483647 h 512"/>
                  <a:gd name="T36" fmla="*/ 2147483647 w 322"/>
                  <a:gd name="T37" fmla="*/ 2147483647 h 512"/>
                  <a:gd name="T38" fmla="*/ 2147483647 w 322"/>
                  <a:gd name="T39" fmla="*/ 2147483647 h 512"/>
                  <a:gd name="T40" fmla="*/ 2147483647 w 322"/>
                  <a:gd name="T41" fmla="*/ 2147483647 h 512"/>
                  <a:gd name="T42" fmla="*/ 2147483647 w 322"/>
                  <a:gd name="T43" fmla="*/ 2147483647 h 512"/>
                  <a:gd name="T44" fmla="*/ 2147483647 w 322"/>
                  <a:gd name="T45" fmla="*/ 2147483647 h 512"/>
                  <a:gd name="T46" fmla="*/ 2147483647 w 322"/>
                  <a:gd name="T47" fmla="*/ 2147483647 h 512"/>
                  <a:gd name="T48" fmla="*/ 2147483647 w 322"/>
                  <a:gd name="T49" fmla="*/ 2147483647 h 512"/>
                  <a:gd name="T50" fmla="*/ 2147483647 w 322"/>
                  <a:gd name="T51" fmla="*/ 2147483647 h 512"/>
                  <a:gd name="T52" fmla="*/ 2147483647 w 322"/>
                  <a:gd name="T53" fmla="*/ 2147483647 h 512"/>
                  <a:gd name="T54" fmla="*/ 2147483647 w 322"/>
                  <a:gd name="T55" fmla="*/ 2147483647 h 512"/>
                  <a:gd name="T56" fmla="*/ 2147483647 w 322"/>
                  <a:gd name="T57" fmla="*/ 2147483647 h 512"/>
                  <a:gd name="T58" fmla="*/ 2147483647 w 322"/>
                  <a:gd name="T59" fmla="*/ 2147483647 h 512"/>
                  <a:gd name="T60" fmla="*/ 2147483647 w 322"/>
                  <a:gd name="T61" fmla="*/ 2147483647 h 512"/>
                  <a:gd name="T62" fmla="*/ 2147483647 w 322"/>
                  <a:gd name="T63" fmla="*/ 2147483647 h 512"/>
                  <a:gd name="T64" fmla="*/ 2147483647 w 322"/>
                  <a:gd name="T65" fmla="*/ 2147483647 h 512"/>
                  <a:gd name="T66" fmla="*/ 2147483647 w 322"/>
                  <a:gd name="T67" fmla="*/ 2147483647 h 512"/>
                  <a:gd name="T68" fmla="*/ 2147483647 w 322"/>
                  <a:gd name="T69" fmla="*/ 2147483647 h 512"/>
                  <a:gd name="T70" fmla="*/ 2147483647 w 322"/>
                  <a:gd name="T71" fmla="*/ 2147483647 h 512"/>
                  <a:gd name="T72" fmla="*/ 2147483647 w 322"/>
                  <a:gd name="T73" fmla="*/ 2147483647 h 512"/>
                  <a:gd name="T74" fmla="*/ 2147483647 w 322"/>
                  <a:gd name="T75" fmla="*/ 2147483647 h 512"/>
                  <a:gd name="T76" fmla="*/ 2147483647 w 322"/>
                  <a:gd name="T77" fmla="*/ 2147483647 h 512"/>
                  <a:gd name="T78" fmla="*/ 2147483647 w 322"/>
                  <a:gd name="T79" fmla="*/ 2147483647 h 512"/>
                  <a:gd name="T80" fmla="*/ 0 w 322"/>
                  <a:gd name="T81" fmla="*/ 2147483647 h 512"/>
                  <a:gd name="T82" fmla="*/ 2147483647 w 322"/>
                  <a:gd name="T83" fmla="*/ 2147483647 h 512"/>
                  <a:gd name="T84" fmla="*/ 2147483647 w 322"/>
                  <a:gd name="T85" fmla="*/ 2147483647 h 512"/>
                  <a:gd name="T86" fmla="*/ 2147483647 w 322"/>
                  <a:gd name="T87" fmla="*/ 2147483647 h 512"/>
                  <a:gd name="T88" fmla="*/ 2147483647 w 322"/>
                  <a:gd name="T89" fmla="*/ 2147483647 h 512"/>
                  <a:gd name="T90" fmla="*/ 2147483647 w 322"/>
                  <a:gd name="T91" fmla="*/ 2147483647 h 512"/>
                  <a:gd name="T92" fmla="*/ 2147483647 w 322"/>
                  <a:gd name="T93" fmla="*/ 2147483647 h 512"/>
                  <a:gd name="T94" fmla="*/ 2147483647 w 322"/>
                  <a:gd name="T95" fmla="*/ 2147483647 h 512"/>
                  <a:gd name="T96" fmla="*/ 2147483647 w 322"/>
                  <a:gd name="T97" fmla="*/ 2147483647 h 512"/>
                  <a:gd name="T98" fmla="*/ 2147483647 w 322"/>
                  <a:gd name="T99" fmla="*/ 2147483647 h 512"/>
                  <a:gd name="T100" fmla="*/ 2147483647 w 322"/>
                  <a:gd name="T101" fmla="*/ 2147483647 h 512"/>
                  <a:gd name="T102" fmla="*/ 2147483647 w 322"/>
                  <a:gd name="T103" fmla="*/ 2147483647 h 512"/>
                  <a:gd name="T104" fmla="*/ 2147483647 w 322"/>
                  <a:gd name="T105" fmla="*/ 2147483647 h 512"/>
                  <a:gd name="T106" fmla="*/ 2147483647 w 322"/>
                  <a:gd name="T107" fmla="*/ 2147483647 h 512"/>
                  <a:gd name="T108" fmla="*/ 2147483647 w 322"/>
                  <a:gd name="T109" fmla="*/ 2147483647 h 512"/>
                  <a:gd name="T110" fmla="*/ 2147483647 w 322"/>
                  <a:gd name="T111" fmla="*/ 2147483647 h 512"/>
                  <a:gd name="T112" fmla="*/ 2147483647 w 322"/>
                  <a:gd name="T113" fmla="*/ 2147483647 h 512"/>
                  <a:gd name="T114" fmla="*/ 2147483647 w 322"/>
                  <a:gd name="T115" fmla="*/ 2147483647 h 51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2"/>
                  <a:gd name="T175" fmla="*/ 0 h 512"/>
                  <a:gd name="T176" fmla="*/ 322 w 322"/>
                  <a:gd name="T177" fmla="*/ 512 h 51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2" h="512">
                    <a:moveTo>
                      <a:pt x="164" y="85"/>
                    </a:moveTo>
                    <a:lnTo>
                      <a:pt x="161" y="91"/>
                    </a:lnTo>
                    <a:lnTo>
                      <a:pt x="158" y="97"/>
                    </a:lnTo>
                    <a:lnTo>
                      <a:pt x="156" y="104"/>
                    </a:lnTo>
                    <a:lnTo>
                      <a:pt x="154" y="112"/>
                    </a:lnTo>
                    <a:lnTo>
                      <a:pt x="154" y="120"/>
                    </a:lnTo>
                    <a:lnTo>
                      <a:pt x="155" y="127"/>
                    </a:lnTo>
                    <a:lnTo>
                      <a:pt x="158" y="131"/>
                    </a:lnTo>
                    <a:lnTo>
                      <a:pt x="163" y="136"/>
                    </a:lnTo>
                    <a:lnTo>
                      <a:pt x="168" y="139"/>
                    </a:lnTo>
                    <a:lnTo>
                      <a:pt x="173" y="141"/>
                    </a:lnTo>
                    <a:lnTo>
                      <a:pt x="178" y="145"/>
                    </a:lnTo>
                    <a:lnTo>
                      <a:pt x="181" y="149"/>
                    </a:lnTo>
                    <a:lnTo>
                      <a:pt x="185" y="154"/>
                    </a:lnTo>
                    <a:lnTo>
                      <a:pt x="188" y="158"/>
                    </a:lnTo>
                    <a:lnTo>
                      <a:pt x="191" y="164"/>
                    </a:lnTo>
                    <a:lnTo>
                      <a:pt x="194" y="169"/>
                    </a:lnTo>
                    <a:lnTo>
                      <a:pt x="197" y="176"/>
                    </a:lnTo>
                    <a:lnTo>
                      <a:pt x="200" y="182"/>
                    </a:lnTo>
                    <a:lnTo>
                      <a:pt x="203" y="188"/>
                    </a:lnTo>
                    <a:lnTo>
                      <a:pt x="206" y="196"/>
                    </a:lnTo>
                    <a:lnTo>
                      <a:pt x="209" y="203"/>
                    </a:lnTo>
                    <a:lnTo>
                      <a:pt x="211" y="210"/>
                    </a:lnTo>
                    <a:lnTo>
                      <a:pt x="214" y="216"/>
                    </a:lnTo>
                    <a:lnTo>
                      <a:pt x="217" y="224"/>
                    </a:lnTo>
                    <a:lnTo>
                      <a:pt x="222" y="227"/>
                    </a:lnTo>
                    <a:lnTo>
                      <a:pt x="227" y="230"/>
                    </a:lnTo>
                    <a:lnTo>
                      <a:pt x="232" y="232"/>
                    </a:lnTo>
                    <a:lnTo>
                      <a:pt x="238" y="234"/>
                    </a:lnTo>
                    <a:lnTo>
                      <a:pt x="242" y="235"/>
                    </a:lnTo>
                    <a:lnTo>
                      <a:pt x="247" y="235"/>
                    </a:lnTo>
                    <a:lnTo>
                      <a:pt x="253" y="236"/>
                    </a:lnTo>
                    <a:lnTo>
                      <a:pt x="258" y="237"/>
                    </a:lnTo>
                    <a:lnTo>
                      <a:pt x="264" y="237"/>
                    </a:lnTo>
                    <a:lnTo>
                      <a:pt x="269" y="238"/>
                    </a:lnTo>
                    <a:lnTo>
                      <a:pt x="275" y="239"/>
                    </a:lnTo>
                    <a:lnTo>
                      <a:pt x="280" y="239"/>
                    </a:lnTo>
                    <a:lnTo>
                      <a:pt x="285" y="241"/>
                    </a:lnTo>
                    <a:lnTo>
                      <a:pt x="290" y="242"/>
                    </a:lnTo>
                    <a:lnTo>
                      <a:pt x="294" y="244"/>
                    </a:lnTo>
                    <a:lnTo>
                      <a:pt x="297" y="246"/>
                    </a:lnTo>
                    <a:lnTo>
                      <a:pt x="301" y="253"/>
                    </a:lnTo>
                    <a:lnTo>
                      <a:pt x="304" y="261"/>
                    </a:lnTo>
                    <a:lnTo>
                      <a:pt x="306" y="269"/>
                    </a:lnTo>
                    <a:lnTo>
                      <a:pt x="308" y="276"/>
                    </a:lnTo>
                    <a:lnTo>
                      <a:pt x="311" y="284"/>
                    </a:lnTo>
                    <a:lnTo>
                      <a:pt x="314" y="291"/>
                    </a:lnTo>
                    <a:lnTo>
                      <a:pt x="317" y="298"/>
                    </a:lnTo>
                    <a:lnTo>
                      <a:pt x="321" y="303"/>
                    </a:lnTo>
                    <a:lnTo>
                      <a:pt x="321" y="305"/>
                    </a:lnTo>
                    <a:lnTo>
                      <a:pt x="321" y="308"/>
                    </a:lnTo>
                    <a:lnTo>
                      <a:pt x="320" y="310"/>
                    </a:lnTo>
                    <a:lnTo>
                      <a:pt x="319" y="312"/>
                    </a:lnTo>
                    <a:lnTo>
                      <a:pt x="318" y="314"/>
                    </a:lnTo>
                    <a:lnTo>
                      <a:pt x="317" y="316"/>
                    </a:lnTo>
                    <a:lnTo>
                      <a:pt x="316" y="319"/>
                    </a:lnTo>
                    <a:lnTo>
                      <a:pt x="316" y="321"/>
                    </a:lnTo>
                    <a:lnTo>
                      <a:pt x="314" y="324"/>
                    </a:lnTo>
                    <a:lnTo>
                      <a:pt x="313" y="327"/>
                    </a:lnTo>
                    <a:lnTo>
                      <a:pt x="312" y="330"/>
                    </a:lnTo>
                    <a:lnTo>
                      <a:pt x="311" y="332"/>
                    </a:lnTo>
                    <a:lnTo>
                      <a:pt x="309" y="335"/>
                    </a:lnTo>
                    <a:lnTo>
                      <a:pt x="307" y="337"/>
                    </a:lnTo>
                    <a:lnTo>
                      <a:pt x="304" y="339"/>
                    </a:lnTo>
                    <a:lnTo>
                      <a:pt x="302" y="340"/>
                    </a:lnTo>
                    <a:lnTo>
                      <a:pt x="295" y="341"/>
                    </a:lnTo>
                    <a:lnTo>
                      <a:pt x="290" y="342"/>
                    </a:lnTo>
                    <a:lnTo>
                      <a:pt x="284" y="342"/>
                    </a:lnTo>
                    <a:lnTo>
                      <a:pt x="277" y="343"/>
                    </a:lnTo>
                    <a:lnTo>
                      <a:pt x="271" y="343"/>
                    </a:lnTo>
                    <a:lnTo>
                      <a:pt x="265" y="344"/>
                    </a:lnTo>
                    <a:lnTo>
                      <a:pt x="259" y="346"/>
                    </a:lnTo>
                    <a:lnTo>
                      <a:pt x="254" y="349"/>
                    </a:lnTo>
                    <a:lnTo>
                      <a:pt x="250" y="351"/>
                    </a:lnTo>
                    <a:lnTo>
                      <a:pt x="247" y="355"/>
                    </a:lnTo>
                    <a:lnTo>
                      <a:pt x="243" y="358"/>
                    </a:lnTo>
                    <a:lnTo>
                      <a:pt x="241" y="362"/>
                    </a:lnTo>
                    <a:lnTo>
                      <a:pt x="238" y="366"/>
                    </a:lnTo>
                    <a:lnTo>
                      <a:pt x="237" y="370"/>
                    </a:lnTo>
                    <a:lnTo>
                      <a:pt x="236" y="375"/>
                    </a:lnTo>
                    <a:lnTo>
                      <a:pt x="236" y="379"/>
                    </a:lnTo>
                    <a:lnTo>
                      <a:pt x="237" y="383"/>
                    </a:lnTo>
                    <a:lnTo>
                      <a:pt x="238" y="387"/>
                    </a:lnTo>
                    <a:lnTo>
                      <a:pt x="238" y="390"/>
                    </a:lnTo>
                    <a:lnTo>
                      <a:pt x="239" y="394"/>
                    </a:lnTo>
                    <a:lnTo>
                      <a:pt x="239" y="397"/>
                    </a:lnTo>
                    <a:lnTo>
                      <a:pt x="240" y="401"/>
                    </a:lnTo>
                    <a:lnTo>
                      <a:pt x="241" y="404"/>
                    </a:lnTo>
                    <a:lnTo>
                      <a:pt x="241" y="407"/>
                    </a:lnTo>
                    <a:lnTo>
                      <a:pt x="240" y="413"/>
                    </a:lnTo>
                    <a:lnTo>
                      <a:pt x="238" y="418"/>
                    </a:lnTo>
                    <a:lnTo>
                      <a:pt x="236" y="423"/>
                    </a:lnTo>
                    <a:lnTo>
                      <a:pt x="232" y="427"/>
                    </a:lnTo>
                    <a:lnTo>
                      <a:pt x="228" y="431"/>
                    </a:lnTo>
                    <a:lnTo>
                      <a:pt x="225" y="435"/>
                    </a:lnTo>
                    <a:lnTo>
                      <a:pt x="220" y="437"/>
                    </a:lnTo>
                    <a:lnTo>
                      <a:pt x="215" y="440"/>
                    </a:lnTo>
                    <a:lnTo>
                      <a:pt x="213" y="441"/>
                    </a:lnTo>
                    <a:lnTo>
                      <a:pt x="210" y="442"/>
                    </a:lnTo>
                    <a:lnTo>
                      <a:pt x="208" y="443"/>
                    </a:lnTo>
                    <a:lnTo>
                      <a:pt x="206" y="444"/>
                    </a:lnTo>
                    <a:lnTo>
                      <a:pt x="203" y="445"/>
                    </a:lnTo>
                    <a:lnTo>
                      <a:pt x="201" y="446"/>
                    </a:lnTo>
                    <a:lnTo>
                      <a:pt x="199" y="447"/>
                    </a:lnTo>
                    <a:lnTo>
                      <a:pt x="196" y="448"/>
                    </a:lnTo>
                    <a:lnTo>
                      <a:pt x="184" y="462"/>
                    </a:lnTo>
                    <a:lnTo>
                      <a:pt x="179" y="466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1" y="485"/>
                    </a:lnTo>
                    <a:lnTo>
                      <a:pt x="169" y="492"/>
                    </a:lnTo>
                    <a:lnTo>
                      <a:pt x="167" y="499"/>
                    </a:lnTo>
                    <a:lnTo>
                      <a:pt x="163" y="505"/>
                    </a:lnTo>
                    <a:lnTo>
                      <a:pt x="158" y="510"/>
                    </a:lnTo>
                    <a:lnTo>
                      <a:pt x="157" y="511"/>
                    </a:lnTo>
                    <a:lnTo>
                      <a:pt x="156" y="511"/>
                    </a:lnTo>
                    <a:lnTo>
                      <a:pt x="154" y="511"/>
                    </a:lnTo>
                    <a:lnTo>
                      <a:pt x="153" y="511"/>
                    </a:lnTo>
                    <a:lnTo>
                      <a:pt x="146" y="508"/>
                    </a:lnTo>
                    <a:lnTo>
                      <a:pt x="142" y="503"/>
                    </a:lnTo>
                    <a:lnTo>
                      <a:pt x="140" y="499"/>
                    </a:lnTo>
                    <a:lnTo>
                      <a:pt x="138" y="493"/>
                    </a:lnTo>
                    <a:lnTo>
                      <a:pt x="137" y="488"/>
                    </a:lnTo>
                    <a:lnTo>
                      <a:pt x="136" y="482"/>
                    </a:lnTo>
                    <a:lnTo>
                      <a:pt x="135" y="476"/>
                    </a:lnTo>
                    <a:lnTo>
                      <a:pt x="134" y="470"/>
                    </a:lnTo>
                    <a:lnTo>
                      <a:pt x="134" y="465"/>
                    </a:lnTo>
                    <a:lnTo>
                      <a:pt x="133" y="459"/>
                    </a:lnTo>
                    <a:lnTo>
                      <a:pt x="131" y="454"/>
                    </a:lnTo>
                    <a:lnTo>
                      <a:pt x="129" y="448"/>
                    </a:lnTo>
                    <a:lnTo>
                      <a:pt x="128" y="443"/>
                    </a:lnTo>
                    <a:lnTo>
                      <a:pt x="126" y="437"/>
                    </a:lnTo>
                    <a:lnTo>
                      <a:pt x="124" y="432"/>
                    </a:lnTo>
                    <a:lnTo>
                      <a:pt x="122" y="427"/>
                    </a:lnTo>
                    <a:lnTo>
                      <a:pt x="119" y="422"/>
                    </a:lnTo>
                    <a:lnTo>
                      <a:pt x="117" y="417"/>
                    </a:lnTo>
                    <a:lnTo>
                      <a:pt x="114" y="413"/>
                    </a:lnTo>
                    <a:lnTo>
                      <a:pt x="112" y="408"/>
                    </a:lnTo>
                    <a:lnTo>
                      <a:pt x="109" y="404"/>
                    </a:lnTo>
                    <a:lnTo>
                      <a:pt x="106" y="399"/>
                    </a:lnTo>
                    <a:lnTo>
                      <a:pt x="103" y="395"/>
                    </a:lnTo>
                    <a:lnTo>
                      <a:pt x="99" y="391"/>
                    </a:lnTo>
                    <a:lnTo>
                      <a:pt x="96" y="387"/>
                    </a:lnTo>
                    <a:lnTo>
                      <a:pt x="90" y="383"/>
                    </a:lnTo>
                    <a:lnTo>
                      <a:pt x="83" y="380"/>
                    </a:lnTo>
                    <a:lnTo>
                      <a:pt x="78" y="376"/>
                    </a:lnTo>
                    <a:lnTo>
                      <a:pt x="72" y="372"/>
                    </a:lnTo>
                    <a:lnTo>
                      <a:pt x="66" y="368"/>
                    </a:lnTo>
                    <a:lnTo>
                      <a:pt x="59" y="364"/>
                    </a:lnTo>
                    <a:lnTo>
                      <a:pt x="53" y="360"/>
                    </a:lnTo>
                    <a:lnTo>
                      <a:pt x="47" y="357"/>
                    </a:lnTo>
                    <a:lnTo>
                      <a:pt x="42" y="352"/>
                    </a:lnTo>
                    <a:lnTo>
                      <a:pt x="36" y="348"/>
                    </a:lnTo>
                    <a:lnTo>
                      <a:pt x="30" y="344"/>
                    </a:lnTo>
                    <a:lnTo>
                      <a:pt x="26" y="339"/>
                    </a:lnTo>
                    <a:lnTo>
                      <a:pt x="21" y="334"/>
                    </a:lnTo>
                    <a:lnTo>
                      <a:pt x="16" y="328"/>
                    </a:lnTo>
                    <a:lnTo>
                      <a:pt x="11" y="322"/>
                    </a:lnTo>
                    <a:lnTo>
                      <a:pt x="7" y="316"/>
                    </a:lnTo>
                    <a:lnTo>
                      <a:pt x="6" y="314"/>
                    </a:lnTo>
                    <a:lnTo>
                      <a:pt x="4" y="313"/>
                    </a:lnTo>
                    <a:lnTo>
                      <a:pt x="3" y="312"/>
                    </a:lnTo>
                    <a:lnTo>
                      <a:pt x="1" y="311"/>
                    </a:lnTo>
                    <a:lnTo>
                      <a:pt x="0" y="309"/>
                    </a:lnTo>
                    <a:lnTo>
                      <a:pt x="0" y="305"/>
                    </a:lnTo>
                    <a:lnTo>
                      <a:pt x="1" y="301"/>
                    </a:lnTo>
                    <a:lnTo>
                      <a:pt x="1" y="298"/>
                    </a:lnTo>
                    <a:lnTo>
                      <a:pt x="3" y="295"/>
                    </a:lnTo>
                    <a:lnTo>
                      <a:pt x="4" y="292"/>
                    </a:lnTo>
                    <a:lnTo>
                      <a:pt x="6" y="289"/>
                    </a:lnTo>
                    <a:lnTo>
                      <a:pt x="8" y="286"/>
                    </a:lnTo>
                    <a:lnTo>
                      <a:pt x="12" y="280"/>
                    </a:lnTo>
                    <a:lnTo>
                      <a:pt x="16" y="274"/>
                    </a:lnTo>
                    <a:lnTo>
                      <a:pt x="21" y="270"/>
                    </a:lnTo>
                    <a:lnTo>
                      <a:pt x="26" y="265"/>
                    </a:lnTo>
                    <a:lnTo>
                      <a:pt x="30" y="261"/>
                    </a:lnTo>
                    <a:lnTo>
                      <a:pt x="36" y="258"/>
                    </a:lnTo>
                    <a:lnTo>
                      <a:pt x="42" y="254"/>
                    </a:lnTo>
                    <a:lnTo>
                      <a:pt x="47" y="251"/>
                    </a:lnTo>
                    <a:lnTo>
                      <a:pt x="50" y="248"/>
                    </a:lnTo>
                    <a:lnTo>
                      <a:pt x="53" y="246"/>
                    </a:lnTo>
                    <a:lnTo>
                      <a:pt x="55" y="244"/>
                    </a:lnTo>
                    <a:lnTo>
                      <a:pt x="57" y="244"/>
                    </a:lnTo>
                    <a:lnTo>
                      <a:pt x="67" y="219"/>
                    </a:lnTo>
                    <a:lnTo>
                      <a:pt x="81" y="197"/>
                    </a:lnTo>
                    <a:lnTo>
                      <a:pt x="83" y="189"/>
                    </a:lnTo>
                    <a:lnTo>
                      <a:pt x="84" y="180"/>
                    </a:lnTo>
                    <a:lnTo>
                      <a:pt x="84" y="170"/>
                    </a:lnTo>
                    <a:lnTo>
                      <a:pt x="84" y="159"/>
                    </a:lnTo>
                    <a:lnTo>
                      <a:pt x="81" y="149"/>
                    </a:lnTo>
                    <a:lnTo>
                      <a:pt x="79" y="140"/>
                    </a:lnTo>
                    <a:lnTo>
                      <a:pt x="74" y="131"/>
                    </a:lnTo>
                    <a:lnTo>
                      <a:pt x="67" y="126"/>
                    </a:lnTo>
                    <a:lnTo>
                      <a:pt x="64" y="121"/>
                    </a:lnTo>
                    <a:lnTo>
                      <a:pt x="60" y="116"/>
                    </a:lnTo>
                    <a:lnTo>
                      <a:pt x="55" y="112"/>
                    </a:lnTo>
                    <a:lnTo>
                      <a:pt x="50" y="108"/>
                    </a:lnTo>
                    <a:lnTo>
                      <a:pt x="46" y="103"/>
                    </a:lnTo>
                    <a:lnTo>
                      <a:pt x="41" y="97"/>
                    </a:lnTo>
                    <a:lnTo>
                      <a:pt x="37" y="90"/>
                    </a:lnTo>
                    <a:lnTo>
                      <a:pt x="35" y="82"/>
                    </a:lnTo>
                    <a:lnTo>
                      <a:pt x="37" y="76"/>
                    </a:lnTo>
                    <a:lnTo>
                      <a:pt x="41" y="71"/>
                    </a:lnTo>
                    <a:lnTo>
                      <a:pt x="45" y="66"/>
                    </a:lnTo>
                    <a:lnTo>
                      <a:pt x="48" y="61"/>
                    </a:lnTo>
                    <a:lnTo>
                      <a:pt x="53" y="56"/>
                    </a:lnTo>
                    <a:lnTo>
                      <a:pt x="56" y="52"/>
                    </a:lnTo>
                    <a:lnTo>
                      <a:pt x="60" y="47"/>
                    </a:lnTo>
                    <a:lnTo>
                      <a:pt x="63" y="43"/>
                    </a:lnTo>
                    <a:lnTo>
                      <a:pt x="76" y="39"/>
                    </a:lnTo>
                    <a:lnTo>
                      <a:pt x="84" y="35"/>
                    </a:lnTo>
                    <a:lnTo>
                      <a:pt x="89" y="29"/>
                    </a:lnTo>
                    <a:lnTo>
                      <a:pt x="93" y="24"/>
                    </a:lnTo>
                    <a:lnTo>
                      <a:pt x="94" y="19"/>
                    </a:lnTo>
                    <a:lnTo>
                      <a:pt x="95" y="14"/>
                    </a:lnTo>
                    <a:lnTo>
                      <a:pt x="96" y="9"/>
                    </a:lnTo>
                    <a:lnTo>
                      <a:pt x="99" y="4"/>
                    </a:lnTo>
                    <a:lnTo>
                      <a:pt x="111" y="0"/>
                    </a:lnTo>
                    <a:lnTo>
                      <a:pt x="114" y="3"/>
                    </a:lnTo>
                    <a:lnTo>
                      <a:pt x="118" y="5"/>
                    </a:lnTo>
                    <a:lnTo>
                      <a:pt x="122" y="8"/>
                    </a:lnTo>
                    <a:lnTo>
                      <a:pt x="126" y="11"/>
                    </a:lnTo>
                    <a:lnTo>
                      <a:pt x="130" y="15"/>
                    </a:lnTo>
                    <a:lnTo>
                      <a:pt x="134" y="19"/>
                    </a:lnTo>
                    <a:lnTo>
                      <a:pt x="138" y="23"/>
                    </a:lnTo>
                    <a:lnTo>
                      <a:pt x="142" y="27"/>
                    </a:lnTo>
                    <a:lnTo>
                      <a:pt x="145" y="33"/>
                    </a:lnTo>
                    <a:lnTo>
                      <a:pt x="149" y="38"/>
                    </a:lnTo>
                    <a:lnTo>
                      <a:pt x="153" y="43"/>
                    </a:lnTo>
                    <a:lnTo>
                      <a:pt x="156" y="51"/>
                    </a:lnTo>
                    <a:lnTo>
                      <a:pt x="159" y="58"/>
                    </a:lnTo>
                    <a:lnTo>
                      <a:pt x="161" y="66"/>
                    </a:lnTo>
                    <a:lnTo>
                      <a:pt x="162" y="75"/>
                    </a:lnTo>
                    <a:lnTo>
                      <a:pt x="164" y="85"/>
                    </a:lnTo>
                  </a:path>
                </a:pathLst>
              </a:custGeom>
              <a:grpFill/>
              <a:ln w="3175">
                <a:solidFill>
                  <a:schemeClr val="accent6"/>
                </a:solidFill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06">
                <a:extLst>
                  <a:ext uri="{FF2B5EF4-FFF2-40B4-BE49-F238E27FC236}">
                    <a16:creationId xmlns:a16="http://schemas.microsoft.com/office/drawing/2014/main" id="{991EB0EB-955D-C942-B932-25DF3C6D5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01" y="152509"/>
                <a:ext cx="201864" cy="306276"/>
              </a:xfrm>
              <a:custGeom>
                <a:avLst/>
                <a:gdLst>
                  <a:gd name="T0" fmla="*/ 2147483647 w 145"/>
                  <a:gd name="T1" fmla="*/ 2147483647 h 220"/>
                  <a:gd name="T2" fmla="*/ 2147483647 w 145"/>
                  <a:gd name="T3" fmla="*/ 2147483647 h 220"/>
                  <a:gd name="T4" fmla="*/ 2147483647 w 145"/>
                  <a:gd name="T5" fmla="*/ 2147483647 h 220"/>
                  <a:gd name="T6" fmla="*/ 2147483647 w 145"/>
                  <a:gd name="T7" fmla="*/ 2147483647 h 220"/>
                  <a:gd name="T8" fmla="*/ 2147483647 w 145"/>
                  <a:gd name="T9" fmla="*/ 2147483647 h 220"/>
                  <a:gd name="T10" fmla="*/ 2147483647 w 145"/>
                  <a:gd name="T11" fmla="*/ 2147483647 h 220"/>
                  <a:gd name="T12" fmla="*/ 2147483647 w 145"/>
                  <a:gd name="T13" fmla="*/ 2147483647 h 220"/>
                  <a:gd name="T14" fmla="*/ 2147483647 w 145"/>
                  <a:gd name="T15" fmla="*/ 2147483647 h 220"/>
                  <a:gd name="T16" fmla="*/ 2147483647 w 145"/>
                  <a:gd name="T17" fmla="*/ 2147483647 h 220"/>
                  <a:gd name="T18" fmla="*/ 2147483647 w 145"/>
                  <a:gd name="T19" fmla="*/ 2147483647 h 220"/>
                  <a:gd name="T20" fmla="*/ 2147483647 w 145"/>
                  <a:gd name="T21" fmla="*/ 2147483647 h 220"/>
                  <a:gd name="T22" fmla="*/ 2147483647 w 145"/>
                  <a:gd name="T23" fmla="*/ 2147483647 h 220"/>
                  <a:gd name="T24" fmla="*/ 2147483647 w 145"/>
                  <a:gd name="T25" fmla="*/ 2147483647 h 220"/>
                  <a:gd name="T26" fmla="*/ 2147483647 w 145"/>
                  <a:gd name="T27" fmla="*/ 2147483647 h 220"/>
                  <a:gd name="T28" fmla="*/ 2147483647 w 145"/>
                  <a:gd name="T29" fmla="*/ 2147483647 h 220"/>
                  <a:gd name="T30" fmla="*/ 2147483647 w 145"/>
                  <a:gd name="T31" fmla="*/ 2147483647 h 220"/>
                  <a:gd name="T32" fmla="*/ 2147483647 w 145"/>
                  <a:gd name="T33" fmla="*/ 2147483647 h 220"/>
                  <a:gd name="T34" fmla="*/ 2147483647 w 145"/>
                  <a:gd name="T35" fmla="*/ 2147483647 h 220"/>
                  <a:gd name="T36" fmla="*/ 2147483647 w 145"/>
                  <a:gd name="T37" fmla="*/ 2147483647 h 220"/>
                  <a:gd name="T38" fmla="*/ 2147483647 w 145"/>
                  <a:gd name="T39" fmla="*/ 2147483647 h 220"/>
                  <a:gd name="T40" fmla="*/ 2147483647 w 145"/>
                  <a:gd name="T41" fmla="*/ 2147483647 h 220"/>
                  <a:gd name="T42" fmla="*/ 2147483647 w 145"/>
                  <a:gd name="T43" fmla="*/ 2147483647 h 220"/>
                  <a:gd name="T44" fmla="*/ 2147483647 w 145"/>
                  <a:gd name="T45" fmla="*/ 2147483647 h 220"/>
                  <a:gd name="T46" fmla="*/ 2147483647 w 145"/>
                  <a:gd name="T47" fmla="*/ 2147483647 h 220"/>
                  <a:gd name="T48" fmla="*/ 2147483647 w 145"/>
                  <a:gd name="T49" fmla="*/ 2147483647 h 220"/>
                  <a:gd name="T50" fmla="*/ 2147483647 w 145"/>
                  <a:gd name="T51" fmla="*/ 2147483647 h 220"/>
                  <a:gd name="T52" fmla="*/ 2147483647 w 145"/>
                  <a:gd name="T53" fmla="*/ 2147483647 h 220"/>
                  <a:gd name="T54" fmla="*/ 2147483647 w 145"/>
                  <a:gd name="T55" fmla="*/ 2147483647 h 220"/>
                  <a:gd name="T56" fmla="*/ 2147483647 w 145"/>
                  <a:gd name="T57" fmla="*/ 2147483647 h 220"/>
                  <a:gd name="T58" fmla="*/ 0 w 145"/>
                  <a:gd name="T59" fmla="*/ 2147483647 h 220"/>
                  <a:gd name="T60" fmla="*/ 2147483647 w 145"/>
                  <a:gd name="T61" fmla="*/ 2147483647 h 220"/>
                  <a:gd name="T62" fmla="*/ 2147483647 w 145"/>
                  <a:gd name="T63" fmla="*/ 2147483647 h 220"/>
                  <a:gd name="T64" fmla="*/ 2147483647 w 145"/>
                  <a:gd name="T65" fmla="*/ 2147483647 h 220"/>
                  <a:gd name="T66" fmla="*/ 2147483647 w 145"/>
                  <a:gd name="T67" fmla="*/ 2147483647 h 220"/>
                  <a:gd name="T68" fmla="*/ 2147483647 w 145"/>
                  <a:gd name="T69" fmla="*/ 2147483647 h 220"/>
                  <a:gd name="T70" fmla="*/ 2147483647 w 145"/>
                  <a:gd name="T71" fmla="*/ 2147483647 h 220"/>
                  <a:gd name="T72" fmla="*/ 2147483647 w 145"/>
                  <a:gd name="T73" fmla="*/ 0 h 220"/>
                  <a:gd name="T74" fmla="*/ 2147483647 w 145"/>
                  <a:gd name="T75" fmla="*/ 2147483647 h 2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5"/>
                  <a:gd name="T115" fmla="*/ 0 h 220"/>
                  <a:gd name="T116" fmla="*/ 145 w 145"/>
                  <a:gd name="T117" fmla="*/ 220 h 2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5" h="220">
                    <a:moveTo>
                      <a:pt x="96" y="2"/>
                    </a:moveTo>
                    <a:lnTo>
                      <a:pt x="96" y="2"/>
                    </a:lnTo>
                    <a:lnTo>
                      <a:pt x="96" y="3"/>
                    </a:lnTo>
                    <a:lnTo>
                      <a:pt x="97" y="11"/>
                    </a:lnTo>
                    <a:lnTo>
                      <a:pt x="100" y="18"/>
                    </a:lnTo>
                    <a:lnTo>
                      <a:pt x="102" y="23"/>
                    </a:lnTo>
                    <a:lnTo>
                      <a:pt x="106" y="29"/>
                    </a:lnTo>
                    <a:lnTo>
                      <a:pt x="109" y="34"/>
                    </a:lnTo>
                    <a:lnTo>
                      <a:pt x="114" y="38"/>
                    </a:lnTo>
                    <a:lnTo>
                      <a:pt x="119" y="43"/>
                    </a:lnTo>
                    <a:lnTo>
                      <a:pt x="124" y="48"/>
                    </a:lnTo>
                    <a:lnTo>
                      <a:pt x="129" y="53"/>
                    </a:lnTo>
                    <a:lnTo>
                      <a:pt x="132" y="57"/>
                    </a:lnTo>
                    <a:lnTo>
                      <a:pt x="137" y="63"/>
                    </a:lnTo>
                    <a:lnTo>
                      <a:pt x="140" y="70"/>
                    </a:lnTo>
                    <a:lnTo>
                      <a:pt x="142" y="78"/>
                    </a:lnTo>
                    <a:lnTo>
                      <a:pt x="143" y="87"/>
                    </a:lnTo>
                    <a:lnTo>
                      <a:pt x="144" y="97"/>
                    </a:lnTo>
                    <a:lnTo>
                      <a:pt x="142" y="109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2" y="129"/>
                    </a:lnTo>
                    <a:lnTo>
                      <a:pt x="130" y="138"/>
                    </a:lnTo>
                    <a:lnTo>
                      <a:pt x="125" y="147"/>
                    </a:lnTo>
                    <a:lnTo>
                      <a:pt x="120" y="155"/>
                    </a:lnTo>
                    <a:lnTo>
                      <a:pt x="115" y="163"/>
                    </a:lnTo>
                    <a:lnTo>
                      <a:pt x="108" y="168"/>
                    </a:lnTo>
                    <a:lnTo>
                      <a:pt x="99" y="173"/>
                    </a:lnTo>
                    <a:lnTo>
                      <a:pt x="91" y="179"/>
                    </a:lnTo>
                    <a:lnTo>
                      <a:pt x="84" y="187"/>
                    </a:lnTo>
                    <a:lnTo>
                      <a:pt x="77" y="194"/>
                    </a:lnTo>
                    <a:lnTo>
                      <a:pt x="71" y="201"/>
                    </a:lnTo>
                    <a:lnTo>
                      <a:pt x="65" y="208"/>
                    </a:lnTo>
                    <a:lnTo>
                      <a:pt x="60" y="214"/>
                    </a:lnTo>
                    <a:lnTo>
                      <a:pt x="54" y="219"/>
                    </a:lnTo>
                    <a:lnTo>
                      <a:pt x="47" y="217"/>
                    </a:lnTo>
                    <a:lnTo>
                      <a:pt x="42" y="212"/>
                    </a:lnTo>
                    <a:lnTo>
                      <a:pt x="38" y="205"/>
                    </a:lnTo>
                    <a:lnTo>
                      <a:pt x="36" y="198"/>
                    </a:lnTo>
                    <a:lnTo>
                      <a:pt x="35" y="189"/>
                    </a:lnTo>
                    <a:lnTo>
                      <a:pt x="35" y="180"/>
                    </a:lnTo>
                    <a:lnTo>
                      <a:pt x="35" y="172"/>
                    </a:lnTo>
                    <a:lnTo>
                      <a:pt x="36" y="165"/>
                    </a:lnTo>
                    <a:lnTo>
                      <a:pt x="36" y="164"/>
                    </a:lnTo>
                    <a:lnTo>
                      <a:pt x="37" y="160"/>
                    </a:lnTo>
                    <a:lnTo>
                      <a:pt x="37" y="156"/>
                    </a:lnTo>
                    <a:lnTo>
                      <a:pt x="38" y="150"/>
                    </a:lnTo>
                    <a:lnTo>
                      <a:pt x="38" y="143"/>
                    </a:lnTo>
                    <a:lnTo>
                      <a:pt x="37" y="137"/>
                    </a:lnTo>
                    <a:lnTo>
                      <a:pt x="37" y="129"/>
                    </a:lnTo>
                    <a:lnTo>
                      <a:pt x="37" y="122"/>
                    </a:lnTo>
                    <a:lnTo>
                      <a:pt x="36" y="114"/>
                    </a:lnTo>
                    <a:lnTo>
                      <a:pt x="36" y="107"/>
                    </a:lnTo>
                    <a:lnTo>
                      <a:pt x="35" y="100"/>
                    </a:lnTo>
                    <a:lnTo>
                      <a:pt x="34" y="92"/>
                    </a:lnTo>
                    <a:lnTo>
                      <a:pt x="32" y="87"/>
                    </a:lnTo>
                    <a:lnTo>
                      <a:pt x="30" y="81"/>
                    </a:lnTo>
                    <a:lnTo>
                      <a:pt x="28" y="76"/>
                    </a:lnTo>
                    <a:lnTo>
                      <a:pt x="26" y="73"/>
                    </a:lnTo>
                    <a:lnTo>
                      <a:pt x="0" y="55"/>
                    </a:lnTo>
                    <a:lnTo>
                      <a:pt x="13" y="52"/>
                    </a:lnTo>
                    <a:lnTo>
                      <a:pt x="25" y="48"/>
                    </a:lnTo>
                    <a:lnTo>
                      <a:pt x="35" y="43"/>
                    </a:lnTo>
                    <a:lnTo>
                      <a:pt x="43" y="38"/>
                    </a:lnTo>
                    <a:lnTo>
                      <a:pt x="51" y="33"/>
                    </a:lnTo>
                    <a:lnTo>
                      <a:pt x="57" y="28"/>
                    </a:lnTo>
                    <a:lnTo>
                      <a:pt x="62" y="23"/>
                    </a:lnTo>
                    <a:lnTo>
                      <a:pt x="67" y="18"/>
                    </a:lnTo>
                    <a:lnTo>
                      <a:pt x="71" y="14"/>
                    </a:lnTo>
                    <a:lnTo>
                      <a:pt x="75" y="10"/>
                    </a:lnTo>
                    <a:lnTo>
                      <a:pt x="78" y="6"/>
                    </a:lnTo>
                    <a:lnTo>
                      <a:pt x="81" y="3"/>
                    </a:lnTo>
                    <a:lnTo>
                      <a:pt x="84" y="1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5" y="1"/>
                    </a:lnTo>
                    <a:lnTo>
                      <a:pt x="96" y="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10">
                <a:extLst>
                  <a:ext uri="{FF2B5EF4-FFF2-40B4-BE49-F238E27FC236}">
                    <a16:creationId xmlns:a16="http://schemas.microsoft.com/office/drawing/2014/main" id="{4F39A1E1-3929-8140-876D-C7F66FF8D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70" y="249158"/>
                <a:ext cx="739239" cy="664062"/>
              </a:xfrm>
              <a:custGeom>
                <a:avLst/>
                <a:gdLst>
                  <a:gd name="T0" fmla="*/ 2147483647 w 530"/>
                  <a:gd name="T1" fmla="*/ 0 h 477"/>
                  <a:gd name="T2" fmla="*/ 2147483647 w 530"/>
                  <a:gd name="T3" fmla="*/ 2147483647 h 477"/>
                  <a:gd name="T4" fmla="*/ 2147483647 w 530"/>
                  <a:gd name="T5" fmla="*/ 2147483647 h 477"/>
                  <a:gd name="T6" fmla="*/ 2147483647 w 530"/>
                  <a:gd name="T7" fmla="*/ 2147483647 h 477"/>
                  <a:gd name="T8" fmla="*/ 2147483647 w 530"/>
                  <a:gd name="T9" fmla="*/ 2147483647 h 477"/>
                  <a:gd name="T10" fmla="*/ 2147483647 w 530"/>
                  <a:gd name="T11" fmla="*/ 2147483647 h 477"/>
                  <a:gd name="T12" fmla="*/ 2147483647 w 530"/>
                  <a:gd name="T13" fmla="*/ 2147483647 h 477"/>
                  <a:gd name="T14" fmla="*/ 2147483647 w 530"/>
                  <a:gd name="T15" fmla="*/ 2147483647 h 477"/>
                  <a:gd name="T16" fmla="*/ 2147483647 w 530"/>
                  <a:gd name="T17" fmla="*/ 2147483647 h 477"/>
                  <a:gd name="T18" fmla="*/ 2147483647 w 530"/>
                  <a:gd name="T19" fmla="*/ 2147483647 h 477"/>
                  <a:gd name="T20" fmla="*/ 2147483647 w 530"/>
                  <a:gd name="T21" fmla="*/ 2147483647 h 477"/>
                  <a:gd name="T22" fmla="*/ 2147483647 w 530"/>
                  <a:gd name="T23" fmla="*/ 2147483647 h 477"/>
                  <a:gd name="T24" fmla="*/ 2147483647 w 530"/>
                  <a:gd name="T25" fmla="*/ 2147483647 h 477"/>
                  <a:gd name="T26" fmla="*/ 2147483647 w 530"/>
                  <a:gd name="T27" fmla="*/ 2147483647 h 477"/>
                  <a:gd name="T28" fmla="*/ 2147483647 w 530"/>
                  <a:gd name="T29" fmla="*/ 2147483647 h 477"/>
                  <a:gd name="T30" fmla="*/ 2147483647 w 530"/>
                  <a:gd name="T31" fmla="*/ 2147483647 h 477"/>
                  <a:gd name="T32" fmla="*/ 2147483647 w 530"/>
                  <a:gd name="T33" fmla="*/ 2147483647 h 477"/>
                  <a:gd name="T34" fmla="*/ 2147483647 w 530"/>
                  <a:gd name="T35" fmla="*/ 2147483647 h 477"/>
                  <a:gd name="T36" fmla="*/ 2147483647 w 530"/>
                  <a:gd name="T37" fmla="*/ 2147483647 h 477"/>
                  <a:gd name="T38" fmla="*/ 2147483647 w 530"/>
                  <a:gd name="T39" fmla="*/ 2147483647 h 477"/>
                  <a:gd name="T40" fmla="*/ 2147483647 w 530"/>
                  <a:gd name="T41" fmla="*/ 2147483647 h 477"/>
                  <a:gd name="T42" fmla="*/ 2147483647 w 530"/>
                  <a:gd name="T43" fmla="*/ 2147483647 h 477"/>
                  <a:gd name="T44" fmla="*/ 2147483647 w 530"/>
                  <a:gd name="T45" fmla="*/ 2147483647 h 477"/>
                  <a:gd name="T46" fmla="*/ 2147483647 w 530"/>
                  <a:gd name="T47" fmla="*/ 2147483647 h 477"/>
                  <a:gd name="T48" fmla="*/ 2147483647 w 530"/>
                  <a:gd name="T49" fmla="*/ 2147483647 h 477"/>
                  <a:gd name="T50" fmla="*/ 2147483647 w 530"/>
                  <a:gd name="T51" fmla="*/ 2147483647 h 477"/>
                  <a:gd name="T52" fmla="*/ 2147483647 w 530"/>
                  <a:gd name="T53" fmla="*/ 2147483647 h 477"/>
                  <a:gd name="T54" fmla="*/ 2147483647 w 530"/>
                  <a:gd name="T55" fmla="*/ 2147483647 h 477"/>
                  <a:gd name="T56" fmla="*/ 2147483647 w 530"/>
                  <a:gd name="T57" fmla="*/ 2147483647 h 477"/>
                  <a:gd name="T58" fmla="*/ 2147483647 w 530"/>
                  <a:gd name="T59" fmla="*/ 2147483647 h 477"/>
                  <a:gd name="T60" fmla="*/ 2147483647 w 530"/>
                  <a:gd name="T61" fmla="*/ 2147483647 h 477"/>
                  <a:gd name="T62" fmla="*/ 2147483647 w 530"/>
                  <a:gd name="T63" fmla="*/ 2147483647 h 477"/>
                  <a:gd name="T64" fmla="*/ 2147483647 w 530"/>
                  <a:gd name="T65" fmla="*/ 2147483647 h 477"/>
                  <a:gd name="T66" fmla="*/ 2147483647 w 530"/>
                  <a:gd name="T67" fmla="*/ 2147483647 h 477"/>
                  <a:gd name="T68" fmla="*/ 2147483647 w 530"/>
                  <a:gd name="T69" fmla="*/ 2147483647 h 477"/>
                  <a:gd name="T70" fmla="*/ 2147483647 w 530"/>
                  <a:gd name="T71" fmla="*/ 2147483647 h 477"/>
                  <a:gd name="T72" fmla="*/ 2147483647 w 530"/>
                  <a:gd name="T73" fmla="*/ 2147483647 h 477"/>
                  <a:gd name="T74" fmla="*/ 2147483647 w 530"/>
                  <a:gd name="T75" fmla="*/ 2147483647 h 477"/>
                  <a:gd name="T76" fmla="*/ 2147483647 w 530"/>
                  <a:gd name="T77" fmla="*/ 2147483647 h 477"/>
                  <a:gd name="T78" fmla="*/ 2147483647 w 530"/>
                  <a:gd name="T79" fmla="*/ 2147483647 h 477"/>
                  <a:gd name="T80" fmla="*/ 2147483647 w 530"/>
                  <a:gd name="T81" fmla="*/ 2147483647 h 477"/>
                  <a:gd name="T82" fmla="*/ 2147483647 w 530"/>
                  <a:gd name="T83" fmla="*/ 2147483647 h 477"/>
                  <a:gd name="T84" fmla="*/ 2147483647 w 530"/>
                  <a:gd name="T85" fmla="*/ 2147483647 h 477"/>
                  <a:gd name="T86" fmla="*/ 2147483647 w 530"/>
                  <a:gd name="T87" fmla="*/ 2147483647 h 477"/>
                  <a:gd name="T88" fmla="*/ 2147483647 w 530"/>
                  <a:gd name="T89" fmla="*/ 2147483647 h 477"/>
                  <a:gd name="T90" fmla="*/ 2147483647 w 530"/>
                  <a:gd name="T91" fmla="*/ 2147483647 h 477"/>
                  <a:gd name="T92" fmla="*/ 2147483647 w 530"/>
                  <a:gd name="T93" fmla="*/ 2147483647 h 477"/>
                  <a:gd name="T94" fmla="*/ 2147483647 w 530"/>
                  <a:gd name="T95" fmla="*/ 2147483647 h 477"/>
                  <a:gd name="T96" fmla="*/ 2147483647 w 530"/>
                  <a:gd name="T97" fmla="*/ 2147483647 h 477"/>
                  <a:gd name="T98" fmla="*/ 2147483647 w 530"/>
                  <a:gd name="T99" fmla="*/ 2147483647 h 4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0"/>
                  <a:gd name="T151" fmla="*/ 0 h 477"/>
                  <a:gd name="T152" fmla="*/ 530 w 530"/>
                  <a:gd name="T153" fmla="*/ 477 h 47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0" h="477">
                    <a:moveTo>
                      <a:pt x="299" y="20"/>
                    </a:moveTo>
                    <a:lnTo>
                      <a:pt x="314" y="9"/>
                    </a:lnTo>
                    <a:lnTo>
                      <a:pt x="326" y="2"/>
                    </a:lnTo>
                    <a:lnTo>
                      <a:pt x="335" y="0"/>
                    </a:lnTo>
                    <a:lnTo>
                      <a:pt x="343" y="1"/>
                    </a:lnTo>
                    <a:lnTo>
                      <a:pt x="349" y="4"/>
                    </a:lnTo>
                    <a:lnTo>
                      <a:pt x="353" y="8"/>
                    </a:lnTo>
                    <a:lnTo>
                      <a:pt x="358" y="11"/>
                    </a:lnTo>
                    <a:lnTo>
                      <a:pt x="362" y="15"/>
                    </a:lnTo>
                    <a:lnTo>
                      <a:pt x="363" y="18"/>
                    </a:lnTo>
                    <a:lnTo>
                      <a:pt x="364" y="22"/>
                    </a:lnTo>
                    <a:lnTo>
                      <a:pt x="365" y="27"/>
                    </a:lnTo>
                    <a:lnTo>
                      <a:pt x="367" y="32"/>
                    </a:lnTo>
                    <a:lnTo>
                      <a:pt x="368" y="38"/>
                    </a:lnTo>
                    <a:lnTo>
                      <a:pt x="369" y="44"/>
                    </a:lnTo>
                    <a:lnTo>
                      <a:pt x="370" y="50"/>
                    </a:lnTo>
                    <a:lnTo>
                      <a:pt x="371" y="57"/>
                    </a:lnTo>
                    <a:lnTo>
                      <a:pt x="371" y="64"/>
                    </a:lnTo>
                    <a:lnTo>
                      <a:pt x="371" y="72"/>
                    </a:lnTo>
                    <a:lnTo>
                      <a:pt x="371" y="79"/>
                    </a:lnTo>
                    <a:lnTo>
                      <a:pt x="371" y="86"/>
                    </a:lnTo>
                    <a:lnTo>
                      <a:pt x="370" y="94"/>
                    </a:lnTo>
                    <a:lnTo>
                      <a:pt x="368" y="101"/>
                    </a:lnTo>
                    <a:lnTo>
                      <a:pt x="367" y="108"/>
                    </a:lnTo>
                    <a:lnTo>
                      <a:pt x="364" y="115"/>
                    </a:lnTo>
                    <a:lnTo>
                      <a:pt x="367" y="131"/>
                    </a:lnTo>
                    <a:lnTo>
                      <a:pt x="372" y="145"/>
                    </a:lnTo>
                    <a:lnTo>
                      <a:pt x="380" y="159"/>
                    </a:lnTo>
                    <a:lnTo>
                      <a:pt x="390" y="171"/>
                    </a:lnTo>
                    <a:lnTo>
                      <a:pt x="400" y="183"/>
                    </a:lnTo>
                    <a:lnTo>
                      <a:pt x="411" y="194"/>
                    </a:lnTo>
                    <a:lnTo>
                      <a:pt x="424" y="204"/>
                    </a:lnTo>
                    <a:lnTo>
                      <a:pt x="438" y="214"/>
                    </a:lnTo>
                    <a:lnTo>
                      <a:pt x="452" y="224"/>
                    </a:lnTo>
                    <a:lnTo>
                      <a:pt x="465" y="234"/>
                    </a:lnTo>
                    <a:lnTo>
                      <a:pt x="478" y="245"/>
                    </a:lnTo>
                    <a:lnTo>
                      <a:pt x="490" y="255"/>
                    </a:lnTo>
                    <a:lnTo>
                      <a:pt x="501" y="266"/>
                    </a:lnTo>
                    <a:lnTo>
                      <a:pt x="511" y="278"/>
                    </a:lnTo>
                    <a:lnTo>
                      <a:pt x="519" y="289"/>
                    </a:lnTo>
                    <a:lnTo>
                      <a:pt x="525" y="303"/>
                    </a:lnTo>
                    <a:lnTo>
                      <a:pt x="525" y="306"/>
                    </a:lnTo>
                    <a:lnTo>
                      <a:pt x="526" y="310"/>
                    </a:lnTo>
                    <a:lnTo>
                      <a:pt x="527" y="313"/>
                    </a:lnTo>
                    <a:lnTo>
                      <a:pt x="527" y="316"/>
                    </a:lnTo>
                    <a:lnTo>
                      <a:pt x="528" y="319"/>
                    </a:lnTo>
                    <a:lnTo>
                      <a:pt x="528" y="323"/>
                    </a:lnTo>
                    <a:lnTo>
                      <a:pt x="529" y="326"/>
                    </a:lnTo>
                    <a:lnTo>
                      <a:pt x="529" y="329"/>
                    </a:lnTo>
                    <a:lnTo>
                      <a:pt x="527" y="330"/>
                    </a:lnTo>
                    <a:lnTo>
                      <a:pt x="525" y="330"/>
                    </a:lnTo>
                    <a:lnTo>
                      <a:pt x="524" y="330"/>
                    </a:lnTo>
                    <a:lnTo>
                      <a:pt x="522" y="330"/>
                    </a:lnTo>
                    <a:lnTo>
                      <a:pt x="520" y="331"/>
                    </a:lnTo>
                    <a:lnTo>
                      <a:pt x="518" y="332"/>
                    </a:lnTo>
                    <a:lnTo>
                      <a:pt x="516" y="333"/>
                    </a:lnTo>
                    <a:lnTo>
                      <a:pt x="515" y="335"/>
                    </a:lnTo>
                    <a:lnTo>
                      <a:pt x="514" y="337"/>
                    </a:lnTo>
                    <a:lnTo>
                      <a:pt x="512" y="341"/>
                    </a:lnTo>
                    <a:lnTo>
                      <a:pt x="511" y="345"/>
                    </a:lnTo>
                    <a:lnTo>
                      <a:pt x="510" y="351"/>
                    </a:lnTo>
                    <a:lnTo>
                      <a:pt x="509" y="357"/>
                    </a:lnTo>
                    <a:lnTo>
                      <a:pt x="508" y="363"/>
                    </a:lnTo>
                    <a:lnTo>
                      <a:pt x="507" y="370"/>
                    </a:lnTo>
                    <a:lnTo>
                      <a:pt x="506" y="377"/>
                    </a:lnTo>
                    <a:lnTo>
                      <a:pt x="505" y="383"/>
                    </a:lnTo>
                    <a:lnTo>
                      <a:pt x="504" y="390"/>
                    </a:lnTo>
                    <a:lnTo>
                      <a:pt x="502" y="395"/>
                    </a:lnTo>
                    <a:lnTo>
                      <a:pt x="499" y="399"/>
                    </a:lnTo>
                    <a:lnTo>
                      <a:pt x="496" y="401"/>
                    </a:lnTo>
                    <a:lnTo>
                      <a:pt x="493" y="403"/>
                    </a:lnTo>
                    <a:lnTo>
                      <a:pt x="489" y="402"/>
                    </a:lnTo>
                    <a:lnTo>
                      <a:pt x="485" y="400"/>
                    </a:lnTo>
                    <a:lnTo>
                      <a:pt x="481" y="396"/>
                    </a:lnTo>
                    <a:lnTo>
                      <a:pt x="477" y="391"/>
                    </a:lnTo>
                    <a:lnTo>
                      <a:pt x="474" y="386"/>
                    </a:lnTo>
                    <a:lnTo>
                      <a:pt x="470" y="380"/>
                    </a:lnTo>
                    <a:lnTo>
                      <a:pt x="466" y="376"/>
                    </a:lnTo>
                    <a:lnTo>
                      <a:pt x="461" y="372"/>
                    </a:lnTo>
                    <a:lnTo>
                      <a:pt x="455" y="369"/>
                    </a:lnTo>
                    <a:lnTo>
                      <a:pt x="448" y="367"/>
                    </a:lnTo>
                    <a:lnTo>
                      <a:pt x="429" y="371"/>
                    </a:lnTo>
                    <a:lnTo>
                      <a:pt x="411" y="376"/>
                    </a:lnTo>
                    <a:lnTo>
                      <a:pt x="393" y="383"/>
                    </a:lnTo>
                    <a:lnTo>
                      <a:pt x="374" y="390"/>
                    </a:lnTo>
                    <a:lnTo>
                      <a:pt x="355" y="399"/>
                    </a:lnTo>
                    <a:lnTo>
                      <a:pt x="336" y="408"/>
                    </a:lnTo>
                    <a:lnTo>
                      <a:pt x="318" y="417"/>
                    </a:lnTo>
                    <a:lnTo>
                      <a:pt x="300" y="426"/>
                    </a:lnTo>
                    <a:lnTo>
                      <a:pt x="282" y="436"/>
                    </a:lnTo>
                    <a:lnTo>
                      <a:pt x="265" y="443"/>
                    </a:lnTo>
                    <a:lnTo>
                      <a:pt x="248" y="451"/>
                    </a:lnTo>
                    <a:lnTo>
                      <a:pt x="232" y="459"/>
                    </a:lnTo>
                    <a:lnTo>
                      <a:pt x="218" y="465"/>
                    </a:lnTo>
                    <a:lnTo>
                      <a:pt x="203" y="470"/>
                    </a:lnTo>
                    <a:lnTo>
                      <a:pt x="190" y="474"/>
                    </a:lnTo>
                    <a:lnTo>
                      <a:pt x="179" y="476"/>
                    </a:lnTo>
                    <a:lnTo>
                      <a:pt x="183" y="468"/>
                    </a:lnTo>
                    <a:lnTo>
                      <a:pt x="186" y="461"/>
                    </a:lnTo>
                    <a:lnTo>
                      <a:pt x="189" y="453"/>
                    </a:lnTo>
                    <a:lnTo>
                      <a:pt x="190" y="445"/>
                    </a:lnTo>
                    <a:lnTo>
                      <a:pt x="191" y="436"/>
                    </a:lnTo>
                    <a:lnTo>
                      <a:pt x="191" y="429"/>
                    </a:lnTo>
                    <a:lnTo>
                      <a:pt x="190" y="420"/>
                    </a:lnTo>
                    <a:lnTo>
                      <a:pt x="190" y="411"/>
                    </a:lnTo>
                    <a:lnTo>
                      <a:pt x="189" y="403"/>
                    </a:lnTo>
                    <a:lnTo>
                      <a:pt x="188" y="394"/>
                    </a:lnTo>
                    <a:lnTo>
                      <a:pt x="187" y="386"/>
                    </a:lnTo>
                    <a:lnTo>
                      <a:pt x="185" y="377"/>
                    </a:lnTo>
                    <a:lnTo>
                      <a:pt x="184" y="369"/>
                    </a:lnTo>
                    <a:lnTo>
                      <a:pt x="183" y="360"/>
                    </a:lnTo>
                    <a:lnTo>
                      <a:pt x="182" y="352"/>
                    </a:lnTo>
                    <a:lnTo>
                      <a:pt x="182" y="344"/>
                    </a:lnTo>
                    <a:lnTo>
                      <a:pt x="179" y="340"/>
                    </a:lnTo>
                    <a:lnTo>
                      <a:pt x="175" y="337"/>
                    </a:lnTo>
                    <a:lnTo>
                      <a:pt x="172" y="333"/>
                    </a:lnTo>
                    <a:lnTo>
                      <a:pt x="169" y="331"/>
                    </a:lnTo>
                    <a:lnTo>
                      <a:pt x="166" y="328"/>
                    </a:lnTo>
                    <a:lnTo>
                      <a:pt x="163" y="325"/>
                    </a:lnTo>
                    <a:lnTo>
                      <a:pt x="160" y="323"/>
                    </a:lnTo>
                    <a:lnTo>
                      <a:pt x="159" y="320"/>
                    </a:lnTo>
                    <a:lnTo>
                      <a:pt x="156" y="316"/>
                    </a:lnTo>
                    <a:lnTo>
                      <a:pt x="154" y="312"/>
                    </a:lnTo>
                    <a:lnTo>
                      <a:pt x="152" y="307"/>
                    </a:lnTo>
                    <a:lnTo>
                      <a:pt x="150" y="301"/>
                    </a:lnTo>
                    <a:lnTo>
                      <a:pt x="148" y="294"/>
                    </a:lnTo>
                    <a:lnTo>
                      <a:pt x="147" y="285"/>
                    </a:lnTo>
                    <a:lnTo>
                      <a:pt x="145" y="276"/>
                    </a:lnTo>
                    <a:lnTo>
                      <a:pt x="143" y="264"/>
                    </a:lnTo>
                    <a:lnTo>
                      <a:pt x="137" y="257"/>
                    </a:lnTo>
                    <a:lnTo>
                      <a:pt x="132" y="249"/>
                    </a:lnTo>
                    <a:lnTo>
                      <a:pt x="127" y="243"/>
                    </a:lnTo>
                    <a:lnTo>
                      <a:pt x="122" y="238"/>
                    </a:lnTo>
                    <a:lnTo>
                      <a:pt x="116" y="233"/>
                    </a:lnTo>
                    <a:lnTo>
                      <a:pt x="111" y="229"/>
                    </a:lnTo>
                    <a:lnTo>
                      <a:pt x="104" y="226"/>
                    </a:lnTo>
                    <a:lnTo>
                      <a:pt x="99" y="223"/>
                    </a:lnTo>
                    <a:lnTo>
                      <a:pt x="92" y="221"/>
                    </a:lnTo>
                    <a:lnTo>
                      <a:pt x="86" y="220"/>
                    </a:lnTo>
                    <a:lnTo>
                      <a:pt x="79" y="219"/>
                    </a:lnTo>
                    <a:lnTo>
                      <a:pt x="72" y="218"/>
                    </a:lnTo>
                    <a:lnTo>
                      <a:pt x="64" y="218"/>
                    </a:lnTo>
                    <a:lnTo>
                      <a:pt x="56" y="218"/>
                    </a:lnTo>
                    <a:lnTo>
                      <a:pt x="48" y="219"/>
                    </a:lnTo>
                    <a:lnTo>
                      <a:pt x="40" y="220"/>
                    </a:lnTo>
                    <a:lnTo>
                      <a:pt x="35" y="214"/>
                    </a:lnTo>
                    <a:lnTo>
                      <a:pt x="32" y="208"/>
                    </a:lnTo>
                    <a:lnTo>
                      <a:pt x="28" y="201"/>
                    </a:lnTo>
                    <a:lnTo>
                      <a:pt x="24" y="198"/>
                    </a:lnTo>
                    <a:lnTo>
                      <a:pt x="20" y="196"/>
                    </a:lnTo>
                    <a:lnTo>
                      <a:pt x="15" y="198"/>
                    </a:lnTo>
                    <a:lnTo>
                      <a:pt x="9" y="204"/>
                    </a:lnTo>
                    <a:lnTo>
                      <a:pt x="1" y="218"/>
                    </a:lnTo>
                    <a:lnTo>
                      <a:pt x="0" y="191"/>
                    </a:lnTo>
                    <a:lnTo>
                      <a:pt x="10" y="178"/>
                    </a:lnTo>
                    <a:lnTo>
                      <a:pt x="17" y="171"/>
                    </a:lnTo>
                    <a:lnTo>
                      <a:pt x="22" y="170"/>
                    </a:lnTo>
                    <a:lnTo>
                      <a:pt x="26" y="171"/>
                    </a:lnTo>
                    <a:lnTo>
                      <a:pt x="29" y="174"/>
                    </a:lnTo>
                    <a:lnTo>
                      <a:pt x="34" y="175"/>
                    </a:lnTo>
                    <a:lnTo>
                      <a:pt x="40" y="173"/>
                    </a:lnTo>
                    <a:lnTo>
                      <a:pt x="47" y="166"/>
                    </a:lnTo>
                    <a:lnTo>
                      <a:pt x="48" y="159"/>
                    </a:lnTo>
                    <a:lnTo>
                      <a:pt x="47" y="151"/>
                    </a:lnTo>
                    <a:lnTo>
                      <a:pt x="46" y="142"/>
                    </a:lnTo>
                    <a:lnTo>
                      <a:pt x="44" y="134"/>
                    </a:lnTo>
                    <a:lnTo>
                      <a:pt x="44" y="127"/>
                    </a:lnTo>
                    <a:lnTo>
                      <a:pt x="46" y="122"/>
                    </a:lnTo>
                    <a:lnTo>
                      <a:pt x="51" y="119"/>
                    </a:lnTo>
                    <a:lnTo>
                      <a:pt x="59" y="121"/>
                    </a:lnTo>
                    <a:lnTo>
                      <a:pt x="72" y="114"/>
                    </a:lnTo>
                    <a:lnTo>
                      <a:pt x="83" y="109"/>
                    </a:lnTo>
                    <a:lnTo>
                      <a:pt x="93" y="107"/>
                    </a:lnTo>
                    <a:lnTo>
                      <a:pt x="101" y="106"/>
                    </a:lnTo>
                    <a:lnTo>
                      <a:pt x="107" y="106"/>
                    </a:lnTo>
                    <a:lnTo>
                      <a:pt x="113" y="108"/>
                    </a:lnTo>
                    <a:lnTo>
                      <a:pt x="119" y="110"/>
                    </a:lnTo>
                    <a:lnTo>
                      <a:pt x="124" y="113"/>
                    </a:lnTo>
                    <a:lnTo>
                      <a:pt x="129" y="115"/>
                    </a:lnTo>
                    <a:lnTo>
                      <a:pt x="134" y="117"/>
                    </a:lnTo>
                    <a:lnTo>
                      <a:pt x="140" y="117"/>
                    </a:lnTo>
                    <a:lnTo>
                      <a:pt x="149" y="117"/>
                    </a:lnTo>
                    <a:lnTo>
                      <a:pt x="158" y="114"/>
                    </a:lnTo>
                    <a:lnTo>
                      <a:pt x="169" y="110"/>
                    </a:lnTo>
                    <a:lnTo>
                      <a:pt x="182" y="103"/>
                    </a:lnTo>
                    <a:lnTo>
                      <a:pt x="198" y="92"/>
                    </a:lnTo>
                    <a:lnTo>
                      <a:pt x="215" y="91"/>
                    </a:lnTo>
                    <a:lnTo>
                      <a:pt x="228" y="89"/>
                    </a:lnTo>
                    <a:lnTo>
                      <a:pt x="239" y="86"/>
                    </a:lnTo>
                    <a:lnTo>
                      <a:pt x="249" y="83"/>
                    </a:lnTo>
                    <a:lnTo>
                      <a:pt x="256" y="80"/>
                    </a:lnTo>
                    <a:lnTo>
                      <a:pt x="262" y="75"/>
                    </a:lnTo>
                    <a:lnTo>
                      <a:pt x="266" y="71"/>
                    </a:lnTo>
                    <a:lnTo>
                      <a:pt x="270" y="66"/>
                    </a:lnTo>
                    <a:lnTo>
                      <a:pt x="273" y="61"/>
                    </a:lnTo>
                    <a:lnTo>
                      <a:pt x="275" y="55"/>
                    </a:lnTo>
                    <a:lnTo>
                      <a:pt x="278" y="49"/>
                    </a:lnTo>
                    <a:lnTo>
                      <a:pt x="280" y="43"/>
                    </a:lnTo>
                    <a:lnTo>
                      <a:pt x="284" y="38"/>
                    </a:lnTo>
                    <a:lnTo>
                      <a:pt x="287" y="32"/>
                    </a:lnTo>
                    <a:lnTo>
                      <a:pt x="293" y="26"/>
                    </a:lnTo>
                    <a:lnTo>
                      <a:pt x="299" y="2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11">
                <a:extLst>
                  <a:ext uri="{FF2B5EF4-FFF2-40B4-BE49-F238E27FC236}">
                    <a16:creationId xmlns:a16="http://schemas.microsoft.com/office/drawing/2014/main" id="{7B3D3405-AE27-F142-AFD6-AB907DE4A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643" y="488611"/>
                <a:ext cx="299316" cy="620905"/>
              </a:xfrm>
              <a:custGeom>
                <a:avLst/>
                <a:gdLst>
                  <a:gd name="T0" fmla="*/ 2147483647 w 214"/>
                  <a:gd name="T1" fmla="*/ 2147483647 h 446"/>
                  <a:gd name="T2" fmla="*/ 2147483647 w 214"/>
                  <a:gd name="T3" fmla="*/ 2147483647 h 446"/>
                  <a:gd name="T4" fmla="*/ 2147483647 w 214"/>
                  <a:gd name="T5" fmla="*/ 2147483647 h 446"/>
                  <a:gd name="T6" fmla="*/ 2147483647 w 214"/>
                  <a:gd name="T7" fmla="*/ 2147483647 h 446"/>
                  <a:gd name="T8" fmla="*/ 2147483647 w 214"/>
                  <a:gd name="T9" fmla="*/ 2147483647 h 446"/>
                  <a:gd name="T10" fmla="*/ 2147483647 w 214"/>
                  <a:gd name="T11" fmla="*/ 2147483647 h 446"/>
                  <a:gd name="T12" fmla="*/ 2147483647 w 214"/>
                  <a:gd name="T13" fmla="*/ 2147483647 h 446"/>
                  <a:gd name="T14" fmla="*/ 2147483647 w 214"/>
                  <a:gd name="T15" fmla="*/ 2147483647 h 446"/>
                  <a:gd name="T16" fmla="*/ 2147483647 w 214"/>
                  <a:gd name="T17" fmla="*/ 2147483647 h 446"/>
                  <a:gd name="T18" fmla="*/ 2147483647 w 214"/>
                  <a:gd name="T19" fmla="*/ 2147483647 h 446"/>
                  <a:gd name="T20" fmla="*/ 2147483647 w 214"/>
                  <a:gd name="T21" fmla="*/ 2147483647 h 446"/>
                  <a:gd name="T22" fmla="*/ 2147483647 w 214"/>
                  <a:gd name="T23" fmla="*/ 2147483647 h 446"/>
                  <a:gd name="T24" fmla="*/ 2147483647 w 214"/>
                  <a:gd name="T25" fmla="*/ 2147483647 h 446"/>
                  <a:gd name="T26" fmla="*/ 2147483647 w 214"/>
                  <a:gd name="T27" fmla="*/ 2147483647 h 446"/>
                  <a:gd name="T28" fmla="*/ 2147483647 w 214"/>
                  <a:gd name="T29" fmla="*/ 2147483647 h 446"/>
                  <a:gd name="T30" fmla="*/ 2147483647 w 214"/>
                  <a:gd name="T31" fmla="*/ 2147483647 h 446"/>
                  <a:gd name="T32" fmla="*/ 2147483647 w 214"/>
                  <a:gd name="T33" fmla="*/ 2147483647 h 446"/>
                  <a:gd name="T34" fmla="*/ 2147483647 w 214"/>
                  <a:gd name="T35" fmla="*/ 2147483647 h 446"/>
                  <a:gd name="T36" fmla="*/ 2147483647 w 214"/>
                  <a:gd name="T37" fmla="*/ 2147483647 h 446"/>
                  <a:gd name="T38" fmla="*/ 2147483647 w 214"/>
                  <a:gd name="T39" fmla="*/ 2147483647 h 446"/>
                  <a:gd name="T40" fmla="*/ 2147483647 w 214"/>
                  <a:gd name="T41" fmla="*/ 2147483647 h 446"/>
                  <a:gd name="T42" fmla="*/ 2147483647 w 214"/>
                  <a:gd name="T43" fmla="*/ 2147483647 h 446"/>
                  <a:gd name="T44" fmla="*/ 2147483647 w 214"/>
                  <a:gd name="T45" fmla="*/ 2147483647 h 446"/>
                  <a:gd name="T46" fmla="*/ 2147483647 w 214"/>
                  <a:gd name="T47" fmla="*/ 2147483647 h 446"/>
                  <a:gd name="T48" fmla="*/ 2147483647 w 214"/>
                  <a:gd name="T49" fmla="*/ 2147483647 h 446"/>
                  <a:gd name="T50" fmla="*/ 2147483647 w 214"/>
                  <a:gd name="T51" fmla="*/ 2147483647 h 446"/>
                  <a:gd name="T52" fmla="*/ 2147483647 w 214"/>
                  <a:gd name="T53" fmla="*/ 2147483647 h 446"/>
                  <a:gd name="T54" fmla="*/ 2147483647 w 214"/>
                  <a:gd name="T55" fmla="*/ 2147483647 h 446"/>
                  <a:gd name="T56" fmla="*/ 2147483647 w 214"/>
                  <a:gd name="T57" fmla="*/ 2147483647 h 446"/>
                  <a:gd name="T58" fmla="*/ 2147483647 w 214"/>
                  <a:gd name="T59" fmla="*/ 2147483647 h 446"/>
                  <a:gd name="T60" fmla="*/ 2147483647 w 214"/>
                  <a:gd name="T61" fmla="*/ 2147483647 h 446"/>
                  <a:gd name="T62" fmla="*/ 2147483647 w 214"/>
                  <a:gd name="T63" fmla="*/ 2147483647 h 446"/>
                  <a:gd name="T64" fmla="*/ 2147483647 w 214"/>
                  <a:gd name="T65" fmla="*/ 2147483647 h 446"/>
                  <a:gd name="T66" fmla="*/ 2147483647 w 214"/>
                  <a:gd name="T67" fmla="*/ 2147483647 h 446"/>
                  <a:gd name="T68" fmla="*/ 0 w 214"/>
                  <a:gd name="T69" fmla="*/ 2147483647 h 446"/>
                  <a:gd name="T70" fmla="*/ 2147483647 w 214"/>
                  <a:gd name="T71" fmla="*/ 2147483647 h 446"/>
                  <a:gd name="T72" fmla="*/ 2147483647 w 214"/>
                  <a:gd name="T73" fmla="*/ 2147483647 h 446"/>
                  <a:gd name="T74" fmla="*/ 2147483647 w 214"/>
                  <a:gd name="T75" fmla="*/ 2147483647 h 446"/>
                  <a:gd name="T76" fmla="*/ 2147483647 w 214"/>
                  <a:gd name="T77" fmla="*/ 2147483647 h 446"/>
                  <a:gd name="T78" fmla="*/ 2147483647 w 214"/>
                  <a:gd name="T79" fmla="*/ 2147483647 h 446"/>
                  <a:gd name="T80" fmla="*/ 2147483647 w 214"/>
                  <a:gd name="T81" fmla="*/ 2147483647 h 446"/>
                  <a:gd name="T82" fmla="*/ 2147483647 w 214"/>
                  <a:gd name="T83" fmla="*/ 2147483647 h 446"/>
                  <a:gd name="T84" fmla="*/ 2147483647 w 214"/>
                  <a:gd name="T85" fmla="*/ 2147483647 h 446"/>
                  <a:gd name="T86" fmla="*/ 2147483647 w 214"/>
                  <a:gd name="T87" fmla="*/ 2147483647 h 446"/>
                  <a:gd name="T88" fmla="*/ 2147483647 w 214"/>
                  <a:gd name="T89" fmla="*/ 2147483647 h 446"/>
                  <a:gd name="T90" fmla="*/ 2147483647 w 214"/>
                  <a:gd name="T91" fmla="*/ 2147483647 h 446"/>
                  <a:gd name="T92" fmla="*/ 2147483647 w 214"/>
                  <a:gd name="T93" fmla="*/ 2147483647 h 446"/>
                  <a:gd name="T94" fmla="*/ 2147483647 w 214"/>
                  <a:gd name="T95" fmla="*/ 2147483647 h 446"/>
                  <a:gd name="T96" fmla="*/ 2147483647 w 214"/>
                  <a:gd name="T97" fmla="*/ 2147483647 h 446"/>
                  <a:gd name="T98" fmla="*/ 2147483647 w 214"/>
                  <a:gd name="T99" fmla="*/ 2147483647 h 446"/>
                  <a:gd name="T100" fmla="*/ 2147483647 w 214"/>
                  <a:gd name="T101" fmla="*/ 2147483647 h 446"/>
                  <a:gd name="T102" fmla="*/ 2147483647 w 214"/>
                  <a:gd name="T103" fmla="*/ 2147483647 h 44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4"/>
                  <a:gd name="T157" fmla="*/ 0 h 446"/>
                  <a:gd name="T158" fmla="*/ 214 w 214"/>
                  <a:gd name="T159" fmla="*/ 446 h 44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4" h="446">
                    <a:moveTo>
                      <a:pt x="188" y="1"/>
                    </a:moveTo>
                    <a:lnTo>
                      <a:pt x="190" y="5"/>
                    </a:lnTo>
                    <a:lnTo>
                      <a:pt x="191" y="10"/>
                    </a:lnTo>
                    <a:lnTo>
                      <a:pt x="192" y="13"/>
                    </a:lnTo>
                    <a:lnTo>
                      <a:pt x="193" y="16"/>
                    </a:lnTo>
                    <a:lnTo>
                      <a:pt x="193" y="20"/>
                    </a:lnTo>
                    <a:lnTo>
                      <a:pt x="193" y="22"/>
                    </a:lnTo>
                    <a:lnTo>
                      <a:pt x="193" y="26"/>
                    </a:lnTo>
                    <a:lnTo>
                      <a:pt x="193" y="29"/>
                    </a:lnTo>
                    <a:lnTo>
                      <a:pt x="193" y="33"/>
                    </a:lnTo>
                    <a:lnTo>
                      <a:pt x="194" y="37"/>
                    </a:lnTo>
                    <a:lnTo>
                      <a:pt x="195" y="42"/>
                    </a:lnTo>
                    <a:lnTo>
                      <a:pt x="195" y="48"/>
                    </a:lnTo>
                    <a:lnTo>
                      <a:pt x="197" y="55"/>
                    </a:lnTo>
                    <a:lnTo>
                      <a:pt x="200" y="63"/>
                    </a:lnTo>
                    <a:lnTo>
                      <a:pt x="204" y="73"/>
                    </a:lnTo>
                    <a:lnTo>
                      <a:pt x="208" y="84"/>
                    </a:lnTo>
                    <a:lnTo>
                      <a:pt x="211" y="94"/>
                    </a:lnTo>
                    <a:lnTo>
                      <a:pt x="213" y="104"/>
                    </a:lnTo>
                    <a:lnTo>
                      <a:pt x="213" y="111"/>
                    </a:lnTo>
                    <a:lnTo>
                      <a:pt x="213" y="119"/>
                    </a:lnTo>
                    <a:lnTo>
                      <a:pt x="212" y="127"/>
                    </a:lnTo>
                    <a:lnTo>
                      <a:pt x="210" y="134"/>
                    </a:lnTo>
                    <a:lnTo>
                      <a:pt x="209" y="141"/>
                    </a:lnTo>
                    <a:lnTo>
                      <a:pt x="207" y="147"/>
                    </a:lnTo>
                    <a:lnTo>
                      <a:pt x="202" y="153"/>
                    </a:lnTo>
                    <a:lnTo>
                      <a:pt x="196" y="162"/>
                    </a:lnTo>
                    <a:lnTo>
                      <a:pt x="190" y="170"/>
                    </a:lnTo>
                    <a:lnTo>
                      <a:pt x="185" y="179"/>
                    </a:lnTo>
                    <a:lnTo>
                      <a:pt x="179" y="188"/>
                    </a:lnTo>
                    <a:lnTo>
                      <a:pt x="173" y="198"/>
                    </a:lnTo>
                    <a:lnTo>
                      <a:pt x="169" y="208"/>
                    </a:lnTo>
                    <a:lnTo>
                      <a:pt x="166" y="219"/>
                    </a:lnTo>
                    <a:lnTo>
                      <a:pt x="160" y="224"/>
                    </a:lnTo>
                    <a:lnTo>
                      <a:pt x="155" y="229"/>
                    </a:lnTo>
                    <a:lnTo>
                      <a:pt x="149" y="232"/>
                    </a:lnTo>
                    <a:lnTo>
                      <a:pt x="142" y="236"/>
                    </a:lnTo>
                    <a:lnTo>
                      <a:pt x="135" y="239"/>
                    </a:lnTo>
                    <a:lnTo>
                      <a:pt x="128" y="242"/>
                    </a:lnTo>
                    <a:lnTo>
                      <a:pt x="123" y="247"/>
                    </a:lnTo>
                    <a:lnTo>
                      <a:pt x="118" y="251"/>
                    </a:lnTo>
                    <a:lnTo>
                      <a:pt x="113" y="255"/>
                    </a:lnTo>
                    <a:lnTo>
                      <a:pt x="108" y="260"/>
                    </a:lnTo>
                    <a:lnTo>
                      <a:pt x="103" y="266"/>
                    </a:lnTo>
                    <a:lnTo>
                      <a:pt x="98" y="273"/>
                    </a:lnTo>
                    <a:lnTo>
                      <a:pt x="93" y="281"/>
                    </a:lnTo>
                    <a:lnTo>
                      <a:pt x="89" y="289"/>
                    </a:lnTo>
                    <a:lnTo>
                      <a:pt x="86" y="298"/>
                    </a:lnTo>
                    <a:lnTo>
                      <a:pt x="82" y="307"/>
                    </a:lnTo>
                    <a:lnTo>
                      <a:pt x="79" y="316"/>
                    </a:lnTo>
                    <a:lnTo>
                      <a:pt x="76" y="325"/>
                    </a:lnTo>
                    <a:lnTo>
                      <a:pt x="74" y="334"/>
                    </a:lnTo>
                    <a:lnTo>
                      <a:pt x="71" y="342"/>
                    </a:lnTo>
                    <a:lnTo>
                      <a:pt x="70" y="349"/>
                    </a:lnTo>
                    <a:lnTo>
                      <a:pt x="68" y="356"/>
                    </a:lnTo>
                    <a:lnTo>
                      <a:pt x="68" y="362"/>
                    </a:lnTo>
                    <a:lnTo>
                      <a:pt x="67" y="367"/>
                    </a:lnTo>
                    <a:lnTo>
                      <a:pt x="68" y="366"/>
                    </a:lnTo>
                    <a:lnTo>
                      <a:pt x="67" y="367"/>
                    </a:lnTo>
                    <a:lnTo>
                      <a:pt x="66" y="369"/>
                    </a:lnTo>
                    <a:lnTo>
                      <a:pt x="64" y="372"/>
                    </a:lnTo>
                    <a:lnTo>
                      <a:pt x="62" y="376"/>
                    </a:lnTo>
                    <a:lnTo>
                      <a:pt x="59" y="381"/>
                    </a:lnTo>
                    <a:lnTo>
                      <a:pt x="55" y="386"/>
                    </a:lnTo>
                    <a:lnTo>
                      <a:pt x="53" y="393"/>
                    </a:lnTo>
                    <a:lnTo>
                      <a:pt x="49" y="400"/>
                    </a:lnTo>
                    <a:lnTo>
                      <a:pt x="45" y="406"/>
                    </a:lnTo>
                    <a:lnTo>
                      <a:pt x="41" y="412"/>
                    </a:lnTo>
                    <a:lnTo>
                      <a:pt x="37" y="420"/>
                    </a:lnTo>
                    <a:lnTo>
                      <a:pt x="33" y="427"/>
                    </a:lnTo>
                    <a:lnTo>
                      <a:pt x="29" y="433"/>
                    </a:lnTo>
                    <a:lnTo>
                      <a:pt x="25" y="439"/>
                    </a:lnTo>
                    <a:lnTo>
                      <a:pt x="22" y="445"/>
                    </a:lnTo>
                    <a:lnTo>
                      <a:pt x="19" y="444"/>
                    </a:lnTo>
                    <a:lnTo>
                      <a:pt x="18" y="443"/>
                    </a:lnTo>
                    <a:lnTo>
                      <a:pt x="16" y="440"/>
                    </a:lnTo>
                    <a:lnTo>
                      <a:pt x="14" y="438"/>
                    </a:lnTo>
                    <a:lnTo>
                      <a:pt x="13" y="435"/>
                    </a:lnTo>
                    <a:lnTo>
                      <a:pt x="12" y="432"/>
                    </a:lnTo>
                    <a:lnTo>
                      <a:pt x="11" y="430"/>
                    </a:lnTo>
                    <a:lnTo>
                      <a:pt x="10" y="427"/>
                    </a:lnTo>
                    <a:lnTo>
                      <a:pt x="11" y="420"/>
                    </a:lnTo>
                    <a:lnTo>
                      <a:pt x="12" y="413"/>
                    </a:lnTo>
                    <a:lnTo>
                      <a:pt x="12" y="408"/>
                    </a:lnTo>
                    <a:lnTo>
                      <a:pt x="11" y="401"/>
                    </a:lnTo>
                    <a:lnTo>
                      <a:pt x="10" y="395"/>
                    </a:lnTo>
                    <a:lnTo>
                      <a:pt x="9" y="388"/>
                    </a:lnTo>
                    <a:lnTo>
                      <a:pt x="7" y="382"/>
                    </a:lnTo>
                    <a:lnTo>
                      <a:pt x="6" y="375"/>
                    </a:lnTo>
                    <a:lnTo>
                      <a:pt x="4" y="369"/>
                    </a:lnTo>
                    <a:lnTo>
                      <a:pt x="2" y="363"/>
                    </a:lnTo>
                    <a:lnTo>
                      <a:pt x="1" y="356"/>
                    </a:lnTo>
                    <a:lnTo>
                      <a:pt x="1" y="350"/>
                    </a:lnTo>
                    <a:lnTo>
                      <a:pt x="1" y="344"/>
                    </a:lnTo>
                    <a:lnTo>
                      <a:pt x="2" y="337"/>
                    </a:lnTo>
                    <a:lnTo>
                      <a:pt x="3" y="332"/>
                    </a:lnTo>
                    <a:lnTo>
                      <a:pt x="6" y="325"/>
                    </a:lnTo>
                    <a:lnTo>
                      <a:pt x="7" y="320"/>
                    </a:lnTo>
                    <a:lnTo>
                      <a:pt x="8" y="311"/>
                    </a:lnTo>
                    <a:lnTo>
                      <a:pt x="9" y="300"/>
                    </a:lnTo>
                    <a:lnTo>
                      <a:pt x="9" y="288"/>
                    </a:lnTo>
                    <a:lnTo>
                      <a:pt x="9" y="277"/>
                    </a:lnTo>
                    <a:lnTo>
                      <a:pt x="8" y="266"/>
                    </a:lnTo>
                    <a:lnTo>
                      <a:pt x="5" y="259"/>
                    </a:lnTo>
                    <a:lnTo>
                      <a:pt x="0" y="252"/>
                    </a:lnTo>
                    <a:lnTo>
                      <a:pt x="2" y="230"/>
                    </a:lnTo>
                    <a:lnTo>
                      <a:pt x="4" y="219"/>
                    </a:lnTo>
                    <a:lnTo>
                      <a:pt x="6" y="214"/>
                    </a:lnTo>
                    <a:lnTo>
                      <a:pt x="9" y="213"/>
                    </a:lnTo>
                    <a:lnTo>
                      <a:pt x="12" y="214"/>
                    </a:lnTo>
                    <a:lnTo>
                      <a:pt x="16" y="212"/>
                    </a:lnTo>
                    <a:lnTo>
                      <a:pt x="21" y="207"/>
                    </a:lnTo>
                    <a:lnTo>
                      <a:pt x="28" y="193"/>
                    </a:lnTo>
                    <a:lnTo>
                      <a:pt x="30" y="185"/>
                    </a:lnTo>
                    <a:lnTo>
                      <a:pt x="33" y="177"/>
                    </a:lnTo>
                    <a:lnTo>
                      <a:pt x="36" y="169"/>
                    </a:lnTo>
                    <a:lnTo>
                      <a:pt x="39" y="163"/>
                    </a:lnTo>
                    <a:lnTo>
                      <a:pt x="44" y="156"/>
                    </a:lnTo>
                    <a:lnTo>
                      <a:pt x="49" y="150"/>
                    </a:lnTo>
                    <a:lnTo>
                      <a:pt x="54" y="145"/>
                    </a:lnTo>
                    <a:lnTo>
                      <a:pt x="61" y="140"/>
                    </a:lnTo>
                    <a:lnTo>
                      <a:pt x="65" y="139"/>
                    </a:lnTo>
                    <a:lnTo>
                      <a:pt x="69" y="137"/>
                    </a:lnTo>
                    <a:lnTo>
                      <a:pt x="72" y="135"/>
                    </a:lnTo>
                    <a:lnTo>
                      <a:pt x="75" y="134"/>
                    </a:lnTo>
                    <a:lnTo>
                      <a:pt x="78" y="132"/>
                    </a:lnTo>
                    <a:lnTo>
                      <a:pt x="81" y="130"/>
                    </a:lnTo>
                    <a:lnTo>
                      <a:pt x="84" y="128"/>
                    </a:lnTo>
                    <a:lnTo>
                      <a:pt x="87" y="127"/>
                    </a:lnTo>
                    <a:lnTo>
                      <a:pt x="95" y="120"/>
                    </a:lnTo>
                    <a:lnTo>
                      <a:pt x="100" y="111"/>
                    </a:lnTo>
                    <a:lnTo>
                      <a:pt x="102" y="102"/>
                    </a:lnTo>
                    <a:lnTo>
                      <a:pt x="101" y="92"/>
                    </a:lnTo>
                    <a:lnTo>
                      <a:pt x="100" y="81"/>
                    </a:lnTo>
                    <a:lnTo>
                      <a:pt x="100" y="71"/>
                    </a:lnTo>
                    <a:lnTo>
                      <a:pt x="101" y="61"/>
                    </a:lnTo>
                    <a:lnTo>
                      <a:pt x="104" y="52"/>
                    </a:lnTo>
                    <a:lnTo>
                      <a:pt x="112" y="46"/>
                    </a:lnTo>
                    <a:lnTo>
                      <a:pt x="121" y="42"/>
                    </a:lnTo>
                    <a:lnTo>
                      <a:pt x="129" y="40"/>
                    </a:lnTo>
                    <a:lnTo>
                      <a:pt x="139" y="39"/>
                    </a:lnTo>
                    <a:lnTo>
                      <a:pt x="148" y="39"/>
                    </a:lnTo>
                    <a:lnTo>
                      <a:pt x="157" y="38"/>
                    </a:lnTo>
                    <a:lnTo>
                      <a:pt x="164" y="35"/>
                    </a:lnTo>
                    <a:lnTo>
                      <a:pt x="171" y="28"/>
                    </a:lnTo>
                    <a:lnTo>
                      <a:pt x="172" y="24"/>
                    </a:lnTo>
                    <a:lnTo>
                      <a:pt x="174" y="21"/>
                    </a:lnTo>
                    <a:lnTo>
                      <a:pt x="175" y="18"/>
                    </a:lnTo>
                    <a:lnTo>
                      <a:pt x="176" y="15"/>
                    </a:lnTo>
                    <a:lnTo>
                      <a:pt x="178" y="11"/>
                    </a:lnTo>
                    <a:lnTo>
                      <a:pt x="179" y="9"/>
                    </a:lnTo>
                    <a:lnTo>
                      <a:pt x="180" y="6"/>
                    </a:lnTo>
                    <a:lnTo>
                      <a:pt x="182" y="3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14">
                <a:extLst>
                  <a:ext uri="{FF2B5EF4-FFF2-40B4-BE49-F238E27FC236}">
                    <a16:creationId xmlns:a16="http://schemas.microsoft.com/office/drawing/2014/main" id="{41249E5E-6AAA-4144-A832-57110E455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1" y="725277"/>
                <a:ext cx="1058044" cy="1393556"/>
              </a:xfrm>
              <a:custGeom>
                <a:avLst/>
                <a:gdLst>
                  <a:gd name="T0" fmla="*/ 2147483647 w 760"/>
                  <a:gd name="T1" fmla="*/ 2147483647 h 1001"/>
                  <a:gd name="T2" fmla="*/ 2147483647 w 760"/>
                  <a:gd name="T3" fmla="*/ 2147483647 h 1001"/>
                  <a:gd name="T4" fmla="*/ 2147483647 w 760"/>
                  <a:gd name="T5" fmla="*/ 2147483647 h 1001"/>
                  <a:gd name="T6" fmla="*/ 2147483647 w 760"/>
                  <a:gd name="T7" fmla="*/ 2147483647 h 1001"/>
                  <a:gd name="T8" fmla="*/ 2147483647 w 760"/>
                  <a:gd name="T9" fmla="*/ 2147483647 h 1001"/>
                  <a:gd name="T10" fmla="*/ 2147483647 w 760"/>
                  <a:gd name="T11" fmla="*/ 2147483647 h 1001"/>
                  <a:gd name="T12" fmla="*/ 2147483647 w 760"/>
                  <a:gd name="T13" fmla="*/ 2147483647 h 1001"/>
                  <a:gd name="T14" fmla="*/ 2147483647 w 760"/>
                  <a:gd name="T15" fmla="*/ 2147483647 h 1001"/>
                  <a:gd name="T16" fmla="*/ 2147483647 w 760"/>
                  <a:gd name="T17" fmla="*/ 2147483647 h 1001"/>
                  <a:gd name="T18" fmla="*/ 2147483647 w 760"/>
                  <a:gd name="T19" fmla="*/ 2147483647 h 1001"/>
                  <a:gd name="T20" fmla="*/ 2147483647 w 760"/>
                  <a:gd name="T21" fmla="*/ 2147483647 h 1001"/>
                  <a:gd name="T22" fmla="*/ 2147483647 w 760"/>
                  <a:gd name="T23" fmla="*/ 2147483647 h 1001"/>
                  <a:gd name="T24" fmla="*/ 2147483647 w 760"/>
                  <a:gd name="T25" fmla="*/ 2147483647 h 1001"/>
                  <a:gd name="T26" fmla="*/ 2147483647 w 760"/>
                  <a:gd name="T27" fmla="*/ 2147483647 h 1001"/>
                  <a:gd name="T28" fmla="*/ 2147483647 w 760"/>
                  <a:gd name="T29" fmla="*/ 2147483647 h 1001"/>
                  <a:gd name="T30" fmla="*/ 2147483647 w 760"/>
                  <a:gd name="T31" fmla="*/ 2147483647 h 1001"/>
                  <a:gd name="T32" fmla="*/ 2147483647 w 760"/>
                  <a:gd name="T33" fmla="*/ 2147483647 h 1001"/>
                  <a:gd name="T34" fmla="*/ 2147483647 w 760"/>
                  <a:gd name="T35" fmla="*/ 2147483647 h 1001"/>
                  <a:gd name="T36" fmla="*/ 2147483647 w 760"/>
                  <a:gd name="T37" fmla="*/ 2147483647 h 1001"/>
                  <a:gd name="T38" fmla="*/ 2147483647 w 760"/>
                  <a:gd name="T39" fmla="*/ 2147483647 h 1001"/>
                  <a:gd name="T40" fmla="*/ 2147483647 w 760"/>
                  <a:gd name="T41" fmla="*/ 2147483647 h 1001"/>
                  <a:gd name="T42" fmla="*/ 2147483647 w 760"/>
                  <a:gd name="T43" fmla="*/ 2147483647 h 1001"/>
                  <a:gd name="T44" fmla="*/ 2147483647 w 760"/>
                  <a:gd name="T45" fmla="*/ 2147483647 h 1001"/>
                  <a:gd name="T46" fmla="*/ 2147483647 w 760"/>
                  <a:gd name="T47" fmla="*/ 2147483647 h 1001"/>
                  <a:gd name="T48" fmla="*/ 2147483647 w 760"/>
                  <a:gd name="T49" fmla="*/ 2147483647 h 1001"/>
                  <a:gd name="T50" fmla="*/ 2147483647 w 760"/>
                  <a:gd name="T51" fmla="*/ 2147483647 h 1001"/>
                  <a:gd name="T52" fmla="*/ 2147483647 w 760"/>
                  <a:gd name="T53" fmla="*/ 2147483647 h 1001"/>
                  <a:gd name="T54" fmla="*/ 2147483647 w 760"/>
                  <a:gd name="T55" fmla="*/ 2147483647 h 1001"/>
                  <a:gd name="T56" fmla="*/ 2147483647 w 760"/>
                  <a:gd name="T57" fmla="*/ 2147483647 h 1001"/>
                  <a:gd name="T58" fmla="*/ 2147483647 w 760"/>
                  <a:gd name="T59" fmla="*/ 2147483647 h 1001"/>
                  <a:gd name="T60" fmla="*/ 2147483647 w 760"/>
                  <a:gd name="T61" fmla="*/ 2147483647 h 1001"/>
                  <a:gd name="T62" fmla="*/ 2147483647 w 760"/>
                  <a:gd name="T63" fmla="*/ 2147483647 h 1001"/>
                  <a:gd name="T64" fmla="*/ 2147483647 w 760"/>
                  <a:gd name="T65" fmla="*/ 2147483647 h 1001"/>
                  <a:gd name="T66" fmla="*/ 2147483647 w 760"/>
                  <a:gd name="T67" fmla="*/ 2147483647 h 1001"/>
                  <a:gd name="T68" fmla="*/ 2147483647 w 760"/>
                  <a:gd name="T69" fmla="*/ 2147483647 h 1001"/>
                  <a:gd name="T70" fmla="*/ 2147483647 w 760"/>
                  <a:gd name="T71" fmla="*/ 2147483647 h 1001"/>
                  <a:gd name="T72" fmla="*/ 2147483647 w 760"/>
                  <a:gd name="T73" fmla="*/ 2147483647 h 1001"/>
                  <a:gd name="T74" fmla="*/ 2147483647 w 760"/>
                  <a:gd name="T75" fmla="*/ 2147483647 h 1001"/>
                  <a:gd name="T76" fmla="*/ 2147483647 w 760"/>
                  <a:gd name="T77" fmla="*/ 2147483647 h 1001"/>
                  <a:gd name="T78" fmla="*/ 2147483647 w 760"/>
                  <a:gd name="T79" fmla="*/ 2147483647 h 1001"/>
                  <a:gd name="T80" fmla="*/ 2147483647 w 760"/>
                  <a:gd name="T81" fmla="*/ 2147483647 h 1001"/>
                  <a:gd name="T82" fmla="*/ 2147483647 w 760"/>
                  <a:gd name="T83" fmla="*/ 2147483647 h 1001"/>
                  <a:gd name="T84" fmla="*/ 2147483647 w 760"/>
                  <a:gd name="T85" fmla="*/ 2147483647 h 1001"/>
                  <a:gd name="T86" fmla="*/ 2147483647 w 760"/>
                  <a:gd name="T87" fmla="*/ 2147483647 h 1001"/>
                  <a:gd name="T88" fmla="*/ 2147483647 w 760"/>
                  <a:gd name="T89" fmla="*/ 2147483647 h 1001"/>
                  <a:gd name="T90" fmla="*/ 2147483647 w 760"/>
                  <a:gd name="T91" fmla="*/ 2147483647 h 1001"/>
                  <a:gd name="T92" fmla="*/ 2147483647 w 760"/>
                  <a:gd name="T93" fmla="*/ 2147483647 h 1001"/>
                  <a:gd name="T94" fmla="*/ 2147483647 w 760"/>
                  <a:gd name="T95" fmla="*/ 2147483647 h 1001"/>
                  <a:gd name="T96" fmla="*/ 2147483647 w 760"/>
                  <a:gd name="T97" fmla="*/ 2147483647 h 1001"/>
                  <a:gd name="T98" fmla="*/ 2147483647 w 760"/>
                  <a:gd name="T99" fmla="*/ 2147483647 h 1001"/>
                  <a:gd name="T100" fmla="*/ 2147483647 w 760"/>
                  <a:gd name="T101" fmla="*/ 2147483647 h 1001"/>
                  <a:gd name="T102" fmla="*/ 2147483647 w 760"/>
                  <a:gd name="T103" fmla="*/ 2147483647 h 1001"/>
                  <a:gd name="T104" fmla="*/ 2147483647 w 760"/>
                  <a:gd name="T105" fmla="*/ 2147483647 h 1001"/>
                  <a:gd name="T106" fmla="*/ 2147483647 w 760"/>
                  <a:gd name="T107" fmla="*/ 2147483647 h 1001"/>
                  <a:gd name="T108" fmla="*/ 2147483647 w 760"/>
                  <a:gd name="T109" fmla="*/ 2147483647 h 1001"/>
                  <a:gd name="T110" fmla="*/ 2147483647 w 760"/>
                  <a:gd name="T111" fmla="*/ 2147483647 h 1001"/>
                  <a:gd name="T112" fmla="*/ 2147483647 w 760"/>
                  <a:gd name="T113" fmla="*/ 2147483647 h 1001"/>
                  <a:gd name="T114" fmla="*/ 2147483647 w 760"/>
                  <a:gd name="T115" fmla="*/ 2147483647 h 1001"/>
                  <a:gd name="T116" fmla="*/ 2147483647 w 760"/>
                  <a:gd name="T117" fmla="*/ 2147483647 h 1001"/>
                  <a:gd name="T118" fmla="*/ 2147483647 w 760"/>
                  <a:gd name="T119" fmla="*/ 2147483647 h 1001"/>
                  <a:gd name="T120" fmla="*/ 2147483647 w 760"/>
                  <a:gd name="T121" fmla="*/ 2147483647 h 1001"/>
                  <a:gd name="T122" fmla="*/ 2147483647 w 760"/>
                  <a:gd name="T123" fmla="*/ 2147483647 h 1001"/>
                  <a:gd name="T124" fmla="*/ 2147483647 w 760"/>
                  <a:gd name="T125" fmla="*/ 2147483647 h 10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0"/>
                  <a:gd name="T190" fmla="*/ 0 h 1001"/>
                  <a:gd name="T191" fmla="*/ 760 w 760"/>
                  <a:gd name="T192" fmla="*/ 1001 h 10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0" h="1001">
                    <a:moveTo>
                      <a:pt x="718" y="0"/>
                    </a:moveTo>
                    <a:lnTo>
                      <a:pt x="724" y="2"/>
                    </a:lnTo>
                    <a:lnTo>
                      <a:pt x="725" y="6"/>
                    </a:lnTo>
                    <a:lnTo>
                      <a:pt x="727" y="12"/>
                    </a:lnTo>
                    <a:lnTo>
                      <a:pt x="728" y="17"/>
                    </a:lnTo>
                    <a:lnTo>
                      <a:pt x="730" y="22"/>
                    </a:lnTo>
                    <a:lnTo>
                      <a:pt x="732" y="26"/>
                    </a:lnTo>
                    <a:lnTo>
                      <a:pt x="734" y="31"/>
                    </a:lnTo>
                    <a:lnTo>
                      <a:pt x="737" y="35"/>
                    </a:lnTo>
                    <a:lnTo>
                      <a:pt x="741" y="39"/>
                    </a:lnTo>
                    <a:lnTo>
                      <a:pt x="738" y="46"/>
                    </a:lnTo>
                    <a:lnTo>
                      <a:pt x="736" y="53"/>
                    </a:lnTo>
                    <a:lnTo>
                      <a:pt x="734" y="61"/>
                    </a:lnTo>
                    <a:lnTo>
                      <a:pt x="734" y="68"/>
                    </a:lnTo>
                    <a:lnTo>
                      <a:pt x="734" y="76"/>
                    </a:lnTo>
                    <a:lnTo>
                      <a:pt x="735" y="83"/>
                    </a:lnTo>
                    <a:lnTo>
                      <a:pt x="736" y="91"/>
                    </a:lnTo>
                    <a:lnTo>
                      <a:pt x="738" y="99"/>
                    </a:lnTo>
                    <a:lnTo>
                      <a:pt x="739" y="107"/>
                    </a:lnTo>
                    <a:lnTo>
                      <a:pt x="740" y="114"/>
                    </a:lnTo>
                    <a:lnTo>
                      <a:pt x="741" y="122"/>
                    </a:lnTo>
                    <a:lnTo>
                      <a:pt x="742" y="130"/>
                    </a:lnTo>
                    <a:lnTo>
                      <a:pt x="742" y="138"/>
                    </a:lnTo>
                    <a:lnTo>
                      <a:pt x="741" y="146"/>
                    </a:lnTo>
                    <a:lnTo>
                      <a:pt x="740" y="153"/>
                    </a:lnTo>
                    <a:lnTo>
                      <a:pt x="737" y="161"/>
                    </a:lnTo>
                    <a:lnTo>
                      <a:pt x="735" y="167"/>
                    </a:lnTo>
                    <a:lnTo>
                      <a:pt x="734" y="173"/>
                    </a:lnTo>
                    <a:lnTo>
                      <a:pt x="734" y="179"/>
                    </a:lnTo>
                    <a:lnTo>
                      <a:pt x="734" y="186"/>
                    </a:lnTo>
                    <a:lnTo>
                      <a:pt x="735" y="191"/>
                    </a:lnTo>
                    <a:lnTo>
                      <a:pt x="736" y="197"/>
                    </a:lnTo>
                    <a:lnTo>
                      <a:pt x="738" y="203"/>
                    </a:lnTo>
                    <a:lnTo>
                      <a:pt x="739" y="209"/>
                    </a:lnTo>
                    <a:lnTo>
                      <a:pt x="740" y="215"/>
                    </a:lnTo>
                    <a:lnTo>
                      <a:pt x="742" y="221"/>
                    </a:lnTo>
                    <a:lnTo>
                      <a:pt x="743" y="227"/>
                    </a:lnTo>
                    <a:lnTo>
                      <a:pt x="744" y="233"/>
                    </a:lnTo>
                    <a:lnTo>
                      <a:pt x="744" y="239"/>
                    </a:lnTo>
                    <a:lnTo>
                      <a:pt x="744" y="245"/>
                    </a:lnTo>
                    <a:lnTo>
                      <a:pt x="743" y="250"/>
                    </a:lnTo>
                    <a:lnTo>
                      <a:pt x="741" y="256"/>
                    </a:lnTo>
                    <a:lnTo>
                      <a:pt x="743" y="262"/>
                    </a:lnTo>
                    <a:lnTo>
                      <a:pt x="744" y="267"/>
                    </a:lnTo>
                    <a:lnTo>
                      <a:pt x="747" y="272"/>
                    </a:lnTo>
                    <a:lnTo>
                      <a:pt x="749" y="277"/>
                    </a:lnTo>
                    <a:lnTo>
                      <a:pt x="752" y="283"/>
                    </a:lnTo>
                    <a:lnTo>
                      <a:pt x="754" y="287"/>
                    </a:lnTo>
                    <a:lnTo>
                      <a:pt x="757" y="291"/>
                    </a:lnTo>
                    <a:lnTo>
                      <a:pt x="759" y="295"/>
                    </a:lnTo>
                    <a:lnTo>
                      <a:pt x="749" y="301"/>
                    </a:lnTo>
                    <a:lnTo>
                      <a:pt x="738" y="308"/>
                    </a:lnTo>
                    <a:lnTo>
                      <a:pt x="726" y="318"/>
                    </a:lnTo>
                    <a:lnTo>
                      <a:pt x="714" y="329"/>
                    </a:lnTo>
                    <a:lnTo>
                      <a:pt x="701" y="341"/>
                    </a:lnTo>
                    <a:lnTo>
                      <a:pt x="689" y="355"/>
                    </a:lnTo>
                    <a:lnTo>
                      <a:pt x="676" y="369"/>
                    </a:lnTo>
                    <a:lnTo>
                      <a:pt x="662" y="384"/>
                    </a:lnTo>
                    <a:lnTo>
                      <a:pt x="649" y="398"/>
                    </a:lnTo>
                    <a:lnTo>
                      <a:pt x="635" y="413"/>
                    </a:lnTo>
                    <a:lnTo>
                      <a:pt x="622" y="426"/>
                    </a:lnTo>
                    <a:lnTo>
                      <a:pt x="609" y="438"/>
                    </a:lnTo>
                    <a:lnTo>
                      <a:pt x="596" y="450"/>
                    </a:lnTo>
                    <a:lnTo>
                      <a:pt x="584" y="461"/>
                    </a:lnTo>
                    <a:lnTo>
                      <a:pt x="572" y="469"/>
                    </a:lnTo>
                    <a:lnTo>
                      <a:pt x="561" y="476"/>
                    </a:lnTo>
                    <a:lnTo>
                      <a:pt x="552" y="473"/>
                    </a:lnTo>
                    <a:lnTo>
                      <a:pt x="545" y="472"/>
                    </a:lnTo>
                    <a:lnTo>
                      <a:pt x="538" y="472"/>
                    </a:lnTo>
                    <a:lnTo>
                      <a:pt x="532" y="474"/>
                    </a:lnTo>
                    <a:lnTo>
                      <a:pt x="527" y="476"/>
                    </a:lnTo>
                    <a:lnTo>
                      <a:pt x="521" y="479"/>
                    </a:lnTo>
                    <a:lnTo>
                      <a:pt x="517" y="483"/>
                    </a:lnTo>
                    <a:lnTo>
                      <a:pt x="512" y="487"/>
                    </a:lnTo>
                    <a:lnTo>
                      <a:pt x="507" y="490"/>
                    </a:lnTo>
                    <a:lnTo>
                      <a:pt x="501" y="494"/>
                    </a:lnTo>
                    <a:lnTo>
                      <a:pt x="496" y="496"/>
                    </a:lnTo>
                    <a:lnTo>
                      <a:pt x="489" y="498"/>
                    </a:lnTo>
                    <a:lnTo>
                      <a:pt x="481" y="498"/>
                    </a:lnTo>
                    <a:lnTo>
                      <a:pt x="472" y="497"/>
                    </a:lnTo>
                    <a:lnTo>
                      <a:pt x="462" y="494"/>
                    </a:lnTo>
                    <a:lnTo>
                      <a:pt x="450" y="489"/>
                    </a:lnTo>
                    <a:lnTo>
                      <a:pt x="444" y="495"/>
                    </a:lnTo>
                    <a:lnTo>
                      <a:pt x="438" y="500"/>
                    </a:lnTo>
                    <a:lnTo>
                      <a:pt x="429" y="504"/>
                    </a:lnTo>
                    <a:lnTo>
                      <a:pt x="420" y="507"/>
                    </a:lnTo>
                    <a:lnTo>
                      <a:pt x="411" y="511"/>
                    </a:lnTo>
                    <a:lnTo>
                      <a:pt x="403" y="514"/>
                    </a:lnTo>
                    <a:lnTo>
                      <a:pt x="396" y="517"/>
                    </a:lnTo>
                    <a:lnTo>
                      <a:pt x="391" y="522"/>
                    </a:lnTo>
                    <a:lnTo>
                      <a:pt x="388" y="525"/>
                    </a:lnTo>
                    <a:lnTo>
                      <a:pt x="386" y="529"/>
                    </a:lnTo>
                    <a:lnTo>
                      <a:pt x="383" y="533"/>
                    </a:lnTo>
                    <a:lnTo>
                      <a:pt x="381" y="536"/>
                    </a:lnTo>
                    <a:lnTo>
                      <a:pt x="377" y="540"/>
                    </a:lnTo>
                    <a:lnTo>
                      <a:pt x="373" y="543"/>
                    </a:lnTo>
                    <a:lnTo>
                      <a:pt x="369" y="545"/>
                    </a:lnTo>
                    <a:lnTo>
                      <a:pt x="364" y="546"/>
                    </a:lnTo>
                    <a:lnTo>
                      <a:pt x="356" y="549"/>
                    </a:lnTo>
                    <a:lnTo>
                      <a:pt x="350" y="553"/>
                    </a:lnTo>
                    <a:lnTo>
                      <a:pt x="344" y="558"/>
                    </a:lnTo>
                    <a:lnTo>
                      <a:pt x="339" y="564"/>
                    </a:lnTo>
                    <a:lnTo>
                      <a:pt x="335" y="571"/>
                    </a:lnTo>
                    <a:lnTo>
                      <a:pt x="331" y="577"/>
                    </a:lnTo>
                    <a:lnTo>
                      <a:pt x="327" y="583"/>
                    </a:lnTo>
                    <a:lnTo>
                      <a:pt x="323" y="589"/>
                    </a:lnTo>
                    <a:lnTo>
                      <a:pt x="320" y="593"/>
                    </a:lnTo>
                    <a:lnTo>
                      <a:pt x="318" y="598"/>
                    </a:lnTo>
                    <a:lnTo>
                      <a:pt x="316" y="602"/>
                    </a:lnTo>
                    <a:lnTo>
                      <a:pt x="315" y="606"/>
                    </a:lnTo>
                    <a:lnTo>
                      <a:pt x="314" y="610"/>
                    </a:lnTo>
                    <a:lnTo>
                      <a:pt x="312" y="614"/>
                    </a:lnTo>
                    <a:lnTo>
                      <a:pt x="310" y="619"/>
                    </a:lnTo>
                    <a:lnTo>
                      <a:pt x="308" y="623"/>
                    </a:lnTo>
                    <a:lnTo>
                      <a:pt x="305" y="630"/>
                    </a:lnTo>
                    <a:lnTo>
                      <a:pt x="303" y="638"/>
                    </a:lnTo>
                    <a:lnTo>
                      <a:pt x="302" y="646"/>
                    </a:lnTo>
                    <a:lnTo>
                      <a:pt x="303" y="654"/>
                    </a:lnTo>
                    <a:lnTo>
                      <a:pt x="305" y="661"/>
                    </a:lnTo>
                    <a:lnTo>
                      <a:pt x="308" y="669"/>
                    </a:lnTo>
                    <a:lnTo>
                      <a:pt x="311" y="676"/>
                    </a:lnTo>
                    <a:lnTo>
                      <a:pt x="315" y="683"/>
                    </a:lnTo>
                    <a:lnTo>
                      <a:pt x="316" y="685"/>
                    </a:lnTo>
                    <a:lnTo>
                      <a:pt x="319" y="687"/>
                    </a:lnTo>
                    <a:lnTo>
                      <a:pt x="321" y="690"/>
                    </a:lnTo>
                    <a:lnTo>
                      <a:pt x="323" y="693"/>
                    </a:lnTo>
                    <a:lnTo>
                      <a:pt x="324" y="697"/>
                    </a:lnTo>
                    <a:lnTo>
                      <a:pt x="325" y="701"/>
                    </a:lnTo>
                    <a:lnTo>
                      <a:pt x="325" y="705"/>
                    </a:lnTo>
                    <a:lnTo>
                      <a:pt x="324" y="709"/>
                    </a:lnTo>
                    <a:lnTo>
                      <a:pt x="322" y="717"/>
                    </a:lnTo>
                    <a:lnTo>
                      <a:pt x="319" y="725"/>
                    </a:lnTo>
                    <a:lnTo>
                      <a:pt x="316" y="734"/>
                    </a:lnTo>
                    <a:lnTo>
                      <a:pt x="313" y="742"/>
                    </a:lnTo>
                    <a:lnTo>
                      <a:pt x="311" y="750"/>
                    </a:lnTo>
                    <a:lnTo>
                      <a:pt x="310" y="757"/>
                    </a:lnTo>
                    <a:lnTo>
                      <a:pt x="311" y="765"/>
                    </a:lnTo>
                    <a:lnTo>
                      <a:pt x="315" y="774"/>
                    </a:lnTo>
                    <a:lnTo>
                      <a:pt x="317" y="778"/>
                    </a:lnTo>
                    <a:lnTo>
                      <a:pt x="321" y="782"/>
                    </a:lnTo>
                    <a:lnTo>
                      <a:pt x="325" y="784"/>
                    </a:lnTo>
                    <a:lnTo>
                      <a:pt x="330" y="786"/>
                    </a:lnTo>
                    <a:lnTo>
                      <a:pt x="335" y="788"/>
                    </a:lnTo>
                    <a:lnTo>
                      <a:pt x="339" y="791"/>
                    </a:lnTo>
                    <a:lnTo>
                      <a:pt x="342" y="795"/>
                    </a:lnTo>
                    <a:lnTo>
                      <a:pt x="343" y="800"/>
                    </a:lnTo>
                    <a:lnTo>
                      <a:pt x="343" y="802"/>
                    </a:lnTo>
                    <a:lnTo>
                      <a:pt x="344" y="805"/>
                    </a:lnTo>
                    <a:lnTo>
                      <a:pt x="345" y="807"/>
                    </a:lnTo>
                    <a:lnTo>
                      <a:pt x="346" y="810"/>
                    </a:lnTo>
                    <a:lnTo>
                      <a:pt x="347" y="811"/>
                    </a:lnTo>
                    <a:lnTo>
                      <a:pt x="348" y="813"/>
                    </a:lnTo>
                    <a:lnTo>
                      <a:pt x="350" y="815"/>
                    </a:lnTo>
                    <a:lnTo>
                      <a:pt x="352" y="816"/>
                    </a:lnTo>
                    <a:lnTo>
                      <a:pt x="359" y="820"/>
                    </a:lnTo>
                    <a:lnTo>
                      <a:pt x="367" y="824"/>
                    </a:lnTo>
                    <a:lnTo>
                      <a:pt x="375" y="829"/>
                    </a:lnTo>
                    <a:lnTo>
                      <a:pt x="382" y="833"/>
                    </a:lnTo>
                    <a:lnTo>
                      <a:pt x="389" y="839"/>
                    </a:lnTo>
                    <a:lnTo>
                      <a:pt x="396" y="844"/>
                    </a:lnTo>
                    <a:lnTo>
                      <a:pt x="402" y="850"/>
                    </a:lnTo>
                    <a:lnTo>
                      <a:pt x="408" y="857"/>
                    </a:lnTo>
                    <a:lnTo>
                      <a:pt x="411" y="862"/>
                    </a:lnTo>
                    <a:lnTo>
                      <a:pt x="415" y="867"/>
                    </a:lnTo>
                    <a:lnTo>
                      <a:pt x="418" y="872"/>
                    </a:lnTo>
                    <a:lnTo>
                      <a:pt x="421" y="878"/>
                    </a:lnTo>
                    <a:lnTo>
                      <a:pt x="423" y="884"/>
                    </a:lnTo>
                    <a:lnTo>
                      <a:pt x="426" y="889"/>
                    </a:lnTo>
                    <a:lnTo>
                      <a:pt x="429" y="895"/>
                    </a:lnTo>
                    <a:lnTo>
                      <a:pt x="431" y="901"/>
                    </a:lnTo>
                    <a:lnTo>
                      <a:pt x="433" y="907"/>
                    </a:lnTo>
                    <a:lnTo>
                      <a:pt x="435" y="913"/>
                    </a:lnTo>
                    <a:lnTo>
                      <a:pt x="438" y="918"/>
                    </a:lnTo>
                    <a:lnTo>
                      <a:pt x="440" y="924"/>
                    </a:lnTo>
                    <a:lnTo>
                      <a:pt x="442" y="930"/>
                    </a:lnTo>
                    <a:lnTo>
                      <a:pt x="444" y="935"/>
                    </a:lnTo>
                    <a:lnTo>
                      <a:pt x="447" y="941"/>
                    </a:lnTo>
                    <a:lnTo>
                      <a:pt x="450" y="946"/>
                    </a:lnTo>
                    <a:lnTo>
                      <a:pt x="452" y="949"/>
                    </a:lnTo>
                    <a:lnTo>
                      <a:pt x="454" y="953"/>
                    </a:lnTo>
                    <a:lnTo>
                      <a:pt x="455" y="957"/>
                    </a:lnTo>
                    <a:lnTo>
                      <a:pt x="455" y="961"/>
                    </a:lnTo>
                    <a:lnTo>
                      <a:pt x="455" y="965"/>
                    </a:lnTo>
                    <a:lnTo>
                      <a:pt x="454" y="969"/>
                    </a:lnTo>
                    <a:lnTo>
                      <a:pt x="453" y="973"/>
                    </a:lnTo>
                    <a:lnTo>
                      <a:pt x="452" y="976"/>
                    </a:lnTo>
                    <a:lnTo>
                      <a:pt x="449" y="978"/>
                    </a:lnTo>
                    <a:lnTo>
                      <a:pt x="446" y="981"/>
                    </a:lnTo>
                    <a:lnTo>
                      <a:pt x="443" y="982"/>
                    </a:lnTo>
                    <a:lnTo>
                      <a:pt x="440" y="983"/>
                    </a:lnTo>
                    <a:lnTo>
                      <a:pt x="437" y="984"/>
                    </a:lnTo>
                    <a:lnTo>
                      <a:pt x="434" y="984"/>
                    </a:lnTo>
                    <a:lnTo>
                      <a:pt x="431" y="983"/>
                    </a:lnTo>
                    <a:lnTo>
                      <a:pt x="429" y="982"/>
                    </a:lnTo>
                    <a:lnTo>
                      <a:pt x="424" y="979"/>
                    </a:lnTo>
                    <a:lnTo>
                      <a:pt x="420" y="977"/>
                    </a:lnTo>
                    <a:lnTo>
                      <a:pt x="415" y="976"/>
                    </a:lnTo>
                    <a:lnTo>
                      <a:pt x="410" y="976"/>
                    </a:lnTo>
                    <a:lnTo>
                      <a:pt x="405" y="977"/>
                    </a:lnTo>
                    <a:lnTo>
                      <a:pt x="401" y="978"/>
                    </a:lnTo>
                    <a:lnTo>
                      <a:pt x="397" y="981"/>
                    </a:lnTo>
                    <a:lnTo>
                      <a:pt x="393" y="984"/>
                    </a:lnTo>
                    <a:lnTo>
                      <a:pt x="391" y="985"/>
                    </a:lnTo>
                    <a:lnTo>
                      <a:pt x="389" y="986"/>
                    </a:lnTo>
                    <a:lnTo>
                      <a:pt x="387" y="988"/>
                    </a:lnTo>
                    <a:lnTo>
                      <a:pt x="386" y="989"/>
                    </a:lnTo>
                    <a:lnTo>
                      <a:pt x="379" y="1000"/>
                    </a:lnTo>
                    <a:lnTo>
                      <a:pt x="371" y="992"/>
                    </a:lnTo>
                    <a:lnTo>
                      <a:pt x="363" y="984"/>
                    </a:lnTo>
                    <a:lnTo>
                      <a:pt x="356" y="975"/>
                    </a:lnTo>
                    <a:lnTo>
                      <a:pt x="349" y="966"/>
                    </a:lnTo>
                    <a:lnTo>
                      <a:pt x="343" y="958"/>
                    </a:lnTo>
                    <a:lnTo>
                      <a:pt x="336" y="949"/>
                    </a:lnTo>
                    <a:lnTo>
                      <a:pt x="330" y="941"/>
                    </a:lnTo>
                    <a:lnTo>
                      <a:pt x="323" y="933"/>
                    </a:lnTo>
                    <a:lnTo>
                      <a:pt x="310" y="917"/>
                    </a:lnTo>
                    <a:lnTo>
                      <a:pt x="295" y="903"/>
                    </a:lnTo>
                    <a:lnTo>
                      <a:pt x="279" y="888"/>
                    </a:lnTo>
                    <a:lnTo>
                      <a:pt x="263" y="875"/>
                    </a:lnTo>
                    <a:lnTo>
                      <a:pt x="246" y="861"/>
                    </a:lnTo>
                    <a:lnTo>
                      <a:pt x="228" y="849"/>
                    </a:lnTo>
                    <a:lnTo>
                      <a:pt x="211" y="837"/>
                    </a:lnTo>
                    <a:lnTo>
                      <a:pt x="194" y="825"/>
                    </a:lnTo>
                    <a:lnTo>
                      <a:pt x="177" y="813"/>
                    </a:lnTo>
                    <a:lnTo>
                      <a:pt x="160" y="801"/>
                    </a:lnTo>
                    <a:lnTo>
                      <a:pt x="145" y="790"/>
                    </a:lnTo>
                    <a:lnTo>
                      <a:pt x="130" y="778"/>
                    </a:lnTo>
                    <a:lnTo>
                      <a:pt x="116" y="766"/>
                    </a:lnTo>
                    <a:lnTo>
                      <a:pt x="103" y="753"/>
                    </a:lnTo>
                    <a:lnTo>
                      <a:pt x="92" y="742"/>
                    </a:lnTo>
                    <a:lnTo>
                      <a:pt x="83" y="728"/>
                    </a:lnTo>
                    <a:lnTo>
                      <a:pt x="78" y="726"/>
                    </a:lnTo>
                    <a:lnTo>
                      <a:pt x="72" y="723"/>
                    </a:lnTo>
                    <a:lnTo>
                      <a:pt x="66" y="719"/>
                    </a:lnTo>
                    <a:lnTo>
                      <a:pt x="61" y="714"/>
                    </a:lnTo>
                    <a:lnTo>
                      <a:pt x="54" y="709"/>
                    </a:lnTo>
                    <a:lnTo>
                      <a:pt x="47" y="703"/>
                    </a:lnTo>
                    <a:lnTo>
                      <a:pt x="41" y="697"/>
                    </a:lnTo>
                    <a:lnTo>
                      <a:pt x="34" y="691"/>
                    </a:lnTo>
                    <a:lnTo>
                      <a:pt x="27" y="685"/>
                    </a:lnTo>
                    <a:lnTo>
                      <a:pt x="22" y="679"/>
                    </a:lnTo>
                    <a:lnTo>
                      <a:pt x="16" y="673"/>
                    </a:lnTo>
                    <a:lnTo>
                      <a:pt x="11" y="668"/>
                    </a:lnTo>
                    <a:lnTo>
                      <a:pt x="7" y="663"/>
                    </a:lnTo>
                    <a:lnTo>
                      <a:pt x="4" y="659"/>
                    </a:lnTo>
                    <a:lnTo>
                      <a:pt x="1" y="656"/>
                    </a:lnTo>
                    <a:lnTo>
                      <a:pt x="0" y="654"/>
                    </a:lnTo>
                    <a:lnTo>
                      <a:pt x="9" y="620"/>
                    </a:lnTo>
                    <a:lnTo>
                      <a:pt x="28" y="618"/>
                    </a:lnTo>
                    <a:lnTo>
                      <a:pt x="31" y="618"/>
                    </a:lnTo>
                    <a:lnTo>
                      <a:pt x="33" y="617"/>
                    </a:lnTo>
                    <a:lnTo>
                      <a:pt x="35" y="616"/>
                    </a:lnTo>
                    <a:lnTo>
                      <a:pt x="37" y="614"/>
                    </a:lnTo>
                    <a:lnTo>
                      <a:pt x="38" y="613"/>
                    </a:lnTo>
                    <a:lnTo>
                      <a:pt x="40" y="611"/>
                    </a:lnTo>
                    <a:lnTo>
                      <a:pt x="42" y="609"/>
                    </a:lnTo>
                    <a:lnTo>
                      <a:pt x="43" y="606"/>
                    </a:lnTo>
                    <a:lnTo>
                      <a:pt x="49" y="591"/>
                    </a:lnTo>
                    <a:lnTo>
                      <a:pt x="54" y="590"/>
                    </a:lnTo>
                    <a:lnTo>
                      <a:pt x="59" y="589"/>
                    </a:lnTo>
                    <a:lnTo>
                      <a:pt x="63" y="587"/>
                    </a:lnTo>
                    <a:lnTo>
                      <a:pt x="66" y="584"/>
                    </a:lnTo>
                    <a:lnTo>
                      <a:pt x="70" y="583"/>
                    </a:lnTo>
                    <a:lnTo>
                      <a:pt x="73" y="580"/>
                    </a:lnTo>
                    <a:lnTo>
                      <a:pt x="78" y="577"/>
                    </a:lnTo>
                    <a:lnTo>
                      <a:pt x="82" y="573"/>
                    </a:lnTo>
                    <a:lnTo>
                      <a:pt x="84" y="569"/>
                    </a:lnTo>
                    <a:lnTo>
                      <a:pt x="87" y="565"/>
                    </a:lnTo>
                    <a:lnTo>
                      <a:pt x="90" y="561"/>
                    </a:lnTo>
                    <a:lnTo>
                      <a:pt x="92" y="556"/>
                    </a:lnTo>
                    <a:lnTo>
                      <a:pt x="95" y="552"/>
                    </a:lnTo>
                    <a:lnTo>
                      <a:pt x="98" y="548"/>
                    </a:lnTo>
                    <a:lnTo>
                      <a:pt x="101" y="543"/>
                    </a:lnTo>
                    <a:lnTo>
                      <a:pt x="103" y="539"/>
                    </a:lnTo>
                    <a:lnTo>
                      <a:pt x="105" y="532"/>
                    </a:lnTo>
                    <a:lnTo>
                      <a:pt x="106" y="524"/>
                    </a:lnTo>
                    <a:lnTo>
                      <a:pt x="106" y="516"/>
                    </a:lnTo>
                    <a:lnTo>
                      <a:pt x="105" y="508"/>
                    </a:lnTo>
                    <a:lnTo>
                      <a:pt x="104" y="500"/>
                    </a:lnTo>
                    <a:lnTo>
                      <a:pt x="104" y="493"/>
                    </a:lnTo>
                    <a:lnTo>
                      <a:pt x="105" y="485"/>
                    </a:lnTo>
                    <a:lnTo>
                      <a:pt x="108" y="478"/>
                    </a:lnTo>
                    <a:lnTo>
                      <a:pt x="116" y="476"/>
                    </a:lnTo>
                    <a:lnTo>
                      <a:pt x="119" y="467"/>
                    </a:lnTo>
                    <a:lnTo>
                      <a:pt x="120" y="458"/>
                    </a:lnTo>
                    <a:lnTo>
                      <a:pt x="119" y="448"/>
                    </a:lnTo>
                    <a:lnTo>
                      <a:pt x="118" y="439"/>
                    </a:lnTo>
                    <a:lnTo>
                      <a:pt x="118" y="430"/>
                    </a:lnTo>
                    <a:lnTo>
                      <a:pt x="120" y="422"/>
                    </a:lnTo>
                    <a:lnTo>
                      <a:pt x="125" y="415"/>
                    </a:lnTo>
                    <a:lnTo>
                      <a:pt x="134" y="408"/>
                    </a:lnTo>
                    <a:lnTo>
                      <a:pt x="138" y="404"/>
                    </a:lnTo>
                    <a:lnTo>
                      <a:pt x="141" y="401"/>
                    </a:lnTo>
                    <a:lnTo>
                      <a:pt x="145" y="398"/>
                    </a:lnTo>
                    <a:lnTo>
                      <a:pt x="148" y="395"/>
                    </a:lnTo>
                    <a:lnTo>
                      <a:pt x="151" y="393"/>
                    </a:lnTo>
                    <a:lnTo>
                      <a:pt x="154" y="390"/>
                    </a:lnTo>
                    <a:lnTo>
                      <a:pt x="159" y="389"/>
                    </a:lnTo>
                    <a:lnTo>
                      <a:pt x="163" y="386"/>
                    </a:lnTo>
                    <a:lnTo>
                      <a:pt x="170" y="377"/>
                    </a:lnTo>
                    <a:lnTo>
                      <a:pt x="176" y="370"/>
                    </a:lnTo>
                    <a:lnTo>
                      <a:pt x="180" y="365"/>
                    </a:lnTo>
                    <a:lnTo>
                      <a:pt x="182" y="361"/>
                    </a:lnTo>
                    <a:lnTo>
                      <a:pt x="182" y="356"/>
                    </a:lnTo>
                    <a:lnTo>
                      <a:pt x="181" y="349"/>
                    </a:lnTo>
                    <a:lnTo>
                      <a:pt x="178" y="339"/>
                    </a:lnTo>
                    <a:lnTo>
                      <a:pt x="172" y="325"/>
                    </a:lnTo>
                    <a:lnTo>
                      <a:pt x="169" y="317"/>
                    </a:lnTo>
                    <a:lnTo>
                      <a:pt x="167" y="308"/>
                    </a:lnTo>
                    <a:lnTo>
                      <a:pt x="165" y="300"/>
                    </a:lnTo>
                    <a:lnTo>
                      <a:pt x="163" y="292"/>
                    </a:lnTo>
                    <a:lnTo>
                      <a:pt x="162" y="284"/>
                    </a:lnTo>
                    <a:lnTo>
                      <a:pt x="161" y="277"/>
                    </a:lnTo>
                    <a:lnTo>
                      <a:pt x="160" y="269"/>
                    </a:lnTo>
                    <a:lnTo>
                      <a:pt x="160" y="262"/>
                    </a:lnTo>
                    <a:lnTo>
                      <a:pt x="159" y="255"/>
                    </a:lnTo>
                    <a:lnTo>
                      <a:pt x="159" y="249"/>
                    </a:lnTo>
                    <a:lnTo>
                      <a:pt x="158" y="243"/>
                    </a:lnTo>
                    <a:lnTo>
                      <a:pt x="157" y="236"/>
                    </a:lnTo>
                    <a:lnTo>
                      <a:pt x="155" y="230"/>
                    </a:lnTo>
                    <a:lnTo>
                      <a:pt x="154" y="224"/>
                    </a:lnTo>
                    <a:lnTo>
                      <a:pt x="152" y="217"/>
                    </a:lnTo>
                    <a:lnTo>
                      <a:pt x="150" y="211"/>
                    </a:lnTo>
                    <a:lnTo>
                      <a:pt x="146" y="203"/>
                    </a:lnTo>
                    <a:lnTo>
                      <a:pt x="142" y="195"/>
                    </a:lnTo>
                    <a:lnTo>
                      <a:pt x="139" y="187"/>
                    </a:lnTo>
                    <a:lnTo>
                      <a:pt x="137" y="180"/>
                    </a:lnTo>
                    <a:lnTo>
                      <a:pt x="136" y="174"/>
                    </a:lnTo>
                    <a:lnTo>
                      <a:pt x="136" y="168"/>
                    </a:lnTo>
                    <a:lnTo>
                      <a:pt x="138" y="163"/>
                    </a:lnTo>
                    <a:lnTo>
                      <a:pt x="141" y="159"/>
                    </a:lnTo>
                    <a:lnTo>
                      <a:pt x="155" y="158"/>
                    </a:lnTo>
                    <a:lnTo>
                      <a:pt x="166" y="159"/>
                    </a:lnTo>
                    <a:lnTo>
                      <a:pt x="172" y="163"/>
                    </a:lnTo>
                    <a:lnTo>
                      <a:pt x="175" y="168"/>
                    </a:lnTo>
                    <a:lnTo>
                      <a:pt x="175" y="174"/>
                    </a:lnTo>
                    <a:lnTo>
                      <a:pt x="174" y="178"/>
                    </a:lnTo>
                    <a:lnTo>
                      <a:pt x="171" y="181"/>
                    </a:lnTo>
                    <a:lnTo>
                      <a:pt x="169" y="181"/>
                    </a:lnTo>
                    <a:lnTo>
                      <a:pt x="160" y="178"/>
                    </a:lnTo>
                    <a:lnTo>
                      <a:pt x="155" y="178"/>
                    </a:lnTo>
                    <a:lnTo>
                      <a:pt x="152" y="179"/>
                    </a:lnTo>
                    <a:lnTo>
                      <a:pt x="151" y="182"/>
                    </a:lnTo>
                    <a:lnTo>
                      <a:pt x="153" y="186"/>
                    </a:lnTo>
                    <a:lnTo>
                      <a:pt x="156" y="190"/>
                    </a:lnTo>
                    <a:lnTo>
                      <a:pt x="160" y="196"/>
                    </a:lnTo>
                    <a:lnTo>
                      <a:pt x="165" y="202"/>
                    </a:lnTo>
                    <a:lnTo>
                      <a:pt x="167" y="206"/>
                    </a:lnTo>
                    <a:lnTo>
                      <a:pt x="170" y="211"/>
                    </a:lnTo>
                    <a:lnTo>
                      <a:pt x="171" y="216"/>
                    </a:lnTo>
                    <a:lnTo>
                      <a:pt x="173" y="222"/>
                    </a:lnTo>
                    <a:lnTo>
                      <a:pt x="175" y="228"/>
                    </a:lnTo>
                    <a:lnTo>
                      <a:pt x="176" y="233"/>
                    </a:lnTo>
                    <a:lnTo>
                      <a:pt x="179" y="237"/>
                    </a:lnTo>
                    <a:lnTo>
                      <a:pt x="181" y="240"/>
                    </a:lnTo>
                    <a:lnTo>
                      <a:pt x="184" y="228"/>
                    </a:lnTo>
                    <a:lnTo>
                      <a:pt x="189" y="224"/>
                    </a:lnTo>
                    <a:lnTo>
                      <a:pt x="194" y="224"/>
                    </a:lnTo>
                    <a:lnTo>
                      <a:pt x="200" y="228"/>
                    </a:lnTo>
                    <a:lnTo>
                      <a:pt x="205" y="235"/>
                    </a:lnTo>
                    <a:lnTo>
                      <a:pt x="208" y="242"/>
                    </a:lnTo>
                    <a:lnTo>
                      <a:pt x="208" y="248"/>
                    </a:lnTo>
                    <a:lnTo>
                      <a:pt x="205" y="252"/>
                    </a:lnTo>
                    <a:lnTo>
                      <a:pt x="204" y="251"/>
                    </a:lnTo>
                    <a:lnTo>
                      <a:pt x="199" y="252"/>
                    </a:lnTo>
                    <a:lnTo>
                      <a:pt x="193" y="254"/>
                    </a:lnTo>
                    <a:lnTo>
                      <a:pt x="187" y="259"/>
                    </a:lnTo>
                    <a:lnTo>
                      <a:pt x="181" y="267"/>
                    </a:lnTo>
                    <a:lnTo>
                      <a:pt x="180" y="279"/>
                    </a:lnTo>
                    <a:lnTo>
                      <a:pt x="182" y="296"/>
                    </a:lnTo>
                    <a:lnTo>
                      <a:pt x="191" y="318"/>
                    </a:lnTo>
                    <a:lnTo>
                      <a:pt x="207" y="321"/>
                    </a:lnTo>
                    <a:lnTo>
                      <a:pt x="218" y="321"/>
                    </a:lnTo>
                    <a:lnTo>
                      <a:pt x="227" y="319"/>
                    </a:lnTo>
                    <a:lnTo>
                      <a:pt x="231" y="315"/>
                    </a:lnTo>
                    <a:lnTo>
                      <a:pt x="233" y="309"/>
                    </a:lnTo>
                    <a:lnTo>
                      <a:pt x="233" y="302"/>
                    </a:lnTo>
                    <a:lnTo>
                      <a:pt x="232" y="293"/>
                    </a:lnTo>
                    <a:lnTo>
                      <a:pt x="230" y="285"/>
                    </a:lnTo>
                    <a:lnTo>
                      <a:pt x="236" y="284"/>
                    </a:lnTo>
                    <a:lnTo>
                      <a:pt x="245" y="283"/>
                    </a:lnTo>
                    <a:lnTo>
                      <a:pt x="255" y="283"/>
                    </a:lnTo>
                    <a:lnTo>
                      <a:pt x="265" y="284"/>
                    </a:lnTo>
                    <a:lnTo>
                      <a:pt x="275" y="286"/>
                    </a:lnTo>
                    <a:lnTo>
                      <a:pt x="283" y="288"/>
                    </a:lnTo>
                    <a:lnTo>
                      <a:pt x="289" y="290"/>
                    </a:lnTo>
                    <a:lnTo>
                      <a:pt x="292" y="293"/>
                    </a:lnTo>
                    <a:lnTo>
                      <a:pt x="291" y="295"/>
                    </a:lnTo>
                    <a:lnTo>
                      <a:pt x="286" y="299"/>
                    </a:lnTo>
                    <a:lnTo>
                      <a:pt x="282" y="305"/>
                    </a:lnTo>
                    <a:lnTo>
                      <a:pt x="277" y="312"/>
                    </a:lnTo>
                    <a:lnTo>
                      <a:pt x="276" y="320"/>
                    </a:lnTo>
                    <a:lnTo>
                      <a:pt x="277" y="325"/>
                    </a:lnTo>
                    <a:lnTo>
                      <a:pt x="284" y="329"/>
                    </a:lnTo>
                    <a:lnTo>
                      <a:pt x="297" y="330"/>
                    </a:lnTo>
                    <a:lnTo>
                      <a:pt x="297" y="335"/>
                    </a:lnTo>
                    <a:lnTo>
                      <a:pt x="295" y="339"/>
                    </a:lnTo>
                    <a:lnTo>
                      <a:pt x="290" y="342"/>
                    </a:lnTo>
                    <a:lnTo>
                      <a:pt x="285" y="344"/>
                    </a:lnTo>
                    <a:lnTo>
                      <a:pt x="279" y="345"/>
                    </a:lnTo>
                    <a:lnTo>
                      <a:pt x="275" y="347"/>
                    </a:lnTo>
                    <a:lnTo>
                      <a:pt x="272" y="348"/>
                    </a:lnTo>
                    <a:lnTo>
                      <a:pt x="273" y="350"/>
                    </a:lnTo>
                    <a:lnTo>
                      <a:pt x="281" y="357"/>
                    </a:lnTo>
                    <a:lnTo>
                      <a:pt x="286" y="362"/>
                    </a:lnTo>
                    <a:lnTo>
                      <a:pt x="287" y="366"/>
                    </a:lnTo>
                    <a:lnTo>
                      <a:pt x="287" y="369"/>
                    </a:lnTo>
                    <a:lnTo>
                      <a:pt x="286" y="370"/>
                    </a:lnTo>
                    <a:lnTo>
                      <a:pt x="283" y="371"/>
                    </a:lnTo>
                    <a:lnTo>
                      <a:pt x="279" y="372"/>
                    </a:lnTo>
                    <a:lnTo>
                      <a:pt x="275" y="372"/>
                    </a:lnTo>
                    <a:lnTo>
                      <a:pt x="271" y="372"/>
                    </a:lnTo>
                    <a:lnTo>
                      <a:pt x="268" y="373"/>
                    </a:lnTo>
                    <a:lnTo>
                      <a:pt x="266" y="374"/>
                    </a:lnTo>
                    <a:lnTo>
                      <a:pt x="265" y="375"/>
                    </a:lnTo>
                    <a:lnTo>
                      <a:pt x="266" y="378"/>
                    </a:lnTo>
                    <a:lnTo>
                      <a:pt x="270" y="381"/>
                    </a:lnTo>
                    <a:lnTo>
                      <a:pt x="276" y="387"/>
                    </a:lnTo>
                    <a:lnTo>
                      <a:pt x="286" y="393"/>
                    </a:lnTo>
                    <a:lnTo>
                      <a:pt x="286" y="398"/>
                    </a:lnTo>
                    <a:lnTo>
                      <a:pt x="283" y="399"/>
                    </a:lnTo>
                    <a:lnTo>
                      <a:pt x="277" y="399"/>
                    </a:lnTo>
                    <a:lnTo>
                      <a:pt x="269" y="395"/>
                    </a:lnTo>
                    <a:lnTo>
                      <a:pt x="261" y="391"/>
                    </a:lnTo>
                    <a:lnTo>
                      <a:pt x="252" y="387"/>
                    </a:lnTo>
                    <a:lnTo>
                      <a:pt x="244" y="383"/>
                    </a:lnTo>
                    <a:lnTo>
                      <a:pt x="237" y="380"/>
                    </a:lnTo>
                    <a:lnTo>
                      <a:pt x="227" y="377"/>
                    </a:lnTo>
                    <a:lnTo>
                      <a:pt x="219" y="378"/>
                    </a:lnTo>
                    <a:lnTo>
                      <a:pt x="213" y="383"/>
                    </a:lnTo>
                    <a:lnTo>
                      <a:pt x="208" y="390"/>
                    </a:lnTo>
                    <a:lnTo>
                      <a:pt x="205" y="399"/>
                    </a:lnTo>
                    <a:lnTo>
                      <a:pt x="203" y="408"/>
                    </a:lnTo>
                    <a:lnTo>
                      <a:pt x="200" y="416"/>
                    </a:lnTo>
                    <a:lnTo>
                      <a:pt x="198" y="421"/>
                    </a:lnTo>
                    <a:lnTo>
                      <a:pt x="195" y="423"/>
                    </a:lnTo>
                    <a:lnTo>
                      <a:pt x="191" y="424"/>
                    </a:lnTo>
                    <a:lnTo>
                      <a:pt x="189" y="426"/>
                    </a:lnTo>
                    <a:lnTo>
                      <a:pt x="187" y="428"/>
                    </a:lnTo>
                    <a:lnTo>
                      <a:pt x="186" y="431"/>
                    </a:lnTo>
                    <a:lnTo>
                      <a:pt x="187" y="436"/>
                    </a:lnTo>
                    <a:lnTo>
                      <a:pt x="189" y="442"/>
                    </a:lnTo>
                    <a:lnTo>
                      <a:pt x="194" y="450"/>
                    </a:lnTo>
                    <a:lnTo>
                      <a:pt x="193" y="452"/>
                    </a:lnTo>
                    <a:lnTo>
                      <a:pt x="192" y="455"/>
                    </a:lnTo>
                    <a:lnTo>
                      <a:pt x="191" y="459"/>
                    </a:lnTo>
                    <a:lnTo>
                      <a:pt x="190" y="465"/>
                    </a:lnTo>
                    <a:lnTo>
                      <a:pt x="190" y="471"/>
                    </a:lnTo>
                    <a:lnTo>
                      <a:pt x="191" y="479"/>
                    </a:lnTo>
                    <a:lnTo>
                      <a:pt x="192" y="486"/>
                    </a:lnTo>
                    <a:lnTo>
                      <a:pt x="195" y="494"/>
                    </a:lnTo>
                    <a:lnTo>
                      <a:pt x="199" y="502"/>
                    </a:lnTo>
                    <a:lnTo>
                      <a:pt x="205" y="509"/>
                    </a:lnTo>
                    <a:lnTo>
                      <a:pt x="213" y="516"/>
                    </a:lnTo>
                    <a:lnTo>
                      <a:pt x="223" y="522"/>
                    </a:lnTo>
                    <a:lnTo>
                      <a:pt x="236" y="526"/>
                    </a:lnTo>
                    <a:lnTo>
                      <a:pt x="250" y="530"/>
                    </a:lnTo>
                    <a:lnTo>
                      <a:pt x="268" y="531"/>
                    </a:lnTo>
                    <a:lnTo>
                      <a:pt x="289" y="530"/>
                    </a:lnTo>
                    <a:lnTo>
                      <a:pt x="299" y="530"/>
                    </a:lnTo>
                    <a:lnTo>
                      <a:pt x="308" y="529"/>
                    </a:lnTo>
                    <a:lnTo>
                      <a:pt x="316" y="527"/>
                    </a:lnTo>
                    <a:lnTo>
                      <a:pt x="324" y="525"/>
                    </a:lnTo>
                    <a:lnTo>
                      <a:pt x="333" y="523"/>
                    </a:lnTo>
                    <a:lnTo>
                      <a:pt x="342" y="522"/>
                    </a:lnTo>
                    <a:lnTo>
                      <a:pt x="351" y="520"/>
                    </a:lnTo>
                    <a:lnTo>
                      <a:pt x="361" y="520"/>
                    </a:lnTo>
                    <a:lnTo>
                      <a:pt x="365" y="517"/>
                    </a:lnTo>
                    <a:lnTo>
                      <a:pt x="371" y="515"/>
                    </a:lnTo>
                    <a:lnTo>
                      <a:pt x="376" y="513"/>
                    </a:lnTo>
                    <a:lnTo>
                      <a:pt x="381" y="511"/>
                    </a:lnTo>
                    <a:lnTo>
                      <a:pt x="385" y="508"/>
                    </a:lnTo>
                    <a:lnTo>
                      <a:pt x="389" y="505"/>
                    </a:lnTo>
                    <a:lnTo>
                      <a:pt x="392" y="502"/>
                    </a:lnTo>
                    <a:lnTo>
                      <a:pt x="394" y="497"/>
                    </a:lnTo>
                    <a:lnTo>
                      <a:pt x="393" y="494"/>
                    </a:lnTo>
                    <a:lnTo>
                      <a:pt x="392" y="490"/>
                    </a:lnTo>
                    <a:lnTo>
                      <a:pt x="391" y="485"/>
                    </a:lnTo>
                    <a:lnTo>
                      <a:pt x="389" y="479"/>
                    </a:lnTo>
                    <a:lnTo>
                      <a:pt x="388" y="474"/>
                    </a:lnTo>
                    <a:lnTo>
                      <a:pt x="388" y="469"/>
                    </a:lnTo>
                    <a:lnTo>
                      <a:pt x="388" y="464"/>
                    </a:lnTo>
                    <a:lnTo>
                      <a:pt x="389" y="460"/>
                    </a:lnTo>
                    <a:lnTo>
                      <a:pt x="392" y="452"/>
                    </a:lnTo>
                    <a:lnTo>
                      <a:pt x="395" y="444"/>
                    </a:lnTo>
                    <a:lnTo>
                      <a:pt x="397" y="437"/>
                    </a:lnTo>
                    <a:lnTo>
                      <a:pt x="400" y="430"/>
                    </a:lnTo>
                    <a:lnTo>
                      <a:pt x="403" y="424"/>
                    </a:lnTo>
                    <a:lnTo>
                      <a:pt x="405" y="417"/>
                    </a:lnTo>
                    <a:lnTo>
                      <a:pt x="408" y="412"/>
                    </a:lnTo>
                    <a:lnTo>
                      <a:pt x="411" y="406"/>
                    </a:lnTo>
                    <a:lnTo>
                      <a:pt x="413" y="400"/>
                    </a:lnTo>
                    <a:lnTo>
                      <a:pt x="416" y="394"/>
                    </a:lnTo>
                    <a:lnTo>
                      <a:pt x="419" y="388"/>
                    </a:lnTo>
                    <a:lnTo>
                      <a:pt x="421" y="381"/>
                    </a:lnTo>
                    <a:lnTo>
                      <a:pt x="424" y="374"/>
                    </a:lnTo>
                    <a:lnTo>
                      <a:pt x="426" y="367"/>
                    </a:lnTo>
                    <a:lnTo>
                      <a:pt x="429" y="359"/>
                    </a:lnTo>
                    <a:lnTo>
                      <a:pt x="431" y="350"/>
                    </a:lnTo>
                    <a:lnTo>
                      <a:pt x="425" y="342"/>
                    </a:lnTo>
                    <a:lnTo>
                      <a:pt x="420" y="337"/>
                    </a:lnTo>
                    <a:lnTo>
                      <a:pt x="416" y="335"/>
                    </a:lnTo>
                    <a:lnTo>
                      <a:pt x="413" y="335"/>
                    </a:lnTo>
                    <a:lnTo>
                      <a:pt x="411" y="337"/>
                    </a:lnTo>
                    <a:lnTo>
                      <a:pt x="409" y="340"/>
                    </a:lnTo>
                    <a:lnTo>
                      <a:pt x="408" y="343"/>
                    </a:lnTo>
                    <a:lnTo>
                      <a:pt x="407" y="347"/>
                    </a:lnTo>
                    <a:lnTo>
                      <a:pt x="406" y="350"/>
                    </a:lnTo>
                    <a:lnTo>
                      <a:pt x="405" y="352"/>
                    </a:lnTo>
                    <a:lnTo>
                      <a:pt x="404" y="353"/>
                    </a:lnTo>
                    <a:lnTo>
                      <a:pt x="402" y="352"/>
                    </a:lnTo>
                    <a:lnTo>
                      <a:pt x="401" y="349"/>
                    </a:lnTo>
                    <a:lnTo>
                      <a:pt x="398" y="342"/>
                    </a:lnTo>
                    <a:lnTo>
                      <a:pt x="395" y="332"/>
                    </a:lnTo>
                    <a:lnTo>
                      <a:pt x="391" y="318"/>
                    </a:lnTo>
                    <a:lnTo>
                      <a:pt x="391" y="307"/>
                    </a:lnTo>
                    <a:lnTo>
                      <a:pt x="391" y="297"/>
                    </a:lnTo>
                    <a:lnTo>
                      <a:pt x="391" y="286"/>
                    </a:lnTo>
                    <a:lnTo>
                      <a:pt x="390" y="275"/>
                    </a:lnTo>
                    <a:lnTo>
                      <a:pt x="390" y="264"/>
                    </a:lnTo>
                    <a:lnTo>
                      <a:pt x="389" y="254"/>
                    </a:lnTo>
                    <a:lnTo>
                      <a:pt x="388" y="244"/>
                    </a:lnTo>
                    <a:lnTo>
                      <a:pt x="387" y="233"/>
                    </a:lnTo>
                    <a:lnTo>
                      <a:pt x="386" y="222"/>
                    </a:lnTo>
                    <a:lnTo>
                      <a:pt x="384" y="211"/>
                    </a:lnTo>
                    <a:lnTo>
                      <a:pt x="383" y="200"/>
                    </a:lnTo>
                    <a:lnTo>
                      <a:pt x="381" y="190"/>
                    </a:lnTo>
                    <a:lnTo>
                      <a:pt x="380" y="179"/>
                    </a:lnTo>
                    <a:lnTo>
                      <a:pt x="377" y="168"/>
                    </a:lnTo>
                    <a:lnTo>
                      <a:pt x="375" y="158"/>
                    </a:lnTo>
                    <a:lnTo>
                      <a:pt x="373" y="147"/>
                    </a:lnTo>
                    <a:lnTo>
                      <a:pt x="383" y="145"/>
                    </a:lnTo>
                    <a:lnTo>
                      <a:pt x="393" y="142"/>
                    </a:lnTo>
                    <a:lnTo>
                      <a:pt x="403" y="140"/>
                    </a:lnTo>
                    <a:lnTo>
                      <a:pt x="413" y="138"/>
                    </a:lnTo>
                    <a:lnTo>
                      <a:pt x="422" y="135"/>
                    </a:lnTo>
                    <a:lnTo>
                      <a:pt x="431" y="131"/>
                    </a:lnTo>
                    <a:lnTo>
                      <a:pt x="440" y="126"/>
                    </a:lnTo>
                    <a:lnTo>
                      <a:pt x="447" y="120"/>
                    </a:lnTo>
                    <a:lnTo>
                      <a:pt x="451" y="119"/>
                    </a:lnTo>
                    <a:lnTo>
                      <a:pt x="459" y="115"/>
                    </a:lnTo>
                    <a:lnTo>
                      <a:pt x="468" y="110"/>
                    </a:lnTo>
                    <a:lnTo>
                      <a:pt x="481" y="103"/>
                    </a:lnTo>
                    <a:lnTo>
                      <a:pt x="495" y="96"/>
                    </a:lnTo>
                    <a:lnTo>
                      <a:pt x="511" y="87"/>
                    </a:lnTo>
                    <a:lnTo>
                      <a:pt x="528" y="80"/>
                    </a:lnTo>
                    <a:lnTo>
                      <a:pt x="546" y="71"/>
                    </a:lnTo>
                    <a:lnTo>
                      <a:pt x="563" y="63"/>
                    </a:lnTo>
                    <a:lnTo>
                      <a:pt x="580" y="55"/>
                    </a:lnTo>
                    <a:lnTo>
                      <a:pt x="597" y="49"/>
                    </a:lnTo>
                    <a:lnTo>
                      <a:pt x="613" y="44"/>
                    </a:lnTo>
                    <a:lnTo>
                      <a:pt x="627" y="41"/>
                    </a:lnTo>
                    <a:lnTo>
                      <a:pt x="640" y="39"/>
                    </a:lnTo>
                    <a:lnTo>
                      <a:pt x="650" y="40"/>
                    </a:lnTo>
                    <a:lnTo>
                      <a:pt x="657" y="44"/>
                    </a:lnTo>
                    <a:lnTo>
                      <a:pt x="661" y="51"/>
                    </a:lnTo>
                    <a:lnTo>
                      <a:pt x="663" y="59"/>
                    </a:lnTo>
                    <a:lnTo>
                      <a:pt x="666" y="67"/>
                    </a:lnTo>
                    <a:lnTo>
                      <a:pt x="670" y="74"/>
                    </a:lnTo>
                    <a:lnTo>
                      <a:pt x="675" y="78"/>
                    </a:lnTo>
                    <a:lnTo>
                      <a:pt x="681" y="78"/>
                    </a:lnTo>
                    <a:lnTo>
                      <a:pt x="690" y="72"/>
                    </a:lnTo>
                    <a:lnTo>
                      <a:pt x="700" y="62"/>
                    </a:lnTo>
                    <a:lnTo>
                      <a:pt x="704" y="54"/>
                    </a:lnTo>
                    <a:lnTo>
                      <a:pt x="706" y="47"/>
                    </a:lnTo>
                    <a:lnTo>
                      <a:pt x="706" y="39"/>
                    </a:lnTo>
                    <a:lnTo>
                      <a:pt x="705" y="31"/>
                    </a:lnTo>
                    <a:lnTo>
                      <a:pt x="705" y="23"/>
                    </a:lnTo>
                    <a:lnTo>
                      <a:pt x="706" y="15"/>
                    </a:lnTo>
                    <a:lnTo>
                      <a:pt x="710" y="8"/>
                    </a:lnTo>
                    <a:lnTo>
                      <a:pt x="717" y="1"/>
                    </a:lnTo>
                    <a:lnTo>
                      <a:pt x="717" y="0"/>
                    </a:lnTo>
                    <a:lnTo>
                      <a:pt x="718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23">
                <a:extLst>
                  <a:ext uri="{FF2B5EF4-FFF2-40B4-BE49-F238E27FC236}">
                    <a16:creationId xmlns:a16="http://schemas.microsoft.com/office/drawing/2014/main" id="{DED9CCDF-AC6C-E647-BE13-1D930190D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505" y="1163809"/>
                <a:ext cx="502570" cy="466374"/>
              </a:xfrm>
              <a:custGeom>
                <a:avLst/>
                <a:gdLst>
                  <a:gd name="T0" fmla="*/ 2147483647 w 361"/>
                  <a:gd name="T1" fmla="*/ 2147483647 h 335"/>
                  <a:gd name="T2" fmla="*/ 2147483647 w 361"/>
                  <a:gd name="T3" fmla="*/ 2147483647 h 335"/>
                  <a:gd name="T4" fmla="*/ 2147483647 w 361"/>
                  <a:gd name="T5" fmla="*/ 2147483647 h 335"/>
                  <a:gd name="T6" fmla="*/ 2147483647 w 361"/>
                  <a:gd name="T7" fmla="*/ 2147483647 h 335"/>
                  <a:gd name="T8" fmla="*/ 2147483647 w 361"/>
                  <a:gd name="T9" fmla="*/ 2147483647 h 335"/>
                  <a:gd name="T10" fmla="*/ 2147483647 w 361"/>
                  <a:gd name="T11" fmla="*/ 2147483647 h 335"/>
                  <a:gd name="T12" fmla="*/ 2147483647 w 361"/>
                  <a:gd name="T13" fmla="*/ 2147483647 h 335"/>
                  <a:gd name="T14" fmla="*/ 2147483647 w 361"/>
                  <a:gd name="T15" fmla="*/ 2147483647 h 335"/>
                  <a:gd name="T16" fmla="*/ 2147483647 w 361"/>
                  <a:gd name="T17" fmla="*/ 2147483647 h 335"/>
                  <a:gd name="T18" fmla="*/ 2147483647 w 361"/>
                  <a:gd name="T19" fmla="*/ 2147483647 h 335"/>
                  <a:gd name="T20" fmla="*/ 2147483647 w 361"/>
                  <a:gd name="T21" fmla="*/ 2147483647 h 335"/>
                  <a:gd name="T22" fmla="*/ 2147483647 w 361"/>
                  <a:gd name="T23" fmla="*/ 2147483647 h 335"/>
                  <a:gd name="T24" fmla="*/ 2147483647 w 361"/>
                  <a:gd name="T25" fmla="*/ 2147483647 h 335"/>
                  <a:gd name="T26" fmla="*/ 2147483647 w 361"/>
                  <a:gd name="T27" fmla="*/ 2147483647 h 335"/>
                  <a:gd name="T28" fmla="*/ 2147483647 w 361"/>
                  <a:gd name="T29" fmla="*/ 2147483647 h 335"/>
                  <a:gd name="T30" fmla="*/ 2147483647 w 361"/>
                  <a:gd name="T31" fmla="*/ 2147483647 h 335"/>
                  <a:gd name="T32" fmla="*/ 2147483647 w 361"/>
                  <a:gd name="T33" fmla="*/ 2147483647 h 335"/>
                  <a:gd name="T34" fmla="*/ 2147483647 w 361"/>
                  <a:gd name="T35" fmla="*/ 2147483647 h 335"/>
                  <a:gd name="T36" fmla="*/ 2147483647 w 361"/>
                  <a:gd name="T37" fmla="*/ 2147483647 h 335"/>
                  <a:gd name="T38" fmla="*/ 2147483647 w 361"/>
                  <a:gd name="T39" fmla="*/ 2147483647 h 335"/>
                  <a:gd name="T40" fmla="*/ 2147483647 w 361"/>
                  <a:gd name="T41" fmla="*/ 2147483647 h 335"/>
                  <a:gd name="T42" fmla="*/ 2147483647 w 361"/>
                  <a:gd name="T43" fmla="*/ 2147483647 h 335"/>
                  <a:gd name="T44" fmla="*/ 2147483647 w 361"/>
                  <a:gd name="T45" fmla="*/ 2147483647 h 335"/>
                  <a:gd name="T46" fmla="*/ 2147483647 w 361"/>
                  <a:gd name="T47" fmla="*/ 2147483647 h 335"/>
                  <a:gd name="T48" fmla="*/ 2147483647 w 361"/>
                  <a:gd name="T49" fmla="*/ 2147483647 h 335"/>
                  <a:gd name="T50" fmla="*/ 2147483647 w 361"/>
                  <a:gd name="T51" fmla="*/ 2147483647 h 335"/>
                  <a:gd name="T52" fmla="*/ 2147483647 w 361"/>
                  <a:gd name="T53" fmla="*/ 2147483647 h 335"/>
                  <a:gd name="T54" fmla="*/ 2147483647 w 361"/>
                  <a:gd name="T55" fmla="*/ 2147483647 h 335"/>
                  <a:gd name="T56" fmla="*/ 2147483647 w 361"/>
                  <a:gd name="T57" fmla="*/ 2147483647 h 335"/>
                  <a:gd name="T58" fmla="*/ 2147483647 w 361"/>
                  <a:gd name="T59" fmla="*/ 2147483647 h 335"/>
                  <a:gd name="T60" fmla="*/ 2147483647 w 361"/>
                  <a:gd name="T61" fmla="*/ 2147483647 h 335"/>
                  <a:gd name="T62" fmla="*/ 2147483647 w 361"/>
                  <a:gd name="T63" fmla="*/ 2147483647 h 335"/>
                  <a:gd name="T64" fmla="*/ 2147483647 w 361"/>
                  <a:gd name="T65" fmla="*/ 2147483647 h 335"/>
                  <a:gd name="T66" fmla="*/ 2147483647 w 361"/>
                  <a:gd name="T67" fmla="*/ 2147483647 h 335"/>
                  <a:gd name="T68" fmla="*/ 2147483647 w 361"/>
                  <a:gd name="T69" fmla="*/ 2147483647 h 335"/>
                  <a:gd name="T70" fmla="*/ 2147483647 w 361"/>
                  <a:gd name="T71" fmla="*/ 2147483647 h 335"/>
                  <a:gd name="T72" fmla="*/ 2147483647 w 361"/>
                  <a:gd name="T73" fmla="*/ 2147483647 h 335"/>
                  <a:gd name="T74" fmla="*/ 2147483647 w 361"/>
                  <a:gd name="T75" fmla="*/ 2147483647 h 335"/>
                  <a:gd name="T76" fmla="*/ 2147483647 w 361"/>
                  <a:gd name="T77" fmla="*/ 2147483647 h 335"/>
                  <a:gd name="T78" fmla="*/ 2147483647 w 361"/>
                  <a:gd name="T79" fmla="*/ 2147483647 h 335"/>
                  <a:gd name="T80" fmla="*/ 2147483647 w 361"/>
                  <a:gd name="T81" fmla="*/ 2147483647 h 335"/>
                  <a:gd name="T82" fmla="*/ 2147483647 w 361"/>
                  <a:gd name="T83" fmla="*/ 2147483647 h 335"/>
                  <a:gd name="T84" fmla="*/ 2147483647 w 361"/>
                  <a:gd name="T85" fmla="*/ 2147483647 h 335"/>
                  <a:gd name="T86" fmla="*/ 2147483647 w 361"/>
                  <a:gd name="T87" fmla="*/ 2147483647 h 335"/>
                  <a:gd name="T88" fmla="*/ 2147483647 w 361"/>
                  <a:gd name="T89" fmla="*/ 2147483647 h 335"/>
                  <a:gd name="T90" fmla="*/ 2147483647 w 361"/>
                  <a:gd name="T91" fmla="*/ 2147483647 h 335"/>
                  <a:gd name="T92" fmla="*/ 2147483647 w 361"/>
                  <a:gd name="T93" fmla="*/ 2147483647 h 335"/>
                  <a:gd name="T94" fmla="*/ 2147483647 w 361"/>
                  <a:gd name="T95" fmla="*/ 2147483647 h 335"/>
                  <a:gd name="T96" fmla="*/ 2147483647 w 361"/>
                  <a:gd name="T97" fmla="*/ 2147483647 h 335"/>
                  <a:gd name="T98" fmla="*/ 2147483647 w 361"/>
                  <a:gd name="T99" fmla="*/ 2147483647 h 335"/>
                  <a:gd name="T100" fmla="*/ 2147483647 w 361"/>
                  <a:gd name="T101" fmla="*/ 2147483647 h 335"/>
                  <a:gd name="T102" fmla="*/ 2147483647 w 361"/>
                  <a:gd name="T103" fmla="*/ 2147483647 h 335"/>
                  <a:gd name="T104" fmla="*/ 2147483647 w 361"/>
                  <a:gd name="T105" fmla="*/ 2147483647 h 335"/>
                  <a:gd name="T106" fmla="*/ 2147483647 w 361"/>
                  <a:gd name="T107" fmla="*/ 2147483647 h 335"/>
                  <a:gd name="T108" fmla="*/ 2147483647 w 361"/>
                  <a:gd name="T109" fmla="*/ 2147483647 h 335"/>
                  <a:gd name="T110" fmla="*/ 2147483647 w 361"/>
                  <a:gd name="T111" fmla="*/ 2147483647 h 335"/>
                  <a:gd name="T112" fmla="*/ 2147483647 w 361"/>
                  <a:gd name="T113" fmla="*/ 2147483647 h 335"/>
                  <a:gd name="T114" fmla="*/ 2147483647 w 361"/>
                  <a:gd name="T115" fmla="*/ 2147483647 h 335"/>
                  <a:gd name="T116" fmla="*/ 2147483647 w 361"/>
                  <a:gd name="T117" fmla="*/ 2147483647 h 335"/>
                  <a:gd name="T118" fmla="*/ 2147483647 w 361"/>
                  <a:gd name="T119" fmla="*/ 2147483647 h 335"/>
                  <a:gd name="T120" fmla="*/ 2147483647 w 361"/>
                  <a:gd name="T121" fmla="*/ 2147483647 h 3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1"/>
                  <a:gd name="T184" fmla="*/ 0 h 335"/>
                  <a:gd name="T185" fmla="*/ 361 w 361"/>
                  <a:gd name="T186" fmla="*/ 335 h 3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1" h="335">
                    <a:moveTo>
                      <a:pt x="360" y="0"/>
                    </a:moveTo>
                    <a:lnTo>
                      <a:pt x="360" y="1"/>
                    </a:lnTo>
                    <a:lnTo>
                      <a:pt x="360" y="4"/>
                    </a:lnTo>
                    <a:lnTo>
                      <a:pt x="359" y="8"/>
                    </a:lnTo>
                    <a:lnTo>
                      <a:pt x="358" y="13"/>
                    </a:lnTo>
                    <a:lnTo>
                      <a:pt x="358" y="17"/>
                    </a:lnTo>
                    <a:lnTo>
                      <a:pt x="358" y="21"/>
                    </a:lnTo>
                    <a:lnTo>
                      <a:pt x="357" y="24"/>
                    </a:lnTo>
                    <a:lnTo>
                      <a:pt x="358" y="25"/>
                    </a:lnTo>
                    <a:lnTo>
                      <a:pt x="357" y="36"/>
                    </a:lnTo>
                    <a:lnTo>
                      <a:pt x="356" y="47"/>
                    </a:lnTo>
                    <a:lnTo>
                      <a:pt x="355" y="59"/>
                    </a:lnTo>
                    <a:lnTo>
                      <a:pt x="354" y="72"/>
                    </a:lnTo>
                    <a:lnTo>
                      <a:pt x="353" y="84"/>
                    </a:lnTo>
                    <a:lnTo>
                      <a:pt x="352" y="96"/>
                    </a:lnTo>
                    <a:lnTo>
                      <a:pt x="351" y="109"/>
                    </a:lnTo>
                    <a:lnTo>
                      <a:pt x="349" y="122"/>
                    </a:lnTo>
                    <a:lnTo>
                      <a:pt x="347" y="134"/>
                    </a:lnTo>
                    <a:lnTo>
                      <a:pt x="344" y="146"/>
                    </a:lnTo>
                    <a:lnTo>
                      <a:pt x="340" y="159"/>
                    </a:lnTo>
                    <a:lnTo>
                      <a:pt x="336" y="171"/>
                    </a:lnTo>
                    <a:lnTo>
                      <a:pt x="331" y="184"/>
                    </a:lnTo>
                    <a:lnTo>
                      <a:pt x="326" y="195"/>
                    </a:lnTo>
                    <a:lnTo>
                      <a:pt x="319" y="207"/>
                    </a:lnTo>
                    <a:lnTo>
                      <a:pt x="310" y="218"/>
                    </a:lnTo>
                    <a:lnTo>
                      <a:pt x="305" y="217"/>
                    </a:lnTo>
                    <a:lnTo>
                      <a:pt x="300" y="217"/>
                    </a:lnTo>
                    <a:lnTo>
                      <a:pt x="295" y="218"/>
                    </a:lnTo>
                    <a:lnTo>
                      <a:pt x="291" y="220"/>
                    </a:lnTo>
                    <a:lnTo>
                      <a:pt x="286" y="221"/>
                    </a:lnTo>
                    <a:lnTo>
                      <a:pt x="282" y="223"/>
                    </a:lnTo>
                    <a:lnTo>
                      <a:pt x="277" y="223"/>
                    </a:lnTo>
                    <a:lnTo>
                      <a:pt x="272" y="221"/>
                    </a:lnTo>
                    <a:lnTo>
                      <a:pt x="270" y="219"/>
                    </a:lnTo>
                    <a:lnTo>
                      <a:pt x="268" y="218"/>
                    </a:lnTo>
                    <a:lnTo>
                      <a:pt x="264" y="218"/>
                    </a:lnTo>
                    <a:lnTo>
                      <a:pt x="262" y="218"/>
                    </a:lnTo>
                    <a:lnTo>
                      <a:pt x="258" y="218"/>
                    </a:lnTo>
                    <a:lnTo>
                      <a:pt x="255" y="219"/>
                    </a:lnTo>
                    <a:lnTo>
                      <a:pt x="253" y="220"/>
                    </a:lnTo>
                    <a:lnTo>
                      <a:pt x="250" y="221"/>
                    </a:lnTo>
                    <a:lnTo>
                      <a:pt x="248" y="228"/>
                    </a:lnTo>
                    <a:lnTo>
                      <a:pt x="246" y="235"/>
                    </a:lnTo>
                    <a:lnTo>
                      <a:pt x="245" y="243"/>
                    </a:lnTo>
                    <a:lnTo>
                      <a:pt x="244" y="250"/>
                    </a:lnTo>
                    <a:lnTo>
                      <a:pt x="243" y="257"/>
                    </a:lnTo>
                    <a:lnTo>
                      <a:pt x="243" y="264"/>
                    </a:lnTo>
                    <a:lnTo>
                      <a:pt x="242" y="272"/>
                    </a:lnTo>
                    <a:lnTo>
                      <a:pt x="241" y="280"/>
                    </a:lnTo>
                    <a:lnTo>
                      <a:pt x="240" y="287"/>
                    </a:lnTo>
                    <a:lnTo>
                      <a:pt x="239" y="294"/>
                    </a:lnTo>
                    <a:lnTo>
                      <a:pt x="237" y="302"/>
                    </a:lnTo>
                    <a:lnTo>
                      <a:pt x="235" y="307"/>
                    </a:lnTo>
                    <a:lnTo>
                      <a:pt x="232" y="313"/>
                    </a:lnTo>
                    <a:lnTo>
                      <a:pt x="228" y="320"/>
                    </a:lnTo>
                    <a:lnTo>
                      <a:pt x="224" y="325"/>
                    </a:lnTo>
                    <a:lnTo>
                      <a:pt x="219" y="331"/>
                    </a:lnTo>
                    <a:lnTo>
                      <a:pt x="215" y="332"/>
                    </a:lnTo>
                    <a:lnTo>
                      <a:pt x="211" y="334"/>
                    </a:lnTo>
                    <a:lnTo>
                      <a:pt x="207" y="334"/>
                    </a:lnTo>
                    <a:lnTo>
                      <a:pt x="202" y="334"/>
                    </a:lnTo>
                    <a:lnTo>
                      <a:pt x="197" y="333"/>
                    </a:lnTo>
                    <a:lnTo>
                      <a:pt x="193" y="332"/>
                    </a:lnTo>
                    <a:lnTo>
                      <a:pt x="188" y="331"/>
                    </a:lnTo>
                    <a:lnTo>
                      <a:pt x="183" y="329"/>
                    </a:lnTo>
                    <a:lnTo>
                      <a:pt x="180" y="328"/>
                    </a:lnTo>
                    <a:lnTo>
                      <a:pt x="178" y="327"/>
                    </a:lnTo>
                    <a:lnTo>
                      <a:pt x="175" y="326"/>
                    </a:lnTo>
                    <a:lnTo>
                      <a:pt x="173" y="325"/>
                    </a:lnTo>
                    <a:lnTo>
                      <a:pt x="170" y="325"/>
                    </a:lnTo>
                    <a:lnTo>
                      <a:pt x="167" y="326"/>
                    </a:lnTo>
                    <a:lnTo>
                      <a:pt x="165" y="326"/>
                    </a:lnTo>
                    <a:lnTo>
                      <a:pt x="162" y="327"/>
                    </a:lnTo>
                    <a:lnTo>
                      <a:pt x="160" y="328"/>
                    </a:lnTo>
                    <a:lnTo>
                      <a:pt x="158" y="329"/>
                    </a:lnTo>
                    <a:lnTo>
                      <a:pt x="155" y="329"/>
                    </a:lnTo>
                    <a:lnTo>
                      <a:pt x="153" y="329"/>
                    </a:lnTo>
                    <a:lnTo>
                      <a:pt x="150" y="329"/>
                    </a:lnTo>
                    <a:lnTo>
                      <a:pt x="149" y="329"/>
                    </a:lnTo>
                    <a:lnTo>
                      <a:pt x="147" y="328"/>
                    </a:lnTo>
                    <a:lnTo>
                      <a:pt x="145" y="328"/>
                    </a:lnTo>
                    <a:lnTo>
                      <a:pt x="142" y="326"/>
                    </a:lnTo>
                    <a:lnTo>
                      <a:pt x="139" y="324"/>
                    </a:lnTo>
                    <a:lnTo>
                      <a:pt x="137" y="321"/>
                    </a:lnTo>
                    <a:lnTo>
                      <a:pt x="134" y="319"/>
                    </a:lnTo>
                    <a:lnTo>
                      <a:pt x="131" y="317"/>
                    </a:lnTo>
                    <a:lnTo>
                      <a:pt x="128" y="315"/>
                    </a:lnTo>
                    <a:lnTo>
                      <a:pt x="125" y="313"/>
                    </a:lnTo>
                    <a:lnTo>
                      <a:pt x="122" y="313"/>
                    </a:lnTo>
                    <a:lnTo>
                      <a:pt x="119" y="315"/>
                    </a:lnTo>
                    <a:lnTo>
                      <a:pt x="117" y="317"/>
                    </a:lnTo>
                    <a:lnTo>
                      <a:pt x="115" y="319"/>
                    </a:lnTo>
                    <a:lnTo>
                      <a:pt x="113" y="321"/>
                    </a:lnTo>
                    <a:lnTo>
                      <a:pt x="111" y="323"/>
                    </a:lnTo>
                    <a:lnTo>
                      <a:pt x="109" y="325"/>
                    </a:lnTo>
                    <a:lnTo>
                      <a:pt x="107" y="327"/>
                    </a:lnTo>
                    <a:lnTo>
                      <a:pt x="105" y="329"/>
                    </a:lnTo>
                    <a:lnTo>
                      <a:pt x="96" y="328"/>
                    </a:lnTo>
                    <a:lnTo>
                      <a:pt x="89" y="326"/>
                    </a:lnTo>
                    <a:lnTo>
                      <a:pt x="81" y="324"/>
                    </a:lnTo>
                    <a:lnTo>
                      <a:pt x="74" y="321"/>
                    </a:lnTo>
                    <a:lnTo>
                      <a:pt x="68" y="316"/>
                    </a:lnTo>
                    <a:lnTo>
                      <a:pt x="61" y="312"/>
                    </a:lnTo>
                    <a:lnTo>
                      <a:pt x="56" y="307"/>
                    </a:lnTo>
                    <a:lnTo>
                      <a:pt x="51" y="302"/>
                    </a:lnTo>
                    <a:lnTo>
                      <a:pt x="46" y="296"/>
                    </a:lnTo>
                    <a:lnTo>
                      <a:pt x="41" y="290"/>
                    </a:lnTo>
                    <a:lnTo>
                      <a:pt x="36" y="284"/>
                    </a:lnTo>
                    <a:lnTo>
                      <a:pt x="32" y="277"/>
                    </a:lnTo>
                    <a:lnTo>
                      <a:pt x="28" y="271"/>
                    </a:lnTo>
                    <a:lnTo>
                      <a:pt x="23" y="264"/>
                    </a:lnTo>
                    <a:lnTo>
                      <a:pt x="18" y="258"/>
                    </a:lnTo>
                    <a:lnTo>
                      <a:pt x="13" y="253"/>
                    </a:lnTo>
                    <a:lnTo>
                      <a:pt x="11" y="251"/>
                    </a:lnTo>
                    <a:lnTo>
                      <a:pt x="9" y="249"/>
                    </a:lnTo>
                    <a:lnTo>
                      <a:pt x="7" y="247"/>
                    </a:lnTo>
                    <a:lnTo>
                      <a:pt x="5" y="245"/>
                    </a:lnTo>
                    <a:lnTo>
                      <a:pt x="4" y="243"/>
                    </a:lnTo>
                    <a:lnTo>
                      <a:pt x="2" y="241"/>
                    </a:lnTo>
                    <a:lnTo>
                      <a:pt x="1" y="238"/>
                    </a:lnTo>
                    <a:lnTo>
                      <a:pt x="0" y="236"/>
                    </a:lnTo>
                    <a:lnTo>
                      <a:pt x="7" y="226"/>
                    </a:lnTo>
                    <a:lnTo>
                      <a:pt x="14" y="218"/>
                    </a:lnTo>
                    <a:lnTo>
                      <a:pt x="21" y="213"/>
                    </a:lnTo>
                    <a:lnTo>
                      <a:pt x="28" y="208"/>
                    </a:lnTo>
                    <a:lnTo>
                      <a:pt x="34" y="205"/>
                    </a:lnTo>
                    <a:lnTo>
                      <a:pt x="41" y="201"/>
                    </a:lnTo>
                    <a:lnTo>
                      <a:pt x="50" y="196"/>
                    </a:lnTo>
                    <a:lnTo>
                      <a:pt x="59" y="191"/>
                    </a:lnTo>
                    <a:lnTo>
                      <a:pt x="67" y="186"/>
                    </a:lnTo>
                    <a:lnTo>
                      <a:pt x="75" y="184"/>
                    </a:lnTo>
                    <a:lnTo>
                      <a:pt x="83" y="185"/>
                    </a:lnTo>
                    <a:lnTo>
                      <a:pt x="91" y="187"/>
                    </a:lnTo>
                    <a:lnTo>
                      <a:pt x="100" y="189"/>
                    </a:lnTo>
                    <a:lnTo>
                      <a:pt x="109" y="191"/>
                    </a:lnTo>
                    <a:lnTo>
                      <a:pt x="118" y="191"/>
                    </a:lnTo>
                    <a:lnTo>
                      <a:pt x="126" y="188"/>
                    </a:lnTo>
                    <a:lnTo>
                      <a:pt x="131" y="183"/>
                    </a:lnTo>
                    <a:lnTo>
                      <a:pt x="136" y="179"/>
                    </a:lnTo>
                    <a:lnTo>
                      <a:pt x="141" y="176"/>
                    </a:lnTo>
                    <a:lnTo>
                      <a:pt x="146" y="174"/>
                    </a:lnTo>
                    <a:lnTo>
                      <a:pt x="150" y="173"/>
                    </a:lnTo>
                    <a:lnTo>
                      <a:pt x="156" y="172"/>
                    </a:lnTo>
                    <a:lnTo>
                      <a:pt x="160" y="171"/>
                    </a:lnTo>
                    <a:lnTo>
                      <a:pt x="166" y="171"/>
                    </a:lnTo>
                    <a:lnTo>
                      <a:pt x="170" y="170"/>
                    </a:lnTo>
                    <a:lnTo>
                      <a:pt x="176" y="170"/>
                    </a:lnTo>
                    <a:lnTo>
                      <a:pt x="180" y="169"/>
                    </a:lnTo>
                    <a:lnTo>
                      <a:pt x="186" y="168"/>
                    </a:lnTo>
                    <a:lnTo>
                      <a:pt x="191" y="165"/>
                    </a:lnTo>
                    <a:lnTo>
                      <a:pt x="195" y="162"/>
                    </a:lnTo>
                    <a:lnTo>
                      <a:pt x="201" y="158"/>
                    </a:lnTo>
                    <a:lnTo>
                      <a:pt x="206" y="152"/>
                    </a:lnTo>
                    <a:lnTo>
                      <a:pt x="210" y="149"/>
                    </a:lnTo>
                    <a:lnTo>
                      <a:pt x="214" y="145"/>
                    </a:lnTo>
                    <a:lnTo>
                      <a:pt x="221" y="139"/>
                    </a:lnTo>
                    <a:lnTo>
                      <a:pt x="227" y="134"/>
                    </a:lnTo>
                    <a:lnTo>
                      <a:pt x="234" y="127"/>
                    </a:lnTo>
                    <a:lnTo>
                      <a:pt x="242" y="120"/>
                    </a:lnTo>
                    <a:lnTo>
                      <a:pt x="249" y="112"/>
                    </a:lnTo>
                    <a:lnTo>
                      <a:pt x="257" y="104"/>
                    </a:lnTo>
                    <a:lnTo>
                      <a:pt x="264" y="96"/>
                    </a:lnTo>
                    <a:lnTo>
                      <a:pt x="271" y="88"/>
                    </a:lnTo>
                    <a:lnTo>
                      <a:pt x="277" y="82"/>
                    </a:lnTo>
                    <a:lnTo>
                      <a:pt x="283" y="75"/>
                    </a:lnTo>
                    <a:lnTo>
                      <a:pt x="289" y="68"/>
                    </a:lnTo>
                    <a:lnTo>
                      <a:pt x="294" y="63"/>
                    </a:lnTo>
                    <a:lnTo>
                      <a:pt x="298" y="58"/>
                    </a:lnTo>
                    <a:lnTo>
                      <a:pt x="301" y="55"/>
                    </a:lnTo>
                    <a:lnTo>
                      <a:pt x="306" y="50"/>
                    </a:lnTo>
                    <a:lnTo>
                      <a:pt x="311" y="46"/>
                    </a:lnTo>
                    <a:lnTo>
                      <a:pt x="317" y="41"/>
                    </a:lnTo>
                    <a:lnTo>
                      <a:pt x="322" y="36"/>
                    </a:lnTo>
                    <a:lnTo>
                      <a:pt x="328" y="31"/>
                    </a:lnTo>
                    <a:lnTo>
                      <a:pt x="332" y="26"/>
                    </a:lnTo>
                    <a:lnTo>
                      <a:pt x="336" y="20"/>
                    </a:lnTo>
                    <a:lnTo>
                      <a:pt x="340" y="14"/>
                    </a:lnTo>
                    <a:lnTo>
                      <a:pt x="343" y="12"/>
                    </a:lnTo>
                    <a:lnTo>
                      <a:pt x="345" y="11"/>
                    </a:lnTo>
                    <a:lnTo>
                      <a:pt x="348" y="8"/>
                    </a:lnTo>
                    <a:lnTo>
                      <a:pt x="350" y="7"/>
                    </a:lnTo>
                    <a:lnTo>
                      <a:pt x="352" y="5"/>
                    </a:lnTo>
                    <a:lnTo>
                      <a:pt x="355" y="3"/>
                    </a:lnTo>
                    <a:lnTo>
                      <a:pt x="358" y="2"/>
                    </a:lnTo>
                    <a:lnTo>
                      <a:pt x="360" y="0"/>
                    </a:lnTo>
                  </a:path>
                </a:pathLst>
              </a:custGeom>
              <a:grpFill/>
              <a:ln w="25400" cap="rnd">
                <a:noFill/>
                <a:prstDash val="sysDash"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24">
                <a:extLst>
                  <a:ext uri="{FF2B5EF4-FFF2-40B4-BE49-F238E27FC236}">
                    <a16:creationId xmlns:a16="http://schemas.microsoft.com/office/drawing/2014/main" id="{DF3E15A8-3D79-E046-AA4A-D2847F538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36" y="1485400"/>
                <a:ext cx="517885" cy="288178"/>
              </a:xfrm>
              <a:custGeom>
                <a:avLst/>
                <a:gdLst>
                  <a:gd name="T0" fmla="*/ 2147483647 w 372"/>
                  <a:gd name="T1" fmla="*/ 0 h 207"/>
                  <a:gd name="T2" fmla="*/ 2147483647 w 372"/>
                  <a:gd name="T3" fmla="*/ 2147483647 h 207"/>
                  <a:gd name="T4" fmla="*/ 2147483647 w 372"/>
                  <a:gd name="T5" fmla="*/ 2147483647 h 207"/>
                  <a:gd name="T6" fmla="*/ 2147483647 w 372"/>
                  <a:gd name="T7" fmla="*/ 2147483647 h 207"/>
                  <a:gd name="T8" fmla="*/ 2147483647 w 372"/>
                  <a:gd name="T9" fmla="*/ 2147483647 h 207"/>
                  <a:gd name="T10" fmla="*/ 2147483647 w 372"/>
                  <a:gd name="T11" fmla="*/ 2147483647 h 207"/>
                  <a:gd name="T12" fmla="*/ 2147483647 w 372"/>
                  <a:gd name="T13" fmla="*/ 2147483647 h 207"/>
                  <a:gd name="T14" fmla="*/ 2147483647 w 372"/>
                  <a:gd name="T15" fmla="*/ 2147483647 h 207"/>
                  <a:gd name="T16" fmla="*/ 2147483647 w 372"/>
                  <a:gd name="T17" fmla="*/ 2147483647 h 207"/>
                  <a:gd name="T18" fmla="*/ 2147483647 w 372"/>
                  <a:gd name="T19" fmla="*/ 2147483647 h 207"/>
                  <a:gd name="T20" fmla="*/ 2147483647 w 372"/>
                  <a:gd name="T21" fmla="*/ 2147483647 h 207"/>
                  <a:gd name="T22" fmla="*/ 2147483647 w 372"/>
                  <a:gd name="T23" fmla="*/ 2147483647 h 207"/>
                  <a:gd name="T24" fmla="*/ 2147483647 w 372"/>
                  <a:gd name="T25" fmla="*/ 2147483647 h 207"/>
                  <a:gd name="T26" fmla="*/ 2147483647 w 372"/>
                  <a:gd name="T27" fmla="*/ 2147483647 h 207"/>
                  <a:gd name="T28" fmla="*/ 2147483647 w 372"/>
                  <a:gd name="T29" fmla="*/ 2147483647 h 207"/>
                  <a:gd name="T30" fmla="*/ 2147483647 w 372"/>
                  <a:gd name="T31" fmla="*/ 2147483647 h 207"/>
                  <a:gd name="T32" fmla="*/ 2147483647 w 372"/>
                  <a:gd name="T33" fmla="*/ 2147483647 h 207"/>
                  <a:gd name="T34" fmla="*/ 2147483647 w 372"/>
                  <a:gd name="T35" fmla="*/ 2147483647 h 207"/>
                  <a:gd name="T36" fmla="*/ 2147483647 w 372"/>
                  <a:gd name="T37" fmla="*/ 2147483647 h 207"/>
                  <a:gd name="T38" fmla="*/ 2147483647 w 372"/>
                  <a:gd name="T39" fmla="*/ 2147483647 h 207"/>
                  <a:gd name="T40" fmla="*/ 2147483647 w 372"/>
                  <a:gd name="T41" fmla="*/ 2147483647 h 207"/>
                  <a:gd name="T42" fmla="*/ 2147483647 w 372"/>
                  <a:gd name="T43" fmla="*/ 2147483647 h 207"/>
                  <a:gd name="T44" fmla="*/ 2147483647 w 372"/>
                  <a:gd name="T45" fmla="*/ 2147483647 h 207"/>
                  <a:gd name="T46" fmla="*/ 2147483647 w 372"/>
                  <a:gd name="T47" fmla="*/ 2147483647 h 207"/>
                  <a:gd name="T48" fmla="*/ 2147483647 w 372"/>
                  <a:gd name="T49" fmla="*/ 2147483647 h 207"/>
                  <a:gd name="T50" fmla="*/ 2147483647 w 372"/>
                  <a:gd name="T51" fmla="*/ 2147483647 h 207"/>
                  <a:gd name="T52" fmla="*/ 2147483647 w 372"/>
                  <a:gd name="T53" fmla="*/ 2147483647 h 207"/>
                  <a:gd name="T54" fmla="*/ 0 w 372"/>
                  <a:gd name="T55" fmla="*/ 2147483647 h 207"/>
                  <a:gd name="T56" fmla="*/ 0 w 372"/>
                  <a:gd name="T57" fmla="*/ 2147483647 h 207"/>
                  <a:gd name="T58" fmla="*/ 2147483647 w 372"/>
                  <a:gd name="T59" fmla="*/ 2147483647 h 207"/>
                  <a:gd name="T60" fmla="*/ 2147483647 w 372"/>
                  <a:gd name="T61" fmla="*/ 2147483647 h 207"/>
                  <a:gd name="T62" fmla="*/ 2147483647 w 372"/>
                  <a:gd name="T63" fmla="*/ 2147483647 h 207"/>
                  <a:gd name="T64" fmla="*/ 2147483647 w 372"/>
                  <a:gd name="T65" fmla="*/ 2147483647 h 207"/>
                  <a:gd name="T66" fmla="*/ 2147483647 w 372"/>
                  <a:gd name="T67" fmla="*/ 2147483647 h 207"/>
                  <a:gd name="T68" fmla="*/ 2147483647 w 372"/>
                  <a:gd name="T69" fmla="*/ 2147483647 h 207"/>
                  <a:gd name="T70" fmla="*/ 2147483647 w 372"/>
                  <a:gd name="T71" fmla="*/ 2147483647 h 207"/>
                  <a:gd name="T72" fmla="*/ 2147483647 w 372"/>
                  <a:gd name="T73" fmla="*/ 2147483647 h 207"/>
                  <a:gd name="T74" fmla="*/ 2147483647 w 372"/>
                  <a:gd name="T75" fmla="*/ 2147483647 h 207"/>
                  <a:gd name="T76" fmla="*/ 2147483647 w 372"/>
                  <a:gd name="T77" fmla="*/ 2147483647 h 207"/>
                  <a:gd name="T78" fmla="*/ 2147483647 w 372"/>
                  <a:gd name="T79" fmla="*/ 2147483647 h 207"/>
                  <a:gd name="T80" fmla="*/ 2147483647 w 372"/>
                  <a:gd name="T81" fmla="*/ 2147483647 h 207"/>
                  <a:gd name="T82" fmla="*/ 2147483647 w 372"/>
                  <a:gd name="T83" fmla="*/ 2147483647 h 207"/>
                  <a:gd name="T84" fmla="*/ 2147483647 w 372"/>
                  <a:gd name="T85" fmla="*/ 2147483647 h 207"/>
                  <a:gd name="T86" fmla="*/ 2147483647 w 372"/>
                  <a:gd name="T87" fmla="*/ 2147483647 h 207"/>
                  <a:gd name="T88" fmla="*/ 2147483647 w 372"/>
                  <a:gd name="T89" fmla="*/ 2147483647 h 207"/>
                  <a:gd name="T90" fmla="*/ 2147483647 w 372"/>
                  <a:gd name="T91" fmla="*/ 2147483647 h 207"/>
                  <a:gd name="T92" fmla="*/ 2147483647 w 372"/>
                  <a:gd name="T93" fmla="*/ 2147483647 h 207"/>
                  <a:gd name="T94" fmla="*/ 2147483647 w 372"/>
                  <a:gd name="T95" fmla="*/ 2147483647 h 207"/>
                  <a:gd name="T96" fmla="*/ 2147483647 w 372"/>
                  <a:gd name="T97" fmla="*/ 2147483647 h 207"/>
                  <a:gd name="T98" fmla="*/ 2147483647 w 372"/>
                  <a:gd name="T99" fmla="*/ 2147483647 h 207"/>
                  <a:gd name="T100" fmla="*/ 2147483647 w 372"/>
                  <a:gd name="T101" fmla="*/ 2147483647 h 207"/>
                  <a:gd name="T102" fmla="*/ 2147483647 w 372"/>
                  <a:gd name="T103" fmla="*/ 2147483647 h 207"/>
                  <a:gd name="T104" fmla="*/ 2147483647 w 372"/>
                  <a:gd name="T105" fmla="*/ 2147483647 h 207"/>
                  <a:gd name="T106" fmla="*/ 2147483647 w 372"/>
                  <a:gd name="T107" fmla="*/ 2147483647 h 20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72"/>
                  <a:gd name="T163" fmla="*/ 0 h 207"/>
                  <a:gd name="T164" fmla="*/ 372 w 372"/>
                  <a:gd name="T165" fmla="*/ 207 h 20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72" h="207">
                    <a:moveTo>
                      <a:pt x="367" y="0"/>
                    </a:move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47" y="85"/>
                    </a:lnTo>
                    <a:lnTo>
                      <a:pt x="347" y="86"/>
                    </a:lnTo>
                    <a:lnTo>
                      <a:pt x="347" y="87"/>
                    </a:lnTo>
                    <a:lnTo>
                      <a:pt x="348" y="88"/>
                    </a:lnTo>
                    <a:lnTo>
                      <a:pt x="345" y="97"/>
                    </a:lnTo>
                    <a:lnTo>
                      <a:pt x="343" y="106"/>
                    </a:lnTo>
                    <a:lnTo>
                      <a:pt x="341" y="116"/>
                    </a:lnTo>
                    <a:lnTo>
                      <a:pt x="340" y="124"/>
                    </a:lnTo>
                    <a:lnTo>
                      <a:pt x="339" y="134"/>
                    </a:lnTo>
                    <a:lnTo>
                      <a:pt x="338" y="143"/>
                    </a:lnTo>
                    <a:lnTo>
                      <a:pt x="337" y="153"/>
                    </a:lnTo>
                    <a:lnTo>
                      <a:pt x="337" y="162"/>
                    </a:lnTo>
                    <a:lnTo>
                      <a:pt x="338" y="167"/>
                    </a:lnTo>
                    <a:lnTo>
                      <a:pt x="338" y="172"/>
                    </a:lnTo>
                    <a:lnTo>
                      <a:pt x="338" y="177"/>
                    </a:lnTo>
                    <a:lnTo>
                      <a:pt x="339" y="181"/>
                    </a:lnTo>
                    <a:lnTo>
                      <a:pt x="339" y="186"/>
                    </a:lnTo>
                    <a:lnTo>
                      <a:pt x="339" y="189"/>
                    </a:lnTo>
                    <a:lnTo>
                      <a:pt x="339" y="195"/>
                    </a:lnTo>
                    <a:lnTo>
                      <a:pt x="340" y="199"/>
                    </a:lnTo>
                    <a:lnTo>
                      <a:pt x="340" y="200"/>
                    </a:lnTo>
                    <a:lnTo>
                      <a:pt x="340" y="201"/>
                    </a:lnTo>
                    <a:lnTo>
                      <a:pt x="340" y="202"/>
                    </a:lnTo>
                    <a:lnTo>
                      <a:pt x="338" y="203"/>
                    </a:lnTo>
                    <a:lnTo>
                      <a:pt x="336" y="203"/>
                    </a:lnTo>
                    <a:lnTo>
                      <a:pt x="333" y="202"/>
                    </a:lnTo>
                    <a:lnTo>
                      <a:pt x="331" y="202"/>
                    </a:lnTo>
                    <a:lnTo>
                      <a:pt x="326" y="197"/>
                    </a:lnTo>
                    <a:lnTo>
                      <a:pt x="321" y="192"/>
                    </a:lnTo>
                    <a:lnTo>
                      <a:pt x="316" y="188"/>
                    </a:lnTo>
                    <a:lnTo>
                      <a:pt x="311" y="185"/>
                    </a:lnTo>
                    <a:lnTo>
                      <a:pt x="306" y="182"/>
                    </a:lnTo>
                    <a:lnTo>
                      <a:pt x="300" y="180"/>
                    </a:lnTo>
                    <a:lnTo>
                      <a:pt x="294" y="180"/>
                    </a:lnTo>
                    <a:lnTo>
                      <a:pt x="287" y="181"/>
                    </a:lnTo>
                    <a:lnTo>
                      <a:pt x="283" y="183"/>
                    </a:lnTo>
                    <a:lnTo>
                      <a:pt x="281" y="184"/>
                    </a:lnTo>
                    <a:lnTo>
                      <a:pt x="279" y="186"/>
                    </a:lnTo>
                    <a:lnTo>
                      <a:pt x="277" y="187"/>
                    </a:lnTo>
                    <a:lnTo>
                      <a:pt x="271" y="186"/>
                    </a:lnTo>
                    <a:lnTo>
                      <a:pt x="265" y="183"/>
                    </a:lnTo>
                    <a:lnTo>
                      <a:pt x="259" y="179"/>
                    </a:lnTo>
                    <a:lnTo>
                      <a:pt x="254" y="176"/>
                    </a:lnTo>
                    <a:lnTo>
                      <a:pt x="248" y="173"/>
                    </a:lnTo>
                    <a:lnTo>
                      <a:pt x="242" y="170"/>
                    </a:lnTo>
                    <a:lnTo>
                      <a:pt x="235" y="169"/>
                    </a:lnTo>
                    <a:lnTo>
                      <a:pt x="228" y="170"/>
                    </a:lnTo>
                    <a:lnTo>
                      <a:pt x="223" y="172"/>
                    </a:lnTo>
                    <a:lnTo>
                      <a:pt x="219" y="175"/>
                    </a:lnTo>
                    <a:lnTo>
                      <a:pt x="216" y="178"/>
                    </a:lnTo>
                    <a:lnTo>
                      <a:pt x="216" y="183"/>
                    </a:lnTo>
                    <a:lnTo>
                      <a:pt x="216" y="187"/>
                    </a:lnTo>
                    <a:lnTo>
                      <a:pt x="215" y="189"/>
                    </a:lnTo>
                    <a:lnTo>
                      <a:pt x="214" y="192"/>
                    </a:lnTo>
                    <a:lnTo>
                      <a:pt x="213" y="195"/>
                    </a:lnTo>
                    <a:lnTo>
                      <a:pt x="211" y="197"/>
                    </a:lnTo>
                    <a:lnTo>
                      <a:pt x="208" y="197"/>
                    </a:lnTo>
                    <a:lnTo>
                      <a:pt x="206" y="198"/>
                    </a:lnTo>
                    <a:lnTo>
                      <a:pt x="203" y="198"/>
                    </a:lnTo>
                    <a:lnTo>
                      <a:pt x="200" y="198"/>
                    </a:lnTo>
                    <a:lnTo>
                      <a:pt x="197" y="197"/>
                    </a:lnTo>
                    <a:lnTo>
                      <a:pt x="195" y="197"/>
                    </a:lnTo>
                    <a:lnTo>
                      <a:pt x="193" y="195"/>
                    </a:lnTo>
                    <a:lnTo>
                      <a:pt x="186" y="188"/>
                    </a:lnTo>
                    <a:lnTo>
                      <a:pt x="172" y="189"/>
                    </a:lnTo>
                    <a:lnTo>
                      <a:pt x="170" y="192"/>
                    </a:lnTo>
                    <a:lnTo>
                      <a:pt x="167" y="195"/>
                    </a:lnTo>
                    <a:lnTo>
                      <a:pt x="165" y="197"/>
                    </a:lnTo>
                    <a:lnTo>
                      <a:pt x="162" y="200"/>
                    </a:lnTo>
                    <a:lnTo>
                      <a:pt x="158" y="202"/>
                    </a:lnTo>
                    <a:lnTo>
                      <a:pt x="155" y="204"/>
                    </a:lnTo>
                    <a:lnTo>
                      <a:pt x="152" y="206"/>
                    </a:lnTo>
                    <a:lnTo>
                      <a:pt x="148" y="206"/>
                    </a:lnTo>
                    <a:lnTo>
                      <a:pt x="141" y="204"/>
                    </a:lnTo>
                    <a:lnTo>
                      <a:pt x="135" y="201"/>
                    </a:lnTo>
                    <a:lnTo>
                      <a:pt x="129" y="197"/>
                    </a:lnTo>
                    <a:lnTo>
                      <a:pt x="124" y="192"/>
                    </a:lnTo>
                    <a:lnTo>
                      <a:pt x="119" y="188"/>
                    </a:lnTo>
                    <a:lnTo>
                      <a:pt x="115" y="182"/>
                    </a:lnTo>
                    <a:lnTo>
                      <a:pt x="110" y="177"/>
                    </a:lnTo>
                    <a:lnTo>
                      <a:pt x="106" y="171"/>
                    </a:lnTo>
                    <a:lnTo>
                      <a:pt x="101" y="165"/>
                    </a:lnTo>
                    <a:lnTo>
                      <a:pt x="96" y="160"/>
                    </a:lnTo>
                    <a:lnTo>
                      <a:pt x="91" y="156"/>
                    </a:lnTo>
                    <a:lnTo>
                      <a:pt x="86" y="152"/>
                    </a:lnTo>
                    <a:lnTo>
                      <a:pt x="80" y="150"/>
                    </a:lnTo>
                    <a:lnTo>
                      <a:pt x="73" y="147"/>
                    </a:lnTo>
                    <a:lnTo>
                      <a:pt x="65" y="146"/>
                    </a:lnTo>
                    <a:lnTo>
                      <a:pt x="57" y="146"/>
                    </a:lnTo>
                    <a:lnTo>
                      <a:pt x="51" y="146"/>
                    </a:lnTo>
                    <a:lnTo>
                      <a:pt x="45" y="144"/>
                    </a:lnTo>
                    <a:lnTo>
                      <a:pt x="39" y="141"/>
                    </a:lnTo>
                    <a:lnTo>
                      <a:pt x="34" y="139"/>
                    </a:lnTo>
                    <a:lnTo>
                      <a:pt x="30" y="136"/>
                    </a:lnTo>
                    <a:lnTo>
                      <a:pt x="24" y="133"/>
                    </a:lnTo>
                    <a:lnTo>
                      <a:pt x="18" y="131"/>
                    </a:lnTo>
                    <a:lnTo>
                      <a:pt x="11" y="130"/>
                    </a:lnTo>
                    <a:lnTo>
                      <a:pt x="9" y="129"/>
                    </a:lnTo>
                    <a:lnTo>
                      <a:pt x="8" y="127"/>
                    </a:lnTo>
                    <a:lnTo>
                      <a:pt x="7" y="124"/>
                    </a:lnTo>
                    <a:lnTo>
                      <a:pt x="6" y="121"/>
                    </a:lnTo>
                    <a:lnTo>
                      <a:pt x="5" y="120"/>
                    </a:lnTo>
                    <a:lnTo>
                      <a:pt x="4" y="117"/>
                    </a:lnTo>
                    <a:lnTo>
                      <a:pt x="3" y="114"/>
                    </a:lnTo>
                    <a:lnTo>
                      <a:pt x="1" y="112"/>
                    </a:lnTo>
                    <a:lnTo>
                      <a:pt x="0" y="110"/>
                    </a:lnTo>
                    <a:lnTo>
                      <a:pt x="0" y="107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1" y="94"/>
                    </a:lnTo>
                    <a:lnTo>
                      <a:pt x="1" y="92"/>
                    </a:lnTo>
                    <a:lnTo>
                      <a:pt x="5" y="84"/>
                    </a:lnTo>
                    <a:lnTo>
                      <a:pt x="8" y="75"/>
                    </a:lnTo>
                    <a:lnTo>
                      <a:pt x="12" y="66"/>
                    </a:lnTo>
                    <a:lnTo>
                      <a:pt x="15" y="58"/>
                    </a:lnTo>
                    <a:lnTo>
                      <a:pt x="20" y="51"/>
                    </a:lnTo>
                    <a:lnTo>
                      <a:pt x="24" y="44"/>
                    </a:lnTo>
                    <a:lnTo>
                      <a:pt x="28" y="37"/>
                    </a:lnTo>
                    <a:lnTo>
                      <a:pt x="33" y="29"/>
                    </a:lnTo>
                    <a:lnTo>
                      <a:pt x="33" y="27"/>
                    </a:lnTo>
                    <a:lnTo>
                      <a:pt x="34" y="24"/>
                    </a:lnTo>
                    <a:lnTo>
                      <a:pt x="36" y="22"/>
                    </a:lnTo>
                    <a:lnTo>
                      <a:pt x="38" y="20"/>
                    </a:lnTo>
                    <a:lnTo>
                      <a:pt x="39" y="18"/>
                    </a:lnTo>
                    <a:lnTo>
                      <a:pt x="42" y="17"/>
                    </a:lnTo>
                    <a:lnTo>
                      <a:pt x="43" y="16"/>
                    </a:lnTo>
                    <a:lnTo>
                      <a:pt x="46" y="15"/>
                    </a:lnTo>
                    <a:lnTo>
                      <a:pt x="51" y="15"/>
                    </a:lnTo>
                    <a:lnTo>
                      <a:pt x="56" y="16"/>
                    </a:lnTo>
                    <a:lnTo>
                      <a:pt x="61" y="17"/>
                    </a:lnTo>
                    <a:lnTo>
                      <a:pt x="64" y="19"/>
                    </a:lnTo>
                    <a:lnTo>
                      <a:pt x="68" y="23"/>
                    </a:lnTo>
                    <a:lnTo>
                      <a:pt x="72" y="27"/>
                    </a:lnTo>
                    <a:lnTo>
                      <a:pt x="75" y="30"/>
                    </a:lnTo>
                    <a:lnTo>
                      <a:pt x="79" y="34"/>
                    </a:lnTo>
                    <a:lnTo>
                      <a:pt x="85" y="41"/>
                    </a:lnTo>
                    <a:lnTo>
                      <a:pt x="91" y="49"/>
                    </a:lnTo>
                    <a:lnTo>
                      <a:pt x="95" y="56"/>
                    </a:lnTo>
                    <a:lnTo>
                      <a:pt x="101" y="64"/>
                    </a:lnTo>
                    <a:lnTo>
                      <a:pt x="107" y="71"/>
                    </a:lnTo>
                    <a:lnTo>
                      <a:pt x="113" y="78"/>
                    </a:lnTo>
                    <a:lnTo>
                      <a:pt x="119" y="85"/>
                    </a:lnTo>
                    <a:lnTo>
                      <a:pt x="127" y="90"/>
                    </a:lnTo>
                    <a:lnTo>
                      <a:pt x="131" y="94"/>
                    </a:lnTo>
                    <a:lnTo>
                      <a:pt x="137" y="98"/>
                    </a:lnTo>
                    <a:lnTo>
                      <a:pt x="143" y="101"/>
                    </a:lnTo>
                    <a:lnTo>
                      <a:pt x="149" y="103"/>
                    </a:lnTo>
                    <a:lnTo>
                      <a:pt x="156" y="106"/>
                    </a:lnTo>
                    <a:lnTo>
                      <a:pt x="162" y="107"/>
                    </a:lnTo>
                    <a:lnTo>
                      <a:pt x="169" y="108"/>
                    </a:lnTo>
                    <a:lnTo>
                      <a:pt x="176" y="107"/>
                    </a:lnTo>
                    <a:lnTo>
                      <a:pt x="178" y="106"/>
                    </a:lnTo>
                    <a:lnTo>
                      <a:pt x="180" y="105"/>
                    </a:lnTo>
                    <a:lnTo>
                      <a:pt x="183" y="103"/>
                    </a:lnTo>
                    <a:lnTo>
                      <a:pt x="185" y="102"/>
                    </a:lnTo>
                    <a:lnTo>
                      <a:pt x="186" y="100"/>
                    </a:lnTo>
                    <a:lnTo>
                      <a:pt x="188" y="98"/>
                    </a:lnTo>
                    <a:lnTo>
                      <a:pt x="190" y="97"/>
                    </a:lnTo>
                    <a:lnTo>
                      <a:pt x="192" y="95"/>
                    </a:lnTo>
                    <a:lnTo>
                      <a:pt x="196" y="98"/>
                    </a:lnTo>
                    <a:lnTo>
                      <a:pt x="199" y="101"/>
                    </a:lnTo>
                    <a:lnTo>
                      <a:pt x="203" y="103"/>
                    </a:lnTo>
                    <a:lnTo>
                      <a:pt x="206" y="106"/>
                    </a:lnTo>
                    <a:lnTo>
                      <a:pt x="210" y="109"/>
                    </a:lnTo>
                    <a:lnTo>
                      <a:pt x="215" y="110"/>
                    </a:lnTo>
                    <a:lnTo>
                      <a:pt x="218" y="111"/>
                    </a:lnTo>
                    <a:lnTo>
                      <a:pt x="223" y="110"/>
                    </a:lnTo>
                    <a:lnTo>
                      <a:pt x="226" y="108"/>
                    </a:lnTo>
                    <a:lnTo>
                      <a:pt x="229" y="107"/>
                    </a:lnTo>
                    <a:lnTo>
                      <a:pt x="233" y="106"/>
                    </a:lnTo>
                    <a:lnTo>
                      <a:pt x="236" y="105"/>
                    </a:lnTo>
                    <a:lnTo>
                      <a:pt x="239" y="105"/>
                    </a:lnTo>
                    <a:lnTo>
                      <a:pt x="242" y="106"/>
                    </a:lnTo>
                    <a:lnTo>
                      <a:pt x="244" y="107"/>
                    </a:lnTo>
                    <a:lnTo>
                      <a:pt x="247" y="109"/>
                    </a:lnTo>
                    <a:lnTo>
                      <a:pt x="253" y="111"/>
                    </a:lnTo>
                    <a:lnTo>
                      <a:pt x="259" y="113"/>
                    </a:lnTo>
                    <a:lnTo>
                      <a:pt x="264" y="114"/>
                    </a:lnTo>
                    <a:lnTo>
                      <a:pt x="271" y="115"/>
                    </a:lnTo>
                    <a:lnTo>
                      <a:pt x="276" y="115"/>
                    </a:lnTo>
                    <a:lnTo>
                      <a:pt x="282" y="114"/>
                    </a:lnTo>
                    <a:lnTo>
                      <a:pt x="287" y="112"/>
                    </a:lnTo>
                    <a:lnTo>
                      <a:pt x="292" y="109"/>
                    </a:lnTo>
                    <a:lnTo>
                      <a:pt x="297" y="104"/>
                    </a:lnTo>
                    <a:lnTo>
                      <a:pt x="301" y="99"/>
                    </a:lnTo>
                    <a:lnTo>
                      <a:pt x="305" y="93"/>
                    </a:lnTo>
                    <a:lnTo>
                      <a:pt x="308" y="87"/>
                    </a:lnTo>
                    <a:lnTo>
                      <a:pt x="311" y="82"/>
                    </a:lnTo>
                    <a:lnTo>
                      <a:pt x="312" y="75"/>
                    </a:lnTo>
                    <a:lnTo>
                      <a:pt x="314" y="68"/>
                    </a:lnTo>
                    <a:lnTo>
                      <a:pt x="315" y="61"/>
                    </a:lnTo>
                    <a:lnTo>
                      <a:pt x="316" y="54"/>
                    </a:lnTo>
                    <a:lnTo>
                      <a:pt x="317" y="47"/>
                    </a:lnTo>
                    <a:lnTo>
                      <a:pt x="318" y="40"/>
                    </a:lnTo>
                    <a:lnTo>
                      <a:pt x="319" y="33"/>
                    </a:lnTo>
                    <a:lnTo>
                      <a:pt x="320" y="26"/>
                    </a:lnTo>
                    <a:lnTo>
                      <a:pt x="321" y="19"/>
                    </a:lnTo>
                    <a:lnTo>
                      <a:pt x="323" y="13"/>
                    </a:lnTo>
                    <a:lnTo>
                      <a:pt x="325" y="7"/>
                    </a:lnTo>
                    <a:lnTo>
                      <a:pt x="331" y="1"/>
                    </a:lnTo>
                    <a:lnTo>
                      <a:pt x="335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5" y="5"/>
                    </a:lnTo>
                    <a:lnTo>
                      <a:pt x="349" y="6"/>
                    </a:lnTo>
                    <a:lnTo>
                      <a:pt x="354" y="5"/>
                    </a:lnTo>
                    <a:lnTo>
                      <a:pt x="358" y="4"/>
                    </a:lnTo>
                    <a:lnTo>
                      <a:pt x="362" y="2"/>
                    </a:lnTo>
                    <a:lnTo>
                      <a:pt x="363" y="1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4">
                <a:extLst>
                  <a:ext uri="{FF2B5EF4-FFF2-40B4-BE49-F238E27FC236}">
                    <a16:creationId xmlns:a16="http://schemas.microsoft.com/office/drawing/2014/main" id="{1542543E-5609-4E43-B22B-F24FFCF6F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75" y="1688654"/>
                <a:ext cx="480296" cy="324374"/>
              </a:xfrm>
              <a:custGeom>
                <a:avLst/>
                <a:gdLst>
                  <a:gd name="T0" fmla="*/ 2147483647 w 346"/>
                  <a:gd name="T1" fmla="*/ 2147483647 h 233"/>
                  <a:gd name="T2" fmla="*/ 2147483647 w 346"/>
                  <a:gd name="T3" fmla="*/ 2147483647 h 233"/>
                  <a:gd name="T4" fmla="*/ 2147483647 w 346"/>
                  <a:gd name="T5" fmla="*/ 2147483647 h 233"/>
                  <a:gd name="T6" fmla="*/ 2147483647 w 346"/>
                  <a:gd name="T7" fmla="*/ 2147483647 h 233"/>
                  <a:gd name="T8" fmla="*/ 2147483647 w 346"/>
                  <a:gd name="T9" fmla="*/ 2147483647 h 233"/>
                  <a:gd name="T10" fmla="*/ 2147483647 w 346"/>
                  <a:gd name="T11" fmla="*/ 2147483647 h 233"/>
                  <a:gd name="T12" fmla="*/ 2147483647 w 346"/>
                  <a:gd name="T13" fmla="*/ 2147483647 h 233"/>
                  <a:gd name="T14" fmla="*/ 2147483647 w 346"/>
                  <a:gd name="T15" fmla="*/ 2147483647 h 233"/>
                  <a:gd name="T16" fmla="*/ 2147483647 w 346"/>
                  <a:gd name="T17" fmla="*/ 2147483647 h 233"/>
                  <a:gd name="T18" fmla="*/ 2147483647 w 346"/>
                  <a:gd name="T19" fmla="*/ 2147483647 h 233"/>
                  <a:gd name="T20" fmla="*/ 2147483647 w 346"/>
                  <a:gd name="T21" fmla="*/ 2147483647 h 233"/>
                  <a:gd name="T22" fmla="*/ 2147483647 w 346"/>
                  <a:gd name="T23" fmla="*/ 2147483647 h 233"/>
                  <a:gd name="T24" fmla="*/ 2147483647 w 346"/>
                  <a:gd name="T25" fmla="*/ 2147483647 h 233"/>
                  <a:gd name="T26" fmla="*/ 2147483647 w 346"/>
                  <a:gd name="T27" fmla="*/ 2147483647 h 233"/>
                  <a:gd name="T28" fmla="*/ 2147483647 w 346"/>
                  <a:gd name="T29" fmla="*/ 2147483647 h 233"/>
                  <a:gd name="T30" fmla="*/ 2147483647 w 346"/>
                  <a:gd name="T31" fmla="*/ 2147483647 h 233"/>
                  <a:gd name="T32" fmla="*/ 2147483647 w 346"/>
                  <a:gd name="T33" fmla="*/ 2147483647 h 233"/>
                  <a:gd name="T34" fmla="*/ 2147483647 w 346"/>
                  <a:gd name="T35" fmla="*/ 2147483647 h 233"/>
                  <a:gd name="T36" fmla="*/ 2147483647 w 346"/>
                  <a:gd name="T37" fmla="*/ 2147483647 h 233"/>
                  <a:gd name="T38" fmla="*/ 2147483647 w 346"/>
                  <a:gd name="T39" fmla="*/ 2147483647 h 233"/>
                  <a:gd name="T40" fmla="*/ 2147483647 w 346"/>
                  <a:gd name="T41" fmla="*/ 2147483647 h 233"/>
                  <a:gd name="T42" fmla="*/ 2147483647 w 346"/>
                  <a:gd name="T43" fmla="*/ 2147483647 h 233"/>
                  <a:gd name="T44" fmla="*/ 2147483647 w 346"/>
                  <a:gd name="T45" fmla="*/ 2147483647 h 233"/>
                  <a:gd name="T46" fmla="*/ 2147483647 w 346"/>
                  <a:gd name="T47" fmla="*/ 2147483647 h 233"/>
                  <a:gd name="T48" fmla="*/ 2147483647 w 346"/>
                  <a:gd name="T49" fmla="*/ 2147483647 h 233"/>
                  <a:gd name="T50" fmla="*/ 2147483647 w 346"/>
                  <a:gd name="T51" fmla="*/ 2147483647 h 233"/>
                  <a:gd name="T52" fmla="*/ 2147483647 w 346"/>
                  <a:gd name="T53" fmla="*/ 2147483647 h 233"/>
                  <a:gd name="T54" fmla="*/ 2147483647 w 346"/>
                  <a:gd name="T55" fmla="*/ 2147483647 h 233"/>
                  <a:gd name="T56" fmla="*/ 2147483647 w 346"/>
                  <a:gd name="T57" fmla="*/ 2147483647 h 233"/>
                  <a:gd name="T58" fmla="*/ 2147483647 w 346"/>
                  <a:gd name="T59" fmla="*/ 2147483647 h 233"/>
                  <a:gd name="T60" fmla="*/ 2147483647 w 346"/>
                  <a:gd name="T61" fmla="*/ 2147483647 h 233"/>
                  <a:gd name="T62" fmla="*/ 2147483647 w 346"/>
                  <a:gd name="T63" fmla="*/ 2147483647 h 233"/>
                  <a:gd name="T64" fmla="*/ 2147483647 w 346"/>
                  <a:gd name="T65" fmla="*/ 2147483647 h 233"/>
                  <a:gd name="T66" fmla="*/ 2147483647 w 346"/>
                  <a:gd name="T67" fmla="*/ 2147483647 h 233"/>
                  <a:gd name="T68" fmla="*/ 2147483647 w 346"/>
                  <a:gd name="T69" fmla="*/ 2147483647 h 233"/>
                  <a:gd name="T70" fmla="*/ 2147483647 w 346"/>
                  <a:gd name="T71" fmla="*/ 2147483647 h 233"/>
                  <a:gd name="T72" fmla="*/ 2147483647 w 346"/>
                  <a:gd name="T73" fmla="*/ 2147483647 h 233"/>
                  <a:gd name="T74" fmla="*/ 2147483647 w 346"/>
                  <a:gd name="T75" fmla="*/ 2147483647 h 233"/>
                  <a:gd name="T76" fmla="*/ 2147483647 w 346"/>
                  <a:gd name="T77" fmla="*/ 2147483647 h 233"/>
                  <a:gd name="T78" fmla="*/ 2147483647 w 346"/>
                  <a:gd name="T79" fmla="*/ 2147483647 h 233"/>
                  <a:gd name="T80" fmla="*/ 2147483647 w 346"/>
                  <a:gd name="T81" fmla="*/ 2147483647 h 233"/>
                  <a:gd name="T82" fmla="*/ 2147483647 w 346"/>
                  <a:gd name="T83" fmla="*/ 2147483647 h 233"/>
                  <a:gd name="T84" fmla="*/ 2147483647 w 346"/>
                  <a:gd name="T85" fmla="*/ 2147483647 h 233"/>
                  <a:gd name="T86" fmla="*/ 2147483647 w 346"/>
                  <a:gd name="T87" fmla="*/ 2147483647 h 233"/>
                  <a:gd name="T88" fmla="*/ 2147483647 w 346"/>
                  <a:gd name="T89" fmla="*/ 2147483647 h 233"/>
                  <a:gd name="T90" fmla="*/ 2147483647 w 346"/>
                  <a:gd name="T91" fmla="*/ 2147483647 h 233"/>
                  <a:gd name="T92" fmla="*/ 2147483647 w 346"/>
                  <a:gd name="T93" fmla="*/ 2147483647 h 233"/>
                  <a:gd name="T94" fmla="*/ 2147483647 w 346"/>
                  <a:gd name="T95" fmla="*/ 2147483647 h 233"/>
                  <a:gd name="T96" fmla="*/ 2147483647 w 346"/>
                  <a:gd name="T97" fmla="*/ 2147483647 h 233"/>
                  <a:gd name="T98" fmla="*/ 2147483647 w 346"/>
                  <a:gd name="T99" fmla="*/ 2147483647 h 233"/>
                  <a:gd name="T100" fmla="*/ 2147483647 w 346"/>
                  <a:gd name="T101" fmla="*/ 2147483647 h 233"/>
                  <a:gd name="T102" fmla="*/ 2147483647 w 346"/>
                  <a:gd name="T103" fmla="*/ 2147483647 h 233"/>
                  <a:gd name="T104" fmla="*/ 2147483647 w 346"/>
                  <a:gd name="T105" fmla="*/ 2147483647 h 233"/>
                  <a:gd name="T106" fmla="*/ 2147483647 w 346"/>
                  <a:gd name="T107" fmla="*/ 2147483647 h 233"/>
                  <a:gd name="T108" fmla="*/ 2147483647 w 346"/>
                  <a:gd name="T109" fmla="*/ 2147483647 h 233"/>
                  <a:gd name="T110" fmla="*/ 2147483647 w 346"/>
                  <a:gd name="T111" fmla="*/ 2147483647 h 233"/>
                  <a:gd name="T112" fmla="*/ 2147483647 w 346"/>
                  <a:gd name="T113" fmla="*/ 2147483647 h 233"/>
                  <a:gd name="T114" fmla="*/ 0 w 346"/>
                  <a:gd name="T115" fmla="*/ 2147483647 h 233"/>
                  <a:gd name="T116" fmla="*/ 2147483647 w 346"/>
                  <a:gd name="T117" fmla="*/ 2147483647 h 233"/>
                  <a:gd name="T118" fmla="*/ 2147483647 w 346"/>
                  <a:gd name="T119" fmla="*/ 2147483647 h 233"/>
                  <a:gd name="T120" fmla="*/ 2147483647 w 346"/>
                  <a:gd name="T121" fmla="*/ 2147483647 h 233"/>
                  <a:gd name="T122" fmla="*/ 2147483647 w 346"/>
                  <a:gd name="T123" fmla="*/ 0 h 2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6"/>
                  <a:gd name="T187" fmla="*/ 0 h 233"/>
                  <a:gd name="T188" fmla="*/ 346 w 346"/>
                  <a:gd name="T189" fmla="*/ 233 h 23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6" h="233">
                    <a:moveTo>
                      <a:pt x="16" y="0"/>
                    </a:moveTo>
                    <a:lnTo>
                      <a:pt x="21" y="2"/>
                    </a:lnTo>
                    <a:lnTo>
                      <a:pt x="26" y="5"/>
                    </a:lnTo>
                    <a:lnTo>
                      <a:pt x="30" y="8"/>
                    </a:lnTo>
                    <a:lnTo>
                      <a:pt x="35" y="9"/>
                    </a:lnTo>
                    <a:lnTo>
                      <a:pt x="41" y="11"/>
                    </a:lnTo>
                    <a:lnTo>
                      <a:pt x="46" y="12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5" y="13"/>
                    </a:lnTo>
                    <a:lnTo>
                      <a:pt x="72" y="15"/>
                    </a:lnTo>
                    <a:lnTo>
                      <a:pt x="77" y="18"/>
                    </a:lnTo>
                    <a:lnTo>
                      <a:pt x="83" y="21"/>
                    </a:lnTo>
                    <a:lnTo>
                      <a:pt x="86" y="26"/>
                    </a:lnTo>
                    <a:lnTo>
                      <a:pt x="91" y="31"/>
                    </a:lnTo>
                    <a:lnTo>
                      <a:pt x="95" y="36"/>
                    </a:lnTo>
                    <a:lnTo>
                      <a:pt x="99" y="41"/>
                    </a:lnTo>
                    <a:lnTo>
                      <a:pt x="103" y="46"/>
                    </a:lnTo>
                    <a:lnTo>
                      <a:pt x="107" y="51"/>
                    </a:lnTo>
                    <a:lnTo>
                      <a:pt x="111" y="56"/>
                    </a:lnTo>
                    <a:lnTo>
                      <a:pt x="116" y="59"/>
                    </a:lnTo>
                    <a:lnTo>
                      <a:pt x="121" y="63"/>
                    </a:lnTo>
                    <a:lnTo>
                      <a:pt x="126" y="66"/>
                    </a:lnTo>
                    <a:lnTo>
                      <a:pt x="132" y="69"/>
                    </a:lnTo>
                    <a:lnTo>
                      <a:pt x="139" y="71"/>
                    </a:lnTo>
                    <a:lnTo>
                      <a:pt x="144" y="71"/>
                    </a:lnTo>
                    <a:lnTo>
                      <a:pt x="149" y="69"/>
                    </a:lnTo>
                    <a:lnTo>
                      <a:pt x="153" y="67"/>
                    </a:lnTo>
                    <a:lnTo>
                      <a:pt x="157" y="64"/>
                    </a:lnTo>
                    <a:lnTo>
                      <a:pt x="161" y="61"/>
                    </a:lnTo>
                    <a:lnTo>
                      <a:pt x="165" y="58"/>
                    </a:lnTo>
                    <a:lnTo>
                      <a:pt x="169" y="57"/>
                    </a:lnTo>
                    <a:lnTo>
                      <a:pt x="175" y="56"/>
                    </a:lnTo>
                    <a:lnTo>
                      <a:pt x="178" y="58"/>
                    </a:lnTo>
                    <a:lnTo>
                      <a:pt x="180" y="59"/>
                    </a:lnTo>
                    <a:lnTo>
                      <a:pt x="184" y="61"/>
                    </a:lnTo>
                    <a:lnTo>
                      <a:pt x="187" y="63"/>
                    </a:lnTo>
                    <a:lnTo>
                      <a:pt x="190" y="64"/>
                    </a:lnTo>
                    <a:lnTo>
                      <a:pt x="193" y="64"/>
                    </a:lnTo>
                    <a:lnTo>
                      <a:pt x="196" y="64"/>
                    </a:lnTo>
                    <a:lnTo>
                      <a:pt x="199" y="64"/>
                    </a:lnTo>
                    <a:lnTo>
                      <a:pt x="203" y="62"/>
                    </a:lnTo>
                    <a:lnTo>
                      <a:pt x="207" y="60"/>
                    </a:lnTo>
                    <a:lnTo>
                      <a:pt x="209" y="58"/>
                    </a:lnTo>
                    <a:lnTo>
                      <a:pt x="211" y="54"/>
                    </a:lnTo>
                    <a:lnTo>
                      <a:pt x="213" y="51"/>
                    </a:lnTo>
                    <a:lnTo>
                      <a:pt x="214" y="46"/>
                    </a:lnTo>
                    <a:lnTo>
                      <a:pt x="216" y="43"/>
                    </a:lnTo>
                    <a:lnTo>
                      <a:pt x="217" y="39"/>
                    </a:lnTo>
                    <a:lnTo>
                      <a:pt x="221" y="36"/>
                    </a:lnTo>
                    <a:lnTo>
                      <a:pt x="225" y="34"/>
                    </a:lnTo>
                    <a:lnTo>
                      <a:pt x="228" y="33"/>
                    </a:lnTo>
                    <a:lnTo>
                      <a:pt x="232" y="34"/>
                    </a:lnTo>
                    <a:lnTo>
                      <a:pt x="236" y="35"/>
                    </a:lnTo>
                    <a:lnTo>
                      <a:pt x="238" y="37"/>
                    </a:lnTo>
                    <a:lnTo>
                      <a:pt x="241" y="40"/>
                    </a:lnTo>
                    <a:lnTo>
                      <a:pt x="244" y="44"/>
                    </a:lnTo>
                    <a:lnTo>
                      <a:pt x="252" y="48"/>
                    </a:lnTo>
                    <a:lnTo>
                      <a:pt x="259" y="50"/>
                    </a:lnTo>
                    <a:lnTo>
                      <a:pt x="265" y="51"/>
                    </a:lnTo>
                    <a:lnTo>
                      <a:pt x="272" y="50"/>
                    </a:lnTo>
                    <a:lnTo>
                      <a:pt x="278" y="49"/>
                    </a:lnTo>
                    <a:lnTo>
                      <a:pt x="285" y="49"/>
                    </a:lnTo>
                    <a:lnTo>
                      <a:pt x="292" y="49"/>
                    </a:lnTo>
                    <a:lnTo>
                      <a:pt x="300" y="50"/>
                    </a:lnTo>
                    <a:lnTo>
                      <a:pt x="304" y="55"/>
                    </a:lnTo>
                    <a:lnTo>
                      <a:pt x="309" y="58"/>
                    </a:lnTo>
                    <a:lnTo>
                      <a:pt x="313" y="61"/>
                    </a:lnTo>
                    <a:lnTo>
                      <a:pt x="316" y="64"/>
                    </a:lnTo>
                    <a:lnTo>
                      <a:pt x="320" y="67"/>
                    </a:lnTo>
                    <a:lnTo>
                      <a:pt x="324" y="71"/>
                    </a:lnTo>
                    <a:lnTo>
                      <a:pt x="328" y="74"/>
                    </a:lnTo>
                    <a:lnTo>
                      <a:pt x="332" y="78"/>
                    </a:lnTo>
                    <a:lnTo>
                      <a:pt x="332" y="83"/>
                    </a:lnTo>
                    <a:lnTo>
                      <a:pt x="332" y="89"/>
                    </a:lnTo>
                    <a:lnTo>
                      <a:pt x="332" y="95"/>
                    </a:lnTo>
                    <a:lnTo>
                      <a:pt x="333" y="101"/>
                    </a:lnTo>
                    <a:lnTo>
                      <a:pt x="333" y="107"/>
                    </a:lnTo>
                    <a:lnTo>
                      <a:pt x="334" y="113"/>
                    </a:lnTo>
                    <a:lnTo>
                      <a:pt x="334" y="120"/>
                    </a:lnTo>
                    <a:lnTo>
                      <a:pt x="335" y="126"/>
                    </a:lnTo>
                    <a:lnTo>
                      <a:pt x="336" y="133"/>
                    </a:lnTo>
                    <a:lnTo>
                      <a:pt x="337" y="138"/>
                    </a:lnTo>
                    <a:lnTo>
                      <a:pt x="338" y="144"/>
                    </a:lnTo>
                    <a:lnTo>
                      <a:pt x="340" y="150"/>
                    </a:lnTo>
                    <a:lnTo>
                      <a:pt x="341" y="156"/>
                    </a:lnTo>
                    <a:lnTo>
                      <a:pt x="342" y="162"/>
                    </a:lnTo>
                    <a:lnTo>
                      <a:pt x="344" y="167"/>
                    </a:lnTo>
                    <a:lnTo>
                      <a:pt x="345" y="172"/>
                    </a:lnTo>
                    <a:lnTo>
                      <a:pt x="339" y="172"/>
                    </a:lnTo>
                    <a:lnTo>
                      <a:pt x="332" y="173"/>
                    </a:lnTo>
                    <a:lnTo>
                      <a:pt x="326" y="174"/>
                    </a:lnTo>
                    <a:lnTo>
                      <a:pt x="321" y="176"/>
                    </a:lnTo>
                    <a:lnTo>
                      <a:pt x="316" y="178"/>
                    </a:lnTo>
                    <a:lnTo>
                      <a:pt x="311" y="182"/>
                    </a:lnTo>
                    <a:lnTo>
                      <a:pt x="307" y="187"/>
                    </a:lnTo>
                    <a:lnTo>
                      <a:pt x="303" y="192"/>
                    </a:lnTo>
                    <a:lnTo>
                      <a:pt x="301" y="196"/>
                    </a:lnTo>
                    <a:lnTo>
                      <a:pt x="299" y="199"/>
                    </a:lnTo>
                    <a:lnTo>
                      <a:pt x="295" y="201"/>
                    </a:lnTo>
                    <a:lnTo>
                      <a:pt x="291" y="204"/>
                    </a:lnTo>
                    <a:lnTo>
                      <a:pt x="287" y="206"/>
                    </a:lnTo>
                    <a:lnTo>
                      <a:pt x="282" y="208"/>
                    </a:lnTo>
                    <a:lnTo>
                      <a:pt x="276" y="210"/>
                    </a:lnTo>
                    <a:lnTo>
                      <a:pt x="271" y="212"/>
                    </a:lnTo>
                    <a:lnTo>
                      <a:pt x="265" y="213"/>
                    </a:lnTo>
                    <a:lnTo>
                      <a:pt x="259" y="215"/>
                    </a:lnTo>
                    <a:lnTo>
                      <a:pt x="254" y="217"/>
                    </a:lnTo>
                    <a:lnTo>
                      <a:pt x="248" y="219"/>
                    </a:lnTo>
                    <a:lnTo>
                      <a:pt x="242" y="221"/>
                    </a:lnTo>
                    <a:lnTo>
                      <a:pt x="237" y="224"/>
                    </a:lnTo>
                    <a:lnTo>
                      <a:pt x="232" y="226"/>
                    </a:lnTo>
                    <a:lnTo>
                      <a:pt x="227" y="230"/>
                    </a:lnTo>
                    <a:lnTo>
                      <a:pt x="221" y="232"/>
                    </a:lnTo>
                    <a:lnTo>
                      <a:pt x="214" y="232"/>
                    </a:lnTo>
                    <a:lnTo>
                      <a:pt x="208" y="232"/>
                    </a:lnTo>
                    <a:lnTo>
                      <a:pt x="203" y="230"/>
                    </a:lnTo>
                    <a:lnTo>
                      <a:pt x="198" y="228"/>
                    </a:lnTo>
                    <a:lnTo>
                      <a:pt x="193" y="225"/>
                    </a:lnTo>
                    <a:lnTo>
                      <a:pt x="188" y="222"/>
                    </a:lnTo>
                    <a:lnTo>
                      <a:pt x="183" y="219"/>
                    </a:lnTo>
                    <a:lnTo>
                      <a:pt x="178" y="216"/>
                    </a:lnTo>
                    <a:lnTo>
                      <a:pt x="172" y="213"/>
                    </a:lnTo>
                    <a:lnTo>
                      <a:pt x="167" y="211"/>
                    </a:lnTo>
                    <a:lnTo>
                      <a:pt x="161" y="208"/>
                    </a:lnTo>
                    <a:lnTo>
                      <a:pt x="156" y="207"/>
                    </a:lnTo>
                    <a:lnTo>
                      <a:pt x="150" y="206"/>
                    </a:lnTo>
                    <a:lnTo>
                      <a:pt x="144" y="206"/>
                    </a:lnTo>
                    <a:lnTo>
                      <a:pt x="138" y="207"/>
                    </a:lnTo>
                    <a:lnTo>
                      <a:pt x="135" y="208"/>
                    </a:lnTo>
                    <a:lnTo>
                      <a:pt x="133" y="208"/>
                    </a:lnTo>
                    <a:lnTo>
                      <a:pt x="131" y="209"/>
                    </a:lnTo>
                    <a:lnTo>
                      <a:pt x="130" y="210"/>
                    </a:lnTo>
                    <a:lnTo>
                      <a:pt x="128" y="211"/>
                    </a:lnTo>
                    <a:lnTo>
                      <a:pt x="126" y="212"/>
                    </a:lnTo>
                    <a:lnTo>
                      <a:pt x="125" y="213"/>
                    </a:lnTo>
                    <a:lnTo>
                      <a:pt x="123" y="213"/>
                    </a:lnTo>
                    <a:lnTo>
                      <a:pt x="121" y="207"/>
                    </a:lnTo>
                    <a:lnTo>
                      <a:pt x="118" y="202"/>
                    </a:lnTo>
                    <a:lnTo>
                      <a:pt x="115" y="196"/>
                    </a:lnTo>
                    <a:lnTo>
                      <a:pt x="112" y="190"/>
                    </a:lnTo>
                    <a:lnTo>
                      <a:pt x="109" y="185"/>
                    </a:lnTo>
                    <a:lnTo>
                      <a:pt x="106" y="179"/>
                    </a:lnTo>
                    <a:lnTo>
                      <a:pt x="102" y="174"/>
                    </a:lnTo>
                    <a:lnTo>
                      <a:pt x="99" y="169"/>
                    </a:lnTo>
                    <a:lnTo>
                      <a:pt x="95" y="164"/>
                    </a:lnTo>
                    <a:lnTo>
                      <a:pt x="91" y="159"/>
                    </a:lnTo>
                    <a:lnTo>
                      <a:pt x="87" y="154"/>
                    </a:lnTo>
                    <a:lnTo>
                      <a:pt x="83" y="149"/>
                    </a:lnTo>
                    <a:lnTo>
                      <a:pt x="78" y="145"/>
                    </a:lnTo>
                    <a:lnTo>
                      <a:pt x="74" y="140"/>
                    </a:lnTo>
                    <a:lnTo>
                      <a:pt x="68" y="136"/>
                    </a:lnTo>
                    <a:lnTo>
                      <a:pt x="63" y="133"/>
                    </a:lnTo>
                    <a:lnTo>
                      <a:pt x="58" y="131"/>
                    </a:lnTo>
                    <a:lnTo>
                      <a:pt x="54" y="129"/>
                    </a:lnTo>
                    <a:lnTo>
                      <a:pt x="50" y="127"/>
                    </a:lnTo>
                    <a:lnTo>
                      <a:pt x="46" y="125"/>
                    </a:lnTo>
                    <a:lnTo>
                      <a:pt x="43" y="123"/>
                    </a:lnTo>
                    <a:lnTo>
                      <a:pt x="39" y="121"/>
                    </a:lnTo>
                    <a:lnTo>
                      <a:pt x="36" y="117"/>
                    </a:lnTo>
                    <a:lnTo>
                      <a:pt x="35" y="113"/>
                    </a:lnTo>
                    <a:lnTo>
                      <a:pt x="34" y="105"/>
                    </a:lnTo>
                    <a:lnTo>
                      <a:pt x="32" y="99"/>
                    </a:lnTo>
                    <a:lnTo>
                      <a:pt x="30" y="96"/>
                    </a:lnTo>
                    <a:lnTo>
                      <a:pt x="27" y="93"/>
                    </a:lnTo>
                    <a:lnTo>
                      <a:pt x="24" y="92"/>
                    </a:lnTo>
                    <a:lnTo>
                      <a:pt x="20" y="91"/>
                    </a:lnTo>
                    <a:lnTo>
                      <a:pt x="15" y="90"/>
                    </a:lnTo>
                    <a:lnTo>
                      <a:pt x="9" y="89"/>
                    </a:lnTo>
                    <a:lnTo>
                      <a:pt x="6" y="85"/>
                    </a:lnTo>
                    <a:lnTo>
                      <a:pt x="3" y="81"/>
                    </a:lnTo>
                    <a:lnTo>
                      <a:pt x="1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1" y="58"/>
                    </a:lnTo>
                    <a:lnTo>
                      <a:pt x="3" y="53"/>
                    </a:lnTo>
                    <a:lnTo>
                      <a:pt x="6" y="46"/>
                    </a:lnTo>
                    <a:lnTo>
                      <a:pt x="9" y="40"/>
                    </a:lnTo>
                    <a:lnTo>
                      <a:pt x="11" y="33"/>
                    </a:lnTo>
                    <a:lnTo>
                      <a:pt x="13" y="27"/>
                    </a:lnTo>
                    <a:lnTo>
                      <a:pt x="14" y="20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52">
                <a:extLst>
                  <a:ext uri="{FF2B5EF4-FFF2-40B4-BE49-F238E27FC236}">
                    <a16:creationId xmlns:a16="http://schemas.microsoft.com/office/drawing/2014/main" id="{46355F2F-02DD-8A41-9A0B-C68CA3271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034" y="1946205"/>
                <a:ext cx="806063" cy="683552"/>
              </a:xfrm>
              <a:custGeom>
                <a:avLst/>
                <a:gdLst>
                  <a:gd name="T0" fmla="*/ 2147483647 w 579"/>
                  <a:gd name="T1" fmla="*/ 2147483647 h 491"/>
                  <a:gd name="T2" fmla="*/ 2147483647 w 579"/>
                  <a:gd name="T3" fmla="*/ 2147483647 h 491"/>
                  <a:gd name="T4" fmla="*/ 2147483647 w 579"/>
                  <a:gd name="T5" fmla="*/ 2147483647 h 491"/>
                  <a:gd name="T6" fmla="*/ 2147483647 w 579"/>
                  <a:gd name="T7" fmla="*/ 2147483647 h 491"/>
                  <a:gd name="T8" fmla="*/ 2147483647 w 579"/>
                  <a:gd name="T9" fmla="*/ 2147483647 h 491"/>
                  <a:gd name="T10" fmla="*/ 2147483647 w 579"/>
                  <a:gd name="T11" fmla="*/ 2147483647 h 491"/>
                  <a:gd name="T12" fmla="*/ 2147483647 w 579"/>
                  <a:gd name="T13" fmla="*/ 2147483647 h 491"/>
                  <a:gd name="T14" fmla="*/ 2147483647 w 579"/>
                  <a:gd name="T15" fmla="*/ 2147483647 h 491"/>
                  <a:gd name="T16" fmla="*/ 2147483647 w 579"/>
                  <a:gd name="T17" fmla="*/ 2147483647 h 491"/>
                  <a:gd name="T18" fmla="*/ 2147483647 w 579"/>
                  <a:gd name="T19" fmla="*/ 2147483647 h 491"/>
                  <a:gd name="T20" fmla="*/ 2147483647 w 579"/>
                  <a:gd name="T21" fmla="*/ 2147483647 h 491"/>
                  <a:gd name="T22" fmla="*/ 2147483647 w 579"/>
                  <a:gd name="T23" fmla="*/ 2147483647 h 491"/>
                  <a:gd name="T24" fmla="*/ 2147483647 w 579"/>
                  <a:gd name="T25" fmla="*/ 2147483647 h 491"/>
                  <a:gd name="T26" fmla="*/ 2147483647 w 579"/>
                  <a:gd name="T27" fmla="*/ 2147483647 h 491"/>
                  <a:gd name="T28" fmla="*/ 2147483647 w 579"/>
                  <a:gd name="T29" fmla="*/ 2147483647 h 491"/>
                  <a:gd name="T30" fmla="*/ 2147483647 w 579"/>
                  <a:gd name="T31" fmla="*/ 2147483647 h 491"/>
                  <a:gd name="T32" fmla="*/ 2147483647 w 579"/>
                  <a:gd name="T33" fmla="*/ 2147483647 h 491"/>
                  <a:gd name="T34" fmla="*/ 2147483647 w 579"/>
                  <a:gd name="T35" fmla="*/ 2147483647 h 491"/>
                  <a:gd name="T36" fmla="*/ 2147483647 w 579"/>
                  <a:gd name="T37" fmla="*/ 2147483647 h 491"/>
                  <a:gd name="T38" fmla="*/ 2147483647 w 579"/>
                  <a:gd name="T39" fmla="*/ 2147483647 h 491"/>
                  <a:gd name="T40" fmla="*/ 2147483647 w 579"/>
                  <a:gd name="T41" fmla="*/ 2147483647 h 491"/>
                  <a:gd name="T42" fmla="*/ 2147483647 w 579"/>
                  <a:gd name="T43" fmla="*/ 2147483647 h 491"/>
                  <a:gd name="T44" fmla="*/ 2147483647 w 579"/>
                  <a:gd name="T45" fmla="*/ 2147483647 h 491"/>
                  <a:gd name="T46" fmla="*/ 2147483647 w 579"/>
                  <a:gd name="T47" fmla="*/ 2147483647 h 491"/>
                  <a:gd name="T48" fmla="*/ 2147483647 w 579"/>
                  <a:gd name="T49" fmla="*/ 2147483647 h 491"/>
                  <a:gd name="T50" fmla="*/ 2147483647 w 579"/>
                  <a:gd name="T51" fmla="*/ 2147483647 h 491"/>
                  <a:gd name="T52" fmla="*/ 2147483647 w 579"/>
                  <a:gd name="T53" fmla="*/ 2147483647 h 491"/>
                  <a:gd name="T54" fmla="*/ 2147483647 w 579"/>
                  <a:gd name="T55" fmla="*/ 2147483647 h 491"/>
                  <a:gd name="T56" fmla="*/ 2147483647 w 579"/>
                  <a:gd name="T57" fmla="*/ 2147483647 h 491"/>
                  <a:gd name="T58" fmla="*/ 2147483647 w 579"/>
                  <a:gd name="T59" fmla="*/ 2147483647 h 491"/>
                  <a:gd name="T60" fmla="*/ 2147483647 w 579"/>
                  <a:gd name="T61" fmla="*/ 2147483647 h 491"/>
                  <a:gd name="T62" fmla="*/ 2147483647 w 579"/>
                  <a:gd name="T63" fmla="*/ 2147483647 h 491"/>
                  <a:gd name="T64" fmla="*/ 2147483647 w 579"/>
                  <a:gd name="T65" fmla="*/ 2147483647 h 491"/>
                  <a:gd name="T66" fmla="*/ 2147483647 w 579"/>
                  <a:gd name="T67" fmla="*/ 2147483647 h 491"/>
                  <a:gd name="T68" fmla="*/ 2147483647 w 579"/>
                  <a:gd name="T69" fmla="*/ 2147483647 h 491"/>
                  <a:gd name="T70" fmla="*/ 2147483647 w 579"/>
                  <a:gd name="T71" fmla="*/ 2147483647 h 491"/>
                  <a:gd name="T72" fmla="*/ 2147483647 w 579"/>
                  <a:gd name="T73" fmla="*/ 2147483647 h 491"/>
                  <a:gd name="T74" fmla="*/ 2147483647 w 579"/>
                  <a:gd name="T75" fmla="*/ 2147483647 h 491"/>
                  <a:gd name="T76" fmla="*/ 2147483647 w 579"/>
                  <a:gd name="T77" fmla="*/ 2147483647 h 491"/>
                  <a:gd name="T78" fmla="*/ 2147483647 w 579"/>
                  <a:gd name="T79" fmla="*/ 2147483647 h 491"/>
                  <a:gd name="T80" fmla="*/ 2147483647 w 579"/>
                  <a:gd name="T81" fmla="*/ 2147483647 h 491"/>
                  <a:gd name="T82" fmla="*/ 2147483647 w 579"/>
                  <a:gd name="T83" fmla="*/ 2147483647 h 491"/>
                  <a:gd name="T84" fmla="*/ 2147483647 w 579"/>
                  <a:gd name="T85" fmla="*/ 2147483647 h 491"/>
                  <a:gd name="T86" fmla="*/ 2147483647 w 579"/>
                  <a:gd name="T87" fmla="*/ 2147483647 h 491"/>
                  <a:gd name="T88" fmla="*/ 2147483647 w 579"/>
                  <a:gd name="T89" fmla="*/ 2147483647 h 491"/>
                  <a:gd name="T90" fmla="*/ 2147483647 w 579"/>
                  <a:gd name="T91" fmla="*/ 2147483647 h 491"/>
                  <a:gd name="T92" fmla="*/ 2147483647 w 579"/>
                  <a:gd name="T93" fmla="*/ 2147483647 h 491"/>
                  <a:gd name="T94" fmla="*/ 2147483647 w 579"/>
                  <a:gd name="T95" fmla="*/ 2147483647 h 491"/>
                  <a:gd name="T96" fmla="*/ 2147483647 w 579"/>
                  <a:gd name="T97" fmla="*/ 2147483647 h 491"/>
                  <a:gd name="T98" fmla="*/ 2147483647 w 579"/>
                  <a:gd name="T99" fmla="*/ 2147483647 h 491"/>
                  <a:gd name="T100" fmla="*/ 2147483647 w 579"/>
                  <a:gd name="T101" fmla="*/ 2147483647 h 491"/>
                  <a:gd name="T102" fmla="*/ 2147483647 w 579"/>
                  <a:gd name="T103" fmla="*/ 2147483647 h 491"/>
                  <a:gd name="T104" fmla="*/ 2147483647 w 579"/>
                  <a:gd name="T105" fmla="*/ 2147483647 h 491"/>
                  <a:gd name="T106" fmla="*/ 2147483647 w 579"/>
                  <a:gd name="T107" fmla="*/ 2147483647 h 491"/>
                  <a:gd name="T108" fmla="*/ 2147483647 w 579"/>
                  <a:gd name="T109" fmla="*/ 2147483647 h 491"/>
                  <a:gd name="T110" fmla="*/ 2147483647 w 579"/>
                  <a:gd name="T111" fmla="*/ 2147483647 h 491"/>
                  <a:gd name="T112" fmla="*/ 2147483647 w 579"/>
                  <a:gd name="T113" fmla="*/ 2147483647 h 491"/>
                  <a:gd name="T114" fmla="*/ 2147483647 w 579"/>
                  <a:gd name="T115" fmla="*/ 2147483647 h 491"/>
                  <a:gd name="T116" fmla="*/ 2147483647 w 579"/>
                  <a:gd name="T117" fmla="*/ 2147483647 h 491"/>
                  <a:gd name="T118" fmla="*/ 2147483647 w 579"/>
                  <a:gd name="T119" fmla="*/ 2147483647 h 491"/>
                  <a:gd name="T120" fmla="*/ 2147483647 w 579"/>
                  <a:gd name="T121" fmla="*/ 2147483647 h 4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79"/>
                  <a:gd name="T184" fmla="*/ 0 h 491"/>
                  <a:gd name="T185" fmla="*/ 579 w 579"/>
                  <a:gd name="T186" fmla="*/ 491 h 4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79" h="491">
                    <a:moveTo>
                      <a:pt x="270" y="0"/>
                    </a:moveTo>
                    <a:lnTo>
                      <a:pt x="280" y="0"/>
                    </a:lnTo>
                    <a:lnTo>
                      <a:pt x="286" y="7"/>
                    </a:lnTo>
                    <a:lnTo>
                      <a:pt x="291" y="14"/>
                    </a:lnTo>
                    <a:lnTo>
                      <a:pt x="295" y="23"/>
                    </a:lnTo>
                    <a:lnTo>
                      <a:pt x="299" y="31"/>
                    </a:lnTo>
                    <a:lnTo>
                      <a:pt x="303" y="40"/>
                    </a:lnTo>
                    <a:lnTo>
                      <a:pt x="307" y="48"/>
                    </a:lnTo>
                    <a:lnTo>
                      <a:pt x="311" y="56"/>
                    </a:lnTo>
                    <a:lnTo>
                      <a:pt x="315" y="64"/>
                    </a:lnTo>
                    <a:lnTo>
                      <a:pt x="316" y="68"/>
                    </a:lnTo>
                    <a:lnTo>
                      <a:pt x="318" y="72"/>
                    </a:lnTo>
                    <a:lnTo>
                      <a:pt x="320" y="74"/>
                    </a:lnTo>
                    <a:lnTo>
                      <a:pt x="321" y="78"/>
                    </a:lnTo>
                    <a:lnTo>
                      <a:pt x="324" y="84"/>
                    </a:lnTo>
                    <a:lnTo>
                      <a:pt x="328" y="92"/>
                    </a:lnTo>
                    <a:lnTo>
                      <a:pt x="331" y="99"/>
                    </a:lnTo>
                    <a:lnTo>
                      <a:pt x="333" y="106"/>
                    </a:lnTo>
                    <a:lnTo>
                      <a:pt x="336" y="113"/>
                    </a:lnTo>
                    <a:lnTo>
                      <a:pt x="337" y="121"/>
                    </a:lnTo>
                    <a:lnTo>
                      <a:pt x="340" y="127"/>
                    </a:lnTo>
                    <a:lnTo>
                      <a:pt x="342" y="135"/>
                    </a:lnTo>
                    <a:lnTo>
                      <a:pt x="344" y="142"/>
                    </a:lnTo>
                    <a:lnTo>
                      <a:pt x="347" y="149"/>
                    </a:lnTo>
                    <a:lnTo>
                      <a:pt x="350" y="156"/>
                    </a:lnTo>
                    <a:lnTo>
                      <a:pt x="352" y="163"/>
                    </a:lnTo>
                    <a:lnTo>
                      <a:pt x="355" y="170"/>
                    </a:lnTo>
                    <a:lnTo>
                      <a:pt x="358" y="177"/>
                    </a:lnTo>
                    <a:lnTo>
                      <a:pt x="361" y="183"/>
                    </a:lnTo>
                    <a:lnTo>
                      <a:pt x="365" y="189"/>
                    </a:lnTo>
                    <a:lnTo>
                      <a:pt x="368" y="190"/>
                    </a:lnTo>
                    <a:lnTo>
                      <a:pt x="370" y="191"/>
                    </a:lnTo>
                    <a:lnTo>
                      <a:pt x="372" y="192"/>
                    </a:lnTo>
                    <a:lnTo>
                      <a:pt x="375" y="193"/>
                    </a:lnTo>
                    <a:lnTo>
                      <a:pt x="378" y="199"/>
                    </a:lnTo>
                    <a:lnTo>
                      <a:pt x="381" y="205"/>
                    </a:lnTo>
                    <a:lnTo>
                      <a:pt x="385" y="210"/>
                    </a:lnTo>
                    <a:lnTo>
                      <a:pt x="389" y="216"/>
                    </a:lnTo>
                    <a:lnTo>
                      <a:pt x="394" y="222"/>
                    </a:lnTo>
                    <a:lnTo>
                      <a:pt x="399" y="227"/>
                    </a:lnTo>
                    <a:lnTo>
                      <a:pt x="405" y="231"/>
                    </a:lnTo>
                    <a:lnTo>
                      <a:pt x="412" y="235"/>
                    </a:lnTo>
                    <a:lnTo>
                      <a:pt x="417" y="237"/>
                    </a:lnTo>
                    <a:lnTo>
                      <a:pt x="420" y="240"/>
                    </a:lnTo>
                    <a:lnTo>
                      <a:pt x="425" y="242"/>
                    </a:lnTo>
                    <a:lnTo>
                      <a:pt x="429" y="245"/>
                    </a:lnTo>
                    <a:lnTo>
                      <a:pt x="433" y="247"/>
                    </a:lnTo>
                    <a:lnTo>
                      <a:pt x="436" y="250"/>
                    </a:lnTo>
                    <a:lnTo>
                      <a:pt x="440" y="252"/>
                    </a:lnTo>
                    <a:lnTo>
                      <a:pt x="444" y="254"/>
                    </a:lnTo>
                    <a:lnTo>
                      <a:pt x="450" y="256"/>
                    </a:lnTo>
                    <a:lnTo>
                      <a:pt x="457" y="258"/>
                    </a:lnTo>
                    <a:lnTo>
                      <a:pt x="462" y="260"/>
                    </a:lnTo>
                    <a:lnTo>
                      <a:pt x="467" y="263"/>
                    </a:lnTo>
                    <a:lnTo>
                      <a:pt x="472" y="266"/>
                    </a:lnTo>
                    <a:lnTo>
                      <a:pt x="477" y="270"/>
                    </a:lnTo>
                    <a:lnTo>
                      <a:pt x="481" y="274"/>
                    </a:lnTo>
                    <a:lnTo>
                      <a:pt x="485" y="279"/>
                    </a:lnTo>
                    <a:lnTo>
                      <a:pt x="500" y="298"/>
                    </a:lnTo>
                    <a:lnTo>
                      <a:pt x="504" y="304"/>
                    </a:lnTo>
                    <a:lnTo>
                      <a:pt x="508" y="311"/>
                    </a:lnTo>
                    <a:lnTo>
                      <a:pt x="514" y="317"/>
                    </a:lnTo>
                    <a:lnTo>
                      <a:pt x="519" y="323"/>
                    </a:lnTo>
                    <a:lnTo>
                      <a:pt x="525" y="329"/>
                    </a:lnTo>
                    <a:lnTo>
                      <a:pt x="530" y="335"/>
                    </a:lnTo>
                    <a:lnTo>
                      <a:pt x="536" y="341"/>
                    </a:lnTo>
                    <a:lnTo>
                      <a:pt x="542" y="346"/>
                    </a:lnTo>
                    <a:lnTo>
                      <a:pt x="548" y="352"/>
                    </a:lnTo>
                    <a:lnTo>
                      <a:pt x="554" y="358"/>
                    </a:lnTo>
                    <a:lnTo>
                      <a:pt x="560" y="364"/>
                    </a:lnTo>
                    <a:lnTo>
                      <a:pt x="564" y="369"/>
                    </a:lnTo>
                    <a:lnTo>
                      <a:pt x="569" y="375"/>
                    </a:lnTo>
                    <a:lnTo>
                      <a:pt x="573" y="382"/>
                    </a:lnTo>
                    <a:lnTo>
                      <a:pt x="576" y="389"/>
                    </a:lnTo>
                    <a:lnTo>
                      <a:pt x="578" y="397"/>
                    </a:lnTo>
                    <a:lnTo>
                      <a:pt x="578" y="399"/>
                    </a:lnTo>
                    <a:lnTo>
                      <a:pt x="577" y="402"/>
                    </a:lnTo>
                    <a:lnTo>
                      <a:pt x="576" y="404"/>
                    </a:lnTo>
                    <a:lnTo>
                      <a:pt x="574" y="407"/>
                    </a:lnTo>
                    <a:lnTo>
                      <a:pt x="572" y="407"/>
                    </a:lnTo>
                    <a:lnTo>
                      <a:pt x="570" y="408"/>
                    </a:lnTo>
                    <a:lnTo>
                      <a:pt x="568" y="408"/>
                    </a:lnTo>
                    <a:lnTo>
                      <a:pt x="566" y="409"/>
                    </a:lnTo>
                    <a:lnTo>
                      <a:pt x="564" y="409"/>
                    </a:lnTo>
                    <a:lnTo>
                      <a:pt x="562" y="410"/>
                    </a:lnTo>
                    <a:lnTo>
                      <a:pt x="560" y="411"/>
                    </a:lnTo>
                    <a:lnTo>
                      <a:pt x="558" y="412"/>
                    </a:lnTo>
                    <a:lnTo>
                      <a:pt x="550" y="412"/>
                    </a:lnTo>
                    <a:lnTo>
                      <a:pt x="542" y="412"/>
                    </a:lnTo>
                    <a:lnTo>
                      <a:pt x="534" y="411"/>
                    </a:lnTo>
                    <a:lnTo>
                      <a:pt x="527" y="409"/>
                    </a:lnTo>
                    <a:lnTo>
                      <a:pt x="520" y="407"/>
                    </a:lnTo>
                    <a:lnTo>
                      <a:pt x="513" y="404"/>
                    </a:lnTo>
                    <a:lnTo>
                      <a:pt x="507" y="399"/>
                    </a:lnTo>
                    <a:lnTo>
                      <a:pt x="501" y="395"/>
                    </a:lnTo>
                    <a:lnTo>
                      <a:pt x="495" y="388"/>
                    </a:lnTo>
                    <a:lnTo>
                      <a:pt x="488" y="383"/>
                    </a:lnTo>
                    <a:lnTo>
                      <a:pt x="481" y="380"/>
                    </a:lnTo>
                    <a:lnTo>
                      <a:pt x="473" y="379"/>
                    </a:lnTo>
                    <a:lnTo>
                      <a:pt x="465" y="379"/>
                    </a:lnTo>
                    <a:lnTo>
                      <a:pt x="457" y="379"/>
                    </a:lnTo>
                    <a:lnTo>
                      <a:pt x="448" y="379"/>
                    </a:lnTo>
                    <a:lnTo>
                      <a:pt x="440" y="378"/>
                    </a:lnTo>
                    <a:lnTo>
                      <a:pt x="436" y="377"/>
                    </a:lnTo>
                    <a:lnTo>
                      <a:pt x="432" y="375"/>
                    </a:lnTo>
                    <a:lnTo>
                      <a:pt x="427" y="374"/>
                    </a:lnTo>
                    <a:lnTo>
                      <a:pt x="422" y="372"/>
                    </a:lnTo>
                    <a:lnTo>
                      <a:pt x="417" y="370"/>
                    </a:lnTo>
                    <a:lnTo>
                      <a:pt x="412" y="369"/>
                    </a:lnTo>
                    <a:lnTo>
                      <a:pt x="408" y="368"/>
                    </a:lnTo>
                    <a:lnTo>
                      <a:pt x="403" y="366"/>
                    </a:lnTo>
                    <a:lnTo>
                      <a:pt x="398" y="365"/>
                    </a:lnTo>
                    <a:lnTo>
                      <a:pt x="393" y="364"/>
                    </a:lnTo>
                    <a:lnTo>
                      <a:pt x="389" y="363"/>
                    </a:lnTo>
                    <a:lnTo>
                      <a:pt x="384" y="362"/>
                    </a:lnTo>
                    <a:lnTo>
                      <a:pt x="379" y="363"/>
                    </a:lnTo>
                    <a:lnTo>
                      <a:pt x="375" y="364"/>
                    </a:lnTo>
                    <a:lnTo>
                      <a:pt x="370" y="365"/>
                    </a:lnTo>
                    <a:lnTo>
                      <a:pt x="365" y="368"/>
                    </a:lnTo>
                    <a:lnTo>
                      <a:pt x="361" y="369"/>
                    </a:lnTo>
                    <a:lnTo>
                      <a:pt x="356" y="372"/>
                    </a:lnTo>
                    <a:lnTo>
                      <a:pt x="351" y="376"/>
                    </a:lnTo>
                    <a:lnTo>
                      <a:pt x="348" y="380"/>
                    </a:lnTo>
                    <a:lnTo>
                      <a:pt x="344" y="385"/>
                    </a:lnTo>
                    <a:lnTo>
                      <a:pt x="341" y="389"/>
                    </a:lnTo>
                    <a:lnTo>
                      <a:pt x="339" y="394"/>
                    </a:lnTo>
                    <a:lnTo>
                      <a:pt x="337" y="399"/>
                    </a:lnTo>
                    <a:lnTo>
                      <a:pt x="337" y="404"/>
                    </a:lnTo>
                    <a:lnTo>
                      <a:pt x="336" y="409"/>
                    </a:lnTo>
                    <a:lnTo>
                      <a:pt x="335" y="415"/>
                    </a:lnTo>
                    <a:lnTo>
                      <a:pt x="334" y="420"/>
                    </a:lnTo>
                    <a:lnTo>
                      <a:pt x="332" y="425"/>
                    </a:lnTo>
                    <a:lnTo>
                      <a:pt x="330" y="429"/>
                    </a:lnTo>
                    <a:lnTo>
                      <a:pt x="327" y="432"/>
                    </a:lnTo>
                    <a:lnTo>
                      <a:pt x="323" y="435"/>
                    </a:lnTo>
                    <a:lnTo>
                      <a:pt x="318" y="439"/>
                    </a:lnTo>
                    <a:lnTo>
                      <a:pt x="313" y="443"/>
                    </a:lnTo>
                    <a:lnTo>
                      <a:pt x="308" y="447"/>
                    </a:lnTo>
                    <a:lnTo>
                      <a:pt x="303" y="451"/>
                    </a:lnTo>
                    <a:lnTo>
                      <a:pt x="299" y="456"/>
                    </a:lnTo>
                    <a:lnTo>
                      <a:pt x="296" y="462"/>
                    </a:lnTo>
                    <a:lnTo>
                      <a:pt x="293" y="467"/>
                    </a:lnTo>
                    <a:lnTo>
                      <a:pt x="291" y="473"/>
                    </a:lnTo>
                    <a:lnTo>
                      <a:pt x="291" y="476"/>
                    </a:lnTo>
                    <a:lnTo>
                      <a:pt x="291" y="478"/>
                    </a:lnTo>
                    <a:lnTo>
                      <a:pt x="290" y="481"/>
                    </a:lnTo>
                    <a:lnTo>
                      <a:pt x="289" y="483"/>
                    </a:lnTo>
                    <a:lnTo>
                      <a:pt x="288" y="485"/>
                    </a:lnTo>
                    <a:lnTo>
                      <a:pt x="286" y="487"/>
                    </a:lnTo>
                    <a:lnTo>
                      <a:pt x="285" y="488"/>
                    </a:lnTo>
                    <a:lnTo>
                      <a:pt x="284" y="490"/>
                    </a:lnTo>
                    <a:lnTo>
                      <a:pt x="283" y="487"/>
                    </a:lnTo>
                    <a:lnTo>
                      <a:pt x="282" y="484"/>
                    </a:lnTo>
                    <a:lnTo>
                      <a:pt x="281" y="481"/>
                    </a:lnTo>
                    <a:lnTo>
                      <a:pt x="280" y="478"/>
                    </a:lnTo>
                    <a:lnTo>
                      <a:pt x="279" y="474"/>
                    </a:lnTo>
                    <a:lnTo>
                      <a:pt x="278" y="472"/>
                    </a:lnTo>
                    <a:lnTo>
                      <a:pt x="277" y="468"/>
                    </a:lnTo>
                    <a:lnTo>
                      <a:pt x="275" y="465"/>
                    </a:lnTo>
                    <a:lnTo>
                      <a:pt x="276" y="457"/>
                    </a:lnTo>
                    <a:lnTo>
                      <a:pt x="276" y="449"/>
                    </a:lnTo>
                    <a:lnTo>
                      <a:pt x="276" y="441"/>
                    </a:lnTo>
                    <a:lnTo>
                      <a:pt x="276" y="433"/>
                    </a:lnTo>
                    <a:lnTo>
                      <a:pt x="275" y="424"/>
                    </a:lnTo>
                    <a:lnTo>
                      <a:pt x="274" y="416"/>
                    </a:lnTo>
                    <a:lnTo>
                      <a:pt x="272" y="408"/>
                    </a:lnTo>
                    <a:lnTo>
                      <a:pt x="270" y="400"/>
                    </a:lnTo>
                    <a:lnTo>
                      <a:pt x="268" y="392"/>
                    </a:lnTo>
                    <a:lnTo>
                      <a:pt x="265" y="385"/>
                    </a:lnTo>
                    <a:lnTo>
                      <a:pt x="262" y="377"/>
                    </a:lnTo>
                    <a:lnTo>
                      <a:pt x="259" y="369"/>
                    </a:lnTo>
                    <a:lnTo>
                      <a:pt x="255" y="363"/>
                    </a:lnTo>
                    <a:lnTo>
                      <a:pt x="252" y="355"/>
                    </a:lnTo>
                    <a:lnTo>
                      <a:pt x="248" y="348"/>
                    </a:lnTo>
                    <a:lnTo>
                      <a:pt x="244" y="340"/>
                    </a:lnTo>
                    <a:lnTo>
                      <a:pt x="242" y="336"/>
                    </a:lnTo>
                    <a:lnTo>
                      <a:pt x="241" y="332"/>
                    </a:lnTo>
                    <a:lnTo>
                      <a:pt x="239" y="328"/>
                    </a:lnTo>
                    <a:lnTo>
                      <a:pt x="237" y="324"/>
                    </a:lnTo>
                    <a:lnTo>
                      <a:pt x="235" y="320"/>
                    </a:lnTo>
                    <a:lnTo>
                      <a:pt x="233" y="316"/>
                    </a:lnTo>
                    <a:lnTo>
                      <a:pt x="230" y="313"/>
                    </a:lnTo>
                    <a:lnTo>
                      <a:pt x="227" y="311"/>
                    </a:lnTo>
                    <a:lnTo>
                      <a:pt x="219" y="304"/>
                    </a:lnTo>
                    <a:lnTo>
                      <a:pt x="211" y="298"/>
                    </a:lnTo>
                    <a:lnTo>
                      <a:pt x="201" y="293"/>
                    </a:lnTo>
                    <a:lnTo>
                      <a:pt x="192" y="288"/>
                    </a:lnTo>
                    <a:lnTo>
                      <a:pt x="182" y="284"/>
                    </a:lnTo>
                    <a:lnTo>
                      <a:pt x="172" y="279"/>
                    </a:lnTo>
                    <a:lnTo>
                      <a:pt x="162" y="275"/>
                    </a:lnTo>
                    <a:lnTo>
                      <a:pt x="152" y="271"/>
                    </a:lnTo>
                    <a:lnTo>
                      <a:pt x="143" y="266"/>
                    </a:lnTo>
                    <a:lnTo>
                      <a:pt x="133" y="262"/>
                    </a:lnTo>
                    <a:lnTo>
                      <a:pt x="123" y="258"/>
                    </a:lnTo>
                    <a:lnTo>
                      <a:pt x="113" y="254"/>
                    </a:lnTo>
                    <a:lnTo>
                      <a:pt x="103" y="249"/>
                    </a:lnTo>
                    <a:lnTo>
                      <a:pt x="93" y="244"/>
                    </a:lnTo>
                    <a:lnTo>
                      <a:pt x="84" y="238"/>
                    </a:lnTo>
                    <a:lnTo>
                      <a:pt x="76" y="233"/>
                    </a:lnTo>
                    <a:lnTo>
                      <a:pt x="73" y="230"/>
                    </a:lnTo>
                    <a:lnTo>
                      <a:pt x="71" y="227"/>
                    </a:lnTo>
                    <a:lnTo>
                      <a:pt x="68" y="225"/>
                    </a:lnTo>
                    <a:lnTo>
                      <a:pt x="65" y="222"/>
                    </a:lnTo>
                    <a:lnTo>
                      <a:pt x="63" y="220"/>
                    </a:lnTo>
                    <a:lnTo>
                      <a:pt x="60" y="218"/>
                    </a:lnTo>
                    <a:lnTo>
                      <a:pt x="58" y="216"/>
                    </a:lnTo>
                    <a:lnTo>
                      <a:pt x="56" y="213"/>
                    </a:lnTo>
                    <a:lnTo>
                      <a:pt x="51" y="208"/>
                    </a:lnTo>
                    <a:lnTo>
                      <a:pt x="46" y="203"/>
                    </a:lnTo>
                    <a:lnTo>
                      <a:pt x="42" y="198"/>
                    </a:lnTo>
                    <a:lnTo>
                      <a:pt x="37" y="192"/>
                    </a:lnTo>
                    <a:lnTo>
                      <a:pt x="33" y="186"/>
                    </a:lnTo>
                    <a:lnTo>
                      <a:pt x="28" y="180"/>
                    </a:lnTo>
                    <a:lnTo>
                      <a:pt x="24" y="174"/>
                    </a:lnTo>
                    <a:lnTo>
                      <a:pt x="19" y="169"/>
                    </a:lnTo>
                    <a:lnTo>
                      <a:pt x="17" y="165"/>
                    </a:lnTo>
                    <a:lnTo>
                      <a:pt x="15" y="161"/>
                    </a:lnTo>
                    <a:lnTo>
                      <a:pt x="13" y="159"/>
                    </a:lnTo>
                    <a:lnTo>
                      <a:pt x="11" y="156"/>
                    </a:lnTo>
                    <a:lnTo>
                      <a:pt x="8" y="153"/>
                    </a:lnTo>
                    <a:lnTo>
                      <a:pt x="6" y="150"/>
                    </a:lnTo>
                    <a:lnTo>
                      <a:pt x="4" y="147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1" y="141"/>
                    </a:lnTo>
                    <a:lnTo>
                      <a:pt x="0" y="140"/>
                    </a:lnTo>
                    <a:lnTo>
                      <a:pt x="0" y="136"/>
                    </a:lnTo>
                    <a:lnTo>
                      <a:pt x="0" y="133"/>
                    </a:lnTo>
                    <a:lnTo>
                      <a:pt x="1" y="130"/>
                    </a:lnTo>
                    <a:lnTo>
                      <a:pt x="2" y="127"/>
                    </a:lnTo>
                    <a:lnTo>
                      <a:pt x="3" y="123"/>
                    </a:lnTo>
                    <a:lnTo>
                      <a:pt x="5" y="122"/>
                    </a:lnTo>
                    <a:lnTo>
                      <a:pt x="7" y="119"/>
                    </a:lnTo>
                    <a:lnTo>
                      <a:pt x="10" y="117"/>
                    </a:lnTo>
                    <a:lnTo>
                      <a:pt x="17" y="114"/>
                    </a:lnTo>
                    <a:lnTo>
                      <a:pt x="24" y="113"/>
                    </a:lnTo>
                    <a:lnTo>
                      <a:pt x="32" y="115"/>
                    </a:lnTo>
                    <a:lnTo>
                      <a:pt x="39" y="117"/>
                    </a:lnTo>
                    <a:lnTo>
                      <a:pt x="46" y="119"/>
                    </a:lnTo>
                    <a:lnTo>
                      <a:pt x="52" y="120"/>
                    </a:lnTo>
                    <a:lnTo>
                      <a:pt x="59" y="118"/>
                    </a:lnTo>
                    <a:lnTo>
                      <a:pt x="65" y="113"/>
                    </a:lnTo>
                    <a:lnTo>
                      <a:pt x="68" y="109"/>
                    </a:lnTo>
                    <a:lnTo>
                      <a:pt x="71" y="105"/>
                    </a:lnTo>
                    <a:lnTo>
                      <a:pt x="72" y="101"/>
                    </a:lnTo>
                    <a:lnTo>
                      <a:pt x="74" y="95"/>
                    </a:lnTo>
                    <a:lnTo>
                      <a:pt x="75" y="91"/>
                    </a:lnTo>
                    <a:lnTo>
                      <a:pt x="75" y="86"/>
                    </a:lnTo>
                    <a:lnTo>
                      <a:pt x="74" y="81"/>
                    </a:lnTo>
                    <a:lnTo>
                      <a:pt x="73" y="77"/>
                    </a:lnTo>
                    <a:lnTo>
                      <a:pt x="71" y="73"/>
                    </a:lnTo>
                    <a:lnTo>
                      <a:pt x="70" y="70"/>
                    </a:lnTo>
                    <a:lnTo>
                      <a:pt x="68" y="67"/>
                    </a:lnTo>
                    <a:lnTo>
                      <a:pt x="66" y="63"/>
                    </a:lnTo>
                    <a:lnTo>
                      <a:pt x="64" y="60"/>
                    </a:lnTo>
                    <a:lnTo>
                      <a:pt x="63" y="56"/>
                    </a:lnTo>
                    <a:lnTo>
                      <a:pt x="61" y="52"/>
                    </a:lnTo>
                    <a:lnTo>
                      <a:pt x="60" y="48"/>
                    </a:lnTo>
                    <a:lnTo>
                      <a:pt x="61" y="47"/>
                    </a:lnTo>
                    <a:lnTo>
                      <a:pt x="62" y="46"/>
                    </a:lnTo>
                    <a:lnTo>
                      <a:pt x="62" y="45"/>
                    </a:lnTo>
                    <a:lnTo>
                      <a:pt x="64" y="38"/>
                    </a:lnTo>
                    <a:lnTo>
                      <a:pt x="81" y="34"/>
                    </a:lnTo>
                    <a:lnTo>
                      <a:pt x="88" y="36"/>
                    </a:lnTo>
                    <a:lnTo>
                      <a:pt x="94" y="37"/>
                    </a:lnTo>
                    <a:lnTo>
                      <a:pt x="100" y="40"/>
                    </a:lnTo>
                    <a:lnTo>
                      <a:pt x="106" y="42"/>
                    </a:lnTo>
                    <a:lnTo>
                      <a:pt x="111" y="45"/>
                    </a:lnTo>
                    <a:lnTo>
                      <a:pt x="116" y="48"/>
                    </a:lnTo>
                    <a:lnTo>
                      <a:pt x="120" y="53"/>
                    </a:lnTo>
                    <a:lnTo>
                      <a:pt x="126" y="57"/>
                    </a:lnTo>
                    <a:lnTo>
                      <a:pt x="133" y="59"/>
                    </a:lnTo>
                    <a:lnTo>
                      <a:pt x="140" y="61"/>
                    </a:lnTo>
                    <a:lnTo>
                      <a:pt x="145" y="61"/>
                    </a:lnTo>
                    <a:lnTo>
                      <a:pt x="151" y="60"/>
                    </a:lnTo>
                    <a:lnTo>
                      <a:pt x="157" y="58"/>
                    </a:lnTo>
                    <a:lnTo>
                      <a:pt x="162" y="55"/>
                    </a:lnTo>
                    <a:lnTo>
                      <a:pt x="168" y="53"/>
                    </a:lnTo>
                    <a:lnTo>
                      <a:pt x="173" y="49"/>
                    </a:lnTo>
                    <a:lnTo>
                      <a:pt x="178" y="46"/>
                    </a:lnTo>
                    <a:lnTo>
                      <a:pt x="184" y="43"/>
                    </a:lnTo>
                    <a:lnTo>
                      <a:pt x="189" y="41"/>
                    </a:lnTo>
                    <a:lnTo>
                      <a:pt x="195" y="38"/>
                    </a:lnTo>
                    <a:lnTo>
                      <a:pt x="200" y="36"/>
                    </a:lnTo>
                    <a:lnTo>
                      <a:pt x="207" y="35"/>
                    </a:lnTo>
                    <a:lnTo>
                      <a:pt x="213" y="35"/>
                    </a:lnTo>
                    <a:lnTo>
                      <a:pt x="219" y="36"/>
                    </a:lnTo>
                    <a:lnTo>
                      <a:pt x="222" y="36"/>
                    </a:lnTo>
                    <a:lnTo>
                      <a:pt x="225" y="36"/>
                    </a:lnTo>
                    <a:lnTo>
                      <a:pt x="228" y="36"/>
                    </a:lnTo>
                    <a:lnTo>
                      <a:pt x="230" y="35"/>
                    </a:lnTo>
                    <a:lnTo>
                      <a:pt x="232" y="34"/>
                    </a:lnTo>
                    <a:lnTo>
                      <a:pt x="234" y="32"/>
                    </a:lnTo>
                    <a:lnTo>
                      <a:pt x="236" y="30"/>
                    </a:lnTo>
                    <a:lnTo>
                      <a:pt x="237" y="28"/>
                    </a:lnTo>
                    <a:lnTo>
                      <a:pt x="239" y="24"/>
                    </a:lnTo>
                    <a:lnTo>
                      <a:pt x="241" y="19"/>
                    </a:lnTo>
                    <a:lnTo>
                      <a:pt x="242" y="16"/>
                    </a:lnTo>
                    <a:lnTo>
                      <a:pt x="245" y="12"/>
                    </a:lnTo>
                    <a:lnTo>
                      <a:pt x="248" y="9"/>
                    </a:lnTo>
                    <a:lnTo>
                      <a:pt x="251" y="7"/>
                    </a:lnTo>
                    <a:lnTo>
                      <a:pt x="255" y="5"/>
                    </a:lnTo>
                    <a:lnTo>
                      <a:pt x="259" y="3"/>
                    </a:lnTo>
                    <a:lnTo>
                      <a:pt x="263" y="2"/>
                    </a:lnTo>
                    <a:lnTo>
                      <a:pt x="265" y="2"/>
                    </a:lnTo>
                    <a:lnTo>
                      <a:pt x="268" y="1"/>
                    </a:lnTo>
                    <a:lnTo>
                      <a:pt x="270" y="0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56">
                <a:extLst>
                  <a:ext uri="{FF2B5EF4-FFF2-40B4-BE49-F238E27FC236}">
                    <a16:creationId xmlns:a16="http://schemas.microsoft.com/office/drawing/2014/main" id="{FD64568C-4671-974E-B01C-659844F7D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140" y="2106304"/>
                <a:ext cx="444100" cy="522062"/>
              </a:xfrm>
              <a:custGeom>
                <a:avLst/>
                <a:gdLst>
                  <a:gd name="T0" fmla="*/ 2147483647 w 319"/>
                  <a:gd name="T1" fmla="*/ 2147483647 h 375"/>
                  <a:gd name="T2" fmla="*/ 2147483647 w 319"/>
                  <a:gd name="T3" fmla="*/ 2147483647 h 375"/>
                  <a:gd name="T4" fmla="*/ 2147483647 w 319"/>
                  <a:gd name="T5" fmla="*/ 2147483647 h 375"/>
                  <a:gd name="T6" fmla="*/ 2147483647 w 319"/>
                  <a:gd name="T7" fmla="*/ 2147483647 h 375"/>
                  <a:gd name="T8" fmla="*/ 2147483647 w 319"/>
                  <a:gd name="T9" fmla="*/ 2147483647 h 375"/>
                  <a:gd name="T10" fmla="*/ 2147483647 w 319"/>
                  <a:gd name="T11" fmla="*/ 2147483647 h 375"/>
                  <a:gd name="T12" fmla="*/ 2147483647 w 319"/>
                  <a:gd name="T13" fmla="*/ 2147483647 h 375"/>
                  <a:gd name="T14" fmla="*/ 2147483647 w 319"/>
                  <a:gd name="T15" fmla="*/ 2147483647 h 375"/>
                  <a:gd name="T16" fmla="*/ 2147483647 w 319"/>
                  <a:gd name="T17" fmla="*/ 2147483647 h 375"/>
                  <a:gd name="T18" fmla="*/ 2147483647 w 319"/>
                  <a:gd name="T19" fmla="*/ 2147483647 h 375"/>
                  <a:gd name="T20" fmla="*/ 2147483647 w 319"/>
                  <a:gd name="T21" fmla="*/ 2147483647 h 375"/>
                  <a:gd name="T22" fmla="*/ 2147483647 w 319"/>
                  <a:gd name="T23" fmla="*/ 2147483647 h 375"/>
                  <a:gd name="T24" fmla="*/ 2147483647 w 319"/>
                  <a:gd name="T25" fmla="*/ 2147483647 h 375"/>
                  <a:gd name="T26" fmla="*/ 2147483647 w 319"/>
                  <a:gd name="T27" fmla="*/ 2147483647 h 375"/>
                  <a:gd name="T28" fmla="*/ 2147483647 w 319"/>
                  <a:gd name="T29" fmla="*/ 2147483647 h 375"/>
                  <a:gd name="T30" fmla="*/ 2147483647 w 319"/>
                  <a:gd name="T31" fmla="*/ 2147483647 h 375"/>
                  <a:gd name="T32" fmla="*/ 2147483647 w 319"/>
                  <a:gd name="T33" fmla="*/ 2147483647 h 375"/>
                  <a:gd name="T34" fmla="*/ 2147483647 w 319"/>
                  <a:gd name="T35" fmla="*/ 2147483647 h 375"/>
                  <a:gd name="T36" fmla="*/ 2147483647 w 319"/>
                  <a:gd name="T37" fmla="*/ 2147483647 h 375"/>
                  <a:gd name="T38" fmla="*/ 2147483647 w 319"/>
                  <a:gd name="T39" fmla="*/ 2147483647 h 375"/>
                  <a:gd name="T40" fmla="*/ 2147483647 w 319"/>
                  <a:gd name="T41" fmla="*/ 2147483647 h 375"/>
                  <a:gd name="T42" fmla="*/ 2147483647 w 319"/>
                  <a:gd name="T43" fmla="*/ 2147483647 h 375"/>
                  <a:gd name="T44" fmla="*/ 2147483647 w 319"/>
                  <a:gd name="T45" fmla="*/ 2147483647 h 375"/>
                  <a:gd name="T46" fmla="*/ 2147483647 w 319"/>
                  <a:gd name="T47" fmla="*/ 2147483647 h 375"/>
                  <a:gd name="T48" fmla="*/ 2147483647 w 319"/>
                  <a:gd name="T49" fmla="*/ 2147483647 h 375"/>
                  <a:gd name="T50" fmla="*/ 2147483647 w 319"/>
                  <a:gd name="T51" fmla="*/ 2147483647 h 375"/>
                  <a:gd name="T52" fmla="*/ 2147483647 w 319"/>
                  <a:gd name="T53" fmla="*/ 2147483647 h 375"/>
                  <a:gd name="T54" fmla="*/ 2147483647 w 319"/>
                  <a:gd name="T55" fmla="*/ 2147483647 h 375"/>
                  <a:gd name="T56" fmla="*/ 2147483647 w 319"/>
                  <a:gd name="T57" fmla="*/ 2147483647 h 375"/>
                  <a:gd name="T58" fmla="*/ 2147483647 w 319"/>
                  <a:gd name="T59" fmla="*/ 2147483647 h 375"/>
                  <a:gd name="T60" fmla="*/ 2147483647 w 319"/>
                  <a:gd name="T61" fmla="*/ 2147483647 h 375"/>
                  <a:gd name="T62" fmla="*/ 2147483647 w 319"/>
                  <a:gd name="T63" fmla="*/ 2147483647 h 375"/>
                  <a:gd name="T64" fmla="*/ 2147483647 w 319"/>
                  <a:gd name="T65" fmla="*/ 2147483647 h 375"/>
                  <a:gd name="T66" fmla="*/ 2147483647 w 319"/>
                  <a:gd name="T67" fmla="*/ 2147483647 h 375"/>
                  <a:gd name="T68" fmla="*/ 2147483647 w 319"/>
                  <a:gd name="T69" fmla="*/ 2147483647 h 375"/>
                  <a:gd name="T70" fmla="*/ 2147483647 w 319"/>
                  <a:gd name="T71" fmla="*/ 2147483647 h 375"/>
                  <a:gd name="T72" fmla="*/ 2147483647 w 319"/>
                  <a:gd name="T73" fmla="*/ 2147483647 h 375"/>
                  <a:gd name="T74" fmla="*/ 2147483647 w 319"/>
                  <a:gd name="T75" fmla="*/ 2147483647 h 375"/>
                  <a:gd name="T76" fmla="*/ 2147483647 w 319"/>
                  <a:gd name="T77" fmla="*/ 2147483647 h 375"/>
                  <a:gd name="T78" fmla="*/ 2147483647 w 319"/>
                  <a:gd name="T79" fmla="*/ 2147483647 h 375"/>
                  <a:gd name="T80" fmla="*/ 2147483647 w 319"/>
                  <a:gd name="T81" fmla="*/ 2147483647 h 375"/>
                  <a:gd name="T82" fmla="*/ 2147483647 w 319"/>
                  <a:gd name="T83" fmla="*/ 2147483647 h 375"/>
                  <a:gd name="T84" fmla="*/ 2147483647 w 319"/>
                  <a:gd name="T85" fmla="*/ 2147483647 h 375"/>
                  <a:gd name="T86" fmla="*/ 2147483647 w 319"/>
                  <a:gd name="T87" fmla="*/ 2147483647 h 375"/>
                  <a:gd name="T88" fmla="*/ 2147483647 w 319"/>
                  <a:gd name="T89" fmla="*/ 2147483647 h 375"/>
                  <a:gd name="T90" fmla="*/ 2147483647 w 319"/>
                  <a:gd name="T91" fmla="*/ 2147483647 h 375"/>
                  <a:gd name="T92" fmla="*/ 2147483647 w 319"/>
                  <a:gd name="T93" fmla="*/ 2147483647 h 375"/>
                  <a:gd name="T94" fmla="*/ 2147483647 w 319"/>
                  <a:gd name="T95" fmla="*/ 2147483647 h 375"/>
                  <a:gd name="T96" fmla="*/ 2147483647 w 319"/>
                  <a:gd name="T97" fmla="*/ 2147483647 h 375"/>
                  <a:gd name="T98" fmla="*/ 2147483647 w 319"/>
                  <a:gd name="T99" fmla="*/ 2147483647 h 375"/>
                  <a:gd name="T100" fmla="*/ 2147483647 w 319"/>
                  <a:gd name="T101" fmla="*/ 2147483647 h 375"/>
                  <a:gd name="T102" fmla="*/ 2147483647 w 319"/>
                  <a:gd name="T103" fmla="*/ 2147483647 h 375"/>
                  <a:gd name="T104" fmla="*/ 2147483647 w 319"/>
                  <a:gd name="T105" fmla="*/ 2147483647 h 375"/>
                  <a:gd name="T106" fmla="*/ 2147483647 w 319"/>
                  <a:gd name="T107" fmla="*/ 2147483647 h 37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19"/>
                  <a:gd name="T163" fmla="*/ 0 h 375"/>
                  <a:gd name="T164" fmla="*/ 319 w 319"/>
                  <a:gd name="T165" fmla="*/ 375 h 37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19" h="375">
                    <a:moveTo>
                      <a:pt x="232" y="0"/>
                    </a:moveTo>
                    <a:lnTo>
                      <a:pt x="236" y="0"/>
                    </a:lnTo>
                    <a:lnTo>
                      <a:pt x="239" y="0"/>
                    </a:lnTo>
                    <a:lnTo>
                      <a:pt x="241" y="2"/>
                    </a:lnTo>
                    <a:lnTo>
                      <a:pt x="244" y="5"/>
                    </a:lnTo>
                    <a:lnTo>
                      <a:pt x="246" y="10"/>
                    </a:lnTo>
                    <a:lnTo>
                      <a:pt x="247" y="14"/>
                    </a:lnTo>
                    <a:lnTo>
                      <a:pt x="248" y="18"/>
                    </a:lnTo>
                    <a:lnTo>
                      <a:pt x="249" y="22"/>
                    </a:lnTo>
                    <a:lnTo>
                      <a:pt x="251" y="27"/>
                    </a:lnTo>
                    <a:lnTo>
                      <a:pt x="253" y="30"/>
                    </a:lnTo>
                    <a:lnTo>
                      <a:pt x="255" y="33"/>
                    </a:lnTo>
                    <a:lnTo>
                      <a:pt x="258" y="36"/>
                    </a:lnTo>
                    <a:lnTo>
                      <a:pt x="264" y="42"/>
                    </a:lnTo>
                    <a:lnTo>
                      <a:pt x="271" y="47"/>
                    </a:lnTo>
                    <a:lnTo>
                      <a:pt x="280" y="51"/>
                    </a:lnTo>
                    <a:lnTo>
                      <a:pt x="289" y="54"/>
                    </a:lnTo>
                    <a:lnTo>
                      <a:pt x="297" y="58"/>
                    </a:lnTo>
                    <a:lnTo>
                      <a:pt x="305" y="62"/>
                    </a:lnTo>
                    <a:lnTo>
                      <a:pt x="313" y="67"/>
                    </a:lnTo>
                    <a:lnTo>
                      <a:pt x="318" y="75"/>
                    </a:lnTo>
                    <a:lnTo>
                      <a:pt x="316" y="81"/>
                    </a:lnTo>
                    <a:lnTo>
                      <a:pt x="313" y="86"/>
                    </a:lnTo>
                    <a:lnTo>
                      <a:pt x="309" y="91"/>
                    </a:lnTo>
                    <a:lnTo>
                      <a:pt x="305" y="94"/>
                    </a:lnTo>
                    <a:lnTo>
                      <a:pt x="301" y="99"/>
                    </a:lnTo>
                    <a:lnTo>
                      <a:pt x="296" y="103"/>
                    </a:lnTo>
                    <a:lnTo>
                      <a:pt x="292" y="107"/>
                    </a:lnTo>
                    <a:lnTo>
                      <a:pt x="287" y="111"/>
                    </a:lnTo>
                    <a:lnTo>
                      <a:pt x="282" y="115"/>
                    </a:lnTo>
                    <a:lnTo>
                      <a:pt x="278" y="120"/>
                    </a:lnTo>
                    <a:lnTo>
                      <a:pt x="274" y="125"/>
                    </a:lnTo>
                    <a:lnTo>
                      <a:pt x="270" y="130"/>
                    </a:lnTo>
                    <a:lnTo>
                      <a:pt x="268" y="135"/>
                    </a:lnTo>
                    <a:lnTo>
                      <a:pt x="265" y="141"/>
                    </a:lnTo>
                    <a:lnTo>
                      <a:pt x="264" y="148"/>
                    </a:lnTo>
                    <a:lnTo>
                      <a:pt x="264" y="156"/>
                    </a:lnTo>
                    <a:lnTo>
                      <a:pt x="265" y="159"/>
                    </a:lnTo>
                    <a:lnTo>
                      <a:pt x="265" y="163"/>
                    </a:lnTo>
                    <a:lnTo>
                      <a:pt x="265" y="167"/>
                    </a:lnTo>
                    <a:lnTo>
                      <a:pt x="266" y="171"/>
                    </a:lnTo>
                    <a:lnTo>
                      <a:pt x="266" y="175"/>
                    </a:lnTo>
                    <a:lnTo>
                      <a:pt x="267" y="179"/>
                    </a:lnTo>
                    <a:lnTo>
                      <a:pt x="269" y="182"/>
                    </a:lnTo>
                    <a:lnTo>
                      <a:pt x="271" y="186"/>
                    </a:lnTo>
                    <a:lnTo>
                      <a:pt x="269" y="189"/>
                    </a:lnTo>
                    <a:lnTo>
                      <a:pt x="268" y="192"/>
                    </a:lnTo>
                    <a:lnTo>
                      <a:pt x="265" y="195"/>
                    </a:lnTo>
                    <a:lnTo>
                      <a:pt x="262" y="197"/>
                    </a:lnTo>
                    <a:lnTo>
                      <a:pt x="259" y="198"/>
                    </a:lnTo>
                    <a:lnTo>
                      <a:pt x="257" y="200"/>
                    </a:lnTo>
                    <a:lnTo>
                      <a:pt x="253" y="202"/>
                    </a:lnTo>
                    <a:lnTo>
                      <a:pt x="250" y="204"/>
                    </a:lnTo>
                    <a:lnTo>
                      <a:pt x="248" y="201"/>
                    </a:lnTo>
                    <a:lnTo>
                      <a:pt x="244" y="198"/>
                    </a:lnTo>
                    <a:lnTo>
                      <a:pt x="241" y="196"/>
                    </a:lnTo>
                    <a:lnTo>
                      <a:pt x="238" y="194"/>
                    </a:lnTo>
                    <a:lnTo>
                      <a:pt x="234" y="192"/>
                    </a:lnTo>
                    <a:lnTo>
                      <a:pt x="230" y="192"/>
                    </a:lnTo>
                    <a:lnTo>
                      <a:pt x="226" y="192"/>
                    </a:lnTo>
                    <a:lnTo>
                      <a:pt x="221" y="193"/>
                    </a:lnTo>
                    <a:lnTo>
                      <a:pt x="218" y="194"/>
                    </a:lnTo>
                    <a:lnTo>
                      <a:pt x="215" y="195"/>
                    </a:lnTo>
                    <a:lnTo>
                      <a:pt x="212" y="197"/>
                    </a:lnTo>
                    <a:lnTo>
                      <a:pt x="211" y="198"/>
                    </a:lnTo>
                    <a:lnTo>
                      <a:pt x="208" y="201"/>
                    </a:lnTo>
                    <a:lnTo>
                      <a:pt x="207" y="203"/>
                    </a:lnTo>
                    <a:lnTo>
                      <a:pt x="205" y="205"/>
                    </a:lnTo>
                    <a:lnTo>
                      <a:pt x="204" y="208"/>
                    </a:lnTo>
                    <a:lnTo>
                      <a:pt x="203" y="215"/>
                    </a:lnTo>
                    <a:lnTo>
                      <a:pt x="201" y="221"/>
                    </a:lnTo>
                    <a:lnTo>
                      <a:pt x="198" y="227"/>
                    </a:lnTo>
                    <a:lnTo>
                      <a:pt x="194" y="233"/>
                    </a:lnTo>
                    <a:lnTo>
                      <a:pt x="190" y="239"/>
                    </a:lnTo>
                    <a:lnTo>
                      <a:pt x="186" y="245"/>
                    </a:lnTo>
                    <a:lnTo>
                      <a:pt x="182" y="250"/>
                    </a:lnTo>
                    <a:lnTo>
                      <a:pt x="178" y="256"/>
                    </a:lnTo>
                    <a:lnTo>
                      <a:pt x="175" y="259"/>
                    </a:lnTo>
                    <a:lnTo>
                      <a:pt x="173" y="262"/>
                    </a:lnTo>
                    <a:lnTo>
                      <a:pt x="171" y="265"/>
                    </a:lnTo>
                    <a:lnTo>
                      <a:pt x="169" y="267"/>
                    </a:lnTo>
                    <a:lnTo>
                      <a:pt x="167" y="270"/>
                    </a:lnTo>
                    <a:lnTo>
                      <a:pt x="165" y="272"/>
                    </a:lnTo>
                    <a:lnTo>
                      <a:pt x="163" y="274"/>
                    </a:lnTo>
                    <a:lnTo>
                      <a:pt x="161" y="277"/>
                    </a:lnTo>
                    <a:lnTo>
                      <a:pt x="160" y="284"/>
                    </a:lnTo>
                    <a:lnTo>
                      <a:pt x="145" y="297"/>
                    </a:lnTo>
                    <a:lnTo>
                      <a:pt x="95" y="369"/>
                    </a:lnTo>
                    <a:lnTo>
                      <a:pt x="93" y="371"/>
                    </a:lnTo>
                    <a:lnTo>
                      <a:pt x="90" y="372"/>
                    </a:lnTo>
                    <a:lnTo>
                      <a:pt x="86" y="373"/>
                    </a:lnTo>
                    <a:lnTo>
                      <a:pt x="83" y="374"/>
                    </a:lnTo>
                    <a:lnTo>
                      <a:pt x="80" y="374"/>
                    </a:lnTo>
                    <a:lnTo>
                      <a:pt x="77" y="373"/>
                    </a:lnTo>
                    <a:lnTo>
                      <a:pt x="73" y="373"/>
                    </a:lnTo>
                    <a:lnTo>
                      <a:pt x="70" y="372"/>
                    </a:lnTo>
                    <a:lnTo>
                      <a:pt x="68" y="371"/>
                    </a:lnTo>
                    <a:lnTo>
                      <a:pt x="65" y="370"/>
                    </a:lnTo>
                    <a:lnTo>
                      <a:pt x="63" y="369"/>
                    </a:lnTo>
                    <a:lnTo>
                      <a:pt x="60" y="369"/>
                    </a:lnTo>
                    <a:lnTo>
                      <a:pt x="58" y="362"/>
                    </a:lnTo>
                    <a:lnTo>
                      <a:pt x="58" y="356"/>
                    </a:lnTo>
                    <a:lnTo>
                      <a:pt x="58" y="349"/>
                    </a:lnTo>
                    <a:lnTo>
                      <a:pt x="61" y="343"/>
                    </a:lnTo>
                    <a:lnTo>
                      <a:pt x="63" y="338"/>
                    </a:lnTo>
                    <a:lnTo>
                      <a:pt x="66" y="332"/>
                    </a:lnTo>
                    <a:lnTo>
                      <a:pt x="68" y="326"/>
                    </a:lnTo>
                    <a:lnTo>
                      <a:pt x="71" y="319"/>
                    </a:lnTo>
                    <a:lnTo>
                      <a:pt x="76" y="314"/>
                    </a:lnTo>
                    <a:lnTo>
                      <a:pt x="80" y="309"/>
                    </a:lnTo>
                    <a:lnTo>
                      <a:pt x="83" y="304"/>
                    </a:lnTo>
                    <a:lnTo>
                      <a:pt x="86" y="298"/>
                    </a:lnTo>
                    <a:lnTo>
                      <a:pt x="87" y="293"/>
                    </a:lnTo>
                    <a:lnTo>
                      <a:pt x="89" y="287"/>
                    </a:lnTo>
                    <a:lnTo>
                      <a:pt x="89" y="281"/>
                    </a:lnTo>
                    <a:lnTo>
                      <a:pt x="88" y="274"/>
                    </a:lnTo>
                    <a:lnTo>
                      <a:pt x="86" y="265"/>
                    </a:lnTo>
                    <a:lnTo>
                      <a:pt x="86" y="256"/>
                    </a:lnTo>
                    <a:lnTo>
                      <a:pt x="87" y="248"/>
                    </a:lnTo>
                    <a:lnTo>
                      <a:pt x="90" y="239"/>
                    </a:lnTo>
                    <a:lnTo>
                      <a:pt x="92" y="231"/>
                    </a:lnTo>
                    <a:lnTo>
                      <a:pt x="95" y="223"/>
                    </a:lnTo>
                    <a:lnTo>
                      <a:pt x="96" y="216"/>
                    </a:lnTo>
                    <a:lnTo>
                      <a:pt x="97" y="208"/>
                    </a:lnTo>
                    <a:lnTo>
                      <a:pt x="96" y="206"/>
                    </a:lnTo>
                    <a:lnTo>
                      <a:pt x="95" y="203"/>
                    </a:lnTo>
                    <a:lnTo>
                      <a:pt x="94" y="201"/>
                    </a:lnTo>
                    <a:lnTo>
                      <a:pt x="93" y="199"/>
                    </a:lnTo>
                    <a:lnTo>
                      <a:pt x="93" y="198"/>
                    </a:lnTo>
                    <a:lnTo>
                      <a:pt x="92" y="198"/>
                    </a:lnTo>
                    <a:lnTo>
                      <a:pt x="91" y="197"/>
                    </a:lnTo>
                    <a:lnTo>
                      <a:pt x="90" y="196"/>
                    </a:lnTo>
                    <a:lnTo>
                      <a:pt x="88" y="189"/>
                    </a:lnTo>
                    <a:lnTo>
                      <a:pt x="91" y="183"/>
                    </a:lnTo>
                    <a:lnTo>
                      <a:pt x="87" y="177"/>
                    </a:lnTo>
                    <a:lnTo>
                      <a:pt x="84" y="172"/>
                    </a:lnTo>
                    <a:lnTo>
                      <a:pt x="80" y="167"/>
                    </a:lnTo>
                    <a:lnTo>
                      <a:pt x="76" y="163"/>
                    </a:lnTo>
                    <a:lnTo>
                      <a:pt x="71" y="159"/>
                    </a:lnTo>
                    <a:lnTo>
                      <a:pt x="66" y="155"/>
                    </a:lnTo>
                    <a:lnTo>
                      <a:pt x="62" y="150"/>
                    </a:lnTo>
                    <a:lnTo>
                      <a:pt x="58" y="144"/>
                    </a:lnTo>
                    <a:lnTo>
                      <a:pt x="55" y="142"/>
                    </a:lnTo>
                    <a:lnTo>
                      <a:pt x="53" y="141"/>
                    </a:lnTo>
                    <a:lnTo>
                      <a:pt x="50" y="141"/>
                    </a:lnTo>
                    <a:lnTo>
                      <a:pt x="48" y="141"/>
                    </a:lnTo>
                    <a:lnTo>
                      <a:pt x="39" y="147"/>
                    </a:lnTo>
                    <a:lnTo>
                      <a:pt x="35" y="144"/>
                    </a:lnTo>
                    <a:lnTo>
                      <a:pt x="31" y="141"/>
                    </a:lnTo>
                    <a:lnTo>
                      <a:pt x="28" y="137"/>
                    </a:lnTo>
                    <a:lnTo>
                      <a:pt x="25" y="133"/>
                    </a:lnTo>
                    <a:lnTo>
                      <a:pt x="21" y="129"/>
                    </a:lnTo>
                    <a:lnTo>
                      <a:pt x="17" y="125"/>
                    </a:lnTo>
                    <a:lnTo>
                      <a:pt x="12" y="122"/>
                    </a:lnTo>
                    <a:lnTo>
                      <a:pt x="8" y="119"/>
                    </a:lnTo>
                    <a:lnTo>
                      <a:pt x="5" y="115"/>
                    </a:lnTo>
                    <a:lnTo>
                      <a:pt x="3" y="112"/>
                    </a:lnTo>
                    <a:lnTo>
                      <a:pt x="1" y="109"/>
                    </a:lnTo>
                    <a:lnTo>
                      <a:pt x="0" y="105"/>
                    </a:lnTo>
                    <a:lnTo>
                      <a:pt x="2" y="104"/>
                    </a:lnTo>
                    <a:lnTo>
                      <a:pt x="5" y="103"/>
                    </a:lnTo>
                    <a:lnTo>
                      <a:pt x="8" y="102"/>
                    </a:lnTo>
                    <a:lnTo>
                      <a:pt x="11" y="102"/>
                    </a:lnTo>
                    <a:lnTo>
                      <a:pt x="13" y="101"/>
                    </a:lnTo>
                    <a:lnTo>
                      <a:pt x="16" y="100"/>
                    </a:lnTo>
                    <a:lnTo>
                      <a:pt x="19" y="98"/>
                    </a:lnTo>
                    <a:lnTo>
                      <a:pt x="21" y="96"/>
                    </a:lnTo>
                    <a:lnTo>
                      <a:pt x="24" y="94"/>
                    </a:lnTo>
                    <a:lnTo>
                      <a:pt x="27" y="93"/>
                    </a:lnTo>
                    <a:lnTo>
                      <a:pt x="28" y="91"/>
                    </a:lnTo>
                    <a:lnTo>
                      <a:pt x="30" y="88"/>
                    </a:lnTo>
                    <a:lnTo>
                      <a:pt x="33" y="85"/>
                    </a:lnTo>
                    <a:lnTo>
                      <a:pt x="35" y="83"/>
                    </a:lnTo>
                    <a:lnTo>
                      <a:pt x="37" y="81"/>
                    </a:lnTo>
                    <a:lnTo>
                      <a:pt x="39" y="78"/>
                    </a:lnTo>
                    <a:lnTo>
                      <a:pt x="48" y="69"/>
                    </a:lnTo>
                    <a:lnTo>
                      <a:pt x="51" y="66"/>
                    </a:lnTo>
                    <a:lnTo>
                      <a:pt x="55" y="65"/>
                    </a:lnTo>
                    <a:lnTo>
                      <a:pt x="59" y="65"/>
                    </a:lnTo>
                    <a:lnTo>
                      <a:pt x="63" y="66"/>
                    </a:lnTo>
                    <a:lnTo>
                      <a:pt x="68" y="68"/>
                    </a:lnTo>
                    <a:lnTo>
                      <a:pt x="71" y="69"/>
                    </a:lnTo>
                    <a:lnTo>
                      <a:pt x="76" y="71"/>
                    </a:lnTo>
                    <a:lnTo>
                      <a:pt x="79" y="73"/>
                    </a:lnTo>
                    <a:lnTo>
                      <a:pt x="80" y="74"/>
                    </a:lnTo>
                    <a:lnTo>
                      <a:pt x="82" y="74"/>
                    </a:lnTo>
                    <a:lnTo>
                      <a:pt x="84" y="75"/>
                    </a:lnTo>
                    <a:lnTo>
                      <a:pt x="86" y="76"/>
                    </a:lnTo>
                    <a:lnTo>
                      <a:pt x="88" y="77"/>
                    </a:lnTo>
                    <a:lnTo>
                      <a:pt x="90" y="78"/>
                    </a:lnTo>
                    <a:lnTo>
                      <a:pt x="91" y="79"/>
                    </a:lnTo>
                    <a:lnTo>
                      <a:pt x="93" y="81"/>
                    </a:lnTo>
                    <a:lnTo>
                      <a:pt x="96" y="81"/>
                    </a:lnTo>
                    <a:lnTo>
                      <a:pt x="99" y="82"/>
                    </a:lnTo>
                    <a:lnTo>
                      <a:pt x="103" y="82"/>
                    </a:lnTo>
                    <a:lnTo>
                      <a:pt x="106" y="83"/>
                    </a:lnTo>
                    <a:lnTo>
                      <a:pt x="110" y="83"/>
                    </a:lnTo>
                    <a:lnTo>
                      <a:pt x="114" y="83"/>
                    </a:lnTo>
                    <a:lnTo>
                      <a:pt x="117" y="82"/>
                    </a:lnTo>
                    <a:lnTo>
                      <a:pt x="121" y="82"/>
                    </a:lnTo>
                    <a:lnTo>
                      <a:pt x="127" y="80"/>
                    </a:lnTo>
                    <a:lnTo>
                      <a:pt x="132" y="76"/>
                    </a:lnTo>
                    <a:lnTo>
                      <a:pt x="135" y="73"/>
                    </a:lnTo>
                    <a:lnTo>
                      <a:pt x="140" y="68"/>
                    </a:lnTo>
                    <a:lnTo>
                      <a:pt x="144" y="65"/>
                    </a:lnTo>
                    <a:lnTo>
                      <a:pt x="149" y="61"/>
                    </a:lnTo>
                    <a:lnTo>
                      <a:pt x="154" y="59"/>
                    </a:lnTo>
                    <a:lnTo>
                      <a:pt x="160" y="58"/>
                    </a:lnTo>
                    <a:lnTo>
                      <a:pt x="165" y="58"/>
                    </a:lnTo>
                    <a:lnTo>
                      <a:pt x="170" y="58"/>
                    </a:lnTo>
                    <a:lnTo>
                      <a:pt x="175" y="57"/>
                    </a:lnTo>
                    <a:lnTo>
                      <a:pt x="181" y="56"/>
                    </a:lnTo>
                    <a:lnTo>
                      <a:pt x="185" y="55"/>
                    </a:lnTo>
                    <a:lnTo>
                      <a:pt x="189" y="54"/>
                    </a:lnTo>
                    <a:lnTo>
                      <a:pt x="193" y="52"/>
                    </a:lnTo>
                    <a:lnTo>
                      <a:pt x="197" y="49"/>
                    </a:lnTo>
                    <a:lnTo>
                      <a:pt x="219" y="17"/>
                    </a:lnTo>
                    <a:lnTo>
                      <a:pt x="232" y="0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58">
                <a:extLst>
                  <a:ext uri="{FF2B5EF4-FFF2-40B4-BE49-F238E27FC236}">
                    <a16:creationId xmlns:a16="http://schemas.microsoft.com/office/drawing/2014/main" id="{9AAA94D7-95FD-2B49-AA08-8CBA1156B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025" y="2199580"/>
                <a:ext cx="1337749" cy="444178"/>
              </a:xfrm>
              <a:custGeom>
                <a:avLst/>
                <a:gdLst>
                  <a:gd name="T0" fmla="*/ 2147483647 w 976"/>
                  <a:gd name="T1" fmla="*/ 2147483647 h 348"/>
                  <a:gd name="T2" fmla="*/ 2147483647 w 976"/>
                  <a:gd name="T3" fmla="*/ 2147483647 h 348"/>
                  <a:gd name="T4" fmla="*/ 2147483647 w 976"/>
                  <a:gd name="T5" fmla="*/ 2147483647 h 348"/>
                  <a:gd name="T6" fmla="*/ 2147483647 w 976"/>
                  <a:gd name="T7" fmla="*/ 2147483647 h 348"/>
                  <a:gd name="T8" fmla="*/ 2147483647 w 976"/>
                  <a:gd name="T9" fmla="*/ 2147483647 h 348"/>
                  <a:gd name="T10" fmla="*/ 2147483647 w 976"/>
                  <a:gd name="T11" fmla="*/ 2147483647 h 348"/>
                  <a:gd name="T12" fmla="*/ 2147483647 w 976"/>
                  <a:gd name="T13" fmla="*/ 2147483647 h 348"/>
                  <a:gd name="T14" fmla="*/ 2147483647 w 976"/>
                  <a:gd name="T15" fmla="*/ 2147483647 h 348"/>
                  <a:gd name="T16" fmla="*/ 2147483647 w 976"/>
                  <a:gd name="T17" fmla="*/ 2147483647 h 348"/>
                  <a:gd name="T18" fmla="*/ 2147483647 w 976"/>
                  <a:gd name="T19" fmla="*/ 2147483647 h 348"/>
                  <a:gd name="T20" fmla="*/ 2147483647 w 976"/>
                  <a:gd name="T21" fmla="*/ 2147483647 h 348"/>
                  <a:gd name="T22" fmla="*/ 2147483647 w 976"/>
                  <a:gd name="T23" fmla="*/ 2147483647 h 348"/>
                  <a:gd name="T24" fmla="*/ 2147483647 w 976"/>
                  <a:gd name="T25" fmla="*/ 2147483647 h 348"/>
                  <a:gd name="T26" fmla="*/ 2147483647 w 976"/>
                  <a:gd name="T27" fmla="*/ 2147483647 h 348"/>
                  <a:gd name="T28" fmla="*/ 2147483647 w 976"/>
                  <a:gd name="T29" fmla="*/ 2147483647 h 348"/>
                  <a:gd name="T30" fmla="*/ 2147483647 w 976"/>
                  <a:gd name="T31" fmla="*/ 2147483647 h 348"/>
                  <a:gd name="T32" fmla="*/ 2147483647 w 976"/>
                  <a:gd name="T33" fmla="*/ 2147483647 h 348"/>
                  <a:gd name="T34" fmla="*/ 2147483647 w 976"/>
                  <a:gd name="T35" fmla="*/ 2147483647 h 348"/>
                  <a:gd name="T36" fmla="*/ 2147483647 w 976"/>
                  <a:gd name="T37" fmla="*/ 2147483647 h 348"/>
                  <a:gd name="T38" fmla="*/ 2147483647 w 976"/>
                  <a:gd name="T39" fmla="*/ 2147483647 h 348"/>
                  <a:gd name="T40" fmla="*/ 2147483647 w 976"/>
                  <a:gd name="T41" fmla="*/ 2147483647 h 348"/>
                  <a:gd name="T42" fmla="*/ 2147483647 w 976"/>
                  <a:gd name="T43" fmla="*/ 2147483647 h 348"/>
                  <a:gd name="T44" fmla="*/ 2147483647 w 976"/>
                  <a:gd name="T45" fmla="*/ 2147483647 h 348"/>
                  <a:gd name="T46" fmla="*/ 2147483647 w 976"/>
                  <a:gd name="T47" fmla="*/ 2147483647 h 348"/>
                  <a:gd name="T48" fmla="*/ 2147483647 w 976"/>
                  <a:gd name="T49" fmla="*/ 2147483647 h 348"/>
                  <a:gd name="T50" fmla="*/ 2147483647 w 976"/>
                  <a:gd name="T51" fmla="*/ 2147483647 h 348"/>
                  <a:gd name="T52" fmla="*/ 2147483647 w 976"/>
                  <a:gd name="T53" fmla="*/ 2147483647 h 348"/>
                  <a:gd name="T54" fmla="*/ 2147483647 w 976"/>
                  <a:gd name="T55" fmla="*/ 2147483647 h 348"/>
                  <a:gd name="T56" fmla="*/ 2147483647 w 976"/>
                  <a:gd name="T57" fmla="*/ 2147483647 h 348"/>
                  <a:gd name="T58" fmla="*/ 2147483647 w 976"/>
                  <a:gd name="T59" fmla="*/ 2147483647 h 348"/>
                  <a:gd name="T60" fmla="*/ 2147483647 w 976"/>
                  <a:gd name="T61" fmla="*/ 2147483647 h 348"/>
                  <a:gd name="T62" fmla="*/ 2147483647 w 976"/>
                  <a:gd name="T63" fmla="*/ 2147483647 h 348"/>
                  <a:gd name="T64" fmla="*/ 2147483647 w 976"/>
                  <a:gd name="T65" fmla="*/ 2147483647 h 348"/>
                  <a:gd name="T66" fmla="*/ 2147483647 w 976"/>
                  <a:gd name="T67" fmla="*/ 2147483647 h 348"/>
                  <a:gd name="T68" fmla="*/ 2147483647 w 976"/>
                  <a:gd name="T69" fmla="*/ 2147483647 h 348"/>
                  <a:gd name="T70" fmla="*/ 2147483647 w 976"/>
                  <a:gd name="T71" fmla="*/ 2147483647 h 348"/>
                  <a:gd name="T72" fmla="*/ 2147483647 w 976"/>
                  <a:gd name="T73" fmla="*/ 2147483647 h 348"/>
                  <a:gd name="T74" fmla="*/ 2147483647 w 976"/>
                  <a:gd name="T75" fmla="*/ 2147483647 h 348"/>
                  <a:gd name="T76" fmla="*/ 2147483647 w 976"/>
                  <a:gd name="T77" fmla="*/ 2147483647 h 348"/>
                  <a:gd name="T78" fmla="*/ 2147483647 w 976"/>
                  <a:gd name="T79" fmla="*/ 2147483647 h 348"/>
                  <a:gd name="T80" fmla="*/ 2147483647 w 976"/>
                  <a:gd name="T81" fmla="*/ 2147483647 h 348"/>
                  <a:gd name="T82" fmla="*/ 2147483647 w 976"/>
                  <a:gd name="T83" fmla="*/ 2147483647 h 348"/>
                  <a:gd name="T84" fmla="*/ 2147483647 w 976"/>
                  <a:gd name="T85" fmla="*/ 2147483647 h 348"/>
                  <a:gd name="T86" fmla="*/ 2147483647 w 976"/>
                  <a:gd name="T87" fmla="*/ 2147483647 h 348"/>
                  <a:gd name="T88" fmla="*/ 2147483647 w 976"/>
                  <a:gd name="T89" fmla="*/ 2147483647 h 348"/>
                  <a:gd name="T90" fmla="*/ 2147483647 w 976"/>
                  <a:gd name="T91" fmla="*/ 2147483647 h 348"/>
                  <a:gd name="T92" fmla="*/ 2147483647 w 976"/>
                  <a:gd name="T93" fmla="*/ 2147483647 h 348"/>
                  <a:gd name="T94" fmla="*/ 2147483647 w 976"/>
                  <a:gd name="T95" fmla="*/ 2147483647 h 348"/>
                  <a:gd name="T96" fmla="*/ 2147483647 w 976"/>
                  <a:gd name="T97" fmla="*/ 2147483647 h 348"/>
                  <a:gd name="T98" fmla="*/ 2147483647 w 976"/>
                  <a:gd name="T99" fmla="*/ 2147483647 h 348"/>
                  <a:gd name="T100" fmla="*/ 2147483647 w 976"/>
                  <a:gd name="T101" fmla="*/ 2147483647 h 348"/>
                  <a:gd name="T102" fmla="*/ 2147483647 w 976"/>
                  <a:gd name="T103" fmla="*/ 2147483647 h 348"/>
                  <a:gd name="T104" fmla="*/ 2147483647 w 976"/>
                  <a:gd name="T105" fmla="*/ 2147483647 h 348"/>
                  <a:gd name="T106" fmla="*/ 2147483647 w 976"/>
                  <a:gd name="T107" fmla="*/ 2147483647 h 348"/>
                  <a:gd name="T108" fmla="*/ 2147483647 w 976"/>
                  <a:gd name="T109" fmla="*/ 2147483647 h 348"/>
                  <a:gd name="T110" fmla="*/ 2147483647 w 976"/>
                  <a:gd name="T111" fmla="*/ 2147483647 h 348"/>
                  <a:gd name="T112" fmla="*/ 2147483647 w 976"/>
                  <a:gd name="T113" fmla="*/ 2147483647 h 348"/>
                  <a:gd name="T114" fmla="*/ 2147483647 w 976"/>
                  <a:gd name="T115" fmla="*/ 2147483647 h 348"/>
                  <a:gd name="T116" fmla="*/ 2147483647 w 976"/>
                  <a:gd name="T117" fmla="*/ 2147483647 h 348"/>
                  <a:gd name="T118" fmla="*/ 2147483647 w 976"/>
                  <a:gd name="T119" fmla="*/ 2147483647 h 348"/>
                  <a:gd name="T120" fmla="*/ 2147483647 w 976"/>
                  <a:gd name="T121" fmla="*/ 2147483647 h 348"/>
                  <a:gd name="T122" fmla="*/ 2147483647 w 976"/>
                  <a:gd name="T123" fmla="*/ 2147483647 h 3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76"/>
                  <a:gd name="T187" fmla="*/ 0 h 348"/>
                  <a:gd name="T188" fmla="*/ 976 w 976"/>
                  <a:gd name="T189" fmla="*/ 348 h 3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76" h="348">
                    <a:moveTo>
                      <a:pt x="650" y="0"/>
                    </a:moveTo>
                    <a:lnTo>
                      <a:pt x="658" y="2"/>
                    </a:lnTo>
                    <a:lnTo>
                      <a:pt x="667" y="3"/>
                    </a:lnTo>
                    <a:lnTo>
                      <a:pt x="675" y="5"/>
                    </a:lnTo>
                    <a:lnTo>
                      <a:pt x="684" y="6"/>
                    </a:lnTo>
                    <a:lnTo>
                      <a:pt x="693" y="7"/>
                    </a:lnTo>
                    <a:lnTo>
                      <a:pt x="701" y="7"/>
                    </a:lnTo>
                    <a:lnTo>
                      <a:pt x="710" y="5"/>
                    </a:lnTo>
                    <a:lnTo>
                      <a:pt x="719" y="2"/>
                    </a:lnTo>
                    <a:lnTo>
                      <a:pt x="726" y="3"/>
                    </a:lnTo>
                    <a:lnTo>
                      <a:pt x="732" y="3"/>
                    </a:lnTo>
                    <a:lnTo>
                      <a:pt x="739" y="4"/>
                    </a:lnTo>
                    <a:lnTo>
                      <a:pt x="746" y="6"/>
                    </a:lnTo>
                    <a:lnTo>
                      <a:pt x="753" y="8"/>
                    </a:lnTo>
                    <a:lnTo>
                      <a:pt x="760" y="10"/>
                    </a:lnTo>
                    <a:lnTo>
                      <a:pt x="767" y="12"/>
                    </a:lnTo>
                    <a:lnTo>
                      <a:pt x="774" y="13"/>
                    </a:lnTo>
                    <a:lnTo>
                      <a:pt x="781" y="15"/>
                    </a:lnTo>
                    <a:lnTo>
                      <a:pt x="788" y="16"/>
                    </a:lnTo>
                    <a:lnTo>
                      <a:pt x="795" y="17"/>
                    </a:lnTo>
                    <a:lnTo>
                      <a:pt x="802" y="17"/>
                    </a:lnTo>
                    <a:lnTo>
                      <a:pt x="809" y="16"/>
                    </a:lnTo>
                    <a:lnTo>
                      <a:pt x="816" y="15"/>
                    </a:lnTo>
                    <a:lnTo>
                      <a:pt x="823" y="13"/>
                    </a:lnTo>
                    <a:lnTo>
                      <a:pt x="829" y="10"/>
                    </a:lnTo>
                    <a:lnTo>
                      <a:pt x="834" y="10"/>
                    </a:lnTo>
                    <a:lnTo>
                      <a:pt x="839" y="11"/>
                    </a:lnTo>
                    <a:lnTo>
                      <a:pt x="843" y="12"/>
                    </a:lnTo>
                    <a:lnTo>
                      <a:pt x="848" y="14"/>
                    </a:lnTo>
                    <a:lnTo>
                      <a:pt x="851" y="17"/>
                    </a:lnTo>
                    <a:lnTo>
                      <a:pt x="855" y="21"/>
                    </a:lnTo>
                    <a:lnTo>
                      <a:pt x="858" y="23"/>
                    </a:lnTo>
                    <a:lnTo>
                      <a:pt x="861" y="27"/>
                    </a:lnTo>
                    <a:lnTo>
                      <a:pt x="862" y="29"/>
                    </a:lnTo>
                    <a:lnTo>
                      <a:pt x="864" y="30"/>
                    </a:lnTo>
                    <a:lnTo>
                      <a:pt x="865" y="31"/>
                    </a:lnTo>
                    <a:lnTo>
                      <a:pt x="867" y="32"/>
                    </a:lnTo>
                    <a:lnTo>
                      <a:pt x="879" y="47"/>
                    </a:lnTo>
                    <a:lnTo>
                      <a:pt x="881" y="56"/>
                    </a:lnTo>
                    <a:lnTo>
                      <a:pt x="886" y="63"/>
                    </a:lnTo>
                    <a:lnTo>
                      <a:pt x="891" y="70"/>
                    </a:lnTo>
                    <a:lnTo>
                      <a:pt x="897" y="76"/>
                    </a:lnTo>
                    <a:lnTo>
                      <a:pt x="904" y="82"/>
                    </a:lnTo>
                    <a:lnTo>
                      <a:pt x="910" y="87"/>
                    </a:lnTo>
                    <a:lnTo>
                      <a:pt x="917" y="93"/>
                    </a:lnTo>
                    <a:lnTo>
                      <a:pt x="921" y="100"/>
                    </a:lnTo>
                    <a:lnTo>
                      <a:pt x="923" y="101"/>
                    </a:lnTo>
                    <a:lnTo>
                      <a:pt x="926" y="102"/>
                    </a:lnTo>
                    <a:lnTo>
                      <a:pt x="928" y="102"/>
                    </a:lnTo>
                    <a:lnTo>
                      <a:pt x="929" y="102"/>
                    </a:lnTo>
                    <a:lnTo>
                      <a:pt x="931" y="102"/>
                    </a:lnTo>
                    <a:lnTo>
                      <a:pt x="933" y="101"/>
                    </a:lnTo>
                    <a:lnTo>
                      <a:pt x="935" y="100"/>
                    </a:lnTo>
                    <a:lnTo>
                      <a:pt x="937" y="100"/>
                    </a:lnTo>
                    <a:lnTo>
                      <a:pt x="938" y="99"/>
                    </a:lnTo>
                    <a:lnTo>
                      <a:pt x="939" y="98"/>
                    </a:lnTo>
                    <a:lnTo>
                      <a:pt x="940" y="98"/>
                    </a:lnTo>
                    <a:lnTo>
                      <a:pt x="941" y="98"/>
                    </a:lnTo>
                    <a:lnTo>
                      <a:pt x="945" y="101"/>
                    </a:lnTo>
                    <a:lnTo>
                      <a:pt x="948" y="105"/>
                    </a:lnTo>
                    <a:lnTo>
                      <a:pt x="952" y="109"/>
                    </a:lnTo>
                    <a:lnTo>
                      <a:pt x="956" y="113"/>
                    </a:lnTo>
                    <a:lnTo>
                      <a:pt x="959" y="117"/>
                    </a:lnTo>
                    <a:lnTo>
                      <a:pt x="963" y="121"/>
                    </a:lnTo>
                    <a:lnTo>
                      <a:pt x="968" y="124"/>
                    </a:lnTo>
                    <a:lnTo>
                      <a:pt x="972" y="127"/>
                    </a:lnTo>
                    <a:lnTo>
                      <a:pt x="973" y="128"/>
                    </a:lnTo>
                    <a:lnTo>
                      <a:pt x="973" y="129"/>
                    </a:lnTo>
                    <a:lnTo>
                      <a:pt x="974" y="130"/>
                    </a:lnTo>
                    <a:lnTo>
                      <a:pt x="974" y="131"/>
                    </a:lnTo>
                    <a:lnTo>
                      <a:pt x="975" y="136"/>
                    </a:lnTo>
                    <a:lnTo>
                      <a:pt x="972" y="142"/>
                    </a:lnTo>
                    <a:lnTo>
                      <a:pt x="965" y="145"/>
                    </a:lnTo>
                    <a:lnTo>
                      <a:pt x="957" y="150"/>
                    </a:lnTo>
                    <a:lnTo>
                      <a:pt x="949" y="155"/>
                    </a:lnTo>
                    <a:lnTo>
                      <a:pt x="941" y="159"/>
                    </a:lnTo>
                    <a:lnTo>
                      <a:pt x="932" y="163"/>
                    </a:lnTo>
                    <a:lnTo>
                      <a:pt x="923" y="166"/>
                    </a:lnTo>
                    <a:lnTo>
                      <a:pt x="914" y="167"/>
                    </a:lnTo>
                    <a:lnTo>
                      <a:pt x="904" y="167"/>
                    </a:lnTo>
                    <a:lnTo>
                      <a:pt x="888" y="174"/>
                    </a:lnTo>
                    <a:lnTo>
                      <a:pt x="862" y="203"/>
                    </a:lnTo>
                    <a:lnTo>
                      <a:pt x="856" y="205"/>
                    </a:lnTo>
                    <a:lnTo>
                      <a:pt x="849" y="207"/>
                    </a:lnTo>
                    <a:lnTo>
                      <a:pt x="842" y="209"/>
                    </a:lnTo>
                    <a:lnTo>
                      <a:pt x="835" y="211"/>
                    </a:lnTo>
                    <a:lnTo>
                      <a:pt x="828" y="212"/>
                    </a:lnTo>
                    <a:lnTo>
                      <a:pt x="822" y="215"/>
                    </a:lnTo>
                    <a:lnTo>
                      <a:pt x="815" y="219"/>
                    </a:lnTo>
                    <a:lnTo>
                      <a:pt x="810" y="224"/>
                    </a:lnTo>
                    <a:lnTo>
                      <a:pt x="807" y="231"/>
                    </a:lnTo>
                    <a:lnTo>
                      <a:pt x="803" y="238"/>
                    </a:lnTo>
                    <a:lnTo>
                      <a:pt x="797" y="243"/>
                    </a:lnTo>
                    <a:lnTo>
                      <a:pt x="792" y="248"/>
                    </a:lnTo>
                    <a:lnTo>
                      <a:pt x="785" y="252"/>
                    </a:lnTo>
                    <a:lnTo>
                      <a:pt x="778" y="256"/>
                    </a:lnTo>
                    <a:lnTo>
                      <a:pt x="772" y="260"/>
                    </a:lnTo>
                    <a:lnTo>
                      <a:pt x="764" y="262"/>
                    </a:lnTo>
                    <a:lnTo>
                      <a:pt x="760" y="268"/>
                    </a:lnTo>
                    <a:lnTo>
                      <a:pt x="756" y="275"/>
                    </a:lnTo>
                    <a:lnTo>
                      <a:pt x="752" y="281"/>
                    </a:lnTo>
                    <a:lnTo>
                      <a:pt x="747" y="288"/>
                    </a:lnTo>
                    <a:lnTo>
                      <a:pt x="742" y="293"/>
                    </a:lnTo>
                    <a:lnTo>
                      <a:pt x="736" y="298"/>
                    </a:lnTo>
                    <a:lnTo>
                      <a:pt x="730" y="302"/>
                    </a:lnTo>
                    <a:lnTo>
                      <a:pt x="722" y="304"/>
                    </a:lnTo>
                    <a:lnTo>
                      <a:pt x="720" y="304"/>
                    </a:lnTo>
                    <a:lnTo>
                      <a:pt x="718" y="304"/>
                    </a:lnTo>
                    <a:lnTo>
                      <a:pt x="716" y="305"/>
                    </a:lnTo>
                    <a:lnTo>
                      <a:pt x="714" y="305"/>
                    </a:lnTo>
                    <a:lnTo>
                      <a:pt x="712" y="305"/>
                    </a:lnTo>
                    <a:lnTo>
                      <a:pt x="711" y="305"/>
                    </a:lnTo>
                    <a:lnTo>
                      <a:pt x="709" y="305"/>
                    </a:lnTo>
                    <a:lnTo>
                      <a:pt x="707" y="304"/>
                    </a:lnTo>
                    <a:lnTo>
                      <a:pt x="699" y="308"/>
                    </a:lnTo>
                    <a:lnTo>
                      <a:pt x="691" y="313"/>
                    </a:lnTo>
                    <a:lnTo>
                      <a:pt x="683" y="318"/>
                    </a:lnTo>
                    <a:lnTo>
                      <a:pt x="676" y="322"/>
                    </a:lnTo>
                    <a:lnTo>
                      <a:pt x="668" y="328"/>
                    </a:lnTo>
                    <a:lnTo>
                      <a:pt x="661" y="334"/>
                    </a:lnTo>
                    <a:lnTo>
                      <a:pt x="655" y="341"/>
                    </a:lnTo>
                    <a:lnTo>
                      <a:pt x="648" y="347"/>
                    </a:lnTo>
                    <a:lnTo>
                      <a:pt x="643" y="346"/>
                    </a:lnTo>
                    <a:lnTo>
                      <a:pt x="639" y="344"/>
                    </a:lnTo>
                    <a:lnTo>
                      <a:pt x="635" y="341"/>
                    </a:lnTo>
                    <a:lnTo>
                      <a:pt x="631" y="336"/>
                    </a:lnTo>
                    <a:lnTo>
                      <a:pt x="628" y="332"/>
                    </a:lnTo>
                    <a:lnTo>
                      <a:pt x="624" y="328"/>
                    </a:lnTo>
                    <a:lnTo>
                      <a:pt x="621" y="323"/>
                    </a:lnTo>
                    <a:lnTo>
                      <a:pt x="618" y="319"/>
                    </a:lnTo>
                    <a:lnTo>
                      <a:pt x="617" y="318"/>
                    </a:lnTo>
                    <a:lnTo>
                      <a:pt x="616" y="317"/>
                    </a:lnTo>
                    <a:lnTo>
                      <a:pt x="611" y="312"/>
                    </a:lnTo>
                    <a:lnTo>
                      <a:pt x="607" y="306"/>
                    </a:lnTo>
                    <a:lnTo>
                      <a:pt x="603" y="300"/>
                    </a:lnTo>
                    <a:lnTo>
                      <a:pt x="599" y="294"/>
                    </a:lnTo>
                    <a:lnTo>
                      <a:pt x="595" y="288"/>
                    </a:lnTo>
                    <a:lnTo>
                      <a:pt x="590" y="282"/>
                    </a:lnTo>
                    <a:lnTo>
                      <a:pt x="583" y="278"/>
                    </a:lnTo>
                    <a:lnTo>
                      <a:pt x="576" y="274"/>
                    </a:lnTo>
                    <a:lnTo>
                      <a:pt x="572" y="270"/>
                    </a:lnTo>
                    <a:lnTo>
                      <a:pt x="569" y="267"/>
                    </a:lnTo>
                    <a:lnTo>
                      <a:pt x="565" y="264"/>
                    </a:lnTo>
                    <a:lnTo>
                      <a:pt x="561" y="261"/>
                    </a:lnTo>
                    <a:lnTo>
                      <a:pt x="557" y="260"/>
                    </a:lnTo>
                    <a:lnTo>
                      <a:pt x="554" y="256"/>
                    </a:lnTo>
                    <a:lnTo>
                      <a:pt x="551" y="252"/>
                    </a:lnTo>
                    <a:lnTo>
                      <a:pt x="549" y="247"/>
                    </a:lnTo>
                    <a:lnTo>
                      <a:pt x="552" y="244"/>
                    </a:lnTo>
                    <a:lnTo>
                      <a:pt x="555" y="241"/>
                    </a:lnTo>
                    <a:lnTo>
                      <a:pt x="558" y="238"/>
                    </a:lnTo>
                    <a:lnTo>
                      <a:pt x="560" y="234"/>
                    </a:lnTo>
                    <a:lnTo>
                      <a:pt x="562" y="230"/>
                    </a:lnTo>
                    <a:lnTo>
                      <a:pt x="562" y="225"/>
                    </a:lnTo>
                    <a:lnTo>
                      <a:pt x="563" y="221"/>
                    </a:lnTo>
                    <a:lnTo>
                      <a:pt x="563" y="216"/>
                    </a:lnTo>
                    <a:lnTo>
                      <a:pt x="562" y="214"/>
                    </a:lnTo>
                    <a:lnTo>
                      <a:pt x="561" y="212"/>
                    </a:lnTo>
                    <a:lnTo>
                      <a:pt x="560" y="211"/>
                    </a:lnTo>
                    <a:lnTo>
                      <a:pt x="557" y="211"/>
                    </a:lnTo>
                    <a:lnTo>
                      <a:pt x="532" y="211"/>
                    </a:lnTo>
                    <a:lnTo>
                      <a:pt x="530" y="208"/>
                    </a:lnTo>
                    <a:lnTo>
                      <a:pt x="528" y="204"/>
                    </a:lnTo>
                    <a:lnTo>
                      <a:pt x="527" y="201"/>
                    </a:lnTo>
                    <a:lnTo>
                      <a:pt x="524" y="198"/>
                    </a:lnTo>
                    <a:lnTo>
                      <a:pt x="522" y="197"/>
                    </a:lnTo>
                    <a:lnTo>
                      <a:pt x="519" y="196"/>
                    </a:lnTo>
                    <a:lnTo>
                      <a:pt x="516" y="197"/>
                    </a:lnTo>
                    <a:lnTo>
                      <a:pt x="513" y="198"/>
                    </a:lnTo>
                    <a:lnTo>
                      <a:pt x="512" y="199"/>
                    </a:lnTo>
                    <a:lnTo>
                      <a:pt x="510" y="200"/>
                    </a:lnTo>
                    <a:lnTo>
                      <a:pt x="509" y="200"/>
                    </a:lnTo>
                    <a:lnTo>
                      <a:pt x="507" y="200"/>
                    </a:lnTo>
                    <a:lnTo>
                      <a:pt x="503" y="203"/>
                    </a:lnTo>
                    <a:lnTo>
                      <a:pt x="498" y="207"/>
                    </a:lnTo>
                    <a:lnTo>
                      <a:pt x="494" y="212"/>
                    </a:lnTo>
                    <a:lnTo>
                      <a:pt x="491" y="217"/>
                    </a:lnTo>
                    <a:lnTo>
                      <a:pt x="488" y="222"/>
                    </a:lnTo>
                    <a:lnTo>
                      <a:pt x="485" y="228"/>
                    </a:lnTo>
                    <a:lnTo>
                      <a:pt x="482" y="234"/>
                    </a:lnTo>
                    <a:lnTo>
                      <a:pt x="480" y="240"/>
                    </a:lnTo>
                    <a:lnTo>
                      <a:pt x="477" y="247"/>
                    </a:lnTo>
                    <a:lnTo>
                      <a:pt x="475" y="253"/>
                    </a:lnTo>
                    <a:lnTo>
                      <a:pt x="473" y="260"/>
                    </a:lnTo>
                    <a:lnTo>
                      <a:pt x="470" y="265"/>
                    </a:lnTo>
                    <a:lnTo>
                      <a:pt x="468" y="271"/>
                    </a:lnTo>
                    <a:lnTo>
                      <a:pt x="465" y="277"/>
                    </a:lnTo>
                    <a:lnTo>
                      <a:pt x="463" y="283"/>
                    </a:lnTo>
                    <a:lnTo>
                      <a:pt x="459" y="289"/>
                    </a:lnTo>
                    <a:lnTo>
                      <a:pt x="453" y="287"/>
                    </a:lnTo>
                    <a:lnTo>
                      <a:pt x="446" y="284"/>
                    </a:lnTo>
                    <a:lnTo>
                      <a:pt x="440" y="281"/>
                    </a:lnTo>
                    <a:lnTo>
                      <a:pt x="435" y="278"/>
                    </a:lnTo>
                    <a:lnTo>
                      <a:pt x="429" y="274"/>
                    </a:lnTo>
                    <a:lnTo>
                      <a:pt x="423" y="270"/>
                    </a:lnTo>
                    <a:lnTo>
                      <a:pt x="418" y="266"/>
                    </a:lnTo>
                    <a:lnTo>
                      <a:pt x="412" y="262"/>
                    </a:lnTo>
                    <a:lnTo>
                      <a:pt x="407" y="260"/>
                    </a:lnTo>
                    <a:lnTo>
                      <a:pt x="402" y="256"/>
                    </a:lnTo>
                    <a:lnTo>
                      <a:pt x="396" y="252"/>
                    </a:lnTo>
                    <a:lnTo>
                      <a:pt x="390" y="249"/>
                    </a:lnTo>
                    <a:lnTo>
                      <a:pt x="383" y="247"/>
                    </a:lnTo>
                    <a:lnTo>
                      <a:pt x="377" y="245"/>
                    </a:lnTo>
                    <a:lnTo>
                      <a:pt x="369" y="243"/>
                    </a:lnTo>
                    <a:lnTo>
                      <a:pt x="361" y="242"/>
                    </a:lnTo>
                    <a:lnTo>
                      <a:pt x="358" y="240"/>
                    </a:lnTo>
                    <a:lnTo>
                      <a:pt x="355" y="240"/>
                    </a:lnTo>
                    <a:lnTo>
                      <a:pt x="351" y="239"/>
                    </a:lnTo>
                    <a:lnTo>
                      <a:pt x="348" y="240"/>
                    </a:lnTo>
                    <a:lnTo>
                      <a:pt x="345" y="240"/>
                    </a:lnTo>
                    <a:lnTo>
                      <a:pt x="341" y="241"/>
                    </a:lnTo>
                    <a:lnTo>
                      <a:pt x="339" y="241"/>
                    </a:lnTo>
                    <a:lnTo>
                      <a:pt x="335" y="242"/>
                    </a:lnTo>
                    <a:lnTo>
                      <a:pt x="328" y="246"/>
                    </a:lnTo>
                    <a:lnTo>
                      <a:pt x="321" y="249"/>
                    </a:lnTo>
                    <a:lnTo>
                      <a:pt x="313" y="250"/>
                    </a:lnTo>
                    <a:lnTo>
                      <a:pt x="306" y="252"/>
                    </a:lnTo>
                    <a:lnTo>
                      <a:pt x="299" y="253"/>
                    </a:lnTo>
                    <a:lnTo>
                      <a:pt x="291" y="253"/>
                    </a:lnTo>
                    <a:lnTo>
                      <a:pt x="283" y="252"/>
                    </a:lnTo>
                    <a:lnTo>
                      <a:pt x="276" y="251"/>
                    </a:lnTo>
                    <a:lnTo>
                      <a:pt x="269" y="250"/>
                    </a:lnTo>
                    <a:lnTo>
                      <a:pt x="261" y="248"/>
                    </a:lnTo>
                    <a:lnTo>
                      <a:pt x="253" y="246"/>
                    </a:lnTo>
                    <a:lnTo>
                      <a:pt x="246" y="244"/>
                    </a:lnTo>
                    <a:lnTo>
                      <a:pt x="240" y="241"/>
                    </a:lnTo>
                    <a:lnTo>
                      <a:pt x="233" y="239"/>
                    </a:lnTo>
                    <a:lnTo>
                      <a:pt x="226" y="236"/>
                    </a:lnTo>
                    <a:lnTo>
                      <a:pt x="219" y="234"/>
                    </a:lnTo>
                    <a:lnTo>
                      <a:pt x="217" y="233"/>
                    </a:lnTo>
                    <a:lnTo>
                      <a:pt x="214" y="232"/>
                    </a:lnTo>
                    <a:lnTo>
                      <a:pt x="213" y="232"/>
                    </a:lnTo>
                    <a:lnTo>
                      <a:pt x="211" y="231"/>
                    </a:lnTo>
                    <a:lnTo>
                      <a:pt x="209" y="231"/>
                    </a:lnTo>
                    <a:lnTo>
                      <a:pt x="207" y="231"/>
                    </a:lnTo>
                    <a:lnTo>
                      <a:pt x="205" y="230"/>
                    </a:lnTo>
                    <a:lnTo>
                      <a:pt x="204" y="229"/>
                    </a:lnTo>
                    <a:lnTo>
                      <a:pt x="202" y="223"/>
                    </a:lnTo>
                    <a:lnTo>
                      <a:pt x="200" y="218"/>
                    </a:lnTo>
                    <a:lnTo>
                      <a:pt x="197" y="213"/>
                    </a:lnTo>
                    <a:lnTo>
                      <a:pt x="194" y="209"/>
                    </a:lnTo>
                    <a:lnTo>
                      <a:pt x="190" y="204"/>
                    </a:lnTo>
                    <a:lnTo>
                      <a:pt x="186" y="201"/>
                    </a:lnTo>
                    <a:lnTo>
                      <a:pt x="183" y="197"/>
                    </a:lnTo>
                    <a:lnTo>
                      <a:pt x="179" y="193"/>
                    </a:lnTo>
                    <a:lnTo>
                      <a:pt x="175" y="188"/>
                    </a:lnTo>
                    <a:lnTo>
                      <a:pt x="170" y="184"/>
                    </a:lnTo>
                    <a:lnTo>
                      <a:pt x="165" y="180"/>
                    </a:lnTo>
                    <a:lnTo>
                      <a:pt x="161" y="176"/>
                    </a:lnTo>
                    <a:lnTo>
                      <a:pt x="156" y="172"/>
                    </a:lnTo>
                    <a:lnTo>
                      <a:pt x="152" y="168"/>
                    </a:lnTo>
                    <a:lnTo>
                      <a:pt x="147" y="164"/>
                    </a:lnTo>
                    <a:lnTo>
                      <a:pt x="143" y="160"/>
                    </a:lnTo>
                    <a:lnTo>
                      <a:pt x="141" y="156"/>
                    </a:lnTo>
                    <a:lnTo>
                      <a:pt x="138" y="153"/>
                    </a:lnTo>
                    <a:lnTo>
                      <a:pt x="136" y="149"/>
                    </a:lnTo>
                    <a:lnTo>
                      <a:pt x="134" y="146"/>
                    </a:lnTo>
                    <a:lnTo>
                      <a:pt x="131" y="143"/>
                    </a:lnTo>
                    <a:lnTo>
                      <a:pt x="128" y="140"/>
                    </a:lnTo>
                    <a:lnTo>
                      <a:pt x="126" y="136"/>
                    </a:lnTo>
                    <a:lnTo>
                      <a:pt x="123" y="133"/>
                    </a:lnTo>
                    <a:lnTo>
                      <a:pt x="119" y="128"/>
                    </a:lnTo>
                    <a:lnTo>
                      <a:pt x="116" y="124"/>
                    </a:lnTo>
                    <a:lnTo>
                      <a:pt x="112" y="120"/>
                    </a:lnTo>
                    <a:lnTo>
                      <a:pt x="109" y="116"/>
                    </a:lnTo>
                    <a:lnTo>
                      <a:pt x="106" y="111"/>
                    </a:lnTo>
                    <a:lnTo>
                      <a:pt x="102" y="107"/>
                    </a:lnTo>
                    <a:lnTo>
                      <a:pt x="98" y="103"/>
                    </a:lnTo>
                    <a:lnTo>
                      <a:pt x="94" y="100"/>
                    </a:lnTo>
                    <a:lnTo>
                      <a:pt x="88" y="96"/>
                    </a:lnTo>
                    <a:lnTo>
                      <a:pt x="82" y="92"/>
                    </a:lnTo>
                    <a:lnTo>
                      <a:pt x="77" y="88"/>
                    </a:lnTo>
                    <a:lnTo>
                      <a:pt x="71" y="86"/>
                    </a:lnTo>
                    <a:lnTo>
                      <a:pt x="65" y="83"/>
                    </a:lnTo>
                    <a:lnTo>
                      <a:pt x="59" y="80"/>
                    </a:lnTo>
                    <a:lnTo>
                      <a:pt x="52" y="77"/>
                    </a:lnTo>
                    <a:lnTo>
                      <a:pt x="47" y="74"/>
                    </a:lnTo>
                    <a:lnTo>
                      <a:pt x="40" y="71"/>
                    </a:lnTo>
                    <a:lnTo>
                      <a:pt x="34" y="68"/>
                    </a:lnTo>
                    <a:lnTo>
                      <a:pt x="29" y="65"/>
                    </a:lnTo>
                    <a:lnTo>
                      <a:pt x="23" y="61"/>
                    </a:lnTo>
                    <a:lnTo>
                      <a:pt x="17" y="57"/>
                    </a:lnTo>
                    <a:lnTo>
                      <a:pt x="12" y="52"/>
                    </a:lnTo>
                    <a:lnTo>
                      <a:pt x="7" y="47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1" y="37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9" y="31"/>
                    </a:lnTo>
                    <a:lnTo>
                      <a:pt x="18" y="30"/>
                    </a:lnTo>
                    <a:lnTo>
                      <a:pt x="27" y="29"/>
                    </a:lnTo>
                    <a:lnTo>
                      <a:pt x="36" y="29"/>
                    </a:lnTo>
                    <a:lnTo>
                      <a:pt x="45" y="29"/>
                    </a:lnTo>
                    <a:lnTo>
                      <a:pt x="54" y="27"/>
                    </a:lnTo>
                    <a:lnTo>
                      <a:pt x="64" y="26"/>
                    </a:lnTo>
                    <a:lnTo>
                      <a:pt x="73" y="24"/>
                    </a:lnTo>
                    <a:lnTo>
                      <a:pt x="78" y="24"/>
                    </a:lnTo>
                    <a:lnTo>
                      <a:pt x="83" y="24"/>
                    </a:lnTo>
                    <a:lnTo>
                      <a:pt x="88" y="25"/>
                    </a:lnTo>
                    <a:lnTo>
                      <a:pt x="93" y="26"/>
                    </a:lnTo>
                    <a:lnTo>
                      <a:pt x="98" y="27"/>
                    </a:lnTo>
                    <a:lnTo>
                      <a:pt x="104" y="28"/>
                    </a:lnTo>
                    <a:lnTo>
                      <a:pt x="109" y="29"/>
                    </a:lnTo>
                    <a:lnTo>
                      <a:pt x="115" y="29"/>
                    </a:lnTo>
                    <a:lnTo>
                      <a:pt x="120" y="30"/>
                    </a:lnTo>
                    <a:lnTo>
                      <a:pt x="126" y="31"/>
                    </a:lnTo>
                    <a:lnTo>
                      <a:pt x="131" y="32"/>
                    </a:lnTo>
                    <a:lnTo>
                      <a:pt x="136" y="32"/>
                    </a:lnTo>
                    <a:lnTo>
                      <a:pt x="142" y="33"/>
                    </a:lnTo>
                    <a:lnTo>
                      <a:pt x="147" y="33"/>
                    </a:lnTo>
                    <a:lnTo>
                      <a:pt x="153" y="32"/>
                    </a:lnTo>
                    <a:lnTo>
                      <a:pt x="158" y="32"/>
                    </a:lnTo>
                    <a:lnTo>
                      <a:pt x="170" y="34"/>
                    </a:lnTo>
                    <a:lnTo>
                      <a:pt x="182" y="35"/>
                    </a:lnTo>
                    <a:lnTo>
                      <a:pt x="193" y="37"/>
                    </a:lnTo>
                    <a:lnTo>
                      <a:pt x="204" y="38"/>
                    </a:lnTo>
                    <a:lnTo>
                      <a:pt x="216" y="39"/>
                    </a:lnTo>
                    <a:lnTo>
                      <a:pt x="228" y="40"/>
                    </a:lnTo>
                    <a:lnTo>
                      <a:pt x="239" y="41"/>
                    </a:lnTo>
                    <a:lnTo>
                      <a:pt x="250" y="42"/>
                    </a:lnTo>
                    <a:lnTo>
                      <a:pt x="261" y="42"/>
                    </a:lnTo>
                    <a:lnTo>
                      <a:pt x="273" y="43"/>
                    </a:lnTo>
                    <a:lnTo>
                      <a:pt x="284" y="44"/>
                    </a:lnTo>
                    <a:lnTo>
                      <a:pt x="296" y="44"/>
                    </a:lnTo>
                    <a:lnTo>
                      <a:pt x="307" y="45"/>
                    </a:lnTo>
                    <a:lnTo>
                      <a:pt x="319" y="45"/>
                    </a:lnTo>
                    <a:lnTo>
                      <a:pt x="330" y="45"/>
                    </a:lnTo>
                    <a:lnTo>
                      <a:pt x="342" y="45"/>
                    </a:lnTo>
                    <a:lnTo>
                      <a:pt x="353" y="46"/>
                    </a:lnTo>
                    <a:lnTo>
                      <a:pt x="365" y="46"/>
                    </a:lnTo>
                    <a:lnTo>
                      <a:pt x="376" y="46"/>
                    </a:lnTo>
                    <a:lnTo>
                      <a:pt x="388" y="46"/>
                    </a:lnTo>
                    <a:lnTo>
                      <a:pt x="399" y="46"/>
                    </a:lnTo>
                    <a:lnTo>
                      <a:pt x="410" y="46"/>
                    </a:lnTo>
                    <a:lnTo>
                      <a:pt x="421" y="46"/>
                    </a:lnTo>
                    <a:lnTo>
                      <a:pt x="433" y="46"/>
                    </a:lnTo>
                    <a:lnTo>
                      <a:pt x="444" y="46"/>
                    </a:lnTo>
                    <a:lnTo>
                      <a:pt x="455" y="46"/>
                    </a:lnTo>
                    <a:lnTo>
                      <a:pt x="467" y="46"/>
                    </a:lnTo>
                    <a:lnTo>
                      <a:pt x="478" y="46"/>
                    </a:lnTo>
                    <a:lnTo>
                      <a:pt x="490" y="46"/>
                    </a:lnTo>
                    <a:lnTo>
                      <a:pt x="502" y="46"/>
                    </a:lnTo>
                    <a:lnTo>
                      <a:pt x="513" y="46"/>
                    </a:lnTo>
                    <a:lnTo>
                      <a:pt x="524" y="47"/>
                    </a:lnTo>
                    <a:lnTo>
                      <a:pt x="531" y="47"/>
                    </a:lnTo>
                    <a:lnTo>
                      <a:pt x="537" y="46"/>
                    </a:lnTo>
                    <a:lnTo>
                      <a:pt x="543" y="45"/>
                    </a:lnTo>
                    <a:lnTo>
                      <a:pt x="550" y="44"/>
                    </a:lnTo>
                    <a:lnTo>
                      <a:pt x="556" y="43"/>
                    </a:lnTo>
                    <a:lnTo>
                      <a:pt x="562" y="41"/>
                    </a:lnTo>
                    <a:lnTo>
                      <a:pt x="568" y="39"/>
                    </a:lnTo>
                    <a:lnTo>
                      <a:pt x="571" y="36"/>
                    </a:lnTo>
                    <a:lnTo>
                      <a:pt x="584" y="10"/>
                    </a:lnTo>
                    <a:lnTo>
                      <a:pt x="585" y="10"/>
                    </a:lnTo>
                    <a:lnTo>
                      <a:pt x="586" y="10"/>
                    </a:lnTo>
                    <a:lnTo>
                      <a:pt x="586" y="9"/>
                    </a:lnTo>
                    <a:lnTo>
                      <a:pt x="588" y="8"/>
                    </a:lnTo>
                    <a:lnTo>
                      <a:pt x="592" y="11"/>
                    </a:lnTo>
                    <a:lnTo>
                      <a:pt x="597" y="13"/>
                    </a:lnTo>
                    <a:lnTo>
                      <a:pt x="603" y="14"/>
                    </a:lnTo>
                    <a:lnTo>
                      <a:pt x="608" y="14"/>
                    </a:lnTo>
                    <a:lnTo>
                      <a:pt x="613" y="13"/>
                    </a:lnTo>
                    <a:lnTo>
                      <a:pt x="619" y="13"/>
                    </a:lnTo>
                    <a:lnTo>
                      <a:pt x="624" y="11"/>
                    </a:lnTo>
                    <a:lnTo>
                      <a:pt x="629" y="8"/>
                    </a:lnTo>
                    <a:lnTo>
                      <a:pt x="631" y="6"/>
                    </a:lnTo>
                    <a:lnTo>
                      <a:pt x="633" y="5"/>
                    </a:lnTo>
                    <a:lnTo>
                      <a:pt x="636" y="4"/>
                    </a:lnTo>
                    <a:lnTo>
                      <a:pt x="639" y="3"/>
                    </a:lnTo>
                    <a:lnTo>
                      <a:pt x="641" y="3"/>
                    </a:lnTo>
                    <a:lnTo>
                      <a:pt x="644" y="2"/>
                    </a:lnTo>
                    <a:lnTo>
                      <a:pt x="647" y="1"/>
                    </a:lnTo>
                    <a:lnTo>
                      <a:pt x="650" y="0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64">
                <a:extLst>
                  <a:ext uri="{FF2B5EF4-FFF2-40B4-BE49-F238E27FC236}">
                    <a16:creationId xmlns:a16="http://schemas.microsoft.com/office/drawing/2014/main" id="{114E1023-EFDB-524F-A702-0840C7C4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354" y="2388913"/>
                <a:ext cx="490041" cy="689120"/>
              </a:xfrm>
              <a:custGeom>
                <a:avLst/>
                <a:gdLst>
                  <a:gd name="T0" fmla="*/ 2147483647 w 352"/>
                  <a:gd name="T1" fmla="*/ 2147483647 h 495"/>
                  <a:gd name="T2" fmla="*/ 2147483647 w 352"/>
                  <a:gd name="T3" fmla="*/ 2147483647 h 495"/>
                  <a:gd name="T4" fmla="*/ 2147483647 w 352"/>
                  <a:gd name="T5" fmla="*/ 2147483647 h 495"/>
                  <a:gd name="T6" fmla="*/ 2147483647 w 352"/>
                  <a:gd name="T7" fmla="*/ 2147483647 h 495"/>
                  <a:gd name="T8" fmla="*/ 2147483647 w 352"/>
                  <a:gd name="T9" fmla="*/ 2147483647 h 495"/>
                  <a:gd name="T10" fmla="*/ 2147483647 w 352"/>
                  <a:gd name="T11" fmla="*/ 2147483647 h 495"/>
                  <a:gd name="T12" fmla="*/ 2147483647 w 352"/>
                  <a:gd name="T13" fmla="*/ 2147483647 h 495"/>
                  <a:gd name="T14" fmla="*/ 2147483647 w 352"/>
                  <a:gd name="T15" fmla="*/ 2147483647 h 495"/>
                  <a:gd name="T16" fmla="*/ 2147483647 w 352"/>
                  <a:gd name="T17" fmla="*/ 2147483647 h 495"/>
                  <a:gd name="T18" fmla="*/ 2147483647 w 352"/>
                  <a:gd name="T19" fmla="*/ 2147483647 h 495"/>
                  <a:gd name="T20" fmla="*/ 2147483647 w 352"/>
                  <a:gd name="T21" fmla="*/ 2147483647 h 495"/>
                  <a:gd name="T22" fmla="*/ 2147483647 w 352"/>
                  <a:gd name="T23" fmla="*/ 2147483647 h 495"/>
                  <a:gd name="T24" fmla="*/ 2147483647 w 352"/>
                  <a:gd name="T25" fmla="*/ 2147483647 h 495"/>
                  <a:gd name="T26" fmla="*/ 2147483647 w 352"/>
                  <a:gd name="T27" fmla="*/ 2147483647 h 495"/>
                  <a:gd name="T28" fmla="*/ 2147483647 w 352"/>
                  <a:gd name="T29" fmla="*/ 2147483647 h 495"/>
                  <a:gd name="T30" fmla="*/ 2147483647 w 352"/>
                  <a:gd name="T31" fmla="*/ 2147483647 h 495"/>
                  <a:gd name="T32" fmla="*/ 2147483647 w 352"/>
                  <a:gd name="T33" fmla="*/ 2147483647 h 495"/>
                  <a:gd name="T34" fmla="*/ 2147483647 w 352"/>
                  <a:gd name="T35" fmla="*/ 2147483647 h 495"/>
                  <a:gd name="T36" fmla="*/ 2147483647 w 352"/>
                  <a:gd name="T37" fmla="*/ 2147483647 h 495"/>
                  <a:gd name="T38" fmla="*/ 2147483647 w 352"/>
                  <a:gd name="T39" fmla="*/ 2147483647 h 495"/>
                  <a:gd name="T40" fmla="*/ 2147483647 w 352"/>
                  <a:gd name="T41" fmla="*/ 2147483647 h 495"/>
                  <a:gd name="T42" fmla="*/ 2147483647 w 352"/>
                  <a:gd name="T43" fmla="*/ 2147483647 h 495"/>
                  <a:gd name="T44" fmla="*/ 2147483647 w 352"/>
                  <a:gd name="T45" fmla="*/ 2147483647 h 495"/>
                  <a:gd name="T46" fmla="*/ 2147483647 w 352"/>
                  <a:gd name="T47" fmla="*/ 2147483647 h 495"/>
                  <a:gd name="T48" fmla="*/ 2147483647 w 352"/>
                  <a:gd name="T49" fmla="*/ 2147483647 h 495"/>
                  <a:gd name="T50" fmla="*/ 2147483647 w 352"/>
                  <a:gd name="T51" fmla="*/ 2147483647 h 495"/>
                  <a:gd name="T52" fmla="*/ 2147483647 w 352"/>
                  <a:gd name="T53" fmla="*/ 2147483647 h 495"/>
                  <a:gd name="T54" fmla="*/ 2147483647 w 352"/>
                  <a:gd name="T55" fmla="*/ 2147483647 h 495"/>
                  <a:gd name="T56" fmla="*/ 2147483647 w 352"/>
                  <a:gd name="T57" fmla="*/ 2147483647 h 495"/>
                  <a:gd name="T58" fmla="*/ 2147483647 w 352"/>
                  <a:gd name="T59" fmla="*/ 2147483647 h 495"/>
                  <a:gd name="T60" fmla="*/ 2147483647 w 352"/>
                  <a:gd name="T61" fmla="*/ 2147483647 h 495"/>
                  <a:gd name="T62" fmla="*/ 2147483647 w 352"/>
                  <a:gd name="T63" fmla="*/ 2147483647 h 495"/>
                  <a:gd name="T64" fmla="*/ 2147483647 w 352"/>
                  <a:gd name="T65" fmla="*/ 2147483647 h 495"/>
                  <a:gd name="T66" fmla="*/ 2147483647 w 352"/>
                  <a:gd name="T67" fmla="*/ 2147483647 h 495"/>
                  <a:gd name="T68" fmla="*/ 2147483647 w 352"/>
                  <a:gd name="T69" fmla="*/ 2147483647 h 495"/>
                  <a:gd name="T70" fmla="*/ 2147483647 w 352"/>
                  <a:gd name="T71" fmla="*/ 2147483647 h 495"/>
                  <a:gd name="T72" fmla="*/ 2147483647 w 352"/>
                  <a:gd name="T73" fmla="*/ 2147483647 h 495"/>
                  <a:gd name="T74" fmla="*/ 2147483647 w 352"/>
                  <a:gd name="T75" fmla="*/ 2147483647 h 495"/>
                  <a:gd name="T76" fmla="*/ 2147483647 w 352"/>
                  <a:gd name="T77" fmla="*/ 2147483647 h 495"/>
                  <a:gd name="T78" fmla="*/ 2147483647 w 352"/>
                  <a:gd name="T79" fmla="*/ 2147483647 h 495"/>
                  <a:gd name="T80" fmla="*/ 2147483647 w 352"/>
                  <a:gd name="T81" fmla="*/ 2147483647 h 495"/>
                  <a:gd name="T82" fmla="*/ 2147483647 w 352"/>
                  <a:gd name="T83" fmla="*/ 2147483647 h 495"/>
                  <a:gd name="T84" fmla="*/ 2147483647 w 352"/>
                  <a:gd name="T85" fmla="*/ 2147483647 h 495"/>
                  <a:gd name="T86" fmla="*/ 2147483647 w 352"/>
                  <a:gd name="T87" fmla="*/ 2147483647 h 495"/>
                  <a:gd name="T88" fmla="*/ 2147483647 w 352"/>
                  <a:gd name="T89" fmla="*/ 2147483647 h 495"/>
                  <a:gd name="T90" fmla="*/ 2147483647 w 352"/>
                  <a:gd name="T91" fmla="*/ 2147483647 h 495"/>
                  <a:gd name="T92" fmla="*/ 2147483647 w 352"/>
                  <a:gd name="T93" fmla="*/ 2147483647 h 495"/>
                  <a:gd name="T94" fmla="*/ 2147483647 w 352"/>
                  <a:gd name="T95" fmla="*/ 2147483647 h 495"/>
                  <a:gd name="T96" fmla="*/ 2147483647 w 352"/>
                  <a:gd name="T97" fmla="*/ 2147483647 h 495"/>
                  <a:gd name="T98" fmla="*/ 2147483647 w 352"/>
                  <a:gd name="T99" fmla="*/ 2147483647 h 495"/>
                  <a:gd name="T100" fmla="*/ 2147483647 w 352"/>
                  <a:gd name="T101" fmla="*/ 2147483647 h 495"/>
                  <a:gd name="T102" fmla="*/ 2147483647 w 352"/>
                  <a:gd name="T103" fmla="*/ 2147483647 h 495"/>
                  <a:gd name="T104" fmla="*/ 2147483647 w 352"/>
                  <a:gd name="T105" fmla="*/ 2147483647 h 495"/>
                  <a:gd name="T106" fmla="*/ 2147483647 w 352"/>
                  <a:gd name="T107" fmla="*/ 2147483647 h 495"/>
                  <a:gd name="T108" fmla="*/ 2147483647 w 352"/>
                  <a:gd name="T109" fmla="*/ 2147483647 h 495"/>
                  <a:gd name="T110" fmla="*/ 2147483647 w 352"/>
                  <a:gd name="T111" fmla="*/ 2147483647 h 495"/>
                  <a:gd name="T112" fmla="*/ 2147483647 w 352"/>
                  <a:gd name="T113" fmla="*/ 2147483647 h 495"/>
                  <a:gd name="T114" fmla="*/ 2147483647 w 352"/>
                  <a:gd name="T115" fmla="*/ 2147483647 h 495"/>
                  <a:gd name="T116" fmla="*/ 2147483647 w 352"/>
                  <a:gd name="T117" fmla="*/ 2147483647 h 4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495"/>
                  <a:gd name="T179" fmla="*/ 352 w 352"/>
                  <a:gd name="T180" fmla="*/ 495 h 4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495">
                    <a:moveTo>
                      <a:pt x="326" y="1"/>
                    </a:moveTo>
                    <a:lnTo>
                      <a:pt x="329" y="0"/>
                    </a:lnTo>
                    <a:lnTo>
                      <a:pt x="333" y="0"/>
                    </a:lnTo>
                    <a:lnTo>
                      <a:pt x="336" y="1"/>
                    </a:lnTo>
                    <a:lnTo>
                      <a:pt x="339" y="2"/>
                    </a:lnTo>
                    <a:lnTo>
                      <a:pt x="342" y="3"/>
                    </a:lnTo>
                    <a:lnTo>
                      <a:pt x="345" y="5"/>
                    </a:lnTo>
                    <a:lnTo>
                      <a:pt x="348" y="7"/>
                    </a:lnTo>
                    <a:lnTo>
                      <a:pt x="351" y="9"/>
                    </a:lnTo>
                    <a:lnTo>
                      <a:pt x="346" y="15"/>
                    </a:lnTo>
                    <a:lnTo>
                      <a:pt x="342" y="22"/>
                    </a:lnTo>
                    <a:lnTo>
                      <a:pt x="338" y="30"/>
                    </a:lnTo>
                    <a:lnTo>
                      <a:pt x="336" y="38"/>
                    </a:lnTo>
                    <a:lnTo>
                      <a:pt x="334" y="45"/>
                    </a:lnTo>
                    <a:lnTo>
                      <a:pt x="334" y="54"/>
                    </a:lnTo>
                    <a:lnTo>
                      <a:pt x="334" y="63"/>
                    </a:lnTo>
                    <a:lnTo>
                      <a:pt x="335" y="72"/>
                    </a:lnTo>
                    <a:lnTo>
                      <a:pt x="337" y="74"/>
                    </a:lnTo>
                    <a:lnTo>
                      <a:pt x="338" y="78"/>
                    </a:lnTo>
                    <a:lnTo>
                      <a:pt x="339" y="82"/>
                    </a:lnTo>
                    <a:lnTo>
                      <a:pt x="339" y="85"/>
                    </a:lnTo>
                    <a:lnTo>
                      <a:pt x="339" y="89"/>
                    </a:lnTo>
                    <a:lnTo>
                      <a:pt x="338" y="92"/>
                    </a:lnTo>
                    <a:lnTo>
                      <a:pt x="337" y="95"/>
                    </a:lnTo>
                    <a:lnTo>
                      <a:pt x="337" y="98"/>
                    </a:lnTo>
                    <a:lnTo>
                      <a:pt x="336" y="100"/>
                    </a:lnTo>
                    <a:lnTo>
                      <a:pt x="335" y="103"/>
                    </a:lnTo>
                    <a:lnTo>
                      <a:pt x="334" y="104"/>
                    </a:lnTo>
                    <a:lnTo>
                      <a:pt x="333" y="106"/>
                    </a:lnTo>
                    <a:lnTo>
                      <a:pt x="332" y="108"/>
                    </a:lnTo>
                    <a:lnTo>
                      <a:pt x="331" y="110"/>
                    </a:lnTo>
                    <a:lnTo>
                      <a:pt x="329" y="112"/>
                    </a:lnTo>
                    <a:lnTo>
                      <a:pt x="328" y="113"/>
                    </a:lnTo>
                    <a:lnTo>
                      <a:pt x="322" y="186"/>
                    </a:lnTo>
                    <a:lnTo>
                      <a:pt x="322" y="187"/>
                    </a:lnTo>
                    <a:lnTo>
                      <a:pt x="321" y="187"/>
                    </a:lnTo>
                    <a:lnTo>
                      <a:pt x="317" y="195"/>
                    </a:lnTo>
                    <a:lnTo>
                      <a:pt x="315" y="203"/>
                    </a:lnTo>
                    <a:lnTo>
                      <a:pt x="314" y="211"/>
                    </a:lnTo>
                    <a:lnTo>
                      <a:pt x="314" y="219"/>
                    </a:lnTo>
                    <a:lnTo>
                      <a:pt x="314" y="227"/>
                    </a:lnTo>
                    <a:lnTo>
                      <a:pt x="313" y="236"/>
                    </a:lnTo>
                    <a:lnTo>
                      <a:pt x="312" y="243"/>
                    </a:lnTo>
                    <a:lnTo>
                      <a:pt x="310" y="251"/>
                    </a:lnTo>
                    <a:lnTo>
                      <a:pt x="307" y="252"/>
                    </a:lnTo>
                    <a:lnTo>
                      <a:pt x="304" y="253"/>
                    </a:lnTo>
                    <a:lnTo>
                      <a:pt x="301" y="253"/>
                    </a:lnTo>
                    <a:lnTo>
                      <a:pt x="298" y="254"/>
                    </a:lnTo>
                    <a:lnTo>
                      <a:pt x="295" y="256"/>
                    </a:lnTo>
                    <a:lnTo>
                      <a:pt x="293" y="257"/>
                    </a:lnTo>
                    <a:lnTo>
                      <a:pt x="290" y="259"/>
                    </a:lnTo>
                    <a:lnTo>
                      <a:pt x="288" y="261"/>
                    </a:lnTo>
                    <a:lnTo>
                      <a:pt x="287" y="264"/>
                    </a:lnTo>
                    <a:lnTo>
                      <a:pt x="285" y="265"/>
                    </a:lnTo>
                    <a:lnTo>
                      <a:pt x="284" y="267"/>
                    </a:lnTo>
                    <a:lnTo>
                      <a:pt x="283" y="269"/>
                    </a:lnTo>
                    <a:lnTo>
                      <a:pt x="281" y="271"/>
                    </a:lnTo>
                    <a:lnTo>
                      <a:pt x="280" y="273"/>
                    </a:lnTo>
                    <a:lnTo>
                      <a:pt x="279" y="275"/>
                    </a:lnTo>
                    <a:lnTo>
                      <a:pt x="277" y="277"/>
                    </a:lnTo>
                    <a:lnTo>
                      <a:pt x="277" y="295"/>
                    </a:lnTo>
                    <a:lnTo>
                      <a:pt x="279" y="297"/>
                    </a:lnTo>
                    <a:lnTo>
                      <a:pt x="280" y="298"/>
                    </a:lnTo>
                    <a:lnTo>
                      <a:pt x="281" y="300"/>
                    </a:lnTo>
                    <a:lnTo>
                      <a:pt x="282" y="303"/>
                    </a:lnTo>
                    <a:lnTo>
                      <a:pt x="283" y="305"/>
                    </a:lnTo>
                    <a:lnTo>
                      <a:pt x="284" y="307"/>
                    </a:lnTo>
                    <a:lnTo>
                      <a:pt x="285" y="310"/>
                    </a:lnTo>
                    <a:lnTo>
                      <a:pt x="285" y="313"/>
                    </a:lnTo>
                    <a:lnTo>
                      <a:pt x="284" y="326"/>
                    </a:lnTo>
                    <a:lnTo>
                      <a:pt x="280" y="327"/>
                    </a:lnTo>
                    <a:lnTo>
                      <a:pt x="276" y="327"/>
                    </a:lnTo>
                    <a:lnTo>
                      <a:pt x="273" y="327"/>
                    </a:lnTo>
                    <a:lnTo>
                      <a:pt x="269" y="327"/>
                    </a:lnTo>
                    <a:lnTo>
                      <a:pt x="265" y="327"/>
                    </a:lnTo>
                    <a:lnTo>
                      <a:pt x="262" y="328"/>
                    </a:lnTo>
                    <a:lnTo>
                      <a:pt x="259" y="330"/>
                    </a:lnTo>
                    <a:lnTo>
                      <a:pt x="256" y="333"/>
                    </a:lnTo>
                    <a:lnTo>
                      <a:pt x="254" y="344"/>
                    </a:lnTo>
                    <a:lnTo>
                      <a:pt x="250" y="354"/>
                    </a:lnTo>
                    <a:lnTo>
                      <a:pt x="245" y="364"/>
                    </a:lnTo>
                    <a:lnTo>
                      <a:pt x="237" y="372"/>
                    </a:lnTo>
                    <a:lnTo>
                      <a:pt x="229" y="380"/>
                    </a:lnTo>
                    <a:lnTo>
                      <a:pt x="220" y="389"/>
                    </a:lnTo>
                    <a:lnTo>
                      <a:pt x="211" y="396"/>
                    </a:lnTo>
                    <a:lnTo>
                      <a:pt x="203" y="402"/>
                    </a:lnTo>
                    <a:lnTo>
                      <a:pt x="201" y="405"/>
                    </a:lnTo>
                    <a:lnTo>
                      <a:pt x="199" y="408"/>
                    </a:lnTo>
                    <a:lnTo>
                      <a:pt x="196" y="411"/>
                    </a:lnTo>
                    <a:lnTo>
                      <a:pt x="193" y="414"/>
                    </a:lnTo>
                    <a:lnTo>
                      <a:pt x="190" y="418"/>
                    </a:lnTo>
                    <a:lnTo>
                      <a:pt x="188" y="421"/>
                    </a:lnTo>
                    <a:lnTo>
                      <a:pt x="186" y="425"/>
                    </a:lnTo>
                    <a:lnTo>
                      <a:pt x="184" y="429"/>
                    </a:lnTo>
                    <a:lnTo>
                      <a:pt x="183" y="429"/>
                    </a:lnTo>
                    <a:lnTo>
                      <a:pt x="182" y="429"/>
                    </a:lnTo>
                    <a:lnTo>
                      <a:pt x="180" y="430"/>
                    </a:lnTo>
                    <a:lnTo>
                      <a:pt x="180" y="431"/>
                    </a:lnTo>
                    <a:lnTo>
                      <a:pt x="176" y="443"/>
                    </a:lnTo>
                    <a:lnTo>
                      <a:pt x="176" y="445"/>
                    </a:lnTo>
                    <a:lnTo>
                      <a:pt x="174" y="446"/>
                    </a:lnTo>
                    <a:lnTo>
                      <a:pt x="173" y="447"/>
                    </a:lnTo>
                    <a:lnTo>
                      <a:pt x="172" y="447"/>
                    </a:lnTo>
                    <a:lnTo>
                      <a:pt x="169" y="453"/>
                    </a:lnTo>
                    <a:lnTo>
                      <a:pt x="167" y="457"/>
                    </a:lnTo>
                    <a:lnTo>
                      <a:pt x="165" y="462"/>
                    </a:lnTo>
                    <a:lnTo>
                      <a:pt x="163" y="468"/>
                    </a:lnTo>
                    <a:lnTo>
                      <a:pt x="162" y="473"/>
                    </a:lnTo>
                    <a:lnTo>
                      <a:pt x="162" y="479"/>
                    </a:lnTo>
                    <a:lnTo>
                      <a:pt x="161" y="485"/>
                    </a:lnTo>
                    <a:lnTo>
                      <a:pt x="162" y="491"/>
                    </a:lnTo>
                    <a:lnTo>
                      <a:pt x="161" y="492"/>
                    </a:lnTo>
                    <a:lnTo>
                      <a:pt x="160" y="493"/>
                    </a:lnTo>
                    <a:lnTo>
                      <a:pt x="158" y="494"/>
                    </a:lnTo>
                    <a:lnTo>
                      <a:pt x="157" y="494"/>
                    </a:lnTo>
                    <a:lnTo>
                      <a:pt x="157" y="493"/>
                    </a:lnTo>
                    <a:lnTo>
                      <a:pt x="156" y="493"/>
                    </a:lnTo>
                    <a:lnTo>
                      <a:pt x="153" y="489"/>
                    </a:lnTo>
                    <a:lnTo>
                      <a:pt x="151" y="485"/>
                    </a:lnTo>
                    <a:lnTo>
                      <a:pt x="151" y="481"/>
                    </a:lnTo>
                    <a:lnTo>
                      <a:pt x="150" y="476"/>
                    </a:lnTo>
                    <a:lnTo>
                      <a:pt x="150" y="471"/>
                    </a:lnTo>
                    <a:lnTo>
                      <a:pt x="150" y="465"/>
                    </a:lnTo>
                    <a:lnTo>
                      <a:pt x="149" y="460"/>
                    </a:lnTo>
                    <a:lnTo>
                      <a:pt x="148" y="456"/>
                    </a:lnTo>
                    <a:lnTo>
                      <a:pt x="149" y="455"/>
                    </a:lnTo>
                    <a:lnTo>
                      <a:pt x="149" y="453"/>
                    </a:lnTo>
                    <a:lnTo>
                      <a:pt x="145" y="447"/>
                    </a:lnTo>
                    <a:lnTo>
                      <a:pt x="145" y="440"/>
                    </a:lnTo>
                    <a:lnTo>
                      <a:pt x="143" y="437"/>
                    </a:lnTo>
                    <a:lnTo>
                      <a:pt x="142" y="436"/>
                    </a:lnTo>
                    <a:lnTo>
                      <a:pt x="139" y="434"/>
                    </a:lnTo>
                    <a:lnTo>
                      <a:pt x="137" y="432"/>
                    </a:lnTo>
                    <a:lnTo>
                      <a:pt x="134" y="431"/>
                    </a:lnTo>
                    <a:lnTo>
                      <a:pt x="132" y="429"/>
                    </a:lnTo>
                    <a:lnTo>
                      <a:pt x="129" y="428"/>
                    </a:lnTo>
                    <a:lnTo>
                      <a:pt x="127" y="426"/>
                    </a:lnTo>
                    <a:lnTo>
                      <a:pt x="120" y="424"/>
                    </a:lnTo>
                    <a:lnTo>
                      <a:pt x="114" y="421"/>
                    </a:lnTo>
                    <a:lnTo>
                      <a:pt x="108" y="418"/>
                    </a:lnTo>
                    <a:lnTo>
                      <a:pt x="102" y="415"/>
                    </a:lnTo>
                    <a:lnTo>
                      <a:pt x="97" y="413"/>
                    </a:lnTo>
                    <a:lnTo>
                      <a:pt x="91" y="410"/>
                    </a:lnTo>
                    <a:lnTo>
                      <a:pt x="86" y="408"/>
                    </a:lnTo>
                    <a:lnTo>
                      <a:pt x="80" y="405"/>
                    </a:lnTo>
                    <a:lnTo>
                      <a:pt x="56" y="387"/>
                    </a:lnTo>
                    <a:lnTo>
                      <a:pt x="55" y="387"/>
                    </a:lnTo>
                    <a:lnTo>
                      <a:pt x="54" y="387"/>
                    </a:lnTo>
                    <a:lnTo>
                      <a:pt x="54" y="386"/>
                    </a:lnTo>
                    <a:lnTo>
                      <a:pt x="53" y="383"/>
                    </a:lnTo>
                    <a:lnTo>
                      <a:pt x="50" y="380"/>
                    </a:lnTo>
                    <a:lnTo>
                      <a:pt x="47" y="379"/>
                    </a:lnTo>
                    <a:lnTo>
                      <a:pt x="46" y="376"/>
                    </a:lnTo>
                    <a:lnTo>
                      <a:pt x="50" y="369"/>
                    </a:lnTo>
                    <a:lnTo>
                      <a:pt x="54" y="360"/>
                    </a:lnTo>
                    <a:lnTo>
                      <a:pt x="57" y="351"/>
                    </a:lnTo>
                    <a:lnTo>
                      <a:pt x="59" y="341"/>
                    </a:lnTo>
                    <a:lnTo>
                      <a:pt x="60" y="332"/>
                    </a:lnTo>
                    <a:lnTo>
                      <a:pt x="60" y="322"/>
                    </a:lnTo>
                    <a:lnTo>
                      <a:pt x="60" y="312"/>
                    </a:lnTo>
                    <a:lnTo>
                      <a:pt x="58" y="303"/>
                    </a:lnTo>
                    <a:lnTo>
                      <a:pt x="55" y="299"/>
                    </a:lnTo>
                    <a:lnTo>
                      <a:pt x="51" y="295"/>
                    </a:lnTo>
                    <a:lnTo>
                      <a:pt x="48" y="291"/>
                    </a:lnTo>
                    <a:lnTo>
                      <a:pt x="46" y="288"/>
                    </a:lnTo>
                    <a:lnTo>
                      <a:pt x="43" y="284"/>
                    </a:lnTo>
                    <a:lnTo>
                      <a:pt x="40" y="280"/>
                    </a:lnTo>
                    <a:lnTo>
                      <a:pt x="37" y="276"/>
                    </a:lnTo>
                    <a:lnTo>
                      <a:pt x="34" y="273"/>
                    </a:lnTo>
                    <a:lnTo>
                      <a:pt x="33" y="270"/>
                    </a:lnTo>
                    <a:lnTo>
                      <a:pt x="32" y="267"/>
                    </a:lnTo>
                    <a:lnTo>
                      <a:pt x="31" y="264"/>
                    </a:lnTo>
                    <a:lnTo>
                      <a:pt x="30" y="262"/>
                    </a:lnTo>
                    <a:lnTo>
                      <a:pt x="29" y="259"/>
                    </a:lnTo>
                    <a:lnTo>
                      <a:pt x="28" y="257"/>
                    </a:lnTo>
                    <a:lnTo>
                      <a:pt x="27" y="255"/>
                    </a:lnTo>
                    <a:lnTo>
                      <a:pt x="26" y="253"/>
                    </a:lnTo>
                    <a:lnTo>
                      <a:pt x="23" y="251"/>
                    </a:lnTo>
                    <a:lnTo>
                      <a:pt x="20" y="249"/>
                    </a:lnTo>
                    <a:lnTo>
                      <a:pt x="17" y="246"/>
                    </a:lnTo>
                    <a:lnTo>
                      <a:pt x="14" y="244"/>
                    </a:lnTo>
                    <a:lnTo>
                      <a:pt x="11" y="241"/>
                    </a:lnTo>
                    <a:lnTo>
                      <a:pt x="8" y="238"/>
                    </a:lnTo>
                    <a:lnTo>
                      <a:pt x="5" y="236"/>
                    </a:lnTo>
                    <a:lnTo>
                      <a:pt x="0" y="236"/>
                    </a:lnTo>
                    <a:lnTo>
                      <a:pt x="2" y="229"/>
                    </a:lnTo>
                    <a:lnTo>
                      <a:pt x="6" y="228"/>
                    </a:lnTo>
                    <a:lnTo>
                      <a:pt x="9" y="226"/>
                    </a:lnTo>
                    <a:lnTo>
                      <a:pt x="12" y="224"/>
                    </a:lnTo>
                    <a:lnTo>
                      <a:pt x="14" y="220"/>
                    </a:lnTo>
                    <a:lnTo>
                      <a:pt x="17" y="220"/>
                    </a:lnTo>
                    <a:lnTo>
                      <a:pt x="20" y="219"/>
                    </a:lnTo>
                    <a:lnTo>
                      <a:pt x="23" y="218"/>
                    </a:lnTo>
                    <a:lnTo>
                      <a:pt x="25" y="217"/>
                    </a:lnTo>
                    <a:lnTo>
                      <a:pt x="27" y="216"/>
                    </a:lnTo>
                    <a:lnTo>
                      <a:pt x="29" y="214"/>
                    </a:lnTo>
                    <a:lnTo>
                      <a:pt x="30" y="211"/>
                    </a:lnTo>
                    <a:lnTo>
                      <a:pt x="32" y="208"/>
                    </a:lnTo>
                    <a:lnTo>
                      <a:pt x="34" y="206"/>
                    </a:lnTo>
                    <a:lnTo>
                      <a:pt x="35" y="205"/>
                    </a:lnTo>
                    <a:lnTo>
                      <a:pt x="37" y="204"/>
                    </a:lnTo>
                    <a:lnTo>
                      <a:pt x="39" y="203"/>
                    </a:lnTo>
                    <a:lnTo>
                      <a:pt x="49" y="205"/>
                    </a:lnTo>
                    <a:lnTo>
                      <a:pt x="67" y="220"/>
                    </a:lnTo>
                    <a:lnTo>
                      <a:pt x="73" y="220"/>
                    </a:lnTo>
                    <a:lnTo>
                      <a:pt x="75" y="222"/>
                    </a:lnTo>
                    <a:lnTo>
                      <a:pt x="78" y="223"/>
                    </a:lnTo>
                    <a:lnTo>
                      <a:pt x="82" y="224"/>
                    </a:lnTo>
                    <a:lnTo>
                      <a:pt x="85" y="225"/>
                    </a:lnTo>
                    <a:lnTo>
                      <a:pt x="88" y="229"/>
                    </a:lnTo>
                    <a:lnTo>
                      <a:pt x="92" y="234"/>
                    </a:lnTo>
                    <a:lnTo>
                      <a:pt x="94" y="239"/>
                    </a:lnTo>
                    <a:lnTo>
                      <a:pt x="97" y="245"/>
                    </a:lnTo>
                    <a:lnTo>
                      <a:pt x="99" y="250"/>
                    </a:lnTo>
                    <a:lnTo>
                      <a:pt x="103" y="256"/>
                    </a:lnTo>
                    <a:lnTo>
                      <a:pt x="107" y="259"/>
                    </a:lnTo>
                    <a:lnTo>
                      <a:pt x="113" y="262"/>
                    </a:lnTo>
                    <a:lnTo>
                      <a:pt x="120" y="260"/>
                    </a:lnTo>
                    <a:lnTo>
                      <a:pt x="127" y="260"/>
                    </a:lnTo>
                    <a:lnTo>
                      <a:pt x="135" y="261"/>
                    </a:lnTo>
                    <a:lnTo>
                      <a:pt x="142" y="262"/>
                    </a:lnTo>
                    <a:lnTo>
                      <a:pt x="149" y="262"/>
                    </a:lnTo>
                    <a:lnTo>
                      <a:pt x="156" y="261"/>
                    </a:lnTo>
                    <a:lnTo>
                      <a:pt x="161" y="258"/>
                    </a:lnTo>
                    <a:lnTo>
                      <a:pt x="167" y="253"/>
                    </a:lnTo>
                    <a:lnTo>
                      <a:pt x="168" y="250"/>
                    </a:lnTo>
                    <a:lnTo>
                      <a:pt x="169" y="246"/>
                    </a:lnTo>
                    <a:lnTo>
                      <a:pt x="170" y="244"/>
                    </a:lnTo>
                    <a:lnTo>
                      <a:pt x="170" y="241"/>
                    </a:lnTo>
                    <a:lnTo>
                      <a:pt x="170" y="238"/>
                    </a:lnTo>
                    <a:lnTo>
                      <a:pt x="170" y="235"/>
                    </a:lnTo>
                    <a:lnTo>
                      <a:pt x="170" y="232"/>
                    </a:lnTo>
                    <a:lnTo>
                      <a:pt x="170" y="229"/>
                    </a:lnTo>
                    <a:lnTo>
                      <a:pt x="153" y="197"/>
                    </a:lnTo>
                    <a:lnTo>
                      <a:pt x="153" y="196"/>
                    </a:lnTo>
                    <a:lnTo>
                      <a:pt x="154" y="195"/>
                    </a:lnTo>
                    <a:lnTo>
                      <a:pt x="154" y="194"/>
                    </a:lnTo>
                    <a:lnTo>
                      <a:pt x="154" y="193"/>
                    </a:lnTo>
                    <a:lnTo>
                      <a:pt x="153" y="192"/>
                    </a:lnTo>
                    <a:lnTo>
                      <a:pt x="152" y="192"/>
                    </a:lnTo>
                    <a:lnTo>
                      <a:pt x="152" y="191"/>
                    </a:lnTo>
                    <a:lnTo>
                      <a:pt x="151" y="190"/>
                    </a:lnTo>
                    <a:lnTo>
                      <a:pt x="150" y="176"/>
                    </a:lnTo>
                    <a:lnTo>
                      <a:pt x="166" y="178"/>
                    </a:lnTo>
                    <a:lnTo>
                      <a:pt x="167" y="179"/>
                    </a:lnTo>
                    <a:lnTo>
                      <a:pt x="168" y="180"/>
                    </a:lnTo>
                    <a:lnTo>
                      <a:pt x="169" y="181"/>
                    </a:lnTo>
                    <a:lnTo>
                      <a:pt x="173" y="181"/>
                    </a:lnTo>
                    <a:lnTo>
                      <a:pt x="177" y="182"/>
                    </a:lnTo>
                    <a:lnTo>
                      <a:pt x="182" y="182"/>
                    </a:lnTo>
                    <a:lnTo>
                      <a:pt x="187" y="182"/>
                    </a:lnTo>
                    <a:lnTo>
                      <a:pt x="191" y="182"/>
                    </a:lnTo>
                    <a:lnTo>
                      <a:pt x="196" y="181"/>
                    </a:lnTo>
                    <a:lnTo>
                      <a:pt x="200" y="179"/>
                    </a:lnTo>
                    <a:lnTo>
                      <a:pt x="203" y="176"/>
                    </a:lnTo>
                    <a:lnTo>
                      <a:pt x="205" y="172"/>
                    </a:lnTo>
                    <a:lnTo>
                      <a:pt x="206" y="168"/>
                    </a:lnTo>
                    <a:lnTo>
                      <a:pt x="208" y="165"/>
                    </a:lnTo>
                    <a:lnTo>
                      <a:pt x="211" y="162"/>
                    </a:lnTo>
                    <a:lnTo>
                      <a:pt x="214" y="157"/>
                    </a:lnTo>
                    <a:lnTo>
                      <a:pt x="217" y="151"/>
                    </a:lnTo>
                    <a:lnTo>
                      <a:pt x="220" y="146"/>
                    </a:lnTo>
                    <a:lnTo>
                      <a:pt x="224" y="141"/>
                    </a:lnTo>
                    <a:lnTo>
                      <a:pt x="227" y="136"/>
                    </a:lnTo>
                    <a:lnTo>
                      <a:pt x="231" y="131"/>
                    </a:lnTo>
                    <a:lnTo>
                      <a:pt x="236" y="126"/>
                    </a:lnTo>
                    <a:lnTo>
                      <a:pt x="240" y="122"/>
                    </a:lnTo>
                    <a:lnTo>
                      <a:pt x="244" y="116"/>
                    </a:lnTo>
                    <a:lnTo>
                      <a:pt x="248" y="112"/>
                    </a:lnTo>
                    <a:lnTo>
                      <a:pt x="253" y="106"/>
                    </a:lnTo>
                    <a:lnTo>
                      <a:pt x="257" y="101"/>
                    </a:lnTo>
                    <a:lnTo>
                      <a:pt x="261" y="96"/>
                    </a:lnTo>
                    <a:lnTo>
                      <a:pt x="265" y="91"/>
                    </a:lnTo>
                    <a:lnTo>
                      <a:pt x="269" y="86"/>
                    </a:lnTo>
                    <a:lnTo>
                      <a:pt x="273" y="81"/>
                    </a:lnTo>
                    <a:lnTo>
                      <a:pt x="273" y="80"/>
                    </a:lnTo>
                    <a:lnTo>
                      <a:pt x="274" y="79"/>
                    </a:lnTo>
                    <a:lnTo>
                      <a:pt x="274" y="78"/>
                    </a:lnTo>
                    <a:lnTo>
                      <a:pt x="275" y="78"/>
                    </a:lnTo>
                    <a:lnTo>
                      <a:pt x="275" y="77"/>
                    </a:lnTo>
                    <a:lnTo>
                      <a:pt x="275" y="76"/>
                    </a:lnTo>
                    <a:lnTo>
                      <a:pt x="276" y="76"/>
                    </a:lnTo>
                    <a:lnTo>
                      <a:pt x="277" y="76"/>
                    </a:lnTo>
                    <a:lnTo>
                      <a:pt x="281" y="66"/>
                    </a:lnTo>
                    <a:lnTo>
                      <a:pt x="285" y="58"/>
                    </a:lnTo>
                    <a:lnTo>
                      <a:pt x="292" y="51"/>
                    </a:lnTo>
                    <a:lnTo>
                      <a:pt x="298" y="43"/>
                    </a:lnTo>
                    <a:lnTo>
                      <a:pt x="304" y="37"/>
                    </a:lnTo>
                    <a:lnTo>
                      <a:pt x="310" y="28"/>
                    </a:lnTo>
                    <a:lnTo>
                      <a:pt x="314" y="19"/>
                    </a:lnTo>
                    <a:lnTo>
                      <a:pt x="315" y="9"/>
                    </a:lnTo>
                    <a:lnTo>
                      <a:pt x="317" y="6"/>
                    </a:lnTo>
                    <a:lnTo>
                      <a:pt x="320" y="4"/>
                    </a:lnTo>
                    <a:lnTo>
                      <a:pt x="323" y="2"/>
                    </a:lnTo>
                    <a:lnTo>
                      <a:pt x="326" y="1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65">
                <a:extLst>
                  <a:ext uri="{FF2B5EF4-FFF2-40B4-BE49-F238E27FC236}">
                    <a16:creationId xmlns:a16="http://schemas.microsoft.com/office/drawing/2014/main" id="{05D40D06-1084-1B45-8F14-06208801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844" y="2383345"/>
                <a:ext cx="313236" cy="348041"/>
              </a:xfrm>
              <a:custGeom>
                <a:avLst/>
                <a:gdLst>
                  <a:gd name="T0" fmla="*/ 2147483647 w 226"/>
                  <a:gd name="T1" fmla="*/ 2147483647 h 250"/>
                  <a:gd name="T2" fmla="*/ 2147483647 w 226"/>
                  <a:gd name="T3" fmla="*/ 2147483647 h 250"/>
                  <a:gd name="T4" fmla="*/ 2147483647 w 226"/>
                  <a:gd name="T5" fmla="*/ 2147483647 h 250"/>
                  <a:gd name="T6" fmla="*/ 2147483647 w 226"/>
                  <a:gd name="T7" fmla="*/ 2147483647 h 250"/>
                  <a:gd name="T8" fmla="*/ 2147483647 w 226"/>
                  <a:gd name="T9" fmla="*/ 2147483647 h 250"/>
                  <a:gd name="T10" fmla="*/ 2147483647 w 226"/>
                  <a:gd name="T11" fmla="*/ 2147483647 h 250"/>
                  <a:gd name="T12" fmla="*/ 2147483647 w 226"/>
                  <a:gd name="T13" fmla="*/ 2147483647 h 250"/>
                  <a:gd name="T14" fmla="*/ 2147483647 w 226"/>
                  <a:gd name="T15" fmla="*/ 2147483647 h 250"/>
                  <a:gd name="T16" fmla="*/ 2147483647 w 226"/>
                  <a:gd name="T17" fmla="*/ 2147483647 h 250"/>
                  <a:gd name="T18" fmla="*/ 2147483647 w 226"/>
                  <a:gd name="T19" fmla="*/ 2147483647 h 250"/>
                  <a:gd name="T20" fmla="*/ 2147483647 w 226"/>
                  <a:gd name="T21" fmla="*/ 2147483647 h 250"/>
                  <a:gd name="T22" fmla="*/ 2147483647 w 226"/>
                  <a:gd name="T23" fmla="*/ 2147483647 h 250"/>
                  <a:gd name="T24" fmla="*/ 2147483647 w 226"/>
                  <a:gd name="T25" fmla="*/ 2147483647 h 250"/>
                  <a:gd name="T26" fmla="*/ 2147483647 w 226"/>
                  <a:gd name="T27" fmla="*/ 2147483647 h 250"/>
                  <a:gd name="T28" fmla="*/ 2147483647 w 226"/>
                  <a:gd name="T29" fmla="*/ 2147483647 h 250"/>
                  <a:gd name="T30" fmla="*/ 2147483647 w 226"/>
                  <a:gd name="T31" fmla="*/ 2147483647 h 250"/>
                  <a:gd name="T32" fmla="*/ 2147483647 w 226"/>
                  <a:gd name="T33" fmla="*/ 2147483647 h 250"/>
                  <a:gd name="T34" fmla="*/ 2147483647 w 226"/>
                  <a:gd name="T35" fmla="*/ 2147483647 h 250"/>
                  <a:gd name="T36" fmla="*/ 2147483647 w 226"/>
                  <a:gd name="T37" fmla="*/ 2147483647 h 250"/>
                  <a:gd name="T38" fmla="*/ 2147483647 w 226"/>
                  <a:gd name="T39" fmla="*/ 2147483647 h 250"/>
                  <a:gd name="T40" fmla="*/ 2147483647 w 226"/>
                  <a:gd name="T41" fmla="*/ 2147483647 h 250"/>
                  <a:gd name="T42" fmla="*/ 2147483647 w 226"/>
                  <a:gd name="T43" fmla="*/ 2147483647 h 250"/>
                  <a:gd name="T44" fmla="*/ 2147483647 w 226"/>
                  <a:gd name="T45" fmla="*/ 2147483647 h 250"/>
                  <a:gd name="T46" fmla="*/ 2147483647 w 226"/>
                  <a:gd name="T47" fmla="*/ 2147483647 h 250"/>
                  <a:gd name="T48" fmla="*/ 2147483647 w 226"/>
                  <a:gd name="T49" fmla="*/ 2147483647 h 250"/>
                  <a:gd name="T50" fmla="*/ 2147483647 w 226"/>
                  <a:gd name="T51" fmla="*/ 2147483647 h 250"/>
                  <a:gd name="T52" fmla="*/ 2147483647 w 226"/>
                  <a:gd name="T53" fmla="*/ 2147483647 h 250"/>
                  <a:gd name="T54" fmla="*/ 2147483647 w 226"/>
                  <a:gd name="T55" fmla="*/ 2147483647 h 250"/>
                  <a:gd name="T56" fmla="*/ 2147483647 w 226"/>
                  <a:gd name="T57" fmla="*/ 2147483647 h 250"/>
                  <a:gd name="T58" fmla="*/ 2147483647 w 226"/>
                  <a:gd name="T59" fmla="*/ 2147483647 h 250"/>
                  <a:gd name="T60" fmla="*/ 2147483647 w 226"/>
                  <a:gd name="T61" fmla="*/ 2147483647 h 250"/>
                  <a:gd name="T62" fmla="*/ 2147483647 w 226"/>
                  <a:gd name="T63" fmla="*/ 2147483647 h 250"/>
                  <a:gd name="T64" fmla="*/ 2147483647 w 226"/>
                  <a:gd name="T65" fmla="*/ 2147483647 h 250"/>
                  <a:gd name="T66" fmla="*/ 2147483647 w 226"/>
                  <a:gd name="T67" fmla="*/ 2147483647 h 250"/>
                  <a:gd name="T68" fmla="*/ 2147483647 w 226"/>
                  <a:gd name="T69" fmla="*/ 2147483647 h 250"/>
                  <a:gd name="T70" fmla="*/ 0 w 226"/>
                  <a:gd name="T71" fmla="*/ 2147483647 h 250"/>
                  <a:gd name="T72" fmla="*/ 2147483647 w 226"/>
                  <a:gd name="T73" fmla="*/ 2147483647 h 250"/>
                  <a:gd name="T74" fmla="*/ 2147483647 w 226"/>
                  <a:gd name="T75" fmla="*/ 2147483647 h 250"/>
                  <a:gd name="T76" fmla="*/ 2147483647 w 226"/>
                  <a:gd name="T77" fmla="*/ 2147483647 h 250"/>
                  <a:gd name="T78" fmla="*/ 2147483647 w 226"/>
                  <a:gd name="T79" fmla="*/ 2147483647 h 250"/>
                  <a:gd name="T80" fmla="*/ 2147483647 w 226"/>
                  <a:gd name="T81" fmla="*/ 2147483647 h 250"/>
                  <a:gd name="T82" fmla="*/ 2147483647 w 226"/>
                  <a:gd name="T83" fmla="*/ 2147483647 h 250"/>
                  <a:gd name="T84" fmla="*/ 2147483647 w 226"/>
                  <a:gd name="T85" fmla="*/ 2147483647 h 250"/>
                  <a:gd name="T86" fmla="*/ 2147483647 w 226"/>
                  <a:gd name="T87" fmla="*/ 2147483647 h 250"/>
                  <a:gd name="T88" fmla="*/ 2147483647 w 226"/>
                  <a:gd name="T89" fmla="*/ 2147483647 h 250"/>
                  <a:gd name="T90" fmla="*/ 2147483647 w 226"/>
                  <a:gd name="T91" fmla="*/ 2147483647 h 250"/>
                  <a:gd name="T92" fmla="*/ 2147483647 w 226"/>
                  <a:gd name="T93" fmla="*/ 2147483647 h 250"/>
                  <a:gd name="T94" fmla="*/ 2147483647 w 226"/>
                  <a:gd name="T95" fmla="*/ 2147483647 h 250"/>
                  <a:gd name="T96" fmla="*/ 2147483647 w 226"/>
                  <a:gd name="T97" fmla="*/ 2147483647 h 250"/>
                  <a:gd name="T98" fmla="*/ 2147483647 w 226"/>
                  <a:gd name="T99" fmla="*/ 2147483647 h 250"/>
                  <a:gd name="T100" fmla="*/ 2147483647 w 226"/>
                  <a:gd name="T101" fmla="*/ 2147483647 h 250"/>
                  <a:gd name="T102" fmla="*/ 2147483647 w 226"/>
                  <a:gd name="T103" fmla="*/ 2147483647 h 250"/>
                  <a:gd name="T104" fmla="*/ 2147483647 w 226"/>
                  <a:gd name="T105" fmla="*/ 0 h 2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6"/>
                  <a:gd name="T160" fmla="*/ 0 h 250"/>
                  <a:gd name="T161" fmla="*/ 226 w 226"/>
                  <a:gd name="T162" fmla="*/ 250 h 2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6" h="250">
                    <a:moveTo>
                      <a:pt x="219" y="0"/>
                    </a:moveTo>
                    <a:lnTo>
                      <a:pt x="224" y="2"/>
                    </a:lnTo>
                    <a:lnTo>
                      <a:pt x="225" y="7"/>
                    </a:lnTo>
                    <a:lnTo>
                      <a:pt x="224" y="12"/>
                    </a:lnTo>
                    <a:lnTo>
                      <a:pt x="224" y="16"/>
                    </a:lnTo>
                    <a:lnTo>
                      <a:pt x="222" y="21"/>
                    </a:lnTo>
                    <a:lnTo>
                      <a:pt x="221" y="25"/>
                    </a:lnTo>
                    <a:lnTo>
                      <a:pt x="220" y="30"/>
                    </a:lnTo>
                    <a:lnTo>
                      <a:pt x="219" y="34"/>
                    </a:lnTo>
                    <a:lnTo>
                      <a:pt x="217" y="39"/>
                    </a:lnTo>
                    <a:lnTo>
                      <a:pt x="216" y="44"/>
                    </a:lnTo>
                    <a:lnTo>
                      <a:pt x="215" y="49"/>
                    </a:lnTo>
                    <a:lnTo>
                      <a:pt x="214" y="54"/>
                    </a:lnTo>
                    <a:lnTo>
                      <a:pt x="213" y="59"/>
                    </a:lnTo>
                    <a:lnTo>
                      <a:pt x="213" y="63"/>
                    </a:lnTo>
                    <a:lnTo>
                      <a:pt x="214" y="69"/>
                    </a:lnTo>
                    <a:lnTo>
                      <a:pt x="216" y="74"/>
                    </a:lnTo>
                    <a:lnTo>
                      <a:pt x="218" y="80"/>
                    </a:lnTo>
                    <a:lnTo>
                      <a:pt x="214" y="88"/>
                    </a:lnTo>
                    <a:lnTo>
                      <a:pt x="210" y="96"/>
                    </a:lnTo>
                    <a:lnTo>
                      <a:pt x="206" y="104"/>
                    </a:lnTo>
                    <a:lnTo>
                      <a:pt x="202" y="110"/>
                    </a:lnTo>
                    <a:lnTo>
                      <a:pt x="198" y="117"/>
                    </a:lnTo>
                    <a:lnTo>
                      <a:pt x="194" y="125"/>
                    </a:lnTo>
                    <a:lnTo>
                      <a:pt x="190" y="133"/>
                    </a:lnTo>
                    <a:lnTo>
                      <a:pt x="187" y="141"/>
                    </a:lnTo>
                    <a:lnTo>
                      <a:pt x="186" y="144"/>
                    </a:lnTo>
                    <a:lnTo>
                      <a:pt x="185" y="146"/>
                    </a:lnTo>
                    <a:lnTo>
                      <a:pt x="185" y="150"/>
                    </a:lnTo>
                    <a:lnTo>
                      <a:pt x="185" y="153"/>
                    </a:lnTo>
                    <a:lnTo>
                      <a:pt x="184" y="156"/>
                    </a:lnTo>
                    <a:lnTo>
                      <a:pt x="183" y="159"/>
                    </a:lnTo>
                    <a:lnTo>
                      <a:pt x="183" y="162"/>
                    </a:lnTo>
                    <a:lnTo>
                      <a:pt x="180" y="164"/>
                    </a:lnTo>
                    <a:lnTo>
                      <a:pt x="178" y="168"/>
                    </a:lnTo>
                    <a:lnTo>
                      <a:pt x="177" y="173"/>
                    </a:lnTo>
                    <a:lnTo>
                      <a:pt x="177" y="177"/>
                    </a:lnTo>
                    <a:lnTo>
                      <a:pt x="178" y="181"/>
                    </a:lnTo>
                    <a:lnTo>
                      <a:pt x="179" y="186"/>
                    </a:lnTo>
                    <a:lnTo>
                      <a:pt x="180" y="189"/>
                    </a:lnTo>
                    <a:lnTo>
                      <a:pt x="181" y="194"/>
                    </a:lnTo>
                    <a:lnTo>
                      <a:pt x="182" y="199"/>
                    </a:lnTo>
                    <a:lnTo>
                      <a:pt x="183" y="204"/>
                    </a:lnTo>
                    <a:lnTo>
                      <a:pt x="185" y="208"/>
                    </a:lnTo>
                    <a:lnTo>
                      <a:pt x="186" y="212"/>
                    </a:lnTo>
                    <a:lnTo>
                      <a:pt x="189" y="216"/>
                    </a:lnTo>
                    <a:lnTo>
                      <a:pt x="191" y="221"/>
                    </a:lnTo>
                    <a:lnTo>
                      <a:pt x="192" y="225"/>
                    </a:lnTo>
                    <a:lnTo>
                      <a:pt x="194" y="228"/>
                    </a:lnTo>
                    <a:lnTo>
                      <a:pt x="195" y="233"/>
                    </a:lnTo>
                    <a:lnTo>
                      <a:pt x="194" y="236"/>
                    </a:lnTo>
                    <a:lnTo>
                      <a:pt x="193" y="239"/>
                    </a:lnTo>
                    <a:lnTo>
                      <a:pt x="192" y="241"/>
                    </a:lnTo>
                    <a:lnTo>
                      <a:pt x="190" y="243"/>
                    </a:lnTo>
                    <a:lnTo>
                      <a:pt x="188" y="245"/>
                    </a:lnTo>
                    <a:lnTo>
                      <a:pt x="186" y="247"/>
                    </a:lnTo>
                    <a:lnTo>
                      <a:pt x="184" y="248"/>
                    </a:lnTo>
                    <a:lnTo>
                      <a:pt x="182" y="249"/>
                    </a:lnTo>
                    <a:lnTo>
                      <a:pt x="176" y="247"/>
                    </a:lnTo>
                    <a:lnTo>
                      <a:pt x="172" y="246"/>
                    </a:lnTo>
                    <a:lnTo>
                      <a:pt x="167" y="246"/>
                    </a:lnTo>
                    <a:lnTo>
                      <a:pt x="162" y="246"/>
                    </a:lnTo>
                    <a:lnTo>
                      <a:pt x="157" y="247"/>
                    </a:lnTo>
                    <a:lnTo>
                      <a:pt x="152" y="247"/>
                    </a:lnTo>
                    <a:lnTo>
                      <a:pt x="146" y="247"/>
                    </a:lnTo>
                    <a:lnTo>
                      <a:pt x="141" y="246"/>
                    </a:lnTo>
                    <a:lnTo>
                      <a:pt x="138" y="243"/>
                    </a:lnTo>
                    <a:lnTo>
                      <a:pt x="136" y="239"/>
                    </a:lnTo>
                    <a:lnTo>
                      <a:pt x="135" y="234"/>
                    </a:lnTo>
                    <a:lnTo>
                      <a:pt x="134" y="229"/>
                    </a:lnTo>
                    <a:lnTo>
                      <a:pt x="132" y="225"/>
                    </a:lnTo>
                    <a:lnTo>
                      <a:pt x="131" y="221"/>
                    </a:lnTo>
                    <a:lnTo>
                      <a:pt x="128" y="217"/>
                    </a:lnTo>
                    <a:lnTo>
                      <a:pt x="123" y="214"/>
                    </a:lnTo>
                    <a:lnTo>
                      <a:pt x="116" y="212"/>
                    </a:lnTo>
                    <a:lnTo>
                      <a:pt x="109" y="209"/>
                    </a:lnTo>
                    <a:lnTo>
                      <a:pt x="103" y="204"/>
                    </a:lnTo>
                    <a:lnTo>
                      <a:pt x="97" y="200"/>
                    </a:lnTo>
                    <a:lnTo>
                      <a:pt x="93" y="195"/>
                    </a:lnTo>
                    <a:lnTo>
                      <a:pt x="88" y="191"/>
                    </a:lnTo>
                    <a:lnTo>
                      <a:pt x="82" y="187"/>
                    </a:lnTo>
                    <a:lnTo>
                      <a:pt x="76" y="184"/>
                    </a:lnTo>
                    <a:lnTo>
                      <a:pt x="71" y="187"/>
                    </a:lnTo>
                    <a:lnTo>
                      <a:pt x="67" y="190"/>
                    </a:lnTo>
                    <a:lnTo>
                      <a:pt x="62" y="193"/>
                    </a:lnTo>
                    <a:lnTo>
                      <a:pt x="58" y="198"/>
                    </a:lnTo>
                    <a:lnTo>
                      <a:pt x="54" y="202"/>
                    </a:lnTo>
                    <a:lnTo>
                      <a:pt x="49" y="205"/>
                    </a:lnTo>
                    <a:lnTo>
                      <a:pt x="44" y="208"/>
                    </a:lnTo>
                    <a:lnTo>
                      <a:pt x="39" y="210"/>
                    </a:lnTo>
                    <a:lnTo>
                      <a:pt x="37" y="211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3" y="212"/>
                    </a:lnTo>
                    <a:lnTo>
                      <a:pt x="31" y="211"/>
                    </a:lnTo>
                    <a:lnTo>
                      <a:pt x="29" y="209"/>
                    </a:lnTo>
                    <a:lnTo>
                      <a:pt x="27" y="208"/>
                    </a:lnTo>
                    <a:lnTo>
                      <a:pt x="24" y="207"/>
                    </a:lnTo>
                    <a:lnTo>
                      <a:pt x="21" y="203"/>
                    </a:lnTo>
                    <a:lnTo>
                      <a:pt x="19" y="199"/>
                    </a:lnTo>
                    <a:lnTo>
                      <a:pt x="16" y="194"/>
                    </a:lnTo>
                    <a:lnTo>
                      <a:pt x="13" y="189"/>
                    </a:lnTo>
                    <a:lnTo>
                      <a:pt x="11" y="185"/>
                    </a:lnTo>
                    <a:lnTo>
                      <a:pt x="8" y="180"/>
                    </a:lnTo>
                    <a:lnTo>
                      <a:pt x="5" y="175"/>
                    </a:lnTo>
                    <a:lnTo>
                      <a:pt x="2" y="171"/>
                    </a:lnTo>
                    <a:lnTo>
                      <a:pt x="0" y="165"/>
                    </a:lnTo>
                    <a:lnTo>
                      <a:pt x="0" y="159"/>
                    </a:lnTo>
                    <a:lnTo>
                      <a:pt x="0" y="153"/>
                    </a:lnTo>
                    <a:lnTo>
                      <a:pt x="2" y="147"/>
                    </a:lnTo>
                    <a:lnTo>
                      <a:pt x="3" y="142"/>
                    </a:lnTo>
                    <a:lnTo>
                      <a:pt x="5" y="136"/>
                    </a:lnTo>
                    <a:lnTo>
                      <a:pt x="8" y="131"/>
                    </a:lnTo>
                    <a:lnTo>
                      <a:pt x="10" y="126"/>
                    </a:lnTo>
                    <a:lnTo>
                      <a:pt x="18" y="119"/>
                    </a:lnTo>
                    <a:lnTo>
                      <a:pt x="25" y="114"/>
                    </a:lnTo>
                    <a:lnTo>
                      <a:pt x="33" y="108"/>
                    </a:lnTo>
                    <a:lnTo>
                      <a:pt x="41" y="104"/>
                    </a:lnTo>
                    <a:lnTo>
                      <a:pt x="50" y="98"/>
                    </a:lnTo>
                    <a:lnTo>
                      <a:pt x="56" y="91"/>
                    </a:lnTo>
                    <a:lnTo>
                      <a:pt x="62" y="83"/>
                    </a:lnTo>
                    <a:lnTo>
                      <a:pt x="68" y="74"/>
                    </a:lnTo>
                    <a:lnTo>
                      <a:pt x="71" y="72"/>
                    </a:lnTo>
                    <a:lnTo>
                      <a:pt x="74" y="70"/>
                    </a:lnTo>
                    <a:lnTo>
                      <a:pt x="77" y="69"/>
                    </a:lnTo>
                    <a:lnTo>
                      <a:pt x="80" y="67"/>
                    </a:lnTo>
                    <a:lnTo>
                      <a:pt x="86" y="66"/>
                    </a:lnTo>
                    <a:lnTo>
                      <a:pt x="91" y="65"/>
                    </a:lnTo>
                    <a:lnTo>
                      <a:pt x="96" y="63"/>
                    </a:lnTo>
                    <a:lnTo>
                      <a:pt x="102" y="62"/>
                    </a:lnTo>
                    <a:lnTo>
                      <a:pt x="108" y="61"/>
                    </a:lnTo>
                    <a:lnTo>
                      <a:pt x="114" y="60"/>
                    </a:lnTo>
                    <a:lnTo>
                      <a:pt x="118" y="56"/>
                    </a:lnTo>
                    <a:lnTo>
                      <a:pt x="123" y="52"/>
                    </a:lnTo>
                    <a:lnTo>
                      <a:pt x="125" y="50"/>
                    </a:lnTo>
                    <a:lnTo>
                      <a:pt x="126" y="47"/>
                    </a:lnTo>
                    <a:lnTo>
                      <a:pt x="128" y="44"/>
                    </a:lnTo>
                    <a:lnTo>
                      <a:pt x="129" y="41"/>
                    </a:lnTo>
                    <a:lnTo>
                      <a:pt x="131" y="38"/>
                    </a:lnTo>
                    <a:lnTo>
                      <a:pt x="132" y="35"/>
                    </a:lnTo>
                    <a:lnTo>
                      <a:pt x="135" y="33"/>
                    </a:lnTo>
                    <a:lnTo>
                      <a:pt x="138" y="31"/>
                    </a:lnTo>
                    <a:lnTo>
                      <a:pt x="142" y="29"/>
                    </a:lnTo>
                    <a:lnTo>
                      <a:pt x="146" y="27"/>
                    </a:lnTo>
                    <a:lnTo>
                      <a:pt x="151" y="25"/>
                    </a:lnTo>
                    <a:lnTo>
                      <a:pt x="156" y="24"/>
                    </a:lnTo>
                    <a:lnTo>
                      <a:pt x="161" y="23"/>
                    </a:lnTo>
                    <a:lnTo>
                      <a:pt x="165" y="22"/>
                    </a:lnTo>
                    <a:lnTo>
                      <a:pt x="170" y="22"/>
                    </a:lnTo>
                    <a:lnTo>
                      <a:pt x="174" y="22"/>
                    </a:lnTo>
                    <a:lnTo>
                      <a:pt x="181" y="20"/>
                    </a:lnTo>
                    <a:lnTo>
                      <a:pt x="187" y="17"/>
                    </a:lnTo>
                    <a:lnTo>
                      <a:pt x="192" y="15"/>
                    </a:lnTo>
                    <a:lnTo>
                      <a:pt x="198" y="12"/>
                    </a:lnTo>
                    <a:lnTo>
                      <a:pt x="203" y="9"/>
                    </a:lnTo>
                    <a:lnTo>
                      <a:pt x="207" y="6"/>
                    </a:lnTo>
                    <a:lnTo>
                      <a:pt x="212" y="3"/>
                    </a:lnTo>
                    <a:lnTo>
                      <a:pt x="218" y="0"/>
                    </a:lnTo>
                    <a:lnTo>
                      <a:pt x="219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66">
                <a:extLst>
                  <a:ext uri="{FF2B5EF4-FFF2-40B4-BE49-F238E27FC236}">
                    <a16:creationId xmlns:a16="http://schemas.microsoft.com/office/drawing/2014/main" id="{4799734F-0590-024B-AF98-9454B7557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936" y="2465482"/>
                <a:ext cx="918828" cy="739239"/>
              </a:xfrm>
              <a:custGeom>
                <a:avLst/>
                <a:gdLst>
                  <a:gd name="T0" fmla="*/ 0 w 660"/>
                  <a:gd name="T1" fmla="*/ 2147483647 h 531"/>
                  <a:gd name="T2" fmla="*/ 2147483647 w 660"/>
                  <a:gd name="T3" fmla="*/ 2147483647 h 531"/>
                  <a:gd name="T4" fmla="*/ 2147483647 w 660"/>
                  <a:gd name="T5" fmla="*/ 2147483647 h 531"/>
                  <a:gd name="T6" fmla="*/ 2147483647 w 660"/>
                  <a:gd name="T7" fmla="*/ 2147483647 h 531"/>
                  <a:gd name="T8" fmla="*/ 2147483647 w 660"/>
                  <a:gd name="T9" fmla="*/ 2147483647 h 531"/>
                  <a:gd name="T10" fmla="*/ 2147483647 w 660"/>
                  <a:gd name="T11" fmla="*/ 2147483647 h 531"/>
                  <a:gd name="T12" fmla="*/ 2147483647 w 660"/>
                  <a:gd name="T13" fmla="*/ 2147483647 h 531"/>
                  <a:gd name="T14" fmla="*/ 2147483647 w 660"/>
                  <a:gd name="T15" fmla="*/ 2147483647 h 531"/>
                  <a:gd name="T16" fmla="*/ 2147483647 w 660"/>
                  <a:gd name="T17" fmla="*/ 2147483647 h 531"/>
                  <a:gd name="T18" fmla="*/ 2147483647 w 660"/>
                  <a:gd name="T19" fmla="*/ 2147483647 h 531"/>
                  <a:gd name="T20" fmla="*/ 2147483647 w 660"/>
                  <a:gd name="T21" fmla="*/ 2147483647 h 531"/>
                  <a:gd name="T22" fmla="*/ 2147483647 w 660"/>
                  <a:gd name="T23" fmla="*/ 2147483647 h 531"/>
                  <a:gd name="T24" fmla="*/ 2147483647 w 660"/>
                  <a:gd name="T25" fmla="*/ 2147483647 h 531"/>
                  <a:gd name="T26" fmla="*/ 2147483647 w 660"/>
                  <a:gd name="T27" fmla="*/ 2147483647 h 531"/>
                  <a:gd name="T28" fmla="*/ 2147483647 w 660"/>
                  <a:gd name="T29" fmla="*/ 2147483647 h 531"/>
                  <a:gd name="T30" fmla="*/ 2147483647 w 660"/>
                  <a:gd name="T31" fmla="*/ 0 h 531"/>
                  <a:gd name="T32" fmla="*/ 2147483647 w 660"/>
                  <a:gd name="T33" fmla="*/ 2147483647 h 531"/>
                  <a:gd name="T34" fmla="*/ 2147483647 w 660"/>
                  <a:gd name="T35" fmla="*/ 2147483647 h 531"/>
                  <a:gd name="T36" fmla="*/ 2147483647 w 660"/>
                  <a:gd name="T37" fmla="*/ 2147483647 h 531"/>
                  <a:gd name="T38" fmla="*/ 2147483647 w 660"/>
                  <a:gd name="T39" fmla="*/ 2147483647 h 531"/>
                  <a:gd name="T40" fmla="*/ 2147483647 w 660"/>
                  <a:gd name="T41" fmla="*/ 2147483647 h 531"/>
                  <a:gd name="T42" fmla="*/ 2147483647 w 660"/>
                  <a:gd name="T43" fmla="*/ 2147483647 h 531"/>
                  <a:gd name="T44" fmla="*/ 2147483647 w 660"/>
                  <a:gd name="T45" fmla="*/ 2147483647 h 531"/>
                  <a:gd name="T46" fmla="*/ 2147483647 w 660"/>
                  <a:gd name="T47" fmla="*/ 2147483647 h 531"/>
                  <a:gd name="T48" fmla="*/ 2147483647 w 660"/>
                  <a:gd name="T49" fmla="*/ 2147483647 h 531"/>
                  <a:gd name="T50" fmla="*/ 2147483647 w 660"/>
                  <a:gd name="T51" fmla="*/ 2147483647 h 531"/>
                  <a:gd name="T52" fmla="*/ 2147483647 w 660"/>
                  <a:gd name="T53" fmla="*/ 2147483647 h 531"/>
                  <a:gd name="T54" fmla="*/ 2147483647 w 660"/>
                  <a:gd name="T55" fmla="*/ 2147483647 h 531"/>
                  <a:gd name="T56" fmla="*/ 2147483647 w 660"/>
                  <a:gd name="T57" fmla="*/ 2147483647 h 531"/>
                  <a:gd name="T58" fmla="*/ 2147483647 w 660"/>
                  <a:gd name="T59" fmla="*/ 2147483647 h 531"/>
                  <a:gd name="T60" fmla="*/ 2147483647 w 660"/>
                  <a:gd name="T61" fmla="*/ 2147483647 h 531"/>
                  <a:gd name="T62" fmla="*/ 2147483647 w 660"/>
                  <a:gd name="T63" fmla="*/ 2147483647 h 531"/>
                  <a:gd name="T64" fmla="*/ 2147483647 w 660"/>
                  <a:gd name="T65" fmla="*/ 2147483647 h 531"/>
                  <a:gd name="T66" fmla="*/ 2147483647 w 660"/>
                  <a:gd name="T67" fmla="*/ 2147483647 h 531"/>
                  <a:gd name="T68" fmla="*/ 2147483647 w 660"/>
                  <a:gd name="T69" fmla="*/ 2147483647 h 531"/>
                  <a:gd name="T70" fmla="*/ 2147483647 w 660"/>
                  <a:gd name="T71" fmla="*/ 2147483647 h 531"/>
                  <a:gd name="T72" fmla="*/ 2147483647 w 660"/>
                  <a:gd name="T73" fmla="*/ 2147483647 h 531"/>
                  <a:gd name="T74" fmla="*/ 2147483647 w 660"/>
                  <a:gd name="T75" fmla="*/ 2147483647 h 531"/>
                  <a:gd name="T76" fmla="*/ 2147483647 w 660"/>
                  <a:gd name="T77" fmla="*/ 2147483647 h 531"/>
                  <a:gd name="T78" fmla="*/ 2147483647 w 660"/>
                  <a:gd name="T79" fmla="*/ 2147483647 h 531"/>
                  <a:gd name="T80" fmla="*/ 2147483647 w 660"/>
                  <a:gd name="T81" fmla="*/ 2147483647 h 531"/>
                  <a:gd name="T82" fmla="*/ 2147483647 w 660"/>
                  <a:gd name="T83" fmla="*/ 2147483647 h 531"/>
                  <a:gd name="T84" fmla="*/ 2147483647 w 660"/>
                  <a:gd name="T85" fmla="*/ 2147483647 h 531"/>
                  <a:gd name="T86" fmla="*/ 2147483647 w 660"/>
                  <a:gd name="T87" fmla="*/ 2147483647 h 531"/>
                  <a:gd name="T88" fmla="*/ 2147483647 w 660"/>
                  <a:gd name="T89" fmla="*/ 2147483647 h 531"/>
                  <a:gd name="T90" fmla="*/ 2147483647 w 660"/>
                  <a:gd name="T91" fmla="*/ 2147483647 h 531"/>
                  <a:gd name="T92" fmla="*/ 2147483647 w 660"/>
                  <a:gd name="T93" fmla="*/ 2147483647 h 531"/>
                  <a:gd name="T94" fmla="*/ 2147483647 w 660"/>
                  <a:gd name="T95" fmla="*/ 2147483647 h 531"/>
                  <a:gd name="T96" fmla="*/ 2147483647 w 660"/>
                  <a:gd name="T97" fmla="*/ 2147483647 h 531"/>
                  <a:gd name="T98" fmla="*/ 2147483647 w 660"/>
                  <a:gd name="T99" fmla="*/ 2147483647 h 531"/>
                  <a:gd name="T100" fmla="*/ 2147483647 w 660"/>
                  <a:gd name="T101" fmla="*/ 2147483647 h 531"/>
                  <a:gd name="T102" fmla="*/ 2147483647 w 660"/>
                  <a:gd name="T103" fmla="*/ 2147483647 h 531"/>
                  <a:gd name="T104" fmla="*/ 2147483647 w 660"/>
                  <a:gd name="T105" fmla="*/ 2147483647 h 531"/>
                  <a:gd name="T106" fmla="*/ 2147483647 w 660"/>
                  <a:gd name="T107" fmla="*/ 2147483647 h 531"/>
                  <a:gd name="T108" fmla="*/ 2147483647 w 660"/>
                  <a:gd name="T109" fmla="*/ 2147483647 h 531"/>
                  <a:gd name="T110" fmla="*/ 2147483647 w 660"/>
                  <a:gd name="T111" fmla="*/ 2147483647 h 531"/>
                  <a:gd name="T112" fmla="*/ 2147483647 w 660"/>
                  <a:gd name="T113" fmla="*/ 2147483647 h 531"/>
                  <a:gd name="T114" fmla="*/ 2147483647 w 660"/>
                  <a:gd name="T115" fmla="*/ 2147483647 h 531"/>
                  <a:gd name="T116" fmla="*/ 2147483647 w 660"/>
                  <a:gd name="T117" fmla="*/ 2147483647 h 531"/>
                  <a:gd name="T118" fmla="*/ 2147483647 w 660"/>
                  <a:gd name="T119" fmla="*/ 2147483647 h 531"/>
                  <a:gd name="T120" fmla="*/ 2147483647 w 660"/>
                  <a:gd name="T121" fmla="*/ 2147483647 h 531"/>
                  <a:gd name="T122" fmla="*/ 2147483647 w 660"/>
                  <a:gd name="T123" fmla="*/ 2147483647 h 5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60"/>
                  <a:gd name="T187" fmla="*/ 0 h 531"/>
                  <a:gd name="T188" fmla="*/ 660 w 660"/>
                  <a:gd name="T189" fmla="*/ 531 h 5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60" h="531">
                    <a:moveTo>
                      <a:pt x="23" y="530"/>
                    </a:moveTo>
                    <a:lnTo>
                      <a:pt x="14" y="520"/>
                    </a:lnTo>
                    <a:lnTo>
                      <a:pt x="7" y="511"/>
                    </a:lnTo>
                    <a:lnTo>
                      <a:pt x="2" y="502"/>
                    </a:lnTo>
                    <a:lnTo>
                      <a:pt x="0" y="494"/>
                    </a:lnTo>
                    <a:lnTo>
                      <a:pt x="0" y="486"/>
                    </a:lnTo>
                    <a:lnTo>
                      <a:pt x="1" y="479"/>
                    </a:lnTo>
                    <a:lnTo>
                      <a:pt x="4" y="472"/>
                    </a:lnTo>
                    <a:lnTo>
                      <a:pt x="7" y="465"/>
                    </a:lnTo>
                    <a:lnTo>
                      <a:pt x="11" y="457"/>
                    </a:lnTo>
                    <a:lnTo>
                      <a:pt x="17" y="449"/>
                    </a:lnTo>
                    <a:lnTo>
                      <a:pt x="22" y="441"/>
                    </a:lnTo>
                    <a:lnTo>
                      <a:pt x="27" y="432"/>
                    </a:lnTo>
                    <a:lnTo>
                      <a:pt x="31" y="423"/>
                    </a:lnTo>
                    <a:lnTo>
                      <a:pt x="34" y="414"/>
                    </a:lnTo>
                    <a:lnTo>
                      <a:pt x="36" y="405"/>
                    </a:lnTo>
                    <a:lnTo>
                      <a:pt x="35" y="396"/>
                    </a:lnTo>
                    <a:lnTo>
                      <a:pt x="33" y="390"/>
                    </a:lnTo>
                    <a:lnTo>
                      <a:pt x="31" y="385"/>
                    </a:lnTo>
                    <a:lnTo>
                      <a:pt x="30" y="379"/>
                    </a:lnTo>
                    <a:lnTo>
                      <a:pt x="29" y="374"/>
                    </a:lnTo>
                    <a:lnTo>
                      <a:pt x="28" y="369"/>
                    </a:lnTo>
                    <a:lnTo>
                      <a:pt x="28" y="364"/>
                    </a:lnTo>
                    <a:lnTo>
                      <a:pt x="27" y="358"/>
                    </a:lnTo>
                    <a:lnTo>
                      <a:pt x="27" y="353"/>
                    </a:lnTo>
                    <a:lnTo>
                      <a:pt x="28" y="346"/>
                    </a:lnTo>
                    <a:lnTo>
                      <a:pt x="29" y="339"/>
                    </a:lnTo>
                    <a:lnTo>
                      <a:pt x="30" y="332"/>
                    </a:lnTo>
                    <a:lnTo>
                      <a:pt x="32" y="325"/>
                    </a:lnTo>
                    <a:lnTo>
                      <a:pt x="34" y="320"/>
                    </a:lnTo>
                    <a:lnTo>
                      <a:pt x="37" y="314"/>
                    </a:lnTo>
                    <a:lnTo>
                      <a:pt x="40" y="309"/>
                    </a:lnTo>
                    <a:lnTo>
                      <a:pt x="44" y="305"/>
                    </a:lnTo>
                    <a:lnTo>
                      <a:pt x="44" y="304"/>
                    </a:lnTo>
                    <a:lnTo>
                      <a:pt x="44" y="303"/>
                    </a:lnTo>
                    <a:lnTo>
                      <a:pt x="44" y="302"/>
                    </a:lnTo>
                    <a:lnTo>
                      <a:pt x="44" y="300"/>
                    </a:lnTo>
                    <a:lnTo>
                      <a:pt x="46" y="296"/>
                    </a:lnTo>
                    <a:lnTo>
                      <a:pt x="47" y="291"/>
                    </a:lnTo>
                    <a:lnTo>
                      <a:pt x="49" y="286"/>
                    </a:lnTo>
                    <a:lnTo>
                      <a:pt x="51" y="280"/>
                    </a:lnTo>
                    <a:lnTo>
                      <a:pt x="53" y="274"/>
                    </a:lnTo>
                    <a:lnTo>
                      <a:pt x="54" y="268"/>
                    </a:lnTo>
                    <a:lnTo>
                      <a:pt x="55" y="263"/>
                    </a:lnTo>
                    <a:lnTo>
                      <a:pt x="54" y="257"/>
                    </a:lnTo>
                    <a:lnTo>
                      <a:pt x="51" y="249"/>
                    </a:lnTo>
                    <a:lnTo>
                      <a:pt x="49" y="241"/>
                    </a:lnTo>
                    <a:lnTo>
                      <a:pt x="47" y="234"/>
                    </a:lnTo>
                    <a:lnTo>
                      <a:pt x="47" y="227"/>
                    </a:lnTo>
                    <a:lnTo>
                      <a:pt x="47" y="221"/>
                    </a:lnTo>
                    <a:lnTo>
                      <a:pt x="49" y="214"/>
                    </a:lnTo>
                    <a:lnTo>
                      <a:pt x="53" y="208"/>
                    </a:lnTo>
                    <a:lnTo>
                      <a:pt x="57" y="201"/>
                    </a:lnTo>
                    <a:lnTo>
                      <a:pt x="62" y="198"/>
                    </a:lnTo>
                    <a:lnTo>
                      <a:pt x="66" y="194"/>
                    </a:lnTo>
                    <a:lnTo>
                      <a:pt x="70" y="190"/>
                    </a:lnTo>
                    <a:lnTo>
                      <a:pt x="73" y="185"/>
                    </a:lnTo>
                    <a:lnTo>
                      <a:pt x="76" y="180"/>
                    </a:lnTo>
                    <a:lnTo>
                      <a:pt x="78" y="175"/>
                    </a:lnTo>
                    <a:lnTo>
                      <a:pt x="81" y="170"/>
                    </a:lnTo>
                    <a:lnTo>
                      <a:pt x="83" y="165"/>
                    </a:lnTo>
                    <a:lnTo>
                      <a:pt x="85" y="160"/>
                    </a:lnTo>
                    <a:lnTo>
                      <a:pt x="87" y="154"/>
                    </a:lnTo>
                    <a:lnTo>
                      <a:pt x="89" y="149"/>
                    </a:lnTo>
                    <a:lnTo>
                      <a:pt x="92" y="144"/>
                    </a:lnTo>
                    <a:lnTo>
                      <a:pt x="94" y="139"/>
                    </a:lnTo>
                    <a:lnTo>
                      <a:pt x="97" y="134"/>
                    </a:lnTo>
                    <a:lnTo>
                      <a:pt x="100" y="130"/>
                    </a:lnTo>
                    <a:lnTo>
                      <a:pt x="104" y="126"/>
                    </a:lnTo>
                    <a:lnTo>
                      <a:pt x="106" y="116"/>
                    </a:lnTo>
                    <a:lnTo>
                      <a:pt x="110" y="106"/>
                    </a:lnTo>
                    <a:lnTo>
                      <a:pt x="115" y="97"/>
                    </a:lnTo>
                    <a:lnTo>
                      <a:pt x="120" y="89"/>
                    </a:lnTo>
                    <a:lnTo>
                      <a:pt x="126" y="82"/>
                    </a:lnTo>
                    <a:lnTo>
                      <a:pt x="133" y="76"/>
                    </a:lnTo>
                    <a:lnTo>
                      <a:pt x="140" y="70"/>
                    </a:lnTo>
                    <a:lnTo>
                      <a:pt x="149" y="64"/>
                    </a:lnTo>
                    <a:lnTo>
                      <a:pt x="152" y="56"/>
                    </a:lnTo>
                    <a:lnTo>
                      <a:pt x="154" y="47"/>
                    </a:lnTo>
                    <a:lnTo>
                      <a:pt x="156" y="39"/>
                    </a:lnTo>
                    <a:lnTo>
                      <a:pt x="159" y="32"/>
                    </a:lnTo>
                    <a:lnTo>
                      <a:pt x="162" y="24"/>
                    </a:lnTo>
                    <a:lnTo>
                      <a:pt x="165" y="18"/>
                    </a:lnTo>
                    <a:lnTo>
                      <a:pt x="171" y="12"/>
                    </a:lnTo>
                    <a:lnTo>
                      <a:pt x="177" y="7"/>
                    </a:lnTo>
                    <a:lnTo>
                      <a:pt x="180" y="6"/>
                    </a:lnTo>
                    <a:lnTo>
                      <a:pt x="181" y="5"/>
                    </a:lnTo>
                    <a:lnTo>
                      <a:pt x="183" y="4"/>
                    </a:lnTo>
                    <a:lnTo>
                      <a:pt x="185" y="3"/>
                    </a:lnTo>
                    <a:lnTo>
                      <a:pt x="187" y="2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201" y="1"/>
                    </a:lnTo>
                    <a:lnTo>
                      <a:pt x="206" y="2"/>
                    </a:lnTo>
                    <a:lnTo>
                      <a:pt x="211" y="4"/>
                    </a:lnTo>
                    <a:lnTo>
                      <a:pt x="217" y="5"/>
                    </a:lnTo>
                    <a:lnTo>
                      <a:pt x="222" y="7"/>
                    </a:lnTo>
                    <a:lnTo>
                      <a:pt x="228" y="9"/>
                    </a:lnTo>
                    <a:lnTo>
                      <a:pt x="233" y="11"/>
                    </a:lnTo>
                    <a:lnTo>
                      <a:pt x="239" y="12"/>
                    </a:lnTo>
                    <a:lnTo>
                      <a:pt x="245" y="14"/>
                    </a:lnTo>
                    <a:lnTo>
                      <a:pt x="250" y="16"/>
                    </a:lnTo>
                    <a:lnTo>
                      <a:pt x="256" y="17"/>
                    </a:lnTo>
                    <a:lnTo>
                      <a:pt x="262" y="18"/>
                    </a:lnTo>
                    <a:lnTo>
                      <a:pt x="268" y="18"/>
                    </a:lnTo>
                    <a:lnTo>
                      <a:pt x="273" y="19"/>
                    </a:lnTo>
                    <a:lnTo>
                      <a:pt x="278" y="18"/>
                    </a:lnTo>
                    <a:lnTo>
                      <a:pt x="284" y="17"/>
                    </a:lnTo>
                    <a:lnTo>
                      <a:pt x="286" y="18"/>
                    </a:lnTo>
                    <a:lnTo>
                      <a:pt x="288" y="18"/>
                    </a:lnTo>
                    <a:lnTo>
                      <a:pt x="290" y="19"/>
                    </a:lnTo>
                    <a:lnTo>
                      <a:pt x="291" y="19"/>
                    </a:lnTo>
                    <a:lnTo>
                      <a:pt x="296" y="22"/>
                    </a:lnTo>
                    <a:lnTo>
                      <a:pt x="299" y="26"/>
                    </a:lnTo>
                    <a:lnTo>
                      <a:pt x="304" y="29"/>
                    </a:lnTo>
                    <a:lnTo>
                      <a:pt x="308" y="32"/>
                    </a:lnTo>
                    <a:lnTo>
                      <a:pt x="313" y="36"/>
                    </a:lnTo>
                    <a:lnTo>
                      <a:pt x="318" y="39"/>
                    </a:lnTo>
                    <a:lnTo>
                      <a:pt x="323" y="41"/>
                    </a:lnTo>
                    <a:lnTo>
                      <a:pt x="328" y="44"/>
                    </a:lnTo>
                    <a:lnTo>
                      <a:pt x="333" y="46"/>
                    </a:lnTo>
                    <a:lnTo>
                      <a:pt x="338" y="48"/>
                    </a:lnTo>
                    <a:lnTo>
                      <a:pt x="344" y="49"/>
                    </a:lnTo>
                    <a:lnTo>
                      <a:pt x="349" y="50"/>
                    </a:lnTo>
                    <a:lnTo>
                      <a:pt x="355" y="51"/>
                    </a:lnTo>
                    <a:lnTo>
                      <a:pt x="361" y="51"/>
                    </a:lnTo>
                    <a:lnTo>
                      <a:pt x="366" y="51"/>
                    </a:lnTo>
                    <a:lnTo>
                      <a:pt x="373" y="50"/>
                    </a:lnTo>
                    <a:lnTo>
                      <a:pt x="375" y="49"/>
                    </a:lnTo>
                    <a:lnTo>
                      <a:pt x="377" y="48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2" y="47"/>
                    </a:lnTo>
                    <a:lnTo>
                      <a:pt x="384" y="47"/>
                    </a:lnTo>
                    <a:lnTo>
                      <a:pt x="385" y="47"/>
                    </a:lnTo>
                    <a:lnTo>
                      <a:pt x="387" y="46"/>
                    </a:lnTo>
                    <a:lnTo>
                      <a:pt x="390" y="44"/>
                    </a:lnTo>
                    <a:lnTo>
                      <a:pt x="393" y="41"/>
                    </a:lnTo>
                    <a:lnTo>
                      <a:pt x="395" y="39"/>
                    </a:lnTo>
                    <a:lnTo>
                      <a:pt x="399" y="35"/>
                    </a:lnTo>
                    <a:lnTo>
                      <a:pt x="402" y="35"/>
                    </a:lnTo>
                    <a:lnTo>
                      <a:pt x="405" y="35"/>
                    </a:lnTo>
                    <a:lnTo>
                      <a:pt x="408" y="36"/>
                    </a:lnTo>
                    <a:lnTo>
                      <a:pt x="411" y="38"/>
                    </a:lnTo>
                    <a:lnTo>
                      <a:pt x="414" y="39"/>
                    </a:lnTo>
                    <a:lnTo>
                      <a:pt x="417" y="40"/>
                    </a:lnTo>
                    <a:lnTo>
                      <a:pt x="420" y="41"/>
                    </a:lnTo>
                    <a:lnTo>
                      <a:pt x="423" y="41"/>
                    </a:lnTo>
                    <a:lnTo>
                      <a:pt x="429" y="43"/>
                    </a:lnTo>
                    <a:lnTo>
                      <a:pt x="434" y="44"/>
                    </a:lnTo>
                    <a:lnTo>
                      <a:pt x="440" y="46"/>
                    </a:lnTo>
                    <a:lnTo>
                      <a:pt x="446" y="48"/>
                    </a:lnTo>
                    <a:lnTo>
                      <a:pt x="452" y="50"/>
                    </a:lnTo>
                    <a:lnTo>
                      <a:pt x="458" y="52"/>
                    </a:lnTo>
                    <a:lnTo>
                      <a:pt x="463" y="54"/>
                    </a:lnTo>
                    <a:lnTo>
                      <a:pt x="470" y="55"/>
                    </a:lnTo>
                    <a:lnTo>
                      <a:pt x="476" y="57"/>
                    </a:lnTo>
                    <a:lnTo>
                      <a:pt x="481" y="58"/>
                    </a:lnTo>
                    <a:lnTo>
                      <a:pt x="487" y="58"/>
                    </a:lnTo>
                    <a:lnTo>
                      <a:pt x="493" y="58"/>
                    </a:lnTo>
                    <a:lnTo>
                      <a:pt x="498" y="57"/>
                    </a:lnTo>
                    <a:lnTo>
                      <a:pt x="503" y="56"/>
                    </a:lnTo>
                    <a:lnTo>
                      <a:pt x="509" y="54"/>
                    </a:lnTo>
                    <a:lnTo>
                      <a:pt x="514" y="53"/>
                    </a:lnTo>
                    <a:lnTo>
                      <a:pt x="519" y="51"/>
                    </a:lnTo>
                    <a:lnTo>
                      <a:pt x="524" y="49"/>
                    </a:lnTo>
                    <a:lnTo>
                      <a:pt x="529" y="48"/>
                    </a:lnTo>
                    <a:lnTo>
                      <a:pt x="535" y="47"/>
                    </a:lnTo>
                    <a:lnTo>
                      <a:pt x="540" y="46"/>
                    </a:lnTo>
                    <a:lnTo>
                      <a:pt x="546" y="45"/>
                    </a:lnTo>
                    <a:lnTo>
                      <a:pt x="551" y="45"/>
                    </a:lnTo>
                    <a:lnTo>
                      <a:pt x="556" y="46"/>
                    </a:lnTo>
                    <a:lnTo>
                      <a:pt x="564" y="47"/>
                    </a:lnTo>
                    <a:lnTo>
                      <a:pt x="572" y="48"/>
                    </a:lnTo>
                    <a:lnTo>
                      <a:pt x="579" y="50"/>
                    </a:lnTo>
                    <a:lnTo>
                      <a:pt x="586" y="52"/>
                    </a:lnTo>
                    <a:lnTo>
                      <a:pt x="592" y="56"/>
                    </a:lnTo>
                    <a:lnTo>
                      <a:pt x="597" y="59"/>
                    </a:lnTo>
                    <a:lnTo>
                      <a:pt x="603" y="62"/>
                    </a:lnTo>
                    <a:lnTo>
                      <a:pt x="607" y="66"/>
                    </a:lnTo>
                    <a:lnTo>
                      <a:pt x="613" y="70"/>
                    </a:lnTo>
                    <a:lnTo>
                      <a:pt x="618" y="74"/>
                    </a:lnTo>
                    <a:lnTo>
                      <a:pt x="623" y="78"/>
                    </a:lnTo>
                    <a:lnTo>
                      <a:pt x="628" y="82"/>
                    </a:lnTo>
                    <a:lnTo>
                      <a:pt x="634" y="86"/>
                    </a:lnTo>
                    <a:lnTo>
                      <a:pt x="640" y="89"/>
                    </a:lnTo>
                    <a:lnTo>
                      <a:pt x="646" y="93"/>
                    </a:lnTo>
                    <a:lnTo>
                      <a:pt x="652" y="96"/>
                    </a:lnTo>
                    <a:lnTo>
                      <a:pt x="652" y="104"/>
                    </a:lnTo>
                    <a:lnTo>
                      <a:pt x="654" y="112"/>
                    </a:lnTo>
                    <a:lnTo>
                      <a:pt x="656" y="121"/>
                    </a:lnTo>
                    <a:lnTo>
                      <a:pt x="658" y="129"/>
                    </a:lnTo>
                    <a:lnTo>
                      <a:pt x="659" y="137"/>
                    </a:lnTo>
                    <a:lnTo>
                      <a:pt x="659" y="145"/>
                    </a:lnTo>
                    <a:lnTo>
                      <a:pt x="656" y="153"/>
                    </a:lnTo>
                    <a:lnTo>
                      <a:pt x="650" y="159"/>
                    </a:lnTo>
                    <a:lnTo>
                      <a:pt x="646" y="167"/>
                    </a:lnTo>
                    <a:lnTo>
                      <a:pt x="642" y="174"/>
                    </a:lnTo>
                    <a:lnTo>
                      <a:pt x="637" y="182"/>
                    </a:lnTo>
                    <a:lnTo>
                      <a:pt x="632" y="189"/>
                    </a:lnTo>
                    <a:lnTo>
                      <a:pt x="626" y="195"/>
                    </a:lnTo>
                    <a:lnTo>
                      <a:pt x="621" y="202"/>
                    </a:lnTo>
                    <a:lnTo>
                      <a:pt x="615" y="209"/>
                    </a:lnTo>
                    <a:lnTo>
                      <a:pt x="608" y="215"/>
                    </a:lnTo>
                    <a:lnTo>
                      <a:pt x="603" y="221"/>
                    </a:lnTo>
                    <a:lnTo>
                      <a:pt x="596" y="226"/>
                    </a:lnTo>
                    <a:lnTo>
                      <a:pt x="589" y="232"/>
                    </a:lnTo>
                    <a:lnTo>
                      <a:pt x="582" y="237"/>
                    </a:lnTo>
                    <a:lnTo>
                      <a:pt x="574" y="242"/>
                    </a:lnTo>
                    <a:lnTo>
                      <a:pt x="567" y="246"/>
                    </a:lnTo>
                    <a:lnTo>
                      <a:pt x="558" y="250"/>
                    </a:lnTo>
                    <a:lnTo>
                      <a:pt x="550" y="254"/>
                    </a:lnTo>
                    <a:lnTo>
                      <a:pt x="544" y="257"/>
                    </a:lnTo>
                    <a:lnTo>
                      <a:pt x="537" y="259"/>
                    </a:lnTo>
                    <a:lnTo>
                      <a:pt x="530" y="262"/>
                    </a:lnTo>
                    <a:lnTo>
                      <a:pt x="522" y="263"/>
                    </a:lnTo>
                    <a:lnTo>
                      <a:pt x="515" y="264"/>
                    </a:lnTo>
                    <a:lnTo>
                      <a:pt x="507" y="264"/>
                    </a:lnTo>
                    <a:lnTo>
                      <a:pt x="500" y="263"/>
                    </a:lnTo>
                    <a:lnTo>
                      <a:pt x="494" y="260"/>
                    </a:lnTo>
                    <a:lnTo>
                      <a:pt x="489" y="255"/>
                    </a:lnTo>
                    <a:lnTo>
                      <a:pt x="483" y="250"/>
                    </a:lnTo>
                    <a:lnTo>
                      <a:pt x="478" y="245"/>
                    </a:lnTo>
                    <a:lnTo>
                      <a:pt x="472" y="239"/>
                    </a:lnTo>
                    <a:lnTo>
                      <a:pt x="467" y="235"/>
                    </a:lnTo>
                    <a:lnTo>
                      <a:pt x="461" y="232"/>
                    </a:lnTo>
                    <a:lnTo>
                      <a:pt x="454" y="230"/>
                    </a:lnTo>
                    <a:lnTo>
                      <a:pt x="447" y="228"/>
                    </a:lnTo>
                    <a:lnTo>
                      <a:pt x="442" y="233"/>
                    </a:lnTo>
                    <a:lnTo>
                      <a:pt x="437" y="238"/>
                    </a:lnTo>
                    <a:lnTo>
                      <a:pt x="431" y="241"/>
                    </a:lnTo>
                    <a:lnTo>
                      <a:pt x="425" y="243"/>
                    </a:lnTo>
                    <a:lnTo>
                      <a:pt x="419" y="245"/>
                    </a:lnTo>
                    <a:lnTo>
                      <a:pt x="413" y="246"/>
                    </a:lnTo>
                    <a:lnTo>
                      <a:pt x="406" y="247"/>
                    </a:lnTo>
                    <a:lnTo>
                      <a:pt x="399" y="247"/>
                    </a:lnTo>
                    <a:lnTo>
                      <a:pt x="392" y="247"/>
                    </a:lnTo>
                    <a:lnTo>
                      <a:pt x="385" y="246"/>
                    </a:lnTo>
                    <a:lnTo>
                      <a:pt x="379" y="246"/>
                    </a:lnTo>
                    <a:lnTo>
                      <a:pt x="373" y="246"/>
                    </a:lnTo>
                    <a:lnTo>
                      <a:pt x="365" y="245"/>
                    </a:lnTo>
                    <a:lnTo>
                      <a:pt x="359" y="246"/>
                    </a:lnTo>
                    <a:lnTo>
                      <a:pt x="352" y="246"/>
                    </a:lnTo>
                    <a:lnTo>
                      <a:pt x="346" y="247"/>
                    </a:lnTo>
                    <a:lnTo>
                      <a:pt x="343" y="250"/>
                    </a:lnTo>
                    <a:lnTo>
                      <a:pt x="340" y="253"/>
                    </a:lnTo>
                    <a:lnTo>
                      <a:pt x="339" y="256"/>
                    </a:lnTo>
                    <a:lnTo>
                      <a:pt x="338" y="260"/>
                    </a:lnTo>
                    <a:lnTo>
                      <a:pt x="337" y="264"/>
                    </a:lnTo>
                    <a:lnTo>
                      <a:pt x="337" y="268"/>
                    </a:lnTo>
                    <a:lnTo>
                      <a:pt x="337" y="272"/>
                    </a:lnTo>
                    <a:lnTo>
                      <a:pt x="337" y="277"/>
                    </a:lnTo>
                    <a:lnTo>
                      <a:pt x="340" y="281"/>
                    </a:lnTo>
                    <a:lnTo>
                      <a:pt x="342" y="285"/>
                    </a:lnTo>
                    <a:lnTo>
                      <a:pt x="345" y="289"/>
                    </a:lnTo>
                    <a:lnTo>
                      <a:pt x="346" y="292"/>
                    </a:lnTo>
                    <a:lnTo>
                      <a:pt x="348" y="296"/>
                    </a:lnTo>
                    <a:lnTo>
                      <a:pt x="349" y="300"/>
                    </a:lnTo>
                    <a:lnTo>
                      <a:pt x="349" y="305"/>
                    </a:lnTo>
                    <a:lnTo>
                      <a:pt x="349" y="309"/>
                    </a:lnTo>
                    <a:lnTo>
                      <a:pt x="347" y="312"/>
                    </a:lnTo>
                    <a:lnTo>
                      <a:pt x="345" y="314"/>
                    </a:lnTo>
                    <a:lnTo>
                      <a:pt x="343" y="316"/>
                    </a:lnTo>
                    <a:lnTo>
                      <a:pt x="341" y="318"/>
                    </a:lnTo>
                    <a:lnTo>
                      <a:pt x="338" y="319"/>
                    </a:lnTo>
                    <a:lnTo>
                      <a:pt x="336" y="321"/>
                    </a:lnTo>
                    <a:lnTo>
                      <a:pt x="333" y="323"/>
                    </a:lnTo>
                    <a:lnTo>
                      <a:pt x="330" y="324"/>
                    </a:lnTo>
                    <a:lnTo>
                      <a:pt x="329" y="325"/>
                    </a:lnTo>
                    <a:lnTo>
                      <a:pt x="328" y="326"/>
                    </a:lnTo>
                    <a:lnTo>
                      <a:pt x="327" y="328"/>
                    </a:lnTo>
                    <a:lnTo>
                      <a:pt x="327" y="330"/>
                    </a:lnTo>
                    <a:lnTo>
                      <a:pt x="326" y="332"/>
                    </a:lnTo>
                    <a:lnTo>
                      <a:pt x="326" y="335"/>
                    </a:lnTo>
                    <a:lnTo>
                      <a:pt x="325" y="336"/>
                    </a:lnTo>
                    <a:lnTo>
                      <a:pt x="325" y="339"/>
                    </a:lnTo>
                    <a:lnTo>
                      <a:pt x="325" y="340"/>
                    </a:lnTo>
                    <a:lnTo>
                      <a:pt x="326" y="342"/>
                    </a:lnTo>
                    <a:lnTo>
                      <a:pt x="326" y="344"/>
                    </a:lnTo>
                    <a:lnTo>
                      <a:pt x="326" y="346"/>
                    </a:lnTo>
                    <a:lnTo>
                      <a:pt x="327" y="348"/>
                    </a:lnTo>
                    <a:lnTo>
                      <a:pt x="327" y="350"/>
                    </a:lnTo>
                    <a:lnTo>
                      <a:pt x="326" y="352"/>
                    </a:lnTo>
                    <a:lnTo>
                      <a:pt x="325" y="353"/>
                    </a:lnTo>
                    <a:lnTo>
                      <a:pt x="322" y="356"/>
                    </a:lnTo>
                    <a:lnTo>
                      <a:pt x="318" y="360"/>
                    </a:lnTo>
                    <a:lnTo>
                      <a:pt x="316" y="363"/>
                    </a:lnTo>
                    <a:lnTo>
                      <a:pt x="313" y="366"/>
                    </a:lnTo>
                    <a:lnTo>
                      <a:pt x="311" y="369"/>
                    </a:lnTo>
                    <a:lnTo>
                      <a:pt x="309" y="373"/>
                    </a:lnTo>
                    <a:lnTo>
                      <a:pt x="308" y="376"/>
                    </a:lnTo>
                    <a:lnTo>
                      <a:pt x="307" y="380"/>
                    </a:lnTo>
                    <a:lnTo>
                      <a:pt x="308" y="386"/>
                    </a:lnTo>
                    <a:lnTo>
                      <a:pt x="308" y="392"/>
                    </a:lnTo>
                    <a:lnTo>
                      <a:pt x="308" y="397"/>
                    </a:lnTo>
                    <a:lnTo>
                      <a:pt x="307" y="402"/>
                    </a:lnTo>
                    <a:lnTo>
                      <a:pt x="306" y="407"/>
                    </a:lnTo>
                    <a:lnTo>
                      <a:pt x="304" y="412"/>
                    </a:lnTo>
                    <a:lnTo>
                      <a:pt x="301" y="416"/>
                    </a:lnTo>
                    <a:lnTo>
                      <a:pt x="297" y="420"/>
                    </a:lnTo>
                    <a:lnTo>
                      <a:pt x="294" y="423"/>
                    </a:lnTo>
                    <a:lnTo>
                      <a:pt x="289" y="425"/>
                    </a:lnTo>
                    <a:lnTo>
                      <a:pt x="285" y="425"/>
                    </a:lnTo>
                    <a:lnTo>
                      <a:pt x="280" y="425"/>
                    </a:lnTo>
                    <a:lnTo>
                      <a:pt x="275" y="424"/>
                    </a:lnTo>
                    <a:lnTo>
                      <a:pt x="271" y="424"/>
                    </a:lnTo>
                    <a:lnTo>
                      <a:pt x="266" y="423"/>
                    </a:lnTo>
                    <a:lnTo>
                      <a:pt x="261" y="422"/>
                    </a:lnTo>
                    <a:lnTo>
                      <a:pt x="255" y="420"/>
                    </a:lnTo>
                    <a:lnTo>
                      <a:pt x="249" y="417"/>
                    </a:lnTo>
                    <a:lnTo>
                      <a:pt x="243" y="413"/>
                    </a:lnTo>
                    <a:lnTo>
                      <a:pt x="237" y="410"/>
                    </a:lnTo>
                    <a:lnTo>
                      <a:pt x="231" y="406"/>
                    </a:lnTo>
                    <a:lnTo>
                      <a:pt x="226" y="403"/>
                    </a:lnTo>
                    <a:lnTo>
                      <a:pt x="220" y="399"/>
                    </a:lnTo>
                    <a:lnTo>
                      <a:pt x="214" y="397"/>
                    </a:lnTo>
                    <a:lnTo>
                      <a:pt x="208" y="393"/>
                    </a:lnTo>
                    <a:lnTo>
                      <a:pt x="202" y="391"/>
                    </a:lnTo>
                    <a:lnTo>
                      <a:pt x="196" y="388"/>
                    </a:lnTo>
                    <a:lnTo>
                      <a:pt x="190" y="386"/>
                    </a:lnTo>
                    <a:lnTo>
                      <a:pt x="183" y="384"/>
                    </a:lnTo>
                    <a:lnTo>
                      <a:pt x="177" y="383"/>
                    </a:lnTo>
                    <a:lnTo>
                      <a:pt x="170" y="383"/>
                    </a:lnTo>
                    <a:lnTo>
                      <a:pt x="163" y="384"/>
                    </a:lnTo>
                    <a:lnTo>
                      <a:pt x="159" y="388"/>
                    </a:lnTo>
                    <a:lnTo>
                      <a:pt x="156" y="393"/>
                    </a:lnTo>
                    <a:lnTo>
                      <a:pt x="153" y="399"/>
                    </a:lnTo>
                    <a:lnTo>
                      <a:pt x="152" y="405"/>
                    </a:lnTo>
                    <a:lnTo>
                      <a:pt x="151" y="411"/>
                    </a:lnTo>
                    <a:lnTo>
                      <a:pt x="150" y="418"/>
                    </a:lnTo>
                    <a:lnTo>
                      <a:pt x="150" y="425"/>
                    </a:lnTo>
                    <a:lnTo>
                      <a:pt x="150" y="431"/>
                    </a:lnTo>
                    <a:lnTo>
                      <a:pt x="151" y="438"/>
                    </a:lnTo>
                    <a:lnTo>
                      <a:pt x="152" y="444"/>
                    </a:lnTo>
                    <a:lnTo>
                      <a:pt x="153" y="450"/>
                    </a:lnTo>
                    <a:lnTo>
                      <a:pt x="153" y="456"/>
                    </a:lnTo>
                    <a:lnTo>
                      <a:pt x="154" y="462"/>
                    </a:lnTo>
                    <a:lnTo>
                      <a:pt x="155" y="468"/>
                    </a:lnTo>
                    <a:lnTo>
                      <a:pt x="156" y="474"/>
                    </a:lnTo>
                    <a:lnTo>
                      <a:pt x="157" y="480"/>
                    </a:lnTo>
                    <a:lnTo>
                      <a:pt x="156" y="483"/>
                    </a:lnTo>
                    <a:lnTo>
                      <a:pt x="156" y="486"/>
                    </a:lnTo>
                    <a:lnTo>
                      <a:pt x="156" y="488"/>
                    </a:lnTo>
                    <a:lnTo>
                      <a:pt x="155" y="490"/>
                    </a:lnTo>
                    <a:lnTo>
                      <a:pt x="153" y="492"/>
                    </a:lnTo>
                    <a:lnTo>
                      <a:pt x="151" y="495"/>
                    </a:lnTo>
                    <a:lnTo>
                      <a:pt x="148" y="498"/>
                    </a:lnTo>
                    <a:lnTo>
                      <a:pt x="145" y="500"/>
                    </a:lnTo>
                    <a:lnTo>
                      <a:pt x="142" y="498"/>
                    </a:lnTo>
                    <a:lnTo>
                      <a:pt x="138" y="497"/>
                    </a:lnTo>
                    <a:lnTo>
                      <a:pt x="134" y="495"/>
                    </a:lnTo>
                    <a:lnTo>
                      <a:pt x="130" y="494"/>
                    </a:lnTo>
                    <a:lnTo>
                      <a:pt x="126" y="493"/>
                    </a:lnTo>
                    <a:lnTo>
                      <a:pt x="122" y="493"/>
                    </a:lnTo>
                    <a:lnTo>
                      <a:pt x="118" y="494"/>
                    </a:lnTo>
                    <a:lnTo>
                      <a:pt x="114" y="496"/>
                    </a:lnTo>
                    <a:lnTo>
                      <a:pt x="108" y="499"/>
                    </a:lnTo>
                    <a:lnTo>
                      <a:pt x="104" y="504"/>
                    </a:lnTo>
                    <a:lnTo>
                      <a:pt x="99" y="508"/>
                    </a:lnTo>
                    <a:lnTo>
                      <a:pt x="95" y="512"/>
                    </a:lnTo>
                    <a:lnTo>
                      <a:pt x="90" y="517"/>
                    </a:lnTo>
                    <a:lnTo>
                      <a:pt x="85" y="520"/>
                    </a:lnTo>
                    <a:lnTo>
                      <a:pt x="78" y="523"/>
                    </a:lnTo>
                    <a:lnTo>
                      <a:pt x="72" y="524"/>
                    </a:lnTo>
                    <a:lnTo>
                      <a:pt x="68" y="523"/>
                    </a:lnTo>
                    <a:lnTo>
                      <a:pt x="65" y="521"/>
                    </a:lnTo>
                    <a:lnTo>
                      <a:pt x="62" y="520"/>
                    </a:lnTo>
                    <a:lnTo>
                      <a:pt x="59" y="518"/>
                    </a:lnTo>
                    <a:lnTo>
                      <a:pt x="23" y="530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FE91F23C-CC36-4D47-AAB2-CD239CC41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72" y="3084996"/>
                <a:ext cx="710003" cy="899337"/>
              </a:xfrm>
              <a:custGeom>
                <a:avLst/>
                <a:gdLst>
                  <a:gd name="T0" fmla="*/ 2147483647 w 511"/>
                  <a:gd name="T1" fmla="*/ 2147483647 h 646"/>
                  <a:gd name="T2" fmla="*/ 2147483647 w 511"/>
                  <a:gd name="T3" fmla="*/ 2147483647 h 646"/>
                  <a:gd name="T4" fmla="*/ 2147483647 w 511"/>
                  <a:gd name="T5" fmla="*/ 2147483647 h 646"/>
                  <a:gd name="T6" fmla="*/ 2147483647 w 511"/>
                  <a:gd name="T7" fmla="*/ 2147483647 h 646"/>
                  <a:gd name="T8" fmla="*/ 2147483647 w 511"/>
                  <a:gd name="T9" fmla="*/ 2147483647 h 646"/>
                  <a:gd name="T10" fmla="*/ 2147483647 w 511"/>
                  <a:gd name="T11" fmla="*/ 2147483647 h 646"/>
                  <a:gd name="T12" fmla="*/ 2147483647 w 511"/>
                  <a:gd name="T13" fmla="*/ 2147483647 h 646"/>
                  <a:gd name="T14" fmla="*/ 2147483647 w 511"/>
                  <a:gd name="T15" fmla="*/ 2147483647 h 646"/>
                  <a:gd name="T16" fmla="*/ 2147483647 w 511"/>
                  <a:gd name="T17" fmla="*/ 2147483647 h 646"/>
                  <a:gd name="T18" fmla="*/ 2147483647 w 511"/>
                  <a:gd name="T19" fmla="*/ 2147483647 h 646"/>
                  <a:gd name="T20" fmla="*/ 2147483647 w 511"/>
                  <a:gd name="T21" fmla="*/ 2147483647 h 646"/>
                  <a:gd name="T22" fmla="*/ 2147483647 w 511"/>
                  <a:gd name="T23" fmla="*/ 2147483647 h 646"/>
                  <a:gd name="T24" fmla="*/ 2147483647 w 511"/>
                  <a:gd name="T25" fmla="*/ 2147483647 h 646"/>
                  <a:gd name="T26" fmla="*/ 2147483647 w 511"/>
                  <a:gd name="T27" fmla="*/ 2147483647 h 646"/>
                  <a:gd name="T28" fmla="*/ 2147483647 w 511"/>
                  <a:gd name="T29" fmla="*/ 2147483647 h 646"/>
                  <a:gd name="T30" fmla="*/ 2147483647 w 511"/>
                  <a:gd name="T31" fmla="*/ 2147483647 h 646"/>
                  <a:gd name="T32" fmla="*/ 2147483647 w 511"/>
                  <a:gd name="T33" fmla="*/ 2147483647 h 646"/>
                  <a:gd name="T34" fmla="*/ 2147483647 w 511"/>
                  <a:gd name="T35" fmla="*/ 2147483647 h 646"/>
                  <a:gd name="T36" fmla="*/ 2147483647 w 511"/>
                  <a:gd name="T37" fmla="*/ 2147483647 h 646"/>
                  <a:gd name="T38" fmla="*/ 2147483647 w 511"/>
                  <a:gd name="T39" fmla="*/ 2147483647 h 646"/>
                  <a:gd name="T40" fmla="*/ 2147483647 w 511"/>
                  <a:gd name="T41" fmla="*/ 2147483647 h 646"/>
                  <a:gd name="T42" fmla="*/ 2147483647 w 511"/>
                  <a:gd name="T43" fmla="*/ 2147483647 h 646"/>
                  <a:gd name="T44" fmla="*/ 2147483647 w 511"/>
                  <a:gd name="T45" fmla="*/ 2147483647 h 646"/>
                  <a:gd name="T46" fmla="*/ 2147483647 w 511"/>
                  <a:gd name="T47" fmla="*/ 2147483647 h 646"/>
                  <a:gd name="T48" fmla="*/ 2147483647 w 511"/>
                  <a:gd name="T49" fmla="*/ 2147483647 h 646"/>
                  <a:gd name="T50" fmla="*/ 2147483647 w 511"/>
                  <a:gd name="T51" fmla="*/ 2147483647 h 646"/>
                  <a:gd name="T52" fmla="*/ 2147483647 w 511"/>
                  <a:gd name="T53" fmla="*/ 2147483647 h 646"/>
                  <a:gd name="T54" fmla="*/ 2147483647 w 511"/>
                  <a:gd name="T55" fmla="*/ 2147483647 h 646"/>
                  <a:gd name="T56" fmla="*/ 2147483647 w 511"/>
                  <a:gd name="T57" fmla="*/ 2147483647 h 646"/>
                  <a:gd name="T58" fmla="*/ 2147483647 w 511"/>
                  <a:gd name="T59" fmla="*/ 2147483647 h 646"/>
                  <a:gd name="T60" fmla="*/ 2147483647 w 511"/>
                  <a:gd name="T61" fmla="*/ 2147483647 h 646"/>
                  <a:gd name="T62" fmla="*/ 2147483647 w 511"/>
                  <a:gd name="T63" fmla="*/ 2147483647 h 646"/>
                  <a:gd name="T64" fmla="*/ 2147483647 w 511"/>
                  <a:gd name="T65" fmla="*/ 2147483647 h 646"/>
                  <a:gd name="T66" fmla="*/ 2147483647 w 511"/>
                  <a:gd name="T67" fmla="*/ 2147483647 h 646"/>
                  <a:gd name="T68" fmla="*/ 2147483647 w 511"/>
                  <a:gd name="T69" fmla="*/ 2147483647 h 646"/>
                  <a:gd name="T70" fmla="*/ 2147483647 w 511"/>
                  <a:gd name="T71" fmla="*/ 2147483647 h 646"/>
                  <a:gd name="T72" fmla="*/ 2147483647 w 511"/>
                  <a:gd name="T73" fmla="*/ 2147483647 h 646"/>
                  <a:gd name="T74" fmla="*/ 2147483647 w 511"/>
                  <a:gd name="T75" fmla="*/ 2147483647 h 646"/>
                  <a:gd name="T76" fmla="*/ 2147483647 w 511"/>
                  <a:gd name="T77" fmla="*/ 2147483647 h 646"/>
                  <a:gd name="T78" fmla="*/ 2147483647 w 511"/>
                  <a:gd name="T79" fmla="*/ 2147483647 h 646"/>
                  <a:gd name="T80" fmla="*/ 2147483647 w 511"/>
                  <a:gd name="T81" fmla="*/ 2147483647 h 646"/>
                  <a:gd name="T82" fmla="*/ 2147483647 w 511"/>
                  <a:gd name="T83" fmla="*/ 2147483647 h 646"/>
                  <a:gd name="T84" fmla="*/ 2147483647 w 511"/>
                  <a:gd name="T85" fmla="*/ 2147483647 h 646"/>
                  <a:gd name="T86" fmla="*/ 2147483647 w 511"/>
                  <a:gd name="T87" fmla="*/ 2147483647 h 646"/>
                  <a:gd name="T88" fmla="*/ 2147483647 w 511"/>
                  <a:gd name="T89" fmla="*/ 2147483647 h 646"/>
                  <a:gd name="T90" fmla="*/ 2147483647 w 511"/>
                  <a:gd name="T91" fmla="*/ 2147483647 h 646"/>
                  <a:gd name="T92" fmla="*/ 2147483647 w 511"/>
                  <a:gd name="T93" fmla="*/ 2147483647 h 646"/>
                  <a:gd name="T94" fmla="*/ 2147483647 w 511"/>
                  <a:gd name="T95" fmla="*/ 2147483647 h 646"/>
                  <a:gd name="T96" fmla="*/ 2147483647 w 511"/>
                  <a:gd name="T97" fmla="*/ 2147483647 h 646"/>
                  <a:gd name="T98" fmla="*/ 2147483647 w 511"/>
                  <a:gd name="T99" fmla="*/ 2147483647 h 646"/>
                  <a:gd name="T100" fmla="*/ 2147483647 w 511"/>
                  <a:gd name="T101" fmla="*/ 2147483647 h 646"/>
                  <a:gd name="T102" fmla="*/ 2147483647 w 511"/>
                  <a:gd name="T103" fmla="*/ 2147483647 h 646"/>
                  <a:gd name="T104" fmla="*/ 2147483647 w 511"/>
                  <a:gd name="T105" fmla="*/ 2147483647 h 646"/>
                  <a:gd name="T106" fmla="*/ 2147483647 w 511"/>
                  <a:gd name="T107" fmla="*/ 2147483647 h 646"/>
                  <a:gd name="T108" fmla="*/ 2147483647 w 511"/>
                  <a:gd name="T109" fmla="*/ 2147483647 h 646"/>
                  <a:gd name="T110" fmla="*/ 2147483647 w 511"/>
                  <a:gd name="T111" fmla="*/ 2147483647 h 646"/>
                  <a:gd name="T112" fmla="*/ 2147483647 w 511"/>
                  <a:gd name="T113" fmla="*/ 2147483647 h 646"/>
                  <a:gd name="T114" fmla="*/ 2147483647 w 511"/>
                  <a:gd name="T115" fmla="*/ 2147483647 h 646"/>
                  <a:gd name="T116" fmla="*/ 2147483647 w 511"/>
                  <a:gd name="T117" fmla="*/ 2147483647 h 646"/>
                  <a:gd name="T118" fmla="*/ 2147483647 w 511"/>
                  <a:gd name="T119" fmla="*/ 2147483647 h 646"/>
                  <a:gd name="T120" fmla="*/ 2147483647 w 511"/>
                  <a:gd name="T121" fmla="*/ 2147483647 h 646"/>
                  <a:gd name="T122" fmla="*/ 2147483647 w 511"/>
                  <a:gd name="T123" fmla="*/ 2147483647 h 646"/>
                  <a:gd name="T124" fmla="*/ 2147483647 w 511"/>
                  <a:gd name="T125" fmla="*/ 2147483647 h 6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11"/>
                  <a:gd name="T190" fmla="*/ 0 h 646"/>
                  <a:gd name="T191" fmla="*/ 511 w 511"/>
                  <a:gd name="T192" fmla="*/ 646 h 6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11" h="646">
                    <a:moveTo>
                      <a:pt x="510" y="438"/>
                    </a:moveTo>
                    <a:lnTo>
                      <a:pt x="506" y="442"/>
                    </a:lnTo>
                    <a:lnTo>
                      <a:pt x="502" y="448"/>
                    </a:lnTo>
                    <a:lnTo>
                      <a:pt x="498" y="454"/>
                    </a:lnTo>
                    <a:lnTo>
                      <a:pt x="495" y="461"/>
                    </a:lnTo>
                    <a:lnTo>
                      <a:pt x="492" y="467"/>
                    </a:lnTo>
                    <a:lnTo>
                      <a:pt x="489" y="474"/>
                    </a:lnTo>
                    <a:lnTo>
                      <a:pt x="485" y="479"/>
                    </a:lnTo>
                    <a:lnTo>
                      <a:pt x="481" y="484"/>
                    </a:lnTo>
                    <a:lnTo>
                      <a:pt x="478" y="492"/>
                    </a:lnTo>
                    <a:lnTo>
                      <a:pt x="476" y="500"/>
                    </a:lnTo>
                    <a:lnTo>
                      <a:pt x="474" y="509"/>
                    </a:lnTo>
                    <a:lnTo>
                      <a:pt x="474" y="518"/>
                    </a:lnTo>
                    <a:lnTo>
                      <a:pt x="473" y="527"/>
                    </a:lnTo>
                    <a:lnTo>
                      <a:pt x="473" y="536"/>
                    </a:lnTo>
                    <a:lnTo>
                      <a:pt x="474" y="545"/>
                    </a:lnTo>
                    <a:lnTo>
                      <a:pt x="474" y="554"/>
                    </a:lnTo>
                    <a:lnTo>
                      <a:pt x="475" y="563"/>
                    </a:lnTo>
                    <a:lnTo>
                      <a:pt x="476" y="571"/>
                    </a:lnTo>
                    <a:lnTo>
                      <a:pt x="476" y="580"/>
                    </a:lnTo>
                    <a:lnTo>
                      <a:pt x="477" y="589"/>
                    </a:lnTo>
                    <a:lnTo>
                      <a:pt x="477" y="597"/>
                    </a:lnTo>
                    <a:lnTo>
                      <a:pt x="476" y="606"/>
                    </a:lnTo>
                    <a:lnTo>
                      <a:pt x="476" y="615"/>
                    </a:lnTo>
                    <a:lnTo>
                      <a:pt x="474" y="623"/>
                    </a:lnTo>
                    <a:lnTo>
                      <a:pt x="464" y="626"/>
                    </a:lnTo>
                    <a:lnTo>
                      <a:pt x="453" y="629"/>
                    </a:lnTo>
                    <a:lnTo>
                      <a:pt x="441" y="632"/>
                    </a:lnTo>
                    <a:lnTo>
                      <a:pt x="429" y="635"/>
                    </a:lnTo>
                    <a:lnTo>
                      <a:pt x="417" y="637"/>
                    </a:lnTo>
                    <a:lnTo>
                      <a:pt x="405" y="640"/>
                    </a:lnTo>
                    <a:lnTo>
                      <a:pt x="394" y="641"/>
                    </a:lnTo>
                    <a:lnTo>
                      <a:pt x="383" y="643"/>
                    </a:lnTo>
                    <a:lnTo>
                      <a:pt x="371" y="644"/>
                    </a:lnTo>
                    <a:lnTo>
                      <a:pt x="359" y="645"/>
                    </a:lnTo>
                    <a:lnTo>
                      <a:pt x="347" y="645"/>
                    </a:lnTo>
                    <a:lnTo>
                      <a:pt x="335" y="644"/>
                    </a:lnTo>
                    <a:lnTo>
                      <a:pt x="324" y="643"/>
                    </a:lnTo>
                    <a:lnTo>
                      <a:pt x="312" y="641"/>
                    </a:lnTo>
                    <a:lnTo>
                      <a:pt x="300" y="638"/>
                    </a:lnTo>
                    <a:lnTo>
                      <a:pt x="290" y="634"/>
                    </a:lnTo>
                    <a:lnTo>
                      <a:pt x="288" y="631"/>
                    </a:lnTo>
                    <a:lnTo>
                      <a:pt x="285" y="627"/>
                    </a:lnTo>
                    <a:lnTo>
                      <a:pt x="282" y="624"/>
                    </a:lnTo>
                    <a:lnTo>
                      <a:pt x="279" y="622"/>
                    </a:lnTo>
                    <a:lnTo>
                      <a:pt x="276" y="620"/>
                    </a:lnTo>
                    <a:lnTo>
                      <a:pt x="273" y="618"/>
                    </a:lnTo>
                    <a:lnTo>
                      <a:pt x="270" y="616"/>
                    </a:lnTo>
                    <a:lnTo>
                      <a:pt x="266" y="615"/>
                    </a:lnTo>
                    <a:lnTo>
                      <a:pt x="266" y="614"/>
                    </a:lnTo>
                    <a:lnTo>
                      <a:pt x="266" y="612"/>
                    </a:lnTo>
                    <a:lnTo>
                      <a:pt x="265" y="610"/>
                    </a:lnTo>
                    <a:lnTo>
                      <a:pt x="265" y="608"/>
                    </a:lnTo>
                    <a:lnTo>
                      <a:pt x="264" y="607"/>
                    </a:lnTo>
                    <a:lnTo>
                      <a:pt x="263" y="607"/>
                    </a:lnTo>
                    <a:lnTo>
                      <a:pt x="263" y="606"/>
                    </a:lnTo>
                    <a:lnTo>
                      <a:pt x="262" y="605"/>
                    </a:lnTo>
                    <a:lnTo>
                      <a:pt x="261" y="601"/>
                    </a:lnTo>
                    <a:lnTo>
                      <a:pt x="260" y="596"/>
                    </a:lnTo>
                    <a:lnTo>
                      <a:pt x="259" y="591"/>
                    </a:lnTo>
                    <a:lnTo>
                      <a:pt x="258" y="588"/>
                    </a:lnTo>
                    <a:lnTo>
                      <a:pt x="256" y="583"/>
                    </a:lnTo>
                    <a:lnTo>
                      <a:pt x="255" y="578"/>
                    </a:lnTo>
                    <a:lnTo>
                      <a:pt x="254" y="573"/>
                    </a:lnTo>
                    <a:lnTo>
                      <a:pt x="254" y="568"/>
                    </a:lnTo>
                    <a:lnTo>
                      <a:pt x="253" y="565"/>
                    </a:lnTo>
                    <a:lnTo>
                      <a:pt x="251" y="562"/>
                    </a:lnTo>
                    <a:lnTo>
                      <a:pt x="249" y="559"/>
                    </a:lnTo>
                    <a:lnTo>
                      <a:pt x="247" y="556"/>
                    </a:lnTo>
                    <a:lnTo>
                      <a:pt x="244" y="554"/>
                    </a:lnTo>
                    <a:lnTo>
                      <a:pt x="241" y="553"/>
                    </a:lnTo>
                    <a:lnTo>
                      <a:pt x="239" y="551"/>
                    </a:lnTo>
                    <a:lnTo>
                      <a:pt x="236" y="550"/>
                    </a:lnTo>
                    <a:lnTo>
                      <a:pt x="234" y="550"/>
                    </a:lnTo>
                    <a:lnTo>
                      <a:pt x="233" y="550"/>
                    </a:lnTo>
                    <a:lnTo>
                      <a:pt x="232" y="550"/>
                    </a:lnTo>
                    <a:lnTo>
                      <a:pt x="231" y="550"/>
                    </a:lnTo>
                    <a:lnTo>
                      <a:pt x="223" y="540"/>
                    </a:lnTo>
                    <a:lnTo>
                      <a:pt x="218" y="516"/>
                    </a:lnTo>
                    <a:lnTo>
                      <a:pt x="213" y="507"/>
                    </a:lnTo>
                    <a:lnTo>
                      <a:pt x="212" y="506"/>
                    </a:lnTo>
                    <a:lnTo>
                      <a:pt x="211" y="505"/>
                    </a:lnTo>
                    <a:lnTo>
                      <a:pt x="209" y="505"/>
                    </a:lnTo>
                    <a:lnTo>
                      <a:pt x="208" y="505"/>
                    </a:lnTo>
                    <a:lnTo>
                      <a:pt x="207" y="503"/>
                    </a:lnTo>
                    <a:lnTo>
                      <a:pt x="206" y="500"/>
                    </a:lnTo>
                    <a:lnTo>
                      <a:pt x="205" y="498"/>
                    </a:lnTo>
                    <a:lnTo>
                      <a:pt x="205" y="496"/>
                    </a:lnTo>
                    <a:lnTo>
                      <a:pt x="194" y="488"/>
                    </a:lnTo>
                    <a:lnTo>
                      <a:pt x="187" y="451"/>
                    </a:lnTo>
                    <a:lnTo>
                      <a:pt x="188" y="449"/>
                    </a:lnTo>
                    <a:lnTo>
                      <a:pt x="189" y="448"/>
                    </a:lnTo>
                    <a:lnTo>
                      <a:pt x="192" y="447"/>
                    </a:lnTo>
                    <a:lnTo>
                      <a:pt x="194" y="445"/>
                    </a:lnTo>
                    <a:lnTo>
                      <a:pt x="195" y="443"/>
                    </a:lnTo>
                    <a:lnTo>
                      <a:pt x="196" y="440"/>
                    </a:lnTo>
                    <a:lnTo>
                      <a:pt x="195" y="436"/>
                    </a:lnTo>
                    <a:lnTo>
                      <a:pt x="194" y="433"/>
                    </a:lnTo>
                    <a:lnTo>
                      <a:pt x="193" y="431"/>
                    </a:lnTo>
                    <a:lnTo>
                      <a:pt x="192" y="429"/>
                    </a:lnTo>
                    <a:lnTo>
                      <a:pt x="191" y="427"/>
                    </a:lnTo>
                    <a:lnTo>
                      <a:pt x="191" y="425"/>
                    </a:lnTo>
                    <a:lnTo>
                      <a:pt x="185" y="424"/>
                    </a:lnTo>
                    <a:lnTo>
                      <a:pt x="184" y="422"/>
                    </a:lnTo>
                    <a:lnTo>
                      <a:pt x="183" y="421"/>
                    </a:lnTo>
                    <a:lnTo>
                      <a:pt x="183" y="419"/>
                    </a:lnTo>
                    <a:lnTo>
                      <a:pt x="184" y="418"/>
                    </a:lnTo>
                    <a:lnTo>
                      <a:pt x="187" y="417"/>
                    </a:lnTo>
                    <a:lnTo>
                      <a:pt x="190" y="417"/>
                    </a:lnTo>
                    <a:lnTo>
                      <a:pt x="193" y="418"/>
                    </a:lnTo>
                    <a:lnTo>
                      <a:pt x="196" y="418"/>
                    </a:lnTo>
                    <a:lnTo>
                      <a:pt x="200" y="419"/>
                    </a:lnTo>
                    <a:lnTo>
                      <a:pt x="203" y="419"/>
                    </a:lnTo>
                    <a:lnTo>
                      <a:pt x="206" y="419"/>
                    </a:lnTo>
                    <a:lnTo>
                      <a:pt x="209" y="418"/>
                    </a:lnTo>
                    <a:lnTo>
                      <a:pt x="211" y="415"/>
                    </a:lnTo>
                    <a:lnTo>
                      <a:pt x="213" y="413"/>
                    </a:lnTo>
                    <a:lnTo>
                      <a:pt x="213" y="412"/>
                    </a:lnTo>
                    <a:lnTo>
                      <a:pt x="214" y="410"/>
                    </a:lnTo>
                    <a:lnTo>
                      <a:pt x="214" y="407"/>
                    </a:lnTo>
                    <a:lnTo>
                      <a:pt x="214" y="404"/>
                    </a:lnTo>
                    <a:lnTo>
                      <a:pt x="213" y="401"/>
                    </a:lnTo>
                    <a:lnTo>
                      <a:pt x="213" y="398"/>
                    </a:lnTo>
                    <a:lnTo>
                      <a:pt x="213" y="395"/>
                    </a:lnTo>
                    <a:lnTo>
                      <a:pt x="212" y="392"/>
                    </a:lnTo>
                    <a:lnTo>
                      <a:pt x="210" y="389"/>
                    </a:lnTo>
                    <a:lnTo>
                      <a:pt x="208" y="387"/>
                    </a:lnTo>
                    <a:lnTo>
                      <a:pt x="207" y="387"/>
                    </a:lnTo>
                    <a:lnTo>
                      <a:pt x="206" y="386"/>
                    </a:lnTo>
                    <a:lnTo>
                      <a:pt x="205" y="386"/>
                    </a:lnTo>
                    <a:lnTo>
                      <a:pt x="202" y="388"/>
                    </a:lnTo>
                    <a:lnTo>
                      <a:pt x="199" y="388"/>
                    </a:lnTo>
                    <a:lnTo>
                      <a:pt x="196" y="388"/>
                    </a:lnTo>
                    <a:lnTo>
                      <a:pt x="193" y="388"/>
                    </a:lnTo>
                    <a:lnTo>
                      <a:pt x="190" y="387"/>
                    </a:lnTo>
                    <a:lnTo>
                      <a:pt x="187" y="386"/>
                    </a:lnTo>
                    <a:lnTo>
                      <a:pt x="184" y="384"/>
                    </a:lnTo>
                    <a:lnTo>
                      <a:pt x="182" y="383"/>
                    </a:lnTo>
                    <a:lnTo>
                      <a:pt x="184" y="374"/>
                    </a:lnTo>
                    <a:lnTo>
                      <a:pt x="188" y="374"/>
                    </a:lnTo>
                    <a:lnTo>
                      <a:pt x="193" y="372"/>
                    </a:lnTo>
                    <a:lnTo>
                      <a:pt x="197" y="371"/>
                    </a:lnTo>
                    <a:lnTo>
                      <a:pt x="201" y="369"/>
                    </a:lnTo>
                    <a:lnTo>
                      <a:pt x="205" y="367"/>
                    </a:lnTo>
                    <a:lnTo>
                      <a:pt x="208" y="364"/>
                    </a:lnTo>
                    <a:lnTo>
                      <a:pt x="211" y="360"/>
                    </a:lnTo>
                    <a:lnTo>
                      <a:pt x="213" y="355"/>
                    </a:lnTo>
                    <a:lnTo>
                      <a:pt x="213" y="352"/>
                    </a:lnTo>
                    <a:lnTo>
                      <a:pt x="211" y="349"/>
                    </a:lnTo>
                    <a:lnTo>
                      <a:pt x="208" y="346"/>
                    </a:lnTo>
                    <a:lnTo>
                      <a:pt x="205" y="344"/>
                    </a:lnTo>
                    <a:lnTo>
                      <a:pt x="202" y="344"/>
                    </a:lnTo>
                    <a:lnTo>
                      <a:pt x="199" y="345"/>
                    </a:lnTo>
                    <a:lnTo>
                      <a:pt x="196" y="346"/>
                    </a:lnTo>
                    <a:lnTo>
                      <a:pt x="193" y="348"/>
                    </a:lnTo>
                    <a:lnTo>
                      <a:pt x="191" y="351"/>
                    </a:lnTo>
                    <a:lnTo>
                      <a:pt x="189" y="353"/>
                    </a:lnTo>
                    <a:lnTo>
                      <a:pt x="187" y="355"/>
                    </a:lnTo>
                    <a:lnTo>
                      <a:pt x="185" y="358"/>
                    </a:lnTo>
                    <a:lnTo>
                      <a:pt x="184" y="358"/>
                    </a:lnTo>
                    <a:lnTo>
                      <a:pt x="183" y="358"/>
                    </a:lnTo>
                    <a:lnTo>
                      <a:pt x="182" y="358"/>
                    </a:lnTo>
                    <a:lnTo>
                      <a:pt x="181" y="358"/>
                    </a:lnTo>
                    <a:lnTo>
                      <a:pt x="180" y="357"/>
                    </a:lnTo>
                    <a:lnTo>
                      <a:pt x="180" y="356"/>
                    </a:lnTo>
                    <a:lnTo>
                      <a:pt x="180" y="355"/>
                    </a:lnTo>
                    <a:lnTo>
                      <a:pt x="180" y="353"/>
                    </a:lnTo>
                    <a:lnTo>
                      <a:pt x="181" y="350"/>
                    </a:lnTo>
                    <a:lnTo>
                      <a:pt x="183" y="347"/>
                    </a:lnTo>
                    <a:lnTo>
                      <a:pt x="185" y="344"/>
                    </a:lnTo>
                    <a:lnTo>
                      <a:pt x="187" y="341"/>
                    </a:lnTo>
                    <a:lnTo>
                      <a:pt x="188" y="336"/>
                    </a:lnTo>
                    <a:lnTo>
                      <a:pt x="176" y="316"/>
                    </a:lnTo>
                    <a:lnTo>
                      <a:pt x="178" y="316"/>
                    </a:lnTo>
                    <a:lnTo>
                      <a:pt x="181" y="319"/>
                    </a:lnTo>
                    <a:lnTo>
                      <a:pt x="183" y="320"/>
                    </a:lnTo>
                    <a:lnTo>
                      <a:pt x="182" y="317"/>
                    </a:lnTo>
                    <a:lnTo>
                      <a:pt x="191" y="326"/>
                    </a:lnTo>
                    <a:lnTo>
                      <a:pt x="199" y="332"/>
                    </a:lnTo>
                    <a:lnTo>
                      <a:pt x="211" y="326"/>
                    </a:lnTo>
                    <a:lnTo>
                      <a:pt x="212" y="325"/>
                    </a:lnTo>
                    <a:lnTo>
                      <a:pt x="212" y="323"/>
                    </a:lnTo>
                    <a:lnTo>
                      <a:pt x="213" y="322"/>
                    </a:lnTo>
                    <a:lnTo>
                      <a:pt x="213" y="320"/>
                    </a:lnTo>
                    <a:lnTo>
                      <a:pt x="213" y="319"/>
                    </a:lnTo>
                    <a:lnTo>
                      <a:pt x="212" y="318"/>
                    </a:lnTo>
                    <a:lnTo>
                      <a:pt x="211" y="316"/>
                    </a:lnTo>
                    <a:lnTo>
                      <a:pt x="211" y="315"/>
                    </a:lnTo>
                    <a:lnTo>
                      <a:pt x="191" y="292"/>
                    </a:lnTo>
                    <a:lnTo>
                      <a:pt x="189" y="291"/>
                    </a:lnTo>
                    <a:lnTo>
                      <a:pt x="186" y="290"/>
                    </a:lnTo>
                    <a:lnTo>
                      <a:pt x="183" y="289"/>
                    </a:lnTo>
                    <a:lnTo>
                      <a:pt x="181" y="289"/>
                    </a:lnTo>
                    <a:lnTo>
                      <a:pt x="178" y="289"/>
                    </a:lnTo>
                    <a:lnTo>
                      <a:pt x="176" y="289"/>
                    </a:lnTo>
                    <a:lnTo>
                      <a:pt x="173" y="289"/>
                    </a:lnTo>
                    <a:lnTo>
                      <a:pt x="171" y="290"/>
                    </a:lnTo>
                    <a:lnTo>
                      <a:pt x="169" y="293"/>
                    </a:lnTo>
                    <a:lnTo>
                      <a:pt x="167" y="295"/>
                    </a:lnTo>
                    <a:lnTo>
                      <a:pt x="166" y="296"/>
                    </a:lnTo>
                    <a:lnTo>
                      <a:pt x="164" y="297"/>
                    </a:lnTo>
                    <a:lnTo>
                      <a:pt x="149" y="298"/>
                    </a:lnTo>
                    <a:lnTo>
                      <a:pt x="148" y="297"/>
                    </a:lnTo>
                    <a:lnTo>
                      <a:pt x="147" y="294"/>
                    </a:lnTo>
                    <a:lnTo>
                      <a:pt x="146" y="292"/>
                    </a:lnTo>
                    <a:lnTo>
                      <a:pt x="146" y="289"/>
                    </a:lnTo>
                    <a:lnTo>
                      <a:pt x="147" y="287"/>
                    </a:lnTo>
                    <a:lnTo>
                      <a:pt x="147" y="284"/>
                    </a:lnTo>
                    <a:lnTo>
                      <a:pt x="147" y="281"/>
                    </a:lnTo>
                    <a:lnTo>
                      <a:pt x="148" y="279"/>
                    </a:lnTo>
                    <a:lnTo>
                      <a:pt x="150" y="276"/>
                    </a:lnTo>
                    <a:lnTo>
                      <a:pt x="151" y="273"/>
                    </a:lnTo>
                    <a:lnTo>
                      <a:pt x="151" y="270"/>
                    </a:lnTo>
                    <a:lnTo>
                      <a:pt x="149" y="269"/>
                    </a:lnTo>
                    <a:lnTo>
                      <a:pt x="147" y="268"/>
                    </a:lnTo>
                    <a:lnTo>
                      <a:pt x="145" y="268"/>
                    </a:lnTo>
                    <a:lnTo>
                      <a:pt x="143" y="268"/>
                    </a:lnTo>
                    <a:lnTo>
                      <a:pt x="139" y="269"/>
                    </a:lnTo>
                    <a:lnTo>
                      <a:pt x="130" y="269"/>
                    </a:lnTo>
                    <a:lnTo>
                      <a:pt x="129" y="267"/>
                    </a:lnTo>
                    <a:lnTo>
                      <a:pt x="128" y="264"/>
                    </a:lnTo>
                    <a:lnTo>
                      <a:pt x="127" y="260"/>
                    </a:lnTo>
                    <a:lnTo>
                      <a:pt x="126" y="258"/>
                    </a:lnTo>
                    <a:lnTo>
                      <a:pt x="125" y="254"/>
                    </a:lnTo>
                    <a:lnTo>
                      <a:pt x="123" y="251"/>
                    </a:lnTo>
                    <a:lnTo>
                      <a:pt x="121" y="248"/>
                    </a:lnTo>
                    <a:lnTo>
                      <a:pt x="119" y="245"/>
                    </a:lnTo>
                    <a:lnTo>
                      <a:pt x="118" y="240"/>
                    </a:lnTo>
                    <a:lnTo>
                      <a:pt x="118" y="237"/>
                    </a:lnTo>
                    <a:lnTo>
                      <a:pt x="117" y="233"/>
                    </a:lnTo>
                    <a:lnTo>
                      <a:pt x="116" y="229"/>
                    </a:lnTo>
                    <a:lnTo>
                      <a:pt x="116" y="225"/>
                    </a:lnTo>
                    <a:lnTo>
                      <a:pt x="115" y="221"/>
                    </a:lnTo>
                    <a:lnTo>
                      <a:pt x="114" y="218"/>
                    </a:lnTo>
                    <a:lnTo>
                      <a:pt x="112" y="214"/>
                    </a:lnTo>
                    <a:lnTo>
                      <a:pt x="110" y="213"/>
                    </a:lnTo>
                    <a:lnTo>
                      <a:pt x="108" y="213"/>
                    </a:lnTo>
                    <a:lnTo>
                      <a:pt x="106" y="213"/>
                    </a:lnTo>
                    <a:lnTo>
                      <a:pt x="104" y="214"/>
                    </a:lnTo>
                    <a:lnTo>
                      <a:pt x="101" y="216"/>
                    </a:lnTo>
                    <a:lnTo>
                      <a:pt x="99" y="218"/>
                    </a:lnTo>
                    <a:lnTo>
                      <a:pt x="97" y="219"/>
                    </a:lnTo>
                    <a:lnTo>
                      <a:pt x="97" y="220"/>
                    </a:lnTo>
                    <a:lnTo>
                      <a:pt x="85" y="223"/>
                    </a:lnTo>
                    <a:lnTo>
                      <a:pt x="83" y="223"/>
                    </a:lnTo>
                    <a:lnTo>
                      <a:pt x="82" y="221"/>
                    </a:lnTo>
                    <a:lnTo>
                      <a:pt x="81" y="220"/>
                    </a:lnTo>
                    <a:lnTo>
                      <a:pt x="80" y="217"/>
                    </a:lnTo>
                    <a:lnTo>
                      <a:pt x="79" y="215"/>
                    </a:lnTo>
                    <a:lnTo>
                      <a:pt x="78" y="214"/>
                    </a:lnTo>
                    <a:lnTo>
                      <a:pt x="77" y="213"/>
                    </a:lnTo>
                    <a:lnTo>
                      <a:pt x="75" y="212"/>
                    </a:lnTo>
                    <a:lnTo>
                      <a:pt x="74" y="210"/>
                    </a:lnTo>
                    <a:lnTo>
                      <a:pt x="73" y="207"/>
                    </a:lnTo>
                    <a:lnTo>
                      <a:pt x="72" y="204"/>
                    </a:lnTo>
                    <a:lnTo>
                      <a:pt x="72" y="201"/>
                    </a:lnTo>
                    <a:lnTo>
                      <a:pt x="71" y="198"/>
                    </a:lnTo>
                    <a:lnTo>
                      <a:pt x="71" y="194"/>
                    </a:lnTo>
                    <a:lnTo>
                      <a:pt x="71" y="191"/>
                    </a:lnTo>
                    <a:lnTo>
                      <a:pt x="72" y="189"/>
                    </a:lnTo>
                    <a:lnTo>
                      <a:pt x="76" y="187"/>
                    </a:lnTo>
                    <a:lnTo>
                      <a:pt x="79" y="186"/>
                    </a:lnTo>
                    <a:lnTo>
                      <a:pt x="83" y="186"/>
                    </a:lnTo>
                    <a:lnTo>
                      <a:pt x="87" y="187"/>
                    </a:lnTo>
                    <a:lnTo>
                      <a:pt x="90" y="187"/>
                    </a:lnTo>
                    <a:lnTo>
                      <a:pt x="94" y="187"/>
                    </a:lnTo>
                    <a:lnTo>
                      <a:pt x="98" y="187"/>
                    </a:lnTo>
                    <a:lnTo>
                      <a:pt x="101" y="185"/>
                    </a:lnTo>
                    <a:lnTo>
                      <a:pt x="104" y="182"/>
                    </a:lnTo>
                    <a:lnTo>
                      <a:pt x="107" y="180"/>
                    </a:lnTo>
                    <a:lnTo>
                      <a:pt x="109" y="178"/>
                    </a:lnTo>
                    <a:lnTo>
                      <a:pt x="110" y="175"/>
                    </a:lnTo>
                    <a:lnTo>
                      <a:pt x="109" y="172"/>
                    </a:lnTo>
                    <a:lnTo>
                      <a:pt x="107" y="170"/>
                    </a:lnTo>
                    <a:lnTo>
                      <a:pt x="105" y="168"/>
                    </a:lnTo>
                    <a:lnTo>
                      <a:pt x="102" y="167"/>
                    </a:lnTo>
                    <a:lnTo>
                      <a:pt x="99" y="166"/>
                    </a:lnTo>
                    <a:lnTo>
                      <a:pt x="96" y="163"/>
                    </a:lnTo>
                    <a:lnTo>
                      <a:pt x="93" y="161"/>
                    </a:lnTo>
                    <a:lnTo>
                      <a:pt x="91" y="156"/>
                    </a:lnTo>
                    <a:lnTo>
                      <a:pt x="63" y="156"/>
                    </a:lnTo>
                    <a:lnTo>
                      <a:pt x="61" y="155"/>
                    </a:lnTo>
                    <a:lnTo>
                      <a:pt x="60" y="154"/>
                    </a:lnTo>
                    <a:lnTo>
                      <a:pt x="59" y="153"/>
                    </a:lnTo>
                    <a:lnTo>
                      <a:pt x="60" y="151"/>
                    </a:lnTo>
                    <a:lnTo>
                      <a:pt x="61" y="149"/>
                    </a:lnTo>
                    <a:lnTo>
                      <a:pt x="61" y="148"/>
                    </a:lnTo>
                    <a:lnTo>
                      <a:pt x="62" y="147"/>
                    </a:lnTo>
                    <a:lnTo>
                      <a:pt x="63" y="147"/>
                    </a:lnTo>
                    <a:lnTo>
                      <a:pt x="66" y="145"/>
                    </a:lnTo>
                    <a:lnTo>
                      <a:pt x="69" y="144"/>
                    </a:lnTo>
                    <a:lnTo>
                      <a:pt x="72" y="141"/>
                    </a:lnTo>
                    <a:lnTo>
                      <a:pt x="74" y="137"/>
                    </a:lnTo>
                    <a:lnTo>
                      <a:pt x="74" y="135"/>
                    </a:lnTo>
                    <a:lnTo>
                      <a:pt x="72" y="133"/>
                    </a:lnTo>
                    <a:lnTo>
                      <a:pt x="70" y="130"/>
                    </a:lnTo>
                    <a:lnTo>
                      <a:pt x="68" y="127"/>
                    </a:lnTo>
                    <a:lnTo>
                      <a:pt x="65" y="125"/>
                    </a:lnTo>
                    <a:lnTo>
                      <a:pt x="63" y="122"/>
                    </a:lnTo>
                    <a:lnTo>
                      <a:pt x="61" y="121"/>
                    </a:lnTo>
                    <a:lnTo>
                      <a:pt x="60" y="120"/>
                    </a:lnTo>
                    <a:lnTo>
                      <a:pt x="53" y="118"/>
                    </a:lnTo>
                    <a:lnTo>
                      <a:pt x="48" y="121"/>
                    </a:lnTo>
                    <a:lnTo>
                      <a:pt x="47" y="122"/>
                    </a:lnTo>
                    <a:lnTo>
                      <a:pt x="47" y="123"/>
                    </a:lnTo>
                    <a:lnTo>
                      <a:pt x="47" y="124"/>
                    </a:lnTo>
                    <a:lnTo>
                      <a:pt x="38" y="139"/>
                    </a:lnTo>
                    <a:lnTo>
                      <a:pt x="37" y="140"/>
                    </a:lnTo>
                    <a:lnTo>
                      <a:pt x="34" y="141"/>
                    </a:lnTo>
                    <a:lnTo>
                      <a:pt x="32" y="141"/>
                    </a:lnTo>
                    <a:lnTo>
                      <a:pt x="30" y="141"/>
                    </a:lnTo>
                    <a:lnTo>
                      <a:pt x="27" y="138"/>
                    </a:lnTo>
                    <a:lnTo>
                      <a:pt x="26" y="134"/>
                    </a:lnTo>
                    <a:lnTo>
                      <a:pt x="26" y="129"/>
                    </a:lnTo>
                    <a:lnTo>
                      <a:pt x="27" y="125"/>
                    </a:lnTo>
                    <a:lnTo>
                      <a:pt x="27" y="120"/>
                    </a:lnTo>
                    <a:lnTo>
                      <a:pt x="27" y="116"/>
                    </a:lnTo>
                    <a:lnTo>
                      <a:pt x="26" y="112"/>
                    </a:lnTo>
                    <a:lnTo>
                      <a:pt x="23" y="109"/>
                    </a:lnTo>
                    <a:lnTo>
                      <a:pt x="20" y="109"/>
                    </a:lnTo>
                    <a:lnTo>
                      <a:pt x="17" y="112"/>
                    </a:lnTo>
                    <a:lnTo>
                      <a:pt x="15" y="115"/>
                    </a:lnTo>
                    <a:lnTo>
                      <a:pt x="11" y="116"/>
                    </a:lnTo>
                    <a:lnTo>
                      <a:pt x="10" y="116"/>
                    </a:lnTo>
                    <a:lnTo>
                      <a:pt x="9" y="116"/>
                    </a:lnTo>
                    <a:lnTo>
                      <a:pt x="8" y="116"/>
                    </a:lnTo>
                    <a:lnTo>
                      <a:pt x="7" y="115"/>
                    </a:lnTo>
                    <a:lnTo>
                      <a:pt x="6" y="114"/>
                    </a:lnTo>
                    <a:lnTo>
                      <a:pt x="6" y="112"/>
                    </a:lnTo>
                    <a:lnTo>
                      <a:pt x="7" y="109"/>
                    </a:lnTo>
                    <a:lnTo>
                      <a:pt x="8" y="107"/>
                    </a:lnTo>
                    <a:lnTo>
                      <a:pt x="10" y="105"/>
                    </a:lnTo>
                    <a:lnTo>
                      <a:pt x="11" y="104"/>
                    </a:lnTo>
                    <a:lnTo>
                      <a:pt x="13" y="101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4" y="96"/>
                    </a:lnTo>
                    <a:lnTo>
                      <a:pt x="15" y="95"/>
                    </a:lnTo>
                    <a:lnTo>
                      <a:pt x="16" y="95"/>
                    </a:lnTo>
                    <a:lnTo>
                      <a:pt x="17" y="95"/>
                    </a:lnTo>
                    <a:lnTo>
                      <a:pt x="19" y="93"/>
                    </a:lnTo>
                    <a:lnTo>
                      <a:pt x="21" y="91"/>
                    </a:lnTo>
                    <a:lnTo>
                      <a:pt x="22" y="89"/>
                    </a:lnTo>
                    <a:lnTo>
                      <a:pt x="23" y="87"/>
                    </a:lnTo>
                    <a:lnTo>
                      <a:pt x="27" y="74"/>
                    </a:lnTo>
                    <a:lnTo>
                      <a:pt x="18" y="60"/>
                    </a:lnTo>
                    <a:lnTo>
                      <a:pt x="16" y="57"/>
                    </a:lnTo>
                    <a:lnTo>
                      <a:pt x="13" y="55"/>
                    </a:lnTo>
                    <a:lnTo>
                      <a:pt x="11" y="53"/>
                    </a:lnTo>
                    <a:lnTo>
                      <a:pt x="9" y="50"/>
                    </a:lnTo>
                    <a:lnTo>
                      <a:pt x="8" y="47"/>
                    </a:lnTo>
                    <a:lnTo>
                      <a:pt x="7" y="43"/>
                    </a:lnTo>
                    <a:lnTo>
                      <a:pt x="6" y="39"/>
                    </a:lnTo>
                    <a:lnTo>
                      <a:pt x="7" y="34"/>
                    </a:lnTo>
                    <a:lnTo>
                      <a:pt x="6" y="33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1" y="31"/>
                    </a:lnTo>
                    <a:lnTo>
                      <a:pt x="1" y="30"/>
                    </a:lnTo>
                    <a:lnTo>
                      <a:pt x="0" y="29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3" y="11"/>
                    </a:lnTo>
                    <a:lnTo>
                      <a:pt x="34" y="10"/>
                    </a:lnTo>
                    <a:lnTo>
                      <a:pt x="35" y="10"/>
                    </a:lnTo>
                    <a:lnTo>
                      <a:pt x="37" y="10"/>
                    </a:lnTo>
                    <a:lnTo>
                      <a:pt x="42" y="28"/>
                    </a:lnTo>
                    <a:lnTo>
                      <a:pt x="43" y="29"/>
                    </a:lnTo>
                    <a:lnTo>
                      <a:pt x="45" y="31"/>
                    </a:lnTo>
                    <a:lnTo>
                      <a:pt x="47" y="33"/>
                    </a:lnTo>
                    <a:lnTo>
                      <a:pt x="48" y="35"/>
                    </a:lnTo>
                    <a:lnTo>
                      <a:pt x="49" y="40"/>
                    </a:lnTo>
                    <a:lnTo>
                      <a:pt x="50" y="46"/>
                    </a:lnTo>
                    <a:lnTo>
                      <a:pt x="51" y="51"/>
                    </a:lnTo>
                    <a:lnTo>
                      <a:pt x="53" y="55"/>
                    </a:lnTo>
                    <a:lnTo>
                      <a:pt x="56" y="59"/>
                    </a:lnTo>
                    <a:lnTo>
                      <a:pt x="58" y="63"/>
                    </a:lnTo>
                    <a:lnTo>
                      <a:pt x="61" y="67"/>
                    </a:lnTo>
                    <a:lnTo>
                      <a:pt x="66" y="69"/>
                    </a:lnTo>
                    <a:lnTo>
                      <a:pt x="67" y="70"/>
                    </a:lnTo>
                    <a:lnTo>
                      <a:pt x="70" y="71"/>
                    </a:lnTo>
                    <a:lnTo>
                      <a:pt x="74" y="73"/>
                    </a:lnTo>
                    <a:lnTo>
                      <a:pt x="79" y="75"/>
                    </a:lnTo>
                    <a:lnTo>
                      <a:pt x="84" y="77"/>
                    </a:lnTo>
                    <a:lnTo>
                      <a:pt x="87" y="79"/>
                    </a:lnTo>
                    <a:lnTo>
                      <a:pt x="91" y="80"/>
                    </a:lnTo>
                    <a:lnTo>
                      <a:pt x="92" y="80"/>
                    </a:lnTo>
                    <a:lnTo>
                      <a:pt x="105" y="82"/>
                    </a:lnTo>
                    <a:lnTo>
                      <a:pt x="114" y="84"/>
                    </a:lnTo>
                    <a:lnTo>
                      <a:pt x="119" y="86"/>
                    </a:lnTo>
                    <a:lnTo>
                      <a:pt x="122" y="90"/>
                    </a:lnTo>
                    <a:lnTo>
                      <a:pt x="124" y="94"/>
                    </a:lnTo>
                    <a:lnTo>
                      <a:pt x="126" y="99"/>
                    </a:lnTo>
                    <a:lnTo>
                      <a:pt x="128" y="106"/>
                    </a:lnTo>
                    <a:lnTo>
                      <a:pt x="133" y="115"/>
                    </a:lnTo>
                    <a:lnTo>
                      <a:pt x="132" y="122"/>
                    </a:lnTo>
                    <a:lnTo>
                      <a:pt x="134" y="127"/>
                    </a:lnTo>
                    <a:lnTo>
                      <a:pt x="137" y="132"/>
                    </a:lnTo>
                    <a:lnTo>
                      <a:pt x="143" y="135"/>
                    </a:lnTo>
                    <a:lnTo>
                      <a:pt x="150" y="138"/>
                    </a:lnTo>
                    <a:lnTo>
                      <a:pt x="158" y="140"/>
                    </a:lnTo>
                    <a:lnTo>
                      <a:pt x="167" y="141"/>
                    </a:lnTo>
                    <a:lnTo>
                      <a:pt x="176" y="142"/>
                    </a:lnTo>
                    <a:lnTo>
                      <a:pt x="187" y="142"/>
                    </a:lnTo>
                    <a:lnTo>
                      <a:pt x="197" y="142"/>
                    </a:lnTo>
                    <a:lnTo>
                      <a:pt x="207" y="141"/>
                    </a:lnTo>
                    <a:lnTo>
                      <a:pt x="216" y="141"/>
                    </a:lnTo>
                    <a:lnTo>
                      <a:pt x="225" y="140"/>
                    </a:lnTo>
                    <a:lnTo>
                      <a:pt x="233" y="139"/>
                    </a:lnTo>
                    <a:lnTo>
                      <a:pt x="241" y="139"/>
                    </a:lnTo>
                    <a:lnTo>
                      <a:pt x="246" y="138"/>
                    </a:lnTo>
                    <a:lnTo>
                      <a:pt x="254" y="134"/>
                    </a:lnTo>
                    <a:lnTo>
                      <a:pt x="260" y="134"/>
                    </a:lnTo>
                    <a:lnTo>
                      <a:pt x="267" y="136"/>
                    </a:lnTo>
                    <a:lnTo>
                      <a:pt x="272" y="139"/>
                    </a:lnTo>
                    <a:lnTo>
                      <a:pt x="279" y="144"/>
                    </a:lnTo>
                    <a:lnTo>
                      <a:pt x="285" y="149"/>
                    </a:lnTo>
                    <a:lnTo>
                      <a:pt x="292" y="154"/>
                    </a:lnTo>
                    <a:lnTo>
                      <a:pt x="300" y="157"/>
                    </a:lnTo>
                    <a:lnTo>
                      <a:pt x="308" y="161"/>
                    </a:lnTo>
                    <a:lnTo>
                      <a:pt x="315" y="164"/>
                    </a:lnTo>
                    <a:lnTo>
                      <a:pt x="323" y="168"/>
                    </a:lnTo>
                    <a:lnTo>
                      <a:pt x="330" y="173"/>
                    </a:lnTo>
                    <a:lnTo>
                      <a:pt x="337" y="179"/>
                    </a:lnTo>
                    <a:lnTo>
                      <a:pt x="344" y="184"/>
                    </a:lnTo>
                    <a:lnTo>
                      <a:pt x="349" y="190"/>
                    </a:lnTo>
                    <a:lnTo>
                      <a:pt x="354" y="196"/>
                    </a:lnTo>
                    <a:lnTo>
                      <a:pt x="383" y="208"/>
                    </a:lnTo>
                    <a:lnTo>
                      <a:pt x="392" y="208"/>
                    </a:lnTo>
                    <a:lnTo>
                      <a:pt x="398" y="207"/>
                    </a:lnTo>
                    <a:lnTo>
                      <a:pt x="402" y="206"/>
                    </a:lnTo>
                    <a:lnTo>
                      <a:pt x="405" y="205"/>
                    </a:lnTo>
                    <a:lnTo>
                      <a:pt x="407" y="203"/>
                    </a:lnTo>
                    <a:lnTo>
                      <a:pt x="408" y="202"/>
                    </a:lnTo>
                    <a:lnTo>
                      <a:pt x="409" y="201"/>
                    </a:lnTo>
                    <a:lnTo>
                      <a:pt x="411" y="201"/>
                    </a:lnTo>
                    <a:lnTo>
                      <a:pt x="413" y="201"/>
                    </a:lnTo>
                    <a:lnTo>
                      <a:pt x="414" y="201"/>
                    </a:lnTo>
                    <a:lnTo>
                      <a:pt x="416" y="203"/>
                    </a:lnTo>
                    <a:lnTo>
                      <a:pt x="419" y="204"/>
                    </a:lnTo>
                    <a:lnTo>
                      <a:pt x="422" y="207"/>
                    </a:lnTo>
                    <a:lnTo>
                      <a:pt x="425" y="210"/>
                    </a:lnTo>
                    <a:lnTo>
                      <a:pt x="427" y="213"/>
                    </a:lnTo>
                    <a:lnTo>
                      <a:pt x="429" y="217"/>
                    </a:lnTo>
                    <a:lnTo>
                      <a:pt x="429" y="223"/>
                    </a:lnTo>
                    <a:lnTo>
                      <a:pt x="428" y="229"/>
                    </a:lnTo>
                    <a:lnTo>
                      <a:pt x="427" y="235"/>
                    </a:lnTo>
                    <a:lnTo>
                      <a:pt x="426" y="241"/>
                    </a:lnTo>
                    <a:lnTo>
                      <a:pt x="424" y="247"/>
                    </a:lnTo>
                    <a:lnTo>
                      <a:pt x="422" y="253"/>
                    </a:lnTo>
                    <a:lnTo>
                      <a:pt x="420" y="259"/>
                    </a:lnTo>
                    <a:lnTo>
                      <a:pt x="417" y="264"/>
                    </a:lnTo>
                    <a:lnTo>
                      <a:pt x="415" y="267"/>
                    </a:lnTo>
                    <a:lnTo>
                      <a:pt x="413" y="269"/>
                    </a:lnTo>
                    <a:lnTo>
                      <a:pt x="412" y="271"/>
                    </a:lnTo>
                    <a:lnTo>
                      <a:pt x="412" y="274"/>
                    </a:lnTo>
                    <a:lnTo>
                      <a:pt x="411" y="277"/>
                    </a:lnTo>
                    <a:lnTo>
                      <a:pt x="412" y="280"/>
                    </a:lnTo>
                    <a:lnTo>
                      <a:pt x="412" y="284"/>
                    </a:lnTo>
                    <a:lnTo>
                      <a:pt x="413" y="287"/>
                    </a:lnTo>
                    <a:lnTo>
                      <a:pt x="434" y="313"/>
                    </a:lnTo>
                    <a:lnTo>
                      <a:pt x="436" y="316"/>
                    </a:lnTo>
                    <a:lnTo>
                      <a:pt x="438" y="321"/>
                    </a:lnTo>
                    <a:lnTo>
                      <a:pt x="439" y="325"/>
                    </a:lnTo>
                    <a:lnTo>
                      <a:pt x="439" y="329"/>
                    </a:lnTo>
                    <a:lnTo>
                      <a:pt x="439" y="334"/>
                    </a:lnTo>
                    <a:lnTo>
                      <a:pt x="439" y="338"/>
                    </a:lnTo>
                    <a:lnTo>
                      <a:pt x="439" y="343"/>
                    </a:lnTo>
                    <a:lnTo>
                      <a:pt x="438" y="347"/>
                    </a:lnTo>
                    <a:lnTo>
                      <a:pt x="438" y="353"/>
                    </a:lnTo>
                    <a:lnTo>
                      <a:pt x="438" y="359"/>
                    </a:lnTo>
                    <a:lnTo>
                      <a:pt x="440" y="365"/>
                    </a:lnTo>
                    <a:lnTo>
                      <a:pt x="442" y="371"/>
                    </a:lnTo>
                    <a:lnTo>
                      <a:pt x="444" y="376"/>
                    </a:lnTo>
                    <a:lnTo>
                      <a:pt x="447" y="381"/>
                    </a:lnTo>
                    <a:lnTo>
                      <a:pt x="450" y="386"/>
                    </a:lnTo>
                    <a:lnTo>
                      <a:pt x="453" y="391"/>
                    </a:lnTo>
                    <a:lnTo>
                      <a:pt x="457" y="395"/>
                    </a:lnTo>
                    <a:lnTo>
                      <a:pt x="462" y="400"/>
                    </a:lnTo>
                    <a:lnTo>
                      <a:pt x="466" y="404"/>
                    </a:lnTo>
                    <a:lnTo>
                      <a:pt x="470" y="408"/>
                    </a:lnTo>
                    <a:lnTo>
                      <a:pt x="474" y="412"/>
                    </a:lnTo>
                    <a:lnTo>
                      <a:pt x="479" y="415"/>
                    </a:lnTo>
                    <a:lnTo>
                      <a:pt x="483" y="419"/>
                    </a:lnTo>
                    <a:lnTo>
                      <a:pt x="488" y="422"/>
                    </a:lnTo>
                    <a:lnTo>
                      <a:pt x="490" y="423"/>
                    </a:lnTo>
                    <a:lnTo>
                      <a:pt x="492" y="424"/>
                    </a:lnTo>
                    <a:lnTo>
                      <a:pt x="493" y="424"/>
                    </a:lnTo>
                    <a:lnTo>
                      <a:pt x="494" y="425"/>
                    </a:lnTo>
                    <a:lnTo>
                      <a:pt x="496" y="425"/>
                    </a:lnTo>
                    <a:lnTo>
                      <a:pt x="497" y="426"/>
                    </a:lnTo>
                    <a:lnTo>
                      <a:pt x="498" y="427"/>
                    </a:lnTo>
                    <a:lnTo>
                      <a:pt x="498" y="429"/>
                    </a:lnTo>
                    <a:lnTo>
                      <a:pt x="500" y="430"/>
                    </a:lnTo>
                    <a:lnTo>
                      <a:pt x="502" y="430"/>
                    </a:lnTo>
                    <a:lnTo>
                      <a:pt x="504" y="430"/>
                    </a:lnTo>
                    <a:lnTo>
                      <a:pt x="507" y="430"/>
                    </a:lnTo>
                    <a:lnTo>
                      <a:pt x="508" y="430"/>
                    </a:lnTo>
                    <a:lnTo>
                      <a:pt x="508" y="431"/>
                    </a:lnTo>
                    <a:lnTo>
                      <a:pt x="509" y="433"/>
                    </a:lnTo>
                    <a:lnTo>
                      <a:pt x="509" y="435"/>
                    </a:lnTo>
                    <a:lnTo>
                      <a:pt x="510" y="435"/>
                    </a:lnTo>
                    <a:lnTo>
                      <a:pt x="510" y="436"/>
                    </a:lnTo>
                    <a:lnTo>
                      <a:pt x="510" y="438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FD981D04-C494-4B42-8E79-8EAB47390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665" y="3345247"/>
                <a:ext cx="840867" cy="865925"/>
              </a:xfrm>
              <a:custGeom>
                <a:avLst/>
                <a:gdLst>
                  <a:gd name="T0" fmla="*/ 2147483647 w 604"/>
                  <a:gd name="T1" fmla="*/ 2147483647 h 622"/>
                  <a:gd name="T2" fmla="*/ 2147483647 w 604"/>
                  <a:gd name="T3" fmla="*/ 2147483647 h 622"/>
                  <a:gd name="T4" fmla="*/ 2147483647 w 604"/>
                  <a:gd name="T5" fmla="*/ 2147483647 h 622"/>
                  <a:gd name="T6" fmla="*/ 2147483647 w 604"/>
                  <a:gd name="T7" fmla="*/ 2147483647 h 622"/>
                  <a:gd name="T8" fmla="*/ 2147483647 w 604"/>
                  <a:gd name="T9" fmla="*/ 2147483647 h 622"/>
                  <a:gd name="T10" fmla="*/ 2147483647 w 604"/>
                  <a:gd name="T11" fmla="*/ 2147483647 h 622"/>
                  <a:gd name="T12" fmla="*/ 2147483647 w 604"/>
                  <a:gd name="T13" fmla="*/ 2147483647 h 622"/>
                  <a:gd name="T14" fmla="*/ 2147483647 w 604"/>
                  <a:gd name="T15" fmla="*/ 2147483647 h 622"/>
                  <a:gd name="T16" fmla="*/ 2147483647 w 604"/>
                  <a:gd name="T17" fmla="*/ 2147483647 h 622"/>
                  <a:gd name="T18" fmla="*/ 2147483647 w 604"/>
                  <a:gd name="T19" fmla="*/ 2147483647 h 622"/>
                  <a:gd name="T20" fmla="*/ 2147483647 w 604"/>
                  <a:gd name="T21" fmla="*/ 2147483647 h 622"/>
                  <a:gd name="T22" fmla="*/ 2147483647 w 604"/>
                  <a:gd name="T23" fmla="*/ 2147483647 h 622"/>
                  <a:gd name="T24" fmla="*/ 2147483647 w 604"/>
                  <a:gd name="T25" fmla="*/ 2147483647 h 622"/>
                  <a:gd name="T26" fmla="*/ 2147483647 w 604"/>
                  <a:gd name="T27" fmla="*/ 2147483647 h 622"/>
                  <a:gd name="T28" fmla="*/ 2147483647 w 604"/>
                  <a:gd name="T29" fmla="*/ 2147483647 h 622"/>
                  <a:gd name="T30" fmla="*/ 2147483647 w 604"/>
                  <a:gd name="T31" fmla="*/ 2147483647 h 622"/>
                  <a:gd name="T32" fmla="*/ 2147483647 w 604"/>
                  <a:gd name="T33" fmla="*/ 2147483647 h 622"/>
                  <a:gd name="T34" fmla="*/ 2147483647 w 604"/>
                  <a:gd name="T35" fmla="*/ 2147483647 h 622"/>
                  <a:gd name="T36" fmla="*/ 2147483647 w 604"/>
                  <a:gd name="T37" fmla="*/ 2147483647 h 622"/>
                  <a:gd name="T38" fmla="*/ 2147483647 w 604"/>
                  <a:gd name="T39" fmla="*/ 2147483647 h 622"/>
                  <a:gd name="T40" fmla="*/ 2147483647 w 604"/>
                  <a:gd name="T41" fmla="*/ 2147483647 h 622"/>
                  <a:gd name="T42" fmla="*/ 2147483647 w 604"/>
                  <a:gd name="T43" fmla="*/ 2147483647 h 622"/>
                  <a:gd name="T44" fmla="*/ 2147483647 w 604"/>
                  <a:gd name="T45" fmla="*/ 2147483647 h 622"/>
                  <a:gd name="T46" fmla="*/ 2147483647 w 604"/>
                  <a:gd name="T47" fmla="*/ 2147483647 h 622"/>
                  <a:gd name="T48" fmla="*/ 2147483647 w 604"/>
                  <a:gd name="T49" fmla="*/ 2147483647 h 622"/>
                  <a:gd name="T50" fmla="*/ 2147483647 w 604"/>
                  <a:gd name="T51" fmla="*/ 2147483647 h 622"/>
                  <a:gd name="T52" fmla="*/ 2147483647 w 604"/>
                  <a:gd name="T53" fmla="*/ 2147483647 h 622"/>
                  <a:gd name="T54" fmla="*/ 2147483647 w 604"/>
                  <a:gd name="T55" fmla="*/ 2147483647 h 622"/>
                  <a:gd name="T56" fmla="*/ 2147483647 w 604"/>
                  <a:gd name="T57" fmla="*/ 2147483647 h 622"/>
                  <a:gd name="T58" fmla="*/ 2147483647 w 604"/>
                  <a:gd name="T59" fmla="*/ 2147483647 h 622"/>
                  <a:gd name="T60" fmla="*/ 2147483647 w 604"/>
                  <a:gd name="T61" fmla="*/ 2147483647 h 622"/>
                  <a:gd name="T62" fmla="*/ 2147483647 w 604"/>
                  <a:gd name="T63" fmla="*/ 2147483647 h 622"/>
                  <a:gd name="T64" fmla="*/ 2147483647 w 604"/>
                  <a:gd name="T65" fmla="*/ 2147483647 h 622"/>
                  <a:gd name="T66" fmla="*/ 2147483647 w 604"/>
                  <a:gd name="T67" fmla="*/ 2147483647 h 622"/>
                  <a:gd name="T68" fmla="*/ 2147483647 w 604"/>
                  <a:gd name="T69" fmla="*/ 2147483647 h 622"/>
                  <a:gd name="T70" fmla="*/ 2147483647 w 604"/>
                  <a:gd name="T71" fmla="*/ 2147483647 h 622"/>
                  <a:gd name="T72" fmla="*/ 2147483647 w 604"/>
                  <a:gd name="T73" fmla="*/ 2147483647 h 622"/>
                  <a:gd name="T74" fmla="*/ 2147483647 w 604"/>
                  <a:gd name="T75" fmla="*/ 2147483647 h 622"/>
                  <a:gd name="T76" fmla="*/ 2147483647 w 604"/>
                  <a:gd name="T77" fmla="*/ 2147483647 h 622"/>
                  <a:gd name="T78" fmla="*/ 2147483647 w 604"/>
                  <a:gd name="T79" fmla="*/ 2147483647 h 622"/>
                  <a:gd name="T80" fmla="*/ 2147483647 w 604"/>
                  <a:gd name="T81" fmla="*/ 2147483647 h 622"/>
                  <a:gd name="T82" fmla="*/ 2147483647 w 604"/>
                  <a:gd name="T83" fmla="*/ 2147483647 h 622"/>
                  <a:gd name="T84" fmla="*/ 2147483647 w 604"/>
                  <a:gd name="T85" fmla="*/ 2147483647 h 622"/>
                  <a:gd name="T86" fmla="*/ 2147483647 w 604"/>
                  <a:gd name="T87" fmla="*/ 2147483647 h 622"/>
                  <a:gd name="T88" fmla="*/ 2147483647 w 604"/>
                  <a:gd name="T89" fmla="*/ 2147483647 h 622"/>
                  <a:gd name="T90" fmla="*/ 2147483647 w 604"/>
                  <a:gd name="T91" fmla="*/ 2147483647 h 622"/>
                  <a:gd name="T92" fmla="*/ 2147483647 w 604"/>
                  <a:gd name="T93" fmla="*/ 2147483647 h 622"/>
                  <a:gd name="T94" fmla="*/ 2147483647 w 604"/>
                  <a:gd name="T95" fmla="*/ 2147483647 h 622"/>
                  <a:gd name="T96" fmla="*/ 2147483647 w 604"/>
                  <a:gd name="T97" fmla="*/ 2147483647 h 622"/>
                  <a:gd name="T98" fmla="*/ 2147483647 w 604"/>
                  <a:gd name="T99" fmla="*/ 2147483647 h 622"/>
                  <a:gd name="T100" fmla="*/ 2147483647 w 604"/>
                  <a:gd name="T101" fmla="*/ 2147483647 h 622"/>
                  <a:gd name="T102" fmla="*/ 2147483647 w 604"/>
                  <a:gd name="T103" fmla="*/ 2147483647 h 622"/>
                  <a:gd name="T104" fmla="*/ 2147483647 w 604"/>
                  <a:gd name="T105" fmla="*/ 2147483647 h 622"/>
                  <a:gd name="T106" fmla="*/ 2147483647 w 604"/>
                  <a:gd name="T107" fmla="*/ 2147483647 h 6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4"/>
                  <a:gd name="T163" fmla="*/ 0 h 622"/>
                  <a:gd name="T164" fmla="*/ 604 w 604"/>
                  <a:gd name="T165" fmla="*/ 622 h 62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4" h="622">
                    <a:moveTo>
                      <a:pt x="97" y="258"/>
                    </a:moveTo>
                    <a:lnTo>
                      <a:pt x="97" y="257"/>
                    </a:lnTo>
                    <a:lnTo>
                      <a:pt x="96" y="254"/>
                    </a:lnTo>
                    <a:lnTo>
                      <a:pt x="95" y="252"/>
                    </a:lnTo>
                    <a:lnTo>
                      <a:pt x="95" y="250"/>
                    </a:lnTo>
                    <a:lnTo>
                      <a:pt x="88" y="242"/>
                    </a:lnTo>
                    <a:lnTo>
                      <a:pt x="79" y="236"/>
                    </a:lnTo>
                    <a:lnTo>
                      <a:pt x="70" y="229"/>
                    </a:lnTo>
                    <a:lnTo>
                      <a:pt x="60" y="224"/>
                    </a:lnTo>
                    <a:lnTo>
                      <a:pt x="51" y="217"/>
                    </a:lnTo>
                    <a:lnTo>
                      <a:pt x="44" y="210"/>
                    </a:lnTo>
                    <a:lnTo>
                      <a:pt x="37" y="200"/>
                    </a:lnTo>
                    <a:lnTo>
                      <a:pt x="32" y="189"/>
                    </a:lnTo>
                    <a:lnTo>
                      <a:pt x="32" y="183"/>
                    </a:lnTo>
                    <a:lnTo>
                      <a:pt x="32" y="176"/>
                    </a:lnTo>
                    <a:lnTo>
                      <a:pt x="32" y="170"/>
                    </a:lnTo>
                    <a:lnTo>
                      <a:pt x="31" y="164"/>
                    </a:lnTo>
                    <a:lnTo>
                      <a:pt x="30" y="158"/>
                    </a:lnTo>
                    <a:lnTo>
                      <a:pt x="29" y="153"/>
                    </a:lnTo>
                    <a:lnTo>
                      <a:pt x="28" y="148"/>
                    </a:lnTo>
                    <a:lnTo>
                      <a:pt x="26" y="142"/>
                    </a:lnTo>
                    <a:lnTo>
                      <a:pt x="24" y="136"/>
                    </a:lnTo>
                    <a:lnTo>
                      <a:pt x="22" y="131"/>
                    </a:lnTo>
                    <a:lnTo>
                      <a:pt x="20" y="126"/>
                    </a:lnTo>
                    <a:lnTo>
                      <a:pt x="17" y="121"/>
                    </a:lnTo>
                    <a:lnTo>
                      <a:pt x="14" y="116"/>
                    </a:lnTo>
                    <a:lnTo>
                      <a:pt x="11" y="112"/>
                    </a:lnTo>
                    <a:lnTo>
                      <a:pt x="8" y="108"/>
                    </a:lnTo>
                    <a:lnTo>
                      <a:pt x="4" y="104"/>
                    </a:lnTo>
                    <a:lnTo>
                      <a:pt x="2" y="100"/>
                    </a:lnTo>
                    <a:lnTo>
                      <a:pt x="1" y="97"/>
                    </a:lnTo>
                    <a:lnTo>
                      <a:pt x="0" y="93"/>
                    </a:lnTo>
                    <a:lnTo>
                      <a:pt x="1" y="90"/>
                    </a:lnTo>
                    <a:lnTo>
                      <a:pt x="1" y="86"/>
                    </a:lnTo>
                    <a:lnTo>
                      <a:pt x="2" y="84"/>
                    </a:lnTo>
                    <a:lnTo>
                      <a:pt x="3" y="80"/>
                    </a:lnTo>
                    <a:lnTo>
                      <a:pt x="4" y="77"/>
                    </a:lnTo>
                    <a:lnTo>
                      <a:pt x="7" y="74"/>
                    </a:lnTo>
                    <a:lnTo>
                      <a:pt x="9" y="71"/>
                    </a:lnTo>
                    <a:lnTo>
                      <a:pt x="11" y="67"/>
                    </a:lnTo>
                    <a:lnTo>
                      <a:pt x="13" y="63"/>
                    </a:lnTo>
                    <a:lnTo>
                      <a:pt x="14" y="59"/>
                    </a:lnTo>
                    <a:lnTo>
                      <a:pt x="15" y="55"/>
                    </a:lnTo>
                    <a:lnTo>
                      <a:pt x="17" y="52"/>
                    </a:lnTo>
                    <a:lnTo>
                      <a:pt x="19" y="48"/>
                    </a:lnTo>
                    <a:lnTo>
                      <a:pt x="26" y="54"/>
                    </a:lnTo>
                    <a:lnTo>
                      <a:pt x="34" y="63"/>
                    </a:lnTo>
                    <a:lnTo>
                      <a:pt x="41" y="72"/>
                    </a:lnTo>
                    <a:lnTo>
                      <a:pt x="49" y="81"/>
                    </a:lnTo>
                    <a:lnTo>
                      <a:pt x="56" y="90"/>
                    </a:lnTo>
                    <a:lnTo>
                      <a:pt x="65" y="97"/>
                    </a:lnTo>
                    <a:lnTo>
                      <a:pt x="76" y="103"/>
                    </a:lnTo>
                    <a:lnTo>
                      <a:pt x="88" y="104"/>
                    </a:lnTo>
                    <a:lnTo>
                      <a:pt x="90" y="104"/>
                    </a:lnTo>
                    <a:lnTo>
                      <a:pt x="92" y="104"/>
                    </a:lnTo>
                    <a:lnTo>
                      <a:pt x="94" y="103"/>
                    </a:lnTo>
                    <a:lnTo>
                      <a:pt x="96" y="102"/>
                    </a:lnTo>
                    <a:lnTo>
                      <a:pt x="98" y="101"/>
                    </a:lnTo>
                    <a:lnTo>
                      <a:pt x="100" y="100"/>
                    </a:lnTo>
                    <a:lnTo>
                      <a:pt x="102" y="99"/>
                    </a:lnTo>
                    <a:lnTo>
                      <a:pt x="104" y="97"/>
                    </a:lnTo>
                    <a:lnTo>
                      <a:pt x="107" y="89"/>
                    </a:lnTo>
                    <a:lnTo>
                      <a:pt x="109" y="80"/>
                    </a:lnTo>
                    <a:lnTo>
                      <a:pt x="110" y="70"/>
                    </a:lnTo>
                    <a:lnTo>
                      <a:pt x="111" y="60"/>
                    </a:lnTo>
                    <a:lnTo>
                      <a:pt x="113" y="51"/>
                    </a:lnTo>
                    <a:lnTo>
                      <a:pt x="116" y="41"/>
                    </a:lnTo>
                    <a:lnTo>
                      <a:pt x="121" y="33"/>
                    </a:lnTo>
                    <a:lnTo>
                      <a:pt x="128" y="26"/>
                    </a:lnTo>
                    <a:lnTo>
                      <a:pt x="135" y="23"/>
                    </a:lnTo>
                    <a:lnTo>
                      <a:pt x="141" y="19"/>
                    </a:lnTo>
                    <a:lnTo>
                      <a:pt x="147" y="14"/>
                    </a:lnTo>
                    <a:lnTo>
                      <a:pt x="151" y="9"/>
                    </a:lnTo>
                    <a:lnTo>
                      <a:pt x="157" y="5"/>
                    </a:lnTo>
                    <a:lnTo>
                      <a:pt x="163" y="2"/>
                    </a:lnTo>
                    <a:lnTo>
                      <a:pt x="169" y="0"/>
                    </a:lnTo>
                    <a:lnTo>
                      <a:pt x="176" y="0"/>
                    </a:lnTo>
                    <a:lnTo>
                      <a:pt x="184" y="8"/>
                    </a:lnTo>
                    <a:lnTo>
                      <a:pt x="191" y="16"/>
                    </a:lnTo>
                    <a:lnTo>
                      <a:pt x="198" y="24"/>
                    </a:lnTo>
                    <a:lnTo>
                      <a:pt x="205" y="33"/>
                    </a:lnTo>
                    <a:lnTo>
                      <a:pt x="212" y="41"/>
                    </a:lnTo>
                    <a:lnTo>
                      <a:pt x="220" y="49"/>
                    </a:lnTo>
                    <a:lnTo>
                      <a:pt x="229" y="54"/>
                    </a:lnTo>
                    <a:lnTo>
                      <a:pt x="239" y="58"/>
                    </a:lnTo>
                    <a:lnTo>
                      <a:pt x="248" y="59"/>
                    </a:lnTo>
                    <a:lnTo>
                      <a:pt x="255" y="59"/>
                    </a:lnTo>
                    <a:lnTo>
                      <a:pt x="264" y="58"/>
                    </a:lnTo>
                    <a:lnTo>
                      <a:pt x="272" y="56"/>
                    </a:lnTo>
                    <a:lnTo>
                      <a:pt x="280" y="54"/>
                    </a:lnTo>
                    <a:lnTo>
                      <a:pt x="288" y="52"/>
                    </a:lnTo>
                    <a:lnTo>
                      <a:pt x="296" y="50"/>
                    </a:lnTo>
                    <a:lnTo>
                      <a:pt x="304" y="47"/>
                    </a:lnTo>
                    <a:lnTo>
                      <a:pt x="310" y="44"/>
                    </a:lnTo>
                    <a:lnTo>
                      <a:pt x="316" y="42"/>
                    </a:lnTo>
                    <a:lnTo>
                      <a:pt x="323" y="39"/>
                    </a:lnTo>
                    <a:lnTo>
                      <a:pt x="329" y="37"/>
                    </a:lnTo>
                    <a:lnTo>
                      <a:pt x="336" y="36"/>
                    </a:lnTo>
                    <a:lnTo>
                      <a:pt x="343" y="34"/>
                    </a:lnTo>
                    <a:lnTo>
                      <a:pt x="350" y="33"/>
                    </a:lnTo>
                    <a:lnTo>
                      <a:pt x="356" y="31"/>
                    </a:lnTo>
                    <a:lnTo>
                      <a:pt x="363" y="30"/>
                    </a:lnTo>
                    <a:lnTo>
                      <a:pt x="370" y="29"/>
                    </a:lnTo>
                    <a:lnTo>
                      <a:pt x="377" y="28"/>
                    </a:lnTo>
                    <a:lnTo>
                      <a:pt x="384" y="26"/>
                    </a:lnTo>
                    <a:lnTo>
                      <a:pt x="390" y="25"/>
                    </a:lnTo>
                    <a:lnTo>
                      <a:pt x="398" y="23"/>
                    </a:lnTo>
                    <a:lnTo>
                      <a:pt x="404" y="21"/>
                    </a:lnTo>
                    <a:lnTo>
                      <a:pt x="411" y="19"/>
                    </a:lnTo>
                    <a:lnTo>
                      <a:pt x="413" y="20"/>
                    </a:lnTo>
                    <a:lnTo>
                      <a:pt x="415" y="20"/>
                    </a:lnTo>
                    <a:lnTo>
                      <a:pt x="417" y="20"/>
                    </a:lnTo>
                    <a:lnTo>
                      <a:pt x="419" y="20"/>
                    </a:lnTo>
                    <a:lnTo>
                      <a:pt x="421" y="20"/>
                    </a:lnTo>
                    <a:lnTo>
                      <a:pt x="422" y="19"/>
                    </a:lnTo>
                    <a:lnTo>
                      <a:pt x="424" y="19"/>
                    </a:lnTo>
                    <a:lnTo>
                      <a:pt x="425" y="18"/>
                    </a:lnTo>
                    <a:lnTo>
                      <a:pt x="428" y="19"/>
                    </a:lnTo>
                    <a:lnTo>
                      <a:pt x="429" y="20"/>
                    </a:lnTo>
                    <a:lnTo>
                      <a:pt x="432" y="21"/>
                    </a:lnTo>
                    <a:lnTo>
                      <a:pt x="434" y="22"/>
                    </a:lnTo>
                    <a:lnTo>
                      <a:pt x="436" y="23"/>
                    </a:lnTo>
                    <a:lnTo>
                      <a:pt x="438" y="25"/>
                    </a:lnTo>
                    <a:lnTo>
                      <a:pt x="441" y="26"/>
                    </a:lnTo>
                    <a:lnTo>
                      <a:pt x="444" y="27"/>
                    </a:lnTo>
                    <a:lnTo>
                      <a:pt x="447" y="30"/>
                    </a:lnTo>
                    <a:lnTo>
                      <a:pt x="450" y="33"/>
                    </a:lnTo>
                    <a:lnTo>
                      <a:pt x="452" y="35"/>
                    </a:lnTo>
                    <a:lnTo>
                      <a:pt x="456" y="37"/>
                    </a:lnTo>
                    <a:lnTo>
                      <a:pt x="458" y="40"/>
                    </a:lnTo>
                    <a:lnTo>
                      <a:pt x="462" y="42"/>
                    </a:lnTo>
                    <a:lnTo>
                      <a:pt x="465" y="45"/>
                    </a:lnTo>
                    <a:lnTo>
                      <a:pt x="468" y="47"/>
                    </a:lnTo>
                    <a:lnTo>
                      <a:pt x="471" y="48"/>
                    </a:lnTo>
                    <a:lnTo>
                      <a:pt x="473" y="49"/>
                    </a:lnTo>
                    <a:lnTo>
                      <a:pt x="475" y="51"/>
                    </a:lnTo>
                    <a:lnTo>
                      <a:pt x="477" y="52"/>
                    </a:lnTo>
                    <a:lnTo>
                      <a:pt x="479" y="52"/>
                    </a:lnTo>
                    <a:lnTo>
                      <a:pt x="481" y="54"/>
                    </a:lnTo>
                    <a:lnTo>
                      <a:pt x="483" y="55"/>
                    </a:lnTo>
                    <a:lnTo>
                      <a:pt x="485" y="56"/>
                    </a:lnTo>
                    <a:lnTo>
                      <a:pt x="491" y="61"/>
                    </a:lnTo>
                    <a:lnTo>
                      <a:pt x="496" y="65"/>
                    </a:lnTo>
                    <a:lnTo>
                      <a:pt x="502" y="71"/>
                    </a:lnTo>
                    <a:lnTo>
                      <a:pt x="506" y="77"/>
                    </a:lnTo>
                    <a:lnTo>
                      <a:pt x="509" y="83"/>
                    </a:lnTo>
                    <a:lnTo>
                      <a:pt x="512" y="90"/>
                    </a:lnTo>
                    <a:lnTo>
                      <a:pt x="513" y="97"/>
                    </a:lnTo>
                    <a:lnTo>
                      <a:pt x="513" y="104"/>
                    </a:lnTo>
                    <a:lnTo>
                      <a:pt x="511" y="111"/>
                    </a:lnTo>
                    <a:lnTo>
                      <a:pt x="509" y="117"/>
                    </a:lnTo>
                    <a:lnTo>
                      <a:pt x="509" y="124"/>
                    </a:lnTo>
                    <a:lnTo>
                      <a:pt x="510" y="131"/>
                    </a:lnTo>
                    <a:lnTo>
                      <a:pt x="512" y="137"/>
                    </a:lnTo>
                    <a:lnTo>
                      <a:pt x="514" y="143"/>
                    </a:lnTo>
                    <a:lnTo>
                      <a:pt x="516" y="150"/>
                    </a:lnTo>
                    <a:lnTo>
                      <a:pt x="519" y="155"/>
                    </a:lnTo>
                    <a:lnTo>
                      <a:pt x="522" y="157"/>
                    </a:lnTo>
                    <a:lnTo>
                      <a:pt x="525" y="159"/>
                    </a:lnTo>
                    <a:lnTo>
                      <a:pt x="527" y="161"/>
                    </a:lnTo>
                    <a:lnTo>
                      <a:pt x="530" y="164"/>
                    </a:lnTo>
                    <a:lnTo>
                      <a:pt x="532" y="167"/>
                    </a:lnTo>
                    <a:lnTo>
                      <a:pt x="533" y="170"/>
                    </a:lnTo>
                    <a:lnTo>
                      <a:pt x="533" y="172"/>
                    </a:lnTo>
                    <a:lnTo>
                      <a:pt x="533" y="176"/>
                    </a:lnTo>
                    <a:lnTo>
                      <a:pt x="532" y="179"/>
                    </a:lnTo>
                    <a:lnTo>
                      <a:pt x="532" y="181"/>
                    </a:lnTo>
                    <a:lnTo>
                      <a:pt x="532" y="183"/>
                    </a:lnTo>
                    <a:lnTo>
                      <a:pt x="532" y="186"/>
                    </a:lnTo>
                    <a:lnTo>
                      <a:pt x="532" y="188"/>
                    </a:lnTo>
                    <a:lnTo>
                      <a:pt x="532" y="190"/>
                    </a:lnTo>
                    <a:lnTo>
                      <a:pt x="531" y="192"/>
                    </a:lnTo>
                    <a:lnTo>
                      <a:pt x="531" y="195"/>
                    </a:lnTo>
                    <a:lnTo>
                      <a:pt x="535" y="204"/>
                    </a:lnTo>
                    <a:lnTo>
                      <a:pt x="543" y="215"/>
                    </a:lnTo>
                    <a:lnTo>
                      <a:pt x="552" y="224"/>
                    </a:lnTo>
                    <a:lnTo>
                      <a:pt x="560" y="232"/>
                    </a:lnTo>
                    <a:lnTo>
                      <a:pt x="570" y="238"/>
                    </a:lnTo>
                    <a:lnTo>
                      <a:pt x="580" y="246"/>
                    </a:lnTo>
                    <a:lnTo>
                      <a:pt x="589" y="253"/>
                    </a:lnTo>
                    <a:lnTo>
                      <a:pt x="597" y="261"/>
                    </a:lnTo>
                    <a:lnTo>
                      <a:pt x="602" y="273"/>
                    </a:lnTo>
                    <a:lnTo>
                      <a:pt x="603" y="279"/>
                    </a:lnTo>
                    <a:lnTo>
                      <a:pt x="603" y="286"/>
                    </a:lnTo>
                    <a:lnTo>
                      <a:pt x="603" y="292"/>
                    </a:lnTo>
                    <a:lnTo>
                      <a:pt x="602" y="298"/>
                    </a:lnTo>
                    <a:lnTo>
                      <a:pt x="601" y="305"/>
                    </a:lnTo>
                    <a:lnTo>
                      <a:pt x="600" y="311"/>
                    </a:lnTo>
                    <a:lnTo>
                      <a:pt x="597" y="316"/>
                    </a:lnTo>
                    <a:lnTo>
                      <a:pt x="595" y="322"/>
                    </a:lnTo>
                    <a:lnTo>
                      <a:pt x="588" y="323"/>
                    </a:lnTo>
                    <a:lnTo>
                      <a:pt x="581" y="323"/>
                    </a:lnTo>
                    <a:lnTo>
                      <a:pt x="574" y="324"/>
                    </a:lnTo>
                    <a:lnTo>
                      <a:pt x="567" y="324"/>
                    </a:lnTo>
                    <a:lnTo>
                      <a:pt x="560" y="326"/>
                    </a:lnTo>
                    <a:lnTo>
                      <a:pt x="554" y="329"/>
                    </a:lnTo>
                    <a:lnTo>
                      <a:pt x="550" y="333"/>
                    </a:lnTo>
                    <a:lnTo>
                      <a:pt x="546" y="338"/>
                    </a:lnTo>
                    <a:lnTo>
                      <a:pt x="543" y="349"/>
                    </a:lnTo>
                    <a:lnTo>
                      <a:pt x="541" y="361"/>
                    </a:lnTo>
                    <a:lnTo>
                      <a:pt x="540" y="371"/>
                    </a:lnTo>
                    <a:lnTo>
                      <a:pt x="540" y="382"/>
                    </a:lnTo>
                    <a:lnTo>
                      <a:pt x="540" y="394"/>
                    </a:lnTo>
                    <a:lnTo>
                      <a:pt x="542" y="406"/>
                    </a:lnTo>
                    <a:lnTo>
                      <a:pt x="543" y="419"/>
                    </a:lnTo>
                    <a:lnTo>
                      <a:pt x="544" y="430"/>
                    </a:lnTo>
                    <a:lnTo>
                      <a:pt x="546" y="442"/>
                    </a:lnTo>
                    <a:lnTo>
                      <a:pt x="547" y="454"/>
                    </a:lnTo>
                    <a:lnTo>
                      <a:pt x="547" y="466"/>
                    </a:lnTo>
                    <a:lnTo>
                      <a:pt x="547" y="476"/>
                    </a:lnTo>
                    <a:lnTo>
                      <a:pt x="545" y="487"/>
                    </a:lnTo>
                    <a:lnTo>
                      <a:pt x="542" y="498"/>
                    </a:lnTo>
                    <a:lnTo>
                      <a:pt x="537" y="509"/>
                    </a:lnTo>
                    <a:lnTo>
                      <a:pt x="531" y="519"/>
                    </a:lnTo>
                    <a:lnTo>
                      <a:pt x="490" y="546"/>
                    </a:lnTo>
                    <a:lnTo>
                      <a:pt x="483" y="549"/>
                    </a:lnTo>
                    <a:lnTo>
                      <a:pt x="476" y="553"/>
                    </a:lnTo>
                    <a:lnTo>
                      <a:pt x="470" y="557"/>
                    </a:lnTo>
                    <a:lnTo>
                      <a:pt x="464" y="562"/>
                    </a:lnTo>
                    <a:lnTo>
                      <a:pt x="457" y="566"/>
                    </a:lnTo>
                    <a:lnTo>
                      <a:pt x="451" y="570"/>
                    </a:lnTo>
                    <a:lnTo>
                      <a:pt x="445" y="573"/>
                    </a:lnTo>
                    <a:lnTo>
                      <a:pt x="438" y="577"/>
                    </a:lnTo>
                    <a:lnTo>
                      <a:pt x="432" y="581"/>
                    </a:lnTo>
                    <a:lnTo>
                      <a:pt x="427" y="585"/>
                    </a:lnTo>
                    <a:lnTo>
                      <a:pt x="423" y="591"/>
                    </a:lnTo>
                    <a:lnTo>
                      <a:pt x="420" y="596"/>
                    </a:lnTo>
                    <a:lnTo>
                      <a:pt x="419" y="602"/>
                    </a:lnTo>
                    <a:lnTo>
                      <a:pt x="418" y="609"/>
                    </a:lnTo>
                    <a:lnTo>
                      <a:pt x="417" y="615"/>
                    </a:lnTo>
                    <a:lnTo>
                      <a:pt x="417" y="621"/>
                    </a:lnTo>
                    <a:lnTo>
                      <a:pt x="412" y="619"/>
                    </a:lnTo>
                    <a:lnTo>
                      <a:pt x="403" y="616"/>
                    </a:lnTo>
                    <a:lnTo>
                      <a:pt x="395" y="612"/>
                    </a:lnTo>
                    <a:lnTo>
                      <a:pt x="388" y="607"/>
                    </a:lnTo>
                    <a:lnTo>
                      <a:pt x="381" y="601"/>
                    </a:lnTo>
                    <a:lnTo>
                      <a:pt x="375" y="594"/>
                    </a:lnTo>
                    <a:lnTo>
                      <a:pt x="369" y="587"/>
                    </a:lnTo>
                    <a:lnTo>
                      <a:pt x="364" y="580"/>
                    </a:lnTo>
                    <a:lnTo>
                      <a:pt x="359" y="572"/>
                    </a:lnTo>
                    <a:lnTo>
                      <a:pt x="356" y="567"/>
                    </a:lnTo>
                    <a:lnTo>
                      <a:pt x="354" y="561"/>
                    </a:lnTo>
                    <a:lnTo>
                      <a:pt x="353" y="554"/>
                    </a:lnTo>
                    <a:lnTo>
                      <a:pt x="352" y="548"/>
                    </a:lnTo>
                    <a:lnTo>
                      <a:pt x="352" y="541"/>
                    </a:lnTo>
                    <a:lnTo>
                      <a:pt x="352" y="535"/>
                    </a:lnTo>
                    <a:lnTo>
                      <a:pt x="352" y="528"/>
                    </a:lnTo>
                    <a:lnTo>
                      <a:pt x="352" y="522"/>
                    </a:lnTo>
                    <a:lnTo>
                      <a:pt x="352" y="515"/>
                    </a:lnTo>
                    <a:lnTo>
                      <a:pt x="352" y="509"/>
                    </a:lnTo>
                    <a:lnTo>
                      <a:pt x="352" y="502"/>
                    </a:lnTo>
                    <a:lnTo>
                      <a:pt x="352" y="496"/>
                    </a:lnTo>
                    <a:lnTo>
                      <a:pt x="352" y="489"/>
                    </a:lnTo>
                    <a:lnTo>
                      <a:pt x="351" y="483"/>
                    </a:lnTo>
                    <a:lnTo>
                      <a:pt x="350" y="476"/>
                    </a:lnTo>
                    <a:lnTo>
                      <a:pt x="348" y="470"/>
                    </a:lnTo>
                    <a:lnTo>
                      <a:pt x="336" y="434"/>
                    </a:lnTo>
                    <a:lnTo>
                      <a:pt x="329" y="427"/>
                    </a:lnTo>
                    <a:lnTo>
                      <a:pt x="320" y="422"/>
                    </a:lnTo>
                    <a:lnTo>
                      <a:pt x="311" y="420"/>
                    </a:lnTo>
                    <a:lnTo>
                      <a:pt x="301" y="419"/>
                    </a:lnTo>
                    <a:lnTo>
                      <a:pt x="291" y="420"/>
                    </a:lnTo>
                    <a:lnTo>
                      <a:pt x="281" y="420"/>
                    </a:lnTo>
                    <a:lnTo>
                      <a:pt x="271" y="420"/>
                    </a:lnTo>
                    <a:lnTo>
                      <a:pt x="261" y="420"/>
                    </a:lnTo>
                    <a:lnTo>
                      <a:pt x="254" y="422"/>
                    </a:lnTo>
                    <a:lnTo>
                      <a:pt x="247" y="423"/>
                    </a:lnTo>
                    <a:lnTo>
                      <a:pt x="240" y="425"/>
                    </a:lnTo>
                    <a:lnTo>
                      <a:pt x="232" y="426"/>
                    </a:lnTo>
                    <a:lnTo>
                      <a:pt x="225" y="427"/>
                    </a:lnTo>
                    <a:lnTo>
                      <a:pt x="217" y="429"/>
                    </a:lnTo>
                    <a:lnTo>
                      <a:pt x="210" y="429"/>
                    </a:lnTo>
                    <a:lnTo>
                      <a:pt x="203" y="430"/>
                    </a:lnTo>
                    <a:lnTo>
                      <a:pt x="196" y="431"/>
                    </a:lnTo>
                    <a:lnTo>
                      <a:pt x="188" y="432"/>
                    </a:lnTo>
                    <a:lnTo>
                      <a:pt x="181" y="433"/>
                    </a:lnTo>
                    <a:lnTo>
                      <a:pt x="174" y="434"/>
                    </a:lnTo>
                    <a:lnTo>
                      <a:pt x="167" y="434"/>
                    </a:lnTo>
                    <a:lnTo>
                      <a:pt x="160" y="435"/>
                    </a:lnTo>
                    <a:lnTo>
                      <a:pt x="153" y="436"/>
                    </a:lnTo>
                    <a:lnTo>
                      <a:pt x="147" y="437"/>
                    </a:lnTo>
                    <a:lnTo>
                      <a:pt x="142" y="437"/>
                    </a:lnTo>
                    <a:lnTo>
                      <a:pt x="138" y="437"/>
                    </a:lnTo>
                    <a:lnTo>
                      <a:pt x="132" y="437"/>
                    </a:lnTo>
                    <a:lnTo>
                      <a:pt x="128" y="438"/>
                    </a:lnTo>
                    <a:lnTo>
                      <a:pt x="123" y="438"/>
                    </a:lnTo>
                    <a:lnTo>
                      <a:pt x="118" y="438"/>
                    </a:lnTo>
                    <a:lnTo>
                      <a:pt x="113" y="438"/>
                    </a:lnTo>
                    <a:lnTo>
                      <a:pt x="109" y="438"/>
                    </a:lnTo>
                    <a:lnTo>
                      <a:pt x="104" y="438"/>
                    </a:lnTo>
                    <a:lnTo>
                      <a:pt x="99" y="438"/>
                    </a:lnTo>
                    <a:lnTo>
                      <a:pt x="95" y="438"/>
                    </a:lnTo>
                    <a:lnTo>
                      <a:pt x="90" y="438"/>
                    </a:lnTo>
                    <a:lnTo>
                      <a:pt x="85" y="438"/>
                    </a:lnTo>
                    <a:lnTo>
                      <a:pt x="81" y="437"/>
                    </a:lnTo>
                    <a:lnTo>
                      <a:pt x="76" y="437"/>
                    </a:lnTo>
                    <a:lnTo>
                      <a:pt x="71" y="437"/>
                    </a:lnTo>
                    <a:lnTo>
                      <a:pt x="70" y="432"/>
                    </a:lnTo>
                    <a:lnTo>
                      <a:pt x="68" y="427"/>
                    </a:lnTo>
                    <a:lnTo>
                      <a:pt x="67" y="422"/>
                    </a:lnTo>
                    <a:lnTo>
                      <a:pt x="66" y="417"/>
                    </a:lnTo>
                    <a:lnTo>
                      <a:pt x="66" y="411"/>
                    </a:lnTo>
                    <a:lnTo>
                      <a:pt x="65" y="406"/>
                    </a:lnTo>
                    <a:lnTo>
                      <a:pt x="65" y="401"/>
                    </a:lnTo>
                    <a:lnTo>
                      <a:pt x="65" y="395"/>
                    </a:lnTo>
                    <a:lnTo>
                      <a:pt x="65" y="390"/>
                    </a:lnTo>
                    <a:lnTo>
                      <a:pt x="64" y="385"/>
                    </a:lnTo>
                    <a:lnTo>
                      <a:pt x="64" y="379"/>
                    </a:lnTo>
                    <a:lnTo>
                      <a:pt x="64" y="374"/>
                    </a:lnTo>
                    <a:lnTo>
                      <a:pt x="64" y="369"/>
                    </a:lnTo>
                    <a:lnTo>
                      <a:pt x="63" y="363"/>
                    </a:lnTo>
                    <a:lnTo>
                      <a:pt x="62" y="359"/>
                    </a:lnTo>
                    <a:lnTo>
                      <a:pt x="62" y="354"/>
                    </a:lnTo>
                    <a:lnTo>
                      <a:pt x="61" y="344"/>
                    </a:lnTo>
                    <a:lnTo>
                      <a:pt x="61" y="334"/>
                    </a:lnTo>
                    <a:lnTo>
                      <a:pt x="62" y="324"/>
                    </a:lnTo>
                    <a:lnTo>
                      <a:pt x="65" y="315"/>
                    </a:lnTo>
                    <a:lnTo>
                      <a:pt x="68" y="306"/>
                    </a:lnTo>
                    <a:lnTo>
                      <a:pt x="72" y="298"/>
                    </a:lnTo>
                    <a:lnTo>
                      <a:pt x="78" y="291"/>
                    </a:lnTo>
                    <a:lnTo>
                      <a:pt x="83" y="284"/>
                    </a:lnTo>
                    <a:lnTo>
                      <a:pt x="85" y="281"/>
                    </a:lnTo>
                    <a:lnTo>
                      <a:pt x="87" y="277"/>
                    </a:lnTo>
                    <a:lnTo>
                      <a:pt x="89" y="274"/>
                    </a:lnTo>
                    <a:lnTo>
                      <a:pt x="91" y="271"/>
                    </a:lnTo>
                    <a:lnTo>
                      <a:pt x="93" y="267"/>
                    </a:lnTo>
                    <a:lnTo>
                      <a:pt x="95" y="264"/>
                    </a:lnTo>
                    <a:lnTo>
                      <a:pt x="96" y="260"/>
                    </a:lnTo>
                    <a:lnTo>
                      <a:pt x="97" y="258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192A67CF-07C2-BA47-8D45-76EB7329D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626" y="2466874"/>
                <a:ext cx="261727" cy="449668"/>
              </a:xfrm>
              <a:custGeom>
                <a:avLst/>
                <a:gdLst>
                  <a:gd name="T0" fmla="*/ 2147483647 w 189"/>
                  <a:gd name="T1" fmla="*/ 2147483647 h 323"/>
                  <a:gd name="T2" fmla="*/ 2147483647 w 189"/>
                  <a:gd name="T3" fmla="*/ 2147483647 h 323"/>
                  <a:gd name="T4" fmla="*/ 2147483647 w 189"/>
                  <a:gd name="T5" fmla="*/ 2147483647 h 323"/>
                  <a:gd name="T6" fmla="*/ 2147483647 w 189"/>
                  <a:gd name="T7" fmla="*/ 2147483647 h 323"/>
                  <a:gd name="T8" fmla="*/ 2147483647 w 189"/>
                  <a:gd name="T9" fmla="*/ 2147483647 h 323"/>
                  <a:gd name="T10" fmla="*/ 2147483647 w 189"/>
                  <a:gd name="T11" fmla="*/ 2147483647 h 323"/>
                  <a:gd name="T12" fmla="*/ 2147483647 w 189"/>
                  <a:gd name="T13" fmla="*/ 2147483647 h 323"/>
                  <a:gd name="T14" fmla="*/ 2147483647 w 189"/>
                  <a:gd name="T15" fmla="*/ 2147483647 h 323"/>
                  <a:gd name="T16" fmla="*/ 2147483647 w 189"/>
                  <a:gd name="T17" fmla="*/ 2147483647 h 323"/>
                  <a:gd name="T18" fmla="*/ 2147483647 w 189"/>
                  <a:gd name="T19" fmla="*/ 2147483647 h 323"/>
                  <a:gd name="T20" fmla="*/ 2147483647 w 189"/>
                  <a:gd name="T21" fmla="*/ 2147483647 h 323"/>
                  <a:gd name="T22" fmla="*/ 2147483647 w 189"/>
                  <a:gd name="T23" fmla="*/ 2147483647 h 323"/>
                  <a:gd name="T24" fmla="*/ 2147483647 w 189"/>
                  <a:gd name="T25" fmla="*/ 2147483647 h 323"/>
                  <a:gd name="T26" fmla="*/ 2147483647 w 189"/>
                  <a:gd name="T27" fmla="*/ 2147483647 h 323"/>
                  <a:gd name="T28" fmla="*/ 2147483647 w 189"/>
                  <a:gd name="T29" fmla="*/ 2147483647 h 323"/>
                  <a:gd name="T30" fmla="*/ 2147483647 w 189"/>
                  <a:gd name="T31" fmla="*/ 2147483647 h 323"/>
                  <a:gd name="T32" fmla="*/ 2147483647 w 189"/>
                  <a:gd name="T33" fmla="*/ 2147483647 h 323"/>
                  <a:gd name="T34" fmla="*/ 2147483647 w 189"/>
                  <a:gd name="T35" fmla="*/ 2147483647 h 323"/>
                  <a:gd name="T36" fmla="*/ 2147483647 w 189"/>
                  <a:gd name="T37" fmla="*/ 2147483647 h 323"/>
                  <a:gd name="T38" fmla="*/ 2147483647 w 189"/>
                  <a:gd name="T39" fmla="*/ 2147483647 h 323"/>
                  <a:gd name="T40" fmla="*/ 2147483647 w 189"/>
                  <a:gd name="T41" fmla="*/ 2147483647 h 323"/>
                  <a:gd name="T42" fmla="*/ 2147483647 w 189"/>
                  <a:gd name="T43" fmla="*/ 2147483647 h 323"/>
                  <a:gd name="T44" fmla="*/ 2147483647 w 189"/>
                  <a:gd name="T45" fmla="*/ 2147483647 h 323"/>
                  <a:gd name="T46" fmla="*/ 2147483647 w 189"/>
                  <a:gd name="T47" fmla="*/ 2147483647 h 323"/>
                  <a:gd name="T48" fmla="*/ 2147483647 w 189"/>
                  <a:gd name="T49" fmla="*/ 2147483647 h 323"/>
                  <a:gd name="T50" fmla="*/ 2147483647 w 189"/>
                  <a:gd name="T51" fmla="*/ 2147483647 h 323"/>
                  <a:gd name="T52" fmla="*/ 2147483647 w 189"/>
                  <a:gd name="T53" fmla="*/ 2147483647 h 323"/>
                  <a:gd name="T54" fmla="*/ 2147483647 w 189"/>
                  <a:gd name="T55" fmla="*/ 2147483647 h 323"/>
                  <a:gd name="T56" fmla="*/ 2147483647 w 189"/>
                  <a:gd name="T57" fmla="*/ 2147483647 h 323"/>
                  <a:gd name="T58" fmla="*/ 2147483647 w 189"/>
                  <a:gd name="T59" fmla="*/ 2147483647 h 323"/>
                  <a:gd name="T60" fmla="*/ 2147483647 w 189"/>
                  <a:gd name="T61" fmla="*/ 2147483647 h 323"/>
                  <a:gd name="T62" fmla="*/ 2147483647 w 189"/>
                  <a:gd name="T63" fmla="*/ 2147483647 h 323"/>
                  <a:gd name="T64" fmla="*/ 2147483647 w 189"/>
                  <a:gd name="T65" fmla="*/ 2147483647 h 323"/>
                  <a:gd name="T66" fmla="*/ 2147483647 w 189"/>
                  <a:gd name="T67" fmla="*/ 2147483647 h 323"/>
                  <a:gd name="T68" fmla="*/ 2147483647 w 189"/>
                  <a:gd name="T69" fmla="*/ 2147483647 h 323"/>
                  <a:gd name="T70" fmla="*/ 2147483647 w 189"/>
                  <a:gd name="T71" fmla="*/ 2147483647 h 323"/>
                  <a:gd name="T72" fmla="*/ 2147483647 w 189"/>
                  <a:gd name="T73" fmla="*/ 2147483647 h 323"/>
                  <a:gd name="T74" fmla="*/ 2147483647 w 189"/>
                  <a:gd name="T75" fmla="*/ 2147483647 h 323"/>
                  <a:gd name="T76" fmla="*/ 2147483647 w 189"/>
                  <a:gd name="T77" fmla="*/ 2147483647 h 323"/>
                  <a:gd name="T78" fmla="*/ 2147483647 w 189"/>
                  <a:gd name="T79" fmla="*/ 2147483647 h 323"/>
                  <a:gd name="T80" fmla="*/ 2147483647 w 189"/>
                  <a:gd name="T81" fmla="*/ 2147483647 h 323"/>
                  <a:gd name="T82" fmla="*/ 2147483647 w 189"/>
                  <a:gd name="T83" fmla="*/ 2147483647 h 323"/>
                  <a:gd name="T84" fmla="*/ 2147483647 w 189"/>
                  <a:gd name="T85" fmla="*/ 2147483647 h 323"/>
                  <a:gd name="T86" fmla="*/ 2147483647 w 189"/>
                  <a:gd name="T87" fmla="*/ 2147483647 h 323"/>
                  <a:gd name="T88" fmla="*/ 2147483647 w 189"/>
                  <a:gd name="T89" fmla="*/ 2147483647 h 323"/>
                  <a:gd name="T90" fmla="*/ 2147483647 w 189"/>
                  <a:gd name="T91" fmla="*/ 2147483647 h 323"/>
                  <a:gd name="T92" fmla="*/ 2147483647 w 189"/>
                  <a:gd name="T93" fmla="*/ 2147483647 h 323"/>
                  <a:gd name="T94" fmla="*/ 2147483647 w 189"/>
                  <a:gd name="T95" fmla="*/ 2147483647 h 323"/>
                  <a:gd name="T96" fmla="*/ 2147483647 w 189"/>
                  <a:gd name="T97" fmla="*/ 2147483647 h 323"/>
                  <a:gd name="T98" fmla="*/ 2147483647 w 189"/>
                  <a:gd name="T99" fmla="*/ 2147483647 h 323"/>
                  <a:gd name="T100" fmla="*/ 2147483647 w 189"/>
                  <a:gd name="T101" fmla="*/ 2147483647 h 323"/>
                  <a:gd name="T102" fmla="*/ 2147483647 w 189"/>
                  <a:gd name="T103" fmla="*/ 2147483647 h 323"/>
                  <a:gd name="T104" fmla="*/ 2147483647 w 189"/>
                  <a:gd name="T105" fmla="*/ 2147483647 h 323"/>
                  <a:gd name="T106" fmla="*/ 2147483647 w 189"/>
                  <a:gd name="T107" fmla="*/ 2147483647 h 323"/>
                  <a:gd name="T108" fmla="*/ 2147483647 w 189"/>
                  <a:gd name="T109" fmla="*/ 2147483647 h 323"/>
                  <a:gd name="T110" fmla="*/ 2147483647 w 189"/>
                  <a:gd name="T111" fmla="*/ 2147483647 h 323"/>
                  <a:gd name="T112" fmla="*/ 2147483647 w 189"/>
                  <a:gd name="T113" fmla="*/ 2147483647 h 32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89"/>
                  <a:gd name="T172" fmla="*/ 0 h 323"/>
                  <a:gd name="T173" fmla="*/ 189 w 189"/>
                  <a:gd name="T174" fmla="*/ 323 h 32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89" h="323">
                    <a:moveTo>
                      <a:pt x="68" y="0"/>
                    </a:moveTo>
                    <a:lnTo>
                      <a:pt x="69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2"/>
                    </a:lnTo>
                    <a:lnTo>
                      <a:pt x="72" y="6"/>
                    </a:lnTo>
                    <a:lnTo>
                      <a:pt x="74" y="9"/>
                    </a:lnTo>
                    <a:lnTo>
                      <a:pt x="76" y="12"/>
                    </a:lnTo>
                    <a:lnTo>
                      <a:pt x="79" y="14"/>
                    </a:lnTo>
                    <a:lnTo>
                      <a:pt x="82" y="14"/>
                    </a:lnTo>
                    <a:lnTo>
                      <a:pt x="85" y="14"/>
                    </a:lnTo>
                    <a:lnTo>
                      <a:pt x="89" y="14"/>
                    </a:lnTo>
                    <a:lnTo>
                      <a:pt x="92" y="14"/>
                    </a:lnTo>
                    <a:lnTo>
                      <a:pt x="95" y="14"/>
                    </a:lnTo>
                    <a:lnTo>
                      <a:pt x="98" y="14"/>
                    </a:lnTo>
                    <a:lnTo>
                      <a:pt x="102" y="15"/>
                    </a:lnTo>
                    <a:lnTo>
                      <a:pt x="104" y="15"/>
                    </a:lnTo>
                    <a:lnTo>
                      <a:pt x="105" y="17"/>
                    </a:lnTo>
                    <a:lnTo>
                      <a:pt x="106" y="19"/>
                    </a:lnTo>
                    <a:lnTo>
                      <a:pt x="106" y="21"/>
                    </a:lnTo>
                    <a:lnTo>
                      <a:pt x="105" y="23"/>
                    </a:lnTo>
                    <a:lnTo>
                      <a:pt x="104" y="26"/>
                    </a:lnTo>
                    <a:lnTo>
                      <a:pt x="103" y="27"/>
                    </a:lnTo>
                    <a:lnTo>
                      <a:pt x="102" y="29"/>
                    </a:lnTo>
                    <a:lnTo>
                      <a:pt x="101" y="31"/>
                    </a:lnTo>
                    <a:lnTo>
                      <a:pt x="98" y="34"/>
                    </a:lnTo>
                    <a:lnTo>
                      <a:pt x="95" y="37"/>
                    </a:lnTo>
                    <a:lnTo>
                      <a:pt x="93" y="39"/>
                    </a:lnTo>
                    <a:lnTo>
                      <a:pt x="91" y="42"/>
                    </a:lnTo>
                    <a:lnTo>
                      <a:pt x="91" y="44"/>
                    </a:lnTo>
                    <a:lnTo>
                      <a:pt x="92" y="47"/>
                    </a:lnTo>
                    <a:lnTo>
                      <a:pt x="93" y="48"/>
                    </a:lnTo>
                    <a:lnTo>
                      <a:pt x="94" y="50"/>
                    </a:lnTo>
                    <a:lnTo>
                      <a:pt x="94" y="52"/>
                    </a:lnTo>
                    <a:lnTo>
                      <a:pt x="96" y="54"/>
                    </a:lnTo>
                    <a:lnTo>
                      <a:pt x="97" y="56"/>
                    </a:lnTo>
                    <a:lnTo>
                      <a:pt x="99" y="57"/>
                    </a:lnTo>
                    <a:lnTo>
                      <a:pt x="108" y="64"/>
                    </a:lnTo>
                    <a:lnTo>
                      <a:pt x="115" y="70"/>
                    </a:lnTo>
                    <a:lnTo>
                      <a:pt x="124" y="77"/>
                    </a:lnTo>
                    <a:lnTo>
                      <a:pt x="132" y="83"/>
                    </a:lnTo>
                    <a:lnTo>
                      <a:pt x="140" y="90"/>
                    </a:lnTo>
                    <a:lnTo>
                      <a:pt x="146" y="98"/>
                    </a:lnTo>
                    <a:lnTo>
                      <a:pt x="153" y="107"/>
                    </a:lnTo>
                    <a:lnTo>
                      <a:pt x="159" y="116"/>
                    </a:lnTo>
                    <a:lnTo>
                      <a:pt x="162" y="122"/>
                    </a:lnTo>
                    <a:lnTo>
                      <a:pt x="166" y="126"/>
                    </a:lnTo>
                    <a:lnTo>
                      <a:pt x="169" y="131"/>
                    </a:lnTo>
                    <a:lnTo>
                      <a:pt x="172" y="135"/>
                    </a:lnTo>
                    <a:lnTo>
                      <a:pt x="175" y="139"/>
                    </a:lnTo>
                    <a:lnTo>
                      <a:pt x="179" y="143"/>
                    </a:lnTo>
                    <a:lnTo>
                      <a:pt x="184" y="148"/>
                    </a:lnTo>
                    <a:lnTo>
                      <a:pt x="188" y="152"/>
                    </a:lnTo>
                    <a:lnTo>
                      <a:pt x="185" y="159"/>
                    </a:lnTo>
                    <a:lnTo>
                      <a:pt x="180" y="166"/>
                    </a:lnTo>
                    <a:lnTo>
                      <a:pt x="176" y="172"/>
                    </a:lnTo>
                    <a:lnTo>
                      <a:pt x="172" y="179"/>
                    </a:lnTo>
                    <a:lnTo>
                      <a:pt x="167" y="185"/>
                    </a:lnTo>
                    <a:lnTo>
                      <a:pt x="162" y="190"/>
                    </a:lnTo>
                    <a:lnTo>
                      <a:pt x="158" y="197"/>
                    </a:lnTo>
                    <a:lnTo>
                      <a:pt x="153" y="204"/>
                    </a:lnTo>
                    <a:lnTo>
                      <a:pt x="149" y="211"/>
                    </a:lnTo>
                    <a:lnTo>
                      <a:pt x="145" y="218"/>
                    </a:lnTo>
                    <a:lnTo>
                      <a:pt x="142" y="225"/>
                    </a:lnTo>
                    <a:lnTo>
                      <a:pt x="141" y="233"/>
                    </a:lnTo>
                    <a:lnTo>
                      <a:pt x="139" y="240"/>
                    </a:lnTo>
                    <a:lnTo>
                      <a:pt x="138" y="248"/>
                    </a:lnTo>
                    <a:lnTo>
                      <a:pt x="138" y="256"/>
                    </a:lnTo>
                    <a:lnTo>
                      <a:pt x="140" y="265"/>
                    </a:lnTo>
                    <a:lnTo>
                      <a:pt x="139" y="271"/>
                    </a:lnTo>
                    <a:lnTo>
                      <a:pt x="139" y="276"/>
                    </a:lnTo>
                    <a:lnTo>
                      <a:pt x="138" y="281"/>
                    </a:lnTo>
                    <a:lnTo>
                      <a:pt x="137" y="285"/>
                    </a:lnTo>
                    <a:lnTo>
                      <a:pt x="136" y="290"/>
                    </a:lnTo>
                    <a:lnTo>
                      <a:pt x="135" y="295"/>
                    </a:lnTo>
                    <a:lnTo>
                      <a:pt x="135" y="299"/>
                    </a:lnTo>
                    <a:lnTo>
                      <a:pt x="134" y="304"/>
                    </a:lnTo>
                    <a:lnTo>
                      <a:pt x="133" y="307"/>
                    </a:lnTo>
                    <a:lnTo>
                      <a:pt x="132" y="309"/>
                    </a:lnTo>
                    <a:lnTo>
                      <a:pt x="131" y="312"/>
                    </a:lnTo>
                    <a:lnTo>
                      <a:pt x="131" y="314"/>
                    </a:lnTo>
                    <a:lnTo>
                      <a:pt x="130" y="316"/>
                    </a:lnTo>
                    <a:lnTo>
                      <a:pt x="129" y="319"/>
                    </a:lnTo>
                    <a:lnTo>
                      <a:pt x="127" y="321"/>
                    </a:lnTo>
                    <a:lnTo>
                      <a:pt x="126" y="322"/>
                    </a:lnTo>
                    <a:lnTo>
                      <a:pt x="123" y="322"/>
                    </a:lnTo>
                    <a:lnTo>
                      <a:pt x="120" y="321"/>
                    </a:lnTo>
                    <a:lnTo>
                      <a:pt x="117" y="320"/>
                    </a:lnTo>
                    <a:lnTo>
                      <a:pt x="115" y="318"/>
                    </a:lnTo>
                    <a:lnTo>
                      <a:pt x="112" y="317"/>
                    </a:lnTo>
                    <a:lnTo>
                      <a:pt x="110" y="315"/>
                    </a:lnTo>
                    <a:lnTo>
                      <a:pt x="107" y="314"/>
                    </a:lnTo>
                    <a:lnTo>
                      <a:pt x="104" y="313"/>
                    </a:lnTo>
                    <a:lnTo>
                      <a:pt x="100" y="309"/>
                    </a:lnTo>
                    <a:lnTo>
                      <a:pt x="96" y="304"/>
                    </a:lnTo>
                    <a:lnTo>
                      <a:pt x="93" y="299"/>
                    </a:lnTo>
                    <a:lnTo>
                      <a:pt x="91" y="294"/>
                    </a:lnTo>
                    <a:lnTo>
                      <a:pt x="89" y="289"/>
                    </a:lnTo>
                    <a:lnTo>
                      <a:pt x="87" y="283"/>
                    </a:lnTo>
                    <a:lnTo>
                      <a:pt x="86" y="277"/>
                    </a:lnTo>
                    <a:lnTo>
                      <a:pt x="84" y="272"/>
                    </a:lnTo>
                    <a:lnTo>
                      <a:pt x="84" y="266"/>
                    </a:lnTo>
                    <a:lnTo>
                      <a:pt x="82" y="261"/>
                    </a:lnTo>
                    <a:lnTo>
                      <a:pt x="80" y="257"/>
                    </a:lnTo>
                    <a:lnTo>
                      <a:pt x="78" y="253"/>
                    </a:lnTo>
                    <a:lnTo>
                      <a:pt x="75" y="249"/>
                    </a:lnTo>
                    <a:lnTo>
                      <a:pt x="71" y="246"/>
                    </a:lnTo>
                    <a:lnTo>
                      <a:pt x="67" y="244"/>
                    </a:lnTo>
                    <a:lnTo>
                      <a:pt x="63" y="242"/>
                    </a:lnTo>
                    <a:lnTo>
                      <a:pt x="60" y="242"/>
                    </a:lnTo>
                    <a:lnTo>
                      <a:pt x="57" y="242"/>
                    </a:lnTo>
                    <a:lnTo>
                      <a:pt x="54" y="242"/>
                    </a:lnTo>
                    <a:lnTo>
                      <a:pt x="50" y="242"/>
                    </a:lnTo>
                    <a:lnTo>
                      <a:pt x="47" y="242"/>
                    </a:lnTo>
                    <a:lnTo>
                      <a:pt x="45" y="242"/>
                    </a:lnTo>
                    <a:lnTo>
                      <a:pt x="42" y="242"/>
                    </a:lnTo>
                    <a:lnTo>
                      <a:pt x="38" y="240"/>
                    </a:lnTo>
                    <a:lnTo>
                      <a:pt x="36" y="238"/>
                    </a:lnTo>
                    <a:lnTo>
                      <a:pt x="34" y="236"/>
                    </a:lnTo>
                    <a:lnTo>
                      <a:pt x="32" y="233"/>
                    </a:lnTo>
                    <a:lnTo>
                      <a:pt x="30" y="231"/>
                    </a:lnTo>
                    <a:lnTo>
                      <a:pt x="28" y="229"/>
                    </a:lnTo>
                    <a:lnTo>
                      <a:pt x="27" y="227"/>
                    </a:lnTo>
                    <a:lnTo>
                      <a:pt x="26" y="225"/>
                    </a:lnTo>
                    <a:lnTo>
                      <a:pt x="24" y="224"/>
                    </a:lnTo>
                    <a:lnTo>
                      <a:pt x="23" y="223"/>
                    </a:lnTo>
                    <a:lnTo>
                      <a:pt x="22" y="223"/>
                    </a:lnTo>
                    <a:lnTo>
                      <a:pt x="22" y="222"/>
                    </a:lnTo>
                    <a:lnTo>
                      <a:pt x="21" y="222"/>
                    </a:lnTo>
                    <a:lnTo>
                      <a:pt x="19" y="216"/>
                    </a:lnTo>
                    <a:lnTo>
                      <a:pt x="18" y="210"/>
                    </a:lnTo>
                    <a:lnTo>
                      <a:pt x="16" y="204"/>
                    </a:lnTo>
                    <a:lnTo>
                      <a:pt x="13" y="199"/>
                    </a:lnTo>
                    <a:lnTo>
                      <a:pt x="10" y="194"/>
                    </a:lnTo>
                    <a:lnTo>
                      <a:pt x="7" y="189"/>
                    </a:lnTo>
                    <a:lnTo>
                      <a:pt x="4" y="184"/>
                    </a:lnTo>
                    <a:lnTo>
                      <a:pt x="0" y="179"/>
                    </a:lnTo>
                    <a:lnTo>
                      <a:pt x="3" y="173"/>
                    </a:lnTo>
                    <a:lnTo>
                      <a:pt x="7" y="167"/>
                    </a:lnTo>
                    <a:lnTo>
                      <a:pt x="12" y="161"/>
                    </a:lnTo>
                    <a:lnTo>
                      <a:pt x="16" y="155"/>
                    </a:lnTo>
                    <a:lnTo>
                      <a:pt x="18" y="149"/>
                    </a:lnTo>
                    <a:lnTo>
                      <a:pt x="21" y="142"/>
                    </a:lnTo>
                    <a:lnTo>
                      <a:pt x="22" y="135"/>
                    </a:lnTo>
                    <a:lnTo>
                      <a:pt x="20" y="128"/>
                    </a:lnTo>
                    <a:lnTo>
                      <a:pt x="18" y="123"/>
                    </a:lnTo>
                    <a:lnTo>
                      <a:pt x="17" y="120"/>
                    </a:lnTo>
                    <a:lnTo>
                      <a:pt x="16" y="115"/>
                    </a:lnTo>
                    <a:lnTo>
                      <a:pt x="16" y="112"/>
                    </a:lnTo>
                    <a:lnTo>
                      <a:pt x="15" y="107"/>
                    </a:lnTo>
                    <a:lnTo>
                      <a:pt x="14" y="104"/>
                    </a:lnTo>
                    <a:lnTo>
                      <a:pt x="14" y="99"/>
                    </a:lnTo>
                    <a:lnTo>
                      <a:pt x="15" y="95"/>
                    </a:lnTo>
                    <a:lnTo>
                      <a:pt x="18" y="90"/>
                    </a:lnTo>
                    <a:lnTo>
                      <a:pt x="21" y="84"/>
                    </a:lnTo>
                    <a:lnTo>
                      <a:pt x="24" y="79"/>
                    </a:lnTo>
                    <a:lnTo>
                      <a:pt x="27" y="73"/>
                    </a:lnTo>
                    <a:lnTo>
                      <a:pt x="29" y="66"/>
                    </a:lnTo>
                    <a:lnTo>
                      <a:pt x="32" y="59"/>
                    </a:lnTo>
                    <a:lnTo>
                      <a:pt x="34" y="52"/>
                    </a:lnTo>
                    <a:lnTo>
                      <a:pt x="37" y="46"/>
                    </a:lnTo>
                    <a:lnTo>
                      <a:pt x="39" y="39"/>
                    </a:lnTo>
                    <a:lnTo>
                      <a:pt x="41" y="32"/>
                    </a:lnTo>
                    <a:lnTo>
                      <a:pt x="45" y="27"/>
                    </a:lnTo>
                    <a:lnTo>
                      <a:pt x="47" y="21"/>
                    </a:lnTo>
                    <a:lnTo>
                      <a:pt x="51" y="15"/>
                    </a:lnTo>
                    <a:lnTo>
                      <a:pt x="55" y="10"/>
                    </a:lnTo>
                    <a:lnTo>
                      <a:pt x="60" y="6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74">
                <a:extLst>
                  <a:ext uri="{FF2B5EF4-FFF2-40B4-BE49-F238E27FC236}">
                    <a16:creationId xmlns:a16="http://schemas.microsoft.com/office/drawing/2014/main" id="{024D8CB3-9E48-6749-969F-1F41130A4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5197" y="2611659"/>
                <a:ext cx="158707" cy="238059"/>
              </a:xfrm>
              <a:custGeom>
                <a:avLst/>
                <a:gdLst>
                  <a:gd name="T0" fmla="*/ 2147483647 w 114"/>
                  <a:gd name="T1" fmla="*/ 0 h 171"/>
                  <a:gd name="T2" fmla="*/ 2147483647 w 114"/>
                  <a:gd name="T3" fmla="*/ 0 h 171"/>
                  <a:gd name="T4" fmla="*/ 2147483647 w 114"/>
                  <a:gd name="T5" fmla="*/ 2147483647 h 171"/>
                  <a:gd name="T6" fmla="*/ 2147483647 w 114"/>
                  <a:gd name="T7" fmla="*/ 2147483647 h 171"/>
                  <a:gd name="T8" fmla="*/ 2147483647 w 114"/>
                  <a:gd name="T9" fmla="*/ 2147483647 h 171"/>
                  <a:gd name="T10" fmla="*/ 2147483647 w 114"/>
                  <a:gd name="T11" fmla="*/ 2147483647 h 171"/>
                  <a:gd name="T12" fmla="*/ 2147483647 w 114"/>
                  <a:gd name="T13" fmla="*/ 2147483647 h 171"/>
                  <a:gd name="T14" fmla="*/ 2147483647 w 114"/>
                  <a:gd name="T15" fmla="*/ 2147483647 h 171"/>
                  <a:gd name="T16" fmla="*/ 2147483647 w 114"/>
                  <a:gd name="T17" fmla="*/ 2147483647 h 171"/>
                  <a:gd name="T18" fmla="*/ 2147483647 w 114"/>
                  <a:gd name="T19" fmla="*/ 2147483647 h 171"/>
                  <a:gd name="T20" fmla="*/ 2147483647 w 114"/>
                  <a:gd name="T21" fmla="*/ 2147483647 h 171"/>
                  <a:gd name="T22" fmla="*/ 2147483647 w 114"/>
                  <a:gd name="T23" fmla="*/ 2147483647 h 171"/>
                  <a:gd name="T24" fmla="*/ 2147483647 w 114"/>
                  <a:gd name="T25" fmla="*/ 2147483647 h 171"/>
                  <a:gd name="T26" fmla="*/ 2147483647 w 114"/>
                  <a:gd name="T27" fmla="*/ 2147483647 h 171"/>
                  <a:gd name="T28" fmla="*/ 2147483647 w 114"/>
                  <a:gd name="T29" fmla="*/ 2147483647 h 171"/>
                  <a:gd name="T30" fmla="*/ 2147483647 w 114"/>
                  <a:gd name="T31" fmla="*/ 2147483647 h 171"/>
                  <a:gd name="T32" fmla="*/ 2147483647 w 114"/>
                  <a:gd name="T33" fmla="*/ 2147483647 h 171"/>
                  <a:gd name="T34" fmla="*/ 2147483647 w 114"/>
                  <a:gd name="T35" fmla="*/ 2147483647 h 171"/>
                  <a:gd name="T36" fmla="*/ 2147483647 w 114"/>
                  <a:gd name="T37" fmla="*/ 2147483647 h 171"/>
                  <a:gd name="T38" fmla="*/ 2147483647 w 114"/>
                  <a:gd name="T39" fmla="*/ 2147483647 h 171"/>
                  <a:gd name="T40" fmla="*/ 2147483647 w 114"/>
                  <a:gd name="T41" fmla="*/ 2147483647 h 171"/>
                  <a:gd name="T42" fmla="*/ 2147483647 w 114"/>
                  <a:gd name="T43" fmla="*/ 2147483647 h 171"/>
                  <a:gd name="T44" fmla="*/ 2147483647 w 114"/>
                  <a:gd name="T45" fmla="*/ 2147483647 h 171"/>
                  <a:gd name="T46" fmla="*/ 2147483647 w 114"/>
                  <a:gd name="T47" fmla="*/ 2147483647 h 171"/>
                  <a:gd name="T48" fmla="*/ 2147483647 w 114"/>
                  <a:gd name="T49" fmla="*/ 2147483647 h 171"/>
                  <a:gd name="T50" fmla="*/ 2147483647 w 114"/>
                  <a:gd name="T51" fmla="*/ 2147483647 h 171"/>
                  <a:gd name="T52" fmla="*/ 2147483647 w 114"/>
                  <a:gd name="T53" fmla="*/ 2147483647 h 171"/>
                  <a:gd name="T54" fmla="*/ 2147483647 w 114"/>
                  <a:gd name="T55" fmla="*/ 2147483647 h 171"/>
                  <a:gd name="T56" fmla="*/ 2147483647 w 114"/>
                  <a:gd name="T57" fmla="*/ 2147483647 h 171"/>
                  <a:gd name="T58" fmla="*/ 2147483647 w 114"/>
                  <a:gd name="T59" fmla="*/ 2147483647 h 171"/>
                  <a:gd name="T60" fmla="*/ 2147483647 w 114"/>
                  <a:gd name="T61" fmla="*/ 2147483647 h 171"/>
                  <a:gd name="T62" fmla="*/ 0 w 114"/>
                  <a:gd name="T63" fmla="*/ 2147483647 h 171"/>
                  <a:gd name="T64" fmla="*/ 2147483647 w 114"/>
                  <a:gd name="T65" fmla="*/ 2147483647 h 171"/>
                  <a:gd name="T66" fmla="*/ 2147483647 w 114"/>
                  <a:gd name="T67" fmla="*/ 2147483647 h 171"/>
                  <a:gd name="T68" fmla="*/ 2147483647 w 114"/>
                  <a:gd name="T69" fmla="*/ 2147483647 h 171"/>
                  <a:gd name="T70" fmla="*/ 2147483647 w 114"/>
                  <a:gd name="T71" fmla="*/ 2147483647 h 171"/>
                  <a:gd name="T72" fmla="*/ 2147483647 w 114"/>
                  <a:gd name="T73" fmla="*/ 2147483647 h 171"/>
                  <a:gd name="T74" fmla="*/ 2147483647 w 114"/>
                  <a:gd name="T75" fmla="*/ 2147483647 h 171"/>
                  <a:gd name="T76" fmla="*/ 2147483647 w 114"/>
                  <a:gd name="T77" fmla="*/ 2147483647 h 171"/>
                  <a:gd name="T78" fmla="*/ 2147483647 w 114"/>
                  <a:gd name="T79" fmla="*/ 0 h 17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4"/>
                  <a:gd name="T121" fmla="*/ 0 h 171"/>
                  <a:gd name="T122" fmla="*/ 114 w 114"/>
                  <a:gd name="T123" fmla="*/ 171 h 17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4" h="171">
                    <a:moveTo>
                      <a:pt x="82" y="0"/>
                    </a:move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4"/>
                    </a:lnTo>
                    <a:lnTo>
                      <a:pt x="85" y="8"/>
                    </a:lnTo>
                    <a:lnTo>
                      <a:pt x="86" y="12"/>
                    </a:lnTo>
                    <a:lnTo>
                      <a:pt x="87" y="16"/>
                    </a:lnTo>
                    <a:lnTo>
                      <a:pt x="87" y="20"/>
                    </a:lnTo>
                    <a:lnTo>
                      <a:pt x="88" y="24"/>
                    </a:lnTo>
                    <a:lnTo>
                      <a:pt x="90" y="28"/>
                    </a:lnTo>
                    <a:lnTo>
                      <a:pt x="92" y="3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103" y="48"/>
                    </a:lnTo>
                    <a:lnTo>
                      <a:pt x="106" y="53"/>
                    </a:lnTo>
                    <a:lnTo>
                      <a:pt x="109" y="58"/>
                    </a:lnTo>
                    <a:lnTo>
                      <a:pt x="112" y="65"/>
                    </a:lnTo>
                    <a:lnTo>
                      <a:pt x="113" y="71"/>
                    </a:lnTo>
                    <a:lnTo>
                      <a:pt x="113" y="78"/>
                    </a:lnTo>
                    <a:lnTo>
                      <a:pt x="113" y="80"/>
                    </a:lnTo>
                    <a:lnTo>
                      <a:pt x="113" y="83"/>
                    </a:lnTo>
                    <a:lnTo>
                      <a:pt x="113" y="86"/>
                    </a:lnTo>
                    <a:lnTo>
                      <a:pt x="113" y="88"/>
                    </a:lnTo>
                    <a:lnTo>
                      <a:pt x="112" y="89"/>
                    </a:lnTo>
                    <a:lnTo>
                      <a:pt x="111" y="89"/>
                    </a:lnTo>
                    <a:lnTo>
                      <a:pt x="110" y="89"/>
                    </a:lnTo>
                    <a:lnTo>
                      <a:pt x="108" y="89"/>
                    </a:lnTo>
                    <a:lnTo>
                      <a:pt x="107" y="93"/>
                    </a:lnTo>
                    <a:lnTo>
                      <a:pt x="105" y="96"/>
                    </a:lnTo>
                    <a:lnTo>
                      <a:pt x="104" y="99"/>
                    </a:lnTo>
                    <a:lnTo>
                      <a:pt x="103" y="103"/>
                    </a:lnTo>
                    <a:lnTo>
                      <a:pt x="101" y="106"/>
                    </a:lnTo>
                    <a:lnTo>
                      <a:pt x="99" y="110"/>
                    </a:lnTo>
                    <a:lnTo>
                      <a:pt x="98" y="114"/>
                    </a:lnTo>
                    <a:lnTo>
                      <a:pt x="96" y="118"/>
                    </a:lnTo>
                    <a:lnTo>
                      <a:pt x="91" y="124"/>
                    </a:lnTo>
                    <a:lnTo>
                      <a:pt x="86" y="130"/>
                    </a:lnTo>
                    <a:lnTo>
                      <a:pt x="81" y="136"/>
                    </a:lnTo>
                    <a:lnTo>
                      <a:pt x="76" y="143"/>
                    </a:lnTo>
                    <a:lnTo>
                      <a:pt x="69" y="149"/>
                    </a:lnTo>
                    <a:lnTo>
                      <a:pt x="65" y="155"/>
                    </a:lnTo>
                    <a:lnTo>
                      <a:pt x="59" y="160"/>
                    </a:lnTo>
                    <a:lnTo>
                      <a:pt x="54" y="167"/>
                    </a:lnTo>
                    <a:lnTo>
                      <a:pt x="53" y="168"/>
                    </a:lnTo>
                    <a:lnTo>
                      <a:pt x="52" y="169"/>
                    </a:lnTo>
                    <a:lnTo>
                      <a:pt x="51" y="169"/>
                    </a:lnTo>
                    <a:lnTo>
                      <a:pt x="49" y="170"/>
                    </a:lnTo>
                    <a:lnTo>
                      <a:pt x="47" y="163"/>
                    </a:lnTo>
                    <a:lnTo>
                      <a:pt x="44" y="156"/>
                    </a:lnTo>
                    <a:lnTo>
                      <a:pt x="41" y="150"/>
                    </a:lnTo>
                    <a:lnTo>
                      <a:pt x="38" y="142"/>
                    </a:lnTo>
                    <a:lnTo>
                      <a:pt x="36" y="135"/>
                    </a:lnTo>
                    <a:lnTo>
                      <a:pt x="33" y="128"/>
                    </a:lnTo>
                    <a:lnTo>
                      <a:pt x="31" y="121"/>
                    </a:lnTo>
                    <a:lnTo>
                      <a:pt x="29" y="113"/>
                    </a:lnTo>
                    <a:lnTo>
                      <a:pt x="28" y="103"/>
                    </a:lnTo>
                    <a:lnTo>
                      <a:pt x="28" y="94"/>
                    </a:lnTo>
                    <a:lnTo>
                      <a:pt x="25" y="85"/>
                    </a:lnTo>
                    <a:lnTo>
                      <a:pt x="23" y="76"/>
                    </a:lnTo>
                    <a:lnTo>
                      <a:pt x="18" y="68"/>
                    </a:lnTo>
                    <a:lnTo>
                      <a:pt x="13" y="60"/>
                    </a:lnTo>
                    <a:lnTo>
                      <a:pt x="7" y="53"/>
                    </a:lnTo>
                    <a:lnTo>
                      <a:pt x="0" y="47"/>
                    </a:lnTo>
                    <a:lnTo>
                      <a:pt x="2" y="43"/>
                    </a:lnTo>
                    <a:lnTo>
                      <a:pt x="4" y="40"/>
                    </a:lnTo>
                    <a:lnTo>
                      <a:pt x="8" y="37"/>
                    </a:lnTo>
                    <a:lnTo>
                      <a:pt x="11" y="34"/>
                    </a:lnTo>
                    <a:lnTo>
                      <a:pt x="14" y="31"/>
                    </a:lnTo>
                    <a:lnTo>
                      <a:pt x="19" y="28"/>
                    </a:lnTo>
                    <a:lnTo>
                      <a:pt x="23" y="25"/>
                    </a:lnTo>
                    <a:lnTo>
                      <a:pt x="26" y="20"/>
                    </a:lnTo>
                    <a:lnTo>
                      <a:pt x="31" y="15"/>
                    </a:lnTo>
                    <a:lnTo>
                      <a:pt x="38" y="12"/>
                    </a:lnTo>
                    <a:lnTo>
                      <a:pt x="45" y="10"/>
                    </a:lnTo>
                    <a:lnTo>
                      <a:pt x="52" y="8"/>
                    </a:lnTo>
                    <a:lnTo>
                      <a:pt x="60" y="6"/>
                    </a:lnTo>
                    <a:lnTo>
                      <a:pt x="67" y="4"/>
                    </a:lnTo>
                    <a:lnTo>
                      <a:pt x="75" y="2"/>
                    </a:lnTo>
                    <a:lnTo>
                      <a:pt x="82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76">
                <a:extLst>
                  <a:ext uri="{FF2B5EF4-FFF2-40B4-BE49-F238E27FC236}">
                    <a16:creationId xmlns:a16="http://schemas.microsoft.com/office/drawing/2014/main" id="{04D9F23A-7D4E-CF4D-B69D-99C5C55F1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255" y="2689621"/>
                <a:ext cx="172628" cy="359178"/>
              </a:xfrm>
              <a:custGeom>
                <a:avLst/>
                <a:gdLst>
                  <a:gd name="T0" fmla="*/ 2147483647 w 124"/>
                  <a:gd name="T1" fmla="*/ 2147483647 h 258"/>
                  <a:gd name="T2" fmla="*/ 2147483647 w 124"/>
                  <a:gd name="T3" fmla="*/ 2147483647 h 258"/>
                  <a:gd name="T4" fmla="*/ 2147483647 w 124"/>
                  <a:gd name="T5" fmla="*/ 2147483647 h 258"/>
                  <a:gd name="T6" fmla="*/ 2147483647 w 124"/>
                  <a:gd name="T7" fmla="*/ 2147483647 h 258"/>
                  <a:gd name="T8" fmla="*/ 2147483647 w 124"/>
                  <a:gd name="T9" fmla="*/ 2147483647 h 258"/>
                  <a:gd name="T10" fmla="*/ 2147483647 w 124"/>
                  <a:gd name="T11" fmla="*/ 2147483647 h 258"/>
                  <a:gd name="T12" fmla="*/ 2147483647 w 124"/>
                  <a:gd name="T13" fmla="*/ 2147483647 h 258"/>
                  <a:gd name="T14" fmla="*/ 2147483647 w 124"/>
                  <a:gd name="T15" fmla="*/ 2147483647 h 258"/>
                  <a:gd name="T16" fmla="*/ 2147483647 w 124"/>
                  <a:gd name="T17" fmla="*/ 2147483647 h 258"/>
                  <a:gd name="T18" fmla="*/ 2147483647 w 124"/>
                  <a:gd name="T19" fmla="*/ 2147483647 h 258"/>
                  <a:gd name="T20" fmla="*/ 2147483647 w 124"/>
                  <a:gd name="T21" fmla="*/ 2147483647 h 258"/>
                  <a:gd name="T22" fmla="*/ 2147483647 w 124"/>
                  <a:gd name="T23" fmla="*/ 2147483647 h 258"/>
                  <a:gd name="T24" fmla="*/ 2147483647 w 124"/>
                  <a:gd name="T25" fmla="*/ 2147483647 h 258"/>
                  <a:gd name="T26" fmla="*/ 2147483647 w 124"/>
                  <a:gd name="T27" fmla="*/ 2147483647 h 258"/>
                  <a:gd name="T28" fmla="*/ 2147483647 w 124"/>
                  <a:gd name="T29" fmla="*/ 2147483647 h 258"/>
                  <a:gd name="T30" fmla="*/ 2147483647 w 124"/>
                  <a:gd name="T31" fmla="*/ 2147483647 h 258"/>
                  <a:gd name="T32" fmla="*/ 2147483647 w 124"/>
                  <a:gd name="T33" fmla="*/ 2147483647 h 258"/>
                  <a:gd name="T34" fmla="*/ 2147483647 w 124"/>
                  <a:gd name="T35" fmla="*/ 2147483647 h 258"/>
                  <a:gd name="T36" fmla="*/ 2147483647 w 124"/>
                  <a:gd name="T37" fmla="*/ 2147483647 h 258"/>
                  <a:gd name="T38" fmla="*/ 2147483647 w 124"/>
                  <a:gd name="T39" fmla="*/ 2147483647 h 258"/>
                  <a:gd name="T40" fmla="*/ 2147483647 w 124"/>
                  <a:gd name="T41" fmla="*/ 2147483647 h 258"/>
                  <a:gd name="T42" fmla="*/ 2147483647 w 124"/>
                  <a:gd name="T43" fmla="*/ 2147483647 h 258"/>
                  <a:gd name="T44" fmla="*/ 2147483647 w 124"/>
                  <a:gd name="T45" fmla="*/ 2147483647 h 258"/>
                  <a:gd name="T46" fmla="*/ 2147483647 w 124"/>
                  <a:gd name="T47" fmla="*/ 2147483647 h 258"/>
                  <a:gd name="T48" fmla="*/ 2147483647 w 124"/>
                  <a:gd name="T49" fmla="*/ 2147483647 h 258"/>
                  <a:gd name="T50" fmla="*/ 2147483647 w 124"/>
                  <a:gd name="T51" fmla="*/ 2147483647 h 258"/>
                  <a:gd name="T52" fmla="*/ 2147483647 w 124"/>
                  <a:gd name="T53" fmla="*/ 2147483647 h 258"/>
                  <a:gd name="T54" fmla="*/ 2147483647 w 124"/>
                  <a:gd name="T55" fmla="*/ 2147483647 h 258"/>
                  <a:gd name="T56" fmla="*/ 0 w 124"/>
                  <a:gd name="T57" fmla="*/ 2147483647 h 258"/>
                  <a:gd name="T58" fmla="*/ 2147483647 w 124"/>
                  <a:gd name="T59" fmla="*/ 2147483647 h 258"/>
                  <a:gd name="T60" fmla="*/ 2147483647 w 124"/>
                  <a:gd name="T61" fmla="*/ 2147483647 h 258"/>
                  <a:gd name="T62" fmla="*/ 2147483647 w 124"/>
                  <a:gd name="T63" fmla="*/ 2147483647 h 258"/>
                  <a:gd name="T64" fmla="*/ 2147483647 w 124"/>
                  <a:gd name="T65" fmla="*/ 2147483647 h 258"/>
                  <a:gd name="T66" fmla="*/ 2147483647 w 124"/>
                  <a:gd name="T67" fmla="*/ 2147483647 h 258"/>
                  <a:gd name="T68" fmla="*/ 2147483647 w 124"/>
                  <a:gd name="T69" fmla="*/ 2147483647 h 258"/>
                  <a:gd name="T70" fmla="*/ 2147483647 w 124"/>
                  <a:gd name="T71" fmla="*/ 2147483647 h 258"/>
                  <a:gd name="T72" fmla="*/ 2147483647 w 124"/>
                  <a:gd name="T73" fmla="*/ 2147483647 h 258"/>
                  <a:gd name="T74" fmla="*/ 2147483647 w 124"/>
                  <a:gd name="T75" fmla="*/ 2147483647 h 258"/>
                  <a:gd name="T76" fmla="*/ 2147483647 w 124"/>
                  <a:gd name="T77" fmla="*/ 2147483647 h 258"/>
                  <a:gd name="T78" fmla="*/ 2147483647 w 124"/>
                  <a:gd name="T79" fmla="*/ 2147483647 h 258"/>
                  <a:gd name="T80" fmla="*/ 2147483647 w 124"/>
                  <a:gd name="T81" fmla="*/ 2147483647 h 258"/>
                  <a:gd name="T82" fmla="*/ 2147483647 w 124"/>
                  <a:gd name="T83" fmla="*/ 2147483647 h 258"/>
                  <a:gd name="T84" fmla="*/ 2147483647 w 124"/>
                  <a:gd name="T85" fmla="*/ 2147483647 h 258"/>
                  <a:gd name="T86" fmla="*/ 2147483647 w 124"/>
                  <a:gd name="T87" fmla="*/ 2147483647 h 258"/>
                  <a:gd name="T88" fmla="*/ 2147483647 w 124"/>
                  <a:gd name="T89" fmla="*/ 2147483647 h 258"/>
                  <a:gd name="T90" fmla="*/ 2147483647 w 124"/>
                  <a:gd name="T91" fmla="*/ 2147483647 h 258"/>
                  <a:gd name="T92" fmla="*/ 2147483647 w 124"/>
                  <a:gd name="T93" fmla="*/ 2147483647 h 258"/>
                  <a:gd name="T94" fmla="*/ 2147483647 w 124"/>
                  <a:gd name="T95" fmla="*/ 2147483647 h 258"/>
                  <a:gd name="T96" fmla="*/ 2147483647 w 124"/>
                  <a:gd name="T97" fmla="*/ 0 h 25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4"/>
                  <a:gd name="T148" fmla="*/ 0 h 258"/>
                  <a:gd name="T149" fmla="*/ 124 w 124"/>
                  <a:gd name="T150" fmla="*/ 258 h 25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4" h="258">
                    <a:moveTo>
                      <a:pt x="75" y="0"/>
                    </a:moveTo>
                    <a:lnTo>
                      <a:pt x="80" y="4"/>
                    </a:lnTo>
                    <a:lnTo>
                      <a:pt x="85" y="7"/>
                    </a:lnTo>
                    <a:lnTo>
                      <a:pt x="89" y="11"/>
                    </a:lnTo>
                    <a:lnTo>
                      <a:pt x="92" y="16"/>
                    </a:lnTo>
                    <a:lnTo>
                      <a:pt x="95" y="21"/>
                    </a:lnTo>
                    <a:lnTo>
                      <a:pt x="98" y="25"/>
                    </a:lnTo>
                    <a:lnTo>
                      <a:pt x="100" y="32"/>
                    </a:lnTo>
                    <a:lnTo>
                      <a:pt x="102" y="38"/>
                    </a:lnTo>
                    <a:lnTo>
                      <a:pt x="102" y="44"/>
                    </a:lnTo>
                    <a:lnTo>
                      <a:pt x="102" y="50"/>
                    </a:lnTo>
                    <a:lnTo>
                      <a:pt x="103" y="55"/>
                    </a:lnTo>
                    <a:lnTo>
                      <a:pt x="104" y="61"/>
                    </a:lnTo>
                    <a:lnTo>
                      <a:pt x="105" y="65"/>
                    </a:lnTo>
                    <a:lnTo>
                      <a:pt x="107" y="70"/>
                    </a:lnTo>
                    <a:lnTo>
                      <a:pt x="108" y="76"/>
                    </a:lnTo>
                    <a:lnTo>
                      <a:pt x="109" y="81"/>
                    </a:lnTo>
                    <a:lnTo>
                      <a:pt x="111" y="88"/>
                    </a:lnTo>
                    <a:lnTo>
                      <a:pt x="113" y="94"/>
                    </a:lnTo>
                    <a:lnTo>
                      <a:pt x="115" y="101"/>
                    </a:lnTo>
                    <a:lnTo>
                      <a:pt x="118" y="107"/>
                    </a:lnTo>
                    <a:lnTo>
                      <a:pt x="121" y="113"/>
                    </a:lnTo>
                    <a:lnTo>
                      <a:pt x="122" y="120"/>
                    </a:lnTo>
                    <a:lnTo>
                      <a:pt x="123" y="127"/>
                    </a:lnTo>
                    <a:lnTo>
                      <a:pt x="123" y="133"/>
                    </a:lnTo>
                    <a:lnTo>
                      <a:pt x="117" y="138"/>
                    </a:lnTo>
                    <a:lnTo>
                      <a:pt x="113" y="145"/>
                    </a:lnTo>
                    <a:lnTo>
                      <a:pt x="109" y="151"/>
                    </a:lnTo>
                    <a:lnTo>
                      <a:pt x="105" y="158"/>
                    </a:lnTo>
                    <a:lnTo>
                      <a:pt x="103" y="166"/>
                    </a:lnTo>
                    <a:lnTo>
                      <a:pt x="101" y="174"/>
                    </a:lnTo>
                    <a:lnTo>
                      <a:pt x="99" y="182"/>
                    </a:lnTo>
                    <a:lnTo>
                      <a:pt x="98" y="190"/>
                    </a:lnTo>
                    <a:lnTo>
                      <a:pt x="97" y="198"/>
                    </a:lnTo>
                    <a:lnTo>
                      <a:pt x="96" y="206"/>
                    </a:lnTo>
                    <a:lnTo>
                      <a:pt x="95" y="214"/>
                    </a:lnTo>
                    <a:lnTo>
                      <a:pt x="94" y="223"/>
                    </a:lnTo>
                    <a:lnTo>
                      <a:pt x="94" y="231"/>
                    </a:lnTo>
                    <a:lnTo>
                      <a:pt x="93" y="238"/>
                    </a:lnTo>
                    <a:lnTo>
                      <a:pt x="92" y="246"/>
                    </a:lnTo>
                    <a:lnTo>
                      <a:pt x="91" y="253"/>
                    </a:lnTo>
                    <a:lnTo>
                      <a:pt x="85" y="255"/>
                    </a:lnTo>
                    <a:lnTo>
                      <a:pt x="79" y="256"/>
                    </a:lnTo>
                    <a:lnTo>
                      <a:pt x="73" y="257"/>
                    </a:lnTo>
                    <a:lnTo>
                      <a:pt x="68" y="257"/>
                    </a:lnTo>
                    <a:lnTo>
                      <a:pt x="62" y="257"/>
                    </a:lnTo>
                    <a:lnTo>
                      <a:pt x="57" y="256"/>
                    </a:lnTo>
                    <a:lnTo>
                      <a:pt x="51" y="256"/>
                    </a:lnTo>
                    <a:lnTo>
                      <a:pt x="46" y="255"/>
                    </a:lnTo>
                    <a:lnTo>
                      <a:pt x="39" y="254"/>
                    </a:lnTo>
                    <a:lnTo>
                      <a:pt x="33" y="253"/>
                    </a:lnTo>
                    <a:lnTo>
                      <a:pt x="29" y="252"/>
                    </a:lnTo>
                    <a:lnTo>
                      <a:pt x="22" y="252"/>
                    </a:lnTo>
                    <a:lnTo>
                      <a:pt x="17" y="251"/>
                    </a:lnTo>
                    <a:lnTo>
                      <a:pt x="11" y="251"/>
                    </a:lnTo>
                    <a:lnTo>
                      <a:pt x="6" y="251"/>
                    </a:lnTo>
                    <a:lnTo>
                      <a:pt x="0" y="252"/>
                    </a:lnTo>
                    <a:lnTo>
                      <a:pt x="0" y="244"/>
                    </a:lnTo>
                    <a:lnTo>
                      <a:pt x="2" y="237"/>
                    </a:lnTo>
                    <a:lnTo>
                      <a:pt x="4" y="231"/>
                    </a:lnTo>
                    <a:lnTo>
                      <a:pt x="8" y="225"/>
                    </a:lnTo>
                    <a:lnTo>
                      <a:pt x="11" y="219"/>
                    </a:lnTo>
                    <a:lnTo>
                      <a:pt x="14" y="212"/>
                    </a:lnTo>
                    <a:lnTo>
                      <a:pt x="17" y="205"/>
                    </a:lnTo>
                    <a:lnTo>
                      <a:pt x="18" y="197"/>
                    </a:lnTo>
                    <a:lnTo>
                      <a:pt x="19" y="192"/>
                    </a:lnTo>
                    <a:lnTo>
                      <a:pt x="19" y="186"/>
                    </a:lnTo>
                    <a:lnTo>
                      <a:pt x="18" y="181"/>
                    </a:lnTo>
                    <a:lnTo>
                      <a:pt x="16" y="175"/>
                    </a:lnTo>
                    <a:lnTo>
                      <a:pt x="14" y="170"/>
                    </a:lnTo>
                    <a:lnTo>
                      <a:pt x="14" y="164"/>
                    </a:lnTo>
                    <a:lnTo>
                      <a:pt x="15" y="159"/>
                    </a:lnTo>
                    <a:lnTo>
                      <a:pt x="19" y="153"/>
                    </a:lnTo>
                    <a:lnTo>
                      <a:pt x="21" y="146"/>
                    </a:lnTo>
                    <a:lnTo>
                      <a:pt x="22" y="138"/>
                    </a:lnTo>
                    <a:lnTo>
                      <a:pt x="23" y="130"/>
                    </a:lnTo>
                    <a:lnTo>
                      <a:pt x="23" y="122"/>
                    </a:lnTo>
                    <a:lnTo>
                      <a:pt x="24" y="114"/>
                    </a:lnTo>
                    <a:lnTo>
                      <a:pt x="24" y="107"/>
                    </a:lnTo>
                    <a:lnTo>
                      <a:pt x="24" y="99"/>
                    </a:lnTo>
                    <a:lnTo>
                      <a:pt x="25" y="91"/>
                    </a:lnTo>
                    <a:lnTo>
                      <a:pt x="26" y="84"/>
                    </a:lnTo>
                    <a:lnTo>
                      <a:pt x="27" y="76"/>
                    </a:lnTo>
                    <a:lnTo>
                      <a:pt x="29" y="69"/>
                    </a:lnTo>
                    <a:lnTo>
                      <a:pt x="31" y="63"/>
                    </a:lnTo>
                    <a:lnTo>
                      <a:pt x="33" y="56"/>
                    </a:lnTo>
                    <a:lnTo>
                      <a:pt x="37" y="50"/>
                    </a:lnTo>
                    <a:lnTo>
                      <a:pt x="42" y="43"/>
                    </a:lnTo>
                    <a:lnTo>
                      <a:pt x="48" y="37"/>
                    </a:lnTo>
                    <a:lnTo>
                      <a:pt x="51" y="32"/>
                    </a:lnTo>
                    <a:lnTo>
                      <a:pt x="54" y="27"/>
                    </a:lnTo>
                    <a:lnTo>
                      <a:pt x="57" y="22"/>
                    </a:lnTo>
                    <a:lnTo>
                      <a:pt x="60" y="18"/>
                    </a:lnTo>
                    <a:lnTo>
                      <a:pt x="63" y="14"/>
                    </a:lnTo>
                    <a:lnTo>
                      <a:pt x="67" y="9"/>
                    </a:lnTo>
                    <a:lnTo>
                      <a:pt x="70" y="4"/>
                    </a:lnTo>
                    <a:lnTo>
                      <a:pt x="74" y="0"/>
                    </a:lnTo>
                    <a:lnTo>
                      <a:pt x="75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79">
                <a:extLst>
                  <a:ext uri="{FF2B5EF4-FFF2-40B4-BE49-F238E27FC236}">
                    <a16:creationId xmlns:a16="http://schemas.microsoft.com/office/drawing/2014/main" id="{45D6E53F-12EA-1847-9F30-3128FB65A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001" y="2735561"/>
                <a:ext cx="221354" cy="222746"/>
              </a:xfrm>
              <a:custGeom>
                <a:avLst/>
                <a:gdLst>
                  <a:gd name="T0" fmla="*/ 2147483647 w 158"/>
                  <a:gd name="T1" fmla="*/ 0 h 160"/>
                  <a:gd name="T2" fmla="*/ 2147483647 w 158"/>
                  <a:gd name="T3" fmla="*/ 2147483647 h 160"/>
                  <a:gd name="T4" fmla="*/ 2147483647 w 158"/>
                  <a:gd name="T5" fmla="*/ 2147483647 h 160"/>
                  <a:gd name="T6" fmla="*/ 2147483647 w 158"/>
                  <a:gd name="T7" fmla="*/ 2147483647 h 160"/>
                  <a:gd name="T8" fmla="*/ 2147483647 w 158"/>
                  <a:gd name="T9" fmla="*/ 2147483647 h 160"/>
                  <a:gd name="T10" fmla="*/ 2147483647 w 158"/>
                  <a:gd name="T11" fmla="*/ 2147483647 h 160"/>
                  <a:gd name="T12" fmla="*/ 2147483647 w 158"/>
                  <a:gd name="T13" fmla="*/ 2147483647 h 160"/>
                  <a:gd name="T14" fmla="*/ 2147483647 w 158"/>
                  <a:gd name="T15" fmla="*/ 2147483647 h 160"/>
                  <a:gd name="T16" fmla="*/ 2147483647 w 158"/>
                  <a:gd name="T17" fmla="*/ 2147483647 h 160"/>
                  <a:gd name="T18" fmla="*/ 2147483647 w 158"/>
                  <a:gd name="T19" fmla="*/ 2147483647 h 160"/>
                  <a:gd name="T20" fmla="*/ 2147483647 w 158"/>
                  <a:gd name="T21" fmla="*/ 2147483647 h 160"/>
                  <a:gd name="T22" fmla="*/ 2147483647 w 158"/>
                  <a:gd name="T23" fmla="*/ 2147483647 h 160"/>
                  <a:gd name="T24" fmla="*/ 2147483647 w 158"/>
                  <a:gd name="T25" fmla="*/ 2147483647 h 160"/>
                  <a:gd name="T26" fmla="*/ 2147483647 w 158"/>
                  <a:gd name="T27" fmla="*/ 2147483647 h 160"/>
                  <a:gd name="T28" fmla="*/ 2147483647 w 158"/>
                  <a:gd name="T29" fmla="*/ 2147483647 h 160"/>
                  <a:gd name="T30" fmla="*/ 2147483647 w 158"/>
                  <a:gd name="T31" fmla="*/ 2147483647 h 160"/>
                  <a:gd name="T32" fmla="*/ 2147483647 w 158"/>
                  <a:gd name="T33" fmla="*/ 2147483647 h 160"/>
                  <a:gd name="T34" fmla="*/ 2147483647 w 158"/>
                  <a:gd name="T35" fmla="*/ 2147483647 h 160"/>
                  <a:gd name="T36" fmla="*/ 2147483647 w 158"/>
                  <a:gd name="T37" fmla="*/ 2147483647 h 160"/>
                  <a:gd name="T38" fmla="*/ 2147483647 w 158"/>
                  <a:gd name="T39" fmla="*/ 2147483647 h 160"/>
                  <a:gd name="T40" fmla="*/ 2147483647 w 158"/>
                  <a:gd name="T41" fmla="*/ 2147483647 h 160"/>
                  <a:gd name="T42" fmla="*/ 2147483647 w 158"/>
                  <a:gd name="T43" fmla="*/ 2147483647 h 160"/>
                  <a:gd name="T44" fmla="*/ 2147483647 w 158"/>
                  <a:gd name="T45" fmla="*/ 2147483647 h 160"/>
                  <a:gd name="T46" fmla="*/ 2147483647 w 158"/>
                  <a:gd name="T47" fmla="*/ 2147483647 h 160"/>
                  <a:gd name="T48" fmla="*/ 2147483647 w 158"/>
                  <a:gd name="T49" fmla="*/ 2147483647 h 160"/>
                  <a:gd name="T50" fmla="*/ 2147483647 w 158"/>
                  <a:gd name="T51" fmla="*/ 2147483647 h 160"/>
                  <a:gd name="T52" fmla="*/ 2147483647 w 158"/>
                  <a:gd name="T53" fmla="*/ 2147483647 h 160"/>
                  <a:gd name="T54" fmla="*/ 2147483647 w 158"/>
                  <a:gd name="T55" fmla="*/ 2147483647 h 160"/>
                  <a:gd name="T56" fmla="*/ 2147483647 w 158"/>
                  <a:gd name="T57" fmla="*/ 2147483647 h 160"/>
                  <a:gd name="T58" fmla="*/ 2147483647 w 158"/>
                  <a:gd name="T59" fmla="*/ 2147483647 h 160"/>
                  <a:gd name="T60" fmla="*/ 2147483647 w 158"/>
                  <a:gd name="T61" fmla="*/ 2147483647 h 160"/>
                  <a:gd name="T62" fmla="*/ 2147483647 w 158"/>
                  <a:gd name="T63" fmla="*/ 2147483647 h 160"/>
                  <a:gd name="T64" fmla="*/ 2147483647 w 158"/>
                  <a:gd name="T65" fmla="*/ 2147483647 h 160"/>
                  <a:gd name="T66" fmla="*/ 2147483647 w 158"/>
                  <a:gd name="T67" fmla="*/ 2147483647 h 160"/>
                  <a:gd name="T68" fmla="*/ 2147483647 w 158"/>
                  <a:gd name="T69" fmla="*/ 2147483647 h 160"/>
                  <a:gd name="T70" fmla="*/ 2147483647 w 158"/>
                  <a:gd name="T71" fmla="*/ 2147483647 h 160"/>
                  <a:gd name="T72" fmla="*/ 2147483647 w 158"/>
                  <a:gd name="T73" fmla="*/ 0 h 1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8"/>
                  <a:gd name="T112" fmla="*/ 0 h 160"/>
                  <a:gd name="T113" fmla="*/ 158 w 158"/>
                  <a:gd name="T114" fmla="*/ 160 h 16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8" h="160">
                    <a:moveTo>
                      <a:pt x="106" y="0"/>
                    </a:moveTo>
                    <a:lnTo>
                      <a:pt x="109" y="0"/>
                    </a:lnTo>
                    <a:lnTo>
                      <a:pt x="112" y="2"/>
                    </a:lnTo>
                    <a:lnTo>
                      <a:pt x="116" y="6"/>
                    </a:lnTo>
                    <a:lnTo>
                      <a:pt x="120" y="10"/>
                    </a:lnTo>
                    <a:lnTo>
                      <a:pt x="124" y="15"/>
                    </a:lnTo>
                    <a:lnTo>
                      <a:pt x="129" y="21"/>
                    </a:lnTo>
                    <a:lnTo>
                      <a:pt x="134" y="28"/>
                    </a:lnTo>
                    <a:lnTo>
                      <a:pt x="138" y="35"/>
                    </a:lnTo>
                    <a:lnTo>
                      <a:pt x="142" y="42"/>
                    </a:lnTo>
                    <a:lnTo>
                      <a:pt x="146" y="50"/>
                    </a:lnTo>
                    <a:lnTo>
                      <a:pt x="149" y="58"/>
                    </a:lnTo>
                    <a:lnTo>
                      <a:pt x="152" y="66"/>
                    </a:lnTo>
                    <a:lnTo>
                      <a:pt x="155" y="73"/>
                    </a:lnTo>
                    <a:lnTo>
                      <a:pt x="156" y="81"/>
                    </a:lnTo>
                    <a:lnTo>
                      <a:pt x="157" y="88"/>
                    </a:lnTo>
                    <a:lnTo>
                      <a:pt x="157" y="93"/>
                    </a:lnTo>
                    <a:lnTo>
                      <a:pt x="157" y="90"/>
                    </a:lnTo>
                    <a:lnTo>
                      <a:pt x="156" y="92"/>
                    </a:lnTo>
                    <a:lnTo>
                      <a:pt x="152" y="99"/>
                    </a:lnTo>
                    <a:lnTo>
                      <a:pt x="148" y="109"/>
                    </a:lnTo>
                    <a:lnTo>
                      <a:pt x="143" y="120"/>
                    </a:lnTo>
                    <a:lnTo>
                      <a:pt x="136" y="129"/>
                    </a:lnTo>
                    <a:lnTo>
                      <a:pt x="128" y="135"/>
                    </a:lnTo>
                    <a:lnTo>
                      <a:pt x="120" y="136"/>
                    </a:lnTo>
                    <a:lnTo>
                      <a:pt x="88" y="110"/>
                    </a:lnTo>
                    <a:lnTo>
                      <a:pt x="81" y="110"/>
                    </a:lnTo>
                    <a:lnTo>
                      <a:pt x="74" y="110"/>
                    </a:lnTo>
                    <a:lnTo>
                      <a:pt x="67" y="112"/>
                    </a:lnTo>
                    <a:lnTo>
                      <a:pt x="62" y="113"/>
                    </a:lnTo>
                    <a:lnTo>
                      <a:pt x="56" y="115"/>
                    </a:lnTo>
                    <a:lnTo>
                      <a:pt x="50" y="118"/>
                    </a:lnTo>
                    <a:lnTo>
                      <a:pt x="44" y="120"/>
                    </a:lnTo>
                    <a:lnTo>
                      <a:pt x="39" y="123"/>
                    </a:lnTo>
                    <a:lnTo>
                      <a:pt x="34" y="127"/>
                    </a:lnTo>
                    <a:lnTo>
                      <a:pt x="29" y="131"/>
                    </a:lnTo>
                    <a:lnTo>
                      <a:pt x="24" y="136"/>
                    </a:lnTo>
                    <a:lnTo>
                      <a:pt x="19" y="140"/>
                    </a:lnTo>
                    <a:lnTo>
                      <a:pt x="14" y="145"/>
                    </a:lnTo>
                    <a:lnTo>
                      <a:pt x="10" y="149"/>
                    </a:lnTo>
                    <a:lnTo>
                      <a:pt x="6" y="154"/>
                    </a:lnTo>
                    <a:lnTo>
                      <a:pt x="1" y="159"/>
                    </a:lnTo>
                    <a:lnTo>
                      <a:pt x="0" y="152"/>
                    </a:lnTo>
                    <a:lnTo>
                      <a:pt x="1" y="146"/>
                    </a:lnTo>
                    <a:lnTo>
                      <a:pt x="3" y="140"/>
                    </a:lnTo>
                    <a:lnTo>
                      <a:pt x="6" y="133"/>
                    </a:lnTo>
                    <a:lnTo>
                      <a:pt x="9" y="127"/>
                    </a:lnTo>
                    <a:lnTo>
                      <a:pt x="13" y="121"/>
                    </a:lnTo>
                    <a:lnTo>
                      <a:pt x="16" y="116"/>
                    </a:lnTo>
                    <a:lnTo>
                      <a:pt x="19" y="111"/>
                    </a:lnTo>
                    <a:lnTo>
                      <a:pt x="23" y="106"/>
                    </a:lnTo>
                    <a:lnTo>
                      <a:pt x="26" y="102"/>
                    </a:lnTo>
                    <a:lnTo>
                      <a:pt x="29" y="97"/>
                    </a:lnTo>
                    <a:lnTo>
                      <a:pt x="32" y="93"/>
                    </a:lnTo>
                    <a:lnTo>
                      <a:pt x="35" y="88"/>
                    </a:lnTo>
                    <a:lnTo>
                      <a:pt x="37" y="84"/>
                    </a:lnTo>
                    <a:lnTo>
                      <a:pt x="40" y="79"/>
                    </a:lnTo>
                    <a:lnTo>
                      <a:pt x="44" y="74"/>
                    </a:lnTo>
                    <a:lnTo>
                      <a:pt x="46" y="71"/>
                    </a:lnTo>
                    <a:lnTo>
                      <a:pt x="50" y="66"/>
                    </a:lnTo>
                    <a:lnTo>
                      <a:pt x="55" y="59"/>
                    </a:lnTo>
                    <a:lnTo>
                      <a:pt x="62" y="52"/>
                    </a:lnTo>
                    <a:lnTo>
                      <a:pt x="67" y="45"/>
                    </a:lnTo>
                    <a:lnTo>
                      <a:pt x="74" y="39"/>
                    </a:lnTo>
                    <a:lnTo>
                      <a:pt x="79" y="34"/>
                    </a:lnTo>
                    <a:lnTo>
                      <a:pt x="83" y="29"/>
                    </a:lnTo>
                    <a:lnTo>
                      <a:pt x="88" y="17"/>
                    </a:lnTo>
                    <a:lnTo>
                      <a:pt x="91" y="9"/>
                    </a:lnTo>
                    <a:lnTo>
                      <a:pt x="92" y="4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9" y="2"/>
                    </a:lnTo>
                    <a:lnTo>
                      <a:pt x="102" y="1"/>
                    </a:lnTo>
                    <a:lnTo>
                      <a:pt x="106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82">
                <a:extLst>
                  <a:ext uri="{FF2B5EF4-FFF2-40B4-BE49-F238E27FC236}">
                    <a16:creationId xmlns:a16="http://schemas.microsoft.com/office/drawing/2014/main" id="{FD136AFE-33D2-984F-AF3A-5A78FF14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702" y="2735561"/>
                <a:ext cx="439924" cy="289570"/>
              </a:xfrm>
              <a:custGeom>
                <a:avLst/>
                <a:gdLst>
                  <a:gd name="T0" fmla="*/ 2147483647 w 316"/>
                  <a:gd name="T1" fmla="*/ 2147483647 h 208"/>
                  <a:gd name="T2" fmla="*/ 2147483647 w 316"/>
                  <a:gd name="T3" fmla="*/ 2147483647 h 208"/>
                  <a:gd name="T4" fmla="*/ 2147483647 w 316"/>
                  <a:gd name="T5" fmla="*/ 2147483647 h 208"/>
                  <a:gd name="T6" fmla="*/ 2147483647 w 316"/>
                  <a:gd name="T7" fmla="*/ 2147483647 h 208"/>
                  <a:gd name="T8" fmla="*/ 2147483647 w 316"/>
                  <a:gd name="T9" fmla="*/ 2147483647 h 208"/>
                  <a:gd name="T10" fmla="*/ 2147483647 w 316"/>
                  <a:gd name="T11" fmla="*/ 2147483647 h 208"/>
                  <a:gd name="T12" fmla="*/ 2147483647 w 316"/>
                  <a:gd name="T13" fmla="*/ 2147483647 h 208"/>
                  <a:gd name="T14" fmla="*/ 2147483647 w 316"/>
                  <a:gd name="T15" fmla="*/ 2147483647 h 208"/>
                  <a:gd name="T16" fmla="*/ 2147483647 w 316"/>
                  <a:gd name="T17" fmla="*/ 2147483647 h 208"/>
                  <a:gd name="T18" fmla="*/ 2147483647 w 316"/>
                  <a:gd name="T19" fmla="*/ 2147483647 h 208"/>
                  <a:gd name="T20" fmla="*/ 2147483647 w 316"/>
                  <a:gd name="T21" fmla="*/ 2147483647 h 208"/>
                  <a:gd name="T22" fmla="*/ 2147483647 w 316"/>
                  <a:gd name="T23" fmla="*/ 2147483647 h 208"/>
                  <a:gd name="T24" fmla="*/ 2147483647 w 316"/>
                  <a:gd name="T25" fmla="*/ 2147483647 h 208"/>
                  <a:gd name="T26" fmla="*/ 2147483647 w 316"/>
                  <a:gd name="T27" fmla="*/ 2147483647 h 208"/>
                  <a:gd name="T28" fmla="*/ 2147483647 w 316"/>
                  <a:gd name="T29" fmla="*/ 2147483647 h 208"/>
                  <a:gd name="T30" fmla="*/ 2147483647 w 316"/>
                  <a:gd name="T31" fmla="*/ 2147483647 h 208"/>
                  <a:gd name="T32" fmla="*/ 2147483647 w 316"/>
                  <a:gd name="T33" fmla="*/ 2147483647 h 208"/>
                  <a:gd name="T34" fmla="*/ 2147483647 w 316"/>
                  <a:gd name="T35" fmla="*/ 2147483647 h 208"/>
                  <a:gd name="T36" fmla="*/ 2147483647 w 316"/>
                  <a:gd name="T37" fmla="*/ 2147483647 h 208"/>
                  <a:gd name="T38" fmla="*/ 2147483647 w 316"/>
                  <a:gd name="T39" fmla="*/ 2147483647 h 208"/>
                  <a:gd name="T40" fmla="*/ 2147483647 w 316"/>
                  <a:gd name="T41" fmla="*/ 2147483647 h 208"/>
                  <a:gd name="T42" fmla="*/ 2147483647 w 316"/>
                  <a:gd name="T43" fmla="*/ 2147483647 h 208"/>
                  <a:gd name="T44" fmla="*/ 2147483647 w 316"/>
                  <a:gd name="T45" fmla="*/ 2147483647 h 208"/>
                  <a:gd name="T46" fmla="*/ 2147483647 w 316"/>
                  <a:gd name="T47" fmla="*/ 2147483647 h 208"/>
                  <a:gd name="T48" fmla="*/ 2147483647 w 316"/>
                  <a:gd name="T49" fmla="*/ 2147483647 h 208"/>
                  <a:gd name="T50" fmla="*/ 2147483647 w 316"/>
                  <a:gd name="T51" fmla="*/ 2147483647 h 208"/>
                  <a:gd name="T52" fmla="*/ 2147483647 w 316"/>
                  <a:gd name="T53" fmla="*/ 2147483647 h 208"/>
                  <a:gd name="T54" fmla="*/ 2147483647 w 316"/>
                  <a:gd name="T55" fmla="*/ 2147483647 h 208"/>
                  <a:gd name="T56" fmla="*/ 2147483647 w 316"/>
                  <a:gd name="T57" fmla="*/ 2147483647 h 208"/>
                  <a:gd name="T58" fmla="*/ 2147483647 w 316"/>
                  <a:gd name="T59" fmla="*/ 2147483647 h 208"/>
                  <a:gd name="T60" fmla="*/ 0 w 316"/>
                  <a:gd name="T61" fmla="*/ 2147483647 h 208"/>
                  <a:gd name="T62" fmla="*/ 2147483647 w 316"/>
                  <a:gd name="T63" fmla="*/ 2147483647 h 208"/>
                  <a:gd name="T64" fmla="*/ 2147483647 w 316"/>
                  <a:gd name="T65" fmla="*/ 2147483647 h 208"/>
                  <a:gd name="T66" fmla="*/ 2147483647 w 316"/>
                  <a:gd name="T67" fmla="*/ 2147483647 h 208"/>
                  <a:gd name="T68" fmla="*/ 2147483647 w 316"/>
                  <a:gd name="T69" fmla="*/ 2147483647 h 208"/>
                  <a:gd name="T70" fmla="*/ 2147483647 w 316"/>
                  <a:gd name="T71" fmla="*/ 2147483647 h 208"/>
                  <a:gd name="T72" fmla="*/ 2147483647 w 316"/>
                  <a:gd name="T73" fmla="*/ 2147483647 h 208"/>
                  <a:gd name="T74" fmla="*/ 2147483647 w 316"/>
                  <a:gd name="T75" fmla="*/ 2147483647 h 208"/>
                  <a:gd name="T76" fmla="*/ 2147483647 w 316"/>
                  <a:gd name="T77" fmla="*/ 2147483647 h 208"/>
                  <a:gd name="T78" fmla="*/ 2147483647 w 316"/>
                  <a:gd name="T79" fmla="*/ 2147483647 h 208"/>
                  <a:gd name="T80" fmla="*/ 2147483647 w 316"/>
                  <a:gd name="T81" fmla="*/ 2147483647 h 208"/>
                  <a:gd name="T82" fmla="*/ 2147483647 w 316"/>
                  <a:gd name="T83" fmla="*/ 2147483647 h 208"/>
                  <a:gd name="T84" fmla="*/ 2147483647 w 316"/>
                  <a:gd name="T85" fmla="*/ 2147483647 h 208"/>
                  <a:gd name="T86" fmla="*/ 2147483647 w 316"/>
                  <a:gd name="T87" fmla="*/ 2147483647 h 208"/>
                  <a:gd name="T88" fmla="*/ 2147483647 w 316"/>
                  <a:gd name="T89" fmla="*/ 2147483647 h 208"/>
                  <a:gd name="T90" fmla="*/ 2147483647 w 316"/>
                  <a:gd name="T91" fmla="*/ 2147483647 h 208"/>
                  <a:gd name="T92" fmla="*/ 2147483647 w 316"/>
                  <a:gd name="T93" fmla="*/ 2147483647 h 208"/>
                  <a:gd name="T94" fmla="*/ 2147483647 w 316"/>
                  <a:gd name="T95" fmla="*/ 2147483647 h 208"/>
                  <a:gd name="T96" fmla="*/ 2147483647 w 316"/>
                  <a:gd name="T97" fmla="*/ 2147483647 h 208"/>
                  <a:gd name="T98" fmla="*/ 2147483647 w 316"/>
                  <a:gd name="T99" fmla="*/ 2147483647 h 208"/>
                  <a:gd name="T100" fmla="*/ 2147483647 w 316"/>
                  <a:gd name="T101" fmla="*/ 2147483647 h 208"/>
                  <a:gd name="T102" fmla="*/ 2147483647 w 316"/>
                  <a:gd name="T103" fmla="*/ 2147483647 h 208"/>
                  <a:gd name="T104" fmla="*/ 2147483647 w 316"/>
                  <a:gd name="T105" fmla="*/ 2147483647 h 208"/>
                  <a:gd name="T106" fmla="*/ 2147483647 w 316"/>
                  <a:gd name="T107" fmla="*/ 2147483647 h 208"/>
                  <a:gd name="T108" fmla="*/ 2147483647 w 316"/>
                  <a:gd name="T109" fmla="*/ 2147483647 h 208"/>
                  <a:gd name="T110" fmla="*/ 2147483647 w 316"/>
                  <a:gd name="T111" fmla="*/ 2147483647 h 208"/>
                  <a:gd name="T112" fmla="*/ 2147483647 w 316"/>
                  <a:gd name="T113" fmla="*/ 2147483647 h 208"/>
                  <a:gd name="T114" fmla="*/ 2147483647 w 316"/>
                  <a:gd name="T115" fmla="*/ 2147483647 h 2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16"/>
                  <a:gd name="T175" fmla="*/ 0 h 208"/>
                  <a:gd name="T176" fmla="*/ 316 w 316"/>
                  <a:gd name="T177" fmla="*/ 208 h 20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16" h="208">
                    <a:moveTo>
                      <a:pt x="305" y="1"/>
                    </a:moveTo>
                    <a:lnTo>
                      <a:pt x="308" y="2"/>
                    </a:lnTo>
                    <a:lnTo>
                      <a:pt x="310" y="5"/>
                    </a:lnTo>
                    <a:lnTo>
                      <a:pt x="313" y="8"/>
                    </a:lnTo>
                    <a:lnTo>
                      <a:pt x="315" y="11"/>
                    </a:lnTo>
                    <a:lnTo>
                      <a:pt x="308" y="15"/>
                    </a:lnTo>
                    <a:lnTo>
                      <a:pt x="301" y="18"/>
                    </a:lnTo>
                    <a:lnTo>
                      <a:pt x="295" y="23"/>
                    </a:lnTo>
                    <a:lnTo>
                      <a:pt x="289" y="28"/>
                    </a:lnTo>
                    <a:lnTo>
                      <a:pt x="284" y="33"/>
                    </a:lnTo>
                    <a:lnTo>
                      <a:pt x="279" y="39"/>
                    </a:lnTo>
                    <a:lnTo>
                      <a:pt x="274" y="46"/>
                    </a:lnTo>
                    <a:lnTo>
                      <a:pt x="269" y="52"/>
                    </a:lnTo>
                    <a:lnTo>
                      <a:pt x="263" y="59"/>
                    </a:lnTo>
                    <a:lnTo>
                      <a:pt x="259" y="68"/>
                    </a:lnTo>
                    <a:lnTo>
                      <a:pt x="254" y="77"/>
                    </a:lnTo>
                    <a:lnTo>
                      <a:pt x="250" y="86"/>
                    </a:lnTo>
                    <a:lnTo>
                      <a:pt x="244" y="94"/>
                    </a:lnTo>
                    <a:lnTo>
                      <a:pt x="238" y="103"/>
                    </a:lnTo>
                    <a:lnTo>
                      <a:pt x="231" y="109"/>
                    </a:lnTo>
                    <a:lnTo>
                      <a:pt x="221" y="113"/>
                    </a:lnTo>
                    <a:lnTo>
                      <a:pt x="214" y="113"/>
                    </a:lnTo>
                    <a:lnTo>
                      <a:pt x="208" y="112"/>
                    </a:lnTo>
                    <a:lnTo>
                      <a:pt x="202" y="110"/>
                    </a:lnTo>
                    <a:lnTo>
                      <a:pt x="195" y="108"/>
                    </a:lnTo>
                    <a:lnTo>
                      <a:pt x="189" y="107"/>
                    </a:lnTo>
                    <a:lnTo>
                      <a:pt x="184" y="107"/>
                    </a:lnTo>
                    <a:lnTo>
                      <a:pt x="179" y="108"/>
                    </a:lnTo>
                    <a:lnTo>
                      <a:pt x="174" y="112"/>
                    </a:lnTo>
                    <a:lnTo>
                      <a:pt x="171" y="115"/>
                    </a:lnTo>
                    <a:lnTo>
                      <a:pt x="170" y="119"/>
                    </a:lnTo>
                    <a:lnTo>
                      <a:pt x="168" y="122"/>
                    </a:lnTo>
                    <a:lnTo>
                      <a:pt x="167" y="126"/>
                    </a:lnTo>
                    <a:lnTo>
                      <a:pt x="166" y="131"/>
                    </a:lnTo>
                    <a:lnTo>
                      <a:pt x="166" y="135"/>
                    </a:lnTo>
                    <a:lnTo>
                      <a:pt x="167" y="139"/>
                    </a:lnTo>
                    <a:lnTo>
                      <a:pt x="168" y="143"/>
                    </a:lnTo>
                    <a:lnTo>
                      <a:pt x="170" y="145"/>
                    </a:lnTo>
                    <a:lnTo>
                      <a:pt x="171" y="148"/>
                    </a:lnTo>
                    <a:lnTo>
                      <a:pt x="173" y="150"/>
                    </a:lnTo>
                    <a:lnTo>
                      <a:pt x="174" y="151"/>
                    </a:lnTo>
                    <a:lnTo>
                      <a:pt x="175" y="153"/>
                    </a:lnTo>
                    <a:lnTo>
                      <a:pt x="177" y="155"/>
                    </a:lnTo>
                    <a:lnTo>
                      <a:pt x="178" y="156"/>
                    </a:lnTo>
                    <a:lnTo>
                      <a:pt x="179" y="158"/>
                    </a:lnTo>
                    <a:lnTo>
                      <a:pt x="178" y="161"/>
                    </a:lnTo>
                    <a:lnTo>
                      <a:pt x="175" y="163"/>
                    </a:lnTo>
                    <a:lnTo>
                      <a:pt x="173" y="164"/>
                    </a:lnTo>
                    <a:lnTo>
                      <a:pt x="169" y="164"/>
                    </a:lnTo>
                    <a:lnTo>
                      <a:pt x="164" y="164"/>
                    </a:lnTo>
                    <a:lnTo>
                      <a:pt x="158" y="165"/>
                    </a:lnTo>
                    <a:lnTo>
                      <a:pt x="154" y="167"/>
                    </a:lnTo>
                    <a:lnTo>
                      <a:pt x="149" y="169"/>
                    </a:lnTo>
                    <a:lnTo>
                      <a:pt x="145" y="172"/>
                    </a:lnTo>
                    <a:lnTo>
                      <a:pt x="141" y="175"/>
                    </a:lnTo>
                    <a:lnTo>
                      <a:pt x="136" y="179"/>
                    </a:lnTo>
                    <a:lnTo>
                      <a:pt x="133" y="182"/>
                    </a:lnTo>
                    <a:lnTo>
                      <a:pt x="130" y="185"/>
                    </a:lnTo>
                    <a:lnTo>
                      <a:pt x="127" y="188"/>
                    </a:lnTo>
                    <a:lnTo>
                      <a:pt x="126" y="191"/>
                    </a:lnTo>
                    <a:lnTo>
                      <a:pt x="124" y="195"/>
                    </a:lnTo>
                    <a:lnTo>
                      <a:pt x="122" y="198"/>
                    </a:lnTo>
                    <a:lnTo>
                      <a:pt x="120" y="202"/>
                    </a:lnTo>
                    <a:lnTo>
                      <a:pt x="118" y="205"/>
                    </a:lnTo>
                    <a:lnTo>
                      <a:pt x="114" y="207"/>
                    </a:lnTo>
                    <a:lnTo>
                      <a:pt x="103" y="199"/>
                    </a:lnTo>
                    <a:lnTo>
                      <a:pt x="101" y="196"/>
                    </a:lnTo>
                    <a:lnTo>
                      <a:pt x="99" y="192"/>
                    </a:lnTo>
                    <a:lnTo>
                      <a:pt x="97" y="189"/>
                    </a:lnTo>
                    <a:lnTo>
                      <a:pt x="94" y="186"/>
                    </a:lnTo>
                    <a:lnTo>
                      <a:pt x="91" y="183"/>
                    </a:lnTo>
                    <a:lnTo>
                      <a:pt x="88" y="180"/>
                    </a:lnTo>
                    <a:lnTo>
                      <a:pt x="83" y="178"/>
                    </a:lnTo>
                    <a:lnTo>
                      <a:pt x="79" y="177"/>
                    </a:lnTo>
                    <a:lnTo>
                      <a:pt x="74" y="177"/>
                    </a:lnTo>
                    <a:lnTo>
                      <a:pt x="70" y="176"/>
                    </a:lnTo>
                    <a:lnTo>
                      <a:pt x="65" y="176"/>
                    </a:lnTo>
                    <a:lnTo>
                      <a:pt x="61" y="175"/>
                    </a:lnTo>
                    <a:lnTo>
                      <a:pt x="57" y="175"/>
                    </a:lnTo>
                    <a:lnTo>
                      <a:pt x="52" y="174"/>
                    </a:lnTo>
                    <a:lnTo>
                      <a:pt x="48" y="172"/>
                    </a:lnTo>
                    <a:lnTo>
                      <a:pt x="44" y="171"/>
                    </a:lnTo>
                    <a:lnTo>
                      <a:pt x="36" y="146"/>
                    </a:lnTo>
                    <a:lnTo>
                      <a:pt x="32" y="144"/>
                    </a:lnTo>
                    <a:lnTo>
                      <a:pt x="28" y="144"/>
                    </a:lnTo>
                    <a:lnTo>
                      <a:pt x="24" y="144"/>
                    </a:lnTo>
                    <a:lnTo>
                      <a:pt x="20" y="145"/>
                    </a:lnTo>
                    <a:lnTo>
                      <a:pt x="15" y="146"/>
                    </a:lnTo>
                    <a:lnTo>
                      <a:pt x="11" y="147"/>
                    </a:lnTo>
                    <a:lnTo>
                      <a:pt x="6" y="147"/>
                    </a:lnTo>
                    <a:lnTo>
                      <a:pt x="2" y="146"/>
                    </a:lnTo>
                    <a:lnTo>
                      <a:pt x="0" y="145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1" y="138"/>
                    </a:lnTo>
                    <a:lnTo>
                      <a:pt x="2" y="137"/>
                    </a:lnTo>
                    <a:lnTo>
                      <a:pt x="2" y="136"/>
                    </a:lnTo>
                    <a:lnTo>
                      <a:pt x="2" y="135"/>
                    </a:lnTo>
                    <a:lnTo>
                      <a:pt x="18" y="126"/>
                    </a:lnTo>
                    <a:lnTo>
                      <a:pt x="20" y="123"/>
                    </a:lnTo>
                    <a:lnTo>
                      <a:pt x="22" y="121"/>
                    </a:lnTo>
                    <a:lnTo>
                      <a:pt x="23" y="118"/>
                    </a:lnTo>
                    <a:lnTo>
                      <a:pt x="24" y="114"/>
                    </a:lnTo>
                    <a:lnTo>
                      <a:pt x="25" y="111"/>
                    </a:lnTo>
                    <a:lnTo>
                      <a:pt x="25" y="107"/>
                    </a:lnTo>
                    <a:lnTo>
                      <a:pt x="24" y="103"/>
                    </a:lnTo>
                    <a:lnTo>
                      <a:pt x="22" y="99"/>
                    </a:lnTo>
                    <a:lnTo>
                      <a:pt x="20" y="96"/>
                    </a:lnTo>
                    <a:lnTo>
                      <a:pt x="17" y="93"/>
                    </a:lnTo>
                    <a:lnTo>
                      <a:pt x="15" y="89"/>
                    </a:lnTo>
                    <a:lnTo>
                      <a:pt x="13" y="86"/>
                    </a:lnTo>
                    <a:lnTo>
                      <a:pt x="11" y="82"/>
                    </a:lnTo>
                    <a:lnTo>
                      <a:pt x="10" y="78"/>
                    </a:lnTo>
                    <a:lnTo>
                      <a:pt x="10" y="74"/>
                    </a:lnTo>
                    <a:lnTo>
                      <a:pt x="11" y="69"/>
                    </a:lnTo>
                    <a:lnTo>
                      <a:pt x="12" y="67"/>
                    </a:lnTo>
                    <a:lnTo>
                      <a:pt x="13" y="65"/>
                    </a:lnTo>
                    <a:lnTo>
                      <a:pt x="14" y="64"/>
                    </a:lnTo>
                    <a:lnTo>
                      <a:pt x="15" y="62"/>
                    </a:lnTo>
                    <a:lnTo>
                      <a:pt x="18" y="60"/>
                    </a:lnTo>
                    <a:lnTo>
                      <a:pt x="22" y="59"/>
                    </a:lnTo>
                    <a:lnTo>
                      <a:pt x="25" y="59"/>
                    </a:lnTo>
                    <a:lnTo>
                      <a:pt x="28" y="60"/>
                    </a:lnTo>
                    <a:lnTo>
                      <a:pt x="31" y="60"/>
                    </a:lnTo>
                    <a:lnTo>
                      <a:pt x="35" y="60"/>
                    </a:lnTo>
                    <a:lnTo>
                      <a:pt x="39" y="60"/>
                    </a:lnTo>
                    <a:lnTo>
                      <a:pt x="42" y="59"/>
                    </a:lnTo>
                    <a:lnTo>
                      <a:pt x="53" y="61"/>
                    </a:lnTo>
                    <a:lnTo>
                      <a:pt x="63" y="62"/>
                    </a:lnTo>
                    <a:lnTo>
                      <a:pt x="73" y="62"/>
                    </a:lnTo>
                    <a:lnTo>
                      <a:pt x="82" y="60"/>
                    </a:lnTo>
                    <a:lnTo>
                      <a:pt x="90" y="57"/>
                    </a:lnTo>
                    <a:lnTo>
                      <a:pt x="99" y="53"/>
                    </a:lnTo>
                    <a:lnTo>
                      <a:pt x="107" y="49"/>
                    </a:lnTo>
                    <a:lnTo>
                      <a:pt x="114" y="43"/>
                    </a:lnTo>
                    <a:lnTo>
                      <a:pt x="123" y="46"/>
                    </a:lnTo>
                    <a:lnTo>
                      <a:pt x="131" y="51"/>
                    </a:lnTo>
                    <a:lnTo>
                      <a:pt x="137" y="56"/>
                    </a:lnTo>
                    <a:lnTo>
                      <a:pt x="145" y="63"/>
                    </a:lnTo>
                    <a:lnTo>
                      <a:pt x="152" y="69"/>
                    </a:lnTo>
                    <a:lnTo>
                      <a:pt x="160" y="75"/>
                    </a:lnTo>
                    <a:lnTo>
                      <a:pt x="169" y="79"/>
                    </a:lnTo>
                    <a:lnTo>
                      <a:pt x="180" y="80"/>
                    </a:lnTo>
                    <a:lnTo>
                      <a:pt x="185" y="79"/>
                    </a:lnTo>
                    <a:lnTo>
                      <a:pt x="191" y="77"/>
                    </a:lnTo>
                    <a:lnTo>
                      <a:pt x="196" y="76"/>
                    </a:lnTo>
                    <a:lnTo>
                      <a:pt x="202" y="75"/>
                    </a:lnTo>
                    <a:lnTo>
                      <a:pt x="207" y="73"/>
                    </a:lnTo>
                    <a:lnTo>
                      <a:pt x="212" y="71"/>
                    </a:lnTo>
                    <a:lnTo>
                      <a:pt x="216" y="69"/>
                    </a:lnTo>
                    <a:lnTo>
                      <a:pt x="220" y="66"/>
                    </a:lnTo>
                    <a:lnTo>
                      <a:pt x="223" y="66"/>
                    </a:lnTo>
                    <a:lnTo>
                      <a:pt x="225" y="65"/>
                    </a:lnTo>
                    <a:lnTo>
                      <a:pt x="227" y="64"/>
                    </a:lnTo>
                    <a:lnTo>
                      <a:pt x="229" y="63"/>
                    </a:lnTo>
                    <a:lnTo>
                      <a:pt x="230" y="62"/>
                    </a:lnTo>
                    <a:lnTo>
                      <a:pt x="232" y="61"/>
                    </a:lnTo>
                    <a:lnTo>
                      <a:pt x="234" y="60"/>
                    </a:lnTo>
                    <a:lnTo>
                      <a:pt x="236" y="60"/>
                    </a:lnTo>
                    <a:lnTo>
                      <a:pt x="242" y="54"/>
                    </a:lnTo>
                    <a:lnTo>
                      <a:pt x="249" y="50"/>
                    </a:lnTo>
                    <a:lnTo>
                      <a:pt x="255" y="45"/>
                    </a:lnTo>
                    <a:lnTo>
                      <a:pt x="262" y="40"/>
                    </a:lnTo>
                    <a:lnTo>
                      <a:pt x="269" y="35"/>
                    </a:lnTo>
                    <a:lnTo>
                      <a:pt x="275" y="29"/>
                    </a:lnTo>
                    <a:lnTo>
                      <a:pt x="281" y="24"/>
                    </a:lnTo>
                    <a:lnTo>
                      <a:pt x="287" y="18"/>
                    </a:lnTo>
                    <a:lnTo>
                      <a:pt x="289" y="17"/>
                    </a:lnTo>
                    <a:lnTo>
                      <a:pt x="290" y="14"/>
                    </a:lnTo>
                    <a:lnTo>
                      <a:pt x="293" y="12"/>
                    </a:lnTo>
                    <a:lnTo>
                      <a:pt x="295" y="10"/>
                    </a:lnTo>
                    <a:lnTo>
                      <a:pt x="298" y="8"/>
                    </a:lnTo>
                    <a:lnTo>
                      <a:pt x="300" y="5"/>
                    </a:lnTo>
                    <a:lnTo>
                      <a:pt x="302" y="3"/>
                    </a:lnTo>
                    <a:lnTo>
                      <a:pt x="305" y="0"/>
                    </a:lnTo>
                    <a:lnTo>
                      <a:pt x="305" y="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85">
                <a:extLst>
                  <a:ext uri="{FF2B5EF4-FFF2-40B4-BE49-F238E27FC236}">
                    <a16:creationId xmlns:a16="http://schemas.microsoft.com/office/drawing/2014/main" id="{4ECFDF07-BE5C-A648-A42B-1729CA5C1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744" y="2766190"/>
                <a:ext cx="263118" cy="494218"/>
              </a:xfrm>
              <a:custGeom>
                <a:avLst/>
                <a:gdLst>
                  <a:gd name="T0" fmla="*/ 2147483647 w 189"/>
                  <a:gd name="T1" fmla="*/ 0 h 355"/>
                  <a:gd name="T2" fmla="*/ 2147483647 w 189"/>
                  <a:gd name="T3" fmla="*/ 2147483647 h 355"/>
                  <a:gd name="T4" fmla="*/ 2147483647 w 189"/>
                  <a:gd name="T5" fmla="*/ 2147483647 h 355"/>
                  <a:gd name="T6" fmla="*/ 2147483647 w 189"/>
                  <a:gd name="T7" fmla="*/ 2147483647 h 355"/>
                  <a:gd name="T8" fmla="*/ 2147483647 w 189"/>
                  <a:gd name="T9" fmla="*/ 2147483647 h 355"/>
                  <a:gd name="T10" fmla="*/ 2147483647 w 189"/>
                  <a:gd name="T11" fmla="*/ 2147483647 h 355"/>
                  <a:gd name="T12" fmla="*/ 2147483647 w 189"/>
                  <a:gd name="T13" fmla="*/ 2147483647 h 355"/>
                  <a:gd name="T14" fmla="*/ 2147483647 w 189"/>
                  <a:gd name="T15" fmla="*/ 2147483647 h 355"/>
                  <a:gd name="T16" fmla="*/ 2147483647 w 189"/>
                  <a:gd name="T17" fmla="*/ 2147483647 h 355"/>
                  <a:gd name="T18" fmla="*/ 2147483647 w 189"/>
                  <a:gd name="T19" fmla="*/ 2147483647 h 355"/>
                  <a:gd name="T20" fmla="*/ 2147483647 w 189"/>
                  <a:gd name="T21" fmla="*/ 2147483647 h 355"/>
                  <a:gd name="T22" fmla="*/ 2147483647 w 189"/>
                  <a:gd name="T23" fmla="*/ 2147483647 h 355"/>
                  <a:gd name="T24" fmla="*/ 2147483647 w 189"/>
                  <a:gd name="T25" fmla="*/ 2147483647 h 355"/>
                  <a:gd name="T26" fmla="*/ 2147483647 w 189"/>
                  <a:gd name="T27" fmla="*/ 2147483647 h 355"/>
                  <a:gd name="T28" fmla="*/ 2147483647 w 189"/>
                  <a:gd name="T29" fmla="*/ 2147483647 h 355"/>
                  <a:gd name="T30" fmla="*/ 2147483647 w 189"/>
                  <a:gd name="T31" fmla="*/ 2147483647 h 355"/>
                  <a:gd name="T32" fmla="*/ 2147483647 w 189"/>
                  <a:gd name="T33" fmla="*/ 2147483647 h 355"/>
                  <a:gd name="T34" fmla="*/ 2147483647 w 189"/>
                  <a:gd name="T35" fmla="*/ 2147483647 h 355"/>
                  <a:gd name="T36" fmla="*/ 2147483647 w 189"/>
                  <a:gd name="T37" fmla="*/ 2147483647 h 355"/>
                  <a:gd name="T38" fmla="*/ 2147483647 w 189"/>
                  <a:gd name="T39" fmla="*/ 2147483647 h 355"/>
                  <a:gd name="T40" fmla="*/ 2147483647 w 189"/>
                  <a:gd name="T41" fmla="*/ 2147483647 h 355"/>
                  <a:gd name="T42" fmla="*/ 2147483647 w 189"/>
                  <a:gd name="T43" fmla="*/ 2147483647 h 355"/>
                  <a:gd name="T44" fmla="*/ 2147483647 w 189"/>
                  <a:gd name="T45" fmla="*/ 2147483647 h 355"/>
                  <a:gd name="T46" fmla="*/ 2147483647 w 189"/>
                  <a:gd name="T47" fmla="*/ 2147483647 h 355"/>
                  <a:gd name="T48" fmla="*/ 2147483647 w 189"/>
                  <a:gd name="T49" fmla="*/ 2147483647 h 355"/>
                  <a:gd name="T50" fmla="*/ 2147483647 w 189"/>
                  <a:gd name="T51" fmla="*/ 2147483647 h 355"/>
                  <a:gd name="T52" fmla="*/ 2147483647 w 189"/>
                  <a:gd name="T53" fmla="*/ 2147483647 h 355"/>
                  <a:gd name="T54" fmla="*/ 2147483647 w 189"/>
                  <a:gd name="T55" fmla="*/ 2147483647 h 355"/>
                  <a:gd name="T56" fmla="*/ 2147483647 w 189"/>
                  <a:gd name="T57" fmla="*/ 2147483647 h 355"/>
                  <a:gd name="T58" fmla="*/ 2147483647 w 189"/>
                  <a:gd name="T59" fmla="*/ 2147483647 h 355"/>
                  <a:gd name="T60" fmla="*/ 2147483647 w 189"/>
                  <a:gd name="T61" fmla="*/ 2147483647 h 355"/>
                  <a:gd name="T62" fmla="*/ 2147483647 w 189"/>
                  <a:gd name="T63" fmla="*/ 2147483647 h 355"/>
                  <a:gd name="T64" fmla="*/ 2147483647 w 189"/>
                  <a:gd name="T65" fmla="*/ 2147483647 h 355"/>
                  <a:gd name="T66" fmla="*/ 2147483647 w 189"/>
                  <a:gd name="T67" fmla="*/ 2147483647 h 355"/>
                  <a:gd name="T68" fmla="*/ 2147483647 w 189"/>
                  <a:gd name="T69" fmla="*/ 2147483647 h 355"/>
                  <a:gd name="T70" fmla="*/ 0 w 189"/>
                  <a:gd name="T71" fmla="*/ 2147483647 h 355"/>
                  <a:gd name="T72" fmla="*/ 2147483647 w 189"/>
                  <a:gd name="T73" fmla="*/ 2147483647 h 355"/>
                  <a:gd name="T74" fmla="*/ 2147483647 w 189"/>
                  <a:gd name="T75" fmla="*/ 2147483647 h 355"/>
                  <a:gd name="T76" fmla="*/ 2147483647 w 189"/>
                  <a:gd name="T77" fmla="*/ 2147483647 h 355"/>
                  <a:gd name="T78" fmla="*/ 2147483647 w 189"/>
                  <a:gd name="T79" fmla="*/ 2147483647 h 355"/>
                  <a:gd name="T80" fmla="*/ 2147483647 w 189"/>
                  <a:gd name="T81" fmla="*/ 2147483647 h 355"/>
                  <a:gd name="T82" fmla="*/ 2147483647 w 189"/>
                  <a:gd name="T83" fmla="*/ 2147483647 h 355"/>
                  <a:gd name="T84" fmla="*/ 2147483647 w 189"/>
                  <a:gd name="T85" fmla="*/ 2147483647 h 355"/>
                  <a:gd name="T86" fmla="*/ 2147483647 w 189"/>
                  <a:gd name="T87" fmla="*/ 2147483647 h 355"/>
                  <a:gd name="T88" fmla="*/ 2147483647 w 189"/>
                  <a:gd name="T89" fmla="*/ 2147483647 h 355"/>
                  <a:gd name="T90" fmla="*/ 2147483647 w 189"/>
                  <a:gd name="T91" fmla="*/ 2147483647 h 355"/>
                  <a:gd name="T92" fmla="*/ 2147483647 w 189"/>
                  <a:gd name="T93" fmla="*/ 2147483647 h 355"/>
                  <a:gd name="T94" fmla="*/ 2147483647 w 189"/>
                  <a:gd name="T95" fmla="*/ 2147483647 h 355"/>
                  <a:gd name="T96" fmla="*/ 2147483647 w 189"/>
                  <a:gd name="T97" fmla="*/ 2147483647 h 355"/>
                  <a:gd name="T98" fmla="*/ 2147483647 w 189"/>
                  <a:gd name="T99" fmla="*/ 2147483647 h 355"/>
                  <a:gd name="T100" fmla="*/ 2147483647 w 189"/>
                  <a:gd name="T101" fmla="*/ 2147483647 h 355"/>
                  <a:gd name="T102" fmla="*/ 2147483647 w 189"/>
                  <a:gd name="T103" fmla="*/ 2147483647 h 355"/>
                  <a:gd name="T104" fmla="*/ 2147483647 w 189"/>
                  <a:gd name="T105" fmla="*/ 2147483647 h 355"/>
                  <a:gd name="T106" fmla="*/ 2147483647 w 189"/>
                  <a:gd name="T107" fmla="*/ 2147483647 h 355"/>
                  <a:gd name="T108" fmla="*/ 2147483647 w 189"/>
                  <a:gd name="T109" fmla="*/ 2147483647 h 355"/>
                  <a:gd name="T110" fmla="*/ 2147483647 w 189"/>
                  <a:gd name="T111" fmla="*/ 2147483647 h 355"/>
                  <a:gd name="T112" fmla="*/ 2147483647 w 189"/>
                  <a:gd name="T113" fmla="*/ 2147483647 h 355"/>
                  <a:gd name="T114" fmla="*/ 2147483647 w 189"/>
                  <a:gd name="T115" fmla="*/ 0 h 35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9"/>
                  <a:gd name="T175" fmla="*/ 0 h 355"/>
                  <a:gd name="T176" fmla="*/ 189 w 189"/>
                  <a:gd name="T177" fmla="*/ 355 h 35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9" h="355">
                    <a:moveTo>
                      <a:pt x="170" y="0"/>
                    </a:moveTo>
                    <a:lnTo>
                      <a:pt x="171" y="0"/>
                    </a:lnTo>
                    <a:lnTo>
                      <a:pt x="172" y="0"/>
                    </a:lnTo>
                    <a:lnTo>
                      <a:pt x="188" y="30"/>
                    </a:lnTo>
                    <a:lnTo>
                      <a:pt x="186" y="31"/>
                    </a:lnTo>
                    <a:lnTo>
                      <a:pt x="185" y="33"/>
                    </a:lnTo>
                    <a:lnTo>
                      <a:pt x="184" y="35"/>
                    </a:lnTo>
                    <a:lnTo>
                      <a:pt x="183" y="37"/>
                    </a:lnTo>
                    <a:lnTo>
                      <a:pt x="181" y="40"/>
                    </a:lnTo>
                    <a:lnTo>
                      <a:pt x="180" y="42"/>
                    </a:lnTo>
                    <a:lnTo>
                      <a:pt x="178" y="44"/>
                    </a:lnTo>
                    <a:lnTo>
                      <a:pt x="176" y="45"/>
                    </a:lnTo>
                    <a:lnTo>
                      <a:pt x="174" y="51"/>
                    </a:lnTo>
                    <a:lnTo>
                      <a:pt x="172" y="57"/>
                    </a:lnTo>
                    <a:lnTo>
                      <a:pt x="170" y="63"/>
                    </a:lnTo>
                    <a:lnTo>
                      <a:pt x="168" y="68"/>
                    </a:lnTo>
                    <a:lnTo>
                      <a:pt x="166" y="74"/>
                    </a:lnTo>
                    <a:lnTo>
                      <a:pt x="164" y="80"/>
                    </a:lnTo>
                    <a:lnTo>
                      <a:pt x="162" y="86"/>
                    </a:lnTo>
                    <a:lnTo>
                      <a:pt x="161" y="91"/>
                    </a:lnTo>
                    <a:lnTo>
                      <a:pt x="160" y="97"/>
                    </a:lnTo>
                    <a:lnTo>
                      <a:pt x="159" y="103"/>
                    </a:lnTo>
                    <a:lnTo>
                      <a:pt x="159" y="110"/>
                    </a:lnTo>
                    <a:lnTo>
                      <a:pt x="159" y="116"/>
                    </a:lnTo>
                    <a:lnTo>
                      <a:pt x="159" y="121"/>
                    </a:lnTo>
                    <a:lnTo>
                      <a:pt x="160" y="128"/>
                    </a:lnTo>
                    <a:lnTo>
                      <a:pt x="161" y="134"/>
                    </a:lnTo>
                    <a:lnTo>
                      <a:pt x="163" y="140"/>
                    </a:lnTo>
                    <a:lnTo>
                      <a:pt x="165" y="143"/>
                    </a:lnTo>
                    <a:lnTo>
                      <a:pt x="165" y="147"/>
                    </a:lnTo>
                    <a:lnTo>
                      <a:pt x="166" y="150"/>
                    </a:lnTo>
                    <a:lnTo>
                      <a:pt x="166" y="154"/>
                    </a:lnTo>
                    <a:lnTo>
                      <a:pt x="166" y="158"/>
                    </a:lnTo>
                    <a:lnTo>
                      <a:pt x="167" y="161"/>
                    </a:lnTo>
                    <a:lnTo>
                      <a:pt x="167" y="165"/>
                    </a:lnTo>
                    <a:lnTo>
                      <a:pt x="169" y="169"/>
                    </a:lnTo>
                    <a:lnTo>
                      <a:pt x="165" y="172"/>
                    </a:lnTo>
                    <a:lnTo>
                      <a:pt x="161" y="176"/>
                    </a:lnTo>
                    <a:lnTo>
                      <a:pt x="157" y="179"/>
                    </a:lnTo>
                    <a:lnTo>
                      <a:pt x="153" y="184"/>
                    </a:lnTo>
                    <a:lnTo>
                      <a:pt x="150" y="188"/>
                    </a:lnTo>
                    <a:lnTo>
                      <a:pt x="147" y="193"/>
                    </a:lnTo>
                    <a:lnTo>
                      <a:pt x="145" y="199"/>
                    </a:lnTo>
                    <a:lnTo>
                      <a:pt x="144" y="206"/>
                    </a:lnTo>
                    <a:lnTo>
                      <a:pt x="144" y="210"/>
                    </a:lnTo>
                    <a:lnTo>
                      <a:pt x="145" y="215"/>
                    </a:lnTo>
                    <a:lnTo>
                      <a:pt x="146" y="220"/>
                    </a:lnTo>
                    <a:lnTo>
                      <a:pt x="147" y="225"/>
                    </a:lnTo>
                    <a:lnTo>
                      <a:pt x="149" y="230"/>
                    </a:lnTo>
                    <a:lnTo>
                      <a:pt x="151" y="235"/>
                    </a:lnTo>
                    <a:lnTo>
                      <a:pt x="152" y="240"/>
                    </a:lnTo>
                    <a:lnTo>
                      <a:pt x="155" y="245"/>
                    </a:lnTo>
                    <a:lnTo>
                      <a:pt x="157" y="250"/>
                    </a:lnTo>
                    <a:lnTo>
                      <a:pt x="158" y="254"/>
                    </a:lnTo>
                    <a:lnTo>
                      <a:pt x="160" y="259"/>
                    </a:lnTo>
                    <a:lnTo>
                      <a:pt x="161" y="264"/>
                    </a:lnTo>
                    <a:lnTo>
                      <a:pt x="162" y="268"/>
                    </a:lnTo>
                    <a:lnTo>
                      <a:pt x="163" y="273"/>
                    </a:lnTo>
                    <a:lnTo>
                      <a:pt x="164" y="277"/>
                    </a:lnTo>
                    <a:lnTo>
                      <a:pt x="163" y="282"/>
                    </a:lnTo>
                    <a:lnTo>
                      <a:pt x="163" y="293"/>
                    </a:lnTo>
                    <a:lnTo>
                      <a:pt x="157" y="299"/>
                    </a:lnTo>
                    <a:lnTo>
                      <a:pt x="150" y="306"/>
                    </a:lnTo>
                    <a:lnTo>
                      <a:pt x="142" y="312"/>
                    </a:lnTo>
                    <a:lnTo>
                      <a:pt x="136" y="318"/>
                    </a:lnTo>
                    <a:lnTo>
                      <a:pt x="129" y="325"/>
                    </a:lnTo>
                    <a:lnTo>
                      <a:pt x="122" y="331"/>
                    </a:lnTo>
                    <a:lnTo>
                      <a:pt x="116" y="339"/>
                    </a:lnTo>
                    <a:lnTo>
                      <a:pt x="111" y="347"/>
                    </a:lnTo>
                    <a:lnTo>
                      <a:pt x="103" y="354"/>
                    </a:lnTo>
                    <a:lnTo>
                      <a:pt x="96" y="354"/>
                    </a:lnTo>
                    <a:lnTo>
                      <a:pt x="92" y="347"/>
                    </a:lnTo>
                    <a:lnTo>
                      <a:pt x="90" y="338"/>
                    </a:lnTo>
                    <a:lnTo>
                      <a:pt x="89" y="328"/>
                    </a:lnTo>
                    <a:lnTo>
                      <a:pt x="88" y="319"/>
                    </a:lnTo>
                    <a:lnTo>
                      <a:pt x="88" y="309"/>
                    </a:lnTo>
                    <a:lnTo>
                      <a:pt x="86" y="299"/>
                    </a:lnTo>
                    <a:lnTo>
                      <a:pt x="84" y="290"/>
                    </a:lnTo>
                    <a:lnTo>
                      <a:pt x="79" y="282"/>
                    </a:lnTo>
                    <a:lnTo>
                      <a:pt x="77" y="276"/>
                    </a:lnTo>
                    <a:lnTo>
                      <a:pt x="74" y="272"/>
                    </a:lnTo>
                    <a:lnTo>
                      <a:pt x="70" y="269"/>
                    </a:lnTo>
                    <a:lnTo>
                      <a:pt x="67" y="266"/>
                    </a:lnTo>
                    <a:lnTo>
                      <a:pt x="62" y="264"/>
                    </a:lnTo>
                    <a:lnTo>
                      <a:pt x="58" y="262"/>
                    </a:lnTo>
                    <a:lnTo>
                      <a:pt x="55" y="260"/>
                    </a:lnTo>
                    <a:lnTo>
                      <a:pt x="51" y="257"/>
                    </a:lnTo>
                    <a:lnTo>
                      <a:pt x="50" y="254"/>
                    </a:lnTo>
                    <a:lnTo>
                      <a:pt x="49" y="252"/>
                    </a:lnTo>
                    <a:lnTo>
                      <a:pt x="49" y="249"/>
                    </a:lnTo>
                    <a:lnTo>
                      <a:pt x="48" y="247"/>
                    </a:lnTo>
                    <a:lnTo>
                      <a:pt x="48" y="245"/>
                    </a:lnTo>
                    <a:lnTo>
                      <a:pt x="47" y="242"/>
                    </a:lnTo>
                    <a:lnTo>
                      <a:pt x="47" y="240"/>
                    </a:lnTo>
                    <a:lnTo>
                      <a:pt x="46" y="238"/>
                    </a:lnTo>
                    <a:lnTo>
                      <a:pt x="45" y="229"/>
                    </a:lnTo>
                    <a:lnTo>
                      <a:pt x="42" y="221"/>
                    </a:lnTo>
                    <a:lnTo>
                      <a:pt x="39" y="215"/>
                    </a:lnTo>
                    <a:lnTo>
                      <a:pt x="35" y="208"/>
                    </a:lnTo>
                    <a:lnTo>
                      <a:pt x="30" y="203"/>
                    </a:lnTo>
                    <a:lnTo>
                      <a:pt x="25" y="197"/>
                    </a:lnTo>
                    <a:lnTo>
                      <a:pt x="19" y="191"/>
                    </a:lnTo>
                    <a:lnTo>
                      <a:pt x="15" y="185"/>
                    </a:lnTo>
                    <a:lnTo>
                      <a:pt x="12" y="174"/>
                    </a:lnTo>
                    <a:lnTo>
                      <a:pt x="10" y="171"/>
                    </a:lnTo>
                    <a:lnTo>
                      <a:pt x="6" y="169"/>
                    </a:lnTo>
                    <a:lnTo>
                      <a:pt x="3" y="167"/>
                    </a:lnTo>
                    <a:lnTo>
                      <a:pt x="0" y="163"/>
                    </a:lnTo>
                    <a:lnTo>
                      <a:pt x="1" y="161"/>
                    </a:lnTo>
                    <a:lnTo>
                      <a:pt x="3" y="159"/>
                    </a:lnTo>
                    <a:lnTo>
                      <a:pt x="5" y="158"/>
                    </a:lnTo>
                    <a:lnTo>
                      <a:pt x="7" y="156"/>
                    </a:lnTo>
                    <a:lnTo>
                      <a:pt x="10" y="155"/>
                    </a:lnTo>
                    <a:lnTo>
                      <a:pt x="12" y="154"/>
                    </a:lnTo>
                    <a:lnTo>
                      <a:pt x="15" y="153"/>
                    </a:lnTo>
                    <a:lnTo>
                      <a:pt x="17" y="152"/>
                    </a:lnTo>
                    <a:lnTo>
                      <a:pt x="20" y="152"/>
                    </a:lnTo>
                    <a:lnTo>
                      <a:pt x="23" y="152"/>
                    </a:lnTo>
                    <a:lnTo>
                      <a:pt x="25" y="153"/>
                    </a:lnTo>
                    <a:lnTo>
                      <a:pt x="28" y="154"/>
                    </a:lnTo>
                    <a:lnTo>
                      <a:pt x="37" y="149"/>
                    </a:lnTo>
                    <a:lnTo>
                      <a:pt x="38" y="148"/>
                    </a:lnTo>
                    <a:lnTo>
                      <a:pt x="39" y="148"/>
                    </a:lnTo>
                    <a:lnTo>
                      <a:pt x="39" y="146"/>
                    </a:lnTo>
                    <a:lnTo>
                      <a:pt x="40" y="144"/>
                    </a:lnTo>
                    <a:lnTo>
                      <a:pt x="40" y="142"/>
                    </a:lnTo>
                    <a:lnTo>
                      <a:pt x="40" y="140"/>
                    </a:lnTo>
                    <a:lnTo>
                      <a:pt x="40" y="138"/>
                    </a:lnTo>
                    <a:lnTo>
                      <a:pt x="40" y="136"/>
                    </a:lnTo>
                    <a:lnTo>
                      <a:pt x="38" y="133"/>
                    </a:lnTo>
                    <a:lnTo>
                      <a:pt x="35" y="130"/>
                    </a:lnTo>
                    <a:lnTo>
                      <a:pt x="33" y="128"/>
                    </a:lnTo>
                    <a:lnTo>
                      <a:pt x="30" y="125"/>
                    </a:lnTo>
                    <a:lnTo>
                      <a:pt x="29" y="122"/>
                    </a:lnTo>
                    <a:lnTo>
                      <a:pt x="27" y="119"/>
                    </a:lnTo>
                    <a:lnTo>
                      <a:pt x="27" y="116"/>
                    </a:lnTo>
                    <a:lnTo>
                      <a:pt x="27" y="112"/>
                    </a:lnTo>
                    <a:lnTo>
                      <a:pt x="28" y="109"/>
                    </a:lnTo>
                    <a:lnTo>
                      <a:pt x="29" y="106"/>
                    </a:lnTo>
                    <a:lnTo>
                      <a:pt x="29" y="103"/>
                    </a:lnTo>
                    <a:lnTo>
                      <a:pt x="30" y="100"/>
                    </a:lnTo>
                    <a:lnTo>
                      <a:pt x="31" y="98"/>
                    </a:lnTo>
                    <a:lnTo>
                      <a:pt x="33" y="97"/>
                    </a:lnTo>
                    <a:lnTo>
                      <a:pt x="36" y="96"/>
                    </a:lnTo>
                    <a:lnTo>
                      <a:pt x="38" y="95"/>
                    </a:lnTo>
                    <a:lnTo>
                      <a:pt x="40" y="95"/>
                    </a:lnTo>
                    <a:lnTo>
                      <a:pt x="43" y="94"/>
                    </a:lnTo>
                    <a:lnTo>
                      <a:pt x="46" y="94"/>
                    </a:lnTo>
                    <a:lnTo>
                      <a:pt x="48" y="94"/>
                    </a:lnTo>
                    <a:lnTo>
                      <a:pt x="50" y="96"/>
                    </a:lnTo>
                    <a:lnTo>
                      <a:pt x="54" y="97"/>
                    </a:lnTo>
                    <a:lnTo>
                      <a:pt x="57" y="98"/>
                    </a:lnTo>
                    <a:lnTo>
                      <a:pt x="60" y="99"/>
                    </a:lnTo>
                    <a:lnTo>
                      <a:pt x="63" y="99"/>
                    </a:lnTo>
                    <a:lnTo>
                      <a:pt x="66" y="100"/>
                    </a:lnTo>
                    <a:lnTo>
                      <a:pt x="69" y="101"/>
                    </a:lnTo>
                    <a:lnTo>
                      <a:pt x="72" y="102"/>
                    </a:lnTo>
                    <a:lnTo>
                      <a:pt x="80" y="99"/>
                    </a:lnTo>
                    <a:lnTo>
                      <a:pt x="87" y="94"/>
                    </a:lnTo>
                    <a:lnTo>
                      <a:pt x="93" y="89"/>
                    </a:lnTo>
                    <a:lnTo>
                      <a:pt x="99" y="84"/>
                    </a:lnTo>
                    <a:lnTo>
                      <a:pt x="104" y="77"/>
                    </a:lnTo>
                    <a:lnTo>
                      <a:pt x="108" y="70"/>
                    </a:lnTo>
                    <a:lnTo>
                      <a:pt x="112" y="63"/>
                    </a:lnTo>
                    <a:lnTo>
                      <a:pt x="116" y="55"/>
                    </a:lnTo>
                    <a:lnTo>
                      <a:pt x="120" y="49"/>
                    </a:lnTo>
                    <a:lnTo>
                      <a:pt x="123" y="42"/>
                    </a:lnTo>
                    <a:lnTo>
                      <a:pt x="128" y="35"/>
                    </a:lnTo>
                    <a:lnTo>
                      <a:pt x="132" y="30"/>
                    </a:lnTo>
                    <a:lnTo>
                      <a:pt x="137" y="24"/>
                    </a:lnTo>
                    <a:lnTo>
                      <a:pt x="141" y="17"/>
                    </a:lnTo>
                    <a:lnTo>
                      <a:pt x="147" y="12"/>
                    </a:lnTo>
                    <a:lnTo>
                      <a:pt x="153" y="6"/>
                    </a:lnTo>
                    <a:lnTo>
                      <a:pt x="170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1">
                <a:extLst>
                  <a:ext uri="{FF2B5EF4-FFF2-40B4-BE49-F238E27FC236}">
                    <a16:creationId xmlns:a16="http://schemas.microsoft.com/office/drawing/2014/main" id="{9DE0F769-B392-4C46-B163-FBE7AA63D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312" y="2817699"/>
                <a:ext cx="213001" cy="456629"/>
              </a:xfrm>
              <a:custGeom>
                <a:avLst/>
                <a:gdLst>
                  <a:gd name="T0" fmla="*/ 2147483647 w 153"/>
                  <a:gd name="T1" fmla="*/ 0 h 328"/>
                  <a:gd name="T2" fmla="*/ 2147483647 w 153"/>
                  <a:gd name="T3" fmla="*/ 2147483647 h 328"/>
                  <a:gd name="T4" fmla="*/ 2147483647 w 153"/>
                  <a:gd name="T5" fmla="*/ 2147483647 h 328"/>
                  <a:gd name="T6" fmla="*/ 2147483647 w 153"/>
                  <a:gd name="T7" fmla="*/ 2147483647 h 328"/>
                  <a:gd name="T8" fmla="*/ 2147483647 w 153"/>
                  <a:gd name="T9" fmla="*/ 2147483647 h 328"/>
                  <a:gd name="T10" fmla="*/ 2147483647 w 153"/>
                  <a:gd name="T11" fmla="*/ 2147483647 h 328"/>
                  <a:gd name="T12" fmla="*/ 2147483647 w 153"/>
                  <a:gd name="T13" fmla="*/ 2147483647 h 328"/>
                  <a:gd name="T14" fmla="*/ 2147483647 w 153"/>
                  <a:gd name="T15" fmla="*/ 2147483647 h 328"/>
                  <a:gd name="T16" fmla="*/ 2147483647 w 153"/>
                  <a:gd name="T17" fmla="*/ 2147483647 h 328"/>
                  <a:gd name="T18" fmla="*/ 2147483647 w 153"/>
                  <a:gd name="T19" fmla="*/ 2147483647 h 328"/>
                  <a:gd name="T20" fmla="*/ 2147483647 w 153"/>
                  <a:gd name="T21" fmla="*/ 2147483647 h 328"/>
                  <a:gd name="T22" fmla="*/ 2147483647 w 153"/>
                  <a:gd name="T23" fmla="*/ 2147483647 h 328"/>
                  <a:gd name="T24" fmla="*/ 2147483647 w 153"/>
                  <a:gd name="T25" fmla="*/ 2147483647 h 328"/>
                  <a:gd name="T26" fmla="*/ 2147483647 w 153"/>
                  <a:gd name="T27" fmla="*/ 2147483647 h 328"/>
                  <a:gd name="T28" fmla="*/ 2147483647 w 153"/>
                  <a:gd name="T29" fmla="*/ 2147483647 h 328"/>
                  <a:gd name="T30" fmla="*/ 2147483647 w 153"/>
                  <a:gd name="T31" fmla="*/ 2147483647 h 328"/>
                  <a:gd name="T32" fmla="*/ 2147483647 w 153"/>
                  <a:gd name="T33" fmla="*/ 2147483647 h 328"/>
                  <a:gd name="T34" fmla="*/ 2147483647 w 153"/>
                  <a:gd name="T35" fmla="*/ 2147483647 h 328"/>
                  <a:gd name="T36" fmla="*/ 2147483647 w 153"/>
                  <a:gd name="T37" fmla="*/ 2147483647 h 328"/>
                  <a:gd name="T38" fmla="*/ 2147483647 w 153"/>
                  <a:gd name="T39" fmla="*/ 2147483647 h 328"/>
                  <a:gd name="T40" fmla="*/ 2147483647 w 153"/>
                  <a:gd name="T41" fmla="*/ 2147483647 h 328"/>
                  <a:gd name="T42" fmla="*/ 2147483647 w 153"/>
                  <a:gd name="T43" fmla="*/ 2147483647 h 328"/>
                  <a:gd name="T44" fmla="*/ 2147483647 w 153"/>
                  <a:gd name="T45" fmla="*/ 2147483647 h 328"/>
                  <a:gd name="T46" fmla="*/ 2147483647 w 153"/>
                  <a:gd name="T47" fmla="*/ 2147483647 h 328"/>
                  <a:gd name="T48" fmla="*/ 2147483647 w 153"/>
                  <a:gd name="T49" fmla="*/ 2147483647 h 328"/>
                  <a:gd name="T50" fmla="*/ 2147483647 w 153"/>
                  <a:gd name="T51" fmla="*/ 2147483647 h 328"/>
                  <a:gd name="T52" fmla="*/ 2147483647 w 153"/>
                  <a:gd name="T53" fmla="*/ 2147483647 h 328"/>
                  <a:gd name="T54" fmla="*/ 2147483647 w 153"/>
                  <a:gd name="T55" fmla="*/ 2147483647 h 328"/>
                  <a:gd name="T56" fmla="*/ 2147483647 w 153"/>
                  <a:gd name="T57" fmla="*/ 2147483647 h 328"/>
                  <a:gd name="T58" fmla="*/ 2147483647 w 153"/>
                  <a:gd name="T59" fmla="*/ 2147483647 h 328"/>
                  <a:gd name="T60" fmla="*/ 2147483647 w 153"/>
                  <a:gd name="T61" fmla="*/ 2147483647 h 328"/>
                  <a:gd name="T62" fmla="*/ 2147483647 w 153"/>
                  <a:gd name="T63" fmla="*/ 2147483647 h 328"/>
                  <a:gd name="T64" fmla="*/ 2147483647 w 153"/>
                  <a:gd name="T65" fmla="*/ 2147483647 h 328"/>
                  <a:gd name="T66" fmla="*/ 2147483647 w 153"/>
                  <a:gd name="T67" fmla="*/ 2147483647 h 328"/>
                  <a:gd name="T68" fmla="*/ 0 w 153"/>
                  <a:gd name="T69" fmla="*/ 2147483647 h 328"/>
                  <a:gd name="T70" fmla="*/ 2147483647 w 153"/>
                  <a:gd name="T71" fmla="*/ 2147483647 h 328"/>
                  <a:gd name="T72" fmla="*/ 2147483647 w 153"/>
                  <a:gd name="T73" fmla="*/ 2147483647 h 328"/>
                  <a:gd name="T74" fmla="*/ 2147483647 w 153"/>
                  <a:gd name="T75" fmla="*/ 2147483647 h 328"/>
                  <a:gd name="T76" fmla="*/ 2147483647 w 153"/>
                  <a:gd name="T77" fmla="*/ 2147483647 h 328"/>
                  <a:gd name="T78" fmla="*/ 2147483647 w 153"/>
                  <a:gd name="T79" fmla="*/ 2147483647 h 328"/>
                  <a:gd name="T80" fmla="*/ 2147483647 w 153"/>
                  <a:gd name="T81" fmla="*/ 2147483647 h 328"/>
                  <a:gd name="T82" fmla="*/ 2147483647 w 153"/>
                  <a:gd name="T83" fmla="*/ 2147483647 h 328"/>
                  <a:gd name="T84" fmla="*/ 2147483647 w 153"/>
                  <a:gd name="T85" fmla="*/ 0 h 32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3"/>
                  <a:gd name="T130" fmla="*/ 0 h 328"/>
                  <a:gd name="T131" fmla="*/ 153 w 153"/>
                  <a:gd name="T132" fmla="*/ 328 h 32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3" h="328">
                    <a:moveTo>
                      <a:pt x="40" y="0"/>
                    </a:moveTo>
                    <a:lnTo>
                      <a:pt x="42" y="0"/>
                    </a:lnTo>
                    <a:lnTo>
                      <a:pt x="45" y="0"/>
                    </a:lnTo>
                    <a:lnTo>
                      <a:pt x="47" y="1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7" y="2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66" y="2"/>
                    </a:lnTo>
                    <a:lnTo>
                      <a:pt x="69" y="2"/>
                    </a:lnTo>
                    <a:lnTo>
                      <a:pt x="72" y="4"/>
                    </a:lnTo>
                    <a:lnTo>
                      <a:pt x="75" y="5"/>
                    </a:lnTo>
                    <a:lnTo>
                      <a:pt x="78" y="7"/>
                    </a:lnTo>
                    <a:lnTo>
                      <a:pt x="80" y="9"/>
                    </a:lnTo>
                    <a:lnTo>
                      <a:pt x="83" y="11"/>
                    </a:lnTo>
                    <a:lnTo>
                      <a:pt x="86" y="20"/>
                    </a:lnTo>
                    <a:lnTo>
                      <a:pt x="88" y="27"/>
                    </a:lnTo>
                    <a:lnTo>
                      <a:pt x="90" y="37"/>
                    </a:lnTo>
                    <a:lnTo>
                      <a:pt x="92" y="45"/>
                    </a:lnTo>
                    <a:lnTo>
                      <a:pt x="95" y="53"/>
                    </a:lnTo>
                    <a:lnTo>
                      <a:pt x="99" y="61"/>
                    </a:lnTo>
                    <a:lnTo>
                      <a:pt x="104" y="67"/>
                    </a:lnTo>
                    <a:lnTo>
                      <a:pt x="111" y="73"/>
                    </a:lnTo>
                    <a:lnTo>
                      <a:pt x="114" y="74"/>
                    </a:lnTo>
                    <a:lnTo>
                      <a:pt x="117" y="75"/>
                    </a:lnTo>
                    <a:lnTo>
                      <a:pt x="120" y="77"/>
                    </a:lnTo>
                    <a:lnTo>
                      <a:pt x="123" y="78"/>
                    </a:lnTo>
                    <a:lnTo>
                      <a:pt x="126" y="80"/>
                    </a:lnTo>
                    <a:lnTo>
                      <a:pt x="129" y="82"/>
                    </a:lnTo>
                    <a:lnTo>
                      <a:pt x="131" y="83"/>
                    </a:lnTo>
                    <a:lnTo>
                      <a:pt x="135" y="84"/>
                    </a:lnTo>
                    <a:lnTo>
                      <a:pt x="137" y="87"/>
                    </a:lnTo>
                    <a:lnTo>
                      <a:pt x="139" y="89"/>
                    </a:lnTo>
                    <a:lnTo>
                      <a:pt x="140" y="92"/>
                    </a:lnTo>
                    <a:lnTo>
                      <a:pt x="140" y="95"/>
                    </a:lnTo>
                    <a:lnTo>
                      <a:pt x="141" y="98"/>
                    </a:lnTo>
                    <a:lnTo>
                      <a:pt x="141" y="102"/>
                    </a:lnTo>
                    <a:lnTo>
                      <a:pt x="141" y="105"/>
                    </a:lnTo>
                    <a:lnTo>
                      <a:pt x="140" y="108"/>
                    </a:lnTo>
                    <a:lnTo>
                      <a:pt x="139" y="117"/>
                    </a:lnTo>
                    <a:lnTo>
                      <a:pt x="135" y="125"/>
                    </a:lnTo>
                    <a:lnTo>
                      <a:pt x="131" y="132"/>
                    </a:lnTo>
                    <a:lnTo>
                      <a:pt x="127" y="139"/>
                    </a:lnTo>
                    <a:lnTo>
                      <a:pt x="123" y="146"/>
                    </a:lnTo>
                    <a:lnTo>
                      <a:pt x="121" y="154"/>
                    </a:lnTo>
                    <a:lnTo>
                      <a:pt x="120" y="162"/>
                    </a:lnTo>
                    <a:lnTo>
                      <a:pt x="122" y="171"/>
                    </a:lnTo>
                    <a:lnTo>
                      <a:pt x="121" y="179"/>
                    </a:lnTo>
                    <a:lnTo>
                      <a:pt x="120" y="186"/>
                    </a:lnTo>
                    <a:lnTo>
                      <a:pt x="118" y="192"/>
                    </a:lnTo>
                    <a:lnTo>
                      <a:pt x="117" y="199"/>
                    </a:lnTo>
                    <a:lnTo>
                      <a:pt x="116" y="206"/>
                    </a:lnTo>
                    <a:lnTo>
                      <a:pt x="116" y="212"/>
                    </a:lnTo>
                    <a:lnTo>
                      <a:pt x="118" y="218"/>
                    </a:lnTo>
                    <a:lnTo>
                      <a:pt x="122" y="225"/>
                    </a:lnTo>
                    <a:lnTo>
                      <a:pt x="122" y="235"/>
                    </a:lnTo>
                    <a:lnTo>
                      <a:pt x="123" y="245"/>
                    </a:lnTo>
                    <a:lnTo>
                      <a:pt x="125" y="254"/>
                    </a:lnTo>
                    <a:lnTo>
                      <a:pt x="128" y="263"/>
                    </a:lnTo>
                    <a:lnTo>
                      <a:pt x="131" y="272"/>
                    </a:lnTo>
                    <a:lnTo>
                      <a:pt x="134" y="280"/>
                    </a:lnTo>
                    <a:lnTo>
                      <a:pt x="138" y="289"/>
                    </a:lnTo>
                    <a:lnTo>
                      <a:pt x="141" y="298"/>
                    </a:lnTo>
                    <a:lnTo>
                      <a:pt x="143" y="301"/>
                    </a:lnTo>
                    <a:lnTo>
                      <a:pt x="145" y="304"/>
                    </a:lnTo>
                    <a:lnTo>
                      <a:pt x="146" y="307"/>
                    </a:lnTo>
                    <a:lnTo>
                      <a:pt x="148" y="310"/>
                    </a:lnTo>
                    <a:lnTo>
                      <a:pt x="149" y="313"/>
                    </a:lnTo>
                    <a:lnTo>
                      <a:pt x="150" y="316"/>
                    </a:lnTo>
                    <a:lnTo>
                      <a:pt x="151" y="320"/>
                    </a:lnTo>
                    <a:lnTo>
                      <a:pt x="152" y="323"/>
                    </a:lnTo>
                    <a:lnTo>
                      <a:pt x="150" y="325"/>
                    </a:lnTo>
                    <a:lnTo>
                      <a:pt x="147" y="326"/>
                    </a:lnTo>
                    <a:lnTo>
                      <a:pt x="144" y="327"/>
                    </a:lnTo>
                    <a:lnTo>
                      <a:pt x="140" y="327"/>
                    </a:lnTo>
                    <a:lnTo>
                      <a:pt x="138" y="327"/>
                    </a:lnTo>
                    <a:lnTo>
                      <a:pt x="134" y="327"/>
                    </a:lnTo>
                    <a:lnTo>
                      <a:pt x="131" y="326"/>
                    </a:lnTo>
                    <a:lnTo>
                      <a:pt x="127" y="325"/>
                    </a:lnTo>
                    <a:lnTo>
                      <a:pt x="121" y="321"/>
                    </a:lnTo>
                    <a:lnTo>
                      <a:pt x="114" y="316"/>
                    </a:lnTo>
                    <a:lnTo>
                      <a:pt x="108" y="311"/>
                    </a:lnTo>
                    <a:lnTo>
                      <a:pt x="101" y="306"/>
                    </a:lnTo>
                    <a:lnTo>
                      <a:pt x="94" y="301"/>
                    </a:lnTo>
                    <a:lnTo>
                      <a:pt x="89" y="297"/>
                    </a:lnTo>
                    <a:lnTo>
                      <a:pt x="82" y="292"/>
                    </a:lnTo>
                    <a:lnTo>
                      <a:pt x="75" y="286"/>
                    </a:lnTo>
                    <a:lnTo>
                      <a:pt x="69" y="282"/>
                    </a:lnTo>
                    <a:lnTo>
                      <a:pt x="63" y="276"/>
                    </a:lnTo>
                    <a:lnTo>
                      <a:pt x="56" y="271"/>
                    </a:lnTo>
                    <a:lnTo>
                      <a:pt x="49" y="266"/>
                    </a:lnTo>
                    <a:lnTo>
                      <a:pt x="42" y="262"/>
                    </a:lnTo>
                    <a:lnTo>
                      <a:pt x="37" y="257"/>
                    </a:lnTo>
                    <a:lnTo>
                      <a:pt x="30" y="253"/>
                    </a:lnTo>
                    <a:lnTo>
                      <a:pt x="23" y="248"/>
                    </a:lnTo>
                    <a:lnTo>
                      <a:pt x="9" y="209"/>
                    </a:lnTo>
                    <a:lnTo>
                      <a:pt x="8" y="203"/>
                    </a:lnTo>
                    <a:lnTo>
                      <a:pt x="6" y="197"/>
                    </a:lnTo>
                    <a:lnTo>
                      <a:pt x="4" y="191"/>
                    </a:lnTo>
                    <a:lnTo>
                      <a:pt x="2" y="185"/>
                    </a:lnTo>
                    <a:lnTo>
                      <a:pt x="0" y="179"/>
                    </a:lnTo>
                    <a:lnTo>
                      <a:pt x="0" y="172"/>
                    </a:lnTo>
                    <a:lnTo>
                      <a:pt x="0" y="165"/>
                    </a:lnTo>
                    <a:lnTo>
                      <a:pt x="0" y="159"/>
                    </a:lnTo>
                    <a:lnTo>
                      <a:pt x="24" y="135"/>
                    </a:lnTo>
                    <a:lnTo>
                      <a:pt x="22" y="127"/>
                    </a:lnTo>
                    <a:lnTo>
                      <a:pt x="20" y="119"/>
                    </a:lnTo>
                    <a:lnTo>
                      <a:pt x="18" y="110"/>
                    </a:lnTo>
                    <a:lnTo>
                      <a:pt x="17" y="102"/>
                    </a:lnTo>
                    <a:lnTo>
                      <a:pt x="15" y="93"/>
                    </a:lnTo>
                    <a:lnTo>
                      <a:pt x="14" y="84"/>
                    </a:lnTo>
                    <a:lnTo>
                      <a:pt x="14" y="77"/>
                    </a:lnTo>
                    <a:lnTo>
                      <a:pt x="14" y="68"/>
                    </a:lnTo>
                    <a:lnTo>
                      <a:pt x="14" y="60"/>
                    </a:lnTo>
                    <a:lnTo>
                      <a:pt x="15" y="52"/>
                    </a:lnTo>
                    <a:lnTo>
                      <a:pt x="17" y="44"/>
                    </a:lnTo>
                    <a:lnTo>
                      <a:pt x="19" y="36"/>
                    </a:lnTo>
                    <a:lnTo>
                      <a:pt x="22" y="28"/>
                    </a:lnTo>
                    <a:lnTo>
                      <a:pt x="25" y="21"/>
                    </a:lnTo>
                    <a:lnTo>
                      <a:pt x="29" y="14"/>
                    </a:lnTo>
                    <a:lnTo>
                      <a:pt x="35" y="7"/>
                    </a:lnTo>
                    <a:lnTo>
                      <a:pt x="37" y="5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0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4">
                <a:extLst>
                  <a:ext uri="{FF2B5EF4-FFF2-40B4-BE49-F238E27FC236}">
                    <a16:creationId xmlns:a16="http://schemas.microsoft.com/office/drawing/2014/main" id="{A7D0B337-EF47-034A-A2A8-526165372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608" y="2902622"/>
                <a:ext cx="178197" cy="226923"/>
              </a:xfrm>
              <a:custGeom>
                <a:avLst/>
                <a:gdLst>
                  <a:gd name="T0" fmla="*/ 2147483647 w 129"/>
                  <a:gd name="T1" fmla="*/ 0 h 163"/>
                  <a:gd name="T2" fmla="*/ 2147483647 w 129"/>
                  <a:gd name="T3" fmla="*/ 0 h 163"/>
                  <a:gd name="T4" fmla="*/ 2147483647 w 129"/>
                  <a:gd name="T5" fmla="*/ 0 h 163"/>
                  <a:gd name="T6" fmla="*/ 2147483647 w 129"/>
                  <a:gd name="T7" fmla="*/ 2147483647 h 163"/>
                  <a:gd name="T8" fmla="*/ 2147483647 w 129"/>
                  <a:gd name="T9" fmla="*/ 2147483647 h 163"/>
                  <a:gd name="T10" fmla="*/ 2147483647 w 129"/>
                  <a:gd name="T11" fmla="*/ 2147483647 h 163"/>
                  <a:gd name="T12" fmla="*/ 2147483647 w 129"/>
                  <a:gd name="T13" fmla="*/ 2147483647 h 163"/>
                  <a:gd name="T14" fmla="*/ 2147483647 w 129"/>
                  <a:gd name="T15" fmla="*/ 2147483647 h 163"/>
                  <a:gd name="T16" fmla="*/ 2147483647 w 129"/>
                  <a:gd name="T17" fmla="*/ 2147483647 h 163"/>
                  <a:gd name="T18" fmla="*/ 2147483647 w 129"/>
                  <a:gd name="T19" fmla="*/ 2147483647 h 163"/>
                  <a:gd name="T20" fmla="*/ 2147483647 w 129"/>
                  <a:gd name="T21" fmla="*/ 2147483647 h 163"/>
                  <a:gd name="T22" fmla="*/ 2147483647 w 129"/>
                  <a:gd name="T23" fmla="*/ 2147483647 h 163"/>
                  <a:gd name="T24" fmla="*/ 2147483647 w 129"/>
                  <a:gd name="T25" fmla="*/ 2147483647 h 163"/>
                  <a:gd name="T26" fmla="*/ 2147483647 w 129"/>
                  <a:gd name="T27" fmla="*/ 2147483647 h 163"/>
                  <a:gd name="T28" fmla="*/ 2147483647 w 129"/>
                  <a:gd name="T29" fmla="*/ 2147483647 h 163"/>
                  <a:gd name="T30" fmla="*/ 2147483647 w 129"/>
                  <a:gd name="T31" fmla="*/ 2147483647 h 163"/>
                  <a:gd name="T32" fmla="*/ 2147483647 w 129"/>
                  <a:gd name="T33" fmla="*/ 2147483647 h 163"/>
                  <a:gd name="T34" fmla="*/ 2147483647 w 129"/>
                  <a:gd name="T35" fmla="*/ 2147483647 h 163"/>
                  <a:gd name="T36" fmla="*/ 2147483647 w 129"/>
                  <a:gd name="T37" fmla="*/ 2147483647 h 163"/>
                  <a:gd name="T38" fmla="*/ 2147483647 w 129"/>
                  <a:gd name="T39" fmla="*/ 2147483647 h 163"/>
                  <a:gd name="T40" fmla="*/ 2147483647 w 129"/>
                  <a:gd name="T41" fmla="*/ 2147483647 h 163"/>
                  <a:gd name="T42" fmla="*/ 2147483647 w 129"/>
                  <a:gd name="T43" fmla="*/ 2147483647 h 163"/>
                  <a:gd name="T44" fmla="*/ 2147483647 w 129"/>
                  <a:gd name="T45" fmla="*/ 2147483647 h 163"/>
                  <a:gd name="T46" fmla="*/ 2147483647 w 129"/>
                  <a:gd name="T47" fmla="*/ 2147483647 h 163"/>
                  <a:gd name="T48" fmla="*/ 2147483647 w 129"/>
                  <a:gd name="T49" fmla="*/ 2147483647 h 163"/>
                  <a:gd name="T50" fmla="*/ 2147483647 w 129"/>
                  <a:gd name="T51" fmla="*/ 2147483647 h 163"/>
                  <a:gd name="T52" fmla="*/ 2147483647 w 129"/>
                  <a:gd name="T53" fmla="*/ 2147483647 h 163"/>
                  <a:gd name="T54" fmla="*/ 2147483647 w 129"/>
                  <a:gd name="T55" fmla="*/ 2147483647 h 163"/>
                  <a:gd name="T56" fmla="*/ 2147483647 w 129"/>
                  <a:gd name="T57" fmla="*/ 2147483647 h 163"/>
                  <a:gd name="T58" fmla="*/ 2147483647 w 129"/>
                  <a:gd name="T59" fmla="*/ 2147483647 h 163"/>
                  <a:gd name="T60" fmla="*/ 2147483647 w 129"/>
                  <a:gd name="T61" fmla="*/ 2147483647 h 163"/>
                  <a:gd name="T62" fmla="*/ 2147483647 w 129"/>
                  <a:gd name="T63" fmla="*/ 2147483647 h 163"/>
                  <a:gd name="T64" fmla="*/ 2147483647 w 129"/>
                  <a:gd name="T65" fmla="*/ 2147483647 h 163"/>
                  <a:gd name="T66" fmla="*/ 2147483647 w 129"/>
                  <a:gd name="T67" fmla="*/ 2147483647 h 163"/>
                  <a:gd name="T68" fmla="*/ 2147483647 w 129"/>
                  <a:gd name="T69" fmla="*/ 2147483647 h 163"/>
                  <a:gd name="T70" fmla="*/ 2147483647 w 129"/>
                  <a:gd name="T71" fmla="*/ 2147483647 h 163"/>
                  <a:gd name="T72" fmla="*/ 2147483647 w 129"/>
                  <a:gd name="T73" fmla="*/ 2147483647 h 163"/>
                  <a:gd name="T74" fmla="*/ 2147483647 w 129"/>
                  <a:gd name="T75" fmla="*/ 2147483647 h 163"/>
                  <a:gd name="T76" fmla="*/ 0 w 129"/>
                  <a:gd name="T77" fmla="*/ 2147483647 h 163"/>
                  <a:gd name="T78" fmla="*/ 0 w 129"/>
                  <a:gd name="T79" fmla="*/ 2147483647 h 163"/>
                  <a:gd name="T80" fmla="*/ 2147483647 w 129"/>
                  <a:gd name="T81" fmla="*/ 2147483647 h 163"/>
                  <a:gd name="T82" fmla="*/ 2147483647 w 129"/>
                  <a:gd name="T83" fmla="*/ 2147483647 h 163"/>
                  <a:gd name="T84" fmla="*/ 2147483647 w 129"/>
                  <a:gd name="T85" fmla="*/ 2147483647 h 163"/>
                  <a:gd name="T86" fmla="*/ 2147483647 w 129"/>
                  <a:gd name="T87" fmla="*/ 2147483647 h 163"/>
                  <a:gd name="T88" fmla="*/ 2147483647 w 129"/>
                  <a:gd name="T89" fmla="*/ 2147483647 h 163"/>
                  <a:gd name="T90" fmla="*/ 2147483647 w 129"/>
                  <a:gd name="T91" fmla="*/ 2147483647 h 163"/>
                  <a:gd name="T92" fmla="*/ 2147483647 w 129"/>
                  <a:gd name="T93" fmla="*/ 2147483647 h 163"/>
                  <a:gd name="T94" fmla="*/ 2147483647 w 129"/>
                  <a:gd name="T95" fmla="*/ 2147483647 h 163"/>
                  <a:gd name="T96" fmla="*/ 2147483647 w 129"/>
                  <a:gd name="T97" fmla="*/ 2147483647 h 1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9"/>
                  <a:gd name="T148" fmla="*/ 0 h 163"/>
                  <a:gd name="T149" fmla="*/ 129 w 129"/>
                  <a:gd name="T150" fmla="*/ 163 h 1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9" h="163">
                    <a:moveTo>
                      <a:pt x="75" y="0"/>
                    </a:move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5" y="1"/>
                    </a:lnTo>
                    <a:lnTo>
                      <a:pt x="87" y="1"/>
                    </a:lnTo>
                    <a:lnTo>
                      <a:pt x="89" y="2"/>
                    </a:lnTo>
                    <a:lnTo>
                      <a:pt x="113" y="25"/>
                    </a:lnTo>
                    <a:lnTo>
                      <a:pt x="113" y="31"/>
                    </a:lnTo>
                    <a:lnTo>
                      <a:pt x="113" y="36"/>
                    </a:lnTo>
                    <a:lnTo>
                      <a:pt x="114" y="41"/>
                    </a:lnTo>
                    <a:lnTo>
                      <a:pt x="114" y="47"/>
                    </a:lnTo>
                    <a:lnTo>
                      <a:pt x="115" y="53"/>
                    </a:lnTo>
                    <a:lnTo>
                      <a:pt x="116" y="59"/>
                    </a:lnTo>
                    <a:lnTo>
                      <a:pt x="117" y="64"/>
                    </a:lnTo>
                    <a:lnTo>
                      <a:pt x="120" y="68"/>
                    </a:lnTo>
                    <a:lnTo>
                      <a:pt x="121" y="69"/>
                    </a:lnTo>
                    <a:lnTo>
                      <a:pt x="121" y="70"/>
                    </a:lnTo>
                    <a:lnTo>
                      <a:pt x="122" y="71"/>
                    </a:lnTo>
                    <a:lnTo>
                      <a:pt x="123" y="73"/>
                    </a:lnTo>
                    <a:lnTo>
                      <a:pt x="123" y="77"/>
                    </a:lnTo>
                    <a:lnTo>
                      <a:pt x="124" y="80"/>
                    </a:lnTo>
                    <a:lnTo>
                      <a:pt x="126" y="83"/>
                    </a:lnTo>
                    <a:lnTo>
                      <a:pt x="128" y="86"/>
                    </a:lnTo>
                    <a:lnTo>
                      <a:pt x="126" y="97"/>
                    </a:lnTo>
                    <a:lnTo>
                      <a:pt x="124" y="99"/>
                    </a:lnTo>
                    <a:lnTo>
                      <a:pt x="122" y="101"/>
                    </a:lnTo>
                    <a:lnTo>
                      <a:pt x="120" y="102"/>
                    </a:lnTo>
                    <a:lnTo>
                      <a:pt x="117" y="103"/>
                    </a:lnTo>
                    <a:lnTo>
                      <a:pt x="116" y="104"/>
                    </a:lnTo>
                    <a:lnTo>
                      <a:pt x="113" y="105"/>
                    </a:lnTo>
                    <a:lnTo>
                      <a:pt x="110" y="106"/>
                    </a:lnTo>
                    <a:lnTo>
                      <a:pt x="107" y="106"/>
                    </a:lnTo>
                    <a:lnTo>
                      <a:pt x="99" y="112"/>
                    </a:lnTo>
                    <a:lnTo>
                      <a:pt x="92" y="120"/>
                    </a:lnTo>
                    <a:lnTo>
                      <a:pt x="85" y="127"/>
                    </a:lnTo>
                    <a:lnTo>
                      <a:pt x="80" y="136"/>
                    </a:lnTo>
                    <a:lnTo>
                      <a:pt x="75" y="144"/>
                    </a:lnTo>
                    <a:lnTo>
                      <a:pt x="68" y="150"/>
                    </a:lnTo>
                    <a:lnTo>
                      <a:pt x="61" y="157"/>
                    </a:lnTo>
                    <a:lnTo>
                      <a:pt x="53" y="162"/>
                    </a:lnTo>
                    <a:lnTo>
                      <a:pt x="51" y="162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8" y="162"/>
                    </a:lnTo>
                    <a:lnTo>
                      <a:pt x="46" y="160"/>
                    </a:lnTo>
                    <a:lnTo>
                      <a:pt x="43" y="157"/>
                    </a:lnTo>
                    <a:lnTo>
                      <a:pt x="41" y="154"/>
                    </a:lnTo>
                    <a:lnTo>
                      <a:pt x="40" y="150"/>
                    </a:lnTo>
                    <a:lnTo>
                      <a:pt x="39" y="147"/>
                    </a:lnTo>
                    <a:lnTo>
                      <a:pt x="38" y="143"/>
                    </a:lnTo>
                    <a:lnTo>
                      <a:pt x="38" y="139"/>
                    </a:lnTo>
                    <a:lnTo>
                      <a:pt x="38" y="135"/>
                    </a:lnTo>
                    <a:lnTo>
                      <a:pt x="38" y="130"/>
                    </a:lnTo>
                    <a:lnTo>
                      <a:pt x="38" y="125"/>
                    </a:lnTo>
                    <a:lnTo>
                      <a:pt x="38" y="121"/>
                    </a:lnTo>
                    <a:lnTo>
                      <a:pt x="38" y="116"/>
                    </a:lnTo>
                    <a:lnTo>
                      <a:pt x="37" y="112"/>
                    </a:lnTo>
                    <a:lnTo>
                      <a:pt x="36" y="108"/>
                    </a:lnTo>
                    <a:lnTo>
                      <a:pt x="34" y="104"/>
                    </a:lnTo>
                    <a:lnTo>
                      <a:pt x="32" y="99"/>
                    </a:lnTo>
                    <a:lnTo>
                      <a:pt x="31" y="97"/>
                    </a:lnTo>
                    <a:lnTo>
                      <a:pt x="29" y="95"/>
                    </a:lnTo>
                    <a:lnTo>
                      <a:pt x="28" y="94"/>
                    </a:lnTo>
                    <a:lnTo>
                      <a:pt x="25" y="92"/>
                    </a:lnTo>
                    <a:lnTo>
                      <a:pt x="23" y="90"/>
                    </a:lnTo>
                    <a:lnTo>
                      <a:pt x="20" y="90"/>
                    </a:lnTo>
                    <a:lnTo>
                      <a:pt x="17" y="89"/>
                    </a:lnTo>
                    <a:lnTo>
                      <a:pt x="14" y="89"/>
                    </a:lnTo>
                    <a:lnTo>
                      <a:pt x="11" y="91"/>
                    </a:lnTo>
                    <a:lnTo>
                      <a:pt x="8" y="92"/>
                    </a:lnTo>
                    <a:lnTo>
                      <a:pt x="5" y="94"/>
                    </a:lnTo>
                    <a:lnTo>
                      <a:pt x="2" y="95"/>
                    </a:lnTo>
                    <a:lnTo>
                      <a:pt x="1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1" y="65"/>
                    </a:lnTo>
                    <a:lnTo>
                      <a:pt x="1" y="61"/>
                    </a:lnTo>
                    <a:lnTo>
                      <a:pt x="4" y="55"/>
                    </a:lnTo>
                    <a:lnTo>
                      <a:pt x="8" y="50"/>
                    </a:lnTo>
                    <a:lnTo>
                      <a:pt x="11" y="44"/>
                    </a:lnTo>
                    <a:lnTo>
                      <a:pt x="14" y="40"/>
                    </a:lnTo>
                    <a:lnTo>
                      <a:pt x="19" y="35"/>
                    </a:lnTo>
                    <a:lnTo>
                      <a:pt x="23" y="31"/>
                    </a:lnTo>
                    <a:lnTo>
                      <a:pt x="27" y="27"/>
                    </a:lnTo>
                    <a:lnTo>
                      <a:pt x="32" y="23"/>
                    </a:lnTo>
                    <a:lnTo>
                      <a:pt x="36" y="19"/>
                    </a:lnTo>
                    <a:lnTo>
                      <a:pt x="41" y="15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3" y="5"/>
                    </a:lnTo>
                    <a:lnTo>
                      <a:pt x="69" y="2"/>
                    </a:lnTo>
                    <a:lnTo>
                      <a:pt x="75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6">
                <a:extLst>
                  <a:ext uri="{FF2B5EF4-FFF2-40B4-BE49-F238E27FC236}">
                    <a16:creationId xmlns:a16="http://schemas.microsoft.com/office/drawing/2014/main" id="{61F42478-B418-654A-84F1-E62156A92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033" y="2951348"/>
                <a:ext cx="707219" cy="520669"/>
              </a:xfrm>
              <a:custGeom>
                <a:avLst/>
                <a:gdLst>
                  <a:gd name="T0" fmla="*/ 2147483647 w 508"/>
                  <a:gd name="T1" fmla="*/ 2147483647 h 374"/>
                  <a:gd name="T2" fmla="*/ 2147483647 w 508"/>
                  <a:gd name="T3" fmla="*/ 2147483647 h 374"/>
                  <a:gd name="T4" fmla="*/ 2147483647 w 508"/>
                  <a:gd name="T5" fmla="*/ 2147483647 h 374"/>
                  <a:gd name="T6" fmla="*/ 2147483647 w 508"/>
                  <a:gd name="T7" fmla="*/ 2147483647 h 374"/>
                  <a:gd name="T8" fmla="*/ 2147483647 w 508"/>
                  <a:gd name="T9" fmla="*/ 2147483647 h 374"/>
                  <a:gd name="T10" fmla="*/ 2147483647 w 508"/>
                  <a:gd name="T11" fmla="*/ 2147483647 h 374"/>
                  <a:gd name="T12" fmla="*/ 2147483647 w 508"/>
                  <a:gd name="T13" fmla="*/ 2147483647 h 374"/>
                  <a:gd name="T14" fmla="*/ 2147483647 w 508"/>
                  <a:gd name="T15" fmla="*/ 2147483647 h 374"/>
                  <a:gd name="T16" fmla="*/ 2147483647 w 508"/>
                  <a:gd name="T17" fmla="*/ 2147483647 h 374"/>
                  <a:gd name="T18" fmla="*/ 2147483647 w 508"/>
                  <a:gd name="T19" fmla="*/ 2147483647 h 374"/>
                  <a:gd name="T20" fmla="*/ 2147483647 w 508"/>
                  <a:gd name="T21" fmla="*/ 2147483647 h 374"/>
                  <a:gd name="T22" fmla="*/ 2147483647 w 508"/>
                  <a:gd name="T23" fmla="*/ 2147483647 h 374"/>
                  <a:gd name="T24" fmla="*/ 2147483647 w 508"/>
                  <a:gd name="T25" fmla="*/ 2147483647 h 374"/>
                  <a:gd name="T26" fmla="*/ 2147483647 w 508"/>
                  <a:gd name="T27" fmla="*/ 2147483647 h 374"/>
                  <a:gd name="T28" fmla="*/ 2147483647 w 508"/>
                  <a:gd name="T29" fmla="*/ 2147483647 h 374"/>
                  <a:gd name="T30" fmla="*/ 2147483647 w 508"/>
                  <a:gd name="T31" fmla="*/ 2147483647 h 374"/>
                  <a:gd name="T32" fmla="*/ 2147483647 w 508"/>
                  <a:gd name="T33" fmla="*/ 2147483647 h 374"/>
                  <a:gd name="T34" fmla="*/ 2147483647 w 508"/>
                  <a:gd name="T35" fmla="*/ 2147483647 h 374"/>
                  <a:gd name="T36" fmla="*/ 2147483647 w 508"/>
                  <a:gd name="T37" fmla="*/ 2147483647 h 374"/>
                  <a:gd name="T38" fmla="*/ 2147483647 w 508"/>
                  <a:gd name="T39" fmla="*/ 2147483647 h 374"/>
                  <a:gd name="T40" fmla="*/ 2147483647 w 508"/>
                  <a:gd name="T41" fmla="*/ 2147483647 h 374"/>
                  <a:gd name="T42" fmla="*/ 2147483647 w 508"/>
                  <a:gd name="T43" fmla="*/ 2147483647 h 374"/>
                  <a:gd name="T44" fmla="*/ 2147483647 w 508"/>
                  <a:gd name="T45" fmla="*/ 2147483647 h 374"/>
                  <a:gd name="T46" fmla="*/ 2147483647 w 508"/>
                  <a:gd name="T47" fmla="*/ 2147483647 h 374"/>
                  <a:gd name="T48" fmla="*/ 2147483647 w 508"/>
                  <a:gd name="T49" fmla="*/ 2147483647 h 374"/>
                  <a:gd name="T50" fmla="*/ 2147483647 w 508"/>
                  <a:gd name="T51" fmla="*/ 2147483647 h 374"/>
                  <a:gd name="T52" fmla="*/ 2147483647 w 508"/>
                  <a:gd name="T53" fmla="*/ 2147483647 h 374"/>
                  <a:gd name="T54" fmla="*/ 2147483647 w 508"/>
                  <a:gd name="T55" fmla="*/ 2147483647 h 374"/>
                  <a:gd name="T56" fmla="*/ 2147483647 w 508"/>
                  <a:gd name="T57" fmla="*/ 2147483647 h 374"/>
                  <a:gd name="T58" fmla="*/ 2147483647 w 508"/>
                  <a:gd name="T59" fmla="*/ 2147483647 h 374"/>
                  <a:gd name="T60" fmla="*/ 2147483647 w 508"/>
                  <a:gd name="T61" fmla="*/ 2147483647 h 374"/>
                  <a:gd name="T62" fmla="*/ 2147483647 w 508"/>
                  <a:gd name="T63" fmla="*/ 2147483647 h 374"/>
                  <a:gd name="T64" fmla="*/ 2147483647 w 508"/>
                  <a:gd name="T65" fmla="*/ 2147483647 h 374"/>
                  <a:gd name="T66" fmla="*/ 2147483647 w 508"/>
                  <a:gd name="T67" fmla="*/ 2147483647 h 374"/>
                  <a:gd name="T68" fmla="*/ 2147483647 w 508"/>
                  <a:gd name="T69" fmla="*/ 2147483647 h 374"/>
                  <a:gd name="T70" fmla="*/ 2147483647 w 508"/>
                  <a:gd name="T71" fmla="*/ 2147483647 h 374"/>
                  <a:gd name="T72" fmla="*/ 2147483647 w 508"/>
                  <a:gd name="T73" fmla="*/ 2147483647 h 374"/>
                  <a:gd name="T74" fmla="*/ 2147483647 w 508"/>
                  <a:gd name="T75" fmla="*/ 2147483647 h 374"/>
                  <a:gd name="T76" fmla="*/ 2147483647 w 508"/>
                  <a:gd name="T77" fmla="*/ 2147483647 h 374"/>
                  <a:gd name="T78" fmla="*/ 2147483647 w 508"/>
                  <a:gd name="T79" fmla="*/ 2147483647 h 374"/>
                  <a:gd name="T80" fmla="*/ 2147483647 w 508"/>
                  <a:gd name="T81" fmla="*/ 2147483647 h 374"/>
                  <a:gd name="T82" fmla="*/ 2147483647 w 508"/>
                  <a:gd name="T83" fmla="*/ 2147483647 h 374"/>
                  <a:gd name="T84" fmla="*/ 0 w 508"/>
                  <a:gd name="T85" fmla="*/ 2147483647 h 374"/>
                  <a:gd name="T86" fmla="*/ 2147483647 w 508"/>
                  <a:gd name="T87" fmla="*/ 2147483647 h 374"/>
                  <a:gd name="T88" fmla="*/ 2147483647 w 508"/>
                  <a:gd name="T89" fmla="*/ 2147483647 h 374"/>
                  <a:gd name="T90" fmla="*/ 2147483647 w 508"/>
                  <a:gd name="T91" fmla="*/ 2147483647 h 374"/>
                  <a:gd name="T92" fmla="*/ 2147483647 w 508"/>
                  <a:gd name="T93" fmla="*/ 2147483647 h 374"/>
                  <a:gd name="T94" fmla="*/ 2147483647 w 508"/>
                  <a:gd name="T95" fmla="*/ 2147483647 h 374"/>
                  <a:gd name="T96" fmla="*/ 2147483647 w 508"/>
                  <a:gd name="T97" fmla="*/ 2147483647 h 374"/>
                  <a:gd name="T98" fmla="*/ 2147483647 w 508"/>
                  <a:gd name="T99" fmla="*/ 2147483647 h 374"/>
                  <a:gd name="T100" fmla="*/ 2147483647 w 508"/>
                  <a:gd name="T101" fmla="*/ 2147483647 h 374"/>
                  <a:gd name="T102" fmla="*/ 2147483647 w 508"/>
                  <a:gd name="T103" fmla="*/ 2147483647 h 374"/>
                  <a:gd name="T104" fmla="*/ 2147483647 w 508"/>
                  <a:gd name="T105" fmla="*/ 2147483647 h 374"/>
                  <a:gd name="T106" fmla="*/ 2147483647 w 508"/>
                  <a:gd name="T107" fmla="*/ 2147483647 h 374"/>
                  <a:gd name="T108" fmla="*/ 2147483647 w 508"/>
                  <a:gd name="T109" fmla="*/ 2147483647 h 374"/>
                  <a:gd name="T110" fmla="*/ 2147483647 w 508"/>
                  <a:gd name="T111" fmla="*/ 2147483647 h 374"/>
                  <a:gd name="T112" fmla="*/ 2147483647 w 508"/>
                  <a:gd name="T113" fmla="*/ 2147483647 h 374"/>
                  <a:gd name="T114" fmla="*/ 2147483647 w 508"/>
                  <a:gd name="T115" fmla="*/ 2147483647 h 374"/>
                  <a:gd name="T116" fmla="*/ 2147483647 w 508"/>
                  <a:gd name="T117" fmla="*/ 2147483647 h 374"/>
                  <a:gd name="T118" fmla="*/ 2147483647 w 508"/>
                  <a:gd name="T119" fmla="*/ 2147483647 h 374"/>
                  <a:gd name="T120" fmla="*/ 2147483647 w 508"/>
                  <a:gd name="T121" fmla="*/ 2147483647 h 374"/>
                  <a:gd name="T122" fmla="*/ 2147483647 w 508"/>
                  <a:gd name="T123" fmla="*/ 2147483647 h 3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08"/>
                  <a:gd name="T187" fmla="*/ 0 h 374"/>
                  <a:gd name="T188" fmla="*/ 508 w 508"/>
                  <a:gd name="T189" fmla="*/ 374 h 3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08" h="374">
                    <a:moveTo>
                      <a:pt x="348" y="0"/>
                    </a:moveTo>
                    <a:lnTo>
                      <a:pt x="349" y="1"/>
                    </a:lnTo>
                    <a:lnTo>
                      <a:pt x="350" y="1"/>
                    </a:lnTo>
                    <a:lnTo>
                      <a:pt x="350" y="2"/>
                    </a:lnTo>
                    <a:lnTo>
                      <a:pt x="351" y="3"/>
                    </a:lnTo>
                    <a:lnTo>
                      <a:pt x="353" y="18"/>
                    </a:lnTo>
                    <a:lnTo>
                      <a:pt x="355" y="21"/>
                    </a:lnTo>
                    <a:lnTo>
                      <a:pt x="357" y="24"/>
                    </a:lnTo>
                    <a:lnTo>
                      <a:pt x="359" y="26"/>
                    </a:lnTo>
                    <a:lnTo>
                      <a:pt x="362" y="28"/>
                    </a:lnTo>
                    <a:lnTo>
                      <a:pt x="365" y="30"/>
                    </a:lnTo>
                    <a:lnTo>
                      <a:pt x="369" y="31"/>
                    </a:lnTo>
                    <a:lnTo>
                      <a:pt x="372" y="31"/>
                    </a:lnTo>
                    <a:lnTo>
                      <a:pt x="376" y="31"/>
                    </a:lnTo>
                    <a:lnTo>
                      <a:pt x="380" y="32"/>
                    </a:lnTo>
                    <a:lnTo>
                      <a:pt x="384" y="32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8" y="33"/>
                    </a:lnTo>
                    <a:lnTo>
                      <a:pt x="401" y="34"/>
                    </a:lnTo>
                    <a:lnTo>
                      <a:pt x="405" y="36"/>
                    </a:lnTo>
                    <a:lnTo>
                      <a:pt x="408" y="38"/>
                    </a:lnTo>
                    <a:lnTo>
                      <a:pt x="413" y="50"/>
                    </a:lnTo>
                    <a:lnTo>
                      <a:pt x="418" y="55"/>
                    </a:lnTo>
                    <a:lnTo>
                      <a:pt x="425" y="59"/>
                    </a:lnTo>
                    <a:lnTo>
                      <a:pt x="425" y="60"/>
                    </a:lnTo>
                    <a:lnTo>
                      <a:pt x="425" y="61"/>
                    </a:lnTo>
                    <a:lnTo>
                      <a:pt x="426" y="62"/>
                    </a:lnTo>
                    <a:lnTo>
                      <a:pt x="427" y="62"/>
                    </a:lnTo>
                    <a:lnTo>
                      <a:pt x="432" y="65"/>
                    </a:lnTo>
                    <a:lnTo>
                      <a:pt x="433" y="65"/>
                    </a:lnTo>
                    <a:lnTo>
                      <a:pt x="434" y="65"/>
                    </a:lnTo>
                    <a:lnTo>
                      <a:pt x="435" y="65"/>
                    </a:lnTo>
                    <a:lnTo>
                      <a:pt x="438" y="63"/>
                    </a:lnTo>
                    <a:lnTo>
                      <a:pt x="441" y="61"/>
                    </a:lnTo>
                    <a:lnTo>
                      <a:pt x="443" y="57"/>
                    </a:lnTo>
                    <a:lnTo>
                      <a:pt x="446" y="54"/>
                    </a:lnTo>
                    <a:lnTo>
                      <a:pt x="447" y="51"/>
                    </a:lnTo>
                    <a:lnTo>
                      <a:pt x="449" y="47"/>
                    </a:lnTo>
                    <a:lnTo>
                      <a:pt x="452" y="45"/>
                    </a:lnTo>
                    <a:lnTo>
                      <a:pt x="454" y="42"/>
                    </a:lnTo>
                    <a:lnTo>
                      <a:pt x="456" y="42"/>
                    </a:lnTo>
                    <a:lnTo>
                      <a:pt x="458" y="42"/>
                    </a:lnTo>
                    <a:lnTo>
                      <a:pt x="460" y="42"/>
                    </a:lnTo>
                    <a:lnTo>
                      <a:pt x="462" y="42"/>
                    </a:lnTo>
                    <a:lnTo>
                      <a:pt x="464" y="43"/>
                    </a:lnTo>
                    <a:lnTo>
                      <a:pt x="465" y="43"/>
                    </a:lnTo>
                    <a:lnTo>
                      <a:pt x="467" y="45"/>
                    </a:lnTo>
                    <a:lnTo>
                      <a:pt x="468" y="47"/>
                    </a:lnTo>
                    <a:lnTo>
                      <a:pt x="472" y="56"/>
                    </a:lnTo>
                    <a:lnTo>
                      <a:pt x="477" y="63"/>
                    </a:lnTo>
                    <a:lnTo>
                      <a:pt x="484" y="70"/>
                    </a:lnTo>
                    <a:lnTo>
                      <a:pt x="490" y="76"/>
                    </a:lnTo>
                    <a:lnTo>
                      <a:pt x="495" y="83"/>
                    </a:lnTo>
                    <a:lnTo>
                      <a:pt x="500" y="91"/>
                    </a:lnTo>
                    <a:lnTo>
                      <a:pt x="503" y="98"/>
                    </a:lnTo>
                    <a:lnTo>
                      <a:pt x="504" y="109"/>
                    </a:lnTo>
                    <a:lnTo>
                      <a:pt x="505" y="112"/>
                    </a:lnTo>
                    <a:lnTo>
                      <a:pt x="506" y="115"/>
                    </a:lnTo>
                    <a:lnTo>
                      <a:pt x="507" y="119"/>
                    </a:lnTo>
                    <a:lnTo>
                      <a:pt x="507" y="122"/>
                    </a:lnTo>
                    <a:lnTo>
                      <a:pt x="507" y="126"/>
                    </a:lnTo>
                    <a:lnTo>
                      <a:pt x="506" y="130"/>
                    </a:lnTo>
                    <a:lnTo>
                      <a:pt x="505" y="133"/>
                    </a:lnTo>
                    <a:lnTo>
                      <a:pt x="503" y="136"/>
                    </a:lnTo>
                    <a:lnTo>
                      <a:pt x="496" y="139"/>
                    </a:lnTo>
                    <a:lnTo>
                      <a:pt x="490" y="143"/>
                    </a:lnTo>
                    <a:lnTo>
                      <a:pt x="485" y="149"/>
                    </a:lnTo>
                    <a:lnTo>
                      <a:pt x="480" y="155"/>
                    </a:lnTo>
                    <a:lnTo>
                      <a:pt x="476" y="161"/>
                    </a:lnTo>
                    <a:lnTo>
                      <a:pt x="473" y="168"/>
                    </a:lnTo>
                    <a:lnTo>
                      <a:pt x="470" y="175"/>
                    </a:lnTo>
                    <a:lnTo>
                      <a:pt x="466" y="182"/>
                    </a:lnTo>
                    <a:lnTo>
                      <a:pt x="465" y="184"/>
                    </a:lnTo>
                    <a:lnTo>
                      <a:pt x="464" y="187"/>
                    </a:lnTo>
                    <a:lnTo>
                      <a:pt x="462" y="189"/>
                    </a:lnTo>
                    <a:lnTo>
                      <a:pt x="459" y="191"/>
                    </a:lnTo>
                    <a:lnTo>
                      <a:pt x="457" y="192"/>
                    </a:lnTo>
                    <a:lnTo>
                      <a:pt x="453" y="194"/>
                    </a:lnTo>
                    <a:lnTo>
                      <a:pt x="450" y="195"/>
                    </a:lnTo>
                    <a:lnTo>
                      <a:pt x="446" y="195"/>
                    </a:lnTo>
                    <a:lnTo>
                      <a:pt x="443" y="195"/>
                    </a:lnTo>
                    <a:lnTo>
                      <a:pt x="440" y="196"/>
                    </a:lnTo>
                    <a:lnTo>
                      <a:pt x="437" y="196"/>
                    </a:lnTo>
                    <a:lnTo>
                      <a:pt x="434" y="197"/>
                    </a:lnTo>
                    <a:lnTo>
                      <a:pt x="432" y="198"/>
                    </a:lnTo>
                    <a:lnTo>
                      <a:pt x="429" y="198"/>
                    </a:lnTo>
                    <a:lnTo>
                      <a:pt x="426" y="199"/>
                    </a:lnTo>
                    <a:lnTo>
                      <a:pt x="423" y="199"/>
                    </a:lnTo>
                    <a:lnTo>
                      <a:pt x="423" y="200"/>
                    </a:lnTo>
                    <a:lnTo>
                      <a:pt x="422" y="201"/>
                    </a:lnTo>
                    <a:lnTo>
                      <a:pt x="420" y="202"/>
                    </a:lnTo>
                    <a:lnTo>
                      <a:pt x="419" y="203"/>
                    </a:lnTo>
                    <a:lnTo>
                      <a:pt x="416" y="207"/>
                    </a:lnTo>
                    <a:lnTo>
                      <a:pt x="414" y="211"/>
                    </a:lnTo>
                    <a:lnTo>
                      <a:pt x="414" y="215"/>
                    </a:lnTo>
                    <a:lnTo>
                      <a:pt x="414" y="218"/>
                    </a:lnTo>
                    <a:lnTo>
                      <a:pt x="415" y="223"/>
                    </a:lnTo>
                    <a:lnTo>
                      <a:pt x="417" y="228"/>
                    </a:lnTo>
                    <a:lnTo>
                      <a:pt x="418" y="233"/>
                    </a:lnTo>
                    <a:lnTo>
                      <a:pt x="420" y="238"/>
                    </a:lnTo>
                    <a:lnTo>
                      <a:pt x="423" y="243"/>
                    </a:lnTo>
                    <a:lnTo>
                      <a:pt x="426" y="247"/>
                    </a:lnTo>
                    <a:lnTo>
                      <a:pt x="428" y="253"/>
                    </a:lnTo>
                    <a:lnTo>
                      <a:pt x="430" y="258"/>
                    </a:lnTo>
                    <a:lnTo>
                      <a:pt x="431" y="264"/>
                    </a:lnTo>
                    <a:lnTo>
                      <a:pt x="432" y="269"/>
                    </a:lnTo>
                    <a:lnTo>
                      <a:pt x="432" y="275"/>
                    </a:lnTo>
                    <a:lnTo>
                      <a:pt x="431" y="280"/>
                    </a:lnTo>
                    <a:lnTo>
                      <a:pt x="430" y="283"/>
                    </a:lnTo>
                    <a:lnTo>
                      <a:pt x="429" y="286"/>
                    </a:lnTo>
                    <a:lnTo>
                      <a:pt x="427" y="288"/>
                    </a:lnTo>
                    <a:lnTo>
                      <a:pt x="423" y="289"/>
                    </a:lnTo>
                    <a:lnTo>
                      <a:pt x="419" y="289"/>
                    </a:lnTo>
                    <a:lnTo>
                      <a:pt x="416" y="289"/>
                    </a:lnTo>
                    <a:lnTo>
                      <a:pt x="411" y="289"/>
                    </a:lnTo>
                    <a:lnTo>
                      <a:pt x="408" y="289"/>
                    </a:lnTo>
                    <a:lnTo>
                      <a:pt x="404" y="290"/>
                    </a:lnTo>
                    <a:lnTo>
                      <a:pt x="400" y="291"/>
                    </a:lnTo>
                    <a:lnTo>
                      <a:pt x="397" y="292"/>
                    </a:lnTo>
                    <a:lnTo>
                      <a:pt x="393" y="293"/>
                    </a:lnTo>
                    <a:lnTo>
                      <a:pt x="388" y="295"/>
                    </a:lnTo>
                    <a:lnTo>
                      <a:pt x="382" y="297"/>
                    </a:lnTo>
                    <a:lnTo>
                      <a:pt x="377" y="298"/>
                    </a:lnTo>
                    <a:lnTo>
                      <a:pt x="371" y="300"/>
                    </a:lnTo>
                    <a:lnTo>
                      <a:pt x="365" y="301"/>
                    </a:lnTo>
                    <a:lnTo>
                      <a:pt x="359" y="302"/>
                    </a:lnTo>
                    <a:lnTo>
                      <a:pt x="353" y="303"/>
                    </a:lnTo>
                    <a:lnTo>
                      <a:pt x="347" y="303"/>
                    </a:lnTo>
                    <a:lnTo>
                      <a:pt x="341" y="304"/>
                    </a:lnTo>
                    <a:lnTo>
                      <a:pt x="336" y="305"/>
                    </a:lnTo>
                    <a:lnTo>
                      <a:pt x="330" y="307"/>
                    </a:lnTo>
                    <a:lnTo>
                      <a:pt x="324" y="308"/>
                    </a:lnTo>
                    <a:lnTo>
                      <a:pt x="319" y="311"/>
                    </a:lnTo>
                    <a:lnTo>
                      <a:pt x="314" y="313"/>
                    </a:lnTo>
                    <a:lnTo>
                      <a:pt x="309" y="316"/>
                    </a:lnTo>
                    <a:lnTo>
                      <a:pt x="304" y="319"/>
                    </a:lnTo>
                    <a:lnTo>
                      <a:pt x="297" y="322"/>
                    </a:lnTo>
                    <a:lnTo>
                      <a:pt x="290" y="324"/>
                    </a:lnTo>
                    <a:lnTo>
                      <a:pt x="283" y="326"/>
                    </a:lnTo>
                    <a:lnTo>
                      <a:pt x="275" y="328"/>
                    </a:lnTo>
                    <a:lnTo>
                      <a:pt x="267" y="329"/>
                    </a:lnTo>
                    <a:lnTo>
                      <a:pt x="259" y="329"/>
                    </a:lnTo>
                    <a:lnTo>
                      <a:pt x="251" y="328"/>
                    </a:lnTo>
                    <a:lnTo>
                      <a:pt x="244" y="325"/>
                    </a:lnTo>
                    <a:lnTo>
                      <a:pt x="234" y="321"/>
                    </a:lnTo>
                    <a:lnTo>
                      <a:pt x="226" y="314"/>
                    </a:lnTo>
                    <a:lnTo>
                      <a:pt x="220" y="306"/>
                    </a:lnTo>
                    <a:lnTo>
                      <a:pt x="215" y="297"/>
                    </a:lnTo>
                    <a:lnTo>
                      <a:pt x="210" y="289"/>
                    </a:lnTo>
                    <a:lnTo>
                      <a:pt x="204" y="281"/>
                    </a:lnTo>
                    <a:lnTo>
                      <a:pt x="197" y="275"/>
                    </a:lnTo>
                    <a:lnTo>
                      <a:pt x="187" y="270"/>
                    </a:lnTo>
                    <a:lnTo>
                      <a:pt x="185" y="270"/>
                    </a:lnTo>
                    <a:lnTo>
                      <a:pt x="183" y="270"/>
                    </a:lnTo>
                    <a:lnTo>
                      <a:pt x="181" y="270"/>
                    </a:lnTo>
                    <a:lnTo>
                      <a:pt x="179" y="270"/>
                    </a:lnTo>
                    <a:lnTo>
                      <a:pt x="177" y="270"/>
                    </a:lnTo>
                    <a:lnTo>
                      <a:pt x="175" y="270"/>
                    </a:lnTo>
                    <a:lnTo>
                      <a:pt x="173" y="270"/>
                    </a:lnTo>
                    <a:lnTo>
                      <a:pt x="171" y="271"/>
                    </a:lnTo>
                    <a:lnTo>
                      <a:pt x="132" y="296"/>
                    </a:lnTo>
                    <a:lnTo>
                      <a:pt x="127" y="303"/>
                    </a:lnTo>
                    <a:lnTo>
                      <a:pt x="122" y="311"/>
                    </a:lnTo>
                    <a:lnTo>
                      <a:pt x="118" y="320"/>
                    </a:lnTo>
                    <a:lnTo>
                      <a:pt x="115" y="329"/>
                    </a:lnTo>
                    <a:lnTo>
                      <a:pt x="113" y="339"/>
                    </a:lnTo>
                    <a:lnTo>
                      <a:pt x="111" y="348"/>
                    </a:lnTo>
                    <a:lnTo>
                      <a:pt x="110" y="358"/>
                    </a:lnTo>
                    <a:lnTo>
                      <a:pt x="109" y="368"/>
                    </a:lnTo>
                    <a:lnTo>
                      <a:pt x="107" y="370"/>
                    </a:lnTo>
                    <a:lnTo>
                      <a:pt x="104" y="370"/>
                    </a:lnTo>
                    <a:lnTo>
                      <a:pt x="101" y="372"/>
                    </a:lnTo>
                    <a:lnTo>
                      <a:pt x="98" y="372"/>
                    </a:lnTo>
                    <a:lnTo>
                      <a:pt x="94" y="373"/>
                    </a:lnTo>
                    <a:lnTo>
                      <a:pt x="91" y="373"/>
                    </a:lnTo>
                    <a:lnTo>
                      <a:pt x="88" y="373"/>
                    </a:lnTo>
                    <a:lnTo>
                      <a:pt x="85" y="372"/>
                    </a:lnTo>
                    <a:lnTo>
                      <a:pt x="81" y="370"/>
                    </a:lnTo>
                    <a:lnTo>
                      <a:pt x="77" y="369"/>
                    </a:lnTo>
                    <a:lnTo>
                      <a:pt x="74" y="366"/>
                    </a:lnTo>
                    <a:lnTo>
                      <a:pt x="72" y="364"/>
                    </a:lnTo>
                    <a:lnTo>
                      <a:pt x="69" y="361"/>
                    </a:lnTo>
                    <a:lnTo>
                      <a:pt x="66" y="359"/>
                    </a:lnTo>
                    <a:lnTo>
                      <a:pt x="63" y="356"/>
                    </a:lnTo>
                    <a:lnTo>
                      <a:pt x="61" y="353"/>
                    </a:lnTo>
                    <a:lnTo>
                      <a:pt x="58" y="350"/>
                    </a:lnTo>
                    <a:lnTo>
                      <a:pt x="55" y="346"/>
                    </a:lnTo>
                    <a:lnTo>
                      <a:pt x="53" y="343"/>
                    </a:lnTo>
                    <a:lnTo>
                      <a:pt x="50" y="340"/>
                    </a:lnTo>
                    <a:lnTo>
                      <a:pt x="46" y="337"/>
                    </a:lnTo>
                    <a:lnTo>
                      <a:pt x="43" y="333"/>
                    </a:lnTo>
                    <a:lnTo>
                      <a:pt x="42" y="330"/>
                    </a:lnTo>
                    <a:lnTo>
                      <a:pt x="39" y="326"/>
                    </a:lnTo>
                    <a:lnTo>
                      <a:pt x="38" y="324"/>
                    </a:lnTo>
                    <a:lnTo>
                      <a:pt x="36" y="322"/>
                    </a:lnTo>
                    <a:lnTo>
                      <a:pt x="34" y="319"/>
                    </a:lnTo>
                    <a:lnTo>
                      <a:pt x="33" y="317"/>
                    </a:lnTo>
                    <a:lnTo>
                      <a:pt x="31" y="315"/>
                    </a:lnTo>
                    <a:lnTo>
                      <a:pt x="29" y="313"/>
                    </a:lnTo>
                    <a:lnTo>
                      <a:pt x="28" y="311"/>
                    </a:lnTo>
                    <a:lnTo>
                      <a:pt x="28" y="308"/>
                    </a:lnTo>
                    <a:lnTo>
                      <a:pt x="20" y="298"/>
                    </a:lnTo>
                    <a:lnTo>
                      <a:pt x="19" y="298"/>
                    </a:lnTo>
                    <a:lnTo>
                      <a:pt x="18" y="297"/>
                    </a:lnTo>
                    <a:lnTo>
                      <a:pt x="17" y="296"/>
                    </a:lnTo>
                    <a:lnTo>
                      <a:pt x="15" y="296"/>
                    </a:lnTo>
                    <a:lnTo>
                      <a:pt x="14" y="294"/>
                    </a:lnTo>
                    <a:lnTo>
                      <a:pt x="12" y="292"/>
                    </a:lnTo>
                    <a:lnTo>
                      <a:pt x="10" y="288"/>
                    </a:lnTo>
                    <a:lnTo>
                      <a:pt x="8" y="285"/>
                    </a:lnTo>
                    <a:lnTo>
                      <a:pt x="6" y="281"/>
                    </a:lnTo>
                    <a:lnTo>
                      <a:pt x="4" y="279"/>
                    </a:lnTo>
                    <a:lnTo>
                      <a:pt x="2" y="277"/>
                    </a:lnTo>
                    <a:lnTo>
                      <a:pt x="0" y="276"/>
                    </a:lnTo>
                    <a:lnTo>
                      <a:pt x="0" y="270"/>
                    </a:lnTo>
                    <a:lnTo>
                      <a:pt x="1" y="264"/>
                    </a:lnTo>
                    <a:lnTo>
                      <a:pt x="2" y="258"/>
                    </a:lnTo>
                    <a:lnTo>
                      <a:pt x="3" y="253"/>
                    </a:lnTo>
                    <a:lnTo>
                      <a:pt x="5" y="248"/>
                    </a:lnTo>
                    <a:lnTo>
                      <a:pt x="6" y="243"/>
                    </a:lnTo>
                    <a:lnTo>
                      <a:pt x="7" y="238"/>
                    </a:lnTo>
                    <a:lnTo>
                      <a:pt x="8" y="233"/>
                    </a:lnTo>
                    <a:lnTo>
                      <a:pt x="10" y="229"/>
                    </a:lnTo>
                    <a:lnTo>
                      <a:pt x="11" y="224"/>
                    </a:lnTo>
                    <a:lnTo>
                      <a:pt x="11" y="219"/>
                    </a:lnTo>
                    <a:lnTo>
                      <a:pt x="12" y="216"/>
                    </a:lnTo>
                    <a:lnTo>
                      <a:pt x="12" y="211"/>
                    </a:lnTo>
                    <a:lnTo>
                      <a:pt x="12" y="207"/>
                    </a:lnTo>
                    <a:lnTo>
                      <a:pt x="11" y="202"/>
                    </a:lnTo>
                    <a:lnTo>
                      <a:pt x="10" y="198"/>
                    </a:lnTo>
                    <a:lnTo>
                      <a:pt x="11" y="195"/>
                    </a:lnTo>
                    <a:lnTo>
                      <a:pt x="12" y="191"/>
                    </a:lnTo>
                    <a:lnTo>
                      <a:pt x="13" y="188"/>
                    </a:lnTo>
                    <a:lnTo>
                      <a:pt x="14" y="187"/>
                    </a:lnTo>
                    <a:lnTo>
                      <a:pt x="42" y="178"/>
                    </a:lnTo>
                    <a:lnTo>
                      <a:pt x="43" y="178"/>
                    </a:lnTo>
                    <a:lnTo>
                      <a:pt x="45" y="179"/>
                    </a:lnTo>
                    <a:lnTo>
                      <a:pt x="47" y="179"/>
                    </a:lnTo>
                    <a:lnTo>
                      <a:pt x="49" y="179"/>
                    </a:lnTo>
                    <a:lnTo>
                      <a:pt x="50" y="179"/>
                    </a:lnTo>
                    <a:lnTo>
                      <a:pt x="52" y="180"/>
                    </a:lnTo>
                    <a:lnTo>
                      <a:pt x="54" y="180"/>
                    </a:lnTo>
                    <a:lnTo>
                      <a:pt x="55" y="181"/>
                    </a:lnTo>
                    <a:lnTo>
                      <a:pt x="64" y="181"/>
                    </a:lnTo>
                    <a:lnTo>
                      <a:pt x="72" y="178"/>
                    </a:lnTo>
                    <a:lnTo>
                      <a:pt x="79" y="174"/>
                    </a:lnTo>
                    <a:lnTo>
                      <a:pt x="85" y="169"/>
                    </a:lnTo>
                    <a:lnTo>
                      <a:pt x="91" y="163"/>
                    </a:lnTo>
                    <a:lnTo>
                      <a:pt x="97" y="158"/>
                    </a:lnTo>
                    <a:lnTo>
                      <a:pt x="104" y="155"/>
                    </a:lnTo>
                    <a:lnTo>
                      <a:pt x="111" y="152"/>
                    </a:lnTo>
                    <a:lnTo>
                      <a:pt x="130" y="160"/>
                    </a:lnTo>
                    <a:lnTo>
                      <a:pt x="133" y="159"/>
                    </a:lnTo>
                    <a:lnTo>
                      <a:pt x="135" y="158"/>
                    </a:lnTo>
                    <a:lnTo>
                      <a:pt x="138" y="157"/>
                    </a:lnTo>
                    <a:lnTo>
                      <a:pt x="140" y="156"/>
                    </a:lnTo>
                    <a:lnTo>
                      <a:pt x="142" y="155"/>
                    </a:lnTo>
                    <a:lnTo>
                      <a:pt x="144" y="154"/>
                    </a:lnTo>
                    <a:lnTo>
                      <a:pt x="146" y="152"/>
                    </a:lnTo>
                    <a:lnTo>
                      <a:pt x="147" y="150"/>
                    </a:lnTo>
                    <a:lnTo>
                      <a:pt x="148" y="143"/>
                    </a:lnTo>
                    <a:lnTo>
                      <a:pt x="149" y="137"/>
                    </a:lnTo>
                    <a:lnTo>
                      <a:pt x="149" y="130"/>
                    </a:lnTo>
                    <a:lnTo>
                      <a:pt x="148" y="123"/>
                    </a:lnTo>
                    <a:lnTo>
                      <a:pt x="147" y="117"/>
                    </a:lnTo>
                    <a:lnTo>
                      <a:pt x="145" y="110"/>
                    </a:lnTo>
                    <a:lnTo>
                      <a:pt x="144" y="103"/>
                    </a:lnTo>
                    <a:lnTo>
                      <a:pt x="143" y="96"/>
                    </a:lnTo>
                    <a:lnTo>
                      <a:pt x="142" y="90"/>
                    </a:lnTo>
                    <a:lnTo>
                      <a:pt x="141" y="84"/>
                    </a:lnTo>
                    <a:lnTo>
                      <a:pt x="140" y="77"/>
                    </a:lnTo>
                    <a:lnTo>
                      <a:pt x="141" y="71"/>
                    </a:lnTo>
                    <a:lnTo>
                      <a:pt x="142" y="64"/>
                    </a:lnTo>
                    <a:lnTo>
                      <a:pt x="143" y="58"/>
                    </a:lnTo>
                    <a:lnTo>
                      <a:pt x="146" y="52"/>
                    </a:lnTo>
                    <a:lnTo>
                      <a:pt x="150" y="47"/>
                    </a:lnTo>
                    <a:lnTo>
                      <a:pt x="151" y="46"/>
                    </a:lnTo>
                    <a:lnTo>
                      <a:pt x="152" y="45"/>
                    </a:lnTo>
                    <a:lnTo>
                      <a:pt x="153" y="45"/>
                    </a:lnTo>
                    <a:lnTo>
                      <a:pt x="155" y="45"/>
                    </a:lnTo>
                    <a:lnTo>
                      <a:pt x="163" y="46"/>
                    </a:lnTo>
                    <a:lnTo>
                      <a:pt x="171" y="47"/>
                    </a:lnTo>
                    <a:lnTo>
                      <a:pt x="179" y="49"/>
                    </a:lnTo>
                    <a:lnTo>
                      <a:pt x="187" y="52"/>
                    </a:lnTo>
                    <a:lnTo>
                      <a:pt x="194" y="56"/>
                    </a:lnTo>
                    <a:lnTo>
                      <a:pt x="201" y="59"/>
                    </a:lnTo>
                    <a:lnTo>
                      <a:pt x="207" y="63"/>
                    </a:lnTo>
                    <a:lnTo>
                      <a:pt x="213" y="67"/>
                    </a:lnTo>
                    <a:lnTo>
                      <a:pt x="220" y="71"/>
                    </a:lnTo>
                    <a:lnTo>
                      <a:pt x="227" y="75"/>
                    </a:lnTo>
                    <a:lnTo>
                      <a:pt x="234" y="79"/>
                    </a:lnTo>
                    <a:lnTo>
                      <a:pt x="241" y="82"/>
                    </a:lnTo>
                    <a:lnTo>
                      <a:pt x="249" y="85"/>
                    </a:lnTo>
                    <a:lnTo>
                      <a:pt x="257" y="87"/>
                    </a:lnTo>
                    <a:lnTo>
                      <a:pt x="265" y="88"/>
                    </a:lnTo>
                    <a:lnTo>
                      <a:pt x="274" y="89"/>
                    </a:lnTo>
                    <a:lnTo>
                      <a:pt x="279" y="87"/>
                    </a:lnTo>
                    <a:lnTo>
                      <a:pt x="283" y="85"/>
                    </a:lnTo>
                    <a:lnTo>
                      <a:pt x="287" y="81"/>
                    </a:lnTo>
                    <a:lnTo>
                      <a:pt x="290" y="78"/>
                    </a:lnTo>
                    <a:lnTo>
                      <a:pt x="293" y="74"/>
                    </a:lnTo>
                    <a:lnTo>
                      <a:pt x="296" y="70"/>
                    </a:lnTo>
                    <a:lnTo>
                      <a:pt x="297" y="66"/>
                    </a:lnTo>
                    <a:lnTo>
                      <a:pt x="299" y="62"/>
                    </a:lnTo>
                    <a:lnTo>
                      <a:pt x="300" y="59"/>
                    </a:lnTo>
                    <a:lnTo>
                      <a:pt x="300" y="57"/>
                    </a:lnTo>
                    <a:lnTo>
                      <a:pt x="301" y="55"/>
                    </a:lnTo>
                    <a:lnTo>
                      <a:pt x="302" y="52"/>
                    </a:lnTo>
                    <a:lnTo>
                      <a:pt x="303" y="27"/>
                    </a:lnTo>
                    <a:lnTo>
                      <a:pt x="324" y="4"/>
                    </a:lnTo>
                    <a:lnTo>
                      <a:pt x="348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32">
                <a:extLst>
                  <a:ext uri="{FF2B5EF4-FFF2-40B4-BE49-F238E27FC236}">
                    <a16:creationId xmlns:a16="http://schemas.microsoft.com/office/drawing/2014/main" id="{493F52E2-D09C-D84D-ABB2-CDE48B34F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389" y="1662708"/>
                <a:ext cx="973122" cy="715572"/>
              </a:xfrm>
              <a:custGeom>
                <a:avLst/>
                <a:gdLst>
                  <a:gd name="T0" fmla="*/ 2147483647 w 699"/>
                  <a:gd name="T1" fmla="*/ 2147483647 h 514"/>
                  <a:gd name="T2" fmla="*/ 2147483647 w 699"/>
                  <a:gd name="T3" fmla="*/ 2147483647 h 514"/>
                  <a:gd name="T4" fmla="*/ 2147483647 w 699"/>
                  <a:gd name="T5" fmla="*/ 2147483647 h 514"/>
                  <a:gd name="T6" fmla="*/ 2147483647 w 699"/>
                  <a:gd name="T7" fmla="*/ 2147483647 h 514"/>
                  <a:gd name="T8" fmla="*/ 2147483647 w 699"/>
                  <a:gd name="T9" fmla="*/ 2147483647 h 514"/>
                  <a:gd name="T10" fmla="*/ 2147483647 w 699"/>
                  <a:gd name="T11" fmla="*/ 2147483647 h 514"/>
                  <a:gd name="T12" fmla="*/ 2147483647 w 699"/>
                  <a:gd name="T13" fmla="*/ 2147483647 h 514"/>
                  <a:gd name="T14" fmla="*/ 2147483647 w 699"/>
                  <a:gd name="T15" fmla="*/ 2147483647 h 514"/>
                  <a:gd name="T16" fmla="*/ 2147483647 w 699"/>
                  <a:gd name="T17" fmla="*/ 2147483647 h 514"/>
                  <a:gd name="T18" fmla="*/ 2147483647 w 699"/>
                  <a:gd name="T19" fmla="*/ 2147483647 h 514"/>
                  <a:gd name="T20" fmla="*/ 2147483647 w 699"/>
                  <a:gd name="T21" fmla="*/ 2147483647 h 514"/>
                  <a:gd name="T22" fmla="*/ 2147483647 w 699"/>
                  <a:gd name="T23" fmla="*/ 2147483647 h 514"/>
                  <a:gd name="T24" fmla="*/ 2147483647 w 699"/>
                  <a:gd name="T25" fmla="*/ 2147483647 h 514"/>
                  <a:gd name="T26" fmla="*/ 2147483647 w 699"/>
                  <a:gd name="T27" fmla="*/ 2147483647 h 514"/>
                  <a:gd name="T28" fmla="*/ 2147483647 w 699"/>
                  <a:gd name="T29" fmla="*/ 2147483647 h 514"/>
                  <a:gd name="T30" fmla="*/ 2147483647 w 699"/>
                  <a:gd name="T31" fmla="*/ 2147483647 h 514"/>
                  <a:gd name="T32" fmla="*/ 2147483647 w 699"/>
                  <a:gd name="T33" fmla="*/ 2147483647 h 514"/>
                  <a:gd name="T34" fmla="*/ 2147483647 w 699"/>
                  <a:gd name="T35" fmla="*/ 2147483647 h 514"/>
                  <a:gd name="T36" fmla="*/ 2147483647 w 699"/>
                  <a:gd name="T37" fmla="*/ 2147483647 h 514"/>
                  <a:gd name="T38" fmla="*/ 2147483647 w 699"/>
                  <a:gd name="T39" fmla="*/ 2147483647 h 514"/>
                  <a:gd name="T40" fmla="*/ 2147483647 w 699"/>
                  <a:gd name="T41" fmla="*/ 2147483647 h 514"/>
                  <a:gd name="T42" fmla="*/ 2147483647 w 699"/>
                  <a:gd name="T43" fmla="*/ 2147483647 h 514"/>
                  <a:gd name="T44" fmla="*/ 2147483647 w 699"/>
                  <a:gd name="T45" fmla="*/ 2147483647 h 514"/>
                  <a:gd name="T46" fmla="*/ 2147483647 w 699"/>
                  <a:gd name="T47" fmla="*/ 2147483647 h 514"/>
                  <a:gd name="T48" fmla="*/ 2147483647 w 699"/>
                  <a:gd name="T49" fmla="*/ 2147483647 h 514"/>
                  <a:gd name="T50" fmla="*/ 2147483647 w 699"/>
                  <a:gd name="T51" fmla="*/ 2147483647 h 514"/>
                  <a:gd name="T52" fmla="*/ 2147483647 w 699"/>
                  <a:gd name="T53" fmla="*/ 2147483647 h 514"/>
                  <a:gd name="T54" fmla="*/ 2147483647 w 699"/>
                  <a:gd name="T55" fmla="*/ 2147483647 h 514"/>
                  <a:gd name="T56" fmla="*/ 2147483647 w 699"/>
                  <a:gd name="T57" fmla="*/ 2147483647 h 514"/>
                  <a:gd name="T58" fmla="*/ 2147483647 w 699"/>
                  <a:gd name="T59" fmla="*/ 2147483647 h 514"/>
                  <a:gd name="T60" fmla="*/ 2147483647 w 699"/>
                  <a:gd name="T61" fmla="*/ 2147483647 h 514"/>
                  <a:gd name="T62" fmla="*/ 2147483647 w 699"/>
                  <a:gd name="T63" fmla="*/ 2147483647 h 514"/>
                  <a:gd name="T64" fmla="*/ 2147483647 w 699"/>
                  <a:gd name="T65" fmla="*/ 2147483647 h 514"/>
                  <a:gd name="T66" fmla="*/ 2147483647 w 699"/>
                  <a:gd name="T67" fmla="*/ 2147483647 h 514"/>
                  <a:gd name="T68" fmla="*/ 2147483647 w 699"/>
                  <a:gd name="T69" fmla="*/ 2147483647 h 514"/>
                  <a:gd name="T70" fmla="*/ 2147483647 w 699"/>
                  <a:gd name="T71" fmla="*/ 2147483647 h 514"/>
                  <a:gd name="T72" fmla="*/ 2147483647 w 699"/>
                  <a:gd name="T73" fmla="*/ 2147483647 h 514"/>
                  <a:gd name="T74" fmla="*/ 2147483647 w 699"/>
                  <a:gd name="T75" fmla="*/ 2147483647 h 514"/>
                  <a:gd name="T76" fmla="*/ 2147483647 w 699"/>
                  <a:gd name="T77" fmla="*/ 2147483647 h 514"/>
                  <a:gd name="T78" fmla="*/ 2147483647 w 699"/>
                  <a:gd name="T79" fmla="*/ 2147483647 h 514"/>
                  <a:gd name="T80" fmla="*/ 2147483647 w 699"/>
                  <a:gd name="T81" fmla="*/ 2147483647 h 514"/>
                  <a:gd name="T82" fmla="*/ 2147483647 w 699"/>
                  <a:gd name="T83" fmla="*/ 2147483647 h 514"/>
                  <a:gd name="T84" fmla="*/ 2147483647 w 699"/>
                  <a:gd name="T85" fmla="*/ 2147483647 h 514"/>
                  <a:gd name="T86" fmla="*/ 2147483647 w 699"/>
                  <a:gd name="T87" fmla="*/ 2147483647 h 514"/>
                  <a:gd name="T88" fmla="*/ 2147483647 w 699"/>
                  <a:gd name="T89" fmla="*/ 2147483647 h 514"/>
                  <a:gd name="T90" fmla="*/ 2147483647 w 699"/>
                  <a:gd name="T91" fmla="*/ 2147483647 h 514"/>
                  <a:gd name="T92" fmla="*/ 2147483647 w 699"/>
                  <a:gd name="T93" fmla="*/ 2147483647 h 514"/>
                  <a:gd name="T94" fmla="*/ 2147483647 w 699"/>
                  <a:gd name="T95" fmla="*/ 2147483647 h 514"/>
                  <a:gd name="T96" fmla="*/ 2147483647 w 699"/>
                  <a:gd name="T97" fmla="*/ 2147483647 h 514"/>
                  <a:gd name="T98" fmla="*/ 2147483647 w 699"/>
                  <a:gd name="T99" fmla="*/ 2147483647 h 514"/>
                  <a:gd name="T100" fmla="*/ 2147483647 w 699"/>
                  <a:gd name="T101" fmla="*/ 2147483647 h 514"/>
                  <a:gd name="T102" fmla="*/ 2147483647 w 699"/>
                  <a:gd name="T103" fmla="*/ 2147483647 h 514"/>
                  <a:gd name="T104" fmla="*/ 2147483647 w 699"/>
                  <a:gd name="T105" fmla="*/ 2147483647 h 514"/>
                  <a:gd name="T106" fmla="*/ 2147483647 w 699"/>
                  <a:gd name="T107" fmla="*/ 2147483647 h 514"/>
                  <a:gd name="T108" fmla="*/ 2147483647 w 699"/>
                  <a:gd name="T109" fmla="*/ 2147483647 h 514"/>
                  <a:gd name="T110" fmla="*/ 2147483647 w 699"/>
                  <a:gd name="T111" fmla="*/ 2147483647 h 514"/>
                  <a:gd name="T112" fmla="*/ 2147483647 w 699"/>
                  <a:gd name="T113" fmla="*/ 2147483647 h 514"/>
                  <a:gd name="T114" fmla="*/ 2147483647 w 699"/>
                  <a:gd name="T115" fmla="*/ 2147483647 h 5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9"/>
                  <a:gd name="T175" fmla="*/ 0 h 514"/>
                  <a:gd name="T176" fmla="*/ 699 w 699"/>
                  <a:gd name="T177" fmla="*/ 514 h 5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9" h="514">
                    <a:moveTo>
                      <a:pt x="369" y="0"/>
                    </a:moveTo>
                    <a:lnTo>
                      <a:pt x="372" y="0"/>
                    </a:lnTo>
                    <a:lnTo>
                      <a:pt x="376" y="1"/>
                    </a:lnTo>
                    <a:lnTo>
                      <a:pt x="379" y="3"/>
                    </a:lnTo>
                    <a:lnTo>
                      <a:pt x="381" y="4"/>
                    </a:lnTo>
                    <a:lnTo>
                      <a:pt x="384" y="7"/>
                    </a:lnTo>
                    <a:lnTo>
                      <a:pt x="386" y="9"/>
                    </a:lnTo>
                    <a:lnTo>
                      <a:pt x="388" y="11"/>
                    </a:lnTo>
                    <a:lnTo>
                      <a:pt x="390" y="14"/>
                    </a:lnTo>
                    <a:lnTo>
                      <a:pt x="391" y="19"/>
                    </a:lnTo>
                    <a:lnTo>
                      <a:pt x="392" y="24"/>
                    </a:lnTo>
                    <a:lnTo>
                      <a:pt x="393" y="29"/>
                    </a:lnTo>
                    <a:lnTo>
                      <a:pt x="393" y="34"/>
                    </a:lnTo>
                    <a:lnTo>
                      <a:pt x="392" y="38"/>
                    </a:lnTo>
                    <a:lnTo>
                      <a:pt x="392" y="43"/>
                    </a:lnTo>
                    <a:lnTo>
                      <a:pt x="392" y="46"/>
                    </a:lnTo>
                    <a:lnTo>
                      <a:pt x="392" y="51"/>
                    </a:lnTo>
                    <a:lnTo>
                      <a:pt x="391" y="54"/>
                    </a:lnTo>
                    <a:lnTo>
                      <a:pt x="390" y="57"/>
                    </a:lnTo>
                    <a:lnTo>
                      <a:pt x="390" y="61"/>
                    </a:lnTo>
                    <a:lnTo>
                      <a:pt x="389" y="64"/>
                    </a:lnTo>
                    <a:lnTo>
                      <a:pt x="388" y="67"/>
                    </a:lnTo>
                    <a:lnTo>
                      <a:pt x="388" y="70"/>
                    </a:lnTo>
                    <a:lnTo>
                      <a:pt x="387" y="72"/>
                    </a:lnTo>
                    <a:lnTo>
                      <a:pt x="386" y="75"/>
                    </a:lnTo>
                    <a:lnTo>
                      <a:pt x="386" y="80"/>
                    </a:lnTo>
                    <a:lnTo>
                      <a:pt x="386" y="85"/>
                    </a:lnTo>
                    <a:lnTo>
                      <a:pt x="387" y="90"/>
                    </a:lnTo>
                    <a:lnTo>
                      <a:pt x="388" y="94"/>
                    </a:lnTo>
                    <a:lnTo>
                      <a:pt x="389" y="99"/>
                    </a:lnTo>
                    <a:lnTo>
                      <a:pt x="391" y="103"/>
                    </a:lnTo>
                    <a:lnTo>
                      <a:pt x="394" y="106"/>
                    </a:lnTo>
                    <a:lnTo>
                      <a:pt x="397" y="109"/>
                    </a:lnTo>
                    <a:lnTo>
                      <a:pt x="401" y="110"/>
                    </a:lnTo>
                    <a:lnTo>
                      <a:pt x="404" y="110"/>
                    </a:lnTo>
                    <a:lnTo>
                      <a:pt x="407" y="109"/>
                    </a:lnTo>
                    <a:lnTo>
                      <a:pt x="409" y="108"/>
                    </a:lnTo>
                    <a:lnTo>
                      <a:pt x="412" y="105"/>
                    </a:lnTo>
                    <a:lnTo>
                      <a:pt x="415" y="103"/>
                    </a:lnTo>
                    <a:lnTo>
                      <a:pt x="417" y="100"/>
                    </a:lnTo>
                    <a:lnTo>
                      <a:pt x="420" y="98"/>
                    </a:lnTo>
                    <a:lnTo>
                      <a:pt x="423" y="97"/>
                    </a:lnTo>
                    <a:lnTo>
                      <a:pt x="426" y="96"/>
                    </a:lnTo>
                    <a:lnTo>
                      <a:pt x="429" y="96"/>
                    </a:lnTo>
                    <a:lnTo>
                      <a:pt x="434" y="96"/>
                    </a:lnTo>
                    <a:lnTo>
                      <a:pt x="438" y="99"/>
                    </a:lnTo>
                    <a:lnTo>
                      <a:pt x="443" y="102"/>
                    </a:lnTo>
                    <a:lnTo>
                      <a:pt x="446" y="105"/>
                    </a:lnTo>
                    <a:lnTo>
                      <a:pt x="449" y="110"/>
                    </a:lnTo>
                    <a:lnTo>
                      <a:pt x="451" y="114"/>
                    </a:lnTo>
                    <a:lnTo>
                      <a:pt x="453" y="120"/>
                    </a:lnTo>
                    <a:lnTo>
                      <a:pt x="454" y="125"/>
                    </a:lnTo>
                    <a:lnTo>
                      <a:pt x="456" y="130"/>
                    </a:lnTo>
                    <a:lnTo>
                      <a:pt x="456" y="139"/>
                    </a:lnTo>
                    <a:lnTo>
                      <a:pt x="455" y="148"/>
                    </a:lnTo>
                    <a:lnTo>
                      <a:pt x="454" y="157"/>
                    </a:lnTo>
                    <a:lnTo>
                      <a:pt x="454" y="165"/>
                    </a:lnTo>
                    <a:lnTo>
                      <a:pt x="453" y="174"/>
                    </a:lnTo>
                    <a:lnTo>
                      <a:pt x="452" y="183"/>
                    </a:lnTo>
                    <a:lnTo>
                      <a:pt x="452" y="192"/>
                    </a:lnTo>
                    <a:lnTo>
                      <a:pt x="453" y="201"/>
                    </a:lnTo>
                    <a:lnTo>
                      <a:pt x="457" y="207"/>
                    </a:lnTo>
                    <a:lnTo>
                      <a:pt x="462" y="212"/>
                    </a:lnTo>
                    <a:lnTo>
                      <a:pt x="466" y="217"/>
                    </a:lnTo>
                    <a:lnTo>
                      <a:pt x="472" y="222"/>
                    </a:lnTo>
                    <a:lnTo>
                      <a:pt x="478" y="227"/>
                    </a:lnTo>
                    <a:lnTo>
                      <a:pt x="485" y="230"/>
                    </a:lnTo>
                    <a:lnTo>
                      <a:pt x="493" y="232"/>
                    </a:lnTo>
                    <a:lnTo>
                      <a:pt x="501" y="232"/>
                    </a:lnTo>
                    <a:lnTo>
                      <a:pt x="505" y="231"/>
                    </a:lnTo>
                    <a:lnTo>
                      <a:pt x="510" y="230"/>
                    </a:lnTo>
                    <a:lnTo>
                      <a:pt x="514" y="229"/>
                    </a:lnTo>
                    <a:lnTo>
                      <a:pt x="518" y="228"/>
                    </a:lnTo>
                    <a:lnTo>
                      <a:pt x="522" y="228"/>
                    </a:lnTo>
                    <a:lnTo>
                      <a:pt x="525" y="229"/>
                    </a:lnTo>
                    <a:lnTo>
                      <a:pt x="528" y="230"/>
                    </a:lnTo>
                    <a:lnTo>
                      <a:pt x="532" y="233"/>
                    </a:lnTo>
                    <a:lnTo>
                      <a:pt x="536" y="233"/>
                    </a:lnTo>
                    <a:lnTo>
                      <a:pt x="540" y="234"/>
                    </a:lnTo>
                    <a:lnTo>
                      <a:pt x="544" y="235"/>
                    </a:lnTo>
                    <a:lnTo>
                      <a:pt x="548" y="237"/>
                    </a:lnTo>
                    <a:lnTo>
                      <a:pt x="551" y="239"/>
                    </a:lnTo>
                    <a:lnTo>
                      <a:pt x="554" y="242"/>
                    </a:lnTo>
                    <a:lnTo>
                      <a:pt x="558" y="245"/>
                    </a:lnTo>
                    <a:lnTo>
                      <a:pt x="561" y="247"/>
                    </a:lnTo>
                    <a:lnTo>
                      <a:pt x="566" y="256"/>
                    </a:lnTo>
                    <a:lnTo>
                      <a:pt x="573" y="264"/>
                    </a:lnTo>
                    <a:lnTo>
                      <a:pt x="580" y="272"/>
                    </a:lnTo>
                    <a:lnTo>
                      <a:pt x="588" y="280"/>
                    </a:lnTo>
                    <a:lnTo>
                      <a:pt x="595" y="288"/>
                    </a:lnTo>
                    <a:lnTo>
                      <a:pt x="603" y="295"/>
                    </a:lnTo>
                    <a:lnTo>
                      <a:pt x="610" y="302"/>
                    </a:lnTo>
                    <a:lnTo>
                      <a:pt x="618" y="310"/>
                    </a:lnTo>
                    <a:lnTo>
                      <a:pt x="628" y="318"/>
                    </a:lnTo>
                    <a:lnTo>
                      <a:pt x="636" y="328"/>
                    </a:lnTo>
                    <a:lnTo>
                      <a:pt x="642" y="338"/>
                    </a:lnTo>
                    <a:lnTo>
                      <a:pt x="649" y="348"/>
                    </a:lnTo>
                    <a:lnTo>
                      <a:pt x="657" y="358"/>
                    </a:lnTo>
                    <a:lnTo>
                      <a:pt x="666" y="366"/>
                    </a:lnTo>
                    <a:lnTo>
                      <a:pt x="677" y="372"/>
                    </a:lnTo>
                    <a:lnTo>
                      <a:pt x="690" y="375"/>
                    </a:lnTo>
                    <a:lnTo>
                      <a:pt x="692" y="376"/>
                    </a:lnTo>
                    <a:lnTo>
                      <a:pt x="693" y="376"/>
                    </a:lnTo>
                    <a:lnTo>
                      <a:pt x="694" y="376"/>
                    </a:lnTo>
                    <a:lnTo>
                      <a:pt x="695" y="378"/>
                    </a:lnTo>
                    <a:lnTo>
                      <a:pt x="696" y="380"/>
                    </a:lnTo>
                    <a:lnTo>
                      <a:pt x="697" y="382"/>
                    </a:lnTo>
                    <a:lnTo>
                      <a:pt x="697" y="384"/>
                    </a:lnTo>
                    <a:lnTo>
                      <a:pt x="698" y="385"/>
                    </a:lnTo>
                    <a:lnTo>
                      <a:pt x="698" y="388"/>
                    </a:lnTo>
                    <a:lnTo>
                      <a:pt x="697" y="389"/>
                    </a:lnTo>
                    <a:lnTo>
                      <a:pt x="697" y="392"/>
                    </a:lnTo>
                    <a:lnTo>
                      <a:pt x="694" y="394"/>
                    </a:lnTo>
                    <a:lnTo>
                      <a:pt x="691" y="396"/>
                    </a:lnTo>
                    <a:lnTo>
                      <a:pt x="689" y="399"/>
                    </a:lnTo>
                    <a:lnTo>
                      <a:pt x="687" y="401"/>
                    </a:lnTo>
                    <a:lnTo>
                      <a:pt x="685" y="404"/>
                    </a:lnTo>
                    <a:lnTo>
                      <a:pt x="684" y="408"/>
                    </a:lnTo>
                    <a:lnTo>
                      <a:pt x="683" y="411"/>
                    </a:lnTo>
                    <a:lnTo>
                      <a:pt x="682" y="415"/>
                    </a:lnTo>
                    <a:lnTo>
                      <a:pt x="682" y="418"/>
                    </a:lnTo>
                    <a:lnTo>
                      <a:pt x="682" y="421"/>
                    </a:lnTo>
                    <a:lnTo>
                      <a:pt x="682" y="424"/>
                    </a:lnTo>
                    <a:lnTo>
                      <a:pt x="682" y="428"/>
                    </a:lnTo>
                    <a:lnTo>
                      <a:pt x="682" y="431"/>
                    </a:lnTo>
                    <a:lnTo>
                      <a:pt x="682" y="434"/>
                    </a:lnTo>
                    <a:lnTo>
                      <a:pt x="682" y="437"/>
                    </a:lnTo>
                    <a:lnTo>
                      <a:pt x="681" y="439"/>
                    </a:lnTo>
                    <a:lnTo>
                      <a:pt x="672" y="446"/>
                    </a:lnTo>
                    <a:lnTo>
                      <a:pt x="668" y="449"/>
                    </a:lnTo>
                    <a:lnTo>
                      <a:pt x="666" y="453"/>
                    </a:lnTo>
                    <a:lnTo>
                      <a:pt x="663" y="457"/>
                    </a:lnTo>
                    <a:lnTo>
                      <a:pt x="661" y="462"/>
                    </a:lnTo>
                    <a:lnTo>
                      <a:pt x="660" y="467"/>
                    </a:lnTo>
                    <a:lnTo>
                      <a:pt x="659" y="472"/>
                    </a:lnTo>
                    <a:lnTo>
                      <a:pt x="658" y="477"/>
                    </a:lnTo>
                    <a:lnTo>
                      <a:pt x="658" y="482"/>
                    </a:lnTo>
                    <a:lnTo>
                      <a:pt x="659" y="484"/>
                    </a:lnTo>
                    <a:lnTo>
                      <a:pt x="660" y="486"/>
                    </a:lnTo>
                    <a:lnTo>
                      <a:pt x="660" y="488"/>
                    </a:lnTo>
                    <a:lnTo>
                      <a:pt x="660" y="490"/>
                    </a:lnTo>
                    <a:lnTo>
                      <a:pt x="660" y="493"/>
                    </a:lnTo>
                    <a:lnTo>
                      <a:pt x="660" y="495"/>
                    </a:lnTo>
                    <a:lnTo>
                      <a:pt x="660" y="497"/>
                    </a:lnTo>
                    <a:lnTo>
                      <a:pt x="661" y="499"/>
                    </a:lnTo>
                    <a:lnTo>
                      <a:pt x="647" y="513"/>
                    </a:lnTo>
                    <a:lnTo>
                      <a:pt x="640" y="512"/>
                    </a:lnTo>
                    <a:lnTo>
                      <a:pt x="632" y="511"/>
                    </a:lnTo>
                    <a:lnTo>
                      <a:pt x="624" y="511"/>
                    </a:lnTo>
                    <a:lnTo>
                      <a:pt x="616" y="511"/>
                    </a:lnTo>
                    <a:lnTo>
                      <a:pt x="608" y="511"/>
                    </a:lnTo>
                    <a:lnTo>
                      <a:pt x="600" y="510"/>
                    </a:lnTo>
                    <a:lnTo>
                      <a:pt x="592" y="509"/>
                    </a:lnTo>
                    <a:lnTo>
                      <a:pt x="585" y="506"/>
                    </a:lnTo>
                    <a:lnTo>
                      <a:pt x="581" y="501"/>
                    </a:lnTo>
                    <a:lnTo>
                      <a:pt x="579" y="495"/>
                    </a:lnTo>
                    <a:lnTo>
                      <a:pt x="577" y="487"/>
                    </a:lnTo>
                    <a:lnTo>
                      <a:pt x="576" y="480"/>
                    </a:lnTo>
                    <a:lnTo>
                      <a:pt x="575" y="472"/>
                    </a:lnTo>
                    <a:lnTo>
                      <a:pt x="576" y="466"/>
                    </a:lnTo>
                    <a:lnTo>
                      <a:pt x="576" y="458"/>
                    </a:lnTo>
                    <a:lnTo>
                      <a:pt x="578" y="451"/>
                    </a:lnTo>
                    <a:lnTo>
                      <a:pt x="583" y="443"/>
                    </a:lnTo>
                    <a:lnTo>
                      <a:pt x="590" y="437"/>
                    </a:lnTo>
                    <a:lnTo>
                      <a:pt x="598" y="430"/>
                    </a:lnTo>
                    <a:lnTo>
                      <a:pt x="605" y="423"/>
                    </a:lnTo>
                    <a:lnTo>
                      <a:pt x="612" y="417"/>
                    </a:lnTo>
                    <a:lnTo>
                      <a:pt x="620" y="410"/>
                    </a:lnTo>
                    <a:lnTo>
                      <a:pt x="625" y="402"/>
                    </a:lnTo>
                    <a:lnTo>
                      <a:pt x="630" y="394"/>
                    </a:lnTo>
                    <a:lnTo>
                      <a:pt x="630" y="391"/>
                    </a:lnTo>
                    <a:lnTo>
                      <a:pt x="628" y="388"/>
                    </a:lnTo>
                    <a:lnTo>
                      <a:pt x="626" y="385"/>
                    </a:lnTo>
                    <a:lnTo>
                      <a:pt x="624" y="383"/>
                    </a:lnTo>
                    <a:lnTo>
                      <a:pt x="621" y="381"/>
                    </a:lnTo>
                    <a:lnTo>
                      <a:pt x="619" y="378"/>
                    </a:lnTo>
                    <a:lnTo>
                      <a:pt x="616" y="376"/>
                    </a:lnTo>
                    <a:lnTo>
                      <a:pt x="613" y="373"/>
                    </a:lnTo>
                    <a:lnTo>
                      <a:pt x="603" y="367"/>
                    </a:lnTo>
                    <a:lnTo>
                      <a:pt x="572" y="356"/>
                    </a:lnTo>
                    <a:lnTo>
                      <a:pt x="557" y="334"/>
                    </a:lnTo>
                    <a:lnTo>
                      <a:pt x="557" y="333"/>
                    </a:lnTo>
                    <a:lnTo>
                      <a:pt x="558" y="332"/>
                    </a:lnTo>
                    <a:lnTo>
                      <a:pt x="558" y="330"/>
                    </a:lnTo>
                    <a:lnTo>
                      <a:pt x="558" y="329"/>
                    </a:lnTo>
                    <a:lnTo>
                      <a:pt x="557" y="326"/>
                    </a:lnTo>
                    <a:lnTo>
                      <a:pt x="556" y="323"/>
                    </a:lnTo>
                    <a:lnTo>
                      <a:pt x="555" y="320"/>
                    </a:lnTo>
                    <a:lnTo>
                      <a:pt x="553" y="317"/>
                    </a:lnTo>
                    <a:lnTo>
                      <a:pt x="552" y="314"/>
                    </a:lnTo>
                    <a:lnTo>
                      <a:pt x="550" y="312"/>
                    </a:lnTo>
                    <a:lnTo>
                      <a:pt x="547" y="310"/>
                    </a:lnTo>
                    <a:lnTo>
                      <a:pt x="544" y="308"/>
                    </a:lnTo>
                    <a:lnTo>
                      <a:pt x="541" y="308"/>
                    </a:lnTo>
                    <a:lnTo>
                      <a:pt x="538" y="308"/>
                    </a:lnTo>
                    <a:lnTo>
                      <a:pt x="536" y="308"/>
                    </a:lnTo>
                    <a:lnTo>
                      <a:pt x="533" y="308"/>
                    </a:lnTo>
                    <a:lnTo>
                      <a:pt x="531" y="309"/>
                    </a:lnTo>
                    <a:lnTo>
                      <a:pt x="529" y="310"/>
                    </a:lnTo>
                    <a:lnTo>
                      <a:pt x="526" y="311"/>
                    </a:lnTo>
                    <a:lnTo>
                      <a:pt x="524" y="313"/>
                    </a:lnTo>
                    <a:lnTo>
                      <a:pt x="524" y="314"/>
                    </a:lnTo>
                    <a:lnTo>
                      <a:pt x="524" y="315"/>
                    </a:lnTo>
                    <a:lnTo>
                      <a:pt x="524" y="316"/>
                    </a:lnTo>
                    <a:lnTo>
                      <a:pt x="518" y="322"/>
                    </a:lnTo>
                    <a:lnTo>
                      <a:pt x="513" y="329"/>
                    </a:lnTo>
                    <a:lnTo>
                      <a:pt x="509" y="336"/>
                    </a:lnTo>
                    <a:lnTo>
                      <a:pt x="505" y="343"/>
                    </a:lnTo>
                    <a:lnTo>
                      <a:pt x="501" y="350"/>
                    </a:lnTo>
                    <a:lnTo>
                      <a:pt x="496" y="356"/>
                    </a:lnTo>
                    <a:lnTo>
                      <a:pt x="491" y="361"/>
                    </a:lnTo>
                    <a:lnTo>
                      <a:pt x="484" y="366"/>
                    </a:lnTo>
                    <a:lnTo>
                      <a:pt x="480" y="367"/>
                    </a:lnTo>
                    <a:lnTo>
                      <a:pt x="475" y="367"/>
                    </a:lnTo>
                    <a:lnTo>
                      <a:pt x="472" y="367"/>
                    </a:lnTo>
                    <a:lnTo>
                      <a:pt x="468" y="367"/>
                    </a:lnTo>
                    <a:lnTo>
                      <a:pt x="464" y="367"/>
                    </a:lnTo>
                    <a:lnTo>
                      <a:pt x="460" y="367"/>
                    </a:lnTo>
                    <a:lnTo>
                      <a:pt x="456" y="368"/>
                    </a:lnTo>
                    <a:lnTo>
                      <a:pt x="453" y="368"/>
                    </a:lnTo>
                    <a:lnTo>
                      <a:pt x="443" y="375"/>
                    </a:lnTo>
                    <a:lnTo>
                      <a:pt x="439" y="379"/>
                    </a:lnTo>
                    <a:lnTo>
                      <a:pt x="435" y="383"/>
                    </a:lnTo>
                    <a:lnTo>
                      <a:pt x="430" y="386"/>
                    </a:lnTo>
                    <a:lnTo>
                      <a:pt x="425" y="389"/>
                    </a:lnTo>
                    <a:lnTo>
                      <a:pt x="419" y="390"/>
                    </a:lnTo>
                    <a:lnTo>
                      <a:pt x="413" y="392"/>
                    </a:lnTo>
                    <a:lnTo>
                      <a:pt x="407" y="392"/>
                    </a:lnTo>
                    <a:lnTo>
                      <a:pt x="402" y="390"/>
                    </a:lnTo>
                    <a:lnTo>
                      <a:pt x="395" y="387"/>
                    </a:lnTo>
                    <a:lnTo>
                      <a:pt x="388" y="385"/>
                    </a:lnTo>
                    <a:lnTo>
                      <a:pt x="381" y="381"/>
                    </a:lnTo>
                    <a:lnTo>
                      <a:pt x="374" y="378"/>
                    </a:lnTo>
                    <a:lnTo>
                      <a:pt x="367" y="376"/>
                    </a:lnTo>
                    <a:lnTo>
                      <a:pt x="360" y="375"/>
                    </a:lnTo>
                    <a:lnTo>
                      <a:pt x="353" y="376"/>
                    </a:lnTo>
                    <a:lnTo>
                      <a:pt x="346" y="379"/>
                    </a:lnTo>
                    <a:lnTo>
                      <a:pt x="343" y="382"/>
                    </a:lnTo>
                    <a:lnTo>
                      <a:pt x="340" y="385"/>
                    </a:lnTo>
                    <a:lnTo>
                      <a:pt x="337" y="388"/>
                    </a:lnTo>
                    <a:lnTo>
                      <a:pt x="334" y="390"/>
                    </a:lnTo>
                    <a:lnTo>
                      <a:pt x="331" y="393"/>
                    </a:lnTo>
                    <a:lnTo>
                      <a:pt x="329" y="397"/>
                    </a:lnTo>
                    <a:lnTo>
                      <a:pt x="326" y="400"/>
                    </a:lnTo>
                    <a:lnTo>
                      <a:pt x="324" y="404"/>
                    </a:lnTo>
                    <a:lnTo>
                      <a:pt x="321" y="405"/>
                    </a:lnTo>
                    <a:lnTo>
                      <a:pt x="318" y="407"/>
                    </a:lnTo>
                    <a:lnTo>
                      <a:pt x="314" y="409"/>
                    </a:lnTo>
                    <a:lnTo>
                      <a:pt x="311" y="410"/>
                    </a:lnTo>
                    <a:lnTo>
                      <a:pt x="307" y="411"/>
                    </a:lnTo>
                    <a:lnTo>
                      <a:pt x="303" y="411"/>
                    </a:lnTo>
                    <a:lnTo>
                      <a:pt x="300" y="410"/>
                    </a:lnTo>
                    <a:lnTo>
                      <a:pt x="296" y="408"/>
                    </a:lnTo>
                    <a:lnTo>
                      <a:pt x="290" y="403"/>
                    </a:lnTo>
                    <a:lnTo>
                      <a:pt x="284" y="397"/>
                    </a:lnTo>
                    <a:lnTo>
                      <a:pt x="279" y="391"/>
                    </a:lnTo>
                    <a:lnTo>
                      <a:pt x="273" y="385"/>
                    </a:lnTo>
                    <a:lnTo>
                      <a:pt x="268" y="380"/>
                    </a:lnTo>
                    <a:lnTo>
                      <a:pt x="261" y="375"/>
                    </a:lnTo>
                    <a:lnTo>
                      <a:pt x="254" y="371"/>
                    </a:lnTo>
                    <a:lnTo>
                      <a:pt x="245" y="370"/>
                    </a:lnTo>
                    <a:lnTo>
                      <a:pt x="240" y="372"/>
                    </a:lnTo>
                    <a:lnTo>
                      <a:pt x="235" y="373"/>
                    </a:lnTo>
                    <a:lnTo>
                      <a:pt x="230" y="374"/>
                    </a:lnTo>
                    <a:lnTo>
                      <a:pt x="225" y="375"/>
                    </a:lnTo>
                    <a:lnTo>
                      <a:pt x="220" y="376"/>
                    </a:lnTo>
                    <a:lnTo>
                      <a:pt x="214" y="377"/>
                    </a:lnTo>
                    <a:lnTo>
                      <a:pt x="209" y="377"/>
                    </a:lnTo>
                    <a:lnTo>
                      <a:pt x="204" y="377"/>
                    </a:lnTo>
                    <a:lnTo>
                      <a:pt x="199" y="376"/>
                    </a:lnTo>
                    <a:lnTo>
                      <a:pt x="194" y="376"/>
                    </a:lnTo>
                    <a:lnTo>
                      <a:pt x="189" y="375"/>
                    </a:lnTo>
                    <a:lnTo>
                      <a:pt x="184" y="374"/>
                    </a:lnTo>
                    <a:lnTo>
                      <a:pt x="179" y="373"/>
                    </a:lnTo>
                    <a:lnTo>
                      <a:pt x="175" y="371"/>
                    </a:lnTo>
                    <a:lnTo>
                      <a:pt x="170" y="370"/>
                    </a:lnTo>
                    <a:lnTo>
                      <a:pt x="165" y="368"/>
                    </a:lnTo>
                    <a:lnTo>
                      <a:pt x="156" y="364"/>
                    </a:lnTo>
                    <a:lnTo>
                      <a:pt x="147" y="362"/>
                    </a:lnTo>
                    <a:lnTo>
                      <a:pt x="138" y="362"/>
                    </a:lnTo>
                    <a:lnTo>
                      <a:pt x="129" y="363"/>
                    </a:lnTo>
                    <a:lnTo>
                      <a:pt x="120" y="365"/>
                    </a:lnTo>
                    <a:lnTo>
                      <a:pt x="111" y="366"/>
                    </a:lnTo>
                    <a:lnTo>
                      <a:pt x="102" y="367"/>
                    </a:lnTo>
                    <a:lnTo>
                      <a:pt x="93" y="367"/>
                    </a:lnTo>
                    <a:lnTo>
                      <a:pt x="86" y="365"/>
                    </a:lnTo>
                    <a:lnTo>
                      <a:pt x="79" y="362"/>
                    </a:lnTo>
                    <a:lnTo>
                      <a:pt x="72" y="361"/>
                    </a:lnTo>
                    <a:lnTo>
                      <a:pt x="65" y="361"/>
                    </a:lnTo>
                    <a:lnTo>
                      <a:pt x="59" y="361"/>
                    </a:lnTo>
                    <a:lnTo>
                      <a:pt x="53" y="362"/>
                    </a:lnTo>
                    <a:lnTo>
                      <a:pt x="46" y="364"/>
                    </a:lnTo>
                    <a:lnTo>
                      <a:pt x="41" y="368"/>
                    </a:lnTo>
                    <a:lnTo>
                      <a:pt x="37" y="370"/>
                    </a:lnTo>
                    <a:lnTo>
                      <a:pt x="33" y="372"/>
                    </a:lnTo>
                    <a:lnTo>
                      <a:pt x="29" y="373"/>
                    </a:lnTo>
                    <a:lnTo>
                      <a:pt x="25" y="375"/>
                    </a:lnTo>
                    <a:lnTo>
                      <a:pt x="21" y="375"/>
                    </a:lnTo>
                    <a:lnTo>
                      <a:pt x="16" y="376"/>
                    </a:lnTo>
                    <a:lnTo>
                      <a:pt x="12" y="375"/>
                    </a:lnTo>
                    <a:lnTo>
                      <a:pt x="9" y="373"/>
                    </a:lnTo>
                    <a:lnTo>
                      <a:pt x="7" y="372"/>
                    </a:lnTo>
                    <a:lnTo>
                      <a:pt x="5" y="371"/>
                    </a:lnTo>
                    <a:lnTo>
                      <a:pt x="3" y="370"/>
                    </a:lnTo>
                    <a:lnTo>
                      <a:pt x="2" y="370"/>
                    </a:lnTo>
                    <a:lnTo>
                      <a:pt x="1" y="369"/>
                    </a:lnTo>
                    <a:lnTo>
                      <a:pt x="1" y="368"/>
                    </a:lnTo>
                    <a:lnTo>
                      <a:pt x="0" y="367"/>
                    </a:lnTo>
                    <a:lnTo>
                      <a:pt x="1" y="363"/>
                    </a:lnTo>
                    <a:lnTo>
                      <a:pt x="2" y="359"/>
                    </a:lnTo>
                    <a:lnTo>
                      <a:pt x="3" y="355"/>
                    </a:lnTo>
                    <a:lnTo>
                      <a:pt x="5" y="352"/>
                    </a:lnTo>
                    <a:lnTo>
                      <a:pt x="7" y="349"/>
                    </a:lnTo>
                    <a:lnTo>
                      <a:pt x="9" y="345"/>
                    </a:lnTo>
                    <a:lnTo>
                      <a:pt x="11" y="342"/>
                    </a:lnTo>
                    <a:lnTo>
                      <a:pt x="12" y="338"/>
                    </a:lnTo>
                    <a:lnTo>
                      <a:pt x="17" y="332"/>
                    </a:lnTo>
                    <a:lnTo>
                      <a:pt x="21" y="325"/>
                    </a:lnTo>
                    <a:lnTo>
                      <a:pt x="25" y="319"/>
                    </a:lnTo>
                    <a:lnTo>
                      <a:pt x="29" y="312"/>
                    </a:lnTo>
                    <a:lnTo>
                      <a:pt x="32" y="305"/>
                    </a:lnTo>
                    <a:lnTo>
                      <a:pt x="36" y="299"/>
                    </a:lnTo>
                    <a:lnTo>
                      <a:pt x="40" y="292"/>
                    </a:lnTo>
                    <a:lnTo>
                      <a:pt x="43" y="285"/>
                    </a:lnTo>
                    <a:lnTo>
                      <a:pt x="47" y="278"/>
                    </a:lnTo>
                    <a:lnTo>
                      <a:pt x="51" y="272"/>
                    </a:lnTo>
                    <a:lnTo>
                      <a:pt x="56" y="266"/>
                    </a:lnTo>
                    <a:lnTo>
                      <a:pt x="60" y="260"/>
                    </a:lnTo>
                    <a:lnTo>
                      <a:pt x="65" y="255"/>
                    </a:lnTo>
                    <a:lnTo>
                      <a:pt x="71" y="250"/>
                    </a:lnTo>
                    <a:lnTo>
                      <a:pt x="78" y="246"/>
                    </a:lnTo>
                    <a:lnTo>
                      <a:pt x="86" y="243"/>
                    </a:lnTo>
                    <a:lnTo>
                      <a:pt x="94" y="245"/>
                    </a:lnTo>
                    <a:lnTo>
                      <a:pt x="102" y="245"/>
                    </a:lnTo>
                    <a:lnTo>
                      <a:pt x="110" y="245"/>
                    </a:lnTo>
                    <a:lnTo>
                      <a:pt x="118" y="245"/>
                    </a:lnTo>
                    <a:lnTo>
                      <a:pt x="126" y="243"/>
                    </a:lnTo>
                    <a:lnTo>
                      <a:pt x="133" y="242"/>
                    </a:lnTo>
                    <a:lnTo>
                      <a:pt x="141" y="239"/>
                    </a:lnTo>
                    <a:lnTo>
                      <a:pt x="149" y="237"/>
                    </a:lnTo>
                    <a:lnTo>
                      <a:pt x="157" y="235"/>
                    </a:lnTo>
                    <a:lnTo>
                      <a:pt x="164" y="233"/>
                    </a:lnTo>
                    <a:lnTo>
                      <a:pt x="172" y="231"/>
                    </a:lnTo>
                    <a:lnTo>
                      <a:pt x="178" y="229"/>
                    </a:lnTo>
                    <a:lnTo>
                      <a:pt x="186" y="227"/>
                    </a:lnTo>
                    <a:lnTo>
                      <a:pt x="194" y="227"/>
                    </a:lnTo>
                    <a:lnTo>
                      <a:pt x="201" y="227"/>
                    </a:lnTo>
                    <a:lnTo>
                      <a:pt x="209" y="227"/>
                    </a:lnTo>
                    <a:lnTo>
                      <a:pt x="217" y="223"/>
                    </a:lnTo>
                    <a:lnTo>
                      <a:pt x="224" y="219"/>
                    </a:lnTo>
                    <a:lnTo>
                      <a:pt x="230" y="215"/>
                    </a:lnTo>
                    <a:lnTo>
                      <a:pt x="236" y="211"/>
                    </a:lnTo>
                    <a:lnTo>
                      <a:pt x="241" y="206"/>
                    </a:lnTo>
                    <a:lnTo>
                      <a:pt x="246" y="200"/>
                    </a:lnTo>
                    <a:lnTo>
                      <a:pt x="251" y="195"/>
                    </a:lnTo>
                    <a:lnTo>
                      <a:pt x="255" y="189"/>
                    </a:lnTo>
                    <a:lnTo>
                      <a:pt x="259" y="182"/>
                    </a:lnTo>
                    <a:lnTo>
                      <a:pt x="263" y="176"/>
                    </a:lnTo>
                    <a:lnTo>
                      <a:pt x="267" y="169"/>
                    </a:lnTo>
                    <a:lnTo>
                      <a:pt x="270" y="162"/>
                    </a:lnTo>
                    <a:lnTo>
                      <a:pt x="273" y="155"/>
                    </a:lnTo>
                    <a:lnTo>
                      <a:pt x="277" y="148"/>
                    </a:lnTo>
                    <a:lnTo>
                      <a:pt x="280" y="141"/>
                    </a:lnTo>
                    <a:lnTo>
                      <a:pt x="283" y="134"/>
                    </a:lnTo>
                    <a:lnTo>
                      <a:pt x="284" y="131"/>
                    </a:lnTo>
                    <a:lnTo>
                      <a:pt x="284" y="128"/>
                    </a:lnTo>
                    <a:lnTo>
                      <a:pt x="284" y="126"/>
                    </a:lnTo>
                    <a:lnTo>
                      <a:pt x="285" y="123"/>
                    </a:lnTo>
                    <a:lnTo>
                      <a:pt x="285" y="121"/>
                    </a:lnTo>
                    <a:lnTo>
                      <a:pt x="285" y="118"/>
                    </a:lnTo>
                    <a:lnTo>
                      <a:pt x="285" y="115"/>
                    </a:lnTo>
                    <a:lnTo>
                      <a:pt x="286" y="113"/>
                    </a:lnTo>
                    <a:lnTo>
                      <a:pt x="287" y="107"/>
                    </a:lnTo>
                    <a:lnTo>
                      <a:pt x="287" y="102"/>
                    </a:lnTo>
                    <a:lnTo>
                      <a:pt x="287" y="96"/>
                    </a:lnTo>
                    <a:lnTo>
                      <a:pt x="287" y="91"/>
                    </a:lnTo>
                    <a:lnTo>
                      <a:pt x="287" y="85"/>
                    </a:lnTo>
                    <a:lnTo>
                      <a:pt x="287" y="79"/>
                    </a:lnTo>
                    <a:lnTo>
                      <a:pt x="287" y="74"/>
                    </a:lnTo>
                    <a:lnTo>
                      <a:pt x="288" y="68"/>
                    </a:lnTo>
                    <a:lnTo>
                      <a:pt x="288" y="63"/>
                    </a:lnTo>
                    <a:lnTo>
                      <a:pt x="289" y="58"/>
                    </a:lnTo>
                    <a:lnTo>
                      <a:pt x="290" y="53"/>
                    </a:lnTo>
                    <a:lnTo>
                      <a:pt x="291" y="48"/>
                    </a:lnTo>
                    <a:lnTo>
                      <a:pt x="293" y="44"/>
                    </a:lnTo>
                    <a:lnTo>
                      <a:pt x="296" y="41"/>
                    </a:lnTo>
                    <a:lnTo>
                      <a:pt x="299" y="37"/>
                    </a:lnTo>
                    <a:lnTo>
                      <a:pt x="303" y="34"/>
                    </a:lnTo>
                    <a:lnTo>
                      <a:pt x="305" y="33"/>
                    </a:lnTo>
                    <a:lnTo>
                      <a:pt x="307" y="32"/>
                    </a:lnTo>
                    <a:lnTo>
                      <a:pt x="309" y="31"/>
                    </a:lnTo>
                    <a:lnTo>
                      <a:pt x="311" y="30"/>
                    </a:lnTo>
                    <a:lnTo>
                      <a:pt x="314" y="30"/>
                    </a:lnTo>
                    <a:lnTo>
                      <a:pt x="317" y="30"/>
                    </a:lnTo>
                    <a:lnTo>
                      <a:pt x="320" y="30"/>
                    </a:lnTo>
                    <a:lnTo>
                      <a:pt x="322" y="29"/>
                    </a:lnTo>
                    <a:lnTo>
                      <a:pt x="325" y="28"/>
                    </a:lnTo>
                    <a:lnTo>
                      <a:pt x="328" y="28"/>
                    </a:lnTo>
                    <a:lnTo>
                      <a:pt x="331" y="27"/>
                    </a:lnTo>
                    <a:lnTo>
                      <a:pt x="334" y="26"/>
                    </a:lnTo>
                    <a:lnTo>
                      <a:pt x="338" y="24"/>
                    </a:lnTo>
                    <a:lnTo>
                      <a:pt x="342" y="20"/>
                    </a:lnTo>
                    <a:lnTo>
                      <a:pt x="346" y="17"/>
                    </a:lnTo>
                    <a:lnTo>
                      <a:pt x="350" y="13"/>
                    </a:lnTo>
                    <a:lnTo>
                      <a:pt x="353" y="9"/>
                    </a:lnTo>
                    <a:lnTo>
                      <a:pt x="357" y="6"/>
                    </a:lnTo>
                    <a:lnTo>
                      <a:pt x="361" y="3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7">
                <a:extLst>
                  <a:ext uri="{FF2B5EF4-FFF2-40B4-BE49-F238E27FC236}">
                    <a16:creationId xmlns:a16="http://schemas.microsoft.com/office/drawing/2014/main" id="{AD306C4D-0948-E34D-B1EA-805A814B6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72" y="2731386"/>
                <a:ext cx="618120" cy="630650"/>
              </a:xfrm>
              <a:custGeom>
                <a:avLst/>
                <a:gdLst>
                  <a:gd name="T0" fmla="*/ 2147483647 w 445"/>
                  <a:gd name="T1" fmla="*/ 2147483647 h 453"/>
                  <a:gd name="T2" fmla="*/ 2147483647 w 445"/>
                  <a:gd name="T3" fmla="*/ 2147483647 h 453"/>
                  <a:gd name="T4" fmla="*/ 2147483647 w 445"/>
                  <a:gd name="T5" fmla="*/ 2147483647 h 453"/>
                  <a:gd name="T6" fmla="*/ 2147483647 w 445"/>
                  <a:gd name="T7" fmla="*/ 2147483647 h 453"/>
                  <a:gd name="T8" fmla="*/ 2147483647 w 445"/>
                  <a:gd name="T9" fmla="*/ 2147483647 h 453"/>
                  <a:gd name="T10" fmla="*/ 2147483647 w 445"/>
                  <a:gd name="T11" fmla="*/ 2147483647 h 453"/>
                  <a:gd name="T12" fmla="*/ 2147483647 w 445"/>
                  <a:gd name="T13" fmla="*/ 2147483647 h 453"/>
                  <a:gd name="T14" fmla="*/ 2147483647 w 445"/>
                  <a:gd name="T15" fmla="*/ 2147483647 h 453"/>
                  <a:gd name="T16" fmla="*/ 2147483647 w 445"/>
                  <a:gd name="T17" fmla="*/ 2147483647 h 453"/>
                  <a:gd name="T18" fmla="*/ 2147483647 w 445"/>
                  <a:gd name="T19" fmla="*/ 2147483647 h 453"/>
                  <a:gd name="T20" fmla="*/ 2147483647 w 445"/>
                  <a:gd name="T21" fmla="*/ 2147483647 h 453"/>
                  <a:gd name="T22" fmla="*/ 2147483647 w 445"/>
                  <a:gd name="T23" fmla="*/ 2147483647 h 453"/>
                  <a:gd name="T24" fmla="*/ 2147483647 w 445"/>
                  <a:gd name="T25" fmla="*/ 2147483647 h 453"/>
                  <a:gd name="T26" fmla="*/ 2147483647 w 445"/>
                  <a:gd name="T27" fmla="*/ 2147483647 h 453"/>
                  <a:gd name="T28" fmla="*/ 2147483647 w 445"/>
                  <a:gd name="T29" fmla="*/ 2147483647 h 453"/>
                  <a:gd name="T30" fmla="*/ 2147483647 w 445"/>
                  <a:gd name="T31" fmla="*/ 2147483647 h 453"/>
                  <a:gd name="T32" fmla="*/ 2147483647 w 445"/>
                  <a:gd name="T33" fmla="*/ 2147483647 h 453"/>
                  <a:gd name="T34" fmla="*/ 2147483647 w 445"/>
                  <a:gd name="T35" fmla="*/ 2147483647 h 453"/>
                  <a:gd name="T36" fmla="*/ 2147483647 w 445"/>
                  <a:gd name="T37" fmla="*/ 2147483647 h 453"/>
                  <a:gd name="T38" fmla="*/ 2147483647 w 445"/>
                  <a:gd name="T39" fmla="*/ 2147483647 h 453"/>
                  <a:gd name="T40" fmla="*/ 2147483647 w 445"/>
                  <a:gd name="T41" fmla="*/ 2147483647 h 453"/>
                  <a:gd name="T42" fmla="*/ 2147483647 w 445"/>
                  <a:gd name="T43" fmla="*/ 2147483647 h 453"/>
                  <a:gd name="T44" fmla="*/ 2147483647 w 445"/>
                  <a:gd name="T45" fmla="*/ 2147483647 h 453"/>
                  <a:gd name="T46" fmla="*/ 0 w 445"/>
                  <a:gd name="T47" fmla="*/ 2147483647 h 453"/>
                  <a:gd name="T48" fmla="*/ 2147483647 w 445"/>
                  <a:gd name="T49" fmla="*/ 2147483647 h 453"/>
                  <a:gd name="T50" fmla="*/ 2147483647 w 445"/>
                  <a:gd name="T51" fmla="*/ 2147483647 h 453"/>
                  <a:gd name="T52" fmla="*/ 2147483647 w 445"/>
                  <a:gd name="T53" fmla="*/ 2147483647 h 453"/>
                  <a:gd name="T54" fmla="*/ 2147483647 w 445"/>
                  <a:gd name="T55" fmla="*/ 2147483647 h 453"/>
                  <a:gd name="T56" fmla="*/ 2147483647 w 445"/>
                  <a:gd name="T57" fmla="*/ 2147483647 h 453"/>
                  <a:gd name="T58" fmla="*/ 2147483647 w 445"/>
                  <a:gd name="T59" fmla="*/ 2147483647 h 453"/>
                  <a:gd name="T60" fmla="*/ 2147483647 w 445"/>
                  <a:gd name="T61" fmla="*/ 2147483647 h 453"/>
                  <a:gd name="T62" fmla="*/ 2147483647 w 445"/>
                  <a:gd name="T63" fmla="*/ 2147483647 h 453"/>
                  <a:gd name="T64" fmla="*/ 2147483647 w 445"/>
                  <a:gd name="T65" fmla="*/ 2147483647 h 453"/>
                  <a:gd name="T66" fmla="*/ 2147483647 w 445"/>
                  <a:gd name="T67" fmla="*/ 2147483647 h 453"/>
                  <a:gd name="T68" fmla="*/ 2147483647 w 445"/>
                  <a:gd name="T69" fmla="*/ 2147483647 h 453"/>
                  <a:gd name="T70" fmla="*/ 2147483647 w 445"/>
                  <a:gd name="T71" fmla="*/ 2147483647 h 453"/>
                  <a:gd name="T72" fmla="*/ 2147483647 w 445"/>
                  <a:gd name="T73" fmla="*/ 2147483647 h 453"/>
                  <a:gd name="T74" fmla="*/ 2147483647 w 445"/>
                  <a:gd name="T75" fmla="*/ 2147483647 h 453"/>
                  <a:gd name="T76" fmla="*/ 2147483647 w 445"/>
                  <a:gd name="T77" fmla="*/ 2147483647 h 453"/>
                  <a:gd name="T78" fmla="*/ 2147483647 w 445"/>
                  <a:gd name="T79" fmla="*/ 2147483647 h 453"/>
                  <a:gd name="T80" fmla="*/ 2147483647 w 445"/>
                  <a:gd name="T81" fmla="*/ 2147483647 h 453"/>
                  <a:gd name="T82" fmla="*/ 2147483647 w 445"/>
                  <a:gd name="T83" fmla="*/ 0 h 453"/>
                  <a:gd name="T84" fmla="*/ 2147483647 w 445"/>
                  <a:gd name="T85" fmla="*/ 2147483647 h 453"/>
                  <a:gd name="T86" fmla="*/ 2147483647 w 445"/>
                  <a:gd name="T87" fmla="*/ 2147483647 h 453"/>
                  <a:gd name="T88" fmla="*/ 2147483647 w 445"/>
                  <a:gd name="T89" fmla="*/ 2147483647 h 453"/>
                  <a:gd name="T90" fmla="*/ 2147483647 w 445"/>
                  <a:gd name="T91" fmla="*/ 2147483647 h 453"/>
                  <a:gd name="T92" fmla="*/ 2147483647 w 445"/>
                  <a:gd name="T93" fmla="*/ 2147483647 h 453"/>
                  <a:gd name="T94" fmla="*/ 2147483647 w 445"/>
                  <a:gd name="T95" fmla="*/ 2147483647 h 453"/>
                  <a:gd name="T96" fmla="*/ 2147483647 w 445"/>
                  <a:gd name="T97" fmla="*/ 2147483647 h 453"/>
                  <a:gd name="T98" fmla="*/ 2147483647 w 445"/>
                  <a:gd name="T99" fmla="*/ 2147483647 h 453"/>
                  <a:gd name="T100" fmla="*/ 2147483647 w 445"/>
                  <a:gd name="T101" fmla="*/ 2147483647 h 453"/>
                  <a:gd name="T102" fmla="*/ 2147483647 w 445"/>
                  <a:gd name="T103" fmla="*/ 2147483647 h 453"/>
                  <a:gd name="T104" fmla="*/ 2147483647 w 445"/>
                  <a:gd name="T105" fmla="*/ 2147483647 h 453"/>
                  <a:gd name="T106" fmla="*/ 2147483647 w 445"/>
                  <a:gd name="T107" fmla="*/ 2147483647 h 453"/>
                  <a:gd name="T108" fmla="*/ 2147483647 w 445"/>
                  <a:gd name="T109" fmla="*/ 2147483647 h 4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5"/>
                  <a:gd name="T166" fmla="*/ 0 h 453"/>
                  <a:gd name="T167" fmla="*/ 445 w 445"/>
                  <a:gd name="T168" fmla="*/ 453 h 4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5" h="453">
                    <a:moveTo>
                      <a:pt x="417" y="346"/>
                    </a:moveTo>
                    <a:lnTo>
                      <a:pt x="415" y="384"/>
                    </a:lnTo>
                    <a:lnTo>
                      <a:pt x="413" y="389"/>
                    </a:lnTo>
                    <a:lnTo>
                      <a:pt x="411" y="395"/>
                    </a:lnTo>
                    <a:lnTo>
                      <a:pt x="410" y="401"/>
                    </a:lnTo>
                    <a:lnTo>
                      <a:pt x="408" y="406"/>
                    </a:lnTo>
                    <a:lnTo>
                      <a:pt x="407" y="412"/>
                    </a:lnTo>
                    <a:lnTo>
                      <a:pt x="407" y="416"/>
                    </a:lnTo>
                    <a:lnTo>
                      <a:pt x="405" y="422"/>
                    </a:lnTo>
                    <a:lnTo>
                      <a:pt x="404" y="427"/>
                    </a:lnTo>
                    <a:lnTo>
                      <a:pt x="404" y="429"/>
                    </a:lnTo>
                    <a:lnTo>
                      <a:pt x="405" y="432"/>
                    </a:lnTo>
                    <a:lnTo>
                      <a:pt x="405" y="434"/>
                    </a:lnTo>
                    <a:lnTo>
                      <a:pt x="406" y="436"/>
                    </a:lnTo>
                    <a:lnTo>
                      <a:pt x="407" y="438"/>
                    </a:lnTo>
                    <a:lnTo>
                      <a:pt x="407" y="441"/>
                    </a:lnTo>
                    <a:lnTo>
                      <a:pt x="407" y="443"/>
                    </a:lnTo>
                    <a:lnTo>
                      <a:pt x="407" y="446"/>
                    </a:lnTo>
                    <a:lnTo>
                      <a:pt x="406" y="448"/>
                    </a:lnTo>
                    <a:lnTo>
                      <a:pt x="404" y="450"/>
                    </a:lnTo>
                    <a:lnTo>
                      <a:pt x="401" y="451"/>
                    </a:lnTo>
                    <a:lnTo>
                      <a:pt x="398" y="451"/>
                    </a:lnTo>
                    <a:lnTo>
                      <a:pt x="395" y="452"/>
                    </a:lnTo>
                    <a:lnTo>
                      <a:pt x="392" y="452"/>
                    </a:lnTo>
                    <a:lnTo>
                      <a:pt x="388" y="452"/>
                    </a:lnTo>
                    <a:lnTo>
                      <a:pt x="384" y="452"/>
                    </a:lnTo>
                    <a:lnTo>
                      <a:pt x="383" y="452"/>
                    </a:lnTo>
                    <a:lnTo>
                      <a:pt x="380" y="451"/>
                    </a:lnTo>
                    <a:lnTo>
                      <a:pt x="377" y="449"/>
                    </a:lnTo>
                    <a:lnTo>
                      <a:pt x="372" y="447"/>
                    </a:lnTo>
                    <a:lnTo>
                      <a:pt x="368" y="446"/>
                    </a:lnTo>
                    <a:lnTo>
                      <a:pt x="364" y="444"/>
                    </a:lnTo>
                    <a:lnTo>
                      <a:pt x="361" y="443"/>
                    </a:lnTo>
                    <a:lnTo>
                      <a:pt x="359" y="442"/>
                    </a:lnTo>
                    <a:lnTo>
                      <a:pt x="357" y="442"/>
                    </a:lnTo>
                    <a:lnTo>
                      <a:pt x="356" y="441"/>
                    </a:lnTo>
                    <a:lnTo>
                      <a:pt x="354" y="439"/>
                    </a:lnTo>
                    <a:lnTo>
                      <a:pt x="351" y="437"/>
                    </a:lnTo>
                    <a:lnTo>
                      <a:pt x="349" y="435"/>
                    </a:lnTo>
                    <a:lnTo>
                      <a:pt x="347" y="433"/>
                    </a:lnTo>
                    <a:lnTo>
                      <a:pt x="345" y="432"/>
                    </a:lnTo>
                    <a:lnTo>
                      <a:pt x="342" y="431"/>
                    </a:lnTo>
                    <a:lnTo>
                      <a:pt x="338" y="427"/>
                    </a:lnTo>
                    <a:lnTo>
                      <a:pt x="333" y="423"/>
                    </a:lnTo>
                    <a:lnTo>
                      <a:pt x="329" y="419"/>
                    </a:lnTo>
                    <a:lnTo>
                      <a:pt x="323" y="415"/>
                    </a:lnTo>
                    <a:lnTo>
                      <a:pt x="318" y="413"/>
                    </a:lnTo>
                    <a:lnTo>
                      <a:pt x="311" y="410"/>
                    </a:lnTo>
                    <a:lnTo>
                      <a:pt x="306" y="406"/>
                    </a:lnTo>
                    <a:lnTo>
                      <a:pt x="299" y="404"/>
                    </a:lnTo>
                    <a:lnTo>
                      <a:pt x="295" y="401"/>
                    </a:lnTo>
                    <a:lnTo>
                      <a:pt x="291" y="398"/>
                    </a:lnTo>
                    <a:lnTo>
                      <a:pt x="287" y="397"/>
                    </a:lnTo>
                    <a:lnTo>
                      <a:pt x="284" y="395"/>
                    </a:lnTo>
                    <a:lnTo>
                      <a:pt x="280" y="394"/>
                    </a:lnTo>
                    <a:lnTo>
                      <a:pt x="277" y="391"/>
                    </a:lnTo>
                    <a:lnTo>
                      <a:pt x="274" y="388"/>
                    </a:lnTo>
                    <a:lnTo>
                      <a:pt x="270" y="384"/>
                    </a:lnTo>
                    <a:lnTo>
                      <a:pt x="256" y="380"/>
                    </a:lnTo>
                    <a:lnTo>
                      <a:pt x="251" y="381"/>
                    </a:lnTo>
                    <a:lnTo>
                      <a:pt x="245" y="383"/>
                    </a:lnTo>
                    <a:lnTo>
                      <a:pt x="237" y="384"/>
                    </a:lnTo>
                    <a:lnTo>
                      <a:pt x="229" y="385"/>
                    </a:lnTo>
                    <a:lnTo>
                      <a:pt x="220" y="386"/>
                    </a:lnTo>
                    <a:lnTo>
                      <a:pt x="211" y="387"/>
                    </a:lnTo>
                    <a:lnTo>
                      <a:pt x="202" y="388"/>
                    </a:lnTo>
                    <a:lnTo>
                      <a:pt x="192" y="388"/>
                    </a:lnTo>
                    <a:lnTo>
                      <a:pt x="183" y="389"/>
                    </a:lnTo>
                    <a:lnTo>
                      <a:pt x="174" y="388"/>
                    </a:lnTo>
                    <a:lnTo>
                      <a:pt x="166" y="388"/>
                    </a:lnTo>
                    <a:lnTo>
                      <a:pt x="159" y="387"/>
                    </a:lnTo>
                    <a:lnTo>
                      <a:pt x="153" y="386"/>
                    </a:lnTo>
                    <a:lnTo>
                      <a:pt x="147" y="384"/>
                    </a:lnTo>
                    <a:lnTo>
                      <a:pt x="144" y="381"/>
                    </a:lnTo>
                    <a:lnTo>
                      <a:pt x="142" y="378"/>
                    </a:lnTo>
                    <a:lnTo>
                      <a:pt x="141" y="377"/>
                    </a:lnTo>
                    <a:lnTo>
                      <a:pt x="141" y="375"/>
                    </a:lnTo>
                    <a:lnTo>
                      <a:pt x="140" y="371"/>
                    </a:lnTo>
                    <a:lnTo>
                      <a:pt x="139" y="367"/>
                    </a:lnTo>
                    <a:lnTo>
                      <a:pt x="138" y="364"/>
                    </a:lnTo>
                    <a:lnTo>
                      <a:pt x="137" y="361"/>
                    </a:lnTo>
                    <a:lnTo>
                      <a:pt x="136" y="359"/>
                    </a:lnTo>
                    <a:lnTo>
                      <a:pt x="135" y="355"/>
                    </a:lnTo>
                    <a:lnTo>
                      <a:pt x="135" y="350"/>
                    </a:lnTo>
                    <a:lnTo>
                      <a:pt x="134" y="347"/>
                    </a:lnTo>
                    <a:lnTo>
                      <a:pt x="133" y="345"/>
                    </a:lnTo>
                    <a:lnTo>
                      <a:pt x="131" y="343"/>
                    </a:lnTo>
                    <a:lnTo>
                      <a:pt x="130" y="341"/>
                    </a:lnTo>
                    <a:lnTo>
                      <a:pt x="128" y="340"/>
                    </a:lnTo>
                    <a:lnTo>
                      <a:pt x="126" y="339"/>
                    </a:lnTo>
                    <a:lnTo>
                      <a:pt x="122" y="335"/>
                    </a:lnTo>
                    <a:lnTo>
                      <a:pt x="117" y="331"/>
                    </a:lnTo>
                    <a:lnTo>
                      <a:pt x="112" y="329"/>
                    </a:lnTo>
                    <a:lnTo>
                      <a:pt x="107" y="327"/>
                    </a:lnTo>
                    <a:lnTo>
                      <a:pt x="101" y="326"/>
                    </a:lnTo>
                    <a:lnTo>
                      <a:pt x="95" y="324"/>
                    </a:lnTo>
                    <a:lnTo>
                      <a:pt x="89" y="322"/>
                    </a:lnTo>
                    <a:lnTo>
                      <a:pt x="83" y="320"/>
                    </a:lnTo>
                    <a:lnTo>
                      <a:pt x="81" y="319"/>
                    </a:lnTo>
                    <a:lnTo>
                      <a:pt x="78" y="319"/>
                    </a:lnTo>
                    <a:lnTo>
                      <a:pt x="76" y="318"/>
                    </a:lnTo>
                    <a:lnTo>
                      <a:pt x="74" y="318"/>
                    </a:lnTo>
                    <a:lnTo>
                      <a:pt x="72" y="318"/>
                    </a:lnTo>
                    <a:lnTo>
                      <a:pt x="70" y="316"/>
                    </a:lnTo>
                    <a:lnTo>
                      <a:pt x="68" y="314"/>
                    </a:lnTo>
                    <a:lnTo>
                      <a:pt x="67" y="312"/>
                    </a:lnTo>
                    <a:lnTo>
                      <a:pt x="65" y="310"/>
                    </a:lnTo>
                    <a:lnTo>
                      <a:pt x="64" y="308"/>
                    </a:lnTo>
                    <a:lnTo>
                      <a:pt x="63" y="305"/>
                    </a:lnTo>
                    <a:lnTo>
                      <a:pt x="63" y="302"/>
                    </a:lnTo>
                    <a:lnTo>
                      <a:pt x="63" y="300"/>
                    </a:lnTo>
                    <a:lnTo>
                      <a:pt x="63" y="298"/>
                    </a:lnTo>
                    <a:lnTo>
                      <a:pt x="62" y="297"/>
                    </a:lnTo>
                    <a:lnTo>
                      <a:pt x="61" y="296"/>
                    </a:lnTo>
                    <a:lnTo>
                      <a:pt x="59" y="294"/>
                    </a:lnTo>
                    <a:lnTo>
                      <a:pt x="57" y="292"/>
                    </a:lnTo>
                    <a:lnTo>
                      <a:pt x="56" y="290"/>
                    </a:lnTo>
                    <a:lnTo>
                      <a:pt x="54" y="287"/>
                    </a:lnTo>
                    <a:lnTo>
                      <a:pt x="53" y="285"/>
                    </a:lnTo>
                    <a:lnTo>
                      <a:pt x="51" y="282"/>
                    </a:lnTo>
                    <a:lnTo>
                      <a:pt x="49" y="279"/>
                    </a:lnTo>
                    <a:lnTo>
                      <a:pt x="48" y="278"/>
                    </a:lnTo>
                    <a:lnTo>
                      <a:pt x="47" y="275"/>
                    </a:lnTo>
                    <a:lnTo>
                      <a:pt x="47" y="273"/>
                    </a:lnTo>
                    <a:lnTo>
                      <a:pt x="46" y="271"/>
                    </a:lnTo>
                    <a:lnTo>
                      <a:pt x="46" y="270"/>
                    </a:lnTo>
                    <a:lnTo>
                      <a:pt x="46" y="268"/>
                    </a:lnTo>
                    <a:lnTo>
                      <a:pt x="47" y="266"/>
                    </a:lnTo>
                    <a:lnTo>
                      <a:pt x="47" y="265"/>
                    </a:lnTo>
                    <a:lnTo>
                      <a:pt x="47" y="264"/>
                    </a:lnTo>
                    <a:lnTo>
                      <a:pt x="46" y="263"/>
                    </a:lnTo>
                    <a:lnTo>
                      <a:pt x="45" y="262"/>
                    </a:lnTo>
                    <a:lnTo>
                      <a:pt x="44" y="261"/>
                    </a:lnTo>
                    <a:lnTo>
                      <a:pt x="43" y="259"/>
                    </a:lnTo>
                    <a:lnTo>
                      <a:pt x="43" y="258"/>
                    </a:lnTo>
                    <a:lnTo>
                      <a:pt x="43" y="257"/>
                    </a:lnTo>
                    <a:lnTo>
                      <a:pt x="43" y="255"/>
                    </a:lnTo>
                    <a:lnTo>
                      <a:pt x="41" y="253"/>
                    </a:lnTo>
                    <a:lnTo>
                      <a:pt x="38" y="252"/>
                    </a:lnTo>
                    <a:lnTo>
                      <a:pt x="37" y="253"/>
                    </a:lnTo>
                    <a:lnTo>
                      <a:pt x="34" y="252"/>
                    </a:lnTo>
                    <a:lnTo>
                      <a:pt x="33" y="252"/>
                    </a:lnTo>
                    <a:lnTo>
                      <a:pt x="32" y="251"/>
                    </a:lnTo>
                    <a:lnTo>
                      <a:pt x="31" y="251"/>
                    </a:lnTo>
                    <a:lnTo>
                      <a:pt x="30" y="250"/>
                    </a:lnTo>
                    <a:lnTo>
                      <a:pt x="18" y="250"/>
                    </a:lnTo>
                    <a:lnTo>
                      <a:pt x="17" y="249"/>
                    </a:lnTo>
                    <a:lnTo>
                      <a:pt x="17" y="248"/>
                    </a:lnTo>
                    <a:lnTo>
                      <a:pt x="17" y="246"/>
                    </a:lnTo>
                    <a:lnTo>
                      <a:pt x="16" y="244"/>
                    </a:lnTo>
                    <a:lnTo>
                      <a:pt x="16" y="243"/>
                    </a:lnTo>
                    <a:lnTo>
                      <a:pt x="15" y="242"/>
                    </a:lnTo>
                    <a:lnTo>
                      <a:pt x="14" y="242"/>
                    </a:lnTo>
                    <a:lnTo>
                      <a:pt x="13" y="242"/>
                    </a:lnTo>
                    <a:lnTo>
                      <a:pt x="12" y="241"/>
                    </a:lnTo>
                    <a:lnTo>
                      <a:pt x="11" y="240"/>
                    </a:lnTo>
                    <a:lnTo>
                      <a:pt x="10" y="238"/>
                    </a:lnTo>
                    <a:lnTo>
                      <a:pt x="10" y="236"/>
                    </a:lnTo>
                    <a:lnTo>
                      <a:pt x="8" y="234"/>
                    </a:lnTo>
                    <a:lnTo>
                      <a:pt x="6" y="234"/>
                    </a:lnTo>
                    <a:lnTo>
                      <a:pt x="4" y="234"/>
                    </a:lnTo>
                    <a:lnTo>
                      <a:pt x="1" y="234"/>
                    </a:lnTo>
                    <a:lnTo>
                      <a:pt x="1" y="232"/>
                    </a:lnTo>
                    <a:lnTo>
                      <a:pt x="0" y="231"/>
                    </a:lnTo>
                    <a:lnTo>
                      <a:pt x="0" y="229"/>
                    </a:lnTo>
                    <a:lnTo>
                      <a:pt x="0" y="227"/>
                    </a:lnTo>
                    <a:lnTo>
                      <a:pt x="0" y="225"/>
                    </a:lnTo>
                    <a:lnTo>
                      <a:pt x="0" y="223"/>
                    </a:lnTo>
                    <a:lnTo>
                      <a:pt x="0" y="222"/>
                    </a:lnTo>
                    <a:lnTo>
                      <a:pt x="0" y="220"/>
                    </a:lnTo>
                    <a:lnTo>
                      <a:pt x="8" y="219"/>
                    </a:lnTo>
                    <a:lnTo>
                      <a:pt x="15" y="218"/>
                    </a:lnTo>
                    <a:lnTo>
                      <a:pt x="21" y="217"/>
                    </a:lnTo>
                    <a:lnTo>
                      <a:pt x="28" y="216"/>
                    </a:lnTo>
                    <a:lnTo>
                      <a:pt x="34" y="214"/>
                    </a:lnTo>
                    <a:lnTo>
                      <a:pt x="38" y="213"/>
                    </a:lnTo>
                    <a:lnTo>
                      <a:pt x="44" y="211"/>
                    </a:lnTo>
                    <a:lnTo>
                      <a:pt x="50" y="209"/>
                    </a:lnTo>
                    <a:lnTo>
                      <a:pt x="55" y="208"/>
                    </a:lnTo>
                    <a:lnTo>
                      <a:pt x="60" y="206"/>
                    </a:lnTo>
                    <a:lnTo>
                      <a:pt x="66" y="204"/>
                    </a:lnTo>
                    <a:lnTo>
                      <a:pt x="71" y="203"/>
                    </a:lnTo>
                    <a:lnTo>
                      <a:pt x="77" y="202"/>
                    </a:lnTo>
                    <a:lnTo>
                      <a:pt x="82" y="202"/>
                    </a:lnTo>
                    <a:lnTo>
                      <a:pt x="87" y="201"/>
                    </a:lnTo>
                    <a:lnTo>
                      <a:pt x="93" y="201"/>
                    </a:lnTo>
                    <a:lnTo>
                      <a:pt x="95" y="199"/>
                    </a:lnTo>
                    <a:lnTo>
                      <a:pt x="97" y="196"/>
                    </a:lnTo>
                    <a:lnTo>
                      <a:pt x="98" y="194"/>
                    </a:lnTo>
                    <a:lnTo>
                      <a:pt x="101" y="193"/>
                    </a:lnTo>
                    <a:lnTo>
                      <a:pt x="102" y="193"/>
                    </a:lnTo>
                    <a:lnTo>
                      <a:pt x="103" y="193"/>
                    </a:lnTo>
                    <a:lnTo>
                      <a:pt x="104" y="193"/>
                    </a:lnTo>
                    <a:lnTo>
                      <a:pt x="105" y="192"/>
                    </a:lnTo>
                    <a:lnTo>
                      <a:pt x="116" y="209"/>
                    </a:lnTo>
                    <a:lnTo>
                      <a:pt x="142" y="209"/>
                    </a:lnTo>
                    <a:lnTo>
                      <a:pt x="144" y="207"/>
                    </a:lnTo>
                    <a:lnTo>
                      <a:pt x="145" y="204"/>
                    </a:lnTo>
                    <a:lnTo>
                      <a:pt x="147" y="202"/>
                    </a:lnTo>
                    <a:lnTo>
                      <a:pt x="148" y="199"/>
                    </a:lnTo>
                    <a:lnTo>
                      <a:pt x="149" y="196"/>
                    </a:lnTo>
                    <a:lnTo>
                      <a:pt x="149" y="193"/>
                    </a:lnTo>
                    <a:lnTo>
                      <a:pt x="149" y="189"/>
                    </a:lnTo>
                    <a:lnTo>
                      <a:pt x="148" y="187"/>
                    </a:lnTo>
                    <a:lnTo>
                      <a:pt x="146" y="186"/>
                    </a:lnTo>
                    <a:lnTo>
                      <a:pt x="144" y="185"/>
                    </a:lnTo>
                    <a:lnTo>
                      <a:pt x="141" y="183"/>
                    </a:lnTo>
                    <a:lnTo>
                      <a:pt x="139" y="180"/>
                    </a:lnTo>
                    <a:lnTo>
                      <a:pt x="140" y="177"/>
                    </a:lnTo>
                    <a:lnTo>
                      <a:pt x="141" y="175"/>
                    </a:lnTo>
                    <a:lnTo>
                      <a:pt x="143" y="174"/>
                    </a:lnTo>
                    <a:lnTo>
                      <a:pt x="145" y="173"/>
                    </a:lnTo>
                    <a:lnTo>
                      <a:pt x="152" y="170"/>
                    </a:lnTo>
                    <a:lnTo>
                      <a:pt x="168" y="174"/>
                    </a:lnTo>
                    <a:lnTo>
                      <a:pt x="174" y="170"/>
                    </a:lnTo>
                    <a:lnTo>
                      <a:pt x="174" y="164"/>
                    </a:lnTo>
                    <a:lnTo>
                      <a:pt x="175" y="157"/>
                    </a:lnTo>
                    <a:lnTo>
                      <a:pt x="175" y="151"/>
                    </a:lnTo>
                    <a:lnTo>
                      <a:pt x="175" y="144"/>
                    </a:lnTo>
                    <a:lnTo>
                      <a:pt x="175" y="138"/>
                    </a:lnTo>
                    <a:lnTo>
                      <a:pt x="174" y="131"/>
                    </a:lnTo>
                    <a:lnTo>
                      <a:pt x="172" y="125"/>
                    </a:lnTo>
                    <a:lnTo>
                      <a:pt x="170" y="118"/>
                    </a:lnTo>
                    <a:lnTo>
                      <a:pt x="169" y="118"/>
                    </a:lnTo>
                    <a:lnTo>
                      <a:pt x="168" y="117"/>
                    </a:lnTo>
                    <a:lnTo>
                      <a:pt x="166" y="117"/>
                    </a:lnTo>
                    <a:lnTo>
                      <a:pt x="165" y="116"/>
                    </a:lnTo>
                    <a:lnTo>
                      <a:pt x="165" y="111"/>
                    </a:lnTo>
                    <a:lnTo>
                      <a:pt x="165" y="105"/>
                    </a:lnTo>
                    <a:lnTo>
                      <a:pt x="165" y="99"/>
                    </a:lnTo>
                    <a:lnTo>
                      <a:pt x="164" y="93"/>
                    </a:lnTo>
                    <a:lnTo>
                      <a:pt x="164" y="88"/>
                    </a:lnTo>
                    <a:lnTo>
                      <a:pt x="162" y="82"/>
                    </a:lnTo>
                    <a:lnTo>
                      <a:pt x="158" y="78"/>
                    </a:lnTo>
                    <a:lnTo>
                      <a:pt x="153" y="74"/>
                    </a:lnTo>
                    <a:lnTo>
                      <a:pt x="144" y="73"/>
                    </a:lnTo>
                    <a:lnTo>
                      <a:pt x="142" y="68"/>
                    </a:lnTo>
                    <a:lnTo>
                      <a:pt x="143" y="65"/>
                    </a:lnTo>
                    <a:lnTo>
                      <a:pt x="144" y="62"/>
                    </a:lnTo>
                    <a:lnTo>
                      <a:pt x="145" y="60"/>
                    </a:lnTo>
                    <a:lnTo>
                      <a:pt x="146" y="57"/>
                    </a:lnTo>
                    <a:lnTo>
                      <a:pt x="147" y="53"/>
                    </a:lnTo>
                    <a:lnTo>
                      <a:pt x="147" y="50"/>
                    </a:lnTo>
                    <a:lnTo>
                      <a:pt x="146" y="47"/>
                    </a:lnTo>
                    <a:lnTo>
                      <a:pt x="145" y="44"/>
                    </a:lnTo>
                    <a:lnTo>
                      <a:pt x="144" y="43"/>
                    </a:lnTo>
                    <a:lnTo>
                      <a:pt x="142" y="43"/>
                    </a:lnTo>
                    <a:lnTo>
                      <a:pt x="139" y="42"/>
                    </a:lnTo>
                    <a:lnTo>
                      <a:pt x="137" y="42"/>
                    </a:lnTo>
                    <a:lnTo>
                      <a:pt x="136" y="43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5" y="48"/>
                    </a:lnTo>
                    <a:lnTo>
                      <a:pt x="133" y="48"/>
                    </a:lnTo>
                    <a:lnTo>
                      <a:pt x="130" y="48"/>
                    </a:lnTo>
                    <a:lnTo>
                      <a:pt x="128" y="47"/>
                    </a:lnTo>
                    <a:lnTo>
                      <a:pt x="126" y="45"/>
                    </a:lnTo>
                    <a:lnTo>
                      <a:pt x="125" y="43"/>
                    </a:lnTo>
                    <a:lnTo>
                      <a:pt x="125" y="41"/>
                    </a:lnTo>
                    <a:lnTo>
                      <a:pt x="125" y="38"/>
                    </a:lnTo>
                    <a:lnTo>
                      <a:pt x="126" y="37"/>
                    </a:lnTo>
                    <a:lnTo>
                      <a:pt x="129" y="34"/>
                    </a:lnTo>
                    <a:lnTo>
                      <a:pt x="133" y="31"/>
                    </a:lnTo>
                    <a:lnTo>
                      <a:pt x="138" y="27"/>
                    </a:lnTo>
                    <a:lnTo>
                      <a:pt x="143" y="23"/>
                    </a:lnTo>
                    <a:lnTo>
                      <a:pt x="147" y="19"/>
                    </a:lnTo>
                    <a:lnTo>
                      <a:pt x="152" y="17"/>
                    </a:lnTo>
                    <a:lnTo>
                      <a:pt x="156" y="14"/>
                    </a:lnTo>
                    <a:lnTo>
                      <a:pt x="160" y="13"/>
                    </a:lnTo>
                    <a:lnTo>
                      <a:pt x="163" y="12"/>
                    </a:lnTo>
                    <a:lnTo>
                      <a:pt x="165" y="11"/>
                    </a:lnTo>
                    <a:lnTo>
                      <a:pt x="165" y="9"/>
                    </a:lnTo>
                    <a:lnTo>
                      <a:pt x="169" y="8"/>
                    </a:lnTo>
                    <a:lnTo>
                      <a:pt x="172" y="7"/>
                    </a:lnTo>
                    <a:lnTo>
                      <a:pt x="175" y="6"/>
                    </a:lnTo>
                    <a:lnTo>
                      <a:pt x="178" y="5"/>
                    </a:lnTo>
                    <a:lnTo>
                      <a:pt x="181" y="5"/>
                    </a:lnTo>
                    <a:lnTo>
                      <a:pt x="183" y="4"/>
                    </a:lnTo>
                    <a:lnTo>
                      <a:pt x="186" y="4"/>
                    </a:lnTo>
                    <a:lnTo>
                      <a:pt x="190" y="4"/>
                    </a:lnTo>
                    <a:lnTo>
                      <a:pt x="192" y="4"/>
                    </a:lnTo>
                    <a:lnTo>
                      <a:pt x="197" y="4"/>
                    </a:lnTo>
                    <a:lnTo>
                      <a:pt x="202" y="4"/>
                    </a:lnTo>
                    <a:lnTo>
                      <a:pt x="209" y="4"/>
                    </a:lnTo>
                    <a:lnTo>
                      <a:pt x="215" y="4"/>
                    </a:lnTo>
                    <a:lnTo>
                      <a:pt x="221" y="5"/>
                    </a:lnTo>
                    <a:lnTo>
                      <a:pt x="226" y="5"/>
                    </a:lnTo>
                    <a:lnTo>
                      <a:pt x="230" y="6"/>
                    </a:lnTo>
                    <a:lnTo>
                      <a:pt x="235" y="6"/>
                    </a:lnTo>
                    <a:lnTo>
                      <a:pt x="243" y="5"/>
                    </a:lnTo>
                    <a:lnTo>
                      <a:pt x="251" y="4"/>
                    </a:lnTo>
                    <a:lnTo>
                      <a:pt x="260" y="3"/>
                    </a:lnTo>
                    <a:lnTo>
                      <a:pt x="269" y="1"/>
                    </a:lnTo>
                    <a:lnTo>
                      <a:pt x="278" y="0"/>
                    </a:lnTo>
                    <a:lnTo>
                      <a:pt x="285" y="0"/>
                    </a:lnTo>
                    <a:lnTo>
                      <a:pt x="290" y="0"/>
                    </a:lnTo>
                    <a:lnTo>
                      <a:pt x="338" y="6"/>
                    </a:lnTo>
                    <a:lnTo>
                      <a:pt x="341" y="7"/>
                    </a:lnTo>
                    <a:lnTo>
                      <a:pt x="345" y="9"/>
                    </a:lnTo>
                    <a:lnTo>
                      <a:pt x="349" y="12"/>
                    </a:lnTo>
                    <a:lnTo>
                      <a:pt x="351" y="13"/>
                    </a:lnTo>
                    <a:lnTo>
                      <a:pt x="356" y="17"/>
                    </a:lnTo>
                    <a:lnTo>
                      <a:pt x="361" y="18"/>
                    </a:lnTo>
                    <a:lnTo>
                      <a:pt x="365" y="18"/>
                    </a:lnTo>
                    <a:lnTo>
                      <a:pt x="370" y="16"/>
                    </a:lnTo>
                    <a:lnTo>
                      <a:pt x="375" y="16"/>
                    </a:lnTo>
                    <a:lnTo>
                      <a:pt x="381" y="17"/>
                    </a:lnTo>
                    <a:lnTo>
                      <a:pt x="387" y="20"/>
                    </a:lnTo>
                    <a:lnTo>
                      <a:pt x="395" y="26"/>
                    </a:lnTo>
                    <a:lnTo>
                      <a:pt x="401" y="31"/>
                    </a:lnTo>
                    <a:lnTo>
                      <a:pt x="406" y="35"/>
                    </a:lnTo>
                    <a:lnTo>
                      <a:pt x="410" y="38"/>
                    </a:lnTo>
                    <a:lnTo>
                      <a:pt x="414" y="39"/>
                    </a:lnTo>
                    <a:lnTo>
                      <a:pt x="418" y="40"/>
                    </a:lnTo>
                    <a:lnTo>
                      <a:pt x="422" y="40"/>
                    </a:lnTo>
                    <a:lnTo>
                      <a:pt x="427" y="38"/>
                    </a:lnTo>
                    <a:lnTo>
                      <a:pt x="433" y="36"/>
                    </a:lnTo>
                    <a:lnTo>
                      <a:pt x="435" y="38"/>
                    </a:lnTo>
                    <a:lnTo>
                      <a:pt x="436" y="41"/>
                    </a:lnTo>
                    <a:lnTo>
                      <a:pt x="437" y="46"/>
                    </a:lnTo>
                    <a:lnTo>
                      <a:pt x="438" y="51"/>
                    </a:lnTo>
                    <a:lnTo>
                      <a:pt x="440" y="57"/>
                    </a:lnTo>
                    <a:lnTo>
                      <a:pt x="441" y="62"/>
                    </a:lnTo>
                    <a:lnTo>
                      <a:pt x="442" y="67"/>
                    </a:lnTo>
                    <a:lnTo>
                      <a:pt x="442" y="71"/>
                    </a:lnTo>
                    <a:lnTo>
                      <a:pt x="443" y="76"/>
                    </a:lnTo>
                    <a:lnTo>
                      <a:pt x="444" y="80"/>
                    </a:lnTo>
                    <a:lnTo>
                      <a:pt x="443" y="84"/>
                    </a:lnTo>
                    <a:lnTo>
                      <a:pt x="442" y="88"/>
                    </a:lnTo>
                    <a:lnTo>
                      <a:pt x="441" y="92"/>
                    </a:lnTo>
                    <a:lnTo>
                      <a:pt x="440" y="95"/>
                    </a:lnTo>
                    <a:lnTo>
                      <a:pt x="438" y="99"/>
                    </a:lnTo>
                    <a:lnTo>
                      <a:pt x="437" y="102"/>
                    </a:lnTo>
                    <a:lnTo>
                      <a:pt x="436" y="105"/>
                    </a:lnTo>
                    <a:lnTo>
                      <a:pt x="434" y="108"/>
                    </a:lnTo>
                    <a:lnTo>
                      <a:pt x="433" y="112"/>
                    </a:lnTo>
                    <a:lnTo>
                      <a:pt x="431" y="114"/>
                    </a:lnTo>
                    <a:lnTo>
                      <a:pt x="429" y="118"/>
                    </a:lnTo>
                    <a:lnTo>
                      <a:pt x="428" y="121"/>
                    </a:lnTo>
                    <a:lnTo>
                      <a:pt x="426" y="124"/>
                    </a:lnTo>
                    <a:lnTo>
                      <a:pt x="425" y="127"/>
                    </a:lnTo>
                    <a:lnTo>
                      <a:pt x="422" y="135"/>
                    </a:lnTo>
                    <a:lnTo>
                      <a:pt x="418" y="143"/>
                    </a:lnTo>
                    <a:lnTo>
                      <a:pt x="417" y="152"/>
                    </a:lnTo>
                    <a:lnTo>
                      <a:pt x="416" y="160"/>
                    </a:lnTo>
                    <a:lnTo>
                      <a:pt x="416" y="168"/>
                    </a:lnTo>
                    <a:lnTo>
                      <a:pt x="416" y="177"/>
                    </a:lnTo>
                    <a:lnTo>
                      <a:pt x="418" y="185"/>
                    </a:lnTo>
                    <a:lnTo>
                      <a:pt x="420" y="193"/>
                    </a:lnTo>
                    <a:lnTo>
                      <a:pt x="422" y="197"/>
                    </a:lnTo>
                    <a:lnTo>
                      <a:pt x="423" y="201"/>
                    </a:lnTo>
                    <a:lnTo>
                      <a:pt x="424" y="205"/>
                    </a:lnTo>
                    <a:lnTo>
                      <a:pt x="424" y="209"/>
                    </a:lnTo>
                    <a:lnTo>
                      <a:pt x="424" y="214"/>
                    </a:lnTo>
                    <a:lnTo>
                      <a:pt x="424" y="218"/>
                    </a:lnTo>
                    <a:lnTo>
                      <a:pt x="423" y="223"/>
                    </a:lnTo>
                    <a:lnTo>
                      <a:pt x="423" y="227"/>
                    </a:lnTo>
                    <a:lnTo>
                      <a:pt x="423" y="231"/>
                    </a:lnTo>
                    <a:lnTo>
                      <a:pt x="422" y="234"/>
                    </a:lnTo>
                    <a:lnTo>
                      <a:pt x="421" y="237"/>
                    </a:lnTo>
                    <a:lnTo>
                      <a:pt x="419" y="241"/>
                    </a:lnTo>
                    <a:lnTo>
                      <a:pt x="417" y="245"/>
                    </a:lnTo>
                    <a:lnTo>
                      <a:pt x="414" y="249"/>
                    </a:lnTo>
                    <a:lnTo>
                      <a:pt x="411" y="253"/>
                    </a:lnTo>
                    <a:lnTo>
                      <a:pt x="409" y="258"/>
                    </a:lnTo>
                    <a:lnTo>
                      <a:pt x="407" y="262"/>
                    </a:lnTo>
                    <a:lnTo>
                      <a:pt x="404" y="265"/>
                    </a:lnTo>
                    <a:lnTo>
                      <a:pt x="401" y="270"/>
                    </a:lnTo>
                    <a:lnTo>
                      <a:pt x="398" y="274"/>
                    </a:lnTo>
                    <a:lnTo>
                      <a:pt x="395" y="278"/>
                    </a:lnTo>
                    <a:lnTo>
                      <a:pt x="394" y="283"/>
                    </a:lnTo>
                    <a:lnTo>
                      <a:pt x="393" y="288"/>
                    </a:lnTo>
                    <a:lnTo>
                      <a:pt x="393" y="292"/>
                    </a:lnTo>
                    <a:lnTo>
                      <a:pt x="393" y="297"/>
                    </a:lnTo>
                    <a:lnTo>
                      <a:pt x="393" y="302"/>
                    </a:lnTo>
                    <a:lnTo>
                      <a:pt x="393" y="307"/>
                    </a:lnTo>
                    <a:lnTo>
                      <a:pt x="393" y="312"/>
                    </a:lnTo>
                    <a:lnTo>
                      <a:pt x="394" y="317"/>
                    </a:lnTo>
                    <a:lnTo>
                      <a:pt x="397" y="321"/>
                    </a:lnTo>
                    <a:lnTo>
                      <a:pt x="401" y="327"/>
                    </a:lnTo>
                    <a:lnTo>
                      <a:pt x="405" y="332"/>
                    </a:lnTo>
                    <a:lnTo>
                      <a:pt x="408" y="337"/>
                    </a:lnTo>
                    <a:lnTo>
                      <a:pt x="412" y="341"/>
                    </a:lnTo>
                    <a:lnTo>
                      <a:pt x="415" y="345"/>
                    </a:lnTo>
                    <a:lnTo>
                      <a:pt x="417" y="346"/>
                    </a:lnTo>
                  </a:path>
                </a:pathLst>
              </a:custGeom>
              <a:solidFill>
                <a:srgbClr val="AFDE21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00">
                <a:extLst>
                  <a:ext uri="{FF2B5EF4-FFF2-40B4-BE49-F238E27FC236}">
                    <a16:creationId xmlns:a16="http://schemas.microsoft.com/office/drawing/2014/main" id="{8231AD47-239F-794D-A588-23913E73F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901" y="3043231"/>
                <a:ext cx="215785" cy="218569"/>
              </a:xfrm>
              <a:custGeom>
                <a:avLst/>
                <a:gdLst>
                  <a:gd name="T0" fmla="*/ 2147483647 w 155"/>
                  <a:gd name="T1" fmla="*/ 0 h 157"/>
                  <a:gd name="T2" fmla="*/ 2147483647 w 155"/>
                  <a:gd name="T3" fmla="*/ 2147483647 h 157"/>
                  <a:gd name="T4" fmla="*/ 2147483647 w 155"/>
                  <a:gd name="T5" fmla="*/ 2147483647 h 157"/>
                  <a:gd name="T6" fmla="*/ 2147483647 w 155"/>
                  <a:gd name="T7" fmla="*/ 2147483647 h 157"/>
                  <a:gd name="T8" fmla="*/ 2147483647 w 155"/>
                  <a:gd name="T9" fmla="*/ 2147483647 h 157"/>
                  <a:gd name="T10" fmla="*/ 2147483647 w 155"/>
                  <a:gd name="T11" fmla="*/ 2147483647 h 157"/>
                  <a:gd name="T12" fmla="*/ 2147483647 w 155"/>
                  <a:gd name="T13" fmla="*/ 2147483647 h 157"/>
                  <a:gd name="T14" fmla="*/ 2147483647 w 155"/>
                  <a:gd name="T15" fmla="*/ 2147483647 h 157"/>
                  <a:gd name="T16" fmla="*/ 2147483647 w 155"/>
                  <a:gd name="T17" fmla="*/ 2147483647 h 157"/>
                  <a:gd name="T18" fmla="*/ 2147483647 w 155"/>
                  <a:gd name="T19" fmla="*/ 2147483647 h 157"/>
                  <a:gd name="T20" fmla="*/ 2147483647 w 155"/>
                  <a:gd name="T21" fmla="*/ 2147483647 h 157"/>
                  <a:gd name="T22" fmla="*/ 2147483647 w 155"/>
                  <a:gd name="T23" fmla="*/ 2147483647 h 157"/>
                  <a:gd name="T24" fmla="*/ 2147483647 w 155"/>
                  <a:gd name="T25" fmla="*/ 2147483647 h 157"/>
                  <a:gd name="T26" fmla="*/ 2147483647 w 155"/>
                  <a:gd name="T27" fmla="*/ 2147483647 h 157"/>
                  <a:gd name="T28" fmla="*/ 2147483647 w 155"/>
                  <a:gd name="T29" fmla="*/ 2147483647 h 157"/>
                  <a:gd name="T30" fmla="*/ 2147483647 w 155"/>
                  <a:gd name="T31" fmla="*/ 2147483647 h 157"/>
                  <a:gd name="T32" fmla="*/ 2147483647 w 155"/>
                  <a:gd name="T33" fmla="*/ 2147483647 h 157"/>
                  <a:gd name="T34" fmla="*/ 2147483647 w 155"/>
                  <a:gd name="T35" fmla="*/ 2147483647 h 157"/>
                  <a:gd name="T36" fmla="*/ 2147483647 w 155"/>
                  <a:gd name="T37" fmla="*/ 2147483647 h 157"/>
                  <a:gd name="T38" fmla="*/ 2147483647 w 155"/>
                  <a:gd name="T39" fmla="*/ 2147483647 h 157"/>
                  <a:gd name="T40" fmla="*/ 2147483647 w 155"/>
                  <a:gd name="T41" fmla="*/ 2147483647 h 157"/>
                  <a:gd name="T42" fmla="*/ 2147483647 w 155"/>
                  <a:gd name="T43" fmla="*/ 2147483647 h 157"/>
                  <a:gd name="T44" fmla="*/ 2147483647 w 155"/>
                  <a:gd name="T45" fmla="*/ 2147483647 h 157"/>
                  <a:gd name="T46" fmla="*/ 2147483647 w 155"/>
                  <a:gd name="T47" fmla="*/ 2147483647 h 157"/>
                  <a:gd name="T48" fmla="*/ 0 w 155"/>
                  <a:gd name="T49" fmla="*/ 2147483647 h 157"/>
                  <a:gd name="T50" fmla="*/ 2147483647 w 155"/>
                  <a:gd name="T51" fmla="*/ 2147483647 h 157"/>
                  <a:gd name="T52" fmla="*/ 2147483647 w 155"/>
                  <a:gd name="T53" fmla="*/ 2147483647 h 157"/>
                  <a:gd name="T54" fmla="*/ 2147483647 w 155"/>
                  <a:gd name="T55" fmla="*/ 2147483647 h 157"/>
                  <a:gd name="T56" fmla="*/ 2147483647 w 155"/>
                  <a:gd name="T57" fmla="*/ 2147483647 h 157"/>
                  <a:gd name="T58" fmla="*/ 2147483647 w 155"/>
                  <a:gd name="T59" fmla="*/ 2147483647 h 157"/>
                  <a:gd name="T60" fmla="*/ 2147483647 w 155"/>
                  <a:gd name="T61" fmla="*/ 2147483647 h 157"/>
                  <a:gd name="T62" fmla="*/ 2147483647 w 155"/>
                  <a:gd name="T63" fmla="*/ 2147483647 h 157"/>
                  <a:gd name="T64" fmla="*/ 2147483647 w 155"/>
                  <a:gd name="T65" fmla="*/ 2147483647 h 157"/>
                  <a:gd name="T66" fmla="*/ 2147483647 w 155"/>
                  <a:gd name="T67" fmla="*/ 2147483647 h 157"/>
                  <a:gd name="T68" fmla="*/ 2147483647 w 155"/>
                  <a:gd name="T69" fmla="*/ 2147483647 h 157"/>
                  <a:gd name="T70" fmla="*/ 2147483647 w 155"/>
                  <a:gd name="T71" fmla="*/ 0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5"/>
                  <a:gd name="T109" fmla="*/ 0 h 157"/>
                  <a:gd name="T110" fmla="*/ 155 w 155"/>
                  <a:gd name="T111" fmla="*/ 157 h 15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5" h="157">
                    <a:moveTo>
                      <a:pt x="123" y="0"/>
                    </a:moveTo>
                    <a:lnTo>
                      <a:pt x="127" y="0"/>
                    </a:lnTo>
                    <a:lnTo>
                      <a:pt x="130" y="1"/>
                    </a:lnTo>
                    <a:lnTo>
                      <a:pt x="133" y="2"/>
                    </a:lnTo>
                    <a:lnTo>
                      <a:pt x="136" y="5"/>
                    </a:lnTo>
                    <a:lnTo>
                      <a:pt x="139" y="14"/>
                    </a:lnTo>
                    <a:lnTo>
                      <a:pt x="141" y="23"/>
                    </a:lnTo>
                    <a:lnTo>
                      <a:pt x="141" y="33"/>
                    </a:lnTo>
                    <a:lnTo>
                      <a:pt x="141" y="42"/>
                    </a:lnTo>
                    <a:lnTo>
                      <a:pt x="142" y="52"/>
                    </a:lnTo>
                    <a:lnTo>
                      <a:pt x="145" y="61"/>
                    </a:lnTo>
                    <a:lnTo>
                      <a:pt x="148" y="68"/>
                    </a:lnTo>
                    <a:lnTo>
                      <a:pt x="154" y="75"/>
                    </a:lnTo>
                    <a:lnTo>
                      <a:pt x="137" y="142"/>
                    </a:lnTo>
                    <a:lnTo>
                      <a:pt x="130" y="143"/>
                    </a:lnTo>
                    <a:lnTo>
                      <a:pt x="122" y="143"/>
                    </a:lnTo>
                    <a:lnTo>
                      <a:pt x="115" y="144"/>
                    </a:lnTo>
                    <a:lnTo>
                      <a:pt x="106" y="145"/>
                    </a:lnTo>
                    <a:lnTo>
                      <a:pt x="98" y="147"/>
                    </a:lnTo>
                    <a:lnTo>
                      <a:pt x="90" y="147"/>
                    </a:lnTo>
                    <a:lnTo>
                      <a:pt x="82" y="148"/>
                    </a:lnTo>
                    <a:lnTo>
                      <a:pt x="73" y="148"/>
                    </a:lnTo>
                    <a:lnTo>
                      <a:pt x="68" y="148"/>
                    </a:lnTo>
                    <a:lnTo>
                      <a:pt x="64" y="148"/>
                    </a:lnTo>
                    <a:lnTo>
                      <a:pt x="59" y="149"/>
                    </a:lnTo>
                    <a:lnTo>
                      <a:pt x="54" y="150"/>
                    </a:lnTo>
                    <a:lnTo>
                      <a:pt x="49" y="151"/>
                    </a:lnTo>
                    <a:lnTo>
                      <a:pt x="44" y="152"/>
                    </a:lnTo>
                    <a:lnTo>
                      <a:pt x="40" y="154"/>
                    </a:lnTo>
                    <a:lnTo>
                      <a:pt x="36" y="156"/>
                    </a:lnTo>
                    <a:lnTo>
                      <a:pt x="32" y="150"/>
                    </a:lnTo>
                    <a:lnTo>
                      <a:pt x="29" y="144"/>
                    </a:lnTo>
                    <a:lnTo>
                      <a:pt x="27" y="140"/>
                    </a:lnTo>
                    <a:lnTo>
                      <a:pt x="25" y="134"/>
                    </a:lnTo>
                    <a:lnTo>
                      <a:pt x="23" y="129"/>
                    </a:lnTo>
                    <a:lnTo>
                      <a:pt x="20" y="123"/>
                    </a:lnTo>
                    <a:lnTo>
                      <a:pt x="18" y="118"/>
                    </a:lnTo>
                    <a:lnTo>
                      <a:pt x="16" y="113"/>
                    </a:lnTo>
                    <a:lnTo>
                      <a:pt x="14" y="108"/>
                    </a:lnTo>
                    <a:lnTo>
                      <a:pt x="13" y="103"/>
                    </a:lnTo>
                    <a:lnTo>
                      <a:pt x="11" y="97"/>
                    </a:lnTo>
                    <a:lnTo>
                      <a:pt x="9" y="91"/>
                    </a:lnTo>
                    <a:lnTo>
                      <a:pt x="8" y="86"/>
                    </a:lnTo>
                    <a:lnTo>
                      <a:pt x="7" y="81"/>
                    </a:lnTo>
                    <a:lnTo>
                      <a:pt x="6" y="75"/>
                    </a:lnTo>
                    <a:lnTo>
                      <a:pt x="6" y="68"/>
                    </a:lnTo>
                    <a:lnTo>
                      <a:pt x="6" y="63"/>
                    </a:lnTo>
                    <a:lnTo>
                      <a:pt x="2" y="57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1" y="39"/>
                    </a:lnTo>
                    <a:lnTo>
                      <a:pt x="2" y="33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6" y="14"/>
                    </a:lnTo>
                    <a:lnTo>
                      <a:pt x="13" y="13"/>
                    </a:lnTo>
                    <a:lnTo>
                      <a:pt x="19" y="12"/>
                    </a:lnTo>
                    <a:lnTo>
                      <a:pt x="26" y="11"/>
                    </a:lnTo>
                    <a:lnTo>
                      <a:pt x="35" y="11"/>
                    </a:lnTo>
                    <a:lnTo>
                      <a:pt x="41" y="12"/>
                    </a:lnTo>
                    <a:lnTo>
                      <a:pt x="49" y="13"/>
                    </a:lnTo>
                    <a:lnTo>
                      <a:pt x="57" y="13"/>
                    </a:lnTo>
                    <a:lnTo>
                      <a:pt x="64" y="13"/>
                    </a:lnTo>
                    <a:lnTo>
                      <a:pt x="72" y="14"/>
                    </a:lnTo>
                    <a:lnTo>
                      <a:pt x="80" y="14"/>
                    </a:lnTo>
                    <a:lnTo>
                      <a:pt x="88" y="14"/>
                    </a:lnTo>
                    <a:lnTo>
                      <a:pt x="95" y="13"/>
                    </a:lnTo>
                    <a:lnTo>
                      <a:pt x="102" y="12"/>
                    </a:lnTo>
                    <a:lnTo>
                      <a:pt x="110" y="9"/>
                    </a:lnTo>
                    <a:lnTo>
                      <a:pt x="116" y="5"/>
                    </a:lnTo>
                    <a:lnTo>
                      <a:pt x="122" y="0"/>
                    </a:lnTo>
                    <a:lnTo>
                      <a:pt x="12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03">
                <a:extLst>
                  <a:ext uri="{FF2B5EF4-FFF2-40B4-BE49-F238E27FC236}">
                    <a16:creationId xmlns:a16="http://schemas.microsoft.com/office/drawing/2014/main" id="{E4F9E64E-FEA3-8D40-891A-C1A9AA66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1511" y="3068288"/>
                <a:ext cx="236668" cy="416256"/>
              </a:xfrm>
              <a:custGeom>
                <a:avLst/>
                <a:gdLst>
                  <a:gd name="T0" fmla="*/ 2147483647 w 170"/>
                  <a:gd name="T1" fmla="*/ 2147483647 h 299"/>
                  <a:gd name="T2" fmla="*/ 2147483647 w 170"/>
                  <a:gd name="T3" fmla="*/ 2147483647 h 299"/>
                  <a:gd name="T4" fmla="*/ 2147483647 w 170"/>
                  <a:gd name="T5" fmla="*/ 2147483647 h 299"/>
                  <a:gd name="T6" fmla="*/ 2147483647 w 170"/>
                  <a:gd name="T7" fmla="*/ 2147483647 h 299"/>
                  <a:gd name="T8" fmla="*/ 2147483647 w 170"/>
                  <a:gd name="T9" fmla="*/ 2147483647 h 299"/>
                  <a:gd name="T10" fmla="*/ 2147483647 w 170"/>
                  <a:gd name="T11" fmla="*/ 2147483647 h 299"/>
                  <a:gd name="T12" fmla="*/ 2147483647 w 170"/>
                  <a:gd name="T13" fmla="*/ 2147483647 h 299"/>
                  <a:gd name="T14" fmla="*/ 2147483647 w 170"/>
                  <a:gd name="T15" fmla="*/ 2147483647 h 299"/>
                  <a:gd name="T16" fmla="*/ 2147483647 w 170"/>
                  <a:gd name="T17" fmla="*/ 2147483647 h 299"/>
                  <a:gd name="T18" fmla="*/ 2147483647 w 170"/>
                  <a:gd name="T19" fmla="*/ 2147483647 h 299"/>
                  <a:gd name="T20" fmla="*/ 2147483647 w 170"/>
                  <a:gd name="T21" fmla="*/ 2147483647 h 299"/>
                  <a:gd name="T22" fmla="*/ 2147483647 w 170"/>
                  <a:gd name="T23" fmla="*/ 2147483647 h 299"/>
                  <a:gd name="T24" fmla="*/ 2147483647 w 170"/>
                  <a:gd name="T25" fmla="*/ 2147483647 h 299"/>
                  <a:gd name="T26" fmla="*/ 2147483647 w 170"/>
                  <a:gd name="T27" fmla="*/ 2147483647 h 299"/>
                  <a:gd name="T28" fmla="*/ 2147483647 w 170"/>
                  <a:gd name="T29" fmla="*/ 2147483647 h 299"/>
                  <a:gd name="T30" fmla="*/ 2147483647 w 170"/>
                  <a:gd name="T31" fmla="*/ 2147483647 h 299"/>
                  <a:gd name="T32" fmla="*/ 2147483647 w 170"/>
                  <a:gd name="T33" fmla="*/ 2147483647 h 299"/>
                  <a:gd name="T34" fmla="*/ 2147483647 w 170"/>
                  <a:gd name="T35" fmla="*/ 2147483647 h 299"/>
                  <a:gd name="T36" fmla="*/ 2147483647 w 170"/>
                  <a:gd name="T37" fmla="*/ 2147483647 h 299"/>
                  <a:gd name="T38" fmla="*/ 2147483647 w 170"/>
                  <a:gd name="T39" fmla="*/ 2147483647 h 299"/>
                  <a:gd name="T40" fmla="*/ 2147483647 w 170"/>
                  <a:gd name="T41" fmla="*/ 2147483647 h 299"/>
                  <a:gd name="T42" fmla="*/ 2147483647 w 170"/>
                  <a:gd name="T43" fmla="*/ 2147483647 h 299"/>
                  <a:gd name="T44" fmla="*/ 2147483647 w 170"/>
                  <a:gd name="T45" fmla="*/ 2147483647 h 299"/>
                  <a:gd name="T46" fmla="*/ 2147483647 w 170"/>
                  <a:gd name="T47" fmla="*/ 2147483647 h 299"/>
                  <a:gd name="T48" fmla="*/ 2147483647 w 170"/>
                  <a:gd name="T49" fmla="*/ 2147483647 h 299"/>
                  <a:gd name="T50" fmla="*/ 2147483647 w 170"/>
                  <a:gd name="T51" fmla="*/ 2147483647 h 299"/>
                  <a:gd name="T52" fmla="*/ 2147483647 w 170"/>
                  <a:gd name="T53" fmla="*/ 2147483647 h 299"/>
                  <a:gd name="T54" fmla="*/ 2147483647 w 170"/>
                  <a:gd name="T55" fmla="*/ 2147483647 h 299"/>
                  <a:gd name="T56" fmla="*/ 2147483647 w 170"/>
                  <a:gd name="T57" fmla="*/ 2147483647 h 299"/>
                  <a:gd name="T58" fmla="*/ 2147483647 w 170"/>
                  <a:gd name="T59" fmla="*/ 2147483647 h 299"/>
                  <a:gd name="T60" fmla="*/ 2147483647 w 170"/>
                  <a:gd name="T61" fmla="*/ 2147483647 h 299"/>
                  <a:gd name="T62" fmla="*/ 2147483647 w 170"/>
                  <a:gd name="T63" fmla="*/ 2147483647 h 299"/>
                  <a:gd name="T64" fmla="*/ 2147483647 w 170"/>
                  <a:gd name="T65" fmla="*/ 2147483647 h 299"/>
                  <a:gd name="T66" fmla="*/ 2147483647 w 170"/>
                  <a:gd name="T67" fmla="*/ 2147483647 h 299"/>
                  <a:gd name="T68" fmla="*/ 2147483647 w 170"/>
                  <a:gd name="T69" fmla="*/ 2147483647 h 299"/>
                  <a:gd name="T70" fmla="*/ 2147483647 w 170"/>
                  <a:gd name="T71" fmla="*/ 2147483647 h 299"/>
                  <a:gd name="T72" fmla="*/ 2147483647 w 170"/>
                  <a:gd name="T73" fmla="*/ 2147483647 h 299"/>
                  <a:gd name="T74" fmla="*/ 2147483647 w 170"/>
                  <a:gd name="T75" fmla="*/ 2147483647 h 299"/>
                  <a:gd name="T76" fmla="*/ 2147483647 w 170"/>
                  <a:gd name="T77" fmla="*/ 2147483647 h 299"/>
                  <a:gd name="T78" fmla="*/ 2147483647 w 170"/>
                  <a:gd name="T79" fmla="*/ 2147483647 h 299"/>
                  <a:gd name="T80" fmla="*/ 2147483647 w 170"/>
                  <a:gd name="T81" fmla="*/ 2147483647 h 299"/>
                  <a:gd name="T82" fmla="*/ 0 w 170"/>
                  <a:gd name="T83" fmla="*/ 2147483647 h 299"/>
                  <a:gd name="T84" fmla="*/ 2147483647 w 170"/>
                  <a:gd name="T85" fmla="*/ 2147483647 h 299"/>
                  <a:gd name="T86" fmla="*/ 2147483647 w 170"/>
                  <a:gd name="T87" fmla="*/ 2147483647 h 299"/>
                  <a:gd name="T88" fmla="*/ 2147483647 w 170"/>
                  <a:gd name="T89" fmla="*/ 2147483647 h 299"/>
                  <a:gd name="T90" fmla="*/ 2147483647 w 170"/>
                  <a:gd name="T91" fmla="*/ 2147483647 h 299"/>
                  <a:gd name="T92" fmla="*/ 2147483647 w 170"/>
                  <a:gd name="T93" fmla="*/ 2147483647 h 299"/>
                  <a:gd name="T94" fmla="*/ 2147483647 w 170"/>
                  <a:gd name="T95" fmla="*/ 2147483647 h 299"/>
                  <a:gd name="T96" fmla="*/ 2147483647 w 170"/>
                  <a:gd name="T97" fmla="*/ 2147483647 h 299"/>
                  <a:gd name="T98" fmla="*/ 2147483647 w 170"/>
                  <a:gd name="T99" fmla="*/ 0 h 29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0"/>
                  <a:gd name="T151" fmla="*/ 0 h 299"/>
                  <a:gd name="T152" fmla="*/ 170 w 170"/>
                  <a:gd name="T153" fmla="*/ 299 h 29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0" h="299">
                    <a:moveTo>
                      <a:pt x="76" y="1"/>
                    </a:moveTo>
                    <a:lnTo>
                      <a:pt x="78" y="5"/>
                    </a:lnTo>
                    <a:lnTo>
                      <a:pt x="80" y="9"/>
                    </a:lnTo>
                    <a:lnTo>
                      <a:pt x="82" y="13"/>
                    </a:lnTo>
                    <a:lnTo>
                      <a:pt x="84" y="18"/>
                    </a:lnTo>
                    <a:lnTo>
                      <a:pt x="86" y="22"/>
                    </a:lnTo>
                    <a:lnTo>
                      <a:pt x="88" y="25"/>
                    </a:lnTo>
                    <a:lnTo>
                      <a:pt x="90" y="29"/>
                    </a:lnTo>
                    <a:lnTo>
                      <a:pt x="93" y="32"/>
                    </a:lnTo>
                    <a:lnTo>
                      <a:pt x="97" y="40"/>
                    </a:lnTo>
                    <a:lnTo>
                      <a:pt x="99" y="48"/>
                    </a:lnTo>
                    <a:lnTo>
                      <a:pt x="98" y="56"/>
                    </a:lnTo>
                    <a:lnTo>
                      <a:pt x="97" y="64"/>
                    </a:lnTo>
                    <a:lnTo>
                      <a:pt x="96" y="71"/>
                    </a:lnTo>
                    <a:lnTo>
                      <a:pt x="95" y="78"/>
                    </a:lnTo>
                    <a:lnTo>
                      <a:pt x="95" y="85"/>
                    </a:lnTo>
                    <a:lnTo>
                      <a:pt x="98" y="92"/>
                    </a:lnTo>
                    <a:lnTo>
                      <a:pt x="99" y="110"/>
                    </a:lnTo>
                    <a:lnTo>
                      <a:pt x="97" y="112"/>
                    </a:lnTo>
                    <a:lnTo>
                      <a:pt x="93" y="114"/>
                    </a:lnTo>
                    <a:lnTo>
                      <a:pt x="89" y="116"/>
                    </a:lnTo>
                    <a:lnTo>
                      <a:pt x="85" y="117"/>
                    </a:lnTo>
                    <a:lnTo>
                      <a:pt x="81" y="119"/>
                    </a:lnTo>
                    <a:lnTo>
                      <a:pt x="77" y="121"/>
                    </a:lnTo>
                    <a:lnTo>
                      <a:pt x="74" y="123"/>
                    </a:lnTo>
                    <a:lnTo>
                      <a:pt x="71" y="125"/>
                    </a:lnTo>
                    <a:lnTo>
                      <a:pt x="68" y="126"/>
                    </a:lnTo>
                    <a:lnTo>
                      <a:pt x="65" y="127"/>
                    </a:lnTo>
                    <a:lnTo>
                      <a:pt x="62" y="129"/>
                    </a:lnTo>
                    <a:lnTo>
                      <a:pt x="59" y="131"/>
                    </a:lnTo>
                    <a:lnTo>
                      <a:pt x="56" y="134"/>
                    </a:lnTo>
                    <a:lnTo>
                      <a:pt x="54" y="136"/>
                    </a:lnTo>
                    <a:lnTo>
                      <a:pt x="52" y="140"/>
                    </a:lnTo>
                    <a:lnTo>
                      <a:pt x="50" y="143"/>
                    </a:lnTo>
                    <a:lnTo>
                      <a:pt x="50" y="147"/>
                    </a:lnTo>
                    <a:lnTo>
                      <a:pt x="50" y="151"/>
                    </a:lnTo>
                    <a:lnTo>
                      <a:pt x="50" y="154"/>
                    </a:lnTo>
                    <a:lnTo>
                      <a:pt x="50" y="158"/>
                    </a:lnTo>
                    <a:lnTo>
                      <a:pt x="51" y="161"/>
                    </a:lnTo>
                    <a:lnTo>
                      <a:pt x="52" y="164"/>
                    </a:lnTo>
                    <a:lnTo>
                      <a:pt x="54" y="167"/>
                    </a:lnTo>
                    <a:lnTo>
                      <a:pt x="57" y="169"/>
                    </a:lnTo>
                    <a:lnTo>
                      <a:pt x="60" y="170"/>
                    </a:lnTo>
                    <a:lnTo>
                      <a:pt x="62" y="171"/>
                    </a:lnTo>
                    <a:lnTo>
                      <a:pt x="64" y="172"/>
                    </a:lnTo>
                    <a:lnTo>
                      <a:pt x="66" y="173"/>
                    </a:lnTo>
                    <a:lnTo>
                      <a:pt x="84" y="194"/>
                    </a:lnTo>
                    <a:lnTo>
                      <a:pt x="93" y="196"/>
                    </a:lnTo>
                    <a:lnTo>
                      <a:pt x="99" y="200"/>
                    </a:lnTo>
                    <a:lnTo>
                      <a:pt x="106" y="205"/>
                    </a:lnTo>
                    <a:lnTo>
                      <a:pt x="113" y="211"/>
                    </a:lnTo>
                    <a:lnTo>
                      <a:pt x="119" y="217"/>
                    </a:lnTo>
                    <a:lnTo>
                      <a:pt x="124" y="223"/>
                    </a:lnTo>
                    <a:lnTo>
                      <a:pt x="129" y="229"/>
                    </a:lnTo>
                    <a:lnTo>
                      <a:pt x="134" y="235"/>
                    </a:lnTo>
                    <a:lnTo>
                      <a:pt x="137" y="238"/>
                    </a:lnTo>
                    <a:lnTo>
                      <a:pt x="141" y="241"/>
                    </a:lnTo>
                    <a:lnTo>
                      <a:pt x="144" y="245"/>
                    </a:lnTo>
                    <a:lnTo>
                      <a:pt x="147" y="248"/>
                    </a:lnTo>
                    <a:lnTo>
                      <a:pt x="150" y="252"/>
                    </a:lnTo>
                    <a:lnTo>
                      <a:pt x="153" y="256"/>
                    </a:lnTo>
                    <a:lnTo>
                      <a:pt x="155" y="259"/>
                    </a:lnTo>
                    <a:lnTo>
                      <a:pt x="155" y="264"/>
                    </a:lnTo>
                    <a:lnTo>
                      <a:pt x="169" y="277"/>
                    </a:lnTo>
                    <a:lnTo>
                      <a:pt x="169" y="278"/>
                    </a:lnTo>
                    <a:lnTo>
                      <a:pt x="169" y="279"/>
                    </a:lnTo>
                    <a:lnTo>
                      <a:pt x="169" y="280"/>
                    </a:lnTo>
                    <a:lnTo>
                      <a:pt x="168" y="281"/>
                    </a:lnTo>
                    <a:lnTo>
                      <a:pt x="167" y="282"/>
                    </a:lnTo>
                    <a:lnTo>
                      <a:pt x="163" y="283"/>
                    </a:lnTo>
                    <a:lnTo>
                      <a:pt x="160" y="284"/>
                    </a:lnTo>
                    <a:lnTo>
                      <a:pt x="156" y="286"/>
                    </a:lnTo>
                    <a:lnTo>
                      <a:pt x="153" y="287"/>
                    </a:lnTo>
                    <a:lnTo>
                      <a:pt x="150" y="288"/>
                    </a:lnTo>
                    <a:lnTo>
                      <a:pt x="146" y="290"/>
                    </a:lnTo>
                    <a:lnTo>
                      <a:pt x="142" y="292"/>
                    </a:lnTo>
                    <a:lnTo>
                      <a:pt x="139" y="293"/>
                    </a:lnTo>
                    <a:lnTo>
                      <a:pt x="130" y="293"/>
                    </a:lnTo>
                    <a:lnTo>
                      <a:pt x="123" y="293"/>
                    </a:lnTo>
                    <a:lnTo>
                      <a:pt x="114" y="293"/>
                    </a:lnTo>
                    <a:lnTo>
                      <a:pt x="105" y="293"/>
                    </a:lnTo>
                    <a:lnTo>
                      <a:pt x="98" y="294"/>
                    </a:lnTo>
                    <a:lnTo>
                      <a:pt x="90" y="295"/>
                    </a:lnTo>
                    <a:lnTo>
                      <a:pt x="82" y="296"/>
                    </a:lnTo>
                    <a:lnTo>
                      <a:pt x="74" y="298"/>
                    </a:lnTo>
                    <a:lnTo>
                      <a:pt x="70" y="295"/>
                    </a:lnTo>
                    <a:lnTo>
                      <a:pt x="68" y="290"/>
                    </a:lnTo>
                    <a:lnTo>
                      <a:pt x="66" y="286"/>
                    </a:lnTo>
                    <a:lnTo>
                      <a:pt x="64" y="280"/>
                    </a:lnTo>
                    <a:lnTo>
                      <a:pt x="63" y="275"/>
                    </a:lnTo>
                    <a:lnTo>
                      <a:pt x="62" y="270"/>
                    </a:lnTo>
                    <a:lnTo>
                      <a:pt x="61" y="265"/>
                    </a:lnTo>
                    <a:lnTo>
                      <a:pt x="61" y="259"/>
                    </a:lnTo>
                    <a:lnTo>
                      <a:pt x="60" y="253"/>
                    </a:lnTo>
                    <a:lnTo>
                      <a:pt x="59" y="248"/>
                    </a:lnTo>
                    <a:lnTo>
                      <a:pt x="57" y="242"/>
                    </a:lnTo>
                    <a:lnTo>
                      <a:pt x="56" y="238"/>
                    </a:lnTo>
                    <a:lnTo>
                      <a:pt x="53" y="233"/>
                    </a:lnTo>
                    <a:lnTo>
                      <a:pt x="50" y="229"/>
                    </a:lnTo>
                    <a:lnTo>
                      <a:pt x="46" y="225"/>
                    </a:lnTo>
                    <a:lnTo>
                      <a:pt x="42" y="222"/>
                    </a:lnTo>
                    <a:lnTo>
                      <a:pt x="40" y="220"/>
                    </a:lnTo>
                    <a:lnTo>
                      <a:pt x="39" y="217"/>
                    </a:lnTo>
                    <a:lnTo>
                      <a:pt x="38" y="214"/>
                    </a:lnTo>
                    <a:lnTo>
                      <a:pt x="36" y="212"/>
                    </a:lnTo>
                    <a:lnTo>
                      <a:pt x="35" y="209"/>
                    </a:lnTo>
                    <a:lnTo>
                      <a:pt x="33" y="207"/>
                    </a:lnTo>
                    <a:lnTo>
                      <a:pt x="32" y="204"/>
                    </a:lnTo>
                    <a:lnTo>
                      <a:pt x="30" y="201"/>
                    </a:lnTo>
                    <a:lnTo>
                      <a:pt x="28" y="200"/>
                    </a:lnTo>
                    <a:lnTo>
                      <a:pt x="26" y="198"/>
                    </a:lnTo>
                    <a:lnTo>
                      <a:pt x="24" y="195"/>
                    </a:lnTo>
                    <a:lnTo>
                      <a:pt x="23" y="192"/>
                    </a:lnTo>
                    <a:lnTo>
                      <a:pt x="23" y="184"/>
                    </a:lnTo>
                    <a:lnTo>
                      <a:pt x="23" y="177"/>
                    </a:lnTo>
                    <a:lnTo>
                      <a:pt x="21" y="172"/>
                    </a:lnTo>
                    <a:lnTo>
                      <a:pt x="19" y="165"/>
                    </a:lnTo>
                    <a:lnTo>
                      <a:pt x="16" y="159"/>
                    </a:lnTo>
                    <a:lnTo>
                      <a:pt x="13" y="153"/>
                    </a:lnTo>
                    <a:lnTo>
                      <a:pt x="10" y="147"/>
                    </a:lnTo>
                    <a:lnTo>
                      <a:pt x="5" y="141"/>
                    </a:lnTo>
                    <a:lnTo>
                      <a:pt x="3" y="139"/>
                    </a:lnTo>
                    <a:lnTo>
                      <a:pt x="2" y="138"/>
                    </a:lnTo>
                    <a:lnTo>
                      <a:pt x="1" y="137"/>
                    </a:lnTo>
                    <a:lnTo>
                      <a:pt x="0" y="136"/>
                    </a:lnTo>
                    <a:lnTo>
                      <a:pt x="0" y="110"/>
                    </a:lnTo>
                    <a:lnTo>
                      <a:pt x="3" y="105"/>
                    </a:lnTo>
                    <a:lnTo>
                      <a:pt x="6" y="99"/>
                    </a:lnTo>
                    <a:lnTo>
                      <a:pt x="8" y="92"/>
                    </a:lnTo>
                    <a:lnTo>
                      <a:pt x="10" y="85"/>
                    </a:lnTo>
                    <a:lnTo>
                      <a:pt x="11" y="78"/>
                    </a:lnTo>
                    <a:lnTo>
                      <a:pt x="13" y="72"/>
                    </a:lnTo>
                    <a:lnTo>
                      <a:pt x="15" y="66"/>
                    </a:lnTo>
                    <a:lnTo>
                      <a:pt x="18" y="60"/>
                    </a:lnTo>
                    <a:lnTo>
                      <a:pt x="23" y="56"/>
                    </a:lnTo>
                    <a:lnTo>
                      <a:pt x="28" y="51"/>
                    </a:lnTo>
                    <a:lnTo>
                      <a:pt x="32" y="46"/>
                    </a:lnTo>
                    <a:lnTo>
                      <a:pt x="37" y="41"/>
                    </a:lnTo>
                    <a:lnTo>
                      <a:pt x="41" y="36"/>
                    </a:lnTo>
                    <a:lnTo>
                      <a:pt x="44" y="31"/>
                    </a:lnTo>
                    <a:lnTo>
                      <a:pt x="48" y="26"/>
                    </a:lnTo>
                    <a:lnTo>
                      <a:pt x="51" y="22"/>
                    </a:lnTo>
                    <a:lnTo>
                      <a:pt x="54" y="19"/>
                    </a:lnTo>
                    <a:lnTo>
                      <a:pt x="56" y="15"/>
                    </a:lnTo>
                    <a:lnTo>
                      <a:pt x="59" y="12"/>
                    </a:lnTo>
                    <a:lnTo>
                      <a:pt x="62" y="10"/>
                    </a:lnTo>
                    <a:lnTo>
                      <a:pt x="65" y="7"/>
                    </a:lnTo>
                    <a:lnTo>
                      <a:pt x="68" y="5"/>
                    </a:lnTo>
                    <a:lnTo>
                      <a:pt x="71" y="3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7">
                <a:extLst>
                  <a:ext uri="{FF2B5EF4-FFF2-40B4-BE49-F238E27FC236}">
                    <a16:creationId xmlns:a16="http://schemas.microsoft.com/office/drawing/2014/main" id="{4FF0BE89-B06D-5A4D-B7FE-49C77478C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489" y="3143465"/>
                <a:ext cx="225530" cy="332727"/>
              </a:xfrm>
              <a:custGeom>
                <a:avLst/>
                <a:gdLst>
                  <a:gd name="T0" fmla="*/ 2147483647 w 163"/>
                  <a:gd name="T1" fmla="*/ 2147483647 h 239"/>
                  <a:gd name="T2" fmla="*/ 2147483647 w 163"/>
                  <a:gd name="T3" fmla="*/ 2147483647 h 239"/>
                  <a:gd name="T4" fmla="*/ 2147483647 w 163"/>
                  <a:gd name="T5" fmla="*/ 2147483647 h 239"/>
                  <a:gd name="T6" fmla="*/ 2147483647 w 163"/>
                  <a:gd name="T7" fmla="*/ 2147483647 h 239"/>
                  <a:gd name="T8" fmla="*/ 2147483647 w 163"/>
                  <a:gd name="T9" fmla="*/ 2147483647 h 239"/>
                  <a:gd name="T10" fmla="*/ 2147483647 w 163"/>
                  <a:gd name="T11" fmla="*/ 2147483647 h 239"/>
                  <a:gd name="T12" fmla="*/ 2147483647 w 163"/>
                  <a:gd name="T13" fmla="*/ 2147483647 h 239"/>
                  <a:gd name="T14" fmla="*/ 2147483647 w 163"/>
                  <a:gd name="T15" fmla="*/ 2147483647 h 239"/>
                  <a:gd name="T16" fmla="*/ 2147483647 w 163"/>
                  <a:gd name="T17" fmla="*/ 2147483647 h 239"/>
                  <a:gd name="T18" fmla="*/ 2147483647 w 163"/>
                  <a:gd name="T19" fmla="*/ 2147483647 h 239"/>
                  <a:gd name="T20" fmla="*/ 2147483647 w 163"/>
                  <a:gd name="T21" fmla="*/ 2147483647 h 239"/>
                  <a:gd name="T22" fmla="*/ 2147483647 w 163"/>
                  <a:gd name="T23" fmla="*/ 2147483647 h 239"/>
                  <a:gd name="T24" fmla="*/ 2147483647 w 163"/>
                  <a:gd name="T25" fmla="*/ 2147483647 h 239"/>
                  <a:gd name="T26" fmla="*/ 2147483647 w 163"/>
                  <a:gd name="T27" fmla="*/ 2147483647 h 239"/>
                  <a:gd name="T28" fmla="*/ 2147483647 w 163"/>
                  <a:gd name="T29" fmla="*/ 2147483647 h 239"/>
                  <a:gd name="T30" fmla="*/ 2147483647 w 163"/>
                  <a:gd name="T31" fmla="*/ 2147483647 h 239"/>
                  <a:gd name="T32" fmla="*/ 2147483647 w 163"/>
                  <a:gd name="T33" fmla="*/ 2147483647 h 239"/>
                  <a:gd name="T34" fmla="*/ 2147483647 w 163"/>
                  <a:gd name="T35" fmla="*/ 2147483647 h 239"/>
                  <a:gd name="T36" fmla="*/ 2147483647 w 163"/>
                  <a:gd name="T37" fmla="*/ 2147483647 h 239"/>
                  <a:gd name="T38" fmla="*/ 2147483647 w 163"/>
                  <a:gd name="T39" fmla="*/ 2147483647 h 239"/>
                  <a:gd name="T40" fmla="*/ 2147483647 w 163"/>
                  <a:gd name="T41" fmla="*/ 2147483647 h 239"/>
                  <a:gd name="T42" fmla="*/ 2147483647 w 163"/>
                  <a:gd name="T43" fmla="*/ 2147483647 h 239"/>
                  <a:gd name="T44" fmla="*/ 2147483647 w 163"/>
                  <a:gd name="T45" fmla="*/ 2147483647 h 239"/>
                  <a:gd name="T46" fmla="*/ 2147483647 w 163"/>
                  <a:gd name="T47" fmla="*/ 2147483647 h 239"/>
                  <a:gd name="T48" fmla="*/ 2147483647 w 163"/>
                  <a:gd name="T49" fmla="*/ 2147483647 h 239"/>
                  <a:gd name="T50" fmla="*/ 2147483647 w 163"/>
                  <a:gd name="T51" fmla="*/ 2147483647 h 239"/>
                  <a:gd name="T52" fmla="*/ 2147483647 w 163"/>
                  <a:gd name="T53" fmla="*/ 2147483647 h 239"/>
                  <a:gd name="T54" fmla="*/ 2147483647 w 163"/>
                  <a:gd name="T55" fmla="*/ 2147483647 h 239"/>
                  <a:gd name="T56" fmla="*/ 2147483647 w 163"/>
                  <a:gd name="T57" fmla="*/ 2147483647 h 239"/>
                  <a:gd name="T58" fmla="*/ 2147483647 w 163"/>
                  <a:gd name="T59" fmla="*/ 2147483647 h 239"/>
                  <a:gd name="T60" fmla="*/ 2147483647 w 163"/>
                  <a:gd name="T61" fmla="*/ 2147483647 h 239"/>
                  <a:gd name="T62" fmla="*/ 2147483647 w 163"/>
                  <a:gd name="T63" fmla="*/ 2147483647 h 239"/>
                  <a:gd name="T64" fmla="*/ 2147483647 w 163"/>
                  <a:gd name="T65" fmla="*/ 2147483647 h 239"/>
                  <a:gd name="T66" fmla="*/ 2147483647 w 163"/>
                  <a:gd name="T67" fmla="*/ 2147483647 h 239"/>
                  <a:gd name="T68" fmla="*/ 2147483647 w 163"/>
                  <a:gd name="T69" fmla="*/ 2147483647 h 239"/>
                  <a:gd name="T70" fmla="*/ 2147483647 w 163"/>
                  <a:gd name="T71" fmla="*/ 2147483647 h 239"/>
                  <a:gd name="T72" fmla="*/ 2147483647 w 163"/>
                  <a:gd name="T73" fmla="*/ 2147483647 h 239"/>
                  <a:gd name="T74" fmla="*/ 2147483647 w 163"/>
                  <a:gd name="T75" fmla="*/ 2147483647 h 239"/>
                  <a:gd name="T76" fmla="*/ 2147483647 w 163"/>
                  <a:gd name="T77" fmla="*/ 2147483647 h 239"/>
                  <a:gd name="T78" fmla="*/ 2147483647 w 163"/>
                  <a:gd name="T79" fmla="*/ 2147483647 h 239"/>
                  <a:gd name="T80" fmla="*/ 2147483647 w 163"/>
                  <a:gd name="T81" fmla="*/ 2147483647 h 239"/>
                  <a:gd name="T82" fmla="*/ 2147483647 w 163"/>
                  <a:gd name="T83" fmla="*/ 2147483647 h 239"/>
                  <a:gd name="T84" fmla="*/ 2147483647 w 163"/>
                  <a:gd name="T85" fmla="*/ 2147483647 h 239"/>
                  <a:gd name="T86" fmla="*/ 2147483647 w 163"/>
                  <a:gd name="T87" fmla="*/ 2147483647 h 239"/>
                  <a:gd name="T88" fmla="*/ 2147483647 w 163"/>
                  <a:gd name="T89" fmla="*/ 2147483647 h 239"/>
                  <a:gd name="T90" fmla="*/ 0 w 163"/>
                  <a:gd name="T91" fmla="*/ 2147483647 h 239"/>
                  <a:gd name="T92" fmla="*/ 0 w 163"/>
                  <a:gd name="T93" fmla="*/ 2147483647 h 239"/>
                  <a:gd name="T94" fmla="*/ 2147483647 w 163"/>
                  <a:gd name="T95" fmla="*/ 2147483647 h 239"/>
                  <a:gd name="T96" fmla="*/ 2147483647 w 163"/>
                  <a:gd name="T97" fmla="*/ 2147483647 h 239"/>
                  <a:gd name="T98" fmla="*/ 2147483647 w 163"/>
                  <a:gd name="T99" fmla="*/ 2147483647 h 239"/>
                  <a:gd name="T100" fmla="*/ 2147483647 w 163"/>
                  <a:gd name="T101" fmla="*/ 2147483647 h 239"/>
                  <a:gd name="T102" fmla="*/ 2147483647 w 163"/>
                  <a:gd name="T103" fmla="*/ 2147483647 h 239"/>
                  <a:gd name="T104" fmla="*/ 2147483647 w 163"/>
                  <a:gd name="T105" fmla="*/ 2147483647 h 239"/>
                  <a:gd name="T106" fmla="*/ 2147483647 w 163"/>
                  <a:gd name="T107" fmla="*/ 2147483647 h 239"/>
                  <a:gd name="T108" fmla="*/ 2147483647 w 163"/>
                  <a:gd name="T109" fmla="*/ 2147483647 h 239"/>
                  <a:gd name="T110" fmla="*/ 2147483647 w 163"/>
                  <a:gd name="T111" fmla="*/ 0 h 239"/>
                  <a:gd name="T112" fmla="*/ 2147483647 w 163"/>
                  <a:gd name="T113" fmla="*/ 0 h 2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63"/>
                  <a:gd name="T172" fmla="*/ 0 h 239"/>
                  <a:gd name="T173" fmla="*/ 163 w 163"/>
                  <a:gd name="T174" fmla="*/ 239 h 23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63" h="239">
                    <a:moveTo>
                      <a:pt x="94" y="0"/>
                    </a:moveTo>
                    <a:lnTo>
                      <a:pt x="97" y="2"/>
                    </a:lnTo>
                    <a:lnTo>
                      <a:pt x="100" y="3"/>
                    </a:lnTo>
                    <a:lnTo>
                      <a:pt x="103" y="5"/>
                    </a:lnTo>
                    <a:lnTo>
                      <a:pt x="106" y="7"/>
                    </a:lnTo>
                    <a:lnTo>
                      <a:pt x="109" y="9"/>
                    </a:lnTo>
                    <a:lnTo>
                      <a:pt x="111" y="12"/>
                    </a:lnTo>
                    <a:lnTo>
                      <a:pt x="114" y="15"/>
                    </a:lnTo>
                    <a:lnTo>
                      <a:pt x="117" y="18"/>
                    </a:lnTo>
                    <a:lnTo>
                      <a:pt x="119" y="22"/>
                    </a:lnTo>
                    <a:lnTo>
                      <a:pt x="121" y="26"/>
                    </a:lnTo>
                    <a:lnTo>
                      <a:pt x="122" y="31"/>
                    </a:lnTo>
                    <a:lnTo>
                      <a:pt x="122" y="36"/>
                    </a:lnTo>
                    <a:lnTo>
                      <a:pt x="123" y="41"/>
                    </a:lnTo>
                    <a:lnTo>
                      <a:pt x="124" y="46"/>
                    </a:lnTo>
                    <a:lnTo>
                      <a:pt x="124" y="51"/>
                    </a:lnTo>
                    <a:lnTo>
                      <a:pt x="124" y="56"/>
                    </a:lnTo>
                    <a:lnTo>
                      <a:pt x="124" y="61"/>
                    </a:lnTo>
                    <a:lnTo>
                      <a:pt x="125" y="66"/>
                    </a:lnTo>
                    <a:lnTo>
                      <a:pt x="126" y="71"/>
                    </a:lnTo>
                    <a:lnTo>
                      <a:pt x="127" y="76"/>
                    </a:lnTo>
                    <a:lnTo>
                      <a:pt x="128" y="81"/>
                    </a:lnTo>
                    <a:lnTo>
                      <a:pt x="129" y="85"/>
                    </a:lnTo>
                    <a:lnTo>
                      <a:pt x="132" y="90"/>
                    </a:lnTo>
                    <a:lnTo>
                      <a:pt x="135" y="94"/>
                    </a:lnTo>
                    <a:lnTo>
                      <a:pt x="146" y="96"/>
                    </a:lnTo>
                    <a:lnTo>
                      <a:pt x="160" y="119"/>
                    </a:lnTo>
                    <a:lnTo>
                      <a:pt x="160" y="122"/>
                    </a:lnTo>
                    <a:lnTo>
                      <a:pt x="161" y="124"/>
                    </a:lnTo>
                    <a:lnTo>
                      <a:pt x="162" y="126"/>
                    </a:lnTo>
                    <a:lnTo>
                      <a:pt x="162" y="129"/>
                    </a:lnTo>
                    <a:lnTo>
                      <a:pt x="159" y="134"/>
                    </a:lnTo>
                    <a:lnTo>
                      <a:pt x="156" y="139"/>
                    </a:lnTo>
                    <a:lnTo>
                      <a:pt x="154" y="146"/>
                    </a:lnTo>
                    <a:lnTo>
                      <a:pt x="151" y="152"/>
                    </a:lnTo>
                    <a:lnTo>
                      <a:pt x="150" y="158"/>
                    </a:lnTo>
                    <a:lnTo>
                      <a:pt x="149" y="164"/>
                    </a:lnTo>
                    <a:lnTo>
                      <a:pt x="148" y="171"/>
                    </a:lnTo>
                    <a:lnTo>
                      <a:pt x="148" y="177"/>
                    </a:lnTo>
                    <a:lnTo>
                      <a:pt x="147" y="183"/>
                    </a:lnTo>
                    <a:lnTo>
                      <a:pt x="147" y="189"/>
                    </a:lnTo>
                    <a:lnTo>
                      <a:pt x="147" y="196"/>
                    </a:lnTo>
                    <a:lnTo>
                      <a:pt x="148" y="203"/>
                    </a:lnTo>
                    <a:lnTo>
                      <a:pt x="148" y="209"/>
                    </a:lnTo>
                    <a:lnTo>
                      <a:pt x="149" y="216"/>
                    </a:lnTo>
                    <a:lnTo>
                      <a:pt x="149" y="222"/>
                    </a:lnTo>
                    <a:lnTo>
                      <a:pt x="150" y="228"/>
                    </a:lnTo>
                    <a:lnTo>
                      <a:pt x="149" y="230"/>
                    </a:lnTo>
                    <a:lnTo>
                      <a:pt x="148" y="232"/>
                    </a:lnTo>
                    <a:lnTo>
                      <a:pt x="146" y="233"/>
                    </a:lnTo>
                    <a:lnTo>
                      <a:pt x="144" y="235"/>
                    </a:lnTo>
                    <a:lnTo>
                      <a:pt x="139" y="237"/>
                    </a:lnTo>
                    <a:lnTo>
                      <a:pt x="135" y="237"/>
                    </a:lnTo>
                    <a:lnTo>
                      <a:pt x="130" y="238"/>
                    </a:lnTo>
                    <a:lnTo>
                      <a:pt x="125" y="238"/>
                    </a:lnTo>
                    <a:lnTo>
                      <a:pt x="121" y="237"/>
                    </a:lnTo>
                    <a:lnTo>
                      <a:pt x="116" y="237"/>
                    </a:lnTo>
                    <a:lnTo>
                      <a:pt x="111" y="236"/>
                    </a:lnTo>
                    <a:lnTo>
                      <a:pt x="107" y="236"/>
                    </a:lnTo>
                    <a:lnTo>
                      <a:pt x="104" y="230"/>
                    </a:lnTo>
                    <a:lnTo>
                      <a:pt x="101" y="224"/>
                    </a:lnTo>
                    <a:lnTo>
                      <a:pt x="98" y="218"/>
                    </a:lnTo>
                    <a:lnTo>
                      <a:pt x="95" y="213"/>
                    </a:lnTo>
                    <a:lnTo>
                      <a:pt x="92" y="207"/>
                    </a:lnTo>
                    <a:lnTo>
                      <a:pt x="89" y="202"/>
                    </a:lnTo>
                    <a:lnTo>
                      <a:pt x="83" y="198"/>
                    </a:lnTo>
                    <a:lnTo>
                      <a:pt x="78" y="195"/>
                    </a:lnTo>
                    <a:lnTo>
                      <a:pt x="73" y="191"/>
                    </a:lnTo>
                    <a:lnTo>
                      <a:pt x="70" y="188"/>
                    </a:lnTo>
                    <a:lnTo>
                      <a:pt x="67" y="185"/>
                    </a:lnTo>
                    <a:lnTo>
                      <a:pt x="63" y="183"/>
                    </a:lnTo>
                    <a:lnTo>
                      <a:pt x="59" y="181"/>
                    </a:lnTo>
                    <a:lnTo>
                      <a:pt x="55" y="179"/>
                    </a:lnTo>
                    <a:lnTo>
                      <a:pt x="52" y="177"/>
                    </a:lnTo>
                    <a:lnTo>
                      <a:pt x="48" y="175"/>
                    </a:lnTo>
                    <a:lnTo>
                      <a:pt x="45" y="170"/>
                    </a:lnTo>
                    <a:lnTo>
                      <a:pt x="41" y="167"/>
                    </a:lnTo>
                    <a:lnTo>
                      <a:pt x="38" y="164"/>
                    </a:lnTo>
                    <a:lnTo>
                      <a:pt x="34" y="162"/>
                    </a:lnTo>
                    <a:lnTo>
                      <a:pt x="29" y="159"/>
                    </a:lnTo>
                    <a:lnTo>
                      <a:pt x="25" y="157"/>
                    </a:lnTo>
                    <a:lnTo>
                      <a:pt x="20" y="154"/>
                    </a:lnTo>
                    <a:lnTo>
                      <a:pt x="16" y="150"/>
                    </a:lnTo>
                    <a:lnTo>
                      <a:pt x="18" y="141"/>
                    </a:lnTo>
                    <a:lnTo>
                      <a:pt x="18" y="133"/>
                    </a:lnTo>
                    <a:lnTo>
                      <a:pt x="16" y="124"/>
                    </a:lnTo>
                    <a:lnTo>
                      <a:pt x="14" y="116"/>
                    </a:lnTo>
                    <a:lnTo>
                      <a:pt x="11" y="108"/>
                    </a:lnTo>
                    <a:lnTo>
                      <a:pt x="7" y="100"/>
                    </a:lnTo>
                    <a:lnTo>
                      <a:pt x="4" y="92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0" y="79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8" y="70"/>
                    </a:lnTo>
                    <a:lnTo>
                      <a:pt x="15" y="68"/>
                    </a:lnTo>
                    <a:lnTo>
                      <a:pt x="24" y="66"/>
                    </a:lnTo>
                    <a:lnTo>
                      <a:pt x="32" y="63"/>
                    </a:lnTo>
                    <a:lnTo>
                      <a:pt x="40" y="61"/>
                    </a:lnTo>
                    <a:lnTo>
                      <a:pt x="45" y="58"/>
                    </a:lnTo>
                    <a:lnTo>
                      <a:pt x="51" y="52"/>
                    </a:lnTo>
                    <a:lnTo>
                      <a:pt x="54" y="44"/>
                    </a:lnTo>
                    <a:lnTo>
                      <a:pt x="56" y="39"/>
                    </a:lnTo>
                    <a:lnTo>
                      <a:pt x="58" y="35"/>
                    </a:lnTo>
                    <a:lnTo>
                      <a:pt x="60" y="31"/>
                    </a:lnTo>
                    <a:lnTo>
                      <a:pt x="62" y="27"/>
                    </a:lnTo>
                    <a:lnTo>
                      <a:pt x="63" y="23"/>
                    </a:lnTo>
                    <a:lnTo>
                      <a:pt x="65" y="20"/>
                    </a:lnTo>
                    <a:lnTo>
                      <a:pt x="68" y="16"/>
                    </a:lnTo>
                    <a:lnTo>
                      <a:pt x="70" y="13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9">
                <a:extLst>
                  <a:ext uri="{FF2B5EF4-FFF2-40B4-BE49-F238E27FC236}">
                    <a16:creationId xmlns:a16="http://schemas.microsoft.com/office/drawing/2014/main" id="{9498FD4B-CF1C-764F-946C-6C209691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235" y="3181053"/>
                <a:ext cx="169844" cy="162884"/>
              </a:xfrm>
              <a:custGeom>
                <a:avLst/>
                <a:gdLst>
                  <a:gd name="T0" fmla="*/ 2147483647 w 122"/>
                  <a:gd name="T1" fmla="*/ 0 h 117"/>
                  <a:gd name="T2" fmla="*/ 2147483647 w 122"/>
                  <a:gd name="T3" fmla="*/ 2147483647 h 117"/>
                  <a:gd name="T4" fmla="*/ 2147483647 w 122"/>
                  <a:gd name="T5" fmla="*/ 2147483647 h 117"/>
                  <a:gd name="T6" fmla="*/ 2147483647 w 122"/>
                  <a:gd name="T7" fmla="*/ 2147483647 h 117"/>
                  <a:gd name="T8" fmla="*/ 2147483647 w 122"/>
                  <a:gd name="T9" fmla="*/ 2147483647 h 117"/>
                  <a:gd name="T10" fmla="*/ 2147483647 w 122"/>
                  <a:gd name="T11" fmla="*/ 2147483647 h 117"/>
                  <a:gd name="T12" fmla="*/ 2147483647 w 122"/>
                  <a:gd name="T13" fmla="*/ 2147483647 h 117"/>
                  <a:gd name="T14" fmla="*/ 2147483647 w 122"/>
                  <a:gd name="T15" fmla="*/ 2147483647 h 117"/>
                  <a:gd name="T16" fmla="*/ 2147483647 w 122"/>
                  <a:gd name="T17" fmla="*/ 2147483647 h 117"/>
                  <a:gd name="T18" fmla="*/ 2147483647 w 122"/>
                  <a:gd name="T19" fmla="*/ 2147483647 h 117"/>
                  <a:gd name="T20" fmla="*/ 2147483647 w 122"/>
                  <a:gd name="T21" fmla="*/ 2147483647 h 117"/>
                  <a:gd name="T22" fmla="*/ 2147483647 w 122"/>
                  <a:gd name="T23" fmla="*/ 2147483647 h 117"/>
                  <a:gd name="T24" fmla="*/ 2147483647 w 122"/>
                  <a:gd name="T25" fmla="*/ 2147483647 h 117"/>
                  <a:gd name="T26" fmla="*/ 2147483647 w 122"/>
                  <a:gd name="T27" fmla="*/ 2147483647 h 117"/>
                  <a:gd name="T28" fmla="*/ 2147483647 w 122"/>
                  <a:gd name="T29" fmla="*/ 2147483647 h 117"/>
                  <a:gd name="T30" fmla="*/ 2147483647 w 122"/>
                  <a:gd name="T31" fmla="*/ 2147483647 h 117"/>
                  <a:gd name="T32" fmla="*/ 2147483647 w 122"/>
                  <a:gd name="T33" fmla="*/ 2147483647 h 117"/>
                  <a:gd name="T34" fmla="*/ 2147483647 w 122"/>
                  <a:gd name="T35" fmla="*/ 2147483647 h 117"/>
                  <a:gd name="T36" fmla="*/ 2147483647 w 122"/>
                  <a:gd name="T37" fmla="*/ 2147483647 h 117"/>
                  <a:gd name="T38" fmla="*/ 2147483647 w 122"/>
                  <a:gd name="T39" fmla="*/ 2147483647 h 117"/>
                  <a:gd name="T40" fmla="*/ 2147483647 w 122"/>
                  <a:gd name="T41" fmla="*/ 2147483647 h 117"/>
                  <a:gd name="T42" fmla="*/ 2147483647 w 122"/>
                  <a:gd name="T43" fmla="*/ 2147483647 h 117"/>
                  <a:gd name="T44" fmla="*/ 2147483647 w 122"/>
                  <a:gd name="T45" fmla="*/ 2147483647 h 117"/>
                  <a:gd name="T46" fmla="*/ 2147483647 w 122"/>
                  <a:gd name="T47" fmla="*/ 2147483647 h 117"/>
                  <a:gd name="T48" fmla="*/ 2147483647 w 122"/>
                  <a:gd name="T49" fmla="*/ 2147483647 h 117"/>
                  <a:gd name="T50" fmla="*/ 2147483647 w 122"/>
                  <a:gd name="T51" fmla="*/ 2147483647 h 117"/>
                  <a:gd name="T52" fmla="*/ 2147483647 w 122"/>
                  <a:gd name="T53" fmla="*/ 2147483647 h 117"/>
                  <a:gd name="T54" fmla="*/ 2147483647 w 122"/>
                  <a:gd name="T55" fmla="*/ 2147483647 h 117"/>
                  <a:gd name="T56" fmla="*/ 2147483647 w 122"/>
                  <a:gd name="T57" fmla="*/ 2147483647 h 117"/>
                  <a:gd name="T58" fmla="*/ 2147483647 w 122"/>
                  <a:gd name="T59" fmla="*/ 2147483647 h 117"/>
                  <a:gd name="T60" fmla="*/ 2147483647 w 122"/>
                  <a:gd name="T61" fmla="*/ 2147483647 h 117"/>
                  <a:gd name="T62" fmla="*/ 2147483647 w 122"/>
                  <a:gd name="T63" fmla="*/ 2147483647 h 117"/>
                  <a:gd name="T64" fmla="*/ 2147483647 w 122"/>
                  <a:gd name="T65" fmla="*/ 2147483647 h 117"/>
                  <a:gd name="T66" fmla="*/ 2147483647 w 122"/>
                  <a:gd name="T67" fmla="*/ 2147483647 h 117"/>
                  <a:gd name="T68" fmla="*/ 2147483647 w 122"/>
                  <a:gd name="T69" fmla="*/ 2147483647 h 117"/>
                  <a:gd name="T70" fmla="*/ 2147483647 w 122"/>
                  <a:gd name="T71" fmla="*/ 2147483647 h 117"/>
                  <a:gd name="T72" fmla="*/ 2147483647 w 122"/>
                  <a:gd name="T73" fmla="*/ 2147483647 h 117"/>
                  <a:gd name="T74" fmla="*/ 2147483647 w 122"/>
                  <a:gd name="T75" fmla="*/ 2147483647 h 117"/>
                  <a:gd name="T76" fmla="*/ 2147483647 w 122"/>
                  <a:gd name="T77" fmla="*/ 2147483647 h 117"/>
                  <a:gd name="T78" fmla="*/ 2147483647 w 122"/>
                  <a:gd name="T79" fmla="*/ 2147483647 h 117"/>
                  <a:gd name="T80" fmla="*/ 0 w 122"/>
                  <a:gd name="T81" fmla="*/ 2147483647 h 117"/>
                  <a:gd name="T82" fmla="*/ 0 w 122"/>
                  <a:gd name="T83" fmla="*/ 2147483647 h 117"/>
                  <a:gd name="T84" fmla="*/ 2147483647 w 122"/>
                  <a:gd name="T85" fmla="*/ 2147483647 h 117"/>
                  <a:gd name="T86" fmla="*/ 2147483647 w 122"/>
                  <a:gd name="T87" fmla="*/ 2147483647 h 117"/>
                  <a:gd name="T88" fmla="*/ 2147483647 w 122"/>
                  <a:gd name="T89" fmla="*/ 2147483647 h 117"/>
                  <a:gd name="T90" fmla="*/ 2147483647 w 122"/>
                  <a:gd name="T91" fmla="*/ 2147483647 h 117"/>
                  <a:gd name="T92" fmla="*/ 2147483647 w 122"/>
                  <a:gd name="T93" fmla="*/ 2147483647 h 117"/>
                  <a:gd name="T94" fmla="*/ 2147483647 w 122"/>
                  <a:gd name="T95" fmla="*/ 2147483647 h 117"/>
                  <a:gd name="T96" fmla="*/ 2147483647 w 122"/>
                  <a:gd name="T97" fmla="*/ 2147483647 h 117"/>
                  <a:gd name="T98" fmla="*/ 2147483647 w 122"/>
                  <a:gd name="T99" fmla="*/ 0 h 1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22"/>
                  <a:gd name="T151" fmla="*/ 0 h 117"/>
                  <a:gd name="T152" fmla="*/ 122 w 122"/>
                  <a:gd name="T153" fmla="*/ 117 h 1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22" h="117">
                    <a:moveTo>
                      <a:pt x="58" y="0"/>
                    </a:moveTo>
                    <a:lnTo>
                      <a:pt x="110" y="36"/>
                    </a:lnTo>
                    <a:lnTo>
                      <a:pt x="121" y="45"/>
                    </a:lnTo>
                    <a:lnTo>
                      <a:pt x="118" y="47"/>
                    </a:lnTo>
                    <a:lnTo>
                      <a:pt x="114" y="49"/>
                    </a:lnTo>
                    <a:lnTo>
                      <a:pt x="111" y="51"/>
                    </a:lnTo>
                    <a:lnTo>
                      <a:pt x="109" y="53"/>
                    </a:lnTo>
                    <a:lnTo>
                      <a:pt x="105" y="55"/>
                    </a:lnTo>
                    <a:lnTo>
                      <a:pt x="102" y="58"/>
                    </a:lnTo>
                    <a:lnTo>
                      <a:pt x="98" y="60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91" y="67"/>
                    </a:lnTo>
                    <a:lnTo>
                      <a:pt x="89" y="68"/>
                    </a:lnTo>
                    <a:lnTo>
                      <a:pt x="87" y="70"/>
                    </a:lnTo>
                    <a:lnTo>
                      <a:pt x="86" y="72"/>
                    </a:lnTo>
                    <a:lnTo>
                      <a:pt x="85" y="74"/>
                    </a:lnTo>
                    <a:lnTo>
                      <a:pt x="84" y="76"/>
                    </a:lnTo>
                    <a:lnTo>
                      <a:pt x="82" y="78"/>
                    </a:lnTo>
                    <a:lnTo>
                      <a:pt x="78" y="111"/>
                    </a:lnTo>
                    <a:lnTo>
                      <a:pt x="73" y="116"/>
                    </a:lnTo>
                    <a:lnTo>
                      <a:pt x="63" y="112"/>
                    </a:lnTo>
                    <a:lnTo>
                      <a:pt x="59" y="107"/>
                    </a:lnTo>
                    <a:lnTo>
                      <a:pt x="55" y="103"/>
                    </a:lnTo>
                    <a:lnTo>
                      <a:pt x="50" y="98"/>
                    </a:lnTo>
                    <a:lnTo>
                      <a:pt x="46" y="94"/>
                    </a:lnTo>
                    <a:lnTo>
                      <a:pt x="40" y="90"/>
                    </a:lnTo>
                    <a:lnTo>
                      <a:pt x="34" y="88"/>
                    </a:lnTo>
                    <a:lnTo>
                      <a:pt x="28" y="87"/>
                    </a:lnTo>
                    <a:lnTo>
                      <a:pt x="20" y="88"/>
                    </a:lnTo>
                    <a:lnTo>
                      <a:pt x="18" y="88"/>
                    </a:lnTo>
                    <a:lnTo>
                      <a:pt x="16" y="88"/>
                    </a:lnTo>
                    <a:lnTo>
                      <a:pt x="13" y="89"/>
                    </a:lnTo>
                    <a:lnTo>
                      <a:pt x="11" y="90"/>
                    </a:lnTo>
                    <a:lnTo>
                      <a:pt x="10" y="87"/>
                    </a:lnTo>
                    <a:lnTo>
                      <a:pt x="8" y="85"/>
                    </a:lnTo>
                    <a:lnTo>
                      <a:pt x="6" y="82"/>
                    </a:lnTo>
                    <a:lnTo>
                      <a:pt x="4" y="79"/>
                    </a:lnTo>
                    <a:lnTo>
                      <a:pt x="2" y="75"/>
                    </a:lnTo>
                    <a:lnTo>
                      <a:pt x="1" y="72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5" y="54"/>
                    </a:lnTo>
                    <a:lnTo>
                      <a:pt x="10" y="46"/>
                    </a:lnTo>
                    <a:lnTo>
                      <a:pt x="19" y="38"/>
                    </a:lnTo>
                    <a:lnTo>
                      <a:pt x="27" y="30"/>
                    </a:lnTo>
                    <a:lnTo>
                      <a:pt x="35" y="23"/>
                    </a:lnTo>
                    <a:lnTo>
                      <a:pt x="44" y="15"/>
                    </a:lnTo>
                    <a:lnTo>
                      <a:pt x="51" y="8"/>
                    </a:lnTo>
                    <a:lnTo>
                      <a:pt x="58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5">
                <a:extLst>
                  <a:ext uri="{FF2B5EF4-FFF2-40B4-BE49-F238E27FC236}">
                    <a16:creationId xmlns:a16="http://schemas.microsoft.com/office/drawing/2014/main" id="{6917C816-B4AA-9E42-83F8-CB2A3554F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234" y="3256230"/>
                <a:ext cx="306276" cy="356394"/>
              </a:xfrm>
              <a:custGeom>
                <a:avLst/>
                <a:gdLst>
                  <a:gd name="T0" fmla="*/ 2147483647 w 220"/>
                  <a:gd name="T1" fmla="*/ 2147483647 h 256"/>
                  <a:gd name="T2" fmla="*/ 2147483647 w 220"/>
                  <a:gd name="T3" fmla="*/ 2147483647 h 256"/>
                  <a:gd name="T4" fmla="*/ 0 w 220"/>
                  <a:gd name="T5" fmla="*/ 2147483647 h 256"/>
                  <a:gd name="T6" fmla="*/ 2147483647 w 220"/>
                  <a:gd name="T7" fmla="*/ 2147483647 h 256"/>
                  <a:gd name="T8" fmla="*/ 2147483647 w 220"/>
                  <a:gd name="T9" fmla="*/ 2147483647 h 256"/>
                  <a:gd name="T10" fmla="*/ 2147483647 w 220"/>
                  <a:gd name="T11" fmla="*/ 2147483647 h 256"/>
                  <a:gd name="T12" fmla="*/ 2147483647 w 220"/>
                  <a:gd name="T13" fmla="*/ 2147483647 h 256"/>
                  <a:gd name="T14" fmla="*/ 2147483647 w 220"/>
                  <a:gd name="T15" fmla="*/ 2147483647 h 256"/>
                  <a:gd name="T16" fmla="*/ 2147483647 w 220"/>
                  <a:gd name="T17" fmla="*/ 2147483647 h 256"/>
                  <a:gd name="T18" fmla="*/ 2147483647 w 220"/>
                  <a:gd name="T19" fmla="*/ 2147483647 h 256"/>
                  <a:gd name="T20" fmla="*/ 2147483647 w 220"/>
                  <a:gd name="T21" fmla="*/ 2147483647 h 256"/>
                  <a:gd name="T22" fmla="*/ 2147483647 w 220"/>
                  <a:gd name="T23" fmla="*/ 2147483647 h 256"/>
                  <a:gd name="T24" fmla="*/ 2147483647 w 220"/>
                  <a:gd name="T25" fmla="*/ 2147483647 h 256"/>
                  <a:gd name="T26" fmla="*/ 2147483647 w 220"/>
                  <a:gd name="T27" fmla="*/ 2147483647 h 256"/>
                  <a:gd name="T28" fmla="*/ 2147483647 w 220"/>
                  <a:gd name="T29" fmla="*/ 2147483647 h 256"/>
                  <a:gd name="T30" fmla="*/ 2147483647 w 220"/>
                  <a:gd name="T31" fmla="*/ 2147483647 h 256"/>
                  <a:gd name="T32" fmla="*/ 2147483647 w 220"/>
                  <a:gd name="T33" fmla="*/ 2147483647 h 256"/>
                  <a:gd name="T34" fmla="*/ 2147483647 w 220"/>
                  <a:gd name="T35" fmla="*/ 2147483647 h 256"/>
                  <a:gd name="T36" fmla="*/ 2147483647 w 220"/>
                  <a:gd name="T37" fmla="*/ 2147483647 h 256"/>
                  <a:gd name="T38" fmla="*/ 2147483647 w 220"/>
                  <a:gd name="T39" fmla="*/ 2147483647 h 256"/>
                  <a:gd name="T40" fmla="*/ 2147483647 w 220"/>
                  <a:gd name="T41" fmla="*/ 2147483647 h 256"/>
                  <a:gd name="T42" fmla="*/ 2147483647 w 220"/>
                  <a:gd name="T43" fmla="*/ 2147483647 h 256"/>
                  <a:gd name="T44" fmla="*/ 2147483647 w 220"/>
                  <a:gd name="T45" fmla="*/ 2147483647 h 256"/>
                  <a:gd name="T46" fmla="*/ 2147483647 w 220"/>
                  <a:gd name="T47" fmla="*/ 2147483647 h 256"/>
                  <a:gd name="T48" fmla="*/ 2147483647 w 220"/>
                  <a:gd name="T49" fmla="*/ 2147483647 h 256"/>
                  <a:gd name="T50" fmla="*/ 2147483647 w 220"/>
                  <a:gd name="T51" fmla="*/ 2147483647 h 256"/>
                  <a:gd name="T52" fmla="*/ 2147483647 w 220"/>
                  <a:gd name="T53" fmla="*/ 2147483647 h 256"/>
                  <a:gd name="T54" fmla="*/ 2147483647 w 220"/>
                  <a:gd name="T55" fmla="*/ 2147483647 h 256"/>
                  <a:gd name="T56" fmla="*/ 2147483647 w 220"/>
                  <a:gd name="T57" fmla="*/ 2147483647 h 256"/>
                  <a:gd name="T58" fmla="*/ 2147483647 w 220"/>
                  <a:gd name="T59" fmla="*/ 2147483647 h 256"/>
                  <a:gd name="T60" fmla="*/ 2147483647 w 220"/>
                  <a:gd name="T61" fmla="*/ 2147483647 h 256"/>
                  <a:gd name="T62" fmla="*/ 2147483647 w 220"/>
                  <a:gd name="T63" fmla="*/ 2147483647 h 256"/>
                  <a:gd name="T64" fmla="*/ 2147483647 w 220"/>
                  <a:gd name="T65" fmla="*/ 2147483647 h 256"/>
                  <a:gd name="T66" fmla="*/ 2147483647 w 220"/>
                  <a:gd name="T67" fmla="*/ 2147483647 h 256"/>
                  <a:gd name="T68" fmla="*/ 2147483647 w 220"/>
                  <a:gd name="T69" fmla="*/ 2147483647 h 256"/>
                  <a:gd name="T70" fmla="*/ 2147483647 w 220"/>
                  <a:gd name="T71" fmla="*/ 2147483647 h 256"/>
                  <a:gd name="T72" fmla="*/ 2147483647 w 220"/>
                  <a:gd name="T73" fmla="*/ 2147483647 h 256"/>
                  <a:gd name="T74" fmla="*/ 2147483647 w 220"/>
                  <a:gd name="T75" fmla="*/ 2147483647 h 256"/>
                  <a:gd name="T76" fmla="*/ 2147483647 w 220"/>
                  <a:gd name="T77" fmla="*/ 2147483647 h 256"/>
                  <a:gd name="T78" fmla="*/ 2147483647 w 220"/>
                  <a:gd name="T79" fmla="*/ 2147483647 h 256"/>
                  <a:gd name="T80" fmla="*/ 2147483647 w 220"/>
                  <a:gd name="T81" fmla="*/ 2147483647 h 256"/>
                  <a:gd name="T82" fmla="*/ 2147483647 w 220"/>
                  <a:gd name="T83" fmla="*/ 2147483647 h 256"/>
                  <a:gd name="T84" fmla="*/ 2147483647 w 220"/>
                  <a:gd name="T85" fmla="*/ 2147483647 h 256"/>
                  <a:gd name="T86" fmla="*/ 2147483647 w 220"/>
                  <a:gd name="T87" fmla="*/ 2147483647 h 256"/>
                  <a:gd name="T88" fmla="*/ 2147483647 w 220"/>
                  <a:gd name="T89" fmla="*/ 2147483647 h 256"/>
                  <a:gd name="T90" fmla="*/ 2147483647 w 220"/>
                  <a:gd name="T91" fmla="*/ 2147483647 h 256"/>
                  <a:gd name="T92" fmla="*/ 2147483647 w 220"/>
                  <a:gd name="T93" fmla="*/ 2147483647 h 256"/>
                  <a:gd name="T94" fmla="*/ 2147483647 w 220"/>
                  <a:gd name="T95" fmla="*/ 2147483647 h 256"/>
                  <a:gd name="T96" fmla="*/ 2147483647 w 220"/>
                  <a:gd name="T97" fmla="*/ 2147483647 h 256"/>
                  <a:gd name="T98" fmla="*/ 2147483647 w 220"/>
                  <a:gd name="T99" fmla="*/ 2147483647 h 2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20"/>
                  <a:gd name="T151" fmla="*/ 0 h 256"/>
                  <a:gd name="T152" fmla="*/ 220 w 220"/>
                  <a:gd name="T153" fmla="*/ 256 h 2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20" h="256">
                    <a:moveTo>
                      <a:pt x="8" y="152"/>
                    </a:moveTo>
                    <a:lnTo>
                      <a:pt x="6" y="146"/>
                    </a:lnTo>
                    <a:lnTo>
                      <a:pt x="4" y="140"/>
                    </a:lnTo>
                    <a:lnTo>
                      <a:pt x="3" y="134"/>
                    </a:lnTo>
                    <a:lnTo>
                      <a:pt x="2" y="127"/>
                    </a:lnTo>
                    <a:lnTo>
                      <a:pt x="1" y="120"/>
                    </a:lnTo>
                    <a:lnTo>
                      <a:pt x="0" y="113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1" y="94"/>
                    </a:lnTo>
                    <a:lnTo>
                      <a:pt x="2" y="87"/>
                    </a:lnTo>
                    <a:lnTo>
                      <a:pt x="3" y="81"/>
                    </a:lnTo>
                    <a:lnTo>
                      <a:pt x="4" y="75"/>
                    </a:lnTo>
                    <a:lnTo>
                      <a:pt x="7" y="68"/>
                    </a:lnTo>
                    <a:lnTo>
                      <a:pt x="9" y="64"/>
                    </a:lnTo>
                    <a:lnTo>
                      <a:pt x="12" y="59"/>
                    </a:lnTo>
                    <a:lnTo>
                      <a:pt x="15" y="53"/>
                    </a:lnTo>
                    <a:lnTo>
                      <a:pt x="15" y="51"/>
                    </a:lnTo>
                    <a:lnTo>
                      <a:pt x="15" y="49"/>
                    </a:lnTo>
                    <a:lnTo>
                      <a:pt x="15" y="48"/>
                    </a:lnTo>
                    <a:lnTo>
                      <a:pt x="16" y="47"/>
                    </a:lnTo>
                    <a:lnTo>
                      <a:pt x="18" y="45"/>
                    </a:lnTo>
                    <a:lnTo>
                      <a:pt x="20" y="44"/>
                    </a:lnTo>
                    <a:lnTo>
                      <a:pt x="23" y="43"/>
                    </a:lnTo>
                    <a:lnTo>
                      <a:pt x="26" y="43"/>
                    </a:lnTo>
                    <a:lnTo>
                      <a:pt x="29" y="43"/>
                    </a:lnTo>
                    <a:lnTo>
                      <a:pt x="32" y="43"/>
                    </a:lnTo>
                    <a:lnTo>
                      <a:pt x="35" y="43"/>
                    </a:lnTo>
                    <a:lnTo>
                      <a:pt x="38" y="44"/>
                    </a:lnTo>
                    <a:lnTo>
                      <a:pt x="40" y="46"/>
                    </a:lnTo>
                    <a:lnTo>
                      <a:pt x="43" y="48"/>
                    </a:lnTo>
                    <a:lnTo>
                      <a:pt x="45" y="50"/>
                    </a:lnTo>
                    <a:lnTo>
                      <a:pt x="47" y="51"/>
                    </a:lnTo>
                    <a:lnTo>
                      <a:pt x="49" y="53"/>
                    </a:lnTo>
                    <a:lnTo>
                      <a:pt x="50" y="55"/>
                    </a:lnTo>
                    <a:lnTo>
                      <a:pt x="52" y="57"/>
                    </a:lnTo>
                    <a:lnTo>
                      <a:pt x="53" y="60"/>
                    </a:lnTo>
                    <a:lnTo>
                      <a:pt x="55" y="61"/>
                    </a:lnTo>
                    <a:lnTo>
                      <a:pt x="57" y="64"/>
                    </a:lnTo>
                    <a:lnTo>
                      <a:pt x="59" y="65"/>
                    </a:lnTo>
                    <a:lnTo>
                      <a:pt x="62" y="68"/>
                    </a:lnTo>
                    <a:lnTo>
                      <a:pt x="66" y="69"/>
                    </a:lnTo>
                    <a:lnTo>
                      <a:pt x="69" y="71"/>
                    </a:lnTo>
                    <a:lnTo>
                      <a:pt x="72" y="71"/>
                    </a:lnTo>
                    <a:lnTo>
                      <a:pt x="76" y="71"/>
                    </a:lnTo>
                    <a:lnTo>
                      <a:pt x="80" y="69"/>
                    </a:lnTo>
                    <a:lnTo>
                      <a:pt x="83" y="66"/>
                    </a:lnTo>
                    <a:lnTo>
                      <a:pt x="86" y="64"/>
                    </a:lnTo>
                    <a:lnTo>
                      <a:pt x="88" y="60"/>
                    </a:lnTo>
                    <a:lnTo>
                      <a:pt x="90" y="56"/>
                    </a:lnTo>
                    <a:lnTo>
                      <a:pt x="91" y="52"/>
                    </a:lnTo>
                    <a:lnTo>
                      <a:pt x="91" y="48"/>
                    </a:lnTo>
                    <a:lnTo>
                      <a:pt x="91" y="43"/>
                    </a:lnTo>
                    <a:lnTo>
                      <a:pt x="91" y="40"/>
                    </a:lnTo>
                    <a:lnTo>
                      <a:pt x="91" y="38"/>
                    </a:lnTo>
                    <a:lnTo>
                      <a:pt x="91" y="36"/>
                    </a:lnTo>
                    <a:lnTo>
                      <a:pt x="91" y="34"/>
                    </a:lnTo>
                    <a:lnTo>
                      <a:pt x="91" y="31"/>
                    </a:lnTo>
                    <a:lnTo>
                      <a:pt x="92" y="29"/>
                    </a:lnTo>
                    <a:lnTo>
                      <a:pt x="93" y="27"/>
                    </a:lnTo>
                    <a:lnTo>
                      <a:pt x="94" y="24"/>
                    </a:lnTo>
                    <a:lnTo>
                      <a:pt x="129" y="0"/>
                    </a:lnTo>
                    <a:lnTo>
                      <a:pt x="137" y="3"/>
                    </a:lnTo>
                    <a:lnTo>
                      <a:pt x="144" y="7"/>
                    </a:lnTo>
                    <a:lnTo>
                      <a:pt x="151" y="12"/>
                    </a:lnTo>
                    <a:lnTo>
                      <a:pt x="158" y="17"/>
                    </a:lnTo>
                    <a:lnTo>
                      <a:pt x="164" y="21"/>
                    </a:lnTo>
                    <a:lnTo>
                      <a:pt x="173" y="23"/>
                    </a:lnTo>
                    <a:lnTo>
                      <a:pt x="181" y="25"/>
                    </a:lnTo>
                    <a:lnTo>
                      <a:pt x="191" y="24"/>
                    </a:lnTo>
                    <a:lnTo>
                      <a:pt x="192" y="24"/>
                    </a:lnTo>
                    <a:lnTo>
                      <a:pt x="194" y="23"/>
                    </a:lnTo>
                    <a:lnTo>
                      <a:pt x="195" y="23"/>
                    </a:lnTo>
                    <a:lnTo>
                      <a:pt x="197" y="22"/>
                    </a:lnTo>
                    <a:lnTo>
                      <a:pt x="201" y="30"/>
                    </a:lnTo>
                    <a:lnTo>
                      <a:pt x="203" y="37"/>
                    </a:lnTo>
                    <a:lnTo>
                      <a:pt x="208" y="44"/>
                    </a:lnTo>
                    <a:lnTo>
                      <a:pt x="211" y="51"/>
                    </a:lnTo>
                    <a:lnTo>
                      <a:pt x="215" y="59"/>
                    </a:lnTo>
                    <a:lnTo>
                      <a:pt x="217" y="66"/>
                    </a:lnTo>
                    <a:lnTo>
                      <a:pt x="219" y="75"/>
                    </a:lnTo>
                    <a:lnTo>
                      <a:pt x="219" y="84"/>
                    </a:lnTo>
                    <a:lnTo>
                      <a:pt x="217" y="91"/>
                    </a:lnTo>
                    <a:lnTo>
                      <a:pt x="215" y="97"/>
                    </a:lnTo>
                    <a:lnTo>
                      <a:pt x="215" y="104"/>
                    </a:lnTo>
                    <a:lnTo>
                      <a:pt x="215" y="110"/>
                    </a:lnTo>
                    <a:lnTo>
                      <a:pt x="215" y="116"/>
                    </a:lnTo>
                    <a:lnTo>
                      <a:pt x="216" y="123"/>
                    </a:lnTo>
                    <a:lnTo>
                      <a:pt x="218" y="130"/>
                    </a:lnTo>
                    <a:lnTo>
                      <a:pt x="219" y="136"/>
                    </a:lnTo>
                    <a:lnTo>
                      <a:pt x="215" y="141"/>
                    </a:lnTo>
                    <a:lnTo>
                      <a:pt x="211" y="146"/>
                    </a:lnTo>
                    <a:lnTo>
                      <a:pt x="208" y="151"/>
                    </a:lnTo>
                    <a:lnTo>
                      <a:pt x="206" y="156"/>
                    </a:lnTo>
                    <a:lnTo>
                      <a:pt x="204" y="163"/>
                    </a:lnTo>
                    <a:lnTo>
                      <a:pt x="202" y="169"/>
                    </a:lnTo>
                    <a:lnTo>
                      <a:pt x="201" y="176"/>
                    </a:lnTo>
                    <a:lnTo>
                      <a:pt x="201" y="182"/>
                    </a:lnTo>
                    <a:lnTo>
                      <a:pt x="200" y="190"/>
                    </a:lnTo>
                    <a:lnTo>
                      <a:pt x="200" y="195"/>
                    </a:lnTo>
                    <a:lnTo>
                      <a:pt x="200" y="202"/>
                    </a:lnTo>
                    <a:lnTo>
                      <a:pt x="201" y="209"/>
                    </a:lnTo>
                    <a:lnTo>
                      <a:pt x="201" y="215"/>
                    </a:lnTo>
                    <a:lnTo>
                      <a:pt x="201" y="222"/>
                    </a:lnTo>
                    <a:lnTo>
                      <a:pt x="202" y="229"/>
                    </a:lnTo>
                    <a:lnTo>
                      <a:pt x="203" y="235"/>
                    </a:lnTo>
                    <a:lnTo>
                      <a:pt x="202" y="237"/>
                    </a:lnTo>
                    <a:lnTo>
                      <a:pt x="202" y="238"/>
                    </a:lnTo>
                    <a:lnTo>
                      <a:pt x="202" y="239"/>
                    </a:lnTo>
                    <a:lnTo>
                      <a:pt x="202" y="240"/>
                    </a:lnTo>
                    <a:lnTo>
                      <a:pt x="201" y="243"/>
                    </a:lnTo>
                    <a:lnTo>
                      <a:pt x="201" y="245"/>
                    </a:lnTo>
                    <a:lnTo>
                      <a:pt x="199" y="248"/>
                    </a:lnTo>
                    <a:lnTo>
                      <a:pt x="197" y="249"/>
                    </a:lnTo>
                    <a:lnTo>
                      <a:pt x="195" y="251"/>
                    </a:lnTo>
                    <a:lnTo>
                      <a:pt x="193" y="253"/>
                    </a:lnTo>
                    <a:lnTo>
                      <a:pt x="190" y="254"/>
                    </a:lnTo>
                    <a:lnTo>
                      <a:pt x="187" y="255"/>
                    </a:lnTo>
                    <a:lnTo>
                      <a:pt x="182" y="252"/>
                    </a:lnTo>
                    <a:lnTo>
                      <a:pt x="176" y="250"/>
                    </a:lnTo>
                    <a:lnTo>
                      <a:pt x="172" y="247"/>
                    </a:lnTo>
                    <a:lnTo>
                      <a:pt x="167" y="244"/>
                    </a:lnTo>
                    <a:lnTo>
                      <a:pt x="163" y="241"/>
                    </a:lnTo>
                    <a:lnTo>
                      <a:pt x="158" y="238"/>
                    </a:lnTo>
                    <a:lnTo>
                      <a:pt x="154" y="235"/>
                    </a:lnTo>
                    <a:lnTo>
                      <a:pt x="149" y="233"/>
                    </a:lnTo>
                    <a:lnTo>
                      <a:pt x="144" y="230"/>
                    </a:lnTo>
                    <a:lnTo>
                      <a:pt x="139" y="228"/>
                    </a:lnTo>
                    <a:lnTo>
                      <a:pt x="135" y="224"/>
                    </a:lnTo>
                    <a:lnTo>
                      <a:pt x="130" y="221"/>
                    </a:lnTo>
                    <a:lnTo>
                      <a:pt x="126" y="219"/>
                    </a:lnTo>
                    <a:lnTo>
                      <a:pt x="122" y="216"/>
                    </a:lnTo>
                    <a:lnTo>
                      <a:pt x="116" y="214"/>
                    </a:lnTo>
                    <a:lnTo>
                      <a:pt x="112" y="211"/>
                    </a:lnTo>
                    <a:lnTo>
                      <a:pt x="107" y="208"/>
                    </a:lnTo>
                    <a:lnTo>
                      <a:pt x="102" y="204"/>
                    </a:lnTo>
                    <a:lnTo>
                      <a:pt x="97" y="199"/>
                    </a:lnTo>
                    <a:lnTo>
                      <a:pt x="91" y="195"/>
                    </a:lnTo>
                    <a:lnTo>
                      <a:pt x="87" y="191"/>
                    </a:lnTo>
                    <a:lnTo>
                      <a:pt x="80" y="186"/>
                    </a:lnTo>
                    <a:lnTo>
                      <a:pt x="74" y="182"/>
                    </a:lnTo>
                    <a:lnTo>
                      <a:pt x="68" y="177"/>
                    </a:lnTo>
                    <a:lnTo>
                      <a:pt x="61" y="173"/>
                    </a:lnTo>
                    <a:lnTo>
                      <a:pt x="55" y="169"/>
                    </a:lnTo>
                    <a:lnTo>
                      <a:pt x="48" y="164"/>
                    </a:lnTo>
                    <a:lnTo>
                      <a:pt x="40" y="161"/>
                    </a:lnTo>
                    <a:lnTo>
                      <a:pt x="32" y="158"/>
                    </a:lnTo>
                    <a:lnTo>
                      <a:pt x="24" y="155"/>
                    </a:lnTo>
                    <a:lnTo>
                      <a:pt x="17" y="153"/>
                    </a:lnTo>
                    <a:lnTo>
                      <a:pt x="8" y="152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6">
                <a:extLst>
                  <a:ext uri="{FF2B5EF4-FFF2-40B4-BE49-F238E27FC236}">
                    <a16:creationId xmlns:a16="http://schemas.microsoft.com/office/drawing/2014/main" id="{C7A1AC1B-4E5A-8645-8F07-2C4A9A92C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272" y="3485937"/>
                <a:ext cx="295139" cy="222746"/>
              </a:xfrm>
              <a:custGeom>
                <a:avLst/>
                <a:gdLst>
                  <a:gd name="T0" fmla="*/ 2147483647 w 213"/>
                  <a:gd name="T1" fmla="*/ 2147483647 h 160"/>
                  <a:gd name="T2" fmla="*/ 2147483647 w 213"/>
                  <a:gd name="T3" fmla="*/ 2147483647 h 160"/>
                  <a:gd name="T4" fmla="*/ 2147483647 w 213"/>
                  <a:gd name="T5" fmla="*/ 2147483647 h 160"/>
                  <a:gd name="T6" fmla="*/ 2147483647 w 213"/>
                  <a:gd name="T7" fmla="*/ 2147483647 h 160"/>
                  <a:gd name="T8" fmla="*/ 2147483647 w 213"/>
                  <a:gd name="T9" fmla="*/ 2147483647 h 160"/>
                  <a:gd name="T10" fmla="*/ 2147483647 w 213"/>
                  <a:gd name="T11" fmla="*/ 2147483647 h 160"/>
                  <a:gd name="T12" fmla="*/ 2147483647 w 213"/>
                  <a:gd name="T13" fmla="*/ 2147483647 h 160"/>
                  <a:gd name="T14" fmla="*/ 2147483647 w 213"/>
                  <a:gd name="T15" fmla="*/ 2147483647 h 160"/>
                  <a:gd name="T16" fmla="*/ 2147483647 w 213"/>
                  <a:gd name="T17" fmla="*/ 2147483647 h 160"/>
                  <a:gd name="T18" fmla="*/ 2147483647 w 213"/>
                  <a:gd name="T19" fmla="*/ 2147483647 h 160"/>
                  <a:gd name="T20" fmla="*/ 2147483647 w 213"/>
                  <a:gd name="T21" fmla="*/ 2147483647 h 160"/>
                  <a:gd name="T22" fmla="*/ 2147483647 w 213"/>
                  <a:gd name="T23" fmla="*/ 2147483647 h 160"/>
                  <a:gd name="T24" fmla="*/ 2147483647 w 213"/>
                  <a:gd name="T25" fmla="*/ 2147483647 h 160"/>
                  <a:gd name="T26" fmla="*/ 2147483647 w 213"/>
                  <a:gd name="T27" fmla="*/ 2147483647 h 160"/>
                  <a:gd name="T28" fmla="*/ 2147483647 w 213"/>
                  <a:gd name="T29" fmla="*/ 2147483647 h 160"/>
                  <a:gd name="T30" fmla="*/ 2147483647 w 213"/>
                  <a:gd name="T31" fmla="*/ 2147483647 h 160"/>
                  <a:gd name="T32" fmla="*/ 2147483647 w 213"/>
                  <a:gd name="T33" fmla="*/ 2147483647 h 160"/>
                  <a:gd name="T34" fmla="*/ 2147483647 w 213"/>
                  <a:gd name="T35" fmla="*/ 2147483647 h 160"/>
                  <a:gd name="T36" fmla="*/ 2147483647 w 213"/>
                  <a:gd name="T37" fmla="*/ 2147483647 h 160"/>
                  <a:gd name="T38" fmla="*/ 2147483647 w 213"/>
                  <a:gd name="T39" fmla="*/ 2147483647 h 160"/>
                  <a:gd name="T40" fmla="*/ 2147483647 w 213"/>
                  <a:gd name="T41" fmla="*/ 2147483647 h 160"/>
                  <a:gd name="T42" fmla="*/ 2147483647 w 213"/>
                  <a:gd name="T43" fmla="*/ 2147483647 h 160"/>
                  <a:gd name="T44" fmla="*/ 2147483647 w 213"/>
                  <a:gd name="T45" fmla="*/ 2147483647 h 160"/>
                  <a:gd name="T46" fmla="*/ 2147483647 w 213"/>
                  <a:gd name="T47" fmla="*/ 2147483647 h 160"/>
                  <a:gd name="T48" fmla="*/ 2147483647 w 213"/>
                  <a:gd name="T49" fmla="*/ 2147483647 h 160"/>
                  <a:gd name="T50" fmla="*/ 2147483647 w 213"/>
                  <a:gd name="T51" fmla="*/ 2147483647 h 160"/>
                  <a:gd name="T52" fmla="*/ 2147483647 w 213"/>
                  <a:gd name="T53" fmla="*/ 2147483647 h 160"/>
                  <a:gd name="T54" fmla="*/ 2147483647 w 213"/>
                  <a:gd name="T55" fmla="*/ 2147483647 h 160"/>
                  <a:gd name="T56" fmla="*/ 2147483647 w 213"/>
                  <a:gd name="T57" fmla="*/ 2147483647 h 160"/>
                  <a:gd name="T58" fmla="*/ 2147483647 w 213"/>
                  <a:gd name="T59" fmla="*/ 2147483647 h 160"/>
                  <a:gd name="T60" fmla="*/ 2147483647 w 213"/>
                  <a:gd name="T61" fmla="*/ 2147483647 h 160"/>
                  <a:gd name="T62" fmla="*/ 2147483647 w 213"/>
                  <a:gd name="T63" fmla="*/ 2147483647 h 160"/>
                  <a:gd name="T64" fmla="*/ 2147483647 w 213"/>
                  <a:gd name="T65" fmla="*/ 2147483647 h 160"/>
                  <a:gd name="T66" fmla="*/ 2147483647 w 213"/>
                  <a:gd name="T67" fmla="*/ 2147483647 h 160"/>
                  <a:gd name="T68" fmla="*/ 2147483647 w 213"/>
                  <a:gd name="T69" fmla="*/ 2147483647 h 160"/>
                  <a:gd name="T70" fmla="*/ 2147483647 w 213"/>
                  <a:gd name="T71" fmla="*/ 2147483647 h 160"/>
                  <a:gd name="T72" fmla="*/ 2147483647 w 213"/>
                  <a:gd name="T73" fmla="*/ 2147483647 h 160"/>
                  <a:gd name="T74" fmla="*/ 2147483647 w 213"/>
                  <a:gd name="T75" fmla="*/ 2147483647 h 160"/>
                  <a:gd name="T76" fmla="*/ 2147483647 w 213"/>
                  <a:gd name="T77" fmla="*/ 2147483647 h 160"/>
                  <a:gd name="T78" fmla="*/ 2147483647 w 213"/>
                  <a:gd name="T79" fmla="*/ 2147483647 h 160"/>
                  <a:gd name="T80" fmla="*/ 2147483647 w 213"/>
                  <a:gd name="T81" fmla="*/ 2147483647 h 160"/>
                  <a:gd name="T82" fmla="*/ 2147483647 w 213"/>
                  <a:gd name="T83" fmla="*/ 2147483647 h 160"/>
                  <a:gd name="T84" fmla="*/ 2147483647 w 213"/>
                  <a:gd name="T85" fmla="*/ 2147483647 h 160"/>
                  <a:gd name="T86" fmla="*/ 2147483647 w 213"/>
                  <a:gd name="T87" fmla="*/ 2147483647 h 160"/>
                  <a:gd name="T88" fmla="*/ 2147483647 w 213"/>
                  <a:gd name="T89" fmla="*/ 2147483647 h 160"/>
                  <a:gd name="T90" fmla="*/ 0 w 213"/>
                  <a:gd name="T91" fmla="*/ 2147483647 h 160"/>
                  <a:gd name="T92" fmla="*/ 2147483647 w 213"/>
                  <a:gd name="T93" fmla="*/ 2147483647 h 160"/>
                  <a:gd name="T94" fmla="*/ 2147483647 w 213"/>
                  <a:gd name="T95" fmla="*/ 2147483647 h 160"/>
                  <a:gd name="T96" fmla="*/ 2147483647 w 213"/>
                  <a:gd name="T97" fmla="*/ 2147483647 h 160"/>
                  <a:gd name="T98" fmla="*/ 2147483647 w 213"/>
                  <a:gd name="T99" fmla="*/ 2147483647 h 160"/>
                  <a:gd name="T100" fmla="*/ 2147483647 w 213"/>
                  <a:gd name="T101" fmla="*/ 0 h 1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3"/>
                  <a:gd name="T154" fmla="*/ 0 h 160"/>
                  <a:gd name="T155" fmla="*/ 213 w 213"/>
                  <a:gd name="T156" fmla="*/ 160 h 1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3" h="160">
                    <a:moveTo>
                      <a:pt x="68" y="2"/>
                    </a:moveTo>
                    <a:lnTo>
                      <a:pt x="74" y="3"/>
                    </a:lnTo>
                    <a:lnTo>
                      <a:pt x="81" y="5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101" y="14"/>
                    </a:lnTo>
                    <a:lnTo>
                      <a:pt x="108" y="18"/>
                    </a:lnTo>
                    <a:lnTo>
                      <a:pt x="115" y="23"/>
                    </a:lnTo>
                    <a:lnTo>
                      <a:pt x="123" y="28"/>
                    </a:lnTo>
                    <a:lnTo>
                      <a:pt x="129" y="33"/>
                    </a:lnTo>
                    <a:lnTo>
                      <a:pt x="136" y="39"/>
                    </a:lnTo>
                    <a:lnTo>
                      <a:pt x="143" y="43"/>
                    </a:lnTo>
                    <a:lnTo>
                      <a:pt x="150" y="48"/>
                    </a:lnTo>
                    <a:lnTo>
                      <a:pt x="156" y="53"/>
                    </a:lnTo>
                    <a:lnTo>
                      <a:pt x="161" y="58"/>
                    </a:lnTo>
                    <a:lnTo>
                      <a:pt x="167" y="62"/>
                    </a:lnTo>
                    <a:lnTo>
                      <a:pt x="172" y="66"/>
                    </a:lnTo>
                    <a:lnTo>
                      <a:pt x="178" y="68"/>
                    </a:lnTo>
                    <a:lnTo>
                      <a:pt x="183" y="70"/>
                    </a:lnTo>
                    <a:lnTo>
                      <a:pt x="189" y="72"/>
                    </a:lnTo>
                    <a:lnTo>
                      <a:pt x="194" y="74"/>
                    </a:lnTo>
                    <a:lnTo>
                      <a:pt x="199" y="76"/>
                    </a:lnTo>
                    <a:lnTo>
                      <a:pt x="203" y="78"/>
                    </a:lnTo>
                    <a:lnTo>
                      <a:pt x="208" y="81"/>
                    </a:lnTo>
                    <a:lnTo>
                      <a:pt x="212" y="86"/>
                    </a:lnTo>
                    <a:lnTo>
                      <a:pt x="208" y="86"/>
                    </a:lnTo>
                    <a:lnTo>
                      <a:pt x="202" y="87"/>
                    </a:lnTo>
                    <a:lnTo>
                      <a:pt x="197" y="87"/>
                    </a:lnTo>
                    <a:lnTo>
                      <a:pt x="193" y="88"/>
                    </a:lnTo>
                    <a:lnTo>
                      <a:pt x="188" y="89"/>
                    </a:lnTo>
                    <a:lnTo>
                      <a:pt x="183" y="91"/>
                    </a:lnTo>
                    <a:lnTo>
                      <a:pt x="179" y="93"/>
                    </a:lnTo>
                    <a:lnTo>
                      <a:pt x="175" y="96"/>
                    </a:lnTo>
                    <a:lnTo>
                      <a:pt x="173" y="97"/>
                    </a:lnTo>
                    <a:lnTo>
                      <a:pt x="172" y="97"/>
                    </a:lnTo>
                    <a:lnTo>
                      <a:pt x="169" y="102"/>
                    </a:lnTo>
                    <a:lnTo>
                      <a:pt x="167" y="108"/>
                    </a:lnTo>
                    <a:lnTo>
                      <a:pt x="165" y="114"/>
                    </a:lnTo>
                    <a:lnTo>
                      <a:pt x="163" y="119"/>
                    </a:lnTo>
                    <a:lnTo>
                      <a:pt x="161" y="125"/>
                    </a:lnTo>
                    <a:lnTo>
                      <a:pt x="159" y="130"/>
                    </a:lnTo>
                    <a:lnTo>
                      <a:pt x="155" y="134"/>
                    </a:lnTo>
                    <a:lnTo>
                      <a:pt x="150" y="136"/>
                    </a:lnTo>
                    <a:lnTo>
                      <a:pt x="147" y="138"/>
                    </a:lnTo>
                    <a:lnTo>
                      <a:pt x="144" y="139"/>
                    </a:lnTo>
                    <a:lnTo>
                      <a:pt x="141" y="140"/>
                    </a:lnTo>
                    <a:lnTo>
                      <a:pt x="138" y="141"/>
                    </a:lnTo>
                    <a:lnTo>
                      <a:pt x="134" y="142"/>
                    </a:lnTo>
                    <a:lnTo>
                      <a:pt x="131" y="143"/>
                    </a:lnTo>
                    <a:lnTo>
                      <a:pt x="128" y="144"/>
                    </a:lnTo>
                    <a:lnTo>
                      <a:pt x="125" y="146"/>
                    </a:lnTo>
                    <a:lnTo>
                      <a:pt x="121" y="146"/>
                    </a:lnTo>
                    <a:lnTo>
                      <a:pt x="116" y="147"/>
                    </a:lnTo>
                    <a:lnTo>
                      <a:pt x="112" y="148"/>
                    </a:lnTo>
                    <a:lnTo>
                      <a:pt x="108" y="150"/>
                    </a:lnTo>
                    <a:lnTo>
                      <a:pt x="104" y="151"/>
                    </a:lnTo>
                    <a:lnTo>
                      <a:pt x="100" y="154"/>
                    </a:lnTo>
                    <a:lnTo>
                      <a:pt x="96" y="156"/>
                    </a:lnTo>
                    <a:lnTo>
                      <a:pt x="93" y="159"/>
                    </a:lnTo>
                    <a:lnTo>
                      <a:pt x="92" y="159"/>
                    </a:lnTo>
                    <a:lnTo>
                      <a:pt x="91" y="158"/>
                    </a:lnTo>
                    <a:lnTo>
                      <a:pt x="90" y="158"/>
                    </a:lnTo>
                    <a:lnTo>
                      <a:pt x="83" y="147"/>
                    </a:lnTo>
                    <a:lnTo>
                      <a:pt x="74" y="140"/>
                    </a:lnTo>
                    <a:lnTo>
                      <a:pt x="63" y="132"/>
                    </a:lnTo>
                    <a:lnTo>
                      <a:pt x="53" y="124"/>
                    </a:lnTo>
                    <a:lnTo>
                      <a:pt x="44" y="117"/>
                    </a:lnTo>
                    <a:lnTo>
                      <a:pt x="34" y="109"/>
                    </a:lnTo>
                    <a:lnTo>
                      <a:pt x="27" y="98"/>
                    </a:lnTo>
                    <a:lnTo>
                      <a:pt x="21" y="86"/>
                    </a:lnTo>
                    <a:lnTo>
                      <a:pt x="22" y="83"/>
                    </a:lnTo>
                    <a:lnTo>
                      <a:pt x="23" y="80"/>
                    </a:lnTo>
                    <a:lnTo>
                      <a:pt x="24" y="76"/>
                    </a:lnTo>
                    <a:lnTo>
                      <a:pt x="25" y="73"/>
                    </a:lnTo>
                    <a:lnTo>
                      <a:pt x="26" y="70"/>
                    </a:lnTo>
                    <a:lnTo>
                      <a:pt x="26" y="67"/>
                    </a:lnTo>
                    <a:lnTo>
                      <a:pt x="25" y="65"/>
                    </a:lnTo>
                    <a:lnTo>
                      <a:pt x="23" y="62"/>
                    </a:lnTo>
                    <a:lnTo>
                      <a:pt x="21" y="60"/>
                    </a:lnTo>
                    <a:lnTo>
                      <a:pt x="19" y="58"/>
                    </a:lnTo>
                    <a:lnTo>
                      <a:pt x="18" y="56"/>
                    </a:lnTo>
                    <a:lnTo>
                      <a:pt x="16" y="54"/>
                    </a:lnTo>
                    <a:lnTo>
                      <a:pt x="14" y="52"/>
                    </a:lnTo>
                    <a:lnTo>
                      <a:pt x="13" y="50"/>
                    </a:lnTo>
                    <a:lnTo>
                      <a:pt x="10" y="48"/>
                    </a:lnTo>
                    <a:lnTo>
                      <a:pt x="9" y="47"/>
                    </a:lnTo>
                    <a:lnTo>
                      <a:pt x="7" y="42"/>
                    </a:lnTo>
                    <a:lnTo>
                      <a:pt x="5" y="39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13" y="3"/>
                    </a:lnTo>
                    <a:lnTo>
                      <a:pt x="22" y="6"/>
                    </a:lnTo>
                    <a:lnTo>
                      <a:pt x="29" y="7"/>
                    </a:lnTo>
                    <a:lnTo>
                      <a:pt x="34" y="6"/>
                    </a:lnTo>
                    <a:lnTo>
                      <a:pt x="39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68" y="2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17">
                <a:extLst>
                  <a:ext uri="{FF2B5EF4-FFF2-40B4-BE49-F238E27FC236}">
                    <a16:creationId xmlns:a16="http://schemas.microsoft.com/office/drawing/2014/main" id="{71509C48-5C87-C847-AB61-EF3E921F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805" y="3260408"/>
                <a:ext cx="174020" cy="174020"/>
              </a:xfrm>
              <a:custGeom>
                <a:avLst/>
                <a:gdLst>
                  <a:gd name="T0" fmla="*/ 2147483647 w 125"/>
                  <a:gd name="T1" fmla="*/ 0 h 125"/>
                  <a:gd name="T2" fmla="*/ 2147483647 w 125"/>
                  <a:gd name="T3" fmla="*/ 2147483647 h 125"/>
                  <a:gd name="T4" fmla="*/ 2147483647 w 125"/>
                  <a:gd name="T5" fmla="*/ 2147483647 h 125"/>
                  <a:gd name="T6" fmla="*/ 2147483647 w 125"/>
                  <a:gd name="T7" fmla="*/ 2147483647 h 125"/>
                  <a:gd name="T8" fmla="*/ 2147483647 w 125"/>
                  <a:gd name="T9" fmla="*/ 2147483647 h 125"/>
                  <a:gd name="T10" fmla="*/ 2147483647 w 125"/>
                  <a:gd name="T11" fmla="*/ 2147483647 h 125"/>
                  <a:gd name="T12" fmla="*/ 2147483647 w 125"/>
                  <a:gd name="T13" fmla="*/ 2147483647 h 125"/>
                  <a:gd name="T14" fmla="*/ 2147483647 w 125"/>
                  <a:gd name="T15" fmla="*/ 2147483647 h 125"/>
                  <a:gd name="T16" fmla="*/ 2147483647 w 125"/>
                  <a:gd name="T17" fmla="*/ 2147483647 h 125"/>
                  <a:gd name="T18" fmla="*/ 2147483647 w 125"/>
                  <a:gd name="T19" fmla="*/ 2147483647 h 125"/>
                  <a:gd name="T20" fmla="*/ 2147483647 w 125"/>
                  <a:gd name="T21" fmla="*/ 2147483647 h 125"/>
                  <a:gd name="T22" fmla="*/ 2147483647 w 125"/>
                  <a:gd name="T23" fmla="*/ 2147483647 h 125"/>
                  <a:gd name="T24" fmla="*/ 2147483647 w 125"/>
                  <a:gd name="T25" fmla="*/ 2147483647 h 125"/>
                  <a:gd name="T26" fmla="*/ 2147483647 w 125"/>
                  <a:gd name="T27" fmla="*/ 2147483647 h 125"/>
                  <a:gd name="T28" fmla="*/ 2147483647 w 125"/>
                  <a:gd name="T29" fmla="*/ 2147483647 h 125"/>
                  <a:gd name="T30" fmla="*/ 2147483647 w 125"/>
                  <a:gd name="T31" fmla="*/ 2147483647 h 125"/>
                  <a:gd name="T32" fmla="*/ 2147483647 w 125"/>
                  <a:gd name="T33" fmla="*/ 2147483647 h 125"/>
                  <a:gd name="T34" fmla="*/ 2147483647 w 125"/>
                  <a:gd name="T35" fmla="*/ 2147483647 h 125"/>
                  <a:gd name="T36" fmla="*/ 2147483647 w 125"/>
                  <a:gd name="T37" fmla="*/ 2147483647 h 125"/>
                  <a:gd name="T38" fmla="*/ 2147483647 w 125"/>
                  <a:gd name="T39" fmla="*/ 2147483647 h 125"/>
                  <a:gd name="T40" fmla="*/ 2147483647 w 125"/>
                  <a:gd name="T41" fmla="*/ 2147483647 h 125"/>
                  <a:gd name="T42" fmla="*/ 2147483647 w 125"/>
                  <a:gd name="T43" fmla="*/ 2147483647 h 125"/>
                  <a:gd name="T44" fmla="*/ 2147483647 w 125"/>
                  <a:gd name="T45" fmla="*/ 2147483647 h 125"/>
                  <a:gd name="T46" fmla="*/ 2147483647 w 125"/>
                  <a:gd name="T47" fmla="*/ 2147483647 h 125"/>
                  <a:gd name="T48" fmla="*/ 0 w 125"/>
                  <a:gd name="T49" fmla="*/ 2147483647 h 125"/>
                  <a:gd name="T50" fmla="*/ 2147483647 w 125"/>
                  <a:gd name="T51" fmla="*/ 2147483647 h 125"/>
                  <a:gd name="T52" fmla="*/ 2147483647 w 125"/>
                  <a:gd name="T53" fmla="*/ 2147483647 h 125"/>
                  <a:gd name="T54" fmla="*/ 2147483647 w 125"/>
                  <a:gd name="T55" fmla="*/ 2147483647 h 125"/>
                  <a:gd name="T56" fmla="*/ 2147483647 w 125"/>
                  <a:gd name="T57" fmla="*/ 2147483647 h 125"/>
                  <a:gd name="T58" fmla="*/ 2147483647 w 125"/>
                  <a:gd name="T59" fmla="*/ 2147483647 h 125"/>
                  <a:gd name="T60" fmla="*/ 2147483647 w 125"/>
                  <a:gd name="T61" fmla="*/ 2147483647 h 125"/>
                  <a:gd name="T62" fmla="*/ 2147483647 w 125"/>
                  <a:gd name="T63" fmla="*/ 2147483647 h 125"/>
                  <a:gd name="T64" fmla="*/ 2147483647 w 125"/>
                  <a:gd name="T65" fmla="*/ 0 h 1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125"/>
                  <a:gd name="T101" fmla="*/ 125 w 125"/>
                  <a:gd name="T102" fmla="*/ 125 h 1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125">
                    <a:moveTo>
                      <a:pt x="83" y="0"/>
                    </a:moveTo>
                    <a:lnTo>
                      <a:pt x="100" y="0"/>
                    </a:lnTo>
                    <a:lnTo>
                      <a:pt x="113" y="17"/>
                    </a:lnTo>
                    <a:lnTo>
                      <a:pt x="124" y="34"/>
                    </a:lnTo>
                    <a:lnTo>
                      <a:pt x="124" y="35"/>
                    </a:lnTo>
                    <a:lnTo>
                      <a:pt x="124" y="36"/>
                    </a:lnTo>
                    <a:lnTo>
                      <a:pt x="124" y="37"/>
                    </a:lnTo>
                    <a:lnTo>
                      <a:pt x="116" y="48"/>
                    </a:lnTo>
                    <a:lnTo>
                      <a:pt x="79" y="66"/>
                    </a:lnTo>
                    <a:lnTo>
                      <a:pt x="77" y="71"/>
                    </a:lnTo>
                    <a:lnTo>
                      <a:pt x="75" y="76"/>
                    </a:lnTo>
                    <a:lnTo>
                      <a:pt x="74" y="82"/>
                    </a:lnTo>
                    <a:lnTo>
                      <a:pt x="72" y="88"/>
                    </a:lnTo>
                    <a:lnTo>
                      <a:pt x="72" y="93"/>
                    </a:lnTo>
                    <a:lnTo>
                      <a:pt x="70" y="99"/>
                    </a:lnTo>
                    <a:lnTo>
                      <a:pt x="66" y="104"/>
                    </a:lnTo>
                    <a:lnTo>
                      <a:pt x="62" y="109"/>
                    </a:lnTo>
                    <a:lnTo>
                      <a:pt x="56" y="110"/>
                    </a:lnTo>
                    <a:lnTo>
                      <a:pt x="52" y="111"/>
                    </a:lnTo>
                    <a:lnTo>
                      <a:pt x="47" y="113"/>
                    </a:lnTo>
                    <a:lnTo>
                      <a:pt x="43" y="115"/>
                    </a:lnTo>
                    <a:lnTo>
                      <a:pt x="39" y="118"/>
                    </a:lnTo>
                    <a:lnTo>
                      <a:pt x="34" y="120"/>
                    </a:lnTo>
                    <a:lnTo>
                      <a:pt x="31" y="123"/>
                    </a:lnTo>
                    <a:lnTo>
                      <a:pt x="26" y="124"/>
                    </a:lnTo>
                    <a:lnTo>
                      <a:pt x="25" y="124"/>
                    </a:lnTo>
                    <a:lnTo>
                      <a:pt x="24" y="123"/>
                    </a:lnTo>
                    <a:lnTo>
                      <a:pt x="23" y="123"/>
                    </a:lnTo>
                    <a:lnTo>
                      <a:pt x="22" y="122"/>
                    </a:lnTo>
                    <a:lnTo>
                      <a:pt x="20" y="118"/>
                    </a:lnTo>
                    <a:lnTo>
                      <a:pt x="19" y="114"/>
                    </a:lnTo>
                    <a:lnTo>
                      <a:pt x="19" y="109"/>
                    </a:lnTo>
                    <a:lnTo>
                      <a:pt x="19" y="104"/>
                    </a:lnTo>
                    <a:lnTo>
                      <a:pt x="19" y="99"/>
                    </a:lnTo>
                    <a:lnTo>
                      <a:pt x="20" y="94"/>
                    </a:lnTo>
                    <a:lnTo>
                      <a:pt x="20" y="90"/>
                    </a:lnTo>
                    <a:lnTo>
                      <a:pt x="21" y="85"/>
                    </a:lnTo>
                    <a:lnTo>
                      <a:pt x="22" y="80"/>
                    </a:lnTo>
                    <a:lnTo>
                      <a:pt x="22" y="75"/>
                    </a:lnTo>
                    <a:lnTo>
                      <a:pt x="23" y="71"/>
                    </a:lnTo>
                    <a:lnTo>
                      <a:pt x="22" y="66"/>
                    </a:lnTo>
                    <a:lnTo>
                      <a:pt x="21" y="62"/>
                    </a:lnTo>
                    <a:lnTo>
                      <a:pt x="20" y="57"/>
                    </a:lnTo>
                    <a:lnTo>
                      <a:pt x="18" y="53"/>
                    </a:lnTo>
                    <a:lnTo>
                      <a:pt x="15" y="49"/>
                    </a:lnTo>
                    <a:lnTo>
                      <a:pt x="14" y="47"/>
                    </a:lnTo>
                    <a:lnTo>
                      <a:pt x="14" y="45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10" y="9"/>
                    </a:lnTo>
                    <a:lnTo>
                      <a:pt x="15" y="8"/>
                    </a:lnTo>
                    <a:lnTo>
                      <a:pt x="20" y="6"/>
                    </a:lnTo>
                    <a:lnTo>
                      <a:pt x="26" y="5"/>
                    </a:lnTo>
                    <a:lnTo>
                      <a:pt x="31" y="5"/>
                    </a:lnTo>
                    <a:lnTo>
                      <a:pt x="35" y="4"/>
                    </a:lnTo>
                    <a:lnTo>
                      <a:pt x="41" y="4"/>
                    </a:lnTo>
                    <a:lnTo>
                      <a:pt x="46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62" y="4"/>
                    </a:lnTo>
                    <a:lnTo>
                      <a:pt x="68" y="3"/>
                    </a:lnTo>
                    <a:lnTo>
                      <a:pt x="72" y="3"/>
                    </a:lnTo>
                    <a:lnTo>
                      <a:pt x="78" y="2"/>
                    </a:lnTo>
                    <a:lnTo>
                      <a:pt x="8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1">
                <a:extLst>
                  <a:ext uri="{FF2B5EF4-FFF2-40B4-BE49-F238E27FC236}">
                    <a16:creationId xmlns:a16="http://schemas.microsoft.com/office/drawing/2014/main" id="{2E010088-87D5-5F41-A8D0-A1F1CFB4E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5588" y="3332799"/>
                <a:ext cx="232491" cy="254765"/>
              </a:xfrm>
              <a:custGeom>
                <a:avLst/>
                <a:gdLst>
                  <a:gd name="T0" fmla="*/ 2147483647 w 167"/>
                  <a:gd name="T1" fmla="*/ 2147483647 h 183"/>
                  <a:gd name="T2" fmla="*/ 2147483647 w 167"/>
                  <a:gd name="T3" fmla="*/ 2147483647 h 183"/>
                  <a:gd name="T4" fmla="*/ 2147483647 w 167"/>
                  <a:gd name="T5" fmla="*/ 2147483647 h 183"/>
                  <a:gd name="T6" fmla="*/ 2147483647 w 167"/>
                  <a:gd name="T7" fmla="*/ 2147483647 h 183"/>
                  <a:gd name="T8" fmla="*/ 2147483647 w 167"/>
                  <a:gd name="T9" fmla="*/ 2147483647 h 183"/>
                  <a:gd name="T10" fmla="*/ 2147483647 w 167"/>
                  <a:gd name="T11" fmla="*/ 2147483647 h 183"/>
                  <a:gd name="T12" fmla="*/ 2147483647 w 167"/>
                  <a:gd name="T13" fmla="*/ 2147483647 h 183"/>
                  <a:gd name="T14" fmla="*/ 2147483647 w 167"/>
                  <a:gd name="T15" fmla="*/ 2147483647 h 183"/>
                  <a:gd name="T16" fmla="*/ 2147483647 w 167"/>
                  <a:gd name="T17" fmla="*/ 2147483647 h 183"/>
                  <a:gd name="T18" fmla="*/ 2147483647 w 167"/>
                  <a:gd name="T19" fmla="*/ 2147483647 h 183"/>
                  <a:gd name="T20" fmla="*/ 2147483647 w 167"/>
                  <a:gd name="T21" fmla="*/ 2147483647 h 183"/>
                  <a:gd name="T22" fmla="*/ 2147483647 w 167"/>
                  <a:gd name="T23" fmla="*/ 2147483647 h 183"/>
                  <a:gd name="T24" fmla="*/ 2147483647 w 167"/>
                  <a:gd name="T25" fmla="*/ 2147483647 h 183"/>
                  <a:gd name="T26" fmla="*/ 2147483647 w 167"/>
                  <a:gd name="T27" fmla="*/ 2147483647 h 183"/>
                  <a:gd name="T28" fmla="*/ 2147483647 w 167"/>
                  <a:gd name="T29" fmla="*/ 2147483647 h 183"/>
                  <a:gd name="T30" fmla="*/ 2147483647 w 167"/>
                  <a:gd name="T31" fmla="*/ 2147483647 h 183"/>
                  <a:gd name="T32" fmla="*/ 2147483647 w 167"/>
                  <a:gd name="T33" fmla="*/ 2147483647 h 183"/>
                  <a:gd name="T34" fmla="*/ 2147483647 w 167"/>
                  <a:gd name="T35" fmla="*/ 2147483647 h 183"/>
                  <a:gd name="T36" fmla="*/ 2147483647 w 167"/>
                  <a:gd name="T37" fmla="*/ 2147483647 h 183"/>
                  <a:gd name="T38" fmla="*/ 2147483647 w 167"/>
                  <a:gd name="T39" fmla="*/ 2147483647 h 183"/>
                  <a:gd name="T40" fmla="*/ 2147483647 w 167"/>
                  <a:gd name="T41" fmla="*/ 2147483647 h 183"/>
                  <a:gd name="T42" fmla="*/ 2147483647 w 167"/>
                  <a:gd name="T43" fmla="*/ 2147483647 h 183"/>
                  <a:gd name="T44" fmla="*/ 2147483647 w 167"/>
                  <a:gd name="T45" fmla="*/ 2147483647 h 183"/>
                  <a:gd name="T46" fmla="*/ 2147483647 w 167"/>
                  <a:gd name="T47" fmla="*/ 2147483647 h 183"/>
                  <a:gd name="T48" fmla="*/ 2147483647 w 167"/>
                  <a:gd name="T49" fmla="*/ 2147483647 h 183"/>
                  <a:gd name="T50" fmla="*/ 2147483647 w 167"/>
                  <a:gd name="T51" fmla="*/ 2147483647 h 183"/>
                  <a:gd name="T52" fmla="*/ 2147483647 w 167"/>
                  <a:gd name="T53" fmla="*/ 2147483647 h 183"/>
                  <a:gd name="T54" fmla="*/ 2147483647 w 167"/>
                  <a:gd name="T55" fmla="*/ 2147483647 h 183"/>
                  <a:gd name="T56" fmla="*/ 2147483647 w 167"/>
                  <a:gd name="T57" fmla="*/ 2147483647 h 183"/>
                  <a:gd name="T58" fmla="*/ 2147483647 w 167"/>
                  <a:gd name="T59" fmla="*/ 2147483647 h 183"/>
                  <a:gd name="T60" fmla="*/ 2147483647 w 167"/>
                  <a:gd name="T61" fmla="*/ 2147483647 h 183"/>
                  <a:gd name="T62" fmla="*/ 2147483647 w 167"/>
                  <a:gd name="T63" fmla="*/ 2147483647 h 183"/>
                  <a:gd name="T64" fmla="*/ 2147483647 w 167"/>
                  <a:gd name="T65" fmla="*/ 2147483647 h 183"/>
                  <a:gd name="T66" fmla="*/ 2147483647 w 167"/>
                  <a:gd name="T67" fmla="*/ 2147483647 h 183"/>
                  <a:gd name="T68" fmla="*/ 2147483647 w 167"/>
                  <a:gd name="T69" fmla="*/ 2147483647 h 183"/>
                  <a:gd name="T70" fmla="*/ 2147483647 w 167"/>
                  <a:gd name="T71" fmla="*/ 2147483647 h 183"/>
                  <a:gd name="T72" fmla="*/ 2147483647 w 167"/>
                  <a:gd name="T73" fmla="*/ 2147483647 h 183"/>
                  <a:gd name="T74" fmla="*/ 2147483647 w 167"/>
                  <a:gd name="T75" fmla="*/ 2147483647 h 183"/>
                  <a:gd name="T76" fmla="*/ 2147483647 w 167"/>
                  <a:gd name="T77" fmla="*/ 2147483647 h 183"/>
                  <a:gd name="T78" fmla="*/ 0 w 167"/>
                  <a:gd name="T79" fmla="*/ 2147483647 h 183"/>
                  <a:gd name="T80" fmla="*/ 2147483647 w 167"/>
                  <a:gd name="T81" fmla="*/ 2147483647 h 183"/>
                  <a:gd name="T82" fmla="*/ 2147483647 w 167"/>
                  <a:gd name="T83" fmla="*/ 2147483647 h 183"/>
                  <a:gd name="T84" fmla="*/ 2147483647 w 167"/>
                  <a:gd name="T85" fmla="*/ 2147483647 h 183"/>
                  <a:gd name="T86" fmla="*/ 2147483647 w 167"/>
                  <a:gd name="T87" fmla="*/ 2147483647 h 183"/>
                  <a:gd name="T88" fmla="*/ 2147483647 w 167"/>
                  <a:gd name="T89" fmla="*/ 2147483647 h 183"/>
                  <a:gd name="T90" fmla="*/ 2147483647 w 167"/>
                  <a:gd name="T91" fmla="*/ 2147483647 h 183"/>
                  <a:gd name="T92" fmla="*/ 2147483647 w 167"/>
                  <a:gd name="T93" fmla="*/ 2147483647 h 183"/>
                  <a:gd name="T94" fmla="*/ 2147483647 w 167"/>
                  <a:gd name="T95" fmla="*/ 2147483647 h 183"/>
                  <a:gd name="T96" fmla="*/ 2147483647 w 167"/>
                  <a:gd name="T97" fmla="*/ 2147483647 h 183"/>
                  <a:gd name="T98" fmla="*/ 2147483647 w 167"/>
                  <a:gd name="T99" fmla="*/ 2147483647 h 183"/>
                  <a:gd name="T100" fmla="*/ 2147483647 w 167"/>
                  <a:gd name="T101" fmla="*/ 2147483647 h 183"/>
                  <a:gd name="T102" fmla="*/ 2147483647 w 167"/>
                  <a:gd name="T103" fmla="*/ 2147483647 h 183"/>
                  <a:gd name="T104" fmla="*/ 2147483647 w 167"/>
                  <a:gd name="T105" fmla="*/ 2147483647 h 183"/>
                  <a:gd name="T106" fmla="*/ 2147483647 w 167"/>
                  <a:gd name="T107" fmla="*/ 2147483647 h 183"/>
                  <a:gd name="T108" fmla="*/ 2147483647 w 167"/>
                  <a:gd name="T109" fmla="*/ 2147483647 h 183"/>
                  <a:gd name="T110" fmla="*/ 2147483647 w 167"/>
                  <a:gd name="T111" fmla="*/ 2147483647 h 183"/>
                  <a:gd name="T112" fmla="*/ 2147483647 w 167"/>
                  <a:gd name="T113" fmla="*/ 2147483647 h 183"/>
                  <a:gd name="T114" fmla="*/ 2147483647 w 167"/>
                  <a:gd name="T115" fmla="*/ 0 h 1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7"/>
                  <a:gd name="T175" fmla="*/ 0 h 183"/>
                  <a:gd name="T176" fmla="*/ 167 w 167"/>
                  <a:gd name="T177" fmla="*/ 183 h 1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7" h="183">
                    <a:moveTo>
                      <a:pt x="122" y="0"/>
                    </a:moveTo>
                    <a:lnTo>
                      <a:pt x="124" y="3"/>
                    </a:lnTo>
                    <a:lnTo>
                      <a:pt x="125" y="5"/>
                    </a:lnTo>
                    <a:lnTo>
                      <a:pt x="125" y="7"/>
                    </a:lnTo>
                    <a:lnTo>
                      <a:pt x="126" y="10"/>
                    </a:lnTo>
                    <a:lnTo>
                      <a:pt x="127" y="13"/>
                    </a:lnTo>
                    <a:lnTo>
                      <a:pt x="128" y="15"/>
                    </a:lnTo>
                    <a:lnTo>
                      <a:pt x="130" y="17"/>
                    </a:lnTo>
                    <a:lnTo>
                      <a:pt x="132" y="19"/>
                    </a:lnTo>
                    <a:lnTo>
                      <a:pt x="134" y="23"/>
                    </a:lnTo>
                    <a:lnTo>
                      <a:pt x="137" y="27"/>
                    </a:lnTo>
                    <a:lnTo>
                      <a:pt x="139" y="31"/>
                    </a:lnTo>
                    <a:lnTo>
                      <a:pt x="142" y="34"/>
                    </a:lnTo>
                    <a:lnTo>
                      <a:pt x="145" y="38"/>
                    </a:lnTo>
                    <a:lnTo>
                      <a:pt x="147" y="42"/>
                    </a:lnTo>
                    <a:lnTo>
                      <a:pt x="151" y="44"/>
                    </a:lnTo>
                    <a:lnTo>
                      <a:pt x="154" y="46"/>
                    </a:lnTo>
                    <a:lnTo>
                      <a:pt x="157" y="52"/>
                    </a:lnTo>
                    <a:lnTo>
                      <a:pt x="160" y="58"/>
                    </a:lnTo>
                    <a:lnTo>
                      <a:pt x="161" y="65"/>
                    </a:lnTo>
                    <a:lnTo>
                      <a:pt x="161" y="71"/>
                    </a:lnTo>
                    <a:lnTo>
                      <a:pt x="162" y="78"/>
                    </a:lnTo>
                    <a:lnTo>
                      <a:pt x="162" y="85"/>
                    </a:lnTo>
                    <a:lnTo>
                      <a:pt x="164" y="91"/>
                    </a:lnTo>
                    <a:lnTo>
                      <a:pt x="166" y="98"/>
                    </a:lnTo>
                    <a:lnTo>
                      <a:pt x="165" y="99"/>
                    </a:lnTo>
                    <a:lnTo>
                      <a:pt x="162" y="101"/>
                    </a:lnTo>
                    <a:lnTo>
                      <a:pt x="159" y="102"/>
                    </a:lnTo>
                    <a:lnTo>
                      <a:pt x="156" y="103"/>
                    </a:lnTo>
                    <a:lnTo>
                      <a:pt x="154" y="103"/>
                    </a:lnTo>
                    <a:lnTo>
                      <a:pt x="151" y="103"/>
                    </a:lnTo>
                    <a:lnTo>
                      <a:pt x="148" y="103"/>
                    </a:lnTo>
                    <a:lnTo>
                      <a:pt x="145" y="102"/>
                    </a:lnTo>
                    <a:lnTo>
                      <a:pt x="142" y="101"/>
                    </a:lnTo>
                    <a:lnTo>
                      <a:pt x="140" y="100"/>
                    </a:lnTo>
                    <a:lnTo>
                      <a:pt x="137" y="100"/>
                    </a:lnTo>
                    <a:lnTo>
                      <a:pt x="135" y="99"/>
                    </a:lnTo>
                    <a:lnTo>
                      <a:pt x="132" y="99"/>
                    </a:lnTo>
                    <a:lnTo>
                      <a:pt x="130" y="99"/>
                    </a:lnTo>
                    <a:lnTo>
                      <a:pt x="127" y="99"/>
                    </a:lnTo>
                    <a:lnTo>
                      <a:pt x="125" y="99"/>
                    </a:lnTo>
                    <a:lnTo>
                      <a:pt x="125" y="98"/>
                    </a:lnTo>
                    <a:lnTo>
                      <a:pt x="124" y="98"/>
                    </a:lnTo>
                    <a:lnTo>
                      <a:pt x="123" y="97"/>
                    </a:lnTo>
                    <a:lnTo>
                      <a:pt x="112" y="98"/>
                    </a:lnTo>
                    <a:lnTo>
                      <a:pt x="101" y="101"/>
                    </a:lnTo>
                    <a:lnTo>
                      <a:pt x="93" y="106"/>
                    </a:lnTo>
                    <a:lnTo>
                      <a:pt x="84" y="111"/>
                    </a:lnTo>
                    <a:lnTo>
                      <a:pt x="75" y="118"/>
                    </a:lnTo>
                    <a:lnTo>
                      <a:pt x="68" y="126"/>
                    </a:lnTo>
                    <a:lnTo>
                      <a:pt x="60" y="134"/>
                    </a:lnTo>
                    <a:lnTo>
                      <a:pt x="51" y="139"/>
                    </a:lnTo>
                    <a:lnTo>
                      <a:pt x="49" y="142"/>
                    </a:lnTo>
                    <a:lnTo>
                      <a:pt x="47" y="144"/>
                    </a:lnTo>
                    <a:lnTo>
                      <a:pt x="46" y="146"/>
                    </a:lnTo>
                    <a:lnTo>
                      <a:pt x="44" y="149"/>
                    </a:lnTo>
                    <a:lnTo>
                      <a:pt x="43" y="151"/>
                    </a:lnTo>
                    <a:lnTo>
                      <a:pt x="42" y="154"/>
                    </a:lnTo>
                    <a:lnTo>
                      <a:pt x="42" y="156"/>
                    </a:lnTo>
                    <a:lnTo>
                      <a:pt x="40" y="158"/>
                    </a:lnTo>
                    <a:lnTo>
                      <a:pt x="40" y="160"/>
                    </a:lnTo>
                    <a:lnTo>
                      <a:pt x="39" y="163"/>
                    </a:lnTo>
                    <a:lnTo>
                      <a:pt x="39" y="165"/>
                    </a:lnTo>
                    <a:lnTo>
                      <a:pt x="39" y="166"/>
                    </a:lnTo>
                    <a:lnTo>
                      <a:pt x="38" y="168"/>
                    </a:lnTo>
                    <a:lnTo>
                      <a:pt x="38" y="170"/>
                    </a:lnTo>
                    <a:lnTo>
                      <a:pt x="38" y="172"/>
                    </a:lnTo>
                    <a:lnTo>
                      <a:pt x="38" y="174"/>
                    </a:lnTo>
                    <a:lnTo>
                      <a:pt x="7" y="182"/>
                    </a:lnTo>
                    <a:lnTo>
                      <a:pt x="6" y="177"/>
                    </a:lnTo>
                    <a:lnTo>
                      <a:pt x="5" y="172"/>
                    </a:lnTo>
                    <a:lnTo>
                      <a:pt x="4" y="167"/>
                    </a:lnTo>
                    <a:lnTo>
                      <a:pt x="3" y="164"/>
                    </a:lnTo>
                    <a:lnTo>
                      <a:pt x="2" y="158"/>
                    </a:lnTo>
                    <a:lnTo>
                      <a:pt x="2" y="154"/>
                    </a:lnTo>
                    <a:lnTo>
                      <a:pt x="1" y="149"/>
                    </a:lnTo>
                    <a:lnTo>
                      <a:pt x="1" y="144"/>
                    </a:lnTo>
                    <a:lnTo>
                      <a:pt x="0" y="139"/>
                    </a:lnTo>
                    <a:lnTo>
                      <a:pt x="0" y="135"/>
                    </a:lnTo>
                    <a:lnTo>
                      <a:pt x="1" y="130"/>
                    </a:lnTo>
                    <a:lnTo>
                      <a:pt x="1" y="125"/>
                    </a:lnTo>
                    <a:lnTo>
                      <a:pt x="2" y="120"/>
                    </a:lnTo>
                    <a:lnTo>
                      <a:pt x="3" y="115"/>
                    </a:lnTo>
                    <a:lnTo>
                      <a:pt x="4" y="110"/>
                    </a:lnTo>
                    <a:lnTo>
                      <a:pt x="6" y="106"/>
                    </a:lnTo>
                    <a:lnTo>
                      <a:pt x="8" y="103"/>
                    </a:lnTo>
                    <a:lnTo>
                      <a:pt x="11" y="99"/>
                    </a:lnTo>
                    <a:lnTo>
                      <a:pt x="12" y="95"/>
                    </a:lnTo>
                    <a:lnTo>
                      <a:pt x="14" y="92"/>
                    </a:lnTo>
                    <a:lnTo>
                      <a:pt x="22" y="83"/>
                    </a:lnTo>
                    <a:lnTo>
                      <a:pt x="27" y="82"/>
                    </a:lnTo>
                    <a:lnTo>
                      <a:pt x="33" y="80"/>
                    </a:lnTo>
                    <a:lnTo>
                      <a:pt x="37" y="78"/>
                    </a:lnTo>
                    <a:lnTo>
                      <a:pt x="42" y="76"/>
                    </a:lnTo>
                    <a:lnTo>
                      <a:pt x="45" y="72"/>
                    </a:lnTo>
                    <a:lnTo>
                      <a:pt x="50" y="70"/>
                    </a:lnTo>
                    <a:lnTo>
                      <a:pt x="55" y="68"/>
                    </a:lnTo>
                    <a:lnTo>
                      <a:pt x="62" y="67"/>
                    </a:lnTo>
                    <a:lnTo>
                      <a:pt x="65" y="65"/>
                    </a:lnTo>
                    <a:lnTo>
                      <a:pt x="68" y="62"/>
                    </a:lnTo>
                    <a:lnTo>
                      <a:pt x="70" y="59"/>
                    </a:lnTo>
                    <a:lnTo>
                      <a:pt x="72" y="55"/>
                    </a:lnTo>
                    <a:lnTo>
                      <a:pt x="74" y="51"/>
                    </a:lnTo>
                    <a:lnTo>
                      <a:pt x="76" y="46"/>
                    </a:lnTo>
                    <a:lnTo>
                      <a:pt x="77" y="43"/>
                    </a:lnTo>
                    <a:lnTo>
                      <a:pt x="78" y="39"/>
                    </a:lnTo>
                    <a:lnTo>
                      <a:pt x="78" y="36"/>
                    </a:lnTo>
                    <a:lnTo>
                      <a:pt x="78" y="34"/>
                    </a:lnTo>
                    <a:lnTo>
                      <a:pt x="78" y="32"/>
                    </a:lnTo>
                    <a:lnTo>
                      <a:pt x="79" y="30"/>
                    </a:lnTo>
                    <a:lnTo>
                      <a:pt x="79" y="28"/>
                    </a:lnTo>
                    <a:lnTo>
                      <a:pt x="80" y="25"/>
                    </a:lnTo>
                    <a:lnTo>
                      <a:pt x="80" y="24"/>
                    </a:lnTo>
                    <a:lnTo>
                      <a:pt x="81" y="21"/>
                    </a:lnTo>
                    <a:lnTo>
                      <a:pt x="122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40">
                <a:extLst>
                  <a:ext uri="{FF2B5EF4-FFF2-40B4-BE49-F238E27FC236}">
                    <a16:creationId xmlns:a16="http://schemas.microsoft.com/office/drawing/2014/main" id="{45C44739-18A5-524C-8FB1-AF61FE8B2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900" y="3619585"/>
                <a:ext cx="228315" cy="267295"/>
              </a:xfrm>
              <a:custGeom>
                <a:avLst/>
                <a:gdLst>
                  <a:gd name="T0" fmla="*/ 2147483647 w 164"/>
                  <a:gd name="T1" fmla="*/ 2147483647 h 192"/>
                  <a:gd name="T2" fmla="*/ 2147483647 w 164"/>
                  <a:gd name="T3" fmla="*/ 2147483647 h 192"/>
                  <a:gd name="T4" fmla="*/ 2147483647 w 164"/>
                  <a:gd name="T5" fmla="*/ 2147483647 h 192"/>
                  <a:gd name="T6" fmla="*/ 2147483647 w 164"/>
                  <a:gd name="T7" fmla="*/ 2147483647 h 192"/>
                  <a:gd name="T8" fmla="*/ 2147483647 w 164"/>
                  <a:gd name="T9" fmla="*/ 2147483647 h 192"/>
                  <a:gd name="T10" fmla="*/ 2147483647 w 164"/>
                  <a:gd name="T11" fmla="*/ 2147483647 h 192"/>
                  <a:gd name="T12" fmla="*/ 2147483647 w 164"/>
                  <a:gd name="T13" fmla="*/ 2147483647 h 192"/>
                  <a:gd name="T14" fmla="*/ 2147483647 w 164"/>
                  <a:gd name="T15" fmla="*/ 2147483647 h 192"/>
                  <a:gd name="T16" fmla="*/ 2147483647 w 164"/>
                  <a:gd name="T17" fmla="*/ 2147483647 h 192"/>
                  <a:gd name="T18" fmla="*/ 2147483647 w 164"/>
                  <a:gd name="T19" fmla="*/ 2147483647 h 192"/>
                  <a:gd name="T20" fmla="*/ 2147483647 w 164"/>
                  <a:gd name="T21" fmla="*/ 2147483647 h 192"/>
                  <a:gd name="T22" fmla="*/ 2147483647 w 164"/>
                  <a:gd name="T23" fmla="*/ 2147483647 h 192"/>
                  <a:gd name="T24" fmla="*/ 2147483647 w 164"/>
                  <a:gd name="T25" fmla="*/ 2147483647 h 192"/>
                  <a:gd name="T26" fmla="*/ 2147483647 w 164"/>
                  <a:gd name="T27" fmla="*/ 2147483647 h 192"/>
                  <a:gd name="T28" fmla="*/ 2147483647 w 164"/>
                  <a:gd name="T29" fmla="*/ 2147483647 h 192"/>
                  <a:gd name="T30" fmla="*/ 2147483647 w 164"/>
                  <a:gd name="T31" fmla="*/ 2147483647 h 192"/>
                  <a:gd name="T32" fmla="*/ 2147483647 w 164"/>
                  <a:gd name="T33" fmla="*/ 2147483647 h 192"/>
                  <a:gd name="T34" fmla="*/ 2147483647 w 164"/>
                  <a:gd name="T35" fmla="*/ 2147483647 h 192"/>
                  <a:gd name="T36" fmla="*/ 2147483647 w 164"/>
                  <a:gd name="T37" fmla="*/ 2147483647 h 192"/>
                  <a:gd name="T38" fmla="*/ 2147483647 w 164"/>
                  <a:gd name="T39" fmla="*/ 2147483647 h 192"/>
                  <a:gd name="T40" fmla="*/ 2147483647 w 164"/>
                  <a:gd name="T41" fmla="*/ 2147483647 h 192"/>
                  <a:gd name="T42" fmla="*/ 2147483647 w 164"/>
                  <a:gd name="T43" fmla="*/ 2147483647 h 192"/>
                  <a:gd name="T44" fmla="*/ 2147483647 w 164"/>
                  <a:gd name="T45" fmla="*/ 2147483647 h 192"/>
                  <a:gd name="T46" fmla="*/ 2147483647 w 164"/>
                  <a:gd name="T47" fmla="*/ 2147483647 h 192"/>
                  <a:gd name="T48" fmla="*/ 2147483647 w 164"/>
                  <a:gd name="T49" fmla="*/ 2147483647 h 192"/>
                  <a:gd name="T50" fmla="*/ 2147483647 w 164"/>
                  <a:gd name="T51" fmla="*/ 2147483647 h 192"/>
                  <a:gd name="T52" fmla="*/ 2147483647 w 164"/>
                  <a:gd name="T53" fmla="*/ 2147483647 h 192"/>
                  <a:gd name="T54" fmla="*/ 2147483647 w 164"/>
                  <a:gd name="T55" fmla="*/ 2147483647 h 192"/>
                  <a:gd name="T56" fmla="*/ 2147483647 w 164"/>
                  <a:gd name="T57" fmla="*/ 2147483647 h 192"/>
                  <a:gd name="T58" fmla="*/ 2147483647 w 164"/>
                  <a:gd name="T59" fmla="*/ 2147483647 h 192"/>
                  <a:gd name="T60" fmla="*/ 2147483647 w 164"/>
                  <a:gd name="T61" fmla="*/ 2147483647 h 192"/>
                  <a:gd name="T62" fmla="*/ 2147483647 w 164"/>
                  <a:gd name="T63" fmla="*/ 2147483647 h 192"/>
                  <a:gd name="T64" fmla="*/ 2147483647 w 164"/>
                  <a:gd name="T65" fmla="*/ 2147483647 h 192"/>
                  <a:gd name="T66" fmla="*/ 2147483647 w 164"/>
                  <a:gd name="T67" fmla="*/ 2147483647 h 192"/>
                  <a:gd name="T68" fmla="*/ 2147483647 w 164"/>
                  <a:gd name="T69" fmla="*/ 2147483647 h 192"/>
                  <a:gd name="T70" fmla="*/ 2147483647 w 164"/>
                  <a:gd name="T71" fmla="*/ 2147483647 h 192"/>
                  <a:gd name="T72" fmla="*/ 2147483647 w 164"/>
                  <a:gd name="T73" fmla="*/ 2147483647 h 192"/>
                  <a:gd name="T74" fmla="*/ 2147483647 w 164"/>
                  <a:gd name="T75" fmla="*/ 2147483647 h 192"/>
                  <a:gd name="T76" fmla="*/ 2147483647 w 164"/>
                  <a:gd name="T77" fmla="*/ 2147483647 h 192"/>
                  <a:gd name="T78" fmla="*/ 2147483647 w 164"/>
                  <a:gd name="T79" fmla="*/ 2147483647 h 192"/>
                  <a:gd name="T80" fmla="*/ 2147483647 w 164"/>
                  <a:gd name="T81" fmla="*/ 2147483647 h 192"/>
                  <a:gd name="T82" fmla="*/ 2147483647 w 164"/>
                  <a:gd name="T83" fmla="*/ 2147483647 h 192"/>
                  <a:gd name="T84" fmla="*/ 2147483647 w 164"/>
                  <a:gd name="T85" fmla="*/ 2147483647 h 192"/>
                  <a:gd name="T86" fmla="*/ 2147483647 w 164"/>
                  <a:gd name="T87" fmla="*/ 2147483647 h 192"/>
                  <a:gd name="T88" fmla="*/ 2147483647 w 164"/>
                  <a:gd name="T89" fmla="*/ 2147483647 h 192"/>
                  <a:gd name="T90" fmla="*/ 2147483647 w 164"/>
                  <a:gd name="T91" fmla="*/ 2147483647 h 192"/>
                  <a:gd name="T92" fmla="*/ 2147483647 w 164"/>
                  <a:gd name="T93" fmla="*/ 2147483647 h 192"/>
                  <a:gd name="T94" fmla="*/ 2147483647 w 164"/>
                  <a:gd name="T95" fmla="*/ 2147483647 h 192"/>
                  <a:gd name="T96" fmla="*/ 2147483647 w 164"/>
                  <a:gd name="T97" fmla="*/ 2147483647 h 192"/>
                  <a:gd name="T98" fmla="*/ 2147483647 w 164"/>
                  <a:gd name="T99" fmla="*/ 2147483647 h 192"/>
                  <a:gd name="T100" fmla="*/ 2147483647 w 164"/>
                  <a:gd name="T101" fmla="*/ 2147483647 h 192"/>
                  <a:gd name="T102" fmla="*/ 2147483647 w 164"/>
                  <a:gd name="T103" fmla="*/ 2147483647 h 192"/>
                  <a:gd name="T104" fmla="*/ 2147483647 w 164"/>
                  <a:gd name="T105" fmla="*/ 0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4"/>
                  <a:gd name="T160" fmla="*/ 0 h 192"/>
                  <a:gd name="T161" fmla="*/ 164 w 164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4" h="192">
                    <a:moveTo>
                      <a:pt x="149" y="0"/>
                    </a:moveTo>
                    <a:lnTo>
                      <a:pt x="163" y="8"/>
                    </a:lnTo>
                    <a:lnTo>
                      <a:pt x="160" y="11"/>
                    </a:lnTo>
                    <a:lnTo>
                      <a:pt x="158" y="14"/>
                    </a:lnTo>
                    <a:lnTo>
                      <a:pt x="156" y="16"/>
                    </a:lnTo>
                    <a:lnTo>
                      <a:pt x="154" y="20"/>
                    </a:lnTo>
                    <a:lnTo>
                      <a:pt x="153" y="23"/>
                    </a:lnTo>
                    <a:lnTo>
                      <a:pt x="152" y="27"/>
                    </a:lnTo>
                    <a:lnTo>
                      <a:pt x="151" y="31"/>
                    </a:lnTo>
                    <a:lnTo>
                      <a:pt x="149" y="35"/>
                    </a:lnTo>
                    <a:lnTo>
                      <a:pt x="147" y="40"/>
                    </a:lnTo>
                    <a:lnTo>
                      <a:pt x="145" y="46"/>
                    </a:lnTo>
                    <a:lnTo>
                      <a:pt x="144" y="51"/>
                    </a:lnTo>
                    <a:lnTo>
                      <a:pt x="144" y="57"/>
                    </a:lnTo>
                    <a:lnTo>
                      <a:pt x="144" y="63"/>
                    </a:lnTo>
                    <a:lnTo>
                      <a:pt x="145" y="68"/>
                    </a:lnTo>
                    <a:lnTo>
                      <a:pt x="147" y="73"/>
                    </a:lnTo>
                    <a:lnTo>
                      <a:pt x="149" y="78"/>
                    </a:lnTo>
                    <a:lnTo>
                      <a:pt x="152" y="80"/>
                    </a:lnTo>
                    <a:lnTo>
                      <a:pt x="154" y="83"/>
                    </a:lnTo>
                    <a:lnTo>
                      <a:pt x="155" y="86"/>
                    </a:lnTo>
                    <a:lnTo>
                      <a:pt x="156" y="89"/>
                    </a:lnTo>
                    <a:lnTo>
                      <a:pt x="157" y="93"/>
                    </a:lnTo>
                    <a:lnTo>
                      <a:pt x="157" y="96"/>
                    </a:lnTo>
                    <a:lnTo>
                      <a:pt x="156" y="99"/>
                    </a:lnTo>
                    <a:lnTo>
                      <a:pt x="156" y="103"/>
                    </a:lnTo>
                    <a:lnTo>
                      <a:pt x="155" y="105"/>
                    </a:lnTo>
                    <a:lnTo>
                      <a:pt x="154" y="107"/>
                    </a:lnTo>
                    <a:lnTo>
                      <a:pt x="154" y="109"/>
                    </a:lnTo>
                    <a:lnTo>
                      <a:pt x="153" y="110"/>
                    </a:lnTo>
                    <a:lnTo>
                      <a:pt x="152" y="111"/>
                    </a:lnTo>
                    <a:lnTo>
                      <a:pt x="151" y="113"/>
                    </a:lnTo>
                    <a:lnTo>
                      <a:pt x="151" y="114"/>
                    </a:lnTo>
                    <a:lnTo>
                      <a:pt x="150" y="116"/>
                    </a:lnTo>
                    <a:lnTo>
                      <a:pt x="160" y="141"/>
                    </a:lnTo>
                    <a:lnTo>
                      <a:pt x="137" y="161"/>
                    </a:lnTo>
                    <a:lnTo>
                      <a:pt x="108" y="161"/>
                    </a:lnTo>
                    <a:lnTo>
                      <a:pt x="103" y="163"/>
                    </a:lnTo>
                    <a:lnTo>
                      <a:pt x="99" y="167"/>
                    </a:lnTo>
                    <a:lnTo>
                      <a:pt x="96" y="172"/>
                    </a:lnTo>
                    <a:lnTo>
                      <a:pt x="94" y="175"/>
                    </a:lnTo>
                    <a:lnTo>
                      <a:pt x="91" y="180"/>
                    </a:lnTo>
                    <a:lnTo>
                      <a:pt x="88" y="184"/>
                    </a:lnTo>
                    <a:lnTo>
                      <a:pt x="85" y="188"/>
                    </a:lnTo>
                    <a:lnTo>
                      <a:pt x="80" y="191"/>
                    </a:lnTo>
                    <a:lnTo>
                      <a:pt x="76" y="188"/>
                    </a:lnTo>
                    <a:lnTo>
                      <a:pt x="71" y="185"/>
                    </a:lnTo>
                    <a:lnTo>
                      <a:pt x="67" y="181"/>
                    </a:lnTo>
                    <a:lnTo>
                      <a:pt x="62" y="178"/>
                    </a:lnTo>
                    <a:lnTo>
                      <a:pt x="58" y="175"/>
                    </a:lnTo>
                    <a:lnTo>
                      <a:pt x="52" y="172"/>
                    </a:lnTo>
                    <a:lnTo>
                      <a:pt x="47" y="171"/>
                    </a:lnTo>
                    <a:lnTo>
                      <a:pt x="41" y="170"/>
                    </a:lnTo>
                    <a:lnTo>
                      <a:pt x="36" y="166"/>
                    </a:lnTo>
                    <a:lnTo>
                      <a:pt x="30" y="162"/>
                    </a:lnTo>
                    <a:lnTo>
                      <a:pt x="23" y="158"/>
                    </a:lnTo>
                    <a:lnTo>
                      <a:pt x="18" y="154"/>
                    </a:lnTo>
                    <a:lnTo>
                      <a:pt x="13" y="150"/>
                    </a:lnTo>
                    <a:lnTo>
                      <a:pt x="8" y="145"/>
                    </a:lnTo>
                    <a:lnTo>
                      <a:pt x="4" y="140"/>
                    </a:lnTo>
                    <a:lnTo>
                      <a:pt x="0" y="133"/>
                    </a:lnTo>
                    <a:lnTo>
                      <a:pt x="3" y="132"/>
                    </a:lnTo>
                    <a:lnTo>
                      <a:pt x="6" y="132"/>
                    </a:lnTo>
                    <a:lnTo>
                      <a:pt x="10" y="131"/>
                    </a:lnTo>
                    <a:lnTo>
                      <a:pt x="13" y="129"/>
                    </a:lnTo>
                    <a:lnTo>
                      <a:pt x="14" y="123"/>
                    </a:lnTo>
                    <a:lnTo>
                      <a:pt x="16" y="116"/>
                    </a:lnTo>
                    <a:lnTo>
                      <a:pt x="18" y="111"/>
                    </a:lnTo>
                    <a:lnTo>
                      <a:pt x="19" y="104"/>
                    </a:lnTo>
                    <a:lnTo>
                      <a:pt x="20" y="97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3" y="78"/>
                    </a:lnTo>
                    <a:lnTo>
                      <a:pt x="31" y="68"/>
                    </a:lnTo>
                    <a:lnTo>
                      <a:pt x="40" y="64"/>
                    </a:lnTo>
                    <a:lnTo>
                      <a:pt x="50" y="61"/>
                    </a:lnTo>
                    <a:lnTo>
                      <a:pt x="61" y="58"/>
                    </a:lnTo>
                    <a:lnTo>
                      <a:pt x="69" y="55"/>
                    </a:lnTo>
                    <a:lnTo>
                      <a:pt x="79" y="50"/>
                    </a:lnTo>
                    <a:lnTo>
                      <a:pt x="88" y="46"/>
                    </a:lnTo>
                    <a:lnTo>
                      <a:pt x="95" y="39"/>
                    </a:lnTo>
                    <a:lnTo>
                      <a:pt x="99" y="30"/>
                    </a:lnTo>
                    <a:lnTo>
                      <a:pt x="100" y="28"/>
                    </a:lnTo>
                    <a:lnTo>
                      <a:pt x="100" y="26"/>
                    </a:lnTo>
                    <a:lnTo>
                      <a:pt x="100" y="23"/>
                    </a:lnTo>
                    <a:lnTo>
                      <a:pt x="101" y="21"/>
                    </a:lnTo>
                    <a:lnTo>
                      <a:pt x="102" y="20"/>
                    </a:lnTo>
                    <a:lnTo>
                      <a:pt x="102" y="18"/>
                    </a:lnTo>
                    <a:lnTo>
                      <a:pt x="102" y="16"/>
                    </a:lnTo>
                    <a:lnTo>
                      <a:pt x="103" y="15"/>
                    </a:lnTo>
                    <a:lnTo>
                      <a:pt x="104" y="12"/>
                    </a:lnTo>
                    <a:lnTo>
                      <a:pt x="106" y="10"/>
                    </a:lnTo>
                    <a:lnTo>
                      <a:pt x="107" y="8"/>
                    </a:lnTo>
                    <a:lnTo>
                      <a:pt x="110" y="6"/>
                    </a:lnTo>
                    <a:lnTo>
                      <a:pt x="113" y="5"/>
                    </a:lnTo>
                    <a:lnTo>
                      <a:pt x="115" y="4"/>
                    </a:lnTo>
                    <a:lnTo>
                      <a:pt x="118" y="3"/>
                    </a:lnTo>
                    <a:lnTo>
                      <a:pt x="121" y="3"/>
                    </a:lnTo>
                    <a:lnTo>
                      <a:pt x="124" y="2"/>
                    </a:lnTo>
                    <a:lnTo>
                      <a:pt x="127" y="1"/>
                    </a:lnTo>
                    <a:lnTo>
                      <a:pt x="131" y="2"/>
                    </a:lnTo>
                    <a:lnTo>
                      <a:pt x="135" y="2"/>
                    </a:lnTo>
                    <a:lnTo>
                      <a:pt x="138" y="2"/>
                    </a:lnTo>
                    <a:lnTo>
                      <a:pt x="142" y="2"/>
                    </a:lnTo>
                    <a:lnTo>
                      <a:pt x="145" y="1"/>
                    </a:lnTo>
                    <a:lnTo>
                      <a:pt x="149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49">
                <a:extLst>
                  <a:ext uri="{FF2B5EF4-FFF2-40B4-BE49-F238E27FC236}">
                    <a16:creationId xmlns:a16="http://schemas.microsoft.com/office/drawing/2014/main" id="{24A71BA2-64FC-D64E-AA98-6D8E2E5A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255" y="3808920"/>
                <a:ext cx="279824" cy="274256"/>
              </a:xfrm>
              <a:custGeom>
                <a:avLst/>
                <a:gdLst>
                  <a:gd name="T0" fmla="*/ 2147483647 w 201"/>
                  <a:gd name="T1" fmla="*/ 0 h 197"/>
                  <a:gd name="T2" fmla="*/ 2147483647 w 201"/>
                  <a:gd name="T3" fmla="*/ 2147483647 h 197"/>
                  <a:gd name="T4" fmla="*/ 2147483647 w 201"/>
                  <a:gd name="T5" fmla="*/ 2147483647 h 197"/>
                  <a:gd name="T6" fmla="*/ 2147483647 w 201"/>
                  <a:gd name="T7" fmla="*/ 2147483647 h 197"/>
                  <a:gd name="T8" fmla="*/ 2147483647 w 201"/>
                  <a:gd name="T9" fmla="*/ 2147483647 h 197"/>
                  <a:gd name="T10" fmla="*/ 2147483647 w 201"/>
                  <a:gd name="T11" fmla="*/ 2147483647 h 197"/>
                  <a:gd name="T12" fmla="*/ 2147483647 w 201"/>
                  <a:gd name="T13" fmla="*/ 2147483647 h 197"/>
                  <a:gd name="T14" fmla="*/ 2147483647 w 201"/>
                  <a:gd name="T15" fmla="*/ 2147483647 h 197"/>
                  <a:gd name="T16" fmla="*/ 2147483647 w 201"/>
                  <a:gd name="T17" fmla="*/ 2147483647 h 197"/>
                  <a:gd name="T18" fmla="*/ 2147483647 w 201"/>
                  <a:gd name="T19" fmla="*/ 2147483647 h 197"/>
                  <a:gd name="T20" fmla="*/ 2147483647 w 201"/>
                  <a:gd name="T21" fmla="*/ 2147483647 h 197"/>
                  <a:gd name="T22" fmla="*/ 2147483647 w 201"/>
                  <a:gd name="T23" fmla="*/ 2147483647 h 197"/>
                  <a:gd name="T24" fmla="*/ 2147483647 w 201"/>
                  <a:gd name="T25" fmla="*/ 2147483647 h 197"/>
                  <a:gd name="T26" fmla="*/ 2147483647 w 201"/>
                  <a:gd name="T27" fmla="*/ 2147483647 h 197"/>
                  <a:gd name="T28" fmla="*/ 2147483647 w 201"/>
                  <a:gd name="T29" fmla="*/ 2147483647 h 197"/>
                  <a:gd name="T30" fmla="*/ 2147483647 w 201"/>
                  <a:gd name="T31" fmla="*/ 2147483647 h 197"/>
                  <a:gd name="T32" fmla="*/ 2147483647 w 201"/>
                  <a:gd name="T33" fmla="*/ 2147483647 h 197"/>
                  <a:gd name="T34" fmla="*/ 2147483647 w 201"/>
                  <a:gd name="T35" fmla="*/ 2147483647 h 197"/>
                  <a:gd name="T36" fmla="*/ 2147483647 w 201"/>
                  <a:gd name="T37" fmla="*/ 2147483647 h 197"/>
                  <a:gd name="T38" fmla="*/ 2147483647 w 201"/>
                  <a:gd name="T39" fmla="*/ 2147483647 h 197"/>
                  <a:gd name="T40" fmla="*/ 2147483647 w 201"/>
                  <a:gd name="T41" fmla="*/ 2147483647 h 197"/>
                  <a:gd name="T42" fmla="*/ 2147483647 w 201"/>
                  <a:gd name="T43" fmla="*/ 2147483647 h 197"/>
                  <a:gd name="T44" fmla="*/ 2147483647 w 201"/>
                  <a:gd name="T45" fmla="*/ 2147483647 h 197"/>
                  <a:gd name="T46" fmla="*/ 2147483647 w 201"/>
                  <a:gd name="T47" fmla="*/ 2147483647 h 197"/>
                  <a:gd name="T48" fmla="*/ 2147483647 w 201"/>
                  <a:gd name="T49" fmla="*/ 2147483647 h 197"/>
                  <a:gd name="T50" fmla="*/ 2147483647 w 201"/>
                  <a:gd name="T51" fmla="*/ 2147483647 h 197"/>
                  <a:gd name="T52" fmla="*/ 2147483647 w 201"/>
                  <a:gd name="T53" fmla="*/ 2147483647 h 197"/>
                  <a:gd name="T54" fmla="*/ 2147483647 w 201"/>
                  <a:gd name="T55" fmla="*/ 2147483647 h 197"/>
                  <a:gd name="T56" fmla="*/ 2147483647 w 201"/>
                  <a:gd name="T57" fmla="*/ 2147483647 h 197"/>
                  <a:gd name="T58" fmla="*/ 2147483647 w 201"/>
                  <a:gd name="T59" fmla="*/ 2147483647 h 197"/>
                  <a:gd name="T60" fmla="*/ 2147483647 w 201"/>
                  <a:gd name="T61" fmla="*/ 2147483647 h 197"/>
                  <a:gd name="T62" fmla="*/ 2147483647 w 201"/>
                  <a:gd name="T63" fmla="*/ 2147483647 h 197"/>
                  <a:gd name="T64" fmla="*/ 2147483647 w 201"/>
                  <a:gd name="T65" fmla="*/ 2147483647 h 197"/>
                  <a:gd name="T66" fmla="*/ 2147483647 w 201"/>
                  <a:gd name="T67" fmla="*/ 2147483647 h 197"/>
                  <a:gd name="T68" fmla="*/ 2147483647 w 201"/>
                  <a:gd name="T69" fmla="*/ 2147483647 h 197"/>
                  <a:gd name="T70" fmla="*/ 2147483647 w 201"/>
                  <a:gd name="T71" fmla="*/ 2147483647 h 197"/>
                  <a:gd name="T72" fmla="*/ 2147483647 w 201"/>
                  <a:gd name="T73" fmla="*/ 2147483647 h 197"/>
                  <a:gd name="T74" fmla="*/ 2147483647 w 201"/>
                  <a:gd name="T75" fmla="*/ 2147483647 h 197"/>
                  <a:gd name="T76" fmla="*/ 2147483647 w 201"/>
                  <a:gd name="T77" fmla="*/ 2147483647 h 197"/>
                  <a:gd name="T78" fmla="*/ 2147483647 w 201"/>
                  <a:gd name="T79" fmla="*/ 2147483647 h 197"/>
                  <a:gd name="T80" fmla="*/ 2147483647 w 201"/>
                  <a:gd name="T81" fmla="*/ 2147483647 h 197"/>
                  <a:gd name="T82" fmla="*/ 2147483647 w 201"/>
                  <a:gd name="T83" fmla="*/ 2147483647 h 197"/>
                  <a:gd name="T84" fmla="*/ 2147483647 w 201"/>
                  <a:gd name="T85" fmla="*/ 2147483647 h 197"/>
                  <a:gd name="T86" fmla="*/ 2147483647 w 201"/>
                  <a:gd name="T87" fmla="*/ 2147483647 h 197"/>
                  <a:gd name="T88" fmla="*/ 0 w 201"/>
                  <a:gd name="T89" fmla="*/ 2147483647 h 197"/>
                  <a:gd name="T90" fmla="*/ 2147483647 w 201"/>
                  <a:gd name="T91" fmla="*/ 2147483647 h 197"/>
                  <a:gd name="T92" fmla="*/ 2147483647 w 201"/>
                  <a:gd name="T93" fmla="*/ 0 h 19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1"/>
                  <a:gd name="T142" fmla="*/ 0 h 197"/>
                  <a:gd name="T143" fmla="*/ 201 w 201"/>
                  <a:gd name="T144" fmla="*/ 197 h 19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1" h="197">
                    <a:moveTo>
                      <a:pt x="29" y="0"/>
                    </a:move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1"/>
                    </a:lnTo>
                    <a:lnTo>
                      <a:pt x="33" y="2"/>
                    </a:lnTo>
                    <a:lnTo>
                      <a:pt x="34" y="3"/>
                    </a:lnTo>
                    <a:lnTo>
                      <a:pt x="34" y="4"/>
                    </a:lnTo>
                    <a:lnTo>
                      <a:pt x="48" y="22"/>
                    </a:lnTo>
                    <a:lnTo>
                      <a:pt x="50" y="23"/>
                    </a:lnTo>
                    <a:lnTo>
                      <a:pt x="52" y="25"/>
                    </a:lnTo>
                    <a:lnTo>
                      <a:pt x="55" y="26"/>
                    </a:lnTo>
                    <a:lnTo>
                      <a:pt x="58" y="28"/>
                    </a:lnTo>
                    <a:lnTo>
                      <a:pt x="61" y="30"/>
                    </a:lnTo>
                    <a:lnTo>
                      <a:pt x="63" y="32"/>
                    </a:lnTo>
                    <a:lnTo>
                      <a:pt x="66" y="34"/>
                    </a:lnTo>
                    <a:lnTo>
                      <a:pt x="68" y="36"/>
                    </a:lnTo>
                    <a:lnTo>
                      <a:pt x="72" y="39"/>
                    </a:lnTo>
                    <a:lnTo>
                      <a:pt x="76" y="41"/>
                    </a:lnTo>
                    <a:lnTo>
                      <a:pt x="80" y="43"/>
                    </a:lnTo>
                    <a:lnTo>
                      <a:pt x="84" y="45"/>
                    </a:lnTo>
                    <a:lnTo>
                      <a:pt x="87" y="47"/>
                    </a:lnTo>
                    <a:lnTo>
                      <a:pt x="92" y="48"/>
                    </a:lnTo>
                    <a:lnTo>
                      <a:pt x="96" y="49"/>
                    </a:lnTo>
                    <a:lnTo>
                      <a:pt x="100" y="50"/>
                    </a:lnTo>
                    <a:lnTo>
                      <a:pt x="120" y="67"/>
                    </a:lnTo>
                    <a:lnTo>
                      <a:pt x="123" y="67"/>
                    </a:lnTo>
                    <a:lnTo>
                      <a:pt x="126" y="67"/>
                    </a:lnTo>
                    <a:lnTo>
                      <a:pt x="128" y="65"/>
                    </a:lnTo>
                    <a:lnTo>
                      <a:pt x="131" y="63"/>
                    </a:lnTo>
                    <a:lnTo>
                      <a:pt x="133" y="61"/>
                    </a:lnTo>
                    <a:lnTo>
                      <a:pt x="135" y="59"/>
                    </a:lnTo>
                    <a:lnTo>
                      <a:pt x="137" y="57"/>
                    </a:lnTo>
                    <a:lnTo>
                      <a:pt x="139" y="54"/>
                    </a:lnTo>
                    <a:lnTo>
                      <a:pt x="141" y="51"/>
                    </a:lnTo>
                    <a:lnTo>
                      <a:pt x="142" y="49"/>
                    </a:lnTo>
                    <a:lnTo>
                      <a:pt x="143" y="45"/>
                    </a:lnTo>
                    <a:lnTo>
                      <a:pt x="146" y="42"/>
                    </a:lnTo>
                    <a:lnTo>
                      <a:pt x="148" y="40"/>
                    </a:lnTo>
                    <a:lnTo>
                      <a:pt x="150" y="38"/>
                    </a:lnTo>
                    <a:lnTo>
                      <a:pt x="152" y="36"/>
                    </a:lnTo>
                    <a:lnTo>
                      <a:pt x="155" y="34"/>
                    </a:lnTo>
                    <a:lnTo>
                      <a:pt x="159" y="34"/>
                    </a:lnTo>
                    <a:lnTo>
                      <a:pt x="162" y="34"/>
                    </a:lnTo>
                    <a:lnTo>
                      <a:pt x="165" y="35"/>
                    </a:lnTo>
                    <a:lnTo>
                      <a:pt x="169" y="35"/>
                    </a:lnTo>
                    <a:lnTo>
                      <a:pt x="171" y="36"/>
                    </a:lnTo>
                    <a:lnTo>
                      <a:pt x="175" y="36"/>
                    </a:lnTo>
                    <a:lnTo>
                      <a:pt x="178" y="37"/>
                    </a:lnTo>
                    <a:lnTo>
                      <a:pt x="181" y="38"/>
                    </a:lnTo>
                    <a:lnTo>
                      <a:pt x="183" y="42"/>
                    </a:lnTo>
                    <a:lnTo>
                      <a:pt x="186" y="46"/>
                    </a:lnTo>
                    <a:lnTo>
                      <a:pt x="190" y="49"/>
                    </a:lnTo>
                    <a:lnTo>
                      <a:pt x="194" y="54"/>
                    </a:lnTo>
                    <a:lnTo>
                      <a:pt x="197" y="58"/>
                    </a:lnTo>
                    <a:lnTo>
                      <a:pt x="199" y="63"/>
                    </a:lnTo>
                    <a:lnTo>
                      <a:pt x="200" y="68"/>
                    </a:lnTo>
                    <a:lnTo>
                      <a:pt x="199" y="75"/>
                    </a:lnTo>
                    <a:lnTo>
                      <a:pt x="197" y="80"/>
                    </a:lnTo>
                    <a:lnTo>
                      <a:pt x="194" y="85"/>
                    </a:lnTo>
                    <a:lnTo>
                      <a:pt x="193" y="90"/>
                    </a:lnTo>
                    <a:lnTo>
                      <a:pt x="193" y="95"/>
                    </a:lnTo>
                    <a:lnTo>
                      <a:pt x="193" y="102"/>
                    </a:lnTo>
                    <a:lnTo>
                      <a:pt x="195" y="107"/>
                    </a:lnTo>
                    <a:lnTo>
                      <a:pt x="196" y="113"/>
                    </a:lnTo>
                    <a:lnTo>
                      <a:pt x="198" y="118"/>
                    </a:lnTo>
                    <a:lnTo>
                      <a:pt x="197" y="120"/>
                    </a:lnTo>
                    <a:lnTo>
                      <a:pt x="194" y="121"/>
                    </a:lnTo>
                    <a:lnTo>
                      <a:pt x="192" y="122"/>
                    </a:lnTo>
                    <a:lnTo>
                      <a:pt x="189" y="121"/>
                    </a:lnTo>
                    <a:lnTo>
                      <a:pt x="183" y="118"/>
                    </a:lnTo>
                    <a:lnTo>
                      <a:pt x="178" y="116"/>
                    </a:lnTo>
                    <a:lnTo>
                      <a:pt x="172" y="114"/>
                    </a:lnTo>
                    <a:lnTo>
                      <a:pt x="166" y="114"/>
                    </a:lnTo>
                    <a:lnTo>
                      <a:pt x="160" y="114"/>
                    </a:lnTo>
                    <a:lnTo>
                      <a:pt x="154" y="114"/>
                    </a:lnTo>
                    <a:lnTo>
                      <a:pt x="150" y="115"/>
                    </a:lnTo>
                    <a:lnTo>
                      <a:pt x="144" y="118"/>
                    </a:lnTo>
                    <a:lnTo>
                      <a:pt x="139" y="123"/>
                    </a:lnTo>
                    <a:lnTo>
                      <a:pt x="135" y="128"/>
                    </a:lnTo>
                    <a:lnTo>
                      <a:pt x="133" y="133"/>
                    </a:lnTo>
                    <a:lnTo>
                      <a:pt x="130" y="138"/>
                    </a:lnTo>
                    <a:lnTo>
                      <a:pt x="128" y="144"/>
                    </a:lnTo>
                    <a:lnTo>
                      <a:pt x="125" y="148"/>
                    </a:lnTo>
                    <a:lnTo>
                      <a:pt x="122" y="151"/>
                    </a:lnTo>
                    <a:lnTo>
                      <a:pt x="117" y="155"/>
                    </a:lnTo>
                    <a:lnTo>
                      <a:pt x="112" y="156"/>
                    </a:lnTo>
                    <a:lnTo>
                      <a:pt x="106" y="156"/>
                    </a:lnTo>
                    <a:lnTo>
                      <a:pt x="100" y="156"/>
                    </a:lnTo>
                    <a:lnTo>
                      <a:pt x="94" y="156"/>
                    </a:lnTo>
                    <a:lnTo>
                      <a:pt x="89" y="157"/>
                    </a:lnTo>
                    <a:lnTo>
                      <a:pt x="84" y="159"/>
                    </a:lnTo>
                    <a:lnTo>
                      <a:pt x="81" y="162"/>
                    </a:lnTo>
                    <a:lnTo>
                      <a:pt x="77" y="167"/>
                    </a:lnTo>
                    <a:lnTo>
                      <a:pt x="76" y="171"/>
                    </a:lnTo>
                    <a:lnTo>
                      <a:pt x="74" y="175"/>
                    </a:lnTo>
                    <a:lnTo>
                      <a:pt x="72" y="179"/>
                    </a:lnTo>
                    <a:lnTo>
                      <a:pt x="71" y="182"/>
                    </a:lnTo>
                    <a:lnTo>
                      <a:pt x="69" y="186"/>
                    </a:lnTo>
                    <a:lnTo>
                      <a:pt x="67" y="189"/>
                    </a:lnTo>
                    <a:lnTo>
                      <a:pt x="63" y="191"/>
                    </a:lnTo>
                    <a:lnTo>
                      <a:pt x="59" y="193"/>
                    </a:lnTo>
                    <a:lnTo>
                      <a:pt x="56" y="194"/>
                    </a:lnTo>
                    <a:lnTo>
                      <a:pt x="52" y="195"/>
                    </a:lnTo>
                    <a:lnTo>
                      <a:pt x="49" y="196"/>
                    </a:lnTo>
                    <a:lnTo>
                      <a:pt x="46" y="196"/>
                    </a:lnTo>
                    <a:lnTo>
                      <a:pt x="43" y="196"/>
                    </a:lnTo>
                    <a:lnTo>
                      <a:pt x="40" y="195"/>
                    </a:lnTo>
                    <a:lnTo>
                      <a:pt x="38" y="193"/>
                    </a:lnTo>
                    <a:lnTo>
                      <a:pt x="36" y="190"/>
                    </a:lnTo>
                    <a:lnTo>
                      <a:pt x="29" y="187"/>
                    </a:lnTo>
                    <a:lnTo>
                      <a:pt x="27" y="184"/>
                    </a:lnTo>
                    <a:lnTo>
                      <a:pt x="24" y="181"/>
                    </a:lnTo>
                    <a:lnTo>
                      <a:pt x="21" y="180"/>
                    </a:lnTo>
                    <a:lnTo>
                      <a:pt x="18" y="177"/>
                    </a:lnTo>
                    <a:lnTo>
                      <a:pt x="5" y="167"/>
                    </a:lnTo>
                    <a:lnTo>
                      <a:pt x="5" y="163"/>
                    </a:lnTo>
                    <a:lnTo>
                      <a:pt x="6" y="159"/>
                    </a:lnTo>
                    <a:lnTo>
                      <a:pt x="7" y="155"/>
                    </a:lnTo>
                    <a:lnTo>
                      <a:pt x="8" y="151"/>
                    </a:lnTo>
                    <a:lnTo>
                      <a:pt x="9" y="147"/>
                    </a:lnTo>
                    <a:lnTo>
                      <a:pt x="9" y="143"/>
                    </a:lnTo>
                    <a:lnTo>
                      <a:pt x="8" y="139"/>
                    </a:lnTo>
                    <a:lnTo>
                      <a:pt x="7" y="135"/>
                    </a:lnTo>
                    <a:lnTo>
                      <a:pt x="9" y="127"/>
                    </a:lnTo>
                    <a:lnTo>
                      <a:pt x="10" y="118"/>
                    </a:lnTo>
                    <a:lnTo>
                      <a:pt x="10" y="111"/>
                    </a:lnTo>
                    <a:lnTo>
                      <a:pt x="9" y="102"/>
                    </a:lnTo>
                    <a:lnTo>
                      <a:pt x="8" y="94"/>
                    </a:lnTo>
                    <a:lnTo>
                      <a:pt x="6" y="85"/>
                    </a:lnTo>
                    <a:lnTo>
                      <a:pt x="5" y="77"/>
                    </a:lnTo>
                    <a:lnTo>
                      <a:pt x="3" y="68"/>
                    </a:lnTo>
                    <a:lnTo>
                      <a:pt x="2" y="59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1" y="35"/>
                    </a:lnTo>
                    <a:lnTo>
                      <a:pt x="2" y="27"/>
                    </a:lnTo>
                    <a:lnTo>
                      <a:pt x="4" y="19"/>
                    </a:lnTo>
                    <a:lnTo>
                      <a:pt x="7" y="12"/>
                    </a:lnTo>
                    <a:lnTo>
                      <a:pt x="11" y="5"/>
                    </a:lnTo>
                    <a:lnTo>
                      <a:pt x="29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63">
                <a:extLst>
                  <a:ext uri="{FF2B5EF4-FFF2-40B4-BE49-F238E27FC236}">
                    <a16:creationId xmlns:a16="http://schemas.microsoft.com/office/drawing/2014/main" id="{924939F3-4A80-CD42-A334-557A0C9EF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606" y="3984333"/>
                <a:ext cx="204649" cy="302099"/>
              </a:xfrm>
              <a:custGeom>
                <a:avLst/>
                <a:gdLst>
                  <a:gd name="T0" fmla="*/ 2147483647 w 156"/>
                  <a:gd name="T1" fmla="*/ 2147483647 h 217"/>
                  <a:gd name="T2" fmla="*/ 2147483647 w 156"/>
                  <a:gd name="T3" fmla="*/ 2147483647 h 217"/>
                  <a:gd name="T4" fmla="*/ 2147483647 w 156"/>
                  <a:gd name="T5" fmla="*/ 2147483647 h 217"/>
                  <a:gd name="T6" fmla="*/ 2147483647 w 156"/>
                  <a:gd name="T7" fmla="*/ 2147483647 h 217"/>
                  <a:gd name="T8" fmla="*/ 2147483647 w 156"/>
                  <a:gd name="T9" fmla="*/ 2147483647 h 217"/>
                  <a:gd name="T10" fmla="*/ 2147483647 w 156"/>
                  <a:gd name="T11" fmla="*/ 2147483647 h 217"/>
                  <a:gd name="T12" fmla="*/ 2147483647 w 156"/>
                  <a:gd name="T13" fmla="*/ 2147483647 h 217"/>
                  <a:gd name="T14" fmla="*/ 2147483647 w 156"/>
                  <a:gd name="T15" fmla="*/ 2147483647 h 217"/>
                  <a:gd name="T16" fmla="*/ 2147483647 w 156"/>
                  <a:gd name="T17" fmla="*/ 2147483647 h 217"/>
                  <a:gd name="T18" fmla="*/ 2147483647 w 156"/>
                  <a:gd name="T19" fmla="*/ 2147483647 h 217"/>
                  <a:gd name="T20" fmla="*/ 2147483647 w 156"/>
                  <a:gd name="T21" fmla="*/ 2147483647 h 217"/>
                  <a:gd name="T22" fmla="*/ 2147483647 w 156"/>
                  <a:gd name="T23" fmla="*/ 2147483647 h 217"/>
                  <a:gd name="T24" fmla="*/ 2147483647 w 156"/>
                  <a:gd name="T25" fmla="*/ 2147483647 h 217"/>
                  <a:gd name="T26" fmla="*/ 2147483647 w 156"/>
                  <a:gd name="T27" fmla="*/ 2147483647 h 217"/>
                  <a:gd name="T28" fmla="*/ 2147483647 w 156"/>
                  <a:gd name="T29" fmla="*/ 2147483647 h 217"/>
                  <a:gd name="T30" fmla="*/ 2147483647 w 156"/>
                  <a:gd name="T31" fmla="*/ 2147483647 h 217"/>
                  <a:gd name="T32" fmla="*/ 2147483647 w 156"/>
                  <a:gd name="T33" fmla="*/ 2147483647 h 217"/>
                  <a:gd name="T34" fmla="*/ 2147483647 w 156"/>
                  <a:gd name="T35" fmla="*/ 2147483647 h 217"/>
                  <a:gd name="T36" fmla="*/ 2147483647 w 156"/>
                  <a:gd name="T37" fmla="*/ 2147483647 h 217"/>
                  <a:gd name="T38" fmla="*/ 2147483647 w 156"/>
                  <a:gd name="T39" fmla="*/ 2147483647 h 217"/>
                  <a:gd name="T40" fmla="*/ 2147483647 w 156"/>
                  <a:gd name="T41" fmla="*/ 2147483647 h 217"/>
                  <a:gd name="T42" fmla="*/ 2147483647 w 156"/>
                  <a:gd name="T43" fmla="*/ 2147483647 h 217"/>
                  <a:gd name="T44" fmla="*/ 2147483647 w 156"/>
                  <a:gd name="T45" fmla="*/ 2147483647 h 217"/>
                  <a:gd name="T46" fmla="*/ 2147483647 w 156"/>
                  <a:gd name="T47" fmla="*/ 2147483647 h 217"/>
                  <a:gd name="T48" fmla="*/ 2147483647 w 156"/>
                  <a:gd name="T49" fmla="*/ 2147483647 h 217"/>
                  <a:gd name="T50" fmla="*/ 2147483647 w 156"/>
                  <a:gd name="T51" fmla="*/ 2147483647 h 217"/>
                  <a:gd name="T52" fmla="*/ 2147483647 w 156"/>
                  <a:gd name="T53" fmla="*/ 2147483647 h 217"/>
                  <a:gd name="T54" fmla="*/ 2147483647 w 156"/>
                  <a:gd name="T55" fmla="*/ 2147483647 h 217"/>
                  <a:gd name="T56" fmla="*/ 2147483647 w 156"/>
                  <a:gd name="T57" fmla="*/ 2147483647 h 217"/>
                  <a:gd name="T58" fmla="*/ 2147483647 w 156"/>
                  <a:gd name="T59" fmla="*/ 2147483647 h 217"/>
                  <a:gd name="T60" fmla="*/ 2147483647 w 156"/>
                  <a:gd name="T61" fmla="*/ 2147483647 h 217"/>
                  <a:gd name="T62" fmla="*/ 2147483647 w 156"/>
                  <a:gd name="T63" fmla="*/ 2147483647 h 217"/>
                  <a:gd name="T64" fmla="*/ 2147483647 w 156"/>
                  <a:gd name="T65" fmla="*/ 2147483647 h 217"/>
                  <a:gd name="T66" fmla="*/ 2147483647 w 156"/>
                  <a:gd name="T67" fmla="*/ 2147483647 h 217"/>
                  <a:gd name="T68" fmla="*/ 2147483647 w 156"/>
                  <a:gd name="T69" fmla="*/ 2147483647 h 217"/>
                  <a:gd name="T70" fmla="*/ 2147483647 w 156"/>
                  <a:gd name="T71" fmla="*/ 2147483647 h 217"/>
                  <a:gd name="T72" fmla="*/ 2147483647 w 156"/>
                  <a:gd name="T73" fmla="*/ 2147483647 h 217"/>
                  <a:gd name="T74" fmla="*/ 2147483647 w 156"/>
                  <a:gd name="T75" fmla="*/ 2147483647 h 217"/>
                  <a:gd name="T76" fmla="*/ 2147483647 w 156"/>
                  <a:gd name="T77" fmla="*/ 2147483647 h 217"/>
                  <a:gd name="T78" fmla="*/ 2147483647 w 156"/>
                  <a:gd name="T79" fmla="*/ 2147483647 h 217"/>
                  <a:gd name="T80" fmla="*/ 2147483647 w 156"/>
                  <a:gd name="T81" fmla="*/ 2147483647 h 217"/>
                  <a:gd name="T82" fmla="*/ 2147483647 w 156"/>
                  <a:gd name="T83" fmla="*/ 2147483647 h 217"/>
                  <a:gd name="T84" fmla="*/ 2147483647 w 156"/>
                  <a:gd name="T85" fmla="*/ 2147483647 h 217"/>
                  <a:gd name="T86" fmla="*/ 2147483647 w 156"/>
                  <a:gd name="T87" fmla="*/ 2147483647 h 217"/>
                  <a:gd name="T88" fmla="*/ 0 w 156"/>
                  <a:gd name="T89" fmla="*/ 2147483647 h 217"/>
                  <a:gd name="T90" fmla="*/ 2147483647 w 156"/>
                  <a:gd name="T91" fmla="*/ 2147483647 h 217"/>
                  <a:gd name="T92" fmla="*/ 2147483647 w 156"/>
                  <a:gd name="T93" fmla="*/ 2147483647 h 217"/>
                  <a:gd name="T94" fmla="*/ 2147483647 w 156"/>
                  <a:gd name="T95" fmla="*/ 2147483647 h 217"/>
                  <a:gd name="T96" fmla="*/ 2147483647 w 156"/>
                  <a:gd name="T97" fmla="*/ 2147483647 h 217"/>
                  <a:gd name="T98" fmla="*/ 2147483647 w 156"/>
                  <a:gd name="T99" fmla="*/ 2147483647 h 217"/>
                  <a:gd name="T100" fmla="*/ 2147483647 w 156"/>
                  <a:gd name="T101" fmla="*/ 2147483647 h 217"/>
                  <a:gd name="T102" fmla="*/ 2147483647 w 156"/>
                  <a:gd name="T103" fmla="*/ 2147483647 h 217"/>
                  <a:gd name="T104" fmla="*/ 2147483647 w 156"/>
                  <a:gd name="T105" fmla="*/ 2147483647 h 217"/>
                  <a:gd name="T106" fmla="*/ 2147483647 w 156"/>
                  <a:gd name="T107" fmla="*/ 2147483647 h 217"/>
                  <a:gd name="T108" fmla="*/ 2147483647 w 156"/>
                  <a:gd name="T109" fmla="*/ 0 h 217"/>
                  <a:gd name="T110" fmla="*/ 2147483647 w 156"/>
                  <a:gd name="T111" fmla="*/ 0 h 2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6"/>
                  <a:gd name="T169" fmla="*/ 0 h 217"/>
                  <a:gd name="T170" fmla="*/ 156 w 156"/>
                  <a:gd name="T171" fmla="*/ 217 h 2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6" h="217">
                    <a:moveTo>
                      <a:pt x="110" y="0"/>
                    </a:moveTo>
                    <a:lnTo>
                      <a:pt x="142" y="8"/>
                    </a:lnTo>
                    <a:lnTo>
                      <a:pt x="142" y="13"/>
                    </a:lnTo>
                    <a:lnTo>
                      <a:pt x="140" y="18"/>
                    </a:lnTo>
                    <a:lnTo>
                      <a:pt x="138" y="24"/>
                    </a:lnTo>
                    <a:lnTo>
                      <a:pt x="135" y="29"/>
                    </a:lnTo>
                    <a:lnTo>
                      <a:pt x="133" y="36"/>
                    </a:lnTo>
                    <a:lnTo>
                      <a:pt x="132" y="41"/>
                    </a:lnTo>
                    <a:lnTo>
                      <a:pt x="130" y="48"/>
                    </a:lnTo>
                    <a:lnTo>
                      <a:pt x="128" y="54"/>
                    </a:lnTo>
                    <a:lnTo>
                      <a:pt x="127" y="59"/>
                    </a:lnTo>
                    <a:lnTo>
                      <a:pt x="126" y="66"/>
                    </a:lnTo>
                    <a:lnTo>
                      <a:pt x="125" y="72"/>
                    </a:lnTo>
                    <a:lnTo>
                      <a:pt x="125" y="78"/>
                    </a:lnTo>
                    <a:lnTo>
                      <a:pt x="125" y="85"/>
                    </a:lnTo>
                    <a:lnTo>
                      <a:pt x="126" y="90"/>
                    </a:lnTo>
                    <a:lnTo>
                      <a:pt x="128" y="96"/>
                    </a:lnTo>
                    <a:lnTo>
                      <a:pt x="130" y="102"/>
                    </a:lnTo>
                    <a:lnTo>
                      <a:pt x="133" y="110"/>
                    </a:lnTo>
                    <a:lnTo>
                      <a:pt x="136" y="118"/>
                    </a:lnTo>
                    <a:lnTo>
                      <a:pt x="140" y="125"/>
                    </a:lnTo>
                    <a:lnTo>
                      <a:pt x="142" y="132"/>
                    </a:lnTo>
                    <a:lnTo>
                      <a:pt x="146" y="139"/>
                    </a:lnTo>
                    <a:lnTo>
                      <a:pt x="149" y="146"/>
                    </a:lnTo>
                    <a:lnTo>
                      <a:pt x="152" y="153"/>
                    </a:lnTo>
                    <a:lnTo>
                      <a:pt x="155" y="161"/>
                    </a:lnTo>
                    <a:lnTo>
                      <a:pt x="154" y="166"/>
                    </a:lnTo>
                    <a:lnTo>
                      <a:pt x="153" y="172"/>
                    </a:lnTo>
                    <a:lnTo>
                      <a:pt x="152" y="178"/>
                    </a:lnTo>
                    <a:lnTo>
                      <a:pt x="150" y="183"/>
                    </a:lnTo>
                    <a:lnTo>
                      <a:pt x="147" y="189"/>
                    </a:lnTo>
                    <a:lnTo>
                      <a:pt x="145" y="195"/>
                    </a:lnTo>
                    <a:lnTo>
                      <a:pt x="142" y="200"/>
                    </a:lnTo>
                    <a:lnTo>
                      <a:pt x="141" y="206"/>
                    </a:lnTo>
                    <a:lnTo>
                      <a:pt x="139" y="209"/>
                    </a:lnTo>
                    <a:lnTo>
                      <a:pt x="138" y="212"/>
                    </a:lnTo>
                    <a:lnTo>
                      <a:pt x="136" y="214"/>
                    </a:lnTo>
                    <a:lnTo>
                      <a:pt x="134" y="216"/>
                    </a:lnTo>
                    <a:lnTo>
                      <a:pt x="132" y="215"/>
                    </a:lnTo>
                    <a:lnTo>
                      <a:pt x="129" y="213"/>
                    </a:lnTo>
                    <a:lnTo>
                      <a:pt x="127" y="212"/>
                    </a:lnTo>
                    <a:lnTo>
                      <a:pt x="124" y="211"/>
                    </a:lnTo>
                    <a:lnTo>
                      <a:pt x="122" y="209"/>
                    </a:lnTo>
                    <a:lnTo>
                      <a:pt x="119" y="208"/>
                    </a:lnTo>
                    <a:lnTo>
                      <a:pt x="116" y="206"/>
                    </a:lnTo>
                    <a:lnTo>
                      <a:pt x="115" y="205"/>
                    </a:lnTo>
                    <a:lnTo>
                      <a:pt x="111" y="202"/>
                    </a:lnTo>
                    <a:lnTo>
                      <a:pt x="106" y="199"/>
                    </a:lnTo>
                    <a:lnTo>
                      <a:pt x="102" y="197"/>
                    </a:lnTo>
                    <a:lnTo>
                      <a:pt x="97" y="194"/>
                    </a:lnTo>
                    <a:lnTo>
                      <a:pt x="93" y="190"/>
                    </a:lnTo>
                    <a:lnTo>
                      <a:pt x="90" y="187"/>
                    </a:lnTo>
                    <a:lnTo>
                      <a:pt x="88" y="182"/>
                    </a:lnTo>
                    <a:lnTo>
                      <a:pt x="86" y="177"/>
                    </a:lnTo>
                    <a:lnTo>
                      <a:pt x="86" y="176"/>
                    </a:lnTo>
                    <a:lnTo>
                      <a:pt x="86" y="175"/>
                    </a:lnTo>
                    <a:lnTo>
                      <a:pt x="86" y="174"/>
                    </a:lnTo>
                    <a:lnTo>
                      <a:pt x="83" y="170"/>
                    </a:lnTo>
                    <a:lnTo>
                      <a:pt x="80" y="166"/>
                    </a:lnTo>
                    <a:lnTo>
                      <a:pt x="76" y="163"/>
                    </a:lnTo>
                    <a:lnTo>
                      <a:pt x="72" y="161"/>
                    </a:lnTo>
                    <a:lnTo>
                      <a:pt x="68" y="158"/>
                    </a:lnTo>
                    <a:lnTo>
                      <a:pt x="65" y="154"/>
                    </a:lnTo>
                    <a:lnTo>
                      <a:pt x="63" y="151"/>
                    </a:lnTo>
                    <a:lnTo>
                      <a:pt x="61" y="145"/>
                    </a:lnTo>
                    <a:lnTo>
                      <a:pt x="61" y="142"/>
                    </a:lnTo>
                    <a:lnTo>
                      <a:pt x="61" y="140"/>
                    </a:lnTo>
                    <a:lnTo>
                      <a:pt x="60" y="137"/>
                    </a:lnTo>
                    <a:lnTo>
                      <a:pt x="60" y="134"/>
                    </a:lnTo>
                    <a:lnTo>
                      <a:pt x="59" y="131"/>
                    </a:lnTo>
                    <a:lnTo>
                      <a:pt x="59" y="129"/>
                    </a:lnTo>
                    <a:lnTo>
                      <a:pt x="58" y="126"/>
                    </a:lnTo>
                    <a:lnTo>
                      <a:pt x="58" y="125"/>
                    </a:lnTo>
                    <a:lnTo>
                      <a:pt x="57" y="123"/>
                    </a:lnTo>
                    <a:lnTo>
                      <a:pt x="55" y="121"/>
                    </a:lnTo>
                    <a:lnTo>
                      <a:pt x="53" y="119"/>
                    </a:lnTo>
                    <a:lnTo>
                      <a:pt x="51" y="117"/>
                    </a:lnTo>
                    <a:lnTo>
                      <a:pt x="49" y="116"/>
                    </a:lnTo>
                    <a:lnTo>
                      <a:pt x="47" y="115"/>
                    </a:lnTo>
                    <a:lnTo>
                      <a:pt x="45" y="114"/>
                    </a:lnTo>
                    <a:lnTo>
                      <a:pt x="43" y="114"/>
                    </a:lnTo>
                    <a:lnTo>
                      <a:pt x="39" y="114"/>
                    </a:lnTo>
                    <a:lnTo>
                      <a:pt x="37" y="115"/>
                    </a:lnTo>
                    <a:lnTo>
                      <a:pt x="33" y="114"/>
                    </a:lnTo>
                    <a:lnTo>
                      <a:pt x="30" y="114"/>
                    </a:lnTo>
                    <a:lnTo>
                      <a:pt x="26" y="113"/>
                    </a:lnTo>
                    <a:lnTo>
                      <a:pt x="23" y="112"/>
                    </a:lnTo>
                    <a:lnTo>
                      <a:pt x="20" y="111"/>
                    </a:lnTo>
                    <a:lnTo>
                      <a:pt x="17" y="110"/>
                    </a:lnTo>
                    <a:lnTo>
                      <a:pt x="0" y="84"/>
                    </a:lnTo>
                    <a:lnTo>
                      <a:pt x="15" y="73"/>
                    </a:lnTo>
                    <a:lnTo>
                      <a:pt x="29" y="48"/>
                    </a:lnTo>
                    <a:lnTo>
                      <a:pt x="34" y="44"/>
                    </a:lnTo>
                    <a:lnTo>
                      <a:pt x="39" y="43"/>
                    </a:lnTo>
                    <a:lnTo>
                      <a:pt x="45" y="42"/>
                    </a:lnTo>
                    <a:lnTo>
                      <a:pt x="52" y="42"/>
                    </a:lnTo>
                    <a:lnTo>
                      <a:pt x="58" y="42"/>
                    </a:lnTo>
                    <a:lnTo>
                      <a:pt x="65" y="41"/>
                    </a:lnTo>
                    <a:lnTo>
                      <a:pt x="69" y="38"/>
                    </a:lnTo>
                    <a:lnTo>
                      <a:pt x="74" y="33"/>
                    </a:lnTo>
                    <a:lnTo>
                      <a:pt x="77" y="29"/>
                    </a:lnTo>
                    <a:lnTo>
                      <a:pt x="78" y="23"/>
                    </a:lnTo>
                    <a:lnTo>
                      <a:pt x="80" y="18"/>
                    </a:lnTo>
                    <a:lnTo>
                      <a:pt x="83" y="14"/>
                    </a:lnTo>
                    <a:lnTo>
                      <a:pt x="85" y="10"/>
                    </a:lnTo>
                    <a:lnTo>
                      <a:pt x="88" y="6"/>
                    </a:lnTo>
                    <a:lnTo>
                      <a:pt x="92" y="3"/>
                    </a:lnTo>
                    <a:lnTo>
                      <a:pt x="97" y="1"/>
                    </a:lnTo>
                    <a:lnTo>
                      <a:pt x="101" y="1"/>
                    </a:lnTo>
                    <a:lnTo>
                      <a:pt x="104" y="0"/>
                    </a:lnTo>
                    <a:lnTo>
                      <a:pt x="107" y="0"/>
                    </a:lnTo>
                    <a:lnTo>
                      <a:pt x="110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5" name="Freeform 403">
              <a:extLst>
                <a:ext uri="{FF2B5EF4-FFF2-40B4-BE49-F238E27FC236}">
                  <a16:creationId xmlns:a16="http://schemas.microsoft.com/office/drawing/2014/main" id="{813CF0B6-20F0-B042-87E5-EA8AA5F91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517" y="4357431"/>
              <a:ext cx="11137" cy="11137"/>
            </a:xfrm>
            <a:custGeom>
              <a:avLst/>
              <a:gdLst>
                <a:gd name="T0" fmla="*/ 2147483647 w 8"/>
                <a:gd name="T1" fmla="*/ 0 h 8"/>
                <a:gd name="T2" fmla="*/ 2147483647 w 8"/>
                <a:gd name="T3" fmla="*/ 0 h 8"/>
                <a:gd name="T4" fmla="*/ 2147483647 w 8"/>
                <a:gd name="T5" fmla="*/ 0 h 8"/>
                <a:gd name="T6" fmla="*/ 2147483647 w 8"/>
                <a:gd name="T7" fmla="*/ 0 h 8"/>
                <a:gd name="T8" fmla="*/ 2147483647 w 8"/>
                <a:gd name="T9" fmla="*/ 2147483647 h 8"/>
                <a:gd name="T10" fmla="*/ 2147483647 w 8"/>
                <a:gd name="T11" fmla="*/ 2147483647 h 8"/>
                <a:gd name="T12" fmla="*/ 2147483647 w 8"/>
                <a:gd name="T13" fmla="*/ 2147483647 h 8"/>
                <a:gd name="T14" fmla="*/ 2147483647 w 8"/>
                <a:gd name="T15" fmla="*/ 2147483647 h 8"/>
                <a:gd name="T16" fmla="*/ 2147483647 w 8"/>
                <a:gd name="T17" fmla="*/ 2147483647 h 8"/>
                <a:gd name="T18" fmla="*/ 2147483647 w 8"/>
                <a:gd name="T19" fmla="*/ 2147483647 h 8"/>
                <a:gd name="T20" fmla="*/ 2147483647 w 8"/>
                <a:gd name="T21" fmla="*/ 2147483647 h 8"/>
                <a:gd name="T22" fmla="*/ 2147483647 w 8"/>
                <a:gd name="T23" fmla="*/ 2147483647 h 8"/>
                <a:gd name="T24" fmla="*/ 2147483647 w 8"/>
                <a:gd name="T25" fmla="*/ 2147483647 h 8"/>
                <a:gd name="T26" fmla="*/ 2147483647 w 8"/>
                <a:gd name="T27" fmla="*/ 2147483647 h 8"/>
                <a:gd name="T28" fmla="*/ 0 w 8"/>
                <a:gd name="T29" fmla="*/ 2147483647 h 8"/>
                <a:gd name="T30" fmla="*/ 0 w 8"/>
                <a:gd name="T31" fmla="*/ 2147483647 h 8"/>
                <a:gd name="T32" fmla="*/ 2147483647 w 8"/>
                <a:gd name="T33" fmla="*/ 2147483647 h 8"/>
                <a:gd name="T34" fmla="*/ 2147483647 w 8"/>
                <a:gd name="T35" fmla="*/ 2147483647 h 8"/>
                <a:gd name="T36" fmla="*/ 2147483647 w 8"/>
                <a:gd name="T37" fmla="*/ 0 h 8"/>
                <a:gd name="T38" fmla="*/ 2147483647 w 8"/>
                <a:gd name="T39" fmla="*/ 0 h 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"/>
                <a:gd name="T61" fmla="*/ 0 h 8"/>
                <a:gd name="T62" fmla="*/ 8 w 8"/>
                <a:gd name="T63" fmla="*/ 8 h 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grp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endParaRPr lang="es-CO" sz="40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273">
              <a:extLst>
                <a:ext uri="{FF2B5EF4-FFF2-40B4-BE49-F238E27FC236}">
                  <a16:creationId xmlns:a16="http://schemas.microsoft.com/office/drawing/2014/main" id="{2B55CA62-AED3-AA41-B933-BA789E600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439" y="2568592"/>
              <a:ext cx="204648" cy="311845"/>
            </a:xfrm>
            <a:custGeom>
              <a:avLst/>
              <a:gdLst>
                <a:gd name="T0" fmla="*/ 2147483647 w 147"/>
                <a:gd name="T1" fmla="*/ 2147483647 h 224"/>
                <a:gd name="T2" fmla="*/ 2147483647 w 147"/>
                <a:gd name="T3" fmla="*/ 2147483647 h 224"/>
                <a:gd name="T4" fmla="*/ 0 w 147"/>
                <a:gd name="T5" fmla="*/ 2147483647 h 224"/>
                <a:gd name="T6" fmla="*/ 0 w 147"/>
                <a:gd name="T7" fmla="*/ 2147483647 h 224"/>
                <a:gd name="T8" fmla="*/ 2147483647 w 147"/>
                <a:gd name="T9" fmla="*/ 2147483647 h 224"/>
                <a:gd name="T10" fmla="*/ 2147483647 w 147"/>
                <a:gd name="T11" fmla="*/ 2147483647 h 224"/>
                <a:gd name="T12" fmla="*/ 2147483647 w 147"/>
                <a:gd name="T13" fmla="*/ 2147483647 h 224"/>
                <a:gd name="T14" fmla="*/ 2147483647 w 147"/>
                <a:gd name="T15" fmla="*/ 2147483647 h 224"/>
                <a:gd name="T16" fmla="*/ 2147483647 w 147"/>
                <a:gd name="T17" fmla="*/ 2147483647 h 224"/>
                <a:gd name="T18" fmla="*/ 2147483647 w 147"/>
                <a:gd name="T19" fmla="*/ 2147483647 h 224"/>
                <a:gd name="T20" fmla="*/ 2147483647 w 147"/>
                <a:gd name="T21" fmla="*/ 2147483647 h 224"/>
                <a:gd name="T22" fmla="*/ 2147483647 w 147"/>
                <a:gd name="T23" fmla="*/ 2147483647 h 224"/>
                <a:gd name="T24" fmla="*/ 2147483647 w 147"/>
                <a:gd name="T25" fmla="*/ 2147483647 h 224"/>
                <a:gd name="T26" fmla="*/ 2147483647 w 147"/>
                <a:gd name="T27" fmla="*/ 2147483647 h 224"/>
                <a:gd name="T28" fmla="*/ 2147483647 w 147"/>
                <a:gd name="T29" fmla="*/ 2147483647 h 224"/>
                <a:gd name="T30" fmla="*/ 2147483647 w 147"/>
                <a:gd name="T31" fmla="*/ 2147483647 h 224"/>
                <a:gd name="T32" fmla="*/ 2147483647 w 147"/>
                <a:gd name="T33" fmla="*/ 2147483647 h 224"/>
                <a:gd name="T34" fmla="*/ 2147483647 w 147"/>
                <a:gd name="T35" fmla="*/ 2147483647 h 224"/>
                <a:gd name="T36" fmla="*/ 2147483647 w 147"/>
                <a:gd name="T37" fmla="*/ 2147483647 h 224"/>
                <a:gd name="T38" fmla="*/ 2147483647 w 147"/>
                <a:gd name="T39" fmla="*/ 2147483647 h 224"/>
                <a:gd name="T40" fmla="*/ 2147483647 w 147"/>
                <a:gd name="T41" fmla="*/ 2147483647 h 224"/>
                <a:gd name="T42" fmla="*/ 2147483647 w 147"/>
                <a:gd name="T43" fmla="*/ 2147483647 h 224"/>
                <a:gd name="T44" fmla="*/ 2147483647 w 147"/>
                <a:gd name="T45" fmla="*/ 0 h 224"/>
                <a:gd name="T46" fmla="*/ 2147483647 w 147"/>
                <a:gd name="T47" fmla="*/ 2147483647 h 224"/>
                <a:gd name="T48" fmla="*/ 2147483647 w 147"/>
                <a:gd name="T49" fmla="*/ 2147483647 h 224"/>
                <a:gd name="T50" fmla="*/ 2147483647 w 147"/>
                <a:gd name="T51" fmla="*/ 2147483647 h 224"/>
                <a:gd name="T52" fmla="*/ 2147483647 w 147"/>
                <a:gd name="T53" fmla="*/ 2147483647 h 224"/>
                <a:gd name="T54" fmla="*/ 2147483647 w 147"/>
                <a:gd name="T55" fmla="*/ 2147483647 h 224"/>
                <a:gd name="T56" fmla="*/ 2147483647 w 147"/>
                <a:gd name="T57" fmla="*/ 2147483647 h 224"/>
                <a:gd name="T58" fmla="*/ 2147483647 w 147"/>
                <a:gd name="T59" fmla="*/ 2147483647 h 224"/>
                <a:gd name="T60" fmla="*/ 2147483647 w 147"/>
                <a:gd name="T61" fmla="*/ 2147483647 h 224"/>
                <a:gd name="T62" fmla="*/ 2147483647 w 147"/>
                <a:gd name="T63" fmla="*/ 2147483647 h 224"/>
                <a:gd name="T64" fmla="*/ 2147483647 w 147"/>
                <a:gd name="T65" fmla="*/ 2147483647 h 224"/>
                <a:gd name="T66" fmla="*/ 2147483647 w 147"/>
                <a:gd name="T67" fmla="*/ 2147483647 h 224"/>
                <a:gd name="T68" fmla="*/ 2147483647 w 147"/>
                <a:gd name="T69" fmla="*/ 2147483647 h 224"/>
                <a:gd name="T70" fmla="*/ 2147483647 w 147"/>
                <a:gd name="T71" fmla="*/ 2147483647 h 224"/>
                <a:gd name="T72" fmla="*/ 2147483647 w 147"/>
                <a:gd name="T73" fmla="*/ 2147483647 h 224"/>
                <a:gd name="T74" fmla="*/ 2147483647 w 147"/>
                <a:gd name="T75" fmla="*/ 2147483647 h 224"/>
                <a:gd name="T76" fmla="*/ 2147483647 w 147"/>
                <a:gd name="T77" fmla="*/ 2147483647 h 224"/>
                <a:gd name="T78" fmla="*/ 2147483647 w 147"/>
                <a:gd name="T79" fmla="*/ 2147483647 h 224"/>
                <a:gd name="T80" fmla="*/ 2147483647 w 147"/>
                <a:gd name="T81" fmla="*/ 2147483647 h 224"/>
                <a:gd name="T82" fmla="*/ 2147483647 w 147"/>
                <a:gd name="T83" fmla="*/ 2147483647 h 224"/>
                <a:gd name="T84" fmla="*/ 2147483647 w 147"/>
                <a:gd name="T85" fmla="*/ 2147483647 h 224"/>
                <a:gd name="T86" fmla="*/ 2147483647 w 147"/>
                <a:gd name="T87" fmla="*/ 2147483647 h 224"/>
                <a:gd name="T88" fmla="*/ 2147483647 w 147"/>
                <a:gd name="T89" fmla="*/ 2147483647 h 224"/>
                <a:gd name="T90" fmla="*/ 2147483647 w 147"/>
                <a:gd name="T91" fmla="*/ 2147483647 h 224"/>
                <a:gd name="T92" fmla="*/ 2147483647 w 147"/>
                <a:gd name="T93" fmla="*/ 2147483647 h 224"/>
                <a:gd name="T94" fmla="*/ 2147483647 w 147"/>
                <a:gd name="T95" fmla="*/ 2147483647 h 224"/>
                <a:gd name="T96" fmla="*/ 2147483647 w 147"/>
                <a:gd name="T97" fmla="*/ 2147483647 h 224"/>
                <a:gd name="T98" fmla="*/ 2147483647 w 147"/>
                <a:gd name="T99" fmla="*/ 2147483647 h 224"/>
                <a:gd name="T100" fmla="*/ 2147483647 w 147"/>
                <a:gd name="T101" fmla="*/ 2147483647 h 224"/>
                <a:gd name="T102" fmla="*/ 2147483647 w 147"/>
                <a:gd name="T103" fmla="*/ 2147483647 h 224"/>
                <a:gd name="T104" fmla="*/ 2147483647 w 147"/>
                <a:gd name="T105" fmla="*/ 2147483647 h 224"/>
                <a:gd name="T106" fmla="*/ 2147483647 w 147"/>
                <a:gd name="T107" fmla="*/ 2147483647 h 224"/>
                <a:gd name="T108" fmla="*/ 2147483647 w 147"/>
                <a:gd name="T109" fmla="*/ 2147483647 h 224"/>
                <a:gd name="T110" fmla="*/ 2147483647 w 147"/>
                <a:gd name="T111" fmla="*/ 2147483647 h 224"/>
                <a:gd name="T112" fmla="*/ 2147483647 w 147"/>
                <a:gd name="T113" fmla="*/ 2147483647 h 224"/>
                <a:gd name="T114" fmla="*/ 2147483647 w 147"/>
                <a:gd name="T115" fmla="*/ 2147483647 h 2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7"/>
                <a:gd name="T175" fmla="*/ 0 h 224"/>
                <a:gd name="T176" fmla="*/ 147 w 147"/>
                <a:gd name="T177" fmla="*/ 224 h 2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7" h="224">
                  <a:moveTo>
                    <a:pt x="12" y="223"/>
                  </a:moveTo>
                  <a:lnTo>
                    <a:pt x="8" y="220"/>
                  </a:lnTo>
                  <a:lnTo>
                    <a:pt x="4" y="215"/>
                  </a:lnTo>
                  <a:lnTo>
                    <a:pt x="2" y="210"/>
                  </a:lnTo>
                  <a:lnTo>
                    <a:pt x="1" y="204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2"/>
                  </a:lnTo>
                  <a:lnTo>
                    <a:pt x="0" y="191"/>
                  </a:lnTo>
                  <a:lnTo>
                    <a:pt x="1" y="189"/>
                  </a:lnTo>
                  <a:lnTo>
                    <a:pt x="3" y="187"/>
                  </a:lnTo>
                  <a:lnTo>
                    <a:pt x="4" y="185"/>
                  </a:lnTo>
                  <a:lnTo>
                    <a:pt x="5" y="183"/>
                  </a:lnTo>
                  <a:lnTo>
                    <a:pt x="6" y="181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31" y="163"/>
                  </a:lnTo>
                  <a:lnTo>
                    <a:pt x="33" y="157"/>
                  </a:lnTo>
                  <a:lnTo>
                    <a:pt x="34" y="150"/>
                  </a:lnTo>
                  <a:lnTo>
                    <a:pt x="34" y="143"/>
                  </a:lnTo>
                  <a:lnTo>
                    <a:pt x="35" y="135"/>
                  </a:lnTo>
                  <a:lnTo>
                    <a:pt x="35" y="129"/>
                  </a:lnTo>
                  <a:lnTo>
                    <a:pt x="36" y="121"/>
                  </a:lnTo>
                  <a:lnTo>
                    <a:pt x="37" y="114"/>
                  </a:lnTo>
                  <a:lnTo>
                    <a:pt x="39" y="107"/>
                  </a:lnTo>
                  <a:lnTo>
                    <a:pt x="41" y="101"/>
                  </a:lnTo>
                  <a:lnTo>
                    <a:pt x="42" y="94"/>
                  </a:lnTo>
                  <a:lnTo>
                    <a:pt x="43" y="88"/>
                  </a:lnTo>
                  <a:lnTo>
                    <a:pt x="44" y="82"/>
                  </a:lnTo>
                  <a:lnTo>
                    <a:pt x="45" y="75"/>
                  </a:lnTo>
                  <a:lnTo>
                    <a:pt x="45" y="68"/>
                  </a:lnTo>
                  <a:lnTo>
                    <a:pt x="45" y="62"/>
                  </a:lnTo>
                  <a:lnTo>
                    <a:pt x="46" y="56"/>
                  </a:lnTo>
                  <a:lnTo>
                    <a:pt x="46" y="49"/>
                  </a:lnTo>
                  <a:lnTo>
                    <a:pt x="47" y="43"/>
                  </a:lnTo>
                  <a:lnTo>
                    <a:pt x="47" y="36"/>
                  </a:lnTo>
                  <a:lnTo>
                    <a:pt x="49" y="30"/>
                  </a:lnTo>
                  <a:lnTo>
                    <a:pt x="51" y="24"/>
                  </a:lnTo>
                  <a:lnTo>
                    <a:pt x="53" y="19"/>
                  </a:lnTo>
                  <a:lnTo>
                    <a:pt x="56" y="13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59" y="3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3" y="5"/>
                  </a:lnTo>
                  <a:lnTo>
                    <a:pt x="73" y="14"/>
                  </a:lnTo>
                  <a:lnTo>
                    <a:pt x="77" y="20"/>
                  </a:lnTo>
                  <a:lnTo>
                    <a:pt x="82" y="26"/>
                  </a:lnTo>
                  <a:lnTo>
                    <a:pt x="86" y="32"/>
                  </a:lnTo>
                  <a:lnTo>
                    <a:pt x="91" y="38"/>
                  </a:lnTo>
                  <a:lnTo>
                    <a:pt x="95" y="46"/>
                  </a:lnTo>
                  <a:lnTo>
                    <a:pt x="99" y="53"/>
                  </a:lnTo>
                  <a:lnTo>
                    <a:pt x="103" y="60"/>
                  </a:lnTo>
                  <a:lnTo>
                    <a:pt x="106" y="68"/>
                  </a:lnTo>
                  <a:lnTo>
                    <a:pt x="109" y="77"/>
                  </a:lnTo>
                  <a:lnTo>
                    <a:pt x="109" y="82"/>
                  </a:lnTo>
                  <a:lnTo>
                    <a:pt x="109" y="87"/>
                  </a:lnTo>
                  <a:lnTo>
                    <a:pt x="109" y="92"/>
                  </a:lnTo>
                  <a:lnTo>
                    <a:pt x="109" y="95"/>
                  </a:lnTo>
                  <a:lnTo>
                    <a:pt x="109" y="100"/>
                  </a:lnTo>
                  <a:lnTo>
                    <a:pt x="109" y="104"/>
                  </a:lnTo>
                  <a:lnTo>
                    <a:pt x="110" y="108"/>
                  </a:lnTo>
                  <a:lnTo>
                    <a:pt x="110" y="113"/>
                  </a:lnTo>
                  <a:lnTo>
                    <a:pt x="112" y="119"/>
                  </a:lnTo>
                  <a:lnTo>
                    <a:pt x="116" y="124"/>
                  </a:lnTo>
                  <a:lnTo>
                    <a:pt x="122" y="128"/>
                  </a:lnTo>
                  <a:lnTo>
                    <a:pt x="127" y="130"/>
                  </a:lnTo>
                  <a:lnTo>
                    <a:pt x="133" y="133"/>
                  </a:lnTo>
                  <a:lnTo>
                    <a:pt x="137" y="137"/>
                  </a:lnTo>
                  <a:lnTo>
                    <a:pt x="142" y="141"/>
                  </a:lnTo>
                  <a:lnTo>
                    <a:pt x="145" y="146"/>
                  </a:lnTo>
                  <a:lnTo>
                    <a:pt x="145" y="147"/>
                  </a:lnTo>
                  <a:lnTo>
                    <a:pt x="146" y="148"/>
                  </a:lnTo>
                  <a:lnTo>
                    <a:pt x="146" y="149"/>
                  </a:lnTo>
                  <a:lnTo>
                    <a:pt x="145" y="152"/>
                  </a:lnTo>
                  <a:lnTo>
                    <a:pt x="143" y="155"/>
                  </a:lnTo>
                  <a:lnTo>
                    <a:pt x="141" y="157"/>
                  </a:lnTo>
                  <a:lnTo>
                    <a:pt x="139" y="160"/>
                  </a:lnTo>
                  <a:lnTo>
                    <a:pt x="137" y="162"/>
                  </a:lnTo>
                  <a:lnTo>
                    <a:pt x="134" y="164"/>
                  </a:lnTo>
                  <a:lnTo>
                    <a:pt x="132" y="166"/>
                  </a:lnTo>
                  <a:lnTo>
                    <a:pt x="129" y="167"/>
                  </a:lnTo>
                  <a:lnTo>
                    <a:pt x="126" y="168"/>
                  </a:lnTo>
                  <a:lnTo>
                    <a:pt x="124" y="168"/>
                  </a:lnTo>
                  <a:lnTo>
                    <a:pt x="122" y="168"/>
                  </a:lnTo>
                  <a:lnTo>
                    <a:pt x="119" y="169"/>
                  </a:lnTo>
                  <a:lnTo>
                    <a:pt x="117" y="169"/>
                  </a:lnTo>
                  <a:lnTo>
                    <a:pt x="114" y="169"/>
                  </a:lnTo>
                  <a:lnTo>
                    <a:pt x="113" y="170"/>
                  </a:lnTo>
                  <a:lnTo>
                    <a:pt x="111" y="170"/>
                  </a:lnTo>
                  <a:lnTo>
                    <a:pt x="110" y="171"/>
                  </a:lnTo>
                  <a:lnTo>
                    <a:pt x="108" y="173"/>
                  </a:lnTo>
                  <a:lnTo>
                    <a:pt x="107" y="175"/>
                  </a:lnTo>
                  <a:lnTo>
                    <a:pt x="106" y="177"/>
                  </a:lnTo>
                  <a:lnTo>
                    <a:pt x="105" y="178"/>
                  </a:lnTo>
                  <a:lnTo>
                    <a:pt x="105" y="180"/>
                  </a:lnTo>
                  <a:lnTo>
                    <a:pt x="104" y="182"/>
                  </a:lnTo>
                  <a:lnTo>
                    <a:pt x="103" y="184"/>
                  </a:lnTo>
                  <a:lnTo>
                    <a:pt x="96" y="193"/>
                  </a:lnTo>
                  <a:lnTo>
                    <a:pt x="91" y="199"/>
                  </a:lnTo>
                  <a:lnTo>
                    <a:pt x="86" y="202"/>
                  </a:lnTo>
                  <a:lnTo>
                    <a:pt x="84" y="204"/>
                  </a:lnTo>
                  <a:lnTo>
                    <a:pt x="80" y="204"/>
                  </a:lnTo>
                  <a:lnTo>
                    <a:pt x="77" y="204"/>
                  </a:lnTo>
                  <a:lnTo>
                    <a:pt x="73" y="204"/>
                  </a:lnTo>
                  <a:lnTo>
                    <a:pt x="69" y="204"/>
                  </a:lnTo>
                  <a:lnTo>
                    <a:pt x="44" y="207"/>
                  </a:lnTo>
                  <a:lnTo>
                    <a:pt x="38" y="207"/>
                  </a:lnTo>
                  <a:lnTo>
                    <a:pt x="35" y="209"/>
                  </a:lnTo>
                  <a:lnTo>
                    <a:pt x="32" y="212"/>
                  </a:lnTo>
                  <a:lnTo>
                    <a:pt x="30" y="215"/>
                  </a:lnTo>
                  <a:lnTo>
                    <a:pt x="28" y="218"/>
                  </a:lnTo>
                  <a:lnTo>
                    <a:pt x="24" y="220"/>
                  </a:lnTo>
                  <a:lnTo>
                    <a:pt x="19" y="222"/>
                  </a:lnTo>
                  <a:lnTo>
                    <a:pt x="12" y="223"/>
                  </a:lnTo>
                </a:path>
              </a:pathLst>
            </a:custGeom>
            <a:grpFill/>
            <a:ln w="3175" cap="rnd">
              <a:solidFill>
                <a:schemeClr val="accent6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>
                <a:defRPr/>
              </a:pPr>
              <a:endParaRPr lang="es-CO" sz="40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7" name="277 Grupo">
              <a:extLst>
                <a:ext uri="{FF2B5EF4-FFF2-40B4-BE49-F238E27FC236}">
                  <a16:creationId xmlns:a16="http://schemas.microsoft.com/office/drawing/2014/main" id="{D42EB2E7-A8BC-564F-AE7A-6D2C0D76DF90}"/>
                </a:ext>
              </a:extLst>
            </p:cNvPr>
            <p:cNvGrpSpPr/>
            <p:nvPr/>
          </p:nvGrpSpPr>
          <p:grpSpPr>
            <a:xfrm>
              <a:off x="2339752" y="1097480"/>
              <a:ext cx="2603345" cy="3510169"/>
              <a:chOff x="2256687" y="1032419"/>
              <a:chExt cx="2603345" cy="3510169"/>
            </a:xfrm>
            <a:grpFill/>
          </p:grpSpPr>
          <p:sp>
            <p:nvSpPr>
              <p:cNvPr id="215" name="Freeform 198">
                <a:extLst>
                  <a:ext uri="{FF2B5EF4-FFF2-40B4-BE49-F238E27FC236}">
                    <a16:creationId xmlns:a16="http://schemas.microsoft.com/office/drawing/2014/main" id="{2BF95A63-F6D2-1E48-AB6F-8DDA66641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690" y="1162416"/>
                <a:ext cx="668238" cy="747592"/>
              </a:xfrm>
              <a:custGeom>
                <a:avLst/>
                <a:gdLst>
                  <a:gd name="T0" fmla="*/ 2147483647 w 479"/>
                  <a:gd name="T1" fmla="*/ 2147483647 h 537"/>
                  <a:gd name="T2" fmla="*/ 2147483647 w 479"/>
                  <a:gd name="T3" fmla="*/ 2147483647 h 537"/>
                  <a:gd name="T4" fmla="*/ 2147483647 w 479"/>
                  <a:gd name="T5" fmla="*/ 2147483647 h 537"/>
                  <a:gd name="T6" fmla="*/ 2147483647 w 479"/>
                  <a:gd name="T7" fmla="*/ 2147483647 h 537"/>
                  <a:gd name="T8" fmla="*/ 2147483647 w 479"/>
                  <a:gd name="T9" fmla="*/ 2147483647 h 537"/>
                  <a:gd name="T10" fmla="*/ 2147483647 w 479"/>
                  <a:gd name="T11" fmla="*/ 2147483647 h 537"/>
                  <a:gd name="T12" fmla="*/ 2147483647 w 479"/>
                  <a:gd name="T13" fmla="*/ 2147483647 h 537"/>
                  <a:gd name="T14" fmla="*/ 2147483647 w 479"/>
                  <a:gd name="T15" fmla="*/ 2147483647 h 537"/>
                  <a:gd name="T16" fmla="*/ 2147483647 w 479"/>
                  <a:gd name="T17" fmla="*/ 2147483647 h 537"/>
                  <a:gd name="T18" fmla="*/ 2147483647 w 479"/>
                  <a:gd name="T19" fmla="*/ 2147483647 h 537"/>
                  <a:gd name="T20" fmla="*/ 2147483647 w 479"/>
                  <a:gd name="T21" fmla="*/ 2147483647 h 537"/>
                  <a:gd name="T22" fmla="*/ 2147483647 w 479"/>
                  <a:gd name="T23" fmla="*/ 2147483647 h 537"/>
                  <a:gd name="T24" fmla="*/ 2147483647 w 479"/>
                  <a:gd name="T25" fmla="*/ 2147483647 h 537"/>
                  <a:gd name="T26" fmla="*/ 2147483647 w 479"/>
                  <a:gd name="T27" fmla="*/ 2147483647 h 537"/>
                  <a:gd name="T28" fmla="*/ 2147483647 w 479"/>
                  <a:gd name="T29" fmla="*/ 2147483647 h 537"/>
                  <a:gd name="T30" fmla="*/ 2147483647 w 479"/>
                  <a:gd name="T31" fmla="*/ 2147483647 h 537"/>
                  <a:gd name="T32" fmla="*/ 2147483647 w 479"/>
                  <a:gd name="T33" fmla="*/ 2147483647 h 537"/>
                  <a:gd name="T34" fmla="*/ 2147483647 w 479"/>
                  <a:gd name="T35" fmla="*/ 2147483647 h 537"/>
                  <a:gd name="T36" fmla="*/ 2147483647 w 479"/>
                  <a:gd name="T37" fmla="*/ 2147483647 h 537"/>
                  <a:gd name="T38" fmla="*/ 2147483647 w 479"/>
                  <a:gd name="T39" fmla="*/ 2147483647 h 537"/>
                  <a:gd name="T40" fmla="*/ 2147483647 w 479"/>
                  <a:gd name="T41" fmla="*/ 2147483647 h 537"/>
                  <a:gd name="T42" fmla="*/ 2147483647 w 479"/>
                  <a:gd name="T43" fmla="*/ 2147483647 h 537"/>
                  <a:gd name="T44" fmla="*/ 2147483647 w 479"/>
                  <a:gd name="T45" fmla="*/ 2147483647 h 537"/>
                  <a:gd name="T46" fmla="*/ 2147483647 w 479"/>
                  <a:gd name="T47" fmla="*/ 2147483647 h 537"/>
                  <a:gd name="T48" fmla="*/ 2147483647 w 479"/>
                  <a:gd name="T49" fmla="*/ 2147483647 h 537"/>
                  <a:gd name="T50" fmla="*/ 2147483647 w 479"/>
                  <a:gd name="T51" fmla="*/ 2147483647 h 537"/>
                  <a:gd name="T52" fmla="*/ 2147483647 w 479"/>
                  <a:gd name="T53" fmla="*/ 2147483647 h 537"/>
                  <a:gd name="T54" fmla="*/ 2147483647 w 479"/>
                  <a:gd name="T55" fmla="*/ 2147483647 h 537"/>
                  <a:gd name="T56" fmla="*/ 2147483647 w 479"/>
                  <a:gd name="T57" fmla="*/ 2147483647 h 537"/>
                  <a:gd name="T58" fmla="*/ 2147483647 w 479"/>
                  <a:gd name="T59" fmla="*/ 2147483647 h 537"/>
                  <a:gd name="T60" fmla="*/ 2147483647 w 479"/>
                  <a:gd name="T61" fmla="*/ 2147483647 h 537"/>
                  <a:gd name="T62" fmla="*/ 2147483647 w 479"/>
                  <a:gd name="T63" fmla="*/ 2147483647 h 537"/>
                  <a:gd name="T64" fmla="*/ 2147483647 w 479"/>
                  <a:gd name="T65" fmla="*/ 2147483647 h 537"/>
                  <a:gd name="T66" fmla="*/ 2147483647 w 479"/>
                  <a:gd name="T67" fmla="*/ 2147483647 h 537"/>
                  <a:gd name="T68" fmla="*/ 2147483647 w 479"/>
                  <a:gd name="T69" fmla="*/ 2147483647 h 537"/>
                  <a:gd name="T70" fmla="*/ 2147483647 w 479"/>
                  <a:gd name="T71" fmla="*/ 2147483647 h 537"/>
                  <a:gd name="T72" fmla="*/ 2147483647 w 479"/>
                  <a:gd name="T73" fmla="*/ 2147483647 h 537"/>
                  <a:gd name="T74" fmla="*/ 2147483647 w 479"/>
                  <a:gd name="T75" fmla="*/ 2147483647 h 537"/>
                  <a:gd name="T76" fmla="*/ 2147483647 w 479"/>
                  <a:gd name="T77" fmla="*/ 2147483647 h 537"/>
                  <a:gd name="T78" fmla="*/ 2147483647 w 479"/>
                  <a:gd name="T79" fmla="*/ 2147483647 h 537"/>
                  <a:gd name="T80" fmla="*/ 2147483647 w 479"/>
                  <a:gd name="T81" fmla="*/ 2147483647 h 537"/>
                  <a:gd name="T82" fmla="*/ 2147483647 w 479"/>
                  <a:gd name="T83" fmla="*/ 2147483647 h 537"/>
                  <a:gd name="T84" fmla="*/ 2147483647 w 479"/>
                  <a:gd name="T85" fmla="*/ 2147483647 h 537"/>
                  <a:gd name="T86" fmla="*/ 2147483647 w 479"/>
                  <a:gd name="T87" fmla="*/ 2147483647 h 537"/>
                  <a:gd name="T88" fmla="*/ 2147483647 w 479"/>
                  <a:gd name="T89" fmla="*/ 2147483647 h 537"/>
                  <a:gd name="T90" fmla="*/ 2147483647 w 479"/>
                  <a:gd name="T91" fmla="*/ 2147483647 h 537"/>
                  <a:gd name="T92" fmla="*/ 2147483647 w 479"/>
                  <a:gd name="T93" fmla="*/ 2147483647 h 537"/>
                  <a:gd name="T94" fmla="*/ 2147483647 w 479"/>
                  <a:gd name="T95" fmla="*/ 2147483647 h 537"/>
                  <a:gd name="T96" fmla="*/ 2147483647 w 479"/>
                  <a:gd name="T97" fmla="*/ 2147483647 h 537"/>
                  <a:gd name="T98" fmla="*/ 2147483647 w 479"/>
                  <a:gd name="T99" fmla="*/ 2147483647 h 537"/>
                  <a:gd name="T100" fmla="*/ 0 w 479"/>
                  <a:gd name="T101" fmla="*/ 2147483647 h 537"/>
                  <a:gd name="T102" fmla="*/ 2147483647 w 479"/>
                  <a:gd name="T103" fmla="*/ 2147483647 h 537"/>
                  <a:gd name="T104" fmla="*/ 2147483647 w 479"/>
                  <a:gd name="T105" fmla="*/ 2147483647 h 537"/>
                  <a:gd name="T106" fmla="*/ 2147483647 w 479"/>
                  <a:gd name="T107" fmla="*/ 2147483647 h 537"/>
                  <a:gd name="T108" fmla="*/ 2147483647 w 479"/>
                  <a:gd name="T109" fmla="*/ 2147483647 h 537"/>
                  <a:gd name="T110" fmla="*/ 2147483647 w 479"/>
                  <a:gd name="T111" fmla="*/ 2147483647 h 537"/>
                  <a:gd name="T112" fmla="*/ 2147483647 w 479"/>
                  <a:gd name="T113" fmla="*/ 2147483647 h 537"/>
                  <a:gd name="T114" fmla="*/ 2147483647 w 479"/>
                  <a:gd name="T115" fmla="*/ 2147483647 h 5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79"/>
                  <a:gd name="T175" fmla="*/ 0 h 537"/>
                  <a:gd name="T176" fmla="*/ 479 w 479"/>
                  <a:gd name="T177" fmla="*/ 537 h 5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79" h="537">
                    <a:moveTo>
                      <a:pt x="235" y="342"/>
                    </a:moveTo>
                    <a:lnTo>
                      <a:pt x="237" y="344"/>
                    </a:lnTo>
                    <a:lnTo>
                      <a:pt x="239" y="346"/>
                    </a:lnTo>
                    <a:lnTo>
                      <a:pt x="242" y="349"/>
                    </a:lnTo>
                    <a:lnTo>
                      <a:pt x="243" y="353"/>
                    </a:lnTo>
                    <a:lnTo>
                      <a:pt x="245" y="357"/>
                    </a:lnTo>
                    <a:lnTo>
                      <a:pt x="246" y="360"/>
                    </a:lnTo>
                    <a:lnTo>
                      <a:pt x="247" y="363"/>
                    </a:lnTo>
                    <a:lnTo>
                      <a:pt x="249" y="366"/>
                    </a:lnTo>
                    <a:lnTo>
                      <a:pt x="249" y="373"/>
                    </a:lnTo>
                    <a:lnTo>
                      <a:pt x="249" y="381"/>
                    </a:lnTo>
                    <a:lnTo>
                      <a:pt x="249" y="388"/>
                    </a:lnTo>
                    <a:lnTo>
                      <a:pt x="248" y="395"/>
                    </a:lnTo>
                    <a:lnTo>
                      <a:pt x="247" y="402"/>
                    </a:lnTo>
                    <a:lnTo>
                      <a:pt x="247" y="408"/>
                    </a:lnTo>
                    <a:lnTo>
                      <a:pt x="246" y="416"/>
                    </a:lnTo>
                    <a:lnTo>
                      <a:pt x="246" y="423"/>
                    </a:lnTo>
                    <a:lnTo>
                      <a:pt x="246" y="425"/>
                    </a:lnTo>
                    <a:lnTo>
                      <a:pt x="245" y="428"/>
                    </a:lnTo>
                    <a:lnTo>
                      <a:pt x="245" y="430"/>
                    </a:lnTo>
                    <a:lnTo>
                      <a:pt x="245" y="431"/>
                    </a:lnTo>
                    <a:lnTo>
                      <a:pt x="245" y="434"/>
                    </a:lnTo>
                    <a:lnTo>
                      <a:pt x="245" y="436"/>
                    </a:lnTo>
                    <a:lnTo>
                      <a:pt x="246" y="438"/>
                    </a:lnTo>
                    <a:lnTo>
                      <a:pt x="246" y="440"/>
                    </a:lnTo>
                    <a:lnTo>
                      <a:pt x="242" y="453"/>
                    </a:lnTo>
                    <a:lnTo>
                      <a:pt x="240" y="454"/>
                    </a:lnTo>
                    <a:lnTo>
                      <a:pt x="238" y="456"/>
                    </a:lnTo>
                    <a:lnTo>
                      <a:pt x="236" y="457"/>
                    </a:lnTo>
                    <a:lnTo>
                      <a:pt x="235" y="459"/>
                    </a:lnTo>
                    <a:lnTo>
                      <a:pt x="233" y="461"/>
                    </a:lnTo>
                    <a:lnTo>
                      <a:pt x="231" y="464"/>
                    </a:lnTo>
                    <a:lnTo>
                      <a:pt x="230" y="466"/>
                    </a:lnTo>
                    <a:lnTo>
                      <a:pt x="229" y="468"/>
                    </a:lnTo>
                    <a:lnTo>
                      <a:pt x="224" y="472"/>
                    </a:lnTo>
                    <a:lnTo>
                      <a:pt x="220" y="476"/>
                    </a:lnTo>
                    <a:lnTo>
                      <a:pt x="217" y="480"/>
                    </a:lnTo>
                    <a:lnTo>
                      <a:pt x="215" y="485"/>
                    </a:lnTo>
                    <a:lnTo>
                      <a:pt x="214" y="490"/>
                    </a:lnTo>
                    <a:lnTo>
                      <a:pt x="213" y="495"/>
                    </a:lnTo>
                    <a:lnTo>
                      <a:pt x="213" y="501"/>
                    </a:lnTo>
                    <a:lnTo>
                      <a:pt x="214" y="506"/>
                    </a:lnTo>
                    <a:lnTo>
                      <a:pt x="215" y="508"/>
                    </a:lnTo>
                    <a:lnTo>
                      <a:pt x="216" y="509"/>
                    </a:lnTo>
                    <a:lnTo>
                      <a:pt x="217" y="510"/>
                    </a:lnTo>
                    <a:lnTo>
                      <a:pt x="218" y="511"/>
                    </a:lnTo>
                    <a:lnTo>
                      <a:pt x="230" y="528"/>
                    </a:lnTo>
                    <a:lnTo>
                      <a:pt x="231" y="529"/>
                    </a:lnTo>
                    <a:lnTo>
                      <a:pt x="232" y="529"/>
                    </a:lnTo>
                    <a:lnTo>
                      <a:pt x="233" y="529"/>
                    </a:lnTo>
                    <a:lnTo>
                      <a:pt x="234" y="530"/>
                    </a:lnTo>
                    <a:lnTo>
                      <a:pt x="235" y="531"/>
                    </a:lnTo>
                    <a:lnTo>
                      <a:pt x="236" y="533"/>
                    </a:lnTo>
                    <a:lnTo>
                      <a:pt x="236" y="535"/>
                    </a:lnTo>
                    <a:lnTo>
                      <a:pt x="237" y="536"/>
                    </a:lnTo>
                    <a:lnTo>
                      <a:pt x="249" y="531"/>
                    </a:lnTo>
                    <a:lnTo>
                      <a:pt x="252" y="528"/>
                    </a:lnTo>
                    <a:lnTo>
                      <a:pt x="255" y="525"/>
                    </a:lnTo>
                    <a:lnTo>
                      <a:pt x="258" y="523"/>
                    </a:lnTo>
                    <a:lnTo>
                      <a:pt x="261" y="519"/>
                    </a:lnTo>
                    <a:lnTo>
                      <a:pt x="264" y="516"/>
                    </a:lnTo>
                    <a:lnTo>
                      <a:pt x="267" y="513"/>
                    </a:lnTo>
                    <a:lnTo>
                      <a:pt x="270" y="510"/>
                    </a:lnTo>
                    <a:lnTo>
                      <a:pt x="273" y="507"/>
                    </a:lnTo>
                    <a:lnTo>
                      <a:pt x="279" y="504"/>
                    </a:lnTo>
                    <a:lnTo>
                      <a:pt x="285" y="502"/>
                    </a:lnTo>
                    <a:lnTo>
                      <a:pt x="292" y="501"/>
                    </a:lnTo>
                    <a:lnTo>
                      <a:pt x="299" y="499"/>
                    </a:lnTo>
                    <a:lnTo>
                      <a:pt x="306" y="498"/>
                    </a:lnTo>
                    <a:lnTo>
                      <a:pt x="312" y="496"/>
                    </a:lnTo>
                    <a:lnTo>
                      <a:pt x="318" y="492"/>
                    </a:lnTo>
                    <a:lnTo>
                      <a:pt x="323" y="487"/>
                    </a:lnTo>
                    <a:lnTo>
                      <a:pt x="325" y="485"/>
                    </a:lnTo>
                    <a:lnTo>
                      <a:pt x="328" y="483"/>
                    </a:lnTo>
                    <a:lnTo>
                      <a:pt x="331" y="481"/>
                    </a:lnTo>
                    <a:lnTo>
                      <a:pt x="333" y="478"/>
                    </a:lnTo>
                    <a:lnTo>
                      <a:pt x="336" y="477"/>
                    </a:lnTo>
                    <a:lnTo>
                      <a:pt x="339" y="475"/>
                    </a:lnTo>
                    <a:lnTo>
                      <a:pt x="341" y="473"/>
                    </a:lnTo>
                    <a:lnTo>
                      <a:pt x="344" y="472"/>
                    </a:lnTo>
                    <a:lnTo>
                      <a:pt x="360" y="470"/>
                    </a:lnTo>
                    <a:lnTo>
                      <a:pt x="361" y="464"/>
                    </a:lnTo>
                    <a:lnTo>
                      <a:pt x="361" y="458"/>
                    </a:lnTo>
                    <a:lnTo>
                      <a:pt x="361" y="451"/>
                    </a:lnTo>
                    <a:lnTo>
                      <a:pt x="362" y="445"/>
                    </a:lnTo>
                    <a:lnTo>
                      <a:pt x="363" y="439"/>
                    </a:lnTo>
                    <a:lnTo>
                      <a:pt x="365" y="433"/>
                    </a:lnTo>
                    <a:lnTo>
                      <a:pt x="369" y="428"/>
                    </a:lnTo>
                    <a:lnTo>
                      <a:pt x="374" y="423"/>
                    </a:lnTo>
                    <a:lnTo>
                      <a:pt x="394" y="422"/>
                    </a:lnTo>
                    <a:lnTo>
                      <a:pt x="401" y="427"/>
                    </a:lnTo>
                    <a:lnTo>
                      <a:pt x="403" y="427"/>
                    </a:lnTo>
                    <a:lnTo>
                      <a:pt x="405" y="427"/>
                    </a:lnTo>
                    <a:lnTo>
                      <a:pt x="407" y="427"/>
                    </a:lnTo>
                    <a:lnTo>
                      <a:pt x="409" y="426"/>
                    </a:lnTo>
                    <a:lnTo>
                      <a:pt x="411" y="426"/>
                    </a:lnTo>
                    <a:lnTo>
                      <a:pt x="413" y="425"/>
                    </a:lnTo>
                    <a:lnTo>
                      <a:pt x="415" y="425"/>
                    </a:lnTo>
                    <a:lnTo>
                      <a:pt x="417" y="424"/>
                    </a:lnTo>
                    <a:lnTo>
                      <a:pt x="419" y="422"/>
                    </a:lnTo>
                    <a:lnTo>
                      <a:pt x="421" y="420"/>
                    </a:lnTo>
                    <a:lnTo>
                      <a:pt x="422" y="417"/>
                    </a:lnTo>
                    <a:lnTo>
                      <a:pt x="423" y="415"/>
                    </a:lnTo>
                    <a:lnTo>
                      <a:pt x="424" y="412"/>
                    </a:lnTo>
                    <a:lnTo>
                      <a:pt x="424" y="409"/>
                    </a:lnTo>
                    <a:lnTo>
                      <a:pt x="425" y="407"/>
                    </a:lnTo>
                    <a:lnTo>
                      <a:pt x="427" y="404"/>
                    </a:lnTo>
                    <a:lnTo>
                      <a:pt x="427" y="402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42" y="388"/>
                    </a:lnTo>
                    <a:lnTo>
                      <a:pt x="447" y="388"/>
                    </a:lnTo>
                    <a:lnTo>
                      <a:pt x="451" y="388"/>
                    </a:lnTo>
                    <a:lnTo>
                      <a:pt x="455" y="388"/>
                    </a:lnTo>
                    <a:lnTo>
                      <a:pt x="459" y="387"/>
                    </a:lnTo>
                    <a:lnTo>
                      <a:pt x="463" y="386"/>
                    </a:lnTo>
                    <a:lnTo>
                      <a:pt x="467" y="384"/>
                    </a:lnTo>
                    <a:lnTo>
                      <a:pt x="471" y="383"/>
                    </a:lnTo>
                    <a:lnTo>
                      <a:pt x="474" y="381"/>
                    </a:lnTo>
                    <a:lnTo>
                      <a:pt x="475" y="379"/>
                    </a:lnTo>
                    <a:lnTo>
                      <a:pt x="475" y="378"/>
                    </a:lnTo>
                    <a:lnTo>
                      <a:pt x="476" y="376"/>
                    </a:lnTo>
                    <a:lnTo>
                      <a:pt x="476" y="373"/>
                    </a:lnTo>
                    <a:lnTo>
                      <a:pt x="477" y="372"/>
                    </a:lnTo>
                    <a:lnTo>
                      <a:pt x="477" y="370"/>
                    </a:lnTo>
                    <a:lnTo>
                      <a:pt x="477" y="368"/>
                    </a:lnTo>
                    <a:lnTo>
                      <a:pt x="478" y="366"/>
                    </a:lnTo>
                    <a:lnTo>
                      <a:pt x="478" y="363"/>
                    </a:lnTo>
                    <a:lnTo>
                      <a:pt x="478" y="360"/>
                    </a:lnTo>
                    <a:lnTo>
                      <a:pt x="477" y="357"/>
                    </a:lnTo>
                    <a:lnTo>
                      <a:pt x="477" y="355"/>
                    </a:lnTo>
                    <a:lnTo>
                      <a:pt x="476" y="352"/>
                    </a:lnTo>
                    <a:lnTo>
                      <a:pt x="475" y="350"/>
                    </a:lnTo>
                    <a:lnTo>
                      <a:pt x="474" y="348"/>
                    </a:lnTo>
                    <a:lnTo>
                      <a:pt x="473" y="345"/>
                    </a:lnTo>
                    <a:lnTo>
                      <a:pt x="472" y="344"/>
                    </a:lnTo>
                    <a:lnTo>
                      <a:pt x="471" y="344"/>
                    </a:lnTo>
                    <a:lnTo>
                      <a:pt x="464" y="347"/>
                    </a:lnTo>
                    <a:lnTo>
                      <a:pt x="457" y="349"/>
                    </a:lnTo>
                    <a:lnTo>
                      <a:pt x="448" y="351"/>
                    </a:lnTo>
                    <a:lnTo>
                      <a:pt x="440" y="351"/>
                    </a:lnTo>
                    <a:lnTo>
                      <a:pt x="433" y="351"/>
                    </a:lnTo>
                    <a:lnTo>
                      <a:pt x="425" y="351"/>
                    </a:lnTo>
                    <a:lnTo>
                      <a:pt x="416" y="349"/>
                    </a:lnTo>
                    <a:lnTo>
                      <a:pt x="408" y="348"/>
                    </a:lnTo>
                    <a:lnTo>
                      <a:pt x="401" y="345"/>
                    </a:lnTo>
                    <a:lnTo>
                      <a:pt x="395" y="342"/>
                    </a:lnTo>
                    <a:lnTo>
                      <a:pt x="389" y="338"/>
                    </a:lnTo>
                    <a:lnTo>
                      <a:pt x="383" y="334"/>
                    </a:lnTo>
                    <a:lnTo>
                      <a:pt x="378" y="330"/>
                    </a:lnTo>
                    <a:lnTo>
                      <a:pt x="373" y="325"/>
                    </a:lnTo>
                    <a:lnTo>
                      <a:pt x="369" y="320"/>
                    </a:lnTo>
                    <a:lnTo>
                      <a:pt x="365" y="315"/>
                    </a:lnTo>
                    <a:lnTo>
                      <a:pt x="361" y="310"/>
                    </a:lnTo>
                    <a:lnTo>
                      <a:pt x="358" y="305"/>
                    </a:lnTo>
                    <a:lnTo>
                      <a:pt x="354" y="298"/>
                    </a:lnTo>
                    <a:lnTo>
                      <a:pt x="350" y="291"/>
                    </a:lnTo>
                    <a:lnTo>
                      <a:pt x="347" y="284"/>
                    </a:lnTo>
                    <a:lnTo>
                      <a:pt x="343" y="277"/>
                    </a:lnTo>
                    <a:lnTo>
                      <a:pt x="340" y="269"/>
                    </a:lnTo>
                    <a:lnTo>
                      <a:pt x="336" y="261"/>
                    </a:lnTo>
                    <a:lnTo>
                      <a:pt x="336" y="259"/>
                    </a:lnTo>
                    <a:lnTo>
                      <a:pt x="336" y="258"/>
                    </a:lnTo>
                    <a:lnTo>
                      <a:pt x="336" y="257"/>
                    </a:lnTo>
                    <a:lnTo>
                      <a:pt x="336" y="256"/>
                    </a:lnTo>
                    <a:lnTo>
                      <a:pt x="342" y="251"/>
                    </a:lnTo>
                    <a:lnTo>
                      <a:pt x="345" y="245"/>
                    </a:lnTo>
                    <a:lnTo>
                      <a:pt x="346" y="238"/>
                    </a:lnTo>
                    <a:lnTo>
                      <a:pt x="347" y="231"/>
                    </a:lnTo>
                    <a:lnTo>
                      <a:pt x="348" y="224"/>
                    </a:lnTo>
                    <a:lnTo>
                      <a:pt x="349" y="218"/>
                    </a:lnTo>
                    <a:lnTo>
                      <a:pt x="351" y="211"/>
                    </a:lnTo>
                    <a:lnTo>
                      <a:pt x="355" y="206"/>
                    </a:lnTo>
                    <a:lnTo>
                      <a:pt x="359" y="208"/>
                    </a:lnTo>
                    <a:lnTo>
                      <a:pt x="361" y="210"/>
                    </a:lnTo>
                    <a:lnTo>
                      <a:pt x="362" y="214"/>
                    </a:lnTo>
                    <a:lnTo>
                      <a:pt x="364" y="218"/>
                    </a:lnTo>
                    <a:lnTo>
                      <a:pt x="365" y="219"/>
                    </a:lnTo>
                    <a:lnTo>
                      <a:pt x="367" y="219"/>
                    </a:lnTo>
                    <a:lnTo>
                      <a:pt x="369" y="219"/>
                    </a:lnTo>
                    <a:lnTo>
                      <a:pt x="370" y="218"/>
                    </a:lnTo>
                    <a:lnTo>
                      <a:pt x="371" y="211"/>
                    </a:lnTo>
                    <a:lnTo>
                      <a:pt x="351" y="153"/>
                    </a:lnTo>
                    <a:lnTo>
                      <a:pt x="344" y="150"/>
                    </a:lnTo>
                    <a:lnTo>
                      <a:pt x="342" y="151"/>
                    </a:lnTo>
                    <a:lnTo>
                      <a:pt x="341" y="152"/>
                    </a:lnTo>
                    <a:lnTo>
                      <a:pt x="340" y="154"/>
                    </a:lnTo>
                    <a:lnTo>
                      <a:pt x="338" y="157"/>
                    </a:lnTo>
                    <a:lnTo>
                      <a:pt x="334" y="171"/>
                    </a:lnTo>
                    <a:lnTo>
                      <a:pt x="320" y="163"/>
                    </a:lnTo>
                    <a:lnTo>
                      <a:pt x="318" y="158"/>
                    </a:lnTo>
                    <a:lnTo>
                      <a:pt x="317" y="153"/>
                    </a:lnTo>
                    <a:lnTo>
                      <a:pt x="315" y="149"/>
                    </a:lnTo>
                    <a:lnTo>
                      <a:pt x="315" y="144"/>
                    </a:lnTo>
                    <a:lnTo>
                      <a:pt x="314" y="139"/>
                    </a:lnTo>
                    <a:lnTo>
                      <a:pt x="314" y="134"/>
                    </a:lnTo>
                    <a:lnTo>
                      <a:pt x="314" y="131"/>
                    </a:lnTo>
                    <a:lnTo>
                      <a:pt x="314" y="126"/>
                    </a:lnTo>
                    <a:lnTo>
                      <a:pt x="314" y="121"/>
                    </a:lnTo>
                    <a:lnTo>
                      <a:pt x="314" y="116"/>
                    </a:lnTo>
                    <a:lnTo>
                      <a:pt x="315" y="112"/>
                    </a:lnTo>
                    <a:lnTo>
                      <a:pt x="315" y="107"/>
                    </a:lnTo>
                    <a:lnTo>
                      <a:pt x="316" y="102"/>
                    </a:lnTo>
                    <a:lnTo>
                      <a:pt x="317" y="97"/>
                    </a:lnTo>
                    <a:lnTo>
                      <a:pt x="317" y="92"/>
                    </a:lnTo>
                    <a:lnTo>
                      <a:pt x="318" y="87"/>
                    </a:lnTo>
                    <a:lnTo>
                      <a:pt x="319" y="86"/>
                    </a:lnTo>
                    <a:lnTo>
                      <a:pt x="320" y="86"/>
                    </a:lnTo>
                    <a:lnTo>
                      <a:pt x="322" y="85"/>
                    </a:lnTo>
                    <a:lnTo>
                      <a:pt x="323" y="85"/>
                    </a:lnTo>
                    <a:lnTo>
                      <a:pt x="323" y="84"/>
                    </a:lnTo>
                    <a:lnTo>
                      <a:pt x="323" y="83"/>
                    </a:lnTo>
                    <a:lnTo>
                      <a:pt x="323" y="82"/>
                    </a:lnTo>
                    <a:lnTo>
                      <a:pt x="323" y="80"/>
                    </a:lnTo>
                    <a:lnTo>
                      <a:pt x="325" y="77"/>
                    </a:lnTo>
                    <a:lnTo>
                      <a:pt x="328" y="76"/>
                    </a:lnTo>
                    <a:lnTo>
                      <a:pt x="330" y="75"/>
                    </a:lnTo>
                    <a:lnTo>
                      <a:pt x="333" y="75"/>
                    </a:lnTo>
                    <a:lnTo>
                      <a:pt x="335" y="75"/>
                    </a:lnTo>
                    <a:lnTo>
                      <a:pt x="338" y="75"/>
                    </a:lnTo>
                    <a:lnTo>
                      <a:pt x="341" y="74"/>
                    </a:lnTo>
                    <a:lnTo>
                      <a:pt x="343" y="73"/>
                    </a:lnTo>
                    <a:lnTo>
                      <a:pt x="345" y="65"/>
                    </a:lnTo>
                    <a:lnTo>
                      <a:pt x="346" y="57"/>
                    </a:lnTo>
                    <a:lnTo>
                      <a:pt x="346" y="48"/>
                    </a:lnTo>
                    <a:lnTo>
                      <a:pt x="346" y="42"/>
                    </a:lnTo>
                    <a:lnTo>
                      <a:pt x="346" y="34"/>
                    </a:lnTo>
                    <a:lnTo>
                      <a:pt x="347" y="26"/>
                    </a:lnTo>
                    <a:lnTo>
                      <a:pt x="350" y="18"/>
                    </a:lnTo>
                    <a:lnTo>
                      <a:pt x="354" y="10"/>
                    </a:lnTo>
                    <a:lnTo>
                      <a:pt x="355" y="8"/>
                    </a:lnTo>
                    <a:lnTo>
                      <a:pt x="356" y="5"/>
                    </a:lnTo>
                    <a:lnTo>
                      <a:pt x="357" y="2"/>
                    </a:lnTo>
                    <a:lnTo>
                      <a:pt x="357" y="0"/>
                    </a:lnTo>
                    <a:lnTo>
                      <a:pt x="353" y="2"/>
                    </a:lnTo>
                    <a:lnTo>
                      <a:pt x="350" y="4"/>
                    </a:lnTo>
                    <a:lnTo>
                      <a:pt x="346" y="8"/>
                    </a:lnTo>
                    <a:lnTo>
                      <a:pt x="342" y="11"/>
                    </a:lnTo>
                    <a:lnTo>
                      <a:pt x="338" y="14"/>
                    </a:lnTo>
                    <a:lnTo>
                      <a:pt x="334" y="16"/>
                    </a:lnTo>
                    <a:lnTo>
                      <a:pt x="331" y="17"/>
                    </a:lnTo>
                    <a:lnTo>
                      <a:pt x="327" y="16"/>
                    </a:lnTo>
                    <a:lnTo>
                      <a:pt x="311" y="15"/>
                    </a:lnTo>
                    <a:lnTo>
                      <a:pt x="296" y="12"/>
                    </a:lnTo>
                    <a:lnTo>
                      <a:pt x="284" y="11"/>
                    </a:lnTo>
                    <a:lnTo>
                      <a:pt x="275" y="9"/>
                    </a:lnTo>
                    <a:lnTo>
                      <a:pt x="267" y="9"/>
                    </a:lnTo>
                    <a:lnTo>
                      <a:pt x="261" y="9"/>
                    </a:lnTo>
                    <a:lnTo>
                      <a:pt x="256" y="10"/>
                    </a:lnTo>
                    <a:lnTo>
                      <a:pt x="253" y="12"/>
                    </a:lnTo>
                    <a:lnTo>
                      <a:pt x="249" y="13"/>
                    </a:lnTo>
                    <a:lnTo>
                      <a:pt x="246" y="16"/>
                    </a:lnTo>
                    <a:lnTo>
                      <a:pt x="243" y="18"/>
                    </a:lnTo>
                    <a:lnTo>
                      <a:pt x="239" y="20"/>
                    </a:lnTo>
                    <a:lnTo>
                      <a:pt x="235" y="23"/>
                    </a:lnTo>
                    <a:lnTo>
                      <a:pt x="229" y="26"/>
                    </a:lnTo>
                    <a:lnTo>
                      <a:pt x="221" y="29"/>
                    </a:lnTo>
                    <a:lnTo>
                      <a:pt x="213" y="32"/>
                    </a:lnTo>
                    <a:lnTo>
                      <a:pt x="201" y="34"/>
                    </a:lnTo>
                    <a:lnTo>
                      <a:pt x="199" y="33"/>
                    </a:lnTo>
                    <a:lnTo>
                      <a:pt x="196" y="31"/>
                    </a:lnTo>
                    <a:lnTo>
                      <a:pt x="193" y="29"/>
                    </a:lnTo>
                    <a:lnTo>
                      <a:pt x="189" y="27"/>
                    </a:lnTo>
                    <a:lnTo>
                      <a:pt x="187" y="25"/>
                    </a:lnTo>
                    <a:lnTo>
                      <a:pt x="184" y="23"/>
                    </a:lnTo>
                    <a:lnTo>
                      <a:pt x="181" y="20"/>
                    </a:lnTo>
                    <a:lnTo>
                      <a:pt x="179" y="18"/>
                    </a:lnTo>
                    <a:lnTo>
                      <a:pt x="178" y="16"/>
                    </a:lnTo>
                    <a:lnTo>
                      <a:pt x="175" y="15"/>
                    </a:lnTo>
                    <a:lnTo>
                      <a:pt x="172" y="14"/>
                    </a:lnTo>
                    <a:lnTo>
                      <a:pt x="169" y="15"/>
                    </a:lnTo>
                    <a:lnTo>
                      <a:pt x="164" y="21"/>
                    </a:lnTo>
                    <a:lnTo>
                      <a:pt x="158" y="25"/>
                    </a:lnTo>
                    <a:lnTo>
                      <a:pt x="152" y="28"/>
                    </a:lnTo>
                    <a:lnTo>
                      <a:pt x="145" y="30"/>
                    </a:lnTo>
                    <a:lnTo>
                      <a:pt x="138" y="31"/>
                    </a:lnTo>
                    <a:lnTo>
                      <a:pt x="131" y="32"/>
                    </a:lnTo>
                    <a:lnTo>
                      <a:pt x="124" y="32"/>
                    </a:lnTo>
                    <a:lnTo>
                      <a:pt x="117" y="33"/>
                    </a:lnTo>
                    <a:lnTo>
                      <a:pt x="110" y="33"/>
                    </a:lnTo>
                    <a:lnTo>
                      <a:pt x="102" y="29"/>
                    </a:lnTo>
                    <a:lnTo>
                      <a:pt x="96" y="25"/>
                    </a:lnTo>
                    <a:lnTo>
                      <a:pt x="89" y="23"/>
                    </a:lnTo>
                    <a:lnTo>
                      <a:pt x="82" y="22"/>
                    </a:lnTo>
                    <a:lnTo>
                      <a:pt x="74" y="22"/>
                    </a:lnTo>
                    <a:lnTo>
                      <a:pt x="67" y="22"/>
                    </a:lnTo>
                    <a:lnTo>
                      <a:pt x="60" y="24"/>
                    </a:lnTo>
                    <a:lnTo>
                      <a:pt x="53" y="27"/>
                    </a:lnTo>
                    <a:lnTo>
                      <a:pt x="46" y="31"/>
                    </a:lnTo>
                    <a:lnTo>
                      <a:pt x="44" y="33"/>
                    </a:lnTo>
                    <a:lnTo>
                      <a:pt x="42" y="36"/>
                    </a:lnTo>
                    <a:lnTo>
                      <a:pt x="40" y="38"/>
                    </a:lnTo>
                    <a:lnTo>
                      <a:pt x="38" y="40"/>
                    </a:lnTo>
                    <a:lnTo>
                      <a:pt x="32" y="45"/>
                    </a:lnTo>
                    <a:lnTo>
                      <a:pt x="27" y="50"/>
                    </a:lnTo>
                    <a:lnTo>
                      <a:pt x="22" y="56"/>
                    </a:lnTo>
                    <a:lnTo>
                      <a:pt x="17" y="61"/>
                    </a:lnTo>
                    <a:lnTo>
                      <a:pt x="13" y="66"/>
                    </a:lnTo>
                    <a:lnTo>
                      <a:pt x="9" y="73"/>
                    </a:lnTo>
                    <a:lnTo>
                      <a:pt x="6" y="79"/>
                    </a:lnTo>
                    <a:lnTo>
                      <a:pt x="3" y="86"/>
                    </a:lnTo>
                    <a:lnTo>
                      <a:pt x="2" y="87"/>
                    </a:lnTo>
                    <a:lnTo>
                      <a:pt x="1" y="89"/>
                    </a:lnTo>
                    <a:lnTo>
                      <a:pt x="0" y="90"/>
                    </a:lnTo>
                    <a:lnTo>
                      <a:pt x="0" y="92"/>
                    </a:lnTo>
                    <a:lnTo>
                      <a:pt x="1" y="96"/>
                    </a:lnTo>
                    <a:lnTo>
                      <a:pt x="18" y="114"/>
                    </a:lnTo>
                    <a:lnTo>
                      <a:pt x="23" y="117"/>
                    </a:lnTo>
                    <a:lnTo>
                      <a:pt x="28" y="121"/>
                    </a:lnTo>
                    <a:lnTo>
                      <a:pt x="33" y="124"/>
                    </a:lnTo>
                    <a:lnTo>
                      <a:pt x="38" y="126"/>
                    </a:lnTo>
                    <a:lnTo>
                      <a:pt x="43" y="129"/>
                    </a:lnTo>
                    <a:lnTo>
                      <a:pt x="48" y="132"/>
                    </a:lnTo>
                    <a:lnTo>
                      <a:pt x="53" y="134"/>
                    </a:lnTo>
                    <a:lnTo>
                      <a:pt x="59" y="135"/>
                    </a:lnTo>
                    <a:lnTo>
                      <a:pt x="65" y="138"/>
                    </a:lnTo>
                    <a:lnTo>
                      <a:pt x="70" y="140"/>
                    </a:lnTo>
                    <a:lnTo>
                      <a:pt x="76" y="143"/>
                    </a:lnTo>
                    <a:lnTo>
                      <a:pt x="81" y="146"/>
                    </a:lnTo>
                    <a:lnTo>
                      <a:pt x="86" y="149"/>
                    </a:lnTo>
                    <a:lnTo>
                      <a:pt x="91" y="152"/>
                    </a:lnTo>
                    <a:lnTo>
                      <a:pt x="95" y="156"/>
                    </a:lnTo>
                    <a:lnTo>
                      <a:pt x="100" y="160"/>
                    </a:lnTo>
                    <a:lnTo>
                      <a:pt x="104" y="169"/>
                    </a:lnTo>
                    <a:lnTo>
                      <a:pt x="109" y="177"/>
                    </a:lnTo>
                    <a:lnTo>
                      <a:pt x="113" y="184"/>
                    </a:lnTo>
                    <a:lnTo>
                      <a:pt x="119" y="191"/>
                    </a:lnTo>
                    <a:lnTo>
                      <a:pt x="123" y="199"/>
                    </a:lnTo>
                    <a:lnTo>
                      <a:pt x="130" y="207"/>
                    </a:lnTo>
                    <a:lnTo>
                      <a:pt x="136" y="217"/>
                    </a:lnTo>
                    <a:lnTo>
                      <a:pt x="142" y="227"/>
                    </a:lnTo>
                    <a:lnTo>
                      <a:pt x="146" y="236"/>
                    </a:lnTo>
                    <a:lnTo>
                      <a:pt x="150" y="245"/>
                    </a:lnTo>
                    <a:lnTo>
                      <a:pt x="155" y="253"/>
                    </a:lnTo>
                    <a:lnTo>
                      <a:pt x="159" y="261"/>
                    </a:lnTo>
                    <a:lnTo>
                      <a:pt x="163" y="268"/>
                    </a:lnTo>
                    <a:lnTo>
                      <a:pt x="168" y="276"/>
                    </a:lnTo>
                    <a:lnTo>
                      <a:pt x="173" y="283"/>
                    </a:lnTo>
                    <a:lnTo>
                      <a:pt x="179" y="289"/>
                    </a:lnTo>
                    <a:lnTo>
                      <a:pt x="184" y="296"/>
                    </a:lnTo>
                    <a:lnTo>
                      <a:pt x="190" y="303"/>
                    </a:lnTo>
                    <a:lnTo>
                      <a:pt x="196" y="309"/>
                    </a:lnTo>
                    <a:lnTo>
                      <a:pt x="202" y="315"/>
                    </a:lnTo>
                    <a:lnTo>
                      <a:pt x="209" y="321"/>
                    </a:lnTo>
                    <a:lnTo>
                      <a:pt x="217" y="327"/>
                    </a:lnTo>
                    <a:lnTo>
                      <a:pt x="226" y="334"/>
                    </a:lnTo>
                    <a:lnTo>
                      <a:pt x="235" y="342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01">
                <a:extLst>
                  <a:ext uri="{FF2B5EF4-FFF2-40B4-BE49-F238E27FC236}">
                    <a16:creationId xmlns:a16="http://schemas.microsoft.com/office/drawing/2014/main" id="{F4C87433-7BFE-CE46-B6E2-AB28B9B63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415" y="1304419"/>
                <a:ext cx="743415" cy="895161"/>
              </a:xfrm>
              <a:custGeom>
                <a:avLst/>
                <a:gdLst>
                  <a:gd name="T0" fmla="*/ 2147483647 w 534"/>
                  <a:gd name="T1" fmla="*/ 2147483647 h 643"/>
                  <a:gd name="T2" fmla="*/ 2147483647 w 534"/>
                  <a:gd name="T3" fmla="*/ 2147483647 h 643"/>
                  <a:gd name="T4" fmla="*/ 2147483647 w 534"/>
                  <a:gd name="T5" fmla="*/ 2147483647 h 643"/>
                  <a:gd name="T6" fmla="*/ 2147483647 w 534"/>
                  <a:gd name="T7" fmla="*/ 2147483647 h 643"/>
                  <a:gd name="T8" fmla="*/ 2147483647 w 534"/>
                  <a:gd name="T9" fmla="*/ 2147483647 h 643"/>
                  <a:gd name="T10" fmla="*/ 2147483647 w 534"/>
                  <a:gd name="T11" fmla="*/ 2147483647 h 643"/>
                  <a:gd name="T12" fmla="*/ 2147483647 w 534"/>
                  <a:gd name="T13" fmla="*/ 2147483647 h 643"/>
                  <a:gd name="T14" fmla="*/ 2147483647 w 534"/>
                  <a:gd name="T15" fmla="*/ 2147483647 h 643"/>
                  <a:gd name="T16" fmla="*/ 2147483647 w 534"/>
                  <a:gd name="T17" fmla="*/ 2147483647 h 643"/>
                  <a:gd name="T18" fmla="*/ 2147483647 w 534"/>
                  <a:gd name="T19" fmla="*/ 2147483647 h 643"/>
                  <a:gd name="T20" fmla="*/ 2147483647 w 534"/>
                  <a:gd name="T21" fmla="*/ 2147483647 h 643"/>
                  <a:gd name="T22" fmla="*/ 2147483647 w 534"/>
                  <a:gd name="T23" fmla="*/ 2147483647 h 643"/>
                  <a:gd name="T24" fmla="*/ 2147483647 w 534"/>
                  <a:gd name="T25" fmla="*/ 2147483647 h 643"/>
                  <a:gd name="T26" fmla="*/ 2147483647 w 534"/>
                  <a:gd name="T27" fmla="*/ 2147483647 h 643"/>
                  <a:gd name="T28" fmla="*/ 2147483647 w 534"/>
                  <a:gd name="T29" fmla="*/ 2147483647 h 643"/>
                  <a:gd name="T30" fmla="*/ 2147483647 w 534"/>
                  <a:gd name="T31" fmla="*/ 2147483647 h 643"/>
                  <a:gd name="T32" fmla="*/ 2147483647 w 534"/>
                  <a:gd name="T33" fmla="*/ 2147483647 h 643"/>
                  <a:gd name="T34" fmla="*/ 2147483647 w 534"/>
                  <a:gd name="T35" fmla="*/ 2147483647 h 643"/>
                  <a:gd name="T36" fmla="*/ 2147483647 w 534"/>
                  <a:gd name="T37" fmla="*/ 2147483647 h 643"/>
                  <a:gd name="T38" fmla="*/ 2147483647 w 534"/>
                  <a:gd name="T39" fmla="*/ 2147483647 h 643"/>
                  <a:gd name="T40" fmla="*/ 2147483647 w 534"/>
                  <a:gd name="T41" fmla="*/ 2147483647 h 643"/>
                  <a:gd name="T42" fmla="*/ 2147483647 w 534"/>
                  <a:gd name="T43" fmla="*/ 2147483647 h 643"/>
                  <a:gd name="T44" fmla="*/ 2147483647 w 534"/>
                  <a:gd name="T45" fmla="*/ 2147483647 h 643"/>
                  <a:gd name="T46" fmla="*/ 2147483647 w 534"/>
                  <a:gd name="T47" fmla="*/ 2147483647 h 643"/>
                  <a:gd name="T48" fmla="*/ 2147483647 w 534"/>
                  <a:gd name="T49" fmla="*/ 2147483647 h 643"/>
                  <a:gd name="T50" fmla="*/ 2147483647 w 534"/>
                  <a:gd name="T51" fmla="*/ 2147483647 h 643"/>
                  <a:gd name="T52" fmla="*/ 2147483647 w 534"/>
                  <a:gd name="T53" fmla="*/ 2147483647 h 643"/>
                  <a:gd name="T54" fmla="*/ 2147483647 w 534"/>
                  <a:gd name="T55" fmla="*/ 2147483647 h 643"/>
                  <a:gd name="T56" fmla="*/ 2147483647 w 534"/>
                  <a:gd name="T57" fmla="*/ 2147483647 h 643"/>
                  <a:gd name="T58" fmla="*/ 2147483647 w 534"/>
                  <a:gd name="T59" fmla="*/ 2147483647 h 643"/>
                  <a:gd name="T60" fmla="*/ 2147483647 w 534"/>
                  <a:gd name="T61" fmla="*/ 2147483647 h 643"/>
                  <a:gd name="T62" fmla="*/ 2147483647 w 534"/>
                  <a:gd name="T63" fmla="*/ 2147483647 h 643"/>
                  <a:gd name="T64" fmla="*/ 2147483647 w 534"/>
                  <a:gd name="T65" fmla="*/ 2147483647 h 643"/>
                  <a:gd name="T66" fmla="*/ 2147483647 w 534"/>
                  <a:gd name="T67" fmla="*/ 2147483647 h 643"/>
                  <a:gd name="T68" fmla="*/ 2147483647 w 534"/>
                  <a:gd name="T69" fmla="*/ 2147483647 h 643"/>
                  <a:gd name="T70" fmla="*/ 2147483647 w 534"/>
                  <a:gd name="T71" fmla="*/ 2147483647 h 643"/>
                  <a:gd name="T72" fmla="*/ 2147483647 w 534"/>
                  <a:gd name="T73" fmla="*/ 2147483647 h 643"/>
                  <a:gd name="T74" fmla="*/ 2147483647 w 534"/>
                  <a:gd name="T75" fmla="*/ 2147483647 h 643"/>
                  <a:gd name="T76" fmla="*/ 2147483647 w 534"/>
                  <a:gd name="T77" fmla="*/ 2147483647 h 643"/>
                  <a:gd name="T78" fmla="*/ 2147483647 w 534"/>
                  <a:gd name="T79" fmla="*/ 2147483647 h 643"/>
                  <a:gd name="T80" fmla="*/ 2147483647 w 534"/>
                  <a:gd name="T81" fmla="*/ 2147483647 h 643"/>
                  <a:gd name="T82" fmla="*/ 2147483647 w 534"/>
                  <a:gd name="T83" fmla="*/ 2147483647 h 643"/>
                  <a:gd name="T84" fmla="*/ 2147483647 w 534"/>
                  <a:gd name="T85" fmla="*/ 2147483647 h 643"/>
                  <a:gd name="T86" fmla="*/ 2147483647 w 534"/>
                  <a:gd name="T87" fmla="*/ 2147483647 h 643"/>
                  <a:gd name="T88" fmla="*/ 2147483647 w 534"/>
                  <a:gd name="T89" fmla="*/ 2147483647 h 643"/>
                  <a:gd name="T90" fmla="*/ 2147483647 w 534"/>
                  <a:gd name="T91" fmla="*/ 2147483647 h 643"/>
                  <a:gd name="T92" fmla="*/ 2147483647 w 534"/>
                  <a:gd name="T93" fmla="*/ 2147483647 h 643"/>
                  <a:gd name="T94" fmla="*/ 2147483647 w 534"/>
                  <a:gd name="T95" fmla="*/ 2147483647 h 643"/>
                  <a:gd name="T96" fmla="*/ 2147483647 w 534"/>
                  <a:gd name="T97" fmla="*/ 2147483647 h 643"/>
                  <a:gd name="T98" fmla="*/ 2147483647 w 534"/>
                  <a:gd name="T99" fmla="*/ 2147483647 h 643"/>
                  <a:gd name="T100" fmla="*/ 2147483647 w 534"/>
                  <a:gd name="T101" fmla="*/ 2147483647 h 643"/>
                  <a:gd name="T102" fmla="*/ 2147483647 w 534"/>
                  <a:gd name="T103" fmla="*/ 2147483647 h 643"/>
                  <a:gd name="T104" fmla="*/ 2147483647 w 534"/>
                  <a:gd name="T105" fmla="*/ 2147483647 h 643"/>
                  <a:gd name="T106" fmla="*/ 2147483647 w 534"/>
                  <a:gd name="T107" fmla="*/ 2147483647 h 64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643"/>
                  <a:gd name="T164" fmla="*/ 534 w 534"/>
                  <a:gd name="T165" fmla="*/ 643 h 64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643">
                    <a:moveTo>
                      <a:pt x="315" y="64"/>
                    </a:moveTo>
                    <a:lnTo>
                      <a:pt x="315" y="64"/>
                    </a:lnTo>
                    <a:lnTo>
                      <a:pt x="312" y="60"/>
                    </a:lnTo>
                    <a:lnTo>
                      <a:pt x="307" y="56"/>
                    </a:lnTo>
                    <a:lnTo>
                      <a:pt x="303" y="52"/>
                    </a:lnTo>
                    <a:lnTo>
                      <a:pt x="298" y="50"/>
                    </a:lnTo>
                    <a:lnTo>
                      <a:pt x="293" y="47"/>
                    </a:lnTo>
                    <a:lnTo>
                      <a:pt x="288" y="44"/>
                    </a:lnTo>
                    <a:lnTo>
                      <a:pt x="284" y="42"/>
                    </a:lnTo>
                    <a:lnTo>
                      <a:pt x="280" y="38"/>
                    </a:lnTo>
                    <a:lnTo>
                      <a:pt x="279" y="38"/>
                    </a:lnTo>
                    <a:lnTo>
                      <a:pt x="278" y="38"/>
                    </a:lnTo>
                    <a:lnTo>
                      <a:pt x="277" y="38"/>
                    </a:lnTo>
                    <a:lnTo>
                      <a:pt x="276" y="38"/>
                    </a:lnTo>
                    <a:lnTo>
                      <a:pt x="237" y="19"/>
                    </a:lnTo>
                    <a:lnTo>
                      <a:pt x="236" y="16"/>
                    </a:lnTo>
                    <a:lnTo>
                      <a:pt x="233" y="14"/>
                    </a:lnTo>
                    <a:lnTo>
                      <a:pt x="231" y="11"/>
                    </a:lnTo>
                    <a:lnTo>
                      <a:pt x="228" y="8"/>
                    </a:lnTo>
                    <a:lnTo>
                      <a:pt x="226" y="5"/>
                    </a:lnTo>
                    <a:lnTo>
                      <a:pt x="223" y="3"/>
                    </a:lnTo>
                    <a:lnTo>
                      <a:pt x="220" y="1"/>
                    </a:lnTo>
                    <a:lnTo>
                      <a:pt x="216" y="0"/>
                    </a:lnTo>
                    <a:lnTo>
                      <a:pt x="211" y="4"/>
                    </a:lnTo>
                    <a:lnTo>
                      <a:pt x="206" y="8"/>
                    </a:lnTo>
                    <a:lnTo>
                      <a:pt x="202" y="13"/>
                    </a:lnTo>
                    <a:lnTo>
                      <a:pt x="198" y="18"/>
                    </a:lnTo>
                    <a:lnTo>
                      <a:pt x="194" y="24"/>
                    </a:lnTo>
                    <a:lnTo>
                      <a:pt x="189" y="29"/>
                    </a:lnTo>
                    <a:lnTo>
                      <a:pt x="185" y="34"/>
                    </a:lnTo>
                    <a:lnTo>
                      <a:pt x="179" y="38"/>
                    </a:lnTo>
                    <a:lnTo>
                      <a:pt x="178" y="39"/>
                    </a:lnTo>
                    <a:lnTo>
                      <a:pt x="177" y="40"/>
                    </a:lnTo>
                    <a:lnTo>
                      <a:pt x="177" y="41"/>
                    </a:lnTo>
                    <a:lnTo>
                      <a:pt x="177" y="42"/>
                    </a:lnTo>
                    <a:lnTo>
                      <a:pt x="172" y="44"/>
                    </a:lnTo>
                    <a:lnTo>
                      <a:pt x="167" y="47"/>
                    </a:lnTo>
                    <a:lnTo>
                      <a:pt x="163" y="51"/>
                    </a:lnTo>
                    <a:lnTo>
                      <a:pt x="160" y="55"/>
                    </a:lnTo>
                    <a:lnTo>
                      <a:pt x="156" y="60"/>
                    </a:lnTo>
                    <a:lnTo>
                      <a:pt x="153" y="65"/>
                    </a:lnTo>
                    <a:lnTo>
                      <a:pt x="150" y="70"/>
                    </a:lnTo>
                    <a:lnTo>
                      <a:pt x="147" y="74"/>
                    </a:lnTo>
                    <a:lnTo>
                      <a:pt x="144" y="84"/>
                    </a:lnTo>
                    <a:lnTo>
                      <a:pt x="141" y="94"/>
                    </a:lnTo>
                    <a:lnTo>
                      <a:pt x="138" y="103"/>
                    </a:lnTo>
                    <a:lnTo>
                      <a:pt x="134" y="112"/>
                    </a:lnTo>
                    <a:lnTo>
                      <a:pt x="129" y="121"/>
                    </a:lnTo>
                    <a:lnTo>
                      <a:pt x="124" y="128"/>
                    </a:lnTo>
                    <a:lnTo>
                      <a:pt x="116" y="133"/>
                    </a:lnTo>
                    <a:lnTo>
                      <a:pt x="106" y="137"/>
                    </a:lnTo>
                    <a:lnTo>
                      <a:pt x="101" y="139"/>
                    </a:lnTo>
                    <a:lnTo>
                      <a:pt x="96" y="141"/>
                    </a:lnTo>
                    <a:lnTo>
                      <a:pt x="91" y="143"/>
                    </a:lnTo>
                    <a:lnTo>
                      <a:pt x="87" y="146"/>
                    </a:lnTo>
                    <a:lnTo>
                      <a:pt x="82" y="148"/>
                    </a:lnTo>
                    <a:lnTo>
                      <a:pt x="77" y="151"/>
                    </a:lnTo>
                    <a:lnTo>
                      <a:pt x="72" y="153"/>
                    </a:lnTo>
                    <a:lnTo>
                      <a:pt x="68" y="156"/>
                    </a:lnTo>
                    <a:lnTo>
                      <a:pt x="63" y="159"/>
                    </a:lnTo>
                    <a:lnTo>
                      <a:pt x="59" y="161"/>
                    </a:lnTo>
                    <a:lnTo>
                      <a:pt x="54" y="163"/>
                    </a:lnTo>
                    <a:lnTo>
                      <a:pt x="49" y="166"/>
                    </a:lnTo>
                    <a:lnTo>
                      <a:pt x="44" y="168"/>
                    </a:lnTo>
                    <a:lnTo>
                      <a:pt x="39" y="170"/>
                    </a:lnTo>
                    <a:lnTo>
                      <a:pt x="33" y="172"/>
                    </a:lnTo>
                    <a:lnTo>
                      <a:pt x="28" y="174"/>
                    </a:lnTo>
                    <a:lnTo>
                      <a:pt x="20" y="180"/>
                    </a:lnTo>
                    <a:lnTo>
                      <a:pt x="13" y="188"/>
                    </a:lnTo>
                    <a:lnTo>
                      <a:pt x="9" y="196"/>
                    </a:lnTo>
                    <a:lnTo>
                      <a:pt x="6" y="206"/>
                    </a:lnTo>
                    <a:lnTo>
                      <a:pt x="4" y="215"/>
                    </a:lnTo>
                    <a:lnTo>
                      <a:pt x="2" y="226"/>
                    </a:lnTo>
                    <a:lnTo>
                      <a:pt x="1" y="236"/>
                    </a:lnTo>
                    <a:lnTo>
                      <a:pt x="0" y="245"/>
                    </a:lnTo>
                    <a:lnTo>
                      <a:pt x="1" y="246"/>
                    </a:lnTo>
                    <a:lnTo>
                      <a:pt x="1" y="247"/>
                    </a:lnTo>
                    <a:lnTo>
                      <a:pt x="1" y="248"/>
                    </a:lnTo>
                    <a:lnTo>
                      <a:pt x="5" y="250"/>
                    </a:lnTo>
                    <a:lnTo>
                      <a:pt x="9" y="253"/>
                    </a:lnTo>
                    <a:lnTo>
                      <a:pt x="14" y="255"/>
                    </a:lnTo>
                    <a:lnTo>
                      <a:pt x="18" y="258"/>
                    </a:lnTo>
                    <a:lnTo>
                      <a:pt x="21" y="262"/>
                    </a:lnTo>
                    <a:lnTo>
                      <a:pt x="24" y="265"/>
                    </a:lnTo>
                    <a:lnTo>
                      <a:pt x="27" y="270"/>
                    </a:lnTo>
                    <a:lnTo>
                      <a:pt x="28" y="275"/>
                    </a:lnTo>
                    <a:lnTo>
                      <a:pt x="30" y="282"/>
                    </a:lnTo>
                    <a:lnTo>
                      <a:pt x="31" y="290"/>
                    </a:lnTo>
                    <a:lnTo>
                      <a:pt x="30" y="297"/>
                    </a:lnTo>
                    <a:lnTo>
                      <a:pt x="29" y="304"/>
                    </a:lnTo>
                    <a:lnTo>
                      <a:pt x="28" y="311"/>
                    </a:lnTo>
                    <a:lnTo>
                      <a:pt x="27" y="318"/>
                    </a:lnTo>
                    <a:lnTo>
                      <a:pt x="25" y="325"/>
                    </a:lnTo>
                    <a:lnTo>
                      <a:pt x="24" y="333"/>
                    </a:lnTo>
                    <a:lnTo>
                      <a:pt x="24" y="336"/>
                    </a:lnTo>
                    <a:lnTo>
                      <a:pt x="23" y="341"/>
                    </a:lnTo>
                    <a:lnTo>
                      <a:pt x="24" y="344"/>
                    </a:lnTo>
                    <a:lnTo>
                      <a:pt x="24" y="348"/>
                    </a:lnTo>
                    <a:lnTo>
                      <a:pt x="25" y="352"/>
                    </a:lnTo>
                    <a:lnTo>
                      <a:pt x="27" y="356"/>
                    </a:lnTo>
                    <a:lnTo>
                      <a:pt x="28" y="359"/>
                    </a:lnTo>
                    <a:lnTo>
                      <a:pt x="31" y="361"/>
                    </a:lnTo>
                    <a:lnTo>
                      <a:pt x="32" y="362"/>
                    </a:lnTo>
                    <a:lnTo>
                      <a:pt x="34" y="362"/>
                    </a:lnTo>
                    <a:lnTo>
                      <a:pt x="36" y="363"/>
                    </a:lnTo>
                    <a:lnTo>
                      <a:pt x="38" y="362"/>
                    </a:lnTo>
                    <a:lnTo>
                      <a:pt x="41" y="359"/>
                    </a:lnTo>
                    <a:lnTo>
                      <a:pt x="44" y="356"/>
                    </a:lnTo>
                    <a:lnTo>
                      <a:pt x="47" y="354"/>
                    </a:lnTo>
                    <a:lnTo>
                      <a:pt x="51" y="352"/>
                    </a:lnTo>
                    <a:lnTo>
                      <a:pt x="54" y="351"/>
                    </a:lnTo>
                    <a:lnTo>
                      <a:pt x="59" y="350"/>
                    </a:lnTo>
                    <a:lnTo>
                      <a:pt x="63" y="350"/>
                    </a:lnTo>
                    <a:lnTo>
                      <a:pt x="68" y="350"/>
                    </a:lnTo>
                    <a:lnTo>
                      <a:pt x="73" y="352"/>
                    </a:lnTo>
                    <a:lnTo>
                      <a:pt x="78" y="355"/>
                    </a:lnTo>
                    <a:lnTo>
                      <a:pt x="82" y="358"/>
                    </a:lnTo>
                    <a:lnTo>
                      <a:pt x="85" y="362"/>
                    </a:lnTo>
                    <a:lnTo>
                      <a:pt x="89" y="367"/>
                    </a:lnTo>
                    <a:lnTo>
                      <a:pt x="90" y="371"/>
                    </a:lnTo>
                    <a:lnTo>
                      <a:pt x="92" y="377"/>
                    </a:lnTo>
                    <a:lnTo>
                      <a:pt x="93" y="382"/>
                    </a:lnTo>
                    <a:lnTo>
                      <a:pt x="94" y="388"/>
                    </a:lnTo>
                    <a:lnTo>
                      <a:pt x="94" y="394"/>
                    </a:lnTo>
                    <a:lnTo>
                      <a:pt x="94" y="400"/>
                    </a:lnTo>
                    <a:lnTo>
                      <a:pt x="94" y="407"/>
                    </a:lnTo>
                    <a:lnTo>
                      <a:pt x="93" y="413"/>
                    </a:lnTo>
                    <a:lnTo>
                      <a:pt x="92" y="419"/>
                    </a:lnTo>
                    <a:lnTo>
                      <a:pt x="91" y="426"/>
                    </a:lnTo>
                    <a:lnTo>
                      <a:pt x="91" y="432"/>
                    </a:lnTo>
                    <a:lnTo>
                      <a:pt x="91" y="438"/>
                    </a:lnTo>
                    <a:lnTo>
                      <a:pt x="91" y="444"/>
                    </a:lnTo>
                    <a:lnTo>
                      <a:pt x="91" y="450"/>
                    </a:lnTo>
                    <a:lnTo>
                      <a:pt x="92" y="456"/>
                    </a:lnTo>
                    <a:lnTo>
                      <a:pt x="94" y="461"/>
                    </a:lnTo>
                    <a:lnTo>
                      <a:pt x="97" y="467"/>
                    </a:lnTo>
                    <a:lnTo>
                      <a:pt x="100" y="471"/>
                    </a:lnTo>
                    <a:lnTo>
                      <a:pt x="104" y="476"/>
                    </a:lnTo>
                    <a:lnTo>
                      <a:pt x="109" y="480"/>
                    </a:lnTo>
                    <a:lnTo>
                      <a:pt x="115" y="483"/>
                    </a:lnTo>
                    <a:lnTo>
                      <a:pt x="121" y="485"/>
                    </a:lnTo>
                    <a:lnTo>
                      <a:pt x="128" y="486"/>
                    </a:lnTo>
                    <a:lnTo>
                      <a:pt x="134" y="486"/>
                    </a:lnTo>
                    <a:lnTo>
                      <a:pt x="141" y="485"/>
                    </a:lnTo>
                    <a:lnTo>
                      <a:pt x="148" y="485"/>
                    </a:lnTo>
                    <a:lnTo>
                      <a:pt x="155" y="484"/>
                    </a:lnTo>
                    <a:lnTo>
                      <a:pt x="158" y="483"/>
                    </a:lnTo>
                    <a:lnTo>
                      <a:pt x="160" y="484"/>
                    </a:lnTo>
                    <a:lnTo>
                      <a:pt x="163" y="485"/>
                    </a:lnTo>
                    <a:lnTo>
                      <a:pt x="166" y="485"/>
                    </a:lnTo>
                    <a:lnTo>
                      <a:pt x="174" y="487"/>
                    </a:lnTo>
                    <a:lnTo>
                      <a:pt x="180" y="490"/>
                    </a:lnTo>
                    <a:lnTo>
                      <a:pt x="187" y="494"/>
                    </a:lnTo>
                    <a:lnTo>
                      <a:pt x="193" y="499"/>
                    </a:lnTo>
                    <a:lnTo>
                      <a:pt x="198" y="504"/>
                    </a:lnTo>
                    <a:lnTo>
                      <a:pt x="203" y="509"/>
                    </a:lnTo>
                    <a:lnTo>
                      <a:pt x="207" y="516"/>
                    </a:lnTo>
                    <a:lnTo>
                      <a:pt x="212" y="522"/>
                    </a:lnTo>
                    <a:lnTo>
                      <a:pt x="217" y="529"/>
                    </a:lnTo>
                    <a:lnTo>
                      <a:pt x="224" y="535"/>
                    </a:lnTo>
                    <a:lnTo>
                      <a:pt x="230" y="542"/>
                    </a:lnTo>
                    <a:lnTo>
                      <a:pt x="236" y="548"/>
                    </a:lnTo>
                    <a:lnTo>
                      <a:pt x="243" y="555"/>
                    </a:lnTo>
                    <a:lnTo>
                      <a:pt x="249" y="561"/>
                    </a:lnTo>
                    <a:lnTo>
                      <a:pt x="255" y="567"/>
                    </a:lnTo>
                    <a:lnTo>
                      <a:pt x="262" y="574"/>
                    </a:lnTo>
                    <a:lnTo>
                      <a:pt x="270" y="583"/>
                    </a:lnTo>
                    <a:lnTo>
                      <a:pt x="278" y="592"/>
                    </a:lnTo>
                    <a:lnTo>
                      <a:pt x="285" y="602"/>
                    </a:lnTo>
                    <a:lnTo>
                      <a:pt x="292" y="611"/>
                    </a:lnTo>
                    <a:lnTo>
                      <a:pt x="300" y="619"/>
                    </a:lnTo>
                    <a:lnTo>
                      <a:pt x="308" y="627"/>
                    </a:lnTo>
                    <a:lnTo>
                      <a:pt x="319" y="632"/>
                    </a:lnTo>
                    <a:lnTo>
                      <a:pt x="332" y="636"/>
                    </a:lnTo>
                    <a:lnTo>
                      <a:pt x="333" y="637"/>
                    </a:lnTo>
                    <a:lnTo>
                      <a:pt x="335" y="638"/>
                    </a:lnTo>
                    <a:lnTo>
                      <a:pt x="336" y="640"/>
                    </a:lnTo>
                    <a:lnTo>
                      <a:pt x="338" y="641"/>
                    </a:lnTo>
                    <a:lnTo>
                      <a:pt x="340" y="641"/>
                    </a:lnTo>
                    <a:lnTo>
                      <a:pt x="342" y="642"/>
                    </a:lnTo>
                    <a:lnTo>
                      <a:pt x="343" y="642"/>
                    </a:lnTo>
                    <a:lnTo>
                      <a:pt x="346" y="641"/>
                    </a:lnTo>
                    <a:lnTo>
                      <a:pt x="351" y="640"/>
                    </a:lnTo>
                    <a:lnTo>
                      <a:pt x="356" y="640"/>
                    </a:lnTo>
                    <a:lnTo>
                      <a:pt x="362" y="640"/>
                    </a:lnTo>
                    <a:lnTo>
                      <a:pt x="367" y="639"/>
                    </a:lnTo>
                    <a:lnTo>
                      <a:pt x="372" y="639"/>
                    </a:lnTo>
                    <a:lnTo>
                      <a:pt x="377" y="639"/>
                    </a:lnTo>
                    <a:lnTo>
                      <a:pt x="381" y="637"/>
                    </a:lnTo>
                    <a:lnTo>
                      <a:pt x="386" y="636"/>
                    </a:lnTo>
                    <a:lnTo>
                      <a:pt x="392" y="630"/>
                    </a:lnTo>
                    <a:lnTo>
                      <a:pt x="399" y="624"/>
                    </a:lnTo>
                    <a:lnTo>
                      <a:pt x="406" y="618"/>
                    </a:lnTo>
                    <a:lnTo>
                      <a:pt x="413" y="612"/>
                    </a:lnTo>
                    <a:lnTo>
                      <a:pt x="421" y="607"/>
                    </a:lnTo>
                    <a:lnTo>
                      <a:pt x="429" y="603"/>
                    </a:lnTo>
                    <a:lnTo>
                      <a:pt x="438" y="600"/>
                    </a:lnTo>
                    <a:lnTo>
                      <a:pt x="448" y="600"/>
                    </a:lnTo>
                    <a:lnTo>
                      <a:pt x="454" y="605"/>
                    </a:lnTo>
                    <a:lnTo>
                      <a:pt x="460" y="610"/>
                    </a:lnTo>
                    <a:lnTo>
                      <a:pt x="467" y="615"/>
                    </a:lnTo>
                    <a:lnTo>
                      <a:pt x="474" y="620"/>
                    </a:lnTo>
                    <a:lnTo>
                      <a:pt x="481" y="624"/>
                    </a:lnTo>
                    <a:lnTo>
                      <a:pt x="489" y="628"/>
                    </a:lnTo>
                    <a:lnTo>
                      <a:pt x="497" y="630"/>
                    </a:lnTo>
                    <a:lnTo>
                      <a:pt x="506" y="631"/>
                    </a:lnTo>
                    <a:lnTo>
                      <a:pt x="507" y="630"/>
                    </a:lnTo>
                    <a:lnTo>
                      <a:pt x="509" y="630"/>
                    </a:lnTo>
                    <a:lnTo>
                      <a:pt x="510" y="630"/>
                    </a:lnTo>
                    <a:lnTo>
                      <a:pt x="533" y="612"/>
                    </a:lnTo>
                    <a:lnTo>
                      <a:pt x="533" y="610"/>
                    </a:lnTo>
                    <a:lnTo>
                      <a:pt x="533" y="609"/>
                    </a:lnTo>
                    <a:lnTo>
                      <a:pt x="533" y="607"/>
                    </a:lnTo>
                    <a:lnTo>
                      <a:pt x="526" y="605"/>
                    </a:lnTo>
                    <a:lnTo>
                      <a:pt x="519" y="603"/>
                    </a:lnTo>
                    <a:lnTo>
                      <a:pt x="512" y="599"/>
                    </a:lnTo>
                    <a:lnTo>
                      <a:pt x="506" y="595"/>
                    </a:lnTo>
                    <a:lnTo>
                      <a:pt x="500" y="590"/>
                    </a:lnTo>
                    <a:lnTo>
                      <a:pt x="494" y="585"/>
                    </a:lnTo>
                    <a:lnTo>
                      <a:pt x="489" y="579"/>
                    </a:lnTo>
                    <a:lnTo>
                      <a:pt x="484" y="572"/>
                    </a:lnTo>
                    <a:lnTo>
                      <a:pt x="477" y="567"/>
                    </a:lnTo>
                    <a:lnTo>
                      <a:pt x="469" y="561"/>
                    </a:lnTo>
                    <a:lnTo>
                      <a:pt x="462" y="555"/>
                    </a:lnTo>
                    <a:lnTo>
                      <a:pt x="455" y="548"/>
                    </a:lnTo>
                    <a:lnTo>
                      <a:pt x="449" y="541"/>
                    </a:lnTo>
                    <a:lnTo>
                      <a:pt x="444" y="533"/>
                    </a:lnTo>
                    <a:lnTo>
                      <a:pt x="440" y="524"/>
                    </a:lnTo>
                    <a:lnTo>
                      <a:pt x="438" y="515"/>
                    </a:lnTo>
                    <a:lnTo>
                      <a:pt x="438" y="507"/>
                    </a:lnTo>
                    <a:lnTo>
                      <a:pt x="438" y="500"/>
                    </a:lnTo>
                    <a:lnTo>
                      <a:pt x="439" y="493"/>
                    </a:lnTo>
                    <a:lnTo>
                      <a:pt x="440" y="486"/>
                    </a:lnTo>
                    <a:lnTo>
                      <a:pt x="441" y="478"/>
                    </a:lnTo>
                    <a:lnTo>
                      <a:pt x="443" y="471"/>
                    </a:lnTo>
                    <a:lnTo>
                      <a:pt x="445" y="465"/>
                    </a:lnTo>
                    <a:lnTo>
                      <a:pt x="448" y="458"/>
                    </a:lnTo>
                    <a:lnTo>
                      <a:pt x="449" y="458"/>
                    </a:lnTo>
                    <a:lnTo>
                      <a:pt x="450" y="458"/>
                    </a:lnTo>
                    <a:lnTo>
                      <a:pt x="451" y="457"/>
                    </a:lnTo>
                    <a:lnTo>
                      <a:pt x="452" y="457"/>
                    </a:lnTo>
                    <a:lnTo>
                      <a:pt x="453" y="455"/>
                    </a:lnTo>
                    <a:lnTo>
                      <a:pt x="454" y="453"/>
                    </a:lnTo>
                    <a:lnTo>
                      <a:pt x="454" y="451"/>
                    </a:lnTo>
                    <a:lnTo>
                      <a:pt x="455" y="449"/>
                    </a:lnTo>
                    <a:lnTo>
                      <a:pt x="455" y="447"/>
                    </a:lnTo>
                    <a:lnTo>
                      <a:pt x="454" y="445"/>
                    </a:lnTo>
                    <a:lnTo>
                      <a:pt x="454" y="443"/>
                    </a:lnTo>
                    <a:lnTo>
                      <a:pt x="452" y="442"/>
                    </a:lnTo>
                    <a:lnTo>
                      <a:pt x="451" y="440"/>
                    </a:lnTo>
                    <a:lnTo>
                      <a:pt x="450" y="438"/>
                    </a:lnTo>
                    <a:lnTo>
                      <a:pt x="449" y="436"/>
                    </a:lnTo>
                    <a:lnTo>
                      <a:pt x="448" y="434"/>
                    </a:lnTo>
                    <a:lnTo>
                      <a:pt x="447" y="432"/>
                    </a:lnTo>
                    <a:lnTo>
                      <a:pt x="446" y="429"/>
                    </a:lnTo>
                    <a:lnTo>
                      <a:pt x="445" y="428"/>
                    </a:lnTo>
                    <a:lnTo>
                      <a:pt x="443" y="426"/>
                    </a:lnTo>
                    <a:lnTo>
                      <a:pt x="441" y="425"/>
                    </a:lnTo>
                    <a:lnTo>
                      <a:pt x="440" y="423"/>
                    </a:lnTo>
                    <a:lnTo>
                      <a:pt x="438" y="422"/>
                    </a:lnTo>
                    <a:lnTo>
                      <a:pt x="436" y="419"/>
                    </a:lnTo>
                    <a:lnTo>
                      <a:pt x="435" y="417"/>
                    </a:lnTo>
                    <a:lnTo>
                      <a:pt x="434" y="415"/>
                    </a:lnTo>
                    <a:lnTo>
                      <a:pt x="433" y="412"/>
                    </a:lnTo>
                    <a:lnTo>
                      <a:pt x="432" y="409"/>
                    </a:lnTo>
                    <a:lnTo>
                      <a:pt x="432" y="406"/>
                    </a:lnTo>
                    <a:lnTo>
                      <a:pt x="432" y="403"/>
                    </a:lnTo>
                    <a:lnTo>
                      <a:pt x="433" y="400"/>
                    </a:lnTo>
                    <a:lnTo>
                      <a:pt x="433" y="398"/>
                    </a:lnTo>
                    <a:lnTo>
                      <a:pt x="434" y="396"/>
                    </a:lnTo>
                    <a:lnTo>
                      <a:pt x="434" y="393"/>
                    </a:lnTo>
                    <a:lnTo>
                      <a:pt x="435" y="390"/>
                    </a:lnTo>
                    <a:lnTo>
                      <a:pt x="435" y="388"/>
                    </a:lnTo>
                    <a:lnTo>
                      <a:pt x="438" y="381"/>
                    </a:lnTo>
                    <a:lnTo>
                      <a:pt x="441" y="377"/>
                    </a:lnTo>
                    <a:lnTo>
                      <a:pt x="446" y="372"/>
                    </a:lnTo>
                    <a:lnTo>
                      <a:pt x="450" y="367"/>
                    </a:lnTo>
                    <a:lnTo>
                      <a:pt x="455" y="363"/>
                    </a:lnTo>
                    <a:lnTo>
                      <a:pt x="459" y="358"/>
                    </a:lnTo>
                    <a:lnTo>
                      <a:pt x="462" y="353"/>
                    </a:lnTo>
                    <a:lnTo>
                      <a:pt x="465" y="347"/>
                    </a:lnTo>
                    <a:lnTo>
                      <a:pt x="464" y="342"/>
                    </a:lnTo>
                    <a:lnTo>
                      <a:pt x="463" y="336"/>
                    </a:lnTo>
                    <a:lnTo>
                      <a:pt x="463" y="331"/>
                    </a:lnTo>
                    <a:lnTo>
                      <a:pt x="464" y="326"/>
                    </a:lnTo>
                    <a:lnTo>
                      <a:pt x="464" y="321"/>
                    </a:lnTo>
                    <a:lnTo>
                      <a:pt x="465" y="315"/>
                    </a:lnTo>
                    <a:lnTo>
                      <a:pt x="466" y="310"/>
                    </a:lnTo>
                    <a:lnTo>
                      <a:pt x="467" y="305"/>
                    </a:lnTo>
                    <a:lnTo>
                      <a:pt x="466" y="300"/>
                    </a:lnTo>
                    <a:lnTo>
                      <a:pt x="466" y="294"/>
                    </a:lnTo>
                    <a:lnTo>
                      <a:pt x="466" y="289"/>
                    </a:lnTo>
                    <a:lnTo>
                      <a:pt x="466" y="284"/>
                    </a:lnTo>
                    <a:lnTo>
                      <a:pt x="466" y="278"/>
                    </a:lnTo>
                    <a:lnTo>
                      <a:pt x="466" y="273"/>
                    </a:lnTo>
                    <a:lnTo>
                      <a:pt x="464" y="269"/>
                    </a:lnTo>
                    <a:lnTo>
                      <a:pt x="462" y="265"/>
                    </a:lnTo>
                    <a:lnTo>
                      <a:pt x="458" y="259"/>
                    </a:lnTo>
                    <a:lnTo>
                      <a:pt x="454" y="253"/>
                    </a:lnTo>
                    <a:lnTo>
                      <a:pt x="449" y="246"/>
                    </a:lnTo>
                    <a:lnTo>
                      <a:pt x="443" y="241"/>
                    </a:lnTo>
                    <a:lnTo>
                      <a:pt x="437" y="235"/>
                    </a:lnTo>
                    <a:lnTo>
                      <a:pt x="430" y="229"/>
                    </a:lnTo>
                    <a:lnTo>
                      <a:pt x="424" y="224"/>
                    </a:lnTo>
                    <a:lnTo>
                      <a:pt x="417" y="218"/>
                    </a:lnTo>
                    <a:lnTo>
                      <a:pt x="410" y="212"/>
                    </a:lnTo>
                    <a:lnTo>
                      <a:pt x="403" y="206"/>
                    </a:lnTo>
                    <a:lnTo>
                      <a:pt x="397" y="199"/>
                    </a:lnTo>
                    <a:lnTo>
                      <a:pt x="391" y="193"/>
                    </a:lnTo>
                    <a:lnTo>
                      <a:pt x="385" y="185"/>
                    </a:lnTo>
                    <a:lnTo>
                      <a:pt x="379" y="178"/>
                    </a:lnTo>
                    <a:lnTo>
                      <a:pt x="374" y="169"/>
                    </a:lnTo>
                    <a:lnTo>
                      <a:pt x="370" y="161"/>
                    </a:lnTo>
                    <a:lnTo>
                      <a:pt x="367" y="154"/>
                    </a:lnTo>
                    <a:lnTo>
                      <a:pt x="364" y="148"/>
                    </a:lnTo>
                    <a:lnTo>
                      <a:pt x="361" y="141"/>
                    </a:lnTo>
                    <a:lnTo>
                      <a:pt x="358" y="135"/>
                    </a:lnTo>
                    <a:lnTo>
                      <a:pt x="354" y="129"/>
                    </a:lnTo>
                    <a:lnTo>
                      <a:pt x="351" y="123"/>
                    </a:lnTo>
                    <a:lnTo>
                      <a:pt x="348" y="117"/>
                    </a:lnTo>
                    <a:lnTo>
                      <a:pt x="344" y="110"/>
                    </a:lnTo>
                    <a:lnTo>
                      <a:pt x="341" y="105"/>
                    </a:lnTo>
                    <a:lnTo>
                      <a:pt x="337" y="99"/>
                    </a:lnTo>
                    <a:lnTo>
                      <a:pt x="334" y="93"/>
                    </a:lnTo>
                    <a:lnTo>
                      <a:pt x="330" y="87"/>
                    </a:lnTo>
                    <a:lnTo>
                      <a:pt x="326" y="81"/>
                    </a:lnTo>
                    <a:lnTo>
                      <a:pt x="323" y="76"/>
                    </a:lnTo>
                    <a:lnTo>
                      <a:pt x="319" y="70"/>
                    </a:lnTo>
                    <a:lnTo>
                      <a:pt x="315" y="64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18">
                <a:extLst>
                  <a:ext uri="{FF2B5EF4-FFF2-40B4-BE49-F238E27FC236}">
                    <a16:creationId xmlns:a16="http://schemas.microsoft.com/office/drawing/2014/main" id="{547BDAE5-FE8D-2041-AAD2-11D90022E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281" y="1032419"/>
                <a:ext cx="275648" cy="622296"/>
              </a:xfrm>
              <a:custGeom>
                <a:avLst/>
                <a:gdLst>
                  <a:gd name="T0" fmla="*/ 2147483647 w 197"/>
                  <a:gd name="T1" fmla="*/ 2147483647 h 447"/>
                  <a:gd name="T2" fmla="*/ 2147483647 w 197"/>
                  <a:gd name="T3" fmla="*/ 2147483647 h 447"/>
                  <a:gd name="T4" fmla="*/ 2147483647 w 197"/>
                  <a:gd name="T5" fmla="*/ 2147483647 h 447"/>
                  <a:gd name="T6" fmla="*/ 2147483647 w 197"/>
                  <a:gd name="T7" fmla="*/ 2147483647 h 447"/>
                  <a:gd name="T8" fmla="*/ 2147483647 w 197"/>
                  <a:gd name="T9" fmla="*/ 2147483647 h 447"/>
                  <a:gd name="T10" fmla="*/ 2147483647 w 197"/>
                  <a:gd name="T11" fmla="*/ 2147483647 h 447"/>
                  <a:gd name="T12" fmla="*/ 2147483647 w 197"/>
                  <a:gd name="T13" fmla="*/ 2147483647 h 447"/>
                  <a:gd name="T14" fmla="*/ 2147483647 w 197"/>
                  <a:gd name="T15" fmla="*/ 2147483647 h 447"/>
                  <a:gd name="T16" fmla="*/ 2147483647 w 197"/>
                  <a:gd name="T17" fmla="*/ 2147483647 h 447"/>
                  <a:gd name="T18" fmla="*/ 2147483647 w 197"/>
                  <a:gd name="T19" fmla="*/ 2147483647 h 447"/>
                  <a:gd name="T20" fmla="*/ 2147483647 w 197"/>
                  <a:gd name="T21" fmla="*/ 2147483647 h 447"/>
                  <a:gd name="T22" fmla="*/ 2147483647 w 197"/>
                  <a:gd name="T23" fmla="*/ 2147483647 h 447"/>
                  <a:gd name="T24" fmla="*/ 2147483647 w 197"/>
                  <a:gd name="T25" fmla="*/ 2147483647 h 447"/>
                  <a:gd name="T26" fmla="*/ 2147483647 w 197"/>
                  <a:gd name="T27" fmla="*/ 2147483647 h 447"/>
                  <a:gd name="T28" fmla="*/ 2147483647 w 197"/>
                  <a:gd name="T29" fmla="*/ 2147483647 h 447"/>
                  <a:gd name="T30" fmla="*/ 2147483647 w 197"/>
                  <a:gd name="T31" fmla="*/ 2147483647 h 447"/>
                  <a:gd name="T32" fmla="*/ 2147483647 w 197"/>
                  <a:gd name="T33" fmla="*/ 2147483647 h 447"/>
                  <a:gd name="T34" fmla="*/ 2147483647 w 197"/>
                  <a:gd name="T35" fmla="*/ 2147483647 h 447"/>
                  <a:gd name="T36" fmla="*/ 2147483647 w 197"/>
                  <a:gd name="T37" fmla="*/ 2147483647 h 447"/>
                  <a:gd name="T38" fmla="*/ 2147483647 w 197"/>
                  <a:gd name="T39" fmla="*/ 2147483647 h 447"/>
                  <a:gd name="T40" fmla="*/ 2147483647 w 197"/>
                  <a:gd name="T41" fmla="*/ 2147483647 h 447"/>
                  <a:gd name="T42" fmla="*/ 2147483647 w 197"/>
                  <a:gd name="T43" fmla="*/ 2147483647 h 447"/>
                  <a:gd name="T44" fmla="*/ 2147483647 w 197"/>
                  <a:gd name="T45" fmla="*/ 2147483647 h 447"/>
                  <a:gd name="T46" fmla="*/ 2147483647 w 197"/>
                  <a:gd name="T47" fmla="*/ 2147483647 h 447"/>
                  <a:gd name="T48" fmla="*/ 2147483647 w 197"/>
                  <a:gd name="T49" fmla="*/ 2147483647 h 447"/>
                  <a:gd name="T50" fmla="*/ 2147483647 w 197"/>
                  <a:gd name="T51" fmla="*/ 2147483647 h 447"/>
                  <a:gd name="T52" fmla="*/ 2147483647 w 197"/>
                  <a:gd name="T53" fmla="*/ 2147483647 h 447"/>
                  <a:gd name="T54" fmla="*/ 2147483647 w 197"/>
                  <a:gd name="T55" fmla="*/ 2147483647 h 447"/>
                  <a:gd name="T56" fmla="*/ 2147483647 w 197"/>
                  <a:gd name="T57" fmla="*/ 2147483647 h 447"/>
                  <a:gd name="T58" fmla="*/ 2147483647 w 197"/>
                  <a:gd name="T59" fmla="*/ 2147483647 h 447"/>
                  <a:gd name="T60" fmla="*/ 2147483647 w 197"/>
                  <a:gd name="T61" fmla="*/ 2147483647 h 447"/>
                  <a:gd name="T62" fmla="*/ 2147483647 w 197"/>
                  <a:gd name="T63" fmla="*/ 2147483647 h 447"/>
                  <a:gd name="T64" fmla="*/ 2147483647 w 197"/>
                  <a:gd name="T65" fmla="*/ 2147483647 h 447"/>
                  <a:gd name="T66" fmla="*/ 2147483647 w 197"/>
                  <a:gd name="T67" fmla="*/ 2147483647 h 447"/>
                  <a:gd name="T68" fmla="*/ 2147483647 w 197"/>
                  <a:gd name="T69" fmla="*/ 2147483647 h 447"/>
                  <a:gd name="T70" fmla="*/ 2147483647 w 197"/>
                  <a:gd name="T71" fmla="*/ 2147483647 h 447"/>
                  <a:gd name="T72" fmla="*/ 2147483647 w 197"/>
                  <a:gd name="T73" fmla="*/ 2147483647 h 447"/>
                  <a:gd name="T74" fmla="*/ 2147483647 w 197"/>
                  <a:gd name="T75" fmla="*/ 2147483647 h 447"/>
                  <a:gd name="T76" fmla="*/ 2147483647 w 197"/>
                  <a:gd name="T77" fmla="*/ 2147483647 h 447"/>
                  <a:gd name="T78" fmla="*/ 2147483647 w 197"/>
                  <a:gd name="T79" fmla="*/ 2147483647 h 447"/>
                  <a:gd name="T80" fmla="*/ 2147483647 w 197"/>
                  <a:gd name="T81" fmla="*/ 2147483647 h 447"/>
                  <a:gd name="T82" fmla="*/ 2147483647 w 197"/>
                  <a:gd name="T83" fmla="*/ 2147483647 h 447"/>
                  <a:gd name="T84" fmla="*/ 2147483647 w 197"/>
                  <a:gd name="T85" fmla="*/ 2147483647 h 447"/>
                  <a:gd name="T86" fmla="*/ 2147483647 w 197"/>
                  <a:gd name="T87" fmla="*/ 2147483647 h 447"/>
                  <a:gd name="T88" fmla="*/ 2147483647 w 197"/>
                  <a:gd name="T89" fmla="*/ 2147483647 h 447"/>
                  <a:gd name="T90" fmla="*/ 2147483647 w 197"/>
                  <a:gd name="T91" fmla="*/ 2147483647 h 447"/>
                  <a:gd name="T92" fmla="*/ 2147483647 w 197"/>
                  <a:gd name="T93" fmla="*/ 2147483647 h 447"/>
                  <a:gd name="T94" fmla="*/ 2147483647 w 197"/>
                  <a:gd name="T95" fmla="*/ 2147483647 h 447"/>
                  <a:gd name="T96" fmla="*/ 2147483647 w 197"/>
                  <a:gd name="T97" fmla="*/ 2147483647 h 447"/>
                  <a:gd name="T98" fmla="*/ 2147483647 w 197"/>
                  <a:gd name="T99" fmla="*/ 2147483647 h 447"/>
                  <a:gd name="T100" fmla="*/ 2147483647 w 197"/>
                  <a:gd name="T101" fmla="*/ 2147483647 h 447"/>
                  <a:gd name="T102" fmla="*/ 2147483647 w 197"/>
                  <a:gd name="T103" fmla="*/ 2147483647 h 447"/>
                  <a:gd name="T104" fmla="*/ 2147483647 w 197"/>
                  <a:gd name="T105" fmla="*/ 2147483647 h 447"/>
                  <a:gd name="T106" fmla="*/ 2147483647 w 197"/>
                  <a:gd name="T107" fmla="*/ 2147483647 h 447"/>
                  <a:gd name="T108" fmla="*/ 2147483647 w 197"/>
                  <a:gd name="T109" fmla="*/ 2147483647 h 447"/>
                  <a:gd name="T110" fmla="*/ 2147483647 w 197"/>
                  <a:gd name="T111" fmla="*/ 2147483647 h 447"/>
                  <a:gd name="T112" fmla="*/ 2147483647 w 197"/>
                  <a:gd name="T113" fmla="*/ 2147483647 h 447"/>
                  <a:gd name="T114" fmla="*/ 2147483647 w 197"/>
                  <a:gd name="T115" fmla="*/ 2147483647 h 447"/>
                  <a:gd name="T116" fmla="*/ 2147483647 w 197"/>
                  <a:gd name="T117" fmla="*/ 2147483647 h 447"/>
                  <a:gd name="T118" fmla="*/ 2147483647 w 197"/>
                  <a:gd name="T119" fmla="*/ 2147483647 h 447"/>
                  <a:gd name="T120" fmla="*/ 2147483647 w 197"/>
                  <a:gd name="T121" fmla="*/ 2147483647 h 447"/>
                  <a:gd name="T122" fmla="*/ 2147483647 w 197"/>
                  <a:gd name="T123" fmla="*/ 2147483647 h 44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7"/>
                  <a:gd name="T187" fmla="*/ 0 h 447"/>
                  <a:gd name="T188" fmla="*/ 197 w 197"/>
                  <a:gd name="T189" fmla="*/ 447 h 44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7" h="447">
                    <a:moveTo>
                      <a:pt x="118" y="0"/>
                    </a:moveTo>
                    <a:lnTo>
                      <a:pt x="123" y="1"/>
                    </a:lnTo>
                    <a:lnTo>
                      <a:pt x="127" y="2"/>
                    </a:lnTo>
                    <a:lnTo>
                      <a:pt x="130" y="4"/>
                    </a:lnTo>
                    <a:lnTo>
                      <a:pt x="134" y="6"/>
                    </a:lnTo>
                    <a:lnTo>
                      <a:pt x="137" y="10"/>
                    </a:lnTo>
                    <a:lnTo>
                      <a:pt x="140" y="13"/>
                    </a:lnTo>
                    <a:lnTo>
                      <a:pt x="144" y="15"/>
                    </a:lnTo>
                    <a:lnTo>
                      <a:pt x="147" y="18"/>
                    </a:lnTo>
                    <a:lnTo>
                      <a:pt x="149" y="22"/>
                    </a:lnTo>
                    <a:lnTo>
                      <a:pt x="152" y="25"/>
                    </a:lnTo>
                    <a:lnTo>
                      <a:pt x="156" y="28"/>
                    </a:lnTo>
                    <a:lnTo>
                      <a:pt x="158" y="30"/>
                    </a:lnTo>
                    <a:lnTo>
                      <a:pt x="162" y="33"/>
                    </a:lnTo>
                    <a:lnTo>
                      <a:pt x="165" y="35"/>
                    </a:lnTo>
                    <a:lnTo>
                      <a:pt x="168" y="37"/>
                    </a:lnTo>
                    <a:lnTo>
                      <a:pt x="172" y="39"/>
                    </a:lnTo>
                    <a:lnTo>
                      <a:pt x="170" y="45"/>
                    </a:lnTo>
                    <a:lnTo>
                      <a:pt x="168" y="52"/>
                    </a:lnTo>
                    <a:lnTo>
                      <a:pt x="165" y="59"/>
                    </a:lnTo>
                    <a:lnTo>
                      <a:pt x="162" y="66"/>
                    </a:lnTo>
                    <a:lnTo>
                      <a:pt x="160" y="73"/>
                    </a:lnTo>
                    <a:lnTo>
                      <a:pt x="159" y="80"/>
                    </a:lnTo>
                    <a:lnTo>
                      <a:pt x="160" y="87"/>
                    </a:lnTo>
                    <a:lnTo>
                      <a:pt x="163" y="94"/>
                    </a:lnTo>
                    <a:lnTo>
                      <a:pt x="168" y="99"/>
                    </a:lnTo>
                    <a:lnTo>
                      <a:pt x="171" y="101"/>
                    </a:lnTo>
                    <a:lnTo>
                      <a:pt x="174" y="102"/>
                    </a:lnTo>
                    <a:lnTo>
                      <a:pt x="177" y="102"/>
                    </a:lnTo>
                    <a:lnTo>
                      <a:pt x="180" y="102"/>
                    </a:lnTo>
                    <a:lnTo>
                      <a:pt x="183" y="101"/>
                    </a:lnTo>
                    <a:lnTo>
                      <a:pt x="186" y="100"/>
                    </a:lnTo>
                    <a:lnTo>
                      <a:pt x="190" y="100"/>
                    </a:lnTo>
                    <a:lnTo>
                      <a:pt x="194" y="99"/>
                    </a:lnTo>
                    <a:lnTo>
                      <a:pt x="196" y="108"/>
                    </a:lnTo>
                    <a:lnTo>
                      <a:pt x="193" y="114"/>
                    </a:lnTo>
                    <a:lnTo>
                      <a:pt x="189" y="120"/>
                    </a:lnTo>
                    <a:lnTo>
                      <a:pt x="185" y="127"/>
                    </a:lnTo>
                    <a:lnTo>
                      <a:pt x="181" y="133"/>
                    </a:lnTo>
                    <a:lnTo>
                      <a:pt x="177" y="139"/>
                    </a:lnTo>
                    <a:lnTo>
                      <a:pt x="173" y="145"/>
                    </a:lnTo>
                    <a:lnTo>
                      <a:pt x="168" y="152"/>
                    </a:lnTo>
                    <a:lnTo>
                      <a:pt x="163" y="158"/>
                    </a:lnTo>
                    <a:lnTo>
                      <a:pt x="159" y="165"/>
                    </a:lnTo>
                    <a:lnTo>
                      <a:pt x="156" y="171"/>
                    </a:lnTo>
                    <a:lnTo>
                      <a:pt x="152" y="177"/>
                    </a:lnTo>
                    <a:lnTo>
                      <a:pt x="148" y="184"/>
                    </a:lnTo>
                    <a:lnTo>
                      <a:pt x="146" y="190"/>
                    </a:lnTo>
                    <a:lnTo>
                      <a:pt x="143" y="197"/>
                    </a:lnTo>
                    <a:lnTo>
                      <a:pt x="140" y="204"/>
                    </a:lnTo>
                    <a:lnTo>
                      <a:pt x="137" y="212"/>
                    </a:lnTo>
                    <a:lnTo>
                      <a:pt x="136" y="219"/>
                    </a:lnTo>
                    <a:lnTo>
                      <a:pt x="134" y="227"/>
                    </a:lnTo>
                    <a:lnTo>
                      <a:pt x="133" y="234"/>
                    </a:lnTo>
                    <a:lnTo>
                      <a:pt x="133" y="242"/>
                    </a:lnTo>
                    <a:lnTo>
                      <a:pt x="134" y="250"/>
                    </a:lnTo>
                    <a:lnTo>
                      <a:pt x="135" y="257"/>
                    </a:lnTo>
                    <a:lnTo>
                      <a:pt x="138" y="264"/>
                    </a:lnTo>
                    <a:lnTo>
                      <a:pt x="141" y="271"/>
                    </a:lnTo>
                    <a:lnTo>
                      <a:pt x="145" y="276"/>
                    </a:lnTo>
                    <a:lnTo>
                      <a:pt x="147" y="281"/>
                    </a:lnTo>
                    <a:lnTo>
                      <a:pt x="149" y="287"/>
                    </a:lnTo>
                    <a:lnTo>
                      <a:pt x="150" y="293"/>
                    </a:lnTo>
                    <a:lnTo>
                      <a:pt x="150" y="299"/>
                    </a:lnTo>
                    <a:lnTo>
                      <a:pt x="150" y="305"/>
                    </a:lnTo>
                    <a:lnTo>
                      <a:pt x="150" y="312"/>
                    </a:lnTo>
                    <a:lnTo>
                      <a:pt x="150" y="318"/>
                    </a:lnTo>
                    <a:lnTo>
                      <a:pt x="150" y="324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51" y="342"/>
                    </a:lnTo>
                    <a:lnTo>
                      <a:pt x="153" y="347"/>
                    </a:lnTo>
                    <a:lnTo>
                      <a:pt x="156" y="353"/>
                    </a:lnTo>
                    <a:lnTo>
                      <a:pt x="160" y="357"/>
                    </a:lnTo>
                    <a:lnTo>
                      <a:pt x="165" y="362"/>
                    </a:lnTo>
                    <a:lnTo>
                      <a:pt x="165" y="369"/>
                    </a:lnTo>
                    <a:lnTo>
                      <a:pt x="164" y="375"/>
                    </a:lnTo>
                    <a:lnTo>
                      <a:pt x="163" y="381"/>
                    </a:lnTo>
                    <a:lnTo>
                      <a:pt x="161" y="388"/>
                    </a:lnTo>
                    <a:lnTo>
                      <a:pt x="160" y="394"/>
                    </a:lnTo>
                    <a:lnTo>
                      <a:pt x="159" y="400"/>
                    </a:lnTo>
                    <a:lnTo>
                      <a:pt x="159" y="407"/>
                    </a:lnTo>
                    <a:lnTo>
                      <a:pt x="160" y="413"/>
                    </a:lnTo>
                    <a:lnTo>
                      <a:pt x="157" y="414"/>
                    </a:lnTo>
                    <a:lnTo>
                      <a:pt x="156" y="416"/>
                    </a:lnTo>
                    <a:lnTo>
                      <a:pt x="154" y="419"/>
                    </a:lnTo>
                    <a:lnTo>
                      <a:pt x="152" y="422"/>
                    </a:lnTo>
                    <a:lnTo>
                      <a:pt x="150" y="424"/>
                    </a:lnTo>
                    <a:lnTo>
                      <a:pt x="149" y="427"/>
                    </a:lnTo>
                    <a:lnTo>
                      <a:pt x="148" y="431"/>
                    </a:lnTo>
                    <a:lnTo>
                      <a:pt x="147" y="434"/>
                    </a:lnTo>
                    <a:lnTo>
                      <a:pt x="145" y="435"/>
                    </a:lnTo>
                    <a:lnTo>
                      <a:pt x="142" y="436"/>
                    </a:lnTo>
                    <a:lnTo>
                      <a:pt x="139" y="437"/>
                    </a:lnTo>
                    <a:lnTo>
                      <a:pt x="136" y="439"/>
                    </a:lnTo>
                    <a:lnTo>
                      <a:pt x="133" y="441"/>
                    </a:lnTo>
                    <a:lnTo>
                      <a:pt x="130" y="443"/>
                    </a:lnTo>
                    <a:lnTo>
                      <a:pt x="127" y="444"/>
                    </a:lnTo>
                    <a:lnTo>
                      <a:pt x="125" y="446"/>
                    </a:lnTo>
                    <a:lnTo>
                      <a:pt x="121" y="446"/>
                    </a:lnTo>
                    <a:lnTo>
                      <a:pt x="117" y="446"/>
                    </a:lnTo>
                    <a:lnTo>
                      <a:pt x="114" y="446"/>
                    </a:lnTo>
                    <a:lnTo>
                      <a:pt x="110" y="445"/>
                    </a:lnTo>
                    <a:lnTo>
                      <a:pt x="106" y="445"/>
                    </a:lnTo>
                    <a:lnTo>
                      <a:pt x="102" y="444"/>
                    </a:lnTo>
                    <a:lnTo>
                      <a:pt x="99" y="443"/>
                    </a:lnTo>
                    <a:lnTo>
                      <a:pt x="95" y="443"/>
                    </a:lnTo>
                    <a:lnTo>
                      <a:pt x="86" y="436"/>
                    </a:lnTo>
                    <a:lnTo>
                      <a:pt x="76" y="435"/>
                    </a:lnTo>
                    <a:lnTo>
                      <a:pt x="70" y="432"/>
                    </a:lnTo>
                    <a:lnTo>
                      <a:pt x="64" y="427"/>
                    </a:lnTo>
                    <a:lnTo>
                      <a:pt x="59" y="423"/>
                    </a:lnTo>
                    <a:lnTo>
                      <a:pt x="55" y="417"/>
                    </a:lnTo>
                    <a:lnTo>
                      <a:pt x="51" y="411"/>
                    </a:lnTo>
                    <a:lnTo>
                      <a:pt x="48" y="406"/>
                    </a:lnTo>
                    <a:lnTo>
                      <a:pt x="45" y="399"/>
                    </a:lnTo>
                    <a:lnTo>
                      <a:pt x="43" y="392"/>
                    </a:lnTo>
                    <a:lnTo>
                      <a:pt x="42" y="392"/>
                    </a:lnTo>
                    <a:lnTo>
                      <a:pt x="41" y="391"/>
                    </a:lnTo>
                    <a:lnTo>
                      <a:pt x="40" y="391"/>
                    </a:lnTo>
                    <a:lnTo>
                      <a:pt x="39" y="391"/>
                    </a:lnTo>
                    <a:lnTo>
                      <a:pt x="37" y="391"/>
                    </a:lnTo>
                    <a:lnTo>
                      <a:pt x="35" y="389"/>
                    </a:lnTo>
                    <a:lnTo>
                      <a:pt x="34" y="387"/>
                    </a:lnTo>
                    <a:lnTo>
                      <a:pt x="33" y="385"/>
                    </a:lnTo>
                    <a:lnTo>
                      <a:pt x="23" y="354"/>
                    </a:lnTo>
                    <a:lnTo>
                      <a:pt x="24" y="350"/>
                    </a:lnTo>
                    <a:lnTo>
                      <a:pt x="26" y="348"/>
                    </a:lnTo>
                    <a:lnTo>
                      <a:pt x="29" y="347"/>
                    </a:lnTo>
                    <a:lnTo>
                      <a:pt x="32" y="345"/>
                    </a:lnTo>
                    <a:lnTo>
                      <a:pt x="33" y="342"/>
                    </a:lnTo>
                    <a:lnTo>
                      <a:pt x="34" y="338"/>
                    </a:lnTo>
                    <a:lnTo>
                      <a:pt x="33" y="335"/>
                    </a:lnTo>
                    <a:lnTo>
                      <a:pt x="33" y="331"/>
                    </a:lnTo>
                    <a:lnTo>
                      <a:pt x="32" y="328"/>
                    </a:lnTo>
                    <a:lnTo>
                      <a:pt x="31" y="323"/>
                    </a:lnTo>
                    <a:lnTo>
                      <a:pt x="32" y="319"/>
                    </a:lnTo>
                    <a:lnTo>
                      <a:pt x="34" y="316"/>
                    </a:lnTo>
                    <a:lnTo>
                      <a:pt x="34" y="314"/>
                    </a:lnTo>
                    <a:lnTo>
                      <a:pt x="34" y="312"/>
                    </a:lnTo>
                    <a:lnTo>
                      <a:pt x="34" y="310"/>
                    </a:lnTo>
                    <a:lnTo>
                      <a:pt x="35" y="309"/>
                    </a:lnTo>
                    <a:lnTo>
                      <a:pt x="36" y="311"/>
                    </a:lnTo>
                    <a:lnTo>
                      <a:pt x="37" y="313"/>
                    </a:lnTo>
                    <a:lnTo>
                      <a:pt x="37" y="315"/>
                    </a:lnTo>
                    <a:lnTo>
                      <a:pt x="38" y="318"/>
                    </a:lnTo>
                    <a:lnTo>
                      <a:pt x="38" y="320"/>
                    </a:lnTo>
                    <a:lnTo>
                      <a:pt x="39" y="322"/>
                    </a:lnTo>
                    <a:lnTo>
                      <a:pt x="41" y="323"/>
                    </a:lnTo>
                    <a:lnTo>
                      <a:pt x="43" y="324"/>
                    </a:lnTo>
                    <a:lnTo>
                      <a:pt x="46" y="326"/>
                    </a:lnTo>
                    <a:lnTo>
                      <a:pt x="49" y="326"/>
                    </a:lnTo>
                    <a:lnTo>
                      <a:pt x="51" y="325"/>
                    </a:lnTo>
                    <a:lnTo>
                      <a:pt x="54" y="324"/>
                    </a:lnTo>
                    <a:lnTo>
                      <a:pt x="55" y="323"/>
                    </a:lnTo>
                    <a:lnTo>
                      <a:pt x="57" y="321"/>
                    </a:lnTo>
                    <a:lnTo>
                      <a:pt x="58" y="319"/>
                    </a:lnTo>
                    <a:lnTo>
                      <a:pt x="59" y="317"/>
                    </a:lnTo>
                    <a:lnTo>
                      <a:pt x="59" y="314"/>
                    </a:lnTo>
                    <a:lnTo>
                      <a:pt x="59" y="312"/>
                    </a:lnTo>
                    <a:lnTo>
                      <a:pt x="59" y="309"/>
                    </a:lnTo>
                    <a:lnTo>
                      <a:pt x="58" y="307"/>
                    </a:lnTo>
                    <a:lnTo>
                      <a:pt x="55" y="301"/>
                    </a:lnTo>
                    <a:lnTo>
                      <a:pt x="53" y="297"/>
                    </a:lnTo>
                    <a:lnTo>
                      <a:pt x="52" y="292"/>
                    </a:lnTo>
                    <a:lnTo>
                      <a:pt x="50" y="287"/>
                    </a:lnTo>
                    <a:lnTo>
                      <a:pt x="49" y="282"/>
                    </a:lnTo>
                    <a:lnTo>
                      <a:pt x="48" y="277"/>
                    </a:lnTo>
                    <a:lnTo>
                      <a:pt x="46" y="272"/>
                    </a:lnTo>
                    <a:lnTo>
                      <a:pt x="45" y="267"/>
                    </a:lnTo>
                    <a:lnTo>
                      <a:pt x="44" y="264"/>
                    </a:lnTo>
                    <a:lnTo>
                      <a:pt x="44" y="261"/>
                    </a:lnTo>
                    <a:lnTo>
                      <a:pt x="43" y="260"/>
                    </a:lnTo>
                    <a:lnTo>
                      <a:pt x="41" y="258"/>
                    </a:lnTo>
                    <a:lnTo>
                      <a:pt x="39" y="255"/>
                    </a:lnTo>
                    <a:lnTo>
                      <a:pt x="38" y="253"/>
                    </a:lnTo>
                    <a:lnTo>
                      <a:pt x="36" y="252"/>
                    </a:lnTo>
                    <a:lnTo>
                      <a:pt x="35" y="250"/>
                    </a:lnTo>
                    <a:lnTo>
                      <a:pt x="34" y="249"/>
                    </a:lnTo>
                    <a:lnTo>
                      <a:pt x="33" y="249"/>
                    </a:lnTo>
                    <a:lnTo>
                      <a:pt x="32" y="249"/>
                    </a:lnTo>
                    <a:lnTo>
                      <a:pt x="31" y="249"/>
                    </a:lnTo>
                    <a:lnTo>
                      <a:pt x="30" y="248"/>
                    </a:lnTo>
                    <a:lnTo>
                      <a:pt x="29" y="248"/>
                    </a:lnTo>
                    <a:lnTo>
                      <a:pt x="29" y="247"/>
                    </a:lnTo>
                    <a:lnTo>
                      <a:pt x="28" y="246"/>
                    </a:lnTo>
                    <a:lnTo>
                      <a:pt x="22" y="246"/>
                    </a:lnTo>
                    <a:lnTo>
                      <a:pt x="13" y="264"/>
                    </a:lnTo>
                    <a:lnTo>
                      <a:pt x="8" y="261"/>
                    </a:lnTo>
                    <a:lnTo>
                      <a:pt x="7" y="259"/>
                    </a:lnTo>
                    <a:lnTo>
                      <a:pt x="6" y="255"/>
                    </a:lnTo>
                    <a:lnTo>
                      <a:pt x="5" y="252"/>
                    </a:lnTo>
                    <a:lnTo>
                      <a:pt x="5" y="249"/>
                    </a:lnTo>
                    <a:lnTo>
                      <a:pt x="4" y="245"/>
                    </a:lnTo>
                    <a:lnTo>
                      <a:pt x="3" y="242"/>
                    </a:lnTo>
                    <a:lnTo>
                      <a:pt x="2" y="239"/>
                    </a:lnTo>
                    <a:lnTo>
                      <a:pt x="0" y="235"/>
                    </a:lnTo>
                    <a:lnTo>
                      <a:pt x="0" y="229"/>
                    </a:lnTo>
                    <a:lnTo>
                      <a:pt x="0" y="223"/>
                    </a:lnTo>
                    <a:lnTo>
                      <a:pt x="1" y="217"/>
                    </a:lnTo>
                    <a:lnTo>
                      <a:pt x="1" y="211"/>
                    </a:lnTo>
                    <a:lnTo>
                      <a:pt x="1" y="204"/>
                    </a:lnTo>
                    <a:lnTo>
                      <a:pt x="2" y="199"/>
                    </a:lnTo>
                    <a:lnTo>
                      <a:pt x="3" y="193"/>
                    </a:lnTo>
                    <a:lnTo>
                      <a:pt x="5" y="187"/>
                    </a:lnTo>
                    <a:lnTo>
                      <a:pt x="6" y="186"/>
                    </a:lnTo>
                    <a:lnTo>
                      <a:pt x="8" y="183"/>
                    </a:lnTo>
                    <a:lnTo>
                      <a:pt x="10" y="181"/>
                    </a:lnTo>
                    <a:lnTo>
                      <a:pt x="13" y="179"/>
                    </a:lnTo>
                    <a:lnTo>
                      <a:pt x="15" y="179"/>
                    </a:lnTo>
                    <a:lnTo>
                      <a:pt x="16" y="180"/>
                    </a:lnTo>
                    <a:lnTo>
                      <a:pt x="18" y="180"/>
                    </a:lnTo>
                    <a:lnTo>
                      <a:pt x="20" y="180"/>
                    </a:lnTo>
                    <a:lnTo>
                      <a:pt x="23" y="181"/>
                    </a:lnTo>
                    <a:lnTo>
                      <a:pt x="24" y="181"/>
                    </a:lnTo>
                    <a:lnTo>
                      <a:pt x="27" y="180"/>
                    </a:lnTo>
                    <a:lnTo>
                      <a:pt x="29" y="180"/>
                    </a:lnTo>
                    <a:lnTo>
                      <a:pt x="30" y="179"/>
                    </a:lnTo>
                    <a:lnTo>
                      <a:pt x="32" y="177"/>
                    </a:lnTo>
                    <a:lnTo>
                      <a:pt x="33" y="176"/>
                    </a:lnTo>
                    <a:lnTo>
                      <a:pt x="35" y="174"/>
                    </a:lnTo>
                    <a:lnTo>
                      <a:pt x="33" y="166"/>
                    </a:lnTo>
                    <a:lnTo>
                      <a:pt x="31" y="157"/>
                    </a:lnTo>
                    <a:lnTo>
                      <a:pt x="31" y="150"/>
                    </a:lnTo>
                    <a:lnTo>
                      <a:pt x="31" y="142"/>
                    </a:lnTo>
                    <a:lnTo>
                      <a:pt x="32" y="135"/>
                    </a:lnTo>
                    <a:lnTo>
                      <a:pt x="34" y="128"/>
                    </a:lnTo>
                    <a:lnTo>
                      <a:pt x="36" y="121"/>
                    </a:lnTo>
                    <a:lnTo>
                      <a:pt x="39" y="114"/>
                    </a:lnTo>
                    <a:lnTo>
                      <a:pt x="42" y="109"/>
                    </a:lnTo>
                    <a:lnTo>
                      <a:pt x="44" y="102"/>
                    </a:lnTo>
                    <a:lnTo>
                      <a:pt x="48" y="95"/>
                    </a:lnTo>
                    <a:lnTo>
                      <a:pt x="50" y="88"/>
                    </a:lnTo>
                    <a:lnTo>
                      <a:pt x="52" y="81"/>
                    </a:lnTo>
                    <a:lnTo>
                      <a:pt x="55" y="74"/>
                    </a:lnTo>
                    <a:lnTo>
                      <a:pt x="57" y="67"/>
                    </a:lnTo>
                    <a:lnTo>
                      <a:pt x="59" y="60"/>
                    </a:lnTo>
                    <a:lnTo>
                      <a:pt x="62" y="51"/>
                    </a:lnTo>
                    <a:lnTo>
                      <a:pt x="67" y="43"/>
                    </a:lnTo>
                    <a:lnTo>
                      <a:pt x="71" y="36"/>
                    </a:lnTo>
                    <a:lnTo>
                      <a:pt x="77" y="29"/>
                    </a:lnTo>
                    <a:lnTo>
                      <a:pt x="83" y="22"/>
                    </a:lnTo>
                    <a:lnTo>
                      <a:pt x="90" y="16"/>
                    </a:lnTo>
                    <a:lnTo>
                      <a:pt x="98" y="11"/>
                    </a:lnTo>
                    <a:lnTo>
                      <a:pt x="107" y="6"/>
                    </a:lnTo>
                    <a:lnTo>
                      <a:pt x="110" y="5"/>
                    </a:lnTo>
                    <a:lnTo>
                      <a:pt x="113" y="3"/>
                    </a:lnTo>
                    <a:lnTo>
                      <a:pt x="115" y="2"/>
                    </a:lnTo>
                    <a:lnTo>
                      <a:pt x="118" y="0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4">
                <a:extLst>
                  <a:ext uri="{FF2B5EF4-FFF2-40B4-BE49-F238E27FC236}">
                    <a16:creationId xmlns:a16="http://schemas.microsoft.com/office/drawing/2014/main" id="{A66DB44C-1114-EC45-BEF9-F10F0E791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535" y="1762439"/>
                <a:ext cx="636218" cy="549904"/>
              </a:xfrm>
              <a:custGeom>
                <a:avLst/>
                <a:gdLst>
                  <a:gd name="T0" fmla="*/ 2147483647 w 457"/>
                  <a:gd name="T1" fmla="*/ 2147483647 h 395"/>
                  <a:gd name="T2" fmla="*/ 2147483647 w 457"/>
                  <a:gd name="T3" fmla="*/ 2147483647 h 395"/>
                  <a:gd name="T4" fmla="*/ 2147483647 w 457"/>
                  <a:gd name="T5" fmla="*/ 2147483647 h 395"/>
                  <a:gd name="T6" fmla="*/ 2147483647 w 457"/>
                  <a:gd name="T7" fmla="*/ 2147483647 h 395"/>
                  <a:gd name="T8" fmla="*/ 2147483647 w 457"/>
                  <a:gd name="T9" fmla="*/ 2147483647 h 395"/>
                  <a:gd name="T10" fmla="*/ 2147483647 w 457"/>
                  <a:gd name="T11" fmla="*/ 2147483647 h 395"/>
                  <a:gd name="T12" fmla="*/ 2147483647 w 457"/>
                  <a:gd name="T13" fmla="*/ 2147483647 h 395"/>
                  <a:gd name="T14" fmla="*/ 2147483647 w 457"/>
                  <a:gd name="T15" fmla="*/ 2147483647 h 395"/>
                  <a:gd name="T16" fmla="*/ 2147483647 w 457"/>
                  <a:gd name="T17" fmla="*/ 2147483647 h 395"/>
                  <a:gd name="T18" fmla="*/ 2147483647 w 457"/>
                  <a:gd name="T19" fmla="*/ 2147483647 h 395"/>
                  <a:gd name="T20" fmla="*/ 2147483647 w 457"/>
                  <a:gd name="T21" fmla="*/ 2147483647 h 395"/>
                  <a:gd name="T22" fmla="*/ 2147483647 w 457"/>
                  <a:gd name="T23" fmla="*/ 2147483647 h 395"/>
                  <a:gd name="T24" fmla="*/ 2147483647 w 457"/>
                  <a:gd name="T25" fmla="*/ 2147483647 h 395"/>
                  <a:gd name="T26" fmla="*/ 2147483647 w 457"/>
                  <a:gd name="T27" fmla="*/ 2147483647 h 395"/>
                  <a:gd name="T28" fmla="*/ 2147483647 w 457"/>
                  <a:gd name="T29" fmla="*/ 2147483647 h 395"/>
                  <a:gd name="T30" fmla="*/ 2147483647 w 457"/>
                  <a:gd name="T31" fmla="*/ 2147483647 h 395"/>
                  <a:gd name="T32" fmla="*/ 2147483647 w 457"/>
                  <a:gd name="T33" fmla="*/ 2147483647 h 395"/>
                  <a:gd name="T34" fmla="*/ 2147483647 w 457"/>
                  <a:gd name="T35" fmla="*/ 2147483647 h 395"/>
                  <a:gd name="T36" fmla="*/ 2147483647 w 457"/>
                  <a:gd name="T37" fmla="*/ 2147483647 h 395"/>
                  <a:gd name="T38" fmla="*/ 2147483647 w 457"/>
                  <a:gd name="T39" fmla="*/ 2147483647 h 395"/>
                  <a:gd name="T40" fmla="*/ 2147483647 w 457"/>
                  <a:gd name="T41" fmla="*/ 2147483647 h 395"/>
                  <a:gd name="T42" fmla="*/ 2147483647 w 457"/>
                  <a:gd name="T43" fmla="*/ 2147483647 h 395"/>
                  <a:gd name="T44" fmla="*/ 2147483647 w 457"/>
                  <a:gd name="T45" fmla="*/ 2147483647 h 395"/>
                  <a:gd name="T46" fmla="*/ 2147483647 w 457"/>
                  <a:gd name="T47" fmla="*/ 2147483647 h 395"/>
                  <a:gd name="T48" fmla="*/ 2147483647 w 457"/>
                  <a:gd name="T49" fmla="*/ 2147483647 h 395"/>
                  <a:gd name="T50" fmla="*/ 2147483647 w 457"/>
                  <a:gd name="T51" fmla="*/ 2147483647 h 395"/>
                  <a:gd name="T52" fmla="*/ 2147483647 w 457"/>
                  <a:gd name="T53" fmla="*/ 2147483647 h 395"/>
                  <a:gd name="T54" fmla="*/ 2147483647 w 457"/>
                  <a:gd name="T55" fmla="*/ 2147483647 h 395"/>
                  <a:gd name="T56" fmla="*/ 2147483647 w 457"/>
                  <a:gd name="T57" fmla="*/ 2147483647 h 395"/>
                  <a:gd name="T58" fmla="*/ 2147483647 w 457"/>
                  <a:gd name="T59" fmla="*/ 2147483647 h 395"/>
                  <a:gd name="T60" fmla="*/ 2147483647 w 457"/>
                  <a:gd name="T61" fmla="*/ 2147483647 h 395"/>
                  <a:gd name="T62" fmla="*/ 2147483647 w 457"/>
                  <a:gd name="T63" fmla="*/ 2147483647 h 395"/>
                  <a:gd name="T64" fmla="*/ 2147483647 w 457"/>
                  <a:gd name="T65" fmla="*/ 2147483647 h 395"/>
                  <a:gd name="T66" fmla="*/ 2147483647 w 457"/>
                  <a:gd name="T67" fmla="*/ 2147483647 h 395"/>
                  <a:gd name="T68" fmla="*/ 2147483647 w 457"/>
                  <a:gd name="T69" fmla="*/ 2147483647 h 395"/>
                  <a:gd name="T70" fmla="*/ 2147483647 w 457"/>
                  <a:gd name="T71" fmla="*/ 2147483647 h 395"/>
                  <a:gd name="T72" fmla="*/ 2147483647 w 457"/>
                  <a:gd name="T73" fmla="*/ 2147483647 h 395"/>
                  <a:gd name="T74" fmla="*/ 2147483647 w 457"/>
                  <a:gd name="T75" fmla="*/ 2147483647 h 395"/>
                  <a:gd name="T76" fmla="*/ 2147483647 w 457"/>
                  <a:gd name="T77" fmla="*/ 2147483647 h 395"/>
                  <a:gd name="T78" fmla="*/ 2147483647 w 457"/>
                  <a:gd name="T79" fmla="*/ 2147483647 h 395"/>
                  <a:gd name="T80" fmla="*/ 2147483647 w 457"/>
                  <a:gd name="T81" fmla="*/ 2147483647 h 395"/>
                  <a:gd name="T82" fmla="*/ 2147483647 w 457"/>
                  <a:gd name="T83" fmla="*/ 2147483647 h 395"/>
                  <a:gd name="T84" fmla="*/ 2147483647 w 457"/>
                  <a:gd name="T85" fmla="*/ 2147483647 h 395"/>
                  <a:gd name="T86" fmla="*/ 2147483647 w 457"/>
                  <a:gd name="T87" fmla="*/ 2147483647 h 395"/>
                  <a:gd name="T88" fmla="*/ 2147483647 w 457"/>
                  <a:gd name="T89" fmla="*/ 2147483647 h 395"/>
                  <a:gd name="T90" fmla="*/ 2147483647 w 457"/>
                  <a:gd name="T91" fmla="*/ 2147483647 h 395"/>
                  <a:gd name="T92" fmla="*/ 2147483647 w 457"/>
                  <a:gd name="T93" fmla="*/ 2147483647 h 395"/>
                  <a:gd name="T94" fmla="*/ 2147483647 w 457"/>
                  <a:gd name="T95" fmla="*/ 2147483647 h 395"/>
                  <a:gd name="T96" fmla="*/ 2147483647 w 457"/>
                  <a:gd name="T97" fmla="*/ 2147483647 h 395"/>
                  <a:gd name="T98" fmla="*/ 2147483647 w 457"/>
                  <a:gd name="T99" fmla="*/ 2147483647 h 395"/>
                  <a:gd name="T100" fmla="*/ 2147483647 w 457"/>
                  <a:gd name="T101" fmla="*/ 2147483647 h 395"/>
                  <a:gd name="T102" fmla="*/ 2147483647 w 457"/>
                  <a:gd name="T103" fmla="*/ 2147483647 h 395"/>
                  <a:gd name="T104" fmla="*/ 2147483647 w 457"/>
                  <a:gd name="T105" fmla="*/ 2147483647 h 395"/>
                  <a:gd name="T106" fmla="*/ 2147483647 w 457"/>
                  <a:gd name="T107" fmla="*/ 2147483647 h 395"/>
                  <a:gd name="T108" fmla="*/ 2147483647 w 457"/>
                  <a:gd name="T109" fmla="*/ 2147483647 h 395"/>
                  <a:gd name="T110" fmla="*/ 2147483647 w 457"/>
                  <a:gd name="T111" fmla="*/ 2147483647 h 395"/>
                  <a:gd name="T112" fmla="*/ 2147483647 w 457"/>
                  <a:gd name="T113" fmla="*/ 0 h 3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57"/>
                  <a:gd name="T172" fmla="*/ 0 h 395"/>
                  <a:gd name="T173" fmla="*/ 457 w 457"/>
                  <a:gd name="T174" fmla="*/ 395 h 3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57" h="395">
                    <a:moveTo>
                      <a:pt x="162" y="1"/>
                    </a:moveTo>
                    <a:lnTo>
                      <a:pt x="167" y="2"/>
                    </a:lnTo>
                    <a:lnTo>
                      <a:pt x="171" y="3"/>
                    </a:lnTo>
                    <a:lnTo>
                      <a:pt x="177" y="5"/>
                    </a:lnTo>
                    <a:lnTo>
                      <a:pt x="182" y="6"/>
                    </a:lnTo>
                    <a:lnTo>
                      <a:pt x="187" y="7"/>
                    </a:lnTo>
                    <a:lnTo>
                      <a:pt x="190" y="7"/>
                    </a:lnTo>
                    <a:lnTo>
                      <a:pt x="195" y="6"/>
                    </a:lnTo>
                    <a:lnTo>
                      <a:pt x="199" y="3"/>
                    </a:lnTo>
                    <a:lnTo>
                      <a:pt x="200" y="3"/>
                    </a:lnTo>
                    <a:lnTo>
                      <a:pt x="201" y="3"/>
                    </a:lnTo>
                    <a:lnTo>
                      <a:pt x="202" y="3"/>
                    </a:lnTo>
                    <a:lnTo>
                      <a:pt x="203" y="4"/>
                    </a:lnTo>
                    <a:lnTo>
                      <a:pt x="203" y="5"/>
                    </a:lnTo>
                    <a:lnTo>
                      <a:pt x="203" y="6"/>
                    </a:lnTo>
                    <a:lnTo>
                      <a:pt x="201" y="10"/>
                    </a:lnTo>
                    <a:lnTo>
                      <a:pt x="199" y="14"/>
                    </a:lnTo>
                    <a:lnTo>
                      <a:pt x="197" y="18"/>
                    </a:lnTo>
                    <a:lnTo>
                      <a:pt x="196" y="23"/>
                    </a:lnTo>
                    <a:lnTo>
                      <a:pt x="194" y="28"/>
                    </a:lnTo>
                    <a:lnTo>
                      <a:pt x="193" y="33"/>
                    </a:lnTo>
                    <a:lnTo>
                      <a:pt x="193" y="37"/>
                    </a:lnTo>
                    <a:lnTo>
                      <a:pt x="194" y="42"/>
                    </a:lnTo>
                    <a:lnTo>
                      <a:pt x="196" y="46"/>
                    </a:lnTo>
                    <a:lnTo>
                      <a:pt x="199" y="49"/>
                    </a:lnTo>
                    <a:lnTo>
                      <a:pt x="202" y="51"/>
                    </a:lnTo>
                    <a:lnTo>
                      <a:pt x="206" y="53"/>
                    </a:lnTo>
                    <a:lnTo>
                      <a:pt x="209" y="55"/>
                    </a:lnTo>
                    <a:lnTo>
                      <a:pt x="213" y="57"/>
                    </a:lnTo>
                    <a:lnTo>
                      <a:pt x="217" y="59"/>
                    </a:lnTo>
                    <a:lnTo>
                      <a:pt x="220" y="60"/>
                    </a:lnTo>
                    <a:lnTo>
                      <a:pt x="225" y="62"/>
                    </a:lnTo>
                    <a:lnTo>
                      <a:pt x="229" y="65"/>
                    </a:lnTo>
                    <a:lnTo>
                      <a:pt x="233" y="68"/>
                    </a:lnTo>
                    <a:lnTo>
                      <a:pt x="237" y="71"/>
                    </a:lnTo>
                    <a:lnTo>
                      <a:pt x="241" y="75"/>
                    </a:lnTo>
                    <a:lnTo>
                      <a:pt x="244" y="79"/>
                    </a:lnTo>
                    <a:lnTo>
                      <a:pt x="246" y="83"/>
                    </a:lnTo>
                    <a:lnTo>
                      <a:pt x="248" y="88"/>
                    </a:lnTo>
                    <a:lnTo>
                      <a:pt x="250" y="97"/>
                    </a:lnTo>
                    <a:lnTo>
                      <a:pt x="252" y="104"/>
                    </a:lnTo>
                    <a:lnTo>
                      <a:pt x="254" y="112"/>
                    </a:lnTo>
                    <a:lnTo>
                      <a:pt x="258" y="120"/>
                    </a:lnTo>
                    <a:lnTo>
                      <a:pt x="262" y="127"/>
                    </a:lnTo>
                    <a:lnTo>
                      <a:pt x="266" y="133"/>
                    </a:lnTo>
                    <a:lnTo>
                      <a:pt x="272" y="138"/>
                    </a:lnTo>
                    <a:lnTo>
                      <a:pt x="279" y="143"/>
                    </a:lnTo>
                    <a:lnTo>
                      <a:pt x="287" y="147"/>
                    </a:lnTo>
                    <a:lnTo>
                      <a:pt x="295" y="152"/>
                    </a:lnTo>
                    <a:lnTo>
                      <a:pt x="304" y="156"/>
                    </a:lnTo>
                    <a:lnTo>
                      <a:pt x="312" y="161"/>
                    </a:lnTo>
                    <a:lnTo>
                      <a:pt x="320" y="165"/>
                    </a:lnTo>
                    <a:lnTo>
                      <a:pt x="327" y="170"/>
                    </a:lnTo>
                    <a:lnTo>
                      <a:pt x="334" y="176"/>
                    </a:lnTo>
                    <a:lnTo>
                      <a:pt x="340" y="184"/>
                    </a:lnTo>
                    <a:lnTo>
                      <a:pt x="343" y="189"/>
                    </a:lnTo>
                    <a:lnTo>
                      <a:pt x="347" y="194"/>
                    </a:lnTo>
                    <a:lnTo>
                      <a:pt x="351" y="198"/>
                    </a:lnTo>
                    <a:lnTo>
                      <a:pt x="356" y="202"/>
                    </a:lnTo>
                    <a:lnTo>
                      <a:pt x="360" y="206"/>
                    </a:lnTo>
                    <a:lnTo>
                      <a:pt x="365" y="210"/>
                    </a:lnTo>
                    <a:lnTo>
                      <a:pt x="370" y="214"/>
                    </a:lnTo>
                    <a:lnTo>
                      <a:pt x="374" y="219"/>
                    </a:lnTo>
                    <a:lnTo>
                      <a:pt x="380" y="221"/>
                    </a:lnTo>
                    <a:lnTo>
                      <a:pt x="386" y="223"/>
                    </a:lnTo>
                    <a:lnTo>
                      <a:pt x="392" y="225"/>
                    </a:lnTo>
                    <a:lnTo>
                      <a:pt x="398" y="227"/>
                    </a:lnTo>
                    <a:lnTo>
                      <a:pt x="404" y="229"/>
                    </a:lnTo>
                    <a:lnTo>
                      <a:pt x="409" y="231"/>
                    </a:lnTo>
                    <a:lnTo>
                      <a:pt x="415" y="232"/>
                    </a:lnTo>
                    <a:lnTo>
                      <a:pt x="419" y="235"/>
                    </a:lnTo>
                    <a:lnTo>
                      <a:pt x="424" y="238"/>
                    </a:lnTo>
                    <a:lnTo>
                      <a:pt x="429" y="241"/>
                    </a:lnTo>
                    <a:lnTo>
                      <a:pt x="434" y="243"/>
                    </a:lnTo>
                    <a:lnTo>
                      <a:pt x="439" y="247"/>
                    </a:lnTo>
                    <a:lnTo>
                      <a:pt x="443" y="251"/>
                    </a:lnTo>
                    <a:lnTo>
                      <a:pt x="447" y="255"/>
                    </a:lnTo>
                    <a:lnTo>
                      <a:pt x="452" y="260"/>
                    </a:lnTo>
                    <a:lnTo>
                      <a:pt x="456" y="265"/>
                    </a:lnTo>
                    <a:lnTo>
                      <a:pt x="451" y="268"/>
                    </a:lnTo>
                    <a:lnTo>
                      <a:pt x="447" y="272"/>
                    </a:lnTo>
                    <a:lnTo>
                      <a:pt x="443" y="276"/>
                    </a:lnTo>
                    <a:lnTo>
                      <a:pt x="439" y="280"/>
                    </a:lnTo>
                    <a:lnTo>
                      <a:pt x="435" y="284"/>
                    </a:lnTo>
                    <a:lnTo>
                      <a:pt x="431" y="289"/>
                    </a:lnTo>
                    <a:lnTo>
                      <a:pt x="428" y="294"/>
                    </a:lnTo>
                    <a:lnTo>
                      <a:pt x="426" y="298"/>
                    </a:lnTo>
                    <a:lnTo>
                      <a:pt x="406" y="315"/>
                    </a:lnTo>
                    <a:lnTo>
                      <a:pt x="401" y="316"/>
                    </a:lnTo>
                    <a:lnTo>
                      <a:pt x="396" y="316"/>
                    </a:lnTo>
                    <a:lnTo>
                      <a:pt x="391" y="317"/>
                    </a:lnTo>
                    <a:lnTo>
                      <a:pt x="386" y="317"/>
                    </a:lnTo>
                    <a:lnTo>
                      <a:pt x="381" y="317"/>
                    </a:lnTo>
                    <a:lnTo>
                      <a:pt x="376" y="317"/>
                    </a:lnTo>
                    <a:lnTo>
                      <a:pt x="371" y="316"/>
                    </a:lnTo>
                    <a:lnTo>
                      <a:pt x="366" y="315"/>
                    </a:lnTo>
                    <a:lnTo>
                      <a:pt x="353" y="316"/>
                    </a:lnTo>
                    <a:lnTo>
                      <a:pt x="342" y="318"/>
                    </a:lnTo>
                    <a:lnTo>
                      <a:pt x="331" y="322"/>
                    </a:lnTo>
                    <a:lnTo>
                      <a:pt x="320" y="327"/>
                    </a:lnTo>
                    <a:lnTo>
                      <a:pt x="310" y="332"/>
                    </a:lnTo>
                    <a:lnTo>
                      <a:pt x="300" y="337"/>
                    </a:lnTo>
                    <a:lnTo>
                      <a:pt x="289" y="344"/>
                    </a:lnTo>
                    <a:lnTo>
                      <a:pt x="280" y="349"/>
                    </a:lnTo>
                    <a:lnTo>
                      <a:pt x="270" y="355"/>
                    </a:lnTo>
                    <a:lnTo>
                      <a:pt x="260" y="361"/>
                    </a:lnTo>
                    <a:lnTo>
                      <a:pt x="250" y="365"/>
                    </a:lnTo>
                    <a:lnTo>
                      <a:pt x="239" y="369"/>
                    </a:lnTo>
                    <a:lnTo>
                      <a:pt x="228" y="372"/>
                    </a:lnTo>
                    <a:lnTo>
                      <a:pt x="217" y="374"/>
                    </a:lnTo>
                    <a:lnTo>
                      <a:pt x="204" y="374"/>
                    </a:lnTo>
                    <a:lnTo>
                      <a:pt x="191" y="373"/>
                    </a:lnTo>
                    <a:lnTo>
                      <a:pt x="188" y="375"/>
                    </a:lnTo>
                    <a:lnTo>
                      <a:pt x="184" y="378"/>
                    </a:lnTo>
                    <a:lnTo>
                      <a:pt x="181" y="381"/>
                    </a:lnTo>
                    <a:lnTo>
                      <a:pt x="178" y="384"/>
                    </a:lnTo>
                    <a:lnTo>
                      <a:pt x="174" y="386"/>
                    </a:lnTo>
                    <a:lnTo>
                      <a:pt x="171" y="389"/>
                    </a:lnTo>
                    <a:lnTo>
                      <a:pt x="167" y="392"/>
                    </a:lnTo>
                    <a:lnTo>
                      <a:pt x="163" y="394"/>
                    </a:lnTo>
                    <a:lnTo>
                      <a:pt x="162" y="386"/>
                    </a:lnTo>
                    <a:lnTo>
                      <a:pt x="162" y="379"/>
                    </a:lnTo>
                    <a:lnTo>
                      <a:pt x="162" y="372"/>
                    </a:lnTo>
                    <a:lnTo>
                      <a:pt x="162" y="365"/>
                    </a:lnTo>
                    <a:lnTo>
                      <a:pt x="162" y="359"/>
                    </a:lnTo>
                    <a:lnTo>
                      <a:pt x="161" y="352"/>
                    </a:lnTo>
                    <a:lnTo>
                      <a:pt x="160" y="345"/>
                    </a:lnTo>
                    <a:lnTo>
                      <a:pt x="158" y="338"/>
                    </a:lnTo>
                    <a:lnTo>
                      <a:pt x="156" y="332"/>
                    </a:lnTo>
                    <a:lnTo>
                      <a:pt x="157" y="327"/>
                    </a:lnTo>
                    <a:lnTo>
                      <a:pt x="159" y="322"/>
                    </a:lnTo>
                    <a:lnTo>
                      <a:pt x="162" y="318"/>
                    </a:lnTo>
                    <a:lnTo>
                      <a:pt x="165" y="314"/>
                    </a:lnTo>
                    <a:lnTo>
                      <a:pt x="168" y="310"/>
                    </a:lnTo>
                    <a:lnTo>
                      <a:pt x="170" y="305"/>
                    </a:lnTo>
                    <a:lnTo>
                      <a:pt x="171" y="300"/>
                    </a:lnTo>
                    <a:lnTo>
                      <a:pt x="170" y="297"/>
                    </a:lnTo>
                    <a:lnTo>
                      <a:pt x="170" y="294"/>
                    </a:lnTo>
                    <a:lnTo>
                      <a:pt x="169" y="292"/>
                    </a:lnTo>
                    <a:lnTo>
                      <a:pt x="168" y="289"/>
                    </a:lnTo>
                    <a:lnTo>
                      <a:pt x="158" y="276"/>
                    </a:lnTo>
                    <a:lnTo>
                      <a:pt x="159" y="272"/>
                    </a:lnTo>
                    <a:lnTo>
                      <a:pt x="160" y="269"/>
                    </a:lnTo>
                    <a:lnTo>
                      <a:pt x="162" y="266"/>
                    </a:lnTo>
                    <a:lnTo>
                      <a:pt x="164" y="262"/>
                    </a:lnTo>
                    <a:lnTo>
                      <a:pt x="166" y="259"/>
                    </a:lnTo>
                    <a:lnTo>
                      <a:pt x="167" y="255"/>
                    </a:lnTo>
                    <a:lnTo>
                      <a:pt x="167" y="251"/>
                    </a:lnTo>
                    <a:lnTo>
                      <a:pt x="166" y="247"/>
                    </a:lnTo>
                    <a:lnTo>
                      <a:pt x="163" y="243"/>
                    </a:lnTo>
                    <a:lnTo>
                      <a:pt x="160" y="241"/>
                    </a:lnTo>
                    <a:lnTo>
                      <a:pt x="157" y="239"/>
                    </a:lnTo>
                    <a:lnTo>
                      <a:pt x="154" y="238"/>
                    </a:lnTo>
                    <a:lnTo>
                      <a:pt x="147" y="242"/>
                    </a:lnTo>
                    <a:lnTo>
                      <a:pt x="140" y="248"/>
                    </a:lnTo>
                    <a:lnTo>
                      <a:pt x="134" y="254"/>
                    </a:lnTo>
                    <a:lnTo>
                      <a:pt x="128" y="260"/>
                    </a:lnTo>
                    <a:lnTo>
                      <a:pt x="120" y="265"/>
                    </a:lnTo>
                    <a:lnTo>
                      <a:pt x="114" y="268"/>
                    </a:lnTo>
                    <a:lnTo>
                      <a:pt x="105" y="270"/>
                    </a:lnTo>
                    <a:lnTo>
                      <a:pt x="96" y="269"/>
                    </a:lnTo>
                    <a:lnTo>
                      <a:pt x="87" y="267"/>
                    </a:lnTo>
                    <a:lnTo>
                      <a:pt x="78" y="263"/>
                    </a:lnTo>
                    <a:lnTo>
                      <a:pt x="71" y="259"/>
                    </a:lnTo>
                    <a:lnTo>
                      <a:pt x="63" y="254"/>
                    </a:lnTo>
                    <a:lnTo>
                      <a:pt x="57" y="249"/>
                    </a:lnTo>
                    <a:lnTo>
                      <a:pt x="51" y="242"/>
                    </a:lnTo>
                    <a:lnTo>
                      <a:pt x="44" y="235"/>
                    </a:lnTo>
                    <a:lnTo>
                      <a:pt x="38" y="230"/>
                    </a:lnTo>
                    <a:lnTo>
                      <a:pt x="33" y="225"/>
                    </a:lnTo>
                    <a:lnTo>
                      <a:pt x="26" y="220"/>
                    </a:lnTo>
                    <a:lnTo>
                      <a:pt x="21" y="214"/>
                    </a:lnTo>
                    <a:lnTo>
                      <a:pt x="15" y="209"/>
                    </a:lnTo>
                    <a:lnTo>
                      <a:pt x="11" y="203"/>
                    </a:lnTo>
                    <a:lnTo>
                      <a:pt x="6" y="196"/>
                    </a:lnTo>
                    <a:lnTo>
                      <a:pt x="3" y="189"/>
                    </a:lnTo>
                    <a:lnTo>
                      <a:pt x="1" y="181"/>
                    </a:lnTo>
                    <a:lnTo>
                      <a:pt x="0" y="172"/>
                    </a:lnTo>
                    <a:lnTo>
                      <a:pt x="1" y="164"/>
                    </a:lnTo>
                    <a:lnTo>
                      <a:pt x="3" y="156"/>
                    </a:lnTo>
                    <a:lnTo>
                      <a:pt x="6" y="147"/>
                    </a:lnTo>
                    <a:lnTo>
                      <a:pt x="8" y="139"/>
                    </a:lnTo>
                    <a:lnTo>
                      <a:pt x="12" y="131"/>
                    </a:lnTo>
                    <a:lnTo>
                      <a:pt x="15" y="123"/>
                    </a:lnTo>
                    <a:lnTo>
                      <a:pt x="17" y="115"/>
                    </a:lnTo>
                    <a:lnTo>
                      <a:pt x="25" y="113"/>
                    </a:lnTo>
                    <a:lnTo>
                      <a:pt x="31" y="110"/>
                    </a:lnTo>
                    <a:lnTo>
                      <a:pt x="36" y="107"/>
                    </a:lnTo>
                    <a:lnTo>
                      <a:pt x="40" y="103"/>
                    </a:lnTo>
                    <a:lnTo>
                      <a:pt x="44" y="99"/>
                    </a:lnTo>
                    <a:lnTo>
                      <a:pt x="48" y="94"/>
                    </a:lnTo>
                    <a:lnTo>
                      <a:pt x="53" y="89"/>
                    </a:lnTo>
                    <a:lnTo>
                      <a:pt x="57" y="85"/>
                    </a:lnTo>
                    <a:lnTo>
                      <a:pt x="58" y="84"/>
                    </a:lnTo>
                    <a:lnTo>
                      <a:pt x="59" y="83"/>
                    </a:lnTo>
                    <a:lnTo>
                      <a:pt x="66" y="82"/>
                    </a:lnTo>
                    <a:lnTo>
                      <a:pt x="73" y="80"/>
                    </a:lnTo>
                    <a:lnTo>
                      <a:pt x="80" y="79"/>
                    </a:lnTo>
                    <a:lnTo>
                      <a:pt x="86" y="78"/>
                    </a:lnTo>
                    <a:lnTo>
                      <a:pt x="92" y="75"/>
                    </a:lnTo>
                    <a:lnTo>
                      <a:pt x="98" y="72"/>
                    </a:lnTo>
                    <a:lnTo>
                      <a:pt x="103" y="69"/>
                    </a:lnTo>
                    <a:lnTo>
                      <a:pt x="107" y="64"/>
                    </a:lnTo>
                    <a:lnTo>
                      <a:pt x="109" y="61"/>
                    </a:lnTo>
                    <a:lnTo>
                      <a:pt x="111" y="60"/>
                    </a:lnTo>
                    <a:lnTo>
                      <a:pt x="113" y="58"/>
                    </a:lnTo>
                    <a:lnTo>
                      <a:pt x="114" y="56"/>
                    </a:lnTo>
                    <a:lnTo>
                      <a:pt x="116" y="54"/>
                    </a:lnTo>
                    <a:lnTo>
                      <a:pt x="118" y="53"/>
                    </a:lnTo>
                    <a:lnTo>
                      <a:pt x="120" y="51"/>
                    </a:lnTo>
                    <a:lnTo>
                      <a:pt x="122" y="50"/>
                    </a:lnTo>
                    <a:lnTo>
                      <a:pt x="144" y="48"/>
                    </a:lnTo>
                    <a:lnTo>
                      <a:pt x="144" y="47"/>
                    </a:lnTo>
                    <a:lnTo>
                      <a:pt x="145" y="47"/>
                    </a:lnTo>
                    <a:lnTo>
                      <a:pt x="145" y="46"/>
                    </a:lnTo>
                    <a:lnTo>
                      <a:pt x="146" y="45"/>
                    </a:lnTo>
                    <a:lnTo>
                      <a:pt x="145" y="40"/>
                    </a:lnTo>
                    <a:lnTo>
                      <a:pt x="144" y="35"/>
                    </a:lnTo>
                    <a:lnTo>
                      <a:pt x="144" y="31"/>
                    </a:lnTo>
                    <a:lnTo>
                      <a:pt x="145" y="25"/>
                    </a:lnTo>
                    <a:lnTo>
                      <a:pt x="146" y="20"/>
                    </a:lnTo>
                    <a:lnTo>
                      <a:pt x="148" y="15"/>
                    </a:lnTo>
                    <a:lnTo>
                      <a:pt x="150" y="10"/>
                    </a:lnTo>
                    <a:lnTo>
                      <a:pt x="152" y="6"/>
                    </a:lnTo>
                    <a:lnTo>
                      <a:pt x="155" y="4"/>
                    </a:lnTo>
                    <a:lnTo>
                      <a:pt x="157" y="3"/>
                    </a:lnTo>
                    <a:lnTo>
                      <a:pt x="159" y="1"/>
                    </a:lnTo>
                    <a:lnTo>
                      <a:pt x="161" y="0"/>
                    </a:lnTo>
                    <a:lnTo>
                      <a:pt x="162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60">
                <a:extLst>
                  <a:ext uri="{FF2B5EF4-FFF2-40B4-BE49-F238E27FC236}">
                    <a16:creationId xmlns:a16="http://schemas.microsoft.com/office/drawing/2014/main" id="{1BC730CE-8E0F-7548-A19B-5F4F40EAF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636" y="2308167"/>
                <a:ext cx="853396" cy="956416"/>
              </a:xfrm>
              <a:custGeom>
                <a:avLst/>
                <a:gdLst>
                  <a:gd name="T0" fmla="*/ 2147483647 w 613"/>
                  <a:gd name="T1" fmla="*/ 2147483647 h 687"/>
                  <a:gd name="T2" fmla="*/ 2147483647 w 613"/>
                  <a:gd name="T3" fmla="*/ 2147483647 h 687"/>
                  <a:gd name="T4" fmla="*/ 2147483647 w 613"/>
                  <a:gd name="T5" fmla="*/ 2147483647 h 687"/>
                  <a:gd name="T6" fmla="*/ 2147483647 w 613"/>
                  <a:gd name="T7" fmla="*/ 2147483647 h 687"/>
                  <a:gd name="T8" fmla="*/ 2147483647 w 613"/>
                  <a:gd name="T9" fmla="*/ 2147483647 h 687"/>
                  <a:gd name="T10" fmla="*/ 2147483647 w 613"/>
                  <a:gd name="T11" fmla="*/ 2147483647 h 687"/>
                  <a:gd name="T12" fmla="*/ 2147483647 w 613"/>
                  <a:gd name="T13" fmla="*/ 2147483647 h 687"/>
                  <a:gd name="T14" fmla="*/ 2147483647 w 613"/>
                  <a:gd name="T15" fmla="*/ 2147483647 h 687"/>
                  <a:gd name="T16" fmla="*/ 2147483647 w 613"/>
                  <a:gd name="T17" fmla="*/ 2147483647 h 687"/>
                  <a:gd name="T18" fmla="*/ 2147483647 w 613"/>
                  <a:gd name="T19" fmla="*/ 2147483647 h 687"/>
                  <a:gd name="T20" fmla="*/ 2147483647 w 613"/>
                  <a:gd name="T21" fmla="*/ 2147483647 h 687"/>
                  <a:gd name="T22" fmla="*/ 2147483647 w 613"/>
                  <a:gd name="T23" fmla="*/ 2147483647 h 687"/>
                  <a:gd name="T24" fmla="*/ 2147483647 w 613"/>
                  <a:gd name="T25" fmla="*/ 2147483647 h 687"/>
                  <a:gd name="T26" fmla="*/ 2147483647 w 613"/>
                  <a:gd name="T27" fmla="*/ 2147483647 h 687"/>
                  <a:gd name="T28" fmla="*/ 2147483647 w 613"/>
                  <a:gd name="T29" fmla="*/ 2147483647 h 687"/>
                  <a:gd name="T30" fmla="*/ 2147483647 w 613"/>
                  <a:gd name="T31" fmla="*/ 2147483647 h 687"/>
                  <a:gd name="T32" fmla="*/ 2147483647 w 613"/>
                  <a:gd name="T33" fmla="*/ 2147483647 h 687"/>
                  <a:gd name="T34" fmla="*/ 2147483647 w 613"/>
                  <a:gd name="T35" fmla="*/ 2147483647 h 687"/>
                  <a:gd name="T36" fmla="*/ 2147483647 w 613"/>
                  <a:gd name="T37" fmla="*/ 2147483647 h 687"/>
                  <a:gd name="T38" fmla="*/ 2147483647 w 613"/>
                  <a:gd name="T39" fmla="*/ 2147483647 h 687"/>
                  <a:gd name="T40" fmla="*/ 2147483647 w 613"/>
                  <a:gd name="T41" fmla="*/ 2147483647 h 687"/>
                  <a:gd name="T42" fmla="*/ 2147483647 w 613"/>
                  <a:gd name="T43" fmla="*/ 2147483647 h 687"/>
                  <a:gd name="T44" fmla="*/ 2147483647 w 613"/>
                  <a:gd name="T45" fmla="*/ 2147483647 h 687"/>
                  <a:gd name="T46" fmla="*/ 2147483647 w 613"/>
                  <a:gd name="T47" fmla="*/ 2147483647 h 687"/>
                  <a:gd name="T48" fmla="*/ 2147483647 w 613"/>
                  <a:gd name="T49" fmla="*/ 2147483647 h 687"/>
                  <a:gd name="T50" fmla="*/ 2147483647 w 613"/>
                  <a:gd name="T51" fmla="*/ 2147483647 h 687"/>
                  <a:gd name="T52" fmla="*/ 2147483647 w 613"/>
                  <a:gd name="T53" fmla="*/ 2147483647 h 687"/>
                  <a:gd name="T54" fmla="*/ 2147483647 w 613"/>
                  <a:gd name="T55" fmla="*/ 2147483647 h 687"/>
                  <a:gd name="T56" fmla="*/ 2147483647 w 613"/>
                  <a:gd name="T57" fmla="*/ 2147483647 h 687"/>
                  <a:gd name="T58" fmla="*/ 2147483647 w 613"/>
                  <a:gd name="T59" fmla="*/ 2147483647 h 687"/>
                  <a:gd name="T60" fmla="*/ 2147483647 w 613"/>
                  <a:gd name="T61" fmla="*/ 2147483647 h 687"/>
                  <a:gd name="T62" fmla="*/ 2147483647 w 613"/>
                  <a:gd name="T63" fmla="*/ 2147483647 h 687"/>
                  <a:gd name="T64" fmla="*/ 2147483647 w 613"/>
                  <a:gd name="T65" fmla="*/ 2147483647 h 687"/>
                  <a:gd name="T66" fmla="*/ 2147483647 w 613"/>
                  <a:gd name="T67" fmla="*/ 2147483647 h 687"/>
                  <a:gd name="T68" fmla="*/ 2147483647 w 613"/>
                  <a:gd name="T69" fmla="*/ 2147483647 h 687"/>
                  <a:gd name="T70" fmla="*/ 2147483647 w 613"/>
                  <a:gd name="T71" fmla="*/ 2147483647 h 687"/>
                  <a:gd name="T72" fmla="*/ 2147483647 w 613"/>
                  <a:gd name="T73" fmla="*/ 2147483647 h 687"/>
                  <a:gd name="T74" fmla="*/ 2147483647 w 613"/>
                  <a:gd name="T75" fmla="*/ 2147483647 h 687"/>
                  <a:gd name="T76" fmla="*/ 2147483647 w 613"/>
                  <a:gd name="T77" fmla="*/ 2147483647 h 687"/>
                  <a:gd name="T78" fmla="*/ 2147483647 w 613"/>
                  <a:gd name="T79" fmla="*/ 2147483647 h 687"/>
                  <a:gd name="T80" fmla="*/ 2147483647 w 613"/>
                  <a:gd name="T81" fmla="*/ 2147483647 h 687"/>
                  <a:gd name="T82" fmla="*/ 2147483647 w 613"/>
                  <a:gd name="T83" fmla="*/ 2147483647 h 687"/>
                  <a:gd name="T84" fmla="*/ 2147483647 w 613"/>
                  <a:gd name="T85" fmla="*/ 2147483647 h 687"/>
                  <a:gd name="T86" fmla="*/ 2147483647 w 613"/>
                  <a:gd name="T87" fmla="*/ 2147483647 h 687"/>
                  <a:gd name="T88" fmla="*/ 2147483647 w 613"/>
                  <a:gd name="T89" fmla="*/ 2147483647 h 687"/>
                  <a:gd name="T90" fmla="*/ 2147483647 w 613"/>
                  <a:gd name="T91" fmla="*/ 2147483647 h 687"/>
                  <a:gd name="T92" fmla="*/ 2147483647 w 613"/>
                  <a:gd name="T93" fmla="*/ 2147483647 h 687"/>
                  <a:gd name="T94" fmla="*/ 2147483647 w 613"/>
                  <a:gd name="T95" fmla="*/ 2147483647 h 687"/>
                  <a:gd name="T96" fmla="*/ 2147483647 w 613"/>
                  <a:gd name="T97" fmla="*/ 2147483647 h 687"/>
                  <a:gd name="T98" fmla="*/ 2147483647 w 613"/>
                  <a:gd name="T99" fmla="*/ 2147483647 h 687"/>
                  <a:gd name="T100" fmla="*/ 2147483647 w 613"/>
                  <a:gd name="T101" fmla="*/ 2147483647 h 687"/>
                  <a:gd name="T102" fmla="*/ 2147483647 w 613"/>
                  <a:gd name="T103" fmla="*/ 2147483647 h 687"/>
                  <a:gd name="T104" fmla="*/ 2147483647 w 613"/>
                  <a:gd name="T105" fmla="*/ 2147483647 h 687"/>
                  <a:gd name="T106" fmla="*/ 2147483647 w 613"/>
                  <a:gd name="T107" fmla="*/ 2147483647 h 687"/>
                  <a:gd name="T108" fmla="*/ 2147483647 w 613"/>
                  <a:gd name="T109" fmla="*/ 2147483647 h 687"/>
                  <a:gd name="T110" fmla="*/ 2147483647 w 613"/>
                  <a:gd name="T111" fmla="*/ 2147483647 h 687"/>
                  <a:gd name="T112" fmla="*/ 2147483647 w 613"/>
                  <a:gd name="T113" fmla="*/ 2147483647 h 687"/>
                  <a:gd name="T114" fmla="*/ 2147483647 w 613"/>
                  <a:gd name="T115" fmla="*/ 2147483647 h 687"/>
                  <a:gd name="T116" fmla="*/ 2147483647 w 613"/>
                  <a:gd name="T117" fmla="*/ 2147483647 h 687"/>
                  <a:gd name="T118" fmla="*/ 2147483647 w 613"/>
                  <a:gd name="T119" fmla="*/ 2147483647 h 68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13"/>
                  <a:gd name="T181" fmla="*/ 0 h 687"/>
                  <a:gd name="T182" fmla="*/ 613 w 613"/>
                  <a:gd name="T183" fmla="*/ 687 h 68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13" h="687">
                    <a:moveTo>
                      <a:pt x="533" y="0"/>
                    </a:moveTo>
                    <a:lnTo>
                      <a:pt x="544" y="3"/>
                    </a:lnTo>
                    <a:lnTo>
                      <a:pt x="545" y="6"/>
                    </a:lnTo>
                    <a:lnTo>
                      <a:pt x="547" y="9"/>
                    </a:lnTo>
                    <a:lnTo>
                      <a:pt x="547" y="12"/>
                    </a:lnTo>
                    <a:lnTo>
                      <a:pt x="547" y="16"/>
                    </a:lnTo>
                    <a:lnTo>
                      <a:pt x="547" y="19"/>
                    </a:lnTo>
                    <a:lnTo>
                      <a:pt x="547" y="22"/>
                    </a:lnTo>
                    <a:lnTo>
                      <a:pt x="546" y="25"/>
                    </a:lnTo>
                    <a:lnTo>
                      <a:pt x="545" y="28"/>
                    </a:lnTo>
                    <a:lnTo>
                      <a:pt x="545" y="29"/>
                    </a:lnTo>
                    <a:lnTo>
                      <a:pt x="544" y="30"/>
                    </a:lnTo>
                    <a:lnTo>
                      <a:pt x="543" y="31"/>
                    </a:lnTo>
                    <a:lnTo>
                      <a:pt x="543" y="33"/>
                    </a:lnTo>
                    <a:lnTo>
                      <a:pt x="542" y="37"/>
                    </a:lnTo>
                    <a:lnTo>
                      <a:pt x="541" y="40"/>
                    </a:lnTo>
                    <a:lnTo>
                      <a:pt x="540" y="44"/>
                    </a:lnTo>
                    <a:lnTo>
                      <a:pt x="539" y="47"/>
                    </a:lnTo>
                    <a:lnTo>
                      <a:pt x="538" y="50"/>
                    </a:lnTo>
                    <a:lnTo>
                      <a:pt x="538" y="54"/>
                    </a:lnTo>
                    <a:lnTo>
                      <a:pt x="538" y="57"/>
                    </a:lnTo>
                    <a:lnTo>
                      <a:pt x="538" y="61"/>
                    </a:lnTo>
                    <a:lnTo>
                      <a:pt x="559" y="91"/>
                    </a:lnTo>
                    <a:lnTo>
                      <a:pt x="560" y="94"/>
                    </a:lnTo>
                    <a:lnTo>
                      <a:pt x="560" y="96"/>
                    </a:lnTo>
                    <a:lnTo>
                      <a:pt x="560" y="99"/>
                    </a:lnTo>
                    <a:lnTo>
                      <a:pt x="560" y="101"/>
                    </a:lnTo>
                    <a:lnTo>
                      <a:pt x="560" y="104"/>
                    </a:lnTo>
                    <a:lnTo>
                      <a:pt x="559" y="107"/>
                    </a:lnTo>
                    <a:lnTo>
                      <a:pt x="559" y="110"/>
                    </a:lnTo>
                    <a:lnTo>
                      <a:pt x="559" y="113"/>
                    </a:lnTo>
                    <a:lnTo>
                      <a:pt x="557" y="121"/>
                    </a:lnTo>
                    <a:lnTo>
                      <a:pt x="554" y="130"/>
                    </a:lnTo>
                    <a:lnTo>
                      <a:pt x="553" y="138"/>
                    </a:lnTo>
                    <a:lnTo>
                      <a:pt x="553" y="147"/>
                    </a:lnTo>
                    <a:lnTo>
                      <a:pt x="553" y="155"/>
                    </a:lnTo>
                    <a:lnTo>
                      <a:pt x="553" y="163"/>
                    </a:lnTo>
                    <a:lnTo>
                      <a:pt x="556" y="171"/>
                    </a:lnTo>
                    <a:lnTo>
                      <a:pt x="559" y="178"/>
                    </a:lnTo>
                    <a:lnTo>
                      <a:pt x="562" y="184"/>
                    </a:lnTo>
                    <a:lnTo>
                      <a:pt x="566" y="190"/>
                    </a:lnTo>
                    <a:lnTo>
                      <a:pt x="570" y="197"/>
                    </a:lnTo>
                    <a:lnTo>
                      <a:pt x="574" y="202"/>
                    </a:lnTo>
                    <a:lnTo>
                      <a:pt x="578" y="208"/>
                    </a:lnTo>
                    <a:lnTo>
                      <a:pt x="582" y="214"/>
                    </a:lnTo>
                    <a:lnTo>
                      <a:pt x="586" y="220"/>
                    </a:lnTo>
                    <a:lnTo>
                      <a:pt x="590" y="227"/>
                    </a:lnTo>
                    <a:lnTo>
                      <a:pt x="593" y="232"/>
                    </a:lnTo>
                    <a:lnTo>
                      <a:pt x="596" y="238"/>
                    </a:lnTo>
                    <a:lnTo>
                      <a:pt x="599" y="245"/>
                    </a:lnTo>
                    <a:lnTo>
                      <a:pt x="601" y="251"/>
                    </a:lnTo>
                    <a:lnTo>
                      <a:pt x="603" y="258"/>
                    </a:lnTo>
                    <a:lnTo>
                      <a:pt x="604" y="265"/>
                    </a:lnTo>
                    <a:lnTo>
                      <a:pt x="605" y="272"/>
                    </a:lnTo>
                    <a:lnTo>
                      <a:pt x="605" y="280"/>
                    </a:lnTo>
                    <a:lnTo>
                      <a:pt x="606" y="283"/>
                    </a:lnTo>
                    <a:lnTo>
                      <a:pt x="608" y="286"/>
                    </a:lnTo>
                    <a:lnTo>
                      <a:pt x="609" y="288"/>
                    </a:lnTo>
                    <a:lnTo>
                      <a:pt x="610" y="290"/>
                    </a:lnTo>
                    <a:lnTo>
                      <a:pt x="611" y="293"/>
                    </a:lnTo>
                    <a:lnTo>
                      <a:pt x="611" y="296"/>
                    </a:lnTo>
                    <a:lnTo>
                      <a:pt x="612" y="299"/>
                    </a:lnTo>
                    <a:lnTo>
                      <a:pt x="611" y="302"/>
                    </a:lnTo>
                    <a:lnTo>
                      <a:pt x="611" y="303"/>
                    </a:lnTo>
                    <a:lnTo>
                      <a:pt x="610" y="303"/>
                    </a:lnTo>
                    <a:lnTo>
                      <a:pt x="610" y="304"/>
                    </a:lnTo>
                    <a:lnTo>
                      <a:pt x="609" y="304"/>
                    </a:lnTo>
                    <a:lnTo>
                      <a:pt x="610" y="305"/>
                    </a:lnTo>
                    <a:lnTo>
                      <a:pt x="610" y="306"/>
                    </a:lnTo>
                    <a:lnTo>
                      <a:pt x="609" y="309"/>
                    </a:lnTo>
                    <a:lnTo>
                      <a:pt x="608" y="312"/>
                    </a:lnTo>
                    <a:lnTo>
                      <a:pt x="607" y="315"/>
                    </a:lnTo>
                    <a:lnTo>
                      <a:pt x="606" y="318"/>
                    </a:lnTo>
                    <a:lnTo>
                      <a:pt x="605" y="317"/>
                    </a:lnTo>
                    <a:lnTo>
                      <a:pt x="605" y="316"/>
                    </a:lnTo>
                    <a:lnTo>
                      <a:pt x="605" y="314"/>
                    </a:lnTo>
                    <a:lnTo>
                      <a:pt x="605" y="313"/>
                    </a:lnTo>
                    <a:lnTo>
                      <a:pt x="605" y="312"/>
                    </a:lnTo>
                    <a:lnTo>
                      <a:pt x="604" y="311"/>
                    </a:lnTo>
                    <a:lnTo>
                      <a:pt x="603" y="312"/>
                    </a:lnTo>
                    <a:lnTo>
                      <a:pt x="599" y="329"/>
                    </a:lnTo>
                    <a:lnTo>
                      <a:pt x="592" y="334"/>
                    </a:lnTo>
                    <a:lnTo>
                      <a:pt x="585" y="338"/>
                    </a:lnTo>
                    <a:lnTo>
                      <a:pt x="576" y="341"/>
                    </a:lnTo>
                    <a:lnTo>
                      <a:pt x="568" y="343"/>
                    </a:lnTo>
                    <a:lnTo>
                      <a:pt x="560" y="346"/>
                    </a:lnTo>
                    <a:lnTo>
                      <a:pt x="551" y="349"/>
                    </a:lnTo>
                    <a:lnTo>
                      <a:pt x="542" y="352"/>
                    </a:lnTo>
                    <a:lnTo>
                      <a:pt x="533" y="355"/>
                    </a:lnTo>
                    <a:lnTo>
                      <a:pt x="525" y="357"/>
                    </a:lnTo>
                    <a:lnTo>
                      <a:pt x="517" y="358"/>
                    </a:lnTo>
                    <a:lnTo>
                      <a:pt x="509" y="361"/>
                    </a:lnTo>
                    <a:lnTo>
                      <a:pt x="501" y="363"/>
                    </a:lnTo>
                    <a:lnTo>
                      <a:pt x="494" y="367"/>
                    </a:lnTo>
                    <a:lnTo>
                      <a:pt x="487" y="371"/>
                    </a:lnTo>
                    <a:lnTo>
                      <a:pt x="482" y="376"/>
                    </a:lnTo>
                    <a:lnTo>
                      <a:pt x="477" y="382"/>
                    </a:lnTo>
                    <a:lnTo>
                      <a:pt x="475" y="387"/>
                    </a:lnTo>
                    <a:lnTo>
                      <a:pt x="472" y="391"/>
                    </a:lnTo>
                    <a:lnTo>
                      <a:pt x="468" y="394"/>
                    </a:lnTo>
                    <a:lnTo>
                      <a:pt x="465" y="398"/>
                    </a:lnTo>
                    <a:lnTo>
                      <a:pt x="462" y="400"/>
                    </a:lnTo>
                    <a:lnTo>
                      <a:pt x="459" y="404"/>
                    </a:lnTo>
                    <a:lnTo>
                      <a:pt x="457" y="408"/>
                    </a:lnTo>
                    <a:lnTo>
                      <a:pt x="455" y="412"/>
                    </a:lnTo>
                    <a:lnTo>
                      <a:pt x="449" y="418"/>
                    </a:lnTo>
                    <a:lnTo>
                      <a:pt x="443" y="422"/>
                    </a:lnTo>
                    <a:lnTo>
                      <a:pt x="436" y="424"/>
                    </a:lnTo>
                    <a:lnTo>
                      <a:pt x="429" y="426"/>
                    </a:lnTo>
                    <a:lnTo>
                      <a:pt x="422" y="428"/>
                    </a:lnTo>
                    <a:lnTo>
                      <a:pt x="415" y="429"/>
                    </a:lnTo>
                    <a:lnTo>
                      <a:pt x="408" y="432"/>
                    </a:lnTo>
                    <a:lnTo>
                      <a:pt x="403" y="437"/>
                    </a:lnTo>
                    <a:lnTo>
                      <a:pt x="398" y="443"/>
                    </a:lnTo>
                    <a:lnTo>
                      <a:pt x="395" y="450"/>
                    </a:lnTo>
                    <a:lnTo>
                      <a:pt x="393" y="458"/>
                    </a:lnTo>
                    <a:lnTo>
                      <a:pt x="391" y="466"/>
                    </a:lnTo>
                    <a:lnTo>
                      <a:pt x="388" y="474"/>
                    </a:lnTo>
                    <a:lnTo>
                      <a:pt x="387" y="481"/>
                    </a:lnTo>
                    <a:lnTo>
                      <a:pt x="383" y="489"/>
                    </a:lnTo>
                    <a:lnTo>
                      <a:pt x="379" y="495"/>
                    </a:lnTo>
                    <a:lnTo>
                      <a:pt x="376" y="506"/>
                    </a:lnTo>
                    <a:lnTo>
                      <a:pt x="371" y="515"/>
                    </a:lnTo>
                    <a:lnTo>
                      <a:pt x="364" y="522"/>
                    </a:lnTo>
                    <a:lnTo>
                      <a:pt x="357" y="529"/>
                    </a:lnTo>
                    <a:lnTo>
                      <a:pt x="350" y="536"/>
                    </a:lnTo>
                    <a:lnTo>
                      <a:pt x="342" y="543"/>
                    </a:lnTo>
                    <a:lnTo>
                      <a:pt x="334" y="550"/>
                    </a:lnTo>
                    <a:lnTo>
                      <a:pt x="328" y="558"/>
                    </a:lnTo>
                    <a:lnTo>
                      <a:pt x="323" y="563"/>
                    </a:lnTo>
                    <a:lnTo>
                      <a:pt x="318" y="569"/>
                    </a:lnTo>
                    <a:lnTo>
                      <a:pt x="312" y="574"/>
                    </a:lnTo>
                    <a:lnTo>
                      <a:pt x="307" y="579"/>
                    </a:lnTo>
                    <a:lnTo>
                      <a:pt x="300" y="583"/>
                    </a:lnTo>
                    <a:lnTo>
                      <a:pt x="293" y="587"/>
                    </a:lnTo>
                    <a:lnTo>
                      <a:pt x="285" y="590"/>
                    </a:lnTo>
                    <a:lnTo>
                      <a:pt x="277" y="592"/>
                    </a:lnTo>
                    <a:lnTo>
                      <a:pt x="263" y="595"/>
                    </a:lnTo>
                    <a:lnTo>
                      <a:pt x="254" y="600"/>
                    </a:lnTo>
                    <a:lnTo>
                      <a:pt x="247" y="608"/>
                    </a:lnTo>
                    <a:lnTo>
                      <a:pt x="241" y="617"/>
                    </a:lnTo>
                    <a:lnTo>
                      <a:pt x="235" y="627"/>
                    </a:lnTo>
                    <a:lnTo>
                      <a:pt x="228" y="634"/>
                    </a:lnTo>
                    <a:lnTo>
                      <a:pt x="220" y="642"/>
                    </a:lnTo>
                    <a:lnTo>
                      <a:pt x="209" y="646"/>
                    </a:lnTo>
                    <a:lnTo>
                      <a:pt x="204" y="646"/>
                    </a:lnTo>
                    <a:lnTo>
                      <a:pt x="198" y="646"/>
                    </a:lnTo>
                    <a:lnTo>
                      <a:pt x="193" y="646"/>
                    </a:lnTo>
                    <a:lnTo>
                      <a:pt x="188" y="647"/>
                    </a:lnTo>
                    <a:lnTo>
                      <a:pt x="183" y="648"/>
                    </a:lnTo>
                    <a:lnTo>
                      <a:pt x="179" y="649"/>
                    </a:lnTo>
                    <a:lnTo>
                      <a:pt x="175" y="652"/>
                    </a:lnTo>
                    <a:lnTo>
                      <a:pt x="171" y="655"/>
                    </a:lnTo>
                    <a:lnTo>
                      <a:pt x="168" y="659"/>
                    </a:lnTo>
                    <a:lnTo>
                      <a:pt x="166" y="664"/>
                    </a:lnTo>
                    <a:lnTo>
                      <a:pt x="163" y="668"/>
                    </a:lnTo>
                    <a:lnTo>
                      <a:pt x="161" y="672"/>
                    </a:lnTo>
                    <a:lnTo>
                      <a:pt x="158" y="677"/>
                    </a:lnTo>
                    <a:lnTo>
                      <a:pt x="156" y="680"/>
                    </a:lnTo>
                    <a:lnTo>
                      <a:pt x="153" y="683"/>
                    </a:lnTo>
                    <a:lnTo>
                      <a:pt x="148" y="684"/>
                    </a:lnTo>
                    <a:lnTo>
                      <a:pt x="142" y="685"/>
                    </a:lnTo>
                    <a:lnTo>
                      <a:pt x="136" y="686"/>
                    </a:lnTo>
                    <a:lnTo>
                      <a:pt x="129" y="685"/>
                    </a:lnTo>
                    <a:lnTo>
                      <a:pt x="123" y="684"/>
                    </a:lnTo>
                    <a:lnTo>
                      <a:pt x="118" y="683"/>
                    </a:lnTo>
                    <a:lnTo>
                      <a:pt x="111" y="683"/>
                    </a:lnTo>
                    <a:lnTo>
                      <a:pt x="105" y="683"/>
                    </a:lnTo>
                    <a:lnTo>
                      <a:pt x="100" y="685"/>
                    </a:lnTo>
                    <a:lnTo>
                      <a:pt x="95" y="680"/>
                    </a:lnTo>
                    <a:lnTo>
                      <a:pt x="91" y="676"/>
                    </a:lnTo>
                    <a:lnTo>
                      <a:pt x="88" y="671"/>
                    </a:lnTo>
                    <a:lnTo>
                      <a:pt x="86" y="666"/>
                    </a:lnTo>
                    <a:lnTo>
                      <a:pt x="84" y="660"/>
                    </a:lnTo>
                    <a:lnTo>
                      <a:pt x="82" y="655"/>
                    </a:lnTo>
                    <a:lnTo>
                      <a:pt x="80" y="648"/>
                    </a:lnTo>
                    <a:lnTo>
                      <a:pt x="79" y="641"/>
                    </a:lnTo>
                    <a:lnTo>
                      <a:pt x="79" y="637"/>
                    </a:lnTo>
                    <a:lnTo>
                      <a:pt x="78" y="633"/>
                    </a:lnTo>
                    <a:lnTo>
                      <a:pt x="78" y="629"/>
                    </a:lnTo>
                    <a:lnTo>
                      <a:pt x="77" y="626"/>
                    </a:lnTo>
                    <a:lnTo>
                      <a:pt x="75" y="623"/>
                    </a:lnTo>
                    <a:lnTo>
                      <a:pt x="74" y="619"/>
                    </a:lnTo>
                    <a:lnTo>
                      <a:pt x="73" y="616"/>
                    </a:lnTo>
                    <a:lnTo>
                      <a:pt x="71" y="612"/>
                    </a:lnTo>
                    <a:lnTo>
                      <a:pt x="68" y="606"/>
                    </a:lnTo>
                    <a:lnTo>
                      <a:pt x="65" y="601"/>
                    </a:lnTo>
                    <a:lnTo>
                      <a:pt x="62" y="595"/>
                    </a:lnTo>
                    <a:lnTo>
                      <a:pt x="59" y="590"/>
                    </a:lnTo>
                    <a:lnTo>
                      <a:pt x="55" y="585"/>
                    </a:lnTo>
                    <a:lnTo>
                      <a:pt x="51" y="581"/>
                    </a:lnTo>
                    <a:lnTo>
                      <a:pt x="47" y="577"/>
                    </a:lnTo>
                    <a:lnTo>
                      <a:pt x="41" y="574"/>
                    </a:lnTo>
                    <a:lnTo>
                      <a:pt x="28" y="571"/>
                    </a:lnTo>
                    <a:lnTo>
                      <a:pt x="26" y="566"/>
                    </a:lnTo>
                    <a:lnTo>
                      <a:pt x="24" y="562"/>
                    </a:lnTo>
                    <a:lnTo>
                      <a:pt x="21" y="558"/>
                    </a:lnTo>
                    <a:lnTo>
                      <a:pt x="17" y="554"/>
                    </a:lnTo>
                    <a:lnTo>
                      <a:pt x="13" y="551"/>
                    </a:lnTo>
                    <a:lnTo>
                      <a:pt x="9" y="547"/>
                    </a:lnTo>
                    <a:lnTo>
                      <a:pt x="5" y="543"/>
                    </a:lnTo>
                    <a:lnTo>
                      <a:pt x="2" y="539"/>
                    </a:lnTo>
                    <a:lnTo>
                      <a:pt x="0" y="536"/>
                    </a:lnTo>
                    <a:lnTo>
                      <a:pt x="0" y="533"/>
                    </a:lnTo>
                    <a:lnTo>
                      <a:pt x="1" y="530"/>
                    </a:lnTo>
                    <a:lnTo>
                      <a:pt x="3" y="528"/>
                    </a:lnTo>
                    <a:lnTo>
                      <a:pt x="9" y="525"/>
                    </a:lnTo>
                    <a:lnTo>
                      <a:pt x="16" y="524"/>
                    </a:lnTo>
                    <a:lnTo>
                      <a:pt x="23" y="524"/>
                    </a:lnTo>
                    <a:lnTo>
                      <a:pt x="30" y="525"/>
                    </a:lnTo>
                    <a:lnTo>
                      <a:pt x="36" y="526"/>
                    </a:lnTo>
                    <a:lnTo>
                      <a:pt x="43" y="526"/>
                    </a:lnTo>
                    <a:lnTo>
                      <a:pt x="50" y="524"/>
                    </a:lnTo>
                    <a:lnTo>
                      <a:pt x="55" y="519"/>
                    </a:lnTo>
                    <a:lnTo>
                      <a:pt x="59" y="514"/>
                    </a:lnTo>
                    <a:lnTo>
                      <a:pt x="64" y="508"/>
                    </a:lnTo>
                    <a:lnTo>
                      <a:pt x="69" y="502"/>
                    </a:lnTo>
                    <a:lnTo>
                      <a:pt x="73" y="496"/>
                    </a:lnTo>
                    <a:lnTo>
                      <a:pt x="78" y="490"/>
                    </a:lnTo>
                    <a:lnTo>
                      <a:pt x="82" y="484"/>
                    </a:lnTo>
                    <a:lnTo>
                      <a:pt x="86" y="477"/>
                    </a:lnTo>
                    <a:lnTo>
                      <a:pt x="89" y="469"/>
                    </a:lnTo>
                    <a:lnTo>
                      <a:pt x="88" y="467"/>
                    </a:lnTo>
                    <a:lnTo>
                      <a:pt x="87" y="463"/>
                    </a:lnTo>
                    <a:lnTo>
                      <a:pt x="86" y="460"/>
                    </a:lnTo>
                    <a:lnTo>
                      <a:pt x="86" y="457"/>
                    </a:lnTo>
                    <a:lnTo>
                      <a:pt x="86" y="454"/>
                    </a:lnTo>
                    <a:lnTo>
                      <a:pt x="86" y="450"/>
                    </a:lnTo>
                    <a:lnTo>
                      <a:pt x="88" y="448"/>
                    </a:lnTo>
                    <a:lnTo>
                      <a:pt x="89" y="445"/>
                    </a:lnTo>
                    <a:lnTo>
                      <a:pt x="94" y="441"/>
                    </a:lnTo>
                    <a:lnTo>
                      <a:pt x="99" y="438"/>
                    </a:lnTo>
                    <a:lnTo>
                      <a:pt x="104" y="435"/>
                    </a:lnTo>
                    <a:lnTo>
                      <a:pt x="110" y="432"/>
                    </a:lnTo>
                    <a:lnTo>
                      <a:pt x="115" y="430"/>
                    </a:lnTo>
                    <a:lnTo>
                      <a:pt x="120" y="427"/>
                    </a:lnTo>
                    <a:lnTo>
                      <a:pt x="126" y="424"/>
                    </a:lnTo>
                    <a:lnTo>
                      <a:pt x="130" y="421"/>
                    </a:lnTo>
                    <a:lnTo>
                      <a:pt x="142" y="415"/>
                    </a:lnTo>
                    <a:lnTo>
                      <a:pt x="152" y="408"/>
                    </a:lnTo>
                    <a:lnTo>
                      <a:pt x="161" y="400"/>
                    </a:lnTo>
                    <a:lnTo>
                      <a:pt x="170" y="391"/>
                    </a:lnTo>
                    <a:lnTo>
                      <a:pt x="178" y="381"/>
                    </a:lnTo>
                    <a:lnTo>
                      <a:pt x="186" y="370"/>
                    </a:lnTo>
                    <a:lnTo>
                      <a:pt x="192" y="358"/>
                    </a:lnTo>
                    <a:lnTo>
                      <a:pt x="198" y="347"/>
                    </a:lnTo>
                    <a:lnTo>
                      <a:pt x="204" y="343"/>
                    </a:lnTo>
                    <a:lnTo>
                      <a:pt x="208" y="338"/>
                    </a:lnTo>
                    <a:lnTo>
                      <a:pt x="213" y="333"/>
                    </a:lnTo>
                    <a:lnTo>
                      <a:pt x="216" y="328"/>
                    </a:lnTo>
                    <a:lnTo>
                      <a:pt x="219" y="322"/>
                    </a:lnTo>
                    <a:lnTo>
                      <a:pt x="222" y="316"/>
                    </a:lnTo>
                    <a:lnTo>
                      <a:pt x="224" y="311"/>
                    </a:lnTo>
                    <a:lnTo>
                      <a:pt x="226" y="304"/>
                    </a:lnTo>
                    <a:lnTo>
                      <a:pt x="243" y="294"/>
                    </a:lnTo>
                    <a:lnTo>
                      <a:pt x="251" y="289"/>
                    </a:lnTo>
                    <a:lnTo>
                      <a:pt x="279" y="240"/>
                    </a:lnTo>
                    <a:lnTo>
                      <a:pt x="288" y="235"/>
                    </a:lnTo>
                    <a:lnTo>
                      <a:pt x="296" y="229"/>
                    </a:lnTo>
                    <a:lnTo>
                      <a:pt x="305" y="224"/>
                    </a:lnTo>
                    <a:lnTo>
                      <a:pt x="313" y="217"/>
                    </a:lnTo>
                    <a:lnTo>
                      <a:pt x="321" y="210"/>
                    </a:lnTo>
                    <a:lnTo>
                      <a:pt x="330" y="203"/>
                    </a:lnTo>
                    <a:lnTo>
                      <a:pt x="338" y="196"/>
                    </a:lnTo>
                    <a:lnTo>
                      <a:pt x="347" y="189"/>
                    </a:lnTo>
                    <a:lnTo>
                      <a:pt x="355" y="181"/>
                    </a:lnTo>
                    <a:lnTo>
                      <a:pt x="362" y="173"/>
                    </a:lnTo>
                    <a:lnTo>
                      <a:pt x="370" y="166"/>
                    </a:lnTo>
                    <a:lnTo>
                      <a:pt x="378" y="159"/>
                    </a:lnTo>
                    <a:lnTo>
                      <a:pt x="386" y="151"/>
                    </a:lnTo>
                    <a:lnTo>
                      <a:pt x="393" y="142"/>
                    </a:lnTo>
                    <a:lnTo>
                      <a:pt x="401" y="135"/>
                    </a:lnTo>
                    <a:lnTo>
                      <a:pt x="408" y="127"/>
                    </a:lnTo>
                    <a:lnTo>
                      <a:pt x="412" y="119"/>
                    </a:lnTo>
                    <a:lnTo>
                      <a:pt x="417" y="112"/>
                    </a:lnTo>
                    <a:lnTo>
                      <a:pt x="422" y="106"/>
                    </a:lnTo>
                    <a:lnTo>
                      <a:pt x="428" y="100"/>
                    </a:lnTo>
                    <a:lnTo>
                      <a:pt x="435" y="95"/>
                    </a:lnTo>
                    <a:lnTo>
                      <a:pt x="442" y="90"/>
                    </a:lnTo>
                    <a:lnTo>
                      <a:pt x="449" y="85"/>
                    </a:lnTo>
                    <a:lnTo>
                      <a:pt x="456" y="81"/>
                    </a:lnTo>
                    <a:lnTo>
                      <a:pt x="462" y="77"/>
                    </a:lnTo>
                    <a:lnTo>
                      <a:pt x="469" y="73"/>
                    </a:lnTo>
                    <a:lnTo>
                      <a:pt x="476" y="68"/>
                    </a:lnTo>
                    <a:lnTo>
                      <a:pt x="483" y="64"/>
                    </a:lnTo>
                    <a:lnTo>
                      <a:pt x="489" y="59"/>
                    </a:lnTo>
                    <a:lnTo>
                      <a:pt x="495" y="54"/>
                    </a:lnTo>
                    <a:lnTo>
                      <a:pt x="501" y="48"/>
                    </a:lnTo>
                    <a:lnTo>
                      <a:pt x="505" y="41"/>
                    </a:lnTo>
                    <a:lnTo>
                      <a:pt x="506" y="37"/>
                    </a:lnTo>
                    <a:lnTo>
                      <a:pt x="508" y="33"/>
                    </a:lnTo>
                    <a:lnTo>
                      <a:pt x="509" y="29"/>
                    </a:lnTo>
                    <a:lnTo>
                      <a:pt x="511" y="26"/>
                    </a:lnTo>
                    <a:lnTo>
                      <a:pt x="512" y="22"/>
                    </a:lnTo>
                    <a:lnTo>
                      <a:pt x="514" y="18"/>
                    </a:lnTo>
                    <a:lnTo>
                      <a:pt x="515" y="15"/>
                    </a:lnTo>
                    <a:lnTo>
                      <a:pt x="516" y="11"/>
                    </a:lnTo>
                    <a:lnTo>
                      <a:pt x="518" y="10"/>
                    </a:lnTo>
                    <a:lnTo>
                      <a:pt x="520" y="8"/>
                    </a:lnTo>
                    <a:lnTo>
                      <a:pt x="522" y="7"/>
                    </a:lnTo>
                    <a:lnTo>
                      <a:pt x="523" y="5"/>
                    </a:lnTo>
                    <a:lnTo>
                      <a:pt x="53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61">
                <a:extLst>
                  <a:ext uri="{FF2B5EF4-FFF2-40B4-BE49-F238E27FC236}">
                    <a16:creationId xmlns:a16="http://schemas.microsoft.com/office/drawing/2014/main" id="{755019EC-FE46-0B45-B30F-BF4702E37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162" y="3030701"/>
                <a:ext cx="973122" cy="432963"/>
              </a:xfrm>
              <a:custGeom>
                <a:avLst/>
                <a:gdLst>
                  <a:gd name="T0" fmla="*/ 2147483647 w 699"/>
                  <a:gd name="T1" fmla="*/ 2147483647 h 311"/>
                  <a:gd name="T2" fmla="*/ 2147483647 w 699"/>
                  <a:gd name="T3" fmla="*/ 2147483647 h 311"/>
                  <a:gd name="T4" fmla="*/ 2147483647 w 699"/>
                  <a:gd name="T5" fmla="*/ 2147483647 h 311"/>
                  <a:gd name="T6" fmla="*/ 2147483647 w 699"/>
                  <a:gd name="T7" fmla="*/ 2147483647 h 311"/>
                  <a:gd name="T8" fmla="*/ 2147483647 w 699"/>
                  <a:gd name="T9" fmla="*/ 2147483647 h 311"/>
                  <a:gd name="T10" fmla="*/ 2147483647 w 699"/>
                  <a:gd name="T11" fmla="*/ 2147483647 h 311"/>
                  <a:gd name="T12" fmla="*/ 2147483647 w 699"/>
                  <a:gd name="T13" fmla="*/ 2147483647 h 311"/>
                  <a:gd name="T14" fmla="*/ 2147483647 w 699"/>
                  <a:gd name="T15" fmla="*/ 2147483647 h 311"/>
                  <a:gd name="T16" fmla="*/ 2147483647 w 699"/>
                  <a:gd name="T17" fmla="*/ 2147483647 h 311"/>
                  <a:gd name="T18" fmla="*/ 2147483647 w 699"/>
                  <a:gd name="T19" fmla="*/ 2147483647 h 311"/>
                  <a:gd name="T20" fmla="*/ 2147483647 w 699"/>
                  <a:gd name="T21" fmla="*/ 2147483647 h 311"/>
                  <a:gd name="T22" fmla="*/ 2147483647 w 699"/>
                  <a:gd name="T23" fmla="*/ 2147483647 h 311"/>
                  <a:gd name="T24" fmla="*/ 2147483647 w 699"/>
                  <a:gd name="T25" fmla="*/ 2147483647 h 311"/>
                  <a:gd name="T26" fmla="*/ 2147483647 w 699"/>
                  <a:gd name="T27" fmla="*/ 2147483647 h 311"/>
                  <a:gd name="T28" fmla="*/ 2147483647 w 699"/>
                  <a:gd name="T29" fmla="*/ 2147483647 h 311"/>
                  <a:gd name="T30" fmla="*/ 2147483647 w 699"/>
                  <a:gd name="T31" fmla="*/ 2147483647 h 311"/>
                  <a:gd name="T32" fmla="*/ 2147483647 w 699"/>
                  <a:gd name="T33" fmla="*/ 2147483647 h 311"/>
                  <a:gd name="T34" fmla="*/ 2147483647 w 699"/>
                  <a:gd name="T35" fmla="*/ 2147483647 h 311"/>
                  <a:gd name="T36" fmla="*/ 2147483647 w 699"/>
                  <a:gd name="T37" fmla="*/ 2147483647 h 311"/>
                  <a:gd name="T38" fmla="*/ 2147483647 w 699"/>
                  <a:gd name="T39" fmla="*/ 2147483647 h 311"/>
                  <a:gd name="T40" fmla="*/ 2147483647 w 699"/>
                  <a:gd name="T41" fmla="*/ 2147483647 h 311"/>
                  <a:gd name="T42" fmla="*/ 2147483647 w 699"/>
                  <a:gd name="T43" fmla="*/ 2147483647 h 311"/>
                  <a:gd name="T44" fmla="*/ 2147483647 w 699"/>
                  <a:gd name="T45" fmla="*/ 2147483647 h 311"/>
                  <a:gd name="T46" fmla="*/ 2147483647 w 699"/>
                  <a:gd name="T47" fmla="*/ 2147483647 h 311"/>
                  <a:gd name="T48" fmla="*/ 2147483647 w 699"/>
                  <a:gd name="T49" fmla="*/ 2147483647 h 311"/>
                  <a:gd name="T50" fmla="*/ 2147483647 w 699"/>
                  <a:gd name="T51" fmla="*/ 2147483647 h 311"/>
                  <a:gd name="T52" fmla="*/ 2147483647 w 699"/>
                  <a:gd name="T53" fmla="*/ 2147483647 h 311"/>
                  <a:gd name="T54" fmla="*/ 2147483647 w 699"/>
                  <a:gd name="T55" fmla="*/ 2147483647 h 311"/>
                  <a:gd name="T56" fmla="*/ 2147483647 w 699"/>
                  <a:gd name="T57" fmla="*/ 2147483647 h 311"/>
                  <a:gd name="T58" fmla="*/ 2147483647 w 699"/>
                  <a:gd name="T59" fmla="*/ 2147483647 h 311"/>
                  <a:gd name="T60" fmla="*/ 2147483647 w 699"/>
                  <a:gd name="T61" fmla="*/ 2147483647 h 311"/>
                  <a:gd name="T62" fmla="*/ 2147483647 w 699"/>
                  <a:gd name="T63" fmla="*/ 2147483647 h 311"/>
                  <a:gd name="T64" fmla="*/ 2147483647 w 699"/>
                  <a:gd name="T65" fmla="*/ 2147483647 h 311"/>
                  <a:gd name="T66" fmla="*/ 2147483647 w 699"/>
                  <a:gd name="T67" fmla="*/ 2147483647 h 311"/>
                  <a:gd name="T68" fmla="*/ 2147483647 w 699"/>
                  <a:gd name="T69" fmla="*/ 2147483647 h 311"/>
                  <a:gd name="T70" fmla="*/ 2147483647 w 699"/>
                  <a:gd name="T71" fmla="*/ 2147483647 h 311"/>
                  <a:gd name="T72" fmla="*/ 2147483647 w 699"/>
                  <a:gd name="T73" fmla="*/ 2147483647 h 311"/>
                  <a:gd name="T74" fmla="*/ 2147483647 w 699"/>
                  <a:gd name="T75" fmla="*/ 2147483647 h 311"/>
                  <a:gd name="T76" fmla="*/ 2147483647 w 699"/>
                  <a:gd name="T77" fmla="*/ 2147483647 h 311"/>
                  <a:gd name="T78" fmla="*/ 2147483647 w 699"/>
                  <a:gd name="T79" fmla="*/ 2147483647 h 311"/>
                  <a:gd name="T80" fmla="*/ 2147483647 w 699"/>
                  <a:gd name="T81" fmla="*/ 2147483647 h 311"/>
                  <a:gd name="T82" fmla="*/ 2147483647 w 699"/>
                  <a:gd name="T83" fmla="*/ 2147483647 h 311"/>
                  <a:gd name="T84" fmla="*/ 2147483647 w 699"/>
                  <a:gd name="T85" fmla="*/ 2147483647 h 311"/>
                  <a:gd name="T86" fmla="*/ 2147483647 w 699"/>
                  <a:gd name="T87" fmla="*/ 2147483647 h 311"/>
                  <a:gd name="T88" fmla="*/ 2147483647 w 699"/>
                  <a:gd name="T89" fmla="*/ 2147483647 h 311"/>
                  <a:gd name="T90" fmla="*/ 2147483647 w 699"/>
                  <a:gd name="T91" fmla="*/ 2147483647 h 311"/>
                  <a:gd name="T92" fmla="*/ 2147483647 w 699"/>
                  <a:gd name="T93" fmla="*/ 2147483647 h 311"/>
                  <a:gd name="T94" fmla="*/ 2147483647 w 699"/>
                  <a:gd name="T95" fmla="*/ 2147483647 h 311"/>
                  <a:gd name="T96" fmla="*/ 2147483647 w 699"/>
                  <a:gd name="T97" fmla="*/ 2147483647 h 311"/>
                  <a:gd name="T98" fmla="*/ 2147483647 w 699"/>
                  <a:gd name="T99" fmla="*/ 2147483647 h 311"/>
                  <a:gd name="T100" fmla="*/ 2147483647 w 699"/>
                  <a:gd name="T101" fmla="*/ 2147483647 h 311"/>
                  <a:gd name="T102" fmla="*/ 2147483647 w 699"/>
                  <a:gd name="T103" fmla="*/ 2147483647 h 311"/>
                  <a:gd name="T104" fmla="*/ 2147483647 w 699"/>
                  <a:gd name="T105" fmla="*/ 2147483647 h 311"/>
                  <a:gd name="T106" fmla="*/ 2147483647 w 699"/>
                  <a:gd name="T107" fmla="*/ 2147483647 h 311"/>
                  <a:gd name="T108" fmla="*/ 2147483647 w 699"/>
                  <a:gd name="T109" fmla="*/ 2147483647 h 311"/>
                  <a:gd name="T110" fmla="*/ 2147483647 w 699"/>
                  <a:gd name="T111" fmla="*/ 2147483647 h 311"/>
                  <a:gd name="T112" fmla="*/ 2147483647 w 699"/>
                  <a:gd name="T113" fmla="*/ 2147483647 h 311"/>
                  <a:gd name="T114" fmla="*/ 2147483647 w 699"/>
                  <a:gd name="T115" fmla="*/ 2147483647 h 3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9"/>
                  <a:gd name="T175" fmla="*/ 0 h 311"/>
                  <a:gd name="T176" fmla="*/ 699 w 699"/>
                  <a:gd name="T177" fmla="*/ 311 h 3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9" h="311">
                    <a:moveTo>
                      <a:pt x="132" y="38"/>
                    </a:moveTo>
                    <a:lnTo>
                      <a:pt x="136" y="38"/>
                    </a:lnTo>
                    <a:lnTo>
                      <a:pt x="138" y="39"/>
                    </a:lnTo>
                    <a:lnTo>
                      <a:pt x="141" y="40"/>
                    </a:lnTo>
                    <a:lnTo>
                      <a:pt x="143" y="41"/>
                    </a:lnTo>
                    <a:lnTo>
                      <a:pt x="144" y="42"/>
                    </a:lnTo>
                    <a:lnTo>
                      <a:pt x="146" y="42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54" y="36"/>
                    </a:lnTo>
                    <a:lnTo>
                      <a:pt x="156" y="29"/>
                    </a:lnTo>
                    <a:lnTo>
                      <a:pt x="159" y="23"/>
                    </a:lnTo>
                    <a:lnTo>
                      <a:pt x="161" y="17"/>
                    </a:lnTo>
                    <a:lnTo>
                      <a:pt x="163" y="11"/>
                    </a:lnTo>
                    <a:lnTo>
                      <a:pt x="165" y="6"/>
                    </a:lnTo>
                    <a:lnTo>
                      <a:pt x="169" y="2"/>
                    </a:lnTo>
                    <a:lnTo>
                      <a:pt x="175" y="0"/>
                    </a:lnTo>
                    <a:lnTo>
                      <a:pt x="180" y="1"/>
                    </a:lnTo>
                    <a:lnTo>
                      <a:pt x="188" y="6"/>
                    </a:lnTo>
                    <a:lnTo>
                      <a:pt x="196" y="14"/>
                    </a:lnTo>
                    <a:lnTo>
                      <a:pt x="204" y="24"/>
                    </a:lnTo>
                    <a:lnTo>
                      <a:pt x="212" y="34"/>
                    </a:lnTo>
                    <a:lnTo>
                      <a:pt x="219" y="44"/>
                    </a:lnTo>
                    <a:lnTo>
                      <a:pt x="225" y="52"/>
                    </a:lnTo>
                    <a:lnTo>
                      <a:pt x="228" y="56"/>
                    </a:lnTo>
                    <a:lnTo>
                      <a:pt x="225" y="57"/>
                    </a:lnTo>
                    <a:lnTo>
                      <a:pt x="222" y="58"/>
                    </a:lnTo>
                    <a:lnTo>
                      <a:pt x="220" y="59"/>
                    </a:lnTo>
                    <a:lnTo>
                      <a:pt x="217" y="60"/>
                    </a:lnTo>
                    <a:lnTo>
                      <a:pt x="215" y="62"/>
                    </a:lnTo>
                    <a:lnTo>
                      <a:pt x="213" y="63"/>
                    </a:lnTo>
                    <a:lnTo>
                      <a:pt x="212" y="66"/>
                    </a:lnTo>
                    <a:lnTo>
                      <a:pt x="210" y="68"/>
                    </a:lnTo>
                    <a:lnTo>
                      <a:pt x="209" y="76"/>
                    </a:lnTo>
                    <a:lnTo>
                      <a:pt x="208" y="82"/>
                    </a:lnTo>
                    <a:lnTo>
                      <a:pt x="208" y="89"/>
                    </a:lnTo>
                    <a:lnTo>
                      <a:pt x="209" y="97"/>
                    </a:lnTo>
                    <a:lnTo>
                      <a:pt x="211" y="104"/>
                    </a:lnTo>
                    <a:lnTo>
                      <a:pt x="214" y="110"/>
                    </a:lnTo>
                    <a:lnTo>
                      <a:pt x="217" y="116"/>
                    </a:lnTo>
                    <a:lnTo>
                      <a:pt x="221" y="121"/>
                    </a:lnTo>
                    <a:lnTo>
                      <a:pt x="225" y="125"/>
                    </a:lnTo>
                    <a:lnTo>
                      <a:pt x="231" y="128"/>
                    </a:lnTo>
                    <a:lnTo>
                      <a:pt x="235" y="130"/>
                    </a:lnTo>
                    <a:lnTo>
                      <a:pt x="241" y="133"/>
                    </a:lnTo>
                    <a:lnTo>
                      <a:pt x="246" y="134"/>
                    </a:lnTo>
                    <a:lnTo>
                      <a:pt x="252" y="136"/>
                    </a:lnTo>
                    <a:lnTo>
                      <a:pt x="258" y="138"/>
                    </a:lnTo>
                    <a:lnTo>
                      <a:pt x="264" y="140"/>
                    </a:lnTo>
                    <a:lnTo>
                      <a:pt x="267" y="144"/>
                    </a:lnTo>
                    <a:lnTo>
                      <a:pt x="270" y="148"/>
                    </a:lnTo>
                    <a:lnTo>
                      <a:pt x="271" y="153"/>
                    </a:lnTo>
                    <a:lnTo>
                      <a:pt x="273" y="158"/>
                    </a:lnTo>
                    <a:lnTo>
                      <a:pt x="275" y="163"/>
                    </a:lnTo>
                    <a:lnTo>
                      <a:pt x="276" y="168"/>
                    </a:lnTo>
                    <a:lnTo>
                      <a:pt x="279" y="173"/>
                    </a:lnTo>
                    <a:lnTo>
                      <a:pt x="281" y="177"/>
                    </a:lnTo>
                    <a:lnTo>
                      <a:pt x="285" y="181"/>
                    </a:lnTo>
                    <a:lnTo>
                      <a:pt x="289" y="181"/>
                    </a:lnTo>
                    <a:lnTo>
                      <a:pt x="292" y="183"/>
                    </a:lnTo>
                    <a:lnTo>
                      <a:pt x="297" y="184"/>
                    </a:lnTo>
                    <a:lnTo>
                      <a:pt x="301" y="184"/>
                    </a:lnTo>
                    <a:lnTo>
                      <a:pt x="306" y="183"/>
                    </a:lnTo>
                    <a:lnTo>
                      <a:pt x="310" y="182"/>
                    </a:lnTo>
                    <a:lnTo>
                      <a:pt x="315" y="181"/>
                    </a:lnTo>
                    <a:lnTo>
                      <a:pt x="321" y="177"/>
                    </a:lnTo>
                    <a:lnTo>
                      <a:pt x="328" y="173"/>
                    </a:lnTo>
                    <a:lnTo>
                      <a:pt x="334" y="170"/>
                    </a:lnTo>
                    <a:lnTo>
                      <a:pt x="341" y="169"/>
                    </a:lnTo>
                    <a:lnTo>
                      <a:pt x="348" y="168"/>
                    </a:lnTo>
                    <a:lnTo>
                      <a:pt x="356" y="168"/>
                    </a:lnTo>
                    <a:lnTo>
                      <a:pt x="363" y="168"/>
                    </a:lnTo>
                    <a:lnTo>
                      <a:pt x="371" y="169"/>
                    </a:lnTo>
                    <a:lnTo>
                      <a:pt x="378" y="169"/>
                    </a:lnTo>
                    <a:lnTo>
                      <a:pt x="387" y="170"/>
                    </a:lnTo>
                    <a:lnTo>
                      <a:pt x="394" y="171"/>
                    </a:lnTo>
                    <a:lnTo>
                      <a:pt x="402" y="171"/>
                    </a:lnTo>
                    <a:lnTo>
                      <a:pt x="408" y="170"/>
                    </a:lnTo>
                    <a:lnTo>
                      <a:pt x="415" y="169"/>
                    </a:lnTo>
                    <a:lnTo>
                      <a:pt x="423" y="167"/>
                    </a:lnTo>
                    <a:lnTo>
                      <a:pt x="430" y="163"/>
                    </a:lnTo>
                    <a:lnTo>
                      <a:pt x="436" y="158"/>
                    </a:lnTo>
                    <a:lnTo>
                      <a:pt x="442" y="154"/>
                    </a:lnTo>
                    <a:lnTo>
                      <a:pt x="449" y="151"/>
                    </a:lnTo>
                    <a:lnTo>
                      <a:pt x="456" y="149"/>
                    </a:lnTo>
                    <a:lnTo>
                      <a:pt x="463" y="147"/>
                    </a:lnTo>
                    <a:lnTo>
                      <a:pt x="471" y="146"/>
                    </a:lnTo>
                    <a:lnTo>
                      <a:pt x="478" y="145"/>
                    </a:lnTo>
                    <a:lnTo>
                      <a:pt x="486" y="144"/>
                    </a:lnTo>
                    <a:lnTo>
                      <a:pt x="488" y="142"/>
                    </a:lnTo>
                    <a:lnTo>
                      <a:pt x="491" y="141"/>
                    </a:lnTo>
                    <a:lnTo>
                      <a:pt x="494" y="139"/>
                    </a:lnTo>
                    <a:lnTo>
                      <a:pt x="497" y="136"/>
                    </a:lnTo>
                    <a:lnTo>
                      <a:pt x="501" y="133"/>
                    </a:lnTo>
                    <a:lnTo>
                      <a:pt x="506" y="131"/>
                    </a:lnTo>
                    <a:lnTo>
                      <a:pt x="511" y="129"/>
                    </a:lnTo>
                    <a:lnTo>
                      <a:pt x="515" y="129"/>
                    </a:lnTo>
                    <a:lnTo>
                      <a:pt x="521" y="128"/>
                    </a:lnTo>
                    <a:lnTo>
                      <a:pt x="524" y="127"/>
                    </a:lnTo>
                    <a:lnTo>
                      <a:pt x="530" y="126"/>
                    </a:lnTo>
                    <a:lnTo>
                      <a:pt x="535" y="126"/>
                    </a:lnTo>
                    <a:lnTo>
                      <a:pt x="540" y="126"/>
                    </a:lnTo>
                    <a:lnTo>
                      <a:pt x="545" y="126"/>
                    </a:lnTo>
                    <a:lnTo>
                      <a:pt x="550" y="125"/>
                    </a:lnTo>
                    <a:lnTo>
                      <a:pt x="555" y="125"/>
                    </a:lnTo>
                    <a:lnTo>
                      <a:pt x="560" y="124"/>
                    </a:lnTo>
                    <a:lnTo>
                      <a:pt x="565" y="123"/>
                    </a:lnTo>
                    <a:lnTo>
                      <a:pt x="570" y="122"/>
                    </a:lnTo>
                    <a:lnTo>
                      <a:pt x="575" y="120"/>
                    </a:lnTo>
                    <a:lnTo>
                      <a:pt x="583" y="114"/>
                    </a:lnTo>
                    <a:lnTo>
                      <a:pt x="591" y="110"/>
                    </a:lnTo>
                    <a:lnTo>
                      <a:pt x="601" y="107"/>
                    </a:lnTo>
                    <a:lnTo>
                      <a:pt x="610" y="106"/>
                    </a:lnTo>
                    <a:lnTo>
                      <a:pt x="620" y="105"/>
                    </a:lnTo>
                    <a:lnTo>
                      <a:pt x="629" y="104"/>
                    </a:lnTo>
                    <a:lnTo>
                      <a:pt x="638" y="101"/>
                    </a:lnTo>
                    <a:lnTo>
                      <a:pt x="646" y="97"/>
                    </a:lnTo>
                    <a:lnTo>
                      <a:pt x="697" y="117"/>
                    </a:lnTo>
                    <a:lnTo>
                      <a:pt x="698" y="118"/>
                    </a:lnTo>
                    <a:lnTo>
                      <a:pt x="697" y="119"/>
                    </a:lnTo>
                    <a:lnTo>
                      <a:pt x="698" y="120"/>
                    </a:lnTo>
                    <a:lnTo>
                      <a:pt x="694" y="123"/>
                    </a:lnTo>
                    <a:lnTo>
                      <a:pt x="690" y="127"/>
                    </a:lnTo>
                    <a:lnTo>
                      <a:pt x="687" y="130"/>
                    </a:lnTo>
                    <a:lnTo>
                      <a:pt x="684" y="133"/>
                    </a:lnTo>
                    <a:lnTo>
                      <a:pt x="681" y="138"/>
                    </a:lnTo>
                    <a:lnTo>
                      <a:pt x="678" y="142"/>
                    </a:lnTo>
                    <a:lnTo>
                      <a:pt x="675" y="146"/>
                    </a:lnTo>
                    <a:lnTo>
                      <a:pt x="672" y="150"/>
                    </a:lnTo>
                    <a:lnTo>
                      <a:pt x="669" y="154"/>
                    </a:lnTo>
                    <a:lnTo>
                      <a:pt x="666" y="158"/>
                    </a:lnTo>
                    <a:lnTo>
                      <a:pt x="663" y="161"/>
                    </a:lnTo>
                    <a:lnTo>
                      <a:pt x="659" y="163"/>
                    </a:lnTo>
                    <a:lnTo>
                      <a:pt x="655" y="166"/>
                    </a:lnTo>
                    <a:lnTo>
                      <a:pt x="651" y="167"/>
                    </a:lnTo>
                    <a:lnTo>
                      <a:pt x="646" y="169"/>
                    </a:lnTo>
                    <a:lnTo>
                      <a:pt x="642" y="171"/>
                    </a:lnTo>
                    <a:lnTo>
                      <a:pt x="640" y="171"/>
                    </a:lnTo>
                    <a:lnTo>
                      <a:pt x="639" y="170"/>
                    </a:lnTo>
                    <a:lnTo>
                      <a:pt x="638" y="170"/>
                    </a:lnTo>
                    <a:lnTo>
                      <a:pt x="636" y="169"/>
                    </a:lnTo>
                    <a:lnTo>
                      <a:pt x="634" y="165"/>
                    </a:lnTo>
                    <a:lnTo>
                      <a:pt x="632" y="162"/>
                    </a:lnTo>
                    <a:lnTo>
                      <a:pt x="630" y="159"/>
                    </a:lnTo>
                    <a:lnTo>
                      <a:pt x="628" y="155"/>
                    </a:lnTo>
                    <a:lnTo>
                      <a:pt x="626" y="152"/>
                    </a:lnTo>
                    <a:lnTo>
                      <a:pt x="622" y="150"/>
                    </a:lnTo>
                    <a:lnTo>
                      <a:pt x="618" y="148"/>
                    </a:lnTo>
                    <a:lnTo>
                      <a:pt x="614" y="147"/>
                    </a:lnTo>
                    <a:lnTo>
                      <a:pt x="608" y="147"/>
                    </a:lnTo>
                    <a:lnTo>
                      <a:pt x="602" y="148"/>
                    </a:lnTo>
                    <a:lnTo>
                      <a:pt x="597" y="150"/>
                    </a:lnTo>
                    <a:lnTo>
                      <a:pt x="591" y="152"/>
                    </a:lnTo>
                    <a:lnTo>
                      <a:pt x="587" y="155"/>
                    </a:lnTo>
                    <a:lnTo>
                      <a:pt x="582" y="160"/>
                    </a:lnTo>
                    <a:lnTo>
                      <a:pt x="578" y="164"/>
                    </a:lnTo>
                    <a:lnTo>
                      <a:pt x="574" y="169"/>
                    </a:lnTo>
                    <a:lnTo>
                      <a:pt x="572" y="172"/>
                    </a:lnTo>
                    <a:lnTo>
                      <a:pt x="570" y="175"/>
                    </a:lnTo>
                    <a:lnTo>
                      <a:pt x="568" y="179"/>
                    </a:lnTo>
                    <a:lnTo>
                      <a:pt x="566" y="181"/>
                    </a:lnTo>
                    <a:lnTo>
                      <a:pt x="559" y="185"/>
                    </a:lnTo>
                    <a:lnTo>
                      <a:pt x="551" y="189"/>
                    </a:lnTo>
                    <a:lnTo>
                      <a:pt x="543" y="192"/>
                    </a:lnTo>
                    <a:lnTo>
                      <a:pt x="535" y="195"/>
                    </a:lnTo>
                    <a:lnTo>
                      <a:pt x="527" y="198"/>
                    </a:lnTo>
                    <a:lnTo>
                      <a:pt x="520" y="202"/>
                    </a:lnTo>
                    <a:lnTo>
                      <a:pt x="513" y="207"/>
                    </a:lnTo>
                    <a:lnTo>
                      <a:pt x="508" y="213"/>
                    </a:lnTo>
                    <a:lnTo>
                      <a:pt x="502" y="215"/>
                    </a:lnTo>
                    <a:lnTo>
                      <a:pt x="497" y="217"/>
                    </a:lnTo>
                    <a:lnTo>
                      <a:pt x="491" y="219"/>
                    </a:lnTo>
                    <a:lnTo>
                      <a:pt x="486" y="221"/>
                    </a:lnTo>
                    <a:lnTo>
                      <a:pt x="481" y="223"/>
                    </a:lnTo>
                    <a:lnTo>
                      <a:pt x="475" y="224"/>
                    </a:lnTo>
                    <a:lnTo>
                      <a:pt x="469" y="225"/>
                    </a:lnTo>
                    <a:lnTo>
                      <a:pt x="463" y="223"/>
                    </a:lnTo>
                    <a:lnTo>
                      <a:pt x="460" y="220"/>
                    </a:lnTo>
                    <a:lnTo>
                      <a:pt x="457" y="218"/>
                    </a:lnTo>
                    <a:lnTo>
                      <a:pt x="453" y="215"/>
                    </a:lnTo>
                    <a:lnTo>
                      <a:pt x="449" y="212"/>
                    </a:lnTo>
                    <a:lnTo>
                      <a:pt x="445" y="211"/>
                    </a:lnTo>
                    <a:lnTo>
                      <a:pt x="440" y="209"/>
                    </a:lnTo>
                    <a:lnTo>
                      <a:pt x="434" y="209"/>
                    </a:lnTo>
                    <a:lnTo>
                      <a:pt x="429" y="209"/>
                    </a:lnTo>
                    <a:lnTo>
                      <a:pt x="425" y="211"/>
                    </a:lnTo>
                    <a:lnTo>
                      <a:pt x="421" y="212"/>
                    </a:lnTo>
                    <a:lnTo>
                      <a:pt x="417" y="214"/>
                    </a:lnTo>
                    <a:lnTo>
                      <a:pt x="414" y="215"/>
                    </a:lnTo>
                    <a:lnTo>
                      <a:pt x="410" y="216"/>
                    </a:lnTo>
                    <a:lnTo>
                      <a:pt x="407" y="216"/>
                    </a:lnTo>
                    <a:lnTo>
                      <a:pt x="404" y="217"/>
                    </a:lnTo>
                    <a:lnTo>
                      <a:pt x="399" y="218"/>
                    </a:lnTo>
                    <a:lnTo>
                      <a:pt x="395" y="218"/>
                    </a:lnTo>
                    <a:lnTo>
                      <a:pt x="391" y="218"/>
                    </a:lnTo>
                    <a:lnTo>
                      <a:pt x="386" y="217"/>
                    </a:lnTo>
                    <a:lnTo>
                      <a:pt x="382" y="216"/>
                    </a:lnTo>
                    <a:lnTo>
                      <a:pt x="378" y="216"/>
                    </a:lnTo>
                    <a:lnTo>
                      <a:pt x="374" y="216"/>
                    </a:lnTo>
                    <a:lnTo>
                      <a:pt x="370" y="217"/>
                    </a:lnTo>
                    <a:lnTo>
                      <a:pt x="367" y="219"/>
                    </a:lnTo>
                    <a:lnTo>
                      <a:pt x="363" y="224"/>
                    </a:lnTo>
                    <a:lnTo>
                      <a:pt x="359" y="228"/>
                    </a:lnTo>
                    <a:lnTo>
                      <a:pt x="355" y="232"/>
                    </a:lnTo>
                    <a:lnTo>
                      <a:pt x="351" y="236"/>
                    </a:lnTo>
                    <a:lnTo>
                      <a:pt x="347" y="240"/>
                    </a:lnTo>
                    <a:lnTo>
                      <a:pt x="344" y="245"/>
                    </a:lnTo>
                    <a:lnTo>
                      <a:pt x="340" y="249"/>
                    </a:lnTo>
                    <a:lnTo>
                      <a:pt x="337" y="253"/>
                    </a:lnTo>
                    <a:lnTo>
                      <a:pt x="335" y="256"/>
                    </a:lnTo>
                    <a:lnTo>
                      <a:pt x="332" y="258"/>
                    </a:lnTo>
                    <a:lnTo>
                      <a:pt x="328" y="262"/>
                    </a:lnTo>
                    <a:lnTo>
                      <a:pt x="326" y="265"/>
                    </a:lnTo>
                    <a:lnTo>
                      <a:pt x="323" y="268"/>
                    </a:lnTo>
                    <a:lnTo>
                      <a:pt x="321" y="272"/>
                    </a:lnTo>
                    <a:lnTo>
                      <a:pt x="320" y="276"/>
                    </a:lnTo>
                    <a:lnTo>
                      <a:pt x="320" y="280"/>
                    </a:lnTo>
                    <a:lnTo>
                      <a:pt x="322" y="282"/>
                    </a:lnTo>
                    <a:lnTo>
                      <a:pt x="323" y="284"/>
                    </a:lnTo>
                    <a:lnTo>
                      <a:pt x="324" y="285"/>
                    </a:lnTo>
                    <a:lnTo>
                      <a:pt x="326" y="287"/>
                    </a:lnTo>
                    <a:lnTo>
                      <a:pt x="342" y="297"/>
                    </a:lnTo>
                    <a:lnTo>
                      <a:pt x="342" y="298"/>
                    </a:lnTo>
                    <a:lnTo>
                      <a:pt x="342" y="299"/>
                    </a:lnTo>
                    <a:lnTo>
                      <a:pt x="342" y="300"/>
                    </a:lnTo>
                    <a:lnTo>
                      <a:pt x="341" y="303"/>
                    </a:lnTo>
                    <a:lnTo>
                      <a:pt x="338" y="304"/>
                    </a:lnTo>
                    <a:lnTo>
                      <a:pt x="337" y="306"/>
                    </a:lnTo>
                    <a:lnTo>
                      <a:pt x="334" y="307"/>
                    </a:lnTo>
                    <a:lnTo>
                      <a:pt x="331" y="308"/>
                    </a:lnTo>
                    <a:lnTo>
                      <a:pt x="328" y="309"/>
                    </a:lnTo>
                    <a:lnTo>
                      <a:pt x="326" y="309"/>
                    </a:lnTo>
                    <a:lnTo>
                      <a:pt x="323" y="310"/>
                    </a:lnTo>
                    <a:lnTo>
                      <a:pt x="317" y="308"/>
                    </a:lnTo>
                    <a:lnTo>
                      <a:pt x="311" y="306"/>
                    </a:lnTo>
                    <a:lnTo>
                      <a:pt x="305" y="304"/>
                    </a:lnTo>
                    <a:lnTo>
                      <a:pt x="299" y="303"/>
                    </a:lnTo>
                    <a:lnTo>
                      <a:pt x="293" y="302"/>
                    </a:lnTo>
                    <a:lnTo>
                      <a:pt x="289" y="301"/>
                    </a:lnTo>
                    <a:lnTo>
                      <a:pt x="283" y="299"/>
                    </a:lnTo>
                    <a:lnTo>
                      <a:pt x="277" y="298"/>
                    </a:lnTo>
                    <a:lnTo>
                      <a:pt x="272" y="295"/>
                    </a:lnTo>
                    <a:lnTo>
                      <a:pt x="267" y="293"/>
                    </a:lnTo>
                    <a:lnTo>
                      <a:pt x="262" y="290"/>
                    </a:lnTo>
                    <a:lnTo>
                      <a:pt x="257" y="288"/>
                    </a:lnTo>
                    <a:lnTo>
                      <a:pt x="252" y="286"/>
                    </a:lnTo>
                    <a:lnTo>
                      <a:pt x="248" y="284"/>
                    </a:lnTo>
                    <a:lnTo>
                      <a:pt x="243" y="283"/>
                    </a:lnTo>
                    <a:lnTo>
                      <a:pt x="239" y="281"/>
                    </a:lnTo>
                    <a:lnTo>
                      <a:pt x="234" y="279"/>
                    </a:lnTo>
                    <a:lnTo>
                      <a:pt x="230" y="278"/>
                    </a:lnTo>
                    <a:lnTo>
                      <a:pt x="224" y="276"/>
                    </a:lnTo>
                    <a:lnTo>
                      <a:pt x="220" y="275"/>
                    </a:lnTo>
                    <a:lnTo>
                      <a:pt x="214" y="273"/>
                    </a:lnTo>
                    <a:lnTo>
                      <a:pt x="209" y="272"/>
                    </a:lnTo>
                    <a:lnTo>
                      <a:pt x="203" y="270"/>
                    </a:lnTo>
                    <a:lnTo>
                      <a:pt x="196" y="268"/>
                    </a:lnTo>
                    <a:lnTo>
                      <a:pt x="192" y="267"/>
                    </a:lnTo>
                    <a:lnTo>
                      <a:pt x="189" y="266"/>
                    </a:lnTo>
                    <a:lnTo>
                      <a:pt x="186" y="265"/>
                    </a:lnTo>
                    <a:lnTo>
                      <a:pt x="183" y="262"/>
                    </a:lnTo>
                    <a:lnTo>
                      <a:pt x="178" y="247"/>
                    </a:lnTo>
                    <a:lnTo>
                      <a:pt x="173" y="236"/>
                    </a:lnTo>
                    <a:lnTo>
                      <a:pt x="167" y="229"/>
                    </a:lnTo>
                    <a:lnTo>
                      <a:pt x="161" y="224"/>
                    </a:lnTo>
                    <a:lnTo>
                      <a:pt x="155" y="220"/>
                    </a:lnTo>
                    <a:lnTo>
                      <a:pt x="150" y="219"/>
                    </a:lnTo>
                    <a:lnTo>
                      <a:pt x="145" y="218"/>
                    </a:lnTo>
                    <a:lnTo>
                      <a:pt x="141" y="217"/>
                    </a:lnTo>
                    <a:lnTo>
                      <a:pt x="136" y="217"/>
                    </a:lnTo>
                    <a:lnTo>
                      <a:pt x="130" y="217"/>
                    </a:lnTo>
                    <a:lnTo>
                      <a:pt x="125" y="218"/>
                    </a:lnTo>
                    <a:lnTo>
                      <a:pt x="118" y="219"/>
                    </a:lnTo>
                    <a:lnTo>
                      <a:pt x="111" y="220"/>
                    </a:lnTo>
                    <a:lnTo>
                      <a:pt x="104" y="221"/>
                    </a:lnTo>
                    <a:lnTo>
                      <a:pt x="97" y="223"/>
                    </a:lnTo>
                    <a:lnTo>
                      <a:pt x="89" y="226"/>
                    </a:lnTo>
                    <a:lnTo>
                      <a:pt x="83" y="228"/>
                    </a:lnTo>
                    <a:lnTo>
                      <a:pt x="76" y="230"/>
                    </a:lnTo>
                    <a:lnTo>
                      <a:pt x="70" y="233"/>
                    </a:lnTo>
                    <a:lnTo>
                      <a:pt x="65" y="235"/>
                    </a:lnTo>
                    <a:lnTo>
                      <a:pt x="61" y="237"/>
                    </a:lnTo>
                    <a:lnTo>
                      <a:pt x="58" y="240"/>
                    </a:lnTo>
                    <a:lnTo>
                      <a:pt x="57" y="242"/>
                    </a:lnTo>
                    <a:lnTo>
                      <a:pt x="56" y="245"/>
                    </a:lnTo>
                    <a:lnTo>
                      <a:pt x="53" y="247"/>
                    </a:lnTo>
                    <a:lnTo>
                      <a:pt x="51" y="250"/>
                    </a:lnTo>
                    <a:lnTo>
                      <a:pt x="50" y="253"/>
                    </a:lnTo>
                    <a:lnTo>
                      <a:pt x="50" y="256"/>
                    </a:lnTo>
                    <a:lnTo>
                      <a:pt x="50" y="258"/>
                    </a:lnTo>
                    <a:lnTo>
                      <a:pt x="49" y="260"/>
                    </a:lnTo>
                    <a:lnTo>
                      <a:pt x="48" y="262"/>
                    </a:lnTo>
                    <a:lnTo>
                      <a:pt x="46" y="263"/>
                    </a:lnTo>
                    <a:lnTo>
                      <a:pt x="40" y="263"/>
                    </a:lnTo>
                    <a:lnTo>
                      <a:pt x="36" y="262"/>
                    </a:lnTo>
                    <a:lnTo>
                      <a:pt x="31" y="262"/>
                    </a:lnTo>
                    <a:lnTo>
                      <a:pt x="27" y="260"/>
                    </a:lnTo>
                    <a:lnTo>
                      <a:pt x="22" y="259"/>
                    </a:lnTo>
                    <a:lnTo>
                      <a:pt x="18" y="258"/>
                    </a:lnTo>
                    <a:lnTo>
                      <a:pt x="13" y="256"/>
                    </a:lnTo>
                    <a:lnTo>
                      <a:pt x="8" y="256"/>
                    </a:lnTo>
                    <a:lnTo>
                      <a:pt x="6" y="254"/>
                    </a:lnTo>
                    <a:lnTo>
                      <a:pt x="4" y="251"/>
                    </a:lnTo>
                    <a:lnTo>
                      <a:pt x="3" y="248"/>
                    </a:lnTo>
                    <a:lnTo>
                      <a:pt x="2" y="246"/>
                    </a:lnTo>
                    <a:lnTo>
                      <a:pt x="1" y="243"/>
                    </a:lnTo>
                    <a:lnTo>
                      <a:pt x="0" y="239"/>
                    </a:lnTo>
                    <a:lnTo>
                      <a:pt x="0" y="237"/>
                    </a:lnTo>
                    <a:lnTo>
                      <a:pt x="0" y="233"/>
                    </a:lnTo>
                    <a:lnTo>
                      <a:pt x="8" y="226"/>
                    </a:lnTo>
                    <a:lnTo>
                      <a:pt x="13" y="217"/>
                    </a:lnTo>
                    <a:lnTo>
                      <a:pt x="18" y="207"/>
                    </a:lnTo>
                    <a:lnTo>
                      <a:pt x="21" y="198"/>
                    </a:lnTo>
                    <a:lnTo>
                      <a:pt x="23" y="190"/>
                    </a:lnTo>
                    <a:lnTo>
                      <a:pt x="25" y="183"/>
                    </a:lnTo>
                    <a:lnTo>
                      <a:pt x="27" y="179"/>
                    </a:lnTo>
                    <a:lnTo>
                      <a:pt x="29" y="176"/>
                    </a:lnTo>
                    <a:lnTo>
                      <a:pt x="42" y="169"/>
                    </a:lnTo>
                    <a:lnTo>
                      <a:pt x="51" y="163"/>
                    </a:lnTo>
                    <a:lnTo>
                      <a:pt x="58" y="159"/>
                    </a:lnTo>
                    <a:lnTo>
                      <a:pt x="61" y="155"/>
                    </a:lnTo>
                    <a:lnTo>
                      <a:pt x="64" y="150"/>
                    </a:lnTo>
                    <a:lnTo>
                      <a:pt x="65" y="145"/>
                    </a:lnTo>
                    <a:lnTo>
                      <a:pt x="65" y="138"/>
                    </a:lnTo>
                    <a:lnTo>
                      <a:pt x="66" y="130"/>
                    </a:lnTo>
                    <a:lnTo>
                      <a:pt x="68" y="126"/>
                    </a:lnTo>
                    <a:lnTo>
                      <a:pt x="72" y="123"/>
                    </a:lnTo>
                    <a:lnTo>
                      <a:pt x="75" y="121"/>
                    </a:lnTo>
                    <a:lnTo>
                      <a:pt x="77" y="120"/>
                    </a:lnTo>
                    <a:lnTo>
                      <a:pt x="79" y="118"/>
                    </a:lnTo>
                    <a:lnTo>
                      <a:pt x="80" y="114"/>
                    </a:lnTo>
                    <a:lnTo>
                      <a:pt x="78" y="109"/>
                    </a:lnTo>
                    <a:lnTo>
                      <a:pt x="74" y="100"/>
                    </a:lnTo>
                    <a:lnTo>
                      <a:pt x="67" y="92"/>
                    </a:lnTo>
                    <a:lnTo>
                      <a:pt x="64" y="83"/>
                    </a:lnTo>
                    <a:lnTo>
                      <a:pt x="62" y="75"/>
                    </a:lnTo>
                    <a:lnTo>
                      <a:pt x="62" y="66"/>
                    </a:lnTo>
                    <a:lnTo>
                      <a:pt x="63" y="58"/>
                    </a:lnTo>
                    <a:lnTo>
                      <a:pt x="66" y="51"/>
                    </a:lnTo>
                    <a:lnTo>
                      <a:pt x="68" y="44"/>
                    </a:lnTo>
                    <a:lnTo>
                      <a:pt x="70" y="39"/>
                    </a:lnTo>
                    <a:lnTo>
                      <a:pt x="74" y="36"/>
                    </a:lnTo>
                    <a:lnTo>
                      <a:pt x="81" y="33"/>
                    </a:lnTo>
                    <a:lnTo>
                      <a:pt x="91" y="32"/>
                    </a:lnTo>
                    <a:lnTo>
                      <a:pt x="103" y="31"/>
                    </a:lnTo>
                    <a:lnTo>
                      <a:pt x="114" y="31"/>
                    </a:lnTo>
                    <a:lnTo>
                      <a:pt x="124" y="33"/>
                    </a:lnTo>
                    <a:lnTo>
                      <a:pt x="130" y="35"/>
                    </a:lnTo>
                    <a:lnTo>
                      <a:pt x="132" y="38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80">
                <a:extLst>
                  <a:ext uri="{FF2B5EF4-FFF2-40B4-BE49-F238E27FC236}">
                    <a16:creationId xmlns:a16="http://schemas.microsoft.com/office/drawing/2014/main" id="{47E21584-9E3F-D943-B3AC-F293D9A37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850" y="2733473"/>
                <a:ext cx="522062" cy="416257"/>
              </a:xfrm>
              <a:custGeom>
                <a:avLst/>
                <a:gdLst>
                  <a:gd name="T0" fmla="*/ 2147483647 w 374"/>
                  <a:gd name="T1" fmla="*/ 2147483647 h 299"/>
                  <a:gd name="T2" fmla="*/ 2147483647 w 374"/>
                  <a:gd name="T3" fmla="*/ 2147483647 h 299"/>
                  <a:gd name="T4" fmla="*/ 2147483647 w 374"/>
                  <a:gd name="T5" fmla="*/ 2147483647 h 299"/>
                  <a:gd name="T6" fmla="*/ 2147483647 w 374"/>
                  <a:gd name="T7" fmla="*/ 2147483647 h 299"/>
                  <a:gd name="T8" fmla="*/ 2147483647 w 374"/>
                  <a:gd name="T9" fmla="*/ 2147483647 h 299"/>
                  <a:gd name="T10" fmla="*/ 2147483647 w 374"/>
                  <a:gd name="T11" fmla="*/ 2147483647 h 299"/>
                  <a:gd name="T12" fmla="*/ 2147483647 w 374"/>
                  <a:gd name="T13" fmla="*/ 2147483647 h 299"/>
                  <a:gd name="T14" fmla="*/ 2147483647 w 374"/>
                  <a:gd name="T15" fmla="*/ 2147483647 h 299"/>
                  <a:gd name="T16" fmla="*/ 2147483647 w 374"/>
                  <a:gd name="T17" fmla="*/ 2147483647 h 299"/>
                  <a:gd name="T18" fmla="*/ 2147483647 w 374"/>
                  <a:gd name="T19" fmla="*/ 2147483647 h 299"/>
                  <a:gd name="T20" fmla="*/ 2147483647 w 374"/>
                  <a:gd name="T21" fmla="*/ 2147483647 h 299"/>
                  <a:gd name="T22" fmla="*/ 2147483647 w 374"/>
                  <a:gd name="T23" fmla="*/ 2147483647 h 299"/>
                  <a:gd name="T24" fmla="*/ 2147483647 w 374"/>
                  <a:gd name="T25" fmla="*/ 2147483647 h 299"/>
                  <a:gd name="T26" fmla="*/ 2147483647 w 374"/>
                  <a:gd name="T27" fmla="*/ 2147483647 h 299"/>
                  <a:gd name="T28" fmla="*/ 2147483647 w 374"/>
                  <a:gd name="T29" fmla="*/ 2147483647 h 299"/>
                  <a:gd name="T30" fmla="*/ 2147483647 w 374"/>
                  <a:gd name="T31" fmla="*/ 2147483647 h 299"/>
                  <a:gd name="T32" fmla="*/ 2147483647 w 374"/>
                  <a:gd name="T33" fmla="*/ 2147483647 h 299"/>
                  <a:gd name="T34" fmla="*/ 2147483647 w 374"/>
                  <a:gd name="T35" fmla="*/ 2147483647 h 299"/>
                  <a:gd name="T36" fmla="*/ 2147483647 w 374"/>
                  <a:gd name="T37" fmla="*/ 2147483647 h 299"/>
                  <a:gd name="T38" fmla="*/ 2147483647 w 374"/>
                  <a:gd name="T39" fmla="*/ 2147483647 h 299"/>
                  <a:gd name="T40" fmla="*/ 2147483647 w 374"/>
                  <a:gd name="T41" fmla="*/ 2147483647 h 299"/>
                  <a:gd name="T42" fmla="*/ 2147483647 w 374"/>
                  <a:gd name="T43" fmla="*/ 2147483647 h 299"/>
                  <a:gd name="T44" fmla="*/ 2147483647 w 374"/>
                  <a:gd name="T45" fmla="*/ 2147483647 h 299"/>
                  <a:gd name="T46" fmla="*/ 2147483647 w 374"/>
                  <a:gd name="T47" fmla="*/ 2147483647 h 299"/>
                  <a:gd name="T48" fmla="*/ 2147483647 w 374"/>
                  <a:gd name="T49" fmla="*/ 2147483647 h 299"/>
                  <a:gd name="T50" fmla="*/ 2147483647 w 374"/>
                  <a:gd name="T51" fmla="*/ 2147483647 h 299"/>
                  <a:gd name="T52" fmla="*/ 2147483647 w 374"/>
                  <a:gd name="T53" fmla="*/ 2147483647 h 299"/>
                  <a:gd name="T54" fmla="*/ 2147483647 w 374"/>
                  <a:gd name="T55" fmla="*/ 2147483647 h 299"/>
                  <a:gd name="T56" fmla="*/ 2147483647 w 374"/>
                  <a:gd name="T57" fmla="*/ 2147483647 h 299"/>
                  <a:gd name="T58" fmla="*/ 2147483647 w 374"/>
                  <a:gd name="T59" fmla="*/ 2147483647 h 299"/>
                  <a:gd name="T60" fmla="*/ 2147483647 w 374"/>
                  <a:gd name="T61" fmla="*/ 2147483647 h 299"/>
                  <a:gd name="T62" fmla="*/ 2147483647 w 374"/>
                  <a:gd name="T63" fmla="*/ 2147483647 h 299"/>
                  <a:gd name="T64" fmla="*/ 2147483647 w 374"/>
                  <a:gd name="T65" fmla="*/ 2147483647 h 299"/>
                  <a:gd name="T66" fmla="*/ 2147483647 w 374"/>
                  <a:gd name="T67" fmla="*/ 2147483647 h 299"/>
                  <a:gd name="T68" fmla="*/ 0 w 374"/>
                  <a:gd name="T69" fmla="*/ 2147483647 h 299"/>
                  <a:gd name="T70" fmla="*/ 2147483647 w 374"/>
                  <a:gd name="T71" fmla="*/ 2147483647 h 299"/>
                  <a:gd name="T72" fmla="*/ 2147483647 w 374"/>
                  <a:gd name="T73" fmla="*/ 2147483647 h 299"/>
                  <a:gd name="T74" fmla="*/ 2147483647 w 374"/>
                  <a:gd name="T75" fmla="*/ 2147483647 h 299"/>
                  <a:gd name="T76" fmla="*/ 2147483647 w 374"/>
                  <a:gd name="T77" fmla="*/ 2147483647 h 299"/>
                  <a:gd name="T78" fmla="*/ 2147483647 w 374"/>
                  <a:gd name="T79" fmla="*/ 2147483647 h 299"/>
                  <a:gd name="T80" fmla="*/ 2147483647 w 374"/>
                  <a:gd name="T81" fmla="*/ 2147483647 h 299"/>
                  <a:gd name="T82" fmla="*/ 2147483647 w 374"/>
                  <a:gd name="T83" fmla="*/ 2147483647 h 299"/>
                  <a:gd name="T84" fmla="*/ 2147483647 w 374"/>
                  <a:gd name="T85" fmla="*/ 2147483647 h 299"/>
                  <a:gd name="T86" fmla="*/ 2147483647 w 374"/>
                  <a:gd name="T87" fmla="*/ 2147483647 h 299"/>
                  <a:gd name="T88" fmla="*/ 2147483647 w 374"/>
                  <a:gd name="T89" fmla="*/ 2147483647 h 299"/>
                  <a:gd name="T90" fmla="*/ 2147483647 w 374"/>
                  <a:gd name="T91" fmla="*/ 2147483647 h 299"/>
                  <a:gd name="T92" fmla="*/ 2147483647 w 374"/>
                  <a:gd name="T93" fmla="*/ 2147483647 h 299"/>
                  <a:gd name="T94" fmla="*/ 2147483647 w 374"/>
                  <a:gd name="T95" fmla="*/ 2147483647 h 299"/>
                  <a:gd name="T96" fmla="*/ 2147483647 w 374"/>
                  <a:gd name="T97" fmla="*/ 2147483647 h 299"/>
                  <a:gd name="T98" fmla="*/ 2147483647 w 374"/>
                  <a:gd name="T99" fmla="*/ 2147483647 h 299"/>
                  <a:gd name="T100" fmla="*/ 2147483647 w 374"/>
                  <a:gd name="T101" fmla="*/ 2147483647 h 299"/>
                  <a:gd name="T102" fmla="*/ 2147483647 w 374"/>
                  <a:gd name="T103" fmla="*/ 2147483647 h 299"/>
                  <a:gd name="T104" fmla="*/ 2147483647 w 374"/>
                  <a:gd name="T105" fmla="*/ 2147483647 h 299"/>
                  <a:gd name="T106" fmla="*/ 2147483647 w 374"/>
                  <a:gd name="T107" fmla="*/ 2147483647 h 299"/>
                  <a:gd name="T108" fmla="*/ 2147483647 w 374"/>
                  <a:gd name="T109" fmla="*/ 2147483647 h 299"/>
                  <a:gd name="T110" fmla="*/ 2147483647 w 374"/>
                  <a:gd name="T111" fmla="*/ 2147483647 h 299"/>
                  <a:gd name="T112" fmla="*/ 2147483647 w 374"/>
                  <a:gd name="T113" fmla="*/ 2147483647 h 299"/>
                  <a:gd name="T114" fmla="*/ 2147483647 w 374"/>
                  <a:gd name="T115" fmla="*/ 2147483647 h 29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299"/>
                  <a:gd name="T176" fmla="*/ 374 w 374"/>
                  <a:gd name="T177" fmla="*/ 299 h 29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299">
                    <a:moveTo>
                      <a:pt x="142" y="2"/>
                    </a:moveTo>
                    <a:lnTo>
                      <a:pt x="144" y="8"/>
                    </a:lnTo>
                    <a:lnTo>
                      <a:pt x="145" y="15"/>
                    </a:lnTo>
                    <a:lnTo>
                      <a:pt x="146" y="21"/>
                    </a:lnTo>
                    <a:lnTo>
                      <a:pt x="147" y="27"/>
                    </a:lnTo>
                    <a:lnTo>
                      <a:pt x="148" y="34"/>
                    </a:lnTo>
                    <a:lnTo>
                      <a:pt x="150" y="41"/>
                    </a:lnTo>
                    <a:lnTo>
                      <a:pt x="151" y="48"/>
                    </a:lnTo>
                    <a:lnTo>
                      <a:pt x="152" y="55"/>
                    </a:lnTo>
                    <a:lnTo>
                      <a:pt x="153" y="61"/>
                    </a:lnTo>
                    <a:lnTo>
                      <a:pt x="154" y="68"/>
                    </a:lnTo>
                    <a:lnTo>
                      <a:pt x="155" y="75"/>
                    </a:lnTo>
                    <a:lnTo>
                      <a:pt x="156" y="81"/>
                    </a:lnTo>
                    <a:lnTo>
                      <a:pt x="158" y="87"/>
                    </a:lnTo>
                    <a:lnTo>
                      <a:pt x="160" y="95"/>
                    </a:lnTo>
                    <a:lnTo>
                      <a:pt x="163" y="101"/>
                    </a:lnTo>
                    <a:lnTo>
                      <a:pt x="166" y="108"/>
                    </a:lnTo>
                    <a:lnTo>
                      <a:pt x="168" y="113"/>
                    </a:lnTo>
                    <a:lnTo>
                      <a:pt x="171" y="117"/>
                    </a:lnTo>
                    <a:lnTo>
                      <a:pt x="174" y="122"/>
                    </a:lnTo>
                    <a:lnTo>
                      <a:pt x="177" y="126"/>
                    </a:lnTo>
                    <a:lnTo>
                      <a:pt x="180" y="131"/>
                    </a:lnTo>
                    <a:lnTo>
                      <a:pt x="184" y="134"/>
                    </a:lnTo>
                    <a:lnTo>
                      <a:pt x="189" y="137"/>
                    </a:lnTo>
                    <a:lnTo>
                      <a:pt x="194" y="139"/>
                    </a:lnTo>
                    <a:lnTo>
                      <a:pt x="202" y="141"/>
                    </a:lnTo>
                    <a:lnTo>
                      <a:pt x="208" y="142"/>
                    </a:lnTo>
                    <a:lnTo>
                      <a:pt x="215" y="142"/>
                    </a:lnTo>
                    <a:lnTo>
                      <a:pt x="221" y="141"/>
                    </a:lnTo>
                    <a:lnTo>
                      <a:pt x="228" y="140"/>
                    </a:lnTo>
                    <a:lnTo>
                      <a:pt x="234" y="138"/>
                    </a:lnTo>
                    <a:lnTo>
                      <a:pt x="242" y="137"/>
                    </a:lnTo>
                    <a:lnTo>
                      <a:pt x="248" y="136"/>
                    </a:lnTo>
                    <a:lnTo>
                      <a:pt x="253" y="135"/>
                    </a:lnTo>
                    <a:lnTo>
                      <a:pt x="257" y="133"/>
                    </a:lnTo>
                    <a:lnTo>
                      <a:pt x="261" y="131"/>
                    </a:lnTo>
                    <a:lnTo>
                      <a:pt x="264" y="128"/>
                    </a:lnTo>
                    <a:lnTo>
                      <a:pt x="268" y="125"/>
                    </a:lnTo>
                    <a:lnTo>
                      <a:pt x="271" y="124"/>
                    </a:lnTo>
                    <a:lnTo>
                      <a:pt x="274" y="121"/>
                    </a:lnTo>
                    <a:lnTo>
                      <a:pt x="278" y="118"/>
                    </a:lnTo>
                    <a:lnTo>
                      <a:pt x="280" y="117"/>
                    </a:lnTo>
                    <a:lnTo>
                      <a:pt x="281" y="116"/>
                    </a:lnTo>
                    <a:lnTo>
                      <a:pt x="284" y="115"/>
                    </a:lnTo>
                    <a:lnTo>
                      <a:pt x="286" y="114"/>
                    </a:lnTo>
                    <a:lnTo>
                      <a:pt x="288" y="112"/>
                    </a:lnTo>
                    <a:lnTo>
                      <a:pt x="290" y="111"/>
                    </a:lnTo>
                    <a:lnTo>
                      <a:pt x="293" y="109"/>
                    </a:lnTo>
                    <a:lnTo>
                      <a:pt x="296" y="108"/>
                    </a:lnTo>
                    <a:lnTo>
                      <a:pt x="299" y="106"/>
                    </a:lnTo>
                    <a:lnTo>
                      <a:pt x="302" y="104"/>
                    </a:lnTo>
                    <a:lnTo>
                      <a:pt x="306" y="102"/>
                    </a:lnTo>
                    <a:lnTo>
                      <a:pt x="309" y="101"/>
                    </a:lnTo>
                    <a:lnTo>
                      <a:pt x="313" y="100"/>
                    </a:lnTo>
                    <a:lnTo>
                      <a:pt x="317" y="99"/>
                    </a:lnTo>
                    <a:lnTo>
                      <a:pt x="321" y="100"/>
                    </a:lnTo>
                    <a:lnTo>
                      <a:pt x="325" y="101"/>
                    </a:lnTo>
                    <a:lnTo>
                      <a:pt x="326" y="101"/>
                    </a:lnTo>
                    <a:lnTo>
                      <a:pt x="328" y="101"/>
                    </a:lnTo>
                    <a:lnTo>
                      <a:pt x="328" y="102"/>
                    </a:lnTo>
                    <a:lnTo>
                      <a:pt x="332" y="108"/>
                    </a:lnTo>
                    <a:lnTo>
                      <a:pt x="335" y="115"/>
                    </a:lnTo>
                    <a:lnTo>
                      <a:pt x="338" y="122"/>
                    </a:lnTo>
                    <a:lnTo>
                      <a:pt x="341" y="129"/>
                    </a:lnTo>
                    <a:lnTo>
                      <a:pt x="343" y="136"/>
                    </a:lnTo>
                    <a:lnTo>
                      <a:pt x="346" y="144"/>
                    </a:lnTo>
                    <a:lnTo>
                      <a:pt x="349" y="150"/>
                    </a:lnTo>
                    <a:lnTo>
                      <a:pt x="353" y="157"/>
                    </a:lnTo>
                    <a:lnTo>
                      <a:pt x="355" y="165"/>
                    </a:lnTo>
                    <a:lnTo>
                      <a:pt x="358" y="172"/>
                    </a:lnTo>
                    <a:lnTo>
                      <a:pt x="361" y="178"/>
                    </a:lnTo>
                    <a:lnTo>
                      <a:pt x="364" y="185"/>
                    </a:lnTo>
                    <a:lnTo>
                      <a:pt x="366" y="192"/>
                    </a:lnTo>
                    <a:lnTo>
                      <a:pt x="369" y="199"/>
                    </a:lnTo>
                    <a:lnTo>
                      <a:pt x="372" y="206"/>
                    </a:lnTo>
                    <a:lnTo>
                      <a:pt x="373" y="213"/>
                    </a:lnTo>
                    <a:lnTo>
                      <a:pt x="366" y="214"/>
                    </a:lnTo>
                    <a:lnTo>
                      <a:pt x="358" y="217"/>
                    </a:lnTo>
                    <a:lnTo>
                      <a:pt x="351" y="221"/>
                    </a:lnTo>
                    <a:lnTo>
                      <a:pt x="344" y="224"/>
                    </a:lnTo>
                    <a:lnTo>
                      <a:pt x="338" y="227"/>
                    </a:lnTo>
                    <a:lnTo>
                      <a:pt x="330" y="229"/>
                    </a:lnTo>
                    <a:lnTo>
                      <a:pt x="322" y="229"/>
                    </a:lnTo>
                    <a:lnTo>
                      <a:pt x="314" y="227"/>
                    </a:lnTo>
                    <a:lnTo>
                      <a:pt x="309" y="224"/>
                    </a:lnTo>
                    <a:lnTo>
                      <a:pt x="305" y="223"/>
                    </a:lnTo>
                    <a:lnTo>
                      <a:pt x="300" y="221"/>
                    </a:lnTo>
                    <a:lnTo>
                      <a:pt x="296" y="220"/>
                    </a:lnTo>
                    <a:lnTo>
                      <a:pt x="291" y="220"/>
                    </a:lnTo>
                    <a:lnTo>
                      <a:pt x="286" y="220"/>
                    </a:lnTo>
                    <a:lnTo>
                      <a:pt x="281" y="221"/>
                    </a:lnTo>
                    <a:lnTo>
                      <a:pt x="278" y="223"/>
                    </a:lnTo>
                    <a:lnTo>
                      <a:pt x="271" y="227"/>
                    </a:lnTo>
                    <a:lnTo>
                      <a:pt x="262" y="229"/>
                    </a:lnTo>
                    <a:lnTo>
                      <a:pt x="254" y="230"/>
                    </a:lnTo>
                    <a:lnTo>
                      <a:pt x="246" y="230"/>
                    </a:lnTo>
                    <a:lnTo>
                      <a:pt x="238" y="229"/>
                    </a:lnTo>
                    <a:lnTo>
                      <a:pt x="230" y="228"/>
                    </a:lnTo>
                    <a:lnTo>
                      <a:pt x="222" y="227"/>
                    </a:lnTo>
                    <a:lnTo>
                      <a:pt x="215" y="227"/>
                    </a:lnTo>
                    <a:lnTo>
                      <a:pt x="208" y="235"/>
                    </a:lnTo>
                    <a:lnTo>
                      <a:pt x="201" y="242"/>
                    </a:lnTo>
                    <a:lnTo>
                      <a:pt x="194" y="248"/>
                    </a:lnTo>
                    <a:lnTo>
                      <a:pt x="185" y="254"/>
                    </a:lnTo>
                    <a:lnTo>
                      <a:pt x="177" y="259"/>
                    </a:lnTo>
                    <a:lnTo>
                      <a:pt x="168" y="264"/>
                    </a:lnTo>
                    <a:lnTo>
                      <a:pt x="158" y="268"/>
                    </a:lnTo>
                    <a:lnTo>
                      <a:pt x="150" y="273"/>
                    </a:lnTo>
                    <a:lnTo>
                      <a:pt x="145" y="277"/>
                    </a:lnTo>
                    <a:lnTo>
                      <a:pt x="139" y="281"/>
                    </a:lnTo>
                    <a:lnTo>
                      <a:pt x="132" y="285"/>
                    </a:lnTo>
                    <a:lnTo>
                      <a:pt x="126" y="287"/>
                    </a:lnTo>
                    <a:lnTo>
                      <a:pt x="118" y="290"/>
                    </a:lnTo>
                    <a:lnTo>
                      <a:pt x="111" y="292"/>
                    </a:lnTo>
                    <a:lnTo>
                      <a:pt x="104" y="295"/>
                    </a:lnTo>
                    <a:lnTo>
                      <a:pt x="98" y="298"/>
                    </a:lnTo>
                    <a:lnTo>
                      <a:pt x="93" y="297"/>
                    </a:lnTo>
                    <a:lnTo>
                      <a:pt x="87" y="296"/>
                    </a:lnTo>
                    <a:lnTo>
                      <a:pt x="82" y="294"/>
                    </a:lnTo>
                    <a:lnTo>
                      <a:pt x="77" y="291"/>
                    </a:lnTo>
                    <a:lnTo>
                      <a:pt x="71" y="288"/>
                    </a:lnTo>
                    <a:lnTo>
                      <a:pt x="67" y="285"/>
                    </a:lnTo>
                    <a:lnTo>
                      <a:pt x="62" y="282"/>
                    </a:lnTo>
                    <a:lnTo>
                      <a:pt x="57" y="278"/>
                    </a:lnTo>
                    <a:lnTo>
                      <a:pt x="52" y="275"/>
                    </a:lnTo>
                    <a:lnTo>
                      <a:pt x="48" y="272"/>
                    </a:lnTo>
                    <a:lnTo>
                      <a:pt x="43" y="268"/>
                    </a:lnTo>
                    <a:lnTo>
                      <a:pt x="38" y="265"/>
                    </a:lnTo>
                    <a:lnTo>
                      <a:pt x="32" y="262"/>
                    </a:lnTo>
                    <a:lnTo>
                      <a:pt x="28" y="259"/>
                    </a:lnTo>
                    <a:lnTo>
                      <a:pt x="22" y="257"/>
                    </a:lnTo>
                    <a:lnTo>
                      <a:pt x="17" y="255"/>
                    </a:lnTo>
                    <a:lnTo>
                      <a:pt x="14" y="253"/>
                    </a:lnTo>
                    <a:lnTo>
                      <a:pt x="12" y="250"/>
                    </a:lnTo>
                    <a:lnTo>
                      <a:pt x="10" y="248"/>
                    </a:lnTo>
                    <a:lnTo>
                      <a:pt x="7" y="246"/>
                    </a:lnTo>
                    <a:lnTo>
                      <a:pt x="5" y="243"/>
                    </a:lnTo>
                    <a:lnTo>
                      <a:pt x="3" y="241"/>
                    </a:lnTo>
                    <a:lnTo>
                      <a:pt x="2" y="239"/>
                    </a:lnTo>
                    <a:lnTo>
                      <a:pt x="0" y="237"/>
                    </a:lnTo>
                    <a:lnTo>
                      <a:pt x="2" y="231"/>
                    </a:lnTo>
                    <a:lnTo>
                      <a:pt x="4" y="225"/>
                    </a:lnTo>
                    <a:lnTo>
                      <a:pt x="5" y="220"/>
                    </a:lnTo>
                    <a:lnTo>
                      <a:pt x="6" y="213"/>
                    </a:lnTo>
                    <a:lnTo>
                      <a:pt x="6" y="206"/>
                    </a:lnTo>
                    <a:lnTo>
                      <a:pt x="7" y="199"/>
                    </a:lnTo>
                    <a:lnTo>
                      <a:pt x="7" y="192"/>
                    </a:lnTo>
                    <a:lnTo>
                      <a:pt x="7" y="185"/>
                    </a:lnTo>
                    <a:lnTo>
                      <a:pt x="8" y="182"/>
                    </a:lnTo>
                    <a:lnTo>
                      <a:pt x="9" y="181"/>
                    </a:lnTo>
                    <a:lnTo>
                      <a:pt x="10" y="179"/>
                    </a:lnTo>
                    <a:lnTo>
                      <a:pt x="11" y="177"/>
                    </a:lnTo>
                    <a:lnTo>
                      <a:pt x="16" y="173"/>
                    </a:lnTo>
                    <a:lnTo>
                      <a:pt x="17" y="173"/>
                    </a:lnTo>
                    <a:lnTo>
                      <a:pt x="19" y="171"/>
                    </a:lnTo>
                    <a:lnTo>
                      <a:pt x="22" y="171"/>
                    </a:lnTo>
                    <a:lnTo>
                      <a:pt x="23" y="171"/>
                    </a:lnTo>
                    <a:lnTo>
                      <a:pt x="29" y="183"/>
                    </a:lnTo>
                    <a:lnTo>
                      <a:pt x="31" y="184"/>
                    </a:lnTo>
                    <a:lnTo>
                      <a:pt x="32" y="184"/>
                    </a:lnTo>
                    <a:lnTo>
                      <a:pt x="35" y="183"/>
                    </a:lnTo>
                    <a:lnTo>
                      <a:pt x="38" y="182"/>
                    </a:lnTo>
                    <a:lnTo>
                      <a:pt x="40" y="180"/>
                    </a:lnTo>
                    <a:lnTo>
                      <a:pt x="42" y="177"/>
                    </a:lnTo>
                    <a:lnTo>
                      <a:pt x="44" y="174"/>
                    </a:lnTo>
                    <a:lnTo>
                      <a:pt x="45" y="171"/>
                    </a:lnTo>
                    <a:lnTo>
                      <a:pt x="46" y="168"/>
                    </a:lnTo>
                    <a:lnTo>
                      <a:pt x="47" y="164"/>
                    </a:lnTo>
                    <a:lnTo>
                      <a:pt x="48" y="162"/>
                    </a:lnTo>
                    <a:lnTo>
                      <a:pt x="51" y="160"/>
                    </a:lnTo>
                    <a:lnTo>
                      <a:pt x="56" y="157"/>
                    </a:lnTo>
                    <a:lnTo>
                      <a:pt x="61" y="154"/>
                    </a:lnTo>
                    <a:lnTo>
                      <a:pt x="66" y="151"/>
                    </a:lnTo>
                    <a:lnTo>
                      <a:pt x="70" y="148"/>
                    </a:lnTo>
                    <a:lnTo>
                      <a:pt x="74" y="144"/>
                    </a:lnTo>
                    <a:lnTo>
                      <a:pt x="77" y="141"/>
                    </a:lnTo>
                    <a:lnTo>
                      <a:pt x="80" y="136"/>
                    </a:lnTo>
                    <a:lnTo>
                      <a:pt x="82" y="131"/>
                    </a:lnTo>
                    <a:lnTo>
                      <a:pt x="82" y="128"/>
                    </a:lnTo>
                    <a:lnTo>
                      <a:pt x="82" y="126"/>
                    </a:lnTo>
                    <a:lnTo>
                      <a:pt x="82" y="124"/>
                    </a:lnTo>
                    <a:lnTo>
                      <a:pt x="82" y="123"/>
                    </a:lnTo>
                    <a:lnTo>
                      <a:pt x="80" y="120"/>
                    </a:lnTo>
                    <a:lnTo>
                      <a:pt x="77" y="117"/>
                    </a:lnTo>
                    <a:lnTo>
                      <a:pt x="74" y="116"/>
                    </a:lnTo>
                    <a:lnTo>
                      <a:pt x="70" y="115"/>
                    </a:lnTo>
                    <a:lnTo>
                      <a:pt x="65" y="116"/>
                    </a:lnTo>
                    <a:lnTo>
                      <a:pt x="60" y="119"/>
                    </a:lnTo>
                    <a:lnTo>
                      <a:pt x="55" y="121"/>
                    </a:lnTo>
                    <a:lnTo>
                      <a:pt x="50" y="123"/>
                    </a:lnTo>
                    <a:lnTo>
                      <a:pt x="46" y="124"/>
                    </a:lnTo>
                    <a:lnTo>
                      <a:pt x="41" y="125"/>
                    </a:lnTo>
                    <a:lnTo>
                      <a:pt x="36" y="126"/>
                    </a:lnTo>
                    <a:lnTo>
                      <a:pt x="31" y="125"/>
                    </a:lnTo>
                    <a:lnTo>
                      <a:pt x="30" y="121"/>
                    </a:lnTo>
                    <a:lnTo>
                      <a:pt x="32" y="114"/>
                    </a:lnTo>
                    <a:lnTo>
                      <a:pt x="37" y="108"/>
                    </a:lnTo>
                    <a:lnTo>
                      <a:pt x="42" y="104"/>
                    </a:lnTo>
                    <a:lnTo>
                      <a:pt x="49" y="99"/>
                    </a:lnTo>
                    <a:lnTo>
                      <a:pt x="55" y="95"/>
                    </a:lnTo>
                    <a:lnTo>
                      <a:pt x="61" y="91"/>
                    </a:lnTo>
                    <a:lnTo>
                      <a:pt x="68" y="85"/>
                    </a:lnTo>
                    <a:lnTo>
                      <a:pt x="73" y="78"/>
                    </a:lnTo>
                    <a:lnTo>
                      <a:pt x="76" y="76"/>
                    </a:lnTo>
                    <a:lnTo>
                      <a:pt x="78" y="75"/>
                    </a:lnTo>
                    <a:lnTo>
                      <a:pt x="79" y="72"/>
                    </a:lnTo>
                    <a:lnTo>
                      <a:pt x="81" y="69"/>
                    </a:lnTo>
                    <a:lnTo>
                      <a:pt x="83" y="66"/>
                    </a:lnTo>
                    <a:lnTo>
                      <a:pt x="84" y="63"/>
                    </a:lnTo>
                    <a:lnTo>
                      <a:pt x="86" y="60"/>
                    </a:lnTo>
                    <a:lnTo>
                      <a:pt x="88" y="57"/>
                    </a:lnTo>
                    <a:lnTo>
                      <a:pt x="89" y="53"/>
                    </a:lnTo>
                    <a:lnTo>
                      <a:pt x="91" y="50"/>
                    </a:lnTo>
                    <a:lnTo>
                      <a:pt x="93" y="48"/>
                    </a:lnTo>
                    <a:lnTo>
                      <a:pt x="93" y="45"/>
                    </a:lnTo>
                    <a:lnTo>
                      <a:pt x="96" y="42"/>
                    </a:lnTo>
                    <a:lnTo>
                      <a:pt x="100" y="38"/>
                    </a:lnTo>
                    <a:lnTo>
                      <a:pt x="103" y="35"/>
                    </a:lnTo>
                    <a:lnTo>
                      <a:pt x="107" y="31"/>
                    </a:lnTo>
                    <a:lnTo>
                      <a:pt x="109" y="27"/>
                    </a:lnTo>
                    <a:lnTo>
                      <a:pt x="113" y="23"/>
                    </a:lnTo>
                    <a:lnTo>
                      <a:pt x="117" y="19"/>
                    </a:lnTo>
                    <a:lnTo>
                      <a:pt x="120" y="15"/>
                    </a:lnTo>
                    <a:lnTo>
                      <a:pt x="124" y="12"/>
                    </a:lnTo>
                    <a:lnTo>
                      <a:pt x="128" y="9"/>
                    </a:lnTo>
                    <a:lnTo>
                      <a:pt x="133" y="5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1" y="1"/>
                    </a:lnTo>
                    <a:lnTo>
                      <a:pt x="142" y="2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7">
                <a:extLst>
                  <a:ext uri="{FF2B5EF4-FFF2-40B4-BE49-F238E27FC236}">
                    <a16:creationId xmlns:a16="http://schemas.microsoft.com/office/drawing/2014/main" id="{DF3BA7B6-27FE-D044-9C65-0D2307F99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651" y="2110482"/>
                <a:ext cx="600022" cy="769866"/>
              </a:xfrm>
              <a:custGeom>
                <a:avLst/>
                <a:gdLst>
                  <a:gd name="T0" fmla="*/ 2147483647 w 431"/>
                  <a:gd name="T1" fmla="*/ 0 h 553"/>
                  <a:gd name="T2" fmla="*/ 2147483647 w 431"/>
                  <a:gd name="T3" fmla="*/ 2147483647 h 553"/>
                  <a:gd name="T4" fmla="*/ 2147483647 w 431"/>
                  <a:gd name="T5" fmla="*/ 2147483647 h 553"/>
                  <a:gd name="T6" fmla="*/ 2147483647 w 431"/>
                  <a:gd name="T7" fmla="*/ 2147483647 h 553"/>
                  <a:gd name="T8" fmla="*/ 2147483647 w 431"/>
                  <a:gd name="T9" fmla="*/ 2147483647 h 553"/>
                  <a:gd name="T10" fmla="*/ 2147483647 w 431"/>
                  <a:gd name="T11" fmla="*/ 2147483647 h 553"/>
                  <a:gd name="T12" fmla="*/ 2147483647 w 431"/>
                  <a:gd name="T13" fmla="*/ 2147483647 h 553"/>
                  <a:gd name="T14" fmla="*/ 2147483647 w 431"/>
                  <a:gd name="T15" fmla="*/ 2147483647 h 553"/>
                  <a:gd name="T16" fmla="*/ 2147483647 w 431"/>
                  <a:gd name="T17" fmla="*/ 2147483647 h 553"/>
                  <a:gd name="T18" fmla="*/ 2147483647 w 431"/>
                  <a:gd name="T19" fmla="*/ 2147483647 h 553"/>
                  <a:gd name="T20" fmla="*/ 2147483647 w 431"/>
                  <a:gd name="T21" fmla="*/ 2147483647 h 553"/>
                  <a:gd name="T22" fmla="*/ 2147483647 w 431"/>
                  <a:gd name="T23" fmla="*/ 2147483647 h 553"/>
                  <a:gd name="T24" fmla="*/ 2147483647 w 431"/>
                  <a:gd name="T25" fmla="*/ 2147483647 h 553"/>
                  <a:gd name="T26" fmla="*/ 2147483647 w 431"/>
                  <a:gd name="T27" fmla="*/ 2147483647 h 553"/>
                  <a:gd name="T28" fmla="*/ 2147483647 w 431"/>
                  <a:gd name="T29" fmla="*/ 2147483647 h 553"/>
                  <a:gd name="T30" fmla="*/ 2147483647 w 431"/>
                  <a:gd name="T31" fmla="*/ 2147483647 h 553"/>
                  <a:gd name="T32" fmla="*/ 2147483647 w 431"/>
                  <a:gd name="T33" fmla="*/ 2147483647 h 553"/>
                  <a:gd name="T34" fmla="*/ 2147483647 w 431"/>
                  <a:gd name="T35" fmla="*/ 2147483647 h 553"/>
                  <a:gd name="T36" fmla="*/ 2147483647 w 431"/>
                  <a:gd name="T37" fmla="*/ 2147483647 h 553"/>
                  <a:gd name="T38" fmla="*/ 2147483647 w 431"/>
                  <a:gd name="T39" fmla="*/ 2147483647 h 553"/>
                  <a:gd name="T40" fmla="*/ 2147483647 w 431"/>
                  <a:gd name="T41" fmla="*/ 2147483647 h 553"/>
                  <a:gd name="T42" fmla="*/ 2147483647 w 431"/>
                  <a:gd name="T43" fmla="*/ 2147483647 h 553"/>
                  <a:gd name="T44" fmla="*/ 2147483647 w 431"/>
                  <a:gd name="T45" fmla="*/ 2147483647 h 553"/>
                  <a:gd name="T46" fmla="*/ 2147483647 w 431"/>
                  <a:gd name="T47" fmla="*/ 2147483647 h 553"/>
                  <a:gd name="T48" fmla="*/ 2147483647 w 431"/>
                  <a:gd name="T49" fmla="*/ 2147483647 h 553"/>
                  <a:gd name="T50" fmla="*/ 2147483647 w 431"/>
                  <a:gd name="T51" fmla="*/ 2147483647 h 553"/>
                  <a:gd name="T52" fmla="*/ 2147483647 w 431"/>
                  <a:gd name="T53" fmla="*/ 2147483647 h 553"/>
                  <a:gd name="T54" fmla="*/ 2147483647 w 431"/>
                  <a:gd name="T55" fmla="*/ 2147483647 h 553"/>
                  <a:gd name="T56" fmla="*/ 2147483647 w 431"/>
                  <a:gd name="T57" fmla="*/ 2147483647 h 553"/>
                  <a:gd name="T58" fmla="*/ 2147483647 w 431"/>
                  <a:gd name="T59" fmla="*/ 2147483647 h 553"/>
                  <a:gd name="T60" fmla="*/ 2147483647 w 431"/>
                  <a:gd name="T61" fmla="*/ 2147483647 h 553"/>
                  <a:gd name="T62" fmla="*/ 2147483647 w 431"/>
                  <a:gd name="T63" fmla="*/ 2147483647 h 553"/>
                  <a:gd name="T64" fmla="*/ 2147483647 w 431"/>
                  <a:gd name="T65" fmla="*/ 2147483647 h 553"/>
                  <a:gd name="T66" fmla="*/ 2147483647 w 431"/>
                  <a:gd name="T67" fmla="*/ 2147483647 h 553"/>
                  <a:gd name="T68" fmla="*/ 2147483647 w 431"/>
                  <a:gd name="T69" fmla="*/ 2147483647 h 553"/>
                  <a:gd name="T70" fmla="*/ 2147483647 w 431"/>
                  <a:gd name="T71" fmla="*/ 2147483647 h 553"/>
                  <a:gd name="T72" fmla="*/ 2147483647 w 431"/>
                  <a:gd name="T73" fmla="*/ 2147483647 h 553"/>
                  <a:gd name="T74" fmla="*/ 2147483647 w 431"/>
                  <a:gd name="T75" fmla="*/ 2147483647 h 553"/>
                  <a:gd name="T76" fmla="*/ 2147483647 w 431"/>
                  <a:gd name="T77" fmla="*/ 2147483647 h 553"/>
                  <a:gd name="T78" fmla="*/ 2147483647 w 431"/>
                  <a:gd name="T79" fmla="*/ 2147483647 h 553"/>
                  <a:gd name="T80" fmla="*/ 2147483647 w 431"/>
                  <a:gd name="T81" fmla="*/ 2147483647 h 553"/>
                  <a:gd name="T82" fmla="*/ 2147483647 w 431"/>
                  <a:gd name="T83" fmla="*/ 2147483647 h 553"/>
                  <a:gd name="T84" fmla="*/ 2147483647 w 431"/>
                  <a:gd name="T85" fmla="*/ 2147483647 h 553"/>
                  <a:gd name="T86" fmla="*/ 2147483647 w 431"/>
                  <a:gd name="T87" fmla="*/ 2147483647 h 553"/>
                  <a:gd name="T88" fmla="*/ 2147483647 w 431"/>
                  <a:gd name="T89" fmla="*/ 2147483647 h 553"/>
                  <a:gd name="T90" fmla="*/ 2147483647 w 431"/>
                  <a:gd name="T91" fmla="*/ 2147483647 h 553"/>
                  <a:gd name="T92" fmla="*/ 2147483647 w 431"/>
                  <a:gd name="T93" fmla="*/ 2147483647 h 553"/>
                  <a:gd name="T94" fmla="*/ 2147483647 w 431"/>
                  <a:gd name="T95" fmla="*/ 2147483647 h 553"/>
                  <a:gd name="T96" fmla="*/ 2147483647 w 431"/>
                  <a:gd name="T97" fmla="*/ 2147483647 h 553"/>
                  <a:gd name="T98" fmla="*/ 2147483647 w 431"/>
                  <a:gd name="T99" fmla="*/ 2147483647 h 553"/>
                  <a:gd name="T100" fmla="*/ 2147483647 w 431"/>
                  <a:gd name="T101" fmla="*/ 2147483647 h 553"/>
                  <a:gd name="T102" fmla="*/ 2147483647 w 431"/>
                  <a:gd name="T103" fmla="*/ 2147483647 h 553"/>
                  <a:gd name="T104" fmla="*/ 2147483647 w 431"/>
                  <a:gd name="T105" fmla="*/ 2147483647 h 553"/>
                  <a:gd name="T106" fmla="*/ 2147483647 w 431"/>
                  <a:gd name="T107" fmla="*/ 2147483647 h 553"/>
                  <a:gd name="T108" fmla="*/ 2147483647 w 431"/>
                  <a:gd name="T109" fmla="*/ 2147483647 h 553"/>
                  <a:gd name="T110" fmla="*/ 2147483647 w 431"/>
                  <a:gd name="T111" fmla="*/ 2147483647 h 553"/>
                  <a:gd name="T112" fmla="*/ 2147483647 w 431"/>
                  <a:gd name="T113" fmla="*/ 2147483647 h 553"/>
                  <a:gd name="T114" fmla="*/ 2147483647 w 431"/>
                  <a:gd name="T115" fmla="*/ 2147483647 h 553"/>
                  <a:gd name="T116" fmla="*/ 2147483647 w 431"/>
                  <a:gd name="T117" fmla="*/ 2147483647 h 553"/>
                  <a:gd name="T118" fmla="*/ 2147483647 w 431"/>
                  <a:gd name="T119" fmla="*/ 2147483647 h 553"/>
                  <a:gd name="T120" fmla="*/ 2147483647 w 431"/>
                  <a:gd name="T121" fmla="*/ 0 h 5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31"/>
                  <a:gd name="T184" fmla="*/ 0 h 553"/>
                  <a:gd name="T185" fmla="*/ 431 w 431"/>
                  <a:gd name="T186" fmla="*/ 553 h 5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31" h="553">
                    <a:moveTo>
                      <a:pt x="420" y="0"/>
                    </a:moveTo>
                    <a:lnTo>
                      <a:pt x="420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1"/>
                    </a:lnTo>
                    <a:lnTo>
                      <a:pt x="424" y="3"/>
                    </a:lnTo>
                    <a:lnTo>
                      <a:pt x="424" y="4"/>
                    </a:lnTo>
                    <a:lnTo>
                      <a:pt x="425" y="5"/>
                    </a:lnTo>
                    <a:lnTo>
                      <a:pt x="416" y="30"/>
                    </a:lnTo>
                    <a:lnTo>
                      <a:pt x="419" y="39"/>
                    </a:lnTo>
                    <a:lnTo>
                      <a:pt x="430" y="52"/>
                    </a:lnTo>
                    <a:lnTo>
                      <a:pt x="425" y="59"/>
                    </a:lnTo>
                    <a:lnTo>
                      <a:pt x="422" y="66"/>
                    </a:lnTo>
                    <a:lnTo>
                      <a:pt x="419" y="72"/>
                    </a:lnTo>
                    <a:lnTo>
                      <a:pt x="417" y="80"/>
                    </a:lnTo>
                    <a:lnTo>
                      <a:pt x="416" y="87"/>
                    </a:lnTo>
                    <a:lnTo>
                      <a:pt x="416" y="95"/>
                    </a:lnTo>
                    <a:lnTo>
                      <a:pt x="417" y="103"/>
                    </a:lnTo>
                    <a:lnTo>
                      <a:pt x="420" y="111"/>
                    </a:lnTo>
                    <a:lnTo>
                      <a:pt x="420" y="115"/>
                    </a:lnTo>
                    <a:lnTo>
                      <a:pt x="420" y="119"/>
                    </a:lnTo>
                    <a:lnTo>
                      <a:pt x="420" y="123"/>
                    </a:lnTo>
                    <a:lnTo>
                      <a:pt x="420" y="127"/>
                    </a:lnTo>
                    <a:lnTo>
                      <a:pt x="420" y="130"/>
                    </a:lnTo>
                    <a:lnTo>
                      <a:pt x="420" y="134"/>
                    </a:lnTo>
                    <a:lnTo>
                      <a:pt x="420" y="138"/>
                    </a:lnTo>
                    <a:lnTo>
                      <a:pt x="420" y="140"/>
                    </a:lnTo>
                    <a:lnTo>
                      <a:pt x="417" y="142"/>
                    </a:lnTo>
                    <a:lnTo>
                      <a:pt x="413" y="143"/>
                    </a:lnTo>
                    <a:lnTo>
                      <a:pt x="408" y="143"/>
                    </a:lnTo>
                    <a:lnTo>
                      <a:pt x="403" y="142"/>
                    </a:lnTo>
                    <a:lnTo>
                      <a:pt x="398" y="142"/>
                    </a:lnTo>
                    <a:lnTo>
                      <a:pt x="394" y="143"/>
                    </a:lnTo>
                    <a:lnTo>
                      <a:pt x="391" y="145"/>
                    </a:lnTo>
                    <a:lnTo>
                      <a:pt x="388" y="149"/>
                    </a:lnTo>
                    <a:lnTo>
                      <a:pt x="381" y="157"/>
                    </a:lnTo>
                    <a:lnTo>
                      <a:pt x="377" y="167"/>
                    </a:lnTo>
                    <a:lnTo>
                      <a:pt x="374" y="176"/>
                    </a:lnTo>
                    <a:lnTo>
                      <a:pt x="372" y="186"/>
                    </a:lnTo>
                    <a:lnTo>
                      <a:pt x="371" y="196"/>
                    </a:lnTo>
                    <a:lnTo>
                      <a:pt x="368" y="206"/>
                    </a:lnTo>
                    <a:lnTo>
                      <a:pt x="365" y="215"/>
                    </a:lnTo>
                    <a:lnTo>
                      <a:pt x="359" y="224"/>
                    </a:lnTo>
                    <a:lnTo>
                      <a:pt x="353" y="230"/>
                    </a:lnTo>
                    <a:lnTo>
                      <a:pt x="347" y="237"/>
                    </a:lnTo>
                    <a:lnTo>
                      <a:pt x="340" y="245"/>
                    </a:lnTo>
                    <a:lnTo>
                      <a:pt x="334" y="252"/>
                    </a:lnTo>
                    <a:lnTo>
                      <a:pt x="328" y="259"/>
                    </a:lnTo>
                    <a:lnTo>
                      <a:pt x="323" y="266"/>
                    </a:lnTo>
                    <a:lnTo>
                      <a:pt x="317" y="274"/>
                    </a:lnTo>
                    <a:lnTo>
                      <a:pt x="312" y="282"/>
                    </a:lnTo>
                    <a:lnTo>
                      <a:pt x="307" y="289"/>
                    </a:lnTo>
                    <a:lnTo>
                      <a:pt x="302" y="297"/>
                    </a:lnTo>
                    <a:lnTo>
                      <a:pt x="298" y="305"/>
                    </a:lnTo>
                    <a:lnTo>
                      <a:pt x="294" y="313"/>
                    </a:lnTo>
                    <a:lnTo>
                      <a:pt x="290" y="322"/>
                    </a:lnTo>
                    <a:lnTo>
                      <a:pt x="287" y="330"/>
                    </a:lnTo>
                    <a:lnTo>
                      <a:pt x="284" y="339"/>
                    </a:lnTo>
                    <a:lnTo>
                      <a:pt x="282" y="349"/>
                    </a:lnTo>
                    <a:lnTo>
                      <a:pt x="279" y="356"/>
                    </a:lnTo>
                    <a:lnTo>
                      <a:pt x="276" y="361"/>
                    </a:lnTo>
                    <a:lnTo>
                      <a:pt x="273" y="368"/>
                    </a:lnTo>
                    <a:lnTo>
                      <a:pt x="271" y="373"/>
                    </a:lnTo>
                    <a:lnTo>
                      <a:pt x="268" y="379"/>
                    </a:lnTo>
                    <a:lnTo>
                      <a:pt x="266" y="385"/>
                    </a:lnTo>
                    <a:lnTo>
                      <a:pt x="263" y="391"/>
                    </a:lnTo>
                    <a:lnTo>
                      <a:pt x="261" y="397"/>
                    </a:lnTo>
                    <a:lnTo>
                      <a:pt x="260" y="403"/>
                    </a:lnTo>
                    <a:lnTo>
                      <a:pt x="260" y="409"/>
                    </a:lnTo>
                    <a:lnTo>
                      <a:pt x="258" y="414"/>
                    </a:lnTo>
                    <a:lnTo>
                      <a:pt x="257" y="420"/>
                    </a:lnTo>
                    <a:lnTo>
                      <a:pt x="256" y="426"/>
                    </a:lnTo>
                    <a:lnTo>
                      <a:pt x="254" y="432"/>
                    </a:lnTo>
                    <a:lnTo>
                      <a:pt x="253" y="438"/>
                    </a:lnTo>
                    <a:lnTo>
                      <a:pt x="252" y="444"/>
                    </a:lnTo>
                    <a:lnTo>
                      <a:pt x="251" y="451"/>
                    </a:lnTo>
                    <a:lnTo>
                      <a:pt x="250" y="457"/>
                    </a:lnTo>
                    <a:lnTo>
                      <a:pt x="248" y="463"/>
                    </a:lnTo>
                    <a:lnTo>
                      <a:pt x="245" y="469"/>
                    </a:lnTo>
                    <a:lnTo>
                      <a:pt x="243" y="474"/>
                    </a:lnTo>
                    <a:lnTo>
                      <a:pt x="239" y="480"/>
                    </a:lnTo>
                    <a:lnTo>
                      <a:pt x="236" y="485"/>
                    </a:lnTo>
                    <a:lnTo>
                      <a:pt x="232" y="490"/>
                    </a:lnTo>
                    <a:lnTo>
                      <a:pt x="228" y="494"/>
                    </a:lnTo>
                    <a:lnTo>
                      <a:pt x="224" y="498"/>
                    </a:lnTo>
                    <a:lnTo>
                      <a:pt x="219" y="502"/>
                    </a:lnTo>
                    <a:lnTo>
                      <a:pt x="215" y="506"/>
                    </a:lnTo>
                    <a:lnTo>
                      <a:pt x="210" y="510"/>
                    </a:lnTo>
                    <a:lnTo>
                      <a:pt x="205" y="514"/>
                    </a:lnTo>
                    <a:lnTo>
                      <a:pt x="201" y="518"/>
                    </a:lnTo>
                    <a:lnTo>
                      <a:pt x="196" y="521"/>
                    </a:lnTo>
                    <a:lnTo>
                      <a:pt x="190" y="526"/>
                    </a:lnTo>
                    <a:lnTo>
                      <a:pt x="183" y="530"/>
                    </a:lnTo>
                    <a:lnTo>
                      <a:pt x="177" y="534"/>
                    </a:lnTo>
                    <a:lnTo>
                      <a:pt x="170" y="538"/>
                    </a:lnTo>
                    <a:lnTo>
                      <a:pt x="163" y="542"/>
                    </a:lnTo>
                    <a:lnTo>
                      <a:pt x="156" y="546"/>
                    </a:lnTo>
                    <a:lnTo>
                      <a:pt x="149" y="549"/>
                    </a:lnTo>
                    <a:lnTo>
                      <a:pt x="143" y="552"/>
                    </a:lnTo>
                    <a:lnTo>
                      <a:pt x="140" y="550"/>
                    </a:lnTo>
                    <a:lnTo>
                      <a:pt x="138" y="548"/>
                    </a:lnTo>
                    <a:lnTo>
                      <a:pt x="136" y="546"/>
                    </a:lnTo>
                    <a:lnTo>
                      <a:pt x="135" y="543"/>
                    </a:lnTo>
                    <a:lnTo>
                      <a:pt x="133" y="540"/>
                    </a:lnTo>
                    <a:lnTo>
                      <a:pt x="132" y="538"/>
                    </a:lnTo>
                    <a:lnTo>
                      <a:pt x="130" y="535"/>
                    </a:lnTo>
                    <a:lnTo>
                      <a:pt x="128" y="532"/>
                    </a:lnTo>
                    <a:lnTo>
                      <a:pt x="124" y="521"/>
                    </a:lnTo>
                    <a:lnTo>
                      <a:pt x="117" y="511"/>
                    </a:lnTo>
                    <a:lnTo>
                      <a:pt x="108" y="504"/>
                    </a:lnTo>
                    <a:lnTo>
                      <a:pt x="99" y="498"/>
                    </a:lnTo>
                    <a:lnTo>
                      <a:pt x="89" y="492"/>
                    </a:lnTo>
                    <a:lnTo>
                      <a:pt x="79" y="485"/>
                    </a:lnTo>
                    <a:lnTo>
                      <a:pt x="69" y="479"/>
                    </a:lnTo>
                    <a:lnTo>
                      <a:pt x="60" y="472"/>
                    </a:lnTo>
                    <a:lnTo>
                      <a:pt x="59" y="470"/>
                    </a:lnTo>
                    <a:lnTo>
                      <a:pt x="59" y="467"/>
                    </a:lnTo>
                    <a:lnTo>
                      <a:pt x="60" y="464"/>
                    </a:lnTo>
                    <a:lnTo>
                      <a:pt x="61" y="462"/>
                    </a:lnTo>
                    <a:lnTo>
                      <a:pt x="65" y="462"/>
                    </a:lnTo>
                    <a:lnTo>
                      <a:pt x="69" y="461"/>
                    </a:lnTo>
                    <a:lnTo>
                      <a:pt x="72" y="460"/>
                    </a:lnTo>
                    <a:lnTo>
                      <a:pt x="77" y="459"/>
                    </a:lnTo>
                    <a:lnTo>
                      <a:pt x="80" y="457"/>
                    </a:lnTo>
                    <a:lnTo>
                      <a:pt x="84" y="455"/>
                    </a:lnTo>
                    <a:lnTo>
                      <a:pt x="88" y="453"/>
                    </a:lnTo>
                    <a:lnTo>
                      <a:pt x="91" y="450"/>
                    </a:lnTo>
                    <a:lnTo>
                      <a:pt x="95" y="448"/>
                    </a:lnTo>
                    <a:lnTo>
                      <a:pt x="98" y="445"/>
                    </a:lnTo>
                    <a:lnTo>
                      <a:pt x="100" y="442"/>
                    </a:lnTo>
                    <a:lnTo>
                      <a:pt x="101" y="439"/>
                    </a:lnTo>
                    <a:lnTo>
                      <a:pt x="102" y="436"/>
                    </a:lnTo>
                    <a:lnTo>
                      <a:pt x="102" y="434"/>
                    </a:lnTo>
                    <a:lnTo>
                      <a:pt x="103" y="433"/>
                    </a:lnTo>
                    <a:lnTo>
                      <a:pt x="103" y="431"/>
                    </a:lnTo>
                    <a:lnTo>
                      <a:pt x="86" y="413"/>
                    </a:lnTo>
                    <a:lnTo>
                      <a:pt x="82" y="412"/>
                    </a:lnTo>
                    <a:lnTo>
                      <a:pt x="80" y="410"/>
                    </a:lnTo>
                    <a:lnTo>
                      <a:pt x="77" y="409"/>
                    </a:lnTo>
                    <a:lnTo>
                      <a:pt x="74" y="407"/>
                    </a:lnTo>
                    <a:lnTo>
                      <a:pt x="71" y="405"/>
                    </a:lnTo>
                    <a:lnTo>
                      <a:pt x="69" y="402"/>
                    </a:lnTo>
                    <a:lnTo>
                      <a:pt x="67" y="400"/>
                    </a:lnTo>
                    <a:lnTo>
                      <a:pt x="65" y="397"/>
                    </a:lnTo>
                    <a:lnTo>
                      <a:pt x="65" y="390"/>
                    </a:lnTo>
                    <a:lnTo>
                      <a:pt x="65" y="382"/>
                    </a:lnTo>
                    <a:lnTo>
                      <a:pt x="64" y="375"/>
                    </a:lnTo>
                    <a:lnTo>
                      <a:pt x="63" y="368"/>
                    </a:lnTo>
                    <a:lnTo>
                      <a:pt x="62" y="361"/>
                    </a:lnTo>
                    <a:lnTo>
                      <a:pt x="61" y="355"/>
                    </a:lnTo>
                    <a:lnTo>
                      <a:pt x="59" y="348"/>
                    </a:lnTo>
                    <a:lnTo>
                      <a:pt x="57" y="341"/>
                    </a:lnTo>
                    <a:lnTo>
                      <a:pt x="54" y="335"/>
                    </a:lnTo>
                    <a:lnTo>
                      <a:pt x="51" y="329"/>
                    </a:lnTo>
                    <a:lnTo>
                      <a:pt x="49" y="323"/>
                    </a:lnTo>
                    <a:lnTo>
                      <a:pt x="45" y="318"/>
                    </a:lnTo>
                    <a:lnTo>
                      <a:pt x="41" y="312"/>
                    </a:lnTo>
                    <a:lnTo>
                      <a:pt x="38" y="307"/>
                    </a:lnTo>
                    <a:lnTo>
                      <a:pt x="34" y="302"/>
                    </a:lnTo>
                    <a:lnTo>
                      <a:pt x="30" y="297"/>
                    </a:lnTo>
                    <a:lnTo>
                      <a:pt x="23" y="291"/>
                    </a:lnTo>
                    <a:lnTo>
                      <a:pt x="17" y="284"/>
                    </a:lnTo>
                    <a:lnTo>
                      <a:pt x="11" y="277"/>
                    </a:lnTo>
                    <a:lnTo>
                      <a:pt x="6" y="270"/>
                    </a:lnTo>
                    <a:lnTo>
                      <a:pt x="2" y="261"/>
                    </a:lnTo>
                    <a:lnTo>
                      <a:pt x="0" y="253"/>
                    </a:lnTo>
                    <a:lnTo>
                      <a:pt x="0" y="243"/>
                    </a:lnTo>
                    <a:lnTo>
                      <a:pt x="2" y="233"/>
                    </a:lnTo>
                    <a:lnTo>
                      <a:pt x="4" y="228"/>
                    </a:lnTo>
                    <a:lnTo>
                      <a:pt x="8" y="222"/>
                    </a:lnTo>
                    <a:lnTo>
                      <a:pt x="12" y="216"/>
                    </a:lnTo>
                    <a:lnTo>
                      <a:pt x="17" y="211"/>
                    </a:lnTo>
                    <a:lnTo>
                      <a:pt x="22" y="206"/>
                    </a:lnTo>
                    <a:lnTo>
                      <a:pt x="27" y="202"/>
                    </a:lnTo>
                    <a:lnTo>
                      <a:pt x="32" y="198"/>
                    </a:lnTo>
                    <a:lnTo>
                      <a:pt x="37" y="195"/>
                    </a:lnTo>
                    <a:lnTo>
                      <a:pt x="41" y="196"/>
                    </a:lnTo>
                    <a:lnTo>
                      <a:pt x="45" y="197"/>
                    </a:lnTo>
                    <a:lnTo>
                      <a:pt x="49" y="199"/>
                    </a:lnTo>
                    <a:lnTo>
                      <a:pt x="53" y="200"/>
                    </a:lnTo>
                    <a:lnTo>
                      <a:pt x="58" y="201"/>
                    </a:lnTo>
                    <a:lnTo>
                      <a:pt x="62" y="201"/>
                    </a:lnTo>
                    <a:lnTo>
                      <a:pt x="66" y="201"/>
                    </a:lnTo>
                    <a:lnTo>
                      <a:pt x="70" y="199"/>
                    </a:lnTo>
                    <a:lnTo>
                      <a:pt x="77" y="199"/>
                    </a:lnTo>
                    <a:lnTo>
                      <a:pt x="82" y="200"/>
                    </a:lnTo>
                    <a:lnTo>
                      <a:pt x="89" y="200"/>
                    </a:lnTo>
                    <a:lnTo>
                      <a:pt x="95" y="201"/>
                    </a:lnTo>
                    <a:lnTo>
                      <a:pt x="100" y="201"/>
                    </a:lnTo>
                    <a:lnTo>
                      <a:pt x="106" y="201"/>
                    </a:lnTo>
                    <a:lnTo>
                      <a:pt x="110" y="200"/>
                    </a:lnTo>
                    <a:lnTo>
                      <a:pt x="115" y="197"/>
                    </a:lnTo>
                    <a:lnTo>
                      <a:pt x="118" y="195"/>
                    </a:lnTo>
                    <a:lnTo>
                      <a:pt x="120" y="192"/>
                    </a:lnTo>
                    <a:lnTo>
                      <a:pt x="123" y="189"/>
                    </a:lnTo>
                    <a:lnTo>
                      <a:pt x="126" y="188"/>
                    </a:lnTo>
                    <a:lnTo>
                      <a:pt x="128" y="181"/>
                    </a:lnTo>
                    <a:lnTo>
                      <a:pt x="128" y="173"/>
                    </a:lnTo>
                    <a:lnTo>
                      <a:pt x="128" y="165"/>
                    </a:lnTo>
                    <a:lnTo>
                      <a:pt x="127" y="157"/>
                    </a:lnTo>
                    <a:lnTo>
                      <a:pt x="128" y="148"/>
                    </a:lnTo>
                    <a:lnTo>
                      <a:pt x="130" y="141"/>
                    </a:lnTo>
                    <a:lnTo>
                      <a:pt x="134" y="136"/>
                    </a:lnTo>
                    <a:lnTo>
                      <a:pt x="141" y="130"/>
                    </a:lnTo>
                    <a:lnTo>
                      <a:pt x="144" y="128"/>
                    </a:lnTo>
                    <a:lnTo>
                      <a:pt x="147" y="126"/>
                    </a:lnTo>
                    <a:lnTo>
                      <a:pt x="148" y="124"/>
                    </a:lnTo>
                    <a:lnTo>
                      <a:pt x="150" y="121"/>
                    </a:lnTo>
                    <a:lnTo>
                      <a:pt x="150" y="89"/>
                    </a:lnTo>
                    <a:lnTo>
                      <a:pt x="167" y="71"/>
                    </a:lnTo>
                    <a:lnTo>
                      <a:pt x="167" y="70"/>
                    </a:lnTo>
                    <a:lnTo>
                      <a:pt x="167" y="69"/>
                    </a:lnTo>
                    <a:lnTo>
                      <a:pt x="167" y="68"/>
                    </a:lnTo>
                    <a:lnTo>
                      <a:pt x="214" y="57"/>
                    </a:lnTo>
                    <a:lnTo>
                      <a:pt x="220" y="52"/>
                    </a:lnTo>
                    <a:lnTo>
                      <a:pt x="225" y="47"/>
                    </a:lnTo>
                    <a:lnTo>
                      <a:pt x="231" y="43"/>
                    </a:lnTo>
                    <a:lnTo>
                      <a:pt x="237" y="39"/>
                    </a:lnTo>
                    <a:lnTo>
                      <a:pt x="243" y="34"/>
                    </a:lnTo>
                    <a:lnTo>
                      <a:pt x="250" y="30"/>
                    </a:lnTo>
                    <a:lnTo>
                      <a:pt x="256" y="27"/>
                    </a:lnTo>
                    <a:lnTo>
                      <a:pt x="263" y="24"/>
                    </a:lnTo>
                    <a:lnTo>
                      <a:pt x="272" y="28"/>
                    </a:lnTo>
                    <a:lnTo>
                      <a:pt x="281" y="34"/>
                    </a:lnTo>
                    <a:lnTo>
                      <a:pt x="289" y="40"/>
                    </a:lnTo>
                    <a:lnTo>
                      <a:pt x="297" y="45"/>
                    </a:lnTo>
                    <a:lnTo>
                      <a:pt x="306" y="50"/>
                    </a:lnTo>
                    <a:lnTo>
                      <a:pt x="315" y="53"/>
                    </a:lnTo>
                    <a:lnTo>
                      <a:pt x="324" y="54"/>
                    </a:lnTo>
                    <a:lnTo>
                      <a:pt x="335" y="52"/>
                    </a:lnTo>
                    <a:lnTo>
                      <a:pt x="338" y="52"/>
                    </a:lnTo>
                    <a:lnTo>
                      <a:pt x="339" y="50"/>
                    </a:lnTo>
                    <a:lnTo>
                      <a:pt x="341" y="48"/>
                    </a:lnTo>
                    <a:lnTo>
                      <a:pt x="343" y="46"/>
                    </a:lnTo>
                    <a:lnTo>
                      <a:pt x="362" y="32"/>
                    </a:lnTo>
                    <a:lnTo>
                      <a:pt x="381" y="30"/>
                    </a:lnTo>
                    <a:lnTo>
                      <a:pt x="387" y="27"/>
                    </a:lnTo>
                    <a:lnTo>
                      <a:pt x="392" y="24"/>
                    </a:lnTo>
                    <a:lnTo>
                      <a:pt x="396" y="20"/>
                    </a:lnTo>
                    <a:lnTo>
                      <a:pt x="401" y="15"/>
                    </a:lnTo>
                    <a:lnTo>
                      <a:pt x="406" y="11"/>
                    </a:lnTo>
                    <a:lnTo>
                      <a:pt x="410" y="6"/>
                    </a:lnTo>
                    <a:lnTo>
                      <a:pt x="415" y="3"/>
                    </a:lnTo>
                    <a:lnTo>
                      <a:pt x="420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62">
                <a:extLst>
                  <a:ext uri="{FF2B5EF4-FFF2-40B4-BE49-F238E27FC236}">
                    <a16:creationId xmlns:a16="http://schemas.microsoft.com/office/drawing/2014/main" id="{0320A775-3E4A-8A42-AA81-80BFCB7D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339" y="2322090"/>
                <a:ext cx="485864" cy="755944"/>
              </a:xfrm>
              <a:custGeom>
                <a:avLst/>
                <a:gdLst>
                  <a:gd name="T0" fmla="*/ 2147483647 w 350"/>
                  <a:gd name="T1" fmla="*/ 2147483647 h 543"/>
                  <a:gd name="T2" fmla="*/ 2147483647 w 350"/>
                  <a:gd name="T3" fmla="*/ 2147483647 h 543"/>
                  <a:gd name="T4" fmla="*/ 2147483647 w 350"/>
                  <a:gd name="T5" fmla="*/ 2147483647 h 543"/>
                  <a:gd name="T6" fmla="*/ 2147483647 w 350"/>
                  <a:gd name="T7" fmla="*/ 2147483647 h 543"/>
                  <a:gd name="T8" fmla="*/ 2147483647 w 350"/>
                  <a:gd name="T9" fmla="*/ 2147483647 h 543"/>
                  <a:gd name="T10" fmla="*/ 2147483647 w 350"/>
                  <a:gd name="T11" fmla="*/ 2147483647 h 543"/>
                  <a:gd name="T12" fmla="*/ 2147483647 w 350"/>
                  <a:gd name="T13" fmla="*/ 2147483647 h 543"/>
                  <a:gd name="T14" fmla="*/ 2147483647 w 350"/>
                  <a:gd name="T15" fmla="*/ 2147483647 h 543"/>
                  <a:gd name="T16" fmla="*/ 2147483647 w 350"/>
                  <a:gd name="T17" fmla="*/ 2147483647 h 543"/>
                  <a:gd name="T18" fmla="*/ 2147483647 w 350"/>
                  <a:gd name="T19" fmla="*/ 2147483647 h 543"/>
                  <a:gd name="T20" fmla="*/ 2147483647 w 350"/>
                  <a:gd name="T21" fmla="*/ 2147483647 h 543"/>
                  <a:gd name="T22" fmla="*/ 2147483647 w 350"/>
                  <a:gd name="T23" fmla="*/ 2147483647 h 543"/>
                  <a:gd name="T24" fmla="*/ 2147483647 w 350"/>
                  <a:gd name="T25" fmla="*/ 2147483647 h 543"/>
                  <a:gd name="T26" fmla="*/ 2147483647 w 350"/>
                  <a:gd name="T27" fmla="*/ 2147483647 h 543"/>
                  <a:gd name="T28" fmla="*/ 2147483647 w 350"/>
                  <a:gd name="T29" fmla="*/ 2147483647 h 543"/>
                  <a:gd name="T30" fmla="*/ 2147483647 w 350"/>
                  <a:gd name="T31" fmla="*/ 2147483647 h 543"/>
                  <a:gd name="T32" fmla="*/ 2147483647 w 350"/>
                  <a:gd name="T33" fmla="*/ 2147483647 h 543"/>
                  <a:gd name="T34" fmla="*/ 2147483647 w 350"/>
                  <a:gd name="T35" fmla="*/ 2147483647 h 543"/>
                  <a:gd name="T36" fmla="*/ 2147483647 w 350"/>
                  <a:gd name="T37" fmla="*/ 2147483647 h 543"/>
                  <a:gd name="T38" fmla="*/ 2147483647 w 350"/>
                  <a:gd name="T39" fmla="*/ 2147483647 h 543"/>
                  <a:gd name="T40" fmla="*/ 2147483647 w 350"/>
                  <a:gd name="T41" fmla="*/ 0 h 543"/>
                  <a:gd name="T42" fmla="*/ 2147483647 w 350"/>
                  <a:gd name="T43" fmla="*/ 2147483647 h 543"/>
                  <a:gd name="T44" fmla="*/ 2147483647 w 350"/>
                  <a:gd name="T45" fmla="*/ 2147483647 h 543"/>
                  <a:gd name="T46" fmla="*/ 2147483647 w 350"/>
                  <a:gd name="T47" fmla="*/ 2147483647 h 543"/>
                  <a:gd name="T48" fmla="*/ 2147483647 w 350"/>
                  <a:gd name="T49" fmla="*/ 2147483647 h 543"/>
                  <a:gd name="T50" fmla="*/ 2147483647 w 350"/>
                  <a:gd name="T51" fmla="*/ 2147483647 h 543"/>
                  <a:gd name="T52" fmla="*/ 2147483647 w 350"/>
                  <a:gd name="T53" fmla="*/ 2147483647 h 543"/>
                  <a:gd name="T54" fmla="*/ 2147483647 w 350"/>
                  <a:gd name="T55" fmla="*/ 2147483647 h 543"/>
                  <a:gd name="T56" fmla="*/ 2147483647 w 350"/>
                  <a:gd name="T57" fmla="*/ 2147483647 h 543"/>
                  <a:gd name="T58" fmla="*/ 2147483647 w 350"/>
                  <a:gd name="T59" fmla="*/ 2147483647 h 543"/>
                  <a:gd name="T60" fmla="*/ 2147483647 w 350"/>
                  <a:gd name="T61" fmla="*/ 2147483647 h 543"/>
                  <a:gd name="T62" fmla="*/ 2147483647 w 350"/>
                  <a:gd name="T63" fmla="*/ 2147483647 h 543"/>
                  <a:gd name="T64" fmla="*/ 2147483647 w 350"/>
                  <a:gd name="T65" fmla="*/ 2147483647 h 543"/>
                  <a:gd name="T66" fmla="*/ 2147483647 w 350"/>
                  <a:gd name="T67" fmla="*/ 2147483647 h 543"/>
                  <a:gd name="T68" fmla="*/ 2147483647 w 350"/>
                  <a:gd name="T69" fmla="*/ 2147483647 h 543"/>
                  <a:gd name="T70" fmla="*/ 2147483647 w 350"/>
                  <a:gd name="T71" fmla="*/ 2147483647 h 543"/>
                  <a:gd name="T72" fmla="*/ 2147483647 w 350"/>
                  <a:gd name="T73" fmla="*/ 2147483647 h 543"/>
                  <a:gd name="T74" fmla="*/ 2147483647 w 350"/>
                  <a:gd name="T75" fmla="*/ 2147483647 h 543"/>
                  <a:gd name="T76" fmla="*/ 2147483647 w 350"/>
                  <a:gd name="T77" fmla="*/ 2147483647 h 543"/>
                  <a:gd name="T78" fmla="*/ 2147483647 w 350"/>
                  <a:gd name="T79" fmla="*/ 2147483647 h 543"/>
                  <a:gd name="T80" fmla="*/ 2147483647 w 350"/>
                  <a:gd name="T81" fmla="*/ 2147483647 h 543"/>
                  <a:gd name="T82" fmla="*/ 2147483647 w 350"/>
                  <a:gd name="T83" fmla="*/ 2147483647 h 543"/>
                  <a:gd name="T84" fmla="*/ 2147483647 w 350"/>
                  <a:gd name="T85" fmla="*/ 2147483647 h 543"/>
                  <a:gd name="T86" fmla="*/ 2147483647 w 350"/>
                  <a:gd name="T87" fmla="*/ 2147483647 h 543"/>
                  <a:gd name="T88" fmla="*/ 2147483647 w 350"/>
                  <a:gd name="T89" fmla="*/ 2147483647 h 543"/>
                  <a:gd name="T90" fmla="*/ 2147483647 w 350"/>
                  <a:gd name="T91" fmla="*/ 2147483647 h 543"/>
                  <a:gd name="T92" fmla="*/ 2147483647 w 350"/>
                  <a:gd name="T93" fmla="*/ 2147483647 h 543"/>
                  <a:gd name="T94" fmla="*/ 2147483647 w 350"/>
                  <a:gd name="T95" fmla="*/ 2147483647 h 543"/>
                  <a:gd name="T96" fmla="*/ 2147483647 w 350"/>
                  <a:gd name="T97" fmla="*/ 2147483647 h 543"/>
                  <a:gd name="T98" fmla="*/ 2147483647 w 350"/>
                  <a:gd name="T99" fmla="*/ 2147483647 h 543"/>
                  <a:gd name="T100" fmla="*/ 2147483647 w 350"/>
                  <a:gd name="T101" fmla="*/ 2147483647 h 543"/>
                  <a:gd name="T102" fmla="*/ 2147483647 w 350"/>
                  <a:gd name="T103" fmla="*/ 2147483647 h 543"/>
                  <a:gd name="T104" fmla="*/ 2147483647 w 350"/>
                  <a:gd name="T105" fmla="*/ 2147483647 h 543"/>
                  <a:gd name="T106" fmla="*/ 2147483647 w 350"/>
                  <a:gd name="T107" fmla="*/ 2147483647 h 543"/>
                  <a:gd name="T108" fmla="*/ 2147483647 w 350"/>
                  <a:gd name="T109" fmla="*/ 2147483647 h 54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0"/>
                  <a:gd name="T166" fmla="*/ 0 h 543"/>
                  <a:gd name="T167" fmla="*/ 350 w 350"/>
                  <a:gd name="T168" fmla="*/ 543 h 54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0" h="543">
                    <a:moveTo>
                      <a:pt x="69" y="536"/>
                    </a:moveTo>
                    <a:lnTo>
                      <a:pt x="67" y="531"/>
                    </a:lnTo>
                    <a:lnTo>
                      <a:pt x="65" y="526"/>
                    </a:lnTo>
                    <a:lnTo>
                      <a:pt x="63" y="522"/>
                    </a:lnTo>
                    <a:lnTo>
                      <a:pt x="62" y="518"/>
                    </a:lnTo>
                    <a:lnTo>
                      <a:pt x="59" y="515"/>
                    </a:lnTo>
                    <a:lnTo>
                      <a:pt x="56" y="512"/>
                    </a:lnTo>
                    <a:lnTo>
                      <a:pt x="53" y="509"/>
                    </a:lnTo>
                    <a:lnTo>
                      <a:pt x="47" y="506"/>
                    </a:lnTo>
                    <a:lnTo>
                      <a:pt x="40" y="504"/>
                    </a:lnTo>
                    <a:lnTo>
                      <a:pt x="33" y="501"/>
                    </a:lnTo>
                    <a:lnTo>
                      <a:pt x="27" y="499"/>
                    </a:lnTo>
                    <a:lnTo>
                      <a:pt x="20" y="497"/>
                    </a:lnTo>
                    <a:lnTo>
                      <a:pt x="14" y="495"/>
                    </a:lnTo>
                    <a:lnTo>
                      <a:pt x="8" y="491"/>
                    </a:lnTo>
                    <a:lnTo>
                      <a:pt x="4" y="487"/>
                    </a:lnTo>
                    <a:lnTo>
                      <a:pt x="0" y="481"/>
                    </a:lnTo>
                    <a:lnTo>
                      <a:pt x="1" y="475"/>
                    </a:lnTo>
                    <a:lnTo>
                      <a:pt x="1" y="469"/>
                    </a:lnTo>
                    <a:lnTo>
                      <a:pt x="3" y="463"/>
                    </a:lnTo>
                    <a:lnTo>
                      <a:pt x="4" y="457"/>
                    </a:lnTo>
                    <a:lnTo>
                      <a:pt x="6" y="451"/>
                    </a:lnTo>
                    <a:lnTo>
                      <a:pt x="8" y="446"/>
                    </a:lnTo>
                    <a:lnTo>
                      <a:pt x="9" y="439"/>
                    </a:lnTo>
                    <a:lnTo>
                      <a:pt x="10" y="433"/>
                    </a:lnTo>
                    <a:lnTo>
                      <a:pt x="12" y="430"/>
                    </a:lnTo>
                    <a:lnTo>
                      <a:pt x="12" y="427"/>
                    </a:lnTo>
                    <a:lnTo>
                      <a:pt x="12" y="425"/>
                    </a:lnTo>
                    <a:lnTo>
                      <a:pt x="12" y="421"/>
                    </a:lnTo>
                    <a:lnTo>
                      <a:pt x="11" y="418"/>
                    </a:lnTo>
                    <a:lnTo>
                      <a:pt x="10" y="415"/>
                    </a:lnTo>
                    <a:lnTo>
                      <a:pt x="9" y="412"/>
                    </a:lnTo>
                    <a:lnTo>
                      <a:pt x="9" y="409"/>
                    </a:lnTo>
                    <a:lnTo>
                      <a:pt x="14" y="407"/>
                    </a:lnTo>
                    <a:lnTo>
                      <a:pt x="19" y="403"/>
                    </a:lnTo>
                    <a:lnTo>
                      <a:pt x="24" y="399"/>
                    </a:lnTo>
                    <a:lnTo>
                      <a:pt x="29" y="397"/>
                    </a:lnTo>
                    <a:lnTo>
                      <a:pt x="34" y="393"/>
                    </a:lnTo>
                    <a:lnTo>
                      <a:pt x="40" y="390"/>
                    </a:lnTo>
                    <a:lnTo>
                      <a:pt x="46" y="388"/>
                    </a:lnTo>
                    <a:lnTo>
                      <a:pt x="52" y="385"/>
                    </a:lnTo>
                    <a:lnTo>
                      <a:pt x="57" y="380"/>
                    </a:lnTo>
                    <a:lnTo>
                      <a:pt x="62" y="376"/>
                    </a:lnTo>
                    <a:lnTo>
                      <a:pt x="67" y="371"/>
                    </a:lnTo>
                    <a:lnTo>
                      <a:pt x="73" y="368"/>
                    </a:lnTo>
                    <a:lnTo>
                      <a:pt x="78" y="363"/>
                    </a:lnTo>
                    <a:lnTo>
                      <a:pt x="83" y="359"/>
                    </a:lnTo>
                    <a:lnTo>
                      <a:pt x="87" y="355"/>
                    </a:lnTo>
                    <a:lnTo>
                      <a:pt x="91" y="350"/>
                    </a:lnTo>
                    <a:lnTo>
                      <a:pt x="94" y="348"/>
                    </a:lnTo>
                    <a:lnTo>
                      <a:pt x="95" y="345"/>
                    </a:lnTo>
                    <a:lnTo>
                      <a:pt x="98" y="343"/>
                    </a:lnTo>
                    <a:lnTo>
                      <a:pt x="100" y="340"/>
                    </a:lnTo>
                    <a:lnTo>
                      <a:pt x="104" y="334"/>
                    </a:lnTo>
                    <a:lnTo>
                      <a:pt x="108" y="329"/>
                    </a:lnTo>
                    <a:lnTo>
                      <a:pt x="111" y="322"/>
                    </a:lnTo>
                    <a:lnTo>
                      <a:pt x="113" y="316"/>
                    </a:lnTo>
                    <a:lnTo>
                      <a:pt x="115" y="310"/>
                    </a:lnTo>
                    <a:lnTo>
                      <a:pt x="117" y="303"/>
                    </a:lnTo>
                    <a:lnTo>
                      <a:pt x="119" y="296"/>
                    </a:lnTo>
                    <a:lnTo>
                      <a:pt x="121" y="289"/>
                    </a:lnTo>
                    <a:lnTo>
                      <a:pt x="122" y="281"/>
                    </a:lnTo>
                    <a:lnTo>
                      <a:pt x="123" y="273"/>
                    </a:lnTo>
                    <a:lnTo>
                      <a:pt x="125" y="265"/>
                    </a:lnTo>
                    <a:lnTo>
                      <a:pt x="127" y="257"/>
                    </a:lnTo>
                    <a:lnTo>
                      <a:pt x="130" y="249"/>
                    </a:lnTo>
                    <a:lnTo>
                      <a:pt x="133" y="242"/>
                    </a:lnTo>
                    <a:lnTo>
                      <a:pt x="135" y="235"/>
                    </a:lnTo>
                    <a:lnTo>
                      <a:pt x="138" y="227"/>
                    </a:lnTo>
                    <a:lnTo>
                      <a:pt x="141" y="221"/>
                    </a:lnTo>
                    <a:lnTo>
                      <a:pt x="144" y="214"/>
                    </a:lnTo>
                    <a:lnTo>
                      <a:pt x="146" y="207"/>
                    </a:lnTo>
                    <a:lnTo>
                      <a:pt x="149" y="200"/>
                    </a:lnTo>
                    <a:lnTo>
                      <a:pt x="151" y="193"/>
                    </a:lnTo>
                    <a:lnTo>
                      <a:pt x="154" y="186"/>
                    </a:lnTo>
                    <a:lnTo>
                      <a:pt x="156" y="178"/>
                    </a:lnTo>
                    <a:lnTo>
                      <a:pt x="159" y="170"/>
                    </a:lnTo>
                    <a:lnTo>
                      <a:pt x="161" y="161"/>
                    </a:lnTo>
                    <a:lnTo>
                      <a:pt x="165" y="153"/>
                    </a:lnTo>
                    <a:lnTo>
                      <a:pt x="169" y="145"/>
                    </a:lnTo>
                    <a:lnTo>
                      <a:pt x="174" y="138"/>
                    </a:lnTo>
                    <a:lnTo>
                      <a:pt x="180" y="132"/>
                    </a:lnTo>
                    <a:lnTo>
                      <a:pt x="185" y="125"/>
                    </a:lnTo>
                    <a:lnTo>
                      <a:pt x="191" y="118"/>
                    </a:lnTo>
                    <a:lnTo>
                      <a:pt x="198" y="112"/>
                    </a:lnTo>
                    <a:lnTo>
                      <a:pt x="204" y="105"/>
                    </a:lnTo>
                    <a:lnTo>
                      <a:pt x="209" y="98"/>
                    </a:lnTo>
                    <a:lnTo>
                      <a:pt x="215" y="91"/>
                    </a:lnTo>
                    <a:lnTo>
                      <a:pt x="221" y="84"/>
                    </a:lnTo>
                    <a:lnTo>
                      <a:pt x="226" y="77"/>
                    </a:lnTo>
                    <a:lnTo>
                      <a:pt x="230" y="69"/>
                    </a:lnTo>
                    <a:lnTo>
                      <a:pt x="234" y="61"/>
                    </a:lnTo>
                    <a:lnTo>
                      <a:pt x="236" y="52"/>
                    </a:lnTo>
                    <a:lnTo>
                      <a:pt x="237" y="45"/>
                    </a:lnTo>
                    <a:lnTo>
                      <a:pt x="238" y="38"/>
                    </a:lnTo>
                    <a:lnTo>
                      <a:pt x="239" y="32"/>
                    </a:lnTo>
                    <a:lnTo>
                      <a:pt x="241" y="25"/>
                    </a:lnTo>
                    <a:lnTo>
                      <a:pt x="243" y="19"/>
                    </a:lnTo>
                    <a:lnTo>
                      <a:pt x="246" y="14"/>
                    </a:lnTo>
                    <a:lnTo>
                      <a:pt x="249" y="8"/>
                    </a:lnTo>
                    <a:lnTo>
                      <a:pt x="254" y="3"/>
                    </a:lnTo>
                    <a:lnTo>
                      <a:pt x="257" y="2"/>
                    </a:lnTo>
                    <a:lnTo>
                      <a:pt x="258" y="1"/>
                    </a:lnTo>
                    <a:lnTo>
                      <a:pt x="261" y="1"/>
                    </a:lnTo>
                    <a:lnTo>
                      <a:pt x="262" y="0"/>
                    </a:lnTo>
                    <a:lnTo>
                      <a:pt x="264" y="0"/>
                    </a:lnTo>
                    <a:lnTo>
                      <a:pt x="267" y="1"/>
                    </a:lnTo>
                    <a:lnTo>
                      <a:pt x="271" y="1"/>
                    </a:lnTo>
                    <a:lnTo>
                      <a:pt x="274" y="3"/>
                    </a:lnTo>
                    <a:lnTo>
                      <a:pt x="275" y="4"/>
                    </a:lnTo>
                    <a:lnTo>
                      <a:pt x="276" y="6"/>
                    </a:lnTo>
                    <a:lnTo>
                      <a:pt x="276" y="7"/>
                    </a:lnTo>
                    <a:lnTo>
                      <a:pt x="276" y="10"/>
                    </a:lnTo>
                    <a:lnTo>
                      <a:pt x="276" y="12"/>
                    </a:lnTo>
                    <a:lnTo>
                      <a:pt x="275" y="14"/>
                    </a:lnTo>
                    <a:lnTo>
                      <a:pt x="274" y="16"/>
                    </a:lnTo>
                    <a:lnTo>
                      <a:pt x="273" y="17"/>
                    </a:lnTo>
                    <a:lnTo>
                      <a:pt x="272" y="20"/>
                    </a:lnTo>
                    <a:lnTo>
                      <a:pt x="270" y="23"/>
                    </a:lnTo>
                    <a:lnTo>
                      <a:pt x="269" y="26"/>
                    </a:lnTo>
                    <a:lnTo>
                      <a:pt x="268" y="29"/>
                    </a:lnTo>
                    <a:lnTo>
                      <a:pt x="267" y="32"/>
                    </a:lnTo>
                    <a:lnTo>
                      <a:pt x="267" y="36"/>
                    </a:lnTo>
                    <a:lnTo>
                      <a:pt x="267" y="39"/>
                    </a:lnTo>
                    <a:lnTo>
                      <a:pt x="268" y="42"/>
                    </a:lnTo>
                    <a:lnTo>
                      <a:pt x="274" y="49"/>
                    </a:lnTo>
                    <a:lnTo>
                      <a:pt x="279" y="55"/>
                    </a:lnTo>
                    <a:lnTo>
                      <a:pt x="285" y="61"/>
                    </a:lnTo>
                    <a:lnTo>
                      <a:pt x="291" y="67"/>
                    </a:lnTo>
                    <a:lnTo>
                      <a:pt x="297" y="73"/>
                    </a:lnTo>
                    <a:lnTo>
                      <a:pt x="303" y="78"/>
                    </a:lnTo>
                    <a:lnTo>
                      <a:pt x="308" y="84"/>
                    </a:lnTo>
                    <a:lnTo>
                      <a:pt x="314" y="90"/>
                    </a:lnTo>
                    <a:lnTo>
                      <a:pt x="314" y="91"/>
                    </a:lnTo>
                    <a:lnTo>
                      <a:pt x="315" y="92"/>
                    </a:lnTo>
                    <a:lnTo>
                      <a:pt x="316" y="93"/>
                    </a:lnTo>
                    <a:lnTo>
                      <a:pt x="319" y="98"/>
                    </a:lnTo>
                    <a:lnTo>
                      <a:pt x="321" y="103"/>
                    </a:lnTo>
                    <a:lnTo>
                      <a:pt x="323" y="109"/>
                    </a:lnTo>
                    <a:lnTo>
                      <a:pt x="324" y="115"/>
                    </a:lnTo>
                    <a:lnTo>
                      <a:pt x="325" y="122"/>
                    </a:lnTo>
                    <a:lnTo>
                      <a:pt x="326" y="128"/>
                    </a:lnTo>
                    <a:lnTo>
                      <a:pt x="327" y="134"/>
                    </a:lnTo>
                    <a:lnTo>
                      <a:pt x="328" y="140"/>
                    </a:lnTo>
                    <a:lnTo>
                      <a:pt x="329" y="143"/>
                    </a:lnTo>
                    <a:lnTo>
                      <a:pt x="330" y="146"/>
                    </a:lnTo>
                    <a:lnTo>
                      <a:pt x="331" y="149"/>
                    </a:lnTo>
                    <a:lnTo>
                      <a:pt x="332" y="152"/>
                    </a:lnTo>
                    <a:lnTo>
                      <a:pt x="333" y="155"/>
                    </a:lnTo>
                    <a:lnTo>
                      <a:pt x="333" y="158"/>
                    </a:lnTo>
                    <a:lnTo>
                      <a:pt x="334" y="160"/>
                    </a:lnTo>
                    <a:lnTo>
                      <a:pt x="334" y="163"/>
                    </a:lnTo>
                    <a:lnTo>
                      <a:pt x="337" y="170"/>
                    </a:lnTo>
                    <a:lnTo>
                      <a:pt x="340" y="178"/>
                    </a:lnTo>
                    <a:lnTo>
                      <a:pt x="343" y="185"/>
                    </a:lnTo>
                    <a:lnTo>
                      <a:pt x="344" y="192"/>
                    </a:lnTo>
                    <a:lnTo>
                      <a:pt x="346" y="200"/>
                    </a:lnTo>
                    <a:lnTo>
                      <a:pt x="347" y="208"/>
                    </a:lnTo>
                    <a:lnTo>
                      <a:pt x="348" y="215"/>
                    </a:lnTo>
                    <a:lnTo>
                      <a:pt x="348" y="223"/>
                    </a:lnTo>
                    <a:lnTo>
                      <a:pt x="349" y="230"/>
                    </a:lnTo>
                    <a:lnTo>
                      <a:pt x="349" y="237"/>
                    </a:lnTo>
                    <a:lnTo>
                      <a:pt x="348" y="245"/>
                    </a:lnTo>
                    <a:lnTo>
                      <a:pt x="348" y="253"/>
                    </a:lnTo>
                    <a:lnTo>
                      <a:pt x="347" y="260"/>
                    </a:lnTo>
                    <a:lnTo>
                      <a:pt x="346" y="268"/>
                    </a:lnTo>
                    <a:lnTo>
                      <a:pt x="345" y="275"/>
                    </a:lnTo>
                    <a:lnTo>
                      <a:pt x="344" y="283"/>
                    </a:lnTo>
                    <a:lnTo>
                      <a:pt x="341" y="285"/>
                    </a:lnTo>
                    <a:lnTo>
                      <a:pt x="337" y="288"/>
                    </a:lnTo>
                    <a:lnTo>
                      <a:pt x="334" y="292"/>
                    </a:lnTo>
                    <a:lnTo>
                      <a:pt x="331" y="294"/>
                    </a:lnTo>
                    <a:lnTo>
                      <a:pt x="327" y="298"/>
                    </a:lnTo>
                    <a:lnTo>
                      <a:pt x="323" y="301"/>
                    </a:lnTo>
                    <a:lnTo>
                      <a:pt x="320" y="304"/>
                    </a:lnTo>
                    <a:lnTo>
                      <a:pt x="317" y="306"/>
                    </a:lnTo>
                    <a:lnTo>
                      <a:pt x="314" y="312"/>
                    </a:lnTo>
                    <a:lnTo>
                      <a:pt x="309" y="317"/>
                    </a:lnTo>
                    <a:lnTo>
                      <a:pt x="305" y="322"/>
                    </a:lnTo>
                    <a:lnTo>
                      <a:pt x="299" y="328"/>
                    </a:lnTo>
                    <a:lnTo>
                      <a:pt x="295" y="333"/>
                    </a:lnTo>
                    <a:lnTo>
                      <a:pt x="290" y="339"/>
                    </a:lnTo>
                    <a:lnTo>
                      <a:pt x="286" y="345"/>
                    </a:lnTo>
                    <a:lnTo>
                      <a:pt x="283" y="352"/>
                    </a:lnTo>
                    <a:lnTo>
                      <a:pt x="278" y="362"/>
                    </a:lnTo>
                    <a:lnTo>
                      <a:pt x="271" y="370"/>
                    </a:lnTo>
                    <a:lnTo>
                      <a:pt x="264" y="377"/>
                    </a:lnTo>
                    <a:lnTo>
                      <a:pt x="256" y="383"/>
                    </a:lnTo>
                    <a:lnTo>
                      <a:pt x="247" y="390"/>
                    </a:lnTo>
                    <a:lnTo>
                      <a:pt x="239" y="396"/>
                    </a:lnTo>
                    <a:lnTo>
                      <a:pt x="233" y="404"/>
                    </a:lnTo>
                    <a:lnTo>
                      <a:pt x="228" y="412"/>
                    </a:lnTo>
                    <a:lnTo>
                      <a:pt x="228" y="414"/>
                    </a:lnTo>
                    <a:lnTo>
                      <a:pt x="228" y="416"/>
                    </a:lnTo>
                    <a:lnTo>
                      <a:pt x="229" y="418"/>
                    </a:lnTo>
                    <a:lnTo>
                      <a:pt x="230" y="419"/>
                    </a:lnTo>
                    <a:lnTo>
                      <a:pt x="231" y="421"/>
                    </a:lnTo>
                    <a:lnTo>
                      <a:pt x="232" y="423"/>
                    </a:lnTo>
                    <a:lnTo>
                      <a:pt x="234" y="424"/>
                    </a:lnTo>
                    <a:lnTo>
                      <a:pt x="237" y="425"/>
                    </a:lnTo>
                    <a:lnTo>
                      <a:pt x="239" y="426"/>
                    </a:lnTo>
                    <a:lnTo>
                      <a:pt x="242" y="426"/>
                    </a:lnTo>
                    <a:lnTo>
                      <a:pt x="245" y="426"/>
                    </a:lnTo>
                    <a:lnTo>
                      <a:pt x="247" y="426"/>
                    </a:lnTo>
                    <a:lnTo>
                      <a:pt x="251" y="425"/>
                    </a:lnTo>
                    <a:lnTo>
                      <a:pt x="255" y="424"/>
                    </a:lnTo>
                    <a:lnTo>
                      <a:pt x="259" y="422"/>
                    </a:lnTo>
                    <a:lnTo>
                      <a:pt x="262" y="421"/>
                    </a:lnTo>
                    <a:lnTo>
                      <a:pt x="265" y="419"/>
                    </a:lnTo>
                    <a:lnTo>
                      <a:pt x="268" y="418"/>
                    </a:lnTo>
                    <a:lnTo>
                      <a:pt x="272" y="416"/>
                    </a:lnTo>
                    <a:lnTo>
                      <a:pt x="275" y="415"/>
                    </a:lnTo>
                    <a:lnTo>
                      <a:pt x="276" y="415"/>
                    </a:lnTo>
                    <a:lnTo>
                      <a:pt x="277" y="415"/>
                    </a:lnTo>
                    <a:lnTo>
                      <a:pt x="278" y="415"/>
                    </a:lnTo>
                    <a:lnTo>
                      <a:pt x="279" y="416"/>
                    </a:lnTo>
                    <a:lnTo>
                      <a:pt x="276" y="433"/>
                    </a:lnTo>
                    <a:lnTo>
                      <a:pt x="271" y="437"/>
                    </a:lnTo>
                    <a:lnTo>
                      <a:pt x="266" y="439"/>
                    </a:lnTo>
                    <a:lnTo>
                      <a:pt x="262" y="443"/>
                    </a:lnTo>
                    <a:lnTo>
                      <a:pt x="257" y="446"/>
                    </a:lnTo>
                    <a:lnTo>
                      <a:pt x="253" y="449"/>
                    </a:lnTo>
                    <a:lnTo>
                      <a:pt x="249" y="454"/>
                    </a:lnTo>
                    <a:lnTo>
                      <a:pt x="246" y="459"/>
                    </a:lnTo>
                    <a:lnTo>
                      <a:pt x="244" y="466"/>
                    </a:lnTo>
                    <a:lnTo>
                      <a:pt x="243" y="467"/>
                    </a:lnTo>
                    <a:lnTo>
                      <a:pt x="242" y="468"/>
                    </a:lnTo>
                    <a:lnTo>
                      <a:pt x="241" y="468"/>
                    </a:lnTo>
                    <a:lnTo>
                      <a:pt x="240" y="468"/>
                    </a:lnTo>
                    <a:lnTo>
                      <a:pt x="239" y="468"/>
                    </a:lnTo>
                    <a:lnTo>
                      <a:pt x="238" y="466"/>
                    </a:lnTo>
                    <a:lnTo>
                      <a:pt x="238" y="465"/>
                    </a:lnTo>
                    <a:lnTo>
                      <a:pt x="238" y="462"/>
                    </a:lnTo>
                    <a:lnTo>
                      <a:pt x="238" y="460"/>
                    </a:lnTo>
                    <a:lnTo>
                      <a:pt x="237" y="458"/>
                    </a:lnTo>
                    <a:lnTo>
                      <a:pt x="236" y="456"/>
                    </a:lnTo>
                    <a:lnTo>
                      <a:pt x="234" y="455"/>
                    </a:lnTo>
                    <a:lnTo>
                      <a:pt x="232" y="455"/>
                    </a:lnTo>
                    <a:lnTo>
                      <a:pt x="228" y="455"/>
                    </a:lnTo>
                    <a:lnTo>
                      <a:pt x="224" y="456"/>
                    </a:lnTo>
                    <a:lnTo>
                      <a:pt x="221" y="458"/>
                    </a:lnTo>
                    <a:lnTo>
                      <a:pt x="218" y="461"/>
                    </a:lnTo>
                    <a:lnTo>
                      <a:pt x="212" y="467"/>
                    </a:lnTo>
                    <a:lnTo>
                      <a:pt x="209" y="475"/>
                    </a:lnTo>
                    <a:lnTo>
                      <a:pt x="207" y="483"/>
                    </a:lnTo>
                    <a:lnTo>
                      <a:pt x="206" y="491"/>
                    </a:lnTo>
                    <a:lnTo>
                      <a:pt x="206" y="498"/>
                    </a:lnTo>
                    <a:lnTo>
                      <a:pt x="205" y="506"/>
                    </a:lnTo>
                    <a:lnTo>
                      <a:pt x="204" y="514"/>
                    </a:lnTo>
                    <a:lnTo>
                      <a:pt x="202" y="522"/>
                    </a:lnTo>
                    <a:lnTo>
                      <a:pt x="201" y="522"/>
                    </a:lnTo>
                    <a:lnTo>
                      <a:pt x="200" y="523"/>
                    </a:lnTo>
                    <a:lnTo>
                      <a:pt x="197" y="518"/>
                    </a:lnTo>
                    <a:lnTo>
                      <a:pt x="195" y="514"/>
                    </a:lnTo>
                    <a:lnTo>
                      <a:pt x="192" y="510"/>
                    </a:lnTo>
                    <a:lnTo>
                      <a:pt x="189" y="506"/>
                    </a:lnTo>
                    <a:lnTo>
                      <a:pt x="185" y="502"/>
                    </a:lnTo>
                    <a:lnTo>
                      <a:pt x="181" y="499"/>
                    </a:lnTo>
                    <a:lnTo>
                      <a:pt x="177" y="497"/>
                    </a:lnTo>
                    <a:lnTo>
                      <a:pt x="171" y="496"/>
                    </a:lnTo>
                    <a:lnTo>
                      <a:pt x="162" y="500"/>
                    </a:lnTo>
                    <a:lnTo>
                      <a:pt x="156" y="505"/>
                    </a:lnTo>
                    <a:lnTo>
                      <a:pt x="153" y="511"/>
                    </a:lnTo>
                    <a:lnTo>
                      <a:pt x="151" y="517"/>
                    </a:lnTo>
                    <a:lnTo>
                      <a:pt x="150" y="524"/>
                    </a:lnTo>
                    <a:lnTo>
                      <a:pt x="149" y="530"/>
                    </a:lnTo>
                    <a:lnTo>
                      <a:pt x="146" y="536"/>
                    </a:lnTo>
                    <a:lnTo>
                      <a:pt x="142" y="542"/>
                    </a:lnTo>
                    <a:lnTo>
                      <a:pt x="129" y="536"/>
                    </a:lnTo>
                    <a:lnTo>
                      <a:pt x="119" y="533"/>
                    </a:lnTo>
                    <a:lnTo>
                      <a:pt x="111" y="531"/>
                    </a:lnTo>
                    <a:lnTo>
                      <a:pt x="103" y="531"/>
                    </a:lnTo>
                    <a:lnTo>
                      <a:pt x="96" y="532"/>
                    </a:lnTo>
                    <a:lnTo>
                      <a:pt x="89" y="533"/>
                    </a:lnTo>
                    <a:lnTo>
                      <a:pt x="81" y="534"/>
                    </a:lnTo>
                    <a:lnTo>
                      <a:pt x="69" y="536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99">
                <a:extLst>
                  <a:ext uri="{FF2B5EF4-FFF2-40B4-BE49-F238E27FC236}">
                    <a16:creationId xmlns:a16="http://schemas.microsoft.com/office/drawing/2014/main" id="{DAA18000-A0B2-FC46-8FA5-B09122E9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416" y="3008427"/>
                <a:ext cx="199079" cy="204648"/>
              </a:xfrm>
              <a:custGeom>
                <a:avLst/>
                <a:gdLst>
                  <a:gd name="T0" fmla="*/ 2147483647 w 143"/>
                  <a:gd name="T1" fmla="*/ 2147483647 h 147"/>
                  <a:gd name="T2" fmla="*/ 2147483647 w 143"/>
                  <a:gd name="T3" fmla="*/ 2147483647 h 147"/>
                  <a:gd name="T4" fmla="*/ 2147483647 w 143"/>
                  <a:gd name="T5" fmla="*/ 2147483647 h 147"/>
                  <a:gd name="T6" fmla="*/ 2147483647 w 143"/>
                  <a:gd name="T7" fmla="*/ 2147483647 h 147"/>
                  <a:gd name="T8" fmla="*/ 2147483647 w 143"/>
                  <a:gd name="T9" fmla="*/ 2147483647 h 147"/>
                  <a:gd name="T10" fmla="*/ 2147483647 w 143"/>
                  <a:gd name="T11" fmla="*/ 2147483647 h 147"/>
                  <a:gd name="T12" fmla="*/ 2147483647 w 143"/>
                  <a:gd name="T13" fmla="*/ 2147483647 h 147"/>
                  <a:gd name="T14" fmla="*/ 2147483647 w 143"/>
                  <a:gd name="T15" fmla="*/ 2147483647 h 147"/>
                  <a:gd name="T16" fmla="*/ 2147483647 w 143"/>
                  <a:gd name="T17" fmla="*/ 2147483647 h 147"/>
                  <a:gd name="T18" fmla="*/ 2147483647 w 143"/>
                  <a:gd name="T19" fmla="*/ 2147483647 h 147"/>
                  <a:gd name="T20" fmla="*/ 2147483647 w 143"/>
                  <a:gd name="T21" fmla="*/ 2147483647 h 147"/>
                  <a:gd name="T22" fmla="*/ 2147483647 w 143"/>
                  <a:gd name="T23" fmla="*/ 2147483647 h 147"/>
                  <a:gd name="T24" fmla="*/ 2147483647 w 143"/>
                  <a:gd name="T25" fmla="*/ 2147483647 h 147"/>
                  <a:gd name="T26" fmla="*/ 2147483647 w 143"/>
                  <a:gd name="T27" fmla="*/ 2147483647 h 147"/>
                  <a:gd name="T28" fmla="*/ 2147483647 w 143"/>
                  <a:gd name="T29" fmla="*/ 2147483647 h 147"/>
                  <a:gd name="T30" fmla="*/ 2147483647 w 143"/>
                  <a:gd name="T31" fmla="*/ 2147483647 h 147"/>
                  <a:gd name="T32" fmla="*/ 2147483647 w 143"/>
                  <a:gd name="T33" fmla="*/ 2147483647 h 147"/>
                  <a:gd name="T34" fmla="*/ 2147483647 w 143"/>
                  <a:gd name="T35" fmla="*/ 2147483647 h 147"/>
                  <a:gd name="T36" fmla="*/ 2147483647 w 143"/>
                  <a:gd name="T37" fmla="*/ 2147483647 h 147"/>
                  <a:gd name="T38" fmla="*/ 2147483647 w 143"/>
                  <a:gd name="T39" fmla="*/ 2147483647 h 147"/>
                  <a:gd name="T40" fmla="*/ 2147483647 w 143"/>
                  <a:gd name="T41" fmla="*/ 2147483647 h 147"/>
                  <a:gd name="T42" fmla="*/ 2147483647 w 143"/>
                  <a:gd name="T43" fmla="*/ 2147483647 h 147"/>
                  <a:gd name="T44" fmla="*/ 2147483647 w 143"/>
                  <a:gd name="T45" fmla="*/ 2147483647 h 147"/>
                  <a:gd name="T46" fmla="*/ 2147483647 w 143"/>
                  <a:gd name="T47" fmla="*/ 2147483647 h 147"/>
                  <a:gd name="T48" fmla="*/ 2147483647 w 143"/>
                  <a:gd name="T49" fmla="*/ 2147483647 h 147"/>
                  <a:gd name="T50" fmla="*/ 2147483647 w 143"/>
                  <a:gd name="T51" fmla="*/ 2147483647 h 147"/>
                  <a:gd name="T52" fmla="*/ 2147483647 w 143"/>
                  <a:gd name="T53" fmla="*/ 2147483647 h 147"/>
                  <a:gd name="T54" fmla="*/ 2147483647 w 143"/>
                  <a:gd name="T55" fmla="*/ 2147483647 h 147"/>
                  <a:gd name="T56" fmla="*/ 0 w 143"/>
                  <a:gd name="T57" fmla="*/ 2147483647 h 147"/>
                  <a:gd name="T58" fmla="*/ 0 w 143"/>
                  <a:gd name="T59" fmla="*/ 2147483647 h 147"/>
                  <a:gd name="T60" fmla="*/ 2147483647 w 143"/>
                  <a:gd name="T61" fmla="*/ 2147483647 h 147"/>
                  <a:gd name="T62" fmla="*/ 2147483647 w 143"/>
                  <a:gd name="T63" fmla="*/ 2147483647 h 147"/>
                  <a:gd name="T64" fmla="*/ 2147483647 w 143"/>
                  <a:gd name="T65" fmla="*/ 2147483647 h 147"/>
                  <a:gd name="T66" fmla="*/ 2147483647 w 143"/>
                  <a:gd name="T67" fmla="*/ 2147483647 h 147"/>
                  <a:gd name="T68" fmla="*/ 2147483647 w 143"/>
                  <a:gd name="T69" fmla="*/ 2147483647 h 147"/>
                  <a:gd name="T70" fmla="*/ 2147483647 w 143"/>
                  <a:gd name="T71" fmla="*/ 2147483647 h 147"/>
                  <a:gd name="T72" fmla="*/ 2147483647 w 143"/>
                  <a:gd name="T73" fmla="*/ 2147483647 h 147"/>
                  <a:gd name="T74" fmla="*/ 2147483647 w 143"/>
                  <a:gd name="T75" fmla="*/ 2147483647 h 147"/>
                  <a:gd name="T76" fmla="*/ 2147483647 w 143"/>
                  <a:gd name="T77" fmla="*/ 2147483647 h 147"/>
                  <a:gd name="T78" fmla="*/ 2147483647 w 143"/>
                  <a:gd name="T79" fmla="*/ 2147483647 h 147"/>
                  <a:gd name="T80" fmla="*/ 2147483647 w 143"/>
                  <a:gd name="T81" fmla="*/ 2147483647 h 147"/>
                  <a:gd name="T82" fmla="*/ 2147483647 w 143"/>
                  <a:gd name="T83" fmla="*/ 2147483647 h 147"/>
                  <a:gd name="T84" fmla="*/ 2147483647 w 143"/>
                  <a:gd name="T85" fmla="*/ 0 h 1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3"/>
                  <a:gd name="T130" fmla="*/ 0 h 147"/>
                  <a:gd name="T131" fmla="*/ 143 w 143"/>
                  <a:gd name="T132" fmla="*/ 147 h 1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3" h="147">
                    <a:moveTo>
                      <a:pt x="113" y="0"/>
                    </a:moveTo>
                    <a:lnTo>
                      <a:pt x="116" y="4"/>
                    </a:lnTo>
                    <a:lnTo>
                      <a:pt x="119" y="8"/>
                    </a:lnTo>
                    <a:lnTo>
                      <a:pt x="122" y="11"/>
                    </a:lnTo>
                    <a:lnTo>
                      <a:pt x="126" y="13"/>
                    </a:lnTo>
                    <a:lnTo>
                      <a:pt x="130" y="16"/>
                    </a:lnTo>
                    <a:lnTo>
                      <a:pt x="134" y="19"/>
                    </a:lnTo>
                    <a:lnTo>
                      <a:pt x="137" y="22"/>
                    </a:lnTo>
                    <a:lnTo>
                      <a:pt x="142" y="25"/>
                    </a:lnTo>
                    <a:lnTo>
                      <a:pt x="142" y="33"/>
                    </a:lnTo>
                    <a:lnTo>
                      <a:pt x="142" y="39"/>
                    </a:lnTo>
                    <a:lnTo>
                      <a:pt x="141" y="46"/>
                    </a:lnTo>
                    <a:lnTo>
                      <a:pt x="140" y="53"/>
                    </a:lnTo>
                    <a:lnTo>
                      <a:pt x="138" y="61"/>
                    </a:lnTo>
                    <a:lnTo>
                      <a:pt x="137" y="67"/>
                    </a:lnTo>
                    <a:lnTo>
                      <a:pt x="134" y="74"/>
                    </a:lnTo>
                    <a:lnTo>
                      <a:pt x="132" y="81"/>
                    </a:lnTo>
                    <a:lnTo>
                      <a:pt x="130" y="87"/>
                    </a:lnTo>
                    <a:lnTo>
                      <a:pt x="128" y="94"/>
                    </a:lnTo>
                    <a:lnTo>
                      <a:pt x="125" y="101"/>
                    </a:lnTo>
                    <a:lnTo>
                      <a:pt x="123" y="108"/>
                    </a:lnTo>
                    <a:lnTo>
                      <a:pt x="120" y="114"/>
                    </a:lnTo>
                    <a:lnTo>
                      <a:pt x="118" y="120"/>
                    </a:lnTo>
                    <a:lnTo>
                      <a:pt x="115" y="128"/>
                    </a:lnTo>
                    <a:lnTo>
                      <a:pt x="113" y="134"/>
                    </a:lnTo>
                    <a:lnTo>
                      <a:pt x="111" y="137"/>
                    </a:lnTo>
                    <a:lnTo>
                      <a:pt x="109" y="140"/>
                    </a:lnTo>
                    <a:lnTo>
                      <a:pt x="107" y="144"/>
                    </a:lnTo>
                    <a:lnTo>
                      <a:pt x="106" y="146"/>
                    </a:lnTo>
                    <a:lnTo>
                      <a:pt x="103" y="145"/>
                    </a:lnTo>
                    <a:lnTo>
                      <a:pt x="100" y="143"/>
                    </a:lnTo>
                    <a:lnTo>
                      <a:pt x="97" y="141"/>
                    </a:lnTo>
                    <a:lnTo>
                      <a:pt x="94" y="138"/>
                    </a:lnTo>
                    <a:lnTo>
                      <a:pt x="91" y="136"/>
                    </a:lnTo>
                    <a:lnTo>
                      <a:pt x="89" y="134"/>
                    </a:lnTo>
                    <a:lnTo>
                      <a:pt x="87" y="131"/>
                    </a:lnTo>
                    <a:lnTo>
                      <a:pt x="85" y="128"/>
                    </a:lnTo>
                    <a:lnTo>
                      <a:pt x="84" y="125"/>
                    </a:lnTo>
                    <a:lnTo>
                      <a:pt x="83" y="121"/>
                    </a:lnTo>
                    <a:lnTo>
                      <a:pt x="82" y="119"/>
                    </a:lnTo>
                    <a:lnTo>
                      <a:pt x="79" y="117"/>
                    </a:lnTo>
                    <a:lnTo>
                      <a:pt x="77" y="115"/>
                    </a:lnTo>
                    <a:lnTo>
                      <a:pt x="73" y="113"/>
                    </a:lnTo>
                    <a:lnTo>
                      <a:pt x="71" y="112"/>
                    </a:lnTo>
                    <a:lnTo>
                      <a:pt x="67" y="111"/>
                    </a:lnTo>
                    <a:lnTo>
                      <a:pt x="58" y="110"/>
                    </a:lnTo>
                    <a:lnTo>
                      <a:pt x="50" y="110"/>
                    </a:lnTo>
                    <a:lnTo>
                      <a:pt x="41" y="108"/>
                    </a:lnTo>
                    <a:lnTo>
                      <a:pt x="35" y="105"/>
                    </a:lnTo>
                    <a:lnTo>
                      <a:pt x="27" y="102"/>
                    </a:lnTo>
                    <a:lnTo>
                      <a:pt x="19" y="98"/>
                    </a:lnTo>
                    <a:lnTo>
                      <a:pt x="12" y="94"/>
                    </a:lnTo>
                    <a:lnTo>
                      <a:pt x="6" y="89"/>
                    </a:lnTo>
                    <a:lnTo>
                      <a:pt x="4" y="87"/>
                    </a:lnTo>
                    <a:lnTo>
                      <a:pt x="2" y="85"/>
                    </a:lnTo>
                    <a:lnTo>
                      <a:pt x="1" y="82"/>
                    </a:lnTo>
                    <a:lnTo>
                      <a:pt x="0" y="78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2" y="61"/>
                    </a:lnTo>
                    <a:lnTo>
                      <a:pt x="4" y="58"/>
                    </a:lnTo>
                    <a:lnTo>
                      <a:pt x="5" y="55"/>
                    </a:lnTo>
                    <a:lnTo>
                      <a:pt x="7" y="52"/>
                    </a:lnTo>
                    <a:lnTo>
                      <a:pt x="10" y="50"/>
                    </a:lnTo>
                    <a:lnTo>
                      <a:pt x="12" y="48"/>
                    </a:lnTo>
                    <a:lnTo>
                      <a:pt x="16" y="45"/>
                    </a:lnTo>
                    <a:lnTo>
                      <a:pt x="19" y="43"/>
                    </a:lnTo>
                    <a:lnTo>
                      <a:pt x="24" y="41"/>
                    </a:lnTo>
                    <a:lnTo>
                      <a:pt x="29" y="38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3" y="34"/>
                    </a:lnTo>
                    <a:lnTo>
                      <a:pt x="48" y="32"/>
                    </a:lnTo>
                    <a:lnTo>
                      <a:pt x="53" y="30"/>
                    </a:lnTo>
                    <a:lnTo>
                      <a:pt x="57" y="28"/>
                    </a:lnTo>
                    <a:lnTo>
                      <a:pt x="64" y="25"/>
                    </a:lnTo>
                    <a:lnTo>
                      <a:pt x="72" y="22"/>
                    </a:lnTo>
                    <a:lnTo>
                      <a:pt x="80" y="19"/>
                    </a:lnTo>
                    <a:lnTo>
                      <a:pt x="87" y="17"/>
                    </a:lnTo>
                    <a:lnTo>
                      <a:pt x="95" y="14"/>
                    </a:lnTo>
                    <a:lnTo>
                      <a:pt x="102" y="11"/>
                    </a:lnTo>
                    <a:lnTo>
                      <a:pt x="107" y="6"/>
                    </a:lnTo>
                    <a:lnTo>
                      <a:pt x="112" y="0"/>
                    </a:lnTo>
                    <a:lnTo>
                      <a:pt x="11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01">
                <a:extLst>
                  <a:ext uri="{FF2B5EF4-FFF2-40B4-BE49-F238E27FC236}">
                    <a16:creationId xmlns:a16="http://schemas.microsoft.com/office/drawing/2014/main" id="{13FB609A-2E47-9443-861C-CD6CB6DAD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869" y="3047405"/>
                <a:ext cx="594454" cy="228315"/>
              </a:xfrm>
              <a:custGeom>
                <a:avLst/>
                <a:gdLst>
                  <a:gd name="T0" fmla="*/ 2147483647 w 427"/>
                  <a:gd name="T1" fmla="*/ 2147483647 h 164"/>
                  <a:gd name="T2" fmla="*/ 2147483647 w 427"/>
                  <a:gd name="T3" fmla="*/ 2147483647 h 164"/>
                  <a:gd name="T4" fmla="*/ 2147483647 w 427"/>
                  <a:gd name="T5" fmla="*/ 2147483647 h 164"/>
                  <a:gd name="T6" fmla="*/ 2147483647 w 427"/>
                  <a:gd name="T7" fmla="*/ 2147483647 h 164"/>
                  <a:gd name="T8" fmla="*/ 2147483647 w 427"/>
                  <a:gd name="T9" fmla="*/ 2147483647 h 164"/>
                  <a:gd name="T10" fmla="*/ 2147483647 w 427"/>
                  <a:gd name="T11" fmla="*/ 2147483647 h 164"/>
                  <a:gd name="T12" fmla="*/ 2147483647 w 427"/>
                  <a:gd name="T13" fmla="*/ 2147483647 h 164"/>
                  <a:gd name="T14" fmla="*/ 2147483647 w 427"/>
                  <a:gd name="T15" fmla="*/ 2147483647 h 164"/>
                  <a:gd name="T16" fmla="*/ 2147483647 w 427"/>
                  <a:gd name="T17" fmla="*/ 2147483647 h 164"/>
                  <a:gd name="T18" fmla="*/ 2147483647 w 427"/>
                  <a:gd name="T19" fmla="*/ 2147483647 h 164"/>
                  <a:gd name="T20" fmla="*/ 2147483647 w 427"/>
                  <a:gd name="T21" fmla="*/ 2147483647 h 164"/>
                  <a:gd name="T22" fmla="*/ 2147483647 w 427"/>
                  <a:gd name="T23" fmla="*/ 2147483647 h 164"/>
                  <a:gd name="T24" fmla="*/ 2147483647 w 427"/>
                  <a:gd name="T25" fmla="*/ 2147483647 h 164"/>
                  <a:gd name="T26" fmla="*/ 2147483647 w 427"/>
                  <a:gd name="T27" fmla="*/ 2147483647 h 164"/>
                  <a:gd name="T28" fmla="*/ 2147483647 w 427"/>
                  <a:gd name="T29" fmla="*/ 2147483647 h 164"/>
                  <a:gd name="T30" fmla="*/ 2147483647 w 427"/>
                  <a:gd name="T31" fmla="*/ 2147483647 h 164"/>
                  <a:gd name="T32" fmla="*/ 2147483647 w 427"/>
                  <a:gd name="T33" fmla="*/ 2147483647 h 164"/>
                  <a:gd name="T34" fmla="*/ 2147483647 w 427"/>
                  <a:gd name="T35" fmla="*/ 2147483647 h 164"/>
                  <a:gd name="T36" fmla="*/ 2147483647 w 427"/>
                  <a:gd name="T37" fmla="*/ 2147483647 h 164"/>
                  <a:gd name="T38" fmla="*/ 2147483647 w 427"/>
                  <a:gd name="T39" fmla="*/ 2147483647 h 164"/>
                  <a:gd name="T40" fmla="*/ 2147483647 w 427"/>
                  <a:gd name="T41" fmla="*/ 2147483647 h 164"/>
                  <a:gd name="T42" fmla="*/ 2147483647 w 427"/>
                  <a:gd name="T43" fmla="*/ 2147483647 h 164"/>
                  <a:gd name="T44" fmla="*/ 2147483647 w 427"/>
                  <a:gd name="T45" fmla="*/ 2147483647 h 164"/>
                  <a:gd name="T46" fmla="*/ 2147483647 w 427"/>
                  <a:gd name="T47" fmla="*/ 2147483647 h 164"/>
                  <a:gd name="T48" fmla="*/ 2147483647 w 427"/>
                  <a:gd name="T49" fmla="*/ 2147483647 h 164"/>
                  <a:gd name="T50" fmla="*/ 2147483647 w 427"/>
                  <a:gd name="T51" fmla="*/ 2147483647 h 164"/>
                  <a:gd name="T52" fmla="*/ 2147483647 w 427"/>
                  <a:gd name="T53" fmla="*/ 2147483647 h 164"/>
                  <a:gd name="T54" fmla="*/ 2147483647 w 427"/>
                  <a:gd name="T55" fmla="*/ 2147483647 h 164"/>
                  <a:gd name="T56" fmla="*/ 2147483647 w 427"/>
                  <a:gd name="T57" fmla="*/ 2147483647 h 164"/>
                  <a:gd name="T58" fmla="*/ 2147483647 w 427"/>
                  <a:gd name="T59" fmla="*/ 2147483647 h 164"/>
                  <a:gd name="T60" fmla="*/ 2147483647 w 427"/>
                  <a:gd name="T61" fmla="*/ 2147483647 h 164"/>
                  <a:gd name="T62" fmla="*/ 2147483647 w 427"/>
                  <a:gd name="T63" fmla="*/ 2147483647 h 164"/>
                  <a:gd name="T64" fmla="*/ 2147483647 w 427"/>
                  <a:gd name="T65" fmla="*/ 2147483647 h 164"/>
                  <a:gd name="T66" fmla="*/ 2147483647 w 427"/>
                  <a:gd name="T67" fmla="*/ 2147483647 h 164"/>
                  <a:gd name="T68" fmla="*/ 2147483647 w 427"/>
                  <a:gd name="T69" fmla="*/ 2147483647 h 164"/>
                  <a:gd name="T70" fmla="*/ 0 w 427"/>
                  <a:gd name="T71" fmla="*/ 2147483647 h 164"/>
                  <a:gd name="T72" fmla="*/ 2147483647 w 427"/>
                  <a:gd name="T73" fmla="*/ 2147483647 h 164"/>
                  <a:gd name="T74" fmla="*/ 2147483647 w 427"/>
                  <a:gd name="T75" fmla="*/ 2147483647 h 164"/>
                  <a:gd name="T76" fmla="*/ 2147483647 w 427"/>
                  <a:gd name="T77" fmla="*/ 2147483647 h 164"/>
                  <a:gd name="T78" fmla="*/ 2147483647 w 427"/>
                  <a:gd name="T79" fmla="*/ 2147483647 h 164"/>
                  <a:gd name="T80" fmla="*/ 2147483647 w 427"/>
                  <a:gd name="T81" fmla="*/ 2147483647 h 164"/>
                  <a:gd name="T82" fmla="*/ 2147483647 w 427"/>
                  <a:gd name="T83" fmla="*/ 2147483647 h 164"/>
                  <a:gd name="T84" fmla="*/ 2147483647 w 427"/>
                  <a:gd name="T85" fmla="*/ 2147483647 h 164"/>
                  <a:gd name="T86" fmla="*/ 2147483647 w 427"/>
                  <a:gd name="T87" fmla="*/ 2147483647 h 164"/>
                  <a:gd name="T88" fmla="*/ 2147483647 w 427"/>
                  <a:gd name="T89" fmla="*/ 2147483647 h 164"/>
                  <a:gd name="T90" fmla="*/ 2147483647 w 427"/>
                  <a:gd name="T91" fmla="*/ 2147483647 h 164"/>
                  <a:gd name="T92" fmla="*/ 2147483647 w 427"/>
                  <a:gd name="T93" fmla="*/ 2147483647 h 164"/>
                  <a:gd name="T94" fmla="*/ 2147483647 w 427"/>
                  <a:gd name="T95" fmla="*/ 2147483647 h 164"/>
                  <a:gd name="T96" fmla="*/ 2147483647 w 427"/>
                  <a:gd name="T97" fmla="*/ 2147483647 h 164"/>
                  <a:gd name="T98" fmla="*/ 2147483647 w 427"/>
                  <a:gd name="T99" fmla="*/ 2147483647 h 164"/>
                  <a:gd name="T100" fmla="*/ 2147483647 w 427"/>
                  <a:gd name="T101" fmla="*/ 2147483647 h 164"/>
                  <a:gd name="T102" fmla="*/ 2147483647 w 427"/>
                  <a:gd name="T103" fmla="*/ 2147483647 h 164"/>
                  <a:gd name="T104" fmla="*/ 2147483647 w 427"/>
                  <a:gd name="T105" fmla="*/ 2147483647 h 164"/>
                  <a:gd name="T106" fmla="*/ 2147483647 w 427"/>
                  <a:gd name="T107" fmla="*/ 2147483647 h 164"/>
                  <a:gd name="T108" fmla="*/ 2147483647 w 427"/>
                  <a:gd name="T109" fmla="*/ 2147483647 h 164"/>
                  <a:gd name="T110" fmla="*/ 2147483647 w 427"/>
                  <a:gd name="T111" fmla="*/ 2147483647 h 164"/>
                  <a:gd name="T112" fmla="*/ 2147483647 w 427"/>
                  <a:gd name="T113" fmla="*/ 2147483647 h 164"/>
                  <a:gd name="T114" fmla="*/ 2147483647 w 427"/>
                  <a:gd name="T115" fmla="*/ 2147483647 h 164"/>
                  <a:gd name="T116" fmla="*/ 2147483647 w 427"/>
                  <a:gd name="T117" fmla="*/ 2147483647 h 164"/>
                  <a:gd name="T118" fmla="*/ 2147483647 w 427"/>
                  <a:gd name="T119" fmla="*/ 2147483647 h 164"/>
                  <a:gd name="T120" fmla="*/ 2147483647 w 427"/>
                  <a:gd name="T121" fmla="*/ 2147483647 h 164"/>
                  <a:gd name="T122" fmla="*/ 2147483647 w 427"/>
                  <a:gd name="T123" fmla="*/ 2147483647 h 164"/>
                  <a:gd name="T124" fmla="*/ 2147483647 w 427"/>
                  <a:gd name="T125" fmla="*/ 0 h 1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164"/>
                  <a:gd name="T191" fmla="*/ 427 w 427"/>
                  <a:gd name="T192" fmla="*/ 164 h 16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164">
                    <a:moveTo>
                      <a:pt x="363" y="0"/>
                    </a:moveTo>
                    <a:lnTo>
                      <a:pt x="367" y="1"/>
                    </a:lnTo>
                    <a:lnTo>
                      <a:pt x="371" y="3"/>
                    </a:lnTo>
                    <a:lnTo>
                      <a:pt x="375" y="5"/>
                    </a:lnTo>
                    <a:lnTo>
                      <a:pt x="379" y="8"/>
                    </a:lnTo>
                    <a:lnTo>
                      <a:pt x="383" y="10"/>
                    </a:lnTo>
                    <a:lnTo>
                      <a:pt x="388" y="11"/>
                    </a:lnTo>
                    <a:lnTo>
                      <a:pt x="391" y="12"/>
                    </a:lnTo>
                    <a:lnTo>
                      <a:pt x="397" y="11"/>
                    </a:lnTo>
                    <a:lnTo>
                      <a:pt x="402" y="18"/>
                    </a:lnTo>
                    <a:lnTo>
                      <a:pt x="406" y="26"/>
                    </a:lnTo>
                    <a:lnTo>
                      <a:pt x="409" y="34"/>
                    </a:lnTo>
                    <a:lnTo>
                      <a:pt x="412" y="41"/>
                    </a:lnTo>
                    <a:lnTo>
                      <a:pt x="415" y="49"/>
                    </a:lnTo>
                    <a:lnTo>
                      <a:pt x="418" y="57"/>
                    </a:lnTo>
                    <a:lnTo>
                      <a:pt x="421" y="65"/>
                    </a:lnTo>
                    <a:lnTo>
                      <a:pt x="426" y="73"/>
                    </a:lnTo>
                    <a:lnTo>
                      <a:pt x="426" y="74"/>
                    </a:lnTo>
                    <a:lnTo>
                      <a:pt x="426" y="75"/>
                    </a:lnTo>
                    <a:lnTo>
                      <a:pt x="418" y="80"/>
                    </a:lnTo>
                    <a:lnTo>
                      <a:pt x="409" y="83"/>
                    </a:lnTo>
                    <a:lnTo>
                      <a:pt x="400" y="84"/>
                    </a:lnTo>
                    <a:lnTo>
                      <a:pt x="391" y="86"/>
                    </a:lnTo>
                    <a:lnTo>
                      <a:pt x="381" y="87"/>
                    </a:lnTo>
                    <a:lnTo>
                      <a:pt x="371" y="90"/>
                    </a:lnTo>
                    <a:lnTo>
                      <a:pt x="363" y="94"/>
                    </a:lnTo>
                    <a:lnTo>
                      <a:pt x="356" y="100"/>
                    </a:lnTo>
                    <a:lnTo>
                      <a:pt x="349" y="102"/>
                    </a:lnTo>
                    <a:lnTo>
                      <a:pt x="343" y="103"/>
                    </a:lnTo>
                    <a:lnTo>
                      <a:pt x="336" y="103"/>
                    </a:lnTo>
                    <a:lnTo>
                      <a:pt x="330" y="103"/>
                    </a:lnTo>
                    <a:lnTo>
                      <a:pt x="324" y="102"/>
                    </a:lnTo>
                    <a:lnTo>
                      <a:pt x="319" y="102"/>
                    </a:lnTo>
                    <a:lnTo>
                      <a:pt x="313" y="104"/>
                    </a:lnTo>
                    <a:lnTo>
                      <a:pt x="307" y="106"/>
                    </a:lnTo>
                    <a:lnTo>
                      <a:pt x="299" y="107"/>
                    </a:lnTo>
                    <a:lnTo>
                      <a:pt x="292" y="110"/>
                    </a:lnTo>
                    <a:lnTo>
                      <a:pt x="285" y="113"/>
                    </a:lnTo>
                    <a:lnTo>
                      <a:pt x="279" y="117"/>
                    </a:lnTo>
                    <a:lnTo>
                      <a:pt x="274" y="121"/>
                    </a:lnTo>
                    <a:lnTo>
                      <a:pt x="268" y="123"/>
                    </a:lnTo>
                    <a:lnTo>
                      <a:pt x="262" y="125"/>
                    </a:lnTo>
                    <a:lnTo>
                      <a:pt x="255" y="124"/>
                    </a:lnTo>
                    <a:lnTo>
                      <a:pt x="251" y="125"/>
                    </a:lnTo>
                    <a:lnTo>
                      <a:pt x="249" y="125"/>
                    </a:lnTo>
                    <a:lnTo>
                      <a:pt x="246" y="126"/>
                    </a:lnTo>
                    <a:lnTo>
                      <a:pt x="243" y="127"/>
                    </a:lnTo>
                    <a:lnTo>
                      <a:pt x="240" y="128"/>
                    </a:lnTo>
                    <a:lnTo>
                      <a:pt x="237" y="128"/>
                    </a:lnTo>
                    <a:lnTo>
                      <a:pt x="235" y="129"/>
                    </a:lnTo>
                    <a:lnTo>
                      <a:pt x="232" y="130"/>
                    </a:lnTo>
                    <a:lnTo>
                      <a:pt x="228" y="133"/>
                    </a:lnTo>
                    <a:lnTo>
                      <a:pt x="224" y="135"/>
                    </a:lnTo>
                    <a:lnTo>
                      <a:pt x="221" y="138"/>
                    </a:lnTo>
                    <a:lnTo>
                      <a:pt x="219" y="140"/>
                    </a:lnTo>
                    <a:lnTo>
                      <a:pt x="214" y="143"/>
                    </a:lnTo>
                    <a:lnTo>
                      <a:pt x="209" y="146"/>
                    </a:lnTo>
                    <a:lnTo>
                      <a:pt x="204" y="148"/>
                    </a:lnTo>
                    <a:lnTo>
                      <a:pt x="199" y="149"/>
                    </a:lnTo>
                    <a:lnTo>
                      <a:pt x="193" y="150"/>
                    </a:lnTo>
                    <a:lnTo>
                      <a:pt x="188" y="151"/>
                    </a:lnTo>
                    <a:lnTo>
                      <a:pt x="182" y="151"/>
                    </a:lnTo>
                    <a:lnTo>
                      <a:pt x="177" y="150"/>
                    </a:lnTo>
                    <a:lnTo>
                      <a:pt x="169" y="148"/>
                    </a:lnTo>
                    <a:lnTo>
                      <a:pt x="161" y="147"/>
                    </a:lnTo>
                    <a:lnTo>
                      <a:pt x="152" y="146"/>
                    </a:lnTo>
                    <a:lnTo>
                      <a:pt x="144" y="146"/>
                    </a:lnTo>
                    <a:lnTo>
                      <a:pt x="135" y="147"/>
                    </a:lnTo>
                    <a:lnTo>
                      <a:pt x="127" y="148"/>
                    </a:lnTo>
                    <a:lnTo>
                      <a:pt x="119" y="150"/>
                    </a:lnTo>
                    <a:lnTo>
                      <a:pt x="111" y="153"/>
                    </a:lnTo>
                    <a:lnTo>
                      <a:pt x="108" y="155"/>
                    </a:lnTo>
                    <a:lnTo>
                      <a:pt x="105" y="157"/>
                    </a:lnTo>
                    <a:lnTo>
                      <a:pt x="101" y="160"/>
                    </a:lnTo>
                    <a:lnTo>
                      <a:pt x="96" y="161"/>
                    </a:lnTo>
                    <a:lnTo>
                      <a:pt x="92" y="163"/>
                    </a:lnTo>
                    <a:lnTo>
                      <a:pt x="87" y="163"/>
                    </a:lnTo>
                    <a:lnTo>
                      <a:pt x="83" y="163"/>
                    </a:lnTo>
                    <a:lnTo>
                      <a:pt x="79" y="162"/>
                    </a:lnTo>
                    <a:lnTo>
                      <a:pt x="76" y="161"/>
                    </a:lnTo>
                    <a:lnTo>
                      <a:pt x="73" y="159"/>
                    </a:lnTo>
                    <a:lnTo>
                      <a:pt x="71" y="157"/>
                    </a:lnTo>
                    <a:lnTo>
                      <a:pt x="70" y="154"/>
                    </a:lnTo>
                    <a:lnTo>
                      <a:pt x="69" y="152"/>
                    </a:lnTo>
                    <a:lnTo>
                      <a:pt x="68" y="149"/>
                    </a:lnTo>
                    <a:lnTo>
                      <a:pt x="67" y="147"/>
                    </a:lnTo>
                    <a:lnTo>
                      <a:pt x="66" y="144"/>
                    </a:lnTo>
                    <a:lnTo>
                      <a:pt x="65" y="139"/>
                    </a:lnTo>
                    <a:lnTo>
                      <a:pt x="63" y="135"/>
                    </a:lnTo>
                    <a:lnTo>
                      <a:pt x="60" y="131"/>
                    </a:lnTo>
                    <a:lnTo>
                      <a:pt x="58" y="128"/>
                    </a:lnTo>
                    <a:lnTo>
                      <a:pt x="55" y="124"/>
                    </a:lnTo>
                    <a:lnTo>
                      <a:pt x="52" y="122"/>
                    </a:lnTo>
                    <a:lnTo>
                      <a:pt x="48" y="119"/>
                    </a:lnTo>
                    <a:lnTo>
                      <a:pt x="45" y="117"/>
                    </a:lnTo>
                    <a:lnTo>
                      <a:pt x="37" y="116"/>
                    </a:lnTo>
                    <a:lnTo>
                      <a:pt x="32" y="114"/>
                    </a:lnTo>
                    <a:lnTo>
                      <a:pt x="26" y="111"/>
                    </a:lnTo>
                    <a:lnTo>
                      <a:pt x="20" y="108"/>
                    </a:lnTo>
                    <a:lnTo>
                      <a:pt x="16" y="104"/>
                    </a:lnTo>
                    <a:lnTo>
                      <a:pt x="11" y="100"/>
                    </a:lnTo>
                    <a:lnTo>
                      <a:pt x="7" y="95"/>
                    </a:lnTo>
                    <a:lnTo>
                      <a:pt x="4" y="91"/>
                    </a:lnTo>
                    <a:lnTo>
                      <a:pt x="3" y="86"/>
                    </a:lnTo>
                    <a:lnTo>
                      <a:pt x="2" y="81"/>
                    </a:lnTo>
                    <a:lnTo>
                      <a:pt x="1" y="76"/>
                    </a:lnTo>
                    <a:lnTo>
                      <a:pt x="1" y="72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2" y="59"/>
                    </a:lnTo>
                    <a:lnTo>
                      <a:pt x="4" y="54"/>
                    </a:lnTo>
                    <a:lnTo>
                      <a:pt x="5" y="54"/>
                    </a:lnTo>
                    <a:lnTo>
                      <a:pt x="6" y="53"/>
                    </a:lnTo>
                    <a:lnTo>
                      <a:pt x="12" y="51"/>
                    </a:lnTo>
                    <a:lnTo>
                      <a:pt x="18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51"/>
                    </a:lnTo>
                    <a:lnTo>
                      <a:pt x="42" y="53"/>
                    </a:lnTo>
                    <a:lnTo>
                      <a:pt x="47" y="56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60" y="69"/>
                    </a:lnTo>
                    <a:lnTo>
                      <a:pt x="65" y="73"/>
                    </a:lnTo>
                    <a:lnTo>
                      <a:pt x="69" y="76"/>
                    </a:lnTo>
                    <a:lnTo>
                      <a:pt x="74" y="78"/>
                    </a:lnTo>
                    <a:lnTo>
                      <a:pt x="80" y="81"/>
                    </a:lnTo>
                    <a:lnTo>
                      <a:pt x="85" y="82"/>
                    </a:lnTo>
                    <a:lnTo>
                      <a:pt x="92" y="82"/>
                    </a:lnTo>
                    <a:lnTo>
                      <a:pt x="95" y="81"/>
                    </a:lnTo>
                    <a:lnTo>
                      <a:pt x="98" y="80"/>
                    </a:lnTo>
                    <a:lnTo>
                      <a:pt x="101" y="79"/>
                    </a:lnTo>
                    <a:lnTo>
                      <a:pt x="104" y="77"/>
                    </a:lnTo>
                    <a:lnTo>
                      <a:pt x="107" y="76"/>
                    </a:lnTo>
                    <a:lnTo>
                      <a:pt x="109" y="75"/>
                    </a:lnTo>
                    <a:lnTo>
                      <a:pt x="113" y="75"/>
                    </a:lnTo>
                    <a:lnTo>
                      <a:pt x="116" y="75"/>
                    </a:lnTo>
                    <a:lnTo>
                      <a:pt x="122" y="72"/>
                    </a:lnTo>
                    <a:lnTo>
                      <a:pt x="127" y="69"/>
                    </a:lnTo>
                    <a:lnTo>
                      <a:pt x="133" y="67"/>
                    </a:lnTo>
                    <a:lnTo>
                      <a:pt x="137" y="64"/>
                    </a:lnTo>
                    <a:lnTo>
                      <a:pt x="142" y="61"/>
                    </a:lnTo>
                    <a:lnTo>
                      <a:pt x="146" y="58"/>
                    </a:lnTo>
                    <a:lnTo>
                      <a:pt x="151" y="55"/>
                    </a:lnTo>
                    <a:lnTo>
                      <a:pt x="156" y="53"/>
                    </a:lnTo>
                    <a:lnTo>
                      <a:pt x="159" y="51"/>
                    </a:lnTo>
                    <a:lnTo>
                      <a:pt x="162" y="49"/>
                    </a:lnTo>
                    <a:lnTo>
                      <a:pt x="166" y="47"/>
                    </a:lnTo>
                    <a:lnTo>
                      <a:pt x="170" y="45"/>
                    </a:lnTo>
                    <a:lnTo>
                      <a:pt x="173" y="44"/>
                    </a:lnTo>
                    <a:lnTo>
                      <a:pt x="176" y="43"/>
                    </a:lnTo>
                    <a:lnTo>
                      <a:pt x="179" y="41"/>
                    </a:lnTo>
                    <a:lnTo>
                      <a:pt x="182" y="41"/>
                    </a:lnTo>
                    <a:lnTo>
                      <a:pt x="187" y="38"/>
                    </a:lnTo>
                    <a:lnTo>
                      <a:pt x="191" y="35"/>
                    </a:lnTo>
                    <a:lnTo>
                      <a:pt x="196" y="31"/>
                    </a:lnTo>
                    <a:lnTo>
                      <a:pt x="200" y="27"/>
                    </a:lnTo>
                    <a:lnTo>
                      <a:pt x="203" y="22"/>
                    </a:lnTo>
                    <a:lnTo>
                      <a:pt x="207" y="18"/>
                    </a:lnTo>
                    <a:lnTo>
                      <a:pt x="211" y="14"/>
                    </a:lnTo>
                    <a:lnTo>
                      <a:pt x="216" y="11"/>
                    </a:lnTo>
                    <a:lnTo>
                      <a:pt x="222" y="11"/>
                    </a:lnTo>
                    <a:lnTo>
                      <a:pt x="228" y="12"/>
                    </a:lnTo>
                    <a:lnTo>
                      <a:pt x="234" y="14"/>
                    </a:lnTo>
                    <a:lnTo>
                      <a:pt x="239" y="15"/>
                    </a:lnTo>
                    <a:lnTo>
                      <a:pt x="245" y="16"/>
                    </a:lnTo>
                    <a:lnTo>
                      <a:pt x="249" y="17"/>
                    </a:lnTo>
                    <a:lnTo>
                      <a:pt x="256" y="16"/>
                    </a:lnTo>
                    <a:lnTo>
                      <a:pt x="262" y="14"/>
                    </a:lnTo>
                    <a:lnTo>
                      <a:pt x="266" y="12"/>
                    </a:lnTo>
                    <a:lnTo>
                      <a:pt x="270" y="9"/>
                    </a:lnTo>
                    <a:lnTo>
                      <a:pt x="275" y="8"/>
                    </a:lnTo>
                    <a:lnTo>
                      <a:pt x="279" y="6"/>
                    </a:lnTo>
                    <a:lnTo>
                      <a:pt x="284" y="5"/>
                    </a:lnTo>
                    <a:lnTo>
                      <a:pt x="289" y="5"/>
                    </a:lnTo>
                    <a:lnTo>
                      <a:pt x="294" y="5"/>
                    </a:lnTo>
                    <a:lnTo>
                      <a:pt x="298" y="7"/>
                    </a:lnTo>
                    <a:lnTo>
                      <a:pt x="305" y="11"/>
                    </a:lnTo>
                    <a:lnTo>
                      <a:pt x="312" y="14"/>
                    </a:lnTo>
                    <a:lnTo>
                      <a:pt x="319" y="14"/>
                    </a:lnTo>
                    <a:lnTo>
                      <a:pt x="326" y="14"/>
                    </a:lnTo>
                    <a:lnTo>
                      <a:pt x="334" y="13"/>
                    </a:lnTo>
                    <a:lnTo>
                      <a:pt x="341" y="10"/>
                    </a:lnTo>
                    <a:lnTo>
                      <a:pt x="348" y="8"/>
                    </a:lnTo>
                    <a:lnTo>
                      <a:pt x="354" y="5"/>
                    </a:lnTo>
                    <a:lnTo>
                      <a:pt x="357" y="3"/>
                    </a:lnTo>
                    <a:lnTo>
                      <a:pt x="359" y="2"/>
                    </a:lnTo>
                    <a:lnTo>
                      <a:pt x="361" y="1"/>
                    </a:lnTo>
                    <a:lnTo>
                      <a:pt x="363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06">
                <a:extLst>
                  <a:ext uri="{FF2B5EF4-FFF2-40B4-BE49-F238E27FC236}">
                    <a16:creationId xmlns:a16="http://schemas.microsoft.com/office/drawing/2014/main" id="{B83BA561-D83E-A54D-8388-788F2F42D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989" y="3123975"/>
                <a:ext cx="480296" cy="684944"/>
              </a:xfrm>
              <a:custGeom>
                <a:avLst/>
                <a:gdLst>
                  <a:gd name="T0" fmla="*/ 2147483647 w 345"/>
                  <a:gd name="T1" fmla="*/ 2147483647 h 492"/>
                  <a:gd name="T2" fmla="*/ 2147483647 w 345"/>
                  <a:gd name="T3" fmla="*/ 2147483647 h 492"/>
                  <a:gd name="T4" fmla="*/ 2147483647 w 345"/>
                  <a:gd name="T5" fmla="*/ 2147483647 h 492"/>
                  <a:gd name="T6" fmla="*/ 2147483647 w 345"/>
                  <a:gd name="T7" fmla="*/ 2147483647 h 492"/>
                  <a:gd name="T8" fmla="*/ 2147483647 w 345"/>
                  <a:gd name="T9" fmla="*/ 2147483647 h 492"/>
                  <a:gd name="T10" fmla="*/ 2147483647 w 345"/>
                  <a:gd name="T11" fmla="*/ 2147483647 h 492"/>
                  <a:gd name="T12" fmla="*/ 2147483647 w 345"/>
                  <a:gd name="T13" fmla="*/ 2147483647 h 492"/>
                  <a:gd name="T14" fmla="*/ 2147483647 w 345"/>
                  <a:gd name="T15" fmla="*/ 2147483647 h 492"/>
                  <a:gd name="T16" fmla="*/ 2147483647 w 345"/>
                  <a:gd name="T17" fmla="*/ 2147483647 h 492"/>
                  <a:gd name="T18" fmla="*/ 2147483647 w 345"/>
                  <a:gd name="T19" fmla="*/ 2147483647 h 492"/>
                  <a:gd name="T20" fmla="*/ 2147483647 w 345"/>
                  <a:gd name="T21" fmla="*/ 2147483647 h 492"/>
                  <a:gd name="T22" fmla="*/ 2147483647 w 345"/>
                  <a:gd name="T23" fmla="*/ 2147483647 h 492"/>
                  <a:gd name="T24" fmla="*/ 2147483647 w 345"/>
                  <a:gd name="T25" fmla="*/ 2147483647 h 492"/>
                  <a:gd name="T26" fmla="*/ 2147483647 w 345"/>
                  <a:gd name="T27" fmla="*/ 2147483647 h 492"/>
                  <a:gd name="T28" fmla="*/ 2147483647 w 345"/>
                  <a:gd name="T29" fmla="*/ 2147483647 h 492"/>
                  <a:gd name="T30" fmla="*/ 2147483647 w 345"/>
                  <a:gd name="T31" fmla="*/ 2147483647 h 492"/>
                  <a:gd name="T32" fmla="*/ 2147483647 w 345"/>
                  <a:gd name="T33" fmla="*/ 2147483647 h 492"/>
                  <a:gd name="T34" fmla="*/ 2147483647 w 345"/>
                  <a:gd name="T35" fmla="*/ 2147483647 h 492"/>
                  <a:gd name="T36" fmla="*/ 2147483647 w 345"/>
                  <a:gd name="T37" fmla="*/ 2147483647 h 492"/>
                  <a:gd name="T38" fmla="*/ 2147483647 w 345"/>
                  <a:gd name="T39" fmla="*/ 2147483647 h 492"/>
                  <a:gd name="T40" fmla="*/ 2147483647 w 345"/>
                  <a:gd name="T41" fmla="*/ 2147483647 h 492"/>
                  <a:gd name="T42" fmla="*/ 2147483647 w 345"/>
                  <a:gd name="T43" fmla="*/ 2147483647 h 492"/>
                  <a:gd name="T44" fmla="*/ 2147483647 w 345"/>
                  <a:gd name="T45" fmla="*/ 2147483647 h 492"/>
                  <a:gd name="T46" fmla="*/ 2147483647 w 345"/>
                  <a:gd name="T47" fmla="*/ 2147483647 h 492"/>
                  <a:gd name="T48" fmla="*/ 2147483647 w 345"/>
                  <a:gd name="T49" fmla="*/ 2147483647 h 492"/>
                  <a:gd name="T50" fmla="*/ 2147483647 w 345"/>
                  <a:gd name="T51" fmla="*/ 2147483647 h 492"/>
                  <a:gd name="T52" fmla="*/ 2147483647 w 345"/>
                  <a:gd name="T53" fmla="*/ 2147483647 h 492"/>
                  <a:gd name="T54" fmla="*/ 2147483647 w 345"/>
                  <a:gd name="T55" fmla="*/ 2147483647 h 492"/>
                  <a:gd name="T56" fmla="*/ 2147483647 w 345"/>
                  <a:gd name="T57" fmla="*/ 2147483647 h 492"/>
                  <a:gd name="T58" fmla="*/ 2147483647 w 345"/>
                  <a:gd name="T59" fmla="*/ 2147483647 h 492"/>
                  <a:gd name="T60" fmla="*/ 2147483647 w 345"/>
                  <a:gd name="T61" fmla="*/ 2147483647 h 492"/>
                  <a:gd name="T62" fmla="*/ 2147483647 w 345"/>
                  <a:gd name="T63" fmla="*/ 2147483647 h 492"/>
                  <a:gd name="T64" fmla="*/ 2147483647 w 345"/>
                  <a:gd name="T65" fmla="*/ 2147483647 h 492"/>
                  <a:gd name="T66" fmla="*/ 2147483647 w 345"/>
                  <a:gd name="T67" fmla="*/ 2147483647 h 492"/>
                  <a:gd name="T68" fmla="*/ 2147483647 w 345"/>
                  <a:gd name="T69" fmla="*/ 2147483647 h 492"/>
                  <a:gd name="T70" fmla="*/ 2147483647 w 345"/>
                  <a:gd name="T71" fmla="*/ 2147483647 h 492"/>
                  <a:gd name="T72" fmla="*/ 2147483647 w 345"/>
                  <a:gd name="T73" fmla="*/ 2147483647 h 492"/>
                  <a:gd name="T74" fmla="*/ 2147483647 w 345"/>
                  <a:gd name="T75" fmla="*/ 2147483647 h 492"/>
                  <a:gd name="T76" fmla="*/ 2147483647 w 345"/>
                  <a:gd name="T77" fmla="*/ 2147483647 h 492"/>
                  <a:gd name="T78" fmla="*/ 2147483647 w 345"/>
                  <a:gd name="T79" fmla="*/ 2147483647 h 492"/>
                  <a:gd name="T80" fmla="*/ 2147483647 w 345"/>
                  <a:gd name="T81" fmla="*/ 2147483647 h 492"/>
                  <a:gd name="T82" fmla="*/ 2147483647 w 345"/>
                  <a:gd name="T83" fmla="*/ 2147483647 h 492"/>
                  <a:gd name="T84" fmla="*/ 2147483647 w 345"/>
                  <a:gd name="T85" fmla="*/ 2147483647 h 492"/>
                  <a:gd name="T86" fmla="*/ 2147483647 w 345"/>
                  <a:gd name="T87" fmla="*/ 2147483647 h 492"/>
                  <a:gd name="T88" fmla="*/ 2147483647 w 345"/>
                  <a:gd name="T89" fmla="*/ 2147483647 h 492"/>
                  <a:gd name="T90" fmla="*/ 2147483647 w 345"/>
                  <a:gd name="T91" fmla="*/ 2147483647 h 492"/>
                  <a:gd name="T92" fmla="*/ 2147483647 w 345"/>
                  <a:gd name="T93" fmla="*/ 2147483647 h 492"/>
                  <a:gd name="T94" fmla="*/ 2147483647 w 345"/>
                  <a:gd name="T95" fmla="*/ 2147483647 h 492"/>
                  <a:gd name="T96" fmla="*/ 2147483647 w 345"/>
                  <a:gd name="T97" fmla="*/ 2147483647 h 492"/>
                  <a:gd name="T98" fmla="*/ 2147483647 w 345"/>
                  <a:gd name="T99" fmla="*/ 2147483647 h 492"/>
                  <a:gd name="T100" fmla="*/ 2147483647 w 345"/>
                  <a:gd name="T101" fmla="*/ 2147483647 h 492"/>
                  <a:gd name="T102" fmla="*/ 2147483647 w 345"/>
                  <a:gd name="T103" fmla="*/ 2147483647 h 492"/>
                  <a:gd name="T104" fmla="*/ 2147483647 w 345"/>
                  <a:gd name="T105" fmla="*/ 2147483647 h 492"/>
                  <a:gd name="T106" fmla="*/ 2147483647 w 345"/>
                  <a:gd name="T107" fmla="*/ 2147483647 h 492"/>
                  <a:gd name="T108" fmla="*/ 2147483647 w 345"/>
                  <a:gd name="T109" fmla="*/ 2147483647 h 492"/>
                  <a:gd name="T110" fmla="*/ 2147483647 w 345"/>
                  <a:gd name="T111" fmla="*/ 2147483647 h 492"/>
                  <a:gd name="T112" fmla="*/ 2147483647 w 345"/>
                  <a:gd name="T113" fmla="*/ 2147483647 h 492"/>
                  <a:gd name="T114" fmla="*/ 2147483647 w 345"/>
                  <a:gd name="T115" fmla="*/ 2147483647 h 492"/>
                  <a:gd name="T116" fmla="*/ 2147483647 w 345"/>
                  <a:gd name="T117" fmla="*/ 2147483647 h 492"/>
                  <a:gd name="T118" fmla="*/ 2147483647 w 345"/>
                  <a:gd name="T119" fmla="*/ 2147483647 h 492"/>
                  <a:gd name="T120" fmla="*/ 2147483647 w 345"/>
                  <a:gd name="T121" fmla="*/ 2147483647 h 492"/>
                  <a:gd name="T122" fmla="*/ 2147483647 w 345"/>
                  <a:gd name="T123" fmla="*/ 2147483647 h 4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5"/>
                  <a:gd name="T187" fmla="*/ 0 h 492"/>
                  <a:gd name="T188" fmla="*/ 345 w 345"/>
                  <a:gd name="T189" fmla="*/ 492 h 49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5" h="492">
                    <a:moveTo>
                      <a:pt x="270" y="0"/>
                    </a:moveTo>
                    <a:lnTo>
                      <a:pt x="283" y="1"/>
                    </a:lnTo>
                    <a:lnTo>
                      <a:pt x="289" y="6"/>
                    </a:lnTo>
                    <a:lnTo>
                      <a:pt x="295" y="11"/>
                    </a:lnTo>
                    <a:lnTo>
                      <a:pt x="299" y="18"/>
                    </a:lnTo>
                    <a:lnTo>
                      <a:pt x="303" y="24"/>
                    </a:lnTo>
                    <a:lnTo>
                      <a:pt x="306" y="31"/>
                    </a:lnTo>
                    <a:lnTo>
                      <a:pt x="308" y="38"/>
                    </a:lnTo>
                    <a:lnTo>
                      <a:pt x="311" y="44"/>
                    </a:lnTo>
                    <a:lnTo>
                      <a:pt x="314" y="51"/>
                    </a:lnTo>
                    <a:lnTo>
                      <a:pt x="313" y="54"/>
                    </a:lnTo>
                    <a:lnTo>
                      <a:pt x="313" y="57"/>
                    </a:lnTo>
                    <a:lnTo>
                      <a:pt x="313" y="59"/>
                    </a:lnTo>
                    <a:lnTo>
                      <a:pt x="314" y="61"/>
                    </a:lnTo>
                    <a:lnTo>
                      <a:pt x="314" y="64"/>
                    </a:lnTo>
                    <a:lnTo>
                      <a:pt x="315" y="66"/>
                    </a:lnTo>
                    <a:lnTo>
                      <a:pt x="315" y="68"/>
                    </a:lnTo>
                    <a:lnTo>
                      <a:pt x="316" y="71"/>
                    </a:lnTo>
                    <a:lnTo>
                      <a:pt x="319" y="84"/>
                    </a:lnTo>
                    <a:lnTo>
                      <a:pt x="335" y="108"/>
                    </a:lnTo>
                    <a:lnTo>
                      <a:pt x="331" y="114"/>
                    </a:lnTo>
                    <a:lnTo>
                      <a:pt x="327" y="121"/>
                    </a:lnTo>
                    <a:lnTo>
                      <a:pt x="324" y="126"/>
                    </a:lnTo>
                    <a:lnTo>
                      <a:pt x="320" y="134"/>
                    </a:lnTo>
                    <a:lnTo>
                      <a:pt x="316" y="141"/>
                    </a:lnTo>
                    <a:lnTo>
                      <a:pt x="315" y="149"/>
                    </a:lnTo>
                    <a:lnTo>
                      <a:pt x="312" y="157"/>
                    </a:lnTo>
                    <a:lnTo>
                      <a:pt x="311" y="166"/>
                    </a:lnTo>
                    <a:lnTo>
                      <a:pt x="308" y="172"/>
                    </a:lnTo>
                    <a:lnTo>
                      <a:pt x="306" y="178"/>
                    </a:lnTo>
                    <a:lnTo>
                      <a:pt x="303" y="183"/>
                    </a:lnTo>
                    <a:lnTo>
                      <a:pt x="301" y="189"/>
                    </a:lnTo>
                    <a:lnTo>
                      <a:pt x="300" y="195"/>
                    </a:lnTo>
                    <a:lnTo>
                      <a:pt x="300" y="201"/>
                    </a:lnTo>
                    <a:lnTo>
                      <a:pt x="301" y="205"/>
                    </a:lnTo>
                    <a:lnTo>
                      <a:pt x="305" y="211"/>
                    </a:lnTo>
                    <a:lnTo>
                      <a:pt x="308" y="215"/>
                    </a:lnTo>
                    <a:lnTo>
                      <a:pt x="313" y="220"/>
                    </a:lnTo>
                    <a:lnTo>
                      <a:pt x="315" y="224"/>
                    </a:lnTo>
                    <a:lnTo>
                      <a:pt x="319" y="229"/>
                    </a:lnTo>
                    <a:lnTo>
                      <a:pt x="323" y="234"/>
                    </a:lnTo>
                    <a:lnTo>
                      <a:pt x="324" y="239"/>
                    </a:lnTo>
                    <a:lnTo>
                      <a:pt x="324" y="244"/>
                    </a:lnTo>
                    <a:lnTo>
                      <a:pt x="323" y="250"/>
                    </a:lnTo>
                    <a:lnTo>
                      <a:pt x="321" y="255"/>
                    </a:lnTo>
                    <a:lnTo>
                      <a:pt x="318" y="261"/>
                    </a:lnTo>
                    <a:lnTo>
                      <a:pt x="315" y="267"/>
                    </a:lnTo>
                    <a:lnTo>
                      <a:pt x="315" y="272"/>
                    </a:lnTo>
                    <a:lnTo>
                      <a:pt x="313" y="278"/>
                    </a:lnTo>
                    <a:lnTo>
                      <a:pt x="312" y="284"/>
                    </a:lnTo>
                    <a:lnTo>
                      <a:pt x="312" y="289"/>
                    </a:lnTo>
                    <a:lnTo>
                      <a:pt x="313" y="295"/>
                    </a:lnTo>
                    <a:lnTo>
                      <a:pt x="317" y="300"/>
                    </a:lnTo>
                    <a:lnTo>
                      <a:pt x="322" y="304"/>
                    </a:lnTo>
                    <a:lnTo>
                      <a:pt x="327" y="308"/>
                    </a:lnTo>
                    <a:lnTo>
                      <a:pt x="332" y="312"/>
                    </a:lnTo>
                    <a:lnTo>
                      <a:pt x="336" y="316"/>
                    </a:lnTo>
                    <a:lnTo>
                      <a:pt x="339" y="321"/>
                    </a:lnTo>
                    <a:lnTo>
                      <a:pt x="342" y="327"/>
                    </a:lnTo>
                    <a:lnTo>
                      <a:pt x="344" y="334"/>
                    </a:lnTo>
                    <a:lnTo>
                      <a:pt x="344" y="337"/>
                    </a:lnTo>
                    <a:lnTo>
                      <a:pt x="344" y="340"/>
                    </a:lnTo>
                    <a:lnTo>
                      <a:pt x="344" y="342"/>
                    </a:lnTo>
                    <a:lnTo>
                      <a:pt x="343" y="345"/>
                    </a:lnTo>
                    <a:lnTo>
                      <a:pt x="342" y="346"/>
                    </a:lnTo>
                    <a:lnTo>
                      <a:pt x="341" y="347"/>
                    </a:lnTo>
                    <a:lnTo>
                      <a:pt x="339" y="348"/>
                    </a:lnTo>
                    <a:lnTo>
                      <a:pt x="337" y="349"/>
                    </a:lnTo>
                    <a:lnTo>
                      <a:pt x="335" y="350"/>
                    </a:lnTo>
                    <a:lnTo>
                      <a:pt x="333" y="350"/>
                    </a:lnTo>
                    <a:lnTo>
                      <a:pt x="331" y="350"/>
                    </a:lnTo>
                    <a:lnTo>
                      <a:pt x="329" y="349"/>
                    </a:lnTo>
                    <a:lnTo>
                      <a:pt x="324" y="348"/>
                    </a:lnTo>
                    <a:lnTo>
                      <a:pt x="319" y="348"/>
                    </a:lnTo>
                    <a:lnTo>
                      <a:pt x="315" y="348"/>
                    </a:lnTo>
                    <a:lnTo>
                      <a:pt x="310" y="349"/>
                    </a:lnTo>
                    <a:lnTo>
                      <a:pt x="306" y="351"/>
                    </a:lnTo>
                    <a:lnTo>
                      <a:pt x="301" y="353"/>
                    </a:lnTo>
                    <a:lnTo>
                      <a:pt x="297" y="355"/>
                    </a:lnTo>
                    <a:lnTo>
                      <a:pt x="293" y="356"/>
                    </a:lnTo>
                    <a:lnTo>
                      <a:pt x="290" y="358"/>
                    </a:lnTo>
                    <a:lnTo>
                      <a:pt x="288" y="361"/>
                    </a:lnTo>
                    <a:lnTo>
                      <a:pt x="285" y="364"/>
                    </a:lnTo>
                    <a:lnTo>
                      <a:pt x="283" y="366"/>
                    </a:lnTo>
                    <a:lnTo>
                      <a:pt x="280" y="368"/>
                    </a:lnTo>
                    <a:lnTo>
                      <a:pt x="278" y="372"/>
                    </a:lnTo>
                    <a:lnTo>
                      <a:pt x="276" y="375"/>
                    </a:lnTo>
                    <a:lnTo>
                      <a:pt x="274" y="378"/>
                    </a:lnTo>
                    <a:lnTo>
                      <a:pt x="273" y="381"/>
                    </a:lnTo>
                    <a:lnTo>
                      <a:pt x="271" y="384"/>
                    </a:lnTo>
                    <a:lnTo>
                      <a:pt x="270" y="386"/>
                    </a:lnTo>
                    <a:lnTo>
                      <a:pt x="269" y="389"/>
                    </a:lnTo>
                    <a:lnTo>
                      <a:pt x="268" y="391"/>
                    </a:lnTo>
                    <a:lnTo>
                      <a:pt x="267" y="393"/>
                    </a:lnTo>
                    <a:lnTo>
                      <a:pt x="266" y="396"/>
                    </a:lnTo>
                    <a:lnTo>
                      <a:pt x="265" y="400"/>
                    </a:lnTo>
                    <a:lnTo>
                      <a:pt x="261" y="406"/>
                    </a:lnTo>
                    <a:lnTo>
                      <a:pt x="258" y="412"/>
                    </a:lnTo>
                    <a:lnTo>
                      <a:pt x="254" y="419"/>
                    </a:lnTo>
                    <a:lnTo>
                      <a:pt x="249" y="424"/>
                    </a:lnTo>
                    <a:lnTo>
                      <a:pt x="244" y="430"/>
                    </a:lnTo>
                    <a:lnTo>
                      <a:pt x="239" y="435"/>
                    </a:lnTo>
                    <a:lnTo>
                      <a:pt x="234" y="441"/>
                    </a:lnTo>
                    <a:lnTo>
                      <a:pt x="229" y="447"/>
                    </a:lnTo>
                    <a:lnTo>
                      <a:pt x="222" y="450"/>
                    </a:lnTo>
                    <a:lnTo>
                      <a:pt x="216" y="456"/>
                    </a:lnTo>
                    <a:lnTo>
                      <a:pt x="208" y="460"/>
                    </a:lnTo>
                    <a:lnTo>
                      <a:pt x="201" y="465"/>
                    </a:lnTo>
                    <a:lnTo>
                      <a:pt x="193" y="469"/>
                    </a:lnTo>
                    <a:lnTo>
                      <a:pt x="185" y="474"/>
                    </a:lnTo>
                    <a:lnTo>
                      <a:pt x="178" y="478"/>
                    </a:lnTo>
                    <a:lnTo>
                      <a:pt x="170" y="484"/>
                    </a:lnTo>
                    <a:lnTo>
                      <a:pt x="164" y="491"/>
                    </a:lnTo>
                    <a:lnTo>
                      <a:pt x="159" y="489"/>
                    </a:lnTo>
                    <a:lnTo>
                      <a:pt x="154" y="488"/>
                    </a:lnTo>
                    <a:lnTo>
                      <a:pt x="149" y="486"/>
                    </a:lnTo>
                    <a:lnTo>
                      <a:pt x="144" y="485"/>
                    </a:lnTo>
                    <a:lnTo>
                      <a:pt x="140" y="485"/>
                    </a:lnTo>
                    <a:lnTo>
                      <a:pt x="135" y="485"/>
                    </a:lnTo>
                    <a:lnTo>
                      <a:pt x="130" y="485"/>
                    </a:lnTo>
                    <a:lnTo>
                      <a:pt x="125" y="485"/>
                    </a:lnTo>
                    <a:lnTo>
                      <a:pt x="120" y="485"/>
                    </a:lnTo>
                    <a:lnTo>
                      <a:pt x="114" y="485"/>
                    </a:lnTo>
                    <a:lnTo>
                      <a:pt x="110" y="486"/>
                    </a:lnTo>
                    <a:lnTo>
                      <a:pt x="104" y="486"/>
                    </a:lnTo>
                    <a:lnTo>
                      <a:pt x="100" y="485"/>
                    </a:lnTo>
                    <a:lnTo>
                      <a:pt x="95" y="485"/>
                    </a:lnTo>
                    <a:lnTo>
                      <a:pt x="90" y="484"/>
                    </a:lnTo>
                    <a:lnTo>
                      <a:pt x="86" y="483"/>
                    </a:lnTo>
                    <a:lnTo>
                      <a:pt x="86" y="481"/>
                    </a:lnTo>
                    <a:lnTo>
                      <a:pt x="86" y="478"/>
                    </a:lnTo>
                    <a:lnTo>
                      <a:pt x="86" y="476"/>
                    </a:lnTo>
                    <a:lnTo>
                      <a:pt x="86" y="473"/>
                    </a:lnTo>
                    <a:lnTo>
                      <a:pt x="86" y="471"/>
                    </a:lnTo>
                    <a:lnTo>
                      <a:pt x="86" y="468"/>
                    </a:lnTo>
                    <a:lnTo>
                      <a:pt x="86" y="466"/>
                    </a:lnTo>
                    <a:lnTo>
                      <a:pt x="86" y="463"/>
                    </a:lnTo>
                    <a:lnTo>
                      <a:pt x="86" y="458"/>
                    </a:lnTo>
                    <a:lnTo>
                      <a:pt x="86" y="453"/>
                    </a:lnTo>
                    <a:lnTo>
                      <a:pt x="87" y="450"/>
                    </a:lnTo>
                    <a:lnTo>
                      <a:pt x="86" y="445"/>
                    </a:lnTo>
                    <a:lnTo>
                      <a:pt x="86" y="441"/>
                    </a:lnTo>
                    <a:lnTo>
                      <a:pt x="86" y="437"/>
                    </a:lnTo>
                    <a:lnTo>
                      <a:pt x="84" y="433"/>
                    </a:lnTo>
                    <a:lnTo>
                      <a:pt x="81" y="430"/>
                    </a:lnTo>
                    <a:lnTo>
                      <a:pt x="72" y="427"/>
                    </a:lnTo>
                    <a:lnTo>
                      <a:pt x="63" y="423"/>
                    </a:lnTo>
                    <a:lnTo>
                      <a:pt x="53" y="419"/>
                    </a:lnTo>
                    <a:lnTo>
                      <a:pt x="45" y="414"/>
                    </a:lnTo>
                    <a:lnTo>
                      <a:pt x="37" y="408"/>
                    </a:lnTo>
                    <a:lnTo>
                      <a:pt x="30" y="402"/>
                    </a:lnTo>
                    <a:lnTo>
                      <a:pt x="25" y="393"/>
                    </a:lnTo>
                    <a:lnTo>
                      <a:pt x="21" y="384"/>
                    </a:lnTo>
                    <a:lnTo>
                      <a:pt x="17" y="376"/>
                    </a:lnTo>
                    <a:lnTo>
                      <a:pt x="13" y="368"/>
                    </a:lnTo>
                    <a:lnTo>
                      <a:pt x="9" y="360"/>
                    </a:lnTo>
                    <a:lnTo>
                      <a:pt x="5" y="352"/>
                    </a:lnTo>
                    <a:lnTo>
                      <a:pt x="2" y="343"/>
                    </a:lnTo>
                    <a:lnTo>
                      <a:pt x="0" y="334"/>
                    </a:lnTo>
                    <a:lnTo>
                      <a:pt x="1" y="325"/>
                    </a:lnTo>
                    <a:lnTo>
                      <a:pt x="4" y="315"/>
                    </a:lnTo>
                    <a:lnTo>
                      <a:pt x="7" y="312"/>
                    </a:lnTo>
                    <a:lnTo>
                      <a:pt x="10" y="310"/>
                    </a:lnTo>
                    <a:lnTo>
                      <a:pt x="13" y="308"/>
                    </a:lnTo>
                    <a:lnTo>
                      <a:pt x="16" y="307"/>
                    </a:lnTo>
                    <a:lnTo>
                      <a:pt x="19" y="306"/>
                    </a:lnTo>
                    <a:lnTo>
                      <a:pt x="22" y="304"/>
                    </a:lnTo>
                    <a:lnTo>
                      <a:pt x="26" y="303"/>
                    </a:lnTo>
                    <a:lnTo>
                      <a:pt x="29" y="301"/>
                    </a:lnTo>
                    <a:lnTo>
                      <a:pt x="30" y="301"/>
                    </a:lnTo>
                    <a:lnTo>
                      <a:pt x="33" y="301"/>
                    </a:lnTo>
                    <a:lnTo>
                      <a:pt x="35" y="300"/>
                    </a:lnTo>
                    <a:lnTo>
                      <a:pt x="37" y="300"/>
                    </a:lnTo>
                    <a:lnTo>
                      <a:pt x="40" y="299"/>
                    </a:lnTo>
                    <a:lnTo>
                      <a:pt x="42" y="298"/>
                    </a:lnTo>
                    <a:lnTo>
                      <a:pt x="44" y="298"/>
                    </a:lnTo>
                    <a:lnTo>
                      <a:pt x="46" y="298"/>
                    </a:lnTo>
                    <a:lnTo>
                      <a:pt x="48" y="297"/>
                    </a:lnTo>
                    <a:lnTo>
                      <a:pt x="51" y="295"/>
                    </a:lnTo>
                    <a:lnTo>
                      <a:pt x="53" y="293"/>
                    </a:lnTo>
                    <a:lnTo>
                      <a:pt x="55" y="290"/>
                    </a:lnTo>
                    <a:lnTo>
                      <a:pt x="57" y="288"/>
                    </a:lnTo>
                    <a:lnTo>
                      <a:pt x="57" y="286"/>
                    </a:lnTo>
                    <a:lnTo>
                      <a:pt x="59" y="283"/>
                    </a:lnTo>
                    <a:lnTo>
                      <a:pt x="59" y="280"/>
                    </a:lnTo>
                    <a:lnTo>
                      <a:pt x="60" y="276"/>
                    </a:lnTo>
                    <a:lnTo>
                      <a:pt x="61" y="271"/>
                    </a:lnTo>
                    <a:lnTo>
                      <a:pt x="62" y="267"/>
                    </a:lnTo>
                    <a:lnTo>
                      <a:pt x="62" y="262"/>
                    </a:lnTo>
                    <a:lnTo>
                      <a:pt x="63" y="258"/>
                    </a:lnTo>
                    <a:lnTo>
                      <a:pt x="63" y="254"/>
                    </a:lnTo>
                    <a:lnTo>
                      <a:pt x="64" y="249"/>
                    </a:lnTo>
                    <a:lnTo>
                      <a:pt x="65" y="245"/>
                    </a:lnTo>
                    <a:lnTo>
                      <a:pt x="67" y="243"/>
                    </a:lnTo>
                    <a:lnTo>
                      <a:pt x="70" y="240"/>
                    </a:lnTo>
                    <a:lnTo>
                      <a:pt x="73" y="238"/>
                    </a:lnTo>
                    <a:lnTo>
                      <a:pt x="76" y="236"/>
                    </a:lnTo>
                    <a:lnTo>
                      <a:pt x="83" y="230"/>
                    </a:lnTo>
                    <a:lnTo>
                      <a:pt x="86" y="223"/>
                    </a:lnTo>
                    <a:lnTo>
                      <a:pt x="87" y="214"/>
                    </a:lnTo>
                    <a:lnTo>
                      <a:pt x="88" y="206"/>
                    </a:lnTo>
                    <a:lnTo>
                      <a:pt x="88" y="198"/>
                    </a:lnTo>
                    <a:lnTo>
                      <a:pt x="88" y="190"/>
                    </a:lnTo>
                    <a:lnTo>
                      <a:pt x="91" y="182"/>
                    </a:lnTo>
                    <a:lnTo>
                      <a:pt x="95" y="175"/>
                    </a:lnTo>
                    <a:lnTo>
                      <a:pt x="97" y="167"/>
                    </a:lnTo>
                    <a:lnTo>
                      <a:pt x="101" y="158"/>
                    </a:lnTo>
                    <a:lnTo>
                      <a:pt x="104" y="151"/>
                    </a:lnTo>
                    <a:lnTo>
                      <a:pt x="109" y="143"/>
                    </a:lnTo>
                    <a:lnTo>
                      <a:pt x="114" y="136"/>
                    </a:lnTo>
                    <a:lnTo>
                      <a:pt x="119" y="130"/>
                    </a:lnTo>
                    <a:lnTo>
                      <a:pt x="125" y="124"/>
                    </a:lnTo>
                    <a:lnTo>
                      <a:pt x="132" y="119"/>
                    </a:lnTo>
                    <a:lnTo>
                      <a:pt x="136" y="117"/>
                    </a:lnTo>
                    <a:lnTo>
                      <a:pt x="140" y="115"/>
                    </a:lnTo>
                    <a:lnTo>
                      <a:pt x="143" y="112"/>
                    </a:lnTo>
                    <a:lnTo>
                      <a:pt x="147" y="110"/>
                    </a:lnTo>
                    <a:lnTo>
                      <a:pt x="151" y="109"/>
                    </a:lnTo>
                    <a:lnTo>
                      <a:pt x="155" y="107"/>
                    </a:lnTo>
                    <a:lnTo>
                      <a:pt x="160" y="106"/>
                    </a:lnTo>
                    <a:lnTo>
                      <a:pt x="164" y="104"/>
                    </a:lnTo>
                    <a:lnTo>
                      <a:pt x="167" y="98"/>
                    </a:lnTo>
                    <a:lnTo>
                      <a:pt x="171" y="93"/>
                    </a:lnTo>
                    <a:lnTo>
                      <a:pt x="174" y="87"/>
                    </a:lnTo>
                    <a:lnTo>
                      <a:pt x="179" y="83"/>
                    </a:lnTo>
                    <a:lnTo>
                      <a:pt x="183" y="78"/>
                    </a:lnTo>
                    <a:lnTo>
                      <a:pt x="188" y="74"/>
                    </a:lnTo>
                    <a:lnTo>
                      <a:pt x="192" y="69"/>
                    </a:lnTo>
                    <a:lnTo>
                      <a:pt x="197" y="66"/>
                    </a:lnTo>
                    <a:lnTo>
                      <a:pt x="201" y="62"/>
                    </a:lnTo>
                    <a:lnTo>
                      <a:pt x="207" y="58"/>
                    </a:lnTo>
                    <a:lnTo>
                      <a:pt x="212" y="55"/>
                    </a:lnTo>
                    <a:lnTo>
                      <a:pt x="218" y="52"/>
                    </a:lnTo>
                    <a:lnTo>
                      <a:pt x="224" y="49"/>
                    </a:lnTo>
                    <a:lnTo>
                      <a:pt x="230" y="47"/>
                    </a:lnTo>
                    <a:lnTo>
                      <a:pt x="236" y="45"/>
                    </a:lnTo>
                    <a:lnTo>
                      <a:pt x="242" y="43"/>
                    </a:lnTo>
                    <a:lnTo>
                      <a:pt x="243" y="41"/>
                    </a:lnTo>
                    <a:lnTo>
                      <a:pt x="245" y="39"/>
                    </a:lnTo>
                    <a:lnTo>
                      <a:pt x="246" y="37"/>
                    </a:lnTo>
                    <a:lnTo>
                      <a:pt x="248" y="35"/>
                    </a:lnTo>
                    <a:lnTo>
                      <a:pt x="249" y="34"/>
                    </a:lnTo>
                    <a:lnTo>
                      <a:pt x="250" y="32"/>
                    </a:lnTo>
                    <a:lnTo>
                      <a:pt x="252" y="30"/>
                    </a:lnTo>
                    <a:lnTo>
                      <a:pt x="253" y="28"/>
                    </a:lnTo>
                    <a:lnTo>
                      <a:pt x="253" y="27"/>
                    </a:lnTo>
                    <a:lnTo>
                      <a:pt x="254" y="26"/>
                    </a:lnTo>
                    <a:lnTo>
                      <a:pt x="255" y="26"/>
                    </a:lnTo>
                    <a:lnTo>
                      <a:pt x="256" y="25"/>
                    </a:lnTo>
                    <a:lnTo>
                      <a:pt x="269" y="0"/>
                    </a:lnTo>
                    <a:lnTo>
                      <a:pt x="27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312">
                <a:extLst>
                  <a:ext uri="{FF2B5EF4-FFF2-40B4-BE49-F238E27FC236}">
                    <a16:creationId xmlns:a16="http://schemas.microsoft.com/office/drawing/2014/main" id="{EC28334A-7320-1143-BC6A-52A1C840D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824" y="3203329"/>
                <a:ext cx="267295" cy="254766"/>
              </a:xfrm>
              <a:custGeom>
                <a:avLst/>
                <a:gdLst>
                  <a:gd name="T0" fmla="*/ 2147483647 w 191"/>
                  <a:gd name="T1" fmla="*/ 2147483647 h 183"/>
                  <a:gd name="T2" fmla="*/ 2147483647 w 191"/>
                  <a:gd name="T3" fmla="*/ 2147483647 h 183"/>
                  <a:gd name="T4" fmla="*/ 2147483647 w 191"/>
                  <a:gd name="T5" fmla="*/ 2147483647 h 183"/>
                  <a:gd name="T6" fmla="*/ 2147483647 w 191"/>
                  <a:gd name="T7" fmla="*/ 2147483647 h 183"/>
                  <a:gd name="T8" fmla="*/ 2147483647 w 191"/>
                  <a:gd name="T9" fmla="*/ 2147483647 h 183"/>
                  <a:gd name="T10" fmla="*/ 2147483647 w 191"/>
                  <a:gd name="T11" fmla="*/ 2147483647 h 183"/>
                  <a:gd name="T12" fmla="*/ 2147483647 w 191"/>
                  <a:gd name="T13" fmla="*/ 2147483647 h 183"/>
                  <a:gd name="T14" fmla="*/ 2147483647 w 191"/>
                  <a:gd name="T15" fmla="*/ 2147483647 h 183"/>
                  <a:gd name="T16" fmla="*/ 2147483647 w 191"/>
                  <a:gd name="T17" fmla="*/ 2147483647 h 183"/>
                  <a:gd name="T18" fmla="*/ 2147483647 w 191"/>
                  <a:gd name="T19" fmla="*/ 2147483647 h 183"/>
                  <a:gd name="T20" fmla="*/ 2147483647 w 191"/>
                  <a:gd name="T21" fmla="*/ 2147483647 h 183"/>
                  <a:gd name="T22" fmla="*/ 2147483647 w 191"/>
                  <a:gd name="T23" fmla="*/ 2147483647 h 183"/>
                  <a:gd name="T24" fmla="*/ 2147483647 w 191"/>
                  <a:gd name="T25" fmla="*/ 2147483647 h 183"/>
                  <a:gd name="T26" fmla="*/ 2147483647 w 191"/>
                  <a:gd name="T27" fmla="*/ 2147483647 h 183"/>
                  <a:gd name="T28" fmla="*/ 2147483647 w 191"/>
                  <a:gd name="T29" fmla="*/ 2147483647 h 183"/>
                  <a:gd name="T30" fmla="*/ 2147483647 w 191"/>
                  <a:gd name="T31" fmla="*/ 2147483647 h 183"/>
                  <a:gd name="T32" fmla="*/ 2147483647 w 191"/>
                  <a:gd name="T33" fmla="*/ 2147483647 h 183"/>
                  <a:gd name="T34" fmla="*/ 2147483647 w 191"/>
                  <a:gd name="T35" fmla="*/ 2147483647 h 183"/>
                  <a:gd name="T36" fmla="*/ 2147483647 w 191"/>
                  <a:gd name="T37" fmla="*/ 2147483647 h 183"/>
                  <a:gd name="T38" fmla="*/ 2147483647 w 191"/>
                  <a:gd name="T39" fmla="*/ 2147483647 h 183"/>
                  <a:gd name="T40" fmla="*/ 2147483647 w 191"/>
                  <a:gd name="T41" fmla="*/ 2147483647 h 183"/>
                  <a:gd name="T42" fmla="*/ 2147483647 w 191"/>
                  <a:gd name="T43" fmla="*/ 2147483647 h 183"/>
                  <a:gd name="T44" fmla="*/ 2147483647 w 191"/>
                  <a:gd name="T45" fmla="*/ 2147483647 h 183"/>
                  <a:gd name="T46" fmla="*/ 2147483647 w 191"/>
                  <a:gd name="T47" fmla="*/ 2147483647 h 183"/>
                  <a:gd name="T48" fmla="*/ 2147483647 w 191"/>
                  <a:gd name="T49" fmla="*/ 2147483647 h 183"/>
                  <a:gd name="T50" fmla="*/ 2147483647 w 191"/>
                  <a:gd name="T51" fmla="*/ 2147483647 h 183"/>
                  <a:gd name="T52" fmla="*/ 2147483647 w 191"/>
                  <a:gd name="T53" fmla="*/ 2147483647 h 183"/>
                  <a:gd name="T54" fmla="*/ 2147483647 w 191"/>
                  <a:gd name="T55" fmla="*/ 2147483647 h 183"/>
                  <a:gd name="T56" fmla="*/ 2147483647 w 191"/>
                  <a:gd name="T57" fmla="*/ 2147483647 h 183"/>
                  <a:gd name="T58" fmla="*/ 2147483647 w 191"/>
                  <a:gd name="T59" fmla="*/ 2147483647 h 183"/>
                  <a:gd name="T60" fmla="*/ 2147483647 w 191"/>
                  <a:gd name="T61" fmla="*/ 2147483647 h 183"/>
                  <a:gd name="T62" fmla="*/ 2147483647 w 191"/>
                  <a:gd name="T63" fmla="*/ 2147483647 h 183"/>
                  <a:gd name="T64" fmla="*/ 2147483647 w 191"/>
                  <a:gd name="T65" fmla="*/ 2147483647 h 183"/>
                  <a:gd name="T66" fmla="*/ 2147483647 w 191"/>
                  <a:gd name="T67" fmla="*/ 2147483647 h 183"/>
                  <a:gd name="T68" fmla="*/ 2147483647 w 191"/>
                  <a:gd name="T69" fmla="*/ 2147483647 h 183"/>
                  <a:gd name="T70" fmla="*/ 2147483647 w 191"/>
                  <a:gd name="T71" fmla="*/ 2147483647 h 183"/>
                  <a:gd name="T72" fmla="*/ 2147483647 w 191"/>
                  <a:gd name="T73" fmla="*/ 2147483647 h 183"/>
                  <a:gd name="T74" fmla="*/ 2147483647 w 191"/>
                  <a:gd name="T75" fmla="*/ 2147483647 h 183"/>
                  <a:gd name="T76" fmla="*/ 2147483647 w 191"/>
                  <a:gd name="T77" fmla="*/ 2147483647 h 183"/>
                  <a:gd name="T78" fmla="*/ 2147483647 w 191"/>
                  <a:gd name="T79" fmla="*/ 2147483647 h 183"/>
                  <a:gd name="T80" fmla="*/ 2147483647 w 191"/>
                  <a:gd name="T81" fmla="*/ 2147483647 h 183"/>
                  <a:gd name="T82" fmla="*/ 2147483647 w 191"/>
                  <a:gd name="T83" fmla="*/ 2147483647 h 183"/>
                  <a:gd name="T84" fmla="*/ 2147483647 w 191"/>
                  <a:gd name="T85" fmla="*/ 2147483647 h 183"/>
                  <a:gd name="T86" fmla="*/ 2147483647 w 191"/>
                  <a:gd name="T87" fmla="*/ 2147483647 h 183"/>
                  <a:gd name="T88" fmla="*/ 2147483647 w 191"/>
                  <a:gd name="T89" fmla="*/ 2147483647 h 183"/>
                  <a:gd name="T90" fmla="*/ 2147483647 w 191"/>
                  <a:gd name="T91" fmla="*/ 2147483647 h 183"/>
                  <a:gd name="T92" fmla="*/ 2147483647 w 191"/>
                  <a:gd name="T93" fmla="*/ 2147483647 h 183"/>
                  <a:gd name="T94" fmla="*/ 2147483647 w 191"/>
                  <a:gd name="T95" fmla="*/ 2147483647 h 18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1"/>
                  <a:gd name="T145" fmla="*/ 0 h 183"/>
                  <a:gd name="T146" fmla="*/ 191 w 191"/>
                  <a:gd name="T147" fmla="*/ 183 h 18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1" h="183">
                    <a:moveTo>
                      <a:pt x="47" y="1"/>
                    </a:moveTo>
                    <a:lnTo>
                      <a:pt x="48" y="6"/>
                    </a:lnTo>
                    <a:lnTo>
                      <a:pt x="52" y="10"/>
                    </a:lnTo>
                    <a:lnTo>
                      <a:pt x="56" y="13"/>
                    </a:lnTo>
                    <a:lnTo>
                      <a:pt x="62" y="15"/>
                    </a:lnTo>
                    <a:lnTo>
                      <a:pt x="67" y="17"/>
                    </a:lnTo>
                    <a:lnTo>
                      <a:pt x="72" y="20"/>
                    </a:lnTo>
                    <a:lnTo>
                      <a:pt x="77" y="23"/>
                    </a:lnTo>
                    <a:lnTo>
                      <a:pt x="82" y="26"/>
                    </a:lnTo>
                    <a:lnTo>
                      <a:pt x="86" y="29"/>
                    </a:lnTo>
                    <a:lnTo>
                      <a:pt x="94" y="33"/>
                    </a:lnTo>
                    <a:lnTo>
                      <a:pt x="102" y="39"/>
                    </a:lnTo>
                    <a:lnTo>
                      <a:pt x="109" y="44"/>
                    </a:lnTo>
                    <a:lnTo>
                      <a:pt x="115" y="49"/>
                    </a:lnTo>
                    <a:lnTo>
                      <a:pt x="122" y="56"/>
                    </a:lnTo>
                    <a:lnTo>
                      <a:pt x="129" y="62"/>
                    </a:lnTo>
                    <a:lnTo>
                      <a:pt x="135" y="69"/>
                    </a:lnTo>
                    <a:lnTo>
                      <a:pt x="142" y="75"/>
                    </a:lnTo>
                    <a:lnTo>
                      <a:pt x="143" y="81"/>
                    </a:lnTo>
                    <a:lnTo>
                      <a:pt x="144" y="87"/>
                    </a:lnTo>
                    <a:lnTo>
                      <a:pt x="146" y="94"/>
                    </a:lnTo>
                    <a:lnTo>
                      <a:pt x="148" y="100"/>
                    </a:lnTo>
                    <a:lnTo>
                      <a:pt x="151" y="106"/>
                    </a:lnTo>
                    <a:lnTo>
                      <a:pt x="154" y="111"/>
                    </a:lnTo>
                    <a:lnTo>
                      <a:pt x="157" y="116"/>
                    </a:lnTo>
                    <a:lnTo>
                      <a:pt x="159" y="122"/>
                    </a:lnTo>
                    <a:lnTo>
                      <a:pt x="163" y="127"/>
                    </a:lnTo>
                    <a:lnTo>
                      <a:pt x="166" y="132"/>
                    </a:lnTo>
                    <a:lnTo>
                      <a:pt x="170" y="137"/>
                    </a:lnTo>
                    <a:lnTo>
                      <a:pt x="173" y="142"/>
                    </a:lnTo>
                    <a:lnTo>
                      <a:pt x="176" y="147"/>
                    </a:lnTo>
                    <a:lnTo>
                      <a:pt x="180" y="152"/>
                    </a:lnTo>
                    <a:lnTo>
                      <a:pt x="184" y="157"/>
                    </a:lnTo>
                    <a:lnTo>
                      <a:pt x="188" y="161"/>
                    </a:lnTo>
                    <a:lnTo>
                      <a:pt x="188" y="162"/>
                    </a:lnTo>
                    <a:lnTo>
                      <a:pt x="189" y="163"/>
                    </a:lnTo>
                    <a:lnTo>
                      <a:pt x="190" y="164"/>
                    </a:lnTo>
                    <a:lnTo>
                      <a:pt x="188" y="166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88" y="170"/>
                    </a:lnTo>
                    <a:lnTo>
                      <a:pt x="185" y="174"/>
                    </a:lnTo>
                    <a:lnTo>
                      <a:pt x="181" y="177"/>
                    </a:lnTo>
                    <a:lnTo>
                      <a:pt x="177" y="180"/>
                    </a:lnTo>
                    <a:lnTo>
                      <a:pt x="173" y="181"/>
                    </a:lnTo>
                    <a:lnTo>
                      <a:pt x="168" y="182"/>
                    </a:lnTo>
                    <a:lnTo>
                      <a:pt x="164" y="182"/>
                    </a:lnTo>
                    <a:lnTo>
                      <a:pt x="159" y="182"/>
                    </a:lnTo>
                    <a:lnTo>
                      <a:pt x="154" y="180"/>
                    </a:lnTo>
                    <a:lnTo>
                      <a:pt x="149" y="179"/>
                    </a:lnTo>
                    <a:lnTo>
                      <a:pt x="144" y="179"/>
                    </a:lnTo>
                    <a:lnTo>
                      <a:pt x="140" y="178"/>
                    </a:lnTo>
                    <a:lnTo>
                      <a:pt x="136" y="178"/>
                    </a:lnTo>
                    <a:lnTo>
                      <a:pt x="131" y="178"/>
                    </a:lnTo>
                    <a:lnTo>
                      <a:pt x="126" y="178"/>
                    </a:lnTo>
                    <a:lnTo>
                      <a:pt x="121" y="178"/>
                    </a:lnTo>
                    <a:lnTo>
                      <a:pt x="116" y="178"/>
                    </a:lnTo>
                    <a:lnTo>
                      <a:pt x="79" y="135"/>
                    </a:lnTo>
                    <a:lnTo>
                      <a:pt x="74" y="129"/>
                    </a:lnTo>
                    <a:lnTo>
                      <a:pt x="69" y="123"/>
                    </a:lnTo>
                    <a:lnTo>
                      <a:pt x="64" y="117"/>
                    </a:lnTo>
                    <a:lnTo>
                      <a:pt x="58" y="111"/>
                    </a:lnTo>
                    <a:lnTo>
                      <a:pt x="53" y="106"/>
                    </a:lnTo>
                    <a:lnTo>
                      <a:pt x="48" y="101"/>
                    </a:lnTo>
                    <a:lnTo>
                      <a:pt x="41" y="97"/>
                    </a:lnTo>
                    <a:lnTo>
                      <a:pt x="34" y="94"/>
                    </a:lnTo>
                    <a:lnTo>
                      <a:pt x="33" y="94"/>
                    </a:lnTo>
                    <a:lnTo>
                      <a:pt x="31" y="94"/>
                    </a:lnTo>
                    <a:lnTo>
                      <a:pt x="30" y="94"/>
                    </a:lnTo>
                    <a:lnTo>
                      <a:pt x="26" y="90"/>
                    </a:lnTo>
                    <a:lnTo>
                      <a:pt x="23" y="86"/>
                    </a:lnTo>
                    <a:lnTo>
                      <a:pt x="19" y="82"/>
                    </a:lnTo>
                    <a:lnTo>
                      <a:pt x="16" y="78"/>
                    </a:lnTo>
                    <a:lnTo>
                      <a:pt x="12" y="76"/>
                    </a:lnTo>
                    <a:lnTo>
                      <a:pt x="8" y="72"/>
                    </a:lnTo>
                    <a:lnTo>
                      <a:pt x="4" y="69"/>
                    </a:lnTo>
                    <a:lnTo>
                      <a:pt x="0" y="66"/>
                    </a:lnTo>
                    <a:lnTo>
                      <a:pt x="2" y="42"/>
                    </a:lnTo>
                    <a:lnTo>
                      <a:pt x="20" y="32"/>
                    </a:lnTo>
                    <a:lnTo>
                      <a:pt x="22" y="30"/>
                    </a:lnTo>
                    <a:lnTo>
                      <a:pt x="25" y="29"/>
                    </a:lnTo>
                    <a:lnTo>
                      <a:pt x="27" y="27"/>
                    </a:lnTo>
                    <a:lnTo>
                      <a:pt x="30" y="26"/>
                    </a:lnTo>
                    <a:lnTo>
                      <a:pt x="33" y="25"/>
                    </a:lnTo>
                    <a:lnTo>
                      <a:pt x="35" y="24"/>
                    </a:lnTo>
                    <a:lnTo>
                      <a:pt x="39" y="24"/>
                    </a:lnTo>
                    <a:lnTo>
                      <a:pt x="42" y="24"/>
                    </a:lnTo>
                    <a:lnTo>
                      <a:pt x="44" y="23"/>
                    </a:lnTo>
                    <a:lnTo>
                      <a:pt x="45" y="22"/>
                    </a:lnTo>
                    <a:lnTo>
                      <a:pt x="46" y="20"/>
                    </a:lnTo>
                    <a:lnTo>
                      <a:pt x="48" y="18"/>
                    </a:lnTo>
                    <a:lnTo>
                      <a:pt x="45" y="3"/>
                    </a:lnTo>
                    <a:lnTo>
                      <a:pt x="45" y="2"/>
                    </a:lnTo>
                    <a:lnTo>
                      <a:pt x="45" y="1"/>
                    </a:lnTo>
                    <a:lnTo>
                      <a:pt x="46" y="0"/>
                    </a:lnTo>
                    <a:lnTo>
                      <a:pt x="47" y="1"/>
                    </a:lnTo>
                  </a:path>
                </a:pathLst>
              </a:custGeom>
              <a:solidFill>
                <a:srgbClr val="AFDE21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314">
                <a:extLst>
                  <a:ext uri="{FF2B5EF4-FFF2-40B4-BE49-F238E27FC236}">
                    <a16:creationId xmlns:a16="http://schemas.microsoft.com/office/drawing/2014/main" id="{FD189FC6-D70D-2943-B4BC-879F041D0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968" y="3249270"/>
                <a:ext cx="419041" cy="349432"/>
              </a:xfrm>
              <a:custGeom>
                <a:avLst/>
                <a:gdLst>
                  <a:gd name="T0" fmla="*/ 2147483647 w 301"/>
                  <a:gd name="T1" fmla="*/ 2147483647 h 251"/>
                  <a:gd name="T2" fmla="*/ 2147483647 w 301"/>
                  <a:gd name="T3" fmla="*/ 2147483647 h 251"/>
                  <a:gd name="T4" fmla="*/ 2147483647 w 301"/>
                  <a:gd name="T5" fmla="*/ 2147483647 h 251"/>
                  <a:gd name="T6" fmla="*/ 2147483647 w 301"/>
                  <a:gd name="T7" fmla="*/ 2147483647 h 251"/>
                  <a:gd name="T8" fmla="*/ 2147483647 w 301"/>
                  <a:gd name="T9" fmla="*/ 2147483647 h 251"/>
                  <a:gd name="T10" fmla="*/ 2147483647 w 301"/>
                  <a:gd name="T11" fmla="*/ 2147483647 h 251"/>
                  <a:gd name="T12" fmla="*/ 2147483647 w 301"/>
                  <a:gd name="T13" fmla="*/ 2147483647 h 251"/>
                  <a:gd name="T14" fmla="*/ 2147483647 w 301"/>
                  <a:gd name="T15" fmla="*/ 2147483647 h 251"/>
                  <a:gd name="T16" fmla="*/ 2147483647 w 301"/>
                  <a:gd name="T17" fmla="*/ 2147483647 h 251"/>
                  <a:gd name="T18" fmla="*/ 2147483647 w 301"/>
                  <a:gd name="T19" fmla="*/ 2147483647 h 251"/>
                  <a:gd name="T20" fmla="*/ 2147483647 w 301"/>
                  <a:gd name="T21" fmla="*/ 2147483647 h 251"/>
                  <a:gd name="T22" fmla="*/ 2147483647 w 301"/>
                  <a:gd name="T23" fmla="*/ 2147483647 h 251"/>
                  <a:gd name="T24" fmla="*/ 2147483647 w 301"/>
                  <a:gd name="T25" fmla="*/ 2147483647 h 251"/>
                  <a:gd name="T26" fmla="*/ 2147483647 w 301"/>
                  <a:gd name="T27" fmla="*/ 2147483647 h 251"/>
                  <a:gd name="T28" fmla="*/ 2147483647 w 301"/>
                  <a:gd name="T29" fmla="*/ 2147483647 h 251"/>
                  <a:gd name="T30" fmla="*/ 2147483647 w 301"/>
                  <a:gd name="T31" fmla="*/ 2147483647 h 251"/>
                  <a:gd name="T32" fmla="*/ 2147483647 w 301"/>
                  <a:gd name="T33" fmla="*/ 2147483647 h 251"/>
                  <a:gd name="T34" fmla="*/ 2147483647 w 301"/>
                  <a:gd name="T35" fmla="*/ 2147483647 h 251"/>
                  <a:gd name="T36" fmla="*/ 2147483647 w 301"/>
                  <a:gd name="T37" fmla="*/ 2147483647 h 251"/>
                  <a:gd name="T38" fmla="*/ 2147483647 w 301"/>
                  <a:gd name="T39" fmla="*/ 2147483647 h 251"/>
                  <a:gd name="T40" fmla="*/ 2147483647 w 301"/>
                  <a:gd name="T41" fmla="*/ 2147483647 h 251"/>
                  <a:gd name="T42" fmla="*/ 2147483647 w 301"/>
                  <a:gd name="T43" fmla="*/ 2147483647 h 251"/>
                  <a:gd name="T44" fmla="*/ 2147483647 w 301"/>
                  <a:gd name="T45" fmla="*/ 2147483647 h 251"/>
                  <a:gd name="T46" fmla="*/ 2147483647 w 301"/>
                  <a:gd name="T47" fmla="*/ 2147483647 h 251"/>
                  <a:gd name="T48" fmla="*/ 2147483647 w 301"/>
                  <a:gd name="T49" fmla="*/ 2147483647 h 251"/>
                  <a:gd name="T50" fmla="*/ 2147483647 w 301"/>
                  <a:gd name="T51" fmla="*/ 2147483647 h 251"/>
                  <a:gd name="T52" fmla="*/ 2147483647 w 301"/>
                  <a:gd name="T53" fmla="*/ 2147483647 h 251"/>
                  <a:gd name="T54" fmla="*/ 2147483647 w 301"/>
                  <a:gd name="T55" fmla="*/ 2147483647 h 251"/>
                  <a:gd name="T56" fmla="*/ 2147483647 w 301"/>
                  <a:gd name="T57" fmla="*/ 2147483647 h 251"/>
                  <a:gd name="T58" fmla="*/ 2147483647 w 301"/>
                  <a:gd name="T59" fmla="*/ 2147483647 h 251"/>
                  <a:gd name="T60" fmla="*/ 2147483647 w 301"/>
                  <a:gd name="T61" fmla="*/ 2147483647 h 251"/>
                  <a:gd name="T62" fmla="*/ 2147483647 w 301"/>
                  <a:gd name="T63" fmla="*/ 2147483647 h 251"/>
                  <a:gd name="T64" fmla="*/ 2147483647 w 301"/>
                  <a:gd name="T65" fmla="*/ 2147483647 h 251"/>
                  <a:gd name="T66" fmla="*/ 0 w 301"/>
                  <a:gd name="T67" fmla="*/ 2147483647 h 251"/>
                  <a:gd name="T68" fmla="*/ 2147483647 w 301"/>
                  <a:gd name="T69" fmla="*/ 2147483647 h 251"/>
                  <a:gd name="T70" fmla="*/ 2147483647 w 301"/>
                  <a:gd name="T71" fmla="*/ 2147483647 h 251"/>
                  <a:gd name="T72" fmla="*/ 2147483647 w 301"/>
                  <a:gd name="T73" fmla="*/ 2147483647 h 251"/>
                  <a:gd name="T74" fmla="*/ 2147483647 w 301"/>
                  <a:gd name="T75" fmla="*/ 2147483647 h 251"/>
                  <a:gd name="T76" fmla="*/ 2147483647 w 301"/>
                  <a:gd name="T77" fmla="*/ 2147483647 h 251"/>
                  <a:gd name="T78" fmla="*/ 2147483647 w 301"/>
                  <a:gd name="T79" fmla="*/ 2147483647 h 251"/>
                  <a:gd name="T80" fmla="*/ 2147483647 w 301"/>
                  <a:gd name="T81" fmla="*/ 2147483647 h 251"/>
                  <a:gd name="T82" fmla="*/ 2147483647 w 301"/>
                  <a:gd name="T83" fmla="*/ 2147483647 h 251"/>
                  <a:gd name="T84" fmla="*/ 2147483647 w 301"/>
                  <a:gd name="T85" fmla="*/ 2147483647 h 251"/>
                  <a:gd name="T86" fmla="*/ 2147483647 w 301"/>
                  <a:gd name="T87" fmla="*/ 2147483647 h 251"/>
                  <a:gd name="T88" fmla="*/ 2147483647 w 301"/>
                  <a:gd name="T89" fmla="*/ 2147483647 h 251"/>
                  <a:gd name="T90" fmla="*/ 2147483647 w 301"/>
                  <a:gd name="T91" fmla="*/ 2147483647 h 251"/>
                  <a:gd name="T92" fmla="*/ 2147483647 w 301"/>
                  <a:gd name="T93" fmla="*/ 2147483647 h 251"/>
                  <a:gd name="T94" fmla="*/ 2147483647 w 301"/>
                  <a:gd name="T95" fmla="*/ 2147483647 h 251"/>
                  <a:gd name="T96" fmla="*/ 2147483647 w 301"/>
                  <a:gd name="T97" fmla="*/ 2147483647 h 251"/>
                  <a:gd name="T98" fmla="*/ 2147483647 w 301"/>
                  <a:gd name="T99" fmla="*/ 2147483647 h 251"/>
                  <a:gd name="T100" fmla="*/ 2147483647 w 301"/>
                  <a:gd name="T101" fmla="*/ 2147483647 h 251"/>
                  <a:gd name="T102" fmla="*/ 2147483647 w 301"/>
                  <a:gd name="T103" fmla="*/ 2147483647 h 251"/>
                  <a:gd name="T104" fmla="*/ 2147483647 w 301"/>
                  <a:gd name="T105" fmla="*/ 2147483647 h 251"/>
                  <a:gd name="T106" fmla="*/ 2147483647 w 301"/>
                  <a:gd name="T107" fmla="*/ 0 h 2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1"/>
                  <a:gd name="T163" fmla="*/ 0 h 251"/>
                  <a:gd name="T164" fmla="*/ 301 w 301"/>
                  <a:gd name="T165" fmla="*/ 251 h 2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1" h="251">
                    <a:moveTo>
                      <a:pt x="272" y="0"/>
                    </a:moveTo>
                    <a:lnTo>
                      <a:pt x="286" y="1"/>
                    </a:lnTo>
                    <a:lnTo>
                      <a:pt x="300" y="21"/>
                    </a:lnTo>
                    <a:lnTo>
                      <a:pt x="298" y="26"/>
                    </a:lnTo>
                    <a:lnTo>
                      <a:pt x="289" y="34"/>
                    </a:lnTo>
                    <a:lnTo>
                      <a:pt x="282" y="42"/>
                    </a:lnTo>
                    <a:lnTo>
                      <a:pt x="276" y="50"/>
                    </a:lnTo>
                    <a:lnTo>
                      <a:pt x="272" y="60"/>
                    </a:lnTo>
                    <a:lnTo>
                      <a:pt x="267" y="69"/>
                    </a:lnTo>
                    <a:lnTo>
                      <a:pt x="263" y="79"/>
                    </a:lnTo>
                    <a:lnTo>
                      <a:pt x="258" y="90"/>
                    </a:lnTo>
                    <a:lnTo>
                      <a:pt x="253" y="101"/>
                    </a:lnTo>
                    <a:lnTo>
                      <a:pt x="253" y="104"/>
                    </a:lnTo>
                    <a:lnTo>
                      <a:pt x="254" y="107"/>
                    </a:lnTo>
                    <a:lnTo>
                      <a:pt x="254" y="110"/>
                    </a:lnTo>
                    <a:lnTo>
                      <a:pt x="254" y="113"/>
                    </a:lnTo>
                    <a:lnTo>
                      <a:pt x="254" y="117"/>
                    </a:lnTo>
                    <a:lnTo>
                      <a:pt x="254" y="120"/>
                    </a:lnTo>
                    <a:lnTo>
                      <a:pt x="254" y="123"/>
                    </a:lnTo>
                    <a:lnTo>
                      <a:pt x="253" y="127"/>
                    </a:lnTo>
                    <a:lnTo>
                      <a:pt x="251" y="131"/>
                    </a:lnTo>
                    <a:lnTo>
                      <a:pt x="247" y="136"/>
                    </a:lnTo>
                    <a:lnTo>
                      <a:pt x="243" y="139"/>
                    </a:lnTo>
                    <a:lnTo>
                      <a:pt x="238" y="143"/>
                    </a:lnTo>
                    <a:lnTo>
                      <a:pt x="234" y="146"/>
                    </a:lnTo>
                    <a:lnTo>
                      <a:pt x="230" y="149"/>
                    </a:lnTo>
                    <a:lnTo>
                      <a:pt x="228" y="154"/>
                    </a:lnTo>
                    <a:lnTo>
                      <a:pt x="227" y="159"/>
                    </a:lnTo>
                    <a:lnTo>
                      <a:pt x="227" y="165"/>
                    </a:lnTo>
                    <a:lnTo>
                      <a:pt x="227" y="170"/>
                    </a:lnTo>
                    <a:lnTo>
                      <a:pt x="226" y="176"/>
                    </a:lnTo>
                    <a:lnTo>
                      <a:pt x="226" y="181"/>
                    </a:lnTo>
                    <a:lnTo>
                      <a:pt x="225" y="186"/>
                    </a:lnTo>
                    <a:lnTo>
                      <a:pt x="224" y="190"/>
                    </a:lnTo>
                    <a:lnTo>
                      <a:pt x="222" y="195"/>
                    </a:lnTo>
                    <a:lnTo>
                      <a:pt x="219" y="198"/>
                    </a:lnTo>
                    <a:lnTo>
                      <a:pt x="213" y="199"/>
                    </a:lnTo>
                    <a:lnTo>
                      <a:pt x="208" y="201"/>
                    </a:lnTo>
                    <a:lnTo>
                      <a:pt x="203" y="202"/>
                    </a:lnTo>
                    <a:lnTo>
                      <a:pt x="198" y="204"/>
                    </a:lnTo>
                    <a:lnTo>
                      <a:pt x="194" y="206"/>
                    </a:lnTo>
                    <a:lnTo>
                      <a:pt x="189" y="207"/>
                    </a:lnTo>
                    <a:lnTo>
                      <a:pt x="184" y="210"/>
                    </a:lnTo>
                    <a:lnTo>
                      <a:pt x="180" y="212"/>
                    </a:lnTo>
                    <a:lnTo>
                      <a:pt x="177" y="214"/>
                    </a:lnTo>
                    <a:lnTo>
                      <a:pt x="175" y="215"/>
                    </a:lnTo>
                    <a:lnTo>
                      <a:pt x="172" y="218"/>
                    </a:lnTo>
                    <a:lnTo>
                      <a:pt x="171" y="221"/>
                    </a:lnTo>
                    <a:lnTo>
                      <a:pt x="169" y="224"/>
                    </a:lnTo>
                    <a:lnTo>
                      <a:pt x="168" y="226"/>
                    </a:lnTo>
                    <a:lnTo>
                      <a:pt x="167" y="229"/>
                    </a:lnTo>
                    <a:lnTo>
                      <a:pt x="166" y="233"/>
                    </a:lnTo>
                    <a:lnTo>
                      <a:pt x="166" y="235"/>
                    </a:lnTo>
                    <a:lnTo>
                      <a:pt x="166" y="237"/>
                    </a:lnTo>
                    <a:lnTo>
                      <a:pt x="166" y="240"/>
                    </a:lnTo>
                    <a:lnTo>
                      <a:pt x="166" y="242"/>
                    </a:lnTo>
                    <a:lnTo>
                      <a:pt x="166" y="244"/>
                    </a:lnTo>
                    <a:lnTo>
                      <a:pt x="166" y="246"/>
                    </a:lnTo>
                    <a:lnTo>
                      <a:pt x="166" y="248"/>
                    </a:lnTo>
                    <a:lnTo>
                      <a:pt x="166" y="250"/>
                    </a:lnTo>
                    <a:lnTo>
                      <a:pt x="159" y="249"/>
                    </a:lnTo>
                    <a:lnTo>
                      <a:pt x="152" y="247"/>
                    </a:lnTo>
                    <a:lnTo>
                      <a:pt x="145" y="243"/>
                    </a:lnTo>
                    <a:lnTo>
                      <a:pt x="138" y="239"/>
                    </a:lnTo>
                    <a:lnTo>
                      <a:pt x="132" y="235"/>
                    </a:lnTo>
                    <a:lnTo>
                      <a:pt x="125" y="231"/>
                    </a:lnTo>
                    <a:lnTo>
                      <a:pt x="120" y="227"/>
                    </a:lnTo>
                    <a:lnTo>
                      <a:pt x="113" y="224"/>
                    </a:lnTo>
                    <a:lnTo>
                      <a:pt x="109" y="219"/>
                    </a:lnTo>
                    <a:lnTo>
                      <a:pt x="105" y="215"/>
                    </a:lnTo>
                    <a:lnTo>
                      <a:pt x="102" y="210"/>
                    </a:lnTo>
                    <a:lnTo>
                      <a:pt x="98" y="206"/>
                    </a:lnTo>
                    <a:lnTo>
                      <a:pt x="95" y="202"/>
                    </a:lnTo>
                    <a:lnTo>
                      <a:pt x="91" y="197"/>
                    </a:lnTo>
                    <a:lnTo>
                      <a:pt x="87" y="194"/>
                    </a:lnTo>
                    <a:lnTo>
                      <a:pt x="84" y="191"/>
                    </a:lnTo>
                    <a:lnTo>
                      <a:pt x="81" y="188"/>
                    </a:lnTo>
                    <a:lnTo>
                      <a:pt x="78" y="187"/>
                    </a:lnTo>
                    <a:lnTo>
                      <a:pt x="76" y="184"/>
                    </a:lnTo>
                    <a:lnTo>
                      <a:pt x="75" y="182"/>
                    </a:lnTo>
                    <a:lnTo>
                      <a:pt x="71" y="180"/>
                    </a:lnTo>
                    <a:lnTo>
                      <a:pt x="67" y="178"/>
                    </a:lnTo>
                    <a:lnTo>
                      <a:pt x="64" y="175"/>
                    </a:lnTo>
                    <a:lnTo>
                      <a:pt x="60" y="172"/>
                    </a:lnTo>
                    <a:lnTo>
                      <a:pt x="57" y="170"/>
                    </a:lnTo>
                    <a:lnTo>
                      <a:pt x="53" y="167"/>
                    </a:lnTo>
                    <a:lnTo>
                      <a:pt x="49" y="165"/>
                    </a:lnTo>
                    <a:lnTo>
                      <a:pt x="45" y="163"/>
                    </a:lnTo>
                    <a:lnTo>
                      <a:pt x="42" y="160"/>
                    </a:lnTo>
                    <a:lnTo>
                      <a:pt x="40" y="158"/>
                    </a:lnTo>
                    <a:lnTo>
                      <a:pt x="38" y="156"/>
                    </a:lnTo>
                    <a:lnTo>
                      <a:pt x="36" y="154"/>
                    </a:lnTo>
                    <a:lnTo>
                      <a:pt x="33" y="152"/>
                    </a:lnTo>
                    <a:lnTo>
                      <a:pt x="31" y="150"/>
                    </a:lnTo>
                    <a:lnTo>
                      <a:pt x="29" y="148"/>
                    </a:lnTo>
                    <a:lnTo>
                      <a:pt x="27" y="146"/>
                    </a:lnTo>
                    <a:lnTo>
                      <a:pt x="27" y="145"/>
                    </a:lnTo>
                    <a:lnTo>
                      <a:pt x="26" y="144"/>
                    </a:lnTo>
                    <a:lnTo>
                      <a:pt x="26" y="143"/>
                    </a:lnTo>
                    <a:lnTo>
                      <a:pt x="25" y="142"/>
                    </a:lnTo>
                    <a:lnTo>
                      <a:pt x="5" y="129"/>
                    </a:lnTo>
                    <a:lnTo>
                      <a:pt x="0" y="120"/>
                    </a:lnTo>
                    <a:lnTo>
                      <a:pt x="6" y="113"/>
                    </a:lnTo>
                    <a:lnTo>
                      <a:pt x="11" y="107"/>
                    </a:lnTo>
                    <a:lnTo>
                      <a:pt x="16" y="102"/>
                    </a:lnTo>
                    <a:lnTo>
                      <a:pt x="21" y="95"/>
                    </a:lnTo>
                    <a:lnTo>
                      <a:pt x="25" y="90"/>
                    </a:lnTo>
                    <a:lnTo>
                      <a:pt x="31" y="83"/>
                    </a:lnTo>
                    <a:lnTo>
                      <a:pt x="37" y="77"/>
                    </a:lnTo>
                    <a:lnTo>
                      <a:pt x="42" y="71"/>
                    </a:lnTo>
                    <a:lnTo>
                      <a:pt x="47" y="69"/>
                    </a:lnTo>
                    <a:lnTo>
                      <a:pt x="52" y="69"/>
                    </a:lnTo>
                    <a:lnTo>
                      <a:pt x="57" y="69"/>
                    </a:lnTo>
                    <a:lnTo>
                      <a:pt x="62" y="70"/>
                    </a:lnTo>
                    <a:lnTo>
                      <a:pt x="67" y="71"/>
                    </a:lnTo>
                    <a:lnTo>
                      <a:pt x="72" y="71"/>
                    </a:lnTo>
                    <a:lnTo>
                      <a:pt x="76" y="70"/>
                    </a:lnTo>
                    <a:lnTo>
                      <a:pt x="81" y="67"/>
                    </a:lnTo>
                    <a:lnTo>
                      <a:pt x="86" y="66"/>
                    </a:lnTo>
                    <a:lnTo>
                      <a:pt x="91" y="64"/>
                    </a:lnTo>
                    <a:lnTo>
                      <a:pt x="95" y="63"/>
                    </a:lnTo>
                    <a:lnTo>
                      <a:pt x="101" y="62"/>
                    </a:lnTo>
                    <a:lnTo>
                      <a:pt x="105" y="62"/>
                    </a:lnTo>
                    <a:lnTo>
                      <a:pt x="111" y="62"/>
                    </a:lnTo>
                    <a:lnTo>
                      <a:pt x="115" y="63"/>
                    </a:lnTo>
                    <a:lnTo>
                      <a:pt x="120" y="64"/>
                    </a:lnTo>
                    <a:lnTo>
                      <a:pt x="123" y="67"/>
                    </a:lnTo>
                    <a:lnTo>
                      <a:pt x="125" y="69"/>
                    </a:lnTo>
                    <a:lnTo>
                      <a:pt x="128" y="71"/>
                    </a:lnTo>
                    <a:lnTo>
                      <a:pt x="131" y="73"/>
                    </a:lnTo>
                    <a:lnTo>
                      <a:pt x="134" y="75"/>
                    </a:lnTo>
                    <a:lnTo>
                      <a:pt x="137" y="76"/>
                    </a:lnTo>
                    <a:lnTo>
                      <a:pt x="140" y="77"/>
                    </a:lnTo>
                    <a:lnTo>
                      <a:pt x="143" y="77"/>
                    </a:lnTo>
                    <a:lnTo>
                      <a:pt x="146" y="77"/>
                    </a:lnTo>
                    <a:lnTo>
                      <a:pt x="150" y="76"/>
                    </a:lnTo>
                    <a:lnTo>
                      <a:pt x="153" y="75"/>
                    </a:lnTo>
                    <a:lnTo>
                      <a:pt x="156" y="74"/>
                    </a:lnTo>
                    <a:lnTo>
                      <a:pt x="162" y="72"/>
                    </a:lnTo>
                    <a:lnTo>
                      <a:pt x="167" y="70"/>
                    </a:lnTo>
                    <a:lnTo>
                      <a:pt x="172" y="67"/>
                    </a:lnTo>
                    <a:lnTo>
                      <a:pt x="177" y="65"/>
                    </a:lnTo>
                    <a:lnTo>
                      <a:pt x="182" y="63"/>
                    </a:lnTo>
                    <a:lnTo>
                      <a:pt x="187" y="60"/>
                    </a:lnTo>
                    <a:lnTo>
                      <a:pt x="192" y="57"/>
                    </a:lnTo>
                    <a:lnTo>
                      <a:pt x="197" y="55"/>
                    </a:lnTo>
                    <a:lnTo>
                      <a:pt x="202" y="52"/>
                    </a:lnTo>
                    <a:lnTo>
                      <a:pt x="207" y="49"/>
                    </a:lnTo>
                    <a:lnTo>
                      <a:pt x="212" y="46"/>
                    </a:lnTo>
                    <a:lnTo>
                      <a:pt x="218" y="44"/>
                    </a:lnTo>
                    <a:lnTo>
                      <a:pt x="223" y="41"/>
                    </a:lnTo>
                    <a:lnTo>
                      <a:pt x="227" y="39"/>
                    </a:lnTo>
                    <a:lnTo>
                      <a:pt x="232" y="36"/>
                    </a:lnTo>
                    <a:lnTo>
                      <a:pt x="238" y="35"/>
                    </a:lnTo>
                    <a:lnTo>
                      <a:pt x="241" y="29"/>
                    </a:lnTo>
                    <a:lnTo>
                      <a:pt x="244" y="24"/>
                    </a:lnTo>
                    <a:lnTo>
                      <a:pt x="248" y="20"/>
                    </a:lnTo>
                    <a:lnTo>
                      <a:pt x="252" y="15"/>
                    </a:lnTo>
                    <a:lnTo>
                      <a:pt x="256" y="11"/>
                    </a:lnTo>
                    <a:lnTo>
                      <a:pt x="261" y="7"/>
                    </a:lnTo>
                    <a:lnTo>
                      <a:pt x="266" y="3"/>
                    </a:lnTo>
                    <a:lnTo>
                      <a:pt x="272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323">
                <a:extLst>
                  <a:ext uri="{FF2B5EF4-FFF2-40B4-BE49-F238E27FC236}">
                    <a16:creationId xmlns:a16="http://schemas.microsoft.com/office/drawing/2014/main" id="{BAF5A737-2903-CC42-BCE9-A040507CB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104" y="3392514"/>
                <a:ext cx="334119" cy="219962"/>
              </a:xfrm>
              <a:custGeom>
                <a:avLst/>
                <a:gdLst>
                  <a:gd name="T0" fmla="*/ 2147483647 w 241"/>
                  <a:gd name="T1" fmla="*/ 2147483647 h 158"/>
                  <a:gd name="T2" fmla="*/ 2147483647 w 241"/>
                  <a:gd name="T3" fmla="*/ 2147483647 h 158"/>
                  <a:gd name="T4" fmla="*/ 2147483647 w 241"/>
                  <a:gd name="T5" fmla="*/ 2147483647 h 158"/>
                  <a:gd name="T6" fmla="*/ 2147483647 w 241"/>
                  <a:gd name="T7" fmla="*/ 2147483647 h 158"/>
                  <a:gd name="T8" fmla="*/ 2147483647 w 241"/>
                  <a:gd name="T9" fmla="*/ 2147483647 h 158"/>
                  <a:gd name="T10" fmla="*/ 2147483647 w 241"/>
                  <a:gd name="T11" fmla="*/ 2147483647 h 158"/>
                  <a:gd name="T12" fmla="*/ 2147483647 w 241"/>
                  <a:gd name="T13" fmla="*/ 2147483647 h 158"/>
                  <a:gd name="T14" fmla="*/ 2147483647 w 241"/>
                  <a:gd name="T15" fmla="*/ 2147483647 h 158"/>
                  <a:gd name="T16" fmla="*/ 2147483647 w 241"/>
                  <a:gd name="T17" fmla="*/ 2147483647 h 158"/>
                  <a:gd name="T18" fmla="*/ 2147483647 w 241"/>
                  <a:gd name="T19" fmla="*/ 2147483647 h 158"/>
                  <a:gd name="T20" fmla="*/ 2147483647 w 241"/>
                  <a:gd name="T21" fmla="*/ 2147483647 h 158"/>
                  <a:gd name="T22" fmla="*/ 2147483647 w 241"/>
                  <a:gd name="T23" fmla="*/ 2147483647 h 158"/>
                  <a:gd name="T24" fmla="*/ 2147483647 w 241"/>
                  <a:gd name="T25" fmla="*/ 2147483647 h 158"/>
                  <a:gd name="T26" fmla="*/ 2147483647 w 241"/>
                  <a:gd name="T27" fmla="*/ 2147483647 h 158"/>
                  <a:gd name="T28" fmla="*/ 2147483647 w 241"/>
                  <a:gd name="T29" fmla="*/ 2147483647 h 158"/>
                  <a:gd name="T30" fmla="*/ 2147483647 w 241"/>
                  <a:gd name="T31" fmla="*/ 2147483647 h 158"/>
                  <a:gd name="T32" fmla="*/ 2147483647 w 241"/>
                  <a:gd name="T33" fmla="*/ 2147483647 h 158"/>
                  <a:gd name="T34" fmla="*/ 2147483647 w 241"/>
                  <a:gd name="T35" fmla="*/ 2147483647 h 158"/>
                  <a:gd name="T36" fmla="*/ 2147483647 w 241"/>
                  <a:gd name="T37" fmla="*/ 2147483647 h 158"/>
                  <a:gd name="T38" fmla="*/ 2147483647 w 241"/>
                  <a:gd name="T39" fmla="*/ 2147483647 h 158"/>
                  <a:gd name="T40" fmla="*/ 2147483647 w 241"/>
                  <a:gd name="T41" fmla="*/ 2147483647 h 158"/>
                  <a:gd name="T42" fmla="*/ 2147483647 w 241"/>
                  <a:gd name="T43" fmla="*/ 2147483647 h 158"/>
                  <a:gd name="T44" fmla="*/ 2147483647 w 241"/>
                  <a:gd name="T45" fmla="*/ 2147483647 h 158"/>
                  <a:gd name="T46" fmla="*/ 2147483647 w 241"/>
                  <a:gd name="T47" fmla="*/ 2147483647 h 158"/>
                  <a:gd name="T48" fmla="*/ 2147483647 w 241"/>
                  <a:gd name="T49" fmla="*/ 2147483647 h 158"/>
                  <a:gd name="T50" fmla="*/ 2147483647 w 241"/>
                  <a:gd name="T51" fmla="*/ 2147483647 h 158"/>
                  <a:gd name="T52" fmla="*/ 2147483647 w 241"/>
                  <a:gd name="T53" fmla="*/ 2147483647 h 158"/>
                  <a:gd name="T54" fmla="*/ 2147483647 w 241"/>
                  <a:gd name="T55" fmla="*/ 2147483647 h 158"/>
                  <a:gd name="T56" fmla="*/ 2147483647 w 241"/>
                  <a:gd name="T57" fmla="*/ 2147483647 h 158"/>
                  <a:gd name="T58" fmla="*/ 2147483647 w 241"/>
                  <a:gd name="T59" fmla="*/ 2147483647 h 158"/>
                  <a:gd name="T60" fmla="*/ 2147483647 w 241"/>
                  <a:gd name="T61" fmla="*/ 2147483647 h 158"/>
                  <a:gd name="T62" fmla="*/ 2147483647 w 241"/>
                  <a:gd name="T63" fmla="*/ 2147483647 h 158"/>
                  <a:gd name="T64" fmla="*/ 2147483647 w 241"/>
                  <a:gd name="T65" fmla="*/ 2147483647 h 158"/>
                  <a:gd name="T66" fmla="*/ 2147483647 w 241"/>
                  <a:gd name="T67" fmla="*/ 2147483647 h 158"/>
                  <a:gd name="T68" fmla="*/ 2147483647 w 241"/>
                  <a:gd name="T69" fmla="*/ 2147483647 h 158"/>
                  <a:gd name="T70" fmla="*/ 2147483647 w 241"/>
                  <a:gd name="T71" fmla="*/ 2147483647 h 158"/>
                  <a:gd name="T72" fmla="*/ 2147483647 w 241"/>
                  <a:gd name="T73" fmla="*/ 2147483647 h 158"/>
                  <a:gd name="T74" fmla="*/ 2147483647 w 241"/>
                  <a:gd name="T75" fmla="*/ 2147483647 h 158"/>
                  <a:gd name="T76" fmla="*/ 2147483647 w 241"/>
                  <a:gd name="T77" fmla="*/ 2147483647 h 158"/>
                  <a:gd name="T78" fmla="*/ 2147483647 w 241"/>
                  <a:gd name="T79" fmla="*/ 2147483647 h 158"/>
                  <a:gd name="T80" fmla="*/ 2147483647 w 241"/>
                  <a:gd name="T81" fmla="*/ 2147483647 h 158"/>
                  <a:gd name="T82" fmla="*/ 2147483647 w 241"/>
                  <a:gd name="T83" fmla="*/ 2147483647 h 158"/>
                  <a:gd name="T84" fmla="*/ 2147483647 w 241"/>
                  <a:gd name="T85" fmla="*/ 2147483647 h 158"/>
                  <a:gd name="T86" fmla="*/ 2147483647 w 241"/>
                  <a:gd name="T87" fmla="*/ 2147483647 h 158"/>
                  <a:gd name="T88" fmla="*/ 2147483647 w 241"/>
                  <a:gd name="T89" fmla="*/ 2147483647 h 158"/>
                  <a:gd name="T90" fmla="*/ 2147483647 w 241"/>
                  <a:gd name="T91" fmla="*/ 2147483647 h 158"/>
                  <a:gd name="T92" fmla="*/ 2147483647 w 241"/>
                  <a:gd name="T93" fmla="*/ 2147483647 h 158"/>
                  <a:gd name="T94" fmla="*/ 0 w 241"/>
                  <a:gd name="T95" fmla="*/ 2147483647 h 158"/>
                  <a:gd name="T96" fmla="*/ 2147483647 w 241"/>
                  <a:gd name="T97" fmla="*/ 2147483647 h 158"/>
                  <a:gd name="T98" fmla="*/ 2147483647 w 241"/>
                  <a:gd name="T99" fmla="*/ 2147483647 h 158"/>
                  <a:gd name="T100" fmla="*/ 2147483647 w 241"/>
                  <a:gd name="T101" fmla="*/ 2147483647 h 158"/>
                  <a:gd name="T102" fmla="*/ 2147483647 w 241"/>
                  <a:gd name="T103" fmla="*/ 2147483647 h 158"/>
                  <a:gd name="T104" fmla="*/ 2147483647 w 241"/>
                  <a:gd name="T105" fmla="*/ 2147483647 h 158"/>
                  <a:gd name="T106" fmla="*/ 2147483647 w 241"/>
                  <a:gd name="T107" fmla="*/ 2147483647 h 158"/>
                  <a:gd name="T108" fmla="*/ 2147483647 w 241"/>
                  <a:gd name="T109" fmla="*/ 2147483647 h 158"/>
                  <a:gd name="T110" fmla="*/ 2147483647 w 241"/>
                  <a:gd name="T111" fmla="*/ 2147483647 h 158"/>
                  <a:gd name="T112" fmla="*/ 2147483647 w 241"/>
                  <a:gd name="T113" fmla="*/ 2147483647 h 15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1"/>
                  <a:gd name="T172" fmla="*/ 0 h 158"/>
                  <a:gd name="T173" fmla="*/ 241 w 241"/>
                  <a:gd name="T174" fmla="*/ 158 h 15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1" h="158">
                    <a:moveTo>
                      <a:pt x="183" y="41"/>
                    </a:moveTo>
                    <a:lnTo>
                      <a:pt x="190" y="39"/>
                    </a:lnTo>
                    <a:lnTo>
                      <a:pt x="196" y="37"/>
                    </a:lnTo>
                    <a:lnTo>
                      <a:pt x="203" y="34"/>
                    </a:lnTo>
                    <a:lnTo>
                      <a:pt x="210" y="31"/>
                    </a:lnTo>
                    <a:lnTo>
                      <a:pt x="217" y="29"/>
                    </a:lnTo>
                    <a:lnTo>
                      <a:pt x="223" y="26"/>
                    </a:lnTo>
                    <a:lnTo>
                      <a:pt x="230" y="25"/>
                    </a:lnTo>
                    <a:lnTo>
                      <a:pt x="237" y="24"/>
                    </a:lnTo>
                    <a:lnTo>
                      <a:pt x="239" y="25"/>
                    </a:lnTo>
                    <a:lnTo>
                      <a:pt x="240" y="28"/>
                    </a:lnTo>
                    <a:lnTo>
                      <a:pt x="240" y="32"/>
                    </a:lnTo>
                    <a:lnTo>
                      <a:pt x="240" y="36"/>
                    </a:lnTo>
                    <a:lnTo>
                      <a:pt x="240" y="39"/>
                    </a:lnTo>
                    <a:lnTo>
                      <a:pt x="240" y="42"/>
                    </a:lnTo>
                    <a:lnTo>
                      <a:pt x="239" y="46"/>
                    </a:lnTo>
                    <a:lnTo>
                      <a:pt x="240" y="48"/>
                    </a:lnTo>
                    <a:lnTo>
                      <a:pt x="234" y="56"/>
                    </a:lnTo>
                    <a:lnTo>
                      <a:pt x="228" y="61"/>
                    </a:lnTo>
                    <a:lnTo>
                      <a:pt x="220" y="64"/>
                    </a:lnTo>
                    <a:lnTo>
                      <a:pt x="212" y="66"/>
                    </a:lnTo>
                    <a:lnTo>
                      <a:pt x="203" y="68"/>
                    </a:lnTo>
                    <a:lnTo>
                      <a:pt x="195" y="69"/>
                    </a:lnTo>
                    <a:lnTo>
                      <a:pt x="187" y="72"/>
                    </a:lnTo>
                    <a:lnTo>
                      <a:pt x="181" y="76"/>
                    </a:lnTo>
                    <a:lnTo>
                      <a:pt x="180" y="80"/>
                    </a:lnTo>
                    <a:lnTo>
                      <a:pt x="179" y="84"/>
                    </a:lnTo>
                    <a:lnTo>
                      <a:pt x="177" y="88"/>
                    </a:lnTo>
                    <a:lnTo>
                      <a:pt x="176" y="92"/>
                    </a:lnTo>
                    <a:lnTo>
                      <a:pt x="175" y="96"/>
                    </a:lnTo>
                    <a:lnTo>
                      <a:pt x="174" y="100"/>
                    </a:lnTo>
                    <a:lnTo>
                      <a:pt x="175" y="104"/>
                    </a:lnTo>
                    <a:lnTo>
                      <a:pt x="176" y="108"/>
                    </a:lnTo>
                    <a:lnTo>
                      <a:pt x="180" y="114"/>
                    </a:lnTo>
                    <a:lnTo>
                      <a:pt x="184" y="117"/>
                    </a:lnTo>
                    <a:lnTo>
                      <a:pt x="190" y="120"/>
                    </a:lnTo>
                    <a:lnTo>
                      <a:pt x="196" y="122"/>
                    </a:lnTo>
                    <a:lnTo>
                      <a:pt x="202" y="125"/>
                    </a:lnTo>
                    <a:lnTo>
                      <a:pt x="208" y="127"/>
                    </a:lnTo>
                    <a:lnTo>
                      <a:pt x="214" y="131"/>
                    </a:lnTo>
                    <a:lnTo>
                      <a:pt x="218" y="135"/>
                    </a:lnTo>
                    <a:lnTo>
                      <a:pt x="218" y="136"/>
                    </a:lnTo>
                    <a:lnTo>
                      <a:pt x="218" y="137"/>
                    </a:lnTo>
                    <a:lnTo>
                      <a:pt x="218" y="138"/>
                    </a:lnTo>
                    <a:lnTo>
                      <a:pt x="217" y="139"/>
                    </a:lnTo>
                    <a:lnTo>
                      <a:pt x="216" y="139"/>
                    </a:lnTo>
                    <a:lnTo>
                      <a:pt x="214" y="138"/>
                    </a:lnTo>
                    <a:lnTo>
                      <a:pt x="212" y="138"/>
                    </a:lnTo>
                    <a:lnTo>
                      <a:pt x="207" y="140"/>
                    </a:lnTo>
                    <a:lnTo>
                      <a:pt x="202" y="142"/>
                    </a:lnTo>
                    <a:lnTo>
                      <a:pt x="196" y="144"/>
                    </a:lnTo>
                    <a:lnTo>
                      <a:pt x="191" y="146"/>
                    </a:lnTo>
                    <a:lnTo>
                      <a:pt x="186" y="149"/>
                    </a:lnTo>
                    <a:lnTo>
                      <a:pt x="182" y="151"/>
                    </a:lnTo>
                    <a:lnTo>
                      <a:pt x="177" y="154"/>
                    </a:lnTo>
                    <a:lnTo>
                      <a:pt x="173" y="157"/>
                    </a:lnTo>
                    <a:lnTo>
                      <a:pt x="165" y="155"/>
                    </a:lnTo>
                    <a:lnTo>
                      <a:pt x="158" y="153"/>
                    </a:lnTo>
                    <a:lnTo>
                      <a:pt x="151" y="153"/>
                    </a:lnTo>
                    <a:lnTo>
                      <a:pt x="144" y="152"/>
                    </a:lnTo>
                    <a:lnTo>
                      <a:pt x="138" y="152"/>
                    </a:lnTo>
                    <a:lnTo>
                      <a:pt x="131" y="151"/>
                    </a:lnTo>
                    <a:lnTo>
                      <a:pt x="124" y="151"/>
                    </a:lnTo>
                    <a:lnTo>
                      <a:pt x="117" y="150"/>
                    </a:lnTo>
                    <a:lnTo>
                      <a:pt x="116" y="150"/>
                    </a:lnTo>
                    <a:lnTo>
                      <a:pt x="115" y="151"/>
                    </a:lnTo>
                    <a:lnTo>
                      <a:pt x="90" y="140"/>
                    </a:lnTo>
                    <a:lnTo>
                      <a:pt x="85" y="134"/>
                    </a:lnTo>
                    <a:lnTo>
                      <a:pt x="79" y="128"/>
                    </a:lnTo>
                    <a:lnTo>
                      <a:pt x="73" y="122"/>
                    </a:lnTo>
                    <a:lnTo>
                      <a:pt x="66" y="118"/>
                    </a:lnTo>
                    <a:lnTo>
                      <a:pt x="60" y="114"/>
                    </a:lnTo>
                    <a:lnTo>
                      <a:pt x="53" y="109"/>
                    </a:lnTo>
                    <a:lnTo>
                      <a:pt x="45" y="107"/>
                    </a:lnTo>
                    <a:lnTo>
                      <a:pt x="36" y="105"/>
                    </a:lnTo>
                    <a:lnTo>
                      <a:pt x="32" y="105"/>
                    </a:lnTo>
                    <a:lnTo>
                      <a:pt x="30" y="104"/>
                    </a:lnTo>
                    <a:lnTo>
                      <a:pt x="27" y="104"/>
                    </a:lnTo>
                    <a:lnTo>
                      <a:pt x="25" y="103"/>
                    </a:lnTo>
                    <a:lnTo>
                      <a:pt x="27" y="99"/>
                    </a:lnTo>
                    <a:lnTo>
                      <a:pt x="29" y="94"/>
                    </a:lnTo>
                    <a:lnTo>
                      <a:pt x="31" y="90"/>
                    </a:lnTo>
                    <a:lnTo>
                      <a:pt x="33" y="85"/>
                    </a:lnTo>
                    <a:lnTo>
                      <a:pt x="35" y="79"/>
                    </a:lnTo>
                    <a:lnTo>
                      <a:pt x="35" y="74"/>
                    </a:lnTo>
                    <a:lnTo>
                      <a:pt x="34" y="69"/>
                    </a:lnTo>
                    <a:lnTo>
                      <a:pt x="31" y="64"/>
                    </a:lnTo>
                    <a:lnTo>
                      <a:pt x="30" y="62"/>
                    </a:lnTo>
                    <a:lnTo>
                      <a:pt x="29" y="61"/>
                    </a:lnTo>
                    <a:lnTo>
                      <a:pt x="28" y="60"/>
                    </a:lnTo>
                    <a:lnTo>
                      <a:pt x="27" y="60"/>
                    </a:lnTo>
                    <a:lnTo>
                      <a:pt x="4" y="54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24" y="14"/>
                    </a:lnTo>
                    <a:lnTo>
                      <a:pt x="42" y="8"/>
                    </a:lnTo>
                    <a:lnTo>
                      <a:pt x="63" y="0"/>
                    </a:lnTo>
                    <a:lnTo>
                      <a:pt x="68" y="4"/>
                    </a:lnTo>
                    <a:lnTo>
                      <a:pt x="74" y="8"/>
                    </a:lnTo>
                    <a:lnTo>
                      <a:pt x="80" y="11"/>
                    </a:lnTo>
                    <a:lnTo>
                      <a:pt x="88" y="13"/>
                    </a:lnTo>
                    <a:lnTo>
                      <a:pt x="95" y="15"/>
                    </a:lnTo>
                    <a:lnTo>
                      <a:pt x="101" y="16"/>
                    </a:lnTo>
                    <a:lnTo>
                      <a:pt x="108" y="17"/>
                    </a:lnTo>
                    <a:lnTo>
                      <a:pt x="116" y="17"/>
                    </a:lnTo>
                    <a:lnTo>
                      <a:pt x="124" y="22"/>
                    </a:lnTo>
                    <a:lnTo>
                      <a:pt x="133" y="27"/>
                    </a:lnTo>
                    <a:lnTo>
                      <a:pt x="143" y="32"/>
                    </a:lnTo>
                    <a:lnTo>
                      <a:pt x="153" y="37"/>
                    </a:lnTo>
                    <a:lnTo>
                      <a:pt x="163" y="40"/>
                    </a:lnTo>
                    <a:lnTo>
                      <a:pt x="172" y="42"/>
                    </a:lnTo>
                    <a:lnTo>
                      <a:pt x="179" y="43"/>
                    </a:lnTo>
                    <a:lnTo>
                      <a:pt x="183" y="4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330">
                <a:extLst>
                  <a:ext uri="{FF2B5EF4-FFF2-40B4-BE49-F238E27FC236}">
                    <a16:creationId xmlns:a16="http://schemas.microsoft.com/office/drawing/2014/main" id="{E3D191C9-DB38-1B49-A071-4FDDF6AFB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653" y="3465054"/>
                <a:ext cx="367531" cy="406512"/>
              </a:xfrm>
              <a:custGeom>
                <a:avLst/>
                <a:gdLst>
                  <a:gd name="T0" fmla="*/ 2147483647 w 264"/>
                  <a:gd name="T1" fmla="*/ 2147483647 h 292"/>
                  <a:gd name="T2" fmla="*/ 2147483647 w 264"/>
                  <a:gd name="T3" fmla="*/ 2147483647 h 292"/>
                  <a:gd name="T4" fmla="*/ 2147483647 w 264"/>
                  <a:gd name="T5" fmla="*/ 2147483647 h 292"/>
                  <a:gd name="T6" fmla="*/ 2147483647 w 264"/>
                  <a:gd name="T7" fmla="*/ 2147483647 h 292"/>
                  <a:gd name="T8" fmla="*/ 2147483647 w 264"/>
                  <a:gd name="T9" fmla="*/ 2147483647 h 292"/>
                  <a:gd name="T10" fmla="*/ 2147483647 w 264"/>
                  <a:gd name="T11" fmla="*/ 2147483647 h 292"/>
                  <a:gd name="T12" fmla="*/ 2147483647 w 264"/>
                  <a:gd name="T13" fmla="*/ 2147483647 h 292"/>
                  <a:gd name="T14" fmla="*/ 2147483647 w 264"/>
                  <a:gd name="T15" fmla="*/ 2147483647 h 292"/>
                  <a:gd name="T16" fmla="*/ 2147483647 w 264"/>
                  <a:gd name="T17" fmla="*/ 2147483647 h 292"/>
                  <a:gd name="T18" fmla="*/ 2147483647 w 264"/>
                  <a:gd name="T19" fmla="*/ 2147483647 h 292"/>
                  <a:gd name="T20" fmla="*/ 2147483647 w 264"/>
                  <a:gd name="T21" fmla="*/ 2147483647 h 292"/>
                  <a:gd name="T22" fmla="*/ 2147483647 w 264"/>
                  <a:gd name="T23" fmla="*/ 2147483647 h 292"/>
                  <a:gd name="T24" fmla="*/ 2147483647 w 264"/>
                  <a:gd name="T25" fmla="*/ 2147483647 h 292"/>
                  <a:gd name="T26" fmla="*/ 2147483647 w 264"/>
                  <a:gd name="T27" fmla="*/ 2147483647 h 292"/>
                  <a:gd name="T28" fmla="*/ 2147483647 w 264"/>
                  <a:gd name="T29" fmla="*/ 2147483647 h 292"/>
                  <a:gd name="T30" fmla="*/ 2147483647 w 264"/>
                  <a:gd name="T31" fmla="*/ 2147483647 h 292"/>
                  <a:gd name="T32" fmla="*/ 2147483647 w 264"/>
                  <a:gd name="T33" fmla="*/ 2147483647 h 292"/>
                  <a:gd name="T34" fmla="*/ 2147483647 w 264"/>
                  <a:gd name="T35" fmla="*/ 2147483647 h 292"/>
                  <a:gd name="T36" fmla="*/ 2147483647 w 264"/>
                  <a:gd name="T37" fmla="*/ 2147483647 h 292"/>
                  <a:gd name="T38" fmla="*/ 2147483647 w 264"/>
                  <a:gd name="T39" fmla="*/ 2147483647 h 292"/>
                  <a:gd name="T40" fmla="*/ 2147483647 w 264"/>
                  <a:gd name="T41" fmla="*/ 2147483647 h 292"/>
                  <a:gd name="T42" fmla="*/ 2147483647 w 264"/>
                  <a:gd name="T43" fmla="*/ 2147483647 h 292"/>
                  <a:gd name="T44" fmla="*/ 2147483647 w 264"/>
                  <a:gd name="T45" fmla="*/ 2147483647 h 292"/>
                  <a:gd name="T46" fmla="*/ 2147483647 w 264"/>
                  <a:gd name="T47" fmla="*/ 2147483647 h 292"/>
                  <a:gd name="T48" fmla="*/ 2147483647 w 264"/>
                  <a:gd name="T49" fmla="*/ 2147483647 h 292"/>
                  <a:gd name="T50" fmla="*/ 2147483647 w 264"/>
                  <a:gd name="T51" fmla="*/ 2147483647 h 292"/>
                  <a:gd name="T52" fmla="*/ 2147483647 w 264"/>
                  <a:gd name="T53" fmla="*/ 2147483647 h 292"/>
                  <a:gd name="T54" fmla="*/ 2147483647 w 264"/>
                  <a:gd name="T55" fmla="*/ 2147483647 h 292"/>
                  <a:gd name="T56" fmla="*/ 2147483647 w 264"/>
                  <a:gd name="T57" fmla="*/ 2147483647 h 292"/>
                  <a:gd name="T58" fmla="*/ 2147483647 w 264"/>
                  <a:gd name="T59" fmla="*/ 2147483647 h 292"/>
                  <a:gd name="T60" fmla="*/ 2147483647 w 264"/>
                  <a:gd name="T61" fmla="*/ 2147483647 h 292"/>
                  <a:gd name="T62" fmla="*/ 2147483647 w 264"/>
                  <a:gd name="T63" fmla="*/ 2147483647 h 292"/>
                  <a:gd name="T64" fmla="*/ 2147483647 w 264"/>
                  <a:gd name="T65" fmla="*/ 2147483647 h 292"/>
                  <a:gd name="T66" fmla="*/ 2147483647 w 264"/>
                  <a:gd name="T67" fmla="*/ 2147483647 h 292"/>
                  <a:gd name="T68" fmla="*/ 2147483647 w 264"/>
                  <a:gd name="T69" fmla="*/ 2147483647 h 292"/>
                  <a:gd name="T70" fmla="*/ 2147483647 w 264"/>
                  <a:gd name="T71" fmla="*/ 2147483647 h 292"/>
                  <a:gd name="T72" fmla="*/ 2147483647 w 264"/>
                  <a:gd name="T73" fmla="*/ 2147483647 h 292"/>
                  <a:gd name="T74" fmla="*/ 2147483647 w 264"/>
                  <a:gd name="T75" fmla="*/ 2147483647 h 292"/>
                  <a:gd name="T76" fmla="*/ 2147483647 w 264"/>
                  <a:gd name="T77" fmla="*/ 2147483647 h 292"/>
                  <a:gd name="T78" fmla="*/ 2147483647 w 264"/>
                  <a:gd name="T79" fmla="*/ 2147483647 h 292"/>
                  <a:gd name="T80" fmla="*/ 2147483647 w 264"/>
                  <a:gd name="T81" fmla="*/ 2147483647 h 292"/>
                  <a:gd name="T82" fmla="*/ 2147483647 w 264"/>
                  <a:gd name="T83" fmla="*/ 2147483647 h 292"/>
                  <a:gd name="T84" fmla="*/ 2147483647 w 264"/>
                  <a:gd name="T85" fmla="*/ 2147483647 h 292"/>
                  <a:gd name="T86" fmla="*/ 2147483647 w 264"/>
                  <a:gd name="T87" fmla="*/ 2147483647 h 292"/>
                  <a:gd name="T88" fmla="*/ 2147483647 w 264"/>
                  <a:gd name="T89" fmla="*/ 2147483647 h 292"/>
                  <a:gd name="T90" fmla="*/ 2147483647 w 264"/>
                  <a:gd name="T91" fmla="*/ 2147483647 h 292"/>
                  <a:gd name="T92" fmla="*/ 2147483647 w 264"/>
                  <a:gd name="T93" fmla="*/ 2147483647 h 292"/>
                  <a:gd name="T94" fmla="*/ 2147483647 w 264"/>
                  <a:gd name="T95" fmla="*/ 2147483647 h 292"/>
                  <a:gd name="T96" fmla="*/ 2147483647 w 264"/>
                  <a:gd name="T97" fmla="*/ 2147483647 h 292"/>
                  <a:gd name="T98" fmla="*/ 2147483647 w 264"/>
                  <a:gd name="T99" fmla="*/ 2147483647 h 292"/>
                  <a:gd name="T100" fmla="*/ 2147483647 w 264"/>
                  <a:gd name="T101" fmla="*/ 2147483647 h 292"/>
                  <a:gd name="T102" fmla="*/ 2147483647 w 264"/>
                  <a:gd name="T103" fmla="*/ 2147483647 h 292"/>
                  <a:gd name="T104" fmla="*/ 2147483647 w 264"/>
                  <a:gd name="T105" fmla="*/ 2147483647 h 292"/>
                  <a:gd name="T106" fmla="*/ 2147483647 w 264"/>
                  <a:gd name="T107" fmla="*/ 2147483647 h 292"/>
                  <a:gd name="T108" fmla="*/ 2147483647 w 264"/>
                  <a:gd name="T109" fmla="*/ 2147483647 h 292"/>
                  <a:gd name="T110" fmla="*/ 2147483647 w 264"/>
                  <a:gd name="T111" fmla="*/ 2147483647 h 292"/>
                  <a:gd name="T112" fmla="*/ 2147483647 w 264"/>
                  <a:gd name="T113" fmla="*/ 2147483647 h 292"/>
                  <a:gd name="T114" fmla="*/ 0 w 264"/>
                  <a:gd name="T115" fmla="*/ 2147483647 h 292"/>
                  <a:gd name="T116" fmla="*/ 2147483647 w 264"/>
                  <a:gd name="T117" fmla="*/ 2147483647 h 292"/>
                  <a:gd name="T118" fmla="*/ 2147483647 w 264"/>
                  <a:gd name="T119" fmla="*/ 2147483647 h 292"/>
                  <a:gd name="T120" fmla="*/ 2147483647 w 264"/>
                  <a:gd name="T121" fmla="*/ 2147483647 h 292"/>
                  <a:gd name="T122" fmla="*/ 2147483647 w 264"/>
                  <a:gd name="T123" fmla="*/ 2147483647 h 292"/>
                  <a:gd name="T124" fmla="*/ 2147483647 w 264"/>
                  <a:gd name="T125" fmla="*/ 2147483647 h 29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92"/>
                  <a:gd name="T191" fmla="*/ 264 w 264"/>
                  <a:gd name="T192" fmla="*/ 292 h 29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92">
                    <a:moveTo>
                      <a:pt x="33" y="0"/>
                    </a:moveTo>
                    <a:lnTo>
                      <a:pt x="38" y="5"/>
                    </a:lnTo>
                    <a:lnTo>
                      <a:pt x="43" y="9"/>
                    </a:lnTo>
                    <a:lnTo>
                      <a:pt x="48" y="13"/>
                    </a:lnTo>
                    <a:lnTo>
                      <a:pt x="53" y="17"/>
                    </a:lnTo>
                    <a:lnTo>
                      <a:pt x="59" y="20"/>
                    </a:lnTo>
                    <a:lnTo>
                      <a:pt x="64" y="24"/>
                    </a:lnTo>
                    <a:lnTo>
                      <a:pt x="68" y="27"/>
                    </a:lnTo>
                    <a:lnTo>
                      <a:pt x="74" y="32"/>
                    </a:lnTo>
                    <a:lnTo>
                      <a:pt x="78" y="35"/>
                    </a:lnTo>
                    <a:lnTo>
                      <a:pt x="82" y="38"/>
                    </a:lnTo>
                    <a:lnTo>
                      <a:pt x="86" y="41"/>
                    </a:lnTo>
                    <a:lnTo>
                      <a:pt x="90" y="45"/>
                    </a:lnTo>
                    <a:lnTo>
                      <a:pt x="95" y="48"/>
                    </a:lnTo>
                    <a:lnTo>
                      <a:pt x="98" y="52"/>
                    </a:lnTo>
                    <a:lnTo>
                      <a:pt x="102" y="56"/>
                    </a:lnTo>
                    <a:lnTo>
                      <a:pt x="105" y="61"/>
                    </a:lnTo>
                    <a:lnTo>
                      <a:pt x="107" y="64"/>
                    </a:lnTo>
                    <a:lnTo>
                      <a:pt x="110" y="67"/>
                    </a:lnTo>
                    <a:lnTo>
                      <a:pt x="112" y="70"/>
                    </a:lnTo>
                    <a:lnTo>
                      <a:pt x="115" y="73"/>
                    </a:lnTo>
                    <a:lnTo>
                      <a:pt x="117" y="75"/>
                    </a:lnTo>
                    <a:lnTo>
                      <a:pt x="121" y="78"/>
                    </a:lnTo>
                    <a:lnTo>
                      <a:pt x="124" y="80"/>
                    </a:lnTo>
                    <a:lnTo>
                      <a:pt x="128" y="82"/>
                    </a:lnTo>
                    <a:lnTo>
                      <a:pt x="134" y="87"/>
                    </a:lnTo>
                    <a:lnTo>
                      <a:pt x="140" y="91"/>
                    </a:lnTo>
                    <a:lnTo>
                      <a:pt x="146" y="95"/>
                    </a:lnTo>
                    <a:lnTo>
                      <a:pt x="153" y="98"/>
                    </a:lnTo>
                    <a:lnTo>
                      <a:pt x="159" y="101"/>
                    </a:lnTo>
                    <a:lnTo>
                      <a:pt x="165" y="104"/>
                    </a:lnTo>
                    <a:lnTo>
                      <a:pt x="172" y="107"/>
                    </a:lnTo>
                    <a:lnTo>
                      <a:pt x="178" y="111"/>
                    </a:lnTo>
                    <a:lnTo>
                      <a:pt x="180" y="113"/>
                    </a:lnTo>
                    <a:lnTo>
                      <a:pt x="182" y="116"/>
                    </a:lnTo>
                    <a:lnTo>
                      <a:pt x="183" y="120"/>
                    </a:lnTo>
                    <a:lnTo>
                      <a:pt x="185" y="123"/>
                    </a:lnTo>
                    <a:lnTo>
                      <a:pt x="186" y="123"/>
                    </a:lnTo>
                    <a:lnTo>
                      <a:pt x="187" y="123"/>
                    </a:lnTo>
                    <a:lnTo>
                      <a:pt x="191" y="132"/>
                    </a:lnTo>
                    <a:lnTo>
                      <a:pt x="195" y="141"/>
                    </a:lnTo>
                    <a:lnTo>
                      <a:pt x="199" y="149"/>
                    </a:lnTo>
                    <a:lnTo>
                      <a:pt x="204" y="158"/>
                    </a:lnTo>
                    <a:lnTo>
                      <a:pt x="210" y="165"/>
                    </a:lnTo>
                    <a:lnTo>
                      <a:pt x="216" y="171"/>
                    </a:lnTo>
                    <a:lnTo>
                      <a:pt x="224" y="177"/>
                    </a:lnTo>
                    <a:lnTo>
                      <a:pt x="232" y="183"/>
                    </a:lnTo>
                    <a:lnTo>
                      <a:pt x="236" y="184"/>
                    </a:lnTo>
                    <a:lnTo>
                      <a:pt x="240" y="185"/>
                    </a:lnTo>
                    <a:lnTo>
                      <a:pt x="244" y="185"/>
                    </a:lnTo>
                    <a:lnTo>
                      <a:pt x="248" y="186"/>
                    </a:lnTo>
                    <a:lnTo>
                      <a:pt x="252" y="187"/>
                    </a:lnTo>
                    <a:lnTo>
                      <a:pt x="256" y="189"/>
                    </a:lnTo>
                    <a:lnTo>
                      <a:pt x="259" y="192"/>
                    </a:lnTo>
                    <a:lnTo>
                      <a:pt x="261" y="196"/>
                    </a:lnTo>
                    <a:lnTo>
                      <a:pt x="261" y="203"/>
                    </a:lnTo>
                    <a:lnTo>
                      <a:pt x="261" y="209"/>
                    </a:lnTo>
                    <a:lnTo>
                      <a:pt x="261" y="216"/>
                    </a:lnTo>
                    <a:lnTo>
                      <a:pt x="261" y="222"/>
                    </a:lnTo>
                    <a:lnTo>
                      <a:pt x="260" y="229"/>
                    </a:lnTo>
                    <a:lnTo>
                      <a:pt x="260" y="235"/>
                    </a:lnTo>
                    <a:lnTo>
                      <a:pt x="261" y="242"/>
                    </a:lnTo>
                    <a:lnTo>
                      <a:pt x="263" y="248"/>
                    </a:lnTo>
                    <a:lnTo>
                      <a:pt x="262" y="254"/>
                    </a:lnTo>
                    <a:lnTo>
                      <a:pt x="261" y="258"/>
                    </a:lnTo>
                    <a:lnTo>
                      <a:pt x="260" y="263"/>
                    </a:lnTo>
                    <a:lnTo>
                      <a:pt x="258" y="267"/>
                    </a:lnTo>
                    <a:lnTo>
                      <a:pt x="258" y="272"/>
                    </a:lnTo>
                    <a:lnTo>
                      <a:pt x="256" y="277"/>
                    </a:lnTo>
                    <a:lnTo>
                      <a:pt x="255" y="282"/>
                    </a:lnTo>
                    <a:lnTo>
                      <a:pt x="254" y="288"/>
                    </a:lnTo>
                    <a:lnTo>
                      <a:pt x="253" y="288"/>
                    </a:lnTo>
                    <a:lnTo>
                      <a:pt x="253" y="289"/>
                    </a:lnTo>
                    <a:lnTo>
                      <a:pt x="252" y="290"/>
                    </a:lnTo>
                    <a:lnTo>
                      <a:pt x="251" y="291"/>
                    </a:lnTo>
                    <a:lnTo>
                      <a:pt x="250" y="291"/>
                    </a:lnTo>
                    <a:lnTo>
                      <a:pt x="249" y="291"/>
                    </a:lnTo>
                    <a:lnTo>
                      <a:pt x="248" y="291"/>
                    </a:lnTo>
                    <a:lnTo>
                      <a:pt x="242" y="285"/>
                    </a:lnTo>
                    <a:lnTo>
                      <a:pt x="238" y="278"/>
                    </a:lnTo>
                    <a:lnTo>
                      <a:pt x="234" y="270"/>
                    </a:lnTo>
                    <a:lnTo>
                      <a:pt x="229" y="263"/>
                    </a:lnTo>
                    <a:lnTo>
                      <a:pt x="224" y="256"/>
                    </a:lnTo>
                    <a:lnTo>
                      <a:pt x="218" y="250"/>
                    </a:lnTo>
                    <a:lnTo>
                      <a:pt x="211" y="245"/>
                    </a:lnTo>
                    <a:lnTo>
                      <a:pt x="202" y="242"/>
                    </a:lnTo>
                    <a:lnTo>
                      <a:pt x="199" y="242"/>
                    </a:lnTo>
                    <a:lnTo>
                      <a:pt x="197" y="242"/>
                    </a:lnTo>
                    <a:lnTo>
                      <a:pt x="195" y="243"/>
                    </a:lnTo>
                    <a:lnTo>
                      <a:pt x="193" y="244"/>
                    </a:lnTo>
                    <a:lnTo>
                      <a:pt x="192" y="244"/>
                    </a:lnTo>
                    <a:lnTo>
                      <a:pt x="190" y="245"/>
                    </a:lnTo>
                    <a:lnTo>
                      <a:pt x="189" y="247"/>
                    </a:lnTo>
                    <a:lnTo>
                      <a:pt x="187" y="248"/>
                    </a:lnTo>
                    <a:lnTo>
                      <a:pt x="185" y="252"/>
                    </a:lnTo>
                    <a:lnTo>
                      <a:pt x="183" y="255"/>
                    </a:lnTo>
                    <a:lnTo>
                      <a:pt x="181" y="258"/>
                    </a:lnTo>
                    <a:lnTo>
                      <a:pt x="179" y="261"/>
                    </a:lnTo>
                    <a:lnTo>
                      <a:pt x="178" y="264"/>
                    </a:lnTo>
                    <a:lnTo>
                      <a:pt x="176" y="267"/>
                    </a:lnTo>
                    <a:lnTo>
                      <a:pt x="174" y="269"/>
                    </a:lnTo>
                    <a:lnTo>
                      <a:pt x="173" y="272"/>
                    </a:lnTo>
                    <a:lnTo>
                      <a:pt x="171" y="273"/>
                    </a:lnTo>
                    <a:lnTo>
                      <a:pt x="170" y="274"/>
                    </a:lnTo>
                    <a:lnTo>
                      <a:pt x="168" y="275"/>
                    </a:lnTo>
                    <a:lnTo>
                      <a:pt x="165" y="276"/>
                    </a:lnTo>
                    <a:lnTo>
                      <a:pt x="163" y="276"/>
                    </a:lnTo>
                    <a:lnTo>
                      <a:pt x="161" y="276"/>
                    </a:lnTo>
                    <a:lnTo>
                      <a:pt x="159" y="276"/>
                    </a:lnTo>
                    <a:lnTo>
                      <a:pt x="157" y="276"/>
                    </a:lnTo>
                    <a:lnTo>
                      <a:pt x="149" y="269"/>
                    </a:lnTo>
                    <a:lnTo>
                      <a:pt x="142" y="261"/>
                    </a:lnTo>
                    <a:lnTo>
                      <a:pt x="136" y="251"/>
                    </a:lnTo>
                    <a:lnTo>
                      <a:pt x="132" y="241"/>
                    </a:lnTo>
                    <a:lnTo>
                      <a:pt x="127" y="230"/>
                    </a:lnTo>
                    <a:lnTo>
                      <a:pt x="122" y="220"/>
                    </a:lnTo>
                    <a:lnTo>
                      <a:pt x="116" y="212"/>
                    </a:lnTo>
                    <a:lnTo>
                      <a:pt x="110" y="205"/>
                    </a:lnTo>
                    <a:lnTo>
                      <a:pt x="107" y="202"/>
                    </a:lnTo>
                    <a:lnTo>
                      <a:pt x="105" y="199"/>
                    </a:lnTo>
                    <a:lnTo>
                      <a:pt x="101" y="197"/>
                    </a:lnTo>
                    <a:lnTo>
                      <a:pt x="98" y="195"/>
                    </a:lnTo>
                    <a:lnTo>
                      <a:pt x="96" y="187"/>
                    </a:lnTo>
                    <a:lnTo>
                      <a:pt x="91" y="179"/>
                    </a:lnTo>
                    <a:lnTo>
                      <a:pt x="86" y="172"/>
                    </a:lnTo>
                    <a:lnTo>
                      <a:pt x="81" y="166"/>
                    </a:lnTo>
                    <a:lnTo>
                      <a:pt x="77" y="158"/>
                    </a:lnTo>
                    <a:lnTo>
                      <a:pt x="74" y="150"/>
                    </a:lnTo>
                    <a:lnTo>
                      <a:pt x="73" y="141"/>
                    </a:lnTo>
                    <a:lnTo>
                      <a:pt x="75" y="131"/>
                    </a:lnTo>
                    <a:lnTo>
                      <a:pt x="77" y="128"/>
                    </a:lnTo>
                    <a:lnTo>
                      <a:pt x="80" y="124"/>
                    </a:lnTo>
                    <a:lnTo>
                      <a:pt x="83" y="121"/>
                    </a:lnTo>
                    <a:lnTo>
                      <a:pt x="86" y="119"/>
                    </a:lnTo>
                    <a:lnTo>
                      <a:pt x="87" y="117"/>
                    </a:lnTo>
                    <a:lnTo>
                      <a:pt x="88" y="116"/>
                    </a:lnTo>
                    <a:lnTo>
                      <a:pt x="89" y="114"/>
                    </a:lnTo>
                    <a:lnTo>
                      <a:pt x="89" y="112"/>
                    </a:lnTo>
                    <a:lnTo>
                      <a:pt x="89" y="110"/>
                    </a:lnTo>
                    <a:lnTo>
                      <a:pt x="89" y="108"/>
                    </a:lnTo>
                    <a:lnTo>
                      <a:pt x="89" y="106"/>
                    </a:lnTo>
                    <a:lnTo>
                      <a:pt x="88" y="104"/>
                    </a:lnTo>
                    <a:lnTo>
                      <a:pt x="85" y="102"/>
                    </a:lnTo>
                    <a:lnTo>
                      <a:pt x="81" y="99"/>
                    </a:lnTo>
                    <a:lnTo>
                      <a:pt x="77" y="97"/>
                    </a:lnTo>
                    <a:lnTo>
                      <a:pt x="72" y="96"/>
                    </a:lnTo>
                    <a:lnTo>
                      <a:pt x="68" y="96"/>
                    </a:lnTo>
                    <a:lnTo>
                      <a:pt x="64" y="96"/>
                    </a:lnTo>
                    <a:lnTo>
                      <a:pt x="59" y="96"/>
                    </a:lnTo>
                    <a:lnTo>
                      <a:pt x="55" y="97"/>
                    </a:lnTo>
                    <a:lnTo>
                      <a:pt x="52" y="98"/>
                    </a:lnTo>
                    <a:lnTo>
                      <a:pt x="50" y="98"/>
                    </a:lnTo>
                    <a:lnTo>
                      <a:pt x="49" y="98"/>
                    </a:lnTo>
                    <a:lnTo>
                      <a:pt x="47" y="98"/>
                    </a:lnTo>
                    <a:lnTo>
                      <a:pt x="45" y="98"/>
                    </a:lnTo>
                    <a:lnTo>
                      <a:pt x="43" y="98"/>
                    </a:lnTo>
                    <a:lnTo>
                      <a:pt x="42" y="97"/>
                    </a:lnTo>
                    <a:lnTo>
                      <a:pt x="40" y="97"/>
                    </a:lnTo>
                    <a:lnTo>
                      <a:pt x="35" y="89"/>
                    </a:lnTo>
                    <a:lnTo>
                      <a:pt x="31" y="81"/>
                    </a:lnTo>
                    <a:lnTo>
                      <a:pt x="27" y="73"/>
                    </a:lnTo>
                    <a:lnTo>
                      <a:pt x="22" y="65"/>
                    </a:lnTo>
                    <a:lnTo>
                      <a:pt x="19" y="56"/>
                    </a:lnTo>
                    <a:lnTo>
                      <a:pt x="15" y="48"/>
                    </a:lnTo>
                    <a:lnTo>
                      <a:pt x="10" y="40"/>
                    </a:lnTo>
                    <a:lnTo>
                      <a:pt x="5" y="32"/>
                    </a:lnTo>
                    <a:lnTo>
                      <a:pt x="4" y="29"/>
                    </a:lnTo>
                    <a:lnTo>
                      <a:pt x="3" y="27"/>
                    </a:lnTo>
                    <a:lnTo>
                      <a:pt x="2" y="25"/>
                    </a:lnTo>
                    <a:lnTo>
                      <a:pt x="1" y="23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2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3" y="10"/>
                    </a:lnTo>
                    <a:lnTo>
                      <a:pt x="15" y="9"/>
                    </a:lnTo>
                    <a:lnTo>
                      <a:pt x="17" y="8"/>
                    </a:lnTo>
                    <a:lnTo>
                      <a:pt x="20" y="7"/>
                    </a:lnTo>
                    <a:lnTo>
                      <a:pt x="22" y="7"/>
                    </a:lnTo>
                    <a:lnTo>
                      <a:pt x="24" y="6"/>
                    </a:lnTo>
                    <a:lnTo>
                      <a:pt x="26" y="4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1"/>
                    </a:lnTo>
                    <a:lnTo>
                      <a:pt x="3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342">
                <a:extLst>
                  <a:ext uri="{FF2B5EF4-FFF2-40B4-BE49-F238E27FC236}">
                    <a16:creationId xmlns:a16="http://schemas.microsoft.com/office/drawing/2014/main" id="{E4B3DD75-321D-D942-AEBA-77B92E6AD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473" y="3650214"/>
                <a:ext cx="256158" cy="218569"/>
              </a:xfrm>
              <a:custGeom>
                <a:avLst/>
                <a:gdLst>
                  <a:gd name="T0" fmla="*/ 2147483647 w 184"/>
                  <a:gd name="T1" fmla="*/ 0 h 157"/>
                  <a:gd name="T2" fmla="*/ 2147483647 w 184"/>
                  <a:gd name="T3" fmla="*/ 2147483647 h 157"/>
                  <a:gd name="T4" fmla="*/ 2147483647 w 184"/>
                  <a:gd name="T5" fmla="*/ 2147483647 h 157"/>
                  <a:gd name="T6" fmla="*/ 2147483647 w 184"/>
                  <a:gd name="T7" fmla="*/ 2147483647 h 157"/>
                  <a:gd name="T8" fmla="*/ 2147483647 w 184"/>
                  <a:gd name="T9" fmla="*/ 2147483647 h 157"/>
                  <a:gd name="T10" fmla="*/ 2147483647 w 184"/>
                  <a:gd name="T11" fmla="*/ 2147483647 h 157"/>
                  <a:gd name="T12" fmla="*/ 2147483647 w 184"/>
                  <a:gd name="T13" fmla="*/ 2147483647 h 157"/>
                  <a:gd name="T14" fmla="*/ 2147483647 w 184"/>
                  <a:gd name="T15" fmla="*/ 2147483647 h 157"/>
                  <a:gd name="T16" fmla="*/ 2147483647 w 184"/>
                  <a:gd name="T17" fmla="*/ 2147483647 h 157"/>
                  <a:gd name="T18" fmla="*/ 2147483647 w 184"/>
                  <a:gd name="T19" fmla="*/ 2147483647 h 157"/>
                  <a:gd name="T20" fmla="*/ 2147483647 w 184"/>
                  <a:gd name="T21" fmla="*/ 2147483647 h 157"/>
                  <a:gd name="T22" fmla="*/ 2147483647 w 184"/>
                  <a:gd name="T23" fmla="*/ 2147483647 h 157"/>
                  <a:gd name="T24" fmla="*/ 2147483647 w 184"/>
                  <a:gd name="T25" fmla="*/ 2147483647 h 157"/>
                  <a:gd name="T26" fmla="*/ 2147483647 w 184"/>
                  <a:gd name="T27" fmla="*/ 2147483647 h 157"/>
                  <a:gd name="T28" fmla="*/ 2147483647 w 184"/>
                  <a:gd name="T29" fmla="*/ 2147483647 h 157"/>
                  <a:gd name="T30" fmla="*/ 2147483647 w 184"/>
                  <a:gd name="T31" fmla="*/ 2147483647 h 157"/>
                  <a:gd name="T32" fmla="*/ 2147483647 w 184"/>
                  <a:gd name="T33" fmla="*/ 2147483647 h 157"/>
                  <a:gd name="T34" fmla="*/ 2147483647 w 184"/>
                  <a:gd name="T35" fmla="*/ 2147483647 h 157"/>
                  <a:gd name="T36" fmla="*/ 2147483647 w 184"/>
                  <a:gd name="T37" fmla="*/ 2147483647 h 157"/>
                  <a:gd name="T38" fmla="*/ 2147483647 w 184"/>
                  <a:gd name="T39" fmla="*/ 2147483647 h 157"/>
                  <a:gd name="T40" fmla="*/ 2147483647 w 184"/>
                  <a:gd name="T41" fmla="*/ 2147483647 h 157"/>
                  <a:gd name="T42" fmla="*/ 2147483647 w 184"/>
                  <a:gd name="T43" fmla="*/ 2147483647 h 157"/>
                  <a:gd name="T44" fmla="*/ 2147483647 w 184"/>
                  <a:gd name="T45" fmla="*/ 2147483647 h 157"/>
                  <a:gd name="T46" fmla="*/ 2147483647 w 184"/>
                  <a:gd name="T47" fmla="*/ 2147483647 h 157"/>
                  <a:gd name="T48" fmla="*/ 2147483647 w 184"/>
                  <a:gd name="T49" fmla="*/ 2147483647 h 157"/>
                  <a:gd name="T50" fmla="*/ 2147483647 w 184"/>
                  <a:gd name="T51" fmla="*/ 2147483647 h 157"/>
                  <a:gd name="T52" fmla="*/ 2147483647 w 184"/>
                  <a:gd name="T53" fmla="*/ 2147483647 h 157"/>
                  <a:gd name="T54" fmla="*/ 2147483647 w 184"/>
                  <a:gd name="T55" fmla="*/ 2147483647 h 157"/>
                  <a:gd name="T56" fmla="*/ 2147483647 w 184"/>
                  <a:gd name="T57" fmla="*/ 2147483647 h 157"/>
                  <a:gd name="T58" fmla="*/ 2147483647 w 184"/>
                  <a:gd name="T59" fmla="*/ 2147483647 h 157"/>
                  <a:gd name="T60" fmla="*/ 2147483647 w 184"/>
                  <a:gd name="T61" fmla="*/ 2147483647 h 157"/>
                  <a:gd name="T62" fmla="*/ 2147483647 w 184"/>
                  <a:gd name="T63" fmla="*/ 2147483647 h 157"/>
                  <a:gd name="T64" fmla="*/ 2147483647 w 184"/>
                  <a:gd name="T65" fmla="*/ 2147483647 h 157"/>
                  <a:gd name="T66" fmla="*/ 2147483647 w 184"/>
                  <a:gd name="T67" fmla="*/ 2147483647 h 157"/>
                  <a:gd name="T68" fmla="*/ 2147483647 w 184"/>
                  <a:gd name="T69" fmla="*/ 2147483647 h 157"/>
                  <a:gd name="T70" fmla="*/ 2147483647 w 184"/>
                  <a:gd name="T71" fmla="*/ 2147483647 h 157"/>
                  <a:gd name="T72" fmla="*/ 2147483647 w 184"/>
                  <a:gd name="T73" fmla="*/ 2147483647 h 157"/>
                  <a:gd name="T74" fmla="*/ 2147483647 w 184"/>
                  <a:gd name="T75" fmla="*/ 2147483647 h 157"/>
                  <a:gd name="T76" fmla="*/ 2147483647 w 184"/>
                  <a:gd name="T77" fmla="*/ 2147483647 h 157"/>
                  <a:gd name="T78" fmla="*/ 2147483647 w 184"/>
                  <a:gd name="T79" fmla="*/ 2147483647 h 157"/>
                  <a:gd name="T80" fmla="*/ 2147483647 w 184"/>
                  <a:gd name="T81" fmla="*/ 2147483647 h 157"/>
                  <a:gd name="T82" fmla="*/ 2147483647 w 184"/>
                  <a:gd name="T83" fmla="*/ 2147483647 h 157"/>
                  <a:gd name="T84" fmla="*/ 2147483647 w 184"/>
                  <a:gd name="T85" fmla="*/ 2147483647 h 157"/>
                  <a:gd name="T86" fmla="*/ 2147483647 w 184"/>
                  <a:gd name="T87" fmla="*/ 2147483647 h 157"/>
                  <a:gd name="T88" fmla="*/ 2147483647 w 184"/>
                  <a:gd name="T89" fmla="*/ 2147483647 h 157"/>
                  <a:gd name="T90" fmla="*/ 2147483647 w 184"/>
                  <a:gd name="T91" fmla="*/ 2147483647 h 157"/>
                  <a:gd name="T92" fmla="*/ 2147483647 w 184"/>
                  <a:gd name="T93" fmla="*/ 2147483647 h 157"/>
                  <a:gd name="T94" fmla="*/ 2147483647 w 184"/>
                  <a:gd name="T95" fmla="*/ 2147483647 h 157"/>
                  <a:gd name="T96" fmla="*/ 0 w 184"/>
                  <a:gd name="T97" fmla="*/ 2147483647 h 157"/>
                  <a:gd name="T98" fmla="*/ 2147483647 w 184"/>
                  <a:gd name="T99" fmla="*/ 2147483647 h 157"/>
                  <a:gd name="T100" fmla="*/ 2147483647 w 184"/>
                  <a:gd name="T101" fmla="*/ 2147483647 h 157"/>
                  <a:gd name="T102" fmla="*/ 2147483647 w 184"/>
                  <a:gd name="T103" fmla="*/ 2147483647 h 157"/>
                  <a:gd name="T104" fmla="*/ 2147483647 w 184"/>
                  <a:gd name="T105" fmla="*/ 2147483647 h 157"/>
                  <a:gd name="T106" fmla="*/ 2147483647 w 184"/>
                  <a:gd name="T107" fmla="*/ 2147483647 h 157"/>
                  <a:gd name="T108" fmla="*/ 2147483647 w 184"/>
                  <a:gd name="T109" fmla="*/ 2147483647 h 157"/>
                  <a:gd name="T110" fmla="*/ 2147483647 w 184"/>
                  <a:gd name="T111" fmla="*/ 2147483647 h 157"/>
                  <a:gd name="T112" fmla="*/ 2147483647 w 184"/>
                  <a:gd name="T113" fmla="*/ 2147483647 h 157"/>
                  <a:gd name="T114" fmla="*/ 2147483647 w 184"/>
                  <a:gd name="T115" fmla="*/ 2147483647 h 157"/>
                  <a:gd name="T116" fmla="*/ 2147483647 w 184"/>
                  <a:gd name="T117" fmla="*/ 2147483647 h 157"/>
                  <a:gd name="T118" fmla="*/ 2147483647 w 184"/>
                  <a:gd name="T119" fmla="*/ 2147483647 h 157"/>
                  <a:gd name="T120" fmla="*/ 2147483647 w 184"/>
                  <a:gd name="T121" fmla="*/ 2147483647 h 157"/>
                  <a:gd name="T122" fmla="*/ 2147483647 w 184"/>
                  <a:gd name="T123" fmla="*/ 2147483647 h 157"/>
                  <a:gd name="T124" fmla="*/ 2147483647 w 184"/>
                  <a:gd name="T125" fmla="*/ 0 h 15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4"/>
                  <a:gd name="T190" fmla="*/ 0 h 157"/>
                  <a:gd name="T191" fmla="*/ 184 w 184"/>
                  <a:gd name="T192" fmla="*/ 157 h 15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4" h="157">
                    <a:moveTo>
                      <a:pt x="114" y="0"/>
                    </a:moveTo>
                    <a:lnTo>
                      <a:pt x="114" y="0"/>
                    </a:lnTo>
                    <a:lnTo>
                      <a:pt x="115" y="1"/>
                    </a:lnTo>
                    <a:lnTo>
                      <a:pt x="116" y="4"/>
                    </a:lnTo>
                    <a:lnTo>
                      <a:pt x="117" y="6"/>
                    </a:lnTo>
                    <a:lnTo>
                      <a:pt x="118" y="9"/>
                    </a:lnTo>
                    <a:lnTo>
                      <a:pt x="120" y="10"/>
                    </a:lnTo>
                    <a:lnTo>
                      <a:pt x="122" y="13"/>
                    </a:lnTo>
                    <a:lnTo>
                      <a:pt x="123" y="14"/>
                    </a:lnTo>
                    <a:lnTo>
                      <a:pt x="124" y="16"/>
                    </a:lnTo>
                    <a:lnTo>
                      <a:pt x="126" y="18"/>
                    </a:lnTo>
                    <a:lnTo>
                      <a:pt x="129" y="23"/>
                    </a:lnTo>
                    <a:lnTo>
                      <a:pt x="133" y="27"/>
                    </a:lnTo>
                    <a:lnTo>
                      <a:pt x="137" y="30"/>
                    </a:lnTo>
                    <a:lnTo>
                      <a:pt x="142" y="33"/>
                    </a:lnTo>
                    <a:lnTo>
                      <a:pt x="148" y="35"/>
                    </a:lnTo>
                    <a:lnTo>
                      <a:pt x="154" y="36"/>
                    </a:lnTo>
                    <a:lnTo>
                      <a:pt x="160" y="37"/>
                    </a:lnTo>
                    <a:lnTo>
                      <a:pt x="165" y="37"/>
                    </a:lnTo>
                    <a:lnTo>
                      <a:pt x="168" y="36"/>
                    </a:lnTo>
                    <a:lnTo>
                      <a:pt x="170" y="36"/>
                    </a:lnTo>
                    <a:lnTo>
                      <a:pt x="172" y="36"/>
                    </a:lnTo>
                    <a:lnTo>
                      <a:pt x="174" y="36"/>
                    </a:lnTo>
                    <a:lnTo>
                      <a:pt x="177" y="38"/>
                    </a:lnTo>
                    <a:lnTo>
                      <a:pt x="179" y="39"/>
                    </a:lnTo>
                    <a:lnTo>
                      <a:pt x="180" y="41"/>
                    </a:lnTo>
                    <a:lnTo>
                      <a:pt x="181" y="45"/>
                    </a:lnTo>
                    <a:lnTo>
                      <a:pt x="181" y="48"/>
                    </a:lnTo>
                    <a:lnTo>
                      <a:pt x="182" y="51"/>
                    </a:lnTo>
                    <a:lnTo>
                      <a:pt x="182" y="54"/>
                    </a:lnTo>
                    <a:lnTo>
                      <a:pt x="183" y="57"/>
                    </a:lnTo>
                    <a:lnTo>
                      <a:pt x="182" y="64"/>
                    </a:lnTo>
                    <a:lnTo>
                      <a:pt x="181" y="69"/>
                    </a:lnTo>
                    <a:lnTo>
                      <a:pt x="179" y="74"/>
                    </a:lnTo>
                    <a:lnTo>
                      <a:pt x="177" y="80"/>
                    </a:lnTo>
                    <a:lnTo>
                      <a:pt x="174" y="85"/>
                    </a:lnTo>
                    <a:lnTo>
                      <a:pt x="170" y="90"/>
                    </a:lnTo>
                    <a:lnTo>
                      <a:pt x="167" y="93"/>
                    </a:lnTo>
                    <a:lnTo>
                      <a:pt x="162" y="95"/>
                    </a:lnTo>
                    <a:lnTo>
                      <a:pt x="158" y="99"/>
                    </a:lnTo>
                    <a:lnTo>
                      <a:pt x="152" y="102"/>
                    </a:lnTo>
                    <a:lnTo>
                      <a:pt x="146" y="103"/>
                    </a:lnTo>
                    <a:lnTo>
                      <a:pt x="140" y="105"/>
                    </a:lnTo>
                    <a:lnTo>
                      <a:pt x="135" y="107"/>
                    </a:lnTo>
                    <a:lnTo>
                      <a:pt x="130" y="109"/>
                    </a:lnTo>
                    <a:lnTo>
                      <a:pt x="124" y="112"/>
                    </a:lnTo>
                    <a:lnTo>
                      <a:pt x="120" y="115"/>
                    </a:lnTo>
                    <a:lnTo>
                      <a:pt x="120" y="117"/>
                    </a:lnTo>
                    <a:lnTo>
                      <a:pt x="119" y="118"/>
                    </a:lnTo>
                    <a:lnTo>
                      <a:pt x="119" y="120"/>
                    </a:lnTo>
                    <a:lnTo>
                      <a:pt x="120" y="122"/>
                    </a:lnTo>
                    <a:lnTo>
                      <a:pt x="120" y="124"/>
                    </a:lnTo>
                    <a:lnTo>
                      <a:pt x="120" y="126"/>
                    </a:lnTo>
                    <a:lnTo>
                      <a:pt x="120" y="128"/>
                    </a:lnTo>
                    <a:lnTo>
                      <a:pt x="120" y="129"/>
                    </a:lnTo>
                    <a:lnTo>
                      <a:pt x="117" y="131"/>
                    </a:lnTo>
                    <a:lnTo>
                      <a:pt x="114" y="132"/>
                    </a:lnTo>
                    <a:lnTo>
                      <a:pt x="112" y="133"/>
                    </a:lnTo>
                    <a:lnTo>
                      <a:pt x="110" y="134"/>
                    </a:lnTo>
                    <a:lnTo>
                      <a:pt x="107" y="136"/>
                    </a:lnTo>
                    <a:lnTo>
                      <a:pt x="106" y="137"/>
                    </a:lnTo>
                    <a:lnTo>
                      <a:pt x="103" y="139"/>
                    </a:lnTo>
                    <a:lnTo>
                      <a:pt x="100" y="141"/>
                    </a:lnTo>
                    <a:lnTo>
                      <a:pt x="99" y="142"/>
                    </a:lnTo>
                    <a:lnTo>
                      <a:pt x="98" y="143"/>
                    </a:lnTo>
                    <a:lnTo>
                      <a:pt x="97" y="145"/>
                    </a:lnTo>
                    <a:lnTo>
                      <a:pt x="96" y="147"/>
                    </a:lnTo>
                    <a:lnTo>
                      <a:pt x="95" y="149"/>
                    </a:lnTo>
                    <a:lnTo>
                      <a:pt x="95" y="151"/>
                    </a:lnTo>
                    <a:lnTo>
                      <a:pt x="95" y="153"/>
                    </a:lnTo>
                    <a:lnTo>
                      <a:pt x="95" y="156"/>
                    </a:lnTo>
                    <a:lnTo>
                      <a:pt x="67" y="143"/>
                    </a:lnTo>
                    <a:lnTo>
                      <a:pt x="69" y="135"/>
                    </a:lnTo>
                    <a:lnTo>
                      <a:pt x="70" y="128"/>
                    </a:lnTo>
                    <a:lnTo>
                      <a:pt x="69" y="120"/>
                    </a:lnTo>
                    <a:lnTo>
                      <a:pt x="67" y="114"/>
                    </a:lnTo>
                    <a:lnTo>
                      <a:pt x="65" y="107"/>
                    </a:lnTo>
                    <a:lnTo>
                      <a:pt x="61" y="101"/>
                    </a:lnTo>
                    <a:lnTo>
                      <a:pt x="57" y="95"/>
                    </a:lnTo>
                    <a:lnTo>
                      <a:pt x="52" y="91"/>
                    </a:lnTo>
                    <a:lnTo>
                      <a:pt x="46" y="86"/>
                    </a:lnTo>
                    <a:lnTo>
                      <a:pt x="42" y="80"/>
                    </a:lnTo>
                    <a:lnTo>
                      <a:pt x="40" y="73"/>
                    </a:lnTo>
                    <a:lnTo>
                      <a:pt x="38" y="66"/>
                    </a:lnTo>
                    <a:lnTo>
                      <a:pt x="37" y="59"/>
                    </a:lnTo>
                    <a:lnTo>
                      <a:pt x="34" y="53"/>
                    </a:lnTo>
                    <a:lnTo>
                      <a:pt x="30" y="46"/>
                    </a:lnTo>
                    <a:lnTo>
                      <a:pt x="24" y="42"/>
                    </a:lnTo>
                    <a:lnTo>
                      <a:pt x="21" y="43"/>
                    </a:lnTo>
                    <a:lnTo>
                      <a:pt x="19" y="44"/>
                    </a:lnTo>
                    <a:lnTo>
                      <a:pt x="16" y="45"/>
                    </a:lnTo>
                    <a:lnTo>
                      <a:pt x="15" y="47"/>
                    </a:lnTo>
                    <a:lnTo>
                      <a:pt x="14" y="51"/>
                    </a:lnTo>
                    <a:lnTo>
                      <a:pt x="12" y="54"/>
                    </a:lnTo>
                    <a:lnTo>
                      <a:pt x="10" y="57"/>
                    </a:lnTo>
                    <a:lnTo>
                      <a:pt x="6" y="59"/>
                    </a:lnTo>
                    <a:lnTo>
                      <a:pt x="1" y="59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3"/>
                    </a:lnTo>
                    <a:lnTo>
                      <a:pt x="1" y="51"/>
                    </a:lnTo>
                    <a:lnTo>
                      <a:pt x="3" y="49"/>
                    </a:lnTo>
                    <a:lnTo>
                      <a:pt x="4" y="47"/>
                    </a:lnTo>
                    <a:lnTo>
                      <a:pt x="6" y="45"/>
                    </a:lnTo>
                    <a:lnTo>
                      <a:pt x="6" y="43"/>
                    </a:lnTo>
                    <a:lnTo>
                      <a:pt x="15" y="9"/>
                    </a:lnTo>
                    <a:lnTo>
                      <a:pt x="16" y="7"/>
                    </a:lnTo>
                    <a:lnTo>
                      <a:pt x="19" y="8"/>
                    </a:lnTo>
                    <a:lnTo>
                      <a:pt x="23" y="10"/>
                    </a:lnTo>
                    <a:lnTo>
                      <a:pt x="28" y="11"/>
                    </a:lnTo>
                    <a:lnTo>
                      <a:pt x="34" y="13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1" y="13"/>
                    </a:lnTo>
                    <a:lnTo>
                      <a:pt x="57" y="13"/>
                    </a:lnTo>
                    <a:lnTo>
                      <a:pt x="62" y="13"/>
                    </a:lnTo>
                    <a:lnTo>
                      <a:pt x="67" y="13"/>
                    </a:lnTo>
                    <a:lnTo>
                      <a:pt x="73" y="12"/>
                    </a:lnTo>
                    <a:lnTo>
                      <a:pt x="77" y="11"/>
                    </a:lnTo>
                    <a:lnTo>
                      <a:pt x="83" y="10"/>
                    </a:lnTo>
                    <a:lnTo>
                      <a:pt x="88" y="8"/>
                    </a:lnTo>
                    <a:lnTo>
                      <a:pt x="94" y="7"/>
                    </a:lnTo>
                    <a:lnTo>
                      <a:pt x="99" y="5"/>
                    </a:lnTo>
                    <a:lnTo>
                      <a:pt x="104" y="3"/>
                    </a:lnTo>
                    <a:lnTo>
                      <a:pt x="109" y="2"/>
                    </a:lnTo>
                    <a:lnTo>
                      <a:pt x="114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346">
                <a:extLst>
                  <a:ext uri="{FF2B5EF4-FFF2-40B4-BE49-F238E27FC236}">
                    <a16:creationId xmlns:a16="http://schemas.microsoft.com/office/drawing/2014/main" id="{9D33FF1C-EBB8-4644-AE54-A3F61E745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240" y="3733742"/>
                <a:ext cx="522062" cy="360570"/>
              </a:xfrm>
              <a:custGeom>
                <a:avLst/>
                <a:gdLst>
                  <a:gd name="T0" fmla="*/ 2147483647 w 375"/>
                  <a:gd name="T1" fmla="*/ 2147483647 h 259"/>
                  <a:gd name="T2" fmla="*/ 2147483647 w 375"/>
                  <a:gd name="T3" fmla="*/ 2147483647 h 259"/>
                  <a:gd name="T4" fmla="*/ 2147483647 w 375"/>
                  <a:gd name="T5" fmla="*/ 2147483647 h 259"/>
                  <a:gd name="T6" fmla="*/ 2147483647 w 375"/>
                  <a:gd name="T7" fmla="*/ 2147483647 h 259"/>
                  <a:gd name="T8" fmla="*/ 2147483647 w 375"/>
                  <a:gd name="T9" fmla="*/ 2147483647 h 259"/>
                  <a:gd name="T10" fmla="*/ 2147483647 w 375"/>
                  <a:gd name="T11" fmla="*/ 2147483647 h 259"/>
                  <a:gd name="T12" fmla="*/ 2147483647 w 375"/>
                  <a:gd name="T13" fmla="*/ 2147483647 h 259"/>
                  <a:gd name="T14" fmla="*/ 2147483647 w 375"/>
                  <a:gd name="T15" fmla="*/ 2147483647 h 259"/>
                  <a:gd name="T16" fmla="*/ 2147483647 w 375"/>
                  <a:gd name="T17" fmla="*/ 2147483647 h 259"/>
                  <a:gd name="T18" fmla="*/ 2147483647 w 375"/>
                  <a:gd name="T19" fmla="*/ 2147483647 h 259"/>
                  <a:gd name="T20" fmla="*/ 2147483647 w 375"/>
                  <a:gd name="T21" fmla="*/ 2147483647 h 259"/>
                  <a:gd name="T22" fmla="*/ 2147483647 w 375"/>
                  <a:gd name="T23" fmla="*/ 2147483647 h 259"/>
                  <a:gd name="T24" fmla="*/ 2147483647 w 375"/>
                  <a:gd name="T25" fmla="*/ 2147483647 h 259"/>
                  <a:gd name="T26" fmla="*/ 2147483647 w 375"/>
                  <a:gd name="T27" fmla="*/ 2147483647 h 259"/>
                  <a:gd name="T28" fmla="*/ 2147483647 w 375"/>
                  <a:gd name="T29" fmla="*/ 2147483647 h 259"/>
                  <a:gd name="T30" fmla="*/ 2147483647 w 375"/>
                  <a:gd name="T31" fmla="*/ 2147483647 h 259"/>
                  <a:gd name="T32" fmla="*/ 2147483647 w 375"/>
                  <a:gd name="T33" fmla="*/ 2147483647 h 259"/>
                  <a:gd name="T34" fmla="*/ 2147483647 w 375"/>
                  <a:gd name="T35" fmla="*/ 2147483647 h 259"/>
                  <a:gd name="T36" fmla="*/ 2147483647 w 375"/>
                  <a:gd name="T37" fmla="*/ 2147483647 h 259"/>
                  <a:gd name="T38" fmla="*/ 2147483647 w 375"/>
                  <a:gd name="T39" fmla="*/ 2147483647 h 259"/>
                  <a:gd name="T40" fmla="*/ 2147483647 w 375"/>
                  <a:gd name="T41" fmla="*/ 2147483647 h 259"/>
                  <a:gd name="T42" fmla="*/ 2147483647 w 375"/>
                  <a:gd name="T43" fmla="*/ 2147483647 h 259"/>
                  <a:gd name="T44" fmla="*/ 2147483647 w 375"/>
                  <a:gd name="T45" fmla="*/ 2147483647 h 259"/>
                  <a:gd name="T46" fmla="*/ 2147483647 w 375"/>
                  <a:gd name="T47" fmla="*/ 2147483647 h 259"/>
                  <a:gd name="T48" fmla="*/ 2147483647 w 375"/>
                  <a:gd name="T49" fmla="*/ 2147483647 h 259"/>
                  <a:gd name="T50" fmla="*/ 2147483647 w 375"/>
                  <a:gd name="T51" fmla="*/ 2147483647 h 259"/>
                  <a:gd name="T52" fmla="*/ 2147483647 w 375"/>
                  <a:gd name="T53" fmla="*/ 2147483647 h 259"/>
                  <a:gd name="T54" fmla="*/ 2147483647 w 375"/>
                  <a:gd name="T55" fmla="*/ 2147483647 h 259"/>
                  <a:gd name="T56" fmla="*/ 2147483647 w 375"/>
                  <a:gd name="T57" fmla="*/ 2147483647 h 259"/>
                  <a:gd name="T58" fmla="*/ 2147483647 w 375"/>
                  <a:gd name="T59" fmla="*/ 2147483647 h 259"/>
                  <a:gd name="T60" fmla="*/ 2147483647 w 375"/>
                  <a:gd name="T61" fmla="*/ 2147483647 h 259"/>
                  <a:gd name="T62" fmla="*/ 2147483647 w 375"/>
                  <a:gd name="T63" fmla="*/ 2147483647 h 259"/>
                  <a:gd name="T64" fmla="*/ 2147483647 w 375"/>
                  <a:gd name="T65" fmla="*/ 2147483647 h 259"/>
                  <a:gd name="T66" fmla="*/ 2147483647 w 375"/>
                  <a:gd name="T67" fmla="*/ 2147483647 h 259"/>
                  <a:gd name="T68" fmla="*/ 2147483647 w 375"/>
                  <a:gd name="T69" fmla="*/ 2147483647 h 259"/>
                  <a:gd name="T70" fmla="*/ 2147483647 w 375"/>
                  <a:gd name="T71" fmla="*/ 2147483647 h 259"/>
                  <a:gd name="T72" fmla="*/ 2147483647 w 375"/>
                  <a:gd name="T73" fmla="*/ 2147483647 h 259"/>
                  <a:gd name="T74" fmla="*/ 2147483647 w 375"/>
                  <a:gd name="T75" fmla="*/ 2147483647 h 259"/>
                  <a:gd name="T76" fmla="*/ 2147483647 w 375"/>
                  <a:gd name="T77" fmla="*/ 2147483647 h 259"/>
                  <a:gd name="T78" fmla="*/ 2147483647 w 375"/>
                  <a:gd name="T79" fmla="*/ 2147483647 h 259"/>
                  <a:gd name="T80" fmla="*/ 2147483647 w 375"/>
                  <a:gd name="T81" fmla="*/ 2147483647 h 259"/>
                  <a:gd name="T82" fmla="*/ 2147483647 w 375"/>
                  <a:gd name="T83" fmla="*/ 2147483647 h 259"/>
                  <a:gd name="T84" fmla="*/ 2147483647 w 375"/>
                  <a:gd name="T85" fmla="*/ 2147483647 h 259"/>
                  <a:gd name="T86" fmla="*/ 2147483647 w 375"/>
                  <a:gd name="T87" fmla="*/ 2147483647 h 259"/>
                  <a:gd name="T88" fmla="*/ 2147483647 w 375"/>
                  <a:gd name="T89" fmla="*/ 2147483647 h 259"/>
                  <a:gd name="T90" fmla="*/ 2147483647 w 375"/>
                  <a:gd name="T91" fmla="*/ 2147483647 h 259"/>
                  <a:gd name="T92" fmla="*/ 2147483647 w 375"/>
                  <a:gd name="T93" fmla="*/ 2147483647 h 259"/>
                  <a:gd name="T94" fmla="*/ 2147483647 w 375"/>
                  <a:gd name="T95" fmla="*/ 2147483647 h 259"/>
                  <a:gd name="T96" fmla="*/ 2147483647 w 375"/>
                  <a:gd name="T97" fmla="*/ 2147483647 h 259"/>
                  <a:gd name="T98" fmla="*/ 2147483647 w 375"/>
                  <a:gd name="T99" fmla="*/ 2147483647 h 259"/>
                  <a:gd name="T100" fmla="*/ 2147483647 w 375"/>
                  <a:gd name="T101" fmla="*/ 2147483647 h 259"/>
                  <a:gd name="T102" fmla="*/ 2147483647 w 375"/>
                  <a:gd name="T103" fmla="*/ 2147483647 h 259"/>
                  <a:gd name="T104" fmla="*/ 2147483647 w 375"/>
                  <a:gd name="T105" fmla="*/ 2147483647 h 259"/>
                  <a:gd name="T106" fmla="*/ 2147483647 w 375"/>
                  <a:gd name="T107" fmla="*/ 2147483647 h 259"/>
                  <a:gd name="T108" fmla="*/ 2147483647 w 375"/>
                  <a:gd name="T109" fmla="*/ 2147483647 h 259"/>
                  <a:gd name="T110" fmla="*/ 2147483647 w 375"/>
                  <a:gd name="T111" fmla="*/ 2147483647 h 259"/>
                  <a:gd name="T112" fmla="*/ 2147483647 w 375"/>
                  <a:gd name="T113" fmla="*/ 2147483647 h 259"/>
                  <a:gd name="T114" fmla="*/ 2147483647 w 375"/>
                  <a:gd name="T115" fmla="*/ 2147483647 h 259"/>
                  <a:gd name="T116" fmla="*/ 2147483647 w 375"/>
                  <a:gd name="T117" fmla="*/ 2147483647 h 259"/>
                  <a:gd name="T118" fmla="*/ 2147483647 w 375"/>
                  <a:gd name="T119" fmla="*/ 2147483647 h 259"/>
                  <a:gd name="T120" fmla="*/ 2147483647 w 375"/>
                  <a:gd name="T121" fmla="*/ 2147483647 h 259"/>
                  <a:gd name="T122" fmla="*/ 2147483647 w 375"/>
                  <a:gd name="T123" fmla="*/ 0 h 2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75"/>
                  <a:gd name="T187" fmla="*/ 0 h 259"/>
                  <a:gd name="T188" fmla="*/ 375 w 375"/>
                  <a:gd name="T189" fmla="*/ 259 h 2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75" h="259">
                    <a:moveTo>
                      <a:pt x="285" y="1"/>
                    </a:moveTo>
                    <a:lnTo>
                      <a:pt x="321" y="16"/>
                    </a:lnTo>
                    <a:lnTo>
                      <a:pt x="325" y="18"/>
                    </a:lnTo>
                    <a:lnTo>
                      <a:pt x="329" y="20"/>
                    </a:lnTo>
                    <a:lnTo>
                      <a:pt x="332" y="22"/>
                    </a:lnTo>
                    <a:lnTo>
                      <a:pt x="336" y="26"/>
                    </a:lnTo>
                    <a:lnTo>
                      <a:pt x="339" y="30"/>
                    </a:lnTo>
                    <a:lnTo>
                      <a:pt x="341" y="34"/>
                    </a:lnTo>
                    <a:lnTo>
                      <a:pt x="343" y="38"/>
                    </a:lnTo>
                    <a:lnTo>
                      <a:pt x="344" y="43"/>
                    </a:lnTo>
                    <a:lnTo>
                      <a:pt x="346" y="46"/>
                    </a:lnTo>
                    <a:lnTo>
                      <a:pt x="347" y="49"/>
                    </a:lnTo>
                    <a:lnTo>
                      <a:pt x="349" y="53"/>
                    </a:lnTo>
                    <a:lnTo>
                      <a:pt x="350" y="55"/>
                    </a:lnTo>
                    <a:lnTo>
                      <a:pt x="351" y="59"/>
                    </a:lnTo>
                    <a:lnTo>
                      <a:pt x="352" y="62"/>
                    </a:lnTo>
                    <a:lnTo>
                      <a:pt x="353" y="65"/>
                    </a:lnTo>
                    <a:lnTo>
                      <a:pt x="355" y="67"/>
                    </a:lnTo>
                    <a:lnTo>
                      <a:pt x="357" y="71"/>
                    </a:lnTo>
                    <a:lnTo>
                      <a:pt x="359" y="74"/>
                    </a:lnTo>
                    <a:lnTo>
                      <a:pt x="361" y="77"/>
                    </a:lnTo>
                    <a:lnTo>
                      <a:pt x="364" y="81"/>
                    </a:lnTo>
                    <a:lnTo>
                      <a:pt x="366" y="84"/>
                    </a:lnTo>
                    <a:lnTo>
                      <a:pt x="369" y="87"/>
                    </a:lnTo>
                    <a:lnTo>
                      <a:pt x="372" y="91"/>
                    </a:lnTo>
                    <a:lnTo>
                      <a:pt x="374" y="94"/>
                    </a:lnTo>
                    <a:lnTo>
                      <a:pt x="374" y="95"/>
                    </a:lnTo>
                    <a:lnTo>
                      <a:pt x="374" y="96"/>
                    </a:lnTo>
                    <a:lnTo>
                      <a:pt x="374" y="97"/>
                    </a:lnTo>
                    <a:lnTo>
                      <a:pt x="349" y="114"/>
                    </a:lnTo>
                    <a:lnTo>
                      <a:pt x="343" y="115"/>
                    </a:lnTo>
                    <a:lnTo>
                      <a:pt x="338" y="117"/>
                    </a:lnTo>
                    <a:lnTo>
                      <a:pt x="333" y="120"/>
                    </a:lnTo>
                    <a:lnTo>
                      <a:pt x="329" y="123"/>
                    </a:lnTo>
                    <a:lnTo>
                      <a:pt x="325" y="128"/>
                    </a:lnTo>
                    <a:lnTo>
                      <a:pt x="322" y="132"/>
                    </a:lnTo>
                    <a:lnTo>
                      <a:pt x="319" y="137"/>
                    </a:lnTo>
                    <a:lnTo>
                      <a:pt x="315" y="141"/>
                    </a:lnTo>
                    <a:lnTo>
                      <a:pt x="314" y="148"/>
                    </a:lnTo>
                    <a:lnTo>
                      <a:pt x="313" y="153"/>
                    </a:lnTo>
                    <a:lnTo>
                      <a:pt x="311" y="159"/>
                    </a:lnTo>
                    <a:lnTo>
                      <a:pt x="309" y="165"/>
                    </a:lnTo>
                    <a:lnTo>
                      <a:pt x="306" y="170"/>
                    </a:lnTo>
                    <a:lnTo>
                      <a:pt x="303" y="175"/>
                    </a:lnTo>
                    <a:lnTo>
                      <a:pt x="300" y="179"/>
                    </a:lnTo>
                    <a:lnTo>
                      <a:pt x="296" y="183"/>
                    </a:lnTo>
                    <a:lnTo>
                      <a:pt x="295" y="188"/>
                    </a:lnTo>
                    <a:lnTo>
                      <a:pt x="295" y="193"/>
                    </a:lnTo>
                    <a:lnTo>
                      <a:pt x="295" y="197"/>
                    </a:lnTo>
                    <a:lnTo>
                      <a:pt x="294" y="201"/>
                    </a:lnTo>
                    <a:lnTo>
                      <a:pt x="293" y="206"/>
                    </a:lnTo>
                    <a:lnTo>
                      <a:pt x="292" y="210"/>
                    </a:lnTo>
                    <a:lnTo>
                      <a:pt x="290" y="214"/>
                    </a:lnTo>
                    <a:lnTo>
                      <a:pt x="286" y="217"/>
                    </a:lnTo>
                    <a:lnTo>
                      <a:pt x="281" y="222"/>
                    </a:lnTo>
                    <a:lnTo>
                      <a:pt x="274" y="226"/>
                    </a:lnTo>
                    <a:lnTo>
                      <a:pt x="267" y="232"/>
                    </a:lnTo>
                    <a:lnTo>
                      <a:pt x="261" y="236"/>
                    </a:lnTo>
                    <a:lnTo>
                      <a:pt x="255" y="241"/>
                    </a:lnTo>
                    <a:lnTo>
                      <a:pt x="249" y="246"/>
                    </a:lnTo>
                    <a:lnTo>
                      <a:pt x="243" y="252"/>
                    </a:lnTo>
                    <a:lnTo>
                      <a:pt x="237" y="258"/>
                    </a:lnTo>
                    <a:lnTo>
                      <a:pt x="231" y="255"/>
                    </a:lnTo>
                    <a:lnTo>
                      <a:pt x="225" y="253"/>
                    </a:lnTo>
                    <a:lnTo>
                      <a:pt x="218" y="253"/>
                    </a:lnTo>
                    <a:lnTo>
                      <a:pt x="211" y="254"/>
                    </a:lnTo>
                    <a:lnTo>
                      <a:pt x="204" y="254"/>
                    </a:lnTo>
                    <a:lnTo>
                      <a:pt x="197" y="254"/>
                    </a:lnTo>
                    <a:lnTo>
                      <a:pt x="191" y="252"/>
                    </a:lnTo>
                    <a:lnTo>
                      <a:pt x="185" y="247"/>
                    </a:lnTo>
                    <a:lnTo>
                      <a:pt x="180" y="240"/>
                    </a:lnTo>
                    <a:lnTo>
                      <a:pt x="174" y="234"/>
                    </a:lnTo>
                    <a:lnTo>
                      <a:pt x="168" y="228"/>
                    </a:lnTo>
                    <a:lnTo>
                      <a:pt x="162" y="222"/>
                    </a:lnTo>
                    <a:lnTo>
                      <a:pt x="156" y="216"/>
                    </a:lnTo>
                    <a:lnTo>
                      <a:pt x="150" y="211"/>
                    </a:lnTo>
                    <a:lnTo>
                      <a:pt x="144" y="206"/>
                    </a:lnTo>
                    <a:lnTo>
                      <a:pt x="137" y="201"/>
                    </a:lnTo>
                    <a:lnTo>
                      <a:pt x="129" y="197"/>
                    </a:lnTo>
                    <a:lnTo>
                      <a:pt x="121" y="194"/>
                    </a:lnTo>
                    <a:lnTo>
                      <a:pt x="114" y="192"/>
                    </a:lnTo>
                    <a:lnTo>
                      <a:pt x="105" y="189"/>
                    </a:lnTo>
                    <a:lnTo>
                      <a:pt x="97" y="187"/>
                    </a:lnTo>
                    <a:lnTo>
                      <a:pt x="90" y="186"/>
                    </a:lnTo>
                    <a:lnTo>
                      <a:pt x="81" y="185"/>
                    </a:lnTo>
                    <a:lnTo>
                      <a:pt x="72" y="184"/>
                    </a:lnTo>
                    <a:lnTo>
                      <a:pt x="68" y="186"/>
                    </a:lnTo>
                    <a:lnTo>
                      <a:pt x="65" y="187"/>
                    </a:lnTo>
                    <a:lnTo>
                      <a:pt x="62" y="188"/>
                    </a:lnTo>
                    <a:lnTo>
                      <a:pt x="60" y="189"/>
                    </a:lnTo>
                    <a:lnTo>
                      <a:pt x="57" y="190"/>
                    </a:lnTo>
                    <a:lnTo>
                      <a:pt x="54" y="192"/>
                    </a:lnTo>
                    <a:lnTo>
                      <a:pt x="51" y="193"/>
                    </a:lnTo>
                    <a:lnTo>
                      <a:pt x="48" y="194"/>
                    </a:lnTo>
                    <a:lnTo>
                      <a:pt x="45" y="192"/>
                    </a:lnTo>
                    <a:lnTo>
                      <a:pt x="43" y="189"/>
                    </a:lnTo>
                    <a:lnTo>
                      <a:pt x="41" y="186"/>
                    </a:lnTo>
                    <a:lnTo>
                      <a:pt x="38" y="183"/>
                    </a:lnTo>
                    <a:lnTo>
                      <a:pt x="36" y="179"/>
                    </a:lnTo>
                    <a:lnTo>
                      <a:pt x="35" y="176"/>
                    </a:lnTo>
                    <a:lnTo>
                      <a:pt x="33" y="173"/>
                    </a:lnTo>
                    <a:lnTo>
                      <a:pt x="31" y="169"/>
                    </a:lnTo>
                    <a:lnTo>
                      <a:pt x="29" y="162"/>
                    </a:lnTo>
                    <a:lnTo>
                      <a:pt x="25" y="155"/>
                    </a:lnTo>
                    <a:lnTo>
                      <a:pt x="20" y="149"/>
                    </a:lnTo>
                    <a:lnTo>
                      <a:pt x="15" y="142"/>
                    </a:lnTo>
                    <a:lnTo>
                      <a:pt x="11" y="135"/>
                    </a:lnTo>
                    <a:lnTo>
                      <a:pt x="6" y="129"/>
                    </a:lnTo>
                    <a:lnTo>
                      <a:pt x="3" y="122"/>
                    </a:lnTo>
                    <a:lnTo>
                      <a:pt x="0" y="115"/>
                    </a:lnTo>
                    <a:lnTo>
                      <a:pt x="13" y="111"/>
                    </a:lnTo>
                    <a:lnTo>
                      <a:pt x="15" y="109"/>
                    </a:lnTo>
                    <a:lnTo>
                      <a:pt x="16" y="107"/>
                    </a:lnTo>
                    <a:lnTo>
                      <a:pt x="19" y="104"/>
                    </a:lnTo>
                    <a:lnTo>
                      <a:pt x="22" y="102"/>
                    </a:lnTo>
                    <a:lnTo>
                      <a:pt x="25" y="102"/>
                    </a:lnTo>
                    <a:lnTo>
                      <a:pt x="28" y="101"/>
                    </a:lnTo>
                    <a:lnTo>
                      <a:pt x="31" y="100"/>
                    </a:lnTo>
                    <a:lnTo>
                      <a:pt x="33" y="97"/>
                    </a:lnTo>
                    <a:lnTo>
                      <a:pt x="36" y="98"/>
                    </a:lnTo>
                    <a:lnTo>
                      <a:pt x="40" y="99"/>
                    </a:lnTo>
                    <a:lnTo>
                      <a:pt x="44" y="101"/>
                    </a:lnTo>
                    <a:lnTo>
                      <a:pt x="47" y="102"/>
                    </a:lnTo>
                    <a:lnTo>
                      <a:pt x="51" y="102"/>
                    </a:lnTo>
                    <a:lnTo>
                      <a:pt x="55" y="102"/>
                    </a:lnTo>
                    <a:lnTo>
                      <a:pt x="58" y="101"/>
                    </a:lnTo>
                    <a:lnTo>
                      <a:pt x="62" y="98"/>
                    </a:lnTo>
                    <a:lnTo>
                      <a:pt x="64" y="95"/>
                    </a:lnTo>
                    <a:lnTo>
                      <a:pt x="67" y="93"/>
                    </a:lnTo>
                    <a:lnTo>
                      <a:pt x="69" y="92"/>
                    </a:lnTo>
                    <a:lnTo>
                      <a:pt x="72" y="90"/>
                    </a:lnTo>
                    <a:lnTo>
                      <a:pt x="74" y="90"/>
                    </a:lnTo>
                    <a:lnTo>
                      <a:pt x="77" y="89"/>
                    </a:lnTo>
                    <a:lnTo>
                      <a:pt x="81" y="89"/>
                    </a:lnTo>
                    <a:lnTo>
                      <a:pt x="83" y="89"/>
                    </a:lnTo>
                    <a:lnTo>
                      <a:pt x="88" y="90"/>
                    </a:lnTo>
                    <a:lnTo>
                      <a:pt x="91" y="91"/>
                    </a:lnTo>
                    <a:lnTo>
                      <a:pt x="94" y="91"/>
                    </a:lnTo>
                    <a:lnTo>
                      <a:pt x="96" y="92"/>
                    </a:lnTo>
                    <a:lnTo>
                      <a:pt x="99" y="90"/>
                    </a:lnTo>
                    <a:lnTo>
                      <a:pt x="101" y="87"/>
                    </a:lnTo>
                    <a:lnTo>
                      <a:pt x="103" y="84"/>
                    </a:lnTo>
                    <a:lnTo>
                      <a:pt x="105" y="81"/>
                    </a:lnTo>
                    <a:lnTo>
                      <a:pt x="106" y="77"/>
                    </a:lnTo>
                    <a:lnTo>
                      <a:pt x="106" y="73"/>
                    </a:lnTo>
                    <a:lnTo>
                      <a:pt x="106" y="69"/>
                    </a:lnTo>
                    <a:lnTo>
                      <a:pt x="106" y="65"/>
                    </a:lnTo>
                    <a:lnTo>
                      <a:pt x="105" y="64"/>
                    </a:lnTo>
                    <a:lnTo>
                      <a:pt x="105" y="63"/>
                    </a:lnTo>
                    <a:lnTo>
                      <a:pt x="105" y="62"/>
                    </a:lnTo>
                    <a:lnTo>
                      <a:pt x="108" y="54"/>
                    </a:lnTo>
                    <a:lnTo>
                      <a:pt x="124" y="45"/>
                    </a:lnTo>
                    <a:lnTo>
                      <a:pt x="131" y="51"/>
                    </a:lnTo>
                    <a:lnTo>
                      <a:pt x="139" y="56"/>
                    </a:lnTo>
                    <a:lnTo>
                      <a:pt x="147" y="61"/>
                    </a:lnTo>
                    <a:lnTo>
                      <a:pt x="154" y="65"/>
                    </a:lnTo>
                    <a:lnTo>
                      <a:pt x="162" y="67"/>
                    </a:lnTo>
                    <a:lnTo>
                      <a:pt x="170" y="69"/>
                    </a:lnTo>
                    <a:lnTo>
                      <a:pt x="179" y="69"/>
                    </a:lnTo>
                    <a:lnTo>
                      <a:pt x="189" y="66"/>
                    </a:lnTo>
                    <a:lnTo>
                      <a:pt x="195" y="64"/>
                    </a:lnTo>
                    <a:lnTo>
                      <a:pt x="200" y="59"/>
                    </a:lnTo>
                    <a:lnTo>
                      <a:pt x="204" y="55"/>
                    </a:lnTo>
                    <a:lnTo>
                      <a:pt x="207" y="49"/>
                    </a:lnTo>
                    <a:lnTo>
                      <a:pt x="210" y="43"/>
                    </a:lnTo>
                    <a:lnTo>
                      <a:pt x="213" y="37"/>
                    </a:lnTo>
                    <a:lnTo>
                      <a:pt x="216" y="32"/>
                    </a:lnTo>
                    <a:lnTo>
                      <a:pt x="218" y="26"/>
                    </a:lnTo>
                    <a:lnTo>
                      <a:pt x="222" y="23"/>
                    </a:lnTo>
                    <a:lnTo>
                      <a:pt x="228" y="22"/>
                    </a:lnTo>
                    <a:lnTo>
                      <a:pt x="235" y="21"/>
                    </a:lnTo>
                    <a:lnTo>
                      <a:pt x="242" y="20"/>
                    </a:lnTo>
                    <a:lnTo>
                      <a:pt x="248" y="18"/>
                    </a:lnTo>
                    <a:lnTo>
                      <a:pt x="255" y="16"/>
                    </a:lnTo>
                    <a:lnTo>
                      <a:pt x="260" y="12"/>
                    </a:lnTo>
                    <a:lnTo>
                      <a:pt x="264" y="7"/>
                    </a:lnTo>
                    <a:lnTo>
                      <a:pt x="267" y="6"/>
                    </a:lnTo>
                    <a:lnTo>
                      <a:pt x="270" y="6"/>
                    </a:lnTo>
                    <a:lnTo>
                      <a:pt x="273" y="5"/>
                    </a:lnTo>
                    <a:lnTo>
                      <a:pt x="275" y="4"/>
                    </a:lnTo>
                    <a:lnTo>
                      <a:pt x="277" y="3"/>
                    </a:lnTo>
                    <a:lnTo>
                      <a:pt x="280" y="2"/>
                    </a:lnTo>
                    <a:lnTo>
                      <a:pt x="281" y="1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5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352">
                <a:extLst>
                  <a:ext uri="{FF2B5EF4-FFF2-40B4-BE49-F238E27FC236}">
                    <a16:creationId xmlns:a16="http://schemas.microsoft.com/office/drawing/2014/main" id="{14613B6F-F4E1-2B43-B6BC-4275223F5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105" y="3821449"/>
                <a:ext cx="446884" cy="375884"/>
              </a:xfrm>
              <a:custGeom>
                <a:avLst/>
                <a:gdLst>
                  <a:gd name="T0" fmla="*/ 2147483647 w 321"/>
                  <a:gd name="T1" fmla="*/ 2147483647 h 270"/>
                  <a:gd name="T2" fmla="*/ 2147483647 w 321"/>
                  <a:gd name="T3" fmla="*/ 2147483647 h 270"/>
                  <a:gd name="T4" fmla="*/ 2147483647 w 321"/>
                  <a:gd name="T5" fmla="*/ 2147483647 h 270"/>
                  <a:gd name="T6" fmla="*/ 2147483647 w 321"/>
                  <a:gd name="T7" fmla="*/ 2147483647 h 270"/>
                  <a:gd name="T8" fmla="*/ 2147483647 w 321"/>
                  <a:gd name="T9" fmla="*/ 2147483647 h 270"/>
                  <a:gd name="T10" fmla="*/ 2147483647 w 321"/>
                  <a:gd name="T11" fmla="*/ 2147483647 h 270"/>
                  <a:gd name="T12" fmla="*/ 2147483647 w 321"/>
                  <a:gd name="T13" fmla="*/ 2147483647 h 270"/>
                  <a:gd name="T14" fmla="*/ 2147483647 w 321"/>
                  <a:gd name="T15" fmla="*/ 2147483647 h 270"/>
                  <a:gd name="T16" fmla="*/ 2147483647 w 321"/>
                  <a:gd name="T17" fmla="*/ 2147483647 h 270"/>
                  <a:gd name="T18" fmla="*/ 2147483647 w 321"/>
                  <a:gd name="T19" fmla="*/ 2147483647 h 270"/>
                  <a:gd name="T20" fmla="*/ 2147483647 w 321"/>
                  <a:gd name="T21" fmla="*/ 2147483647 h 270"/>
                  <a:gd name="T22" fmla="*/ 2147483647 w 321"/>
                  <a:gd name="T23" fmla="*/ 2147483647 h 270"/>
                  <a:gd name="T24" fmla="*/ 2147483647 w 321"/>
                  <a:gd name="T25" fmla="*/ 2147483647 h 270"/>
                  <a:gd name="T26" fmla="*/ 2147483647 w 321"/>
                  <a:gd name="T27" fmla="*/ 2147483647 h 270"/>
                  <a:gd name="T28" fmla="*/ 2147483647 w 321"/>
                  <a:gd name="T29" fmla="*/ 2147483647 h 270"/>
                  <a:gd name="T30" fmla="*/ 2147483647 w 321"/>
                  <a:gd name="T31" fmla="*/ 2147483647 h 270"/>
                  <a:gd name="T32" fmla="*/ 2147483647 w 321"/>
                  <a:gd name="T33" fmla="*/ 2147483647 h 270"/>
                  <a:gd name="T34" fmla="*/ 2147483647 w 321"/>
                  <a:gd name="T35" fmla="*/ 2147483647 h 270"/>
                  <a:gd name="T36" fmla="*/ 2147483647 w 321"/>
                  <a:gd name="T37" fmla="*/ 2147483647 h 270"/>
                  <a:gd name="T38" fmla="*/ 2147483647 w 321"/>
                  <a:gd name="T39" fmla="*/ 2147483647 h 270"/>
                  <a:gd name="T40" fmla="*/ 2147483647 w 321"/>
                  <a:gd name="T41" fmla="*/ 2147483647 h 270"/>
                  <a:gd name="T42" fmla="*/ 2147483647 w 321"/>
                  <a:gd name="T43" fmla="*/ 2147483647 h 270"/>
                  <a:gd name="T44" fmla="*/ 2147483647 w 321"/>
                  <a:gd name="T45" fmla="*/ 2147483647 h 270"/>
                  <a:gd name="T46" fmla="*/ 2147483647 w 321"/>
                  <a:gd name="T47" fmla="*/ 2147483647 h 270"/>
                  <a:gd name="T48" fmla="*/ 2147483647 w 321"/>
                  <a:gd name="T49" fmla="*/ 2147483647 h 270"/>
                  <a:gd name="T50" fmla="*/ 2147483647 w 321"/>
                  <a:gd name="T51" fmla="*/ 2147483647 h 270"/>
                  <a:gd name="T52" fmla="*/ 2147483647 w 321"/>
                  <a:gd name="T53" fmla="*/ 2147483647 h 270"/>
                  <a:gd name="T54" fmla="*/ 0 w 321"/>
                  <a:gd name="T55" fmla="*/ 2147483647 h 270"/>
                  <a:gd name="T56" fmla="*/ 2147483647 w 321"/>
                  <a:gd name="T57" fmla="*/ 2147483647 h 270"/>
                  <a:gd name="T58" fmla="*/ 2147483647 w 321"/>
                  <a:gd name="T59" fmla="*/ 2147483647 h 270"/>
                  <a:gd name="T60" fmla="*/ 2147483647 w 321"/>
                  <a:gd name="T61" fmla="*/ 2147483647 h 270"/>
                  <a:gd name="T62" fmla="*/ 2147483647 w 321"/>
                  <a:gd name="T63" fmla="*/ 2147483647 h 270"/>
                  <a:gd name="T64" fmla="*/ 2147483647 w 321"/>
                  <a:gd name="T65" fmla="*/ 2147483647 h 270"/>
                  <a:gd name="T66" fmla="*/ 2147483647 w 321"/>
                  <a:gd name="T67" fmla="*/ 2147483647 h 270"/>
                  <a:gd name="T68" fmla="*/ 2147483647 w 321"/>
                  <a:gd name="T69" fmla="*/ 2147483647 h 270"/>
                  <a:gd name="T70" fmla="*/ 2147483647 w 321"/>
                  <a:gd name="T71" fmla="*/ 2147483647 h 270"/>
                  <a:gd name="T72" fmla="*/ 2147483647 w 321"/>
                  <a:gd name="T73" fmla="*/ 2147483647 h 270"/>
                  <a:gd name="T74" fmla="*/ 2147483647 w 321"/>
                  <a:gd name="T75" fmla="*/ 2147483647 h 270"/>
                  <a:gd name="T76" fmla="*/ 2147483647 w 321"/>
                  <a:gd name="T77" fmla="*/ 2147483647 h 270"/>
                  <a:gd name="T78" fmla="*/ 2147483647 w 321"/>
                  <a:gd name="T79" fmla="*/ 2147483647 h 270"/>
                  <a:gd name="T80" fmla="*/ 2147483647 w 321"/>
                  <a:gd name="T81" fmla="*/ 0 h 270"/>
                  <a:gd name="T82" fmla="*/ 2147483647 w 321"/>
                  <a:gd name="T83" fmla="*/ 2147483647 h 270"/>
                  <a:gd name="T84" fmla="*/ 2147483647 w 321"/>
                  <a:gd name="T85" fmla="*/ 2147483647 h 270"/>
                  <a:gd name="T86" fmla="*/ 2147483647 w 321"/>
                  <a:gd name="T87" fmla="*/ 2147483647 h 270"/>
                  <a:gd name="T88" fmla="*/ 2147483647 w 321"/>
                  <a:gd name="T89" fmla="*/ 2147483647 h 270"/>
                  <a:gd name="T90" fmla="*/ 2147483647 w 321"/>
                  <a:gd name="T91" fmla="*/ 2147483647 h 270"/>
                  <a:gd name="T92" fmla="*/ 2147483647 w 321"/>
                  <a:gd name="T93" fmla="*/ 2147483647 h 270"/>
                  <a:gd name="T94" fmla="*/ 2147483647 w 321"/>
                  <a:gd name="T95" fmla="*/ 2147483647 h 270"/>
                  <a:gd name="T96" fmla="*/ 2147483647 w 321"/>
                  <a:gd name="T97" fmla="*/ 2147483647 h 2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21"/>
                  <a:gd name="T148" fmla="*/ 0 h 270"/>
                  <a:gd name="T149" fmla="*/ 321 w 321"/>
                  <a:gd name="T150" fmla="*/ 270 h 27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21" h="270">
                    <a:moveTo>
                      <a:pt x="320" y="4"/>
                    </a:moveTo>
                    <a:lnTo>
                      <a:pt x="319" y="14"/>
                    </a:lnTo>
                    <a:lnTo>
                      <a:pt x="317" y="22"/>
                    </a:lnTo>
                    <a:lnTo>
                      <a:pt x="316" y="32"/>
                    </a:lnTo>
                    <a:lnTo>
                      <a:pt x="313" y="40"/>
                    </a:lnTo>
                    <a:lnTo>
                      <a:pt x="311" y="49"/>
                    </a:lnTo>
                    <a:lnTo>
                      <a:pt x="308" y="57"/>
                    </a:lnTo>
                    <a:lnTo>
                      <a:pt x="305" y="65"/>
                    </a:lnTo>
                    <a:lnTo>
                      <a:pt x="301" y="72"/>
                    </a:lnTo>
                    <a:lnTo>
                      <a:pt x="297" y="80"/>
                    </a:lnTo>
                    <a:lnTo>
                      <a:pt x="293" y="87"/>
                    </a:lnTo>
                    <a:lnTo>
                      <a:pt x="289" y="95"/>
                    </a:lnTo>
                    <a:lnTo>
                      <a:pt x="284" y="102"/>
                    </a:lnTo>
                    <a:lnTo>
                      <a:pt x="279" y="109"/>
                    </a:lnTo>
                    <a:lnTo>
                      <a:pt x="273" y="115"/>
                    </a:lnTo>
                    <a:lnTo>
                      <a:pt x="267" y="123"/>
                    </a:lnTo>
                    <a:lnTo>
                      <a:pt x="260" y="130"/>
                    </a:lnTo>
                    <a:lnTo>
                      <a:pt x="260" y="149"/>
                    </a:lnTo>
                    <a:lnTo>
                      <a:pt x="265" y="159"/>
                    </a:lnTo>
                    <a:lnTo>
                      <a:pt x="272" y="165"/>
                    </a:lnTo>
                    <a:lnTo>
                      <a:pt x="280" y="168"/>
                    </a:lnTo>
                    <a:lnTo>
                      <a:pt x="289" y="169"/>
                    </a:lnTo>
                    <a:lnTo>
                      <a:pt x="297" y="171"/>
                    </a:lnTo>
                    <a:lnTo>
                      <a:pt x="302" y="176"/>
                    </a:lnTo>
                    <a:lnTo>
                      <a:pt x="305" y="185"/>
                    </a:lnTo>
                    <a:lnTo>
                      <a:pt x="310" y="193"/>
                    </a:lnTo>
                    <a:lnTo>
                      <a:pt x="311" y="201"/>
                    </a:lnTo>
                    <a:lnTo>
                      <a:pt x="307" y="207"/>
                    </a:lnTo>
                    <a:lnTo>
                      <a:pt x="302" y="213"/>
                    </a:lnTo>
                    <a:lnTo>
                      <a:pt x="295" y="218"/>
                    </a:lnTo>
                    <a:lnTo>
                      <a:pt x="289" y="221"/>
                    </a:lnTo>
                    <a:lnTo>
                      <a:pt x="283" y="224"/>
                    </a:lnTo>
                    <a:lnTo>
                      <a:pt x="279" y="225"/>
                    </a:lnTo>
                    <a:lnTo>
                      <a:pt x="275" y="223"/>
                    </a:lnTo>
                    <a:lnTo>
                      <a:pt x="270" y="221"/>
                    </a:lnTo>
                    <a:lnTo>
                      <a:pt x="264" y="219"/>
                    </a:lnTo>
                    <a:lnTo>
                      <a:pt x="258" y="218"/>
                    </a:lnTo>
                    <a:lnTo>
                      <a:pt x="250" y="216"/>
                    </a:lnTo>
                    <a:lnTo>
                      <a:pt x="242" y="215"/>
                    </a:lnTo>
                    <a:lnTo>
                      <a:pt x="235" y="215"/>
                    </a:lnTo>
                    <a:lnTo>
                      <a:pt x="226" y="214"/>
                    </a:lnTo>
                    <a:lnTo>
                      <a:pt x="218" y="214"/>
                    </a:lnTo>
                    <a:lnTo>
                      <a:pt x="210" y="215"/>
                    </a:lnTo>
                    <a:lnTo>
                      <a:pt x="202" y="216"/>
                    </a:lnTo>
                    <a:lnTo>
                      <a:pt x="194" y="218"/>
                    </a:lnTo>
                    <a:lnTo>
                      <a:pt x="187" y="220"/>
                    </a:lnTo>
                    <a:lnTo>
                      <a:pt x="183" y="222"/>
                    </a:lnTo>
                    <a:lnTo>
                      <a:pt x="177" y="225"/>
                    </a:lnTo>
                    <a:lnTo>
                      <a:pt x="174" y="229"/>
                    </a:lnTo>
                    <a:lnTo>
                      <a:pt x="170" y="234"/>
                    </a:lnTo>
                    <a:lnTo>
                      <a:pt x="169" y="239"/>
                    </a:lnTo>
                    <a:lnTo>
                      <a:pt x="168" y="244"/>
                    </a:lnTo>
                    <a:lnTo>
                      <a:pt x="168" y="248"/>
                    </a:lnTo>
                    <a:lnTo>
                      <a:pt x="168" y="254"/>
                    </a:lnTo>
                    <a:lnTo>
                      <a:pt x="167" y="259"/>
                    </a:lnTo>
                    <a:lnTo>
                      <a:pt x="166" y="264"/>
                    </a:lnTo>
                    <a:lnTo>
                      <a:pt x="163" y="268"/>
                    </a:lnTo>
                    <a:lnTo>
                      <a:pt x="162" y="268"/>
                    </a:lnTo>
                    <a:lnTo>
                      <a:pt x="161" y="269"/>
                    </a:lnTo>
                    <a:lnTo>
                      <a:pt x="160" y="269"/>
                    </a:lnTo>
                    <a:lnTo>
                      <a:pt x="153" y="268"/>
                    </a:lnTo>
                    <a:lnTo>
                      <a:pt x="146" y="267"/>
                    </a:lnTo>
                    <a:lnTo>
                      <a:pt x="139" y="267"/>
                    </a:lnTo>
                    <a:lnTo>
                      <a:pt x="133" y="266"/>
                    </a:lnTo>
                    <a:lnTo>
                      <a:pt x="126" y="265"/>
                    </a:lnTo>
                    <a:lnTo>
                      <a:pt x="118" y="265"/>
                    </a:lnTo>
                    <a:lnTo>
                      <a:pt x="111" y="264"/>
                    </a:lnTo>
                    <a:lnTo>
                      <a:pt x="105" y="263"/>
                    </a:lnTo>
                    <a:lnTo>
                      <a:pt x="93" y="259"/>
                    </a:lnTo>
                    <a:lnTo>
                      <a:pt x="84" y="252"/>
                    </a:lnTo>
                    <a:lnTo>
                      <a:pt x="77" y="245"/>
                    </a:lnTo>
                    <a:lnTo>
                      <a:pt x="69" y="236"/>
                    </a:lnTo>
                    <a:lnTo>
                      <a:pt x="60" y="228"/>
                    </a:lnTo>
                    <a:lnTo>
                      <a:pt x="52" y="220"/>
                    </a:lnTo>
                    <a:lnTo>
                      <a:pt x="42" y="214"/>
                    </a:lnTo>
                    <a:lnTo>
                      <a:pt x="30" y="212"/>
                    </a:lnTo>
                    <a:lnTo>
                      <a:pt x="27" y="213"/>
                    </a:lnTo>
                    <a:lnTo>
                      <a:pt x="22" y="213"/>
                    </a:lnTo>
                    <a:lnTo>
                      <a:pt x="18" y="211"/>
                    </a:lnTo>
                    <a:lnTo>
                      <a:pt x="15" y="209"/>
                    </a:lnTo>
                    <a:lnTo>
                      <a:pt x="12" y="207"/>
                    </a:lnTo>
                    <a:lnTo>
                      <a:pt x="8" y="205"/>
                    </a:lnTo>
                    <a:lnTo>
                      <a:pt x="4" y="204"/>
                    </a:lnTo>
                    <a:lnTo>
                      <a:pt x="0" y="204"/>
                    </a:lnTo>
                    <a:lnTo>
                      <a:pt x="3" y="199"/>
                    </a:lnTo>
                    <a:lnTo>
                      <a:pt x="8" y="193"/>
                    </a:lnTo>
                    <a:lnTo>
                      <a:pt x="13" y="188"/>
                    </a:lnTo>
                    <a:lnTo>
                      <a:pt x="19" y="183"/>
                    </a:lnTo>
                    <a:lnTo>
                      <a:pt x="25" y="178"/>
                    </a:lnTo>
                    <a:lnTo>
                      <a:pt x="30" y="174"/>
                    </a:lnTo>
                    <a:lnTo>
                      <a:pt x="37" y="170"/>
                    </a:lnTo>
                    <a:lnTo>
                      <a:pt x="43" y="165"/>
                    </a:lnTo>
                    <a:lnTo>
                      <a:pt x="45" y="162"/>
                    </a:lnTo>
                    <a:lnTo>
                      <a:pt x="48" y="158"/>
                    </a:lnTo>
                    <a:lnTo>
                      <a:pt x="51" y="154"/>
                    </a:lnTo>
                    <a:lnTo>
                      <a:pt x="54" y="149"/>
                    </a:lnTo>
                    <a:lnTo>
                      <a:pt x="57" y="143"/>
                    </a:lnTo>
                    <a:lnTo>
                      <a:pt x="60" y="137"/>
                    </a:lnTo>
                    <a:lnTo>
                      <a:pt x="63" y="130"/>
                    </a:lnTo>
                    <a:lnTo>
                      <a:pt x="66" y="124"/>
                    </a:lnTo>
                    <a:lnTo>
                      <a:pt x="69" y="117"/>
                    </a:lnTo>
                    <a:lnTo>
                      <a:pt x="71" y="112"/>
                    </a:lnTo>
                    <a:lnTo>
                      <a:pt x="73" y="105"/>
                    </a:lnTo>
                    <a:lnTo>
                      <a:pt x="75" y="99"/>
                    </a:lnTo>
                    <a:lnTo>
                      <a:pt x="77" y="94"/>
                    </a:lnTo>
                    <a:lnTo>
                      <a:pt x="78" y="89"/>
                    </a:lnTo>
                    <a:lnTo>
                      <a:pt x="79" y="85"/>
                    </a:lnTo>
                    <a:lnTo>
                      <a:pt x="79" y="82"/>
                    </a:lnTo>
                    <a:lnTo>
                      <a:pt x="85" y="73"/>
                    </a:lnTo>
                    <a:lnTo>
                      <a:pt x="93" y="67"/>
                    </a:lnTo>
                    <a:lnTo>
                      <a:pt x="102" y="62"/>
                    </a:lnTo>
                    <a:lnTo>
                      <a:pt x="111" y="58"/>
                    </a:lnTo>
                    <a:lnTo>
                      <a:pt x="120" y="53"/>
                    </a:lnTo>
                    <a:lnTo>
                      <a:pt x="128" y="48"/>
                    </a:lnTo>
                    <a:lnTo>
                      <a:pt x="135" y="42"/>
                    </a:lnTo>
                    <a:lnTo>
                      <a:pt x="142" y="34"/>
                    </a:lnTo>
                    <a:lnTo>
                      <a:pt x="152" y="32"/>
                    </a:lnTo>
                    <a:lnTo>
                      <a:pt x="159" y="27"/>
                    </a:lnTo>
                    <a:lnTo>
                      <a:pt x="164" y="22"/>
                    </a:lnTo>
                    <a:lnTo>
                      <a:pt x="167" y="14"/>
                    </a:lnTo>
                    <a:lnTo>
                      <a:pt x="170" y="7"/>
                    </a:lnTo>
                    <a:lnTo>
                      <a:pt x="175" y="2"/>
                    </a:lnTo>
                    <a:lnTo>
                      <a:pt x="182" y="0"/>
                    </a:lnTo>
                    <a:lnTo>
                      <a:pt x="192" y="2"/>
                    </a:lnTo>
                    <a:lnTo>
                      <a:pt x="197" y="6"/>
                    </a:lnTo>
                    <a:lnTo>
                      <a:pt x="202" y="12"/>
                    </a:lnTo>
                    <a:lnTo>
                      <a:pt x="206" y="19"/>
                    </a:lnTo>
                    <a:lnTo>
                      <a:pt x="210" y="24"/>
                    </a:lnTo>
                    <a:lnTo>
                      <a:pt x="214" y="31"/>
                    </a:lnTo>
                    <a:lnTo>
                      <a:pt x="219" y="37"/>
                    </a:lnTo>
                    <a:lnTo>
                      <a:pt x="224" y="42"/>
                    </a:lnTo>
                    <a:lnTo>
                      <a:pt x="230" y="47"/>
                    </a:lnTo>
                    <a:lnTo>
                      <a:pt x="238" y="49"/>
                    </a:lnTo>
                    <a:lnTo>
                      <a:pt x="242" y="49"/>
                    </a:lnTo>
                    <a:lnTo>
                      <a:pt x="245" y="46"/>
                    </a:lnTo>
                    <a:lnTo>
                      <a:pt x="247" y="42"/>
                    </a:lnTo>
                    <a:lnTo>
                      <a:pt x="248" y="35"/>
                    </a:lnTo>
                    <a:lnTo>
                      <a:pt x="250" y="27"/>
                    </a:lnTo>
                    <a:lnTo>
                      <a:pt x="252" y="16"/>
                    </a:lnTo>
                    <a:lnTo>
                      <a:pt x="256" y="2"/>
                    </a:lnTo>
                    <a:lnTo>
                      <a:pt x="260" y="2"/>
                    </a:lnTo>
                    <a:lnTo>
                      <a:pt x="268" y="2"/>
                    </a:lnTo>
                    <a:lnTo>
                      <a:pt x="278" y="2"/>
                    </a:lnTo>
                    <a:lnTo>
                      <a:pt x="289" y="2"/>
                    </a:lnTo>
                    <a:lnTo>
                      <a:pt x="299" y="2"/>
                    </a:lnTo>
                    <a:lnTo>
                      <a:pt x="308" y="3"/>
                    </a:lnTo>
                    <a:lnTo>
                      <a:pt x="316" y="3"/>
                    </a:lnTo>
                    <a:lnTo>
                      <a:pt x="320" y="4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356">
                <a:extLst>
                  <a:ext uri="{FF2B5EF4-FFF2-40B4-BE49-F238E27FC236}">
                    <a16:creationId xmlns:a16="http://schemas.microsoft.com/office/drawing/2014/main" id="{79011C01-E345-7643-9F12-A430361A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866" y="3892450"/>
                <a:ext cx="228315" cy="258942"/>
              </a:xfrm>
              <a:custGeom>
                <a:avLst/>
                <a:gdLst>
                  <a:gd name="T0" fmla="*/ 2147483647 w 164"/>
                  <a:gd name="T1" fmla="*/ 2147483647 h 186"/>
                  <a:gd name="T2" fmla="*/ 2147483647 w 164"/>
                  <a:gd name="T3" fmla="*/ 2147483647 h 186"/>
                  <a:gd name="T4" fmla="*/ 2147483647 w 164"/>
                  <a:gd name="T5" fmla="*/ 2147483647 h 186"/>
                  <a:gd name="T6" fmla="*/ 2147483647 w 164"/>
                  <a:gd name="T7" fmla="*/ 2147483647 h 186"/>
                  <a:gd name="T8" fmla="*/ 2147483647 w 164"/>
                  <a:gd name="T9" fmla="*/ 2147483647 h 186"/>
                  <a:gd name="T10" fmla="*/ 2147483647 w 164"/>
                  <a:gd name="T11" fmla="*/ 2147483647 h 186"/>
                  <a:gd name="T12" fmla="*/ 2147483647 w 164"/>
                  <a:gd name="T13" fmla="*/ 2147483647 h 186"/>
                  <a:gd name="T14" fmla="*/ 2147483647 w 164"/>
                  <a:gd name="T15" fmla="*/ 2147483647 h 186"/>
                  <a:gd name="T16" fmla="*/ 2147483647 w 164"/>
                  <a:gd name="T17" fmla="*/ 2147483647 h 186"/>
                  <a:gd name="T18" fmla="*/ 2147483647 w 164"/>
                  <a:gd name="T19" fmla="*/ 2147483647 h 186"/>
                  <a:gd name="T20" fmla="*/ 2147483647 w 164"/>
                  <a:gd name="T21" fmla="*/ 2147483647 h 186"/>
                  <a:gd name="T22" fmla="*/ 2147483647 w 164"/>
                  <a:gd name="T23" fmla="*/ 2147483647 h 186"/>
                  <a:gd name="T24" fmla="*/ 2147483647 w 164"/>
                  <a:gd name="T25" fmla="*/ 2147483647 h 186"/>
                  <a:gd name="T26" fmla="*/ 2147483647 w 164"/>
                  <a:gd name="T27" fmla="*/ 2147483647 h 186"/>
                  <a:gd name="T28" fmla="*/ 2147483647 w 164"/>
                  <a:gd name="T29" fmla="*/ 2147483647 h 186"/>
                  <a:gd name="T30" fmla="*/ 2147483647 w 164"/>
                  <a:gd name="T31" fmla="*/ 2147483647 h 186"/>
                  <a:gd name="T32" fmla="*/ 2147483647 w 164"/>
                  <a:gd name="T33" fmla="*/ 2147483647 h 186"/>
                  <a:gd name="T34" fmla="*/ 2147483647 w 164"/>
                  <a:gd name="T35" fmla="*/ 2147483647 h 186"/>
                  <a:gd name="T36" fmla="*/ 2147483647 w 164"/>
                  <a:gd name="T37" fmla="*/ 2147483647 h 186"/>
                  <a:gd name="T38" fmla="*/ 2147483647 w 164"/>
                  <a:gd name="T39" fmla="*/ 2147483647 h 186"/>
                  <a:gd name="T40" fmla="*/ 2147483647 w 164"/>
                  <a:gd name="T41" fmla="*/ 2147483647 h 186"/>
                  <a:gd name="T42" fmla="*/ 2147483647 w 164"/>
                  <a:gd name="T43" fmla="*/ 2147483647 h 186"/>
                  <a:gd name="T44" fmla="*/ 2147483647 w 164"/>
                  <a:gd name="T45" fmla="*/ 2147483647 h 186"/>
                  <a:gd name="T46" fmla="*/ 2147483647 w 164"/>
                  <a:gd name="T47" fmla="*/ 2147483647 h 186"/>
                  <a:gd name="T48" fmla="*/ 2147483647 w 164"/>
                  <a:gd name="T49" fmla="*/ 2147483647 h 186"/>
                  <a:gd name="T50" fmla="*/ 2147483647 w 164"/>
                  <a:gd name="T51" fmla="*/ 2147483647 h 186"/>
                  <a:gd name="T52" fmla="*/ 2147483647 w 164"/>
                  <a:gd name="T53" fmla="*/ 2147483647 h 186"/>
                  <a:gd name="T54" fmla="*/ 2147483647 w 164"/>
                  <a:gd name="T55" fmla="*/ 2147483647 h 186"/>
                  <a:gd name="T56" fmla="*/ 2147483647 w 164"/>
                  <a:gd name="T57" fmla="*/ 2147483647 h 186"/>
                  <a:gd name="T58" fmla="*/ 2147483647 w 164"/>
                  <a:gd name="T59" fmla="*/ 2147483647 h 186"/>
                  <a:gd name="T60" fmla="*/ 0 w 164"/>
                  <a:gd name="T61" fmla="*/ 2147483647 h 186"/>
                  <a:gd name="T62" fmla="*/ 2147483647 w 164"/>
                  <a:gd name="T63" fmla="*/ 2147483647 h 186"/>
                  <a:gd name="T64" fmla="*/ 2147483647 w 164"/>
                  <a:gd name="T65" fmla="*/ 2147483647 h 186"/>
                  <a:gd name="T66" fmla="*/ 2147483647 w 164"/>
                  <a:gd name="T67" fmla="*/ 2147483647 h 186"/>
                  <a:gd name="T68" fmla="*/ 2147483647 w 164"/>
                  <a:gd name="T69" fmla="*/ 2147483647 h 186"/>
                  <a:gd name="T70" fmla="*/ 2147483647 w 164"/>
                  <a:gd name="T71" fmla="*/ 2147483647 h 186"/>
                  <a:gd name="T72" fmla="*/ 2147483647 w 164"/>
                  <a:gd name="T73" fmla="*/ 2147483647 h 186"/>
                  <a:gd name="T74" fmla="*/ 2147483647 w 164"/>
                  <a:gd name="T75" fmla="*/ 2147483647 h 186"/>
                  <a:gd name="T76" fmla="*/ 2147483647 w 164"/>
                  <a:gd name="T77" fmla="*/ 2147483647 h 186"/>
                  <a:gd name="T78" fmla="*/ 2147483647 w 164"/>
                  <a:gd name="T79" fmla="*/ 2147483647 h 186"/>
                  <a:gd name="T80" fmla="*/ 2147483647 w 164"/>
                  <a:gd name="T81" fmla="*/ 2147483647 h 186"/>
                  <a:gd name="T82" fmla="*/ 2147483647 w 164"/>
                  <a:gd name="T83" fmla="*/ 2147483647 h 186"/>
                  <a:gd name="T84" fmla="*/ 2147483647 w 164"/>
                  <a:gd name="T85" fmla="*/ 0 h 1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4"/>
                  <a:gd name="T130" fmla="*/ 0 h 186"/>
                  <a:gd name="T131" fmla="*/ 164 w 164"/>
                  <a:gd name="T132" fmla="*/ 186 h 18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4" h="186">
                    <a:moveTo>
                      <a:pt x="116" y="0"/>
                    </a:moveTo>
                    <a:lnTo>
                      <a:pt x="142" y="45"/>
                    </a:lnTo>
                    <a:lnTo>
                      <a:pt x="158" y="66"/>
                    </a:lnTo>
                    <a:lnTo>
                      <a:pt x="157" y="70"/>
                    </a:lnTo>
                    <a:lnTo>
                      <a:pt x="158" y="73"/>
                    </a:lnTo>
                    <a:lnTo>
                      <a:pt x="159" y="76"/>
                    </a:lnTo>
                    <a:lnTo>
                      <a:pt x="160" y="78"/>
                    </a:lnTo>
                    <a:lnTo>
                      <a:pt x="161" y="81"/>
                    </a:lnTo>
                    <a:lnTo>
                      <a:pt x="162" y="84"/>
                    </a:lnTo>
                    <a:lnTo>
                      <a:pt x="163" y="88"/>
                    </a:lnTo>
                    <a:lnTo>
                      <a:pt x="163" y="92"/>
                    </a:lnTo>
                    <a:lnTo>
                      <a:pt x="162" y="95"/>
                    </a:lnTo>
                    <a:lnTo>
                      <a:pt x="161" y="99"/>
                    </a:lnTo>
                    <a:lnTo>
                      <a:pt x="160" y="102"/>
                    </a:lnTo>
                    <a:lnTo>
                      <a:pt x="159" y="106"/>
                    </a:lnTo>
                    <a:lnTo>
                      <a:pt x="158" y="108"/>
                    </a:lnTo>
                    <a:lnTo>
                      <a:pt x="157" y="112"/>
                    </a:lnTo>
                    <a:lnTo>
                      <a:pt x="156" y="115"/>
                    </a:lnTo>
                    <a:lnTo>
                      <a:pt x="155" y="119"/>
                    </a:lnTo>
                    <a:lnTo>
                      <a:pt x="154" y="127"/>
                    </a:lnTo>
                    <a:lnTo>
                      <a:pt x="151" y="135"/>
                    </a:lnTo>
                    <a:lnTo>
                      <a:pt x="149" y="143"/>
                    </a:lnTo>
                    <a:lnTo>
                      <a:pt x="146" y="151"/>
                    </a:lnTo>
                    <a:lnTo>
                      <a:pt x="144" y="159"/>
                    </a:lnTo>
                    <a:lnTo>
                      <a:pt x="142" y="168"/>
                    </a:lnTo>
                    <a:lnTo>
                      <a:pt x="142" y="176"/>
                    </a:lnTo>
                    <a:lnTo>
                      <a:pt x="143" y="185"/>
                    </a:lnTo>
                    <a:lnTo>
                      <a:pt x="136" y="182"/>
                    </a:lnTo>
                    <a:lnTo>
                      <a:pt x="128" y="180"/>
                    </a:lnTo>
                    <a:lnTo>
                      <a:pt x="122" y="177"/>
                    </a:lnTo>
                    <a:lnTo>
                      <a:pt x="114" y="175"/>
                    </a:lnTo>
                    <a:lnTo>
                      <a:pt x="107" y="171"/>
                    </a:lnTo>
                    <a:lnTo>
                      <a:pt x="100" y="169"/>
                    </a:lnTo>
                    <a:lnTo>
                      <a:pt x="95" y="164"/>
                    </a:lnTo>
                    <a:lnTo>
                      <a:pt x="90" y="159"/>
                    </a:lnTo>
                    <a:lnTo>
                      <a:pt x="88" y="153"/>
                    </a:lnTo>
                    <a:lnTo>
                      <a:pt x="86" y="149"/>
                    </a:lnTo>
                    <a:lnTo>
                      <a:pt x="84" y="144"/>
                    </a:lnTo>
                    <a:lnTo>
                      <a:pt x="81" y="139"/>
                    </a:lnTo>
                    <a:lnTo>
                      <a:pt x="79" y="136"/>
                    </a:lnTo>
                    <a:lnTo>
                      <a:pt x="76" y="131"/>
                    </a:lnTo>
                    <a:lnTo>
                      <a:pt x="73" y="128"/>
                    </a:lnTo>
                    <a:lnTo>
                      <a:pt x="69" y="125"/>
                    </a:lnTo>
                    <a:lnTo>
                      <a:pt x="55" y="113"/>
                    </a:lnTo>
                    <a:lnTo>
                      <a:pt x="62" y="97"/>
                    </a:lnTo>
                    <a:lnTo>
                      <a:pt x="62" y="94"/>
                    </a:lnTo>
                    <a:lnTo>
                      <a:pt x="62" y="91"/>
                    </a:lnTo>
                    <a:lnTo>
                      <a:pt x="61" y="87"/>
                    </a:lnTo>
                    <a:lnTo>
                      <a:pt x="60" y="84"/>
                    </a:lnTo>
                    <a:lnTo>
                      <a:pt x="59" y="81"/>
                    </a:lnTo>
                    <a:lnTo>
                      <a:pt x="57" y="78"/>
                    </a:lnTo>
                    <a:lnTo>
                      <a:pt x="53" y="76"/>
                    </a:lnTo>
                    <a:lnTo>
                      <a:pt x="49" y="74"/>
                    </a:lnTo>
                    <a:lnTo>
                      <a:pt x="41" y="69"/>
                    </a:lnTo>
                    <a:lnTo>
                      <a:pt x="37" y="66"/>
                    </a:lnTo>
                    <a:lnTo>
                      <a:pt x="33" y="64"/>
                    </a:lnTo>
                    <a:lnTo>
                      <a:pt x="30" y="62"/>
                    </a:lnTo>
                    <a:lnTo>
                      <a:pt x="26" y="60"/>
                    </a:lnTo>
                    <a:lnTo>
                      <a:pt x="20" y="58"/>
                    </a:lnTo>
                    <a:lnTo>
                      <a:pt x="12" y="56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7"/>
                    </a:lnTo>
                    <a:lnTo>
                      <a:pt x="6" y="46"/>
                    </a:lnTo>
                    <a:lnTo>
                      <a:pt x="12" y="44"/>
                    </a:lnTo>
                    <a:lnTo>
                      <a:pt x="16" y="42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30" y="46"/>
                    </a:lnTo>
                    <a:lnTo>
                      <a:pt x="36" y="47"/>
                    </a:lnTo>
                    <a:lnTo>
                      <a:pt x="42" y="46"/>
                    </a:lnTo>
                    <a:lnTo>
                      <a:pt x="51" y="43"/>
                    </a:lnTo>
                    <a:lnTo>
                      <a:pt x="54" y="37"/>
                    </a:lnTo>
                    <a:lnTo>
                      <a:pt x="63" y="34"/>
                    </a:lnTo>
                    <a:lnTo>
                      <a:pt x="71" y="32"/>
                    </a:lnTo>
                    <a:lnTo>
                      <a:pt x="79" y="29"/>
                    </a:lnTo>
                    <a:lnTo>
                      <a:pt x="86" y="26"/>
                    </a:lnTo>
                    <a:lnTo>
                      <a:pt x="93" y="22"/>
                    </a:lnTo>
                    <a:lnTo>
                      <a:pt x="98" y="18"/>
                    </a:lnTo>
                    <a:lnTo>
                      <a:pt x="104" y="13"/>
                    </a:lnTo>
                    <a:lnTo>
                      <a:pt x="110" y="6"/>
                    </a:lnTo>
                    <a:lnTo>
                      <a:pt x="111" y="5"/>
                    </a:lnTo>
                    <a:lnTo>
                      <a:pt x="113" y="3"/>
                    </a:lnTo>
                    <a:lnTo>
                      <a:pt x="115" y="1"/>
                    </a:lnTo>
                    <a:lnTo>
                      <a:pt x="116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367">
                <a:extLst>
                  <a:ext uri="{FF2B5EF4-FFF2-40B4-BE49-F238E27FC236}">
                    <a16:creationId xmlns:a16="http://schemas.microsoft.com/office/drawing/2014/main" id="{A592173A-A6D2-964E-AE08-D2C3DE88B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829" y="4005213"/>
                <a:ext cx="430178" cy="306276"/>
              </a:xfrm>
              <a:custGeom>
                <a:avLst/>
                <a:gdLst>
                  <a:gd name="T0" fmla="*/ 2147483647 w 310"/>
                  <a:gd name="T1" fmla="*/ 2147483647 h 220"/>
                  <a:gd name="T2" fmla="*/ 2147483647 w 310"/>
                  <a:gd name="T3" fmla="*/ 2147483647 h 220"/>
                  <a:gd name="T4" fmla="*/ 2147483647 w 310"/>
                  <a:gd name="T5" fmla="*/ 2147483647 h 220"/>
                  <a:gd name="T6" fmla="*/ 2147483647 w 310"/>
                  <a:gd name="T7" fmla="*/ 2147483647 h 220"/>
                  <a:gd name="T8" fmla="*/ 2147483647 w 310"/>
                  <a:gd name="T9" fmla="*/ 2147483647 h 220"/>
                  <a:gd name="T10" fmla="*/ 2147483647 w 310"/>
                  <a:gd name="T11" fmla="*/ 2147483647 h 220"/>
                  <a:gd name="T12" fmla="*/ 2147483647 w 310"/>
                  <a:gd name="T13" fmla="*/ 2147483647 h 220"/>
                  <a:gd name="T14" fmla="*/ 2147483647 w 310"/>
                  <a:gd name="T15" fmla="*/ 2147483647 h 220"/>
                  <a:gd name="T16" fmla="*/ 2147483647 w 310"/>
                  <a:gd name="T17" fmla="*/ 2147483647 h 220"/>
                  <a:gd name="T18" fmla="*/ 2147483647 w 310"/>
                  <a:gd name="T19" fmla="*/ 2147483647 h 220"/>
                  <a:gd name="T20" fmla="*/ 2147483647 w 310"/>
                  <a:gd name="T21" fmla="*/ 2147483647 h 220"/>
                  <a:gd name="T22" fmla="*/ 2147483647 w 310"/>
                  <a:gd name="T23" fmla="*/ 2147483647 h 220"/>
                  <a:gd name="T24" fmla="*/ 2147483647 w 310"/>
                  <a:gd name="T25" fmla="*/ 2147483647 h 220"/>
                  <a:gd name="T26" fmla="*/ 2147483647 w 310"/>
                  <a:gd name="T27" fmla="*/ 2147483647 h 220"/>
                  <a:gd name="T28" fmla="*/ 2147483647 w 310"/>
                  <a:gd name="T29" fmla="*/ 2147483647 h 220"/>
                  <a:gd name="T30" fmla="*/ 2147483647 w 310"/>
                  <a:gd name="T31" fmla="*/ 2147483647 h 220"/>
                  <a:gd name="T32" fmla="*/ 2147483647 w 310"/>
                  <a:gd name="T33" fmla="*/ 2147483647 h 220"/>
                  <a:gd name="T34" fmla="*/ 2147483647 w 310"/>
                  <a:gd name="T35" fmla="*/ 2147483647 h 220"/>
                  <a:gd name="T36" fmla="*/ 2147483647 w 310"/>
                  <a:gd name="T37" fmla="*/ 2147483647 h 220"/>
                  <a:gd name="T38" fmla="*/ 2147483647 w 310"/>
                  <a:gd name="T39" fmla="*/ 2147483647 h 220"/>
                  <a:gd name="T40" fmla="*/ 2147483647 w 310"/>
                  <a:gd name="T41" fmla="*/ 2147483647 h 220"/>
                  <a:gd name="T42" fmla="*/ 2147483647 w 310"/>
                  <a:gd name="T43" fmla="*/ 2147483647 h 220"/>
                  <a:gd name="T44" fmla="*/ 2147483647 w 310"/>
                  <a:gd name="T45" fmla="*/ 2147483647 h 220"/>
                  <a:gd name="T46" fmla="*/ 2147483647 w 310"/>
                  <a:gd name="T47" fmla="*/ 2147483647 h 220"/>
                  <a:gd name="T48" fmla="*/ 2147483647 w 310"/>
                  <a:gd name="T49" fmla="*/ 2147483647 h 220"/>
                  <a:gd name="T50" fmla="*/ 2147483647 w 310"/>
                  <a:gd name="T51" fmla="*/ 2147483647 h 220"/>
                  <a:gd name="T52" fmla="*/ 2147483647 w 310"/>
                  <a:gd name="T53" fmla="*/ 2147483647 h 220"/>
                  <a:gd name="T54" fmla="*/ 2147483647 w 310"/>
                  <a:gd name="T55" fmla="*/ 2147483647 h 220"/>
                  <a:gd name="T56" fmla="*/ 2147483647 w 310"/>
                  <a:gd name="T57" fmla="*/ 2147483647 h 220"/>
                  <a:gd name="T58" fmla="*/ 2147483647 w 310"/>
                  <a:gd name="T59" fmla="*/ 2147483647 h 220"/>
                  <a:gd name="T60" fmla="*/ 2147483647 w 310"/>
                  <a:gd name="T61" fmla="*/ 2147483647 h 220"/>
                  <a:gd name="T62" fmla="*/ 2147483647 w 310"/>
                  <a:gd name="T63" fmla="*/ 2147483647 h 220"/>
                  <a:gd name="T64" fmla="*/ 2147483647 w 310"/>
                  <a:gd name="T65" fmla="*/ 2147483647 h 220"/>
                  <a:gd name="T66" fmla="*/ 2147483647 w 310"/>
                  <a:gd name="T67" fmla="*/ 2147483647 h 220"/>
                  <a:gd name="T68" fmla="*/ 2147483647 w 310"/>
                  <a:gd name="T69" fmla="*/ 2147483647 h 220"/>
                  <a:gd name="T70" fmla="*/ 2147483647 w 310"/>
                  <a:gd name="T71" fmla="*/ 2147483647 h 220"/>
                  <a:gd name="T72" fmla="*/ 2147483647 w 310"/>
                  <a:gd name="T73" fmla="*/ 2147483647 h 220"/>
                  <a:gd name="T74" fmla="*/ 2147483647 w 310"/>
                  <a:gd name="T75" fmla="*/ 2147483647 h 220"/>
                  <a:gd name="T76" fmla="*/ 2147483647 w 310"/>
                  <a:gd name="T77" fmla="*/ 2147483647 h 220"/>
                  <a:gd name="T78" fmla="*/ 2147483647 w 310"/>
                  <a:gd name="T79" fmla="*/ 2147483647 h 220"/>
                  <a:gd name="T80" fmla="*/ 2147483647 w 310"/>
                  <a:gd name="T81" fmla="*/ 2147483647 h 220"/>
                  <a:gd name="T82" fmla="*/ 2147483647 w 310"/>
                  <a:gd name="T83" fmla="*/ 2147483647 h 220"/>
                  <a:gd name="T84" fmla="*/ 2147483647 w 310"/>
                  <a:gd name="T85" fmla="*/ 2147483647 h 220"/>
                  <a:gd name="T86" fmla="*/ 2147483647 w 310"/>
                  <a:gd name="T87" fmla="*/ 2147483647 h 220"/>
                  <a:gd name="T88" fmla="*/ 2147483647 w 310"/>
                  <a:gd name="T89" fmla="*/ 2147483647 h 220"/>
                  <a:gd name="T90" fmla="*/ 2147483647 w 310"/>
                  <a:gd name="T91" fmla="*/ 2147483647 h 220"/>
                  <a:gd name="T92" fmla="*/ 2147483647 w 310"/>
                  <a:gd name="T93" fmla="*/ 2147483647 h 220"/>
                  <a:gd name="T94" fmla="*/ 2147483647 w 310"/>
                  <a:gd name="T95" fmla="*/ 2147483647 h 220"/>
                  <a:gd name="T96" fmla="*/ 2147483647 w 310"/>
                  <a:gd name="T97" fmla="*/ 2147483647 h 220"/>
                  <a:gd name="T98" fmla="*/ 2147483647 w 310"/>
                  <a:gd name="T99" fmla="*/ 2147483647 h 220"/>
                  <a:gd name="T100" fmla="*/ 2147483647 w 310"/>
                  <a:gd name="T101" fmla="*/ 2147483647 h 220"/>
                  <a:gd name="T102" fmla="*/ 2147483647 w 310"/>
                  <a:gd name="T103" fmla="*/ 0 h 2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0"/>
                  <a:gd name="T157" fmla="*/ 0 h 220"/>
                  <a:gd name="T158" fmla="*/ 310 w 310"/>
                  <a:gd name="T159" fmla="*/ 220 h 2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0" h="220">
                    <a:moveTo>
                      <a:pt x="54" y="0"/>
                    </a:moveTo>
                    <a:lnTo>
                      <a:pt x="58" y="0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1" y="2"/>
                    </a:lnTo>
                    <a:lnTo>
                      <a:pt x="75" y="4"/>
                    </a:lnTo>
                    <a:lnTo>
                      <a:pt x="78" y="5"/>
                    </a:lnTo>
                    <a:lnTo>
                      <a:pt x="82" y="6"/>
                    </a:lnTo>
                    <a:lnTo>
                      <a:pt x="86" y="8"/>
                    </a:lnTo>
                    <a:lnTo>
                      <a:pt x="94" y="12"/>
                    </a:lnTo>
                    <a:lnTo>
                      <a:pt x="102" y="16"/>
                    </a:lnTo>
                    <a:lnTo>
                      <a:pt x="109" y="19"/>
                    </a:lnTo>
                    <a:lnTo>
                      <a:pt x="116" y="24"/>
                    </a:lnTo>
                    <a:lnTo>
                      <a:pt x="124" y="28"/>
                    </a:lnTo>
                    <a:lnTo>
                      <a:pt x="129" y="34"/>
                    </a:lnTo>
                    <a:lnTo>
                      <a:pt x="136" y="39"/>
                    </a:lnTo>
                    <a:lnTo>
                      <a:pt x="142" y="45"/>
                    </a:lnTo>
                    <a:lnTo>
                      <a:pt x="144" y="50"/>
                    </a:lnTo>
                    <a:lnTo>
                      <a:pt x="147" y="54"/>
                    </a:lnTo>
                    <a:lnTo>
                      <a:pt x="150" y="57"/>
                    </a:lnTo>
                    <a:lnTo>
                      <a:pt x="153" y="61"/>
                    </a:lnTo>
                    <a:lnTo>
                      <a:pt x="157" y="65"/>
                    </a:lnTo>
                    <a:lnTo>
                      <a:pt x="162" y="68"/>
                    </a:lnTo>
                    <a:lnTo>
                      <a:pt x="167" y="70"/>
                    </a:lnTo>
                    <a:lnTo>
                      <a:pt x="172" y="72"/>
                    </a:lnTo>
                    <a:lnTo>
                      <a:pt x="176" y="72"/>
                    </a:lnTo>
                    <a:lnTo>
                      <a:pt x="180" y="71"/>
                    </a:lnTo>
                    <a:lnTo>
                      <a:pt x="184" y="71"/>
                    </a:lnTo>
                    <a:lnTo>
                      <a:pt x="188" y="71"/>
                    </a:lnTo>
                    <a:lnTo>
                      <a:pt x="192" y="71"/>
                    </a:lnTo>
                    <a:lnTo>
                      <a:pt x="196" y="71"/>
                    </a:lnTo>
                    <a:lnTo>
                      <a:pt x="200" y="72"/>
                    </a:lnTo>
                    <a:lnTo>
                      <a:pt x="203" y="74"/>
                    </a:lnTo>
                    <a:lnTo>
                      <a:pt x="206" y="78"/>
                    </a:lnTo>
                    <a:lnTo>
                      <a:pt x="209" y="81"/>
                    </a:lnTo>
                    <a:lnTo>
                      <a:pt x="213" y="84"/>
                    </a:lnTo>
                    <a:lnTo>
                      <a:pt x="217" y="87"/>
                    </a:lnTo>
                    <a:lnTo>
                      <a:pt x="220" y="90"/>
                    </a:lnTo>
                    <a:lnTo>
                      <a:pt x="225" y="91"/>
                    </a:lnTo>
                    <a:lnTo>
                      <a:pt x="229" y="93"/>
                    </a:lnTo>
                    <a:lnTo>
                      <a:pt x="233" y="95"/>
                    </a:lnTo>
                    <a:lnTo>
                      <a:pt x="237" y="94"/>
                    </a:lnTo>
                    <a:lnTo>
                      <a:pt x="241" y="93"/>
                    </a:lnTo>
                    <a:lnTo>
                      <a:pt x="245" y="92"/>
                    </a:lnTo>
                    <a:lnTo>
                      <a:pt x="248" y="91"/>
                    </a:lnTo>
                    <a:lnTo>
                      <a:pt x="251" y="91"/>
                    </a:lnTo>
                    <a:lnTo>
                      <a:pt x="255" y="91"/>
                    </a:lnTo>
                    <a:lnTo>
                      <a:pt x="257" y="92"/>
                    </a:lnTo>
                    <a:lnTo>
                      <a:pt x="260" y="95"/>
                    </a:lnTo>
                    <a:lnTo>
                      <a:pt x="267" y="100"/>
                    </a:lnTo>
                    <a:lnTo>
                      <a:pt x="273" y="105"/>
                    </a:lnTo>
                    <a:lnTo>
                      <a:pt x="279" y="111"/>
                    </a:lnTo>
                    <a:lnTo>
                      <a:pt x="283" y="117"/>
                    </a:lnTo>
                    <a:lnTo>
                      <a:pt x="289" y="123"/>
                    </a:lnTo>
                    <a:lnTo>
                      <a:pt x="295" y="128"/>
                    </a:lnTo>
                    <a:lnTo>
                      <a:pt x="301" y="132"/>
                    </a:lnTo>
                    <a:lnTo>
                      <a:pt x="308" y="136"/>
                    </a:lnTo>
                    <a:lnTo>
                      <a:pt x="309" y="137"/>
                    </a:lnTo>
                    <a:lnTo>
                      <a:pt x="308" y="139"/>
                    </a:lnTo>
                    <a:lnTo>
                      <a:pt x="306" y="140"/>
                    </a:lnTo>
                    <a:lnTo>
                      <a:pt x="306" y="141"/>
                    </a:lnTo>
                    <a:lnTo>
                      <a:pt x="279" y="162"/>
                    </a:lnTo>
                    <a:lnTo>
                      <a:pt x="277" y="164"/>
                    </a:lnTo>
                    <a:lnTo>
                      <a:pt x="275" y="165"/>
                    </a:lnTo>
                    <a:lnTo>
                      <a:pt x="273" y="167"/>
                    </a:lnTo>
                    <a:lnTo>
                      <a:pt x="271" y="170"/>
                    </a:lnTo>
                    <a:lnTo>
                      <a:pt x="270" y="173"/>
                    </a:lnTo>
                    <a:lnTo>
                      <a:pt x="268" y="175"/>
                    </a:lnTo>
                    <a:lnTo>
                      <a:pt x="266" y="178"/>
                    </a:lnTo>
                    <a:lnTo>
                      <a:pt x="264" y="180"/>
                    </a:lnTo>
                    <a:lnTo>
                      <a:pt x="262" y="185"/>
                    </a:lnTo>
                    <a:lnTo>
                      <a:pt x="260" y="190"/>
                    </a:lnTo>
                    <a:lnTo>
                      <a:pt x="258" y="195"/>
                    </a:lnTo>
                    <a:lnTo>
                      <a:pt x="256" y="199"/>
                    </a:lnTo>
                    <a:lnTo>
                      <a:pt x="253" y="203"/>
                    </a:lnTo>
                    <a:lnTo>
                      <a:pt x="250" y="206"/>
                    </a:lnTo>
                    <a:lnTo>
                      <a:pt x="247" y="210"/>
                    </a:lnTo>
                    <a:lnTo>
                      <a:pt x="242" y="212"/>
                    </a:lnTo>
                    <a:lnTo>
                      <a:pt x="235" y="212"/>
                    </a:lnTo>
                    <a:lnTo>
                      <a:pt x="229" y="211"/>
                    </a:lnTo>
                    <a:lnTo>
                      <a:pt x="223" y="209"/>
                    </a:lnTo>
                    <a:lnTo>
                      <a:pt x="217" y="206"/>
                    </a:lnTo>
                    <a:lnTo>
                      <a:pt x="211" y="203"/>
                    </a:lnTo>
                    <a:lnTo>
                      <a:pt x="206" y="200"/>
                    </a:lnTo>
                    <a:lnTo>
                      <a:pt x="201" y="196"/>
                    </a:lnTo>
                    <a:lnTo>
                      <a:pt x="196" y="193"/>
                    </a:lnTo>
                    <a:lnTo>
                      <a:pt x="191" y="189"/>
                    </a:lnTo>
                    <a:lnTo>
                      <a:pt x="186" y="185"/>
                    </a:lnTo>
                    <a:lnTo>
                      <a:pt x="180" y="182"/>
                    </a:lnTo>
                    <a:lnTo>
                      <a:pt x="176" y="179"/>
                    </a:lnTo>
                    <a:lnTo>
                      <a:pt x="171" y="177"/>
                    </a:lnTo>
                    <a:lnTo>
                      <a:pt x="164" y="176"/>
                    </a:lnTo>
                    <a:lnTo>
                      <a:pt x="158" y="175"/>
                    </a:lnTo>
                    <a:lnTo>
                      <a:pt x="151" y="175"/>
                    </a:lnTo>
                    <a:lnTo>
                      <a:pt x="147" y="176"/>
                    </a:lnTo>
                    <a:lnTo>
                      <a:pt x="143" y="177"/>
                    </a:lnTo>
                    <a:lnTo>
                      <a:pt x="141" y="179"/>
                    </a:lnTo>
                    <a:lnTo>
                      <a:pt x="138" y="181"/>
                    </a:lnTo>
                    <a:lnTo>
                      <a:pt x="135" y="183"/>
                    </a:lnTo>
                    <a:lnTo>
                      <a:pt x="133" y="186"/>
                    </a:lnTo>
                    <a:lnTo>
                      <a:pt x="132" y="189"/>
                    </a:lnTo>
                    <a:lnTo>
                      <a:pt x="130" y="192"/>
                    </a:lnTo>
                    <a:lnTo>
                      <a:pt x="129" y="195"/>
                    </a:lnTo>
                    <a:lnTo>
                      <a:pt x="129" y="198"/>
                    </a:lnTo>
                    <a:lnTo>
                      <a:pt x="128" y="201"/>
                    </a:lnTo>
                    <a:lnTo>
                      <a:pt x="126" y="203"/>
                    </a:lnTo>
                    <a:lnTo>
                      <a:pt x="125" y="205"/>
                    </a:lnTo>
                    <a:lnTo>
                      <a:pt x="124" y="208"/>
                    </a:lnTo>
                    <a:lnTo>
                      <a:pt x="123" y="210"/>
                    </a:lnTo>
                    <a:lnTo>
                      <a:pt x="122" y="213"/>
                    </a:lnTo>
                    <a:lnTo>
                      <a:pt x="119" y="215"/>
                    </a:lnTo>
                    <a:lnTo>
                      <a:pt x="115" y="216"/>
                    </a:lnTo>
                    <a:lnTo>
                      <a:pt x="111" y="218"/>
                    </a:lnTo>
                    <a:lnTo>
                      <a:pt x="107" y="218"/>
                    </a:lnTo>
                    <a:lnTo>
                      <a:pt x="103" y="219"/>
                    </a:lnTo>
                    <a:lnTo>
                      <a:pt x="99" y="218"/>
                    </a:lnTo>
                    <a:lnTo>
                      <a:pt x="95" y="217"/>
                    </a:lnTo>
                    <a:lnTo>
                      <a:pt x="92" y="216"/>
                    </a:lnTo>
                    <a:lnTo>
                      <a:pt x="91" y="215"/>
                    </a:lnTo>
                    <a:lnTo>
                      <a:pt x="90" y="214"/>
                    </a:lnTo>
                    <a:lnTo>
                      <a:pt x="89" y="214"/>
                    </a:lnTo>
                    <a:lnTo>
                      <a:pt x="87" y="214"/>
                    </a:lnTo>
                    <a:lnTo>
                      <a:pt x="82" y="208"/>
                    </a:lnTo>
                    <a:lnTo>
                      <a:pt x="77" y="203"/>
                    </a:lnTo>
                    <a:lnTo>
                      <a:pt x="71" y="199"/>
                    </a:lnTo>
                    <a:lnTo>
                      <a:pt x="65" y="195"/>
                    </a:lnTo>
                    <a:lnTo>
                      <a:pt x="59" y="190"/>
                    </a:lnTo>
                    <a:lnTo>
                      <a:pt x="53" y="185"/>
                    </a:lnTo>
                    <a:lnTo>
                      <a:pt x="47" y="180"/>
                    </a:lnTo>
                    <a:lnTo>
                      <a:pt x="43" y="174"/>
                    </a:lnTo>
                    <a:lnTo>
                      <a:pt x="37" y="167"/>
                    </a:lnTo>
                    <a:lnTo>
                      <a:pt x="33" y="162"/>
                    </a:lnTo>
                    <a:lnTo>
                      <a:pt x="28" y="155"/>
                    </a:lnTo>
                    <a:lnTo>
                      <a:pt x="26" y="147"/>
                    </a:lnTo>
                    <a:lnTo>
                      <a:pt x="22" y="140"/>
                    </a:lnTo>
                    <a:lnTo>
                      <a:pt x="18" y="132"/>
                    </a:lnTo>
                    <a:lnTo>
                      <a:pt x="14" y="126"/>
                    </a:lnTo>
                    <a:lnTo>
                      <a:pt x="9" y="119"/>
                    </a:lnTo>
                    <a:lnTo>
                      <a:pt x="6" y="113"/>
                    </a:lnTo>
                    <a:lnTo>
                      <a:pt x="3" y="107"/>
                    </a:lnTo>
                    <a:lnTo>
                      <a:pt x="1" y="100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1" y="81"/>
                    </a:lnTo>
                    <a:lnTo>
                      <a:pt x="2" y="74"/>
                    </a:lnTo>
                    <a:lnTo>
                      <a:pt x="4" y="68"/>
                    </a:lnTo>
                    <a:lnTo>
                      <a:pt x="6" y="61"/>
                    </a:lnTo>
                    <a:lnTo>
                      <a:pt x="8" y="54"/>
                    </a:lnTo>
                    <a:lnTo>
                      <a:pt x="10" y="48"/>
                    </a:lnTo>
                    <a:lnTo>
                      <a:pt x="13" y="41"/>
                    </a:lnTo>
                    <a:lnTo>
                      <a:pt x="16" y="34"/>
                    </a:lnTo>
                    <a:lnTo>
                      <a:pt x="18" y="26"/>
                    </a:lnTo>
                    <a:lnTo>
                      <a:pt x="20" y="20"/>
                    </a:lnTo>
                    <a:lnTo>
                      <a:pt x="21" y="14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369">
                <a:extLst>
                  <a:ext uri="{FF2B5EF4-FFF2-40B4-BE49-F238E27FC236}">
                    <a16:creationId xmlns:a16="http://schemas.microsoft.com/office/drawing/2014/main" id="{E43F1905-019F-7542-97AE-3B969775C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591" y="4013568"/>
                <a:ext cx="435747" cy="442708"/>
              </a:xfrm>
              <a:custGeom>
                <a:avLst/>
                <a:gdLst>
                  <a:gd name="T0" fmla="*/ 2147483647 w 313"/>
                  <a:gd name="T1" fmla="*/ 0 h 318"/>
                  <a:gd name="T2" fmla="*/ 2147483647 w 313"/>
                  <a:gd name="T3" fmla="*/ 2147483647 h 318"/>
                  <a:gd name="T4" fmla="*/ 2147483647 w 313"/>
                  <a:gd name="T5" fmla="*/ 2147483647 h 318"/>
                  <a:gd name="T6" fmla="*/ 2147483647 w 313"/>
                  <a:gd name="T7" fmla="*/ 2147483647 h 318"/>
                  <a:gd name="T8" fmla="*/ 2147483647 w 313"/>
                  <a:gd name="T9" fmla="*/ 2147483647 h 318"/>
                  <a:gd name="T10" fmla="*/ 2147483647 w 313"/>
                  <a:gd name="T11" fmla="*/ 2147483647 h 318"/>
                  <a:gd name="T12" fmla="*/ 2147483647 w 313"/>
                  <a:gd name="T13" fmla="*/ 2147483647 h 318"/>
                  <a:gd name="T14" fmla="*/ 2147483647 w 313"/>
                  <a:gd name="T15" fmla="*/ 2147483647 h 318"/>
                  <a:gd name="T16" fmla="*/ 2147483647 w 313"/>
                  <a:gd name="T17" fmla="*/ 2147483647 h 318"/>
                  <a:gd name="T18" fmla="*/ 2147483647 w 313"/>
                  <a:gd name="T19" fmla="*/ 2147483647 h 318"/>
                  <a:gd name="T20" fmla="*/ 2147483647 w 313"/>
                  <a:gd name="T21" fmla="*/ 2147483647 h 318"/>
                  <a:gd name="T22" fmla="*/ 2147483647 w 313"/>
                  <a:gd name="T23" fmla="*/ 2147483647 h 318"/>
                  <a:gd name="T24" fmla="*/ 2147483647 w 313"/>
                  <a:gd name="T25" fmla="*/ 2147483647 h 318"/>
                  <a:gd name="T26" fmla="*/ 2147483647 w 313"/>
                  <a:gd name="T27" fmla="*/ 2147483647 h 318"/>
                  <a:gd name="T28" fmla="*/ 2147483647 w 313"/>
                  <a:gd name="T29" fmla="*/ 2147483647 h 318"/>
                  <a:gd name="T30" fmla="*/ 2147483647 w 313"/>
                  <a:gd name="T31" fmla="*/ 2147483647 h 318"/>
                  <a:gd name="T32" fmla="*/ 2147483647 w 313"/>
                  <a:gd name="T33" fmla="*/ 2147483647 h 318"/>
                  <a:gd name="T34" fmla="*/ 2147483647 w 313"/>
                  <a:gd name="T35" fmla="*/ 2147483647 h 318"/>
                  <a:gd name="T36" fmla="*/ 2147483647 w 313"/>
                  <a:gd name="T37" fmla="*/ 2147483647 h 318"/>
                  <a:gd name="T38" fmla="*/ 2147483647 w 313"/>
                  <a:gd name="T39" fmla="*/ 2147483647 h 318"/>
                  <a:gd name="T40" fmla="*/ 2147483647 w 313"/>
                  <a:gd name="T41" fmla="*/ 2147483647 h 318"/>
                  <a:gd name="T42" fmla="*/ 2147483647 w 313"/>
                  <a:gd name="T43" fmla="*/ 2147483647 h 318"/>
                  <a:gd name="T44" fmla="*/ 2147483647 w 313"/>
                  <a:gd name="T45" fmla="*/ 2147483647 h 318"/>
                  <a:gd name="T46" fmla="*/ 2147483647 w 313"/>
                  <a:gd name="T47" fmla="*/ 2147483647 h 318"/>
                  <a:gd name="T48" fmla="*/ 2147483647 w 313"/>
                  <a:gd name="T49" fmla="*/ 2147483647 h 318"/>
                  <a:gd name="T50" fmla="*/ 2147483647 w 313"/>
                  <a:gd name="T51" fmla="*/ 2147483647 h 318"/>
                  <a:gd name="T52" fmla="*/ 2147483647 w 313"/>
                  <a:gd name="T53" fmla="*/ 2147483647 h 318"/>
                  <a:gd name="T54" fmla="*/ 2147483647 w 313"/>
                  <a:gd name="T55" fmla="*/ 2147483647 h 318"/>
                  <a:gd name="T56" fmla="*/ 2147483647 w 313"/>
                  <a:gd name="T57" fmla="*/ 2147483647 h 318"/>
                  <a:gd name="T58" fmla="*/ 2147483647 w 313"/>
                  <a:gd name="T59" fmla="*/ 2147483647 h 318"/>
                  <a:gd name="T60" fmla="*/ 2147483647 w 313"/>
                  <a:gd name="T61" fmla="*/ 2147483647 h 318"/>
                  <a:gd name="T62" fmla="*/ 2147483647 w 313"/>
                  <a:gd name="T63" fmla="*/ 2147483647 h 318"/>
                  <a:gd name="T64" fmla="*/ 2147483647 w 313"/>
                  <a:gd name="T65" fmla="*/ 2147483647 h 318"/>
                  <a:gd name="T66" fmla="*/ 2147483647 w 313"/>
                  <a:gd name="T67" fmla="*/ 2147483647 h 318"/>
                  <a:gd name="T68" fmla="*/ 2147483647 w 313"/>
                  <a:gd name="T69" fmla="*/ 2147483647 h 318"/>
                  <a:gd name="T70" fmla="*/ 2147483647 w 313"/>
                  <a:gd name="T71" fmla="*/ 2147483647 h 318"/>
                  <a:gd name="T72" fmla="*/ 2147483647 w 313"/>
                  <a:gd name="T73" fmla="*/ 2147483647 h 318"/>
                  <a:gd name="T74" fmla="*/ 2147483647 w 313"/>
                  <a:gd name="T75" fmla="*/ 2147483647 h 318"/>
                  <a:gd name="T76" fmla="*/ 2147483647 w 313"/>
                  <a:gd name="T77" fmla="*/ 2147483647 h 318"/>
                  <a:gd name="T78" fmla="*/ 2147483647 w 313"/>
                  <a:gd name="T79" fmla="*/ 2147483647 h 318"/>
                  <a:gd name="T80" fmla="*/ 2147483647 w 313"/>
                  <a:gd name="T81" fmla="*/ 2147483647 h 318"/>
                  <a:gd name="T82" fmla="*/ 2147483647 w 313"/>
                  <a:gd name="T83" fmla="*/ 2147483647 h 318"/>
                  <a:gd name="T84" fmla="*/ 2147483647 w 313"/>
                  <a:gd name="T85" fmla="*/ 2147483647 h 318"/>
                  <a:gd name="T86" fmla="*/ 2147483647 w 313"/>
                  <a:gd name="T87" fmla="*/ 2147483647 h 318"/>
                  <a:gd name="T88" fmla="*/ 2147483647 w 313"/>
                  <a:gd name="T89" fmla="*/ 2147483647 h 318"/>
                  <a:gd name="T90" fmla="*/ 2147483647 w 313"/>
                  <a:gd name="T91" fmla="*/ 2147483647 h 318"/>
                  <a:gd name="T92" fmla="*/ 2147483647 w 313"/>
                  <a:gd name="T93" fmla="*/ 2147483647 h 318"/>
                  <a:gd name="T94" fmla="*/ 2147483647 w 313"/>
                  <a:gd name="T95" fmla="*/ 2147483647 h 318"/>
                  <a:gd name="T96" fmla="*/ 2147483647 w 313"/>
                  <a:gd name="T97" fmla="*/ 2147483647 h 318"/>
                  <a:gd name="T98" fmla="*/ 2147483647 w 313"/>
                  <a:gd name="T99" fmla="*/ 2147483647 h 318"/>
                  <a:gd name="T100" fmla="*/ 2147483647 w 313"/>
                  <a:gd name="T101" fmla="*/ 2147483647 h 318"/>
                  <a:gd name="T102" fmla="*/ 2147483647 w 313"/>
                  <a:gd name="T103" fmla="*/ 2147483647 h 318"/>
                  <a:gd name="T104" fmla="*/ 2147483647 w 313"/>
                  <a:gd name="T105" fmla="*/ 2147483647 h 318"/>
                  <a:gd name="T106" fmla="*/ 2147483647 w 313"/>
                  <a:gd name="T107" fmla="*/ 2147483647 h 318"/>
                  <a:gd name="T108" fmla="*/ 2147483647 w 313"/>
                  <a:gd name="T109" fmla="*/ 2147483647 h 318"/>
                  <a:gd name="T110" fmla="*/ 2147483647 w 313"/>
                  <a:gd name="T111" fmla="*/ 2147483647 h 318"/>
                  <a:gd name="T112" fmla="*/ 2147483647 w 313"/>
                  <a:gd name="T113" fmla="*/ 2147483647 h 318"/>
                  <a:gd name="T114" fmla="*/ 2147483647 w 313"/>
                  <a:gd name="T115" fmla="*/ 2147483647 h 318"/>
                  <a:gd name="T116" fmla="*/ 2147483647 w 313"/>
                  <a:gd name="T117" fmla="*/ 2147483647 h 3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3"/>
                  <a:gd name="T178" fmla="*/ 0 h 318"/>
                  <a:gd name="T179" fmla="*/ 313 w 313"/>
                  <a:gd name="T180" fmla="*/ 318 h 31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3" h="318">
                    <a:moveTo>
                      <a:pt x="29" y="0"/>
                    </a:move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9" y="7"/>
                    </a:lnTo>
                    <a:lnTo>
                      <a:pt x="45" y="14"/>
                    </a:lnTo>
                    <a:lnTo>
                      <a:pt x="51" y="22"/>
                    </a:lnTo>
                    <a:lnTo>
                      <a:pt x="57" y="28"/>
                    </a:lnTo>
                    <a:lnTo>
                      <a:pt x="63" y="35"/>
                    </a:lnTo>
                    <a:lnTo>
                      <a:pt x="71" y="41"/>
                    </a:lnTo>
                    <a:lnTo>
                      <a:pt x="78" y="47"/>
                    </a:lnTo>
                    <a:lnTo>
                      <a:pt x="87" y="50"/>
                    </a:lnTo>
                    <a:lnTo>
                      <a:pt x="90" y="49"/>
                    </a:lnTo>
                    <a:lnTo>
                      <a:pt x="91" y="48"/>
                    </a:lnTo>
                    <a:lnTo>
                      <a:pt x="93" y="48"/>
                    </a:lnTo>
                    <a:lnTo>
                      <a:pt x="94" y="47"/>
                    </a:lnTo>
                    <a:lnTo>
                      <a:pt x="95" y="47"/>
                    </a:lnTo>
                    <a:lnTo>
                      <a:pt x="95" y="46"/>
                    </a:lnTo>
                    <a:lnTo>
                      <a:pt x="96" y="45"/>
                    </a:lnTo>
                    <a:lnTo>
                      <a:pt x="97" y="45"/>
                    </a:lnTo>
                    <a:lnTo>
                      <a:pt x="113" y="55"/>
                    </a:lnTo>
                    <a:lnTo>
                      <a:pt x="117" y="60"/>
                    </a:lnTo>
                    <a:lnTo>
                      <a:pt x="120" y="65"/>
                    </a:lnTo>
                    <a:lnTo>
                      <a:pt x="125" y="69"/>
                    </a:lnTo>
                    <a:lnTo>
                      <a:pt x="130" y="72"/>
                    </a:lnTo>
                    <a:lnTo>
                      <a:pt x="134" y="76"/>
                    </a:lnTo>
                    <a:lnTo>
                      <a:pt x="139" y="78"/>
                    </a:lnTo>
                    <a:lnTo>
                      <a:pt x="144" y="80"/>
                    </a:lnTo>
                    <a:lnTo>
                      <a:pt x="150" y="83"/>
                    </a:lnTo>
                    <a:lnTo>
                      <a:pt x="155" y="85"/>
                    </a:lnTo>
                    <a:lnTo>
                      <a:pt x="160" y="87"/>
                    </a:lnTo>
                    <a:lnTo>
                      <a:pt x="166" y="90"/>
                    </a:lnTo>
                    <a:lnTo>
                      <a:pt x="171" y="93"/>
                    </a:lnTo>
                    <a:lnTo>
                      <a:pt x="176" y="96"/>
                    </a:lnTo>
                    <a:lnTo>
                      <a:pt x="180" y="100"/>
                    </a:lnTo>
                    <a:lnTo>
                      <a:pt x="184" y="104"/>
                    </a:lnTo>
                    <a:lnTo>
                      <a:pt x="187" y="109"/>
                    </a:lnTo>
                    <a:lnTo>
                      <a:pt x="188" y="112"/>
                    </a:lnTo>
                    <a:lnTo>
                      <a:pt x="188" y="115"/>
                    </a:lnTo>
                    <a:lnTo>
                      <a:pt x="189" y="119"/>
                    </a:lnTo>
                    <a:lnTo>
                      <a:pt x="190" y="123"/>
                    </a:lnTo>
                    <a:lnTo>
                      <a:pt x="191" y="126"/>
                    </a:lnTo>
                    <a:lnTo>
                      <a:pt x="192" y="129"/>
                    </a:lnTo>
                    <a:lnTo>
                      <a:pt x="193" y="132"/>
                    </a:lnTo>
                    <a:lnTo>
                      <a:pt x="193" y="135"/>
                    </a:lnTo>
                    <a:lnTo>
                      <a:pt x="201" y="147"/>
                    </a:lnTo>
                    <a:lnTo>
                      <a:pt x="214" y="157"/>
                    </a:lnTo>
                    <a:lnTo>
                      <a:pt x="241" y="185"/>
                    </a:lnTo>
                    <a:lnTo>
                      <a:pt x="260" y="216"/>
                    </a:lnTo>
                    <a:lnTo>
                      <a:pt x="265" y="218"/>
                    </a:lnTo>
                    <a:lnTo>
                      <a:pt x="272" y="222"/>
                    </a:lnTo>
                    <a:lnTo>
                      <a:pt x="281" y="226"/>
                    </a:lnTo>
                    <a:lnTo>
                      <a:pt x="288" y="231"/>
                    </a:lnTo>
                    <a:lnTo>
                      <a:pt x="296" y="236"/>
                    </a:lnTo>
                    <a:lnTo>
                      <a:pt x="304" y="240"/>
                    </a:lnTo>
                    <a:lnTo>
                      <a:pt x="309" y="246"/>
                    </a:lnTo>
                    <a:lnTo>
                      <a:pt x="312" y="252"/>
                    </a:lnTo>
                    <a:lnTo>
                      <a:pt x="309" y="253"/>
                    </a:lnTo>
                    <a:lnTo>
                      <a:pt x="307" y="253"/>
                    </a:lnTo>
                    <a:lnTo>
                      <a:pt x="305" y="253"/>
                    </a:lnTo>
                    <a:lnTo>
                      <a:pt x="302" y="252"/>
                    </a:lnTo>
                    <a:lnTo>
                      <a:pt x="299" y="252"/>
                    </a:lnTo>
                    <a:lnTo>
                      <a:pt x="296" y="252"/>
                    </a:lnTo>
                    <a:lnTo>
                      <a:pt x="293" y="252"/>
                    </a:lnTo>
                    <a:lnTo>
                      <a:pt x="289" y="253"/>
                    </a:lnTo>
                    <a:lnTo>
                      <a:pt x="286" y="254"/>
                    </a:lnTo>
                    <a:lnTo>
                      <a:pt x="284" y="255"/>
                    </a:lnTo>
                    <a:lnTo>
                      <a:pt x="281" y="256"/>
                    </a:lnTo>
                    <a:lnTo>
                      <a:pt x="277" y="257"/>
                    </a:lnTo>
                    <a:lnTo>
                      <a:pt x="274" y="259"/>
                    </a:lnTo>
                    <a:lnTo>
                      <a:pt x="271" y="260"/>
                    </a:lnTo>
                    <a:lnTo>
                      <a:pt x="268" y="261"/>
                    </a:lnTo>
                    <a:lnTo>
                      <a:pt x="265" y="262"/>
                    </a:lnTo>
                    <a:lnTo>
                      <a:pt x="256" y="263"/>
                    </a:lnTo>
                    <a:lnTo>
                      <a:pt x="247" y="264"/>
                    </a:lnTo>
                    <a:lnTo>
                      <a:pt x="238" y="265"/>
                    </a:lnTo>
                    <a:lnTo>
                      <a:pt x="230" y="267"/>
                    </a:lnTo>
                    <a:lnTo>
                      <a:pt x="221" y="270"/>
                    </a:lnTo>
                    <a:lnTo>
                      <a:pt x="212" y="274"/>
                    </a:lnTo>
                    <a:lnTo>
                      <a:pt x="204" y="278"/>
                    </a:lnTo>
                    <a:lnTo>
                      <a:pt x="196" y="284"/>
                    </a:lnTo>
                    <a:lnTo>
                      <a:pt x="168" y="303"/>
                    </a:lnTo>
                    <a:lnTo>
                      <a:pt x="163" y="304"/>
                    </a:lnTo>
                    <a:lnTo>
                      <a:pt x="157" y="307"/>
                    </a:lnTo>
                    <a:lnTo>
                      <a:pt x="152" y="310"/>
                    </a:lnTo>
                    <a:lnTo>
                      <a:pt x="147" y="313"/>
                    </a:lnTo>
                    <a:lnTo>
                      <a:pt x="141" y="315"/>
                    </a:lnTo>
                    <a:lnTo>
                      <a:pt x="136" y="317"/>
                    </a:lnTo>
                    <a:lnTo>
                      <a:pt x="130" y="317"/>
                    </a:lnTo>
                    <a:lnTo>
                      <a:pt x="124" y="315"/>
                    </a:lnTo>
                    <a:lnTo>
                      <a:pt x="122" y="310"/>
                    </a:lnTo>
                    <a:lnTo>
                      <a:pt x="120" y="304"/>
                    </a:lnTo>
                    <a:lnTo>
                      <a:pt x="118" y="299"/>
                    </a:lnTo>
                    <a:lnTo>
                      <a:pt x="117" y="294"/>
                    </a:lnTo>
                    <a:lnTo>
                      <a:pt x="115" y="289"/>
                    </a:lnTo>
                    <a:lnTo>
                      <a:pt x="113" y="284"/>
                    </a:lnTo>
                    <a:lnTo>
                      <a:pt x="110" y="278"/>
                    </a:lnTo>
                    <a:lnTo>
                      <a:pt x="108" y="273"/>
                    </a:lnTo>
                    <a:lnTo>
                      <a:pt x="105" y="267"/>
                    </a:lnTo>
                    <a:lnTo>
                      <a:pt x="103" y="261"/>
                    </a:lnTo>
                    <a:lnTo>
                      <a:pt x="101" y="255"/>
                    </a:lnTo>
                    <a:lnTo>
                      <a:pt x="100" y="249"/>
                    </a:lnTo>
                    <a:lnTo>
                      <a:pt x="100" y="243"/>
                    </a:lnTo>
                    <a:lnTo>
                      <a:pt x="99" y="238"/>
                    </a:lnTo>
                    <a:lnTo>
                      <a:pt x="99" y="232"/>
                    </a:lnTo>
                    <a:lnTo>
                      <a:pt x="100" y="226"/>
                    </a:lnTo>
                    <a:lnTo>
                      <a:pt x="100" y="220"/>
                    </a:lnTo>
                    <a:lnTo>
                      <a:pt x="101" y="213"/>
                    </a:lnTo>
                    <a:lnTo>
                      <a:pt x="102" y="207"/>
                    </a:lnTo>
                    <a:lnTo>
                      <a:pt x="102" y="201"/>
                    </a:lnTo>
                    <a:lnTo>
                      <a:pt x="103" y="194"/>
                    </a:lnTo>
                    <a:lnTo>
                      <a:pt x="104" y="188"/>
                    </a:lnTo>
                    <a:lnTo>
                      <a:pt x="104" y="182"/>
                    </a:lnTo>
                    <a:lnTo>
                      <a:pt x="105" y="176"/>
                    </a:lnTo>
                    <a:lnTo>
                      <a:pt x="104" y="173"/>
                    </a:lnTo>
                    <a:lnTo>
                      <a:pt x="104" y="171"/>
                    </a:lnTo>
                    <a:lnTo>
                      <a:pt x="103" y="169"/>
                    </a:lnTo>
                    <a:lnTo>
                      <a:pt x="102" y="167"/>
                    </a:lnTo>
                    <a:lnTo>
                      <a:pt x="101" y="165"/>
                    </a:lnTo>
                    <a:lnTo>
                      <a:pt x="99" y="164"/>
                    </a:lnTo>
                    <a:lnTo>
                      <a:pt x="98" y="163"/>
                    </a:lnTo>
                    <a:lnTo>
                      <a:pt x="95" y="161"/>
                    </a:lnTo>
                    <a:lnTo>
                      <a:pt x="92" y="162"/>
                    </a:lnTo>
                    <a:lnTo>
                      <a:pt x="89" y="164"/>
                    </a:lnTo>
                    <a:lnTo>
                      <a:pt x="85" y="166"/>
                    </a:lnTo>
                    <a:lnTo>
                      <a:pt x="83" y="170"/>
                    </a:lnTo>
                    <a:lnTo>
                      <a:pt x="83" y="171"/>
                    </a:lnTo>
                    <a:lnTo>
                      <a:pt x="83" y="173"/>
                    </a:lnTo>
                    <a:lnTo>
                      <a:pt x="82" y="176"/>
                    </a:lnTo>
                    <a:lnTo>
                      <a:pt x="82" y="179"/>
                    </a:lnTo>
                    <a:lnTo>
                      <a:pt x="80" y="181"/>
                    </a:lnTo>
                    <a:lnTo>
                      <a:pt x="79" y="184"/>
                    </a:lnTo>
                    <a:lnTo>
                      <a:pt x="78" y="185"/>
                    </a:lnTo>
                    <a:lnTo>
                      <a:pt x="75" y="185"/>
                    </a:lnTo>
                    <a:lnTo>
                      <a:pt x="74" y="181"/>
                    </a:lnTo>
                    <a:lnTo>
                      <a:pt x="73" y="178"/>
                    </a:lnTo>
                    <a:lnTo>
                      <a:pt x="72" y="174"/>
                    </a:lnTo>
                    <a:lnTo>
                      <a:pt x="72" y="171"/>
                    </a:lnTo>
                    <a:lnTo>
                      <a:pt x="72" y="167"/>
                    </a:lnTo>
                    <a:lnTo>
                      <a:pt x="72" y="163"/>
                    </a:lnTo>
                    <a:lnTo>
                      <a:pt x="72" y="160"/>
                    </a:lnTo>
                    <a:lnTo>
                      <a:pt x="72" y="156"/>
                    </a:lnTo>
                    <a:lnTo>
                      <a:pt x="73" y="151"/>
                    </a:lnTo>
                    <a:lnTo>
                      <a:pt x="73" y="147"/>
                    </a:lnTo>
                    <a:lnTo>
                      <a:pt x="71" y="144"/>
                    </a:lnTo>
                    <a:lnTo>
                      <a:pt x="68" y="141"/>
                    </a:lnTo>
                    <a:lnTo>
                      <a:pt x="65" y="139"/>
                    </a:lnTo>
                    <a:lnTo>
                      <a:pt x="61" y="137"/>
                    </a:lnTo>
                    <a:lnTo>
                      <a:pt x="57" y="135"/>
                    </a:lnTo>
                    <a:lnTo>
                      <a:pt x="54" y="133"/>
                    </a:lnTo>
                    <a:lnTo>
                      <a:pt x="52" y="129"/>
                    </a:lnTo>
                    <a:lnTo>
                      <a:pt x="51" y="123"/>
                    </a:lnTo>
                    <a:lnTo>
                      <a:pt x="51" y="116"/>
                    </a:lnTo>
                    <a:lnTo>
                      <a:pt x="52" y="109"/>
                    </a:lnTo>
                    <a:lnTo>
                      <a:pt x="53" y="101"/>
                    </a:lnTo>
                    <a:lnTo>
                      <a:pt x="55" y="94"/>
                    </a:lnTo>
                    <a:lnTo>
                      <a:pt x="57" y="88"/>
                    </a:lnTo>
                    <a:lnTo>
                      <a:pt x="58" y="83"/>
                    </a:lnTo>
                    <a:lnTo>
                      <a:pt x="58" y="80"/>
                    </a:lnTo>
                    <a:lnTo>
                      <a:pt x="57" y="78"/>
                    </a:lnTo>
                    <a:lnTo>
                      <a:pt x="56" y="75"/>
                    </a:lnTo>
                    <a:lnTo>
                      <a:pt x="54" y="73"/>
                    </a:lnTo>
                    <a:lnTo>
                      <a:pt x="52" y="71"/>
                    </a:lnTo>
                    <a:lnTo>
                      <a:pt x="50" y="69"/>
                    </a:lnTo>
                    <a:lnTo>
                      <a:pt x="47" y="68"/>
                    </a:lnTo>
                    <a:lnTo>
                      <a:pt x="44" y="67"/>
                    </a:lnTo>
                    <a:lnTo>
                      <a:pt x="40" y="66"/>
                    </a:lnTo>
                    <a:lnTo>
                      <a:pt x="35" y="66"/>
                    </a:lnTo>
                    <a:lnTo>
                      <a:pt x="31" y="67"/>
                    </a:lnTo>
                    <a:lnTo>
                      <a:pt x="27" y="68"/>
                    </a:lnTo>
                    <a:lnTo>
                      <a:pt x="24" y="70"/>
                    </a:lnTo>
                    <a:lnTo>
                      <a:pt x="20" y="71"/>
                    </a:lnTo>
                    <a:lnTo>
                      <a:pt x="15" y="71"/>
                    </a:lnTo>
                    <a:lnTo>
                      <a:pt x="12" y="70"/>
                    </a:lnTo>
                    <a:lnTo>
                      <a:pt x="0" y="38"/>
                    </a:lnTo>
                    <a:lnTo>
                      <a:pt x="10" y="14"/>
                    </a:lnTo>
                    <a:lnTo>
                      <a:pt x="15" y="6"/>
                    </a:lnTo>
                    <a:lnTo>
                      <a:pt x="29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373">
                <a:extLst>
                  <a:ext uri="{FF2B5EF4-FFF2-40B4-BE49-F238E27FC236}">
                    <a16:creationId xmlns:a16="http://schemas.microsoft.com/office/drawing/2014/main" id="{B682AB55-29A2-1D46-9944-54DAA54E2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731" y="3630724"/>
                <a:ext cx="437139" cy="246412"/>
              </a:xfrm>
              <a:custGeom>
                <a:avLst/>
                <a:gdLst>
                  <a:gd name="T0" fmla="*/ 2147483647 w 314"/>
                  <a:gd name="T1" fmla="*/ 2147483647 h 177"/>
                  <a:gd name="T2" fmla="*/ 2147483647 w 314"/>
                  <a:gd name="T3" fmla="*/ 2147483647 h 177"/>
                  <a:gd name="T4" fmla="*/ 2147483647 w 314"/>
                  <a:gd name="T5" fmla="*/ 2147483647 h 177"/>
                  <a:gd name="T6" fmla="*/ 2147483647 w 314"/>
                  <a:gd name="T7" fmla="*/ 2147483647 h 177"/>
                  <a:gd name="T8" fmla="*/ 2147483647 w 314"/>
                  <a:gd name="T9" fmla="*/ 2147483647 h 177"/>
                  <a:gd name="T10" fmla="*/ 2147483647 w 314"/>
                  <a:gd name="T11" fmla="*/ 2147483647 h 177"/>
                  <a:gd name="T12" fmla="*/ 2147483647 w 314"/>
                  <a:gd name="T13" fmla="*/ 2147483647 h 177"/>
                  <a:gd name="T14" fmla="*/ 2147483647 w 314"/>
                  <a:gd name="T15" fmla="*/ 2147483647 h 177"/>
                  <a:gd name="T16" fmla="*/ 2147483647 w 314"/>
                  <a:gd name="T17" fmla="*/ 2147483647 h 177"/>
                  <a:gd name="T18" fmla="*/ 2147483647 w 314"/>
                  <a:gd name="T19" fmla="*/ 2147483647 h 177"/>
                  <a:gd name="T20" fmla="*/ 2147483647 w 314"/>
                  <a:gd name="T21" fmla="*/ 2147483647 h 177"/>
                  <a:gd name="T22" fmla="*/ 2147483647 w 314"/>
                  <a:gd name="T23" fmla="*/ 2147483647 h 177"/>
                  <a:gd name="T24" fmla="*/ 2147483647 w 314"/>
                  <a:gd name="T25" fmla="*/ 2147483647 h 177"/>
                  <a:gd name="T26" fmla="*/ 2147483647 w 314"/>
                  <a:gd name="T27" fmla="*/ 2147483647 h 177"/>
                  <a:gd name="T28" fmla="*/ 2147483647 w 314"/>
                  <a:gd name="T29" fmla="*/ 2147483647 h 177"/>
                  <a:gd name="T30" fmla="*/ 2147483647 w 314"/>
                  <a:gd name="T31" fmla="*/ 2147483647 h 177"/>
                  <a:gd name="T32" fmla="*/ 2147483647 w 314"/>
                  <a:gd name="T33" fmla="*/ 2147483647 h 177"/>
                  <a:gd name="T34" fmla="*/ 2147483647 w 314"/>
                  <a:gd name="T35" fmla="*/ 2147483647 h 177"/>
                  <a:gd name="T36" fmla="*/ 2147483647 w 314"/>
                  <a:gd name="T37" fmla="*/ 2147483647 h 177"/>
                  <a:gd name="T38" fmla="*/ 2147483647 w 314"/>
                  <a:gd name="T39" fmla="*/ 2147483647 h 177"/>
                  <a:gd name="T40" fmla="*/ 2147483647 w 314"/>
                  <a:gd name="T41" fmla="*/ 2147483647 h 177"/>
                  <a:gd name="T42" fmla="*/ 2147483647 w 314"/>
                  <a:gd name="T43" fmla="*/ 2147483647 h 177"/>
                  <a:gd name="T44" fmla="*/ 2147483647 w 314"/>
                  <a:gd name="T45" fmla="*/ 2147483647 h 177"/>
                  <a:gd name="T46" fmla="*/ 2147483647 w 314"/>
                  <a:gd name="T47" fmla="*/ 2147483647 h 177"/>
                  <a:gd name="T48" fmla="*/ 2147483647 w 314"/>
                  <a:gd name="T49" fmla="*/ 2147483647 h 177"/>
                  <a:gd name="T50" fmla="*/ 2147483647 w 314"/>
                  <a:gd name="T51" fmla="*/ 2147483647 h 177"/>
                  <a:gd name="T52" fmla="*/ 2147483647 w 314"/>
                  <a:gd name="T53" fmla="*/ 2147483647 h 177"/>
                  <a:gd name="T54" fmla="*/ 2147483647 w 314"/>
                  <a:gd name="T55" fmla="*/ 2147483647 h 177"/>
                  <a:gd name="T56" fmla="*/ 2147483647 w 314"/>
                  <a:gd name="T57" fmla="*/ 2147483647 h 177"/>
                  <a:gd name="T58" fmla="*/ 2147483647 w 314"/>
                  <a:gd name="T59" fmla="*/ 2147483647 h 177"/>
                  <a:gd name="T60" fmla="*/ 2147483647 w 314"/>
                  <a:gd name="T61" fmla="*/ 2147483647 h 177"/>
                  <a:gd name="T62" fmla="*/ 2147483647 w 314"/>
                  <a:gd name="T63" fmla="*/ 2147483647 h 177"/>
                  <a:gd name="T64" fmla="*/ 2147483647 w 314"/>
                  <a:gd name="T65" fmla="*/ 2147483647 h 177"/>
                  <a:gd name="T66" fmla="*/ 2147483647 w 314"/>
                  <a:gd name="T67" fmla="*/ 2147483647 h 177"/>
                  <a:gd name="T68" fmla="*/ 2147483647 w 314"/>
                  <a:gd name="T69" fmla="*/ 2147483647 h 177"/>
                  <a:gd name="T70" fmla="*/ 2147483647 w 314"/>
                  <a:gd name="T71" fmla="*/ 2147483647 h 177"/>
                  <a:gd name="T72" fmla="*/ 2147483647 w 314"/>
                  <a:gd name="T73" fmla="*/ 2147483647 h 177"/>
                  <a:gd name="T74" fmla="*/ 2147483647 w 314"/>
                  <a:gd name="T75" fmla="*/ 2147483647 h 177"/>
                  <a:gd name="T76" fmla="*/ 2147483647 w 314"/>
                  <a:gd name="T77" fmla="*/ 2147483647 h 177"/>
                  <a:gd name="T78" fmla="*/ 2147483647 w 314"/>
                  <a:gd name="T79" fmla="*/ 2147483647 h 177"/>
                  <a:gd name="T80" fmla="*/ 2147483647 w 314"/>
                  <a:gd name="T81" fmla="*/ 2147483647 h 177"/>
                  <a:gd name="T82" fmla="*/ 2147483647 w 314"/>
                  <a:gd name="T83" fmla="*/ 2147483647 h 177"/>
                  <a:gd name="T84" fmla="*/ 2147483647 w 314"/>
                  <a:gd name="T85" fmla="*/ 2147483647 h 177"/>
                  <a:gd name="T86" fmla="*/ 0 w 314"/>
                  <a:gd name="T87" fmla="*/ 2147483647 h 177"/>
                  <a:gd name="T88" fmla="*/ 2147483647 w 314"/>
                  <a:gd name="T89" fmla="*/ 2147483647 h 177"/>
                  <a:gd name="T90" fmla="*/ 2147483647 w 314"/>
                  <a:gd name="T91" fmla="*/ 2147483647 h 177"/>
                  <a:gd name="T92" fmla="*/ 2147483647 w 314"/>
                  <a:gd name="T93" fmla="*/ 2147483647 h 177"/>
                  <a:gd name="T94" fmla="*/ 2147483647 w 314"/>
                  <a:gd name="T95" fmla="*/ 2147483647 h 177"/>
                  <a:gd name="T96" fmla="*/ 2147483647 w 314"/>
                  <a:gd name="T97" fmla="*/ 2147483647 h 177"/>
                  <a:gd name="T98" fmla="*/ 2147483647 w 314"/>
                  <a:gd name="T99" fmla="*/ 2147483647 h 177"/>
                  <a:gd name="T100" fmla="*/ 2147483647 w 314"/>
                  <a:gd name="T101" fmla="*/ 2147483647 h 177"/>
                  <a:gd name="T102" fmla="*/ 2147483647 w 314"/>
                  <a:gd name="T103" fmla="*/ 2147483647 h 177"/>
                  <a:gd name="T104" fmla="*/ 2147483647 w 314"/>
                  <a:gd name="T105" fmla="*/ 2147483647 h 177"/>
                  <a:gd name="T106" fmla="*/ 2147483647 w 314"/>
                  <a:gd name="T107" fmla="*/ 2147483647 h 177"/>
                  <a:gd name="T108" fmla="*/ 2147483647 w 314"/>
                  <a:gd name="T109" fmla="*/ 2147483647 h 177"/>
                  <a:gd name="T110" fmla="*/ 2147483647 w 314"/>
                  <a:gd name="T111" fmla="*/ 2147483647 h 177"/>
                  <a:gd name="T112" fmla="*/ 2147483647 w 314"/>
                  <a:gd name="T113" fmla="*/ 2147483647 h 177"/>
                  <a:gd name="T114" fmla="*/ 2147483647 w 314"/>
                  <a:gd name="T115" fmla="*/ 2147483647 h 177"/>
                  <a:gd name="T116" fmla="*/ 2147483647 w 314"/>
                  <a:gd name="T117" fmla="*/ 2147483647 h 177"/>
                  <a:gd name="T118" fmla="*/ 2147483647 w 314"/>
                  <a:gd name="T119" fmla="*/ 2147483647 h 177"/>
                  <a:gd name="T120" fmla="*/ 2147483647 w 314"/>
                  <a:gd name="T121" fmla="*/ 2147483647 h 17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4"/>
                  <a:gd name="T184" fmla="*/ 0 h 177"/>
                  <a:gd name="T185" fmla="*/ 314 w 314"/>
                  <a:gd name="T186" fmla="*/ 177 h 17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4" h="177">
                    <a:moveTo>
                      <a:pt x="186" y="0"/>
                    </a:moveTo>
                    <a:lnTo>
                      <a:pt x="190" y="1"/>
                    </a:lnTo>
                    <a:lnTo>
                      <a:pt x="195" y="2"/>
                    </a:lnTo>
                    <a:lnTo>
                      <a:pt x="200" y="3"/>
                    </a:lnTo>
                    <a:lnTo>
                      <a:pt x="204" y="4"/>
                    </a:lnTo>
                    <a:lnTo>
                      <a:pt x="209" y="5"/>
                    </a:lnTo>
                    <a:lnTo>
                      <a:pt x="214" y="6"/>
                    </a:lnTo>
                    <a:lnTo>
                      <a:pt x="217" y="9"/>
                    </a:lnTo>
                    <a:lnTo>
                      <a:pt x="221" y="12"/>
                    </a:lnTo>
                    <a:lnTo>
                      <a:pt x="227" y="14"/>
                    </a:lnTo>
                    <a:lnTo>
                      <a:pt x="234" y="16"/>
                    </a:lnTo>
                    <a:lnTo>
                      <a:pt x="239" y="18"/>
                    </a:lnTo>
                    <a:lnTo>
                      <a:pt x="246" y="20"/>
                    </a:lnTo>
                    <a:lnTo>
                      <a:pt x="252" y="23"/>
                    </a:lnTo>
                    <a:lnTo>
                      <a:pt x="259" y="24"/>
                    </a:lnTo>
                    <a:lnTo>
                      <a:pt x="265" y="27"/>
                    </a:lnTo>
                    <a:lnTo>
                      <a:pt x="271" y="30"/>
                    </a:lnTo>
                    <a:lnTo>
                      <a:pt x="276" y="32"/>
                    </a:lnTo>
                    <a:lnTo>
                      <a:pt x="281" y="34"/>
                    </a:lnTo>
                    <a:lnTo>
                      <a:pt x="285" y="37"/>
                    </a:lnTo>
                    <a:lnTo>
                      <a:pt x="289" y="41"/>
                    </a:lnTo>
                    <a:lnTo>
                      <a:pt x="292" y="44"/>
                    </a:lnTo>
                    <a:lnTo>
                      <a:pt x="296" y="47"/>
                    </a:lnTo>
                    <a:lnTo>
                      <a:pt x="299" y="50"/>
                    </a:lnTo>
                    <a:lnTo>
                      <a:pt x="303" y="53"/>
                    </a:lnTo>
                    <a:lnTo>
                      <a:pt x="303" y="54"/>
                    </a:lnTo>
                    <a:lnTo>
                      <a:pt x="304" y="55"/>
                    </a:lnTo>
                    <a:lnTo>
                      <a:pt x="305" y="56"/>
                    </a:lnTo>
                    <a:lnTo>
                      <a:pt x="311" y="60"/>
                    </a:lnTo>
                    <a:lnTo>
                      <a:pt x="312" y="61"/>
                    </a:lnTo>
                    <a:lnTo>
                      <a:pt x="313" y="63"/>
                    </a:lnTo>
                    <a:lnTo>
                      <a:pt x="313" y="64"/>
                    </a:lnTo>
                    <a:lnTo>
                      <a:pt x="313" y="66"/>
                    </a:lnTo>
                    <a:lnTo>
                      <a:pt x="294" y="73"/>
                    </a:lnTo>
                    <a:lnTo>
                      <a:pt x="290" y="78"/>
                    </a:lnTo>
                    <a:lnTo>
                      <a:pt x="286" y="81"/>
                    </a:lnTo>
                    <a:lnTo>
                      <a:pt x="280" y="83"/>
                    </a:lnTo>
                    <a:lnTo>
                      <a:pt x="273" y="84"/>
                    </a:lnTo>
                    <a:lnTo>
                      <a:pt x="266" y="85"/>
                    </a:lnTo>
                    <a:lnTo>
                      <a:pt x="259" y="86"/>
                    </a:lnTo>
                    <a:lnTo>
                      <a:pt x="253" y="88"/>
                    </a:lnTo>
                    <a:lnTo>
                      <a:pt x="248" y="92"/>
                    </a:lnTo>
                    <a:lnTo>
                      <a:pt x="246" y="95"/>
                    </a:lnTo>
                    <a:lnTo>
                      <a:pt x="245" y="97"/>
                    </a:lnTo>
                    <a:lnTo>
                      <a:pt x="243" y="98"/>
                    </a:lnTo>
                    <a:lnTo>
                      <a:pt x="242" y="99"/>
                    </a:lnTo>
                    <a:lnTo>
                      <a:pt x="241" y="100"/>
                    </a:lnTo>
                    <a:lnTo>
                      <a:pt x="240" y="102"/>
                    </a:lnTo>
                    <a:lnTo>
                      <a:pt x="240" y="103"/>
                    </a:lnTo>
                    <a:lnTo>
                      <a:pt x="239" y="105"/>
                    </a:lnTo>
                    <a:lnTo>
                      <a:pt x="239" y="107"/>
                    </a:lnTo>
                    <a:lnTo>
                      <a:pt x="239" y="109"/>
                    </a:lnTo>
                    <a:lnTo>
                      <a:pt x="239" y="111"/>
                    </a:lnTo>
                    <a:lnTo>
                      <a:pt x="239" y="113"/>
                    </a:lnTo>
                    <a:lnTo>
                      <a:pt x="238" y="115"/>
                    </a:lnTo>
                    <a:lnTo>
                      <a:pt x="236" y="117"/>
                    </a:lnTo>
                    <a:lnTo>
                      <a:pt x="235" y="119"/>
                    </a:lnTo>
                    <a:lnTo>
                      <a:pt x="234" y="121"/>
                    </a:lnTo>
                    <a:lnTo>
                      <a:pt x="232" y="124"/>
                    </a:lnTo>
                    <a:lnTo>
                      <a:pt x="229" y="126"/>
                    </a:lnTo>
                    <a:lnTo>
                      <a:pt x="226" y="129"/>
                    </a:lnTo>
                    <a:lnTo>
                      <a:pt x="222" y="130"/>
                    </a:lnTo>
                    <a:lnTo>
                      <a:pt x="219" y="131"/>
                    </a:lnTo>
                    <a:lnTo>
                      <a:pt x="215" y="132"/>
                    </a:lnTo>
                    <a:lnTo>
                      <a:pt x="211" y="132"/>
                    </a:lnTo>
                    <a:lnTo>
                      <a:pt x="207" y="133"/>
                    </a:lnTo>
                    <a:lnTo>
                      <a:pt x="204" y="132"/>
                    </a:lnTo>
                    <a:lnTo>
                      <a:pt x="202" y="132"/>
                    </a:lnTo>
                    <a:lnTo>
                      <a:pt x="200" y="131"/>
                    </a:lnTo>
                    <a:lnTo>
                      <a:pt x="198" y="130"/>
                    </a:lnTo>
                    <a:lnTo>
                      <a:pt x="196" y="129"/>
                    </a:lnTo>
                    <a:lnTo>
                      <a:pt x="194" y="128"/>
                    </a:lnTo>
                    <a:lnTo>
                      <a:pt x="193" y="128"/>
                    </a:lnTo>
                    <a:lnTo>
                      <a:pt x="190" y="129"/>
                    </a:lnTo>
                    <a:lnTo>
                      <a:pt x="170" y="110"/>
                    </a:lnTo>
                    <a:lnTo>
                      <a:pt x="166" y="109"/>
                    </a:lnTo>
                    <a:lnTo>
                      <a:pt x="164" y="108"/>
                    </a:lnTo>
                    <a:lnTo>
                      <a:pt x="161" y="109"/>
                    </a:lnTo>
                    <a:lnTo>
                      <a:pt x="158" y="109"/>
                    </a:lnTo>
                    <a:lnTo>
                      <a:pt x="155" y="111"/>
                    </a:lnTo>
                    <a:lnTo>
                      <a:pt x="152" y="112"/>
                    </a:lnTo>
                    <a:lnTo>
                      <a:pt x="149" y="113"/>
                    </a:lnTo>
                    <a:lnTo>
                      <a:pt x="147" y="114"/>
                    </a:lnTo>
                    <a:lnTo>
                      <a:pt x="132" y="129"/>
                    </a:lnTo>
                    <a:lnTo>
                      <a:pt x="133" y="151"/>
                    </a:lnTo>
                    <a:lnTo>
                      <a:pt x="132" y="152"/>
                    </a:lnTo>
                    <a:lnTo>
                      <a:pt x="132" y="153"/>
                    </a:lnTo>
                    <a:lnTo>
                      <a:pt x="130" y="154"/>
                    </a:lnTo>
                    <a:lnTo>
                      <a:pt x="106" y="154"/>
                    </a:lnTo>
                    <a:lnTo>
                      <a:pt x="103" y="155"/>
                    </a:lnTo>
                    <a:lnTo>
                      <a:pt x="100" y="157"/>
                    </a:lnTo>
                    <a:lnTo>
                      <a:pt x="98" y="159"/>
                    </a:lnTo>
                    <a:lnTo>
                      <a:pt x="96" y="161"/>
                    </a:lnTo>
                    <a:lnTo>
                      <a:pt x="94" y="162"/>
                    </a:lnTo>
                    <a:lnTo>
                      <a:pt x="91" y="163"/>
                    </a:lnTo>
                    <a:lnTo>
                      <a:pt x="88" y="164"/>
                    </a:lnTo>
                    <a:lnTo>
                      <a:pt x="84" y="164"/>
                    </a:lnTo>
                    <a:lnTo>
                      <a:pt x="81" y="163"/>
                    </a:lnTo>
                    <a:lnTo>
                      <a:pt x="79" y="161"/>
                    </a:lnTo>
                    <a:lnTo>
                      <a:pt x="77" y="160"/>
                    </a:lnTo>
                    <a:lnTo>
                      <a:pt x="74" y="158"/>
                    </a:lnTo>
                    <a:lnTo>
                      <a:pt x="71" y="158"/>
                    </a:lnTo>
                    <a:lnTo>
                      <a:pt x="68" y="160"/>
                    </a:lnTo>
                    <a:lnTo>
                      <a:pt x="65" y="161"/>
                    </a:lnTo>
                    <a:lnTo>
                      <a:pt x="61" y="163"/>
                    </a:lnTo>
                    <a:lnTo>
                      <a:pt x="60" y="163"/>
                    </a:lnTo>
                    <a:lnTo>
                      <a:pt x="59" y="163"/>
                    </a:lnTo>
                    <a:lnTo>
                      <a:pt x="58" y="163"/>
                    </a:lnTo>
                    <a:lnTo>
                      <a:pt x="54" y="168"/>
                    </a:lnTo>
                    <a:lnTo>
                      <a:pt x="51" y="171"/>
                    </a:lnTo>
                    <a:lnTo>
                      <a:pt x="46" y="173"/>
                    </a:lnTo>
                    <a:lnTo>
                      <a:pt x="41" y="175"/>
                    </a:lnTo>
                    <a:lnTo>
                      <a:pt x="35" y="176"/>
                    </a:lnTo>
                    <a:lnTo>
                      <a:pt x="30" y="176"/>
                    </a:lnTo>
                    <a:lnTo>
                      <a:pt x="25" y="176"/>
                    </a:lnTo>
                    <a:lnTo>
                      <a:pt x="19" y="175"/>
                    </a:lnTo>
                    <a:lnTo>
                      <a:pt x="17" y="171"/>
                    </a:lnTo>
                    <a:lnTo>
                      <a:pt x="15" y="167"/>
                    </a:lnTo>
                    <a:lnTo>
                      <a:pt x="14" y="163"/>
                    </a:lnTo>
                    <a:lnTo>
                      <a:pt x="13" y="159"/>
                    </a:lnTo>
                    <a:lnTo>
                      <a:pt x="12" y="154"/>
                    </a:lnTo>
                    <a:lnTo>
                      <a:pt x="11" y="149"/>
                    </a:lnTo>
                    <a:lnTo>
                      <a:pt x="8" y="145"/>
                    </a:lnTo>
                    <a:lnTo>
                      <a:pt x="5" y="142"/>
                    </a:lnTo>
                    <a:lnTo>
                      <a:pt x="5" y="139"/>
                    </a:lnTo>
                    <a:lnTo>
                      <a:pt x="5" y="136"/>
                    </a:lnTo>
                    <a:lnTo>
                      <a:pt x="5" y="134"/>
                    </a:lnTo>
                    <a:lnTo>
                      <a:pt x="5" y="132"/>
                    </a:lnTo>
                    <a:lnTo>
                      <a:pt x="4" y="131"/>
                    </a:lnTo>
                    <a:lnTo>
                      <a:pt x="2" y="130"/>
                    </a:lnTo>
                    <a:lnTo>
                      <a:pt x="0" y="125"/>
                    </a:lnTo>
                    <a:lnTo>
                      <a:pt x="1" y="121"/>
                    </a:lnTo>
                    <a:lnTo>
                      <a:pt x="2" y="117"/>
                    </a:lnTo>
                    <a:lnTo>
                      <a:pt x="2" y="113"/>
                    </a:lnTo>
                    <a:lnTo>
                      <a:pt x="3" y="108"/>
                    </a:lnTo>
                    <a:lnTo>
                      <a:pt x="4" y="104"/>
                    </a:lnTo>
                    <a:lnTo>
                      <a:pt x="6" y="102"/>
                    </a:lnTo>
                    <a:lnTo>
                      <a:pt x="9" y="98"/>
                    </a:lnTo>
                    <a:lnTo>
                      <a:pt x="13" y="96"/>
                    </a:lnTo>
                    <a:lnTo>
                      <a:pt x="18" y="94"/>
                    </a:lnTo>
                    <a:lnTo>
                      <a:pt x="22" y="91"/>
                    </a:lnTo>
                    <a:lnTo>
                      <a:pt x="26" y="88"/>
                    </a:lnTo>
                    <a:lnTo>
                      <a:pt x="30" y="86"/>
                    </a:lnTo>
                    <a:lnTo>
                      <a:pt x="34" y="83"/>
                    </a:lnTo>
                    <a:lnTo>
                      <a:pt x="39" y="80"/>
                    </a:lnTo>
                    <a:lnTo>
                      <a:pt x="43" y="78"/>
                    </a:lnTo>
                    <a:lnTo>
                      <a:pt x="47" y="75"/>
                    </a:lnTo>
                    <a:lnTo>
                      <a:pt x="54" y="70"/>
                    </a:lnTo>
                    <a:lnTo>
                      <a:pt x="60" y="63"/>
                    </a:lnTo>
                    <a:lnTo>
                      <a:pt x="65" y="57"/>
                    </a:lnTo>
                    <a:lnTo>
                      <a:pt x="71" y="51"/>
                    </a:lnTo>
                    <a:lnTo>
                      <a:pt x="77" y="46"/>
                    </a:lnTo>
                    <a:lnTo>
                      <a:pt x="82" y="42"/>
                    </a:lnTo>
                    <a:lnTo>
                      <a:pt x="89" y="38"/>
                    </a:lnTo>
                    <a:lnTo>
                      <a:pt x="96" y="35"/>
                    </a:lnTo>
                    <a:lnTo>
                      <a:pt x="97" y="34"/>
                    </a:lnTo>
                    <a:lnTo>
                      <a:pt x="98" y="33"/>
                    </a:lnTo>
                    <a:lnTo>
                      <a:pt x="99" y="33"/>
                    </a:lnTo>
                    <a:lnTo>
                      <a:pt x="99" y="32"/>
                    </a:lnTo>
                    <a:lnTo>
                      <a:pt x="103" y="30"/>
                    </a:lnTo>
                    <a:lnTo>
                      <a:pt x="106" y="29"/>
                    </a:lnTo>
                    <a:lnTo>
                      <a:pt x="109" y="27"/>
                    </a:lnTo>
                    <a:lnTo>
                      <a:pt x="112" y="25"/>
                    </a:lnTo>
                    <a:lnTo>
                      <a:pt x="116" y="23"/>
                    </a:lnTo>
                    <a:lnTo>
                      <a:pt x="119" y="22"/>
                    </a:lnTo>
                    <a:lnTo>
                      <a:pt x="122" y="20"/>
                    </a:lnTo>
                    <a:lnTo>
                      <a:pt x="126" y="18"/>
                    </a:lnTo>
                    <a:lnTo>
                      <a:pt x="130" y="17"/>
                    </a:lnTo>
                    <a:lnTo>
                      <a:pt x="136" y="16"/>
                    </a:lnTo>
                    <a:lnTo>
                      <a:pt x="140" y="15"/>
                    </a:lnTo>
                    <a:lnTo>
                      <a:pt x="145" y="14"/>
                    </a:lnTo>
                    <a:lnTo>
                      <a:pt x="149" y="13"/>
                    </a:lnTo>
                    <a:lnTo>
                      <a:pt x="154" y="12"/>
                    </a:lnTo>
                    <a:lnTo>
                      <a:pt x="159" y="11"/>
                    </a:lnTo>
                    <a:lnTo>
                      <a:pt x="164" y="10"/>
                    </a:lnTo>
                    <a:lnTo>
                      <a:pt x="166" y="8"/>
                    </a:lnTo>
                    <a:lnTo>
                      <a:pt x="169" y="6"/>
                    </a:lnTo>
                    <a:lnTo>
                      <a:pt x="172" y="5"/>
                    </a:lnTo>
                    <a:lnTo>
                      <a:pt x="175" y="4"/>
                    </a:lnTo>
                    <a:lnTo>
                      <a:pt x="177" y="3"/>
                    </a:lnTo>
                    <a:lnTo>
                      <a:pt x="180" y="2"/>
                    </a:lnTo>
                    <a:lnTo>
                      <a:pt x="183" y="1"/>
                    </a:lnTo>
                    <a:lnTo>
                      <a:pt x="186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374">
                <a:extLst>
                  <a:ext uri="{FF2B5EF4-FFF2-40B4-BE49-F238E27FC236}">
                    <a16:creationId xmlns:a16="http://schemas.microsoft.com/office/drawing/2014/main" id="{5376D8FE-A9B2-AD44-810F-3B1C5C4A0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690" y="3700331"/>
                <a:ext cx="139216" cy="253374"/>
              </a:xfrm>
              <a:custGeom>
                <a:avLst/>
                <a:gdLst>
                  <a:gd name="T0" fmla="*/ 2147483647 w 101"/>
                  <a:gd name="T1" fmla="*/ 2147483647 h 182"/>
                  <a:gd name="T2" fmla="*/ 2147483647 w 101"/>
                  <a:gd name="T3" fmla="*/ 2147483647 h 182"/>
                  <a:gd name="T4" fmla="*/ 2147483647 w 101"/>
                  <a:gd name="T5" fmla="*/ 2147483647 h 182"/>
                  <a:gd name="T6" fmla="*/ 2147483647 w 101"/>
                  <a:gd name="T7" fmla="*/ 2147483647 h 182"/>
                  <a:gd name="T8" fmla="*/ 2147483647 w 101"/>
                  <a:gd name="T9" fmla="*/ 2147483647 h 182"/>
                  <a:gd name="T10" fmla="*/ 2147483647 w 101"/>
                  <a:gd name="T11" fmla="*/ 2147483647 h 182"/>
                  <a:gd name="T12" fmla="*/ 2147483647 w 101"/>
                  <a:gd name="T13" fmla="*/ 2147483647 h 182"/>
                  <a:gd name="T14" fmla="*/ 2147483647 w 101"/>
                  <a:gd name="T15" fmla="*/ 2147483647 h 182"/>
                  <a:gd name="T16" fmla="*/ 2147483647 w 101"/>
                  <a:gd name="T17" fmla="*/ 2147483647 h 182"/>
                  <a:gd name="T18" fmla="*/ 2147483647 w 101"/>
                  <a:gd name="T19" fmla="*/ 2147483647 h 182"/>
                  <a:gd name="T20" fmla="*/ 2147483647 w 101"/>
                  <a:gd name="T21" fmla="*/ 2147483647 h 182"/>
                  <a:gd name="T22" fmla="*/ 2147483647 w 101"/>
                  <a:gd name="T23" fmla="*/ 2147483647 h 182"/>
                  <a:gd name="T24" fmla="*/ 2147483647 w 101"/>
                  <a:gd name="T25" fmla="*/ 2147483647 h 182"/>
                  <a:gd name="T26" fmla="*/ 2147483647 w 101"/>
                  <a:gd name="T27" fmla="*/ 2147483647 h 182"/>
                  <a:gd name="T28" fmla="*/ 2147483647 w 101"/>
                  <a:gd name="T29" fmla="*/ 2147483647 h 182"/>
                  <a:gd name="T30" fmla="*/ 2147483647 w 101"/>
                  <a:gd name="T31" fmla="*/ 2147483647 h 182"/>
                  <a:gd name="T32" fmla="*/ 2147483647 w 101"/>
                  <a:gd name="T33" fmla="*/ 2147483647 h 182"/>
                  <a:gd name="T34" fmla="*/ 2147483647 w 101"/>
                  <a:gd name="T35" fmla="*/ 2147483647 h 182"/>
                  <a:gd name="T36" fmla="*/ 2147483647 w 101"/>
                  <a:gd name="T37" fmla="*/ 2147483647 h 182"/>
                  <a:gd name="T38" fmla="*/ 2147483647 w 101"/>
                  <a:gd name="T39" fmla="*/ 2147483647 h 182"/>
                  <a:gd name="T40" fmla="*/ 2147483647 w 101"/>
                  <a:gd name="T41" fmla="*/ 2147483647 h 182"/>
                  <a:gd name="T42" fmla="*/ 2147483647 w 101"/>
                  <a:gd name="T43" fmla="*/ 2147483647 h 182"/>
                  <a:gd name="T44" fmla="*/ 2147483647 w 101"/>
                  <a:gd name="T45" fmla="*/ 2147483647 h 182"/>
                  <a:gd name="T46" fmla="*/ 2147483647 w 101"/>
                  <a:gd name="T47" fmla="*/ 2147483647 h 182"/>
                  <a:gd name="T48" fmla="*/ 2147483647 w 101"/>
                  <a:gd name="T49" fmla="*/ 2147483647 h 182"/>
                  <a:gd name="T50" fmla="*/ 2147483647 w 101"/>
                  <a:gd name="T51" fmla="*/ 2147483647 h 182"/>
                  <a:gd name="T52" fmla="*/ 2147483647 w 101"/>
                  <a:gd name="T53" fmla="*/ 2147483647 h 182"/>
                  <a:gd name="T54" fmla="*/ 2147483647 w 101"/>
                  <a:gd name="T55" fmla="*/ 2147483647 h 182"/>
                  <a:gd name="T56" fmla="*/ 2147483647 w 101"/>
                  <a:gd name="T57" fmla="*/ 2147483647 h 182"/>
                  <a:gd name="T58" fmla="*/ 2147483647 w 101"/>
                  <a:gd name="T59" fmla="*/ 2147483647 h 182"/>
                  <a:gd name="T60" fmla="*/ 2147483647 w 101"/>
                  <a:gd name="T61" fmla="*/ 2147483647 h 182"/>
                  <a:gd name="T62" fmla="*/ 2147483647 w 101"/>
                  <a:gd name="T63" fmla="*/ 2147483647 h 182"/>
                  <a:gd name="T64" fmla="*/ 2147483647 w 101"/>
                  <a:gd name="T65" fmla="*/ 2147483647 h 182"/>
                  <a:gd name="T66" fmla="*/ 2147483647 w 101"/>
                  <a:gd name="T67" fmla="*/ 2147483647 h 182"/>
                  <a:gd name="T68" fmla="*/ 2147483647 w 101"/>
                  <a:gd name="T69" fmla="*/ 2147483647 h 182"/>
                  <a:gd name="T70" fmla="*/ 2147483647 w 101"/>
                  <a:gd name="T71" fmla="*/ 2147483647 h 182"/>
                  <a:gd name="T72" fmla="*/ 2147483647 w 101"/>
                  <a:gd name="T73" fmla="*/ 2147483647 h 182"/>
                  <a:gd name="T74" fmla="*/ 2147483647 w 101"/>
                  <a:gd name="T75" fmla="*/ 2147483647 h 182"/>
                  <a:gd name="T76" fmla="*/ 2147483647 w 101"/>
                  <a:gd name="T77" fmla="*/ 2147483647 h 182"/>
                  <a:gd name="T78" fmla="*/ 2147483647 w 101"/>
                  <a:gd name="T79" fmla="*/ 2147483647 h 182"/>
                  <a:gd name="T80" fmla="*/ 0 w 101"/>
                  <a:gd name="T81" fmla="*/ 2147483647 h 182"/>
                  <a:gd name="T82" fmla="*/ 2147483647 w 101"/>
                  <a:gd name="T83" fmla="*/ 2147483647 h 182"/>
                  <a:gd name="T84" fmla="*/ 2147483647 w 101"/>
                  <a:gd name="T85" fmla="*/ 2147483647 h 182"/>
                  <a:gd name="T86" fmla="*/ 2147483647 w 101"/>
                  <a:gd name="T87" fmla="*/ 2147483647 h 182"/>
                  <a:gd name="T88" fmla="*/ 2147483647 w 101"/>
                  <a:gd name="T89" fmla="*/ 2147483647 h 182"/>
                  <a:gd name="T90" fmla="*/ 2147483647 w 101"/>
                  <a:gd name="T91" fmla="*/ 2147483647 h 182"/>
                  <a:gd name="T92" fmla="*/ 2147483647 w 101"/>
                  <a:gd name="T93" fmla="*/ 2147483647 h 182"/>
                  <a:gd name="T94" fmla="*/ 2147483647 w 101"/>
                  <a:gd name="T95" fmla="*/ 2147483647 h 182"/>
                  <a:gd name="T96" fmla="*/ 2147483647 w 101"/>
                  <a:gd name="T97" fmla="*/ 2147483647 h 182"/>
                  <a:gd name="T98" fmla="*/ 2147483647 w 101"/>
                  <a:gd name="T99" fmla="*/ 2147483647 h 18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1"/>
                  <a:gd name="T151" fmla="*/ 0 h 182"/>
                  <a:gd name="T152" fmla="*/ 101 w 101"/>
                  <a:gd name="T153" fmla="*/ 182 h 18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1" h="182">
                    <a:moveTo>
                      <a:pt x="47" y="0"/>
                    </a:moveTo>
                    <a:lnTo>
                      <a:pt x="58" y="2"/>
                    </a:lnTo>
                    <a:lnTo>
                      <a:pt x="60" y="5"/>
                    </a:lnTo>
                    <a:lnTo>
                      <a:pt x="63" y="8"/>
                    </a:lnTo>
                    <a:lnTo>
                      <a:pt x="66" y="12"/>
                    </a:lnTo>
                    <a:lnTo>
                      <a:pt x="69" y="14"/>
                    </a:lnTo>
                    <a:lnTo>
                      <a:pt x="72" y="16"/>
                    </a:lnTo>
                    <a:lnTo>
                      <a:pt x="75" y="18"/>
                    </a:lnTo>
                    <a:lnTo>
                      <a:pt x="79" y="21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9" y="23"/>
                    </a:lnTo>
                    <a:lnTo>
                      <a:pt x="91" y="24"/>
                    </a:lnTo>
                    <a:lnTo>
                      <a:pt x="92" y="26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1" y="30"/>
                    </a:lnTo>
                    <a:lnTo>
                      <a:pt x="89" y="31"/>
                    </a:lnTo>
                    <a:lnTo>
                      <a:pt x="89" y="39"/>
                    </a:lnTo>
                    <a:lnTo>
                      <a:pt x="88" y="45"/>
                    </a:lnTo>
                    <a:lnTo>
                      <a:pt x="87" y="52"/>
                    </a:lnTo>
                    <a:lnTo>
                      <a:pt x="85" y="59"/>
                    </a:lnTo>
                    <a:lnTo>
                      <a:pt x="84" y="67"/>
                    </a:lnTo>
                    <a:lnTo>
                      <a:pt x="82" y="74"/>
                    </a:lnTo>
                    <a:lnTo>
                      <a:pt x="80" y="80"/>
                    </a:lnTo>
                    <a:lnTo>
                      <a:pt x="79" y="87"/>
                    </a:lnTo>
                    <a:lnTo>
                      <a:pt x="77" y="95"/>
                    </a:lnTo>
                    <a:lnTo>
                      <a:pt x="76" y="102"/>
                    </a:lnTo>
                    <a:lnTo>
                      <a:pt x="75" y="109"/>
                    </a:lnTo>
                    <a:lnTo>
                      <a:pt x="75" y="116"/>
                    </a:lnTo>
                    <a:lnTo>
                      <a:pt x="75" y="123"/>
                    </a:lnTo>
                    <a:lnTo>
                      <a:pt x="75" y="130"/>
                    </a:lnTo>
                    <a:lnTo>
                      <a:pt x="77" y="136"/>
                    </a:lnTo>
                    <a:lnTo>
                      <a:pt x="79" y="143"/>
                    </a:lnTo>
                    <a:lnTo>
                      <a:pt x="80" y="147"/>
                    </a:lnTo>
                    <a:lnTo>
                      <a:pt x="81" y="151"/>
                    </a:lnTo>
                    <a:lnTo>
                      <a:pt x="83" y="155"/>
                    </a:lnTo>
                    <a:lnTo>
                      <a:pt x="86" y="158"/>
                    </a:lnTo>
                    <a:lnTo>
                      <a:pt x="89" y="161"/>
                    </a:lnTo>
                    <a:lnTo>
                      <a:pt x="91" y="162"/>
                    </a:lnTo>
                    <a:lnTo>
                      <a:pt x="93" y="164"/>
                    </a:lnTo>
                    <a:lnTo>
                      <a:pt x="97" y="166"/>
                    </a:lnTo>
                    <a:lnTo>
                      <a:pt x="100" y="168"/>
                    </a:lnTo>
                    <a:lnTo>
                      <a:pt x="99" y="171"/>
                    </a:lnTo>
                    <a:lnTo>
                      <a:pt x="97" y="172"/>
                    </a:lnTo>
                    <a:lnTo>
                      <a:pt x="92" y="174"/>
                    </a:lnTo>
                    <a:lnTo>
                      <a:pt x="88" y="174"/>
                    </a:lnTo>
                    <a:lnTo>
                      <a:pt x="83" y="175"/>
                    </a:lnTo>
                    <a:lnTo>
                      <a:pt x="80" y="175"/>
                    </a:lnTo>
                    <a:lnTo>
                      <a:pt x="62" y="170"/>
                    </a:lnTo>
                    <a:lnTo>
                      <a:pt x="58" y="172"/>
                    </a:lnTo>
                    <a:lnTo>
                      <a:pt x="54" y="175"/>
                    </a:lnTo>
                    <a:lnTo>
                      <a:pt x="51" y="177"/>
                    </a:lnTo>
                    <a:lnTo>
                      <a:pt x="48" y="178"/>
                    </a:lnTo>
                    <a:lnTo>
                      <a:pt x="45" y="179"/>
                    </a:lnTo>
                    <a:lnTo>
                      <a:pt x="42" y="180"/>
                    </a:lnTo>
                    <a:lnTo>
                      <a:pt x="39" y="181"/>
                    </a:lnTo>
                    <a:lnTo>
                      <a:pt x="34" y="181"/>
                    </a:lnTo>
                    <a:lnTo>
                      <a:pt x="30" y="177"/>
                    </a:lnTo>
                    <a:lnTo>
                      <a:pt x="27" y="171"/>
                    </a:lnTo>
                    <a:lnTo>
                      <a:pt x="25" y="166"/>
                    </a:lnTo>
                    <a:lnTo>
                      <a:pt x="25" y="159"/>
                    </a:lnTo>
                    <a:lnTo>
                      <a:pt x="24" y="152"/>
                    </a:lnTo>
                    <a:lnTo>
                      <a:pt x="23" y="145"/>
                    </a:lnTo>
                    <a:lnTo>
                      <a:pt x="22" y="138"/>
                    </a:lnTo>
                    <a:lnTo>
                      <a:pt x="21" y="132"/>
                    </a:lnTo>
                    <a:lnTo>
                      <a:pt x="21" y="126"/>
                    </a:lnTo>
                    <a:lnTo>
                      <a:pt x="20" y="121"/>
                    </a:lnTo>
                    <a:lnTo>
                      <a:pt x="19" y="116"/>
                    </a:lnTo>
                    <a:lnTo>
                      <a:pt x="17" y="113"/>
                    </a:lnTo>
                    <a:lnTo>
                      <a:pt x="15" y="109"/>
                    </a:lnTo>
                    <a:lnTo>
                      <a:pt x="12" y="106"/>
                    </a:lnTo>
                    <a:lnTo>
                      <a:pt x="9" y="102"/>
                    </a:lnTo>
                    <a:lnTo>
                      <a:pt x="8" y="97"/>
                    </a:lnTo>
                    <a:lnTo>
                      <a:pt x="7" y="97"/>
                    </a:lnTo>
                    <a:lnTo>
                      <a:pt x="6" y="97"/>
                    </a:lnTo>
                    <a:lnTo>
                      <a:pt x="5" y="97"/>
                    </a:lnTo>
                    <a:lnTo>
                      <a:pt x="4" y="97"/>
                    </a:lnTo>
                    <a:lnTo>
                      <a:pt x="3" y="96"/>
                    </a:lnTo>
                    <a:lnTo>
                      <a:pt x="2" y="95"/>
                    </a:lnTo>
                    <a:lnTo>
                      <a:pt x="1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1" y="88"/>
                    </a:lnTo>
                    <a:lnTo>
                      <a:pt x="1" y="86"/>
                    </a:lnTo>
                    <a:lnTo>
                      <a:pt x="1" y="84"/>
                    </a:lnTo>
                    <a:lnTo>
                      <a:pt x="21" y="69"/>
                    </a:lnTo>
                    <a:lnTo>
                      <a:pt x="22" y="68"/>
                    </a:lnTo>
                    <a:lnTo>
                      <a:pt x="23" y="68"/>
                    </a:lnTo>
                    <a:lnTo>
                      <a:pt x="24" y="67"/>
                    </a:lnTo>
                    <a:lnTo>
                      <a:pt x="25" y="66"/>
                    </a:lnTo>
                    <a:lnTo>
                      <a:pt x="30" y="63"/>
                    </a:lnTo>
                    <a:lnTo>
                      <a:pt x="34" y="56"/>
                    </a:lnTo>
                    <a:lnTo>
                      <a:pt x="38" y="49"/>
                    </a:lnTo>
                    <a:lnTo>
                      <a:pt x="42" y="41"/>
                    </a:lnTo>
                    <a:lnTo>
                      <a:pt x="43" y="34"/>
                    </a:lnTo>
                    <a:lnTo>
                      <a:pt x="44" y="26"/>
                    </a:lnTo>
                    <a:lnTo>
                      <a:pt x="44" y="17"/>
                    </a:lnTo>
                    <a:lnTo>
                      <a:pt x="43" y="10"/>
                    </a:lnTo>
                    <a:lnTo>
                      <a:pt x="42" y="2"/>
                    </a:lnTo>
                    <a:lnTo>
                      <a:pt x="47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76">
                <a:extLst>
                  <a:ext uri="{FF2B5EF4-FFF2-40B4-BE49-F238E27FC236}">
                    <a16:creationId xmlns:a16="http://schemas.microsoft.com/office/drawing/2014/main" id="{55B6B579-D38C-F249-8E04-608A9AC65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083" y="2814916"/>
                <a:ext cx="132256" cy="235275"/>
              </a:xfrm>
              <a:custGeom>
                <a:avLst/>
                <a:gdLst>
                  <a:gd name="T0" fmla="*/ 2147483647 w 94"/>
                  <a:gd name="T1" fmla="*/ 2147483647 h 169"/>
                  <a:gd name="T2" fmla="*/ 2147483647 w 94"/>
                  <a:gd name="T3" fmla="*/ 2147483647 h 169"/>
                  <a:gd name="T4" fmla="*/ 2147483647 w 94"/>
                  <a:gd name="T5" fmla="*/ 2147483647 h 169"/>
                  <a:gd name="T6" fmla="*/ 2147483647 w 94"/>
                  <a:gd name="T7" fmla="*/ 2147483647 h 169"/>
                  <a:gd name="T8" fmla="*/ 2147483647 w 94"/>
                  <a:gd name="T9" fmla="*/ 2147483647 h 169"/>
                  <a:gd name="T10" fmla="*/ 2147483647 w 94"/>
                  <a:gd name="T11" fmla="*/ 2147483647 h 169"/>
                  <a:gd name="T12" fmla="*/ 2147483647 w 94"/>
                  <a:gd name="T13" fmla="*/ 2147483647 h 169"/>
                  <a:gd name="T14" fmla="*/ 2147483647 w 94"/>
                  <a:gd name="T15" fmla="*/ 2147483647 h 169"/>
                  <a:gd name="T16" fmla="*/ 2147483647 w 94"/>
                  <a:gd name="T17" fmla="*/ 2147483647 h 169"/>
                  <a:gd name="T18" fmla="*/ 2147483647 w 94"/>
                  <a:gd name="T19" fmla="*/ 2147483647 h 169"/>
                  <a:gd name="T20" fmla="*/ 2147483647 w 94"/>
                  <a:gd name="T21" fmla="*/ 2147483647 h 169"/>
                  <a:gd name="T22" fmla="*/ 2147483647 w 94"/>
                  <a:gd name="T23" fmla="*/ 2147483647 h 169"/>
                  <a:gd name="T24" fmla="*/ 2147483647 w 94"/>
                  <a:gd name="T25" fmla="*/ 2147483647 h 169"/>
                  <a:gd name="T26" fmla="*/ 2147483647 w 94"/>
                  <a:gd name="T27" fmla="*/ 2147483647 h 169"/>
                  <a:gd name="T28" fmla="*/ 2147483647 w 94"/>
                  <a:gd name="T29" fmla="*/ 2147483647 h 169"/>
                  <a:gd name="T30" fmla="*/ 2147483647 w 94"/>
                  <a:gd name="T31" fmla="*/ 2147483647 h 169"/>
                  <a:gd name="T32" fmla="*/ 2147483647 w 94"/>
                  <a:gd name="T33" fmla="*/ 2147483647 h 169"/>
                  <a:gd name="T34" fmla="*/ 2147483647 w 94"/>
                  <a:gd name="T35" fmla="*/ 2147483647 h 169"/>
                  <a:gd name="T36" fmla="*/ 2147483647 w 94"/>
                  <a:gd name="T37" fmla="*/ 2147483647 h 169"/>
                  <a:gd name="T38" fmla="*/ 2147483647 w 94"/>
                  <a:gd name="T39" fmla="*/ 2147483647 h 169"/>
                  <a:gd name="T40" fmla="*/ 2147483647 w 94"/>
                  <a:gd name="T41" fmla="*/ 2147483647 h 169"/>
                  <a:gd name="T42" fmla="*/ 2147483647 w 94"/>
                  <a:gd name="T43" fmla="*/ 2147483647 h 169"/>
                  <a:gd name="T44" fmla="*/ 2147483647 w 94"/>
                  <a:gd name="T45" fmla="*/ 2147483647 h 169"/>
                  <a:gd name="T46" fmla="*/ 0 w 94"/>
                  <a:gd name="T47" fmla="*/ 2147483647 h 169"/>
                  <a:gd name="T48" fmla="*/ 2147483647 w 94"/>
                  <a:gd name="T49" fmla="*/ 2147483647 h 169"/>
                  <a:gd name="T50" fmla="*/ 2147483647 w 94"/>
                  <a:gd name="T51" fmla="*/ 2147483647 h 169"/>
                  <a:gd name="T52" fmla="*/ 2147483647 w 94"/>
                  <a:gd name="T53" fmla="*/ 2147483647 h 169"/>
                  <a:gd name="T54" fmla="*/ 2147483647 w 94"/>
                  <a:gd name="T55" fmla="*/ 2147483647 h 169"/>
                  <a:gd name="T56" fmla="*/ 2147483647 w 94"/>
                  <a:gd name="T57" fmla="*/ 2147483647 h 169"/>
                  <a:gd name="T58" fmla="*/ 2147483647 w 94"/>
                  <a:gd name="T59" fmla="*/ 2147483647 h 169"/>
                  <a:gd name="T60" fmla="*/ 2147483647 w 94"/>
                  <a:gd name="T61" fmla="*/ 2147483647 h 169"/>
                  <a:gd name="T62" fmla="*/ 2147483647 w 94"/>
                  <a:gd name="T63" fmla="*/ 2147483647 h 169"/>
                  <a:gd name="T64" fmla="*/ 2147483647 w 94"/>
                  <a:gd name="T65" fmla="*/ 2147483647 h 169"/>
                  <a:gd name="T66" fmla="*/ 2147483647 w 94"/>
                  <a:gd name="T67" fmla="*/ 2147483647 h 169"/>
                  <a:gd name="T68" fmla="*/ 2147483647 w 94"/>
                  <a:gd name="T69" fmla="*/ 2147483647 h 169"/>
                  <a:gd name="T70" fmla="*/ 2147483647 w 94"/>
                  <a:gd name="T71" fmla="*/ 2147483647 h 169"/>
                  <a:gd name="T72" fmla="*/ 2147483647 w 94"/>
                  <a:gd name="T73" fmla="*/ 2147483647 h 169"/>
                  <a:gd name="T74" fmla="*/ 2147483647 w 94"/>
                  <a:gd name="T75" fmla="*/ 2147483647 h 169"/>
                  <a:gd name="T76" fmla="*/ 2147483647 w 94"/>
                  <a:gd name="T77" fmla="*/ 2147483647 h 1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4"/>
                  <a:gd name="T118" fmla="*/ 0 h 169"/>
                  <a:gd name="T119" fmla="*/ 94 w 94"/>
                  <a:gd name="T120" fmla="*/ 169 h 16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4" h="169">
                    <a:moveTo>
                      <a:pt x="40" y="0"/>
                    </a:moveTo>
                    <a:lnTo>
                      <a:pt x="58" y="11"/>
                    </a:lnTo>
                    <a:lnTo>
                      <a:pt x="91" y="58"/>
                    </a:lnTo>
                    <a:lnTo>
                      <a:pt x="92" y="64"/>
                    </a:lnTo>
                    <a:lnTo>
                      <a:pt x="93" y="69"/>
                    </a:lnTo>
                    <a:lnTo>
                      <a:pt x="93" y="74"/>
                    </a:lnTo>
                    <a:lnTo>
                      <a:pt x="93" y="78"/>
                    </a:lnTo>
                    <a:lnTo>
                      <a:pt x="92" y="84"/>
                    </a:lnTo>
                    <a:lnTo>
                      <a:pt x="91" y="89"/>
                    </a:lnTo>
                    <a:lnTo>
                      <a:pt x="90" y="94"/>
                    </a:lnTo>
                    <a:lnTo>
                      <a:pt x="89" y="99"/>
                    </a:lnTo>
                    <a:lnTo>
                      <a:pt x="85" y="107"/>
                    </a:lnTo>
                    <a:lnTo>
                      <a:pt x="80" y="115"/>
                    </a:lnTo>
                    <a:lnTo>
                      <a:pt x="75" y="124"/>
                    </a:lnTo>
                    <a:lnTo>
                      <a:pt x="70" y="131"/>
                    </a:lnTo>
                    <a:lnTo>
                      <a:pt x="66" y="140"/>
                    </a:lnTo>
                    <a:lnTo>
                      <a:pt x="60" y="149"/>
                    </a:lnTo>
                    <a:lnTo>
                      <a:pt x="54" y="156"/>
                    </a:lnTo>
                    <a:lnTo>
                      <a:pt x="48" y="165"/>
                    </a:lnTo>
                    <a:lnTo>
                      <a:pt x="34" y="168"/>
                    </a:lnTo>
                    <a:lnTo>
                      <a:pt x="33" y="166"/>
                    </a:lnTo>
                    <a:lnTo>
                      <a:pt x="33" y="163"/>
                    </a:lnTo>
                    <a:lnTo>
                      <a:pt x="33" y="160"/>
                    </a:lnTo>
                    <a:lnTo>
                      <a:pt x="33" y="157"/>
                    </a:lnTo>
                    <a:lnTo>
                      <a:pt x="31" y="156"/>
                    </a:lnTo>
                    <a:lnTo>
                      <a:pt x="29" y="155"/>
                    </a:lnTo>
                    <a:lnTo>
                      <a:pt x="28" y="153"/>
                    </a:lnTo>
                    <a:lnTo>
                      <a:pt x="27" y="151"/>
                    </a:lnTo>
                    <a:lnTo>
                      <a:pt x="24" y="150"/>
                    </a:lnTo>
                    <a:lnTo>
                      <a:pt x="23" y="148"/>
                    </a:lnTo>
                    <a:lnTo>
                      <a:pt x="21" y="147"/>
                    </a:lnTo>
                    <a:lnTo>
                      <a:pt x="19" y="145"/>
                    </a:lnTo>
                    <a:lnTo>
                      <a:pt x="16" y="144"/>
                    </a:lnTo>
                    <a:lnTo>
                      <a:pt x="14" y="143"/>
                    </a:lnTo>
                    <a:lnTo>
                      <a:pt x="12" y="142"/>
                    </a:lnTo>
                    <a:lnTo>
                      <a:pt x="10" y="141"/>
                    </a:lnTo>
                    <a:lnTo>
                      <a:pt x="8" y="139"/>
                    </a:lnTo>
                    <a:lnTo>
                      <a:pt x="7" y="137"/>
                    </a:lnTo>
                    <a:lnTo>
                      <a:pt x="6" y="135"/>
                    </a:lnTo>
                    <a:lnTo>
                      <a:pt x="5" y="133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3" y="128"/>
                    </a:lnTo>
                    <a:lnTo>
                      <a:pt x="3" y="126"/>
                    </a:lnTo>
                    <a:lnTo>
                      <a:pt x="2" y="126"/>
                    </a:lnTo>
                    <a:lnTo>
                      <a:pt x="1" y="126"/>
                    </a:lnTo>
                    <a:lnTo>
                      <a:pt x="0" y="125"/>
                    </a:lnTo>
                    <a:lnTo>
                      <a:pt x="0" y="119"/>
                    </a:lnTo>
                    <a:lnTo>
                      <a:pt x="2" y="114"/>
                    </a:lnTo>
                    <a:lnTo>
                      <a:pt x="4" y="110"/>
                    </a:lnTo>
                    <a:lnTo>
                      <a:pt x="7" y="105"/>
                    </a:lnTo>
                    <a:lnTo>
                      <a:pt x="9" y="101"/>
                    </a:lnTo>
                    <a:lnTo>
                      <a:pt x="12" y="97"/>
                    </a:lnTo>
                    <a:lnTo>
                      <a:pt x="14" y="93"/>
                    </a:lnTo>
                    <a:lnTo>
                      <a:pt x="15" y="87"/>
                    </a:lnTo>
                    <a:lnTo>
                      <a:pt x="20" y="86"/>
                    </a:lnTo>
                    <a:lnTo>
                      <a:pt x="23" y="84"/>
                    </a:lnTo>
                    <a:lnTo>
                      <a:pt x="28" y="81"/>
                    </a:lnTo>
                    <a:lnTo>
                      <a:pt x="32" y="77"/>
                    </a:lnTo>
                    <a:lnTo>
                      <a:pt x="36" y="74"/>
                    </a:lnTo>
                    <a:lnTo>
                      <a:pt x="39" y="70"/>
                    </a:lnTo>
                    <a:lnTo>
                      <a:pt x="41" y="67"/>
                    </a:lnTo>
                    <a:lnTo>
                      <a:pt x="45" y="62"/>
                    </a:lnTo>
                    <a:lnTo>
                      <a:pt x="45" y="57"/>
                    </a:lnTo>
                    <a:lnTo>
                      <a:pt x="44" y="53"/>
                    </a:lnTo>
                    <a:lnTo>
                      <a:pt x="43" y="48"/>
                    </a:lnTo>
                    <a:lnTo>
                      <a:pt x="42" y="44"/>
                    </a:lnTo>
                    <a:lnTo>
                      <a:pt x="41" y="41"/>
                    </a:lnTo>
                    <a:lnTo>
                      <a:pt x="39" y="37"/>
                    </a:lnTo>
                    <a:lnTo>
                      <a:pt x="39" y="32"/>
                    </a:lnTo>
                    <a:lnTo>
                      <a:pt x="38" y="27"/>
                    </a:lnTo>
                    <a:lnTo>
                      <a:pt x="37" y="26"/>
                    </a:lnTo>
                    <a:lnTo>
                      <a:pt x="36" y="25"/>
                    </a:lnTo>
                    <a:lnTo>
                      <a:pt x="36" y="24"/>
                    </a:lnTo>
                    <a:lnTo>
                      <a:pt x="36" y="23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77">
                <a:extLst>
                  <a:ext uri="{FF2B5EF4-FFF2-40B4-BE49-F238E27FC236}">
                    <a16:creationId xmlns:a16="http://schemas.microsoft.com/office/drawing/2014/main" id="{978D7370-BE44-7D45-9762-0882F2F74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805" y="2784287"/>
                <a:ext cx="356394" cy="299315"/>
              </a:xfrm>
              <a:custGeom>
                <a:avLst/>
                <a:gdLst>
                  <a:gd name="T0" fmla="*/ 2147483647 w 256"/>
                  <a:gd name="T1" fmla="*/ 2147483647 h 215"/>
                  <a:gd name="T2" fmla="*/ 2147483647 w 256"/>
                  <a:gd name="T3" fmla="*/ 2147483647 h 215"/>
                  <a:gd name="T4" fmla="*/ 2147483647 w 256"/>
                  <a:gd name="T5" fmla="*/ 0 h 215"/>
                  <a:gd name="T6" fmla="*/ 2147483647 w 256"/>
                  <a:gd name="T7" fmla="*/ 2147483647 h 215"/>
                  <a:gd name="T8" fmla="*/ 2147483647 w 256"/>
                  <a:gd name="T9" fmla="*/ 2147483647 h 215"/>
                  <a:gd name="T10" fmla="*/ 2147483647 w 256"/>
                  <a:gd name="T11" fmla="*/ 2147483647 h 215"/>
                  <a:gd name="T12" fmla="*/ 2147483647 w 256"/>
                  <a:gd name="T13" fmla="*/ 2147483647 h 215"/>
                  <a:gd name="T14" fmla="*/ 2147483647 w 256"/>
                  <a:gd name="T15" fmla="*/ 2147483647 h 215"/>
                  <a:gd name="T16" fmla="*/ 2147483647 w 256"/>
                  <a:gd name="T17" fmla="*/ 2147483647 h 215"/>
                  <a:gd name="T18" fmla="*/ 2147483647 w 256"/>
                  <a:gd name="T19" fmla="*/ 2147483647 h 215"/>
                  <a:gd name="T20" fmla="*/ 2147483647 w 256"/>
                  <a:gd name="T21" fmla="*/ 2147483647 h 215"/>
                  <a:gd name="T22" fmla="*/ 2147483647 w 256"/>
                  <a:gd name="T23" fmla="*/ 2147483647 h 215"/>
                  <a:gd name="T24" fmla="*/ 2147483647 w 256"/>
                  <a:gd name="T25" fmla="*/ 2147483647 h 215"/>
                  <a:gd name="T26" fmla="*/ 2147483647 w 256"/>
                  <a:gd name="T27" fmla="*/ 2147483647 h 215"/>
                  <a:gd name="T28" fmla="*/ 2147483647 w 256"/>
                  <a:gd name="T29" fmla="*/ 2147483647 h 215"/>
                  <a:gd name="T30" fmla="*/ 2147483647 w 256"/>
                  <a:gd name="T31" fmla="*/ 2147483647 h 215"/>
                  <a:gd name="T32" fmla="*/ 2147483647 w 256"/>
                  <a:gd name="T33" fmla="*/ 2147483647 h 215"/>
                  <a:gd name="T34" fmla="*/ 2147483647 w 256"/>
                  <a:gd name="T35" fmla="*/ 2147483647 h 215"/>
                  <a:gd name="T36" fmla="*/ 2147483647 w 256"/>
                  <a:gd name="T37" fmla="*/ 2147483647 h 215"/>
                  <a:gd name="T38" fmla="*/ 2147483647 w 256"/>
                  <a:gd name="T39" fmla="*/ 2147483647 h 215"/>
                  <a:gd name="T40" fmla="*/ 2147483647 w 256"/>
                  <a:gd name="T41" fmla="*/ 2147483647 h 215"/>
                  <a:gd name="T42" fmla="*/ 2147483647 w 256"/>
                  <a:gd name="T43" fmla="*/ 2147483647 h 215"/>
                  <a:gd name="T44" fmla="*/ 2147483647 w 256"/>
                  <a:gd name="T45" fmla="*/ 2147483647 h 215"/>
                  <a:gd name="T46" fmla="*/ 2147483647 w 256"/>
                  <a:gd name="T47" fmla="*/ 2147483647 h 215"/>
                  <a:gd name="T48" fmla="*/ 2147483647 w 256"/>
                  <a:gd name="T49" fmla="*/ 2147483647 h 215"/>
                  <a:gd name="T50" fmla="*/ 2147483647 w 256"/>
                  <a:gd name="T51" fmla="*/ 2147483647 h 215"/>
                  <a:gd name="T52" fmla="*/ 2147483647 w 256"/>
                  <a:gd name="T53" fmla="*/ 2147483647 h 215"/>
                  <a:gd name="T54" fmla="*/ 2147483647 w 256"/>
                  <a:gd name="T55" fmla="*/ 2147483647 h 215"/>
                  <a:gd name="T56" fmla="*/ 2147483647 w 256"/>
                  <a:gd name="T57" fmla="*/ 2147483647 h 215"/>
                  <a:gd name="T58" fmla="*/ 0 w 256"/>
                  <a:gd name="T59" fmla="*/ 2147483647 h 215"/>
                  <a:gd name="T60" fmla="*/ 2147483647 w 256"/>
                  <a:gd name="T61" fmla="*/ 2147483647 h 215"/>
                  <a:gd name="T62" fmla="*/ 2147483647 w 256"/>
                  <a:gd name="T63" fmla="*/ 2147483647 h 215"/>
                  <a:gd name="T64" fmla="*/ 2147483647 w 256"/>
                  <a:gd name="T65" fmla="*/ 2147483647 h 215"/>
                  <a:gd name="T66" fmla="*/ 2147483647 w 256"/>
                  <a:gd name="T67" fmla="*/ 2147483647 h 215"/>
                  <a:gd name="T68" fmla="*/ 2147483647 w 256"/>
                  <a:gd name="T69" fmla="*/ 2147483647 h 215"/>
                  <a:gd name="T70" fmla="*/ 2147483647 w 256"/>
                  <a:gd name="T71" fmla="*/ 2147483647 h 215"/>
                  <a:gd name="T72" fmla="*/ 2147483647 w 256"/>
                  <a:gd name="T73" fmla="*/ 2147483647 h 215"/>
                  <a:gd name="T74" fmla="*/ 2147483647 w 256"/>
                  <a:gd name="T75" fmla="*/ 2147483647 h 215"/>
                  <a:gd name="T76" fmla="*/ 2147483647 w 256"/>
                  <a:gd name="T77" fmla="*/ 2147483647 h 215"/>
                  <a:gd name="T78" fmla="*/ 2147483647 w 256"/>
                  <a:gd name="T79" fmla="*/ 2147483647 h 215"/>
                  <a:gd name="T80" fmla="*/ 2147483647 w 256"/>
                  <a:gd name="T81" fmla="*/ 2147483647 h 215"/>
                  <a:gd name="T82" fmla="*/ 2147483647 w 256"/>
                  <a:gd name="T83" fmla="*/ 2147483647 h 215"/>
                  <a:gd name="T84" fmla="*/ 2147483647 w 256"/>
                  <a:gd name="T85" fmla="*/ 2147483647 h 215"/>
                  <a:gd name="T86" fmla="*/ 2147483647 w 256"/>
                  <a:gd name="T87" fmla="*/ 2147483647 h 215"/>
                  <a:gd name="T88" fmla="*/ 2147483647 w 256"/>
                  <a:gd name="T89" fmla="*/ 2147483647 h 215"/>
                  <a:gd name="T90" fmla="*/ 2147483647 w 256"/>
                  <a:gd name="T91" fmla="*/ 2147483647 h 215"/>
                  <a:gd name="T92" fmla="*/ 2147483647 w 256"/>
                  <a:gd name="T93" fmla="*/ 2147483647 h 21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6"/>
                  <a:gd name="T142" fmla="*/ 0 h 215"/>
                  <a:gd name="T143" fmla="*/ 256 w 256"/>
                  <a:gd name="T144" fmla="*/ 215 h 21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6" h="215">
                    <a:moveTo>
                      <a:pt x="207" y="16"/>
                    </a:moveTo>
                    <a:lnTo>
                      <a:pt x="210" y="12"/>
                    </a:lnTo>
                    <a:lnTo>
                      <a:pt x="213" y="8"/>
                    </a:lnTo>
                    <a:lnTo>
                      <a:pt x="214" y="6"/>
                    </a:lnTo>
                    <a:lnTo>
                      <a:pt x="214" y="4"/>
                    </a:lnTo>
                    <a:lnTo>
                      <a:pt x="214" y="3"/>
                    </a:lnTo>
                    <a:lnTo>
                      <a:pt x="215" y="2"/>
                    </a:lnTo>
                    <a:lnTo>
                      <a:pt x="216" y="1"/>
                    </a:lnTo>
                    <a:lnTo>
                      <a:pt x="219" y="0"/>
                    </a:lnTo>
                    <a:lnTo>
                      <a:pt x="223" y="2"/>
                    </a:lnTo>
                    <a:lnTo>
                      <a:pt x="227" y="4"/>
                    </a:lnTo>
                    <a:lnTo>
                      <a:pt x="232" y="5"/>
                    </a:lnTo>
                    <a:lnTo>
                      <a:pt x="235" y="7"/>
                    </a:lnTo>
                    <a:lnTo>
                      <a:pt x="239" y="9"/>
                    </a:lnTo>
                    <a:lnTo>
                      <a:pt x="244" y="12"/>
                    </a:lnTo>
                    <a:lnTo>
                      <a:pt x="248" y="14"/>
                    </a:lnTo>
                    <a:lnTo>
                      <a:pt x="250" y="18"/>
                    </a:lnTo>
                    <a:lnTo>
                      <a:pt x="250" y="21"/>
                    </a:lnTo>
                    <a:lnTo>
                      <a:pt x="250" y="23"/>
                    </a:lnTo>
                    <a:lnTo>
                      <a:pt x="249" y="26"/>
                    </a:lnTo>
                    <a:lnTo>
                      <a:pt x="248" y="29"/>
                    </a:lnTo>
                    <a:lnTo>
                      <a:pt x="248" y="32"/>
                    </a:lnTo>
                    <a:lnTo>
                      <a:pt x="248" y="34"/>
                    </a:lnTo>
                    <a:lnTo>
                      <a:pt x="248" y="36"/>
                    </a:lnTo>
                    <a:lnTo>
                      <a:pt x="248" y="39"/>
                    </a:lnTo>
                    <a:lnTo>
                      <a:pt x="248" y="45"/>
                    </a:lnTo>
                    <a:lnTo>
                      <a:pt x="249" y="51"/>
                    </a:lnTo>
                    <a:lnTo>
                      <a:pt x="250" y="57"/>
                    </a:lnTo>
                    <a:lnTo>
                      <a:pt x="252" y="62"/>
                    </a:lnTo>
                    <a:lnTo>
                      <a:pt x="253" y="68"/>
                    </a:lnTo>
                    <a:lnTo>
                      <a:pt x="254" y="74"/>
                    </a:lnTo>
                    <a:lnTo>
                      <a:pt x="255" y="80"/>
                    </a:lnTo>
                    <a:lnTo>
                      <a:pt x="254" y="86"/>
                    </a:lnTo>
                    <a:lnTo>
                      <a:pt x="251" y="89"/>
                    </a:lnTo>
                    <a:lnTo>
                      <a:pt x="248" y="91"/>
                    </a:lnTo>
                    <a:lnTo>
                      <a:pt x="245" y="94"/>
                    </a:lnTo>
                    <a:lnTo>
                      <a:pt x="241" y="97"/>
                    </a:lnTo>
                    <a:lnTo>
                      <a:pt x="238" y="100"/>
                    </a:lnTo>
                    <a:lnTo>
                      <a:pt x="234" y="102"/>
                    </a:lnTo>
                    <a:lnTo>
                      <a:pt x="230" y="104"/>
                    </a:lnTo>
                    <a:lnTo>
                      <a:pt x="226" y="106"/>
                    </a:lnTo>
                    <a:lnTo>
                      <a:pt x="207" y="135"/>
                    </a:lnTo>
                    <a:lnTo>
                      <a:pt x="206" y="140"/>
                    </a:lnTo>
                    <a:lnTo>
                      <a:pt x="206" y="145"/>
                    </a:lnTo>
                    <a:lnTo>
                      <a:pt x="204" y="150"/>
                    </a:lnTo>
                    <a:lnTo>
                      <a:pt x="202" y="155"/>
                    </a:lnTo>
                    <a:lnTo>
                      <a:pt x="200" y="159"/>
                    </a:lnTo>
                    <a:lnTo>
                      <a:pt x="196" y="162"/>
                    </a:lnTo>
                    <a:lnTo>
                      <a:pt x="192" y="164"/>
                    </a:lnTo>
                    <a:lnTo>
                      <a:pt x="189" y="167"/>
                    </a:lnTo>
                    <a:lnTo>
                      <a:pt x="186" y="168"/>
                    </a:lnTo>
                    <a:lnTo>
                      <a:pt x="183" y="169"/>
                    </a:lnTo>
                    <a:lnTo>
                      <a:pt x="181" y="170"/>
                    </a:lnTo>
                    <a:lnTo>
                      <a:pt x="179" y="170"/>
                    </a:lnTo>
                    <a:lnTo>
                      <a:pt x="176" y="171"/>
                    </a:lnTo>
                    <a:lnTo>
                      <a:pt x="173" y="172"/>
                    </a:lnTo>
                    <a:lnTo>
                      <a:pt x="171" y="172"/>
                    </a:lnTo>
                    <a:lnTo>
                      <a:pt x="168" y="172"/>
                    </a:lnTo>
                    <a:lnTo>
                      <a:pt x="162" y="175"/>
                    </a:lnTo>
                    <a:lnTo>
                      <a:pt x="157" y="178"/>
                    </a:lnTo>
                    <a:lnTo>
                      <a:pt x="151" y="180"/>
                    </a:lnTo>
                    <a:lnTo>
                      <a:pt x="145" y="182"/>
                    </a:lnTo>
                    <a:lnTo>
                      <a:pt x="139" y="185"/>
                    </a:lnTo>
                    <a:lnTo>
                      <a:pt x="133" y="187"/>
                    </a:lnTo>
                    <a:lnTo>
                      <a:pt x="127" y="190"/>
                    </a:lnTo>
                    <a:lnTo>
                      <a:pt x="121" y="192"/>
                    </a:lnTo>
                    <a:lnTo>
                      <a:pt x="117" y="194"/>
                    </a:lnTo>
                    <a:lnTo>
                      <a:pt x="114" y="196"/>
                    </a:lnTo>
                    <a:lnTo>
                      <a:pt x="110" y="198"/>
                    </a:lnTo>
                    <a:lnTo>
                      <a:pt x="106" y="200"/>
                    </a:lnTo>
                    <a:lnTo>
                      <a:pt x="104" y="201"/>
                    </a:lnTo>
                    <a:lnTo>
                      <a:pt x="100" y="204"/>
                    </a:lnTo>
                    <a:lnTo>
                      <a:pt x="96" y="206"/>
                    </a:lnTo>
                    <a:lnTo>
                      <a:pt x="93" y="209"/>
                    </a:lnTo>
                    <a:lnTo>
                      <a:pt x="87" y="210"/>
                    </a:lnTo>
                    <a:lnTo>
                      <a:pt x="81" y="211"/>
                    </a:lnTo>
                    <a:lnTo>
                      <a:pt x="76" y="212"/>
                    </a:lnTo>
                    <a:lnTo>
                      <a:pt x="70" y="212"/>
                    </a:lnTo>
                    <a:lnTo>
                      <a:pt x="64" y="213"/>
                    </a:lnTo>
                    <a:lnTo>
                      <a:pt x="59" y="213"/>
                    </a:lnTo>
                    <a:lnTo>
                      <a:pt x="53" y="214"/>
                    </a:lnTo>
                    <a:lnTo>
                      <a:pt x="47" y="214"/>
                    </a:lnTo>
                    <a:lnTo>
                      <a:pt x="41" y="214"/>
                    </a:lnTo>
                    <a:lnTo>
                      <a:pt x="35" y="213"/>
                    </a:lnTo>
                    <a:lnTo>
                      <a:pt x="29" y="213"/>
                    </a:lnTo>
                    <a:lnTo>
                      <a:pt x="23" y="213"/>
                    </a:lnTo>
                    <a:lnTo>
                      <a:pt x="18" y="212"/>
                    </a:lnTo>
                    <a:lnTo>
                      <a:pt x="12" y="211"/>
                    </a:lnTo>
                    <a:lnTo>
                      <a:pt x="6" y="210"/>
                    </a:lnTo>
                    <a:lnTo>
                      <a:pt x="0" y="210"/>
                    </a:lnTo>
                    <a:lnTo>
                      <a:pt x="5" y="177"/>
                    </a:lnTo>
                    <a:lnTo>
                      <a:pt x="7" y="175"/>
                    </a:lnTo>
                    <a:lnTo>
                      <a:pt x="9" y="172"/>
                    </a:lnTo>
                    <a:lnTo>
                      <a:pt x="11" y="170"/>
                    </a:lnTo>
                    <a:lnTo>
                      <a:pt x="11" y="167"/>
                    </a:lnTo>
                    <a:lnTo>
                      <a:pt x="12" y="164"/>
                    </a:lnTo>
                    <a:lnTo>
                      <a:pt x="13" y="161"/>
                    </a:lnTo>
                    <a:lnTo>
                      <a:pt x="14" y="159"/>
                    </a:lnTo>
                    <a:lnTo>
                      <a:pt x="15" y="156"/>
                    </a:lnTo>
                    <a:lnTo>
                      <a:pt x="19" y="151"/>
                    </a:lnTo>
                    <a:lnTo>
                      <a:pt x="20" y="146"/>
                    </a:lnTo>
                    <a:lnTo>
                      <a:pt x="21" y="142"/>
                    </a:lnTo>
                    <a:lnTo>
                      <a:pt x="23" y="139"/>
                    </a:lnTo>
                    <a:lnTo>
                      <a:pt x="26" y="135"/>
                    </a:lnTo>
                    <a:lnTo>
                      <a:pt x="29" y="132"/>
                    </a:lnTo>
                    <a:lnTo>
                      <a:pt x="31" y="129"/>
                    </a:lnTo>
                    <a:lnTo>
                      <a:pt x="34" y="126"/>
                    </a:lnTo>
                    <a:lnTo>
                      <a:pt x="37" y="124"/>
                    </a:lnTo>
                    <a:lnTo>
                      <a:pt x="43" y="119"/>
                    </a:lnTo>
                    <a:lnTo>
                      <a:pt x="50" y="114"/>
                    </a:lnTo>
                    <a:lnTo>
                      <a:pt x="57" y="108"/>
                    </a:lnTo>
                    <a:lnTo>
                      <a:pt x="64" y="102"/>
                    </a:lnTo>
                    <a:lnTo>
                      <a:pt x="70" y="95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7" y="76"/>
                    </a:lnTo>
                    <a:lnTo>
                      <a:pt x="89" y="73"/>
                    </a:lnTo>
                    <a:lnTo>
                      <a:pt x="90" y="69"/>
                    </a:lnTo>
                    <a:lnTo>
                      <a:pt x="92" y="67"/>
                    </a:lnTo>
                    <a:lnTo>
                      <a:pt x="93" y="63"/>
                    </a:lnTo>
                    <a:lnTo>
                      <a:pt x="94" y="60"/>
                    </a:lnTo>
                    <a:lnTo>
                      <a:pt x="95" y="58"/>
                    </a:lnTo>
                    <a:lnTo>
                      <a:pt x="95" y="55"/>
                    </a:lnTo>
                    <a:lnTo>
                      <a:pt x="94" y="54"/>
                    </a:lnTo>
                    <a:lnTo>
                      <a:pt x="124" y="48"/>
                    </a:lnTo>
                    <a:lnTo>
                      <a:pt x="121" y="43"/>
                    </a:lnTo>
                    <a:lnTo>
                      <a:pt x="122" y="39"/>
                    </a:lnTo>
                    <a:lnTo>
                      <a:pt x="125" y="36"/>
                    </a:lnTo>
                    <a:lnTo>
                      <a:pt x="129" y="35"/>
                    </a:lnTo>
                    <a:lnTo>
                      <a:pt x="134" y="33"/>
                    </a:lnTo>
                    <a:lnTo>
                      <a:pt x="140" y="32"/>
                    </a:lnTo>
                    <a:lnTo>
                      <a:pt x="144" y="32"/>
                    </a:lnTo>
                    <a:lnTo>
                      <a:pt x="146" y="30"/>
                    </a:lnTo>
                    <a:lnTo>
                      <a:pt x="149" y="25"/>
                    </a:lnTo>
                    <a:lnTo>
                      <a:pt x="155" y="21"/>
                    </a:lnTo>
                    <a:lnTo>
                      <a:pt x="164" y="18"/>
                    </a:lnTo>
                    <a:lnTo>
                      <a:pt x="174" y="17"/>
                    </a:lnTo>
                    <a:lnTo>
                      <a:pt x="184" y="16"/>
                    </a:lnTo>
                    <a:lnTo>
                      <a:pt x="193" y="16"/>
                    </a:lnTo>
                    <a:lnTo>
                      <a:pt x="201" y="16"/>
                    </a:lnTo>
                    <a:lnTo>
                      <a:pt x="207" y="16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79">
                <a:extLst>
                  <a:ext uri="{FF2B5EF4-FFF2-40B4-BE49-F238E27FC236}">
                    <a16:creationId xmlns:a16="http://schemas.microsoft.com/office/drawing/2014/main" id="{CE0260BA-D93F-414F-82CE-695EF0E7D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159" y="2924895"/>
                <a:ext cx="626473" cy="562434"/>
              </a:xfrm>
              <a:custGeom>
                <a:avLst/>
                <a:gdLst>
                  <a:gd name="T0" fmla="*/ 2147483647 w 449"/>
                  <a:gd name="T1" fmla="*/ 2147483647 h 404"/>
                  <a:gd name="T2" fmla="*/ 2147483647 w 449"/>
                  <a:gd name="T3" fmla="*/ 2147483647 h 404"/>
                  <a:gd name="T4" fmla="*/ 2147483647 w 449"/>
                  <a:gd name="T5" fmla="*/ 2147483647 h 404"/>
                  <a:gd name="T6" fmla="*/ 2147483647 w 449"/>
                  <a:gd name="T7" fmla="*/ 2147483647 h 404"/>
                  <a:gd name="T8" fmla="*/ 2147483647 w 449"/>
                  <a:gd name="T9" fmla="*/ 2147483647 h 404"/>
                  <a:gd name="T10" fmla="*/ 2147483647 w 449"/>
                  <a:gd name="T11" fmla="*/ 2147483647 h 404"/>
                  <a:gd name="T12" fmla="*/ 2147483647 w 449"/>
                  <a:gd name="T13" fmla="*/ 2147483647 h 404"/>
                  <a:gd name="T14" fmla="*/ 2147483647 w 449"/>
                  <a:gd name="T15" fmla="*/ 2147483647 h 404"/>
                  <a:gd name="T16" fmla="*/ 2147483647 w 449"/>
                  <a:gd name="T17" fmla="*/ 2147483647 h 404"/>
                  <a:gd name="T18" fmla="*/ 2147483647 w 449"/>
                  <a:gd name="T19" fmla="*/ 2147483647 h 404"/>
                  <a:gd name="T20" fmla="*/ 2147483647 w 449"/>
                  <a:gd name="T21" fmla="*/ 2147483647 h 404"/>
                  <a:gd name="T22" fmla="*/ 0 w 449"/>
                  <a:gd name="T23" fmla="*/ 2147483647 h 404"/>
                  <a:gd name="T24" fmla="*/ 2147483647 w 449"/>
                  <a:gd name="T25" fmla="*/ 2147483647 h 404"/>
                  <a:gd name="T26" fmla="*/ 2147483647 w 449"/>
                  <a:gd name="T27" fmla="*/ 2147483647 h 404"/>
                  <a:gd name="T28" fmla="*/ 2147483647 w 449"/>
                  <a:gd name="T29" fmla="*/ 2147483647 h 404"/>
                  <a:gd name="T30" fmla="*/ 0 w 449"/>
                  <a:gd name="T31" fmla="*/ 2147483647 h 404"/>
                  <a:gd name="T32" fmla="*/ 2147483647 w 449"/>
                  <a:gd name="T33" fmla="*/ 2147483647 h 404"/>
                  <a:gd name="T34" fmla="*/ 2147483647 w 449"/>
                  <a:gd name="T35" fmla="*/ 2147483647 h 404"/>
                  <a:gd name="T36" fmla="*/ 2147483647 w 449"/>
                  <a:gd name="T37" fmla="*/ 2147483647 h 404"/>
                  <a:gd name="T38" fmla="*/ 2147483647 w 449"/>
                  <a:gd name="T39" fmla="*/ 2147483647 h 404"/>
                  <a:gd name="T40" fmla="*/ 2147483647 w 449"/>
                  <a:gd name="T41" fmla="*/ 2147483647 h 404"/>
                  <a:gd name="T42" fmla="*/ 2147483647 w 449"/>
                  <a:gd name="T43" fmla="*/ 2147483647 h 404"/>
                  <a:gd name="T44" fmla="*/ 2147483647 w 449"/>
                  <a:gd name="T45" fmla="*/ 2147483647 h 404"/>
                  <a:gd name="T46" fmla="*/ 2147483647 w 449"/>
                  <a:gd name="T47" fmla="*/ 2147483647 h 404"/>
                  <a:gd name="T48" fmla="*/ 2147483647 w 449"/>
                  <a:gd name="T49" fmla="*/ 2147483647 h 404"/>
                  <a:gd name="T50" fmla="*/ 2147483647 w 449"/>
                  <a:gd name="T51" fmla="*/ 2147483647 h 404"/>
                  <a:gd name="T52" fmla="*/ 2147483647 w 449"/>
                  <a:gd name="T53" fmla="*/ 2147483647 h 404"/>
                  <a:gd name="T54" fmla="*/ 2147483647 w 449"/>
                  <a:gd name="T55" fmla="*/ 2147483647 h 404"/>
                  <a:gd name="T56" fmla="*/ 2147483647 w 449"/>
                  <a:gd name="T57" fmla="*/ 2147483647 h 404"/>
                  <a:gd name="T58" fmla="*/ 2147483647 w 449"/>
                  <a:gd name="T59" fmla="*/ 2147483647 h 404"/>
                  <a:gd name="T60" fmla="*/ 2147483647 w 449"/>
                  <a:gd name="T61" fmla="*/ 2147483647 h 404"/>
                  <a:gd name="T62" fmla="*/ 2147483647 w 449"/>
                  <a:gd name="T63" fmla="*/ 2147483647 h 404"/>
                  <a:gd name="T64" fmla="*/ 2147483647 w 449"/>
                  <a:gd name="T65" fmla="*/ 2147483647 h 404"/>
                  <a:gd name="T66" fmla="*/ 2147483647 w 449"/>
                  <a:gd name="T67" fmla="*/ 2147483647 h 404"/>
                  <a:gd name="T68" fmla="*/ 2147483647 w 449"/>
                  <a:gd name="T69" fmla="*/ 2147483647 h 404"/>
                  <a:gd name="T70" fmla="*/ 2147483647 w 449"/>
                  <a:gd name="T71" fmla="*/ 2147483647 h 404"/>
                  <a:gd name="T72" fmla="*/ 2147483647 w 449"/>
                  <a:gd name="T73" fmla="*/ 2147483647 h 404"/>
                  <a:gd name="T74" fmla="*/ 2147483647 w 449"/>
                  <a:gd name="T75" fmla="*/ 2147483647 h 404"/>
                  <a:gd name="T76" fmla="*/ 2147483647 w 449"/>
                  <a:gd name="T77" fmla="*/ 2147483647 h 404"/>
                  <a:gd name="T78" fmla="*/ 2147483647 w 449"/>
                  <a:gd name="T79" fmla="*/ 2147483647 h 404"/>
                  <a:gd name="T80" fmla="*/ 2147483647 w 449"/>
                  <a:gd name="T81" fmla="*/ 2147483647 h 404"/>
                  <a:gd name="T82" fmla="*/ 2147483647 w 449"/>
                  <a:gd name="T83" fmla="*/ 2147483647 h 404"/>
                  <a:gd name="T84" fmla="*/ 2147483647 w 449"/>
                  <a:gd name="T85" fmla="*/ 2147483647 h 404"/>
                  <a:gd name="T86" fmla="*/ 2147483647 w 449"/>
                  <a:gd name="T87" fmla="*/ 2147483647 h 404"/>
                  <a:gd name="T88" fmla="*/ 2147483647 w 449"/>
                  <a:gd name="T89" fmla="*/ 2147483647 h 404"/>
                  <a:gd name="T90" fmla="*/ 2147483647 w 449"/>
                  <a:gd name="T91" fmla="*/ 2147483647 h 404"/>
                  <a:gd name="T92" fmla="*/ 2147483647 w 449"/>
                  <a:gd name="T93" fmla="*/ 2147483647 h 404"/>
                  <a:gd name="T94" fmla="*/ 2147483647 w 449"/>
                  <a:gd name="T95" fmla="*/ 2147483647 h 404"/>
                  <a:gd name="T96" fmla="*/ 2147483647 w 449"/>
                  <a:gd name="T97" fmla="*/ 2147483647 h 404"/>
                  <a:gd name="T98" fmla="*/ 2147483647 w 449"/>
                  <a:gd name="T99" fmla="*/ 2147483647 h 404"/>
                  <a:gd name="T100" fmla="*/ 2147483647 w 449"/>
                  <a:gd name="T101" fmla="*/ 2147483647 h 404"/>
                  <a:gd name="T102" fmla="*/ 2147483647 w 449"/>
                  <a:gd name="T103" fmla="*/ 2147483647 h 404"/>
                  <a:gd name="T104" fmla="*/ 2147483647 w 449"/>
                  <a:gd name="T105" fmla="*/ 2147483647 h 404"/>
                  <a:gd name="T106" fmla="*/ 2147483647 w 449"/>
                  <a:gd name="T107" fmla="*/ 2147483647 h 404"/>
                  <a:gd name="T108" fmla="*/ 2147483647 w 449"/>
                  <a:gd name="T109" fmla="*/ 2147483647 h 404"/>
                  <a:gd name="T110" fmla="*/ 2147483647 w 449"/>
                  <a:gd name="T111" fmla="*/ 2147483647 h 404"/>
                  <a:gd name="T112" fmla="*/ 2147483647 w 449"/>
                  <a:gd name="T113" fmla="*/ 2147483647 h 404"/>
                  <a:gd name="T114" fmla="*/ 2147483647 w 449"/>
                  <a:gd name="T115" fmla="*/ 2147483647 h 404"/>
                  <a:gd name="T116" fmla="*/ 2147483647 w 449"/>
                  <a:gd name="T117" fmla="*/ 2147483647 h 40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49"/>
                  <a:gd name="T178" fmla="*/ 0 h 404"/>
                  <a:gd name="T179" fmla="*/ 449 w 449"/>
                  <a:gd name="T180" fmla="*/ 404 h 40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49" h="404">
                    <a:moveTo>
                      <a:pt x="196" y="401"/>
                    </a:moveTo>
                    <a:lnTo>
                      <a:pt x="194" y="399"/>
                    </a:lnTo>
                    <a:lnTo>
                      <a:pt x="189" y="398"/>
                    </a:lnTo>
                    <a:lnTo>
                      <a:pt x="186" y="396"/>
                    </a:lnTo>
                    <a:lnTo>
                      <a:pt x="185" y="392"/>
                    </a:lnTo>
                    <a:lnTo>
                      <a:pt x="176" y="382"/>
                    </a:lnTo>
                    <a:lnTo>
                      <a:pt x="175" y="377"/>
                    </a:lnTo>
                    <a:lnTo>
                      <a:pt x="172" y="373"/>
                    </a:lnTo>
                    <a:lnTo>
                      <a:pt x="170" y="369"/>
                    </a:lnTo>
                    <a:lnTo>
                      <a:pt x="167" y="365"/>
                    </a:lnTo>
                    <a:lnTo>
                      <a:pt x="164" y="361"/>
                    </a:lnTo>
                    <a:lnTo>
                      <a:pt x="161" y="357"/>
                    </a:lnTo>
                    <a:lnTo>
                      <a:pt x="158" y="352"/>
                    </a:lnTo>
                    <a:lnTo>
                      <a:pt x="156" y="348"/>
                    </a:lnTo>
                    <a:lnTo>
                      <a:pt x="147" y="341"/>
                    </a:lnTo>
                    <a:lnTo>
                      <a:pt x="141" y="333"/>
                    </a:lnTo>
                    <a:lnTo>
                      <a:pt x="136" y="326"/>
                    </a:lnTo>
                    <a:lnTo>
                      <a:pt x="133" y="318"/>
                    </a:lnTo>
                    <a:lnTo>
                      <a:pt x="130" y="311"/>
                    </a:lnTo>
                    <a:lnTo>
                      <a:pt x="128" y="303"/>
                    </a:lnTo>
                    <a:lnTo>
                      <a:pt x="126" y="296"/>
                    </a:lnTo>
                    <a:lnTo>
                      <a:pt x="124" y="288"/>
                    </a:lnTo>
                    <a:lnTo>
                      <a:pt x="120" y="280"/>
                    </a:lnTo>
                    <a:lnTo>
                      <a:pt x="116" y="271"/>
                    </a:lnTo>
                    <a:lnTo>
                      <a:pt x="110" y="262"/>
                    </a:lnTo>
                    <a:lnTo>
                      <a:pt x="102" y="253"/>
                    </a:lnTo>
                    <a:lnTo>
                      <a:pt x="91" y="243"/>
                    </a:lnTo>
                    <a:lnTo>
                      <a:pt x="77" y="233"/>
                    </a:lnTo>
                    <a:lnTo>
                      <a:pt x="60" y="222"/>
                    </a:lnTo>
                    <a:lnTo>
                      <a:pt x="39" y="211"/>
                    </a:lnTo>
                    <a:lnTo>
                      <a:pt x="35" y="209"/>
                    </a:lnTo>
                    <a:lnTo>
                      <a:pt x="31" y="206"/>
                    </a:lnTo>
                    <a:lnTo>
                      <a:pt x="27" y="203"/>
                    </a:lnTo>
                    <a:lnTo>
                      <a:pt x="24" y="200"/>
                    </a:lnTo>
                    <a:lnTo>
                      <a:pt x="21" y="197"/>
                    </a:lnTo>
                    <a:lnTo>
                      <a:pt x="17" y="194"/>
                    </a:lnTo>
                    <a:lnTo>
                      <a:pt x="14" y="192"/>
                    </a:lnTo>
                    <a:lnTo>
                      <a:pt x="11" y="190"/>
                    </a:lnTo>
                    <a:lnTo>
                      <a:pt x="10" y="181"/>
                    </a:lnTo>
                    <a:lnTo>
                      <a:pt x="11" y="171"/>
                    </a:lnTo>
                    <a:lnTo>
                      <a:pt x="11" y="163"/>
                    </a:lnTo>
                    <a:lnTo>
                      <a:pt x="12" y="154"/>
                    </a:lnTo>
                    <a:lnTo>
                      <a:pt x="11" y="145"/>
                    </a:lnTo>
                    <a:lnTo>
                      <a:pt x="9" y="137"/>
                    </a:lnTo>
                    <a:lnTo>
                      <a:pt x="6" y="129"/>
                    </a:lnTo>
                    <a:lnTo>
                      <a:pt x="0" y="121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103"/>
                    </a:lnTo>
                    <a:lnTo>
                      <a:pt x="1" y="99"/>
                    </a:lnTo>
                    <a:lnTo>
                      <a:pt x="2" y="95"/>
                    </a:lnTo>
                    <a:lnTo>
                      <a:pt x="3" y="91"/>
                    </a:lnTo>
                    <a:lnTo>
                      <a:pt x="5" y="85"/>
                    </a:lnTo>
                    <a:lnTo>
                      <a:pt x="8" y="78"/>
                    </a:lnTo>
                    <a:lnTo>
                      <a:pt x="7" y="70"/>
                    </a:lnTo>
                    <a:lnTo>
                      <a:pt x="6" y="63"/>
                    </a:lnTo>
                    <a:lnTo>
                      <a:pt x="5" y="57"/>
                    </a:lnTo>
                    <a:lnTo>
                      <a:pt x="4" y="51"/>
                    </a:lnTo>
                    <a:lnTo>
                      <a:pt x="3" y="46"/>
                    </a:lnTo>
                    <a:lnTo>
                      <a:pt x="2" y="42"/>
                    </a:lnTo>
                    <a:lnTo>
                      <a:pt x="1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6" y="11"/>
                    </a:lnTo>
                    <a:lnTo>
                      <a:pt x="10" y="6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1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4" y="9"/>
                    </a:lnTo>
                    <a:lnTo>
                      <a:pt x="26" y="12"/>
                    </a:lnTo>
                    <a:lnTo>
                      <a:pt x="29" y="15"/>
                    </a:lnTo>
                    <a:lnTo>
                      <a:pt x="31" y="17"/>
                    </a:lnTo>
                    <a:lnTo>
                      <a:pt x="36" y="19"/>
                    </a:lnTo>
                    <a:lnTo>
                      <a:pt x="41" y="23"/>
                    </a:lnTo>
                    <a:lnTo>
                      <a:pt x="48" y="26"/>
                    </a:lnTo>
                    <a:lnTo>
                      <a:pt x="54" y="30"/>
                    </a:lnTo>
                    <a:lnTo>
                      <a:pt x="59" y="33"/>
                    </a:lnTo>
                    <a:lnTo>
                      <a:pt x="60" y="35"/>
                    </a:lnTo>
                    <a:lnTo>
                      <a:pt x="59" y="36"/>
                    </a:lnTo>
                    <a:lnTo>
                      <a:pt x="68" y="38"/>
                    </a:lnTo>
                    <a:lnTo>
                      <a:pt x="78" y="41"/>
                    </a:lnTo>
                    <a:lnTo>
                      <a:pt x="86" y="45"/>
                    </a:lnTo>
                    <a:lnTo>
                      <a:pt x="95" y="49"/>
                    </a:lnTo>
                    <a:lnTo>
                      <a:pt x="102" y="55"/>
                    </a:lnTo>
                    <a:lnTo>
                      <a:pt x="109" y="60"/>
                    </a:lnTo>
                    <a:lnTo>
                      <a:pt x="113" y="67"/>
                    </a:lnTo>
                    <a:lnTo>
                      <a:pt x="117" y="75"/>
                    </a:lnTo>
                    <a:lnTo>
                      <a:pt x="118" y="79"/>
                    </a:lnTo>
                    <a:lnTo>
                      <a:pt x="119" y="85"/>
                    </a:lnTo>
                    <a:lnTo>
                      <a:pt x="119" y="90"/>
                    </a:lnTo>
                    <a:lnTo>
                      <a:pt x="120" y="96"/>
                    </a:lnTo>
                    <a:lnTo>
                      <a:pt x="120" y="101"/>
                    </a:lnTo>
                    <a:lnTo>
                      <a:pt x="121" y="107"/>
                    </a:lnTo>
                    <a:lnTo>
                      <a:pt x="122" y="113"/>
                    </a:lnTo>
                    <a:lnTo>
                      <a:pt x="124" y="118"/>
                    </a:lnTo>
                    <a:lnTo>
                      <a:pt x="129" y="120"/>
                    </a:lnTo>
                    <a:lnTo>
                      <a:pt x="135" y="121"/>
                    </a:lnTo>
                    <a:lnTo>
                      <a:pt x="142" y="122"/>
                    </a:lnTo>
                    <a:lnTo>
                      <a:pt x="150" y="123"/>
                    </a:lnTo>
                    <a:lnTo>
                      <a:pt x="158" y="123"/>
                    </a:lnTo>
                    <a:lnTo>
                      <a:pt x="167" y="123"/>
                    </a:lnTo>
                    <a:lnTo>
                      <a:pt x="176" y="123"/>
                    </a:lnTo>
                    <a:lnTo>
                      <a:pt x="185" y="123"/>
                    </a:lnTo>
                    <a:lnTo>
                      <a:pt x="193" y="123"/>
                    </a:lnTo>
                    <a:lnTo>
                      <a:pt x="202" y="123"/>
                    </a:lnTo>
                    <a:lnTo>
                      <a:pt x="210" y="123"/>
                    </a:lnTo>
                    <a:lnTo>
                      <a:pt x="218" y="122"/>
                    </a:lnTo>
                    <a:lnTo>
                      <a:pt x="225" y="122"/>
                    </a:lnTo>
                    <a:lnTo>
                      <a:pt x="232" y="122"/>
                    </a:lnTo>
                    <a:lnTo>
                      <a:pt x="237" y="121"/>
                    </a:lnTo>
                    <a:lnTo>
                      <a:pt x="241" y="121"/>
                    </a:lnTo>
                    <a:lnTo>
                      <a:pt x="241" y="124"/>
                    </a:lnTo>
                    <a:lnTo>
                      <a:pt x="240" y="128"/>
                    </a:lnTo>
                    <a:lnTo>
                      <a:pt x="238" y="132"/>
                    </a:lnTo>
                    <a:lnTo>
                      <a:pt x="237" y="135"/>
                    </a:lnTo>
                    <a:lnTo>
                      <a:pt x="236" y="138"/>
                    </a:lnTo>
                    <a:lnTo>
                      <a:pt x="236" y="142"/>
                    </a:lnTo>
                    <a:lnTo>
                      <a:pt x="236" y="145"/>
                    </a:lnTo>
                    <a:lnTo>
                      <a:pt x="239" y="148"/>
                    </a:lnTo>
                    <a:lnTo>
                      <a:pt x="242" y="153"/>
                    </a:lnTo>
                    <a:lnTo>
                      <a:pt x="247" y="157"/>
                    </a:lnTo>
                    <a:lnTo>
                      <a:pt x="253" y="160"/>
                    </a:lnTo>
                    <a:lnTo>
                      <a:pt x="258" y="163"/>
                    </a:lnTo>
                    <a:lnTo>
                      <a:pt x="263" y="166"/>
                    </a:lnTo>
                    <a:lnTo>
                      <a:pt x="269" y="168"/>
                    </a:lnTo>
                    <a:lnTo>
                      <a:pt x="274" y="171"/>
                    </a:lnTo>
                    <a:lnTo>
                      <a:pt x="280" y="175"/>
                    </a:lnTo>
                    <a:lnTo>
                      <a:pt x="284" y="176"/>
                    </a:lnTo>
                    <a:lnTo>
                      <a:pt x="289" y="176"/>
                    </a:lnTo>
                    <a:lnTo>
                      <a:pt x="293" y="177"/>
                    </a:lnTo>
                    <a:lnTo>
                      <a:pt x="298" y="177"/>
                    </a:lnTo>
                    <a:lnTo>
                      <a:pt x="302" y="178"/>
                    </a:lnTo>
                    <a:lnTo>
                      <a:pt x="306" y="179"/>
                    </a:lnTo>
                    <a:lnTo>
                      <a:pt x="311" y="179"/>
                    </a:lnTo>
                    <a:lnTo>
                      <a:pt x="315" y="180"/>
                    </a:lnTo>
                    <a:lnTo>
                      <a:pt x="319" y="182"/>
                    </a:lnTo>
                    <a:lnTo>
                      <a:pt x="323" y="186"/>
                    </a:lnTo>
                    <a:lnTo>
                      <a:pt x="326" y="190"/>
                    </a:lnTo>
                    <a:lnTo>
                      <a:pt x="329" y="193"/>
                    </a:lnTo>
                    <a:lnTo>
                      <a:pt x="332" y="198"/>
                    </a:lnTo>
                    <a:lnTo>
                      <a:pt x="335" y="202"/>
                    </a:lnTo>
                    <a:lnTo>
                      <a:pt x="336" y="206"/>
                    </a:lnTo>
                    <a:lnTo>
                      <a:pt x="339" y="211"/>
                    </a:lnTo>
                    <a:lnTo>
                      <a:pt x="340" y="212"/>
                    </a:lnTo>
                    <a:lnTo>
                      <a:pt x="342" y="212"/>
                    </a:lnTo>
                    <a:lnTo>
                      <a:pt x="344" y="213"/>
                    </a:lnTo>
                    <a:lnTo>
                      <a:pt x="346" y="214"/>
                    </a:lnTo>
                    <a:lnTo>
                      <a:pt x="344" y="220"/>
                    </a:lnTo>
                    <a:lnTo>
                      <a:pt x="341" y="222"/>
                    </a:lnTo>
                    <a:lnTo>
                      <a:pt x="339" y="225"/>
                    </a:lnTo>
                    <a:lnTo>
                      <a:pt x="337" y="228"/>
                    </a:lnTo>
                    <a:lnTo>
                      <a:pt x="336" y="232"/>
                    </a:lnTo>
                    <a:lnTo>
                      <a:pt x="336" y="235"/>
                    </a:lnTo>
                    <a:lnTo>
                      <a:pt x="336" y="239"/>
                    </a:lnTo>
                    <a:lnTo>
                      <a:pt x="336" y="244"/>
                    </a:lnTo>
                    <a:lnTo>
                      <a:pt x="337" y="247"/>
                    </a:lnTo>
                    <a:lnTo>
                      <a:pt x="345" y="251"/>
                    </a:lnTo>
                    <a:lnTo>
                      <a:pt x="352" y="255"/>
                    </a:lnTo>
                    <a:lnTo>
                      <a:pt x="359" y="259"/>
                    </a:lnTo>
                    <a:lnTo>
                      <a:pt x="367" y="264"/>
                    </a:lnTo>
                    <a:lnTo>
                      <a:pt x="374" y="269"/>
                    </a:lnTo>
                    <a:lnTo>
                      <a:pt x="380" y="275"/>
                    </a:lnTo>
                    <a:lnTo>
                      <a:pt x="386" y="282"/>
                    </a:lnTo>
                    <a:lnTo>
                      <a:pt x="392" y="290"/>
                    </a:lnTo>
                    <a:lnTo>
                      <a:pt x="398" y="295"/>
                    </a:lnTo>
                    <a:lnTo>
                      <a:pt x="404" y="301"/>
                    </a:lnTo>
                    <a:lnTo>
                      <a:pt x="411" y="304"/>
                    </a:lnTo>
                    <a:lnTo>
                      <a:pt x="417" y="307"/>
                    </a:lnTo>
                    <a:lnTo>
                      <a:pt x="424" y="310"/>
                    </a:lnTo>
                    <a:lnTo>
                      <a:pt x="432" y="311"/>
                    </a:lnTo>
                    <a:lnTo>
                      <a:pt x="439" y="312"/>
                    </a:lnTo>
                    <a:lnTo>
                      <a:pt x="446" y="311"/>
                    </a:lnTo>
                    <a:lnTo>
                      <a:pt x="448" y="312"/>
                    </a:lnTo>
                    <a:lnTo>
                      <a:pt x="448" y="315"/>
                    </a:lnTo>
                    <a:lnTo>
                      <a:pt x="447" y="319"/>
                    </a:lnTo>
                    <a:lnTo>
                      <a:pt x="446" y="322"/>
                    </a:lnTo>
                    <a:lnTo>
                      <a:pt x="424" y="331"/>
                    </a:lnTo>
                    <a:lnTo>
                      <a:pt x="421" y="331"/>
                    </a:lnTo>
                    <a:lnTo>
                      <a:pt x="419" y="332"/>
                    </a:lnTo>
                    <a:lnTo>
                      <a:pt x="417" y="333"/>
                    </a:lnTo>
                    <a:lnTo>
                      <a:pt x="414" y="332"/>
                    </a:lnTo>
                    <a:lnTo>
                      <a:pt x="412" y="329"/>
                    </a:lnTo>
                    <a:lnTo>
                      <a:pt x="411" y="326"/>
                    </a:lnTo>
                    <a:lnTo>
                      <a:pt x="408" y="323"/>
                    </a:lnTo>
                    <a:lnTo>
                      <a:pt x="405" y="319"/>
                    </a:lnTo>
                    <a:lnTo>
                      <a:pt x="401" y="317"/>
                    </a:lnTo>
                    <a:lnTo>
                      <a:pt x="396" y="314"/>
                    </a:lnTo>
                    <a:lnTo>
                      <a:pt x="393" y="313"/>
                    </a:lnTo>
                    <a:lnTo>
                      <a:pt x="388" y="312"/>
                    </a:lnTo>
                    <a:lnTo>
                      <a:pt x="380" y="311"/>
                    </a:lnTo>
                    <a:lnTo>
                      <a:pt x="374" y="311"/>
                    </a:lnTo>
                    <a:lnTo>
                      <a:pt x="367" y="311"/>
                    </a:lnTo>
                    <a:lnTo>
                      <a:pt x="360" y="312"/>
                    </a:lnTo>
                    <a:lnTo>
                      <a:pt x="354" y="313"/>
                    </a:lnTo>
                    <a:lnTo>
                      <a:pt x="348" y="316"/>
                    </a:lnTo>
                    <a:lnTo>
                      <a:pt x="342" y="320"/>
                    </a:lnTo>
                    <a:lnTo>
                      <a:pt x="337" y="323"/>
                    </a:lnTo>
                    <a:lnTo>
                      <a:pt x="336" y="323"/>
                    </a:lnTo>
                    <a:lnTo>
                      <a:pt x="335" y="324"/>
                    </a:lnTo>
                    <a:lnTo>
                      <a:pt x="334" y="324"/>
                    </a:lnTo>
                    <a:lnTo>
                      <a:pt x="334" y="325"/>
                    </a:lnTo>
                    <a:lnTo>
                      <a:pt x="334" y="327"/>
                    </a:lnTo>
                    <a:lnTo>
                      <a:pt x="333" y="328"/>
                    </a:lnTo>
                    <a:lnTo>
                      <a:pt x="328" y="329"/>
                    </a:lnTo>
                    <a:lnTo>
                      <a:pt x="321" y="334"/>
                    </a:lnTo>
                    <a:lnTo>
                      <a:pt x="314" y="337"/>
                    </a:lnTo>
                    <a:lnTo>
                      <a:pt x="305" y="337"/>
                    </a:lnTo>
                    <a:lnTo>
                      <a:pt x="296" y="336"/>
                    </a:lnTo>
                    <a:lnTo>
                      <a:pt x="287" y="335"/>
                    </a:lnTo>
                    <a:lnTo>
                      <a:pt x="278" y="335"/>
                    </a:lnTo>
                    <a:lnTo>
                      <a:pt x="270" y="336"/>
                    </a:lnTo>
                    <a:lnTo>
                      <a:pt x="262" y="341"/>
                    </a:lnTo>
                    <a:lnTo>
                      <a:pt x="259" y="344"/>
                    </a:lnTo>
                    <a:lnTo>
                      <a:pt x="254" y="348"/>
                    </a:lnTo>
                    <a:lnTo>
                      <a:pt x="250" y="352"/>
                    </a:lnTo>
                    <a:lnTo>
                      <a:pt x="246" y="357"/>
                    </a:lnTo>
                    <a:lnTo>
                      <a:pt x="242" y="362"/>
                    </a:lnTo>
                    <a:lnTo>
                      <a:pt x="239" y="368"/>
                    </a:lnTo>
                    <a:lnTo>
                      <a:pt x="235" y="372"/>
                    </a:lnTo>
                    <a:lnTo>
                      <a:pt x="233" y="378"/>
                    </a:lnTo>
                    <a:lnTo>
                      <a:pt x="230" y="381"/>
                    </a:lnTo>
                    <a:lnTo>
                      <a:pt x="226" y="386"/>
                    </a:lnTo>
                    <a:lnTo>
                      <a:pt x="222" y="391"/>
                    </a:lnTo>
                    <a:lnTo>
                      <a:pt x="218" y="395"/>
                    </a:lnTo>
                    <a:lnTo>
                      <a:pt x="213" y="399"/>
                    </a:lnTo>
                    <a:lnTo>
                      <a:pt x="208" y="402"/>
                    </a:lnTo>
                    <a:lnTo>
                      <a:pt x="203" y="403"/>
                    </a:lnTo>
                    <a:lnTo>
                      <a:pt x="196" y="401"/>
                    </a:lnTo>
                  </a:path>
                </a:pathLst>
              </a:custGeom>
              <a:solidFill>
                <a:srgbClr val="AFDE21"/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80">
                <a:extLst>
                  <a:ext uri="{FF2B5EF4-FFF2-40B4-BE49-F238E27FC236}">
                    <a16:creationId xmlns:a16="http://schemas.microsoft.com/office/drawing/2014/main" id="{39D37466-82B8-3F46-8E82-A2FED61E4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100" y="3552761"/>
                <a:ext cx="118334" cy="176804"/>
              </a:xfrm>
              <a:custGeom>
                <a:avLst/>
                <a:gdLst>
                  <a:gd name="T0" fmla="*/ 2147483647 w 85"/>
                  <a:gd name="T1" fmla="*/ 2147483647 h 127"/>
                  <a:gd name="T2" fmla="*/ 2147483647 w 85"/>
                  <a:gd name="T3" fmla="*/ 2147483647 h 127"/>
                  <a:gd name="T4" fmla="*/ 2147483647 w 85"/>
                  <a:gd name="T5" fmla="*/ 2147483647 h 127"/>
                  <a:gd name="T6" fmla="*/ 2147483647 w 85"/>
                  <a:gd name="T7" fmla="*/ 2147483647 h 127"/>
                  <a:gd name="T8" fmla="*/ 2147483647 w 85"/>
                  <a:gd name="T9" fmla="*/ 2147483647 h 127"/>
                  <a:gd name="T10" fmla="*/ 2147483647 w 85"/>
                  <a:gd name="T11" fmla="*/ 2147483647 h 127"/>
                  <a:gd name="T12" fmla="*/ 2147483647 w 85"/>
                  <a:gd name="T13" fmla="*/ 2147483647 h 127"/>
                  <a:gd name="T14" fmla="*/ 2147483647 w 85"/>
                  <a:gd name="T15" fmla="*/ 2147483647 h 127"/>
                  <a:gd name="T16" fmla="*/ 2147483647 w 85"/>
                  <a:gd name="T17" fmla="*/ 2147483647 h 127"/>
                  <a:gd name="T18" fmla="*/ 2147483647 w 85"/>
                  <a:gd name="T19" fmla="*/ 2147483647 h 127"/>
                  <a:gd name="T20" fmla="*/ 2147483647 w 85"/>
                  <a:gd name="T21" fmla="*/ 2147483647 h 127"/>
                  <a:gd name="T22" fmla="*/ 2147483647 w 85"/>
                  <a:gd name="T23" fmla="*/ 2147483647 h 127"/>
                  <a:gd name="T24" fmla="*/ 2147483647 w 85"/>
                  <a:gd name="T25" fmla="*/ 2147483647 h 127"/>
                  <a:gd name="T26" fmla="*/ 2147483647 w 85"/>
                  <a:gd name="T27" fmla="*/ 2147483647 h 127"/>
                  <a:gd name="T28" fmla="*/ 2147483647 w 85"/>
                  <a:gd name="T29" fmla="*/ 2147483647 h 127"/>
                  <a:gd name="T30" fmla="*/ 2147483647 w 85"/>
                  <a:gd name="T31" fmla="*/ 2147483647 h 127"/>
                  <a:gd name="T32" fmla="*/ 2147483647 w 85"/>
                  <a:gd name="T33" fmla="*/ 2147483647 h 127"/>
                  <a:gd name="T34" fmla="*/ 2147483647 w 85"/>
                  <a:gd name="T35" fmla="*/ 2147483647 h 127"/>
                  <a:gd name="T36" fmla="*/ 2147483647 w 85"/>
                  <a:gd name="T37" fmla="*/ 2147483647 h 127"/>
                  <a:gd name="T38" fmla="*/ 2147483647 w 85"/>
                  <a:gd name="T39" fmla="*/ 2147483647 h 127"/>
                  <a:gd name="T40" fmla="*/ 2147483647 w 85"/>
                  <a:gd name="T41" fmla="*/ 2147483647 h 127"/>
                  <a:gd name="T42" fmla="*/ 2147483647 w 85"/>
                  <a:gd name="T43" fmla="*/ 2147483647 h 127"/>
                  <a:gd name="T44" fmla="*/ 2147483647 w 85"/>
                  <a:gd name="T45" fmla="*/ 2147483647 h 127"/>
                  <a:gd name="T46" fmla="*/ 2147483647 w 85"/>
                  <a:gd name="T47" fmla="*/ 2147483647 h 127"/>
                  <a:gd name="T48" fmla="*/ 2147483647 w 85"/>
                  <a:gd name="T49" fmla="*/ 2147483647 h 127"/>
                  <a:gd name="T50" fmla="*/ 2147483647 w 85"/>
                  <a:gd name="T51" fmla="*/ 2147483647 h 127"/>
                  <a:gd name="T52" fmla="*/ 2147483647 w 85"/>
                  <a:gd name="T53" fmla="*/ 2147483647 h 127"/>
                  <a:gd name="T54" fmla="*/ 2147483647 w 85"/>
                  <a:gd name="T55" fmla="*/ 2147483647 h 127"/>
                  <a:gd name="T56" fmla="*/ 2147483647 w 85"/>
                  <a:gd name="T57" fmla="*/ 2147483647 h 127"/>
                  <a:gd name="T58" fmla="*/ 2147483647 w 85"/>
                  <a:gd name="T59" fmla="*/ 2147483647 h 127"/>
                  <a:gd name="T60" fmla="*/ 2147483647 w 85"/>
                  <a:gd name="T61" fmla="*/ 2147483647 h 127"/>
                  <a:gd name="T62" fmla="*/ 2147483647 w 85"/>
                  <a:gd name="T63" fmla="*/ 2147483647 h 127"/>
                  <a:gd name="T64" fmla="*/ 2147483647 w 85"/>
                  <a:gd name="T65" fmla="*/ 2147483647 h 127"/>
                  <a:gd name="T66" fmla="*/ 2147483647 w 85"/>
                  <a:gd name="T67" fmla="*/ 2147483647 h 127"/>
                  <a:gd name="T68" fmla="*/ 2147483647 w 85"/>
                  <a:gd name="T69" fmla="*/ 2147483647 h 127"/>
                  <a:gd name="T70" fmla="*/ 2147483647 w 85"/>
                  <a:gd name="T71" fmla="*/ 2147483647 h 127"/>
                  <a:gd name="T72" fmla="*/ 2147483647 w 85"/>
                  <a:gd name="T73" fmla="*/ 2147483647 h 127"/>
                  <a:gd name="T74" fmla="*/ 2147483647 w 85"/>
                  <a:gd name="T75" fmla="*/ 2147483647 h 127"/>
                  <a:gd name="T76" fmla="*/ 2147483647 w 85"/>
                  <a:gd name="T77" fmla="*/ 2147483647 h 127"/>
                  <a:gd name="T78" fmla="*/ 2147483647 w 85"/>
                  <a:gd name="T79" fmla="*/ 2147483647 h 127"/>
                  <a:gd name="T80" fmla="*/ 2147483647 w 85"/>
                  <a:gd name="T81" fmla="*/ 2147483647 h 127"/>
                  <a:gd name="T82" fmla="*/ 0 w 85"/>
                  <a:gd name="T83" fmla="*/ 2147483647 h 127"/>
                  <a:gd name="T84" fmla="*/ 2147483647 w 85"/>
                  <a:gd name="T85" fmla="*/ 2147483647 h 127"/>
                  <a:gd name="T86" fmla="*/ 2147483647 w 85"/>
                  <a:gd name="T87" fmla="*/ 2147483647 h 127"/>
                  <a:gd name="T88" fmla="*/ 2147483647 w 85"/>
                  <a:gd name="T89" fmla="*/ 2147483647 h 127"/>
                  <a:gd name="T90" fmla="*/ 2147483647 w 85"/>
                  <a:gd name="T91" fmla="*/ 2147483647 h 127"/>
                  <a:gd name="T92" fmla="*/ 2147483647 w 85"/>
                  <a:gd name="T93" fmla="*/ 2147483647 h 127"/>
                  <a:gd name="T94" fmla="*/ 2147483647 w 85"/>
                  <a:gd name="T95" fmla="*/ 2147483647 h 127"/>
                  <a:gd name="T96" fmla="*/ 2147483647 w 85"/>
                  <a:gd name="T97" fmla="*/ 2147483647 h 127"/>
                  <a:gd name="T98" fmla="*/ 2147483647 w 85"/>
                  <a:gd name="T99" fmla="*/ 2147483647 h 127"/>
                  <a:gd name="T100" fmla="*/ 2147483647 w 85"/>
                  <a:gd name="T101" fmla="*/ 0 h 127"/>
                  <a:gd name="T102" fmla="*/ 2147483647 w 85"/>
                  <a:gd name="T103" fmla="*/ 2147483647 h 127"/>
                  <a:gd name="T104" fmla="*/ 2147483647 w 85"/>
                  <a:gd name="T105" fmla="*/ 2147483647 h 127"/>
                  <a:gd name="T106" fmla="*/ 2147483647 w 85"/>
                  <a:gd name="T107" fmla="*/ 2147483647 h 127"/>
                  <a:gd name="T108" fmla="*/ 2147483647 w 85"/>
                  <a:gd name="T109" fmla="*/ 2147483647 h 127"/>
                  <a:gd name="T110" fmla="*/ 2147483647 w 85"/>
                  <a:gd name="T111" fmla="*/ 2147483647 h 127"/>
                  <a:gd name="T112" fmla="*/ 2147483647 w 85"/>
                  <a:gd name="T113" fmla="*/ 2147483647 h 127"/>
                  <a:gd name="T114" fmla="*/ 2147483647 w 85"/>
                  <a:gd name="T115" fmla="*/ 2147483647 h 12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5"/>
                  <a:gd name="T175" fmla="*/ 0 h 127"/>
                  <a:gd name="T176" fmla="*/ 85 w 85"/>
                  <a:gd name="T177" fmla="*/ 127 h 12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5" h="127">
                    <a:moveTo>
                      <a:pt x="73" y="22"/>
                    </a:moveTo>
                    <a:lnTo>
                      <a:pt x="74" y="30"/>
                    </a:lnTo>
                    <a:lnTo>
                      <a:pt x="74" y="35"/>
                    </a:lnTo>
                    <a:lnTo>
                      <a:pt x="75" y="42"/>
                    </a:lnTo>
                    <a:lnTo>
                      <a:pt x="76" y="48"/>
                    </a:lnTo>
                    <a:lnTo>
                      <a:pt x="77" y="53"/>
                    </a:lnTo>
                    <a:lnTo>
                      <a:pt x="78" y="59"/>
                    </a:lnTo>
                    <a:lnTo>
                      <a:pt x="81" y="65"/>
                    </a:lnTo>
                    <a:lnTo>
                      <a:pt x="84" y="70"/>
                    </a:lnTo>
                    <a:lnTo>
                      <a:pt x="84" y="74"/>
                    </a:lnTo>
                    <a:lnTo>
                      <a:pt x="83" y="79"/>
                    </a:lnTo>
                    <a:lnTo>
                      <a:pt x="81" y="87"/>
                    </a:lnTo>
                    <a:lnTo>
                      <a:pt x="80" y="95"/>
                    </a:lnTo>
                    <a:lnTo>
                      <a:pt x="78" y="103"/>
                    </a:lnTo>
                    <a:lnTo>
                      <a:pt x="77" y="110"/>
                    </a:lnTo>
                    <a:lnTo>
                      <a:pt x="76" y="114"/>
                    </a:lnTo>
                    <a:lnTo>
                      <a:pt x="75" y="115"/>
                    </a:lnTo>
                    <a:lnTo>
                      <a:pt x="65" y="122"/>
                    </a:lnTo>
                    <a:lnTo>
                      <a:pt x="59" y="125"/>
                    </a:lnTo>
                    <a:lnTo>
                      <a:pt x="53" y="126"/>
                    </a:lnTo>
                    <a:lnTo>
                      <a:pt x="49" y="125"/>
                    </a:lnTo>
                    <a:lnTo>
                      <a:pt x="43" y="123"/>
                    </a:lnTo>
                    <a:lnTo>
                      <a:pt x="39" y="120"/>
                    </a:lnTo>
                    <a:lnTo>
                      <a:pt x="35" y="116"/>
                    </a:lnTo>
                    <a:lnTo>
                      <a:pt x="31" y="112"/>
                    </a:lnTo>
                    <a:lnTo>
                      <a:pt x="27" y="105"/>
                    </a:lnTo>
                    <a:lnTo>
                      <a:pt x="24" y="99"/>
                    </a:lnTo>
                    <a:lnTo>
                      <a:pt x="21" y="94"/>
                    </a:lnTo>
                    <a:lnTo>
                      <a:pt x="20" y="87"/>
                    </a:lnTo>
                    <a:lnTo>
                      <a:pt x="17" y="80"/>
                    </a:lnTo>
                    <a:lnTo>
                      <a:pt x="15" y="74"/>
                    </a:lnTo>
                    <a:lnTo>
                      <a:pt x="14" y="69"/>
                    </a:lnTo>
                    <a:lnTo>
                      <a:pt x="13" y="64"/>
                    </a:lnTo>
                    <a:lnTo>
                      <a:pt x="12" y="60"/>
                    </a:lnTo>
                    <a:lnTo>
                      <a:pt x="11" y="57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5" y="46"/>
                    </a:lnTo>
                    <a:lnTo>
                      <a:pt x="3" y="43"/>
                    </a:lnTo>
                    <a:lnTo>
                      <a:pt x="2" y="41"/>
                    </a:lnTo>
                    <a:lnTo>
                      <a:pt x="0" y="39"/>
                    </a:lnTo>
                    <a:lnTo>
                      <a:pt x="3" y="34"/>
                    </a:lnTo>
                    <a:lnTo>
                      <a:pt x="9" y="30"/>
                    </a:lnTo>
                    <a:lnTo>
                      <a:pt x="16" y="26"/>
                    </a:lnTo>
                    <a:lnTo>
                      <a:pt x="23" y="21"/>
                    </a:lnTo>
                    <a:lnTo>
                      <a:pt x="31" y="15"/>
                    </a:lnTo>
                    <a:lnTo>
                      <a:pt x="38" y="11"/>
                    </a:lnTo>
                    <a:lnTo>
                      <a:pt x="42" y="6"/>
                    </a:lnTo>
                    <a:lnTo>
                      <a:pt x="45" y="2"/>
                    </a:lnTo>
                    <a:lnTo>
                      <a:pt x="46" y="0"/>
                    </a:lnTo>
                    <a:lnTo>
                      <a:pt x="49" y="2"/>
                    </a:lnTo>
                    <a:lnTo>
                      <a:pt x="53" y="6"/>
                    </a:lnTo>
                    <a:lnTo>
                      <a:pt x="58" y="11"/>
                    </a:lnTo>
                    <a:lnTo>
                      <a:pt x="63" y="16"/>
                    </a:lnTo>
                    <a:lnTo>
                      <a:pt x="66" y="21"/>
                    </a:lnTo>
                    <a:lnTo>
                      <a:pt x="70" y="23"/>
                    </a:lnTo>
                    <a:lnTo>
                      <a:pt x="73" y="22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85">
                <a:extLst>
                  <a:ext uri="{FF2B5EF4-FFF2-40B4-BE49-F238E27FC236}">
                    <a16:creationId xmlns:a16="http://schemas.microsoft.com/office/drawing/2014/main" id="{9253C72C-62AB-2446-A6B1-F6E9ED40A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687" y="3455311"/>
                <a:ext cx="311845" cy="168451"/>
              </a:xfrm>
              <a:custGeom>
                <a:avLst/>
                <a:gdLst>
                  <a:gd name="T0" fmla="*/ 2147483647 w 223"/>
                  <a:gd name="T1" fmla="*/ 2147483647 h 121"/>
                  <a:gd name="T2" fmla="*/ 2147483647 w 223"/>
                  <a:gd name="T3" fmla="*/ 2147483647 h 121"/>
                  <a:gd name="T4" fmla="*/ 2147483647 w 223"/>
                  <a:gd name="T5" fmla="*/ 2147483647 h 121"/>
                  <a:gd name="T6" fmla="*/ 2147483647 w 223"/>
                  <a:gd name="T7" fmla="*/ 2147483647 h 121"/>
                  <a:gd name="T8" fmla="*/ 2147483647 w 223"/>
                  <a:gd name="T9" fmla="*/ 2147483647 h 121"/>
                  <a:gd name="T10" fmla="*/ 2147483647 w 223"/>
                  <a:gd name="T11" fmla="*/ 2147483647 h 121"/>
                  <a:gd name="T12" fmla="*/ 2147483647 w 223"/>
                  <a:gd name="T13" fmla="*/ 2147483647 h 121"/>
                  <a:gd name="T14" fmla="*/ 2147483647 w 223"/>
                  <a:gd name="T15" fmla="*/ 2147483647 h 121"/>
                  <a:gd name="T16" fmla="*/ 0 w 223"/>
                  <a:gd name="T17" fmla="*/ 2147483647 h 121"/>
                  <a:gd name="T18" fmla="*/ 2147483647 w 223"/>
                  <a:gd name="T19" fmla="*/ 2147483647 h 121"/>
                  <a:gd name="T20" fmla="*/ 2147483647 w 223"/>
                  <a:gd name="T21" fmla="*/ 2147483647 h 121"/>
                  <a:gd name="T22" fmla="*/ 2147483647 w 223"/>
                  <a:gd name="T23" fmla="*/ 2147483647 h 121"/>
                  <a:gd name="T24" fmla="*/ 2147483647 w 223"/>
                  <a:gd name="T25" fmla="*/ 2147483647 h 121"/>
                  <a:gd name="T26" fmla="*/ 2147483647 w 223"/>
                  <a:gd name="T27" fmla="*/ 2147483647 h 121"/>
                  <a:gd name="T28" fmla="*/ 2147483647 w 223"/>
                  <a:gd name="T29" fmla="*/ 2147483647 h 121"/>
                  <a:gd name="T30" fmla="*/ 2147483647 w 223"/>
                  <a:gd name="T31" fmla="*/ 2147483647 h 121"/>
                  <a:gd name="T32" fmla="*/ 2147483647 w 223"/>
                  <a:gd name="T33" fmla="*/ 2147483647 h 121"/>
                  <a:gd name="T34" fmla="*/ 2147483647 w 223"/>
                  <a:gd name="T35" fmla="*/ 2147483647 h 121"/>
                  <a:gd name="T36" fmla="*/ 2147483647 w 223"/>
                  <a:gd name="T37" fmla="*/ 2147483647 h 121"/>
                  <a:gd name="T38" fmla="*/ 2147483647 w 223"/>
                  <a:gd name="T39" fmla="*/ 2147483647 h 121"/>
                  <a:gd name="T40" fmla="*/ 2147483647 w 223"/>
                  <a:gd name="T41" fmla="*/ 2147483647 h 121"/>
                  <a:gd name="T42" fmla="*/ 2147483647 w 223"/>
                  <a:gd name="T43" fmla="*/ 2147483647 h 121"/>
                  <a:gd name="T44" fmla="*/ 2147483647 w 223"/>
                  <a:gd name="T45" fmla="*/ 2147483647 h 121"/>
                  <a:gd name="T46" fmla="*/ 2147483647 w 223"/>
                  <a:gd name="T47" fmla="*/ 2147483647 h 121"/>
                  <a:gd name="T48" fmla="*/ 2147483647 w 223"/>
                  <a:gd name="T49" fmla="*/ 2147483647 h 121"/>
                  <a:gd name="T50" fmla="*/ 2147483647 w 223"/>
                  <a:gd name="T51" fmla="*/ 2147483647 h 121"/>
                  <a:gd name="T52" fmla="*/ 2147483647 w 223"/>
                  <a:gd name="T53" fmla="*/ 2147483647 h 121"/>
                  <a:gd name="T54" fmla="*/ 2147483647 w 223"/>
                  <a:gd name="T55" fmla="*/ 2147483647 h 121"/>
                  <a:gd name="T56" fmla="*/ 2147483647 w 223"/>
                  <a:gd name="T57" fmla="*/ 2147483647 h 121"/>
                  <a:gd name="T58" fmla="*/ 2147483647 w 223"/>
                  <a:gd name="T59" fmla="*/ 2147483647 h 121"/>
                  <a:gd name="T60" fmla="*/ 2147483647 w 223"/>
                  <a:gd name="T61" fmla="*/ 2147483647 h 121"/>
                  <a:gd name="T62" fmla="*/ 2147483647 w 223"/>
                  <a:gd name="T63" fmla="*/ 2147483647 h 121"/>
                  <a:gd name="T64" fmla="*/ 2147483647 w 223"/>
                  <a:gd name="T65" fmla="*/ 0 h 121"/>
                  <a:gd name="T66" fmla="*/ 2147483647 w 223"/>
                  <a:gd name="T67" fmla="*/ 2147483647 h 121"/>
                  <a:gd name="T68" fmla="*/ 2147483647 w 223"/>
                  <a:gd name="T69" fmla="*/ 2147483647 h 121"/>
                  <a:gd name="T70" fmla="*/ 2147483647 w 223"/>
                  <a:gd name="T71" fmla="*/ 2147483647 h 121"/>
                  <a:gd name="T72" fmla="*/ 2147483647 w 223"/>
                  <a:gd name="T73" fmla="*/ 2147483647 h 121"/>
                  <a:gd name="T74" fmla="*/ 2147483647 w 223"/>
                  <a:gd name="T75" fmla="*/ 2147483647 h 121"/>
                  <a:gd name="T76" fmla="*/ 2147483647 w 223"/>
                  <a:gd name="T77" fmla="*/ 2147483647 h 121"/>
                  <a:gd name="T78" fmla="*/ 2147483647 w 223"/>
                  <a:gd name="T79" fmla="*/ 2147483647 h 121"/>
                  <a:gd name="T80" fmla="*/ 2147483647 w 223"/>
                  <a:gd name="T81" fmla="*/ 2147483647 h 121"/>
                  <a:gd name="T82" fmla="*/ 2147483647 w 223"/>
                  <a:gd name="T83" fmla="*/ 2147483647 h 121"/>
                  <a:gd name="T84" fmla="*/ 2147483647 w 223"/>
                  <a:gd name="T85" fmla="*/ 2147483647 h 121"/>
                  <a:gd name="T86" fmla="*/ 2147483647 w 223"/>
                  <a:gd name="T87" fmla="*/ 2147483647 h 121"/>
                  <a:gd name="T88" fmla="*/ 2147483647 w 223"/>
                  <a:gd name="T89" fmla="*/ 2147483647 h 121"/>
                  <a:gd name="T90" fmla="*/ 2147483647 w 223"/>
                  <a:gd name="T91" fmla="*/ 2147483647 h 1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3"/>
                  <a:gd name="T139" fmla="*/ 0 h 121"/>
                  <a:gd name="T140" fmla="*/ 223 w 223"/>
                  <a:gd name="T141" fmla="*/ 121 h 1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3" h="121">
                    <a:moveTo>
                      <a:pt x="141" y="120"/>
                    </a:moveTo>
                    <a:lnTo>
                      <a:pt x="130" y="117"/>
                    </a:lnTo>
                    <a:lnTo>
                      <a:pt x="122" y="116"/>
                    </a:lnTo>
                    <a:lnTo>
                      <a:pt x="113" y="115"/>
                    </a:lnTo>
                    <a:lnTo>
                      <a:pt x="104" y="114"/>
                    </a:lnTo>
                    <a:lnTo>
                      <a:pt x="96" y="114"/>
                    </a:lnTo>
                    <a:lnTo>
                      <a:pt x="88" y="114"/>
                    </a:lnTo>
                    <a:lnTo>
                      <a:pt x="78" y="114"/>
                    </a:lnTo>
                    <a:lnTo>
                      <a:pt x="68" y="115"/>
                    </a:lnTo>
                    <a:lnTo>
                      <a:pt x="64" y="103"/>
                    </a:lnTo>
                    <a:lnTo>
                      <a:pt x="59" y="96"/>
                    </a:lnTo>
                    <a:lnTo>
                      <a:pt x="54" y="95"/>
                    </a:lnTo>
                    <a:lnTo>
                      <a:pt x="48" y="97"/>
                    </a:lnTo>
                    <a:lnTo>
                      <a:pt x="43" y="102"/>
                    </a:lnTo>
                    <a:lnTo>
                      <a:pt x="39" y="107"/>
                    </a:lnTo>
                    <a:lnTo>
                      <a:pt x="37" y="112"/>
                    </a:lnTo>
                    <a:lnTo>
                      <a:pt x="38" y="115"/>
                    </a:lnTo>
                    <a:lnTo>
                      <a:pt x="0" y="110"/>
                    </a:lnTo>
                    <a:lnTo>
                      <a:pt x="3" y="101"/>
                    </a:lnTo>
                    <a:lnTo>
                      <a:pt x="5" y="94"/>
                    </a:lnTo>
                    <a:lnTo>
                      <a:pt x="6" y="87"/>
                    </a:lnTo>
                    <a:lnTo>
                      <a:pt x="8" y="79"/>
                    </a:lnTo>
                    <a:lnTo>
                      <a:pt x="9" y="72"/>
                    </a:lnTo>
                    <a:lnTo>
                      <a:pt x="11" y="65"/>
                    </a:lnTo>
                    <a:lnTo>
                      <a:pt x="13" y="56"/>
                    </a:lnTo>
                    <a:lnTo>
                      <a:pt x="16" y="48"/>
                    </a:lnTo>
                    <a:lnTo>
                      <a:pt x="18" y="46"/>
                    </a:lnTo>
                    <a:lnTo>
                      <a:pt x="19" y="43"/>
                    </a:lnTo>
                    <a:lnTo>
                      <a:pt x="20" y="41"/>
                    </a:lnTo>
                    <a:lnTo>
                      <a:pt x="21" y="39"/>
                    </a:lnTo>
                    <a:lnTo>
                      <a:pt x="22" y="36"/>
                    </a:lnTo>
                    <a:lnTo>
                      <a:pt x="23" y="34"/>
                    </a:lnTo>
                    <a:lnTo>
                      <a:pt x="24" y="32"/>
                    </a:lnTo>
                    <a:lnTo>
                      <a:pt x="27" y="30"/>
                    </a:lnTo>
                    <a:lnTo>
                      <a:pt x="33" y="30"/>
                    </a:lnTo>
                    <a:lnTo>
                      <a:pt x="35" y="30"/>
                    </a:lnTo>
                    <a:lnTo>
                      <a:pt x="37" y="30"/>
                    </a:lnTo>
                    <a:lnTo>
                      <a:pt x="39" y="25"/>
                    </a:lnTo>
                    <a:lnTo>
                      <a:pt x="49" y="25"/>
                    </a:lnTo>
                    <a:lnTo>
                      <a:pt x="57" y="26"/>
                    </a:lnTo>
                    <a:lnTo>
                      <a:pt x="66" y="26"/>
                    </a:lnTo>
                    <a:lnTo>
                      <a:pt x="75" y="26"/>
                    </a:lnTo>
                    <a:lnTo>
                      <a:pt x="84" y="25"/>
                    </a:lnTo>
                    <a:lnTo>
                      <a:pt x="93" y="23"/>
                    </a:lnTo>
                    <a:lnTo>
                      <a:pt x="100" y="21"/>
                    </a:lnTo>
                    <a:lnTo>
                      <a:pt x="109" y="16"/>
                    </a:lnTo>
                    <a:lnTo>
                      <a:pt x="114" y="14"/>
                    </a:lnTo>
                    <a:lnTo>
                      <a:pt x="120" y="12"/>
                    </a:lnTo>
                    <a:lnTo>
                      <a:pt x="126" y="10"/>
                    </a:lnTo>
                    <a:lnTo>
                      <a:pt x="131" y="9"/>
                    </a:lnTo>
                    <a:lnTo>
                      <a:pt x="137" y="8"/>
                    </a:lnTo>
                    <a:lnTo>
                      <a:pt x="143" y="8"/>
                    </a:lnTo>
                    <a:lnTo>
                      <a:pt x="149" y="8"/>
                    </a:lnTo>
                    <a:lnTo>
                      <a:pt x="156" y="10"/>
                    </a:lnTo>
                    <a:lnTo>
                      <a:pt x="161" y="11"/>
                    </a:lnTo>
                    <a:lnTo>
                      <a:pt x="166" y="12"/>
                    </a:lnTo>
                    <a:lnTo>
                      <a:pt x="170" y="12"/>
                    </a:lnTo>
                    <a:lnTo>
                      <a:pt x="175" y="12"/>
                    </a:lnTo>
                    <a:lnTo>
                      <a:pt x="180" y="12"/>
                    </a:lnTo>
                    <a:lnTo>
                      <a:pt x="185" y="11"/>
                    </a:lnTo>
                    <a:lnTo>
                      <a:pt x="189" y="10"/>
                    </a:lnTo>
                    <a:lnTo>
                      <a:pt x="194" y="8"/>
                    </a:lnTo>
                    <a:lnTo>
                      <a:pt x="197" y="6"/>
                    </a:lnTo>
                    <a:lnTo>
                      <a:pt x="201" y="4"/>
                    </a:lnTo>
                    <a:lnTo>
                      <a:pt x="204" y="2"/>
                    </a:lnTo>
                    <a:lnTo>
                      <a:pt x="206" y="0"/>
                    </a:lnTo>
                    <a:lnTo>
                      <a:pt x="218" y="16"/>
                    </a:lnTo>
                    <a:lnTo>
                      <a:pt x="213" y="23"/>
                    </a:lnTo>
                    <a:lnTo>
                      <a:pt x="213" y="27"/>
                    </a:lnTo>
                    <a:lnTo>
                      <a:pt x="213" y="30"/>
                    </a:lnTo>
                    <a:lnTo>
                      <a:pt x="213" y="31"/>
                    </a:lnTo>
                    <a:lnTo>
                      <a:pt x="213" y="32"/>
                    </a:lnTo>
                    <a:lnTo>
                      <a:pt x="214" y="33"/>
                    </a:lnTo>
                    <a:lnTo>
                      <a:pt x="215" y="34"/>
                    </a:lnTo>
                    <a:lnTo>
                      <a:pt x="216" y="35"/>
                    </a:lnTo>
                    <a:lnTo>
                      <a:pt x="218" y="37"/>
                    </a:lnTo>
                    <a:lnTo>
                      <a:pt x="221" y="43"/>
                    </a:lnTo>
                    <a:lnTo>
                      <a:pt x="222" y="50"/>
                    </a:lnTo>
                    <a:lnTo>
                      <a:pt x="220" y="56"/>
                    </a:lnTo>
                    <a:lnTo>
                      <a:pt x="218" y="62"/>
                    </a:lnTo>
                    <a:lnTo>
                      <a:pt x="214" y="68"/>
                    </a:lnTo>
                    <a:lnTo>
                      <a:pt x="212" y="72"/>
                    </a:lnTo>
                    <a:lnTo>
                      <a:pt x="210" y="74"/>
                    </a:lnTo>
                    <a:lnTo>
                      <a:pt x="209" y="74"/>
                    </a:lnTo>
                    <a:lnTo>
                      <a:pt x="202" y="79"/>
                    </a:lnTo>
                    <a:lnTo>
                      <a:pt x="193" y="85"/>
                    </a:lnTo>
                    <a:lnTo>
                      <a:pt x="183" y="90"/>
                    </a:lnTo>
                    <a:lnTo>
                      <a:pt x="173" y="96"/>
                    </a:lnTo>
                    <a:lnTo>
                      <a:pt x="164" y="101"/>
                    </a:lnTo>
                    <a:lnTo>
                      <a:pt x="155" y="107"/>
                    </a:lnTo>
                    <a:lnTo>
                      <a:pt x="147" y="113"/>
                    </a:lnTo>
                    <a:lnTo>
                      <a:pt x="141" y="12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390">
                <a:extLst>
                  <a:ext uri="{FF2B5EF4-FFF2-40B4-BE49-F238E27FC236}">
                    <a16:creationId xmlns:a16="http://schemas.microsoft.com/office/drawing/2014/main" id="{53D7146A-96FB-4341-A940-71F3A172B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219" y="4049764"/>
                <a:ext cx="300707" cy="249198"/>
              </a:xfrm>
              <a:custGeom>
                <a:avLst/>
                <a:gdLst>
                  <a:gd name="T0" fmla="*/ 2147483647 w 216"/>
                  <a:gd name="T1" fmla="*/ 0 h 179"/>
                  <a:gd name="T2" fmla="*/ 2147483647 w 216"/>
                  <a:gd name="T3" fmla="*/ 2147483647 h 179"/>
                  <a:gd name="T4" fmla="*/ 2147483647 w 216"/>
                  <a:gd name="T5" fmla="*/ 2147483647 h 179"/>
                  <a:gd name="T6" fmla="*/ 2147483647 w 216"/>
                  <a:gd name="T7" fmla="*/ 2147483647 h 179"/>
                  <a:gd name="T8" fmla="*/ 2147483647 w 216"/>
                  <a:gd name="T9" fmla="*/ 2147483647 h 179"/>
                  <a:gd name="T10" fmla="*/ 2147483647 w 216"/>
                  <a:gd name="T11" fmla="*/ 2147483647 h 179"/>
                  <a:gd name="T12" fmla="*/ 2147483647 w 216"/>
                  <a:gd name="T13" fmla="*/ 2147483647 h 179"/>
                  <a:gd name="T14" fmla="*/ 2147483647 w 216"/>
                  <a:gd name="T15" fmla="*/ 2147483647 h 179"/>
                  <a:gd name="T16" fmla="*/ 2147483647 w 216"/>
                  <a:gd name="T17" fmla="*/ 2147483647 h 179"/>
                  <a:gd name="T18" fmla="*/ 2147483647 w 216"/>
                  <a:gd name="T19" fmla="*/ 2147483647 h 179"/>
                  <a:gd name="T20" fmla="*/ 2147483647 w 216"/>
                  <a:gd name="T21" fmla="*/ 2147483647 h 179"/>
                  <a:gd name="T22" fmla="*/ 2147483647 w 216"/>
                  <a:gd name="T23" fmla="*/ 2147483647 h 179"/>
                  <a:gd name="T24" fmla="*/ 2147483647 w 216"/>
                  <a:gd name="T25" fmla="*/ 2147483647 h 179"/>
                  <a:gd name="T26" fmla="*/ 2147483647 w 216"/>
                  <a:gd name="T27" fmla="*/ 2147483647 h 179"/>
                  <a:gd name="T28" fmla="*/ 2147483647 w 216"/>
                  <a:gd name="T29" fmla="*/ 2147483647 h 179"/>
                  <a:gd name="T30" fmla="*/ 2147483647 w 216"/>
                  <a:gd name="T31" fmla="*/ 2147483647 h 179"/>
                  <a:gd name="T32" fmla="*/ 2147483647 w 216"/>
                  <a:gd name="T33" fmla="*/ 2147483647 h 179"/>
                  <a:gd name="T34" fmla="*/ 2147483647 w 216"/>
                  <a:gd name="T35" fmla="*/ 2147483647 h 179"/>
                  <a:gd name="T36" fmla="*/ 2147483647 w 216"/>
                  <a:gd name="T37" fmla="*/ 2147483647 h 179"/>
                  <a:gd name="T38" fmla="*/ 2147483647 w 216"/>
                  <a:gd name="T39" fmla="*/ 2147483647 h 179"/>
                  <a:gd name="T40" fmla="*/ 2147483647 w 216"/>
                  <a:gd name="T41" fmla="*/ 2147483647 h 179"/>
                  <a:gd name="T42" fmla="*/ 2147483647 w 216"/>
                  <a:gd name="T43" fmla="*/ 2147483647 h 179"/>
                  <a:gd name="T44" fmla="*/ 2147483647 w 216"/>
                  <a:gd name="T45" fmla="*/ 2147483647 h 179"/>
                  <a:gd name="T46" fmla="*/ 2147483647 w 216"/>
                  <a:gd name="T47" fmla="*/ 2147483647 h 179"/>
                  <a:gd name="T48" fmla="*/ 2147483647 w 216"/>
                  <a:gd name="T49" fmla="*/ 2147483647 h 179"/>
                  <a:gd name="T50" fmla="*/ 2147483647 w 216"/>
                  <a:gd name="T51" fmla="*/ 2147483647 h 179"/>
                  <a:gd name="T52" fmla="*/ 2147483647 w 216"/>
                  <a:gd name="T53" fmla="*/ 2147483647 h 179"/>
                  <a:gd name="T54" fmla="*/ 2147483647 w 216"/>
                  <a:gd name="T55" fmla="*/ 2147483647 h 179"/>
                  <a:gd name="T56" fmla="*/ 2147483647 w 216"/>
                  <a:gd name="T57" fmla="*/ 2147483647 h 179"/>
                  <a:gd name="T58" fmla="*/ 2147483647 w 216"/>
                  <a:gd name="T59" fmla="*/ 2147483647 h 179"/>
                  <a:gd name="T60" fmla="*/ 2147483647 w 216"/>
                  <a:gd name="T61" fmla="*/ 2147483647 h 179"/>
                  <a:gd name="T62" fmla="*/ 2147483647 w 216"/>
                  <a:gd name="T63" fmla="*/ 2147483647 h 179"/>
                  <a:gd name="T64" fmla="*/ 2147483647 w 216"/>
                  <a:gd name="T65" fmla="*/ 2147483647 h 179"/>
                  <a:gd name="T66" fmla="*/ 2147483647 w 216"/>
                  <a:gd name="T67" fmla="*/ 2147483647 h 179"/>
                  <a:gd name="T68" fmla="*/ 2147483647 w 216"/>
                  <a:gd name="T69" fmla="*/ 2147483647 h 179"/>
                  <a:gd name="T70" fmla="*/ 2147483647 w 216"/>
                  <a:gd name="T71" fmla="*/ 2147483647 h 179"/>
                  <a:gd name="T72" fmla="*/ 2147483647 w 216"/>
                  <a:gd name="T73" fmla="*/ 2147483647 h 179"/>
                  <a:gd name="T74" fmla="*/ 2147483647 w 216"/>
                  <a:gd name="T75" fmla="*/ 2147483647 h 179"/>
                  <a:gd name="T76" fmla="*/ 2147483647 w 216"/>
                  <a:gd name="T77" fmla="*/ 2147483647 h 179"/>
                  <a:gd name="T78" fmla="*/ 0 w 216"/>
                  <a:gd name="T79" fmla="*/ 2147483647 h 179"/>
                  <a:gd name="T80" fmla="*/ 0 w 216"/>
                  <a:gd name="T81" fmla="*/ 2147483647 h 179"/>
                  <a:gd name="T82" fmla="*/ 2147483647 w 216"/>
                  <a:gd name="T83" fmla="*/ 0 h 179"/>
                  <a:gd name="T84" fmla="*/ 2147483647 w 216"/>
                  <a:gd name="T85" fmla="*/ 2147483647 h 1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6"/>
                  <a:gd name="T130" fmla="*/ 0 h 179"/>
                  <a:gd name="T131" fmla="*/ 216 w 216"/>
                  <a:gd name="T132" fmla="*/ 179 h 1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6" h="179">
                    <a:moveTo>
                      <a:pt x="48" y="1"/>
                    </a:moveTo>
                    <a:lnTo>
                      <a:pt x="56" y="0"/>
                    </a:lnTo>
                    <a:lnTo>
                      <a:pt x="65" y="1"/>
                    </a:lnTo>
                    <a:lnTo>
                      <a:pt x="75" y="3"/>
                    </a:lnTo>
                    <a:lnTo>
                      <a:pt x="84" y="6"/>
                    </a:lnTo>
                    <a:lnTo>
                      <a:pt x="91" y="10"/>
                    </a:lnTo>
                    <a:lnTo>
                      <a:pt x="100" y="15"/>
                    </a:lnTo>
                    <a:lnTo>
                      <a:pt x="107" y="19"/>
                    </a:lnTo>
                    <a:lnTo>
                      <a:pt x="113" y="24"/>
                    </a:lnTo>
                    <a:lnTo>
                      <a:pt x="117" y="33"/>
                    </a:lnTo>
                    <a:lnTo>
                      <a:pt x="122" y="42"/>
                    </a:lnTo>
                    <a:lnTo>
                      <a:pt x="126" y="49"/>
                    </a:lnTo>
                    <a:lnTo>
                      <a:pt x="131" y="56"/>
                    </a:lnTo>
                    <a:lnTo>
                      <a:pt x="138" y="62"/>
                    </a:lnTo>
                    <a:lnTo>
                      <a:pt x="145" y="67"/>
                    </a:lnTo>
                    <a:lnTo>
                      <a:pt x="153" y="72"/>
                    </a:lnTo>
                    <a:lnTo>
                      <a:pt x="161" y="74"/>
                    </a:lnTo>
                    <a:lnTo>
                      <a:pt x="164" y="75"/>
                    </a:lnTo>
                    <a:lnTo>
                      <a:pt x="167" y="77"/>
                    </a:lnTo>
                    <a:lnTo>
                      <a:pt x="171" y="77"/>
                    </a:lnTo>
                    <a:lnTo>
                      <a:pt x="174" y="79"/>
                    </a:lnTo>
                    <a:lnTo>
                      <a:pt x="177" y="80"/>
                    </a:lnTo>
                    <a:lnTo>
                      <a:pt x="180" y="82"/>
                    </a:lnTo>
                    <a:lnTo>
                      <a:pt x="183" y="84"/>
                    </a:lnTo>
                    <a:lnTo>
                      <a:pt x="186" y="86"/>
                    </a:lnTo>
                    <a:lnTo>
                      <a:pt x="197" y="89"/>
                    </a:lnTo>
                    <a:lnTo>
                      <a:pt x="200" y="93"/>
                    </a:lnTo>
                    <a:lnTo>
                      <a:pt x="203" y="96"/>
                    </a:lnTo>
                    <a:lnTo>
                      <a:pt x="205" y="101"/>
                    </a:lnTo>
                    <a:lnTo>
                      <a:pt x="207" y="104"/>
                    </a:lnTo>
                    <a:lnTo>
                      <a:pt x="209" y="108"/>
                    </a:lnTo>
                    <a:lnTo>
                      <a:pt x="212" y="113"/>
                    </a:lnTo>
                    <a:lnTo>
                      <a:pt x="214" y="117"/>
                    </a:lnTo>
                    <a:lnTo>
                      <a:pt x="215" y="122"/>
                    </a:lnTo>
                    <a:lnTo>
                      <a:pt x="215" y="125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3" y="131"/>
                    </a:lnTo>
                    <a:lnTo>
                      <a:pt x="212" y="133"/>
                    </a:lnTo>
                    <a:lnTo>
                      <a:pt x="210" y="134"/>
                    </a:lnTo>
                    <a:lnTo>
                      <a:pt x="209" y="134"/>
                    </a:lnTo>
                    <a:lnTo>
                      <a:pt x="208" y="135"/>
                    </a:lnTo>
                    <a:lnTo>
                      <a:pt x="202" y="138"/>
                    </a:lnTo>
                    <a:lnTo>
                      <a:pt x="197" y="141"/>
                    </a:lnTo>
                    <a:lnTo>
                      <a:pt x="193" y="143"/>
                    </a:lnTo>
                    <a:lnTo>
                      <a:pt x="188" y="146"/>
                    </a:lnTo>
                    <a:lnTo>
                      <a:pt x="183" y="148"/>
                    </a:lnTo>
                    <a:lnTo>
                      <a:pt x="178" y="151"/>
                    </a:lnTo>
                    <a:lnTo>
                      <a:pt x="173" y="153"/>
                    </a:lnTo>
                    <a:lnTo>
                      <a:pt x="167" y="156"/>
                    </a:lnTo>
                    <a:lnTo>
                      <a:pt x="163" y="158"/>
                    </a:lnTo>
                    <a:lnTo>
                      <a:pt x="160" y="160"/>
                    </a:lnTo>
                    <a:lnTo>
                      <a:pt x="157" y="162"/>
                    </a:lnTo>
                    <a:lnTo>
                      <a:pt x="154" y="164"/>
                    </a:lnTo>
                    <a:lnTo>
                      <a:pt x="151" y="168"/>
                    </a:lnTo>
                    <a:lnTo>
                      <a:pt x="148" y="171"/>
                    </a:lnTo>
                    <a:lnTo>
                      <a:pt x="146" y="174"/>
                    </a:lnTo>
                    <a:lnTo>
                      <a:pt x="144" y="178"/>
                    </a:lnTo>
                    <a:lnTo>
                      <a:pt x="141" y="177"/>
                    </a:lnTo>
                    <a:lnTo>
                      <a:pt x="138" y="174"/>
                    </a:lnTo>
                    <a:lnTo>
                      <a:pt x="135" y="170"/>
                    </a:lnTo>
                    <a:lnTo>
                      <a:pt x="132" y="166"/>
                    </a:lnTo>
                    <a:lnTo>
                      <a:pt x="128" y="158"/>
                    </a:lnTo>
                    <a:lnTo>
                      <a:pt x="123" y="149"/>
                    </a:lnTo>
                    <a:lnTo>
                      <a:pt x="115" y="142"/>
                    </a:lnTo>
                    <a:lnTo>
                      <a:pt x="107" y="135"/>
                    </a:lnTo>
                    <a:lnTo>
                      <a:pt x="99" y="129"/>
                    </a:lnTo>
                    <a:lnTo>
                      <a:pt x="91" y="122"/>
                    </a:lnTo>
                    <a:lnTo>
                      <a:pt x="86" y="114"/>
                    </a:lnTo>
                    <a:lnTo>
                      <a:pt x="81" y="105"/>
                    </a:lnTo>
                    <a:lnTo>
                      <a:pt x="75" y="98"/>
                    </a:lnTo>
                    <a:lnTo>
                      <a:pt x="71" y="77"/>
                    </a:lnTo>
                    <a:lnTo>
                      <a:pt x="64" y="69"/>
                    </a:lnTo>
                    <a:lnTo>
                      <a:pt x="55" y="62"/>
                    </a:lnTo>
                    <a:lnTo>
                      <a:pt x="46" y="57"/>
                    </a:lnTo>
                    <a:lnTo>
                      <a:pt x="36" y="52"/>
                    </a:lnTo>
                    <a:lnTo>
                      <a:pt x="25" y="47"/>
                    </a:lnTo>
                    <a:lnTo>
                      <a:pt x="16" y="42"/>
                    </a:lnTo>
                    <a:lnTo>
                      <a:pt x="7" y="35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00">
                <a:extLst>
                  <a:ext uri="{FF2B5EF4-FFF2-40B4-BE49-F238E27FC236}">
                    <a16:creationId xmlns:a16="http://schemas.microsoft.com/office/drawing/2014/main" id="{DAF20182-228D-5541-9DE8-A68E2F233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359" y="4134685"/>
                <a:ext cx="378668" cy="254765"/>
              </a:xfrm>
              <a:custGeom>
                <a:avLst/>
                <a:gdLst>
                  <a:gd name="T0" fmla="*/ 2147483647 w 272"/>
                  <a:gd name="T1" fmla="*/ 2147483647 h 183"/>
                  <a:gd name="T2" fmla="*/ 2147483647 w 272"/>
                  <a:gd name="T3" fmla="*/ 2147483647 h 183"/>
                  <a:gd name="T4" fmla="*/ 2147483647 w 272"/>
                  <a:gd name="T5" fmla="*/ 2147483647 h 183"/>
                  <a:gd name="T6" fmla="*/ 2147483647 w 272"/>
                  <a:gd name="T7" fmla="*/ 2147483647 h 183"/>
                  <a:gd name="T8" fmla="*/ 2147483647 w 272"/>
                  <a:gd name="T9" fmla="*/ 2147483647 h 183"/>
                  <a:gd name="T10" fmla="*/ 2147483647 w 272"/>
                  <a:gd name="T11" fmla="*/ 2147483647 h 183"/>
                  <a:gd name="T12" fmla="*/ 2147483647 w 272"/>
                  <a:gd name="T13" fmla="*/ 2147483647 h 183"/>
                  <a:gd name="T14" fmla="*/ 2147483647 w 272"/>
                  <a:gd name="T15" fmla="*/ 2147483647 h 183"/>
                  <a:gd name="T16" fmla="*/ 2147483647 w 272"/>
                  <a:gd name="T17" fmla="*/ 2147483647 h 183"/>
                  <a:gd name="T18" fmla="*/ 2147483647 w 272"/>
                  <a:gd name="T19" fmla="*/ 2147483647 h 183"/>
                  <a:gd name="T20" fmla="*/ 2147483647 w 272"/>
                  <a:gd name="T21" fmla="*/ 2147483647 h 183"/>
                  <a:gd name="T22" fmla="*/ 2147483647 w 272"/>
                  <a:gd name="T23" fmla="*/ 2147483647 h 183"/>
                  <a:gd name="T24" fmla="*/ 2147483647 w 272"/>
                  <a:gd name="T25" fmla="*/ 2147483647 h 183"/>
                  <a:gd name="T26" fmla="*/ 2147483647 w 272"/>
                  <a:gd name="T27" fmla="*/ 2147483647 h 183"/>
                  <a:gd name="T28" fmla="*/ 2147483647 w 272"/>
                  <a:gd name="T29" fmla="*/ 2147483647 h 183"/>
                  <a:gd name="T30" fmla="*/ 2147483647 w 272"/>
                  <a:gd name="T31" fmla="*/ 2147483647 h 183"/>
                  <a:gd name="T32" fmla="*/ 2147483647 w 272"/>
                  <a:gd name="T33" fmla="*/ 2147483647 h 183"/>
                  <a:gd name="T34" fmla="*/ 2147483647 w 272"/>
                  <a:gd name="T35" fmla="*/ 2147483647 h 183"/>
                  <a:gd name="T36" fmla="*/ 2147483647 w 272"/>
                  <a:gd name="T37" fmla="*/ 2147483647 h 183"/>
                  <a:gd name="T38" fmla="*/ 2147483647 w 272"/>
                  <a:gd name="T39" fmla="*/ 2147483647 h 183"/>
                  <a:gd name="T40" fmla="*/ 2147483647 w 272"/>
                  <a:gd name="T41" fmla="*/ 2147483647 h 183"/>
                  <a:gd name="T42" fmla="*/ 2147483647 w 272"/>
                  <a:gd name="T43" fmla="*/ 2147483647 h 183"/>
                  <a:gd name="T44" fmla="*/ 2147483647 w 272"/>
                  <a:gd name="T45" fmla="*/ 2147483647 h 183"/>
                  <a:gd name="T46" fmla="*/ 2147483647 w 272"/>
                  <a:gd name="T47" fmla="*/ 2147483647 h 183"/>
                  <a:gd name="T48" fmla="*/ 2147483647 w 272"/>
                  <a:gd name="T49" fmla="*/ 2147483647 h 183"/>
                  <a:gd name="T50" fmla="*/ 2147483647 w 272"/>
                  <a:gd name="T51" fmla="*/ 2147483647 h 183"/>
                  <a:gd name="T52" fmla="*/ 2147483647 w 272"/>
                  <a:gd name="T53" fmla="*/ 2147483647 h 183"/>
                  <a:gd name="T54" fmla="*/ 2147483647 w 272"/>
                  <a:gd name="T55" fmla="*/ 2147483647 h 183"/>
                  <a:gd name="T56" fmla="*/ 0 w 272"/>
                  <a:gd name="T57" fmla="*/ 2147483647 h 183"/>
                  <a:gd name="T58" fmla="*/ 2147483647 w 272"/>
                  <a:gd name="T59" fmla="*/ 2147483647 h 183"/>
                  <a:gd name="T60" fmla="*/ 2147483647 w 272"/>
                  <a:gd name="T61" fmla="*/ 2147483647 h 183"/>
                  <a:gd name="T62" fmla="*/ 2147483647 w 272"/>
                  <a:gd name="T63" fmla="*/ 2147483647 h 183"/>
                  <a:gd name="T64" fmla="*/ 2147483647 w 272"/>
                  <a:gd name="T65" fmla="*/ 2147483647 h 183"/>
                  <a:gd name="T66" fmla="*/ 2147483647 w 272"/>
                  <a:gd name="T67" fmla="*/ 2147483647 h 183"/>
                  <a:gd name="T68" fmla="*/ 2147483647 w 272"/>
                  <a:gd name="T69" fmla="*/ 2147483647 h 183"/>
                  <a:gd name="T70" fmla="*/ 2147483647 w 272"/>
                  <a:gd name="T71" fmla="*/ 2147483647 h 183"/>
                  <a:gd name="T72" fmla="*/ 2147483647 w 272"/>
                  <a:gd name="T73" fmla="*/ 2147483647 h 183"/>
                  <a:gd name="T74" fmla="*/ 2147483647 w 272"/>
                  <a:gd name="T75" fmla="*/ 2147483647 h 183"/>
                  <a:gd name="T76" fmla="*/ 2147483647 w 272"/>
                  <a:gd name="T77" fmla="*/ 2147483647 h 183"/>
                  <a:gd name="T78" fmla="*/ 2147483647 w 272"/>
                  <a:gd name="T79" fmla="*/ 2147483647 h 183"/>
                  <a:gd name="T80" fmla="*/ 2147483647 w 272"/>
                  <a:gd name="T81" fmla="*/ 2147483647 h 183"/>
                  <a:gd name="T82" fmla="*/ 2147483647 w 272"/>
                  <a:gd name="T83" fmla="*/ 2147483647 h 183"/>
                  <a:gd name="T84" fmla="*/ 2147483647 w 272"/>
                  <a:gd name="T85" fmla="*/ 2147483647 h 183"/>
                  <a:gd name="T86" fmla="*/ 2147483647 w 272"/>
                  <a:gd name="T87" fmla="*/ 2147483647 h 183"/>
                  <a:gd name="T88" fmla="*/ 2147483647 w 272"/>
                  <a:gd name="T89" fmla="*/ 2147483647 h 183"/>
                  <a:gd name="T90" fmla="*/ 2147483647 w 272"/>
                  <a:gd name="T91" fmla="*/ 2147483647 h 183"/>
                  <a:gd name="T92" fmla="*/ 2147483647 w 272"/>
                  <a:gd name="T93" fmla="*/ 2147483647 h 183"/>
                  <a:gd name="T94" fmla="*/ 2147483647 w 272"/>
                  <a:gd name="T95" fmla="*/ 2147483647 h 183"/>
                  <a:gd name="T96" fmla="*/ 2147483647 w 272"/>
                  <a:gd name="T97" fmla="*/ 2147483647 h 183"/>
                  <a:gd name="T98" fmla="*/ 2147483647 w 272"/>
                  <a:gd name="T99" fmla="*/ 2147483647 h 183"/>
                  <a:gd name="T100" fmla="*/ 2147483647 w 272"/>
                  <a:gd name="T101" fmla="*/ 2147483647 h 183"/>
                  <a:gd name="T102" fmla="*/ 2147483647 w 272"/>
                  <a:gd name="T103" fmla="*/ 2147483647 h 183"/>
                  <a:gd name="T104" fmla="*/ 2147483647 w 272"/>
                  <a:gd name="T105" fmla="*/ 2147483647 h 18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72"/>
                  <a:gd name="T160" fmla="*/ 0 h 183"/>
                  <a:gd name="T161" fmla="*/ 272 w 272"/>
                  <a:gd name="T162" fmla="*/ 183 h 18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72" h="183">
                    <a:moveTo>
                      <a:pt x="265" y="26"/>
                    </a:moveTo>
                    <a:lnTo>
                      <a:pt x="266" y="31"/>
                    </a:lnTo>
                    <a:lnTo>
                      <a:pt x="268" y="36"/>
                    </a:lnTo>
                    <a:lnTo>
                      <a:pt x="269" y="40"/>
                    </a:lnTo>
                    <a:lnTo>
                      <a:pt x="271" y="45"/>
                    </a:lnTo>
                    <a:lnTo>
                      <a:pt x="271" y="48"/>
                    </a:lnTo>
                    <a:lnTo>
                      <a:pt x="271" y="53"/>
                    </a:lnTo>
                    <a:lnTo>
                      <a:pt x="270" y="56"/>
                    </a:lnTo>
                    <a:lnTo>
                      <a:pt x="267" y="60"/>
                    </a:lnTo>
                    <a:lnTo>
                      <a:pt x="233" y="68"/>
                    </a:lnTo>
                    <a:lnTo>
                      <a:pt x="225" y="82"/>
                    </a:lnTo>
                    <a:lnTo>
                      <a:pt x="224" y="93"/>
                    </a:lnTo>
                    <a:lnTo>
                      <a:pt x="226" y="101"/>
                    </a:lnTo>
                    <a:lnTo>
                      <a:pt x="232" y="106"/>
                    </a:lnTo>
                    <a:lnTo>
                      <a:pt x="239" y="111"/>
                    </a:lnTo>
                    <a:lnTo>
                      <a:pt x="246" y="114"/>
                    </a:lnTo>
                    <a:lnTo>
                      <a:pt x="251" y="119"/>
                    </a:lnTo>
                    <a:lnTo>
                      <a:pt x="254" y="123"/>
                    </a:lnTo>
                    <a:lnTo>
                      <a:pt x="254" y="126"/>
                    </a:lnTo>
                    <a:lnTo>
                      <a:pt x="254" y="129"/>
                    </a:lnTo>
                    <a:lnTo>
                      <a:pt x="252" y="132"/>
                    </a:lnTo>
                    <a:lnTo>
                      <a:pt x="250" y="134"/>
                    </a:lnTo>
                    <a:lnTo>
                      <a:pt x="248" y="137"/>
                    </a:lnTo>
                    <a:lnTo>
                      <a:pt x="247" y="138"/>
                    </a:lnTo>
                    <a:lnTo>
                      <a:pt x="245" y="140"/>
                    </a:lnTo>
                    <a:lnTo>
                      <a:pt x="242" y="141"/>
                    </a:lnTo>
                    <a:lnTo>
                      <a:pt x="232" y="143"/>
                    </a:lnTo>
                    <a:lnTo>
                      <a:pt x="225" y="146"/>
                    </a:lnTo>
                    <a:lnTo>
                      <a:pt x="219" y="150"/>
                    </a:lnTo>
                    <a:lnTo>
                      <a:pt x="214" y="156"/>
                    </a:lnTo>
                    <a:lnTo>
                      <a:pt x="210" y="163"/>
                    </a:lnTo>
                    <a:lnTo>
                      <a:pt x="206" y="169"/>
                    </a:lnTo>
                    <a:lnTo>
                      <a:pt x="202" y="176"/>
                    </a:lnTo>
                    <a:lnTo>
                      <a:pt x="197" y="182"/>
                    </a:lnTo>
                    <a:lnTo>
                      <a:pt x="189" y="177"/>
                    </a:lnTo>
                    <a:lnTo>
                      <a:pt x="179" y="173"/>
                    </a:lnTo>
                    <a:lnTo>
                      <a:pt x="169" y="170"/>
                    </a:lnTo>
                    <a:lnTo>
                      <a:pt x="159" y="168"/>
                    </a:lnTo>
                    <a:lnTo>
                      <a:pt x="151" y="167"/>
                    </a:lnTo>
                    <a:lnTo>
                      <a:pt x="144" y="167"/>
                    </a:lnTo>
                    <a:lnTo>
                      <a:pt x="140" y="168"/>
                    </a:lnTo>
                    <a:lnTo>
                      <a:pt x="140" y="170"/>
                    </a:lnTo>
                    <a:lnTo>
                      <a:pt x="131" y="170"/>
                    </a:lnTo>
                    <a:lnTo>
                      <a:pt x="121" y="168"/>
                    </a:lnTo>
                    <a:lnTo>
                      <a:pt x="112" y="166"/>
                    </a:lnTo>
                    <a:lnTo>
                      <a:pt x="102" y="161"/>
                    </a:lnTo>
                    <a:lnTo>
                      <a:pt x="91" y="156"/>
                    </a:lnTo>
                    <a:lnTo>
                      <a:pt x="81" y="151"/>
                    </a:lnTo>
                    <a:lnTo>
                      <a:pt x="71" y="145"/>
                    </a:lnTo>
                    <a:lnTo>
                      <a:pt x="62" y="139"/>
                    </a:lnTo>
                    <a:lnTo>
                      <a:pt x="52" y="134"/>
                    </a:lnTo>
                    <a:lnTo>
                      <a:pt x="43" y="129"/>
                    </a:lnTo>
                    <a:lnTo>
                      <a:pt x="34" y="124"/>
                    </a:lnTo>
                    <a:lnTo>
                      <a:pt x="25" y="120"/>
                    </a:lnTo>
                    <a:lnTo>
                      <a:pt x="18" y="117"/>
                    </a:lnTo>
                    <a:lnTo>
                      <a:pt x="11" y="115"/>
                    </a:lnTo>
                    <a:lnTo>
                      <a:pt x="5" y="115"/>
                    </a:lnTo>
                    <a:lnTo>
                      <a:pt x="0" y="116"/>
                    </a:lnTo>
                    <a:lnTo>
                      <a:pt x="3" y="106"/>
                    </a:lnTo>
                    <a:lnTo>
                      <a:pt x="7" y="98"/>
                    </a:lnTo>
                    <a:lnTo>
                      <a:pt x="11" y="90"/>
                    </a:lnTo>
                    <a:lnTo>
                      <a:pt x="17" y="83"/>
                    </a:lnTo>
                    <a:lnTo>
                      <a:pt x="23" y="76"/>
                    </a:lnTo>
                    <a:lnTo>
                      <a:pt x="29" y="70"/>
                    </a:lnTo>
                    <a:lnTo>
                      <a:pt x="37" y="64"/>
                    </a:lnTo>
                    <a:lnTo>
                      <a:pt x="45" y="59"/>
                    </a:lnTo>
                    <a:lnTo>
                      <a:pt x="49" y="56"/>
                    </a:lnTo>
                    <a:lnTo>
                      <a:pt x="54" y="54"/>
                    </a:lnTo>
                    <a:lnTo>
                      <a:pt x="59" y="52"/>
                    </a:lnTo>
                    <a:lnTo>
                      <a:pt x="64" y="51"/>
                    </a:lnTo>
                    <a:lnTo>
                      <a:pt x="69" y="51"/>
                    </a:lnTo>
                    <a:lnTo>
                      <a:pt x="74" y="51"/>
                    </a:lnTo>
                    <a:lnTo>
                      <a:pt x="80" y="52"/>
                    </a:lnTo>
                    <a:lnTo>
                      <a:pt x="85" y="52"/>
                    </a:lnTo>
                    <a:lnTo>
                      <a:pt x="91" y="53"/>
                    </a:lnTo>
                    <a:lnTo>
                      <a:pt x="96" y="54"/>
                    </a:lnTo>
                    <a:lnTo>
                      <a:pt x="102" y="55"/>
                    </a:lnTo>
                    <a:lnTo>
                      <a:pt x="107" y="55"/>
                    </a:lnTo>
                    <a:lnTo>
                      <a:pt x="112" y="55"/>
                    </a:lnTo>
                    <a:lnTo>
                      <a:pt x="116" y="54"/>
                    </a:lnTo>
                    <a:lnTo>
                      <a:pt x="121" y="53"/>
                    </a:lnTo>
                    <a:lnTo>
                      <a:pt x="125" y="50"/>
                    </a:lnTo>
                    <a:lnTo>
                      <a:pt x="128" y="46"/>
                    </a:lnTo>
                    <a:lnTo>
                      <a:pt x="129" y="41"/>
                    </a:lnTo>
                    <a:lnTo>
                      <a:pt x="129" y="36"/>
                    </a:lnTo>
                    <a:lnTo>
                      <a:pt x="130" y="30"/>
                    </a:lnTo>
                    <a:lnTo>
                      <a:pt x="130" y="25"/>
                    </a:lnTo>
                    <a:lnTo>
                      <a:pt x="131" y="20"/>
                    </a:lnTo>
                    <a:lnTo>
                      <a:pt x="132" y="16"/>
                    </a:lnTo>
                    <a:lnTo>
                      <a:pt x="136" y="13"/>
                    </a:lnTo>
                    <a:lnTo>
                      <a:pt x="142" y="9"/>
                    </a:lnTo>
                    <a:lnTo>
                      <a:pt x="149" y="7"/>
                    </a:lnTo>
                    <a:lnTo>
                      <a:pt x="156" y="5"/>
                    </a:lnTo>
                    <a:lnTo>
                      <a:pt x="164" y="3"/>
                    </a:lnTo>
                    <a:lnTo>
                      <a:pt x="173" y="1"/>
                    </a:lnTo>
                    <a:lnTo>
                      <a:pt x="182" y="1"/>
                    </a:lnTo>
                    <a:lnTo>
                      <a:pt x="191" y="0"/>
                    </a:lnTo>
                    <a:lnTo>
                      <a:pt x="201" y="1"/>
                    </a:lnTo>
                    <a:lnTo>
                      <a:pt x="210" y="2"/>
                    </a:lnTo>
                    <a:lnTo>
                      <a:pt x="219" y="4"/>
                    </a:lnTo>
                    <a:lnTo>
                      <a:pt x="229" y="6"/>
                    </a:lnTo>
                    <a:lnTo>
                      <a:pt x="237" y="9"/>
                    </a:lnTo>
                    <a:lnTo>
                      <a:pt x="246" y="12"/>
                    </a:lnTo>
                    <a:lnTo>
                      <a:pt x="253" y="16"/>
                    </a:lnTo>
                    <a:lnTo>
                      <a:pt x="259" y="20"/>
                    </a:lnTo>
                    <a:lnTo>
                      <a:pt x="265" y="26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408">
                <a:extLst>
                  <a:ext uri="{FF2B5EF4-FFF2-40B4-BE49-F238E27FC236}">
                    <a16:creationId xmlns:a16="http://schemas.microsoft.com/office/drawing/2014/main" id="{576E7DFD-9EE9-FF4D-B7A4-8D540AB02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396" y="4241881"/>
                <a:ext cx="389806" cy="300707"/>
              </a:xfrm>
              <a:custGeom>
                <a:avLst/>
                <a:gdLst>
                  <a:gd name="T0" fmla="*/ 2147483647 w 280"/>
                  <a:gd name="T1" fmla="*/ 2147483647 h 216"/>
                  <a:gd name="T2" fmla="*/ 2147483647 w 280"/>
                  <a:gd name="T3" fmla="*/ 2147483647 h 216"/>
                  <a:gd name="T4" fmla="*/ 2147483647 w 280"/>
                  <a:gd name="T5" fmla="*/ 2147483647 h 216"/>
                  <a:gd name="T6" fmla="*/ 2147483647 w 280"/>
                  <a:gd name="T7" fmla="*/ 2147483647 h 216"/>
                  <a:gd name="T8" fmla="*/ 2147483647 w 280"/>
                  <a:gd name="T9" fmla="*/ 2147483647 h 216"/>
                  <a:gd name="T10" fmla="*/ 2147483647 w 280"/>
                  <a:gd name="T11" fmla="*/ 2147483647 h 216"/>
                  <a:gd name="T12" fmla="*/ 2147483647 w 280"/>
                  <a:gd name="T13" fmla="*/ 2147483647 h 216"/>
                  <a:gd name="T14" fmla="*/ 2147483647 w 280"/>
                  <a:gd name="T15" fmla="*/ 2147483647 h 216"/>
                  <a:gd name="T16" fmla="*/ 2147483647 w 280"/>
                  <a:gd name="T17" fmla="*/ 2147483647 h 216"/>
                  <a:gd name="T18" fmla="*/ 2147483647 w 280"/>
                  <a:gd name="T19" fmla="*/ 2147483647 h 216"/>
                  <a:gd name="T20" fmla="*/ 2147483647 w 280"/>
                  <a:gd name="T21" fmla="*/ 2147483647 h 216"/>
                  <a:gd name="T22" fmla="*/ 2147483647 w 280"/>
                  <a:gd name="T23" fmla="*/ 2147483647 h 216"/>
                  <a:gd name="T24" fmla="*/ 2147483647 w 280"/>
                  <a:gd name="T25" fmla="*/ 2147483647 h 216"/>
                  <a:gd name="T26" fmla="*/ 2147483647 w 280"/>
                  <a:gd name="T27" fmla="*/ 2147483647 h 216"/>
                  <a:gd name="T28" fmla="*/ 2147483647 w 280"/>
                  <a:gd name="T29" fmla="*/ 2147483647 h 216"/>
                  <a:gd name="T30" fmla="*/ 2147483647 w 280"/>
                  <a:gd name="T31" fmla="*/ 2147483647 h 216"/>
                  <a:gd name="T32" fmla="*/ 2147483647 w 280"/>
                  <a:gd name="T33" fmla="*/ 2147483647 h 216"/>
                  <a:gd name="T34" fmla="*/ 2147483647 w 280"/>
                  <a:gd name="T35" fmla="*/ 2147483647 h 216"/>
                  <a:gd name="T36" fmla="*/ 2147483647 w 280"/>
                  <a:gd name="T37" fmla="*/ 2147483647 h 216"/>
                  <a:gd name="T38" fmla="*/ 2147483647 w 280"/>
                  <a:gd name="T39" fmla="*/ 2147483647 h 216"/>
                  <a:gd name="T40" fmla="*/ 2147483647 w 280"/>
                  <a:gd name="T41" fmla="*/ 2147483647 h 216"/>
                  <a:gd name="T42" fmla="*/ 2147483647 w 280"/>
                  <a:gd name="T43" fmla="*/ 2147483647 h 216"/>
                  <a:gd name="T44" fmla="*/ 2147483647 w 280"/>
                  <a:gd name="T45" fmla="*/ 2147483647 h 216"/>
                  <a:gd name="T46" fmla="*/ 2147483647 w 280"/>
                  <a:gd name="T47" fmla="*/ 2147483647 h 216"/>
                  <a:gd name="T48" fmla="*/ 2147483647 w 280"/>
                  <a:gd name="T49" fmla="*/ 2147483647 h 216"/>
                  <a:gd name="T50" fmla="*/ 2147483647 w 280"/>
                  <a:gd name="T51" fmla="*/ 2147483647 h 216"/>
                  <a:gd name="T52" fmla="*/ 2147483647 w 280"/>
                  <a:gd name="T53" fmla="*/ 2147483647 h 216"/>
                  <a:gd name="T54" fmla="*/ 2147483647 w 280"/>
                  <a:gd name="T55" fmla="*/ 2147483647 h 216"/>
                  <a:gd name="T56" fmla="*/ 2147483647 w 280"/>
                  <a:gd name="T57" fmla="*/ 2147483647 h 216"/>
                  <a:gd name="T58" fmla="*/ 2147483647 w 280"/>
                  <a:gd name="T59" fmla="*/ 2147483647 h 216"/>
                  <a:gd name="T60" fmla="*/ 2147483647 w 280"/>
                  <a:gd name="T61" fmla="*/ 2147483647 h 216"/>
                  <a:gd name="T62" fmla="*/ 2147483647 w 280"/>
                  <a:gd name="T63" fmla="*/ 2147483647 h 216"/>
                  <a:gd name="T64" fmla="*/ 2147483647 w 280"/>
                  <a:gd name="T65" fmla="*/ 2147483647 h 216"/>
                  <a:gd name="T66" fmla="*/ 2147483647 w 280"/>
                  <a:gd name="T67" fmla="*/ 2147483647 h 216"/>
                  <a:gd name="T68" fmla="*/ 2147483647 w 280"/>
                  <a:gd name="T69" fmla="*/ 2147483647 h 216"/>
                  <a:gd name="T70" fmla="*/ 2147483647 w 280"/>
                  <a:gd name="T71" fmla="*/ 2147483647 h 216"/>
                  <a:gd name="T72" fmla="*/ 2147483647 w 280"/>
                  <a:gd name="T73" fmla="*/ 2147483647 h 216"/>
                  <a:gd name="T74" fmla="*/ 2147483647 w 280"/>
                  <a:gd name="T75" fmla="*/ 2147483647 h 216"/>
                  <a:gd name="T76" fmla="*/ 2147483647 w 280"/>
                  <a:gd name="T77" fmla="*/ 2147483647 h 216"/>
                  <a:gd name="T78" fmla="*/ 2147483647 w 280"/>
                  <a:gd name="T79" fmla="*/ 2147483647 h 216"/>
                  <a:gd name="T80" fmla="*/ 2147483647 w 280"/>
                  <a:gd name="T81" fmla="*/ 2147483647 h 216"/>
                  <a:gd name="T82" fmla="*/ 2147483647 w 280"/>
                  <a:gd name="T83" fmla="*/ 2147483647 h 216"/>
                  <a:gd name="T84" fmla="*/ 2147483647 w 280"/>
                  <a:gd name="T85" fmla="*/ 2147483647 h 216"/>
                  <a:gd name="T86" fmla="*/ 2147483647 w 280"/>
                  <a:gd name="T87" fmla="*/ 2147483647 h 216"/>
                  <a:gd name="T88" fmla="*/ 2147483647 w 280"/>
                  <a:gd name="T89" fmla="*/ 2147483647 h 216"/>
                  <a:gd name="T90" fmla="*/ 2147483647 w 280"/>
                  <a:gd name="T91" fmla="*/ 2147483647 h 216"/>
                  <a:gd name="T92" fmla="*/ 2147483647 w 280"/>
                  <a:gd name="T93" fmla="*/ 2147483647 h 216"/>
                  <a:gd name="T94" fmla="*/ 2147483647 w 280"/>
                  <a:gd name="T95" fmla="*/ 2147483647 h 216"/>
                  <a:gd name="T96" fmla="*/ 2147483647 w 280"/>
                  <a:gd name="T97" fmla="*/ 2147483647 h 216"/>
                  <a:gd name="T98" fmla="*/ 2147483647 w 280"/>
                  <a:gd name="T99" fmla="*/ 2147483647 h 216"/>
                  <a:gd name="T100" fmla="*/ 2147483647 w 280"/>
                  <a:gd name="T101" fmla="*/ 2147483647 h 216"/>
                  <a:gd name="T102" fmla="*/ 2147483647 w 280"/>
                  <a:gd name="T103" fmla="*/ 2147483647 h 216"/>
                  <a:gd name="T104" fmla="*/ 2147483647 w 280"/>
                  <a:gd name="T105" fmla="*/ 2147483647 h 216"/>
                  <a:gd name="T106" fmla="*/ 2147483647 w 280"/>
                  <a:gd name="T107" fmla="*/ 2147483647 h 216"/>
                  <a:gd name="T108" fmla="*/ 2147483647 w 280"/>
                  <a:gd name="T109" fmla="*/ 2147483647 h 216"/>
                  <a:gd name="T110" fmla="*/ 2147483647 w 280"/>
                  <a:gd name="T111" fmla="*/ 2147483647 h 216"/>
                  <a:gd name="T112" fmla="*/ 2147483647 w 280"/>
                  <a:gd name="T113" fmla="*/ 2147483647 h 216"/>
                  <a:gd name="T114" fmla="*/ 2147483647 w 280"/>
                  <a:gd name="T115" fmla="*/ 2147483647 h 21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0"/>
                  <a:gd name="T175" fmla="*/ 0 h 216"/>
                  <a:gd name="T176" fmla="*/ 280 w 280"/>
                  <a:gd name="T177" fmla="*/ 216 h 21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0" h="216">
                    <a:moveTo>
                      <a:pt x="70" y="0"/>
                    </a:moveTo>
                    <a:lnTo>
                      <a:pt x="76" y="6"/>
                    </a:lnTo>
                    <a:lnTo>
                      <a:pt x="82" y="11"/>
                    </a:lnTo>
                    <a:lnTo>
                      <a:pt x="87" y="17"/>
                    </a:lnTo>
                    <a:lnTo>
                      <a:pt x="92" y="22"/>
                    </a:lnTo>
                    <a:lnTo>
                      <a:pt x="98" y="28"/>
                    </a:lnTo>
                    <a:lnTo>
                      <a:pt x="103" y="33"/>
                    </a:lnTo>
                    <a:lnTo>
                      <a:pt x="110" y="38"/>
                    </a:lnTo>
                    <a:lnTo>
                      <a:pt x="116" y="42"/>
                    </a:lnTo>
                    <a:lnTo>
                      <a:pt x="119" y="45"/>
                    </a:lnTo>
                    <a:lnTo>
                      <a:pt x="122" y="48"/>
                    </a:lnTo>
                    <a:lnTo>
                      <a:pt x="126" y="52"/>
                    </a:lnTo>
                    <a:lnTo>
                      <a:pt x="130" y="55"/>
                    </a:lnTo>
                    <a:lnTo>
                      <a:pt x="135" y="58"/>
                    </a:lnTo>
                    <a:lnTo>
                      <a:pt x="140" y="60"/>
                    </a:lnTo>
                    <a:lnTo>
                      <a:pt x="146" y="61"/>
                    </a:lnTo>
                    <a:lnTo>
                      <a:pt x="152" y="60"/>
                    </a:lnTo>
                    <a:lnTo>
                      <a:pt x="156" y="60"/>
                    </a:lnTo>
                    <a:lnTo>
                      <a:pt x="159" y="59"/>
                    </a:lnTo>
                    <a:lnTo>
                      <a:pt x="163" y="58"/>
                    </a:lnTo>
                    <a:lnTo>
                      <a:pt x="165" y="56"/>
                    </a:lnTo>
                    <a:lnTo>
                      <a:pt x="168" y="54"/>
                    </a:lnTo>
                    <a:lnTo>
                      <a:pt x="170" y="53"/>
                    </a:lnTo>
                    <a:lnTo>
                      <a:pt x="173" y="50"/>
                    </a:lnTo>
                    <a:lnTo>
                      <a:pt x="176" y="47"/>
                    </a:lnTo>
                    <a:lnTo>
                      <a:pt x="177" y="42"/>
                    </a:lnTo>
                    <a:lnTo>
                      <a:pt x="179" y="37"/>
                    </a:lnTo>
                    <a:lnTo>
                      <a:pt x="181" y="32"/>
                    </a:lnTo>
                    <a:lnTo>
                      <a:pt x="183" y="27"/>
                    </a:lnTo>
                    <a:lnTo>
                      <a:pt x="187" y="23"/>
                    </a:lnTo>
                    <a:lnTo>
                      <a:pt x="190" y="20"/>
                    </a:lnTo>
                    <a:lnTo>
                      <a:pt x="195" y="18"/>
                    </a:lnTo>
                    <a:lnTo>
                      <a:pt x="201" y="17"/>
                    </a:lnTo>
                    <a:lnTo>
                      <a:pt x="207" y="18"/>
                    </a:lnTo>
                    <a:lnTo>
                      <a:pt x="211" y="18"/>
                    </a:lnTo>
                    <a:lnTo>
                      <a:pt x="216" y="20"/>
                    </a:lnTo>
                    <a:lnTo>
                      <a:pt x="221" y="23"/>
                    </a:lnTo>
                    <a:lnTo>
                      <a:pt x="225" y="25"/>
                    </a:lnTo>
                    <a:lnTo>
                      <a:pt x="230" y="28"/>
                    </a:lnTo>
                    <a:lnTo>
                      <a:pt x="234" y="31"/>
                    </a:lnTo>
                    <a:lnTo>
                      <a:pt x="238" y="34"/>
                    </a:lnTo>
                    <a:lnTo>
                      <a:pt x="243" y="37"/>
                    </a:lnTo>
                    <a:lnTo>
                      <a:pt x="247" y="40"/>
                    </a:lnTo>
                    <a:lnTo>
                      <a:pt x="251" y="43"/>
                    </a:lnTo>
                    <a:lnTo>
                      <a:pt x="256" y="46"/>
                    </a:lnTo>
                    <a:lnTo>
                      <a:pt x="260" y="47"/>
                    </a:lnTo>
                    <a:lnTo>
                      <a:pt x="264" y="49"/>
                    </a:lnTo>
                    <a:lnTo>
                      <a:pt x="270" y="51"/>
                    </a:lnTo>
                    <a:lnTo>
                      <a:pt x="275" y="52"/>
                    </a:lnTo>
                    <a:lnTo>
                      <a:pt x="276" y="53"/>
                    </a:lnTo>
                    <a:lnTo>
                      <a:pt x="277" y="53"/>
                    </a:lnTo>
                    <a:lnTo>
                      <a:pt x="278" y="54"/>
                    </a:lnTo>
                    <a:lnTo>
                      <a:pt x="279" y="54"/>
                    </a:lnTo>
                    <a:lnTo>
                      <a:pt x="271" y="79"/>
                    </a:lnTo>
                    <a:lnTo>
                      <a:pt x="272" y="83"/>
                    </a:lnTo>
                    <a:lnTo>
                      <a:pt x="272" y="86"/>
                    </a:lnTo>
                    <a:lnTo>
                      <a:pt x="271" y="90"/>
                    </a:lnTo>
                    <a:lnTo>
                      <a:pt x="270" y="92"/>
                    </a:lnTo>
                    <a:lnTo>
                      <a:pt x="269" y="95"/>
                    </a:lnTo>
                    <a:lnTo>
                      <a:pt x="267" y="98"/>
                    </a:lnTo>
                    <a:lnTo>
                      <a:pt x="266" y="101"/>
                    </a:lnTo>
                    <a:lnTo>
                      <a:pt x="264" y="104"/>
                    </a:lnTo>
                    <a:lnTo>
                      <a:pt x="262" y="110"/>
                    </a:lnTo>
                    <a:lnTo>
                      <a:pt x="260" y="114"/>
                    </a:lnTo>
                    <a:lnTo>
                      <a:pt x="257" y="119"/>
                    </a:lnTo>
                    <a:lnTo>
                      <a:pt x="255" y="123"/>
                    </a:lnTo>
                    <a:lnTo>
                      <a:pt x="252" y="126"/>
                    </a:lnTo>
                    <a:lnTo>
                      <a:pt x="248" y="130"/>
                    </a:lnTo>
                    <a:lnTo>
                      <a:pt x="245" y="134"/>
                    </a:lnTo>
                    <a:lnTo>
                      <a:pt x="241" y="137"/>
                    </a:lnTo>
                    <a:lnTo>
                      <a:pt x="235" y="136"/>
                    </a:lnTo>
                    <a:lnTo>
                      <a:pt x="230" y="136"/>
                    </a:lnTo>
                    <a:lnTo>
                      <a:pt x="224" y="136"/>
                    </a:lnTo>
                    <a:lnTo>
                      <a:pt x="219" y="136"/>
                    </a:lnTo>
                    <a:lnTo>
                      <a:pt x="213" y="137"/>
                    </a:lnTo>
                    <a:lnTo>
                      <a:pt x="209" y="139"/>
                    </a:lnTo>
                    <a:lnTo>
                      <a:pt x="204" y="141"/>
                    </a:lnTo>
                    <a:lnTo>
                      <a:pt x="198" y="142"/>
                    </a:lnTo>
                    <a:lnTo>
                      <a:pt x="194" y="148"/>
                    </a:lnTo>
                    <a:lnTo>
                      <a:pt x="190" y="154"/>
                    </a:lnTo>
                    <a:lnTo>
                      <a:pt x="187" y="160"/>
                    </a:lnTo>
                    <a:lnTo>
                      <a:pt x="186" y="167"/>
                    </a:lnTo>
                    <a:lnTo>
                      <a:pt x="184" y="174"/>
                    </a:lnTo>
                    <a:lnTo>
                      <a:pt x="181" y="182"/>
                    </a:lnTo>
                    <a:lnTo>
                      <a:pt x="178" y="188"/>
                    </a:lnTo>
                    <a:lnTo>
                      <a:pt x="174" y="193"/>
                    </a:lnTo>
                    <a:lnTo>
                      <a:pt x="168" y="197"/>
                    </a:lnTo>
                    <a:lnTo>
                      <a:pt x="162" y="197"/>
                    </a:lnTo>
                    <a:lnTo>
                      <a:pt x="156" y="199"/>
                    </a:lnTo>
                    <a:lnTo>
                      <a:pt x="150" y="202"/>
                    </a:lnTo>
                    <a:lnTo>
                      <a:pt x="144" y="204"/>
                    </a:lnTo>
                    <a:lnTo>
                      <a:pt x="138" y="206"/>
                    </a:lnTo>
                    <a:lnTo>
                      <a:pt x="131" y="208"/>
                    </a:lnTo>
                    <a:lnTo>
                      <a:pt x="125" y="211"/>
                    </a:lnTo>
                    <a:lnTo>
                      <a:pt x="120" y="213"/>
                    </a:lnTo>
                    <a:lnTo>
                      <a:pt x="115" y="214"/>
                    </a:lnTo>
                    <a:lnTo>
                      <a:pt x="110" y="215"/>
                    </a:lnTo>
                    <a:lnTo>
                      <a:pt x="104" y="215"/>
                    </a:lnTo>
                    <a:lnTo>
                      <a:pt x="99" y="215"/>
                    </a:lnTo>
                    <a:lnTo>
                      <a:pt x="94" y="215"/>
                    </a:lnTo>
                    <a:lnTo>
                      <a:pt x="89" y="215"/>
                    </a:lnTo>
                    <a:lnTo>
                      <a:pt x="83" y="214"/>
                    </a:lnTo>
                    <a:lnTo>
                      <a:pt x="78" y="213"/>
                    </a:lnTo>
                    <a:lnTo>
                      <a:pt x="77" y="209"/>
                    </a:lnTo>
                    <a:lnTo>
                      <a:pt x="78" y="205"/>
                    </a:lnTo>
                    <a:lnTo>
                      <a:pt x="79" y="201"/>
                    </a:lnTo>
                    <a:lnTo>
                      <a:pt x="80" y="197"/>
                    </a:lnTo>
                    <a:lnTo>
                      <a:pt x="82" y="194"/>
                    </a:lnTo>
                    <a:lnTo>
                      <a:pt x="83" y="190"/>
                    </a:lnTo>
                    <a:lnTo>
                      <a:pt x="85" y="187"/>
                    </a:lnTo>
                    <a:lnTo>
                      <a:pt x="87" y="183"/>
                    </a:lnTo>
                    <a:lnTo>
                      <a:pt x="91" y="178"/>
                    </a:lnTo>
                    <a:lnTo>
                      <a:pt x="93" y="172"/>
                    </a:lnTo>
                    <a:lnTo>
                      <a:pt x="96" y="167"/>
                    </a:lnTo>
                    <a:lnTo>
                      <a:pt x="99" y="161"/>
                    </a:lnTo>
                    <a:lnTo>
                      <a:pt x="100" y="156"/>
                    </a:lnTo>
                    <a:lnTo>
                      <a:pt x="102" y="151"/>
                    </a:lnTo>
                    <a:lnTo>
                      <a:pt x="102" y="145"/>
                    </a:lnTo>
                    <a:lnTo>
                      <a:pt x="103" y="139"/>
                    </a:lnTo>
                    <a:lnTo>
                      <a:pt x="103" y="133"/>
                    </a:lnTo>
                    <a:lnTo>
                      <a:pt x="103" y="127"/>
                    </a:lnTo>
                    <a:lnTo>
                      <a:pt x="102" y="122"/>
                    </a:lnTo>
                    <a:lnTo>
                      <a:pt x="102" y="116"/>
                    </a:lnTo>
                    <a:lnTo>
                      <a:pt x="100" y="110"/>
                    </a:lnTo>
                    <a:lnTo>
                      <a:pt x="98" y="104"/>
                    </a:lnTo>
                    <a:lnTo>
                      <a:pt x="96" y="98"/>
                    </a:lnTo>
                    <a:lnTo>
                      <a:pt x="93" y="93"/>
                    </a:lnTo>
                    <a:lnTo>
                      <a:pt x="91" y="88"/>
                    </a:lnTo>
                    <a:lnTo>
                      <a:pt x="88" y="83"/>
                    </a:lnTo>
                    <a:lnTo>
                      <a:pt x="85" y="78"/>
                    </a:lnTo>
                    <a:lnTo>
                      <a:pt x="82" y="73"/>
                    </a:lnTo>
                    <a:lnTo>
                      <a:pt x="78" y="68"/>
                    </a:lnTo>
                    <a:lnTo>
                      <a:pt x="74" y="65"/>
                    </a:lnTo>
                    <a:lnTo>
                      <a:pt x="70" y="61"/>
                    </a:lnTo>
                    <a:lnTo>
                      <a:pt x="64" y="59"/>
                    </a:lnTo>
                    <a:lnTo>
                      <a:pt x="61" y="59"/>
                    </a:lnTo>
                    <a:lnTo>
                      <a:pt x="59" y="61"/>
                    </a:lnTo>
                    <a:lnTo>
                      <a:pt x="56" y="63"/>
                    </a:lnTo>
                    <a:lnTo>
                      <a:pt x="55" y="65"/>
                    </a:lnTo>
                    <a:lnTo>
                      <a:pt x="54" y="68"/>
                    </a:lnTo>
                    <a:lnTo>
                      <a:pt x="53" y="71"/>
                    </a:lnTo>
                    <a:lnTo>
                      <a:pt x="52" y="74"/>
                    </a:lnTo>
                    <a:lnTo>
                      <a:pt x="51" y="75"/>
                    </a:lnTo>
                    <a:lnTo>
                      <a:pt x="49" y="78"/>
                    </a:lnTo>
                    <a:lnTo>
                      <a:pt x="48" y="80"/>
                    </a:lnTo>
                    <a:lnTo>
                      <a:pt x="46" y="82"/>
                    </a:lnTo>
                    <a:lnTo>
                      <a:pt x="44" y="84"/>
                    </a:lnTo>
                    <a:lnTo>
                      <a:pt x="38" y="81"/>
                    </a:lnTo>
                    <a:lnTo>
                      <a:pt x="33" y="76"/>
                    </a:lnTo>
                    <a:lnTo>
                      <a:pt x="27" y="72"/>
                    </a:lnTo>
                    <a:lnTo>
                      <a:pt x="23" y="66"/>
                    </a:lnTo>
                    <a:lnTo>
                      <a:pt x="18" y="61"/>
                    </a:lnTo>
                    <a:lnTo>
                      <a:pt x="13" y="56"/>
                    </a:lnTo>
                    <a:lnTo>
                      <a:pt x="7" y="53"/>
                    </a:lnTo>
                    <a:lnTo>
                      <a:pt x="0" y="50"/>
                    </a:lnTo>
                    <a:lnTo>
                      <a:pt x="2" y="46"/>
                    </a:lnTo>
                    <a:lnTo>
                      <a:pt x="4" y="42"/>
                    </a:lnTo>
                    <a:lnTo>
                      <a:pt x="6" y="39"/>
                    </a:lnTo>
                    <a:lnTo>
                      <a:pt x="10" y="36"/>
                    </a:lnTo>
                    <a:lnTo>
                      <a:pt x="13" y="33"/>
                    </a:lnTo>
                    <a:lnTo>
                      <a:pt x="16" y="30"/>
                    </a:lnTo>
                    <a:lnTo>
                      <a:pt x="20" y="28"/>
                    </a:lnTo>
                    <a:lnTo>
                      <a:pt x="23" y="26"/>
                    </a:lnTo>
                    <a:lnTo>
                      <a:pt x="29" y="25"/>
                    </a:lnTo>
                    <a:lnTo>
                      <a:pt x="35" y="22"/>
                    </a:lnTo>
                    <a:lnTo>
                      <a:pt x="40" y="20"/>
                    </a:lnTo>
                    <a:lnTo>
                      <a:pt x="45" y="18"/>
                    </a:lnTo>
                    <a:lnTo>
                      <a:pt x="50" y="15"/>
                    </a:lnTo>
                    <a:lnTo>
                      <a:pt x="55" y="12"/>
                    </a:lnTo>
                    <a:lnTo>
                      <a:pt x="60" y="10"/>
                    </a:lnTo>
                    <a:lnTo>
                      <a:pt x="65" y="7"/>
                    </a:lnTo>
                    <a:lnTo>
                      <a:pt x="67" y="5"/>
                    </a:lnTo>
                    <a:lnTo>
                      <a:pt x="68" y="4"/>
                    </a:lnTo>
                    <a:lnTo>
                      <a:pt x="69" y="2"/>
                    </a:lnTo>
                    <a:lnTo>
                      <a:pt x="70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>
                <a:extLst>
                  <a:ext uri="{FF2B5EF4-FFF2-40B4-BE49-F238E27FC236}">
                    <a16:creationId xmlns:a16="http://schemas.microsoft.com/office/drawing/2014/main" id="{21D24E89-6245-9642-B975-ECB1E7F39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059" y="1122044"/>
                <a:ext cx="526933" cy="984259"/>
              </a:xfrm>
              <a:custGeom>
                <a:avLst/>
                <a:gdLst>
                  <a:gd name="T0" fmla="*/ 2147483647 w 399"/>
                  <a:gd name="T1" fmla="*/ 2147483647 h 742"/>
                  <a:gd name="T2" fmla="*/ 2147483647 w 399"/>
                  <a:gd name="T3" fmla="*/ 2147483647 h 742"/>
                  <a:gd name="T4" fmla="*/ 2147483647 w 399"/>
                  <a:gd name="T5" fmla="*/ 2147483647 h 742"/>
                  <a:gd name="T6" fmla="*/ 2147483647 w 399"/>
                  <a:gd name="T7" fmla="*/ 2147483647 h 742"/>
                  <a:gd name="T8" fmla="*/ 2147483647 w 399"/>
                  <a:gd name="T9" fmla="*/ 2147483647 h 742"/>
                  <a:gd name="T10" fmla="*/ 2147483647 w 399"/>
                  <a:gd name="T11" fmla="*/ 2147483647 h 742"/>
                  <a:gd name="T12" fmla="*/ 2147483647 w 399"/>
                  <a:gd name="T13" fmla="*/ 2147483647 h 742"/>
                  <a:gd name="T14" fmla="*/ 2147483647 w 399"/>
                  <a:gd name="T15" fmla="*/ 2147483647 h 742"/>
                  <a:gd name="T16" fmla="*/ 2147483647 w 399"/>
                  <a:gd name="T17" fmla="*/ 2147483647 h 742"/>
                  <a:gd name="T18" fmla="*/ 2147483647 w 399"/>
                  <a:gd name="T19" fmla="*/ 2147483647 h 742"/>
                  <a:gd name="T20" fmla="*/ 2147483647 w 399"/>
                  <a:gd name="T21" fmla="*/ 2147483647 h 742"/>
                  <a:gd name="T22" fmla="*/ 2147483647 w 399"/>
                  <a:gd name="T23" fmla="*/ 2147483647 h 742"/>
                  <a:gd name="T24" fmla="*/ 2147483647 w 399"/>
                  <a:gd name="T25" fmla="*/ 2147483647 h 742"/>
                  <a:gd name="T26" fmla="*/ 2147483647 w 399"/>
                  <a:gd name="T27" fmla="*/ 2147483647 h 742"/>
                  <a:gd name="T28" fmla="*/ 2147483647 w 399"/>
                  <a:gd name="T29" fmla="*/ 2147483647 h 742"/>
                  <a:gd name="T30" fmla="*/ 2147483647 w 399"/>
                  <a:gd name="T31" fmla="*/ 2147483647 h 742"/>
                  <a:gd name="T32" fmla="*/ 2147483647 w 399"/>
                  <a:gd name="T33" fmla="*/ 2147483647 h 742"/>
                  <a:gd name="T34" fmla="*/ 2147483647 w 399"/>
                  <a:gd name="T35" fmla="*/ 2147483647 h 742"/>
                  <a:gd name="T36" fmla="*/ 2147483647 w 399"/>
                  <a:gd name="T37" fmla="*/ 2147483647 h 742"/>
                  <a:gd name="T38" fmla="*/ 2147483647 w 399"/>
                  <a:gd name="T39" fmla="*/ 2147483647 h 742"/>
                  <a:gd name="T40" fmla="*/ 2147483647 w 399"/>
                  <a:gd name="T41" fmla="*/ 2147483647 h 742"/>
                  <a:gd name="T42" fmla="*/ 2147483647 w 399"/>
                  <a:gd name="T43" fmla="*/ 2147483647 h 742"/>
                  <a:gd name="T44" fmla="*/ 2147483647 w 399"/>
                  <a:gd name="T45" fmla="*/ 2147483647 h 742"/>
                  <a:gd name="T46" fmla="*/ 2147483647 w 399"/>
                  <a:gd name="T47" fmla="*/ 2147483647 h 742"/>
                  <a:gd name="T48" fmla="*/ 2147483647 w 399"/>
                  <a:gd name="T49" fmla="*/ 2147483647 h 742"/>
                  <a:gd name="T50" fmla="*/ 2147483647 w 399"/>
                  <a:gd name="T51" fmla="*/ 2147483647 h 742"/>
                  <a:gd name="T52" fmla="*/ 2147483647 w 399"/>
                  <a:gd name="T53" fmla="*/ 2147483647 h 742"/>
                  <a:gd name="T54" fmla="*/ 2147483647 w 399"/>
                  <a:gd name="T55" fmla="*/ 2147483647 h 742"/>
                  <a:gd name="T56" fmla="*/ 2147483647 w 399"/>
                  <a:gd name="T57" fmla="*/ 2147483647 h 742"/>
                  <a:gd name="T58" fmla="*/ 2147483647 w 399"/>
                  <a:gd name="T59" fmla="*/ 2147483647 h 742"/>
                  <a:gd name="T60" fmla="*/ 2147483647 w 399"/>
                  <a:gd name="T61" fmla="*/ 2147483647 h 742"/>
                  <a:gd name="T62" fmla="*/ 2147483647 w 399"/>
                  <a:gd name="T63" fmla="*/ 2147483647 h 742"/>
                  <a:gd name="T64" fmla="*/ 2147483647 w 399"/>
                  <a:gd name="T65" fmla="*/ 2147483647 h 742"/>
                  <a:gd name="T66" fmla="*/ 0 w 399"/>
                  <a:gd name="T67" fmla="*/ 2147483647 h 742"/>
                  <a:gd name="T68" fmla="*/ 2147483647 w 399"/>
                  <a:gd name="T69" fmla="*/ 2147483647 h 742"/>
                  <a:gd name="T70" fmla="*/ 2147483647 w 399"/>
                  <a:gd name="T71" fmla="*/ 2147483647 h 742"/>
                  <a:gd name="T72" fmla="*/ 2147483647 w 399"/>
                  <a:gd name="T73" fmla="*/ 2147483647 h 742"/>
                  <a:gd name="T74" fmla="*/ 2147483647 w 399"/>
                  <a:gd name="T75" fmla="*/ 2147483647 h 742"/>
                  <a:gd name="T76" fmla="*/ 2147483647 w 399"/>
                  <a:gd name="T77" fmla="*/ 2147483647 h 742"/>
                  <a:gd name="T78" fmla="*/ 2147483647 w 399"/>
                  <a:gd name="T79" fmla="*/ 2147483647 h 742"/>
                  <a:gd name="T80" fmla="*/ 2147483647 w 399"/>
                  <a:gd name="T81" fmla="*/ 2147483647 h 742"/>
                  <a:gd name="T82" fmla="*/ 2147483647 w 399"/>
                  <a:gd name="T83" fmla="*/ 2147483647 h 742"/>
                  <a:gd name="T84" fmla="*/ 2147483647 w 399"/>
                  <a:gd name="T85" fmla="*/ 2147483647 h 742"/>
                  <a:gd name="T86" fmla="*/ 2147483647 w 399"/>
                  <a:gd name="T87" fmla="*/ 2147483647 h 742"/>
                  <a:gd name="T88" fmla="*/ 2147483647 w 399"/>
                  <a:gd name="T89" fmla="*/ 2147483647 h 742"/>
                  <a:gd name="T90" fmla="*/ 2147483647 w 399"/>
                  <a:gd name="T91" fmla="*/ 2147483647 h 742"/>
                  <a:gd name="T92" fmla="*/ 2147483647 w 399"/>
                  <a:gd name="T93" fmla="*/ 2147483647 h 742"/>
                  <a:gd name="T94" fmla="*/ 2147483647 w 399"/>
                  <a:gd name="T95" fmla="*/ 2147483647 h 742"/>
                  <a:gd name="T96" fmla="*/ 2147483647 w 399"/>
                  <a:gd name="T97" fmla="*/ 2147483647 h 742"/>
                  <a:gd name="T98" fmla="*/ 2147483647 w 399"/>
                  <a:gd name="T99" fmla="*/ 2147483647 h 742"/>
                  <a:gd name="T100" fmla="*/ 2147483647 w 399"/>
                  <a:gd name="T101" fmla="*/ 2147483647 h 742"/>
                  <a:gd name="T102" fmla="*/ 2147483647 w 399"/>
                  <a:gd name="T103" fmla="*/ 2147483647 h 742"/>
                  <a:gd name="T104" fmla="*/ 2147483647 w 399"/>
                  <a:gd name="T105" fmla="*/ 2147483647 h 742"/>
                  <a:gd name="T106" fmla="*/ 2147483647 w 399"/>
                  <a:gd name="T107" fmla="*/ 2147483647 h 742"/>
                  <a:gd name="T108" fmla="*/ 2147483647 w 399"/>
                  <a:gd name="T109" fmla="*/ 2147483647 h 742"/>
                  <a:gd name="T110" fmla="*/ 2147483647 w 399"/>
                  <a:gd name="T111" fmla="*/ 0 h 74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99"/>
                  <a:gd name="T169" fmla="*/ 0 h 742"/>
                  <a:gd name="T170" fmla="*/ 399 w 399"/>
                  <a:gd name="T171" fmla="*/ 742 h 74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99" h="742">
                    <a:moveTo>
                      <a:pt x="83" y="0"/>
                    </a:moveTo>
                    <a:lnTo>
                      <a:pt x="89" y="5"/>
                    </a:lnTo>
                    <a:lnTo>
                      <a:pt x="95" y="11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3" y="28"/>
                    </a:lnTo>
                    <a:lnTo>
                      <a:pt x="121" y="33"/>
                    </a:lnTo>
                    <a:lnTo>
                      <a:pt x="128" y="37"/>
                    </a:lnTo>
                    <a:lnTo>
                      <a:pt x="135" y="41"/>
                    </a:lnTo>
                    <a:lnTo>
                      <a:pt x="140" y="45"/>
                    </a:lnTo>
                    <a:lnTo>
                      <a:pt x="145" y="48"/>
                    </a:lnTo>
                    <a:lnTo>
                      <a:pt x="150" y="51"/>
                    </a:lnTo>
                    <a:lnTo>
                      <a:pt x="155" y="53"/>
                    </a:lnTo>
                    <a:lnTo>
                      <a:pt x="161" y="56"/>
                    </a:lnTo>
                    <a:lnTo>
                      <a:pt x="166" y="58"/>
                    </a:lnTo>
                    <a:lnTo>
                      <a:pt x="170" y="60"/>
                    </a:lnTo>
                    <a:lnTo>
                      <a:pt x="176" y="62"/>
                    </a:lnTo>
                    <a:lnTo>
                      <a:pt x="181" y="63"/>
                    </a:lnTo>
                    <a:lnTo>
                      <a:pt x="187" y="66"/>
                    </a:lnTo>
                    <a:lnTo>
                      <a:pt x="191" y="68"/>
                    </a:lnTo>
                    <a:lnTo>
                      <a:pt x="197" y="71"/>
                    </a:lnTo>
                    <a:lnTo>
                      <a:pt x="201" y="74"/>
                    </a:lnTo>
                    <a:lnTo>
                      <a:pt x="206" y="78"/>
                    </a:lnTo>
                    <a:lnTo>
                      <a:pt x="209" y="81"/>
                    </a:lnTo>
                    <a:lnTo>
                      <a:pt x="213" y="86"/>
                    </a:lnTo>
                    <a:lnTo>
                      <a:pt x="217" y="89"/>
                    </a:lnTo>
                    <a:lnTo>
                      <a:pt x="220" y="92"/>
                    </a:lnTo>
                    <a:lnTo>
                      <a:pt x="224" y="96"/>
                    </a:lnTo>
                    <a:lnTo>
                      <a:pt x="228" y="99"/>
                    </a:lnTo>
                    <a:lnTo>
                      <a:pt x="231" y="102"/>
                    </a:lnTo>
                    <a:lnTo>
                      <a:pt x="234" y="106"/>
                    </a:lnTo>
                    <a:lnTo>
                      <a:pt x="237" y="109"/>
                    </a:lnTo>
                    <a:lnTo>
                      <a:pt x="240" y="111"/>
                    </a:lnTo>
                    <a:lnTo>
                      <a:pt x="247" y="115"/>
                    </a:lnTo>
                    <a:lnTo>
                      <a:pt x="255" y="120"/>
                    </a:lnTo>
                    <a:lnTo>
                      <a:pt x="261" y="126"/>
                    </a:lnTo>
                    <a:lnTo>
                      <a:pt x="267" y="132"/>
                    </a:lnTo>
                    <a:lnTo>
                      <a:pt x="273" y="139"/>
                    </a:lnTo>
                    <a:lnTo>
                      <a:pt x="278" y="147"/>
                    </a:lnTo>
                    <a:lnTo>
                      <a:pt x="283" y="154"/>
                    </a:lnTo>
                    <a:lnTo>
                      <a:pt x="287" y="162"/>
                    </a:lnTo>
                    <a:lnTo>
                      <a:pt x="290" y="171"/>
                    </a:lnTo>
                    <a:lnTo>
                      <a:pt x="292" y="180"/>
                    </a:lnTo>
                    <a:lnTo>
                      <a:pt x="296" y="187"/>
                    </a:lnTo>
                    <a:lnTo>
                      <a:pt x="299" y="195"/>
                    </a:lnTo>
                    <a:lnTo>
                      <a:pt x="304" y="201"/>
                    </a:lnTo>
                    <a:lnTo>
                      <a:pt x="310" y="207"/>
                    </a:lnTo>
                    <a:lnTo>
                      <a:pt x="317" y="211"/>
                    </a:lnTo>
                    <a:lnTo>
                      <a:pt x="325" y="214"/>
                    </a:lnTo>
                    <a:lnTo>
                      <a:pt x="327" y="215"/>
                    </a:lnTo>
                    <a:lnTo>
                      <a:pt x="328" y="217"/>
                    </a:lnTo>
                    <a:lnTo>
                      <a:pt x="330" y="219"/>
                    </a:lnTo>
                    <a:lnTo>
                      <a:pt x="332" y="221"/>
                    </a:lnTo>
                    <a:lnTo>
                      <a:pt x="334" y="230"/>
                    </a:lnTo>
                    <a:lnTo>
                      <a:pt x="336" y="238"/>
                    </a:lnTo>
                    <a:lnTo>
                      <a:pt x="336" y="248"/>
                    </a:lnTo>
                    <a:lnTo>
                      <a:pt x="335" y="257"/>
                    </a:lnTo>
                    <a:lnTo>
                      <a:pt x="334" y="266"/>
                    </a:lnTo>
                    <a:lnTo>
                      <a:pt x="332" y="275"/>
                    </a:lnTo>
                    <a:lnTo>
                      <a:pt x="329" y="285"/>
                    </a:lnTo>
                    <a:lnTo>
                      <a:pt x="326" y="294"/>
                    </a:lnTo>
                    <a:lnTo>
                      <a:pt x="324" y="304"/>
                    </a:lnTo>
                    <a:lnTo>
                      <a:pt x="322" y="312"/>
                    </a:lnTo>
                    <a:lnTo>
                      <a:pt x="320" y="321"/>
                    </a:lnTo>
                    <a:lnTo>
                      <a:pt x="318" y="331"/>
                    </a:lnTo>
                    <a:lnTo>
                      <a:pt x="317" y="340"/>
                    </a:lnTo>
                    <a:lnTo>
                      <a:pt x="318" y="349"/>
                    </a:lnTo>
                    <a:lnTo>
                      <a:pt x="319" y="358"/>
                    </a:lnTo>
                    <a:lnTo>
                      <a:pt x="322" y="368"/>
                    </a:lnTo>
                    <a:lnTo>
                      <a:pt x="329" y="377"/>
                    </a:lnTo>
                    <a:lnTo>
                      <a:pt x="337" y="384"/>
                    </a:lnTo>
                    <a:lnTo>
                      <a:pt x="346" y="390"/>
                    </a:lnTo>
                    <a:lnTo>
                      <a:pt x="355" y="396"/>
                    </a:lnTo>
                    <a:lnTo>
                      <a:pt x="365" y="400"/>
                    </a:lnTo>
                    <a:lnTo>
                      <a:pt x="374" y="404"/>
                    </a:lnTo>
                    <a:lnTo>
                      <a:pt x="384" y="407"/>
                    </a:lnTo>
                    <a:lnTo>
                      <a:pt x="395" y="410"/>
                    </a:lnTo>
                    <a:lnTo>
                      <a:pt x="397" y="416"/>
                    </a:lnTo>
                    <a:lnTo>
                      <a:pt x="398" y="420"/>
                    </a:lnTo>
                    <a:lnTo>
                      <a:pt x="398" y="426"/>
                    </a:lnTo>
                    <a:lnTo>
                      <a:pt x="397" y="430"/>
                    </a:lnTo>
                    <a:lnTo>
                      <a:pt x="396" y="434"/>
                    </a:lnTo>
                    <a:lnTo>
                      <a:pt x="394" y="439"/>
                    </a:lnTo>
                    <a:lnTo>
                      <a:pt x="392" y="444"/>
                    </a:lnTo>
                    <a:lnTo>
                      <a:pt x="390" y="448"/>
                    </a:lnTo>
                    <a:lnTo>
                      <a:pt x="384" y="456"/>
                    </a:lnTo>
                    <a:lnTo>
                      <a:pt x="378" y="465"/>
                    </a:lnTo>
                    <a:lnTo>
                      <a:pt x="371" y="473"/>
                    </a:lnTo>
                    <a:lnTo>
                      <a:pt x="364" y="481"/>
                    </a:lnTo>
                    <a:lnTo>
                      <a:pt x="356" y="488"/>
                    </a:lnTo>
                    <a:lnTo>
                      <a:pt x="347" y="493"/>
                    </a:lnTo>
                    <a:lnTo>
                      <a:pt x="337" y="498"/>
                    </a:lnTo>
                    <a:lnTo>
                      <a:pt x="327" y="502"/>
                    </a:lnTo>
                    <a:lnTo>
                      <a:pt x="323" y="502"/>
                    </a:lnTo>
                    <a:lnTo>
                      <a:pt x="318" y="502"/>
                    </a:lnTo>
                    <a:lnTo>
                      <a:pt x="314" y="502"/>
                    </a:lnTo>
                    <a:lnTo>
                      <a:pt x="310" y="502"/>
                    </a:lnTo>
                    <a:lnTo>
                      <a:pt x="306" y="503"/>
                    </a:lnTo>
                    <a:lnTo>
                      <a:pt x="304" y="505"/>
                    </a:lnTo>
                    <a:lnTo>
                      <a:pt x="301" y="507"/>
                    </a:lnTo>
                    <a:lnTo>
                      <a:pt x="299" y="510"/>
                    </a:lnTo>
                    <a:lnTo>
                      <a:pt x="297" y="515"/>
                    </a:lnTo>
                    <a:lnTo>
                      <a:pt x="295" y="520"/>
                    </a:lnTo>
                    <a:lnTo>
                      <a:pt x="294" y="525"/>
                    </a:lnTo>
                    <a:lnTo>
                      <a:pt x="293" y="531"/>
                    </a:lnTo>
                    <a:lnTo>
                      <a:pt x="292" y="536"/>
                    </a:lnTo>
                    <a:lnTo>
                      <a:pt x="292" y="540"/>
                    </a:lnTo>
                    <a:lnTo>
                      <a:pt x="291" y="546"/>
                    </a:lnTo>
                    <a:lnTo>
                      <a:pt x="291" y="551"/>
                    </a:lnTo>
                    <a:lnTo>
                      <a:pt x="291" y="556"/>
                    </a:lnTo>
                    <a:lnTo>
                      <a:pt x="291" y="560"/>
                    </a:lnTo>
                    <a:lnTo>
                      <a:pt x="291" y="565"/>
                    </a:lnTo>
                    <a:lnTo>
                      <a:pt x="291" y="570"/>
                    </a:lnTo>
                    <a:lnTo>
                      <a:pt x="291" y="576"/>
                    </a:lnTo>
                    <a:lnTo>
                      <a:pt x="291" y="581"/>
                    </a:lnTo>
                    <a:lnTo>
                      <a:pt x="291" y="586"/>
                    </a:lnTo>
                    <a:lnTo>
                      <a:pt x="290" y="591"/>
                    </a:lnTo>
                    <a:lnTo>
                      <a:pt x="291" y="598"/>
                    </a:lnTo>
                    <a:lnTo>
                      <a:pt x="290" y="606"/>
                    </a:lnTo>
                    <a:lnTo>
                      <a:pt x="290" y="614"/>
                    </a:lnTo>
                    <a:lnTo>
                      <a:pt x="289" y="621"/>
                    </a:lnTo>
                    <a:lnTo>
                      <a:pt x="287" y="629"/>
                    </a:lnTo>
                    <a:lnTo>
                      <a:pt x="286" y="636"/>
                    </a:lnTo>
                    <a:lnTo>
                      <a:pt x="285" y="644"/>
                    </a:lnTo>
                    <a:lnTo>
                      <a:pt x="283" y="651"/>
                    </a:lnTo>
                    <a:lnTo>
                      <a:pt x="282" y="659"/>
                    </a:lnTo>
                    <a:lnTo>
                      <a:pt x="281" y="666"/>
                    </a:lnTo>
                    <a:lnTo>
                      <a:pt x="280" y="674"/>
                    </a:lnTo>
                    <a:lnTo>
                      <a:pt x="280" y="680"/>
                    </a:lnTo>
                    <a:lnTo>
                      <a:pt x="281" y="687"/>
                    </a:lnTo>
                    <a:lnTo>
                      <a:pt x="282" y="693"/>
                    </a:lnTo>
                    <a:lnTo>
                      <a:pt x="285" y="700"/>
                    </a:lnTo>
                    <a:lnTo>
                      <a:pt x="287" y="707"/>
                    </a:lnTo>
                    <a:lnTo>
                      <a:pt x="292" y="710"/>
                    </a:lnTo>
                    <a:lnTo>
                      <a:pt x="297" y="712"/>
                    </a:lnTo>
                    <a:lnTo>
                      <a:pt x="301" y="715"/>
                    </a:lnTo>
                    <a:lnTo>
                      <a:pt x="306" y="717"/>
                    </a:lnTo>
                    <a:lnTo>
                      <a:pt x="310" y="720"/>
                    </a:lnTo>
                    <a:lnTo>
                      <a:pt x="314" y="722"/>
                    </a:lnTo>
                    <a:lnTo>
                      <a:pt x="317" y="726"/>
                    </a:lnTo>
                    <a:lnTo>
                      <a:pt x="319" y="731"/>
                    </a:lnTo>
                    <a:lnTo>
                      <a:pt x="319" y="732"/>
                    </a:lnTo>
                    <a:lnTo>
                      <a:pt x="318" y="733"/>
                    </a:lnTo>
                    <a:lnTo>
                      <a:pt x="317" y="733"/>
                    </a:lnTo>
                    <a:lnTo>
                      <a:pt x="310" y="736"/>
                    </a:lnTo>
                    <a:lnTo>
                      <a:pt x="301" y="739"/>
                    </a:lnTo>
                    <a:lnTo>
                      <a:pt x="294" y="741"/>
                    </a:lnTo>
                    <a:lnTo>
                      <a:pt x="285" y="741"/>
                    </a:lnTo>
                    <a:lnTo>
                      <a:pt x="275" y="741"/>
                    </a:lnTo>
                    <a:lnTo>
                      <a:pt x="267" y="740"/>
                    </a:lnTo>
                    <a:lnTo>
                      <a:pt x="258" y="736"/>
                    </a:lnTo>
                    <a:lnTo>
                      <a:pt x="250" y="732"/>
                    </a:lnTo>
                    <a:lnTo>
                      <a:pt x="244" y="726"/>
                    </a:lnTo>
                    <a:lnTo>
                      <a:pt x="237" y="721"/>
                    </a:lnTo>
                    <a:lnTo>
                      <a:pt x="231" y="716"/>
                    </a:lnTo>
                    <a:lnTo>
                      <a:pt x="224" y="712"/>
                    </a:lnTo>
                    <a:lnTo>
                      <a:pt x="216" y="708"/>
                    </a:lnTo>
                    <a:lnTo>
                      <a:pt x="209" y="705"/>
                    </a:lnTo>
                    <a:lnTo>
                      <a:pt x="200" y="702"/>
                    </a:lnTo>
                    <a:lnTo>
                      <a:pt x="193" y="698"/>
                    </a:lnTo>
                    <a:lnTo>
                      <a:pt x="185" y="695"/>
                    </a:lnTo>
                    <a:lnTo>
                      <a:pt x="178" y="691"/>
                    </a:lnTo>
                    <a:lnTo>
                      <a:pt x="170" y="687"/>
                    </a:lnTo>
                    <a:lnTo>
                      <a:pt x="164" y="683"/>
                    </a:lnTo>
                    <a:lnTo>
                      <a:pt x="158" y="679"/>
                    </a:lnTo>
                    <a:lnTo>
                      <a:pt x="152" y="674"/>
                    </a:lnTo>
                    <a:lnTo>
                      <a:pt x="146" y="667"/>
                    </a:lnTo>
                    <a:lnTo>
                      <a:pt x="142" y="660"/>
                    </a:lnTo>
                    <a:lnTo>
                      <a:pt x="136" y="654"/>
                    </a:lnTo>
                    <a:lnTo>
                      <a:pt x="131" y="648"/>
                    </a:lnTo>
                    <a:lnTo>
                      <a:pt x="124" y="643"/>
                    </a:lnTo>
                    <a:lnTo>
                      <a:pt x="118" y="638"/>
                    </a:lnTo>
                    <a:lnTo>
                      <a:pt x="111" y="635"/>
                    </a:lnTo>
                    <a:lnTo>
                      <a:pt x="104" y="630"/>
                    </a:lnTo>
                    <a:lnTo>
                      <a:pt x="99" y="626"/>
                    </a:lnTo>
                    <a:lnTo>
                      <a:pt x="92" y="623"/>
                    </a:lnTo>
                    <a:lnTo>
                      <a:pt x="85" y="618"/>
                    </a:lnTo>
                    <a:lnTo>
                      <a:pt x="79" y="614"/>
                    </a:lnTo>
                    <a:lnTo>
                      <a:pt x="74" y="609"/>
                    </a:lnTo>
                    <a:lnTo>
                      <a:pt x="69" y="604"/>
                    </a:lnTo>
                    <a:lnTo>
                      <a:pt x="64" y="598"/>
                    </a:lnTo>
                    <a:lnTo>
                      <a:pt x="61" y="591"/>
                    </a:lnTo>
                    <a:lnTo>
                      <a:pt x="58" y="583"/>
                    </a:lnTo>
                    <a:lnTo>
                      <a:pt x="56" y="574"/>
                    </a:lnTo>
                    <a:lnTo>
                      <a:pt x="55" y="568"/>
                    </a:lnTo>
                    <a:lnTo>
                      <a:pt x="53" y="562"/>
                    </a:lnTo>
                    <a:lnTo>
                      <a:pt x="50" y="557"/>
                    </a:lnTo>
                    <a:lnTo>
                      <a:pt x="47" y="553"/>
                    </a:lnTo>
                    <a:lnTo>
                      <a:pt x="44" y="549"/>
                    </a:lnTo>
                    <a:lnTo>
                      <a:pt x="39" y="545"/>
                    </a:lnTo>
                    <a:lnTo>
                      <a:pt x="35" y="541"/>
                    </a:lnTo>
                    <a:lnTo>
                      <a:pt x="31" y="537"/>
                    </a:lnTo>
                    <a:lnTo>
                      <a:pt x="27" y="535"/>
                    </a:lnTo>
                    <a:lnTo>
                      <a:pt x="22" y="532"/>
                    </a:lnTo>
                    <a:lnTo>
                      <a:pt x="18" y="531"/>
                    </a:lnTo>
                    <a:lnTo>
                      <a:pt x="14" y="529"/>
                    </a:lnTo>
                    <a:lnTo>
                      <a:pt x="10" y="527"/>
                    </a:lnTo>
                    <a:lnTo>
                      <a:pt x="7" y="525"/>
                    </a:lnTo>
                    <a:lnTo>
                      <a:pt x="4" y="523"/>
                    </a:lnTo>
                    <a:lnTo>
                      <a:pt x="1" y="521"/>
                    </a:lnTo>
                    <a:lnTo>
                      <a:pt x="0" y="519"/>
                    </a:lnTo>
                    <a:lnTo>
                      <a:pt x="0" y="517"/>
                    </a:lnTo>
                    <a:lnTo>
                      <a:pt x="0" y="515"/>
                    </a:lnTo>
                    <a:lnTo>
                      <a:pt x="0" y="513"/>
                    </a:lnTo>
                    <a:lnTo>
                      <a:pt x="1" y="511"/>
                    </a:lnTo>
                    <a:lnTo>
                      <a:pt x="1" y="510"/>
                    </a:lnTo>
                    <a:lnTo>
                      <a:pt x="1" y="508"/>
                    </a:lnTo>
                    <a:lnTo>
                      <a:pt x="1" y="506"/>
                    </a:lnTo>
                    <a:lnTo>
                      <a:pt x="3" y="502"/>
                    </a:lnTo>
                    <a:lnTo>
                      <a:pt x="5" y="499"/>
                    </a:lnTo>
                    <a:lnTo>
                      <a:pt x="8" y="496"/>
                    </a:lnTo>
                    <a:lnTo>
                      <a:pt x="10" y="493"/>
                    </a:lnTo>
                    <a:lnTo>
                      <a:pt x="12" y="490"/>
                    </a:lnTo>
                    <a:lnTo>
                      <a:pt x="13" y="487"/>
                    </a:lnTo>
                    <a:lnTo>
                      <a:pt x="13" y="483"/>
                    </a:lnTo>
                    <a:lnTo>
                      <a:pt x="12" y="480"/>
                    </a:lnTo>
                    <a:lnTo>
                      <a:pt x="7" y="473"/>
                    </a:lnTo>
                    <a:lnTo>
                      <a:pt x="15" y="452"/>
                    </a:lnTo>
                    <a:lnTo>
                      <a:pt x="20" y="449"/>
                    </a:lnTo>
                    <a:lnTo>
                      <a:pt x="25" y="447"/>
                    </a:lnTo>
                    <a:lnTo>
                      <a:pt x="31" y="447"/>
                    </a:lnTo>
                    <a:lnTo>
                      <a:pt x="36" y="446"/>
                    </a:lnTo>
                    <a:lnTo>
                      <a:pt x="42" y="445"/>
                    </a:lnTo>
                    <a:lnTo>
                      <a:pt x="48" y="444"/>
                    </a:lnTo>
                    <a:lnTo>
                      <a:pt x="53" y="440"/>
                    </a:lnTo>
                    <a:lnTo>
                      <a:pt x="56" y="435"/>
                    </a:lnTo>
                    <a:lnTo>
                      <a:pt x="59" y="432"/>
                    </a:lnTo>
                    <a:lnTo>
                      <a:pt x="61" y="429"/>
                    </a:lnTo>
                    <a:lnTo>
                      <a:pt x="63" y="425"/>
                    </a:lnTo>
                    <a:lnTo>
                      <a:pt x="64" y="421"/>
                    </a:lnTo>
                    <a:lnTo>
                      <a:pt x="65" y="417"/>
                    </a:lnTo>
                    <a:lnTo>
                      <a:pt x="65" y="413"/>
                    </a:lnTo>
                    <a:lnTo>
                      <a:pt x="65" y="409"/>
                    </a:lnTo>
                    <a:lnTo>
                      <a:pt x="64" y="405"/>
                    </a:lnTo>
                    <a:lnTo>
                      <a:pt x="62" y="401"/>
                    </a:lnTo>
                    <a:lnTo>
                      <a:pt x="60" y="397"/>
                    </a:lnTo>
                    <a:lnTo>
                      <a:pt x="57" y="395"/>
                    </a:lnTo>
                    <a:lnTo>
                      <a:pt x="56" y="392"/>
                    </a:lnTo>
                    <a:lnTo>
                      <a:pt x="56" y="390"/>
                    </a:lnTo>
                    <a:lnTo>
                      <a:pt x="56" y="387"/>
                    </a:lnTo>
                    <a:lnTo>
                      <a:pt x="56" y="386"/>
                    </a:lnTo>
                    <a:lnTo>
                      <a:pt x="56" y="384"/>
                    </a:lnTo>
                    <a:lnTo>
                      <a:pt x="56" y="382"/>
                    </a:lnTo>
                    <a:lnTo>
                      <a:pt x="57" y="380"/>
                    </a:lnTo>
                    <a:lnTo>
                      <a:pt x="58" y="378"/>
                    </a:lnTo>
                    <a:lnTo>
                      <a:pt x="59" y="377"/>
                    </a:lnTo>
                    <a:lnTo>
                      <a:pt x="62" y="375"/>
                    </a:lnTo>
                    <a:lnTo>
                      <a:pt x="65" y="373"/>
                    </a:lnTo>
                    <a:lnTo>
                      <a:pt x="67" y="371"/>
                    </a:lnTo>
                    <a:lnTo>
                      <a:pt x="68" y="368"/>
                    </a:lnTo>
                    <a:lnTo>
                      <a:pt x="70" y="362"/>
                    </a:lnTo>
                    <a:lnTo>
                      <a:pt x="68" y="354"/>
                    </a:lnTo>
                    <a:lnTo>
                      <a:pt x="68" y="347"/>
                    </a:lnTo>
                    <a:lnTo>
                      <a:pt x="70" y="339"/>
                    </a:lnTo>
                    <a:lnTo>
                      <a:pt x="72" y="332"/>
                    </a:lnTo>
                    <a:lnTo>
                      <a:pt x="73" y="325"/>
                    </a:lnTo>
                    <a:lnTo>
                      <a:pt x="73" y="318"/>
                    </a:lnTo>
                    <a:lnTo>
                      <a:pt x="71" y="311"/>
                    </a:lnTo>
                    <a:lnTo>
                      <a:pt x="66" y="305"/>
                    </a:lnTo>
                    <a:lnTo>
                      <a:pt x="63" y="301"/>
                    </a:lnTo>
                    <a:lnTo>
                      <a:pt x="60" y="297"/>
                    </a:lnTo>
                    <a:lnTo>
                      <a:pt x="58" y="292"/>
                    </a:lnTo>
                    <a:lnTo>
                      <a:pt x="56" y="288"/>
                    </a:lnTo>
                    <a:lnTo>
                      <a:pt x="55" y="283"/>
                    </a:lnTo>
                    <a:lnTo>
                      <a:pt x="55" y="278"/>
                    </a:lnTo>
                    <a:lnTo>
                      <a:pt x="55" y="273"/>
                    </a:lnTo>
                    <a:lnTo>
                      <a:pt x="56" y="269"/>
                    </a:lnTo>
                    <a:lnTo>
                      <a:pt x="58" y="263"/>
                    </a:lnTo>
                    <a:lnTo>
                      <a:pt x="60" y="257"/>
                    </a:lnTo>
                    <a:lnTo>
                      <a:pt x="60" y="252"/>
                    </a:lnTo>
                    <a:lnTo>
                      <a:pt x="59" y="246"/>
                    </a:lnTo>
                    <a:lnTo>
                      <a:pt x="58" y="241"/>
                    </a:lnTo>
                    <a:lnTo>
                      <a:pt x="56" y="235"/>
                    </a:lnTo>
                    <a:lnTo>
                      <a:pt x="54" y="231"/>
                    </a:lnTo>
                    <a:lnTo>
                      <a:pt x="51" y="226"/>
                    </a:lnTo>
                    <a:lnTo>
                      <a:pt x="46" y="220"/>
                    </a:lnTo>
                    <a:lnTo>
                      <a:pt x="44" y="214"/>
                    </a:lnTo>
                    <a:lnTo>
                      <a:pt x="41" y="206"/>
                    </a:lnTo>
                    <a:lnTo>
                      <a:pt x="40" y="199"/>
                    </a:lnTo>
                    <a:lnTo>
                      <a:pt x="40" y="192"/>
                    </a:lnTo>
                    <a:lnTo>
                      <a:pt x="40" y="185"/>
                    </a:lnTo>
                    <a:lnTo>
                      <a:pt x="41" y="178"/>
                    </a:lnTo>
                    <a:lnTo>
                      <a:pt x="43" y="171"/>
                    </a:lnTo>
                    <a:lnTo>
                      <a:pt x="45" y="162"/>
                    </a:lnTo>
                    <a:lnTo>
                      <a:pt x="48" y="153"/>
                    </a:lnTo>
                    <a:lnTo>
                      <a:pt x="52" y="145"/>
                    </a:lnTo>
                    <a:lnTo>
                      <a:pt x="56" y="138"/>
                    </a:lnTo>
                    <a:lnTo>
                      <a:pt x="60" y="130"/>
                    </a:lnTo>
                    <a:lnTo>
                      <a:pt x="64" y="123"/>
                    </a:lnTo>
                    <a:lnTo>
                      <a:pt x="69" y="117"/>
                    </a:lnTo>
                    <a:lnTo>
                      <a:pt x="74" y="109"/>
                    </a:lnTo>
                    <a:lnTo>
                      <a:pt x="78" y="103"/>
                    </a:lnTo>
                    <a:lnTo>
                      <a:pt x="83" y="96"/>
                    </a:lnTo>
                    <a:lnTo>
                      <a:pt x="88" y="89"/>
                    </a:lnTo>
                    <a:lnTo>
                      <a:pt x="92" y="82"/>
                    </a:lnTo>
                    <a:lnTo>
                      <a:pt x="96" y="75"/>
                    </a:lnTo>
                    <a:lnTo>
                      <a:pt x="100" y="67"/>
                    </a:lnTo>
                    <a:lnTo>
                      <a:pt x="102" y="61"/>
                    </a:lnTo>
                    <a:lnTo>
                      <a:pt x="105" y="52"/>
                    </a:lnTo>
                    <a:lnTo>
                      <a:pt x="104" y="51"/>
                    </a:lnTo>
                    <a:lnTo>
                      <a:pt x="103" y="50"/>
                    </a:lnTo>
                    <a:lnTo>
                      <a:pt x="103" y="49"/>
                    </a:lnTo>
                    <a:lnTo>
                      <a:pt x="103" y="47"/>
                    </a:lnTo>
                    <a:lnTo>
                      <a:pt x="102" y="46"/>
                    </a:lnTo>
                    <a:lnTo>
                      <a:pt x="100" y="44"/>
                    </a:lnTo>
                    <a:lnTo>
                      <a:pt x="100" y="43"/>
                    </a:lnTo>
                    <a:lnTo>
                      <a:pt x="98" y="43"/>
                    </a:lnTo>
                    <a:lnTo>
                      <a:pt x="96" y="42"/>
                    </a:lnTo>
                    <a:lnTo>
                      <a:pt x="94" y="42"/>
                    </a:lnTo>
                    <a:lnTo>
                      <a:pt x="91" y="42"/>
                    </a:lnTo>
                    <a:lnTo>
                      <a:pt x="89" y="42"/>
                    </a:lnTo>
                    <a:lnTo>
                      <a:pt x="87" y="42"/>
                    </a:lnTo>
                    <a:lnTo>
                      <a:pt x="85" y="43"/>
                    </a:lnTo>
                    <a:lnTo>
                      <a:pt x="84" y="44"/>
                    </a:lnTo>
                    <a:lnTo>
                      <a:pt x="82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4"/>
                    </a:lnTo>
                    <a:lnTo>
                      <a:pt x="72" y="42"/>
                    </a:lnTo>
                    <a:lnTo>
                      <a:pt x="70" y="40"/>
                    </a:lnTo>
                    <a:lnTo>
                      <a:pt x="69" y="38"/>
                    </a:lnTo>
                    <a:lnTo>
                      <a:pt x="68" y="35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67" y="26"/>
                    </a:lnTo>
                    <a:lnTo>
                      <a:pt x="68" y="24"/>
                    </a:lnTo>
                    <a:lnTo>
                      <a:pt x="70" y="20"/>
                    </a:lnTo>
                    <a:lnTo>
                      <a:pt x="71" y="17"/>
                    </a:lnTo>
                    <a:lnTo>
                      <a:pt x="72" y="13"/>
                    </a:lnTo>
                    <a:lnTo>
                      <a:pt x="74" y="10"/>
                    </a:lnTo>
                    <a:lnTo>
                      <a:pt x="75" y="7"/>
                    </a:lnTo>
                    <a:lnTo>
                      <a:pt x="76" y="4"/>
                    </a:lnTo>
                    <a:lnTo>
                      <a:pt x="79" y="2"/>
                    </a:lnTo>
                    <a:lnTo>
                      <a:pt x="82" y="0"/>
                    </a:lnTo>
                    <a:lnTo>
                      <a:pt x="8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54">
                <a:extLst>
                  <a:ext uri="{FF2B5EF4-FFF2-40B4-BE49-F238E27FC236}">
                    <a16:creationId xmlns:a16="http://schemas.microsoft.com/office/drawing/2014/main" id="{02E3B7B0-A64C-9241-A721-86A2AEEFA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686" y="2369422"/>
                <a:ext cx="845043" cy="813023"/>
              </a:xfrm>
              <a:custGeom>
                <a:avLst/>
                <a:gdLst>
                  <a:gd name="T0" fmla="*/ 2147483647 w 607"/>
                  <a:gd name="T1" fmla="*/ 2147483647 h 584"/>
                  <a:gd name="T2" fmla="*/ 2147483647 w 607"/>
                  <a:gd name="T3" fmla="*/ 2147483647 h 584"/>
                  <a:gd name="T4" fmla="*/ 2147483647 w 607"/>
                  <a:gd name="T5" fmla="*/ 2147483647 h 584"/>
                  <a:gd name="T6" fmla="*/ 2147483647 w 607"/>
                  <a:gd name="T7" fmla="*/ 2147483647 h 584"/>
                  <a:gd name="T8" fmla="*/ 2147483647 w 607"/>
                  <a:gd name="T9" fmla="*/ 2147483647 h 584"/>
                  <a:gd name="T10" fmla="*/ 2147483647 w 607"/>
                  <a:gd name="T11" fmla="*/ 2147483647 h 584"/>
                  <a:gd name="T12" fmla="*/ 2147483647 w 607"/>
                  <a:gd name="T13" fmla="*/ 2147483647 h 584"/>
                  <a:gd name="T14" fmla="*/ 2147483647 w 607"/>
                  <a:gd name="T15" fmla="*/ 2147483647 h 584"/>
                  <a:gd name="T16" fmla="*/ 2147483647 w 607"/>
                  <a:gd name="T17" fmla="*/ 2147483647 h 584"/>
                  <a:gd name="T18" fmla="*/ 2147483647 w 607"/>
                  <a:gd name="T19" fmla="*/ 2147483647 h 584"/>
                  <a:gd name="T20" fmla="*/ 2147483647 w 607"/>
                  <a:gd name="T21" fmla="*/ 2147483647 h 584"/>
                  <a:gd name="T22" fmla="*/ 2147483647 w 607"/>
                  <a:gd name="T23" fmla="*/ 2147483647 h 584"/>
                  <a:gd name="T24" fmla="*/ 2147483647 w 607"/>
                  <a:gd name="T25" fmla="*/ 2147483647 h 584"/>
                  <a:gd name="T26" fmla="*/ 2147483647 w 607"/>
                  <a:gd name="T27" fmla="*/ 2147483647 h 584"/>
                  <a:gd name="T28" fmla="*/ 2147483647 w 607"/>
                  <a:gd name="T29" fmla="*/ 2147483647 h 584"/>
                  <a:gd name="T30" fmla="*/ 2147483647 w 607"/>
                  <a:gd name="T31" fmla="*/ 2147483647 h 584"/>
                  <a:gd name="T32" fmla="*/ 2147483647 w 607"/>
                  <a:gd name="T33" fmla="*/ 2147483647 h 584"/>
                  <a:gd name="T34" fmla="*/ 2147483647 w 607"/>
                  <a:gd name="T35" fmla="*/ 2147483647 h 584"/>
                  <a:gd name="T36" fmla="*/ 2147483647 w 607"/>
                  <a:gd name="T37" fmla="*/ 2147483647 h 584"/>
                  <a:gd name="T38" fmla="*/ 2147483647 w 607"/>
                  <a:gd name="T39" fmla="*/ 2147483647 h 584"/>
                  <a:gd name="T40" fmla="*/ 2147483647 w 607"/>
                  <a:gd name="T41" fmla="*/ 2147483647 h 584"/>
                  <a:gd name="T42" fmla="*/ 2147483647 w 607"/>
                  <a:gd name="T43" fmla="*/ 2147483647 h 584"/>
                  <a:gd name="T44" fmla="*/ 2147483647 w 607"/>
                  <a:gd name="T45" fmla="*/ 2147483647 h 584"/>
                  <a:gd name="T46" fmla="*/ 2147483647 w 607"/>
                  <a:gd name="T47" fmla="*/ 2147483647 h 584"/>
                  <a:gd name="T48" fmla="*/ 2147483647 w 607"/>
                  <a:gd name="T49" fmla="*/ 2147483647 h 584"/>
                  <a:gd name="T50" fmla="*/ 2147483647 w 607"/>
                  <a:gd name="T51" fmla="*/ 2147483647 h 584"/>
                  <a:gd name="T52" fmla="*/ 2147483647 w 607"/>
                  <a:gd name="T53" fmla="*/ 2147483647 h 584"/>
                  <a:gd name="T54" fmla="*/ 2147483647 w 607"/>
                  <a:gd name="T55" fmla="*/ 2147483647 h 584"/>
                  <a:gd name="T56" fmla="*/ 2147483647 w 607"/>
                  <a:gd name="T57" fmla="*/ 2147483647 h 584"/>
                  <a:gd name="T58" fmla="*/ 2147483647 w 607"/>
                  <a:gd name="T59" fmla="*/ 2147483647 h 584"/>
                  <a:gd name="T60" fmla="*/ 2147483647 w 607"/>
                  <a:gd name="T61" fmla="*/ 2147483647 h 584"/>
                  <a:gd name="T62" fmla="*/ 2147483647 w 607"/>
                  <a:gd name="T63" fmla="*/ 2147483647 h 584"/>
                  <a:gd name="T64" fmla="*/ 2147483647 w 607"/>
                  <a:gd name="T65" fmla="*/ 2147483647 h 584"/>
                  <a:gd name="T66" fmla="*/ 2147483647 w 607"/>
                  <a:gd name="T67" fmla="*/ 2147483647 h 584"/>
                  <a:gd name="T68" fmla="*/ 2147483647 w 607"/>
                  <a:gd name="T69" fmla="*/ 2147483647 h 584"/>
                  <a:gd name="T70" fmla="*/ 2147483647 w 607"/>
                  <a:gd name="T71" fmla="*/ 2147483647 h 584"/>
                  <a:gd name="T72" fmla="*/ 2147483647 w 607"/>
                  <a:gd name="T73" fmla="*/ 2147483647 h 584"/>
                  <a:gd name="T74" fmla="*/ 2147483647 w 607"/>
                  <a:gd name="T75" fmla="*/ 2147483647 h 584"/>
                  <a:gd name="T76" fmla="*/ 2147483647 w 607"/>
                  <a:gd name="T77" fmla="*/ 2147483647 h 584"/>
                  <a:gd name="T78" fmla="*/ 2147483647 w 607"/>
                  <a:gd name="T79" fmla="*/ 2147483647 h 584"/>
                  <a:gd name="T80" fmla="*/ 2147483647 w 607"/>
                  <a:gd name="T81" fmla="*/ 2147483647 h 584"/>
                  <a:gd name="T82" fmla="*/ 2147483647 w 607"/>
                  <a:gd name="T83" fmla="*/ 2147483647 h 584"/>
                  <a:gd name="T84" fmla="*/ 2147483647 w 607"/>
                  <a:gd name="T85" fmla="*/ 2147483647 h 584"/>
                  <a:gd name="T86" fmla="*/ 2147483647 w 607"/>
                  <a:gd name="T87" fmla="*/ 2147483647 h 584"/>
                  <a:gd name="T88" fmla="*/ 2147483647 w 607"/>
                  <a:gd name="T89" fmla="*/ 2147483647 h 584"/>
                  <a:gd name="T90" fmla="*/ 2147483647 w 607"/>
                  <a:gd name="T91" fmla="*/ 2147483647 h 584"/>
                  <a:gd name="T92" fmla="*/ 2147483647 w 607"/>
                  <a:gd name="T93" fmla="*/ 2147483647 h 584"/>
                  <a:gd name="T94" fmla="*/ 2147483647 w 607"/>
                  <a:gd name="T95" fmla="*/ 2147483647 h 584"/>
                  <a:gd name="T96" fmla="*/ 2147483647 w 607"/>
                  <a:gd name="T97" fmla="*/ 2147483647 h 584"/>
                  <a:gd name="T98" fmla="*/ 2147483647 w 607"/>
                  <a:gd name="T99" fmla="*/ 2147483647 h 584"/>
                  <a:gd name="T100" fmla="*/ 2147483647 w 607"/>
                  <a:gd name="T101" fmla="*/ 2147483647 h 584"/>
                  <a:gd name="T102" fmla="*/ 2147483647 w 607"/>
                  <a:gd name="T103" fmla="*/ 2147483647 h 584"/>
                  <a:gd name="T104" fmla="*/ 2147483647 w 607"/>
                  <a:gd name="T105" fmla="*/ 2147483647 h 584"/>
                  <a:gd name="T106" fmla="*/ 2147483647 w 607"/>
                  <a:gd name="T107" fmla="*/ 2147483647 h 584"/>
                  <a:gd name="T108" fmla="*/ 2147483647 w 607"/>
                  <a:gd name="T109" fmla="*/ 2147483647 h 584"/>
                  <a:gd name="T110" fmla="*/ 2147483647 w 607"/>
                  <a:gd name="T111" fmla="*/ 2147483647 h 584"/>
                  <a:gd name="T112" fmla="*/ 2147483647 w 607"/>
                  <a:gd name="T113" fmla="*/ 2147483647 h 584"/>
                  <a:gd name="T114" fmla="*/ 2147483647 w 607"/>
                  <a:gd name="T115" fmla="*/ 2147483647 h 584"/>
                  <a:gd name="T116" fmla="*/ 2147483647 w 607"/>
                  <a:gd name="T117" fmla="*/ 2147483647 h 584"/>
                  <a:gd name="T118" fmla="*/ 2147483647 w 607"/>
                  <a:gd name="T119" fmla="*/ 2147483647 h 584"/>
                  <a:gd name="T120" fmla="*/ 2147483647 w 607"/>
                  <a:gd name="T121" fmla="*/ 2147483647 h 5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7"/>
                  <a:gd name="T184" fmla="*/ 0 h 584"/>
                  <a:gd name="T185" fmla="*/ 607 w 607"/>
                  <a:gd name="T186" fmla="*/ 584 h 5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7" h="584">
                    <a:moveTo>
                      <a:pt x="207" y="127"/>
                    </a:moveTo>
                    <a:lnTo>
                      <a:pt x="209" y="123"/>
                    </a:lnTo>
                    <a:lnTo>
                      <a:pt x="211" y="120"/>
                    </a:lnTo>
                    <a:lnTo>
                      <a:pt x="214" y="117"/>
                    </a:lnTo>
                    <a:lnTo>
                      <a:pt x="217" y="115"/>
                    </a:lnTo>
                    <a:lnTo>
                      <a:pt x="220" y="113"/>
                    </a:lnTo>
                    <a:lnTo>
                      <a:pt x="222" y="111"/>
                    </a:lnTo>
                    <a:lnTo>
                      <a:pt x="226" y="108"/>
                    </a:lnTo>
                    <a:lnTo>
                      <a:pt x="229" y="105"/>
                    </a:lnTo>
                    <a:lnTo>
                      <a:pt x="238" y="102"/>
                    </a:lnTo>
                    <a:lnTo>
                      <a:pt x="246" y="96"/>
                    </a:lnTo>
                    <a:lnTo>
                      <a:pt x="253" y="90"/>
                    </a:lnTo>
                    <a:lnTo>
                      <a:pt x="262" y="86"/>
                    </a:lnTo>
                    <a:lnTo>
                      <a:pt x="271" y="82"/>
                    </a:lnTo>
                    <a:lnTo>
                      <a:pt x="281" y="79"/>
                    </a:lnTo>
                    <a:lnTo>
                      <a:pt x="291" y="77"/>
                    </a:lnTo>
                    <a:lnTo>
                      <a:pt x="301" y="75"/>
                    </a:lnTo>
                    <a:lnTo>
                      <a:pt x="311" y="72"/>
                    </a:lnTo>
                    <a:lnTo>
                      <a:pt x="321" y="70"/>
                    </a:lnTo>
                    <a:lnTo>
                      <a:pt x="331" y="68"/>
                    </a:lnTo>
                    <a:lnTo>
                      <a:pt x="341" y="65"/>
                    </a:lnTo>
                    <a:lnTo>
                      <a:pt x="351" y="61"/>
                    </a:lnTo>
                    <a:lnTo>
                      <a:pt x="359" y="57"/>
                    </a:lnTo>
                    <a:lnTo>
                      <a:pt x="367" y="51"/>
                    </a:lnTo>
                    <a:lnTo>
                      <a:pt x="375" y="46"/>
                    </a:lnTo>
                    <a:lnTo>
                      <a:pt x="382" y="38"/>
                    </a:lnTo>
                    <a:lnTo>
                      <a:pt x="394" y="35"/>
                    </a:lnTo>
                    <a:lnTo>
                      <a:pt x="404" y="33"/>
                    </a:lnTo>
                    <a:lnTo>
                      <a:pt x="415" y="30"/>
                    </a:lnTo>
                    <a:lnTo>
                      <a:pt x="425" y="27"/>
                    </a:lnTo>
                    <a:lnTo>
                      <a:pt x="434" y="22"/>
                    </a:lnTo>
                    <a:lnTo>
                      <a:pt x="443" y="16"/>
                    </a:lnTo>
                    <a:lnTo>
                      <a:pt x="450" y="9"/>
                    </a:lnTo>
                    <a:lnTo>
                      <a:pt x="455" y="0"/>
                    </a:lnTo>
                    <a:lnTo>
                      <a:pt x="456" y="9"/>
                    </a:lnTo>
                    <a:lnTo>
                      <a:pt x="456" y="17"/>
                    </a:lnTo>
                    <a:lnTo>
                      <a:pt x="455" y="26"/>
                    </a:lnTo>
                    <a:lnTo>
                      <a:pt x="454" y="35"/>
                    </a:lnTo>
                    <a:lnTo>
                      <a:pt x="453" y="44"/>
                    </a:lnTo>
                    <a:lnTo>
                      <a:pt x="452" y="52"/>
                    </a:lnTo>
                    <a:lnTo>
                      <a:pt x="453" y="60"/>
                    </a:lnTo>
                    <a:lnTo>
                      <a:pt x="456" y="68"/>
                    </a:lnTo>
                    <a:lnTo>
                      <a:pt x="458" y="70"/>
                    </a:lnTo>
                    <a:lnTo>
                      <a:pt x="461" y="73"/>
                    </a:lnTo>
                    <a:lnTo>
                      <a:pt x="462" y="75"/>
                    </a:lnTo>
                    <a:lnTo>
                      <a:pt x="464" y="77"/>
                    </a:lnTo>
                    <a:lnTo>
                      <a:pt x="466" y="79"/>
                    </a:lnTo>
                    <a:lnTo>
                      <a:pt x="468" y="81"/>
                    </a:lnTo>
                    <a:lnTo>
                      <a:pt x="470" y="83"/>
                    </a:lnTo>
                    <a:lnTo>
                      <a:pt x="471" y="85"/>
                    </a:lnTo>
                    <a:lnTo>
                      <a:pt x="473" y="92"/>
                    </a:lnTo>
                    <a:lnTo>
                      <a:pt x="474" y="99"/>
                    </a:lnTo>
                    <a:lnTo>
                      <a:pt x="474" y="107"/>
                    </a:lnTo>
                    <a:lnTo>
                      <a:pt x="473" y="115"/>
                    </a:lnTo>
                    <a:lnTo>
                      <a:pt x="472" y="122"/>
                    </a:lnTo>
                    <a:lnTo>
                      <a:pt x="471" y="130"/>
                    </a:lnTo>
                    <a:lnTo>
                      <a:pt x="471" y="137"/>
                    </a:lnTo>
                    <a:lnTo>
                      <a:pt x="471" y="145"/>
                    </a:lnTo>
                    <a:lnTo>
                      <a:pt x="472" y="149"/>
                    </a:lnTo>
                    <a:lnTo>
                      <a:pt x="473" y="155"/>
                    </a:lnTo>
                    <a:lnTo>
                      <a:pt x="475" y="160"/>
                    </a:lnTo>
                    <a:lnTo>
                      <a:pt x="478" y="164"/>
                    </a:lnTo>
                    <a:lnTo>
                      <a:pt x="481" y="168"/>
                    </a:lnTo>
                    <a:lnTo>
                      <a:pt x="484" y="171"/>
                    </a:lnTo>
                    <a:lnTo>
                      <a:pt x="488" y="174"/>
                    </a:lnTo>
                    <a:lnTo>
                      <a:pt x="492" y="176"/>
                    </a:lnTo>
                    <a:lnTo>
                      <a:pt x="493" y="182"/>
                    </a:lnTo>
                    <a:lnTo>
                      <a:pt x="495" y="187"/>
                    </a:lnTo>
                    <a:lnTo>
                      <a:pt x="496" y="193"/>
                    </a:lnTo>
                    <a:lnTo>
                      <a:pt x="498" y="200"/>
                    </a:lnTo>
                    <a:lnTo>
                      <a:pt x="498" y="206"/>
                    </a:lnTo>
                    <a:lnTo>
                      <a:pt x="499" y="213"/>
                    </a:lnTo>
                    <a:lnTo>
                      <a:pt x="498" y="219"/>
                    </a:lnTo>
                    <a:lnTo>
                      <a:pt x="497" y="226"/>
                    </a:lnTo>
                    <a:lnTo>
                      <a:pt x="496" y="229"/>
                    </a:lnTo>
                    <a:lnTo>
                      <a:pt x="495" y="232"/>
                    </a:lnTo>
                    <a:lnTo>
                      <a:pt x="494" y="235"/>
                    </a:lnTo>
                    <a:lnTo>
                      <a:pt x="494" y="239"/>
                    </a:lnTo>
                    <a:lnTo>
                      <a:pt x="494" y="242"/>
                    </a:lnTo>
                    <a:lnTo>
                      <a:pt x="494" y="244"/>
                    </a:lnTo>
                    <a:lnTo>
                      <a:pt x="495" y="248"/>
                    </a:lnTo>
                    <a:lnTo>
                      <a:pt x="496" y="251"/>
                    </a:lnTo>
                    <a:lnTo>
                      <a:pt x="498" y="253"/>
                    </a:lnTo>
                    <a:lnTo>
                      <a:pt x="500" y="255"/>
                    </a:lnTo>
                    <a:lnTo>
                      <a:pt x="502" y="257"/>
                    </a:lnTo>
                    <a:lnTo>
                      <a:pt x="505" y="258"/>
                    </a:lnTo>
                    <a:lnTo>
                      <a:pt x="507" y="259"/>
                    </a:lnTo>
                    <a:lnTo>
                      <a:pt x="510" y="260"/>
                    </a:lnTo>
                    <a:lnTo>
                      <a:pt x="512" y="260"/>
                    </a:lnTo>
                    <a:lnTo>
                      <a:pt x="515" y="259"/>
                    </a:lnTo>
                    <a:lnTo>
                      <a:pt x="519" y="259"/>
                    </a:lnTo>
                    <a:lnTo>
                      <a:pt x="522" y="258"/>
                    </a:lnTo>
                    <a:lnTo>
                      <a:pt x="525" y="258"/>
                    </a:lnTo>
                    <a:lnTo>
                      <a:pt x="529" y="258"/>
                    </a:lnTo>
                    <a:lnTo>
                      <a:pt x="531" y="258"/>
                    </a:lnTo>
                    <a:lnTo>
                      <a:pt x="535" y="259"/>
                    </a:lnTo>
                    <a:lnTo>
                      <a:pt x="538" y="259"/>
                    </a:lnTo>
                    <a:lnTo>
                      <a:pt x="541" y="260"/>
                    </a:lnTo>
                    <a:lnTo>
                      <a:pt x="544" y="261"/>
                    </a:lnTo>
                    <a:lnTo>
                      <a:pt x="547" y="263"/>
                    </a:lnTo>
                    <a:lnTo>
                      <a:pt x="549" y="264"/>
                    </a:lnTo>
                    <a:lnTo>
                      <a:pt x="552" y="266"/>
                    </a:lnTo>
                    <a:lnTo>
                      <a:pt x="555" y="267"/>
                    </a:lnTo>
                    <a:lnTo>
                      <a:pt x="557" y="268"/>
                    </a:lnTo>
                    <a:lnTo>
                      <a:pt x="560" y="267"/>
                    </a:lnTo>
                    <a:lnTo>
                      <a:pt x="563" y="266"/>
                    </a:lnTo>
                    <a:lnTo>
                      <a:pt x="566" y="264"/>
                    </a:lnTo>
                    <a:lnTo>
                      <a:pt x="568" y="263"/>
                    </a:lnTo>
                    <a:lnTo>
                      <a:pt x="570" y="260"/>
                    </a:lnTo>
                    <a:lnTo>
                      <a:pt x="571" y="258"/>
                    </a:lnTo>
                    <a:lnTo>
                      <a:pt x="573" y="256"/>
                    </a:lnTo>
                    <a:lnTo>
                      <a:pt x="574" y="254"/>
                    </a:lnTo>
                    <a:lnTo>
                      <a:pt x="576" y="253"/>
                    </a:lnTo>
                    <a:lnTo>
                      <a:pt x="578" y="252"/>
                    </a:lnTo>
                    <a:lnTo>
                      <a:pt x="606" y="260"/>
                    </a:lnTo>
                    <a:lnTo>
                      <a:pt x="597" y="285"/>
                    </a:lnTo>
                    <a:lnTo>
                      <a:pt x="591" y="289"/>
                    </a:lnTo>
                    <a:lnTo>
                      <a:pt x="586" y="295"/>
                    </a:lnTo>
                    <a:lnTo>
                      <a:pt x="580" y="300"/>
                    </a:lnTo>
                    <a:lnTo>
                      <a:pt x="576" y="306"/>
                    </a:lnTo>
                    <a:lnTo>
                      <a:pt x="571" y="312"/>
                    </a:lnTo>
                    <a:lnTo>
                      <a:pt x="567" y="319"/>
                    </a:lnTo>
                    <a:lnTo>
                      <a:pt x="564" y="327"/>
                    </a:lnTo>
                    <a:lnTo>
                      <a:pt x="562" y="334"/>
                    </a:lnTo>
                    <a:lnTo>
                      <a:pt x="556" y="342"/>
                    </a:lnTo>
                    <a:lnTo>
                      <a:pt x="549" y="349"/>
                    </a:lnTo>
                    <a:lnTo>
                      <a:pt x="541" y="355"/>
                    </a:lnTo>
                    <a:lnTo>
                      <a:pt x="533" y="360"/>
                    </a:lnTo>
                    <a:lnTo>
                      <a:pt x="524" y="365"/>
                    </a:lnTo>
                    <a:lnTo>
                      <a:pt x="515" y="370"/>
                    </a:lnTo>
                    <a:lnTo>
                      <a:pt x="507" y="375"/>
                    </a:lnTo>
                    <a:lnTo>
                      <a:pt x="498" y="381"/>
                    </a:lnTo>
                    <a:lnTo>
                      <a:pt x="497" y="381"/>
                    </a:lnTo>
                    <a:lnTo>
                      <a:pt x="496" y="381"/>
                    </a:lnTo>
                    <a:lnTo>
                      <a:pt x="495" y="382"/>
                    </a:lnTo>
                    <a:lnTo>
                      <a:pt x="492" y="384"/>
                    </a:lnTo>
                    <a:lnTo>
                      <a:pt x="489" y="385"/>
                    </a:lnTo>
                    <a:lnTo>
                      <a:pt x="485" y="387"/>
                    </a:lnTo>
                    <a:lnTo>
                      <a:pt x="482" y="388"/>
                    </a:lnTo>
                    <a:lnTo>
                      <a:pt x="479" y="390"/>
                    </a:lnTo>
                    <a:lnTo>
                      <a:pt x="476" y="392"/>
                    </a:lnTo>
                    <a:lnTo>
                      <a:pt x="473" y="395"/>
                    </a:lnTo>
                    <a:lnTo>
                      <a:pt x="471" y="398"/>
                    </a:lnTo>
                    <a:lnTo>
                      <a:pt x="470" y="402"/>
                    </a:lnTo>
                    <a:lnTo>
                      <a:pt x="468" y="405"/>
                    </a:lnTo>
                    <a:lnTo>
                      <a:pt x="468" y="409"/>
                    </a:lnTo>
                    <a:lnTo>
                      <a:pt x="468" y="413"/>
                    </a:lnTo>
                    <a:lnTo>
                      <a:pt x="468" y="416"/>
                    </a:lnTo>
                    <a:lnTo>
                      <a:pt x="469" y="420"/>
                    </a:lnTo>
                    <a:lnTo>
                      <a:pt x="470" y="424"/>
                    </a:lnTo>
                    <a:lnTo>
                      <a:pt x="471" y="427"/>
                    </a:lnTo>
                    <a:lnTo>
                      <a:pt x="469" y="432"/>
                    </a:lnTo>
                    <a:lnTo>
                      <a:pt x="466" y="436"/>
                    </a:lnTo>
                    <a:lnTo>
                      <a:pt x="462" y="440"/>
                    </a:lnTo>
                    <a:lnTo>
                      <a:pt x="459" y="443"/>
                    </a:lnTo>
                    <a:lnTo>
                      <a:pt x="456" y="447"/>
                    </a:lnTo>
                    <a:lnTo>
                      <a:pt x="453" y="451"/>
                    </a:lnTo>
                    <a:lnTo>
                      <a:pt x="451" y="455"/>
                    </a:lnTo>
                    <a:lnTo>
                      <a:pt x="449" y="460"/>
                    </a:lnTo>
                    <a:lnTo>
                      <a:pt x="446" y="463"/>
                    </a:lnTo>
                    <a:lnTo>
                      <a:pt x="443" y="466"/>
                    </a:lnTo>
                    <a:lnTo>
                      <a:pt x="441" y="468"/>
                    </a:lnTo>
                    <a:lnTo>
                      <a:pt x="438" y="471"/>
                    </a:lnTo>
                    <a:lnTo>
                      <a:pt x="435" y="472"/>
                    </a:lnTo>
                    <a:lnTo>
                      <a:pt x="432" y="474"/>
                    </a:lnTo>
                    <a:lnTo>
                      <a:pt x="429" y="475"/>
                    </a:lnTo>
                    <a:lnTo>
                      <a:pt x="426" y="475"/>
                    </a:lnTo>
                    <a:lnTo>
                      <a:pt x="421" y="473"/>
                    </a:lnTo>
                    <a:lnTo>
                      <a:pt x="416" y="472"/>
                    </a:lnTo>
                    <a:lnTo>
                      <a:pt x="411" y="472"/>
                    </a:lnTo>
                    <a:lnTo>
                      <a:pt x="406" y="472"/>
                    </a:lnTo>
                    <a:lnTo>
                      <a:pt x="401" y="473"/>
                    </a:lnTo>
                    <a:lnTo>
                      <a:pt x="396" y="475"/>
                    </a:lnTo>
                    <a:lnTo>
                      <a:pt x="392" y="477"/>
                    </a:lnTo>
                    <a:lnTo>
                      <a:pt x="387" y="480"/>
                    </a:lnTo>
                    <a:lnTo>
                      <a:pt x="386" y="481"/>
                    </a:lnTo>
                    <a:lnTo>
                      <a:pt x="385" y="483"/>
                    </a:lnTo>
                    <a:lnTo>
                      <a:pt x="384" y="485"/>
                    </a:lnTo>
                    <a:lnTo>
                      <a:pt x="383" y="487"/>
                    </a:lnTo>
                    <a:lnTo>
                      <a:pt x="382" y="489"/>
                    </a:lnTo>
                    <a:lnTo>
                      <a:pt x="382" y="490"/>
                    </a:lnTo>
                    <a:lnTo>
                      <a:pt x="382" y="492"/>
                    </a:lnTo>
                    <a:lnTo>
                      <a:pt x="383" y="494"/>
                    </a:lnTo>
                    <a:lnTo>
                      <a:pt x="385" y="498"/>
                    </a:lnTo>
                    <a:lnTo>
                      <a:pt x="389" y="502"/>
                    </a:lnTo>
                    <a:lnTo>
                      <a:pt x="392" y="505"/>
                    </a:lnTo>
                    <a:lnTo>
                      <a:pt x="395" y="508"/>
                    </a:lnTo>
                    <a:lnTo>
                      <a:pt x="399" y="511"/>
                    </a:lnTo>
                    <a:lnTo>
                      <a:pt x="402" y="515"/>
                    </a:lnTo>
                    <a:lnTo>
                      <a:pt x="404" y="519"/>
                    </a:lnTo>
                    <a:lnTo>
                      <a:pt x="406" y="522"/>
                    </a:lnTo>
                    <a:lnTo>
                      <a:pt x="404" y="529"/>
                    </a:lnTo>
                    <a:lnTo>
                      <a:pt x="405" y="533"/>
                    </a:lnTo>
                    <a:lnTo>
                      <a:pt x="405" y="536"/>
                    </a:lnTo>
                    <a:lnTo>
                      <a:pt x="404" y="539"/>
                    </a:lnTo>
                    <a:lnTo>
                      <a:pt x="403" y="543"/>
                    </a:lnTo>
                    <a:lnTo>
                      <a:pt x="402" y="546"/>
                    </a:lnTo>
                    <a:lnTo>
                      <a:pt x="400" y="549"/>
                    </a:lnTo>
                    <a:lnTo>
                      <a:pt x="398" y="552"/>
                    </a:lnTo>
                    <a:lnTo>
                      <a:pt x="395" y="555"/>
                    </a:lnTo>
                    <a:lnTo>
                      <a:pt x="394" y="556"/>
                    </a:lnTo>
                    <a:lnTo>
                      <a:pt x="394" y="557"/>
                    </a:lnTo>
                    <a:lnTo>
                      <a:pt x="385" y="571"/>
                    </a:lnTo>
                    <a:lnTo>
                      <a:pt x="379" y="577"/>
                    </a:lnTo>
                    <a:lnTo>
                      <a:pt x="371" y="581"/>
                    </a:lnTo>
                    <a:lnTo>
                      <a:pt x="363" y="583"/>
                    </a:lnTo>
                    <a:lnTo>
                      <a:pt x="354" y="583"/>
                    </a:lnTo>
                    <a:lnTo>
                      <a:pt x="346" y="581"/>
                    </a:lnTo>
                    <a:lnTo>
                      <a:pt x="337" y="578"/>
                    </a:lnTo>
                    <a:lnTo>
                      <a:pt x="327" y="575"/>
                    </a:lnTo>
                    <a:lnTo>
                      <a:pt x="318" y="572"/>
                    </a:lnTo>
                    <a:lnTo>
                      <a:pt x="309" y="569"/>
                    </a:lnTo>
                    <a:lnTo>
                      <a:pt x="304" y="566"/>
                    </a:lnTo>
                    <a:lnTo>
                      <a:pt x="299" y="562"/>
                    </a:lnTo>
                    <a:lnTo>
                      <a:pt x="296" y="558"/>
                    </a:lnTo>
                    <a:lnTo>
                      <a:pt x="292" y="553"/>
                    </a:lnTo>
                    <a:lnTo>
                      <a:pt x="289" y="547"/>
                    </a:lnTo>
                    <a:lnTo>
                      <a:pt x="287" y="542"/>
                    </a:lnTo>
                    <a:lnTo>
                      <a:pt x="284" y="536"/>
                    </a:lnTo>
                    <a:lnTo>
                      <a:pt x="282" y="530"/>
                    </a:lnTo>
                    <a:lnTo>
                      <a:pt x="279" y="524"/>
                    </a:lnTo>
                    <a:lnTo>
                      <a:pt x="277" y="518"/>
                    </a:lnTo>
                    <a:lnTo>
                      <a:pt x="275" y="512"/>
                    </a:lnTo>
                    <a:lnTo>
                      <a:pt x="272" y="506"/>
                    </a:lnTo>
                    <a:lnTo>
                      <a:pt x="269" y="501"/>
                    </a:lnTo>
                    <a:lnTo>
                      <a:pt x="266" y="496"/>
                    </a:lnTo>
                    <a:lnTo>
                      <a:pt x="262" y="492"/>
                    </a:lnTo>
                    <a:lnTo>
                      <a:pt x="258" y="488"/>
                    </a:lnTo>
                    <a:lnTo>
                      <a:pt x="255" y="487"/>
                    </a:lnTo>
                    <a:lnTo>
                      <a:pt x="253" y="487"/>
                    </a:lnTo>
                    <a:lnTo>
                      <a:pt x="250" y="487"/>
                    </a:lnTo>
                    <a:lnTo>
                      <a:pt x="248" y="487"/>
                    </a:lnTo>
                    <a:lnTo>
                      <a:pt x="243" y="483"/>
                    </a:lnTo>
                    <a:lnTo>
                      <a:pt x="240" y="478"/>
                    </a:lnTo>
                    <a:lnTo>
                      <a:pt x="237" y="471"/>
                    </a:lnTo>
                    <a:lnTo>
                      <a:pt x="235" y="466"/>
                    </a:lnTo>
                    <a:lnTo>
                      <a:pt x="233" y="460"/>
                    </a:lnTo>
                    <a:lnTo>
                      <a:pt x="231" y="453"/>
                    </a:lnTo>
                    <a:lnTo>
                      <a:pt x="228" y="447"/>
                    </a:lnTo>
                    <a:lnTo>
                      <a:pt x="224" y="442"/>
                    </a:lnTo>
                    <a:lnTo>
                      <a:pt x="221" y="433"/>
                    </a:lnTo>
                    <a:lnTo>
                      <a:pt x="218" y="425"/>
                    </a:lnTo>
                    <a:lnTo>
                      <a:pt x="215" y="416"/>
                    </a:lnTo>
                    <a:lnTo>
                      <a:pt x="211" y="408"/>
                    </a:lnTo>
                    <a:lnTo>
                      <a:pt x="208" y="400"/>
                    </a:lnTo>
                    <a:lnTo>
                      <a:pt x="204" y="392"/>
                    </a:lnTo>
                    <a:lnTo>
                      <a:pt x="201" y="383"/>
                    </a:lnTo>
                    <a:lnTo>
                      <a:pt x="198" y="374"/>
                    </a:lnTo>
                    <a:lnTo>
                      <a:pt x="196" y="371"/>
                    </a:lnTo>
                    <a:lnTo>
                      <a:pt x="195" y="367"/>
                    </a:lnTo>
                    <a:lnTo>
                      <a:pt x="193" y="364"/>
                    </a:lnTo>
                    <a:lnTo>
                      <a:pt x="191" y="361"/>
                    </a:lnTo>
                    <a:lnTo>
                      <a:pt x="189" y="358"/>
                    </a:lnTo>
                    <a:lnTo>
                      <a:pt x="187" y="356"/>
                    </a:lnTo>
                    <a:lnTo>
                      <a:pt x="184" y="353"/>
                    </a:lnTo>
                    <a:lnTo>
                      <a:pt x="182" y="351"/>
                    </a:lnTo>
                    <a:lnTo>
                      <a:pt x="173" y="353"/>
                    </a:lnTo>
                    <a:lnTo>
                      <a:pt x="164" y="356"/>
                    </a:lnTo>
                    <a:lnTo>
                      <a:pt x="156" y="359"/>
                    </a:lnTo>
                    <a:lnTo>
                      <a:pt x="149" y="363"/>
                    </a:lnTo>
                    <a:lnTo>
                      <a:pt x="141" y="366"/>
                    </a:lnTo>
                    <a:lnTo>
                      <a:pt x="134" y="371"/>
                    </a:lnTo>
                    <a:lnTo>
                      <a:pt x="126" y="375"/>
                    </a:lnTo>
                    <a:lnTo>
                      <a:pt x="119" y="380"/>
                    </a:lnTo>
                    <a:lnTo>
                      <a:pt x="112" y="385"/>
                    </a:lnTo>
                    <a:lnTo>
                      <a:pt x="104" y="388"/>
                    </a:lnTo>
                    <a:lnTo>
                      <a:pt x="96" y="392"/>
                    </a:lnTo>
                    <a:lnTo>
                      <a:pt x="88" y="394"/>
                    </a:lnTo>
                    <a:lnTo>
                      <a:pt x="79" y="396"/>
                    </a:lnTo>
                    <a:lnTo>
                      <a:pt x="70" y="396"/>
                    </a:lnTo>
                    <a:lnTo>
                      <a:pt x="61" y="396"/>
                    </a:lnTo>
                    <a:lnTo>
                      <a:pt x="51" y="394"/>
                    </a:lnTo>
                    <a:lnTo>
                      <a:pt x="49" y="393"/>
                    </a:lnTo>
                    <a:lnTo>
                      <a:pt x="48" y="392"/>
                    </a:lnTo>
                    <a:lnTo>
                      <a:pt x="46" y="392"/>
                    </a:lnTo>
                    <a:lnTo>
                      <a:pt x="44" y="392"/>
                    </a:lnTo>
                    <a:lnTo>
                      <a:pt x="39" y="387"/>
                    </a:lnTo>
                    <a:lnTo>
                      <a:pt x="36" y="382"/>
                    </a:lnTo>
                    <a:lnTo>
                      <a:pt x="32" y="376"/>
                    </a:lnTo>
                    <a:lnTo>
                      <a:pt x="29" y="371"/>
                    </a:lnTo>
                    <a:lnTo>
                      <a:pt x="26" y="365"/>
                    </a:lnTo>
                    <a:lnTo>
                      <a:pt x="24" y="358"/>
                    </a:lnTo>
                    <a:lnTo>
                      <a:pt x="21" y="352"/>
                    </a:lnTo>
                    <a:lnTo>
                      <a:pt x="19" y="345"/>
                    </a:lnTo>
                    <a:lnTo>
                      <a:pt x="18" y="339"/>
                    </a:lnTo>
                    <a:lnTo>
                      <a:pt x="16" y="332"/>
                    </a:lnTo>
                    <a:lnTo>
                      <a:pt x="15" y="325"/>
                    </a:lnTo>
                    <a:lnTo>
                      <a:pt x="13" y="318"/>
                    </a:lnTo>
                    <a:lnTo>
                      <a:pt x="12" y="311"/>
                    </a:lnTo>
                    <a:lnTo>
                      <a:pt x="11" y="304"/>
                    </a:lnTo>
                    <a:lnTo>
                      <a:pt x="9" y="297"/>
                    </a:lnTo>
                    <a:lnTo>
                      <a:pt x="9" y="290"/>
                    </a:lnTo>
                    <a:lnTo>
                      <a:pt x="9" y="289"/>
                    </a:lnTo>
                    <a:lnTo>
                      <a:pt x="9" y="287"/>
                    </a:lnTo>
                    <a:lnTo>
                      <a:pt x="9" y="286"/>
                    </a:lnTo>
                    <a:lnTo>
                      <a:pt x="9" y="285"/>
                    </a:lnTo>
                    <a:lnTo>
                      <a:pt x="8" y="282"/>
                    </a:lnTo>
                    <a:lnTo>
                      <a:pt x="7" y="279"/>
                    </a:lnTo>
                    <a:lnTo>
                      <a:pt x="6" y="277"/>
                    </a:lnTo>
                    <a:lnTo>
                      <a:pt x="6" y="274"/>
                    </a:lnTo>
                    <a:lnTo>
                      <a:pt x="5" y="271"/>
                    </a:lnTo>
                    <a:lnTo>
                      <a:pt x="5" y="269"/>
                    </a:lnTo>
                    <a:lnTo>
                      <a:pt x="4" y="266"/>
                    </a:lnTo>
                    <a:lnTo>
                      <a:pt x="3" y="263"/>
                    </a:lnTo>
                    <a:lnTo>
                      <a:pt x="2" y="256"/>
                    </a:lnTo>
                    <a:lnTo>
                      <a:pt x="2" y="250"/>
                    </a:lnTo>
                    <a:lnTo>
                      <a:pt x="1" y="243"/>
                    </a:lnTo>
                    <a:lnTo>
                      <a:pt x="1" y="237"/>
                    </a:lnTo>
                    <a:lnTo>
                      <a:pt x="2" y="230"/>
                    </a:lnTo>
                    <a:lnTo>
                      <a:pt x="2" y="223"/>
                    </a:lnTo>
                    <a:lnTo>
                      <a:pt x="2" y="217"/>
                    </a:lnTo>
                    <a:lnTo>
                      <a:pt x="3" y="210"/>
                    </a:lnTo>
                    <a:lnTo>
                      <a:pt x="3" y="203"/>
                    </a:lnTo>
                    <a:lnTo>
                      <a:pt x="3" y="197"/>
                    </a:lnTo>
                    <a:lnTo>
                      <a:pt x="4" y="190"/>
                    </a:lnTo>
                    <a:lnTo>
                      <a:pt x="4" y="184"/>
                    </a:lnTo>
                    <a:lnTo>
                      <a:pt x="3" y="177"/>
                    </a:lnTo>
                    <a:lnTo>
                      <a:pt x="3" y="171"/>
                    </a:lnTo>
                    <a:lnTo>
                      <a:pt x="2" y="164"/>
                    </a:lnTo>
                    <a:lnTo>
                      <a:pt x="0" y="157"/>
                    </a:lnTo>
                    <a:lnTo>
                      <a:pt x="5" y="157"/>
                    </a:lnTo>
                    <a:lnTo>
                      <a:pt x="10" y="156"/>
                    </a:lnTo>
                    <a:lnTo>
                      <a:pt x="15" y="155"/>
                    </a:lnTo>
                    <a:lnTo>
                      <a:pt x="19" y="155"/>
                    </a:lnTo>
                    <a:lnTo>
                      <a:pt x="24" y="154"/>
                    </a:lnTo>
                    <a:lnTo>
                      <a:pt x="29" y="154"/>
                    </a:lnTo>
                    <a:lnTo>
                      <a:pt x="34" y="153"/>
                    </a:lnTo>
                    <a:lnTo>
                      <a:pt x="38" y="152"/>
                    </a:lnTo>
                    <a:lnTo>
                      <a:pt x="43" y="152"/>
                    </a:lnTo>
                    <a:lnTo>
                      <a:pt x="48" y="151"/>
                    </a:lnTo>
                    <a:lnTo>
                      <a:pt x="52" y="151"/>
                    </a:lnTo>
                    <a:lnTo>
                      <a:pt x="57" y="151"/>
                    </a:lnTo>
                    <a:lnTo>
                      <a:pt x="62" y="151"/>
                    </a:lnTo>
                    <a:lnTo>
                      <a:pt x="66" y="151"/>
                    </a:lnTo>
                    <a:lnTo>
                      <a:pt x="71" y="151"/>
                    </a:lnTo>
                    <a:lnTo>
                      <a:pt x="76" y="151"/>
                    </a:lnTo>
                    <a:lnTo>
                      <a:pt x="82" y="152"/>
                    </a:lnTo>
                    <a:lnTo>
                      <a:pt x="87" y="153"/>
                    </a:lnTo>
                    <a:lnTo>
                      <a:pt x="93" y="155"/>
                    </a:lnTo>
                    <a:lnTo>
                      <a:pt x="98" y="157"/>
                    </a:lnTo>
                    <a:lnTo>
                      <a:pt x="103" y="160"/>
                    </a:lnTo>
                    <a:lnTo>
                      <a:pt x="107" y="164"/>
                    </a:lnTo>
                    <a:lnTo>
                      <a:pt x="112" y="167"/>
                    </a:lnTo>
                    <a:lnTo>
                      <a:pt x="116" y="171"/>
                    </a:lnTo>
                    <a:lnTo>
                      <a:pt x="121" y="175"/>
                    </a:lnTo>
                    <a:lnTo>
                      <a:pt x="125" y="179"/>
                    </a:lnTo>
                    <a:lnTo>
                      <a:pt x="130" y="183"/>
                    </a:lnTo>
                    <a:lnTo>
                      <a:pt x="135" y="186"/>
                    </a:lnTo>
                    <a:lnTo>
                      <a:pt x="139" y="190"/>
                    </a:lnTo>
                    <a:lnTo>
                      <a:pt x="144" y="193"/>
                    </a:lnTo>
                    <a:lnTo>
                      <a:pt x="149" y="196"/>
                    </a:lnTo>
                    <a:lnTo>
                      <a:pt x="153" y="198"/>
                    </a:lnTo>
                    <a:lnTo>
                      <a:pt x="158" y="196"/>
                    </a:lnTo>
                    <a:lnTo>
                      <a:pt x="162" y="193"/>
                    </a:lnTo>
                    <a:lnTo>
                      <a:pt x="166" y="191"/>
                    </a:lnTo>
                    <a:lnTo>
                      <a:pt x="170" y="189"/>
                    </a:lnTo>
                    <a:lnTo>
                      <a:pt x="174" y="187"/>
                    </a:lnTo>
                    <a:lnTo>
                      <a:pt x="177" y="184"/>
                    </a:lnTo>
                    <a:lnTo>
                      <a:pt x="181" y="181"/>
                    </a:lnTo>
                    <a:lnTo>
                      <a:pt x="183" y="176"/>
                    </a:lnTo>
                    <a:lnTo>
                      <a:pt x="190" y="171"/>
                    </a:lnTo>
                    <a:lnTo>
                      <a:pt x="194" y="164"/>
                    </a:lnTo>
                    <a:lnTo>
                      <a:pt x="198" y="158"/>
                    </a:lnTo>
                    <a:lnTo>
                      <a:pt x="201" y="151"/>
                    </a:lnTo>
                    <a:lnTo>
                      <a:pt x="203" y="146"/>
                    </a:lnTo>
                    <a:lnTo>
                      <a:pt x="205" y="139"/>
                    </a:lnTo>
                    <a:lnTo>
                      <a:pt x="206" y="133"/>
                    </a:lnTo>
                    <a:lnTo>
                      <a:pt x="207" y="127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55">
                <a:extLst>
                  <a:ext uri="{FF2B5EF4-FFF2-40B4-BE49-F238E27FC236}">
                    <a16:creationId xmlns:a16="http://schemas.microsoft.com/office/drawing/2014/main" id="{5335A198-8484-2041-B1EA-6DDECAF50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098" y="2054793"/>
                <a:ext cx="818592" cy="572179"/>
              </a:xfrm>
              <a:custGeom>
                <a:avLst/>
                <a:gdLst>
                  <a:gd name="T0" fmla="*/ 2147483647 w 588"/>
                  <a:gd name="T1" fmla="*/ 2147483647 h 411"/>
                  <a:gd name="T2" fmla="*/ 2147483647 w 588"/>
                  <a:gd name="T3" fmla="*/ 2147483647 h 411"/>
                  <a:gd name="T4" fmla="*/ 2147483647 w 588"/>
                  <a:gd name="T5" fmla="*/ 2147483647 h 411"/>
                  <a:gd name="T6" fmla="*/ 2147483647 w 588"/>
                  <a:gd name="T7" fmla="*/ 2147483647 h 411"/>
                  <a:gd name="T8" fmla="*/ 2147483647 w 588"/>
                  <a:gd name="T9" fmla="*/ 2147483647 h 411"/>
                  <a:gd name="T10" fmla="*/ 2147483647 w 588"/>
                  <a:gd name="T11" fmla="*/ 2147483647 h 411"/>
                  <a:gd name="T12" fmla="*/ 2147483647 w 588"/>
                  <a:gd name="T13" fmla="*/ 2147483647 h 411"/>
                  <a:gd name="T14" fmla="*/ 2147483647 w 588"/>
                  <a:gd name="T15" fmla="*/ 2147483647 h 411"/>
                  <a:gd name="T16" fmla="*/ 2147483647 w 588"/>
                  <a:gd name="T17" fmla="*/ 2147483647 h 411"/>
                  <a:gd name="T18" fmla="*/ 2147483647 w 588"/>
                  <a:gd name="T19" fmla="*/ 2147483647 h 411"/>
                  <a:gd name="T20" fmla="*/ 2147483647 w 588"/>
                  <a:gd name="T21" fmla="*/ 2147483647 h 411"/>
                  <a:gd name="T22" fmla="*/ 2147483647 w 588"/>
                  <a:gd name="T23" fmla="*/ 2147483647 h 411"/>
                  <a:gd name="T24" fmla="*/ 2147483647 w 588"/>
                  <a:gd name="T25" fmla="*/ 2147483647 h 411"/>
                  <a:gd name="T26" fmla="*/ 2147483647 w 588"/>
                  <a:gd name="T27" fmla="*/ 2147483647 h 411"/>
                  <a:gd name="T28" fmla="*/ 2147483647 w 588"/>
                  <a:gd name="T29" fmla="*/ 2147483647 h 411"/>
                  <a:gd name="T30" fmla="*/ 2147483647 w 588"/>
                  <a:gd name="T31" fmla="*/ 2147483647 h 411"/>
                  <a:gd name="T32" fmla="*/ 2147483647 w 588"/>
                  <a:gd name="T33" fmla="*/ 2147483647 h 411"/>
                  <a:gd name="T34" fmla="*/ 2147483647 w 588"/>
                  <a:gd name="T35" fmla="*/ 2147483647 h 411"/>
                  <a:gd name="T36" fmla="*/ 2147483647 w 588"/>
                  <a:gd name="T37" fmla="*/ 2147483647 h 411"/>
                  <a:gd name="T38" fmla="*/ 2147483647 w 588"/>
                  <a:gd name="T39" fmla="*/ 2147483647 h 411"/>
                  <a:gd name="T40" fmla="*/ 2147483647 w 588"/>
                  <a:gd name="T41" fmla="*/ 2147483647 h 411"/>
                  <a:gd name="T42" fmla="*/ 2147483647 w 588"/>
                  <a:gd name="T43" fmla="*/ 2147483647 h 411"/>
                  <a:gd name="T44" fmla="*/ 2147483647 w 588"/>
                  <a:gd name="T45" fmla="*/ 2147483647 h 411"/>
                  <a:gd name="T46" fmla="*/ 2147483647 w 588"/>
                  <a:gd name="T47" fmla="*/ 2147483647 h 411"/>
                  <a:gd name="T48" fmla="*/ 2147483647 w 588"/>
                  <a:gd name="T49" fmla="*/ 2147483647 h 411"/>
                  <a:gd name="T50" fmla="*/ 2147483647 w 588"/>
                  <a:gd name="T51" fmla="*/ 2147483647 h 411"/>
                  <a:gd name="T52" fmla="*/ 2147483647 w 588"/>
                  <a:gd name="T53" fmla="*/ 2147483647 h 411"/>
                  <a:gd name="T54" fmla="*/ 2147483647 w 588"/>
                  <a:gd name="T55" fmla="*/ 2147483647 h 411"/>
                  <a:gd name="T56" fmla="*/ 2147483647 w 588"/>
                  <a:gd name="T57" fmla="*/ 2147483647 h 411"/>
                  <a:gd name="T58" fmla="*/ 2147483647 w 588"/>
                  <a:gd name="T59" fmla="*/ 2147483647 h 411"/>
                  <a:gd name="T60" fmla="*/ 2147483647 w 588"/>
                  <a:gd name="T61" fmla="*/ 2147483647 h 411"/>
                  <a:gd name="T62" fmla="*/ 2147483647 w 588"/>
                  <a:gd name="T63" fmla="*/ 2147483647 h 411"/>
                  <a:gd name="T64" fmla="*/ 2147483647 w 588"/>
                  <a:gd name="T65" fmla="*/ 2147483647 h 411"/>
                  <a:gd name="T66" fmla="*/ 2147483647 w 588"/>
                  <a:gd name="T67" fmla="*/ 2147483647 h 411"/>
                  <a:gd name="T68" fmla="*/ 2147483647 w 588"/>
                  <a:gd name="T69" fmla="*/ 2147483647 h 411"/>
                  <a:gd name="T70" fmla="*/ 2147483647 w 588"/>
                  <a:gd name="T71" fmla="*/ 2147483647 h 411"/>
                  <a:gd name="T72" fmla="*/ 2147483647 w 588"/>
                  <a:gd name="T73" fmla="*/ 2147483647 h 411"/>
                  <a:gd name="T74" fmla="*/ 2147483647 w 588"/>
                  <a:gd name="T75" fmla="*/ 2147483647 h 411"/>
                  <a:gd name="T76" fmla="*/ 2147483647 w 588"/>
                  <a:gd name="T77" fmla="*/ 2147483647 h 411"/>
                  <a:gd name="T78" fmla="*/ 2147483647 w 588"/>
                  <a:gd name="T79" fmla="*/ 2147483647 h 411"/>
                  <a:gd name="T80" fmla="*/ 2147483647 w 588"/>
                  <a:gd name="T81" fmla="*/ 2147483647 h 411"/>
                  <a:gd name="T82" fmla="*/ 2147483647 w 588"/>
                  <a:gd name="T83" fmla="*/ 2147483647 h 411"/>
                  <a:gd name="T84" fmla="*/ 2147483647 w 588"/>
                  <a:gd name="T85" fmla="*/ 0 h 411"/>
                  <a:gd name="T86" fmla="*/ 2147483647 w 588"/>
                  <a:gd name="T87" fmla="*/ 2147483647 h 411"/>
                  <a:gd name="T88" fmla="*/ 2147483647 w 588"/>
                  <a:gd name="T89" fmla="*/ 2147483647 h 411"/>
                  <a:gd name="T90" fmla="*/ 2147483647 w 588"/>
                  <a:gd name="T91" fmla="*/ 2147483647 h 411"/>
                  <a:gd name="T92" fmla="*/ 2147483647 w 588"/>
                  <a:gd name="T93" fmla="*/ 2147483647 h 411"/>
                  <a:gd name="T94" fmla="*/ 2147483647 w 588"/>
                  <a:gd name="T95" fmla="*/ 2147483647 h 411"/>
                  <a:gd name="T96" fmla="*/ 2147483647 w 588"/>
                  <a:gd name="T97" fmla="*/ 2147483647 h 411"/>
                  <a:gd name="T98" fmla="*/ 2147483647 w 588"/>
                  <a:gd name="T99" fmla="*/ 2147483647 h 411"/>
                  <a:gd name="T100" fmla="*/ 2147483647 w 588"/>
                  <a:gd name="T101" fmla="*/ 2147483647 h 411"/>
                  <a:gd name="T102" fmla="*/ 2147483647 w 588"/>
                  <a:gd name="T103" fmla="*/ 2147483647 h 411"/>
                  <a:gd name="T104" fmla="*/ 2147483647 w 588"/>
                  <a:gd name="T105" fmla="*/ 2147483647 h 411"/>
                  <a:gd name="T106" fmla="*/ 2147483647 w 588"/>
                  <a:gd name="T107" fmla="*/ 2147483647 h 411"/>
                  <a:gd name="T108" fmla="*/ 2147483647 w 588"/>
                  <a:gd name="T109" fmla="*/ 2147483647 h 411"/>
                  <a:gd name="T110" fmla="*/ 2147483647 w 588"/>
                  <a:gd name="T111" fmla="*/ 2147483647 h 411"/>
                  <a:gd name="T112" fmla="*/ 2147483647 w 588"/>
                  <a:gd name="T113" fmla="*/ 2147483647 h 411"/>
                  <a:gd name="T114" fmla="*/ 2147483647 w 588"/>
                  <a:gd name="T115" fmla="*/ 2147483647 h 411"/>
                  <a:gd name="T116" fmla="*/ 2147483647 w 588"/>
                  <a:gd name="T117" fmla="*/ 2147483647 h 41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88"/>
                  <a:gd name="T178" fmla="*/ 0 h 411"/>
                  <a:gd name="T179" fmla="*/ 588 w 588"/>
                  <a:gd name="T180" fmla="*/ 411 h 41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88" h="411">
                    <a:moveTo>
                      <a:pt x="253" y="398"/>
                    </a:moveTo>
                    <a:lnTo>
                      <a:pt x="251" y="400"/>
                    </a:lnTo>
                    <a:lnTo>
                      <a:pt x="248" y="402"/>
                    </a:lnTo>
                    <a:lnTo>
                      <a:pt x="245" y="404"/>
                    </a:lnTo>
                    <a:lnTo>
                      <a:pt x="244" y="405"/>
                    </a:lnTo>
                    <a:lnTo>
                      <a:pt x="241" y="406"/>
                    </a:lnTo>
                    <a:lnTo>
                      <a:pt x="238" y="408"/>
                    </a:lnTo>
                    <a:lnTo>
                      <a:pt x="235" y="409"/>
                    </a:lnTo>
                    <a:lnTo>
                      <a:pt x="232" y="410"/>
                    </a:lnTo>
                    <a:lnTo>
                      <a:pt x="228" y="410"/>
                    </a:lnTo>
                    <a:lnTo>
                      <a:pt x="224" y="409"/>
                    </a:lnTo>
                    <a:lnTo>
                      <a:pt x="221" y="407"/>
                    </a:lnTo>
                    <a:lnTo>
                      <a:pt x="218" y="405"/>
                    </a:lnTo>
                    <a:lnTo>
                      <a:pt x="215" y="402"/>
                    </a:lnTo>
                    <a:lnTo>
                      <a:pt x="213" y="400"/>
                    </a:lnTo>
                    <a:lnTo>
                      <a:pt x="210" y="397"/>
                    </a:lnTo>
                    <a:lnTo>
                      <a:pt x="208" y="396"/>
                    </a:lnTo>
                    <a:lnTo>
                      <a:pt x="201" y="388"/>
                    </a:lnTo>
                    <a:lnTo>
                      <a:pt x="192" y="381"/>
                    </a:lnTo>
                    <a:lnTo>
                      <a:pt x="183" y="376"/>
                    </a:lnTo>
                    <a:lnTo>
                      <a:pt x="174" y="372"/>
                    </a:lnTo>
                    <a:lnTo>
                      <a:pt x="164" y="369"/>
                    </a:lnTo>
                    <a:lnTo>
                      <a:pt x="154" y="367"/>
                    </a:lnTo>
                    <a:lnTo>
                      <a:pt x="144" y="366"/>
                    </a:lnTo>
                    <a:lnTo>
                      <a:pt x="133" y="365"/>
                    </a:lnTo>
                    <a:lnTo>
                      <a:pt x="126" y="366"/>
                    </a:lnTo>
                    <a:lnTo>
                      <a:pt x="118" y="368"/>
                    </a:lnTo>
                    <a:lnTo>
                      <a:pt x="111" y="368"/>
                    </a:lnTo>
                    <a:lnTo>
                      <a:pt x="103" y="369"/>
                    </a:lnTo>
                    <a:lnTo>
                      <a:pt x="96" y="370"/>
                    </a:lnTo>
                    <a:lnTo>
                      <a:pt x="88" y="371"/>
                    </a:lnTo>
                    <a:lnTo>
                      <a:pt x="81" y="371"/>
                    </a:lnTo>
                    <a:lnTo>
                      <a:pt x="73" y="370"/>
                    </a:lnTo>
                    <a:lnTo>
                      <a:pt x="71" y="365"/>
                    </a:lnTo>
                    <a:lnTo>
                      <a:pt x="69" y="359"/>
                    </a:lnTo>
                    <a:lnTo>
                      <a:pt x="68" y="353"/>
                    </a:lnTo>
                    <a:lnTo>
                      <a:pt x="67" y="347"/>
                    </a:lnTo>
                    <a:lnTo>
                      <a:pt x="65" y="341"/>
                    </a:lnTo>
                    <a:lnTo>
                      <a:pt x="64" y="335"/>
                    </a:lnTo>
                    <a:lnTo>
                      <a:pt x="62" y="329"/>
                    </a:lnTo>
                    <a:lnTo>
                      <a:pt x="59" y="323"/>
                    </a:lnTo>
                    <a:lnTo>
                      <a:pt x="59" y="316"/>
                    </a:lnTo>
                    <a:lnTo>
                      <a:pt x="58" y="309"/>
                    </a:lnTo>
                    <a:lnTo>
                      <a:pt x="58" y="303"/>
                    </a:lnTo>
                    <a:lnTo>
                      <a:pt x="56" y="297"/>
                    </a:lnTo>
                    <a:lnTo>
                      <a:pt x="54" y="291"/>
                    </a:lnTo>
                    <a:lnTo>
                      <a:pt x="52" y="285"/>
                    </a:lnTo>
                    <a:lnTo>
                      <a:pt x="49" y="280"/>
                    </a:lnTo>
                    <a:lnTo>
                      <a:pt x="46" y="275"/>
                    </a:lnTo>
                    <a:lnTo>
                      <a:pt x="39" y="268"/>
                    </a:lnTo>
                    <a:lnTo>
                      <a:pt x="32" y="261"/>
                    </a:lnTo>
                    <a:lnTo>
                      <a:pt x="25" y="255"/>
                    </a:lnTo>
                    <a:lnTo>
                      <a:pt x="18" y="250"/>
                    </a:lnTo>
                    <a:lnTo>
                      <a:pt x="11" y="244"/>
                    </a:lnTo>
                    <a:lnTo>
                      <a:pt x="6" y="238"/>
                    </a:lnTo>
                    <a:lnTo>
                      <a:pt x="2" y="230"/>
                    </a:lnTo>
                    <a:lnTo>
                      <a:pt x="0" y="222"/>
                    </a:lnTo>
                    <a:lnTo>
                      <a:pt x="1" y="218"/>
                    </a:lnTo>
                    <a:lnTo>
                      <a:pt x="2" y="215"/>
                    </a:lnTo>
                    <a:lnTo>
                      <a:pt x="4" y="212"/>
                    </a:lnTo>
                    <a:lnTo>
                      <a:pt x="6" y="209"/>
                    </a:lnTo>
                    <a:lnTo>
                      <a:pt x="7" y="206"/>
                    </a:lnTo>
                    <a:lnTo>
                      <a:pt x="9" y="204"/>
                    </a:lnTo>
                    <a:lnTo>
                      <a:pt x="10" y="201"/>
                    </a:lnTo>
                    <a:lnTo>
                      <a:pt x="10" y="197"/>
                    </a:lnTo>
                    <a:lnTo>
                      <a:pt x="11" y="196"/>
                    </a:lnTo>
                    <a:lnTo>
                      <a:pt x="12" y="196"/>
                    </a:lnTo>
                    <a:lnTo>
                      <a:pt x="13" y="196"/>
                    </a:lnTo>
                    <a:lnTo>
                      <a:pt x="15" y="196"/>
                    </a:lnTo>
                    <a:lnTo>
                      <a:pt x="33" y="181"/>
                    </a:lnTo>
                    <a:lnTo>
                      <a:pt x="39" y="179"/>
                    </a:lnTo>
                    <a:lnTo>
                      <a:pt x="45" y="177"/>
                    </a:lnTo>
                    <a:lnTo>
                      <a:pt x="50" y="177"/>
                    </a:lnTo>
                    <a:lnTo>
                      <a:pt x="57" y="176"/>
                    </a:lnTo>
                    <a:lnTo>
                      <a:pt x="63" y="175"/>
                    </a:lnTo>
                    <a:lnTo>
                      <a:pt x="70" y="174"/>
                    </a:lnTo>
                    <a:lnTo>
                      <a:pt x="77" y="173"/>
                    </a:lnTo>
                    <a:lnTo>
                      <a:pt x="83" y="172"/>
                    </a:lnTo>
                    <a:lnTo>
                      <a:pt x="89" y="171"/>
                    </a:lnTo>
                    <a:lnTo>
                      <a:pt x="95" y="171"/>
                    </a:lnTo>
                    <a:lnTo>
                      <a:pt x="101" y="169"/>
                    </a:lnTo>
                    <a:lnTo>
                      <a:pt x="107" y="167"/>
                    </a:lnTo>
                    <a:lnTo>
                      <a:pt x="113" y="164"/>
                    </a:lnTo>
                    <a:lnTo>
                      <a:pt x="117" y="161"/>
                    </a:lnTo>
                    <a:lnTo>
                      <a:pt x="122" y="157"/>
                    </a:lnTo>
                    <a:lnTo>
                      <a:pt x="126" y="152"/>
                    </a:lnTo>
                    <a:lnTo>
                      <a:pt x="134" y="148"/>
                    </a:lnTo>
                    <a:lnTo>
                      <a:pt x="142" y="143"/>
                    </a:lnTo>
                    <a:lnTo>
                      <a:pt x="150" y="139"/>
                    </a:lnTo>
                    <a:lnTo>
                      <a:pt x="158" y="135"/>
                    </a:lnTo>
                    <a:lnTo>
                      <a:pt x="167" y="131"/>
                    </a:lnTo>
                    <a:lnTo>
                      <a:pt x="175" y="127"/>
                    </a:lnTo>
                    <a:lnTo>
                      <a:pt x="183" y="123"/>
                    </a:lnTo>
                    <a:lnTo>
                      <a:pt x="191" y="118"/>
                    </a:lnTo>
                    <a:lnTo>
                      <a:pt x="196" y="117"/>
                    </a:lnTo>
                    <a:lnTo>
                      <a:pt x="202" y="116"/>
                    </a:lnTo>
                    <a:lnTo>
                      <a:pt x="207" y="116"/>
                    </a:lnTo>
                    <a:lnTo>
                      <a:pt x="213" y="116"/>
                    </a:lnTo>
                    <a:lnTo>
                      <a:pt x="218" y="116"/>
                    </a:lnTo>
                    <a:lnTo>
                      <a:pt x="224" y="117"/>
                    </a:lnTo>
                    <a:lnTo>
                      <a:pt x="230" y="117"/>
                    </a:lnTo>
                    <a:lnTo>
                      <a:pt x="235" y="117"/>
                    </a:lnTo>
                    <a:lnTo>
                      <a:pt x="241" y="117"/>
                    </a:lnTo>
                    <a:lnTo>
                      <a:pt x="245" y="117"/>
                    </a:lnTo>
                    <a:lnTo>
                      <a:pt x="251" y="116"/>
                    </a:lnTo>
                    <a:lnTo>
                      <a:pt x="256" y="115"/>
                    </a:lnTo>
                    <a:lnTo>
                      <a:pt x="260" y="113"/>
                    </a:lnTo>
                    <a:lnTo>
                      <a:pt x="265" y="111"/>
                    </a:lnTo>
                    <a:lnTo>
                      <a:pt x="270" y="108"/>
                    </a:lnTo>
                    <a:lnTo>
                      <a:pt x="274" y="104"/>
                    </a:lnTo>
                    <a:lnTo>
                      <a:pt x="275" y="103"/>
                    </a:lnTo>
                    <a:lnTo>
                      <a:pt x="276" y="102"/>
                    </a:lnTo>
                    <a:lnTo>
                      <a:pt x="277" y="102"/>
                    </a:lnTo>
                    <a:lnTo>
                      <a:pt x="281" y="97"/>
                    </a:lnTo>
                    <a:lnTo>
                      <a:pt x="285" y="92"/>
                    </a:lnTo>
                    <a:lnTo>
                      <a:pt x="289" y="87"/>
                    </a:lnTo>
                    <a:lnTo>
                      <a:pt x="292" y="82"/>
                    </a:lnTo>
                    <a:lnTo>
                      <a:pt x="296" y="77"/>
                    </a:lnTo>
                    <a:lnTo>
                      <a:pt x="300" y="73"/>
                    </a:lnTo>
                    <a:lnTo>
                      <a:pt x="305" y="69"/>
                    </a:lnTo>
                    <a:lnTo>
                      <a:pt x="311" y="66"/>
                    </a:lnTo>
                    <a:lnTo>
                      <a:pt x="314" y="65"/>
                    </a:lnTo>
                    <a:lnTo>
                      <a:pt x="316" y="64"/>
                    </a:lnTo>
                    <a:lnTo>
                      <a:pt x="318" y="63"/>
                    </a:lnTo>
                    <a:lnTo>
                      <a:pt x="320" y="63"/>
                    </a:lnTo>
                    <a:lnTo>
                      <a:pt x="322" y="62"/>
                    </a:lnTo>
                    <a:lnTo>
                      <a:pt x="323" y="62"/>
                    </a:lnTo>
                    <a:lnTo>
                      <a:pt x="325" y="61"/>
                    </a:lnTo>
                    <a:lnTo>
                      <a:pt x="327" y="61"/>
                    </a:lnTo>
                    <a:lnTo>
                      <a:pt x="329" y="61"/>
                    </a:lnTo>
                    <a:lnTo>
                      <a:pt x="332" y="61"/>
                    </a:lnTo>
                    <a:lnTo>
                      <a:pt x="335" y="61"/>
                    </a:lnTo>
                    <a:lnTo>
                      <a:pt x="337" y="61"/>
                    </a:lnTo>
                    <a:lnTo>
                      <a:pt x="339" y="61"/>
                    </a:lnTo>
                    <a:lnTo>
                      <a:pt x="342" y="61"/>
                    </a:lnTo>
                    <a:lnTo>
                      <a:pt x="344" y="61"/>
                    </a:lnTo>
                    <a:lnTo>
                      <a:pt x="347" y="61"/>
                    </a:lnTo>
                    <a:lnTo>
                      <a:pt x="351" y="60"/>
                    </a:lnTo>
                    <a:lnTo>
                      <a:pt x="356" y="58"/>
                    </a:lnTo>
                    <a:lnTo>
                      <a:pt x="359" y="57"/>
                    </a:lnTo>
                    <a:lnTo>
                      <a:pt x="363" y="55"/>
                    </a:lnTo>
                    <a:lnTo>
                      <a:pt x="367" y="54"/>
                    </a:lnTo>
                    <a:lnTo>
                      <a:pt x="371" y="54"/>
                    </a:lnTo>
                    <a:lnTo>
                      <a:pt x="375" y="55"/>
                    </a:lnTo>
                    <a:lnTo>
                      <a:pt x="380" y="56"/>
                    </a:lnTo>
                    <a:lnTo>
                      <a:pt x="385" y="62"/>
                    </a:lnTo>
                    <a:lnTo>
                      <a:pt x="391" y="69"/>
                    </a:lnTo>
                    <a:lnTo>
                      <a:pt x="397" y="75"/>
                    </a:lnTo>
                    <a:lnTo>
                      <a:pt x="403" y="82"/>
                    </a:lnTo>
                    <a:lnTo>
                      <a:pt x="409" y="90"/>
                    </a:lnTo>
                    <a:lnTo>
                      <a:pt x="414" y="98"/>
                    </a:lnTo>
                    <a:lnTo>
                      <a:pt x="417" y="106"/>
                    </a:lnTo>
                    <a:lnTo>
                      <a:pt x="419" y="115"/>
                    </a:lnTo>
                    <a:lnTo>
                      <a:pt x="420" y="117"/>
                    </a:lnTo>
                    <a:lnTo>
                      <a:pt x="422" y="119"/>
                    </a:lnTo>
                    <a:lnTo>
                      <a:pt x="423" y="120"/>
                    </a:lnTo>
                    <a:lnTo>
                      <a:pt x="424" y="121"/>
                    </a:lnTo>
                    <a:lnTo>
                      <a:pt x="444" y="123"/>
                    </a:lnTo>
                    <a:lnTo>
                      <a:pt x="447" y="124"/>
                    </a:lnTo>
                    <a:lnTo>
                      <a:pt x="450" y="125"/>
                    </a:lnTo>
                    <a:lnTo>
                      <a:pt x="453" y="127"/>
                    </a:lnTo>
                    <a:lnTo>
                      <a:pt x="455" y="129"/>
                    </a:lnTo>
                    <a:lnTo>
                      <a:pt x="458" y="130"/>
                    </a:lnTo>
                    <a:lnTo>
                      <a:pt x="461" y="131"/>
                    </a:lnTo>
                    <a:lnTo>
                      <a:pt x="463" y="131"/>
                    </a:lnTo>
                    <a:lnTo>
                      <a:pt x="466" y="130"/>
                    </a:lnTo>
                    <a:lnTo>
                      <a:pt x="469" y="129"/>
                    </a:lnTo>
                    <a:lnTo>
                      <a:pt x="472" y="127"/>
                    </a:lnTo>
                    <a:lnTo>
                      <a:pt x="474" y="124"/>
                    </a:lnTo>
                    <a:lnTo>
                      <a:pt x="475" y="122"/>
                    </a:lnTo>
                    <a:lnTo>
                      <a:pt x="477" y="120"/>
                    </a:lnTo>
                    <a:lnTo>
                      <a:pt x="478" y="118"/>
                    </a:lnTo>
                    <a:lnTo>
                      <a:pt x="480" y="115"/>
                    </a:lnTo>
                    <a:lnTo>
                      <a:pt x="481" y="113"/>
                    </a:lnTo>
                    <a:lnTo>
                      <a:pt x="482" y="111"/>
                    </a:lnTo>
                    <a:lnTo>
                      <a:pt x="485" y="110"/>
                    </a:lnTo>
                    <a:lnTo>
                      <a:pt x="488" y="109"/>
                    </a:lnTo>
                    <a:lnTo>
                      <a:pt x="492" y="110"/>
                    </a:lnTo>
                    <a:lnTo>
                      <a:pt x="493" y="110"/>
                    </a:lnTo>
                    <a:lnTo>
                      <a:pt x="494" y="111"/>
                    </a:lnTo>
                    <a:lnTo>
                      <a:pt x="497" y="111"/>
                    </a:lnTo>
                    <a:lnTo>
                      <a:pt x="500" y="110"/>
                    </a:lnTo>
                    <a:lnTo>
                      <a:pt x="502" y="110"/>
                    </a:lnTo>
                    <a:lnTo>
                      <a:pt x="505" y="108"/>
                    </a:lnTo>
                    <a:lnTo>
                      <a:pt x="507" y="107"/>
                    </a:lnTo>
                    <a:lnTo>
                      <a:pt x="509" y="105"/>
                    </a:lnTo>
                    <a:lnTo>
                      <a:pt x="511" y="103"/>
                    </a:lnTo>
                    <a:lnTo>
                      <a:pt x="513" y="102"/>
                    </a:lnTo>
                    <a:lnTo>
                      <a:pt x="515" y="95"/>
                    </a:lnTo>
                    <a:lnTo>
                      <a:pt x="516" y="89"/>
                    </a:lnTo>
                    <a:lnTo>
                      <a:pt x="515" y="83"/>
                    </a:lnTo>
                    <a:lnTo>
                      <a:pt x="514" y="77"/>
                    </a:lnTo>
                    <a:lnTo>
                      <a:pt x="512" y="71"/>
                    </a:lnTo>
                    <a:lnTo>
                      <a:pt x="511" y="65"/>
                    </a:lnTo>
                    <a:lnTo>
                      <a:pt x="511" y="59"/>
                    </a:lnTo>
                    <a:lnTo>
                      <a:pt x="513" y="53"/>
                    </a:lnTo>
                    <a:lnTo>
                      <a:pt x="515" y="50"/>
                    </a:lnTo>
                    <a:lnTo>
                      <a:pt x="518" y="48"/>
                    </a:lnTo>
                    <a:lnTo>
                      <a:pt x="522" y="46"/>
                    </a:lnTo>
                    <a:lnTo>
                      <a:pt x="526" y="44"/>
                    </a:lnTo>
                    <a:lnTo>
                      <a:pt x="529" y="43"/>
                    </a:lnTo>
                    <a:lnTo>
                      <a:pt x="532" y="40"/>
                    </a:lnTo>
                    <a:lnTo>
                      <a:pt x="534" y="37"/>
                    </a:lnTo>
                    <a:lnTo>
                      <a:pt x="535" y="34"/>
                    </a:lnTo>
                    <a:lnTo>
                      <a:pt x="534" y="30"/>
                    </a:lnTo>
                    <a:lnTo>
                      <a:pt x="533" y="26"/>
                    </a:lnTo>
                    <a:lnTo>
                      <a:pt x="532" y="22"/>
                    </a:lnTo>
                    <a:lnTo>
                      <a:pt x="531" y="17"/>
                    </a:lnTo>
                    <a:lnTo>
                      <a:pt x="531" y="13"/>
                    </a:lnTo>
                    <a:lnTo>
                      <a:pt x="531" y="8"/>
                    </a:lnTo>
                    <a:lnTo>
                      <a:pt x="532" y="4"/>
                    </a:lnTo>
                    <a:lnTo>
                      <a:pt x="534" y="0"/>
                    </a:lnTo>
                    <a:lnTo>
                      <a:pt x="535" y="0"/>
                    </a:lnTo>
                    <a:lnTo>
                      <a:pt x="536" y="0"/>
                    </a:lnTo>
                    <a:lnTo>
                      <a:pt x="537" y="0"/>
                    </a:lnTo>
                    <a:lnTo>
                      <a:pt x="547" y="9"/>
                    </a:lnTo>
                    <a:lnTo>
                      <a:pt x="566" y="34"/>
                    </a:lnTo>
                    <a:lnTo>
                      <a:pt x="569" y="34"/>
                    </a:lnTo>
                    <a:lnTo>
                      <a:pt x="571" y="35"/>
                    </a:lnTo>
                    <a:lnTo>
                      <a:pt x="574" y="38"/>
                    </a:lnTo>
                    <a:lnTo>
                      <a:pt x="577" y="40"/>
                    </a:lnTo>
                    <a:lnTo>
                      <a:pt x="579" y="43"/>
                    </a:lnTo>
                    <a:lnTo>
                      <a:pt x="581" y="45"/>
                    </a:lnTo>
                    <a:lnTo>
                      <a:pt x="584" y="48"/>
                    </a:lnTo>
                    <a:lnTo>
                      <a:pt x="587" y="51"/>
                    </a:lnTo>
                    <a:lnTo>
                      <a:pt x="583" y="58"/>
                    </a:lnTo>
                    <a:lnTo>
                      <a:pt x="580" y="65"/>
                    </a:lnTo>
                    <a:lnTo>
                      <a:pt x="576" y="72"/>
                    </a:lnTo>
                    <a:lnTo>
                      <a:pt x="571" y="79"/>
                    </a:lnTo>
                    <a:lnTo>
                      <a:pt x="567" y="86"/>
                    </a:lnTo>
                    <a:lnTo>
                      <a:pt x="562" y="93"/>
                    </a:lnTo>
                    <a:lnTo>
                      <a:pt x="557" y="100"/>
                    </a:lnTo>
                    <a:lnTo>
                      <a:pt x="553" y="106"/>
                    </a:lnTo>
                    <a:lnTo>
                      <a:pt x="548" y="113"/>
                    </a:lnTo>
                    <a:lnTo>
                      <a:pt x="544" y="120"/>
                    </a:lnTo>
                    <a:lnTo>
                      <a:pt x="539" y="128"/>
                    </a:lnTo>
                    <a:lnTo>
                      <a:pt x="537" y="136"/>
                    </a:lnTo>
                    <a:lnTo>
                      <a:pt x="534" y="144"/>
                    </a:lnTo>
                    <a:lnTo>
                      <a:pt x="531" y="152"/>
                    </a:lnTo>
                    <a:lnTo>
                      <a:pt x="530" y="161"/>
                    </a:lnTo>
                    <a:lnTo>
                      <a:pt x="528" y="170"/>
                    </a:lnTo>
                    <a:lnTo>
                      <a:pt x="531" y="173"/>
                    </a:lnTo>
                    <a:lnTo>
                      <a:pt x="532" y="178"/>
                    </a:lnTo>
                    <a:lnTo>
                      <a:pt x="535" y="182"/>
                    </a:lnTo>
                    <a:lnTo>
                      <a:pt x="536" y="187"/>
                    </a:lnTo>
                    <a:lnTo>
                      <a:pt x="538" y="191"/>
                    </a:lnTo>
                    <a:lnTo>
                      <a:pt x="538" y="196"/>
                    </a:lnTo>
                    <a:lnTo>
                      <a:pt x="538" y="201"/>
                    </a:lnTo>
                    <a:lnTo>
                      <a:pt x="538" y="206"/>
                    </a:lnTo>
                    <a:lnTo>
                      <a:pt x="534" y="215"/>
                    </a:lnTo>
                    <a:lnTo>
                      <a:pt x="529" y="222"/>
                    </a:lnTo>
                    <a:lnTo>
                      <a:pt x="522" y="227"/>
                    </a:lnTo>
                    <a:lnTo>
                      <a:pt x="515" y="233"/>
                    </a:lnTo>
                    <a:lnTo>
                      <a:pt x="508" y="237"/>
                    </a:lnTo>
                    <a:lnTo>
                      <a:pt x="500" y="240"/>
                    </a:lnTo>
                    <a:lnTo>
                      <a:pt x="491" y="243"/>
                    </a:lnTo>
                    <a:lnTo>
                      <a:pt x="482" y="246"/>
                    </a:lnTo>
                    <a:lnTo>
                      <a:pt x="473" y="249"/>
                    </a:lnTo>
                    <a:lnTo>
                      <a:pt x="465" y="252"/>
                    </a:lnTo>
                    <a:lnTo>
                      <a:pt x="456" y="255"/>
                    </a:lnTo>
                    <a:lnTo>
                      <a:pt x="448" y="259"/>
                    </a:lnTo>
                    <a:lnTo>
                      <a:pt x="440" y="263"/>
                    </a:lnTo>
                    <a:lnTo>
                      <a:pt x="434" y="268"/>
                    </a:lnTo>
                    <a:lnTo>
                      <a:pt x="427" y="274"/>
                    </a:lnTo>
                    <a:lnTo>
                      <a:pt x="421" y="281"/>
                    </a:lnTo>
                    <a:lnTo>
                      <a:pt x="416" y="283"/>
                    </a:lnTo>
                    <a:lnTo>
                      <a:pt x="412" y="285"/>
                    </a:lnTo>
                    <a:lnTo>
                      <a:pt x="407" y="287"/>
                    </a:lnTo>
                    <a:lnTo>
                      <a:pt x="402" y="288"/>
                    </a:lnTo>
                    <a:lnTo>
                      <a:pt x="396" y="289"/>
                    </a:lnTo>
                    <a:lnTo>
                      <a:pt x="391" y="289"/>
                    </a:lnTo>
                    <a:lnTo>
                      <a:pt x="386" y="290"/>
                    </a:lnTo>
                    <a:lnTo>
                      <a:pt x="380" y="290"/>
                    </a:lnTo>
                    <a:lnTo>
                      <a:pt x="375" y="290"/>
                    </a:lnTo>
                    <a:lnTo>
                      <a:pt x="370" y="291"/>
                    </a:lnTo>
                    <a:lnTo>
                      <a:pt x="365" y="292"/>
                    </a:lnTo>
                    <a:lnTo>
                      <a:pt x="359" y="292"/>
                    </a:lnTo>
                    <a:lnTo>
                      <a:pt x="355" y="293"/>
                    </a:lnTo>
                    <a:lnTo>
                      <a:pt x="350" y="295"/>
                    </a:lnTo>
                    <a:lnTo>
                      <a:pt x="345" y="298"/>
                    </a:lnTo>
                    <a:lnTo>
                      <a:pt x="342" y="301"/>
                    </a:lnTo>
                    <a:lnTo>
                      <a:pt x="302" y="322"/>
                    </a:lnTo>
                    <a:lnTo>
                      <a:pt x="293" y="327"/>
                    </a:lnTo>
                    <a:lnTo>
                      <a:pt x="287" y="330"/>
                    </a:lnTo>
                    <a:lnTo>
                      <a:pt x="283" y="333"/>
                    </a:lnTo>
                    <a:lnTo>
                      <a:pt x="280" y="336"/>
                    </a:lnTo>
                    <a:lnTo>
                      <a:pt x="278" y="339"/>
                    </a:lnTo>
                    <a:lnTo>
                      <a:pt x="278" y="342"/>
                    </a:lnTo>
                    <a:lnTo>
                      <a:pt x="278" y="345"/>
                    </a:lnTo>
                    <a:lnTo>
                      <a:pt x="278" y="349"/>
                    </a:lnTo>
                    <a:lnTo>
                      <a:pt x="278" y="352"/>
                    </a:lnTo>
                    <a:lnTo>
                      <a:pt x="278" y="356"/>
                    </a:lnTo>
                    <a:lnTo>
                      <a:pt x="277" y="361"/>
                    </a:lnTo>
                    <a:lnTo>
                      <a:pt x="275" y="367"/>
                    </a:lnTo>
                    <a:lnTo>
                      <a:pt x="272" y="373"/>
                    </a:lnTo>
                    <a:lnTo>
                      <a:pt x="268" y="380"/>
                    </a:lnTo>
                    <a:lnTo>
                      <a:pt x="261" y="388"/>
                    </a:lnTo>
                    <a:lnTo>
                      <a:pt x="253" y="398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ysDash"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324">
                <a:extLst>
                  <a:ext uri="{FF2B5EF4-FFF2-40B4-BE49-F238E27FC236}">
                    <a16:creationId xmlns:a16="http://schemas.microsoft.com/office/drawing/2014/main" id="{540A8CBB-003F-0741-9543-DA7CCAA9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900" y="3343937"/>
                <a:ext cx="164275" cy="91883"/>
              </a:xfrm>
              <a:custGeom>
                <a:avLst/>
                <a:gdLst>
                  <a:gd name="T0" fmla="*/ 2147483647 w 118"/>
                  <a:gd name="T1" fmla="*/ 2147483647 h 66"/>
                  <a:gd name="T2" fmla="*/ 0 w 118"/>
                  <a:gd name="T3" fmla="*/ 2147483647 h 66"/>
                  <a:gd name="T4" fmla="*/ 2147483647 w 118"/>
                  <a:gd name="T5" fmla="*/ 2147483647 h 66"/>
                  <a:gd name="T6" fmla="*/ 2147483647 w 118"/>
                  <a:gd name="T7" fmla="*/ 2147483647 h 66"/>
                  <a:gd name="T8" fmla="*/ 2147483647 w 118"/>
                  <a:gd name="T9" fmla="*/ 2147483647 h 66"/>
                  <a:gd name="T10" fmla="*/ 2147483647 w 118"/>
                  <a:gd name="T11" fmla="*/ 2147483647 h 66"/>
                  <a:gd name="T12" fmla="*/ 2147483647 w 118"/>
                  <a:gd name="T13" fmla="*/ 2147483647 h 66"/>
                  <a:gd name="T14" fmla="*/ 2147483647 w 118"/>
                  <a:gd name="T15" fmla="*/ 2147483647 h 66"/>
                  <a:gd name="T16" fmla="*/ 2147483647 w 118"/>
                  <a:gd name="T17" fmla="*/ 2147483647 h 66"/>
                  <a:gd name="T18" fmla="*/ 2147483647 w 118"/>
                  <a:gd name="T19" fmla="*/ 2147483647 h 66"/>
                  <a:gd name="T20" fmla="*/ 2147483647 w 118"/>
                  <a:gd name="T21" fmla="*/ 2147483647 h 66"/>
                  <a:gd name="T22" fmla="*/ 2147483647 w 118"/>
                  <a:gd name="T23" fmla="*/ 2147483647 h 66"/>
                  <a:gd name="T24" fmla="*/ 2147483647 w 118"/>
                  <a:gd name="T25" fmla="*/ 2147483647 h 66"/>
                  <a:gd name="T26" fmla="*/ 2147483647 w 118"/>
                  <a:gd name="T27" fmla="*/ 0 h 66"/>
                  <a:gd name="T28" fmla="*/ 2147483647 w 118"/>
                  <a:gd name="T29" fmla="*/ 0 h 66"/>
                  <a:gd name="T30" fmla="*/ 2147483647 w 118"/>
                  <a:gd name="T31" fmla="*/ 2147483647 h 66"/>
                  <a:gd name="T32" fmla="*/ 2147483647 w 118"/>
                  <a:gd name="T33" fmla="*/ 2147483647 h 66"/>
                  <a:gd name="T34" fmla="*/ 2147483647 w 118"/>
                  <a:gd name="T35" fmla="*/ 2147483647 h 66"/>
                  <a:gd name="T36" fmla="*/ 2147483647 w 118"/>
                  <a:gd name="T37" fmla="*/ 2147483647 h 66"/>
                  <a:gd name="T38" fmla="*/ 2147483647 w 118"/>
                  <a:gd name="T39" fmla="*/ 2147483647 h 66"/>
                  <a:gd name="T40" fmla="*/ 2147483647 w 118"/>
                  <a:gd name="T41" fmla="*/ 2147483647 h 66"/>
                  <a:gd name="T42" fmla="*/ 2147483647 w 118"/>
                  <a:gd name="T43" fmla="*/ 2147483647 h 66"/>
                  <a:gd name="T44" fmla="*/ 2147483647 w 118"/>
                  <a:gd name="T45" fmla="*/ 2147483647 h 66"/>
                  <a:gd name="T46" fmla="*/ 2147483647 w 118"/>
                  <a:gd name="T47" fmla="*/ 2147483647 h 66"/>
                  <a:gd name="T48" fmla="*/ 2147483647 w 118"/>
                  <a:gd name="T49" fmla="*/ 2147483647 h 66"/>
                  <a:gd name="T50" fmla="*/ 2147483647 w 118"/>
                  <a:gd name="T51" fmla="*/ 2147483647 h 66"/>
                  <a:gd name="T52" fmla="*/ 2147483647 w 118"/>
                  <a:gd name="T53" fmla="*/ 2147483647 h 66"/>
                  <a:gd name="T54" fmla="*/ 2147483647 w 118"/>
                  <a:gd name="T55" fmla="*/ 2147483647 h 66"/>
                  <a:gd name="T56" fmla="*/ 2147483647 w 118"/>
                  <a:gd name="T57" fmla="*/ 2147483647 h 66"/>
                  <a:gd name="T58" fmla="*/ 2147483647 w 118"/>
                  <a:gd name="T59" fmla="*/ 2147483647 h 66"/>
                  <a:gd name="T60" fmla="*/ 2147483647 w 118"/>
                  <a:gd name="T61" fmla="*/ 2147483647 h 66"/>
                  <a:gd name="T62" fmla="*/ 2147483647 w 118"/>
                  <a:gd name="T63" fmla="*/ 2147483647 h 66"/>
                  <a:gd name="T64" fmla="*/ 2147483647 w 118"/>
                  <a:gd name="T65" fmla="*/ 2147483647 h 66"/>
                  <a:gd name="T66" fmla="*/ 2147483647 w 118"/>
                  <a:gd name="T67" fmla="*/ 2147483647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66"/>
                  <a:gd name="T104" fmla="*/ 118 w 118"/>
                  <a:gd name="T105" fmla="*/ 66 h 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66">
                    <a:moveTo>
                      <a:pt x="2" y="45"/>
                    </a:moveTo>
                    <a:lnTo>
                      <a:pt x="0" y="41"/>
                    </a:lnTo>
                    <a:lnTo>
                      <a:pt x="1" y="37"/>
                    </a:lnTo>
                    <a:lnTo>
                      <a:pt x="3" y="31"/>
                    </a:lnTo>
                    <a:lnTo>
                      <a:pt x="6" y="25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5" y="11"/>
                    </a:lnTo>
                    <a:lnTo>
                      <a:pt x="34" y="10"/>
                    </a:lnTo>
                    <a:lnTo>
                      <a:pt x="45" y="6"/>
                    </a:lnTo>
                    <a:lnTo>
                      <a:pt x="54" y="4"/>
                    </a:lnTo>
                    <a:lnTo>
                      <a:pt x="63" y="2"/>
                    </a:lnTo>
                    <a:lnTo>
                      <a:pt x="71" y="1"/>
                    </a:lnTo>
                    <a:lnTo>
                      <a:pt x="79" y="0"/>
                    </a:lnTo>
                    <a:lnTo>
                      <a:pt x="86" y="0"/>
                    </a:lnTo>
                    <a:lnTo>
                      <a:pt x="91" y="1"/>
                    </a:lnTo>
                    <a:lnTo>
                      <a:pt x="97" y="3"/>
                    </a:lnTo>
                    <a:lnTo>
                      <a:pt x="102" y="5"/>
                    </a:lnTo>
                    <a:lnTo>
                      <a:pt x="106" y="8"/>
                    </a:lnTo>
                    <a:lnTo>
                      <a:pt x="109" y="12"/>
                    </a:lnTo>
                    <a:lnTo>
                      <a:pt x="112" y="16"/>
                    </a:lnTo>
                    <a:lnTo>
                      <a:pt x="114" y="22"/>
                    </a:lnTo>
                    <a:lnTo>
                      <a:pt x="116" y="27"/>
                    </a:lnTo>
                    <a:lnTo>
                      <a:pt x="117" y="34"/>
                    </a:lnTo>
                    <a:lnTo>
                      <a:pt x="117" y="42"/>
                    </a:lnTo>
                    <a:lnTo>
                      <a:pt x="58" y="65"/>
                    </a:lnTo>
                    <a:lnTo>
                      <a:pt x="51" y="65"/>
                    </a:lnTo>
                    <a:lnTo>
                      <a:pt x="45" y="63"/>
                    </a:lnTo>
                    <a:lnTo>
                      <a:pt x="40" y="61"/>
                    </a:lnTo>
                    <a:lnTo>
                      <a:pt x="35" y="60"/>
                    </a:lnTo>
                    <a:lnTo>
                      <a:pt x="29" y="57"/>
                    </a:lnTo>
                    <a:lnTo>
                      <a:pt x="23" y="53"/>
                    </a:lnTo>
                    <a:lnTo>
                      <a:pt x="13" y="49"/>
                    </a:lnTo>
                    <a:lnTo>
                      <a:pt x="2" y="45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328">
                <a:extLst>
                  <a:ext uri="{FF2B5EF4-FFF2-40B4-BE49-F238E27FC236}">
                    <a16:creationId xmlns:a16="http://schemas.microsoft.com/office/drawing/2014/main" id="{DBBC68B0-2A69-1942-ACEC-21C6CCA1D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606" y="3413545"/>
                <a:ext cx="400943" cy="311845"/>
              </a:xfrm>
              <a:custGeom>
                <a:avLst/>
                <a:gdLst>
                  <a:gd name="T0" fmla="*/ 2147483647 w 288"/>
                  <a:gd name="T1" fmla="*/ 2147483647 h 224"/>
                  <a:gd name="T2" fmla="*/ 2147483647 w 288"/>
                  <a:gd name="T3" fmla="*/ 2147483647 h 224"/>
                  <a:gd name="T4" fmla="*/ 2147483647 w 288"/>
                  <a:gd name="T5" fmla="*/ 2147483647 h 224"/>
                  <a:gd name="T6" fmla="*/ 2147483647 w 288"/>
                  <a:gd name="T7" fmla="*/ 2147483647 h 224"/>
                  <a:gd name="T8" fmla="*/ 2147483647 w 288"/>
                  <a:gd name="T9" fmla="*/ 2147483647 h 224"/>
                  <a:gd name="T10" fmla="*/ 2147483647 w 288"/>
                  <a:gd name="T11" fmla="*/ 2147483647 h 224"/>
                  <a:gd name="T12" fmla="*/ 2147483647 w 288"/>
                  <a:gd name="T13" fmla="*/ 2147483647 h 224"/>
                  <a:gd name="T14" fmla="*/ 2147483647 w 288"/>
                  <a:gd name="T15" fmla="*/ 2147483647 h 224"/>
                  <a:gd name="T16" fmla="*/ 2147483647 w 288"/>
                  <a:gd name="T17" fmla="*/ 2147483647 h 224"/>
                  <a:gd name="T18" fmla="*/ 2147483647 w 288"/>
                  <a:gd name="T19" fmla="*/ 2147483647 h 224"/>
                  <a:gd name="T20" fmla="*/ 2147483647 w 288"/>
                  <a:gd name="T21" fmla="*/ 2147483647 h 224"/>
                  <a:gd name="T22" fmla="*/ 2147483647 w 288"/>
                  <a:gd name="T23" fmla="*/ 2147483647 h 224"/>
                  <a:gd name="T24" fmla="*/ 2147483647 w 288"/>
                  <a:gd name="T25" fmla="*/ 2147483647 h 224"/>
                  <a:gd name="T26" fmla="*/ 2147483647 w 288"/>
                  <a:gd name="T27" fmla="*/ 2147483647 h 224"/>
                  <a:gd name="T28" fmla="*/ 2147483647 w 288"/>
                  <a:gd name="T29" fmla="*/ 2147483647 h 224"/>
                  <a:gd name="T30" fmla="*/ 2147483647 w 288"/>
                  <a:gd name="T31" fmla="*/ 2147483647 h 224"/>
                  <a:gd name="T32" fmla="*/ 2147483647 w 288"/>
                  <a:gd name="T33" fmla="*/ 2147483647 h 224"/>
                  <a:gd name="T34" fmla="*/ 2147483647 w 288"/>
                  <a:gd name="T35" fmla="*/ 2147483647 h 224"/>
                  <a:gd name="T36" fmla="*/ 2147483647 w 288"/>
                  <a:gd name="T37" fmla="*/ 2147483647 h 224"/>
                  <a:gd name="T38" fmla="*/ 2147483647 w 288"/>
                  <a:gd name="T39" fmla="*/ 2147483647 h 224"/>
                  <a:gd name="T40" fmla="*/ 2147483647 w 288"/>
                  <a:gd name="T41" fmla="*/ 2147483647 h 224"/>
                  <a:gd name="T42" fmla="*/ 2147483647 w 288"/>
                  <a:gd name="T43" fmla="*/ 2147483647 h 224"/>
                  <a:gd name="T44" fmla="*/ 2147483647 w 288"/>
                  <a:gd name="T45" fmla="*/ 2147483647 h 224"/>
                  <a:gd name="T46" fmla="*/ 2147483647 w 288"/>
                  <a:gd name="T47" fmla="*/ 2147483647 h 224"/>
                  <a:gd name="T48" fmla="*/ 2147483647 w 288"/>
                  <a:gd name="T49" fmla="*/ 2147483647 h 224"/>
                  <a:gd name="T50" fmla="*/ 2147483647 w 288"/>
                  <a:gd name="T51" fmla="*/ 2147483647 h 224"/>
                  <a:gd name="T52" fmla="*/ 2147483647 w 288"/>
                  <a:gd name="T53" fmla="*/ 2147483647 h 224"/>
                  <a:gd name="T54" fmla="*/ 2147483647 w 288"/>
                  <a:gd name="T55" fmla="*/ 2147483647 h 224"/>
                  <a:gd name="T56" fmla="*/ 2147483647 w 288"/>
                  <a:gd name="T57" fmla="*/ 2147483647 h 224"/>
                  <a:gd name="T58" fmla="*/ 2147483647 w 288"/>
                  <a:gd name="T59" fmla="*/ 2147483647 h 224"/>
                  <a:gd name="T60" fmla="*/ 2147483647 w 288"/>
                  <a:gd name="T61" fmla="*/ 2147483647 h 224"/>
                  <a:gd name="T62" fmla="*/ 2147483647 w 288"/>
                  <a:gd name="T63" fmla="*/ 2147483647 h 224"/>
                  <a:gd name="T64" fmla="*/ 2147483647 w 288"/>
                  <a:gd name="T65" fmla="*/ 2147483647 h 224"/>
                  <a:gd name="T66" fmla="*/ 2147483647 w 288"/>
                  <a:gd name="T67" fmla="*/ 2147483647 h 224"/>
                  <a:gd name="T68" fmla="*/ 2147483647 w 288"/>
                  <a:gd name="T69" fmla="*/ 2147483647 h 224"/>
                  <a:gd name="T70" fmla="*/ 2147483647 w 288"/>
                  <a:gd name="T71" fmla="*/ 2147483647 h 224"/>
                  <a:gd name="T72" fmla="*/ 2147483647 w 288"/>
                  <a:gd name="T73" fmla="*/ 2147483647 h 224"/>
                  <a:gd name="T74" fmla="*/ 2147483647 w 288"/>
                  <a:gd name="T75" fmla="*/ 2147483647 h 224"/>
                  <a:gd name="T76" fmla="*/ 2147483647 w 288"/>
                  <a:gd name="T77" fmla="*/ 2147483647 h 224"/>
                  <a:gd name="T78" fmla="*/ 2147483647 w 288"/>
                  <a:gd name="T79" fmla="*/ 2147483647 h 224"/>
                  <a:gd name="T80" fmla="*/ 2147483647 w 288"/>
                  <a:gd name="T81" fmla="*/ 2147483647 h 224"/>
                  <a:gd name="T82" fmla="*/ 2147483647 w 288"/>
                  <a:gd name="T83" fmla="*/ 2147483647 h 224"/>
                  <a:gd name="T84" fmla="*/ 2147483647 w 288"/>
                  <a:gd name="T85" fmla="*/ 2147483647 h 224"/>
                  <a:gd name="T86" fmla="*/ 2147483647 w 288"/>
                  <a:gd name="T87" fmla="*/ 2147483647 h 224"/>
                  <a:gd name="T88" fmla="*/ 2147483647 w 288"/>
                  <a:gd name="T89" fmla="*/ 2147483647 h 224"/>
                  <a:gd name="T90" fmla="*/ 2147483647 w 288"/>
                  <a:gd name="T91" fmla="*/ 2147483647 h 224"/>
                  <a:gd name="T92" fmla="*/ 2147483647 w 288"/>
                  <a:gd name="T93" fmla="*/ 2147483647 h 224"/>
                  <a:gd name="T94" fmla="*/ 2147483647 w 288"/>
                  <a:gd name="T95" fmla="*/ 2147483647 h 224"/>
                  <a:gd name="T96" fmla="*/ 2147483647 w 288"/>
                  <a:gd name="T97" fmla="*/ 2147483647 h 224"/>
                  <a:gd name="T98" fmla="*/ 2147483647 w 288"/>
                  <a:gd name="T99" fmla="*/ 2147483647 h 224"/>
                  <a:gd name="T100" fmla="*/ 2147483647 w 288"/>
                  <a:gd name="T101" fmla="*/ 2147483647 h 224"/>
                  <a:gd name="T102" fmla="*/ 2147483647 w 288"/>
                  <a:gd name="T103" fmla="*/ 0 h 2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88"/>
                  <a:gd name="T157" fmla="*/ 0 h 224"/>
                  <a:gd name="T158" fmla="*/ 288 w 288"/>
                  <a:gd name="T159" fmla="*/ 224 h 2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88" h="224">
                    <a:moveTo>
                      <a:pt x="66" y="0"/>
                    </a:moveTo>
                    <a:lnTo>
                      <a:pt x="72" y="1"/>
                    </a:lnTo>
                    <a:lnTo>
                      <a:pt x="80" y="3"/>
                    </a:lnTo>
                    <a:lnTo>
                      <a:pt x="87" y="5"/>
                    </a:lnTo>
                    <a:lnTo>
                      <a:pt x="95" y="7"/>
                    </a:lnTo>
                    <a:lnTo>
                      <a:pt x="102" y="9"/>
                    </a:lnTo>
                    <a:lnTo>
                      <a:pt x="109" y="12"/>
                    </a:lnTo>
                    <a:lnTo>
                      <a:pt x="116" y="15"/>
                    </a:lnTo>
                    <a:lnTo>
                      <a:pt x="123" y="18"/>
                    </a:lnTo>
                    <a:lnTo>
                      <a:pt x="130" y="21"/>
                    </a:lnTo>
                    <a:lnTo>
                      <a:pt x="137" y="24"/>
                    </a:lnTo>
                    <a:lnTo>
                      <a:pt x="144" y="27"/>
                    </a:lnTo>
                    <a:lnTo>
                      <a:pt x="151" y="30"/>
                    </a:lnTo>
                    <a:lnTo>
                      <a:pt x="158" y="33"/>
                    </a:lnTo>
                    <a:lnTo>
                      <a:pt x="165" y="35"/>
                    </a:lnTo>
                    <a:lnTo>
                      <a:pt x="172" y="37"/>
                    </a:lnTo>
                    <a:lnTo>
                      <a:pt x="180" y="39"/>
                    </a:lnTo>
                    <a:lnTo>
                      <a:pt x="185" y="41"/>
                    </a:lnTo>
                    <a:lnTo>
                      <a:pt x="189" y="44"/>
                    </a:lnTo>
                    <a:lnTo>
                      <a:pt x="192" y="48"/>
                    </a:lnTo>
                    <a:lnTo>
                      <a:pt x="193" y="53"/>
                    </a:lnTo>
                    <a:lnTo>
                      <a:pt x="193" y="55"/>
                    </a:lnTo>
                    <a:lnTo>
                      <a:pt x="194" y="57"/>
                    </a:lnTo>
                    <a:lnTo>
                      <a:pt x="194" y="60"/>
                    </a:lnTo>
                    <a:lnTo>
                      <a:pt x="195" y="62"/>
                    </a:lnTo>
                    <a:lnTo>
                      <a:pt x="196" y="65"/>
                    </a:lnTo>
                    <a:lnTo>
                      <a:pt x="197" y="68"/>
                    </a:lnTo>
                    <a:lnTo>
                      <a:pt x="198" y="71"/>
                    </a:lnTo>
                    <a:lnTo>
                      <a:pt x="199" y="73"/>
                    </a:lnTo>
                    <a:lnTo>
                      <a:pt x="202" y="78"/>
                    </a:lnTo>
                    <a:lnTo>
                      <a:pt x="206" y="83"/>
                    </a:lnTo>
                    <a:lnTo>
                      <a:pt x="209" y="88"/>
                    </a:lnTo>
                    <a:lnTo>
                      <a:pt x="212" y="93"/>
                    </a:lnTo>
                    <a:lnTo>
                      <a:pt x="215" y="97"/>
                    </a:lnTo>
                    <a:lnTo>
                      <a:pt x="217" y="102"/>
                    </a:lnTo>
                    <a:lnTo>
                      <a:pt x="219" y="108"/>
                    </a:lnTo>
                    <a:lnTo>
                      <a:pt x="221" y="113"/>
                    </a:lnTo>
                    <a:lnTo>
                      <a:pt x="223" y="116"/>
                    </a:lnTo>
                    <a:lnTo>
                      <a:pt x="224" y="119"/>
                    </a:lnTo>
                    <a:lnTo>
                      <a:pt x="225" y="121"/>
                    </a:lnTo>
                    <a:lnTo>
                      <a:pt x="227" y="124"/>
                    </a:lnTo>
                    <a:lnTo>
                      <a:pt x="228" y="127"/>
                    </a:lnTo>
                    <a:lnTo>
                      <a:pt x="229" y="129"/>
                    </a:lnTo>
                    <a:lnTo>
                      <a:pt x="230" y="130"/>
                    </a:lnTo>
                    <a:lnTo>
                      <a:pt x="231" y="133"/>
                    </a:lnTo>
                    <a:lnTo>
                      <a:pt x="232" y="135"/>
                    </a:lnTo>
                    <a:lnTo>
                      <a:pt x="235" y="137"/>
                    </a:lnTo>
                    <a:lnTo>
                      <a:pt x="237" y="138"/>
                    </a:lnTo>
                    <a:lnTo>
                      <a:pt x="239" y="139"/>
                    </a:lnTo>
                    <a:lnTo>
                      <a:pt x="242" y="140"/>
                    </a:lnTo>
                    <a:lnTo>
                      <a:pt x="245" y="141"/>
                    </a:lnTo>
                    <a:lnTo>
                      <a:pt x="249" y="141"/>
                    </a:lnTo>
                    <a:lnTo>
                      <a:pt x="251" y="141"/>
                    </a:lnTo>
                    <a:lnTo>
                      <a:pt x="254" y="140"/>
                    </a:lnTo>
                    <a:lnTo>
                      <a:pt x="256" y="139"/>
                    </a:lnTo>
                    <a:lnTo>
                      <a:pt x="259" y="139"/>
                    </a:lnTo>
                    <a:lnTo>
                      <a:pt x="260" y="138"/>
                    </a:lnTo>
                    <a:lnTo>
                      <a:pt x="263" y="138"/>
                    </a:lnTo>
                    <a:lnTo>
                      <a:pt x="264" y="138"/>
                    </a:lnTo>
                    <a:lnTo>
                      <a:pt x="266" y="138"/>
                    </a:lnTo>
                    <a:lnTo>
                      <a:pt x="268" y="137"/>
                    </a:lnTo>
                    <a:lnTo>
                      <a:pt x="273" y="139"/>
                    </a:lnTo>
                    <a:lnTo>
                      <a:pt x="276" y="140"/>
                    </a:lnTo>
                    <a:lnTo>
                      <a:pt x="278" y="142"/>
                    </a:lnTo>
                    <a:lnTo>
                      <a:pt x="281" y="145"/>
                    </a:lnTo>
                    <a:lnTo>
                      <a:pt x="277" y="150"/>
                    </a:lnTo>
                    <a:lnTo>
                      <a:pt x="274" y="155"/>
                    </a:lnTo>
                    <a:lnTo>
                      <a:pt x="271" y="160"/>
                    </a:lnTo>
                    <a:lnTo>
                      <a:pt x="268" y="166"/>
                    </a:lnTo>
                    <a:lnTo>
                      <a:pt x="266" y="171"/>
                    </a:lnTo>
                    <a:lnTo>
                      <a:pt x="264" y="177"/>
                    </a:lnTo>
                    <a:lnTo>
                      <a:pt x="264" y="184"/>
                    </a:lnTo>
                    <a:lnTo>
                      <a:pt x="266" y="190"/>
                    </a:lnTo>
                    <a:lnTo>
                      <a:pt x="268" y="194"/>
                    </a:lnTo>
                    <a:lnTo>
                      <a:pt x="271" y="199"/>
                    </a:lnTo>
                    <a:lnTo>
                      <a:pt x="274" y="203"/>
                    </a:lnTo>
                    <a:lnTo>
                      <a:pt x="277" y="205"/>
                    </a:lnTo>
                    <a:lnTo>
                      <a:pt x="279" y="210"/>
                    </a:lnTo>
                    <a:lnTo>
                      <a:pt x="282" y="213"/>
                    </a:lnTo>
                    <a:lnTo>
                      <a:pt x="284" y="218"/>
                    </a:lnTo>
                    <a:lnTo>
                      <a:pt x="287" y="222"/>
                    </a:lnTo>
                    <a:lnTo>
                      <a:pt x="284" y="223"/>
                    </a:lnTo>
                    <a:lnTo>
                      <a:pt x="281" y="223"/>
                    </a:lnTo>
                    <a:lnTo>
                      <a:pt x="278" y="223"/>
                    </a:lnTo>
                    <a:lnTo>
                      <a:pt x="276" y="222"/>
                    </a:lnTo>
                    <a:lnTo>
                      <a:pt x="273" y="220"/>
                    </a:lnTo>
                    <a:lnTo>
                      <a:pt x="270" y="218"/>
                    </a:lnTo>
                    <a:lnTo>
                      <a:pt x="268" y="216"/>
                    </a:lnTo>
                    <a:lnTo>
                      <a:pt x="266" y="214"/>
                    </a:lnTo>
                    <a:lnTo>
                      <a:pt x="261" y="208"/>
                    </a:lnTo>
                    <a:lnTo>
                      <a:pt x="256" y="203"/>
                    </a:lnTo>
                    <a:lnTo>
                      <a:pt x="249" y="197"/>
                    </a:lnTo>
                    <a:lnTo>
                      <a:pt x="243" y="193"/>
                    </a:lnTo>
                    <a:lnTo>
                      <a:pt x="236" y="188"/>
                    </a:lnTo>
                    <a:lnTo>
                      <a:pt x="230" y="184"/>
                    </a:lnTo>
                    <a:lnTo>
                      <a:pt x="222" y="180"/>
                    </a:lnTo>
                    <a:lnTo>
                      <a:pt x="215" y="177"/>
                    </a:lnTo>
                    <a:lnTo>
                      <a:pt x="209" y="174"/>
                    </a:lnTo>
                    <a:lnTo>
                      <a:pt x="201" y="171"/>
                    </a:lnTo>
                    <a:lnTo>
                      <a:pt x="194" y="167"/>
                    </a:lnTo>
                    <a:lnTo>
                      <a:pt x="187" y="166"/>
                    </a:lnTo>
                    <a:lnTo>
                      <a:pt x="179" y="163"/>
                    </a:lnTo>
                    <a:lnTo>
                      <a:pt x="172" y="159"/>
                    </a:lnTo>
                    <a:lnTo>
                      <a:pt x="165" y="156"/>
                    </a:lnTo>
                    <a:lnTo>
                      <a:pt x="158" y="152"/>
                    </a:lnTo>
                    <a:lnTo>
                      <a:pt x="154" y="150"/>
                    </a:lnTo>
                    <a:lnTo>
                      <a:pt x="149" y="148"/>
                    </a:lnTo>
                    <a:lnTo>
                      <a:pt x="144" y="147"/>
                    </a:lnTo>
                    <a:lnTo>
                      <a:pt x="139" y="146"/>
                    </a:lnTo>
                    <a:lnTo>
                      <a:pt x="134" y="146"/>
                    </a:lnTo>
                    <a:lnTo>
                      <a:pt x="130" y="145"/>
                    </a:lnTo>
                    <a:lnTo>
                      <a:pt x="125" y="145"/>
                    </a:lnTo>
                    <a:lnTo>
                      <a:pt x="120" y="145"/>
                    </a:lnTo>
                    <a:lnTo>
                      <a:pt x="87" y="161"/>
                    </a:lnTo>
                    <a:lnTo>
                      <a:pt x="60" y="140"/>
                    </a:lnTo>
                    <a:lnTo>
                      <a:pt x="54" y="127"/>
                    </a:lnTo>
                    <a:lnTo>
                      <a:pt x="52" y="125"/>
                    </a:lnTo>
                    <a:lnTo>
                      <a:pt x="50" y="123"/>
                    </a:lnTo>
                    <a:lnTo>
                      <a:pt x="48" y="120"/>
                    </a:lnTo>
                    <a:lnTo>
                      <a:pt x="46" y="117"/>
                    </a:lnTo>
                    <a:lnTo>
                      <a:pt x="42" y="112"/>
                    </a:lnTo>
                    <a:lnTo>
                      <a:pt x="37" y="109"/>
                    </a:lnTo>
                    <a:lnTo>
                      <a:pt x="31" y="105"/>
                    </a:lnTo>
                    <a:lnTo>
                      <a:pt x="26" y="102"/>
                    </a:lnTo>
                    <a:lnTo>
                      <a:pt x="21" y="100"/>
                    </a:lnTo>
                    <a:lnTo>
                      <a:pt x="15" y="97"/>
                    </a:lnTo>
                    <a:lnTo>
                      <a:pt x="9" y="95"/>
                    </a:lnTo>
                    <a:lnTo>
                      <a:pt x="3" y="92"/>
                    </a:lnTo>
                    <a:lnTo>
                      <a:pt x="1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1" y="79"/>
                    </a:lnTo>
                    <a:lnTo>
                      <a:pt x="1" y="75"/>
                    </a:lnTo>
                    <a:lnTo>
                      <a:pt x="2" y="71"/>
                    </a:lnTo>
                    <a:lnTo>
                      <a:pt x="4" y="68"/>
                    </a:lnTo>
                    <a:lnTo>
                      <a:pt x="5" y="65"/>
                    </a:lnTo>
                    <a:lnTo>
                      <a:pt x="12" y="61"/>
                    </a:lnTo>
                    <a:lnTo>
                      <a:pt x="20" y="58"/>
                    </a:lnTo>
                    <a:lnTo>
                      <a:pt x="27" y="56"/>
                    </a:lnTo>
                    <a:lnTo>
                      <a:pt x="36" y="53"/>
                    </a:lnTo>
                    <a:lnTo>
                      <a:pt x="44" y="50"/>
                    </a:lnTo>
                    <a:lnTo>
                      <a:pt x="52" y="46"/>
                    </a:lnTo>
                    <a:lnTo>
                      <a:pt x="58" y="41"/>
                    </a:lnTo>
                    <a:lnTo>
                      <a:pt x="63" y="34"/>
                    </a:lnTo>
                    <a:lnTo>
                      <a:pt x="65" y="30"/>
                    </a:lnTo>
                    <a:lnTo>
                      <a:pt x="65" y="26"/>
                    </a:lnTo>
                    <a:lnTo>
                      <a:pt x="65" y="22"/>
                    </a:lnTo>
                    <a:lnTo>
                      <a:pt x="65" y="19"/>
                    </a:lnTo>
                    <a:lnTo>
                      <a:pt x="64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0" y="4"/>
                    </a:lnTo>
                    <a:lnTo>
                      <a:pt x="61" y="3"/>
                    </a:lnTo>
                    <a:lnTo>
                      <a:pt x="62" y="2"/>
                    </a:lnTo>
                    <a:lnTo>
                      <a:pt x="64" y="0"/>
                    </a:lnTo>
                    <a:lnTo>
                      <a:pt x="66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375">
                <a:extLst>
                  <a:ext uri="{FF2B5EF4-FFF2-40B4-BE49-F238E27FC236}">
                    <a16:creationId xmlns:a16="http://schemas.microsoft.com/office/drawing/2014/main" id="{3F085104-DE9C-BE4A-993D-EEA85C60E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155" y="3778292"/>
                <a:ext cx="91883" cy="148961"/>
              </a:xfrm>
              <a:custGeom>
                <a:avLst/>
                <a:gdLst>
                  <a:gd name="T0" fmla="*/ 2147483647 w 67"/>
                  <a:gd name="T1" fmla="*/ 2147483647 h 107"/>
                  <a:gd name="T2" fmla="*/ 2147483647 w 67"/>
                  <a:gd name="T3" fmla="*/ 2147483647 h 107"/>
                  <a:gd name="T4" fmla="*/ 2147483647 w 67"/>
                  <a:gd name="T5" fmla="*/ 2147483647 h 107"/>
                  <a:gd name="T6" fmla="*/ 2147483647 w 67"/>
                  <a:gd name="T7" fmla="*/ 2147483647 h 107"/>
                  <a:gd name="T8" fmla="*/ 2147483647 w 67"/>
                  <a:gd name="T9" fmla="*/ 2147483647 h 107"/>
                  <a:gd name="T10" fmla="*/ 2147483647 w 67"/>
                  <a:gd name="T11" fmla="*/ 2147483647 h 107"/>
                  <a:gd name="T12" fmla="*/ 2147483647 w 67"/>
                  <a:gd name="T13" fmla="*/ 2147483647 h 107"/>
                  <a:gd name="T14" fmla="*/ 2147483647 w 67"/>
                  <a:gd name="T15" fmla="*/ 2147483647 h 107"/>
                  <a:gd name="T16" fmla="*/ 2147483647 w 67"/>
                  <a:gd name="T17" fmla="*/ 2147483647 h 107"/>
                  <a:gd name="T18" fmla="*/ 2147483647 w 67"/>
                  <a:gd name="T19" fmla="*/ 2147483647 h 107"/>
                  <a:gd name="T20" fmla="*/ 2147483647 w 67"/>
                  <a:gd name="T21" fmla="*/ 2147483647 h 107"/>
                  <a:gd name="T22" fmla="*/ 2147483647 w 67"/>
                  <a:gd name="T23" fmla="*/ 2147483647 h 107"/>
                  <a:gd name="T24" fmla="*/ 2147483647 w 67"/>
                  <a:gd name="T25" fmla="*/ 2147483647 h 107"/>
                  <a:gd name="T26" fmla="*/ 2147483647 w 67"/>
                  <a:gd name="T27" fmla="*/ 2147483647 h 107"/>
                  <a:gd name="T28" fmla="*/ 2147483647 w 67"/>
                  <a:gd name="T29" fmla="*/ 2147483647 h 107"/>
                  <a:gd name="T30" fmla="*/ 2147483647 w 67"/>
                  <a:gd name="T31" fmla="*/ 2147483647 h 107"/>
                  <a:gd name="T32" fmla="*/ 2147483647 w 67"/>
                  <a:gd name="T33" fmla="*/ 2147483647 h 107"/>
                  <a:gd name="T34" fmla="*/ 2147483647 w 67"/>
                  <a:gd name="T35" fmla="*/ 2147483647 h 107"/>
                  <a:gd name="T36" fmla="*/ 2147483647 w 67"/>
                  <a:gd name="T37" fmla="*/ 2147483647 h 107"/>
                  <a:gd name="T38" fmla="*/ 2147483647 w 67"/>
                  <a:gd name="T39" fmla="*/ 2147483647 h 107"/>
                  <a:gd name="T40" fmla="*/ 2147483647 w 67"/>
                  <a:gd name="T41" fmla="*/ 2147483647 h 107"/>
                  <a:gd name="T42" fmla="*/ 2147483647 w 67"/>
                  <a:gd name="T43" fmla="*/ 2147483647 h 107"/>
                  <a:gd name="T44" fmla="*/ 2147483647 w 67"/>
                  <a:gd name="T45" fmla="*/ 2147483647 h 107"/>
                  <a:gd name="T46" fmla="*/ 2147483647 w 67"/>
                  <a:gd name="T47" fmla="*/ 2147483647 h 107"/>
                  <a:gd name="T48" fmla="*/ 2147483647 w 67"/>
                  <a:gd name="T49" fmla="*/ 2147483647 h 107"/>
                  <a:gd name="T50" fmla="*/ 2147483647 w 67"/>
                  <a:gd name="T51" fmla="*/ 2147483647 h 107"/>
                  <a:gd name="T52" fmla="*/ 2147483647 w 67"/>
                  <a:gd name="T53" fmla="*/ 2147483647 h 107"/>
                  <a:gd name="T54" fmla="*/ 2147483647 w 67"/>
                  <a:gd name="T55" fmla="*/ 2147483647 h 107"/>
                  <a:gd name="T56" fmla="*/ 2147483647 w 67"/>
                  <a:gd name="T57" fmla="*/ 2147483647 h 107"/>
                  <a:gd name="T58" fmla="*/ 2147483647 w 67"/>
                  <a:gd name="T59" fmla="*/ 2147483647 h 107"/>
                  <a:gd name="T60" fmla="*/ 2147483647 w 67"/>
                  <a:gd name="T61" fmla="*/ 2147483647 h 107"/>
                  <a:gd name="T62" fmla="*/ 2147483647 w 67"/>
                  <a:gd name="T63" fmla="*/ 2147483647 h 107"/>
                  <a:gd name="T64" fmla="*/ 2147483647 w 67"/>
                  <a:gd name="T65" fmla="*/ 2147483647 h 107"/>
                  <a:gd name="T66" fmla="*/ 2147483647 w 67"/>
                  <a:gd name="T67" fmla="*/ 2147483647 h 107"/>
                  <a:gd name="T68" fmla="*/ 2147483647 w 67"/>
                  <a:gd name="T69" fmla="*/ 2147483647 h 107"/>
                  <a:gd name="T70" fmla="*/ 2147483647 w 67"/>
                  <a:gd name="T71" fmla="*/ 2147483647 h 107"/>
                  <a:gd name="T72" fmla="*/ 2147483647 w 67"/>
                  <a:gd name="T73" fmla="*/ 2147483647 h 107"/>
                  <a:gd name="T74" fmla="*/ 2147483647 w 67"/>
                  <a:gd name="T75" fmla="*/ 2147483647 h 107"/>
                  <a:gd name="T76" fmla="*/ 2147483647 w 67"/>
                  <a:gd name="T77" fmla="*/ 2147483647 h 107"/>
                  <a:gd name="T78" fmla="*/ 2147483647 w 67"/>
                  <a:gd name="T79" fmla="*/ 2147483647 h 107"/>
                  <a:gd name="T80" fmla="*/ 0 w 67"/>
                  <a:gd name="T81" fmla="*/ 2147483647 h 107"/>
                  <a:gd name="T82" fmla="*/ 0 w 67"/>
                  <a:gd name="T83" fmla="*/ 2147483647 h 107"/>
                  <a:gd name="T84" fmla="*/ 2147483647 w 67"/>
                  <a:gd name="T85" fmla="*/ 2147483647 h 107"/>
                  <a:gd name="T86" fmla="*/ 2147483647 w 67"/>
                  <a:gd name="T87" fmla="*/ 2147483647 h 107"/>
                  <a:gd name="T88" fmla="*/ 2147483647 w 67"/>
                  <a:gd name="T89" fmla="*/ 2147483647 h 107"/>
                  <a:gd name="T90" fmla="*/ 2147483647 w 67"/>
                  <a:gd name="T91" fmla="*/ 2147483647 h 107"/>
                  <a:gd name="T92" fmla="*/ 2147483647 w 67"/>
                  <a:gd name="T93" fmla="*/ 2147483647 h 107"/>
                  <a:gd name="T94" fmla="*/ 2147483647 w 67"/>
                  <a:gd name="T95" fmla="*/ 2147483647 h 107"/>
                  <a:gd name="T96" fmla="*/ 2147483647 w 67"/>
                  <a:gd name="T97" fmla="*/ 2147483647 h 107"/>
                  <a:gd name="T98" fmla="*/ 2147483647 w 67"/>
                  <a:gd name="T99" fmla="*/ 2147483647 h 107"/>
                  <a:gd name="T100" fmla="*/ 2147483647 w 67"/>
                  <a:gd name="T101" fmla="*/ 2147483647 h 107"/>
                  <a:gd name="T102" fmla="*/ 2147483647 w 67"/>
                  <a:gd name="T103" fmla="*/ 2147483647 h 107"/>
                  <a:gd name="T104" fmla="*/ 2147483647 w 67"/>
                  <a:gd name="T105" fmla="*/ 2147483647 h 107"/>
                  <a:gd name="T106" fmla="*/ 2147483647 w 67"/>
                  <a:gd name="T107" fmla="*/ 2147483647 h 107"/>
                  <a:gd name="T108" fmla="*/ 2147483647 w 67"/>
                  <a:gd name="T109" fmla="*/ 2147483647 h 107"/>
                  <a:gd name="T110" fmla="*/ 2147483647 w 67"/>
                  <a:gd name="T111" fmla="*/ 0 h 107"/>
                  <a:gd name="T112" fmla="*/ 2147483647 w 67"/>
                  <a:gd name="T113" fmla="*/ 2147483647 h 1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7"/>
                  <a:gd name="T172" fmla="*/ 0 h 107"/>
                  <a:gd name="T173" fmla="*/ 67 w 67"/>
                  <a:gd name="T174" fmla="*/ 107 h 10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7" h="107">
                    <a:moveTo>
                      <a:pt x="11" y="1"/>
                    </a:moveTo>
                    <a:lnTo>
                      <a:pt x="12" y="3"/>
                    </a:lnTo>
                    <a:lnTo>
                      <a:pt x="14" y="5"/>
                    </a:lnTo>
                    <a:lnTo>
                      <a:pt x="16" y="8"/>
                    </a:lnTo>
                    <a:lnTo>
                      <a:pt x="18" y="9"/>
                    </a:lnTo>
                    <a:lnTo>
                      <a:pt x="50" y="5"/>
                    </a:lnTo>
                    <a:lnTo>
                      <a:pt x="51" y="4"/>
                    </a:lnTo>
                    <a:lnTo>
                      <a:pt x="52" y="3"/>
                    </a:lnTo>
                    <a:lnTo>
                      <a:pt x="53" y="5"/>
                    </a:lnTo>
                    <a:lnTo>
                      <a:pt x="53" y="9"/>
                    </a:lnTo>
                    <a:lnTo>
                      <a:pt x="52" y="12"/>
                    </a:lnTo>
                    <a:lnTo>
                      <a:pt x="51" y="15"/>
                    </a:lnTo>
                    <a:lnTo>
                      <a:pt x="50" y="15"/>
                    </a:lnTo>
                    <a:lnTo>
                      <a:pt x="50" y="16"/>
                    </a:lnTo>
                    <a:lnTo>
                      <a:pt x="49" y="26"/>
                    </a:lnTo>
                    <a:lnTo>
                      <a:pt x="50" y="34"/>
                    </a:lnTo>
                    <a:lnTo>
                      <a:pt x="53" y="42"/>
                    </a:lnTo>
                    <a:lnTo>
                      <a:pt x="58" y="50"/>
                    </a:lnTo>
                    <a:lnTo>
                      <a:pt x="61" y="59"/>
                    </a:lnTo>
                    <a:lnTo>
                      <a:pt x="64" y="66"/>
                    </a:lnTo>
                    <a:lnTo>
                      <a:pt x="66" y="75"/>
                    </a:lnTo>
                    <a:lnTo>
                      <a:pt x="66" y="83"/>
                    </a:lnTo>
                    <a:lnTo>
                      <a:pt x="61" y="90"/>
                    </a:lnTo>
                    <a:lnTo>
                      <a:pt x="58" y="95"/>
                    </a:lnTo>
                    <a:lnTo>
                      <a:pt x="54" y="97"/>
                    </a:lnTo>
                    <a:lnTo>
                      <a:pt x="50" y="99"/>
                    </a:lnTo>
                    <a:lnTo>
                      <a:pt x="47" y="101"/>
                    </a:lnTo>
                    <a:lnTo>
                      <a:pt x="41" y="103"/>
                    </a:lnTo>
                    <a:lnTo>
                      <a:pt x="34" y="104"/>
                    </a:lnTo>
                    <a:lnTo>
                      <a:pt x="26" y="106"/>
                    </a:lnTo>
                    <a:lnTo>
                      <a:pt x="18" y="105"/>
                    </a:lnTo>
                    <a:lnTo>
                      <a:pt x="14" y="103"/>
                    </a:lnTo>
                    <a:lnTo>
                      <a:pt x="10" y="99"/>
                    </a:lnTo>
                    <a:lnTo>
                      <a:pt x="8" y="95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4" y="80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4"/>
                    </a:lnTo>
                    <a:lnTo>
                      <a:pt x="2" y="47"/>
                    </a:lnTo>
                    <a:lnTo>
                      <a:pt x="3" y="41"/>
                    </a:lnTo>
                    <a:lnTo>
                      <a:pt x="4" y="34"/>
                    </a:lnTo>
                    <a:lnTo>
                      <a:pt x="5" y="27"/>
                    </a:lnTo>
                    <a:lnTo>
                      <a:pt x="6" y="21"/>
                    </a:lnTo>
                    <a:lnTo>
                      <a:pt x="6" y="18"/>
                    </a:lnTo>
                    <a:lnTo>
                      <a:pt x="6" y="15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1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378">
                <a:extLst>
                  <a:ext uri="{FF2B5EF4-FFF2-40B4-BE49-F238E27FC236}">
                    <a16:creationId xmlns:a16="http://schemas.microsoft.com/office/drawing/2014/main" id="{7A5EB432-84E0-7B44-B485-26F29B16C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193" y="2991719"/>
                <a:ext cx="257551" cy="361962"/>
              </a:xfrm>
              <a:custGeom>
                <a:avLst/>
                <a:gdLst>
                  <a:gd name="T0" fmla="*/ 2147483647 w 185"/>
                  <a:gd name="T1" fmla="*/ 2147483647 h 260"/>
                  <a:gd name="T2" fmla="*/ 2147483647 w 185"/>
                  <a:gd name="T3" fmla="*/ 2147483647 h 260"/>
                  <a:gd name="T4" fmla="*/ 2147483647 w 185"/>
                  <a:gd name="T5" fmla="*/ 2147483647 h 260"/>
                  <a:gd name="T6" fmla="*/ 2147483647 w 185"/>
                  <a:gd name="T7" fmla="*/ 2147483647 h 260"/>
                  <a:gd name="T8" fmla="*/ 2147483647 w 185"/>
                  <a:gd name="T9" fmla="*/ 2147483647 h 260"/>
                  <a:gd name="T10" fmla="*/ 2147483647 w 185"/>
                  <a:gd name="T11" fmla="*/ 2147483647 h 260"/>
                  <a:gd name="T12" fmla="*/ 2147483647 w 185"/>
                  <a:gd name="T13" fmla="*/ 2147483647 h 260"/>
                  <a:gd name="T14" fmla="*/ 2147483647 w 185"/>
                  <a:gd name="T15" fmla="*/ 2147483647 h 260"/>
                  <a:gd name="T16" fmla="*/ 2147483647 w 185"/>
                  <a:gd name="T17" fmla="*/ 2147483647 h 260"/>
                  <a:gd name="T18" fmla="*/ 2147483647 w 185"/>
                  <a:gd name="T19" fmla="*/ 2147483647 h 260"/>
                  <a:gd name="T20" fmla="*/ 2147483647 w 185"/>
                  <a:gd name="T21" fmla="*/ 2147483647 h 260"/>
                  <a:gd name="T22" fmla="*/ 2147483647 w 185"/>
                  <a:gd name="T23" fmla="*/ 2147483647 h 260"/>
                  <a:gd name="T24" fmla="*/ 2147483647 w 185"/>
                  <a:gd name="T25" fmla="*/ 2147483647 h 260"/>
                  <a:gd name="T26" fmla="*/ 2147483647 w 185"/>
                  <a:gd name="T27" fmla="*/ 2147483647 h 260"/>
                  <a:gd name="T28" fmla="*/ 2147483647 w 185"/>
                  <a:gd name="T29" fmla="*/ 2147483647 h 260"/>
                  <a:gd name="T30" fmla="*/ 2147483647 w 185"/>
                  <a:gd name="T31" fmla="*/ 2147483647 h 260"/>
                  <a:gd name="T32" fmla="*/ 2147483647 w 185"/>
                  <a:gd name="T33" fmla="*/ 2147483647 h 260"/>
                  <a:gd name="T34" fmla="*/ 2147483647 w 185"/>
                  <a:gd name="T35" fmla="*/ 2147483647 h 260"/>
                  <a:gd name="T36" fmla="*/ 2147483647 w 185"/>
                  <a:gd name="T37" fmla="*/ 2147483647 h 260"/>
                  <a:gd name="T38" fmla="*/ 2147483647 w 185"/>
                  <a:gd name="T39" fmla="*/ 2147483647 h 260"/>
                  <a:gd name="T40" fmla="*/ 2147483647 w 185"/>
                  <a:gd name="T41" fmla="*/ 2147483647 h 260"/>
                  <a:gd name="T42" fmla="*/ 2147483647 w 185"/>
                  <a:gd name="T43" fmla="*/ 2147483647 h 260"/>
                  <a:gd name="T44" fmla="*/ 0 w 185"/>
                  <a:gd name="T45" fmla="*/ 2147483647 h 260"/>
                  <a:gd name="T46" fmla="*/ 2147483647 w 185"/>
                  <a:gd name="T47" fmla="*/ 2147483647 h 260"/>
                  <a:gd name="T48" fmla="*/ 2147483647 w 185"/>
                  <a:gd name="T49" fmla="*/ 2147483647 h 260"/>
                  <a:gd name="T50" fmla="*/ 2147483647 w 185"/>
                  <a:gd name="T51" fmla="*/ 2147483647 h 260"/>
                  <a:gd name="T52" fmla="*/ 2147483647 w 185"/>
                  <a:gd name="T53" fmla="*/ 2147483647 h 260"/>
                  <a:gd name="T54" fmla="*/ 2147483647 w 185"/>
                  <a:gd name="T55" fmla="*/ 2147483647 h 260"/>
                  <a:gd name="T56" fmla="*/ 2147483647 w 185"/>
                  <a:gd name="T57" fmla="*/ 2147483647 h 260"/>
                  <a:gd name="T58" fmla="*/ 2147483647 w 185"/>
                  <a:gd name="T59" fmla="*/ 2147483647 h 260"/>
                  <a:gd name="T60" fmla="*/ 2147483647 w 185"/>
                  <a:gd name="T61" fmla="*/ 2147483647 h 260"/>
                  <a:gd name="T62" fmla="*/ 2147483647 w 185"/>
                  <a:gd name="T63" fmla="*/ 2147483647 h 260"/>
                  <a:gd name="T64" fmla="*/ 2147483647 w 185"/>
                  <a:gd name="T65" fmla="*/ 2147483647 h 260"/>
                  <a:gd name="T66" fmla="*/ 2147483647 w 185"/>
                  <a:gd name="T67" fmla="*/ 2147483647 h 260"/>
                  <a:gd name="T68" fmla="*/ 2147483647 w 185"/>
                  <a:gd name="T69" fmla="*/ 2147483647 h 260"/>
                  <a:gd name="T70" fmla="*/ 2147483647 w 185"/>
                  <a:gd name="T71" fmla="*/ 2147483647 h 260"/>
                  <a:gd name="T72" fmla="*/ 2147483647 w 185"/>
                  <a:gd name="T73" fmla="*/ 2147483647 h 260"/>
                  <a:gd name="T74" fmla="*/ 2147483647 w 185"/>
                  <a:gd name="T75" fmla="*/ 2147483647 h 260"/>
                  <a:gd name="T76" fmla="*/ 2147483647 w 185"/>
                  <a:gd name="T77" fmla="*/ 2147483647 h 260"/>
                  <a:gd name="T78" fmla="*/ 2147483647 w 185"/>
                  <a:gd name="T79" fmla="*/ 2147483647 h 260"/>
                  <a:gd name="T80" fmla="*/ 2147483647 w 185"/>
                  <a:gd name="T81" fmla="*/ 2147483647 h 260"/>
                  <a:gd name="T82" fmla="*/ 2147483647 w 185"/>
                  <a:gd name="T83" fmla="*/ 2147483647 h 260"/>
                  <a:gd name="T84" fmla="*/ 2147483647 w 185"/>
                  <a:gd name="T85" fmla="*/ 2147483647 h 2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5"/>
                  <a:gd name="T130" fmla="*/ 0 h 260"/>
                  <a:gd name="T131" fmla="*/ 185 w 185"/>
                  <a:gd name="T132" fmla="*/ 260 h 26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5" h="260">
                    <a:moveTo>
                      <a:pt x="173" y="63"/>
                    </a:moveTo>
                    <a:lnTo>
                      <a:pt x="172" y="69"/>
                    </a:lnTo>
                    <a:lnTo>
                      <a:pt x="170" y="75"/>
                    </a:lnTo>
                    <a:lnTo>
                      <a:pt x="169" y="81"/>
                    </a:lnTo>
                    <a:lnTo>
                      <a:pt x="167" y="86"/>
                    </a:lnTo>
                    <a:lnTo>
                      <a:pt x="166" y="92"/>
                    </a:lnTo>
                    <a:lnTo>
                      <a:pt x="165" y="98"/>
                    </a:lnTo>
                    <a:lnTo>
                      <a:pt x="165" y="104"/>
                    </a:lnTo>
                    <a:lnTo>
                      <a:pt x="167" y="110"/>
                    </a:lnTo>
                    <a:lnTo>
                      <a:pt x="169" y="113"/>
                    </a:lnTo>
                    <a:lnTo>
                      <a:pt x="169" y="116"/>
                    </a:lnTo>
                    <a:lnTo>
                      <a:pt x="171" y="119"/>
                    </a:lnTo>
                    <a:lnTo>
                      <a:pt x="172" y="121"/>
                    </a:lnTo>
                    <a:lnTo>
                      <a:pt x="174" y="123"/>
                    </a:lnTo>
                    <a:lnTo>
                      <a:pt x="175" y="126"/>
                    </a:lnTo>
                    <a:lnTo>
                      <a:pt x="177" y="128"/>
                    </a:lnTo>
                    <a:lnTo>
                      <a:pt x="179" y="131"/>
                    </a:lnTo>
                    <a:lnTo>
                      <a:pt x="180" y="133"/>
                    </a:lnTo>
                    <a:lnTo>
                      <a:pt x="181" y="136"/>
                    </a:lnTo>
                    <a:lnTo>
                      <a:pt x="183" y="138"/>
                    </a:lnTo>
                    <a:lnTo>
                      <a:pt x="184" y="140"/>
                    </a:lnTo>
                    <a:lnTo>
                      <a:pt x="180" y="143"/>
                    </a:lnTo>
                    <a:lnTo>
                      <a:pt x="178" y="145"/>
                    </a:lnTo>
                    <a:lnTo>
                      <a:pt x="176" y="147"/>
                    </a:lnTo>
                    <a:lnTo>
                      <a:pt x="174" y="149"/>
                    </a:lnTo>
                    <a:lnTo>
                      <a:pt x="173" y="151"/>
                    </a:lnTo>
                    <a:lnTo>
                      <a:pt x="171" y="151"/>
                    </a:lnTo>
                    <a:lnTo>
                      <a:pt x="169" y="155"/>
                    </a:lnTo>
                    <a:lnTo>
                      <a:pt x="167" y="159"/>
                    </a:lnTo>
                    <a:lnTo>
                      <a:pt x="166" y="171"/>
                    </a:lnTo>
                    <a:lnTo>
                      <a:pt x="163" y="179"/>
                    </a:lnTo>
                    <a:lnTo>
                      <a:pt x="158" y="185"/>
                    </a:lnTo>
                    <a:lnTo>
                      <a:pt x="152" y="189"/>
                    </a:lnTo>
                    <a:lnTo>
                      <a:pt x="146" y="192"/>
                    </a:lnTo>
                    <a:lnTo>
                      <a:pt x="139" y="195"/>
                    </a:lnTo>
                    <a:lnTo>
                      <a:pt x="134" y="200"/>
                    </a:lnTo>
                    <a:lnTo>
                      <a:pt x="129" y="208"/>
                    </a:lnTo>
                    <a:lnTo>
                      <a:pt x="129" y="215"/>
                    </a:lnTo>
                    <a:lnTo>
                      <a:pt x="128" y="221"/>
                    </a:lnTo>
                    <a:lnTo>
                      <a:pt x="126" y="226"/>
                    </a:lnTo>
                    <a:lnTo>
                      <a:pt x="124" y="232"/>
                    </a:lnTo>
                    <a:lnTo>
                      <a:pt x="121" y="237"/>
                    </a:lnTo>
                    <a:lnTo>
                      <a:pt x="118" y="241"/>
                    </a:lnTo>
                    <a:lnTo>
                      <a:pt x="115" y="245"/>
                    </a:lnTo>
                    <a:lnTo>
                      <a:pt x="111" y="250"/>
                    </a:lnTo>
                    <a:lnTo>
                      <a:pt x="106" y="254"/>
                    </a:lnTo>
                    <a:lnTo>
                      <a:pt x="100" y="257"/>
                    </a:lnTo>
                    <a:lnTo>
                      <a:pt x="94" y="259"/>
                    </a:lnTo>
                    <a:lnTo>
                      <a:pt x="88" y="259"/>
                    </a:lnTo>
                    <a:lnTo>
                      <a:pt x="82" y="257"/>
                    </a:lnTo>
                    <a:lnTo>
                      <a:pt x="77" y="255"/>
                    </a:lnTo>
                    <a:lnTo>
                      <a:pt x="72" y="253"/>
                    </a:lnTo>
                    <a:lnTo>
                      <a:pt x="67" y="249"/>
                    </a:lnTo>
                    <a:lnTo>
                      <a:pt x="62" y="245"/>
                    </a:lnTo>
                    <a:lnTo>
                      <a:pt x="58" y="240"/>
                    </a:lnTo>
                    <a:lnTo>
                      <a:pt x="53" y="236"/>
                    </a:lnTo>
                    <a:lnTo>
                      <a:pt x="49" y="232"/>
                    </a:lnTo>
                    <a:lnTo>
                      <a:pt x="45" y="227"/>
                    </a:lnTo>
                    <a:lnTo>
                      <a:pt x="41" y="223"/>
                    </a:lnTo>
                    <a:lnTo>
                      <a:pt x="37" y="217"/>
                    </a:lnTo>
                    <a:lnTo>
                      <a:pt x="33" y="212"/>
                    </a:lnTo>
                    <a:lnTo>
                      <a:pt x="28" y="209"/>
                    </a:lnTo>
                    <a:lnTo>
                      <a:pt x="24" y="207"/>
                    </a:lnTo>
                    <a:lnTo>
                      <a:pt x="19" y="205"/>
                    </a:lnTo>
                    <a:lnTo>
                      <a:pt x="15" y="203"/>
                    </a:lnTo>
                    <a:lnTo>
                      <a:pt x="11" y="201"/>
                    </a:lnTo>
                    <a:lnTo>
                      <a:pt x="6" y="199"/>
                    </a:lnTo>
                    <a:lnTo>
                      <a:pt x="3" y="197"/>
                    </a:lnTo>
                    <a:lnTo>
                      <a:pt x="0" y="194"/>
                    </a:lnTo>
                    <a:lnTo>
                      <a:pt x="1" y="182"/>
                    </a:lnTo>
                    <a:lnTo>
                      <a:pt x="7" y="176"/>
                    </a:lnTo>
                    <a:lnTo>
                      <a:pt x="13" y="169"/>
                    </a:lnTo>
                    <a:lnTo>
                      <a:pt x="17" y="161"/>
                    </a:lnTo>
                    <a:lnTo>
                      <a:pt x="22" y="152"/>
                    </a:lnTo>
                    <a:lnTo>
                      <a:pt x="26" y="144"/>
                    </a:lnTo>
                    <a:lnTo>
                      <a:pt x="29" y="134"/>
                    </a:lnTo>
                    <a:lnTo>
                      <a:pt x="32" y="124"/>
                    </a:lnTo>
                    <a:lnTo>
                      <a:pt x="34" y="114"/>
                    </a:lnTo>
                    <a:lnTo>
                      <a:pt x="35" y="113"/>
                    </a:lnTo>
                    <a:lnTo>
                      <a:pt x="36" y="113"/>
                    </a:lnTo>
                    <a:lnTo>
                      <a:pt x="36" y="112"/>
                    </a:lnTo>
                    <a:lnTo>
                      <a:pt x="37" y="111"/>
                    </a:lnTo>
                    <a:lnTo>
                      <a:pt x="37" y="110"/>
                    </a:lnTo>
                    <a:lnTo>
                      <a:pt x="37" y="109"/>
                    </a:lnTo>
                    <a:lnTo>
                      <a:pt x="36" y="108"/>
                    </a:lnTo>
                    <a:lnTo>
                      <a:pt x="39" y="105"/>
                    </a:lnTo>
                    <a:lnTo>
                      <a:pt x="41" y="100"/>
                    </a:lnTo>
                    <a:lnTo>
                      <a:pt x="42" y="95"/>
                    </a:lnTo>
                    <a:lnTo>
                      <a:pt x="43" y="89"/>
                    </a:lnTo>
                    <a:lnTo>
                      <a:pt x="45" y="84"/>
                    </a:lnTo>
                    <a:lnTo>
                      <a:pt x="46" y="79"/>
                    </a:lnTo>
                    <a:lnTo>
                      <a:pt x="48" y="74"/>
                    </a:lnTo>
                    <a:lnTo>
                      <a:pt x="51" y="69"/>
                    </a:lnTo>
                    <a:lnTo>
                      <a:pt x="51" y="67"/>
                    </a:lnTo>
                    <a:lnTo>
                      <a:pt x="52" y="65"/>
                    </a:lnTo>
                    <a:lnTo>
                      <a:pt x="52" y="64"/>
                    </a:lnTo>
                    <a:lnTo>
                      <a:pt x="52" y="62"/>
                    </a:lnTo>
                    <a:lnTo>
                      <a:pt x="52" y="59"/>
                    </a:lnTo>
                    <a:lnTo>
                      <a:pt x="52" y="57"/>
                    </a:lnTo>
                    <a:lnTo>
                      <a:pt x="52" y="55"/>
                    </a:lnTo>
                    <a:lnTo>
                      <a:pt x="52" y="53"/>
                    </a:lnTo>
                    <a:lnTo>
                      <a:pt x="54" y="52"/>
                    </a:lnTo>
                    <a:lnTo>
                      <a:pt x="57" y="51"/>
                    </a:lnTo>
                    <a:lnTo>
                      <a:pt x="60" y="50"/>
                    </a:lnTo>
                    <a:lnTo>
                      <a:pt x="63" y="50"/>
                    </a:lnTo>
                    <a:lnTo>
                      <a:pt x="66" y="49"/>
                    </a:lnTo>
                    <a:lnTo>
                      <a:pt x="69" y="48"/>
                    </a:lnTo>
                    <a:lnTo>
                      <a:pt x="71" y="47"/>
                    </a:lnTo>
                    <a:lnTo>
                      <a:pt x="73" y="46"/>
                    </a:lnTo>
                    <a:lnTo>
                      <a:pt x="77" y="42"/>
                    </a:lnTo>
                    <a:lnTo>
                      <a:pt x="80" y="37"/>
                    </a:lnTo>
                    <a:lnTo>
                      <a:pt x="83" y="32"/>
                    </a:lnTo>
                    <a:lnTo>
                      <a:pt x="86" y="28"/>
                    </a:lnTo>
                    <a:lnTo>
                      <a:pt x="88" y="23"/>
                    </a:lnTo>
                    <a:lnTo>
                      <a:pt x="91" y="19"/>
                    </a:lnTo>
                    <a:lnTo>
                      <a:pt x="94" y="16"/>
                    </a:lnTo>
                    <a:lnTo>
                      <a:pt x="97" y="12"/>
                    </a:lnTo>
                    <a:lnTo>
                      <a:pt x="98" y="9"/>
                    </a:lnTo>
                    <a:lnTo>
                      <a:pt x="100" y="6"/>
                    </a:lnTo>
                    <a:lnTo>
                      <a:pt x="102" y="3"/>
                    </a:lnTo>
                    <a:lnTo>
                      <a:pt x="105" y="0"/>
                    </a:lnTo>
                    <a:lnTo>
                      <a:pt x="111" y="13"/>
                    </a:lnTo>
                    <a:lnTo>
                      <a:pt x="121" y="21"/>
                    </a:lnTo>
                    <a:lnTo>
                      <a:pt x="132" y="27"/>
                    </a:lnTo>
                    <a:lnTo>
                      <a:pt x="144" y="31"/>
                    </a:lnTo>
                    <a:lnTo>
                      <a:pt x="155" y="36"/>
                    </a:lnTo>
                    <a:lnTo>
                      <a:pt x="165" y="42"/>
                    </a:lnTo>
                    <a:lnTo>
                      <a:pt x="170" y="51"/>
                    </a:lnTo>
                    <a:lnTo>
                      <a:pt x="173" y="63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381">
                <a:extLst>
                  <a:ext uri="{FF2B5EF4-FFF2-40B4-BE49-F238E27FC236}">
                    <a16:creationId xmlns:a16="http://schemas.microsoft.com/office/drawing/2014/main" id="{A3E41944-4A1C-794B-AF14-9C53F5528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702" y="3374564"/>
                <a:ext cx="317413" cy="194903"/>
              </a:xfrm>
              <a:custGeom>
                <a:avLst/>
                <a:gdLst>
                  <a:gd name="T0" fmla="*/ 2147483647 w 228"/>
                  <a:gd name="T1" fmla="*/ 2147483647 h 140"/>
                  <a:gd name="T2" fmla="*/ 2147483647 w 228"/>
                  <a:gd name="T3" fmla="*/ 2147483647 h 140"/>
                  <a:gd name="T4" fmla="*/ 2147483647 w 228"/>
                  <a:gd name="T5" fmla="*/ 2147483647 h 140"/>
                  <a:gd name="T6" fmla="*/ 2147483647 w 228"/>
                  <a:gd name="T7" fmla="*/ 2147483647 h 140"/>
                  <a:gd name="T8" fmla="*/ 2147483647 w 228"/>
                  <a:gd name="T9" fmla="*/ 2147483647 h 140"/>
                  <a:gd name="T10" fmla="*/ 2147483647 w 228"/>
                  <a:gd name="T11" fmla="*/ 2147483647 h 140"/>
                  <a:gd name="T12" fmla="*/ 2147483647 w 228"/>
                  <a:gd name="T13" fmla="*/ 2147483647 h 140"/>
                  <a:gd name="T14" fmla="*/ 2147483647 w 228"/>
                  <a:gd name="T15" fmla="*/ 2147483647 h 140"/>
                  <a:gd name="T16" fmla="*/ 2147483647 w 228"/>
                  <a:gd name="T17" fmla="*/ 2147483647 h 140"/>
                  <a:gd name="T18" fmla="*/ 2147483647 w 228"/>
                  <a:gd name="T19" fmla="*/ 2147483647 h 140"/>
                  <a:gd name="T20" fmla="*/ 2147483647 w 228"/>
                  <a:gd name="T21" fmla="*/ 2147483647 h 140"/>
                  <a:gd name="T22" fmla="*/ 2147483647 w 228"/>
                  <a:gd name="T23" fmla="*/ 2147483647 h 140"/>
                  <a:gd name="T24" fmla="*/ 2147483647 w 228"/>
                  <a:gd name="T25" fmla="*/ 2147483647 h 140"/>
                  <a:gd name="T26" fmla="*/ 2147483647 w 228"/>
                  <a:gd name="T27" fmla="*/ 2147483647 h 140"/>
                  <a:gd name="T28" fmla="*/ 2147483647 w 228"/>
                  <a:gd name="T29" fmla="*/ 2147483647 h 140"/>
                  <a:gd name="T30" fmla="*/ 2147483647 w 228"/>
                  <a:gd name="T31" fmla="*/ 2147483647 h 140"/>
                  <a:gd name="T32" fmla="*/ 2147483647 w 228"/>
                  <a:gd name="T33" fmla="*/ 2147483647 h 140"/>
                  <a:gd name="T34" fmla="*/ 2147483647 w 228"/>
                  <a:gd name="T35" fmla="*/ 2147483647 h 140"/>
                  <a:gd name="T36" fmla="*/ 2147483647 w 228"/>
                  <a:gd name="T37" fmla="*/ 2147483647 h 140"/>
                  <a:gd name="T38" fmla="*/ 2147483647 w 228"/>
                  <a:gd name="T39" fmla="*/ 0 h 140"/>
                  <a:gd name="T40" fmla="*/ 2147483647 w 228"/>
                  <a:gd name="T41" fmla="*/ 2147483647 h 140"/>
                  <a:gd name="T42" fmla="*/ 2147483647 w 228"/>
                  <a:gd name="T43" fmla="*/ 2147483647 h 140"/>
                  <a:gd name="T44" fmla="*/ 2147483647 w 228"/>
                  <a:gd name="T45" fmla="*/ 2147483647 h 140"/>
                  <a:gd name="T46" fmla="*/ 2147483647 w 228"/>
                  <a:gd name="T47" fmla="*/ 2147483647 h 140"/>
                  <a:gd name="T48" fmla="*/ 2147483647 w 228"/>
                  <a:gd name="T49" fmla="*/ 2147483647 h 140"/>
                  <a:gd name="T50" fmla="*/ 2147483647 w 228"/>
                  <a:gd name="T51" fmla="*/ 2147483647 h 140"/>
                  <a:gd name="T52" fmla="*/ 2147483647 w 228"/>
                  <a:gd name="T53" fmla="*/ 2147483647 h 140"/>
                  <a:gd name="T54" fmla="*/ 2147483647 w 228"/>
                  <a:gd name="T55" fmla="*/ 2147483647 h 140"/>
                  <a:gd name="T56" fmla="*/ 2147483647 w 228"/>
                  <a:gd name="T57" fmla="*/ 2147483647 h 140"/>
                  <a:gd name="T58" fmla="*/ 2147483647 w 228"/>
                  <a:gd name="T59" fmla="*/ 2147483647 h 140"/>
                  <a:gd name="T60" fmla="*/ 2147483647 w 228"/>
                  <a:gd name="T61" fmla="*/ 2147483647 h 140"/>
                  <a:gd name="T62" fmla="*/ 2147483647 w 228"/>
                  <a:gd name="T63" fmla="*/ 2147483647 h 140"/>
                  <a:gd name="T64" fmla="*/ 2147483647 w 228"/>
                  <a:gd name="T65" fmla="*/ 2147483647 h 140"/>
                  <a:gd name="T66" fmla="*/ 2147483647 w 228"/>
                  <a:gd name="T67" fmla="*/ 2147483647 h 140"/>
                  <a:gd name="T68" fmla="*/ 2147483647 w 228"/>
                  <a:gd name="T69" fmla="*/ 2147483647 h 140"/>
                  <a:gd name="T70" fmla="*/ 2147483647 w 228"/>
                  <a:gd name="T71" fmla="*/ 2147483647 h 140"/>
                  <a:gd name="T72" fmla="*/ 2147483647 w 228"/>
                  <a:gd name="T73" fmla="*/ 2147483647 h 140"/>
                  <a:gd name="T74" fmla="*/ 2147483647 w 228"/>
                  <a:gd name="T75" fmla="*/ 2147483647 h 140"/>
                  <a:gd name="T76" fmla="*/ 2147483647 w 228"/>
                  <a:gd name="T77" fmla="*/ 2147483647 h 140"/>
                  <a:gd name="T78" fmla="*/ 2147483647 w 228"/>
                  <a:gd name="T79" fmla="*/ 2147483647 h 140"/>
                  <a:gd name="T80" fmla="*/ 2147483647 w 228"/>
                  <a:gd name="T81" fmla="*/ 2147483647 h 140"/>
                  <a:gd name="T82" fmla="*/ 2147483647 w 228"/>
                  <a:gd name="T83" fmla="*/ 2147483647 h 140"/>
                  <a:gd name="T84" fmla="*/ 2147483647 w 228"/>
                  <a:gd name="T85" fmla="*/ 2147483647 h 140"/>
                  <a:gd name="T86" fmla="*/ 2147483647 w 228"/>
                  <a:gd name="T87" fmla="*/ 2147483647 h 140"/>
                  <a:gd name="T88" fmla="*/ 2147483647 w 228"/>
                  <a:gd name="T89" fmla="*/ 2147483647 h 140"/>
                  <a:gd name="T90" fmla="*/ 2147483647 w 228"/>
                  <a:gd name="T91" fmla="*/ 2147483647 h 1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8"/>
                  <a:gd name="T139" fmla="*/ 0 h 140"/>
                  <a:gd name="T140" fmla="*/ 228 w 228"/>
                  <a:gd name="T141" fmla="*/ 140 h 1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8" h="140">
                    <a:moveTo>
                      <a:pt x="5" y="120"/>
                    </a:moveTo>
                    <a:lnTo>
                      <a:pt x="7" y="111"/>
                    </a:lnTo>
                    <a:lnTo>
                      <a:pt x="8" y="104"/>
                    </a:lnTo>
                    <a:lnTo>
                      <a:pt x="6" y="97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3" y="78"/>
                    </a:lnTo>
                    <a:lnTo>
                      <a:pt x="7" y="80"/>
                    </a:lnTo>
                    <a:lnTo>
                      <a:pt x="10" y="81"/>
                    </a:lnTo>
                    <a:lnTo>
                      <a:pt x="12" y="83"/>
                    </a:lnTo>
                    <a:lnTo>
                      <a:pt x="14" y="84"/>
                    </a:lnTo>
                    <a:lnTo>
                      <a:pt x="15" y="85"/>
                    </a:lnTo>
                    <a:lnTo>
                      <a:pt x="17" y="86"/>
                    </a:lnTo>
                    <a:lnTo>
                      <a:pt x="18" y="86"/>
                    </a:lnTo>
                    <a:lnTo>
                      <a:pt x="19" y="86"/>
                    </a:lnTo>
                    <a:lnTo>
                      <a:pt x="26" y="88"/>
                    </a:lnTo>
                    <a:lnTo>
                      <a:pt x="33" y="88"/>
                    </a:lnTo>
                    <a:lnTo>
                      <a:pt x="40" y="85"/>
                    </a:lnTo>
                    <a:lnTo>
                      <a:pt x="46" y="81"/>
                    </a:lnTo>
                    <a:lnTo>
                      <a:pt x="52" y="75"/>
                    </a:lnTo>
                    <a:lnTo>
                      <a:pt x="56" y="68"/>
                    </a:lnTo>
                    <a:lnTo>
                      <a:pt x="58" y="61"/>
                    </a:lnTo>
                    <a:lnTo>
                      <a:pt x="59" y="56"/>
                    </a:lnTo>
                    <a:lnTo>
                      <a:pt x="62" y="53"/>
                    </a:lnTo>
                    <a:lnTo>
                      <a:pt x="64" y="50"/>
                    </a:lnTo>
                    <a:lnTo>
                      <a:pt x="66" y="46"/>
                    </a:lnTo>
                    <a:lnTo>
                      <a:pt x="69" y="43"/>
                    </a:lnTo>
                    <a:lnTo>
                      <a:pt x="72" y="40"/>
                    </a:lnTo>
                    <a:lnTo>
                      <a:pt x="75" y="37"/>
                    </a:lnTo>
                    <a:lnTo>
                      <a:pt x="79" y="35"/>
                    </a:lnTo>
                    <a:lnTo>
                      <a:pt x="83" y="32"/>
                    </a:lnTo>
                    <a:lnTo>
                      <a:pt x="85" y="31"/>
                    </a:lnTo>
                    <a:lnTo>
                      <a:pt x="86" y="29"/>
                    </a:lnTo>
                    <a:lnTo>
                      <a:pt x="88" y="27"/>
                    </a:lnTo>
                    <a:lnTo>
                      <a:pt x="91" y="25"/>
                    </a:lnTo>
                    <a:lnTo>
                      <a:pt x="95" y="25"/>
                    </a:lnTo>
                    <a:lnTo>
                      <a:pt x="101" y="25"/>
                    </a:lnTo>
                    <a:lnTo>
                      <a:pt x="106" y="24"/>
                    </a:lnTo>
                    <a:lnTo>
                      <a:pt x="111" y="24"/>
                    </a:lnTo>
                    <a:lnTo>
                      <a:pt x="117" y="24"/>
                    </a:lnTo>
                    <a:lnTo>
                      <a:pt x="122" y="24"/>
                    </a:lnTo>
                    <a:lnTo>
                      <a:pt x="128" y="24"/>
                    </a:lnTo>
                    <a:lnTo>
                      <a:pt x="132" y="23"/>
                    </a:lnTo>
                    <a:lnTo>
                      <a:pt x="138" y="23"/>
                    </a:lnTo>
                    <a:lnTo>
                      <a:pt x="142" y="22"/>
                    </a:lnTo>
                    <a:lnTo>
                      <a:pt x="148" y="20"/>
                    </a:lnTo>
                    <a:lnTo>
                      <a:pt x="152" y="19"/>
                    </a:lnTo>
                    <a:lnTo>
                      <a:pt x="157" y="16"/>
                    </a:lnTo>
                    <a:lnTo>
                      <a:pt x="161" y="14"/>
                    </a:lnTo>
                    <a:lnTo>
                      <a:pt x="166" y="12"/>
                    </a:lnTo>
                    <a:lnTo>
                      <a:pt x="169" y="8"/>
                    </a:lnTo>
                    <a:lnTo>
                      <a:pt x="170" y="7"/>
                    </a:lnTo>
                    <a:lnTo>
                      <a:pt x="170" y="6"/>
                    </a:lnTo>
                    <a:lnTo>
                      <a:pt x="170" y="5"/>
                    </a:lnTo>
                    <a:lnTo>
                      <a:pt x="170" y="4"/>
                    </a:lnTo>
                    <a:lnTo>
                      <a:pt x="176" y="2"/>
                    </a:lnTo>
                    <a:lnTo>
                      <a:pt x="181" y="1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7" y="0"/>
                    </a:lnTo>
                    <a:lnTo>
                      <a:pt x="203" y="1"/>
                    </a:lnTo>
                    <a:lnTo>
                      <a:pt x="208" y="2"/>
                    </a:lnTo>
                    <a:lnTo>
                      <a:pt x="213" y="3"/>
                    </a:lnTo>
                    <a:lnTo>
                      <a:pt x="215" y="5"/>
                    </a:lnTo>
                    <a:lnTo>
                      <a:pt x="217" y="6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2" y="8"/>
                    </a:lnTo>
                    <a:lnTo>
                      <a:pt x="224" y="9"/>
                    </a:lnTo>
                    <a:lnTo>
                      <a:pt x="225" y="11"/>
                    </a:lnTo>
                    <a:lnTo>
                      <a:pt x="227" y="12"/>
                    </a:lnTo>
                    <a:lnTo>
                      <a:pt x="226" y="14"/>
                    </a:lnTo>
                    <a:lnTo>
                      <a:pt x="224" y="17"/>
                    </a:lnTo>
                    <a:lnTo>
                      <a:pt x="221" y="20"/>
                    </a:lnTo>
                    <a:lnTo>
                      <a:pt x="219" y="23"/>
                    </a:lnTo>
                    <a:lnTo>
                      <a:pt x="218" y="23"/>
                    </a:lnTo>
                    <a:lnTo>
                      <a:pt x="216" y="24"/>
                    </a:lnTo>
                    <a:lnTo>
                      <a:pt x="215" y="25"/>
                    </a:lnTo>
                    <a:lnTo>
                      <a:pt x="212" y="26"/>
                    </a:lnTo>
                    <a:lnTo>
                      <a:pt x="211" y="27"/>
                    </a:lnTo>
                    <a:lnTo>
                      <a:pt x="212" y="29"/>
                    </a:lnTo>
                    <a:lnTo>
                      <a:pt x="212" y="31"/>
                    </a:lnTo>
                    <a:lnTo>
                      <a:pt x="212" y="33"/>
                    </a:lnTo>
                    <a:lnTo>
                      <a:pt x="195" y="58"/>
                    </a:lnTo>
                    <a:lnTo>
                      <a:pt x="195" y="66"/>
                    </a:lnTo>
                    <a:lnTo>
                      <a:pt x="195" y="68"/>
                    </a:lnTo>
                    <a:lnTo>
                      <a:pt x="193" y="69"/>
                    </a:lnTo>
                    <a:lnTo>
                      <a:pt x="190" y="69"/>
                    </a:lnTo>
                    <a:lnTo>
                      <a:pt x="188" y="70"/>
                    </a:lnTo>
                    <a:lnTo>
                      <a:pt x="181" y="68"/>
                    </a:lnTo>
                    <a:lnTo>
                      <a:pt x="180" y="67"/>
                    </a:lnTo>
                    <a:lnTo>
                      <a:pt x="179" y="65"/>
                    </a:lnTo>
                    <a:lnTo>
                      <a:pt x="179" y="64"/>
                    </a:lnTo>
                    <a:lnTo>
                      <a:pt x="179" y="63"/>
                    </a:lnTo>
                    <a:lnTo>
                      <a:pt x="176" y="60"/>
                    </a:lnTo>
                    <a:lnTo>
                      <a:pt x="173" y="58"/>
                    </a:lnTo>
                    <a:lnTo>
                      <a:pt x="169" y="57"/>
                    </a:lnTo>
                    <a:lnTo>
                      <a:pt x="165" y="56"/>
                    </a:lnTo>
                    <a:lnTo>
                      <a:pt x="160" y="56"/>
                    </a:lnTo>
                    <a:lnTo>
                      <a:pt x="156" y="56"/>
                    </a:lnTo>
                    <a:lnTo>
                      <a:pt x="151" y="56"/>
                    </a:lnTo>
                    <a:lnTo>
                      <a:pt x="147" y="56"/>
                    </a:lnTo>
                    <a:lnTo>
                      <a:pt x="145" y="56"/>
                    </a:lnTo>
                    <a:lnTo>
                      <a:pt x="144" y="57"/>
                    </a:lnTo>
                    <a:lnTo>
                      <a:pt x="143" y="58"/>
                    </a:lnTo>
                    <a:lnTo>
                      <a:pt x="142" y="59"/>
                    </a:lnTo>
                    <a:lnTo>
                      <a:pt x="138" y="60"/>
                    </a:lnTo>
                    <a:lnTo>
                      <a:pt x="134" y="60"/>
                    </a:lnTo>
                    <a:lnTo>
                      <a:pt x="130" y="60"/>
                    </a:lnTo>
                    <a:lnTo>
                      <a:pt x="127" y="61"/>
                    </a:lnTo>
                    <a:lnTo>
                      <a:pt x="122" y="62"/>
                    </a:lnTo>
                    <a:lnTo>
                      <a:pt x="119" y="63"/>
                    </a:lnTo>
                    <a:lnTo>
                      <a:pt x="115" y="66"/>
                    </a:lnTo>
                    <a:lnTo>
                      <a:pt x="112" y="69"/>
                    </a:lnTo>
                    <a:lnTo>
                      <a:pt x="111" y="71"/>
                    </a:lnTo>
                    <a:lnTo>
                      <a:pt x="110" y="73"/>
                    </a:lnTo>
                    <a:lnTo>
                      <a:pt x="109" y="75"/>
                    </a:lnTo>
                    <a:lnTo>
                      <a:pt x="107" y="77"/>
                    </a:lnTo>
                    <a:lnTo>
                      <a:pt x="106" y="79"/>
                    </a:lnTo>
                    <a:lnTo>
                      <a:pt x="104" y="80"/>
                    </a:lnTo>
                    <a:lnTo>
                      <a:pt x="102" y="81"/>
                    </a:lnTo>
                    <a:lnTo>
                      <a:pt x="101" y="82"/>
                    </a:lnTo>
                    <a:lnTo>
                      <a:pt x="99" y="84"/>
                    </a:lnTo>
                    <a:lnTo>
                      <a:pt x="95" y="89"/>
                    </a:lnTo>
                    <a:lnTo>
                      <a:pt x="88" y="97"/>
                    </a:lnTo>
                    <a:lnTo>
                      <a:pt x="79" y="104"/>
                    </a:lnTo>
                    <a:lnTo>
                      <a:pt x="68" y="113"/>
                    </a:lnTo>
                    <a:lnTo>
                      <a:pt x="56" y="123"/>
                    </a:lnTo>
                    <a:lnTo>
                      <a:pt x="44" y="131"/>
                    </a:lnTo>
                    <a:lnTo>
                      <a:pt x="31" y="139"/>
                    </a:lnTo>
                    <a:lnTo>
                      <a:pt x="25" y="138"/>
                    </a:lnTo>
                    <a:lnTo>
                      <a:pt x="20" y="135"/>
                    </a:lnTo>
                    <a:lnTo>
                      <a:pt x="17" y="130"/>
                    </a:lnTo>
                    <a:lnTo>
                      <a:pt x="12" y="126"/>
                    </a:lnTo>
                    <a:lnTo>
                      <a:pt x="9" y="122"/>
                    </a:lnTo>
                    <a:lnTo>
                      <a:pt x="7" y="119"/>
                    </a:lnTo>
                    <a:lnTo>
                      <a:pt x="5" y="118"/>
                    </a:lnTo>
                    <a:lnTo>
                      <a:pt x="5" y="12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382">
                <a:extLst>
                  <a:ext uri="{FF2B5EF4-FFF2-40B4-BE49-F238E27FC236}">
                    <a16:creationId xmlns:a16="http://schemas.microsoft.com/office/drawing/2014/main" id="{2A201B7D-59F8-5F4B-A8A0-FED5DF890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820" y="3465054"/>
                <a:ext cx="275648" cy="185158"/>
              </a:xfrm>
              <a:custGeom>
                <a:avLst/>
                <a:gdLst>
                  <a:gd name="T0" fmla="*/ 2147483647 w 198"/>
                  <a:gd name="T1" fmla="*/ 0 h 133"/>
                  <a:gd name="T2" fmla="*/ 2147483647 w 198"/>
                  <a:gd name="T3" fmla="*/ 2147483647 h 133"/>
                  <a:gd name="T4" fmla="*/ 2147483647 w 198"/>
                  <a:gd name="T5" fmla="*/ 2147483647 h 133"/>
                  <a:gd name="T6" fmla="*/ 2147483647 w 198"/>
                  <a:gd name="T7" fmla="*/ 2147483647 h 133"/>
                  <a:gd name="T8" fmla="*/ 2147483647 w 198"/>
                  <a:gd name="T9" fmla="*/ 2147483647 h 133"/>
                  <a:gd name="T10" fmla="*/ 2147483647 w 198"/>
                  <a:gd name="T11" fmla="*/ 2147483647 h 133"/>
                  <a:gd name="T12" fmla="*/ 2147483647 w 198"/>
                  <a:gd name="T13" fmla="*/ 2147483647 h 133"/>
                  <a:gd name="T14" fmla="*/ 2147483647 w 198"/>
                  <a:gd name="T15" fmla="*/ 2147483647 h 133"/>
                  <a:gd name="T16" fmla="*/ 2147483647 w 198"/>
                  <a:gd name="T17" fmla="*/ 2147483647 h 133"/>
                  <a:gd name="T18" fmla="*/ 2147483647 w 198"/>
                  <a:gd name="T19" fmla="*/ 2147483647 h 133"/>
                  <a:gd name="T20" fmla="*/ 2147483647 w 198"/>
                  <a:gd name="T21" fmla="*/ 2147483647 h 133"/>
                  <a:gd name="T22" fmla="*/ 2147483647 w 198"/>
                  <a:gd name="T23" fmla="*/ 2147483647 h 133"/>
                  <a:gd name="T24" fmla="*/ 2147483647 w 198"/>
                  <a:gd name="T25" fmla="*/ 2147483647 h 133"/>
                  <a:gd name="T26" fmla="*/ 2147483647 w 198"/>
                  <a:gd name="T27" fmla="*/ 2147483647 h 133"/>
                  <a:gd name="T28" fmla="*/ 2147483647 w 198"/>
                  <a:gd name="T29" fmla="*/ 2147483647 h 133"/>
                  <a:gd name="T30" fmla="*/ 2147483647 w 198"/>
                  <a:gd name="T31" fmla="*/ 2147483647 h 133"/>
                  <a:gd name="T32" fmla="*/ 2147483647 w 198"/>
                  <a:gd name="T33" fmla="*/ 2147483647 h 133"/>
                  <a:gd name="T34" fmla="*/ 2147483647 w 198"/>
                  <a:gd name="T35" fmla="*/ 2147483647 h 133"/>
                  <a:gd name="T36" fmla="*/ 2147483647 w 198"/>
                  <a:gd name="T37" fmla="*/ 2147483647 h 133"/>
                  <a:gd name="T38" fmla="*/ 2147483647 w 198"/>
                  <a:gd name="T39" fmla="*/ 2147483647 h 133"/>
                  <a:gd name="T40" fmla="*/ 2147483647 w 198"/>
                  <a:gd name="T41" fmla="*/ 2147483647 h 133"/>
                  <a:gd name="T42" fmla="*/ 2147483647 w 198"/>
                  <a:gd name="T43" fmla="*/ 2147483647 h 133"/>
                  <a:gd name="T44" fmla="*/ 2147483647 w 198"/>
                  <a:gd name="T45" fmla="*/ 2147483647 h 133"/>
                  <a:gd name="T46" fmla="*/ 2147483647 w 198"/>
                  <a:gd name="T47" fmla="*/ 2147483647 h 133"/>
                  <a:gd name="T48" fmla="*/ 2147483647 w 198"/>
                  <a:gd name="T49" fmla="*/ 2147483647 h 133"/>
                  <a:gd name="T50" fmla="*/ 2147483647 w 198"/>
                  <a:gd name="T51" fmla="*/ 2147483647 h 133"/>
                  <a:gd name="T52" fmla="*/ 2147483647 w 198"/>
                  <a:gd name="T53" fmla="*/ 2147483647 h 133"/>
                  <a:gd name="T54" fmla="*/ 2147483647 w 198"/>
                  <a:gd name="T55" fmla="*/ 2147483647 h 133"/>
                  <a:gd name="T56" fmla="*/ 2147483647 w 198"/>
                  <a:gd name="T57" fmla="*/ 2147483647 h 133"/>
                  <a:gd name="T58" fmla="*/ 2147483647 w 198"/>
                  <a:gd name="T59" fmla="*/ 2147483647 h 133"/>
                  <a:gd name="T60" fmla="*/ 2147483647 w 198"/>
                  <a:gd name="T61" fmla="*/ 2147483647 h 133"/>
                  <a:gd name="T62" fmla="*/ 2147483647 w 198"/>
                  <a:gd name="T63" fmla="*/ 2147483647 h 133"/>
                  <a:gd name="T64" fmla="*/ 2147483647 w 198"/>
                  <a:gd name="T65" fmla="*/ 2147483647 h 133"/>
                  <a:gd name="T66" fmla="*/ 2147483647 w 198"/>
                  <a:gd name="T67" fmla="*/ 2147483647 h 133"/>
                  <a:gd name="T68" fmla="*/ 2147483647 w 198"/>
                  <a:gd name="T69" fmla="*/ 2147483647 h 133"/>
                  <a:gd name="T70" fmla="*/ 2147483647 w 198"/>
                  <a:gd name="T71" fmla="*/ 2147483647 h 133"/>
                  <a:gd name="T72" fmla="*/ 0 w 198"/>
                  <a:gd name="T73" fmla="*/ 2147483647 h 133"/>
                  <a:gd name="T74" fmla="*/ 2147483647 w 198"/>
                  <a:gd name="T75" fmla="*/ 2147483647 h 133"/>
                  <a:gd name="T76" fmla="*/ 2147483647 w 198"/>
                  <a:gd name="T77" fmla="*/ 2147483647 h 133"/>
                  <a:gd name="T78" fmla="*/ 2147483647 w 198"/>
                  <a:gd name="T79" fmla="*/ 2147483647 h 133"/>
                  <a:gd name="T80" fmla="*/ 2147483647 w 198"/>
                  <a:gd name="T81" fmla="*/ 2147483647 h 133"/>
                  <a:gd name="T82" fmla="*/ 2147483647 w 198"/>
                  <a:gd name="T83" fmla="*/ 2147483647 h 133"/>
                  <a:gd name="T84" fmla="*/ 2147483647 w 198"/>
                  <a:gd name="T85" fmla="*/ 2147483647 h 133"/>
                  <a:gd name="T86" fmla="*/ 2147483647 w 198"/>
                  <a:gd name="T87" fmla="*/ 2147483647 h 133"/>
                  <a:gd name="T88" fmla="*/ 2147483647 w 198"/>
                  <a:gd name="T89" fmla="*/ 2147483647 h 133"/>
                  <a:gd name="T90" fmla="*/ 2147483647 w 198"/>
                  <a:gd name="T91" fmla="*/ 2147483647 h 133"/>
                  <a:gd name="T92" fmla="*/ 2147483647 w 198"/>
                  <a:gd name="T93" fmla="*/ 2147483647 h 133"/>
                  <a:gd name="T94" fmla="*/ 2147483647 w 198"/>
                  <a:gd name="T95" fmla="*/ 2147483647 h 133"/>
                  <a:gd name="T96" fmla="*/ 2147483647 w 198"/>
                  <a:gd name="T97" fmla="*/ 2147483647 h 133"/>
                  <a:gd name="T98" fmla="*/ 2147483647 w 198"/>
                  <a:gd name="T99" fmla="*/ 2147483647 h 133"/>
                  <a:gd name="T100" fmla="*/ 2147483647 w 198"/>
                  <a:gd name="T101" fmla="*/ 2147483647 h 133"/>
                  <a:gd name="T102" fmla="*/ 2147483647 w 198"/>
                  <a:gd name="T103" fmla="*/ 2147483647 h 133"/>
                  <a:gd name="T104" fmla="*/ 2147483647 w 198"/>
                  <a:gd name="T105" fmla="*/ 0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98"/>
                  <a:gd name="T160" fmla="*/ 0 h 133"/>
                  <a:gd name="T161" fmla="*/ 198 w 198"/>
                  <a:gd name="T162" fmla="*/ 133 h 1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98" h="133">
                    <a:moveTo>
                      <a:pt x="124" y="0"/>
                    </a:moveTo>
                    <a:lnTo>
                      <a:pt x="130" y="0"/>
                    </a:lnTo>
                    <a:lnTo>
                      <a:pt x="133" y="0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3"/>
                    </a:lnTo>
                    <a:lnTo>
                      <a:pt x="137" y="4"/>
                    </a:lnTo>
                    <a:lnTo>
                      <a:pt x="137" y="6"/>
                    </a:lnTo>
                    <a:lnTo>
                      <a:pt x="139" y="8"/>
                    </a:lnTo>
                    <a:lnTo>
                      <a:pt x="141" y="9"/>
                    </a:lnTo>
                    <a:lnTo>
                      <a:pt x="142" y="10"/>
                    </a:lnTo>
                    <a:lnTo>
                      <a:pt x="144" y="11"/>
                    </a:lnTo>
                    <a:lnTo>
                      <a:pt x="146" y="11"/>
                    </a:lnTo>
                    <a:lnTo>
                      <a:pt x="148" y="11"/>
                    </a:lnTo>
                    <a:lnTo>
                      <a:pt x="149" y="11"/>
                    </a:lnTo>
                    <a:lnTo>
                      <a:pt x="151" y="12"/>
                    </a:lnTo>
                    <a:lnTo>
                      <a:pt x="154" y="13"/>
                    </a:lnTo>
                    <a:lnTo>
                      <a:pt x="160" y="11"/>
                    </a:lnTo>
                    <a:lnTo>
                      <a:pt x="165" y="10"/>
                    </a:lnTo>
                    <a:lnTo>
                      <a:pt x="170" y="9"/>
                    </a:lnTo>
                    <a:lnTo>
                      <a:pt x="176" y="9"/>
                    </a:lnTo>
                    <a:lnTo>
                      <a:pt x="181" y="9"/>
                    </a:lnTo>
                    <a:lnTo>
                      <a:pt x="186" y="10"/>
                    </a:lnTo>
                    <a:lnTo>
                      <a:pt x="190" y="11"/>
                    </a:lnTo>
                    <a:lnTo>
                      <a:pt x="196" y="13"/>
                    </a:lnTo>
                    <a:lnTo>
                      <a:pt x="196" y="18"/>
                    </a:lnTo>
                    <a:lnTo>
                      <a:pt x="196" y="21"/>
                    </a:lnTo>
                    <a:lnTo>
                      <a:pt x="197" y="23"/>
                    </a:lnTo>
                    <a:lnTo>
                      <a:pt x="197" y="25"/>
                    </a:lnTo>
                    <a:lnTo>
                      <a:pt x="197" y="26"/>
                    </a:lnTo>
                    <a:lnTo>
                      <a:pt x="197" y="28"/>
                    </a:lnTo>
                    <a:lnTo>
                      <a:pt x="195" y="31"/>
                    </a:lnTo>
                    <a:lnTo>
                      <a:pt x="193" y="34"/>
                    </a:lnTo>
                    <a:lnTo>
                      <a:pt x="189" y="41"/>
                    </a:lnTo>
                    <a:lnTo>
                      <a:pt x="184" y="47"/>
                    </a:lnTo>
                    <a:lnTo>
                      <a:pt x="178" y="53"/>
                    </a:lnTo>
                    <a:lnTo>
                      <a:pt x="170" y="58"/>
                    </a:lnTo>
                    <a:lnTo>
                      <a:pt x="162" y="63"/>
                    </a:lnTo>
                    <a:lnTo>
                      <a:pt x="155" y="69"/>
                    </a:lnTo>
                    <a:lnTo>
                      <a:pt x="148" y="75"/>
                    </a:lnTo>
                    <a:lnTo>
                      <a:pt x="144" y="81"/>
                    </a:lnTo>
                    <a:lnTo>
                      <a:pt x="134" y="97"/>
                    </a:lnTo>
                    <a:lnTo>
                      <a:pt x="132" y="102"/>
                    </a:lnTo>
                    <a:lnTo>
                      <a:pt x="129" y="107"/>
                    </a:lnTo>
                    <a:lnTo>
                      <a:pt x="123" y="111"/>
                    </a:lnTo>
                    <a:lnTo>
                      <a:pt x="118" y="115"/>
                    </a:lnTo>
                    <a:lnTo>
                      <a:pt x="114" y="118"/>
                    </a:lnTo>
                    <a:lnTo>
                      <a:pt x="108" y="119"/>
                    </a:lnTo>
                    <a:lnTo>
                      <a:pt x="104" y="121"/>
                    </a:lnTo>
                    <a:lnTo>
                      <a:pt x="101" y="121"/>
                    </a:lnTo>
                    <a:lnTo>
                      <a:pt x="95" y="124"/>
                    </a:lnTo>
                    <a:lnTo>
                      <a:pt x="90" y="126"/>
                    </a:lnTo>
                    <a:lnTo>
                      <a:pt x="85" y="128"/>
                    </a:lnTo>
                    <a:lnTo>
                      <a:pt x="80" y="129"/>
                    </a:lnTo>
                    <a:lnTo>
                      <a:pt x="74" y="130"/>
                    </a:lnTo>
                    <a:lnTo>
                      <a:pt x="68" y="131"/>
                    </a:lnTo>
                    <a:lnTo>
                      <a:pt x="63" y="132"/>
                    </a:lnTo>
                    <a:lnTo>
                      <a:pt x="57" y="132"/>
                    </a:lnTo>
                    <a:lnTo>
                      <a:pt x="52" y="132"/>
                    </a:lnTo>
                    <a:lnTo>
                      <a:pt x="47" y="132"/>
                    </a:lnTo>
                    <a:lnTo>
                      <a:pt x="41" y="131"/>
                    </a:lnTo>
                    <a:lnTo>
                      <a:pt x="36" y="131"/>
                    </a:lnTo>
                    <a:lnTo>
                      <a:pt x="30" y="130"/>
                    </a:lnTo>
                    <a:lnTo>
                      <a:pt x="24" y="130"/>
                    </a:lnTo>
                    <a:lnTo>
                      <a:pt x="19" y="129"/>
                    </a:lnTo>
                    <a:lnTo>
                      <a:pt x="14" y="128"/>
                    </a:lnTo>
                    <a:lnTo>
                      <a:pt x="11" y="124"/>
                    </a:lnTo>
                    <a:lnTo>
                      <a:pt x="10" y="121"/>
                    </a:lnTo>
                    <a:lnTo>
                      <a:pt x="8" y="119"/>
                    </a:lnTo>
                    <a:lnTo>
                      <a:pt x="5" y="116"/>
                    </a:lnTo>
                    <a:lnTo>
                      <a:pt x="3" y="111"/>
                    </a:lnTo>
                    <a:lnTo>
                      <a:pt x="2" y="106"/>
                    </a:lnTo>
                    <a:lnTo>
                      <a:pt x="1" y="101"/>
                    </a:lnTo>
                    <a:lnTo>
                      <a:pt x="0" y="97"/>
                    </a:lnTo>
                    <a:lnTo>
                      <a:pt x="0" y="91"/>
                    </a:lnTo>
                    <a:lnTo>
                      <a:pt x="1" y="86"/>
                    </a:lnTo>
                    <a:lnTo>
                      <a:pt x="2" y="81"/>
                    </a:lnTo>
                    <a:lnTo>
                      <a:pt x="4" y="76"/>
                    </a:lnTo>
                    <a:lnTo>
                      <a:pt x="16" y="69"/>
                    </a:lnTo>
                    <a:lnTo>
                      <a:pt x="25" y="62"/>
                    </a:lnTo>
                    <a:lnTo>
                      <a:pt x="33" y="55"/>
                    </a:lnTo>
                    <a:lnTo>
                      <a:pt x="41" y="50"/>
                    </a:lnTo>
                    <a:lnTo>
                      <a:pt x="48" y="44"/>
                    </a:lnTo>
                    <a:lnTo>
                      <a:pt x="52" y="40"/>
                    </a:lnTo>
                    <a:lnTo>
                      <a:pt x="57" y="35"/>
                    </a:lnTo>
                    <a:lnTo>
                      <a:pt x="62" y="32"/>
                    </a:lnTo>
                    <a:lnTo>
                      <a:pt x="66" y="28"/>
                    </a:lnTo>
                    <a:lnTo>
                      <a:pt x="69" y="25"/>
                    </a:lnTo>
                    <a:lnTo>
                      <a:pt x="73" y="22"/>
                    </a:lnTo>
                    <a:lnTo>
                      <a:pt x="76" y="18"/>
                    </a:lnTo>
                    <a:lnTo>
                      <a:pt x="80" y="16"/>
                    </a:lnTo>
                    <a:lnTo>
                      <a:pt x="82" y="12"/>
                    </a:lnTo>
                    <a:lnTo>
                      <a:pt x="86" y="10"/>
                    </a:lnTo>
                    <a:lnTo>
                      <a:pt x="91" y="7"/>
                    </a:lnTo>
                    <a:lnTo>
                      <a:pt x="99" y="6"/>
                    </a:lnTo>
                    <a:lnTo>
                      <a:pt x="105" y="5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12" y="3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124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8" name="278 Grupo">
              <a:extLst>
                <a:ext uri="{FF2B5EF4-FFF2-40B4-BE49-F238E27FC236}">
                  <a16:creationId xmlns:a16="http://schemas.microsoft.com/office/drawing/2014/main" id="{95017BC1-9781-1141-8BDC-D8D3B98DE278}"/>
                </a:ext>
              </a:extLst>
            </p:cNvPr>
            <p:cNvGrpSpPr/>
            <p:nvPr/>
          </p:nvGrpSpPr>
          <p:grpSpPr>
            <a:xfrm>
              <a:off x="1905033" y="3670315"/>
              <a:ext cx="1026442" cy="1272477"/>
              <a:chOff x="1814955" y="3611192"/>
              <a:chExt cx="1026442" cy="1272477"/>
            </a:xfrm>
            <a:grpFill/>
          </p:grpSpPr>
          <p:sp>
            <p:nvSpPr>
              <p:cNvPr id="204" name="Freeform 351">
                <a:extLst>
                  <a:ext uri="{FF2B5EF4-FFF2-40B4-BE49-F238E27FC236}">
                    <a16:creationId xmlns:a16="http://schemas.microsoft.com/office/drawing/2014/main" id="{CA607254-8CAD-FA4E-8994-E2E7A1953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4965" y="3817273"/>
                <a:ext cx="136432" cy="247805"/>
              </a:xfrm>
              <a:custGeom>
                <a:avLst/>
                <a:gdLst>
                  <a:gd name="T0" fmla="*/ 2147483647 w 97"/>
                  <a:gd name="T1" fmla="*/ 0 h 178"/>
                  <a:gd name="T2" fmla="*/ 2147483647 w 97"/>
                  <a:gd name="T3" fmla="*/ 0 h 178"/>
                  <a:gd name="T4" fmla="*/ 2147483647 w 97"/>
                  <a:gd name="T5" fmla="*/ 2147483647 h 178"/>
                  <a:gd name="T6" fmla="*/ 2147483647 w 97"/>
                  <a:gd name="T7" fmla="*/ 2147483647 h 178"/>
                  <a:gd name="T8" fmla="*/ 2147483647 w 97"/>
                  <a:gd name="T9" fmla="*/ 2147483647 h 178"/>
                  <a:gd name="T10" fmla="*/ 2147483647 w 97"/>
                  <a:gd name="T11" fmla="*/ 2147483647 h 178"/>
                  <a:gd name="T12" fmla="*/ 2147483647 w 97"/>
                  <a:gd name="T13" fmla="*/ 2147483647 h 178"/>
                  <a:gd name="T14" fmla="*/ 2147483647 w 97"/>
                  <a:gd name="T15" fmla="*/ 2147483647 h 178"/>
                  <a:gd name="T16" fmla="*/ 2147483647 w 97"/>
                  <a:gd name="T17" fmla="*/ 2147483647 h 178"/>
                  <a:gd name="T18" fmla="*/ 2147483647 w 97"/>
                  <a:gd name="T19" fmla="*/ 2147483647 h 178"/>
                  <a:gd name="T20" fmla="*/ 2147483647 w 97"/>
                  <a:gd name="T21" fmla="*/ 2147483647 h 178"/>
                  <a:gd name="T22" fmla="*/ 2147483647 w 97"/>
                  <a:gd name="T23" fmla="*/ 2147483647 h 178"/>
                  <a:gd name="T24" fmla="*/ 2147483647 w 97"/>
                  <a:gd name="T25" fmla="*/ 2147483647 h 178"/>
                  <a:gd name="T26" fmla="*/ 2147483647 w 97"/>
                  <a:gd name="T27" fmla="*/ 2147483647 h 178"/>
                  <a:gd name="T28" fmla="*/ 2147483647 w 97"/>
                  <a:gd name="T29" fmla="*/ 2147483647 h 178"/>
                  <a:gd name="T30" fmla="*/ 2147483647 w 97"/>
                  <a:gd name="T31" fmla="*/ 2147483647 h 178"/>
                  <a:gd name="T32" fmla="*/ 2147483647 w 97"/>
                  <a:gd name="T33" fmla="*/ 2147483647 h 178"/>
                  <a:gd name="T34" fmla="*/ 2147483647 w 97"/>
                  <a:gd name="T35" fmla="*/ 2147483647 h 178"/>
                  <a:gd name="T36" fmla="*/ 2147483647 w 97"/>
                  <a:gd name="T37" fmla="*/ 2147483647 h 178"/>
                  <a:gd name="T38" fmla="*/ 2147483647 w 97"/>
                  <a:gd name="T39" fmla="*/ 2147483647 h 178"/>
                  <a:gd name="T40" fmla="*/ 2147483647 w 97"/>
                  <a:gd name="T41" fmla="*/ 2147483647 h 178"/>
                  <a:gd name="T42" fmla="*/ 2147483647 w 97"/>
                  <a:gd name="T43" fmla="*/ 2147483647 h 178"/>
                  <a:gd name="T44" fmla="*/ 2147483647 w 97"/>
                  <a:gd name="T45" fmla="*/ 2147483647 h 178"/>
                  <a:gd name="T46" fmla="*/ 2147483647 w 97"/>
                  <a:gd name="T47" fmla="*/ 2147483647 h 178"/>
                  <a:gd name="T48" fmla="*/ 2147483647 w 97"/>
                  <a:gd name="T49" fmla="*/ 2147483647 h 178"/>
                  <a:gd name="T50" fmla="*/ 2147483647 w 97"/>
                  <a:gd name="T51" fmla="*/ 2147483647 h 178"/>
                  <a:gd name="T52" fmla="*/ 2147483647 w 97"/>
                  <a:gd name="T53" fmla="*/ 2147483647 h 178"/>
                  <a:gd name="T54" fmla="*/ 2147483647 w 97"/>
                  <a:gd name="T55" fmla="*/ 2147483647 h 178"/>
                  <a:gd name="T56" fmla="*/ 2147483647 w 97"/>
                  <a:gd name="T57" fmla="*/ 2147483647 h 178"/>
                  <a:gd name="T58" fmla="*/ 2147483647 w 97"/>
                  <a:gd name="T59" fmla="*/ 2147483647 h 178"/>
                  <a:gd name="T60" fmla="*/ 2147483647 w 97"/>
                  <a:gd name="T61" fmla="*/ 2147483647 h 178"/>
                  <a:gd name="T62" fmla="*/ 2147483647 w 97"/>
                  <a:gd name="T63" fmla="*/ 2147483647 h 178"/>
                  <a:gd name="T64" fmla="*/ 2147483647 w 97"/>
                  <a:gd name="T65" fmla="*/ 2147483647 h 178"/>
                  <a:gd name="T66" fmla="*/ 2147483647 w 97"/>
                  <a:gd name="T67" fmla="*/ 2147483647 h 178"/>
                  <a:gd name="T68" fmla="*/ 2147483647 w 97"/>
                  <a:gd name="T69" fmla="*/ 2147483647 h 178"/>
                  <a:gd name="T70" fmla="*/ 2147483647 w 97"/>
                  <a:gd name="T71" fmla="*/ 2147483647 h 178"/>
                  <a:gd name="T72" fmla="*/ 2147483647 w 97"/>
                  <a:gd name="T73" fmla="*/ 2147483647 h 178"/>
                  <a:gd name="T74" fmla="*/ 2147483647 w 97"/>
                  <a:gd name="T75" fmla="*/ 2147483647 h 178"/>
                  <a:gd name="T76" fmla="*/ 2147483647 w 97"/>
                  <a:gd name="T77" fmla="*/ 2147483647 h 178"/>
                  <a:gd name="T78" fmla="*/ 2147483647 w 97"/>
                  <a:gd name="T79" fmla="*/ 2147483647 h 178"/>
                  <a:gd name="T80" fmla="*/ 2147483647 w 97"/>
                  <a:gd name="T81" fmla="*/ 2147483647 h 178"/>
                  <a:gd name="T82" fmla="*/ 2147483647 w 97"/>
                  <a:gd name="T83" fmla="*/ 2147483647 h 178"/>
                  <a:gd name="T84" fmla="*/ 2147483647 w 97"/>
                  <a:gd name="T85" fmla="*/ 2147483647 h 178"/>
                  <a:gd name="T86" fmla="*/ 2147483647 w 97"/>
                  <a:gd name="T87" fmla="*/ 0 h 1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178"/>
                  <a:gd name="T134" fmla="*/ 97 w 97"/>
                  <a:gd name="T135" fmla="*/ 178 h 1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178">
                    <a:moveTo>
                      <a:pt x="68" y="0"/>
                    </a:move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1" y="5"/>
                    </a:lnTo>
                    <a:lnTo>
                      <a:pt x="71" y="8"/>
                    </a:lnTo>
                    <a:lnTo>
                      <a:pt x="71" y="11"/>
                    </a:lnTo>
                    <a:lnTo>
                      <a:pt x="72" y="14"/>
                    </a:lnTo>
                    <a:lnTo>
                      <a:pt x="72" y="15"/>
                    </a:lnTo>
                    <a:lnTo>
                      <a:pt x="73" y="17"/>
                    </a:lnTo>
                    <a:lnTo>
                      <a:pt x="75" y="20"/>
                    </a:lnTo>
                    <a:lnTo>
                      <a:pt x="78" y="21"/>
                    </a:lnTo>
                    <a:lnTo>
                      <a:pt x="79" y="22"/>
                    </a:lnTo>
                    <a:lnTo>
                      <a:pt x="81" y="23"/>
                    </a:lnTo>
                    <a:lnTo>
                      <a:pt x="82" y="23"/>
                    </a:lnTo>
                    <a:lnTo>
                      <a:pt x="84" y="24"/>
                    </a:lnTo>
                    <a:lnTo>
                      <a:pt x="88" y="29"/>
                    </a:lnTo>
                    <a:lnTo>
                      <a:pt x="91" y="36"/>
                    </a:lnTo>
                    <a:lnTo>
                      <a:pt x="93" y="43"/>
                    </a:lnTo>
                    <a:lnTo>
                      <a:pt x="94" y="50"/>
                    </a:lnTo>
                    <a:lnTo>
                      <a:pt x="94" y="59"/>
                    </a:lnTo>
                    <a:lnTo>
                      <a:pt x="94" y="67"/>
                    </a:lnTo>
                    <a:lnTo>
                      <a:pt x="95" y="74"/>
                    </a:lnTo>
                    <a:lnTo>
                      <a:pt x="96" y="82"/>
                    </a:lnTo>
                    <a:lnTo>
                      <a:pt x="96" y="84"/>
                    </a:lnTo>
                    <a:lnTo>
                      <a:pt x="96" y="86"/>
                    </a:lnTo>
                    <a:lnTo>
                      <a:pt x="95" y="88"/>
                    </a:lnTo>
                    <a:lnTo>
                      <a:pt x="95" y="90"/>
                    </a:lnTo>
                    <a:lnTo>
                      <a:pt x="94" y="92"/>
                    </a:lnTo>
                    <a:lnTo>
                      <a:pt x="94" y="94"/>
                    </a:lnTo>
                    <a:lnTo>
                      <a:pt x="93" y="96"/>
                    </a:lnTo>
                    <a:lnTo>
                      <a:pt x="92" y="97"/>
                    </a:lnTo>
                    <a:lnTo>
                      <a:pt x="88" y="98"/>
                    </a:lnTo>
                    <a:lnTo>
                      <a:pt x="82" y="98"/>
                    </a:lnTo>
                    <a:lnTo>
                      <a:pt x="77" y="99"/>
                    </a:lnTo>
                    <a:lnTo>
                      <a:pt x="72" y="99"/>
                    </a:lnTo>
                    <a:lnTo>
                      <a:pt x="67" y="99"/>
                    </a:lnTo>
                    <a:lnTo>
                      <a:pt x="61" y="100"/>
                    </a:lnTo>
                    <a:lnTo>
                      <a:pt x="57" y="102"/>
                    </a:lnTo>
                    <a:lnTo>
                      <a:pt x="53" y="105"/>
                    </a:lnTo>
                    <a:lnTo>
                      <a:pt x="51" y="112"/>
                    </a:lnTo>
                    <a:lnTo>
                      <a:pt x="51" y="118"/>
                    </a:lnTo>
                    <a:lnTo>
                      <a:pt x="51" y="124"/>
                    </a:lnTo>
                    <a:lnTo>
                      <a:pt x="53" y="130"/>
                    </a:lnTo>
                    <a:lnTo>
                      <a:pt x="56" y="134"/>
                    </a:lnTo>
                    <a:lnTo>
                      <a:pt x="58" y="139"/>
                    </a:lnTo>
                    <a:lnTo>
                      <a:pt x="60" y="145"/>
                    </a:lnTo>
                    <a:lnTo>
                      <a:pt x="63" y="150"/>
                    </a:lnTo>
                    <a:lnTo>
                      <a:pt x="58" y="176"/>
                    </a:lnTo>
                    <a:lnTo>
                      <a:pt x="57" y="176"/>
                    </a:lnTo>
                    <a:lnTo>
                      <a:pt x="57" y="177"/>
                    </a:lnTo>
                    <a:lnTo>
                      <a:pt x="56" y="177"/>
                    </a:lnTo>
                    <a:lnTo>
                      <a:pt x="46" y="172"/>
                    </a:lnTo>
                    <a:lnTo>
                      <a:pt x="38" y="165"/>
                    </a:lnTo>
                    <a:lnTo>
                      <a:pt x="30" y="158"/>
                    </a:lnTo>
                    <a:lnTo>
                      <a:pt x="24" y="149"/>
                    </a:lnTo>
                    <a:lnTo>
                      <a:pt x="18" y="139"/>
                    </a:lnTo>
                    <a:lnTo>
                      <a:pt x="12" y="131"/>
                    </a:lnTo>
                    <a:lnTo>
                      <a:pt x="7" y="122"/>
                    </a:lnTo>
                    <a:lnTo>
                      <a:pt x="0" y="114"/>
                    </a:lnTo>
                    <a:lnTo>
                      <a:pt x="3" y="98"/>
                    </a:lnTo>
                    <a:lnTo>
                      <a:pt x="8" y="95"/>
                    </a:lnTo>
                    <a:lnTo>
                      <a:pt x="13" y="91"/>
                    </a:lnTo>
                    <a:lnTo>
                      <a:pt x="18" y="86"/>
                    </a:lnTo>
                    <a:lnTo>
                      <a:pt x="22" y="81"/>
                    </a:lnTo>
                    <a:lnTo>
                      <a:pt x="25" y="75"/>
                    </a:lnTo>
                    <a:lnTo>
                      <a:pt x="29" y="70"/>
                    </a:lnTo>
                    <a:lnTo>
                      <a:pt x="32" y="64"/>
                    </a:lnTo>
                    <a:lnTo>
                      <a:pt x="35" y="58"/>
                    </a:lnTo>
                    <a:lnTo>
                      <a:pt x="35" y="54"/>
                    </a:lnTo>
                    <a:lnTo>
                      <a:pt x="35" y="52"/>
                    </a:lnTo>
                    <a:lnTo>
                      <a:pt x="35" y="48"/>
                    </a:lnTo>
                    <a:lnTo>
                      <a:pt x="35" y="45"/>
                    </a:lnTo>
                    <a:lnTo>
                      <a:pt x="35" y="43"/>
                    </a:lnTo>
                    <a:lnTo>
                      <a:pt x="35" y="40"/>
                    </a:lnTo>
                    <a:lnTo>
                      <a:pt x="35" y="37"/>
                    </a:lnTo>
                    <a:lnTo>
                      <a:pt x="35" y="34"/>
                    </a:lnTo>
                    <a:lnTo>
                      <a:pt x="37" y="31"/>
                    </a:lnTo>
                    <a:lnTo>
                      <a:pt x="40" y="28"/>
                    </a:lnTo>
                    <a:lnTo>
                      <a:pt x="41" y="25"/>
                    </a:lnTo>
                    <a:lnTo>
                      <a:pt x="45" y="23"/>
                    </a:lnTo>
                    <a:lnTo>
                      <a:pt x="56" y="20"/>
                    </a:lnTo>
                    <a:lnTo>
                      <a:pt x="68" y="0"/>
                    </a:lnTo>
                  </a:path>
                </a:pathLst>
              </a:custGeom>
              <a:grpFill/>
              <a:ln w="3175">
                <a:solidFill>
                  <a:schemeClr val="accent6"/>
                </a:solidFill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361">
                <a:extLst>
                  <a:ext uri="{FF2B5EF4-FFF2-40B4-BE49-F238E27FC236}">
                    <a16:creationId xmlns:a16="http://schemas.microsoft.com/office/drawing/2014/main" id="{0C9D7710-8C21-234F-9FD7-439EE634B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4432" y="3949527"/>
                <a:ext cx="115550" cy="155922"/>
              </a:xfrm>
              <a:custGeom>
                <a:avLst/>
                <a:gdLst>
                  <a:gd name="T0" fmla="*/ 2147483647 w 83"/>
                  <a:gd name="T1" fmla="*/ 2147483647 h 112"/>
                  <a:gd name="T2" fmla="*/ 2147483647 w 83"/>
                  <a:gd name="T3" fmla="*/ 2147483647 h 112"/>
                  <a:gd name="T4" fmla="*/ 2147483647 w 83"/>
                  <a:gd name="T5" fmla="*/ 2147483647 h 112"/>
                  <a:gd name="T6" fmla="*/ 2147483647 w 83"/>
                  <a:gd name="T7" fmla="*/ 2147483647 h 112"/>
                  <a:gd name="T8" fmla="*/ 2147483647 w 83"/>
                  <a:gd name="T9" fmla="*/ 2147483647 h 112"/>
                  <a:gd name="T10" fmla="*/ 2147483647 w 83"/>
                  <a:gd name="T11" fmla="*/ 2147483647 h 112"/>
                  <a:gd name="T12" fmla="*/ 2147483647 w 83"/>
                  <a:gd name="T13" fmla="*/ 2147483647 h 112"/>
                  <a:gd name="T14" fmla="*/ 2147483647 w 83"/>
                  <a:gd name="T15" fmla="*/ 2147483647 h 112"/>
                  <a:gd name="T16" fmla="*/ 2147483647 w 83"/>
                  <a:gd name="T17" fmla="*/ 2147483647 h 112"/>
                  <a:gd name="T18" fmla="*/ 2147483647 w 83"/>
                  <a:gd name="T19" fmla="*/ 2147483647 h 112"/>
                  <a:gd name="T20" fmla="*/ 2147483647 w 83"/>
                  <a:gd name="T21" fmla="*/ 2147483647 h 112"/>
                  <a:gd name="T22" fmla="*/ 2147483647 w 83"/>
                  <a:gd name="T23" fmla="*/ 2147483647 h 112"/>
                  <a:gd name="T24" fmla="*/ 2147483647 w 83"/>
                  <a:gd name="T25" fmla="*/ 2147483647 h 112"/>
                  <a:gd name="T26" fmla="*/ 2147483647 w 83"/>
                  <a:gd name="T27" fmla="*/ 2147483647 h 112"/>
                  <a:gd name="T28" fmla="*/ 2147483647 w 83"/>
                  <a:gd name="T29" fmla="*/ 2147483647 h 112"/>
                  <a:gd name="T30" fmla="*/ 2147483647 w 83"/>
                  <a:gd name="T31" fmla="*/ 2147483647 h 112"/>
                  <a:gd name="T32" fmla="*/ 2147483647 w 83"/>
                  <a:gd name="T33" fmla="*/ 2147483647 h 112"/>
                  <a:gd name="T34" fmla="*/ 2147483647 w 83"/>
                  <a:gd name="T35" fmla="*/ 2147483647 h 112"/>
                  <a:gd name="T36" fmla="*/ 2147483647 w 83"/>
                  <a:gd name="T37" fmla="*/ 2147483647 h 112"/>
                  <a:gd name="T38" fmla="*/ 2147483647 w 83"/>
                  <a:gd name="T39" fmla="*/ 2147483647 h 112"/>
                  <a:gd name="T40" fmla="*/ 2147483647 w 83"/>
                  <a:gd name="T41" fmla="*/ 2147483647 h 112"/>
                  <a:gd name="T42" fmla="*/ 2147483647 w 83"/>
                  <a:gd name="T43" fmla="*/ 2147483647 h 112"/>
                  <a:gd name="T44" fmla="*/ 2147483647 w 83"/>
                  <a:gd name="T45" fmla="*/ 2147483647 h 112"/>
                  <a:gd name="T46" fmla="*/ 2147483647 w 83"/>
                  <a:gd name="T47" fmla="*/ 2147483647 h 112"/>
                  <a:gd name="T48" fmla="*/ 2147483647 w 83"/>
                  <a:gd name="T49" fmla="*/ 2147483647 h 112"/>
                  <a:gd name="T50" fmla="*/ 2147483647 w 83"/>
                  <a:gd name="T51" fmla="*/ 2147483647 h 112"/>
                  <a:gd name="T52" fmla="*/ 2147483647 w 83"/>
                  <a:gd name="T53" fmla="*/ 2147483647 h 112"/>
                  <a:gd name="T54" fmla="*/ 2147483647 w 83"/>
                  <a:gd name="T55" fmla="*/ 2147483647 h 112"/>
                  <a:gd name="T56" fmla="*/ 2147483647 w 83"/>
                  <a:gd name="T57" fmla="*/ 2147483647 h 112"/>
                  <a:gd name="T58" fmla="*/ 2147483647 w 83"/>
                  <a:gd name="T59" fmla="*/ 2147483647 h 112"/>
                  <a:gd name="T60" fmla="*/ 2147483647 w 83"/>
                  <a:gd name="T61" fmla="*/ 2147483647 h 112"/>
                  <a:gd name="T62" fmla="*/ 2147483647 w 83"/>
                  <a:gd name="T63" fmla="*/ 2147483647 h 112"/>
                  <a:gd name="T64" fmla="*/ 2147483647 w 83"/>
                  <a:gd name="T65" fmla="*/ 2147483647 h 112"/>
                  <a:gd name="T66" fmla="*/ 2147483647 w 83"/>
                  <a:gd name="T67" fmla="*/ 2147483647 h 112"/>
                  <a:gd name="T68" fmla="*/ 2147483647 w 83"/>
                  <a:gd name="T69" fmla="*/ 2147483647 h 112"/>
                  <a:gd name="T70" fmla="*/ 2147483647 w 83"/>
                  <a:gd name="T71" fmla="*/ 2147483647 h 112"/>
                  <a:gd name="T72" fmla="*/ 2147483647 w 83"/>
                  <a:gd name="T73" fmla="*/ 2147483647 h 112"/>
                  <a:gd name="T74" fmla="*/ 2147483647 w 83"/>
                  <a:gd name="T75" fmla="*/ 2147483647 h 112"/>
                  <a:gd name="T76" fmla="*/ 0 w 83"/>
                  <a:gd name="T77" fmla="*/ 2147483647 h 112"/>
                  <a:gd name="T78" fmla="*/ 0 w 83"/>
                  <a:gd name="T79" fmla="*/ 2147483647 h 112"/>
                  <a:gd name="T80" fmla="*/ 0 w 83"/>
                  <a:gd name="T81" fmla="*/ 2147483647 h 112"/>
                  <a:gd name="T82" fmla="*/ 2147483647 w 83"/>
                  <a:gd name="T83" fmla="*/ 2147483647 h 112"/>
                  <a:gd name="T84" fmla="*/ 2147483647 w 83"/>
                  <a:gd name="T85" fmla="*/ 2147483647 h 112"/>
                  <a:gd name="T86" fmla="*/ 2147483647 w 83"/>
                  <a:gd name="T87" fmla="*/ 2147483647 h 112"/>
                  <a:gd name="T88" fmla="*/ 2147483647 w 83"/>
                  <a:gd name="T89" fmla="*/ 2147483647 h 112"/>
                  <a:gd name="T90" fmla="*/ 2147483647 w 83"/>
                  <a:gd name="T91" fmla="*/ 2147483647 h 112"/>
                  <a:gd name="T92" fmla="*/ 2147483647 w 83"/>
                  <a:gd name="T93" fmla="*/ 2147483647 h 112"/>
                  <a:gd name="T94" fmla="*/ 2147483647 w 83"/>
                  <a:gd name="T95" fmla="*/ 2147483647 h 112"/>
                  <a:gd name="T96" fmla="*/ 2147483647 w 83"/>
                  <a:gd name="T97" fmla="*/ 2147483647 h 112"/>
                  <a:gd name="T98" fmla="*/ 2147483647 w 83"/>
                  <a:gd name="T99" fmla="*/ 2147483647 h 112"/>
                  <a:gd name="T100" fmla="*/ 2147483647 w 83"/>
                  <a:gd name="T101" fmla="*/ 2147483647 h 112"/>
                  <a:gd name="T102" fmla="*/ 2147483647 w 83"/>
                  <a:gd name="T103" fmla="*/ 2147483647 h 112"/>
                  <a:gd name="T104" fmla="*/ 2147483647 w 83"/>
                  <a:gd name="T105" fmla="*/ 2147483647 h 112"/>
                  <a:gd name="T106" fmla="*/ 2147483647 w 83"/>
                  <a:gd name="T107" fmla="*/ 2147483647 h 112"/>
                  <a:gd name="T108" fmla="*/ 2147483647 w 83"/>
                  <a:gd name="T109" fmla="*/ 2147483647 h 112"/>
                  <a:gd name="T110" fmla="*/ 2147483647 w 83"/>
                  <a:gd name="T111" fmla="*/ 2147483647 h 112"/>
                  <a:gd name="T112" fmla="*/ 2147483647 w 83"/>
                  <a:gd name="T113" fmla="*/ 2147483647 h 112"/>
                  <a:gd name="T114" fmla="*/ 2147483647 w 83"/>
                  <a:gd name="T115" fmla="*/ 2147483647 h 112"/>
                  <a:gd name="T116" fmla="*/ 2147483647 w 83"/>
                  <a:gd name="T117" fmla="*/ 2147483647 h 112"/>
                  <a:gd name="T118" fmla="*/ 2147483647 w 83"/>
                  <a:gd name="T119" fmla="*/ 2147483647 h 112"/>
                  <a:gd name="T120" fmla="*/ 2147483647 w 83"/>
                  <a:gd name="T121" fmla="*/ 0 h 112"/>
                  <a:gd name="T122" fmla="*/ 2147483647 w 83"/>
                  <a:gd name="T123" fmla="*/ 2147483647 h 11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3"/>
                  <a:gd name="T187" fmla="*/ 0 h 112"/>
                  <a:gd name="T188" fmla="*/ 83 w 83"/>
                  <a:gd name="T189" fmla="*/ 112 h 11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3" h="112">
                    <a:moveTo>
                      <a:pt x="63" y="1"/>
                    </a:moveTo>
                    <a:lnTo>
                      <a:pt x="76" y="11"/>
                    </a:lnTo>
                    <a:lnTo>
                      <a:pt x="75" y="17"/>
                    </a:lnTo>
                    <a:lnTo>
                      <a:pt x="75" y="24"/>
                    </a:lnTo>
                    <a:lnTo>
                      <a:pt x="75" y="30"/>
                    </a:lnTo>
                    <a:lnTo>
                      <a:pt x="75" y="36"/>
                    </a:lnTo>
                    <a:lnTo>
                      <a:pt x="75" y="43"/>
                    </a:lnTo>
                    <a:lnTo>
                      <a:pt x="77" y="48"/>
                    </a:lnTo>
                    <a:lnTo>
                      <a:pt x="79" y="54"/>
                    </a:lnTo>
                    <a:lnTo>
                      <a:pt x="82" y="61"/>
                    </a:lnTo>
                    <a:lnTo>
                      <a:pt x="82" y="65"/>
                    </a:lnTo>
                    <a:lnTo>
                      <a:pt x="82" y="68"/>
                    </a:lnTo>
                    <a:lnTo>
                      <a:pt x="81" y="71"/>
                    </a:lnTo>
                    <a:lnTo>
                      <a:pt x="79" y="74"/>
                    </a:lnTo>
                    <a:lnTo>
                      <a:pt x="77" y="77"/>
                    </a:lnTo>
                    <a:lnTo>
                      <a:pt x="75" y="79"/>
                    </a:lnTo>
                    <a:lnTo>
                      <a:pt x="74" y="81"/>
                    </a:lnTo>
                    <a:lnTo>
                      <a:pt x="72" y="83"/>
                    </a:lnTo>
                    <a:lnTo>
                      <a:pt x="54" y="101"/>
                    </a:lnTo>
                    <a:lnTo>
                      <a:pt x="51" y="101"/>
                    </a:lnTo>
                    <a:lnTo>
                      <a:pt x="48" y="100"/>
                    </a:lnTo>
                    <a:lnTo>
                      <a:pt x="45" y="99"/>
                    </a:lnTo>
                    <a:lnTo>
                      <a:pt x="42" y="99"/>
                    </a:lnTo>
                    <a:lnTo>
                      <a:pt x="39" y="98"/>
                    </a:lnTo>
                    <a:lnTo>
                      <a:pt x="35" y="98"/>
                    </a:lnTo>
                    <a:lnTo>
                      <a:pt x="33" y="99"/>
                    </a:lnTo>
                    <a:lnTo>
                      <a:pt x="30" y="101"/>
                    </a:lnTo>
                    <a:lnTo>
                      <a:pt x="27" y="103"/>
                    </a:lnTo>
                    <a:lnTo>
                      <a:pt x="23" y="106"/>
                    </a:lnTo>
                    <a:lnTo>
                      <a:pt x="21" y="108"/>
                    </a:lnTo>
                    <a:lnTo>
                      <a:pt x="18" y="111"/>
                    </a:lnTo>
                    <a:lnTo>
                      <a:pt x="14" y="111"/>
                    </a:lnTo>
                    <a:lnTo>
                      <a:pt x="11" y="110"/>
                    </a:lnTo>
                    <a:lnTo>
                      <a:pt x="9" y="108"/>
                    </a:lnTo>
                    <a:lnTo>
                      <a:pt x="7" y="105"/>
                    </a:lnTo>
                    <a:lnTo>
                      <a:pt x="5" y="102"/>
                    </a:lnTo>
                    <a:lnTo>
                      <a:pt x="3" y="97"/>
                    </a:lnTo>
                    <a:lnTo>
                      <a:pt x="2" y="92"/>
                    </a:lnTo>
                    <a:lnTo>
                      <a:pt x="0" y="88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1" y="74"/>
                    </a:lnTo>
                    <a:lnTo>
                      <a:pt x="3" y="70"/>
                    </a:lnTo>
                    <a:lnTo>
                      <a:pt x="6" y="67"/>
                    </a:lnTo>
                    <a:lnTo>
                      <a:pt x="8" y="64"/>
                    </a:lnTo>
                    <a:lnTo>
                      <a:pt x="10" y="61"/>
                    </a:lnTo>
                    <a:lnTo>
                      <a:pt x="12" y="58"/>
                    </a:lnTo>
                    <a:lnTo>
                      <a:pt x="12" y="54"/>
                    </a:lnTo>
                    <a:lnTo>
                      <a:pt x="13" y="51"/>
                    </a:lnTo>
                    <a:lnTo>
                      <a:pt x="13" y="47"/>
                    </a:lnTo>
                    <a:lnTo>
                      <a:pt x="12" y="44"/>
                    </a:lnTo>
                    <a:lnTo>
                      <a:pt x="26" y="28"/>
                    </a:lnTo>
                    <a:lnTo>
                      <a:pt x="48" y="22"/>
                    </a:lnTo>
                    <a:lnTo>
                      <a:pt x="48" y="21"/>
                    </a:lnTo>
                    <a:lnTo>
                      <a:pt x="48" y="19"/>
                    </a:lnTo>
                    <a:lnTo>
                      <a:pt x="48" y="18"/>
                    </a:lnTo>
                    <a:lnTo>
                      <a:pt x="49" y="15"/>
                    </a:lnTo>
                    <a:lnTo>
                      <a:pt x="51" y="12"/>
                    </a:lnTo>
                    <a:lnTo>
                      <a:pt x="53" y="10"/>
                    </a:lnTo>
                    <a:lnTo>
                      <a:pt x="57" y="9"/>
                    </a:lnTo>
                    <a:lnTo>
                      <a:pt x="62" y="0"/>
                    </a:lnTo>
                    <a:lnTo>
                      <a:pt x="63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384">
                <a:extLst>
                  <a:ext uri="{FF2B5EF4-FFF2-40B4-BE49-F238E27FC236}">
                    <a16:creationId xmlns:a16="http://schemas.microsoft.com/office/drawing/2014/main" id="{9820A213-48B5-8B4B-9884-E2CE44C59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584" y="3611192"/>
                <a:ext cx="79353" cy="147569"/>
              </a:xfrm>
              <a:custGeom>
                <a:avLst/>
                <a:gdLst>
                  <a:gd name="T0" fmla="*/ 0 w 57"/>
                  <a:gd name="T1" fmla="*/ 2147483647 h 106"/>
                  <a:gd name="T2" fmla="*/ 2147483647 w 57"/>
                  <a:gd name="T3" fmla="*/ 2147483647 h 106"/>
                  <a:gd name="T4" fmla="*/ 2147483647 w 57"/>
                  <a:gd name="T5" fmla="*/ 2147483647 h 106"/>
                  <a:gd name="T6" fmla="*/ 2147483647 w 57"/>
                  <a:gd name="T7" fmla="*/ 0 h 106"/>
                  <a:gd name="T8" fmla="*/ 2147483647 w 57"/>
                  <a:gd name="T9" fmla="*/ 0 h 106"/>
                  <a:gd name="T10" fmla="*/ 2147483647 w 57"/>
                  <a:gd name="T11" fmla="*/ 2147483647 h 106"/>
                  <a:gd name="T12" fmla="*/ 2147483647 w 57"/>
                  <a:gd name="T13" fmla="*/ 2147483647 h 106"/>
                  <a:gd name="T14" fmla="*/ 2147483647 w 57"/>
                  <a:gd name="T15" fmla="*/ 2147483647 h 106"/>
                  <a:gd name="T16" fmla="*/ 2147483647 w 57"/>
                  <a:gd name="T17" fmla="*/ 2147483647 h 106"/>
                  <a:gd name="T18" fmla="*/ 2147483647 w 57"/>
                  <a:gd name="T19" fmla="*/ 2147483647 h 106"/>
                  <a:gd name="T20" fmla="*/ 2147483647 w 57"/>
                  <a:gd name="T21" fmla="*/ 2147483647 h 106"/>
                  <a:gd name="T22" fmla="*/ 2147483647 w 57"/>
                  <a:gd name="T23" fmla="*/ 2147483647 h 106"/>
                  <a:gd name="T24" fmla="*/ 2147483647 w 57"/>
                  <a:gd name="T25" fmla="*/ 2147483647 h 106"/>
                  <a:gd name="T26" fmla="*/ 2147483647 w 57"/>
                  <a:gd name="T27" fmla="*/ 2147483647 h 106"/>
                  <a:gd name="T28" fmla="*/ 2147483647 w 57"/>
                  <a:gd name="T29" fmla="*/ 2147483647 h 106"/>
                  <a:gd name="T30" fmla="*/ 2147483647 w 57"/>
                  <a:gd name="T31" fmla="*/ 2147483647 h 106"/>
                  <a:gd name="T32" fmla="*/ 2147483647 w 57"/>
                  <a:gd name="T33" fmla="*/ 2147483647 h 106"/>
                  <a:gd name="T34" fmla="*/ 2147483647 w 57"/>
                  <a:gd name="T35" fmla="*/ 2147483647 h 106"/>
                  <a:gd name="T36" fmla="*/ 2147483647 w 57"/>
                  <a:gd name="T37" fmla="*/ 2147483647 h 106"/>
                  <a:gd name="T38" fmla="*/ 2147483647 w 57"/>
                  <a:gd name="T39" fmla="*/ 2147483647 h 106"/>
                  <a:gd name="T40" fmla="*/ 2147483647 w 57"/>
                  <a:gd name="T41" fmla="*/ 2147483647 h 106"/>
                  <a:gd name="T42" fmla="*/ 2147483647 w 57"/>
                  <a:gd name="T43" fmla="*/ 2147483647 h 106"/>
                  <a:gd name="T44" fmla="*/ 2147483647 w 57"/>
                  <a:gd name="T45" fmla="*/ 2147483647 h 106"/>
                  <a:gd name="T46" fmla="*/ 2147483647 w 57"/>
                  <a:gd name="T47" fmla="*/ 2147483647 h 106"/>
                  <a:gd name="T48" fmla="*/ 2147483647 w 57"/>
                  <a:gd name="T49" fmla="*/ 2147483647 h 106"/>
                  <a:gd name="T50" fmla="*/ 2147483647 w 57"/>
                  <a:gd name="T51" fmla="*/ 2147483647 h 106"/>
                  <a:gd name="T52" fmla="*/ 2147483647 w 57"/>
                  <a:gd name="T53" fmla="*/ 2147483647 h 106"/>
                  <a:gd name="T54" fmla="*/ 2147483647 w 57"/>
                  <a:gd name="T55" fmla="*/ 2147483647 h 106"/>
                  <a:gd name="T56" fmla="*/ 2147483647 w 57"/>
                  <a:gd name="T57" fmla="*/ 2147483647 h 106"/>
                  <a:gd name="T58" fmla="*/ 2147483647 w 57"/>
                  <a:gd name="T59" fmla="*/ 2147483647 h 106"/>
                  <a:gd name="T60" fmla="*/ 2147483647 w 57"/>
                  <a:gd name="T61" fmla="*/ 2147483647 h 106"/>
                  <a:gd name="T62" fmla="*/ 2147483647 w 57"/>
                  <a:gd name="T63" fmla="*/ 2147483647 h 106"/>
                  <a:gd name="T64" fmla="*/ 2147483647 w 57"/>
                  <a:gd name="T65" fmla="*/ 2147483647 h 106"/>
                  <a:gd name="T66" fmla="*/ 2147483647 w 57"/>
                  <a:gd name="T67" fmla="*/ 2147483647 h 106"/>
                  <a:gd name="T68" fmla="*/ 2147483647 w 57"/>
                  <a:gd name="T69" fmla="*/ 2147483647 h 106"/>
                  <a:gd name="T70" fmla="*/ 2147483647 w 57"/>
                  <a:gd name="T71" fmla="*/ 2147483647 h 106"/>
                  <a:gd name="T72" fmla="*/ 2147483647 w 57"/>
                  <a:gd name="T73" fmla="*/ 2147483647 h 106"/>
                  <a:gd name="T74" fmla="*/ 2147483647 w 57"/>
                  <a:gd name="T75" fmla="*/ 2147483647 h 106"/>
                  <a:gd name="T76" fmla="*/ 2147483647 w 57"/>
                  <a:gd name="T77" fmla="*/ 2147483647 h 106"/>
                  <a:gd name="T78" fmla="*/ 2147483647 w 57"/>
                  <a:gd name="T79" fmla="*/ 2147483647 h 106"/>
                  <a:gd name="T80" fmla="*/ 2147483647 w 57"/>
                  <a:gd name="T81" fmla="*/ 2147483647 h 106"/>
                  <a:gd name="T82" fmla="*/ 2147483647 w 57"/>
                  <a:gd name="T83" fmla="*/ 2147483647 h 106"/>
                  <a:gd name="T84" fmla="*/ 2147483647 w 57"/>
                  <a:gd name="T85" fmla="*/ 2147483647 h 106"/>
                  <a:gd name="T86" fmla="*/ 0 w 57"/>
                  <a:gd name="T87" fmla="*/ 2147483647 h 106"/>
                  <a:gd name="T88" fmla="*/ 0 w 57"/>
                  <a:gd name="T89" fmla="*/ 2147483647 h 106"/>
                  <a:gd name="T90" fmla="*/ 0 w 57"/>
                  <a:gd name="T91" fmla="*/ 2147483647 h 106"/>
                  <a:gd name="T92" fmla="*/ 0 w 57"/>
                  <a:gd name="T93" fmla="*/ 2147483647 h 106"/>
                  <a:gd name="T94" fmla="*/ 0 w 57"/>
                  <a:gd name="T95" fmla="*/ 2147483647 h 106"/>
                  <a:gd name="T96" fmla="*/ 0 w 57"/>
                  <a:gd name="T97" fmla="*/ 2147483647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"/>
                  <a:gd name="T148" fmla="*/ 0 h 106"/>
                  <a:gd name="T149" fmla="*/ 57 w 57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" h="106">
                    <a:moveTo>
                      <a:pt x="0" y="17"/>
                    </a:moveTo>
                    <a:lnTo>
                      <a:pt x="7" y="8"/>
                    </a:lnTo>
                    <a:lnTo>
                      <a:pt x="12" y="3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6" y="15"/>
                    </a:lnTo>
                    <a:lnTo>
                      <a:pt x="29" y="19"/>
                    </a:lnTo>
                    <a:lnTo>
                      <a:pt x="31" y="24"/>
                    </a:lnTo>
                    <a:lnTo>
                      <a:pt x="33" y="28"/>
                    </a:lnTo>
                    <a:lnTo>
                      <a:pt x="34" y="33"/>
                    </a:lnTo>
                    <a:lnTo>
                      <a:pt x="35" y="38"/>
                    </a:lnTo>
                    <a:lnTo>
                      <a:pt x="37" y="44"/>
                    </a:lnTo>
                    <a:lnTo>
                      <a:pt x="38" y="48"/>
                    </a:lnTo>
                    <a:lnTo>
                      <a:pt x="40" y="53"/>
                    </a:lnTo>
                    <a:lnTo>
                      <a:pt x="41" y="58"/>
                    </a:lnTo>
                    <a:lnTo>
                      <a:pt x="42" y="62"/>
                    </a:lnTo>
                    <a:lnTo>
                      <a:pt x="44" y="67"/>
                    </a:lnTo>
                    <a:lnTo>
                      <a:pt x="46" y="72"/>
                    </a:lnTo>
                    <a:lnTo>
                      <a:pt x="49" y="77"/>
                    </a:lnTo>
                    <a:lnTo>
                      <a:pt x="52" y="80"/>
                    </a:lnTo>
                    <a:lnTo>
                      <a:pt x="56" y="84"/>
                    </a:lnTo>
                    <a:lnTo>
                      <a:pt x="28" y="91"/>
                    </a:lnTo>
                    <a:lnTo>
                      <a:pt x="24" y="94"/>
                    </a:lnTo>
                    <a:lnTo>
                      <a:pt x="22" y="97"/>
                    </a:lnTo>
                    <a:lnTo>
                      <a:pt x="18" y="100"/>
                    </a:lnTo>
                    <a:lnTo>
                      <a:pt x="16" y="102"/>
                    </a:lnTo>
                    <a:lnTo>
                      <a:pt x="13" y="104"/>
                    </a:lnTo>
                    <a:lnTo>
                      <a:pt x="9" y="105"/>
                    </a:lnTo>
                    <a:lnTo>
                      <a:pt x="6" y="105"/>
                    </a:lnTo>
                    <a:lnTo>
                      <a:pt x="2" y="105"/>
                    </a:lnTo>
                    <a:lnTo>
                      <a:pt x="2" y="103"/>
                    </a:lnTo>
                    <a:lnTo>
                      <a:pt x="2" y="100"/>
                    </a:lnTo>
                    <a:lnTo>
                      <a:pt x="1" y="96"/>
                    </a:lnTo>
                    <a:lnTo>
                      <a:pt x="1" y="89"/>
                    </a:lnTo>
                    <a:lnTo>
                      <a:pt x="1" y="82"/>
                    </a:lnTo>
                    <a:lnTo>
                      <a:pt x="1" y="75"/>
                    </a:lnTo>
                    <a:lnTo>
                      <a:pt x="1" y="66"/>
                    </a:lnTo>
                    <a:lnTo>
                      <a:pt x="1" y="59"/>
                    </a:lnTo>
                    <a:lnTo>
                      <a:pt x="1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7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388">
                <a:extLst>
                  <a:ext uri="{FF2B5EF4-FFF2-40B4-BE49-F238E27FC236}">
                    <a16:creationId xmlns:a16="http://schemas.microsoft.com/office/drawing/2014/main" id="{8A60F997-59D9-B541-A13B-5AE05648B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374" y="3956488"/>
                <a:ext cx="82138" cy="89098"/>
              </a:xfrm>
              <a:custGeom>
                <a:avLst/>
                <a:gdLst>
                  <a:gd name="T0" fmla="*/ 2147483647 w 58"/>
                  <a:gd name="T1" fmla="*/ 0 h 64"/>
                  <a:gd name="T2" fmla="*/ 2147483647 w 58"/>
                  <a:gd name="T3" fmla="*/ 2147483647 h 64"/>
                  <a:gd name="T4" fmla="*/ 2147483647 w 58"/>
                  <a:gd name="T5" fmla="*/ 2147483647 h 64"/>
                  <a:gd name="T6" fmla="*/ 2147483647 w 58"/>
                  <a:gd name="T7" fmla="*/ 2147483647 h 64"/>
                  <a:gd name="T8" fmla="*/ 2147483647 w 58"/>
                  <a:gd name="T9" fmla="*/ 2147483647 h 64"/>
                  <a:gd name="T10" fmla="*/ 2147483647 w 58"/>
                  <a:gd name="T11" fmla="*/ 2147483647 h 64"/>
                  <a:gd name="T12" fmla="*/ 2147483647 w 58"/>
                  <a:gd name="T13" fmla="*/ 2147483647 h 64"/>
                  <a:gd name="T14" fmla="*/ 2147483647 w 58"/>
                  <a:gd name="T15" fmla="*/ 2147483647 h 64"/>
                  <a:gd name="T16" fmla="*/ 2147483647 w 58"/>
                  <a:gd name="T17" fmla="*/ 2147483647 h 64"/>
                  <a:gd name="T18" fmla="*/ 2147483647 w 58"/>
                  <a:gd name="T19" fmla="*/ 2147483647 h 64"/>
                  <a:gd name="T20" fmla="*/ 2147483647 w 58"/>
                  <a:gd name="T21" fmla="*/ 2147483647 h 64"/>
                  <a:gd name="T22" fmla="*/ 2147483647 w 58"/>
                  <a:gd name="T23" fmla="*/ 2147483647 h 64"/>
                  <a:gd name="T24" fmla="*/ 2147483647 w 58"/>
                  <a:gd name="T25" fmla="*/ 2147483647 h 64"/>
                  <a:gd name="T26" fmla="*/ 2147483647 w 58"/>
                  <a:gd name="T27" fmla="*/ 2147483647 h 64"/>
                  <a:gd name="T28" fmla="*/ 2147483647 w 58"/>
                  <a:gd name="T29" fmla="*/ 2147483647 h 64"/>
                  <a:gd name="T30" fmla="*/ 2147483647 w 58"/>
                  <a:gd name="T31" fmla="*/ 2147483647 h 64"/>
                  <a:gd name="T32" fmla="*/ 2147483647 w 58"/>
                  <a:gd name="T33" fmla="*/ 2147483647 h 64"/>
                  <a:gd name="T34" fmla="*/ 2147483647 w 58"/>
                  <a:gd name="T35" fmla="*/ 2147483647 h 64"/>
                  <a:gd name="T36" fmla="*/ 2147483647 w 58"/>
                  <a:gd name="T37" fmla="*/ 2147483647 h 64"/>
                  <a:gd name="T38" fmla="*/ 2147483647 w 58"/>
                  <a:gd name="T39" fmla="*/ 2147483647 h 64"/>
                  <a:gd name="T40" fmla="*/ 2147483647 w 58"/>
                  <a:gd name="T41" fmla="*/ 2147483647 h 64"/>
                  <a:gd name="T42" fmla="*/ 2147483647 w 58"/>
                  <a:gd name="T43" fmla="*/ 2147483647 h 64"/>
                  <a:gd name="T44" fmla="*/ 2147483647 w 58"/>
                  <a:gd name="T45" fmla="*/ 2147483647 h 64"/>
                  <a:gd name="T46" fmla="*/ 2147483647 w 58"/>
                  <a:gd name="T47" fmla="*/ 2147483647 h 64"/>
                  <a:gd name="T48" fmla="*/ 2147483647 w 58"/>
                  <a:gd name="T49" fmla="*/ 2147483647 h 64"/>
                  <a:gd name="T50" fmla="*/ 2147483647 w 58"/>
                  <a:gd name="T51" fmla="*/ 2147483647 h 64"/>
                  <a:gd name="T52" fmla="*/ 2147483647 w 58"/>
                  <a:gd name="T53" fmla="*/ 2147483647 h 64"/>
                  <a:gd name="T54" fmla="*/ 2147483647 w 58"/>
                  <a:gd name="T55" fmla="*/ 2147483647 h 64"/>
                  <a:gd name="T56" fmla="*/ 2147483647 w 58"/>
                  <a:gd name="T57" fmla="*/ 2147483647 h 64"/>
                  <a:gd name="T58" fmla="*/ 2147483647 w 58"/>
                  <a:gd name="T59" fmla="*/ 2147483647 h 64"/>
                  <a:gd name="T60" fmla="*/ 2147483647 w 58"/>
                  <a:gd name="T61" fmla="*/ 2147483647 h 64"/>
                  <a:gd name="T62" fmla="*/ 2147483647 w 58"/>
                  <a:gd name="T63" fmla="*/ 2147483647 h 64"/>
                  <a:gd name="T64" fmla="*/ 2147483647 w 58"/>
                  <a:gd name="T65" fmla="*/ 2147483647 h 64"/>
                  <a:gd name="T66" fmla="*/ 2147483647 w 58"/>
                  <a:gd name="T67" fmla="*/ 2147483647 h 64"/>
                  <a:gd name="T68" fmla="*/ 2147483647 w 58"/>
                  <a:gd name="T69" fmla="*/ 2147483647 h 64"/>
                  <a:gd name="T70" fmla="*/ 2147483647 w 58"/>
                  <a:gd name="T71" fmla="*/ 2147483647 h 64"/>
                  <a:gd name="T72" fmla="*/ 2147483647 w 58"/>
                  <a:gd name="T73" fmla="*/ 2147483647 h 64"/>
                  <a:gd name="T74" fmla="*/ 2147483647 w 58"/>
                  <a:gd name="T75" fmla="*/ 2147483647 h 64"/>
                  <a:gd name="T76" fmla="*/ 2147483647 w 58"/>
                  <a:gd name="T77" fmla="*/ 2147483647 h 64"/>
                  <a:gd name="T78" fmla="*/ 2147483647 w 58"/>
                  <a:gd name="T79" fmla="*/ 2147483647 h 64"/>
                  <a:gd name="T80" fmla="*/ 2147483647 w 58"/>
                  <a:gd name="T81" fmla="*/ 2147483647 h 64"/>
                  <a:gd name="T82" fmla="*/ 2147483647 w 58"/>
                  <a:gd name="T83" fmla="*/ 2147483647 h 64"/>
                  <a:gd name="T84" fmla="*/ 2147483647 w 58"/>
                  <a:gd name="T85" fmla="*/ 2147483647 h 64"/>
                  <a:gd name="T86" fmla="*/ 0 w 58"/>
                  <a:gd name="T87" fmla="*/ 2147483647 h 64"/>
                  <a:gd name="T88" fmla="*/ 2147483647 w 58"/>
                  <a:gd name="T89" fmla="*/ 2147483647 h 64"/>
                  <a:gd name="T90" fmla="*/ 2147483647 w 58"/>
                  <a:gd name="T91" fmla="*/ 2147483647 h 64"/>
                  <a:gd name="T92" fmla="*/ 2147483647 w 58"/>
                  <a:gd name="T93" fmla="*/ 2147483647 h 64"/>
                  <a:gd name="T94" fmla="*/ 2147483647 w 58"/>
                  <a:gd name="T95" fmla="*/ 2147483647 h 64"/>
                  <a:gd name="T96" fmla="*/ 2147483647 w 58"/>
                  <a:gd name="T97" fmla="*/ 2147483647 h 64"/>
                  <a:gd name="T98" fmla="*/ 2147483647 w 58"/>
                  <a:gd name="T99" fmla="*/ 2147483647 h 64"/>
                  <a:gd name="T100" fmla="*/ 2147483647 w 58"/>
                  <a:gd name="T101" fmla="*/ 2147483647 h 64"/>
                  <a:gd name="T102" fmla="*/ 2147483647 w 58"/>
                  <a:gd name="T103" fmla="*/ 2147483647 h 64"/>
                  <a:gd name="T104" fmla="*/ 2147483647 w 58"/>
                  <a:gd name="T105" fmla="*/ 0 h 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"/>
                  <a:gd name="T160" fmla="*/ 0 h 64"/>
                  <a:gd name="T161" fmla="*/ 58 w 58"/>
                  <a:gd name="T162" fmla="*/ 64 h 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" h="64">
                    <a:moveTo>
                      <a:pt x="33" y="0"/>
                    </a:moveTo>
                    <a:lnTo>
                      <a:pt x="35" y="2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0" y="9"/>
                    </a:lnTo>
                    <a:lnTo>
                      <a:pt x="41" y="10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2" y="16"/>
                    </a:lnTo>
                    <a:lnTo>
                      <a:pt x="43" y="22"/>
                    </a:lnTo>
                    <a:lnTo>
                      <a:pt x="46" y="26"/>
                    </a:lnTo>
                    <a:lnTo>
                      <a:pt x="50" y="31"/>
                    </a:lnTo>
                    <a:lnTo>
                      <a:pt x="52" y="36"/>
                    </a:lnTo>
                    <a:lnTo>
                      <a:pt x="55" y="40"/>
                    </a:lnTo>
                    <a:lnTo>
                      <a:pt x="57" y="45"/>
                    </a:lnTo>
                    <a:lnTo>
                      <a:pt x="57" y="50"/>
                    </a:lnTo>
                    <a:lnTo>
                      <a:pt x="56" y="52"/>
                    </a:lnTo>
                    <a:lnTo>
                      <a:pt x="55" y="55"/>
                    </a:lnTo>
                    <a:lnTo>
                      <a:pt x="54" y="57"/>
                    </a:lnTo>
                    <a:lnTo>
                      <a:pt x="52" y="58"/>
                    </a:lnTo>
                    <a:lnTo>
                      <a:pt x="52" y="60"/>
                    </a:lnTo>
                    <a:lnTo>
                      <a:pt x="50" y="61"/>
                    </a:lnTo>
                    <a:lnTo>
                      <a:pt x="49" y="62"/>
                    </a:lnTo>
                    <a:lnTo>
                      <a:pt x="47" y="63"/>
                    </a:lnTo>
                    <a:lnTo>
                      <a:pt x="46" y="63"/>
                    </a:lnTo>
                    <a:lnTo>
                      <a:pt x="45" y="61"/>
                    </a:lnTo>
                    <a:lnTo>
                      <a:pt x="45" y="60"/>
                    </a:lnTo>
                    <a:lnTo>
                      <a:pt x="44" y="60"/>
                    </a:lnTo>
                    <a:lnTo>
                      <a:pt x="44" y="59"/>
                    </a:lnTo>
                    <a:lnTo>
                      <a:pt x="43" y="58"/>
                    </a:lnTo>
                    <a:lnTo>
                      <a:pt x="42" y="58"/>
                    </a:lnTo>
                    <a:lnTo>
                      <a:pt x="40" y="58"/>
                    </a:lnTo>
                    <a:lnTo>
                      <a:pt x="39" y="57"/>
                    </a:lnTo>
                    <a:lnTo>
                      <a:pt x="38" y="57"/>
                    </a:lnTo>
                    <a:lnTo>
                      <a:pt x="36" y="56"/>
                    </a:lnTo>
                    <a:lnTo>
                      <a:pt x="34" y="55"/>
                    </a:lnTo>
                    <a:lnTo>
                      <a:pt x="34" y="54"/>
                    </a:lnTo>
                    <a:lnTo>
                      <a:pt x="34" y="53"/>
                    </a:lnTo>
                    <a:lnTo>
                      <a:pt x="9" y="50"/>
                    </a:lnTo>
                    <a:lnTo>
                      <a:pt x="3" y="37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21" y="7"/>
                    </a:lnTo>
                    <a:lnTo>
                      <a:pt x="24" y="6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3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29">
                <a:extLst>
                  <a:ext uri="{FF2B5EF4-FFF2-40B4-BE49-F238E27FC236}">
                    <a16:creationId xmlns:a16="http://schemas.microsoft.com/office/drawing/2014/main" id="{685F2FFE-7CB2-954F-A936-097860CE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353" y="4505001"/>
                <a:ext cx="222746" cy="378668"/>
              </a:xfrm>
              <a:custGeom>
                <a:avLst/>
                <a:gdLst>
                  <a:gd name="T0" fmla="*/ 2147483647 w 160"/>
                  <a:gd name="T1" fmla="*/ 2147483647 h 272"/>
                  <a:gd name="T2" fmla="*/ 2147483647 w 160"/>
                  <a:gd name="T3" fmla="*/ 2147483647 h 272"/>
                  <a:gd name="T4" fmla="*/ 2147483647 w 160"/>
                  <a:gd name="T5" fmla="*/ 2147483647 h 272"/>
                  <a:gd name="T6" fmla="*/ 2147483647 w 160"/>
                  <a:gd name="T7" fmla="*/ 2147483647 h 272"/>
                  <a:gd name="T8" fmla="*/ 2147483647 w 160"/>
                  <a:gd name="T9" fmla="*/ 2147483647 h 272"/>
                  <a:gd name="T10" fmla="*/ 2147483647 w 160"/>
                  <a:gd name="T11" fmla="*/ 2147483647 h 272"/>
                  <a:gd name="T12" fmla="*/ 2147483647 w 160"/>
                  <a:gd name="T13" fmla="*/ 2147483647 h 272"/>
                  <a:gd name="T14" fmla="*/ 2147483647 w 160"/>
                  <a:gd name="T15" fmla="*/ 2147483647 h 272"/>
                  <a:gd name="T16" fmla="*/ 2147483647 w 160"/>
                  <a:gd name="T17" fmla="*/ 2147483647 h 272"/>
                  <a:gd name="T18" fmla="*/ 2147483647 w 160"/>
                  <a:gd name="T19" fmla="*/ 2147483647 h 272"/>
                  <a:gd name="T20" fmla="*/ 2147483647 w 160"/>
                  <a:gd name="T21" fmla="*/ 2147483647 h 272"/>
                  <a:gd name="T22" fmla="*/ 2147483647 w 160"/>
                  <a:gd name="T23" fmla="*/ 2147483647 h 272"/>
                  <a:gd name="T24" fmla="*/ 2147483647 w 160"/>
                  <a:gd name="T25" fmla="*/ 2147483647 h 272"/>
                  <a:gd name="T26" fmla="*/ 2147483647 w 160"/>
                  <a:gd name="T27" fmla="*/ 2147483647 h 272"/>
                  <a:gd name="T28" fmla="*/ 2147483647 w 160"/>
                  <a:gd name="T29" fmla="*/ 2147483647 h 272"/>
                  <a:gd name="T30" fmla="*/ 2147483647 w 160"/>
                  <a:gd name="T31" fmla="*/ 2147483647 h 272"/>
                  <a:gd name="T32" fmla="*/ 2147483647 w 160"/>
                  <a:gd name="T33" fmla="*/ 2147483647 h 272"/>
                  <a:gd name="T34" fmla="*/ 2147483647 w 160"/>
                  <a:gd name="T35" fmla="*/ 2147483647 h 272"/>
                  <a:gd name="T36" fmla="*/ 2147483647 w 160"/>
                  <a:gd name="T37" fmla="*/ 2147483647 h 272"/>
                  <a:gd name="T38" fmla="*/ 2147483647 w 160"/>
                  <a:gd name="T39" fmla="*/ 2147483647 h 272"/>
                  <a:gd name="T40" fmla="*/ 2147483647 w 160"/>
                  <a:gd name="T41" fmla="*/ 2147483647 h 272"/>
                  <a:gd name="T42" fmla="*/ 2147483647 w 160"/>
                  <a:gd name="T43" fmla="*/ 2147483647 h 272"/>
                  <a:gd name="T44" fmla="*/ 2147483647 w 160"/>
                  <a:gd name="T45" fmla="*/ 2147483647 h 272"/>
                  <a:gd name="T46" fmla="*/ 2147483647 w 160"/>
                  <a:gd name="T47" fmla="*/ 2147483647 h 272"/>
                  <a:gd name="T48" fmla="*/ 2147483647 w 160"/>
                  <a:gd name="T49" fmla="*/ 2147483647 h 272"/>
                  <a:gd name="T50" fmla="*/ 2147483647 w 160"/>
                  <a:gd name="T51" fmla="*/ 2147483647 h 272"/>
                  <a:gd name="T52" fmla="*/ 2147483647 w 160"/>
                  <a:gd name="T53" fmla="*/ 2147483647 h 272"/>
                  <a:gd name="T54" fmla="*/ 2147483647 w 160"/>
                  <a:gd name="T55" fmla="*/ 2147483647 h 272"/>
                  <a:gd name="T56" fmla="*/ 2147483647 w 160"/>
                  <a:gd name="T57" fmla="*/ 2147483647 h 272"/>
                  <a:gd name="T58" fmla="*/ 2147483647 w 160"/>
                  <a:gd name="T59" fmla="*/ 2147483647 h 272"/>
                  <a:gd name="T60" fmla="*/ 2147483647 w 160"/>
                  <a:gd name="T61" fmla="*/ 2147483647 h 272"/>
                  <a:gd name="T62" fmla="*/ 2147483647 w 160"/>
                  <a:gd name="T63" fmla="*/ 2147483647 h 272"/>
                  <a:gd name="T64" fmla="*/ 2147483647 w 160"/>
                  <a:gd name="T65" fmla="*/ 2147483647 h 272"/>
                  <a:gd name="T66" fmla="*/ 2147483647 w 160"/>
                  <a:gd name="T67" fmla="*/ 2147483647 h 272"/>
                  <a:gd name="T68" fmla="*/ 2147483647 w 160"/>
                  <a:gd name="T69" fmla="*/ 2147483647 h 272"/>
                  <a:gd name="T70" fmla="*/ 2147483647 w 160"/>
                  <a:gd name="T71" fmla="*/ 2147483647 h 272"/>
                  <a:gd name="T72" fmla="*/ 2147483647 w 160"/>
                  <a:gd name="T73" fmla="*/ 2147483647 h 272"/>
                  <a:gd name="T74" fmla="*/ 2147483647 w 160"/>
                  <a:gd name="T75" fmla="*/ 2147483647 h 272"/>
                  <a:gd name="T76" fmla="*/ 2147483647 w 160"/>
                  <a:gd name="T77" fmla="*/ 2147483647 h 272"/>
                  <a:gd name="T78" fmla="*/ 2147483647 w 160"/>
                  <a:gd name="T79" fmla="*/ 2147483647 h 272"/>
                  <a:gd name="T80" fmla="*/ 2147483647 w 160"/>
                  <a:gd name="T81" fmla="*/ 2147483647 h 272"/>
                  <a:gd name="T82" fmla="*/ 2147483647 w 160"/>
                  <a:gd name="T83" fmla="*/ 2147483647 h 272"/>
                  <a:gd name="T84" fmla="*/ 2147483647 w 160"/>
                  <a:gd name="T85" fmla="*/ 2147483647 h 272"/>
                  <a:gd name="T86" fmla="*/ 2147483647 w 160"/>
                  <a:gd name="T87" fmla="*/ 2147483647 h 272"/>
                  <a:gd name="T88" fmla="*/ 0 w 160"/>
                  <a:gd name="T89" fmla="*/ 2147483647 h 272"/>
                  <a:gd name="T90" fmla="*/ 2147483647 w 160"/>
                  <a:gd name="T91" fmla="*/ 2147483647 h 272"/>
                  <a:gd name="T92" fmla="*/ 2147483647 w 160"/>
                  <a:gd name="T93" fmla="*/ 2147483647 h 272"/>
                  <a:gd name="T94" fmla="*/ 2147483647 w 160"/>
                  <a:gd name="T95" fmla="*/ 2147483647 h 272"/>
                  <a:gd name="T96" fmla="*/ 2147483647 w 160"/>
                  <a:gd name="T97" fmla="*/ 2147483647 h 272"/>
                  <a:gd name="T98" fmla="*/ 2147483647 w 160"/>
                  <a:gd name="T99" fmla="*/ 2147483647 h 272"/>
                  <a:gd name="T100" fmla="*/ 2147483647 w 160"/>
                  <a:gd name="T101" fmla="*/ 2147483647 h 272"/>
                  <a:gd name="T102" fmla="*/ 2147483647 w 160"/>
                  <a:gd name="T103" fmla="*/ 2147483647 h 272"/>
                  <a:gd name="T104" fmla="*/ 2147483647 w 160"/>
                  <a:gd name="T105" fmla="*/ 2147483647 h 272"/>
                  <a:gd name="T106" fmla="*/ 2147483647 w 160"/>
                  <a:gd name="T107" fmla="*/ 2147483647 h 272"/>
                  <a:gd name="T108" fmla="*/ 2147483647 w 160"/>
                  <a:gd name="T109" fmla="*/ 2147483647 h 272"/>
                  <a:gd name="T110" fmla="*/ 2147483647 w 160"/>
                  <a:gd name="T111" fmla="*/ 2147483647 h 272"/>
                  <a:gd name="T112" fmla="*/ 2147483647 w 160"/>
                  <a:gd name="T113" fmla="*/ 2147483647 h 272"/>
                  <a:gd name="T114" fmla="*/ 2147483647 w 160"/>
                  <a:gd name="T115" fmla="*/ 2147483647 h 272"/>
                  <a:gd name="T116" fmla="*/ 2147483647 w 160"/>
                  <a:gd name="T117" fmla="*/ 2147483647 h 272"/>
                  <a:gd name="T118" fmla="*/ 2147483647 w 160"/>
                  <a:gd name="T119" fmla="*/ 0 h 272"/>
                  <a:gd name="T120" fmla="*/ 2147483647 w 160"/>
                  <a:gd name="T121" fmla="*/ 2147483647 h 2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0"/>
                  <a:gd name="T184" fmla="*/ 0 h 272"/>
                  <a:gd name="T185" fmla="*/ 160 w 160"/>
                  <a:gd name="T186" fmla="*/ 272 h 2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0" h="272">
                    <a:moveTo>
                      <a:pt x="128" y="1"/>
                    </a:moveTo>
                    <a:lnTo>
                      <a:pt x="128" y="1"/>
                    </a:lnTo>
                    <a:lnTo>
                      <a:pt x="129" y="2"/>
                    </a:lnTo>
                    <a:lnTo>
                      <a:pt x="129" y="4"/>
                    </a:lnTo>
                    <a:lnTo>
                      <a:pt x="129" y="5"/>
                    </a:lnTo>
                    <a:lnTo>
                      <a:pt x="159" y="40"/>
                    </a:lnTo>
                    <a:lnTo>
                      <a:pt x="157" y="45"/>
                    </a:lnTo>
                    <a:lnTo>
                      <a:pt x="155" y="50"/>
                    </a:lnTo>
                    <a:lnTo>
                      <a:pt x="152" y="55"/>
                    </a:lnTo>
                    <a:lnTo>
                      <a:pt x="150" y="60"/>
                    </a:lnTo>
                    <a:lnTo>
                      <a:pt x="147" y="66"/>
                    </a:lnTo>
                    <a:lnTo>
                      <a:pt x="146" y="70"/>
                    </a:lnTo>
                    <a:lnTo>
                      <a:pt x="144" y="76"/>
                    </a:lnTo>
                    <a:lnTo>
                      <a:pt x="142" y="81"/>
                    </a:lnTo>
                    <a:lnTo>
                      <a:pt x="140" y="87"/>
                    </a:lnTo>
                    <a:lnTo>
                      <a:pt x="139" y="93"/>
                    </a:lnTo>
                    <a:lnTo>
                      <a:pt x="137" y="99"/>
                    </a:lnTo>
                    <a:lnTo>
                      <a:pt x="136" y="105"/>
                    </a:lnTo>
                    <a:lnTo>
                      <a:pt x="136" y="111"/>
                    </a:lnTo>
                    <a:lnTo>
                      <a:pt x="136" y="116"/>
                    </a:lnTo>
                    <a:lnTo>
                      <a:pt x="136" y="123"/>
                    </a:lnTo>
                    <a:lnTo>
                      <a:pt x="137" y="129"/>
                    </a:lnTo>
                    <a:lnTo>
                      <a:pt x="137" y="132"/>
                    </a:lnTo>
                    <a:lnTo>
                      <a:pt x="136" y="134"/>
                    </a:lnTo>
                    <a:lnTo>
                      <a:pt x="135" y="135"/>
                    </a:lnTo>
                    <a:lnTo>
                      <a:pt x="135" y="136"/>
                    </a:lnTo>
                    <a:lnTo>
                      <a:pt x="135" y="144"/>
                    </a:lnTo>
                    <a:lnTo>
                      <a:pt x="134" y="151"/>
                    </a:lnTo>
                    <a:lnTo>
                      <a:pt x="132" y="158"/>
                    </a:lnTo>
                    <a:lnTo>
                      <a:pt x="130" y="165"/>
                    </a:lnTo>
                    <a:lnTo>
                      <a:pt x="128" y="172"/>
                    </a:lnTo>
                    <a:lnTo>
                      <a:pt x="126" y="179"/>
                    </a:lnTo>
                    <a:lnTo>
                      <a:pt x="123" y="186"/>
                    </a:lnTo>
                    <a:lnTo>
                      <a:pt x="120" y="193"/>
                    </a:lnTo>
                    <a:lnTo>
                      <a:pt x="119" y="198"/>
                    </a:lnTo>
                    <a:lnTo>
                      <a:pt x="117" y="203"/>
                    </a:lnTo>
                    <a:lnTo>
                      <a:pt x="115" y="207"/>
                    </a:lnTo>
                    <a:lnTo>
                      <a:pt x="114" y="212"/>
                    </a:lnTo>
                    <a:lnTo>
                      <a:pt x="114" y="218"/>
                    </a:lnTo>
                    <a:lnTo>
                      <a:pt x="114" y="223"/>
                    </a:lnTo>
                    <a:lnTo>
                      <a:pt x="116" y="229"/>
                    </a:lnTo>
                    <a:lnTo>
                      <a:pt x="118" y="234"/>
                    </a:lnTo>
                    <a:lnTo>
                      <a:pt x="111" y="237"/>
                    </a:lnTo>
                    <a:lnTo>
                      <a:pt x="105" y="239"/>
                    </a:lnTo>
                    <a:lnTo>
                      <a:pt x="98" y="241"/>
                    </a:lnTo>
                    <a:lnTo>
                      <a:pt x="93" y="244"/>
                    </a:lnTo>
                    <a:lnTo>
                      <a:pt x="87" y="247"/>
                    </a:lnTo>
                    <a:lnTo>
                      <a:pt x="81" y="249"/>
                    </a:lnTo>
                    <a:lnTo>
                      <a:pt x="76" y="254"/>
                    </a:lnTo>
                    <a:lnTo>
                      <a:pt x="72" y="259"/>
                    </a:lnTo>
                    <a:lnTo>
                      <a:pt x="70" y="262"/>
                    </a:lnTo>
                    <a:lnTo>
                      <a:pt x="69" y="265"/>
                    </a:lnTo>
                    <a:lnTo>
                      <a:pt x="68" y="268"/>
                    </a:lnTo>
                    <a:lnTo>
                      <a:pt x="66" y="271"/>
                    </a:lnTo>
                    <a:lnTo>
                      <a:pt x="65" y="266"/>
                    </a:lnTo>
                    <a:lnTo>
                      <a:pt x="64" y="260"/>
                    </a:lnTo>
                    <a:lnTo>
                      <a:pt x="63" y="255"/>
                    </a:lnTo>
                    <a:lnTo>
                      <a:pt x="63" y="249"/>
                    </a:lnTo>
                    <a:lnTo>
                      <a:pt x="63" y="244"/>
                    </a:lnTo>
                    <a:lnTo>
                      <a:pt x="64" y="238"/>
                    </a:lnTo>
                    <a:lnTo>
                      <a:pt x="64" y="232"/>
                    </a:lnTo>
                    <a:lnTo>
                      <a:pt x="65" y="226"/>
                    </a:lnTo>
                    <a:lnTo>
                      <a:pt x="65" y="221"/>
                    </a:lnTo>
                    <a:lnTo>
                      <a:pt x="65" y="215"/>
                    </a:lnTo>
                    <a:lnTo>
                      <a:pt x="64" y="209"/>
                    </a:lnTo>
                    <a:lnTo>
                      <a:pt x="63" y="204"/>
                    </a:lnTo>
                    <a:lnTo>
                      <a:pt x="61" y="200"/>
                    </a:lnTo>
                    <a:lnTo>
                      <a:pt x="59" y="195"/>
                    </a:lnTo>
                    <a:lnTo>
                      <a:pt x="55" y="190"/>
                    </a:lnTo>
                    <a:lnTo>
                      <a:pt x="50" y="186"/>
                    </a:lnTo>
                    <a:lnTo>
                      <a:pt x="48" y="184"/>
                    </a:lnTo>
                    <a:lnTo>
                      <a:pt x="46" y="182"/>
                    </a:lnTo>
                    <a:lnTo>
                      <a:pt x="43" y="181"/>
                    </a:lnTo>
                    <a:lnTo>
                      <a:pt x="42" y="179"/>
                    </a:lnTo>
                    <a:lnTo>
                      <a:pt x="40" y="177"/>
                    </a:lnTo>
                    <a:lnTo>
                      <a:pt x="39" y="175"/>
                    </a:lnTo>
                    <a:lnTo>
                      <a:pt x="37" y="173"/>
                    </a:lnTo>
                    <a:lnTo>
                      <a:pt x="35" y="171"/>
                    </a:lnTo>
                    <a:lnTo>
                      <a:pt x="33" y="165"/>
                    </a:lnTo>
                    <a:lnTo>
                      <a:pt x="29" y="159"/>
                    </a:lnTo>
                    <a:lnTo>
                      <a:pt x="26" y="154"/>
                    </a:lnTo>
                    <a:lnTo>
                      <a:pt x="23" y="148"/>
                    </a:lnTo>
                    <a:lnTo>
                      <a:pt x="20" y="143"/>
                    </a:lnTo>
                    <a:lnTo>
                      <a:pt x="15" y="139"/>
                    </a:lnTo>
                    <a:lnTo>
                      <a:pt x="11" y="135"/>
                    </a:lnTo>
                    <a:lnTo>
                      <a:pt x="5" y="132"/>
                    </a:lnTo>
                    <a:lnTo>
                      <a:pt x="4" y="132"/>
                    </a:lnTo>
                    <a:lnTo>
                      <a:pt x="2" y="132"/>
                    </a:lnTo>
                    <a:lnTo>
                      <a:pt x="1" y="131"/>
                    </a:lnTo>
                    <a:lnTo>
                      <a:pt x="0" y="131"/>
                    </a:lnTo>
                    <a:lnTo>
                      <a:pt x="1" y="128"/>
                    </a:lnTo>
                    <a:lnTo>
                      <a:pt x="3" y="127"/>
                    </a:lnTo>
                    <a:lnTo>
                      <a:pt x="5" y="125"/>
                    </a:lnTo>
                    <a:lnTo>
                      <a:pt x="7" y="123"/>
                    </a:lnTo>
                    <a:lnTo>
                      <a:pt x="10" y="121"/>
                    </a:lnTo>
                    <a:lnTo>
                      <a:pt x="12" y="118"/>
                    </a:lnTo>
                    <a:lnTo>
                      <a:pt x="13" y="117"/>
                    </a:lnTo>
                    <a:lnTo>
                      <a:pt x="15" y="114"/>
                    </a:lnTo>
                    <a:lnTo>
                      <a:pt x="21" y="110"/>
                    </a:lnTo>
                    <a:lnTo>
                      <a:pt x="27" y="105"/>
                    </a:lnTo>
                    <a:lnTo>
                      <a:pt x="33" y="99"/>
                    </a:lnTo>
                    <a:lnTo>
                      <a:pt x="37" y="93"/>
                    </a:lnTo>
                    <a:lnTo>
                      <a:pt x="42" y="87"/>
                    </a:lnTo>
                    <a:lnTo>
                      <a:pt x="46" y="80"/>
                    </a:lnTo>
                    <a:lnTo>
                      <a:pt x="51" y="75"/>
                    </a:lnTo>
                    <a:lnTo>
                      <a:pt x="56" y="70"/>
                    </a:lnTo>
                    <a:lnTo>
                      <a:pt x="65" y="55"/>
                    </a:lnTo>
                    <a:lnTo>
                      <a:pt x="72" y="52"/>
                    </a:lnTo>
                    <a:lnTo>
                      <a:pt x="80" y="47"/>
                    </a:lnTo>
                    <a:lnTo>
                      <a:pt x="89" y="42"/>
                    </a:lnTo>
                    <a:lnTo>
                      <a:pt x="95" y="36"/>
                    </a:lnTo>
                    <a:lnTo>
                      <a:pt x="103" y="30"/>
                    </a:lnTo>
                    <a:lnTo>
                      <a:pt x="109" y="24"/>
                    </a:lnTo>
                    <a:lnTo>
                      <a:pt x="116" y="18"/>
                    </a:lnTo>
                    <a:lnTo>
                      <a:pt x="120" y="11"/>
                    </a:lnTo>
                    <a:lnTo>
                      <a:pt x="122" y="7"/>
                    </a:lnTo>
                    <a:lnTo>
                      <a:pt x="123" y="4"/>
                    </a:lnTo>
                    <a:lnTo>
                      <a:pt x="124" y="2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8" y="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371">
                <a:extLst>
                  <a:ext uri="{FF2B5EF4-FFF2-40B4-BE49-F238E27FC236}">
                    <a16:creationId xmlns:a16="http://schemas.microsoft.com/office/drawing/2014/main" id="{C99E3EB2-A8C2-6D42-949A-2B6DA26FB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930" y="3911243"/>
                <a:ext cx="87707" cy="59863"/>
              </a:xfrm>
              <a:custGeom>
                <a:avLst/>
                <a:gdLst>
                  <a:gd name="T0" fmla="*/ 2147483647 w 62"/>
                  <a:gd name="T1" fmla="*/ 0 h 43"/>
                  <a:gd name="T2" fmla="*/ 2147483647 w 62"/>
                  <a:gd name="T3" fmla="*/ 2147483647 h 43"/>
                  <a:gd name="T4" fmla="*/ 2147483647 w 62"/>
                  <a:gd name="T5" fmla="*/ 2147483647 h 43"/>
                  <a:gd name="T6" fmla="*/ 2147483647 w 62"/>
                  <a:gd name="T7" fmla="*/ 2147483647 h 43"/>
                  <a:gd name="T8" fmla="*/ 2147483647 w 62"/>
                  <a:gd name="T9" fmla="*/ 2147483647 h 43"/>
                  <a:gd name="T10" fmla="*/ 2147483647 w 62"/>
                  <a:gd name="T11" fmla="*/ 2147483647 h 43"/>
                  <a:gd name="T12" fmla="*/ 2147483647 w 62"/>
                  <a:gd name="T13" fmla="*/ 2147483647 h 43"/>
                  <a:gd name="T14" fmla="*/ 2147483647 w 62"/>
                  <a:gd name="T15" fmla="*/ 2147483647 h 43"/>
                  <a:gd name="T16" fmla="*/ 2147483647 w 62"/>
                  <a:gd name="T17" fmla="*/ 2147483647 h 43"/>
                  <a:gd name="T18" fmla="*/ 2147483647 w 62"/>
                  <a:gd name="T19" fmla="*/ 2147483647 h 43"/>
                  <a:gd name="T20" fmla="*/ 2147483647 w 62"/>
                  <a:gd name="T21" fmla="*/ 2147483647 h 43"/>
                  <a:gd name="T22" fmla="*/ 2147483647 w 62"/>
                  <a:gd name="T23" fmla="*/ 2147483647 h 43"/>
                  <a:gd name="T24" fmla="*/ 2147483647 w 62"/>
                  <a:gd name="T25" fmla="*/ 2147483647 h 43"/>
                  <a:gd name="T26" fmla="*/ 2147483647 w 62"/>
                  <a:gd name="T27" fmla="*/ 2147483647 h 43"/>
                  <a:gd name="T28" fmla="*/ 2147483647 w 62"/>
                  <a:gd name="T29" fmla="*/ 2147483647 h 43"/>
                  <a:gd name="T30" fmla="*/ 2147483647 w 62"/>
                  <a:gd name="T31" fmla="*/ 2147483647 h 43"/>
                  <a:gd name="T32" fmla="*/ 2147483647 w 62"/>
                  <a:gd name="T33" fmla="*/ 2147483647 h 43"/>
                  <a:gd name="T34" fmla="*/ 2147483647 w 62"/>
                  <a:gd name="T35" fmla="*/ 2147483647 h 43"/>
                  <a:gd name="T36" fmla="*/ 2147483647 w 62"/>
                  <a:gd name="T37" fmla="*/ 2147483647 h 43"/>
                  <a:gd name="T38" fmla="*/ 2147483647 w 62"/>
                  <a:gd name="T39" fmla="*/ 2147483647 h 43"/>
                  <a:gd name="T40" fmla="*/ 2147483647 w 62"/>
                  <a:gd name="T41" fmla="*/ 2147483647 h 43"/>
                  <a:gd name="T42" fmla="*/ 2147483647 w 62"/>
                  <a:gd name="T43" fmla="*/ 2147483647 h 43"/>
                  <a:gd name="T44" fmla="*/ 2147483647 w 62"/>
                  <a:gd name="T45" fmla="*/ 2147483647 h 43"/>
                  <a:gd name="T46" fmla="*/ 2147483647 w 62"/>
                  <a:gd name="T47" fmla="*/ 2147483647 h 43"/>
                  <a:gd name="T48" fmla="*/ 2147483647 w 62"/>
                  <a:gd name="T49" fmla="*/ 2147483647 h 43"/>
                  <a:gd name="T50" fmla="*/ 2147483647 w 62"/>
                  <a:gd name="T51" fmla="*/ 2147483647 h 43"/>
                  <a:gd name="T52" fmla="*/ 2147483647 w 62"/>
                  <a:gd name="T53" fmla="*/ 2147483647 h 43"/>
                  <a:gd name="T54" fmla="*/ 2147483647 w 62"/>
                  <a:gd name="T55" fmla="*/ 2147483647 h 43"/>
                  <a:gd name="T56" fmla="*/ 2147483647 w 62"/>
                  <a:gd name="T57" fmla="*/ 2147483647 h 43"/>
                  <a:gd name="T58" fmla="*/ 2147483647 w 62"/>
                  <a:gd name="T59" fmla="*/ 2147483647 h 43"/>
                  <a:gd name="T60" fmla="*/ 2147483647 w 62"/>
                  <a:gd name="T61" fmla="*/ 2147483647 h 43"/>
                  <a:gd name="T62" fmla="*/ 0 w 62"/>
                  <a:gd name="T63" fmla="*/ 2147483647 h 43"/>
                  <a:gd name="T64" fmla="*/ 0 w 62"/>
                  <a:gd name="T65" fmla="*/ 2147483647 h 43"/>
                  <a:gd name="T66" fmla="*/ 0 w 62"/>
                  <a:gd name="T67" fmla="*/ 2147483647 h 43"/>
                  <a:gd name="T68" fmla="*/ 2147483647 w 62"/>
                  <a:gd name="T69" fmla="*/ 2147483647 h 43"/>
                  <a:gd name="T70" fmla="*/ 2147483647 w 62"/>
                  <a:gd name="T71" fmla="*/ 2147483647 h 43"/>
                  <a:gd name="T72" fmla="*/ 2147483647 w 62"/>
                  <a:gd name="T73" fmla="*/ 2147483647 h 43"/>
                  <a:gd name="T74" fmla="*/ 2147483647 w 62"/>
                  <a:gd name="T75" fmla="*/ 2147483647 h 43"/>
                  <a:gd name="T76" fmla="*/ 2147483647 w 62"/>
                  <a:gd name="T77" fmla="*/ 2147483647 h 43"/>
                  <a:gd name="T78" fmla="*/ 2147483647 w 62"/>
                  <a:gd name="T79" fmla="*/ 0 h 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2"/>
                  <a:gd name="T121" fmla="*/ 0 h 43"/>
                  <a:gd name="T122" fmla="*/ 62 w 62"/>
                  <a:gd name="T123" fmla="*/ 43 h 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2" h="43">
                    <a:moveTo>
                      <a:pt x="9" y="0"/>
                    </a:moveTo>
                    <a:lnTo>
                      <a:pt x="13" y="2"/>
                    </a:lnTo>
                    <a:lnTo>
                      <a:pt x="15" y="3"/>
                    </a:lnTo>
                    <a:lnTo>
                      <a:pt x="19" y="4"/>
                    </a:lnTo>
                    <a:lnTo>
                      <a:pt x="23" y="4"/>
                    </a:lnTo>
                    <a:lnTo>
                      <a:pt x="27" y="3"/>
                    </a:lnTo>
                    <a:lnTo>
                      <a:pt x="31" y="3"/>
                    </a:lnTo>
                    <a:lnTo>
                      <a:pt x="35" y="3"/>
                    </a:lnTo>
                    <a:lnTo>
                      <a:pt x="39" y="3"/>
                    </a:lnTo>
                    <a:lnTo>
                      <a:pt x="40" y="4"/>
                    </a:lnTo>
                    <a:lnTo>
                      <a:pt x="42" y="5"/>
                    </a:lnTo>
                    <a:lnTo>
                      <a:pt x="44" y="7"/>
                    </a:lnTo>
                    <a:lnTo>
                      <a:pt x="46" y="9"/>
                    </a:lnTo>
                    <a:lnTo>
                      <a:pt x="47" y="10"/>
                    </a:lnTo>
                    <a:lnTo>
                      <a:pt x="49" y="11"/>
                    </a:lnTo>
                    <a:lnTo>
                      <a:pt x="50" y="13"/>
                    </a:lnTo>
                    <a:lnTo>
                      <a:pt x="52" y="14"/>
                    </a:lnTo>
                    <a:lnTo>
                      <a:pt x="61" y="23"/>
                    </a:lnTo>
                    <a:lnTo>
                      <a:pt x="43" y="30"/>
                    </a:lnTo>
                    <a:lnTo>
                      <a:pt x="40" y="33"/>
                    </a:lnTo>
                    <a:lnTo>
                      <a:pt x="36" y="36"/>
                    </a:lnTo>
                    <a:lnTo>
                      <a:pt x="33" y="39"/>
                    </a:lnTo>
                    <a:lnTo>
                      <a:pt x="29" y="40"/>
                    </a:lnTo>
                    <a:lnTo>
                      <a:pt x="25" y="41"/>
                    </a:lnTo>
                    <a:lnTo>
                      <a:pt x="20" y="42"/>
                    </a:lnTo>
                    <a:lnTo>
                      <a:pt x="15" y="42"/>
                    </a:lnTo>
                    <a:lnTo>
                      <a:pt x="11" y="41"/>
                    </a:lnTo>
                    <a:lnTo>
                      <a:pt x="7" y="38"/>
                    </a:lnTo>
                    <a:lnTo>
                      <a:pt x="5" y="33"/>
                    </a:lnTo>
                    <a:lnTo>
                      <a:pt x="3" y="30"/>
                    </a:lnTo>
                    <a:lnTo>
                      <a:pt x="1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372">
                <a:extLst>
                  <a:ext uri="{FF2B5EF4-FFF2-40B4-BE49-F238E27FC236}">
                    <a16:creationId xmlns:a16="http://schemas.microsoft.com/office/drawing/2014/main" id="{84EB6793-EF86-8843-B449-61FA36233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328" y="3973194"/>
                <a:ext cx="51510" cy="54294"/>
              </a:xfrm>
              <a:custGeom>
                <a:avLst/>
                <a:gdLst>
                  <a:gd name="T0" fmla="*/ 2147483647 w 38"/>
                  <a:gd name="T1" fmla="*/ 0 h 39"/>
                  <a:gd name="T2" fmla="*/ 2147483647 w 38"/>
                  <a:gd name="T3" fmla="*/ 2147483647 h 39"/>
                  <a:gd name="T4" fmla="*/ 2147483647 w 38"/>
                  <a:gd name="T5" fmla="*/ 2147483647 h 39"/>
                  <a:gd name="T6" fmla="*/ 2147483647 w 38"/>
                  <a:gd name="T7" fmla="*/ 2147483647 h 39"/>
                  <a:gd name="T8" fmla="*/ 2147483647 w 38"/>
                  <a:gd name="T9" fmla="*/ 2147483647 h 39"/>
                  <a:gd name="T10" fmla="*/ 2147483647 w 38"/>
                  <a:gd name="T11" fmla="*/ 2147483647 h 39"/>
                  <a:gd name="T12" fmla="*/ 2147483647 w 38"/>
                  <a:gd name="T13" fmla="*/ 2147483647 h 39"/>
                  <a:gd name="T14" fmla="*/ 2147483647 w 38"/>
                  <a:gd name="T15" fmla="*/ 2147483647 h 39"/>
                  <a:gd name="T16" fmla="*/ 2147483647 w 38"/>
                  <a:gd name="T17" fmla="*/ 2147483647 h 39"/>
                  <a:gd name="T18" fmla="*/ 2147483647 w 38"/>
                  <a:gd name="T19" fmla="*/ 2147483647 h 39"/>
                  <a:gd name="T20" fmla="*/ 2147483647 w 38"/>
                  <a:gd name="T21" fmla="*/ 2147483647 h 39"/>
                  <a:gd name="T22" fmla="*/ 2147483647 w 38"/>
                  <a:gd name="T23" fmla="*/ 2147483647 h 39"/>
                  <a:gd name="T24" fmla="*/ 2147483647 w 38"/>
                  <a:gd name="T25" fmla="*/ 2147483647 h 39"/>
                  <a:gd name="T26" fmla="*/ 2147483647 w 38"/>
                  <a:gd name="T27" fmla="*/ 2147483647 h 39"/>
                  <a:gd name="T28" fmla="*/ 2147483647 w 38"/>
                  <a:gd name="T29" fmla="*/ 2147483647 h 39"/>
                  <a:gd name="T30" fmla="*/ 2147483647 w 38"/>
                  <a:gd name="T31" fmla="*/ 2147483647 h 39"/>
                  <a:gd name="T32" fmla="*/ 2147483647 w 38"/>
                  <a:gd name="T33" fmla="*/ 2147483647 h 39"/>
                  <a:gd name="T34" fmla="*/ 2147483647 w 38"/>
                  <a:gd name="T35" fmla="*/ 2147483647 h 39"/>
                  <a:gd name="T36" fmla="*/ 2147483647 w 38"/>
                  <a:gd name="T37" fmla="*/ 2147483647 h 39"/>
                  <a:gd name="T38" fmla="*/ 2147483647 w 38"/>
                  <a:gd name="T39" fmla="*/ 2147483647 h 39"/>
                  <a:gd name="T40" fmla="*/ 2147483647 w 38"/>
                  <a:gd name="T41" fmla="*/ 2147483647 h 39"/>
                  <a:gd name="T42" fmla="*/ 2147483647 w 38"/>
                  <a:gd name="T43" fmla="*/ 2147483647 h 39"/>
                  <a:gd name="T44" fmla="*/ 2147483647 w 38"/>
                  <a:gd name="T45" fmla="*/ 2147483647 h 39"/>
                  <a:gd name="T46" fmla="*/ 2147483647 w 38"/>
                  <a:gd name="T47" fmla="*/ 2147483647 h 39"/>
                  <a:gd name="T48" fmla="*/ 0 w 38"/>
                  <a:gd name="T49" fmla="*/ 2147483647 h 39"/>
                  <a:gd name="T50" fmla="*/ 2147483647 w 38"/>
                  <a:gd name="T51" fmla="*/ 2147483647 h 39"/>
                  <a:gd name="T52" fmla="*/ 2147483647 w 38"/>
                  <a:gd name="T53" fmla="*/ 2147483647 h 39"/>
                  <a:gd name="T54" fmla="*/ 2147483647 w 38"/>
                  <a:gd name="T55" fmla="*/ 2147483647 h 39"/>
                  <a:gd name="T56" fmla="*/ 2147483647 w 38"/>
                  <a:gd name="T57" fmla="*/ 2147483647 h 39"/>
                  <a:gd name="T58" fmla="*/ 2147483647 w 38"/>
                  <a:gd name="T59" fmla="*/ 2147483647 h 39"/>
                  <a:gd name="T60" fmla="*/ 2147483647 w 38"/>
                  <a:gd name="T61" fmla="*/ 2147483647 h 39"/>
                  <a:gd name="T62" fmla="*/ 2147483647 w 38"/>
                  <a:gd name="T63" fmla="*/ 0 h 39"/>
                  <a:gd name="T64" fmla="*/ 2147483647 w 38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"/>
                  <a:gd name="T100" fmla="*/ 0 h 39"/>
                  <a:gd name="T101" fmla="*/ 38 w 38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" h="39">
                    <a:moveTo>
                      <a:pt x="23" y="0"/>
                    </a:moveTo>
                    <a:lnTo>
                      <a:pt x="26" y="2"/>
                    </a:lnTo>
                    <a:lnTo>
                      <a:pt x="28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1" y="11"/>
                    </a:lnTo>
                    <a:lnTo>
                      <a:pt x="33" y="14"/>
                    </a:lnTo>
                    <a:lnTo>
                      <a:pt x="34" y="16"/>
                    </a:lnTo>
                    <a:lnTo>
                      <a:pt x="37" y="17"/>
                    </a:lnTo>
                    <a:lnTo>
                      <a:pt x="30" y="38"/>
                    </a:lnTo>
                    <a:lnTo>
                      <a:pt x="24" y="37"/>
                    </a:lnTo>
                    <a:lnTo>
                      <a:pt x="20" y="37"/>
                    </a:lnTo>
                    <a:lnTo>
                      <a:pt x="17" y="37"/>
                    </a:lnTo>
                    <a:lnTo>
                      <a:pt x="16" y="37"/>
                    </a:lnTo>
                    <a:lnTo>
                      <a:pt x="15" y="36"/>
                    </a:lnTo>
                    <a:lnTo>
                      <a:pt x="16" y="35"/>
                    </a:lnTo>
                    <a:lnTo>
                      <a:pt x="16" y="33"/>
                    </a:lnTo>
                    <a:lnTo>
                      <a:pt x="14" y="29"/>
                    </a:lnTo>
                    <a:lnTo>
                      <a:pt x="12" y="25"/>
                    </a:lnTo>
                    <a:lnTo>
                      <a:pt x="9" y="22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2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23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24">
                <a:extLst>
                  <a:ext uri="{FF2B5EF4-FFF2-40B4-BE49-F238E27FC236}">
                    <a16:creationId xmlns:a16="http://schemas.microsoft.com/office/drawing/2014/main" id="{B5174F19-725B-B44F-8B39-30076CF51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64" y="4427039"/>
                <a:ext cx="155922" cy="153138"/>
              </a:xfrm>
              <a:custGeom>
                <a:avLst/>
                <a:gdLst>
                  <a:gd name="T0" fmla="*/ 2147483647 w 112"/>
                  <a:gd name="T1" fmla="*/ 0 h 110"/>
                  <a:gd name="T2" fmla="*/ 2147483647 w 112"/>
                  <a:gd name="T3" fmla="*/ 2147483647 h 110"/>
                  <a:gd name="T4" fmla="*/ 2147483647 w 112"/>
                  <a:gd name="T5" fmla="*/ 2147483647 h 110"/>
                  <a:gd name="T6" fmla="*/ 2147483647 w 112"/>
                  <a:gd name="T7" fmla="*/ 2147483647 h 110"/>
                  <a:gd name="T8" fmla="*/ 2147483647 w 112"/>
                  <a:gd name="T9" fmla="*/ 2147483647 h 110"/>
                  <a:gd name="T10" fmla="*/ 2147483647 w 112"/>
                  <a:gd name="T11" fmla="*/ 2147483647 h 110"/>
                  <a:gd name="T12" fmla="*/ 2147483647 w 112"/>
                  <a:gd name="T13" fmla="*/ 2147483647 h 110"/>
                  <a:gd name="T14" fmla="*/ 2147483647 w 112"/>
                  <a:gd name="T15" fmla="*/ 2147483647 h 110"/>
                  <a:gd name="T16" fmla="*/ 2147483647 w 112"/>
                  <a:gd name="T17" fmla="*/ 2147483647 h 110"/>
                  <a:gd name="T18" fmla="*/ 2147483647 w 112"/>
                  <a:gd name="T19" fmla="*/ 2147483647 h 110"/>
                  <a:gd name="T20" fmla="*/ 2147483647 w 112"/>
                  <a:gd name="T21" fmla="*/ 2147483647 h 110"/>
                  <a:gd name="T22" fmla="*/ 2147483647 w 112"/>
                  <a:gd name="T23" fmla="*/ 2147483647 h 110"/>
                  <a:gd name="T24" fmla="*/ 2147483647 w 112"/>
                  <a:gd name="T25" fmla="*/ 2147483647 h 110"/>
                  <a:gd name="T26" fmla="*/ 2147483647 w 112"/>
                  <a:gd name="T27" fmla="*/ 2147483647 h 110"/>
                  <a:gd name="T28" fmla="*/ 2147483647 w 112"/>
                  <a:gd name="T29" fmla="*/ 2147483647 h 110"/>
                  <a:gd name="T30" fmla="*/ 2147483647 w 112"/>
                  <a:gd name="T31" fmla="*/ 2147483647 h 110"/>
                  <a:gd name="T32" fmla="*/ 2147483647 w 112"/>
                  <a:gd name="T33" fmla="*/ 2147483647 h 110"/>
                  <a:gd name="T34" fmla="*/ 2147483647 w 112"/>
                  <a:gd name="T35" fmla="*/ 2147483647 h 110"/>
                  <a:gd name="T36" fmla="*/ 2147483647 w 112"/>
                  <a:gd name="T37" fmla="*/ 2147483647 h 110"/>
                  <a:gd name="T38" fmla="*/ 2147483647 w 112"/>
                  <a:gd name="T39" fmla="*/ 2147483647 h 110"/>
                  <a:gd name="T40" fmla="*/ 2147483647 w 112"/>
                  <a:gd name="T41" fmla="*/ 2147483647 h 110"/>
                  <a:gd name="T42" fmla="*/ 2147483647 w 112"/>
                  <a:gd name="T43" fmla="*/ 2147483647 h 110"/>
                  <a:gd name="T44" fmla="*/ 2147483647 w 112"/>
                  <a:gd name="T45" fmla="*/ 2147483647 h 110"/>
                  <a:gd name="T46" fmla="*/ 2147483647 w 112"/>
                  <a:gd name="T47" fmla="*/ 2147483647 h 110"/>
                  <a:gd name="T48" fmla="*/ 2147483647 w 112"/>
                  <a:gd name="T49" fmla="*/ 2147483647 h 110"/>
                  <a:gd name="T50" fmla="*/ 2147483647 w 112"/>
                  <a:gd name="T51" fmla="*/ 2147483647 h 110"/>
                  <a:gd name="T52" fmla="*/ 2147483647 w 112"/>
                  <a:gd name="T53" fmla="*/ 2147483647 h 110"/>
                  <a:gd name="T54" fmla="*/ 2147483647 w 112"/>
                  <a:gd name="T55" fmla="*/ 2147483647 h 110"/>
                  <a:gd name="T56" fmla="*/ 2147483647 w 112"/>
                  <a:gd name="T57" fmla="*/ 2147483647 h 110"/>
                  <a:gd name="T58" fmla="*/ 2147483647 w 112"/>
                  <a:gd name="T59" fmla="*/ 2147483647 h 110"/>
                  <a:gd name="T60" fmla="*/ 2147483647 w 112"/>
                  <a:gd name="T61" fmla="*/ 2147483647 h 110"/>
                  <a:gd name="T62" fmla="*/ 2147483647 w 112"/>
                  <a:gd name="T63" fmla="*/ 2147483647 h 110"/>
                  <a:gd name="T64" fmla="*/ 2147483647 w 112"/>
                  <a:gd name="T65" fmla="*/ 2147483647 h 110"/>
                  <a:gd name="T66" fmla="*/ 2147483647 w 112"/>
                  <a:gd name="T67" fmla="*/ 2147483647 h 110"/>
                  <a:gd name="T68" fmla="*/ 2147483647 w 112"/>
                  <a:gd name="T69" fmla="*/ 2147483647 h 110"/>
                  <a:gd name="T70" fmla="*/ 2147483647 w 112"/>
                  <a:gd name="T71" fmla="*/ 2147483647 h 110"/>
                  <a:gd name="T72" fmla="*/ 2147483647 w 112"/>
                  <a:gd name="T73" fmla="*/ 2147483647 h 110"/>
                  <a:gd name="T74" fmla="*/ 2147483647 w 112"/>
                  <a:gd name="T75" fmla="*/ 2147483647 h 110"/>
                  <a:gd name="T76" fmla="*/ 2147483647 w 112"/>
                  <a:gd name="T77" fmla="*/ 2147483647 h 110"/>
                  <a:gd name="T78" fmla="*/ 2147483647 w 112"/>
                  <a:gd name="T79" fmla="*/ 2147483647 h 110"/>
                  <a:gd name="T80" fmla="*/ 2147483647 w 112"/>
                  <a:gd name="T81" fmla="*/ 2147483647 h 110"/>
                  <a:gd name="T82" fmla="*/ 2147483647 w 112"/>
                  <a:gd name="T83" fmla="*/ 2147483647 h 110"/>
                  <a:gd name="T84" fmla="*/ 2147483647 w 112"/>
                  <a:gd name="T85" fmla="*/ 2147483647 h 110"/>
                  <a:gd name="T86" fmla="*/ 2147483647 w 112"/>
                  <a:gd name="T87" fmla="*/ 2147483647 h 110"/>
                  <a:gd name="T88" fmla="*/ 2147483647 w 112"/>
                  <a:gd name="T89" fmla="*/ 2147483647 h 110"/>
                  <a:gd name="T90" fmla="*/ 2147483647 w 112"/>
                  <a:gd name="T91" fmla="*/ 2147483647 h 110"/>
                  <a:gd name="T92" fmla="*/ 2147483647 w 112"/>
                  <a:gd name="T93" fmla="*/ 2147483647 h 110"/>
                  <a:gd name="T94" fmla="*/ 2147483647 w 112"/>
                  <a:gd name="T95" fmla="*/ 2147483647 h 110"/>
                  <a:gd name="T96" fmla="*/ 2147483647 w 112"/>
                  <a:gd name="T97" fmla="*/ 2147483647 h 110"/>
                  <a:gd name="T98" fmla="*/ 2147483647 w 112"/>
                  <a:gd name="T99" fmla="*/ 2147483647 h 110"/>
                  <a:gd name="T100" fmla="*/ 2147483647 w 112"/>
                  <a:gd name="T101" fmla="*/ 2147483647 h 110"/>
                  <a:gd name="T102" fmla="*/ 0 w 112"/>
                  <a:gd name="T103" fmla="*/ 2147483647 h 110"/>
                  <a:gd name="T104" fmla="*/ 0 w 112"/>
                  <a:gd name="T105" fmla="*/ 2147483647 h 110"/>
                  <a:gd name="T106" fmla="*/ 0 w 112"/>
                  <a:gd name="T107" fmla="*/ 2147483647 h 110"/>
                  <a:gd name="T108" fmla="*/ 0 w 112"/>
                  <a:gd name="T109" fmla="*/ 2147483647 h 110"/>
                  <a:gd name="T110" fmla="*/ 0 w 112"/>
                  <a:gd name="T111" fmla="*/ 2147483647 h 110"/>
                  <a:gd name="T112" fmla="*/ 2147483647 w 112"/>
                  <a:gd name="T113" fmla="*/ 2147483647 h 110"/>
                  <a:gd name="T114" fmla="*/ 2147483647 w 112"/>
                  <a:gd name="T115" fmla="*/ 2147483647 h 110"/>
                  <a:gd name="T116" fmla="*/ 2147483647 w 112"/>
                  <a:gd name="T117" fmla="*/ 2147483647 h 110"/>
                  <a:gd name="T118" fmla="*/ 2147483647 w 112"/>
                  <a:gd name="T119" fmla="*/ 2147483647 h 110"/>
                  <a:gd name="T120" fmla="*/ 2147483647 w 112"/>
                  <a:gd name="T121" fmla="*/ 0 h 1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12"/>
                  <a:gd name="T184" fmla="*/ 0 h 110"/>
                  <a:gd name="T185" fmla="*/ 112 w 112"/>
                  <a:gd name="T186" fmla="*/ 110 h 1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12" h="110">
                    <a:moveTo>
                      <a:pt x="23" y="0"/>
                    </a:moveTo>
                    <a:lnTo>
                      <a:pt x="36" y="3"/>
                    </a:lnTo>
                    <a:lnTo>
                      <a:pt x="46" y="17"/>
                    </a:lnTo>
                    <a:lnTo>
                      <a:pt x="49" y="21"/>
                    </a:lnTo>
                    <a:lnTo>
                      <a:pt x="53" y="24"/>
                    </a:lnTo>
                    <a:lnTo>
                      <a:pt x="58" y="25"/>
                    </a:lnTo>
                    <a:lnTo>
                      <a:pt x="64" y="25"/>
                    </a:lnTo>
                    <a:lnTo>
                      <a:pt x="69" y="25"/>
                    </a:lnTo>
                    <a:lnTo>
                      <a:pt x="75" y="24"/>
                    </a:lnTo>
                    <a:lnTo>
                      <a:pt x="81" y="23"/>
                    </a:lnTo>
                    <a:lnTo>
                      <a:pt x="86" y="23"/>
                    </a:lnTo>
                    <a:lnTo>
                      <a:pt x="101" y="43"/>
                    </a:lnTo>
                    <a:lnTo>
                      <a:pt x="111" y="48"/>
                    </a:lnTo>
                    <a:lnTo>
                      <a:pt x="103" y="54"/>
                    </a:lnTo>
                    <a:lnTo>
                      <a:pt x="98" y="60"/>
                    </a:lnTo>
                    <a:lnTo>
                      <a:pt x="93" y="66"/>
                    </a:lnTo>
                    <a:lnTo>
                      <a:pt x="88" y="75"/>
                    </a:lnTo>
                    <a:lnTo>
                      <a:pt x="84" y="82"/>
                    </a:lnTo>
                    <a:lnTo>
                      <a:pt x="81" y="91"/>
                    </a:lnTo>
                    <a:lnTo>
                      <a:pt x="77" y="100"/>
                    </a:lnTo>
                    <a:lnTo>
                      <a:pt x="74" y="108"/>
                    </a:lnTo>
                    <a:lnTo>
                      <a:pt x="70" y="109"/>
                    </a:lnTo>
                    <a:lnTo>
                      <a:pt x="68" y="108"/>
                    </a:lnTo>
                    <a:lnTo>
                      <a:pt x="65" y="107"/>
                    </a:lnTo>
                    <a:lnTo>
                      <a:pt x="62" y="106"/>
                    </a:lnTo>
                    <a:lnTo>
                      <a:pt x="59" y="104"/>
                    </a:lnTo>
                    <a:lnTo>
                      <a:pt x="55" y="103"/>
                    </a:lnTo>
                    <a:lnTo>
                      <a:pt x="51" y="102"/>
                    </a:lnTo>
                    <a:lnTo>
                      <a:pt x="48" y="102"/>
                    </a:lnTo>
                    <a:lnTo>
                      <a:pt x="41" y="99"/>
                    </a:lnTo>
                    <a:lnTo>
                      <a:pt x="34" y="95"/>
                    </a:lnTo>
                    <a:lnTo>
                      <a:pt x="28" y="91"/>
                    </a:lnTo>
                    <a:lnTo>
                      <a:pt x="22" y="86"/>
                    </a:lnTo>
                    <a:lnTo>
                      <a:pt x="17" y="82"/>
                    </a:lnTo>
                    <a:lnTo>
                      <a:pt x="12" y="76"/>
                    </a:lnTo>
                    <a:lnTo>
                      <a:pt x="9" y="68"/>
                    </a:lnTo>
                    <a:lnTo>
                      <a:pt x="8" y="62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7" y="47"/>
                    </a:lnTo>
                    <a:lnTo>
                      <a:pt x="7" y="45"/>
                    </a:lnTo>
                    <a:lnTo>
                      <a:pt x="8" y="43"/>
                    </a:lnTo>
                    <a:lnTo>
                      <a:pt x="6" y="40"/>
                    </a:lnTo>
                    <a:lnTo>
                      <a:pt x="5" y="37"/>
                    </a:lnTo>
                    <a:lnTo>
                      <a:pt x="3" y="33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25">
                <a:extLst>
                  <a:ext uri="{FF2B5EF4-FFF2-40B4-BE49-F238E27FC236}">
                    <a16:creationId xmlns:a16="http://schemas.microsoft.com/office/drawing/2014/main" id="{5703FAFE-F702-4D42-9666-937D0B472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955" y="4485915"/>
                <a:ext cx="87707" cy="100236"/>
              </a:xfrm>
              <a:custGeom>
                <a:avLst/>
                <a:gdLst>
                  <a:gd name="T0" fmla="*/ 2147483647 w 63"/>
                  <a:gd name="T1" fmla="*/ 0 h 72"/>
                  <a:gd name="T2" fmla="*/ 2147483647 w 63"/>
                  <a:gd name="T3" fmla="*/ 2147483647 h 72"/>
                  <a:gd name="T4" fmla="*/ 2147483647 w 63"/>
                  <a:gd name="T5" fmla="*/ 2147483647 h 72"/>
                  <a:gd name="T6" fmla="*/ 2147483647 w 63"/>
                  <a:gd name="T7" fmla="*/ 2147483647 h 72"/>
                  <a:gd name="T8" fmla="*/ 2147483647 w 63"/>
                  <a:gd name="T9" fmla="*/ 2147483647 h 72"/>
                  <a:gd name="T10" fmla="*/ 2147483647 w 63"/>
                  <a:gd name="T11" fmla="*/ 2147483647 h 72"/>
                  <a:gd name="T12" fmla="*/ 2147483647 w 63"/>
                  <a:gd name="T13" fmla="*/ 2147483647 h 72"/>
                  <a:gd name="T14" fmla="*/ 2147483647 w 63"/>
                  <a:gd name="T15" fmla="*/ 2147483647 h 72"/>
                  <a:gd name="T16" fmla="*/ 2147483647 w 63"/>
                  <a:gd name="T17" fmla="*/ 2147483647 h 72"/>
                  <a:gd name="T18" fmla="*/ 2147483647 w 63"/>
                  <a:gd name="T19" fmla="*/ 2147483647 h 72"/>
                  <a:gd name="T20" fmla="*/ 2147483647 w 63"/>
                  <a:gd name="T21" fmla="*/ 2147483647 h 72"/>
                  <a:gd name="T22" fmla="*/ 2147483647 w 63"/>
                  <a:gd name="T23" fmla="*/ 2147483647 h 72"/>
                  <a:gd name="T24" fmla="*/ 2147483647 w 63"/>
                  <a:gd name="T25" fmla="*/ 2147483647 h 72"/>
                  <a:gd name="T26" fmla="*/ 2147483647 w 63"/>
                  <a:gd name="T27" fmla="*/ 2147483647 h 72"/>
                  <a:gd name="T28" fmla="*/ 2147483647 w 63"/>
                  <a:gd name="T29" fmla="*/ 2147483647 h 72"/>
                  <a:gd name="T30" fmla="*/ 2147483647 w 63"/>
                  <a:gd name="T31" fmla="*/ 2147483647 h 72"/>
                  <a:gd name="T32" fmla="*/ 2147483647 w 63"/>
                  <a:gd name="T33" fmla="*/ 2147483647 h 72"/>
                  <a:gd name="T34" fmla="*/ 2147483647 w 63"/>
                  <a:gd name="T35" fmla="*/ 2147483647 h 72"/>
                  <a:gd name="T36" fmla="*/ 2147483647 w 63"/>
                  <a:gd name="T37" fmla="*/ 2147483647 h 72"/>
                  <a:gd name="T38" fmla="*/ 2147483647 w 63"/>
                  <a:gd name="T39" fmla="*/ 2147483647 h 72"/>
                  <a:gd name="T40" fmla="*/ 2147483647 w 63"/>
                  <a:gd name="T41" fmla="*/ 2147483647 h 72"/>
                  <a:gd name="T42" fmla="*/ 2147483647 w 63"/>
                  <a:gd name="T43" fmla="*/ 2147483647 h 72"/>
                  <a:gd name="T44" fmla="*/ 2147483647 w 63"/>
                  <a:gd name="T45" fmla="*/ 2147483647 h 72"/>
                  <a:gd name="T46" fmla="*/ 2147483647 w 63"/>
                  <a:gd name="T47" fmla="*/ 2147483647 h 72"/>
                  <a:gd name="T48" fmla="*/ 2147483647 w 63"/>
                  <a:gd name="T49" fmla="*/ 2147483647 h 72"/>
                  <a:gd name="T50" fmla="*/ 2147483647 w 63"/>
                  <a:gd name="T51" fmla="*/ 2147483647 h 72"/>
                  <a:gd name="T52" fmla="*/ 2147483647 w 63"/>
                  <a:gd name="T53" fmla="*/ 2147483647 h 72"/>
                  <a:gd name="T54" fmla="*/ 2147483647 w 63"/>
                  <a:gd name="T55" fmla="*/ 2147483647 h 72"/>
                  <a:gd name="T56" fmla="*/ 2147483647 w 63"/>
                  <a:gd name="T57" fmla="*/ 2147483647 h 72"/>
                  <a:gd name="T58" fmla="*/ 2147483647 w 63"/>
                  <a:gd name="T59" fmla="*/ 2147483647 h 72"/>
                  <a:gd name="T60" fmla="*/ 2147483647 w 63"/>
                  <a:gd name="T61" fmla="*/ 2147483647 h 72"/>
                  <a:gd name="T62" fmla="*/ 2147483647 w 63"/>
                  <a:gd name="T63" fmla="*/ 2147483647 h 72"/>
                  <a:gd name="T64" fmla="*/ 2147483647 w 63"/>
                  <a:gd name="T65" fmla="*/ 2147483647 h 72"/>
                  <a:gd name="T66" fmla="*/ 2147483647 w 63"/>
                  <a:gd name="T67" fmla="*/ 2147483647 h 72"/>
                  <a:gd name="T68" fmla="*/ 2147483647 w 63"/>
                  <a:gd name="T69" fmla="*/ 2147483647 h 72"/>
                  <a:gd name="T70" fmla="*/ 2147483647 w 63"/>
                  <a:gd name="T71" fmla="*/ 2147483647 h 72"/>
                  <a:gd name="T72" fmla="*/ 2147483647 w 63"/>
                  <a:gd name="T73" fmla="*/ 2147483647 h 72"/>
                  <a:gd name="T74" fmla="*/ 2147483647 w 63"/>
                  <a:gd name="T75" fmla="*/ 2147483647 h 72"/>
                  <a:gd name="T76" fmla="*/ 2147483647 w 63"/>
                  <a:gd name="T77" fmla="*/ 2147483647 h 72"/>
                  <a:gd name="T78" fmla="*/ 2147483647 w 63"/>
                  <a:gd name="T79" fmla="*/ 2147483647 h 72"/>
                  <a:gd name="T80" fmla="*/ 2147483647 w 63"/>
                  <a:gd name="T81" fmla="*/ 2147483647 h 72"/>
                  <a:gd name="T82" fmla="*/ 2147483647 w 63"/>
                  <a:gd name="T83" fmla="*/ 2147483647 h 72"/>
                  <a:gd name="T84" fmla="*/ 0 w 63"/>
                  <a:gd name="T85" fmla="*/ 2147483647 h 72"/>
                  <a:gd name="T86" fmla="*/ 0 w 63"/>
                  <a:gd name="T87" fmla="*/ 2147483647 h 72"/>
                  <a:gd name="T88" fmla="*/ 2147483647 w 63"/>
                  <a:gd name="T89" fmla="*/ 2147483647 h 72"/>
                  <a:gd name="T90" fmla="*/ 2147483647 w 63"/>
                  <a:gd name="T91" fmla="*/ 2147483647 h 72"/>
                  <a:gd name="T92" fmla="*/ 2147483647 w 63"/>
                  <a:gd name="T93" fmla="*/ 2147483647 h 72"/>
                  <a:gd name="T94" fmla="*/ 2147483647 w 63"/>
                  <a:gd name="T95" fmla="*/ 2147483647 h 72"/>
                  <a:gd name="T96" fmla="*/ 2147483647 w 63"/>
                  <a:gd name="T97" fmla="*/ 2147483647 h 72"/>
                  <a:gd name="T98" fmla="*/ 2147483647 w 63"/>
                  <a:gd name="T99" fmla="*/ 2147483647 h 72"/>
                  <a:gd name="T100" fmla="*/ 2147483647 w 63"/>
                  <a:gd name="T101" fmla="*/ 2147483647 h 72"/>
                  <a:gd name="T102" fmla="*/ 2147483647 w 63"/>
                  <a:gd name="T103" fmla="*/ 0 h 7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3"/>
                  <a:gd name="T157" fmla="*/ 0 h 72"/>
                  <a:gd name="T158" fmla="*/ 63 w 63"/>
                  <a:gd name="T159" fmla="*/ 72 h 7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3" h="72">
                    <a:moveTo>
                      <a:pt x="13" y="0"/>
                    </a:moveTo>
                    <a:lnTo>
                      <a:pt x="43" y="5"/>
                    </a:lnTo>
                    <a:lnTo>
                      <a:pt x="45" y="6"/>
                    </a:lnTo>
                    <a:lnTo>
                      <a:pt x="47" y="7"/>
                    </a:lnTo>
                    <a:lnTo>
                      <a:pt x="47" y="9"/>
                    </a:lnTo>
                    <a:lnTo>
                      <a:pt x="47" y="12"/>
                    </a:lnTo>
                    <a:lnTo>
                      <a:pt x="48" y="15"/>
                    </a:lnTo>
                    <a:lnTo>
                      <a:pt x="48" y="18"/>
                    </a:lnTo>
                    <a:lnTo>
                      <a:pt x="49" y="19"/>
                    </a:lnTo>
                    <a:lnTo>
                      <a:pt x="50" y="22"/>
                    </a:lnTo>
                    <a:lnTo>
                      <a:pt x="50" y="26"/>
                    </a:lnTo>
                    <a:lnTo>
                      <a:pt x="51" y="30"/>
                    </a:lnTo>
                    <a:lnTo>
                      <a:pt x="52" y="32"/>
                    </a:lnTo>
                    <a:lnTo>
                      <a:pt x="54" y="36"/>
                    </a:lnTo>
                    <a:lnTo>
                      <a:pt x="56" y="39"/>
                    </a:lnTo>
                    <a:lnTo>
                      <a:pt x="57" y="41"/>
                    </a:lnTo>
                    <a:lnTo>
                      <a:pt x="59" y="44"/>
                    </a:lnTo>
                    <a:lnTo>
                      <a:pt x="61" y="47"/>
                    </a:lnTo>
                    <a:lnTo>
                      <a:pt x="61" y="48"/>
                    </a:lnTo>
                    <a:lnTo>
                      <a:pt x="62" y="50"/>
                    </a:lnTo>
                    <a:lnTo>
                      <a:pt x="62" y="51"/>
                    </a:lnTo>
                    <a:lnTo>
                      <a:pt x="62" y="53"/>
                    </a:lnTo>
                    <a:lnTo>
                      <a:pt x="58" y="63"/>
                    </a:lnTo>
                    <a:lnTo>
                      <a:pt x="57" y="62"/>
                    </a:lnTo>
                    <a:lnTo>
                      <a:pt x="55" y="62"/>
                    </a:lnTo>
                    <a:lnTo>
                      <a:pt x="53" y="62"/>
                    </a:lnTo>
                    <a:lnTo>
                      <a:pt x="51" y="63"/>
                    </a:lnTo>
                    <a:lnTo>
                      <a:pt x="48" y="64"/>
                    </a:lnTo>
                    <a:lnTo>
                      <a:pt x="45" y="66"/>
                    </a:lnTo>
                    <a:lnTo>
                      <a:pt x="42" y="68"/>
                    </a:lnTo>
                    <a:lnTo>
                      <a:pt x="39" y="70"/>
                    </a:lnTo>
                    <a:lnTo>
                      <a:pt x="36" y="71"/>
                    </a:lnTo>
                    <a:lnTo>
                      <a:pt x="33" y="71"/>
                    </a:lnTo>
                    <a:lnTo>
                      <a:pt x="30" y="71"/>
                    </a:lnTo>
                    <a:lnTo>
                      <a:pt x="27" y="70"/>
                    </a:lnTo>
                    <a:lnTo>
                      <a:pt x="26" y="65"/>
                    </a:lnTo>
                    <a:lnTo>
                      <a:pt x="23" y="62"/>
                    </a:lnTo>
                    <a:lnTo>
                      <a:pt x="20" y="58"/>
                    </a:lnTo>
                    <a:lnTo>
                      <a:pt x="16" y="54"/>
                    </a:lnTo>
                    <a:lnTo>
                      <a:pt x="13" y="51"/>
                    </a:lnTo>
                    <a:lnTo>
                      <a:pt x="8" y="48"/>
                    </a:lnTo>
                    <a:lnTo>
                      <a:pt x="5" y="44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4" y="27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0" y="7"/>
                    </a:lnTo>
                    <a:lnTo>
                      <a:pt x="9" y="1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35">
                <a:extLst>
                  <a:ext uri="{FF2B5EF4-FFF2-40B4-BE49-F238E27FC236}">
                    <a16:creationId xmlns:a16="http://schemas.microsoft.com/office/drawing/2014/main" id="{1A890F65-C350-D247-9F2B-D5D9C759A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8936" y="4663707"/>
                <a:ext cx="91883" cy="169844"/>
              </a:xfrm>
              <a:custGeom>
                <a:avLst/>
                <a:gdLst>
                  <a:gd name="T0" fmla="*/ 2147483647 w 66"/>
                  <a:gd name="T1" fmla="*/ 0 h 122"/>
                  <a:gd name="T2" fmla="*/ 2147483647 w 66"/>
                  <a:gd name="T3" fmla="*/ 2147483647 h 122"/>
                  <a:gd name="T4" fmla="*/ 2147483647 w 66"/>
                  <a:gd name="T5" fmla="*/ 2147483647 h 122"/>
                  <a:gd name="T6" fmla="*/ 2147483647 w 66"/>
                  <a:gd name="T7" fmla="*/ 2147483647 h 122"/>
                  <a:gd name="T8" fmla="*/ 2147483647 w 66"/>
                  <a:gd name="T9" fmla="*/ 2147483647 h 122"/>
                  <a:gd name="T10" fmla="*/ 2147483647 w 66"/>
                  <a:gd name="T11" fmla="*/ 2147483647 h 122"/>
                  <a:gd name="T12" fmla="*/ 2147483647 w 66"/>
                  <a:gd name="T13" fmla="*/ 2147483647 h 122"/>
                  <a:gd name="T14" fmla="*/ 2147483647 w 66"/>
                  <a:gd name="T15" fmla="*/ 2147483647 h 122"/>
                  <a:gd name="T16" fmla="*/ 2147483647 w 66"/>
                  <a:gd name="T17" fmla="*/ 2147483647 h 122"/>
                  <a:gd name="T18" fmla="*/ 2147483647 w 66"/>
                  <a:gd name="T19" fmla="*/ 2147483647 h 122"/>
                  <a:gd name="T20" fmla="*/ 2147483647 w 66"/>
                  <a:gd name="T21" fmla="*/ 2147483647 h 122"/>
                  <a:gd name="T22" fmla="*/ 2147483647 w 66"/>
                  <a:gd name="T23" fmla="*/ 2147483647 h 122"/>
                  <a:gd name="T24" fmla="*/ 2147483647 w 66"/>
                  <a:gd name="T25" fmla="*/ 2147483647 h 122"/>
                  <a:gd name="T26" fmla="*/ 2147483647 w 66"/>
                  <a:gd name="T27" fmla="*/ 2147483647 h 122"/>
                  <a:gd name="T28" fmla="*/ 2147483647 w 66"/>
                  <a:gd name="T29" fmla="*/ 2147483647 h 122"/>
                  <a:gd name="T30" fmla="*/ 2147483647 w 66"/>
                  <a:gd name="T31" fmla="*/ 2147483647 h 122"/>
                  <a:gd name="T32" fmla="*/ 2147483647 w 66"/>
                  <a:gd name="T33" fmla="*/ 2147483647 h 122"/>
                  <a:gd name="T34" fmla="*/ 2147483647 w 66"/>
                  <a:gd name="T35" fmla="*/ 2147483647 h 122"/>
                  <a:gd name="T36" fmla="*/ 2147483647 w 66"/>
                  <a:gd name="T37" fmla="*/ 2147483647 h 122"/>
                  <a:gd name="T38" fmla="*/ 2147483647 w 66"/>
                  <a:gd name="T39" fmla="*/ 2147483647 h 122"/>
                  <a:gd name="T40" fmla="*/ 2147483647 w 66"/>
                  <a:gd name="T41" fmla="*/ 2147483647 h 122"/>
                  <a:gd name="T42" fmla="*/ 2147483647 w 66"/>
                  <a:gd name="T43" fmla="*/ 2147483647 h 122"/>
                  <a:gd name="T44" fmla="*/ 2147483647 w 66"/>
                  <a:gd name="T45" fmla="*/ 2147483647 h 122"/>
                  <a:gd name="T46" fmla="*/ 2147483647 w 66"/>
                  <a:gd name="T47" fmla="*/ 2147483647 h 122"/>
                  <a:gd name="T48" fmla="*/ 2147483647 w 66"/>
                  <a:gd name="T49" fmla="*/ 2147483647 h 122"/>
                  <a:gd name="T50" fmla="*/ 2147483647 w 66"/>
                  <a:gd name="T51" fmla="*/ 2147483647 h 122"/>
                  <a:gd name="T52" fmla="*/ 2147483647 w 66"/>
                  <a:gd name="T53" fmla="*/ 2147483647 h 122"/>
                  <a:gd name="T54" fmla="*/ 0 w 66"/>
                  <a:gd name="T55" fmla="*/ 2147483647 h 122"/>
                  <a:gd name="T56" fmla="*/ 2147483647 w 66"/>
                  <a:gd name="T57" fmla="*/ 2147483647 h 122"/>
                  <a:gd name="T58" fmla="*/ 2147483647 w 66"/>
                  <a:gd name="T59" fmla="*/ 2147483647 h 122"/>
                  <a:gd name="T60" fmla="*/ 2147483647 w 66"/>
                  <a:gd name="T61" fmla="*/ 2147483647 h 122"/>
                  <a:gd name="T62" fmla="*/ 2147483647 w 66"/>
                  <a:gd name="T63" fmla="*/ 2147483647 h 122"/>
                  <a:gd name="T64" fmla="*/ 2147483647 w 66"/>
                  <a:gd name="T65" fmla="*/ 2147483647 h 122"/>
                  <a:gd name="T66" fmla="*/ 2147483647 w 66"/>
                  <a:gd name="T67" fmla="*/ 2147483647 h 122"/>
                  <a:gd name="T68" fmla="*/ 2147483647 w 66"/>
                  <a:gd name="T69" fmla="*/ 2147483647 h 122"/>
                  <a:gd name="T70" fmla="*/ 2147483647 w 66"/>
                  <a:gd name="T71" fmla="*/ 2147483647 h 122"/>
                  <a:gd name="T72" fmla="*/ 2147483647 w 66"/>
                  <a:gd name="T73" fmla="*/ 2147483647 h 122"/>
                  <a:gd name="T74" fmla="*/ 2147483647 w 66"/>
                  <a:gd name="T75" fmla="*/ 2147483647 h 122"/>
                  <a:gd name="T76" fmla="*/ 2147483647 w 66"/>
                  <a:gd name="T77" fmla="*/ 2147483647 h 122"/>
                  <a:gd name="T78" fmla="*/ 2147483647 w 66"/>
                  <a:gd name="T79" fmla="*/ 0 h 1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6"/>
                  <a:gd name="T121" fmla="*/ 0 h 122"/>
                  <a:gd name="T122" fmla="*/ 66 w 66"/>
                  <a:gd name="T123" fmla="*/ 122 h 12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6" h="122">
                    <a:moveTo>
                      <a:pt x="38" y="0"/>
                    </a:moveTo>
                    <a:lnTo>
                      <a:pt x="41" y="0"/>
                    </a:lnTo>
                    <a:lnTo>
                      <a:pt x="43" y="1"/>
                    </a:lnTo>
                    <a:lnTo>
                      <a:pt x="45" y="1"/>
                    </a:lnTo>
                    <a:lnTo>
                      <a:pt x="47" y="3"/>
                    </a:lnTo>
                    <a:lnTo>
                      <a:pt x="49" y="3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4" y="7"/>
                    </a:lnTo>
                    <a:lnTo>
                      <a:pt x="55" y="9"/>
                    </a:lnTo>
                    <a:lnTo>
                      <a:pt x="56" y="10"/>
                    </a:lnTo>
                    <a:lnTo>
                      <a:pt x="57" y="11"/>
                    </a:lnTo>
                    <a:lnTo>
                      <a:pt x="57" y="13"/>
                    </a:lnTo>
                    <a:lnTo>
                      <a:pt x="57" y="16"/>
                    </a:lnTo>
                    <a:lnTo>
                      <a:pt x="57" y="20"/>
                    </a:lnTo>
                    <a:lnTo>
                      <a:pt x="57" y="24"/>
                    </a:lnTo>
                    <a:lnTo>
                      <a:pt x="58" y="28"/>
                    </a:lnTo>
                    <a:lnTo>
                      <a:pt x="59" y="32"/>
                    </a:lnTo>
                    <a:lnTo>
                      <a:pt x="59" y="35"/>
                    </a:lnTo>
                    <a:lnTo>
                      <a:pt x="58" y="39"/>
                    </a:lnTo>
                    <a:lnTo>
                      <a:pt x="55" y="43"/>
                    </a:lnTo>
                    <a:lnTo>
                      <a:pt x="54" y="45"/>
                    </a:lnTo>
                    <a:lnTo>
                      <a:pt x="54" y="47"/>
                    </a:lnTo>
                    <a:lnTo>
                      <a:pt x="54" y="49"/>
                    </a:lnTo>
                    <a:lnTo>
                      <a:pt x="55" y="51"/>
                    </a:lnTo>
                    <a:lnTo>
                      <a:pt x="56" y="53"/>
                    </a:lnTo>
                    <a:lnTo>
                      <a:pt x="57" y="54"/>
                    </a:lnTo>
                    <a:lnTo>
                      <a:pt x="57" y="56"/>
                    </a:lnTo>
                    <a:lnTo>
                      <a:pt x="59" y="57"/>
                    </a:lnTo>
                    <a:lnTo>
                      <a:pt x="61" y="59"/>
                    </a:lnTo>
                    <a:lnTo>
                      <a:pt x="63" y="62"/>
                    </a:lnTo>
                    <a:lnTo>
                      <a:pt x="65" y="63"/>
                    </a:lnTo>
                    <a:lnTo>
                      <a:pt x="65" y="66"/>
                    </a:lnTo>
                    <a:lnTo>
                      <a:pt x="64" y="70"/>
                    </a:lnTo>
                    <a:lnTo>
                      <a:pt x="63" y="75"/>
                    </a:lnTo>
                    <a:lnTo>
                      <a:pt x="63" y="79"/>
                    </a:lnTo>
                    <a:lnTo>
                      <a:pt x="63" y="84"/>
                    </a:lnTo>
                    <a:lnTo>
                      <a:pt x="63" y="88"/>
                    </a:lnTo>
                    <a:lnTo>
                      <a:pt x="62" y="93"/>
                    </a:lnTo>
                    <a:lnTo>
                      <a:pt x="62" y="97"/>
                    </a:lnTo>
                    <a:lnTo>
                      <a:pt x="62" y="101"/>
                    </a:lnTo>
                    <a:lnTo>
                      <a:pt x="55" y="103"/>
                    </a:lnTo>
                    <a:lnTo>
                      <a:pt x="49" y="107"/>
                    </a:lnTo>
                    <a:lnTo>
                      <a:pt x="43" y="110"/>
                    </a:lnTo>
                    <a:lnTo>
                      <a:pt x="37" y="114"/>
                    </a:lnTo>
                    <a:lnTo>
                      <a:pt x="30" y="118"/>
                    </a:lnTo>
                    <a:lnTo>
                      <a:pt x="23" y="120"/>
                    </a:lnTo>
                    <a:lnTo>
                      <a:pt x="15" y="121"/>
                    </a:lnTo>
                    <a:lnTo>
                      <a:pt x="7" y="120"/>
                    </a:lnTo>
                    <a:lnTo>
                      <a:pt x="6" y="119"/>
                    </a:lnTo>
                    <a:lnTo>
                      <a:pt x="5" y="118"/>
                    </a:lnTo>
                    <a:lnTo>
                      <a:pt x="4" y="117"/>
                    </a:lnTo>
                    <a:lnTo>
                      <a:pt x="2" y="115"/>
                    </a:lnTo>
                    <a:lnTo>
                      <a:pt x="1" y="113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1" y="104"/>
                    </a:lnTo>
                    <a:lnTo>
                      <a:pt x="2" y="101"/>
                    </a:lnTo>
                    <a:lnTo>
                      <a:pt x="5" y="96"/>
                    </a:lnTo>
                    <a:lnTo>
                      <a:pt x="9" y="89"/>
                    </a:lnTo>
                    <a:lnTo>
                      <a:pt x="11" y="83"/>
                    </a:lnTo>
                    <a:lnTo>
                      <a:pt x="13" y="77"/>
                    </a:lnTo>
                    <a:lnTo>
                      <a:pt x="15" y="71"/>
                    </a:lnTo>
                    <a:lnTo>
                      <a:pt x="15" y="64"/>
                    </a:lnTo>
                    <a:lnTo>
                      <a:pt x="16" y="57"/>
                    </a:lnTo>
                    <a:lnTo>
                      <a:pt x="17" y="51"/>
                    </a:lnTo>
                    <a:lnTo>
                      <a:pt x="18" y="45"/>
                    </a:lnTo>
                    <a:lnTo>
                      <a:pt x="18" y="38"/>
                    </a:lnTo>
                    <a:lnTo>
                      <a:pt x="20" y="32"/>
                    </a:lnTo>
                    <a:lnTo>
                      <a:pt x="21" y="26"/>
                    </a:lnTo>
                    <a:lnTo>
                      <a:pt x="23" y="20"/>
                    </a:lnTo>
                    <a:lnTo>
                      <a:pt x="26" y="14"/>
                    </a:lnTo>
                    <a:lnTo>
                      <a:pt x="30" y="9"/>
                    </a:lnTo>
                    <a:lnTo>
                      <a:pt x="34" y="3"/>
                    </a:lnTo>
                    <a:lnTo>
                      <a:pt x="35" y="1"/>
                    </a:lnTo>
                    <a:lnTo>
                      <a:pt x="37" y="0"/>
                    </a:lnTo>
                    <a:lnTo>
                      <a:pt x="38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362">
                <a:extLst>
                  <a:ext uri="{FF2B5EF4-FFF2-40B4-BE49-F238E27FC236}">
                    <a16:creationId xmlns:a16="http://schemas.microsoft.com/office/drawing/2014/main" id="{D30E51E5-1A55-D247-A146-D3279CB3F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232" y="4559701"/>
                <a:ext cx="89098" cy="160098"/>
              </a:xfrm>
              <a:custGeom>
                <a:avLst/>
                <a:gdLst>
                  <a:gd name="T0" fmla="*/ 2147483647 w 64"/>
                  <a:gd name="T1" fmla="*/ 2147483647 h 115"/>
                  <a:gd name="T2" fmla="*/ 2147483647 w 64"/>
                  <a:gd name="T3" fmla="*/ 0 h 115"/>
                  <a:gd name="T4" fmla="*/ 2147483647 w 64"/>
                  <a:gd name="T5" fmla="*/ 2147483647 h 115"/>
                  <a:gd name="T6" fmla="*/ 2147483647 w 64"/>
                  <a:gd name="T7" fmla="*/ 2147483647 h 115"/>
                  <a:gd name="T8" fmla="*/ 2147483647 w 64"/>
                  <a:gd name="T9" fmla="*/ 2147483647 h 115"/>
                  <a:gd name="T10" fmla="*/ 2147483647 w 64"/>
                  <a:gd name="T11" fmla="*/ 2147483647 h 115"/>
                  <a:gd name="T12" fmla="*/ 2147483647 w 64"/>
                  <a:gd name="T13" fmla="*/ 2147483647 h 115"/>
                  <a:gd name="T14" fmla="*/ 2147483647 w 64"/>
                  <a:gd name="T15" fmla="*/ 2147483647 h 115"/>
                  <a:gd name="T16" fmla="*/ 2147483647 w 64"/>
                  <a:gd name="T17" fmla="*/ 2147483647 h 115"/>
                  <a:gd name="T18" fmla="*/ 2147483647 w 64"/>
                  <a:gd name="T19" fmla="*/ 2147483647 h 115"/>
                  <a:gd name="T20" fmla="*/ 2147483647 w 64"/>
                  <a:gd name="T21" fmla="*/ 2147483647 h 115"/>
                  <a:gd name="T22" fmla="*/ 2147483647 w 64"/>
                  <a:gd name="T23" fmla="*/ 2147483647 h 115"/>
                  <a:gd name="T24" fmla="*/ 2147483647 w 64"/>
                  <a:gd name="T25" fmla="*/ 2147483647 h 115"/>
                  <a:gd name="T26" fmla="*/ 2147483647 w 64"/>
                  <a:gd name="T27" fmla="*/ 2147483647 h 115"/>
                  <a:gd name="T28" fmla="*/ 0 w 64"/>
                  <a:gd name="T29" fmla="*/ 2147483647 h 115"/>
                  <a:gd name="T30" fmla="*/ 2147483647 w 64"/>
                  <a:gd name="T31" fmla="*/ 2147483647 h 115"/>
                  <a:gd name="T32" fmla="*/ 2147483647 w 64"/>
                  <a:gd name="T33" fmla="*/ 2147483647 h 115"/>
                  <a:gd name="T34" fmla="*/ 2147483647 w 64"/>
                  <a:gd name="T35" fmla="*/ 2147483647 h 115"/>
                  <a:gd name="T36" fmla="*/ 2147483647 w 64"/>
                  <a:gd name="T37" fmla="*/ 2147483647 h 115"/>
                  <a:gd name="T38" fmla="*/ 2147483647 w 64"/>
                  <a:gd name="T39" fmla="*/ 2147483647 h 115"/>
                  <a:gd name="T40" fmla="*/ 2147483647 w 64"/>
                  <a:gd name="T41" fmla="*/ 2147483647 h 115"/>
                  <a:gd name="T42" fmla="*/ 2147483647 w 64"/>
                  <a:gd name="T43" fmla="*/ 2147483647 h 115"/>
                  <a:gd name="T44" fmla="*/ 2147483647 w 64"/>
                  <a:gd name="T45" fmla="*/ 2147483647 h 115"/>
                  <a:gd name="T46" fmla="*/ 2147483647 w 64"/>
                  <a:gd name="T47" fmla="*/ 2147483647 h 115"/>
                  <a:gd name="T48" fmla="*/ 2147483647 w 64"/>
                  <a:gd name="T49" fmla="*/ 2147483647 h 115"/>
                  <a:gd name="T50" fmla="*/ 2147483647 w 64"/>
                  <a:gd name="T51" fmla="*/ 2147483647 h 115"/>
                  <a:gd name="T52" fmla="*/ 2147483647 w 64"/>
                  <a:gd name="T53" fmla="*/ 2147483647 h 115"/>
                  <a:gd name="T54" fmla="*/ 2147483647 w 64"/>
                  <a:gd name="T55" fmla="*/ 2147483647 h 115"/>
                  <a:gd name="T56" fmla="*/ 2147483647 w 64"/>
                  <a:gd name="T57" fmla="*/ 2147483647 h 115"/>
                  <a:gd name="T58" fmla="*/ 2147483647 w 64"/>
                  <a:gd name="T59" fmla="*/ 2147483647 h 115"/>
                  <a:gd name="T60" fmla="*/ 2147483647 w 64"/>
                  <a:gd name="T61" fmla="*/ 2147483647 h 115"/>
                  <a:gd name="T62" fmla="*/ 2147483647 w 64"/>
                  <a:gd name="T63" fmla="*/ 2147483647 h 115"/>
                  <a:gd name="T64" fmla="*/ 2147483647 w 64"/>
                  <a:gd name="T65" fmla="*/ 2147483647 h 115"/>
                  <a:gd name="T66" fmla="*/ 2147483647 w 64"/>
                  <a:gd name="T67" fmla="*/ 2147483647 h 115"/>
                  <a:gd name="T68" fmla="*/ 2147483647 w 64"/>
                  <a:gd name="T69" fmla="*/ 2147483647 h 115"/>
                  <a:gd name="T70" fmla="*/ 2147483647 w 64"/>
                  <a:gd name="T71" fmla="*/ 2147483647 h 115"/>
                  <a:gd name="T72" fmla="*/ 2147483647 w 64"/>
                  <a:gd name="T73" fmla="*/ 2147483647 h 115"/>
                  <a:gd name="T74" fmla="*/ 2147483647 w 64"/>
                  <a:gd name="T75" fmla="*/ 2147483647 h 115"/>
                  <a:gd name="T76" fmla="*/ 2147483647 w 64"/>
                  <a:gd name="T77" fmla="*/ 2147483647 h 115"/>
                  <a:gd name="T78" fmla="*/ 2147483647 w 64"/>
                  <a:gd name="T79" fmla="*/ 2147483647 h 1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"/>
                  <a:gd name="T121" fmla="*/ 0 h 115"/>
                  <a:gd name="T122" fmla="*/ 64 w 64"/>
                  <a:gd name="T123" fmla="*/ 115 h 1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" h="115">
                    <a:moveTo>
                      <a:pt x="48" y="27"/>
                    </a:moveTo>
                    <a:lnTo>
                      <a:pt x="23" y="0"/>
                    </a:lnTo>
                    <a:lnTo>
                      <a:pt x="21" y="7"/>
                    </a:lnTo>
                    <a:lnTo>
                      <a:pt x="18" y="16"/>
                    </a:lnTo>
                    <a:lnTo>
                      <a:pt x="17" y="25"/>
                    </a:lnTo>
                    <a:lnTo>
                      <a:pt x="14" y="34"/>
                    </a:lnTo>
                    <a:lnTo>
                      <a:pt x="12" y="43"/>
                    </a:lnTo>
                    <a:lnTo>
                      <a:pt x="11" y="52"/>
                    </a:lnTo>
                    <a:lnTo>
                      <a:pt x="9" y="61"/>
                    </a:lnTo>
                    <a:lnTo>
                      <a:pt x="6" y="70"/>
                    </a:lnTo>
                    <a:lnTo>
                      <a:pt x="5" y="78"/>
                    </a:lnTo>
                    <a:lnTo>
                      <a:pt x="3" y="87"/>
                    </a:lnTo>
                    <a:lnTo>
                      <a:pt x="2" y="96"/>
                    </a:lnTo>
                    <a:lnTo>
                      <a:pt x="2" y="105"/>
                    </a:lnTo>
                    <a:lnTo>
                      <a:pt x="0" y="114"/>
                    </a:lnTo>
                    <a:lnTo>
                      <a:pt x="5" y="110"/>
                    </a:lnTo>
                    <a:lnTo>
                      <a:pt x="6" y="102"/>
                    </a:lnTo>
                    <a:lnTo>
                      <a:pt x="9" y="93"/>
                    </a:lnTo>
                    <a:lnTo>
                      <a:pt x="11" y="84"/>
                    </a:lnTo>
                    <a:lnTo>
                      <a:pt x="12" y="74"/>
                    </a:lnTo>
                    <a:lnTo>
                      <a:pt x="14" y="67"/>
                    </a:lnTo>
                    <a:lnTo>
                      <a:pt x="20" y="61"/>
                    </a:lnTo>
                    <a:lnTo>
                      <a:pt x="26" y="61"/>
                    </a:lnTo>
                    <a:lnTo>
                      <a:pt x="33" y="62"/>
                    </a:lnTo>
                    <a:lnTo>
                      <a:pt x="38" y="65"/>
                    </a:lnTo>
                    <a:lnTo>
                      <a:pt x="44" y="70"/>
                    </a:lnTo>
                    <a:lnTo>
                      <a:pt x="47" y="78"/>
                    </a:lnTo>
                    <a:lnTo>
                      <a:pt x="51" y="87"/>
                    </a:lnTo>
                    <a:lnTo>
                      <a:pt x="56" y="96"/>
                    </a:lnTo>
                    <a:lnTo>
                      <a:pt x="62" y="96"/>
                    </a:lnTo>
                    <a:lnTo>
                      <a:pt x="62" y="89"/>
                    </a:lnTo>
                    <a:lnTo>
                      <a:pt x="63" y="80"/>
                    </a:lnTo>
                    <a:lnTo>
                      <a:pt x="63" y="71"/>
                    </a:lnTo>
                    <a:lnTo>
                      <a:pt x="63" y="61"/>
                    </a:lnTo>
                    <a:lnTo>
                      <a:pt x="63" y="53"/>
                    </a:lnTo>
                    <a:lnTo>
                      <a:pt x="63" y="44"/>
                    </a:lnTo>
                    <a:lnTo>
                      <a:pt x="62" y="36"/>
                    </a:lnTo>
                    <a:lnTo>
                      <a:pt x="57" y="31"/>
                    </a:lnTo>
                    <a:lnTo>
                      <a:pt x="51" y="27"/>
                    </a:lnTo>
                    <a:lnTo>
                      <a:pt x="45" y="2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es-ES" altLang="es-CO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9" name="279 Grupo">
              <a:extLst>
                <a:ext uri="{FF2B5EF4-FFF2-40B4-BE49-F238E27FC236}">
                  <a16:creationId xmlns:a16="http://schemas.microsoft.com/office/drawing/2014/main" id="{474BAC2A-51F9-B447-90FD-2FC941CDE296}"/>
                </a:ext>
              </a:extLst>
            </p:cNvPr>
            <p:cNvGrpSpPr/>
            <p:nvPr/>
          </p:nvGrpSpPr>
          <p:grpSpPr>
            <a:xfrm>
              <a:off x="1608502" y="3545465"/>
              <a:ext cx="2225469" cy="1491007"/>
              <a:chOff x="1531971" y="3480368"/>
              <a:chExt cx="2225469" cy="1491007"/>
            </a:xfrm>
            <a:grpFill/>
          </p:grpSpPr>
          <p:sp>
            <p:nvSpPr>
              <p:cNvPr id="171" name="Freeform 335">
                <a:extLst>
                  <a:ext uri="{FF2B5EF4-FFF2-40B4-BE49-F238E27FC236}">
                    <a16:creationId xmlns:a16="http://schemas.microsoft.com/office/drawing/2014/main" id="{0F168505-C52F-ED4C-8BCA-0224B54E5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064" y="3547192"/>
                <a:ext cx="208824" cy="172628"/>
              </a:xfrm>
              <a:custGeom>
                <a:avLst/>
                <a:gdLst>
                  <a:gd name="T0" fmla="*/ 2147483647 w 149"/>
                  <a:gd name="T1" fmla="*/ 0 h 124"/>
                  <a:gd name="T2" fmla="*/ 2147483647 w 149"/>
                  <a:gd name="T3" fmla="*/ 2147483647 h 124"/>
                  <a:gd name="T4" fmla="*/ 2147483647 w 149"/>
                  <a:gd name="T5" fmla="*/ 2147483647 h 124"/>
                  <a:gd name="T6" fmla="*/ 2147483647 w 149"/>
                  <a:gd name="T7" fmla="*/ 2147483647 h 124"/>
                  <a:gd name="T8" fmla="*/ 2147483647 w 149"/>
                  <a:gd name="T9" fmla="*/ 2147483647 h 124"/>
                  <a:gd name="T10" fmla="*/ 2147483647 w 149"/>
                  <a:gd name="T11" fmla="*/ 2147483647 h 124"/>
                  <a:gd name="T12" fmla="*/ 2147483647 w 149"/>
                  <a:gd name="T13" fmla="*/ 2147483647 h 124"/>
                  <a:gd name="T14" fmla="*/ 2147483647 w 149"/>
                  <a:gd name="T15" fmla="*/ 2147483647 h 124"/>
                  <a:gd name="T16" fmla="*/ 2147483647 w 149"/>
                  <a:gd name="T17" fmla="*/ 2147483647 h 124"/>
                  <a:gd name="T18" fmla="*/ 2147483647 w 149"/>
                  <a:gd name="T19" fmla="*/ 2147483647 h 124"/>
                  <a:gd name="T20" fmla="*/ 2147483647 w 149"/>
                  <a:gd name="T21" fmla="*/ 2147483647 h 124"/>
                  <a:gd name="T22" fmla="*/ 2147483647 w 149"/>
                  <a:gd name="T23" fmla="*/ 2147483647 h 124"/>
                  <a:gd name="T24" fmla="*/ 2147483647 w 149"/>
                  <a:gd name="T25" fmla="*/ 2147483647 h 124"/>
                  <a:gd name="T26" fmla="*/ 2147483647 w 149"/>
                  <a:gd name="T27" fmla="*/ 2147483647 h 124"/>
                  <a:gd name="T28" fmla="*/ 2147483647 w 149"/>
                  <a:gd name="T29" fmla="*/ 2147483647 h 124"/>
                  <a:gd name="T30" fmla="*/ 2147483647 w 149"/>
                  <a:gd name="T31" fmla="*/ 2147483647 h 124"/>
                  <a:gd name="T32" fmla="*/ 2147483647 w 149"/>
                  <a:gd name="T33" fmla="*/ 2147483647 h 124"/>
                  <a:gd name="T34" fmla="*/ 2147483647 w 149"/>
                  <a:gd name="T35" fmla="*/ 2147483647 h 124"/>
                  <a:gd name="T36" fmla="*/ 2147483647 w 149"/>
                  <a:gd name="T37" fmla="*/ 2147483647 h 124"/>
                  <a:gd name="T38" fmla="*/ 2147483647 w 149"/>
                  <a:gd name="T39" fmla="*/ 2147483647 h 124"/>
                  <a:gd name="T40" fmla="*/ 2147483647 w 149"/>
                  <a:gd name="T41" fmla="*/ 2147483647 h 124"/>
                  <a:gd name="T42" fmla="*/ 2147483647 w 149"/>
                  <a:gd name="T43" fmla="*/ 2147483647 h 124"/>
                  <a:gd name="T44" fmla="*/ 2147483647 w 149"/>
                  <a:gd name="T45" fmla="*/ 2147483647 h 124"/>
                  <a:gd name="T46" fmla="*/ 2147483647 w 149"/>
                  <a:gd name="T47" fmla="*/ 2147483647 h 124"/>
                  <a:gd name="T48" fmla="*/ 2147483647 w 149"/>
                  <a:gd name="T49" fmla="*/ 2147483647 h 124"/>
                  <a:gd name="T50" fmla="*/ 2147483647 w 149"/>
                  <a:gd name="T51" fmla="*/ 2147483647 h 124"/>
                  <a:gd name="T52" fmla="*/ 2147483647 w 149"/>
                  <a:gd name="T53" fmla="*/ 2147483647 h 124"/>
                  <a:gd name="T54" fmla="*/ 2147483647 w 149"/>
                  <a:gd name="T55" fmla="*/ 2147483647 h 124"/>
                  <a:gd name="T56" fmla="*/ 2147483647 w 149"/>
                  <a:gd name="T57" fmla="*/ 2147483647 h 124"/>
                  <a:gd name="T58" fmla="*/ 2147483647 w 149"/>
                  <a:gd name="T59" fmla="*/ 2147483647 h 124"/>
                  <a:gd name="T60" fmla="*/ 2147483647 w 149"/>
                  <a:gd name="T61" fmla="*/ 2147483647 h 124"/>
                  <a:gd name="T62" fmla="*/ 2147483647 w 149"/>
                  <a:gd name="T63" fmla="*/ 2147483647 h 124"/>
                  <a:gd name="T64" fmla="*/ 2147483647 w 149"/>
                  <a:gd name="T65" fmla="*/ 2147483647 h 124"/>
                  <a:gd name="T66" fmla="*/ 0 w 149"/>
                  <a:gd name="T67" fmla="*/ 2147483647 h 124"/>
                  <a:gd name="T68" fmla="*/ 2147483647 w 149"/>
                  <a:gd name="T69" fmla="*/ 2147483647 h 124"/>
                  <a:gd name="T70" fmla="*/ 2147483647 w 149"/>
                  <a:gd name="T71" fmla="*/ 2147483647 h 124"/>
                  <a:gd name="T72" fmla="*/ 2147483647 w 149"/>
                  <a:gd name="T73" fmla="*/ 2147483647 h 124"/>
                  <a:gd name="T74" fmla="*/ 2147483647 w 149"/>
                  <a:gd name="T75" fmla="*/ 2147483647 h 124"/>
                  <a:gd name="T76" fmla="*/ 2147483647 w 149"/>
                  <a:gd name="T77" fmla="*/ 2147483647 h 124"/>
                  <a:gd name="T78" fmla="*/ 2147483647 w 149"/>
                  <a:gd name="T79" fmla="*/ 2147483647 h 124"/>
                  <a:gd name="T80" fmla="*/ 2147483647 w 149"/>
                  <a:gd name="T81" fmla="*/ 2147483647 h 124"/>
                  <a:gd name="T82" fmla="*/ 2147483647 w 149"/>
                  <a:gd name="T83" fmla="*/ 2147483647 h 124"/>
                  <a:gd name="T84" fmla="*/ 2147483647 w 149"/>
                  <a:gd name="T85" fmla="*/ 2147483647 h 124"/>
                  <a:gd name="T86" fmla="*/ 2147483647 w 149"/>
                  <a:gd name="T87" fmla="*/ 2147483647 h 124"/>
                  <a:gd name="T88" fmla="*/ 2147483647 w 149"/>
                  <a:gd name="T89" fmla="*/ 2147483647 h 12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24"/>
                  <a:gd name="T137" fmla="*/ 149 w 149"/>
                  <a:gd name="T138" fmla="*/ 124 h 12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24">
                    <a:moveTo>
                      <a:pt x="62" y="1"/>
                    </a:moveTo>
                    <a:lnTo>
                      <a:pt x="65" y="0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5" y="1"/>
                    </a:lnTo>
                    <a:lnTo>
                      <a:pt x="78" y="2"/>
                    </a:lnTo>
                    <a:lnTo>
                      <a:pt x="82" y="3"/>
                    </a:lnTo>
                    <a:lnTo>
                      <a:pt x="85" y="3"/>
                    </a:lnTo>
                    <a:lnTo>
                      <a:pt x="87" y="4"/>
                    </a:lnTo>
                    <a:lnTo>
                      <a:pt x="96" y="7"/>
                    </a:lnTo>
                    <a:lnTo>
                      <a:pt x="104" y="12"/>
                    </a:lnTo>
                    <a:lnTo>
                      <a:pt x="111" y="18"/>
                    </a:lnTo>
                    <a:lnTo>
                      <a:pt x="118" y="25"/>
                    </a:lnTo>
                    <a:lnTo>
                      <a:pt x="125" y="31"/>
                    </a:lnTo>
                    <a:lnTo>
                      <a:pt x="132" y="36"/>
                    </a:lnTo>
                    <a:lnTo>
                      <a:pt x="139" y="42"/>
                    </a:lnTo>
                    <a:lnTo>
                      <a:pt x="147" y="46"/>
                    </a:lnTo>
                    <a:lnTo>
                      <a:pt x="148" y="50"/>
                    </a:lnTo>
                    <a:lnTo>
                      <a:pt x="148" y="53"/>
                    </a:lnTo>
                    <a:lnTo>
                      <a:pt x="148" y="57"/>
                    </a:lnTo>
                    <a:lnTo>
                      <a:pt x="147" y="61"/>
                    </a:lnTo>
                    <a:lnTo>
                      <a:pt x="146" y="65"/>
                    </a:lnTo>
                    <a:lnTo>
                      <a:pt x="145" y="69"/>
                    </a:lnTo>
                    <a:lnTo>
                      <a:pt x="144" y="72"/>
                    </a:lnTo>
                    <a:lnTo>
                      <a:pt x="142" y="76"/>
                    </a:lnTo>
                    <a:lnTo>
                      <a:pt x="140" y="81"/>
                    </a:lnTo>
                    <a:lnTo>
                      <a:pt x="139" y="86"/>
                    </a:lnTo>
                    <a:lnTo>
                      <a:pt x="137" y="91"/>
                    </a:lnTo>
                    <a:lnTo>
                      <a:pt x="136" y="95"/>
                    </a:lnTo>
                    <a:lnTo>
                      <a:pt x="135" y="100"/>
                    </a:lnTo>
                    <a:lnTo>
                      <a:pt x="134" y="104"/>
                    </a:lnTo>
                    <a:lnTo>
                      <a:pt x="131" y="109"/>
                    </a:lnTo>
                    <a:lnTo>
                      <a:pt x="129" y="113"/>
                    </a:lnTo>
                    <a:lnTo>
                      <a:pt x="127" y="116"/>
                    </a:lnTo>
                    <a:lnTo>
                      <a:pt x="125" y="119"/>
                    </a:lnTo>
                    <a:lnTo>
                      <a:pt x="122" y="122"/>
                    </a:lnTo>
                    <a:lnTo>
                      <a:pt x="120" y="123"/>
                    </a:lnTo>
                    <a:lnTo>
                      <a:pt x="92" y="111"/>
                    </a:lnTo>
                    <a:lnTo>
                      <a:pt x="90" y="108"/>
                    </a:lnTo>
                    <a:lnTo>
                      <a:pt x="88" y="105"/>
                    </a:lnTo>
                    <a:lnTo>
                      <a:pt x="86" y="102"/>
                    </a:lnTo>
                    <a:lnTo>
                      <a:pt x="83" y="99"/>
                    </a:lnTo>
                    <a:lnTo>
                      <a:pt x="80" y="97"/>
                    </a:lnTo>
                    <a:lnTo>
                      <a:pt x="77" y="95"/>
                    </a:lnTo>
                    <a:lnTo>
                      <a:pt x="73" y="93"/>
                    </a:lnTo>
                    <a:lnTo>
                      <a:pt x="70" y="92"/>
                    </a:lnTo>
                    <a:lnTo>
                      <a:pt x="66" y="93"/>
                    </a:lnTo>
                    <a:lnTo>
                      <a:pt x="63" y="93"/>
                    </a:lnTo>
                    <a:lnTo>
                      <a:pt x="61" y="94"/>
                    </a:lnTo>
                    <a:lnTo>
                      <a:pt x="58" y="94"/>
                    </a:lnTo>
                    <a:lnTo>
                      <a:pt x="55" y="95"/>
                    </a:lnTo>
                    <a:lnTo>
                      <a:pt x="52" y="96"/>
                    </a:lnTo>
                    <a:lnTo>
                      <a:pt x="49" y="97"/>
                    </a:lnTo>
                    <a:lnTo>
                      <a:pt x="45" y="98"/>
                    </a:lnTo>
                    <a:lnTo>
                      <a:pt x="40" y="99"/>
                    </a:lnTo>
                    <a:lnTo>
                      <a:pt x="36" y="99"/>
                    </a:lnTo>
                    <a:lnTo>
                      <a:pt x="30" y="98"/>
                    </a:lnTo>
                    <a:lnTo>
                      <a:pt x="25" y="97"/>
                    </a:lnTo>
                    <a:lnTo>
                      <a:pt x="20" y="95"/>
                    </a:lnTo>
                    <a:lnTo>
                      <a:pt x="16" y="92"/>
                    </a:lnTo>
                    <a:lnTo>
                      <a:pt x="12" y="90"/>
                    </a:lnTo>
                    <a:lnTo>
                      <a:pt x="8" y="87"/>
                    </a:lnTo>
                    <a:lnTo>
                      <a:pt x="7" y="83"/>
                    </a:lnTo>
                    <a:lnTo>
                      <a:pt x="5" y="80"/>
                    </a:lnTo>
                    <a:lnTo>
                      <a:pt x="3" y="77"/>
                    </a:lnTo>
                    <a:lnTo>
                      <a:pt x="2" y="74"/>
                    </a:lnTo>
                    <a:lnTo>
                      <a:pt x="1" y="72"/>
                    </a:lnTo>
                    <a:lnTo>
                      <a:pt x="0" y="69"/>
                    </a:lnTo>
                    <a:lnTo>
                      <a:pt x="0" y="66"/>
                    </a:lnTo>
                    <a:lnTo>
                      <a:pt x="1" y="62"/>
                    </a:lnTo>
                    <a:lnTo>
                      <a:pt x="7" y="57"/>
                    </a:lnTo>
                    <a:lnTo>
                      <a:pt x="12" y="51"/>
                    </a:lnTo>
                    <a:lnTo>
                      <a:pt x="15" y="46"/>
                    </a:lnTo>
                    <a:lnTo>
                      <a:pt x="18" y="39"/>
                    </a:lnTo>
                    <a:lnTo>
                      <a:pt x="22" y="33"/>
                    </a:lnTo>
                    <a:lnTo>
                      <a:pt x="26" y="27"/>
                    </a:lnTo>
                    <a:lnTo>
                      <a:pt x="30" y="21"/>
                    </a:lnTo>
                    <a:lnTo>
                      <a:pt x="35" y="16"/>
                    </a:lnTo>
                    <a:lnTo>
                      <a:pt x="37" y="14"/>
                    </a:lnTo>
                    <a:lnTo>
                      <a:pt x="40" y="12"/>
                    </a:lnTo>
                    <a:lnTo>
                      <a:pt x="43" y="10"/>
                    </a:lnTo>
                    <a:lnTo>
                      <a:pt x="46" y="10"/>
                    </a:lnTo>
                    <a:lnTo>
                      <a:pt x="49" y="8"/>
                    </a:lnTo>
                    <a:lnTo>
                      <a:pt x="52" y="7"/>
                    </a:lnTo>
                    <a:lnTo>
                      <a:pt x="55" y="5"/>
                    </a:lnTo>
                    <a:lnTo>
                      <a:pt x="57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62" y="0"/>
                    </a:lnTo>
                    <a:lnTo>
                      <a:pt x="62" y="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rnd">
                <a:solidFill>
                  <a:schemeClr val="accent6"/>
                </a:solidFill>
                <a:prstDash val="sysDash"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336">
                <a:extLst>
                  <a:ext uri="{FF2B5EF4-FFF2-40B4-BE49-F238E27FC236}">
                    <a16:creationId xmlns:a16="http://schemas.microsoft.com/office/drawing/2014/main" id="{BB263A9B-9A90-E844-9F8C-80A46CF64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254" y="3597311"/>
                <a:ext cx="206040" cy="247805"/>
              </a:xfrm>
              <a:custGeom>
                <a:avLst/>
                <a:gdLst>
                  <a:gd name="T0" fmla="*/ 2147483647 w 148"/>
                  <a:gd name="T1" fmla="*/ 2147483647 h 178"/>
                  <a:gd name="T2" fmla="*/ 2147483647 w 148"/>
                  <a:gd name="T3" fmla="*/ 2147483647 h 178"/>
                  <a:gd name="T4" fmla="*/ 2147483647 w 148"/>
                  <a:gd name="T5" fmla="*/ 2147483647 h 178"/>
                  <a:gd name="T6" fmla="*/ 2147483647 w 148"/>
                  <a:gd name="T7" fmla="*/ 2147483647 h 178"/>
                  <a:gd name="T8" fmla="*/ 2147483647 w 148"/>
                  <a:gd name="T9" fmla="*/ 2147483647 h 178"/>
                  <a:gd name="T10" fmla="*/ 2147483647 w 148"/>
                  <a:gd name="T11" fmla="*/ 2147483647 h 178"/>
                  <a:gd name="T12" fmla="*/ 2147483647 w 148"/>
                  <a:gd name="T13" fmla="*/ 2147483647 h 178"/>
                  <a:gd name="T14" fmla="*/ 2147483647 w 148"/>
                  <a:gd name="T15" fmla="*/ 2147483647 h 178"/>
                  <a:gd name="T16" fmla="*/ 2147483647 w 148"/>
                  <a:gd name="T17" fmla="*/ 2147483647 h 178"/>
                  <a:gd name="T18" fmla="*/ 2147483647 w 148"/>
                  <a:gd name="T19" fmla="*/ 2147483647 h 178"/>
                  <a:gd name="T20" fmla="*/ 2147483647 w 148"/>
                  <a:gd name="T21" fmla="*/ 2147483647 h 178"/>
                  <a:gd name="T22" fmla="*/ 2147483647 w 148"/>
                  <a:gd name="T23" fmla="*/ 2147483647 h 178"/>
                  <a:gd name="T24" fmla="*/ 2147483647 w 148"/>
                  <a:gd name="T25" fmla="*/ 2147483647 h 178"/>
                  <a:gd name="T26" fmla="*/ 2147483647 w 148"/>
                  <a:gd name="T27" fmla="*/ 2147483647 h 178"/>
                  <a:gd name="T28" fmla="*/ 2147483647 w 148"/>
                  <a:gd name="T29" fmla="*/ 2147483647 h 178"/>
                  <a:gd name="T30" fmla="*/ 2147483647 w 148"/>
                  <a:gd name="T31" fmla="*/ 2147483647 h 178"/>
                  <a:gd name="T32" fmla="*/ 2147483647 w 148"/>
                  <a:gd name="T33" fmla="*/ 2147483647 h 178"/>
                  <a:gd name="T34" fmla="*/ 2147483647 w 148"/>
                  <a:gd name="T35" fmla="*/ 2147483647 h 178"/>
                  <a:gd name="T36" fmla="*/ 2147483647 w 148"/>
                  <a:gd name="T37" fmla="*/ 2147483647 h 178"/>
                  <a:gd name="T38" fmla="*/ 2147483647 w 148"/>
                  <a:gd name="T39" fmla="*/ 2147483647 h 178"/>
                  <a:gd name="T40" fmla="*/ 2147483647 w 148"/>
                  <a:gd name="T41" fmla="*/ 2147483647 h 178"/>
                  <a:gd name="T42" fmla="*/ 2147483647 w 148"/>
                  <a:gd name="T43" fmla="*/ 2147483647 h 178"/>
                  <a:gd name="T44" fmla="*/ 2147483647 w 148"/>
                  <a:gd name="T45" fmla="*/ 2147483647 h 178"/>
                  <a:gd name="T46" fmla="*/ 2147483647 w 148"/>
                  <a:gd name="T47" fmla="*/ 2147483647 h 178"/>
                  <a:gd name="T48" fmla="*/ 2147483647 w 148"/>
                  <a:gd name="T49" fmla="*/ 2147483647 h 178"/>
                  <a:gd name="T50" fmla="*/ 2147483647 w 148"/>
                  <a:gd name="T51" fmla="*/ 2147483647 h 178"/>
                  <a:gd name="T52" fmla="*/ 2147483647 w 148"/>
                  <a:gd name="T53" fmla="*/ 2147483647 h 178"/>
                  <a:gd name="T54" fmla="*/ 2147483647 w 148"/>
                  <a:gd name="T55" fmla="*/ 2147483647 h 178"/>
                  <a:gd name="T56" fmla="*/ 2147483647 w 148"/>
                  <a:gd name="T57" fmla="*/ 2147483647 h 178"/>
                  <a:gd name="T58" fmla="*/ 2147483647 w 148"/>
                  <a:gd name="T59" fmla="*/ 2147483647 h 178"/>
                  <a:gd name="T60" fmla="*/ 2147483647 w 148"/>
                  <a:gd name="T61" fmla="*/ 2147483647 h 178"/>
                  <a:gd name="T62" fmla="*/ 2147483647 w 148"/>
                  <a:gd name="T63" fmla="*/ 2147483647 h 178"/>
                  <a:gd name="T64" fmla="*/ 2147483647 w 148"/>
                  <a:gd name="T65" fmla="*/ 2147483647 h 178"/>
                  <a:gd name="T66" fmla="*/ 2147483647 w 148"/>
                  <a:gd name="T67" fmla="*/ 2147483647 h 178"/>
                  <a:gd name="T68" fmla="*/ 2147483647 w 148"/>
                  <a:gd name="T69" fmla="*/ 2147483647 h 178"/>
                  <a:gd name="T70" fmla="*/ 2147483647 w 148"/>
                  <a:gd name="T71" fmla="*/ 2147483647 h 178"/>
                  <a:gd name="T72" fmla="*/ 2147483647 w 148"/>
                  <a:gd name="T73" fmla="*/ 2147483647 h 178"/>
                  <a:gd name="T74" fmla="*/ 2147483647 w 148"/>
                  <a:gd name="T75" fmla="*/ 2147483647 h 178"/>
                  <a:gd name="T76" fmla="*/ 2147483647 w 148"/>
                  <a:gd name="T77" fmla="*/ 2147483647 h 178"/>
                  <a:gd name="T78" fmla="*/ 2147483647 w 148"/>
                  <a:gd name="T79" fmla="*/ 2147483647 h 178"/>
                  <a:gd name="T80" fmla="*/ 2147483647 w 148"/>
                  <a:gd name="T81" fmla="*/ 2147483647 h 178"/>
                  <a:gd name="T82" fmla="*/ 2147483647 w 148"/>
                  <a:gd name="T83" fmla="*/ 2147483647 h 178"/>
                  <a:gd name="T84" fmla="*/ 2147483647 w 148"/>
                  <a:gd name="T85" fmla="*/ 2147483647 h 178"/>
                  <a:gd name="T86" fmla="*/ 2147483647 w 148"/>
                  <a:gd name="T87" fmla="*/ 2147483647 h 178"/>
                  <a:gd name="T88" fmla="*/ 2147483647 w 148"/>
                  <a:gd name="T89" fmla="*/ 2147483647 h 178"/>
                  <a:gd name="T90" fmla="*/ 2147483647 w 148"/>
                  <a:gd name="T91" fmla="*/ 2147483647 h 178"/>
                  <a:gd name="T92" fmla="*/ 2147483647 w 148"/>
                  <a:gd name="T93" fmla="*/ 2147483647 h 178"/>
                  <a:gd name="T94" fmla="*/ 0 w 148"/>
                  <a:gd name="T95" fmla="*/ 2147483647 h 178"/>
                  <a:gd name="T96" fmla="*/ 2147483647 w 148"/>
                  <a:gd name="T97" fmla="*/ 2147483647 h 178"/>
                  <a:gd name="T98" fmla="*/ 2147483647 w 148"/>
                  <a:gd name="T99" fmla="*/ 2147483647 h 178"/>
                  <a:gd name="T100" fmla="*/ 2147483647 w 148"/>
                  <a:gd name="T101" fmla="*/ 2147483647 h 178"/>
                  <a:gd name="T102" fmla="*/ 2147483647 w 148"/>
                  <a:gd name="T103" fmla="*/ 2147483647 h 178"/>
                  <a:gd name="T104" fmla="*/ 2147483647 w 148"/>
                  <a:gd name="T105" fmla="*/ 2147483647 h 178"/>
                  <a:gd name="T106" fmla="*/ 2147483647 w 148"/>
                  <a:gd name="T107" fmla="*/ 2147483647 h 178"/>
                  <a:gd name="T108" fmla="*/ 2147483647 w 148"/>
                  <a:gd name="T109" fmla="*/ 2147483647 h 178"/>
                  <a:gd name="T110" fmla="*/ 2147483647 w 148"/>
                  <a:gd name="T111" fmla="*/ 2147483647 h 178"/>
                  <a:gd name="T112" fmla="*/ 2147483647 w 148"/>
                  <a:gd name="T113" fmla="*/ 2147483647 h 178"/>
                  <a:gd name="T114" fmla="*/ 2147483647 w 148"/>
                  <a:gd name="T115" fmla="*/ 2147483647 h 178"/>
                  <a:gd name="T116" fmla="*/ 2147483647 w 148"/>
                  <a:gd name="T117" fmla="*/ 0 h 1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"/>
                  <a:gd name="T178" fmla="*/ 0 h 178"/>
                  <a:gd name="T179" fmla="*/ 148 w 148"/>
                  <a:gd name="T180" fmla="*/ 178 h 1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" h="178">
                    <a:moveTo>
                      <a:pt x="70" y="0"/>
                    </a:moveTo>
                    <a:lnTo>
                      <a:pt x="75" y="2"/>
                    </a:lnTo>
                    <a:lnTo>
                      <a:pt x="79" y="4"/>
                    </a:lnTo>
                    <a:lnTo>
                      <a:pt x="82" y="7"/>
                    </a:lnTo>
                    <a:lnTo>
                      <a:pt x="86" y="9"/>
                    </a:lnTo>
                    <a:lnTo>
                      <a:pt x="88" y="13"/>
                    </a:lnTo>
                    <a:lnTo>
                      <a:pt x="92" y="15"/>
                    </a:lnTo>
                    <a:lnTo>
                      <a:pt x="95" y="18"/>
                    </a:lnTo>
                    <a:lnTo>
                      <a:pt x="99" y="19"/>
                    </a:lnTo>
                    <a:lnTo>
                      <a:pt x="102" y="24"/>
                    </a:lnTo>
                    <a:lnTo>
                      <a:pt x="106" y="28"/>
                    </a:lnTo>
                    <a:lnTo>
                      <a:pt x="110" y="32"/>
                    </a:lnTo>
                    <a:lnTo>
                      <a:pt x="114" y="36"/>
                    </a:lnTo>
                    <a:lnTo>
                      <a:pt x="119" y="39"/>
                    </a:lnTo>
                    <a:lnTo>
                      <a:pt x="123" y="43"/>
                    </a:lnTo>
                    <a:lnTo>
                      <a:pt x="126" y="47"/>
                    </a:lnTo>
                    <a:lnTo>
                      <a:pt x="128" y="52"/>
                    </a:lnTo>
                    <a:lnTo>
                      <a:pt x="129" y="58"/>
                    </a:lnTo>
                    <a:lnTo>
                      <a:pt x="131" y="65"/>
                    </a:lnTo>
                    <a:lnTo>
                      <a:pt x="133" y="70"/>
                    </a:lnTo>
                    <a:lnTo>
                      <a:pt x="135" y="75"/>
                    </a:lnTo>
                    <a:lnTo>
                      <a:pt x="136" y="81"/>
                    </a:lnTo>
                    <a:lnTo>
                      <a:pt x="138" y="87"/>
                    </a:lnTo>
                    <a:lnTo>
                      <a:pt x="140" y="93"/>
                    </a:lnTo>
                    <a:lnTo>
                      <a:pt x="141" y="99"/>
                    </a:lnTo>
                    <a:lnTo>
                      <a:pt x="144" y="105"/>
                    </a:lnTo>
                    <a:lnTo>
                      <a:pt x="146" y="113"/>
                    </a:lnTo>
                    <a:lnTo>
                      <a:pt x="147" y="121"/>
                    </a:lnTo>
                    <a:lnTo>
                      <a:pt x="146" y="129"/>
                    </a:lnTo>
                    <a:lnTo>
                      <a:pt x="144" y="135"/>
                    </a:lnTo>
                    <a:lnTo>
                      <a:pt x="142" y="142"/>
                    </a:lnTo>
                    <a:lnTo>
                      <a:pt x="139" y="149"/>
                    </a:lnTo>
                    <a:lnTo>
                      <a:pt x="136" y="157"/>
                    </a:lnTo>
                    <a:lnTo>
                      <a:pt x="134" y="158"/>
                    </a:lnTo>
                    <a:lnTo>
                      <a:pt x="130" y="158"/>
                    </a:lnTo>
                    <a:lnTo>
                      <a:pt x="126" y="156"/>
                    </a:lnTo>
                    <a:lnTo>
                      <a:pt x="123" y="154"/>
                    </a:lnTo>
                    <a:lnTo>
                      <a:pt x="121" y="150"/>
                    </a:lnTo>
                    <a:lnTo>
                      <a:pt x="117" y="148"/>
                    </a:lnTo>
                    <a:lnTo>
                      <a:pt x="114" y="146"/>
                    </a:lnTo>
                    <a:lnTo>
                      <a:pt x="110" y="144"/>
                    </a:lnTo>
                    <a:lnTo>
                      <a:pt x="107" y="143"/>
                    </a:lnTo>
                    <a:lnTo>
                      <a:pt x="104" y="142"/>
                    </a:lnTo>
                    <a:lnTo>
                      <a:pt x="100" y="142"/>
                    </a:lnTo>
                    <a:lnTo>
                      <a:pt x="96" y="142"/>
                    </a:lnTo>
                    <a:lnTo>
                      <a:pt x="93" y="143"/>
                    </a:lnTo>
                    <a:lnTo>
                      <a:pt x="90" y="144"/>
                    </a:lnTo>
                    <a:lnTo>
                      <a:pt x="88" y="145"/>
                    </a:lnTo>
                    <a:lnTo>
                      <a:pt x="86" y="146"/>
                    </a:lnTo>
                    <a:lnTo>
                      <a:pt x="85" y="148"/>
                    </a:lnTo>
                    <a:lnTo>
                      <a:pt x="83" y="149"/>
                    </a:lnTo>
                    <a:lnTo>
                      <a:pt x="81" y="151"/>
                    </a:lnTo>
                    <a:lnTo>
                      <a:pt x="80" y="154"/>
                    </a:lnTo>
                    <a:lnTo>
                      <a:pt x="78" y="162"/>
                    </a:lnTo>
                    <a:lnTo>
                      <a:pt x="77" y="163"/>
                    </a:lnTo>
                    <a:lnTo>
                      <a:pt x="76" y="164"/>
                    </a:lnTo>
                    <a:lnTo>
                      <a:pt x="75" y="165"/>
                    </a:lnTo>
                    <a:lnTo>
                      <a:pt x="73" y="165"/>
                    </a:lnTo>
                    <a:lnTo>
                      <a:pt x="63" y="163"/>
                    </a:lnTo>
                    <a:lnTo>
                      <a:pt x="62" y="162"/>
                    </a:lnTo>
                    <a:lnTo>
                      <a:pt x="61" y="162"/>
                    </a:lnTo>
                    <a:lnTo>
                      <a:pt x="61" y="161"/>
                    </a:lnTo>
                    <a:lnTo>
                      <a:pt x="58" y="161"/>
                    </a:lnTo>
                    <a:lnTo>
                      <a:pt x="54" y="162"/>
                    </a:lnTo>
                    <a:lnTo>
                      <a:pt x="51" y="162"/>
                    </a:lnTo>
                    <a:lnTo>
                      <a:pt x="47" y="163"/>
                    </a:lnTo>
                    <a:lnTo>
                      <a:pt x="44" y="165"/>
                    </a:lnTo>
                    <a:lnTo>
                      <a:pt x="40" y="167"/>
                    </a:lnTo>
                    <a:lnTo>
                      <a:pt x="38" y="168"/>
                    </a:lnTo>
                    <a:lnTo>
                      <a:pt x="35" y="170"/>
                    </a:lnTo>
                    <a:lnTo>
                      <a:pt x="34" y="172"/>
                    </a:lnTo>
                    <a:lnTo>
                      <a:pt x="33" y="173"/>
                    </a:lnTo>
                    <a:lnTo>
                      <a:pt x="32" y="175"/>
                    </a:lnTo>
                    <a:lnTo>
                      <a:pt x="32" y="177"/>
                    </a:lnTo>
                    <a:lnTo>
                      <a:pt x="13" y="165"/>
                    </a:lnTo>
                    <a:lnTo>
                      <a:pt x="14" y="159"/>
                    </a:lnTo>
                    <a:lnTo>
                      <a:pt x="14" y="153"/>
                    </a:lnTo>
                    <a:lnTo>
                      <a:pt x="12" y="147"/>
                    </a:lnTo>
                    <a:lnTo>
                      <a:pt x="11" y="141"/>
                    </a:lnTo>
                    <a:lnTo>
                      <a:pt x="9" y="135"/>
                    </a:lnTo>
                    <a:lnTo>
                      <a:pt x="7" y="130"/>
                    </a:lnTo>
                    <a:lnTo>
                      <a:pt x="7" y="123"/>
                    </a:lnTo>
                    <a:lnTo>
                      <a:pt x="9" y="117"/>
                    </a:lnTo>
                    <a:lnTo>
                      <a:pt x="8" y="113"/>
                    </a:lnTo>
                    <a:lnTo>
                      <a:pt x="8" y="110"/>
                    </a:lnTo>
                    <a:lnTo>
                      <a:pt x="8" y="107"/>
                    </a:lnTo>
                    <a:lnTo>
                      <a:pt x="8" y="104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8" y="97"/>
                    </a:lnTo>
                    <a:lnTo>
                      <a:pt x="8" y="95"/>
                    </a:lnTo>
                    <a:lnTo>
                      <a:pt x="7" y="93"/>
                    </a:lnTo>
                    <a:lnTo>
                      <a:pt x="5" y="92"/>
                    </a:lnTo>
                    <a:lnTo>
                      <a:pt x="4" y="91"/>
                    </a:lnTo>
                    <a:lnTo>
                      <a:pt x="1" y="84"/>
                    </a:lnTo>
                    <a:lnTo>
                      <a:pt x="0" y="77"/>
                    </a:lnTo>
                    <a:lnTo>
                      <a:pt x="0" y="70"/>
                    </a:lnTo>
                    <a:lnTo>
                      <a:pt x="2" y="63"/>
                    </a:lnTo>
                    <a:lnTo>
                      <a:pt x="3" y="55"/>
                    </a:lnTo>
                    <a:lnTo>
                      <a:pt x="6" y="48"/>
                    </a:lnTo>
                    <a:lnTo>
                      <a:pt x="9" y="42"/>
                    </a:lnTo>
                    <a:lnTo>
                      <a:pt x="12" y="35"/>
                    </a:lnTo>
                    <a:lnTo>
                      <a:pt x="13" y="32"/>
                    </a:lnTo>
                    <a:lnTo>
                      <a:pt x="15" y="30"/>
                    </a:lnTo>
                    <a:lnTo>
                      <a:pt x="17" y="28"/>
                    </a:lnTo>
                    <a:lnTo>
                      <a:pt x="19" y="26"/>
                    </a:lnTo>
                    <a:lnTo>
                      <a:pt x="20" y="24"/>
                    </a:lnTo>
                    <a:lnTo>
                      <a:pt x="22" y="22"/>
                    </a:lnTo>
                    <a:lnTo>
                      <a:pt x="24" y="20"/>
                    </a:lnTo>
                    <a:lnTo>
                      <a:pt x="26" y="18"/>
                    </a:lnTo>
                    <a:lnTo>
                      <a:pt x="31" y="15"/>
                    </a:lnTo>
                    <a:lnTo>
                      <a:pt x="36" y="13"/>
                    </a:lnTo>
                    <a:lnTo>
                      <a:pt x="40" y="9"/>
                    </a:lnTo>
                    <a:lnTo>
                      <a:pt x="46" y="7"/>
                    </a:lnTo>
                    <a:lnTo>
                      <a:pt x="51" y="4"/>
                    </a:lnTo>
                    <a:lnTo>
                      <a:pt x="58" y="2"/>
                    </a:lnTo>
                    <a:lnTo>
                      <a:pt x="63" y="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337">
                <a:extLst>
                  <a:ext uri="{FF2B5EF4-FFF2-40B4-BE49-F238E27FC236}">
                    <a16:creationId xmlns:a16="http://schemas.microsoft.com/office/drawing/2014/main" id="{E577240D-4FF8-8E4E-8FF6-63B46BDD6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476" y="3602880"/>
                <a:ext cx="240844" cy="168451"/>
              </a:xfrm>
              <a:custGeom>
                <a:avLst/>
                <a:gdLst>
                  <a:gd name="T0" fmla="*/ 2147483647 w 174"/>
                  <a:gd name="T1" fmla="*/ 0 h 121"/>
                  <a:gd name="T2" fmla="*/ 2147483647 w 174"/>
                  <a:gd name="T3" fmla="*/ 2147483647 h 121"/>
                  <a:gd name="T4" fmla="*/ 2147483647 w 174"/>
                  <a:gd name="T5" fmla="*/ 2147483647 h 121"/>
                  <a:gd name="T6" fmla="*/ 2147483647 w 174"/>
                  <a:gd name="T7" fmla="*/ 2147483647 h 121"/>
                  <a:gd name="T8" fmla="*/ 2147483647 w 174"/>
                  <a:gd name="T9" fmla="*/ 2147483647 h 121"/>
                  <a:gd name="T10" fmla="*/ 2147483647 w 174"/>
                  <a:gd name="T11" fmla="*/ 2147483647 h 121"/>
                  <a:gd name="T12" fmla="*/ 2147483647 w 174"/>
                  <a:gd name="T13" fmla="*/ 2147483647 h 121"/>
                  <a:gd name="T14" fmla="*/ 2147483647 w 174"/>
                  <a:gd name="T15" fmla="*/ 2147483647 h 121"/>
                  <a:gd name="T16" fmla="*/ 2147483647 w 174"/>
                  <a:gd name="T17" fmla="*/ 2147483647 h 121"/>
                  <a:gd name="T18" fmla="*/ 2147483647 w 174"/>
                  <a:gd name="T19" fmla="*/ 2147483647 h 121"/>
                  <a:gd name="T20" fmla="*/ 2147483647 w 174"/>
                  <a:gd name="T21" fmla="*/ 2147483647 h 121"/>
                  <a:gd name="T22" fmla="*/ 2147483647 w 174"/>
                  <a:gd name="T23" fmla="*/ 2147483647 h 121"/>
                  <a:gd name="T24" fmla="*/ 2147483647 w 174"/>
                  <a:gd name="T25" fmla="*/ 2147483647 h 121"/>
                  <a:gd name="T26" fmla="*/ 2147483647 w 174"/>
                  <a:gd name="T27" fmla="*/ 2147483647 h 121"/>
                  <a:gd name="T28" fmla="*/ 2147483647 w 174"/>
                  <a:gd name="T29" fmla="*/ 2147483647 h 121"/>
                  <a:gd name="T30" fmla="*/ 2147483647 w 174"/>
                  <a:gd name="T31" fmla="*/ 2147483647 h 121"/>
                  <a:gd name="T32" fmla="*/ 2147483647 w 174"/>
                  <a:gd name="T33" fmla="*/ 2147483647 h 121"/>
                  <a:gd name="T34" fmla="*/ 2147483647 w 174"/>
                  <a:gd name="T35" fmla="*/ 2147483647 h 121"/>
                  <a:gd name="T36" fmla="*/ 2147483647 w 174"/>
                  <a:gd name="T37" fmla="*/ 2147483647 h 121"/>
                  <a:gd name="T38" fmla="*/ 2147483647 w 174"/>
                  <a:gd name="T39" fmla="*/ 2147483647 h 121"/>
                  <a:gd name="T40" fmla="*/ 0 w 174"/>
                  <a:gd name="T41" fmla="*/ 2147483647 h 121"/>
                  <a:gd name="T42" fmla="*/ 0 w 174"/>
                  <a:gd name="T43" fmla="*/ 2147483647 h 121"/>
                  <a:gd name="T44" fmla="*/ 2147483647 w 174"/>
                  <a:gd name="T45" fmla="*/ 2147483647 h 121"/>
                  <a:gd name="T46" fmla="*/ 2147483647 w 174"/>
                  <a:gd name="T47" fmla="*/ 2147483647 h 121"/>
                  <a:gd name="T48" fmla="*/ 2147483647 w 174"/>
                  <a:gd name="T49" fmla="*/ 2147483647 h 121"/>
                  <a:gd name="T50" fmla="*/ 2147483647 w 174"/>
                  <a:gd name="T51" fmla="*/ 2147483647 h 121"/>
                  <a:gd name="T52" fmla="*/ 2147483647 w 174"/>
                  <a:gd name="T53" fmla="*/ 2147483647 h 121"/>
                  <a:gd name="T54" fmla="*/ 2147483647 w 174"/>
                  <a:gd name="T55" fmla="*/ 2147483647 h 121"/>
                  <a:gd name="T56" fmla="*/ 2147483647 w 174"/>
                  <a:gd name="T57" fmla="*/ 2147483647 h 121"/>
                  <a:gd name="T58" fmla="*/ 2147483647 w 174"/>
                  <a:gd name="T59" fmla="*/ 2147483647 h 121"/>
                  <a:gd name="T60" fmla="*/ 2147483647 w 174"/>
                  <a:gd name="T61" fmla="*/ 2147483647 h 121"/>
                  <a:gd name="T62" fmla="*/ 2147483647 w 174"/>
                  <a:gd name="T63" fmla="*/ 2147483647 h 121"/>
                  <a:gd name="T64" fmla="*/ 2147483647 w 174"/>
                  <a:gd name="T65" fmla="*/ 2147483647 h 121"/>
                  <a:gd name="T66" fmla="*/ 2147483647 w 174"/>
                  <a:gd name="T67" fmla="*/ 2147483647 h 121"/>
                  <a:gd name="T68" fmla="*/ 2147483647 w 174"/>
                  <a:gd name="T69" fmla="*/ 2147483647 h 121"/>
                  <a:gd name="T70" fmla="*/ 2147483647 w 174"/>
                  <a:gd name="T71" fmla="*/ 2147483647 h 121"/>
                  <a:gd name="T72" fmla="*/ 2147483647 w 174"/>
                  <a:gd name="T73" fmla="*/ 2147483647 h 121"/>
                  <a:gd name="T74" fmla="*/ 2147483647 w 174"/>
                  <a:gd name="T75" fmla="*/ 2147483647 h 121"/>
                  <a:gd name="T76" fmla="*/ 2147483647 w 174"/>
                  <a:gd name="T77" fmla="*/ 2147483647 h 12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121"/>
                  <a:gd name="T119" fmla="*/ 174 w 174"/>
                  <a:gd name="T120" fmla="*/ 121 h 12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121">
                    <a:moveTo>
                      <a:pt x="134" y="0"/>
                    </a:moveTo>
                    <a:lnTo>
                      <a:pt x="144" y="0"/>
                    </a:lnTo>
                    <a:lnTo>
                      <a:pt x="158" y="16"/>
                    </a:lnTo>
                    <a:lnTo>
                      <a:pt x="173" y="28"/>
                    </a:lnTo>
                    <a:lnTo>
                      <a:pt x="173" y="29"/>
                    </a:lnTo>
                    <a:lnTo>
                      <a:pt x="173" y="30"/>
                    </a:lnTo>
                    <a:lnTo>
                      <a:pt x="167" y="30"/>
                    </a:lnTo>
                    <a:lnTo>
                      <a:pt x="160" y="31"/>
                    </a:lnTo>
                    <a:lnTo>
                      <a:pt x="155" y="33"/>
                    </a:lnTo>
                    <a:lnTo>
                      <a:pt x="149" y="35"/>
                    </a:lnTo>
                    <a:lnTo>
                      <a:pt x="143" y="38"/>
                    </a:lnTo>
                    <a:lnTo>
                      <a:pt x="137" y="41"/>
                    </a:lnTo>
                    <a:lnTo>
                      <a:pt x="132" y="44"/>
                    </a:lnTo>
                    <a:lnTo>
                      <a:pt x="128" y="48"/>
                    </a:lnTo>
                    <a:lnTo>
                      <a:pt x="123" y="51"/>
                    </a:lnTo>
                    <a:lnTo>
                      <a:pt x="118" y="56"/>
                    </a:lnTo>
                    <a:lnTo>
                      <a:pt x="113" y="60"/>
                    </a:lnTo>
                    <a:lnTo>
                      <a:pt x="108" y="65"/>
                    </a:lnTo>
                    <a:lnTo>
                      <a:pt x="104" y="69"/>
                    </a:lnTo>
                    <a:lnTo>
                      <a:pt x="100" y="73"/>
                    </a:lnTo>
                    <a:lnTo>
                      <a:pt x="96" y="78"/>
                    </a:lnTo>
                    <a:lnTo>
                      <a:pt x="92" y="82"/>
                    </a:lnTo>
                    <a:lnTo>
                      <a:pt x="85" y="87"/>
                    </a:lnTo>
                    <a:lnTo>
                      <a:pt x="79" y="91"/>
                    </a:lnTo>
                    <a:lnTo>
                      <a:pt x="74" y="96"/>
                    </a:lnTo>
                    <a:lnTo>
                      <a:pt x="69" y="100"/>
                    </a:lnTo>
                    <a:lnTo>
                      <a:pt x="63" y="105"/>
                    </a:lnTo>
                    <a:lnTo>
                      <a:pt x="56" y="108"/>
                    </a:lnTo>
                    <a:lnTo>
                      <a:pt x="49" y="110"/>
                    </a:lnTo>
                    <a:lnTo>
                      <a:pt x="42" y="112"/>
                    </a:lnTo>
                    <a:lnTo>
                      <a:pt x="42" y="113"/>
                    </a:lnTo>
                    <a:lnTo>
                      <a:pt x="41" y="113"/>
                    </a:lnTo>
                    <a:lnTo>
                      <a:pt x="40" y="114"/>
                    </a:lnTo>
                    <a:lnTo>
                      <a:pt x="39" y="115"/>
                    </a:lnTo>
                    <a:lnTo>
                      <a:pt x="35" y="117"/>
                    </a:lnTo>
                    <a:lnTo>
                      <a:pt x="30" y="119"/>
                    </a:lnTo>
                    <a:lnTo>
                      <a:pt x="25" y="120"/>
                    </a:lnTo>
                    <a:lnTo>
                      <a:pt x="19" y="120"/>
                    </a:lnTo>
                    <a:lnTo>
                      <a:pt x="14" y="120"/>
                    </a:lnTo>
                    <a:lnTo>
                      <a:pt x="10" y="120"/>
                    </a:lnTo>
                    <a:lnTo>
                      <a:pt x="5" y="118"/>
                    </a:lnTo>
                    <a:lnTo>
                      <a:pt x="0" y="116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2" y="105"/>
                    </a:lnTo>
                    <a:lnTo>
                      <a:pt x="3" y="102"/>
                    </a:lnTo>
                    <a:lnTo>
                      <a:pt x="5" y="99"/>
                    </a:lnTo>
                    <a:lnTo>
                      <a:pt x="7" y="96"/>
                    </a:lnTo>
                    <a:lnTo>
                      <a:pt x="8" y="93"/>
                    </a:lnTo>
                    <a:lnTo>
                      <a:pt x="10" y="90"/>
                    </a:lnTo>
                    <a:lnTo>
                      <a:pt x="12" y="88"/>
                    </a:lnTo>
                    <a:lnTo>
                      <a:pt x="14" y="87"/>
                    </a:lnTo>
                    <a:lnTo>
                      <a:pt x="16" y="85"/>
                    </a:lnTo>
                    <a:lnTo>
                      <a:pt x="40" y="14"/>
                    </a:lnTo>
                    <a:lnTo>
                      <a:pt x="44" y="13"/>
                    </a:lnTo>
                    <a:lnTo>
                      <a:pt x="49" y="12"/>
                    </a:lnTo>
                    <a:lnTo>
                      <a:pt x="54" y="12"/>
                    </a:lnTo>
                    <a:lnTo>
                      <a:pt x="59" y="12"/>
                    </a:lnTo>
                    <a:lnTo>
                      <a:pt x="65" y="13"/>
                    </a:lnTo>
                    <a:lnTo>
                      <a:pt x="70" y="14"/>
                    </a:lnTo>
                    <a:lnTo>
                      <a:pt x="74" y="15"/>
                    </a:lnTo>
                    <a:lnTo>
                      <a:pt x="79" y="16"/>
                    </a:lnTo>
                    <a:lnTo>
                      <a:pt x="85" y="16"/>
                    </a:lnTo>
                    <a:lnTo>
                      <a:pt x="90" y="17"/>
                    </a:lnTo>
                    <a:lnTo>
                      <a:pt x="94" y="17"/>
                    </a:lnTo>
                    <a:lnTo>
                      <a:pt x="100" y="16"/>
                    </a:lnTo>
                    <a:lnTo>
                      <a:pt x="103" y="15"/>
                    </a:lnTo>
                    <a:lnTo>
                      <a:pt x="108" y="14"/>
                    </a:lnTo>
                    <a:lnTo>
                      <a:pt x="112" y="10"/>
                    </a:lnTo>
                    <a:lnTo>
                      <a:pt x="116" y="7"/>
                    </a:lnTo>
                    <a:lnTo>
                      <a:pt x="118" y="6"/>
                    </a:lnTo>
                    <a:lnTo>
                      <a:pt x="121" y="5"/>
                    </a:lnTo>
                    <a:lnTo>
                      <a:pt x="123" y="4"/>
                    </a:lnTo>
                    <a:lnTo>
                      <a:pt x="126" y="3"/>
                    </a:lnTo>
                    <a:lnTo>
                      <a:pt x="128" y="3"/>
                    </a:lnTo>
                    <a:lnTo>
                      <a:pt x="130" y="2"/>
                    </a:lnTo>
                    <a:lnTo>
                      <a:pt x="132" y="1"/>
                    </a:lnTo>
                    <a:lnTo>
                      <a:pt x="134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345">
                <a:extLst>
                  <a:ext uri="{FF2B5EF4-FFF2-40B4-BE49-F238E27FC236}">
                    <a16:creationId xmlns:a16="http://schemas.microsoft.com/office/drawing/2014/main" id="{D81D6442-F1F3-FF44-9171-ECB20378B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708" y="3721214"/>
                <a:ext cx="200471" cy="164275"/>
              </a:xfrm>
              <a:custGeom>
                <a:avLst/>
                <a:gdLst>
                  <a:gd name="T0" fmla="*/ 2147483647 w 145"/>
                  <a:gd name="T1" fmla="*/ 2147483647 h 118"/>
                  <a:gd name="T2" fmla="*/ 2147483647 w 145"/>
                  <a:gd name="T3" fmla="*/ 2147483647 h 118"/>
                  <a:gd name="T4" fmla="*/ 2147483647 w 145"/>
                  <a:gd name="T5" fmla="*/ 2147483647 h 118"/>
                  <a:gd name="T6" fmla="*/ 2147483647 w 145"/>
                  <a:gd name="T7" fmla="*/ 2147483647 h 118"/>
                  <a:gd name="T8" fmla="*/ 2147483647 w 145"/>
                  <a:gd name="T9" fmla="*/ 2147483647 h 118"/>
                  <a:gd name="T10" fmla="*/ 2147483647 w 145"/>
                  <a:gd name="T11" fmla="*/ 2147483647 h 118"/>
                  <a:gd name="T12" fmla="*/ 2147483647 w 145"/>
                  <a:gd name="T13" fmla="*/ 2147483647 h 118"/>
                  <a:gd name="T14" fmla="*/ 2147483647 w 145"/>
                  <a:gd name="T15" fmla="*/ 2147483647 h 118"/>
                  <a:gd name="T16" fmla="*/ 2147483647 w 145"/>
                  <a:gd name="T17" fmla="*/ 2147483647 h 118"/>
                  <a:gd name="T18" fmla="*/ 2147483647 w 145"/>
                  <a:gd name="T19" fmla="*/ 2147483647 h 118"/>
                  <a:gd name="T20" fmla="*/ 2147483647 w 145"/>
                  <a:gd name="T21" fmla="*/ 2147483647 h 118"/>
                  <a:gd name="T22" fmla="*/ 2147483647 w 145"/>
                  <a:gd name="T23" fmla="*/ 2147483647 h 118"/>
                  <a:gd name="T24" fmla="*/ 2147483647 w 145"/>
                  <a:gd name="T25" fmla="*/ 2147483647 h 118"/>
                  <a:gd name="T26" fmla="*/ 2147483647 w 145"/>
                  <a:gd name="T27" fmla="*/ 2147483647 h 118"/>
                  <a:gd name="T28" fmla="*/ 2147483647 w 145"/>
                  <a:gd name="T29" fmla="*/ 2147483647 h 118"/>
                  <a:gd name="T30" fmla="*/ 2147483647 w 145"/>
                  <a:gd name="T31" fmla="*/ 2147483647 h 118"/>
                  <a:gd name="T32" fmla="*/ 2147483647 w 145"/>
                  <a:gd name="T33" fmla="*/ 2147483647 h 118"/>
                  <a:gd name="T34" fmla="*/ 2147483647 w 145"/>
                  <a:gd name="T35" fmla="*/ 2147483647 h 118"/>
                  <a:gd name="T36" fmla="*/ 2147483647 w 145"/>
                  <a:gd name="T37" fmla="*/ 2147483647 h 118"/>
                  <a:gd name="T38" fmla="*/ 2147483647 w 145"/>
                  <a:gd name="T39" fmla="*/ 2147483647 h 118"/>
                  <a:gd name="T40" fmla="*/ 2147483647 w 145"/>
                  <a:gd name="T41" fmla="*/ 2147483647 h 118"/>
                  <a:gd name="T42" fmla="*/ 2147483647 w 145"/>
                  <a:gd name="T43" fmla="*/ 2147483647 h 118"/>
                  <a:gd name="T44" fmla="*/ 2147483647 w 145"/>
                  <a:gd name="T45" fmla="*/ 2147483647 h 118"/>
                  <a:gd name="T46" fmla="*/ 2147483647 w 145"/>
                  <a:gd name="T47" fmla="*/ 2147483647 h 118"/>
                  <a:gd name="T48" fmla="*/ 2147483647 w 145"/>
                  <a:gd name="T49" fmla="*/ 2147483647 h 118"/>
                  <a:gd name="T50" fmla="*/ 2147483647 w 145"/>
                  <a:gd name="T51" fmla="*/ 2147483647 h 118"/>
                  <a:gd name="T52" fmla="*/ 2147483647 w 145"/>
                  <a:gd name="T53" fmla="*/ 2147483647 h 118"/>
                  <a:gd name="T54" fmla="*/ 0 w 145"/>
                  <a:gd name="T55" fmla="*/ 2147483647 h 118"/>
                  <a:gd name="T56" fmla="*/ 2147483647 w 145"/>
                  <a:gd name="T57" fmla="*/ 2147483647 h 118"/>
                  <a:gd name="T58" fmla="*/ 2147483647 w 145"/>
                  <a:gd name="T59" fmla="*/ 2147483647 h 118"/>
                  <a:gd name="T60" fmla="*/ 2147483647 w 145"/>
                  <a:gd name="T61" fmla="*/ 2147483647 h 118"/>
                  <a:gd name="T62" fmla="*/ 2147483647 w 145"/>
                  <a:gd name="T63" fmla="*/ 2147483647 h 118"/>
                  <a:gd name="T64" fmla="*/ 2147483647 w 145"/>
                  <a:gd name="T65" fmla="*/ 2147483647 h 118"/>
                  <a:gd name="T66" fmla="*/ 2147483647 w 145"/>
                  <a:gd name="T67" fmla="*/ 2147483647 h 118"/>
                  <a:gd name="T68" fmla="*/ 2147483647 w 145"/>
                  <a:gd name="T69" fmla="*/ 2147483647 h 118"/>
                  <a:gd name="T70" fmla="*/ 2147483647 w 145"/>
                  <a:gd name="T71" fmla="*/ 2147483647 h 118"/>
                  <a:gd name="T72" fmla="*/ 2147483647 w 145"/>
                  <a:gd name="T73" fmla="*/ 2147483647 h 118"/>
                  <a:gd name="T74" fmla="*/ 2147483647 w 145"/>
                  <a:gd name="T75" fmla="*/ 2147483647 h 118"/>
                  <a:gd name="T76" fmla="*/ 2147483647 w 145"/>
                  <a:gd name="T77" fmla="*/ 2147483647 h 118"/>
                  <a:gd name="T78" fmla="*/ 2147483647 w 145"/>
                  <a:gd name="T79" fmla="*/ 2147483647 h 118"/>
                  <a:gd name="T80" fmla="*/ 2147483647 w 145"/>
                  <a:gd name="T81" fmla="*/ 2147483647 h 118"/>
                  <a:gd name="T82" fmla="*/ 2147483647 w 145"/>
                  <a:gd name="T83" fmla="*/ 2147483647 h 118"/>
                  <a:gd name="T84" fmla="*/ 2147483647 w 145"/>
                  <a:gd name="T85" fmla="*/ 2147483647 h 118"/>
                  <a:gd name="T86" fmla="*/ 2147483647 w 145"/>
                  <a:gd name="T87" fmla="*/ 2147483647 h 118"/>
                  <a:gd name="T88" fmla="*/ 2147483647 w 145"/>
                  <a:gd name="T89" fmla="*/ 2147483647 h 118"/>
                  <a:gd name="T90" fmla="*/ 2147483647 w 145"/>
                  <a:gd name="T91" fmla="*/ 0 h 118"/>
                  <a:gd name="T92" fmla="*/ 2147483647 w 145"/>
                  <a:gd name="T93" fmla="*/ 0 h 11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5"/>
                  <a:gd name="T142" fmla="*/ 0 h 118"/>
                  <a:gd name="T143" fmla="*/ 145 w 145"/>
                  <a:gd name="T144" fmla="*/ 118 h 11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5" h="118">
                    <a:moveTo>
                      <a:pt x="103" y="0"/>
                    </a:moveTo>
                    <a:lnTo>
                      <a:pt x="107" y="7"/>
                    </a:lnTo>
                    <a:lnTo>
                      <a:pt x="109" y="12"/>
                    </a:lnTo>
                    <a:lnTo>
                      <a:pt x="111" y="18"/>
                    </a:lnTo>
                    <a:lnTo>
                      <a:pt x="114" y="24"/>
                    </a:lnTo>
                    <a:lnTo>
                      <a:pt x="117" y="29"/>
                    </a:lnTo>
                    <a:lnTo>
                      <a:pt x="120" y="34"/>
                    </a:lnTo>
                    <a:lnTo>
                      <a:pt x="124" y="39"/>
                    </a:lnTo>
                    <a:lnTo>
                      <a:pt x="128" y="44"/>
                    </a:lnTo>
                    <a:lnTo>
                      <a:pt x="136" y="58"/>
                    </a:lnTo>
                    <a:lnTo>
                      <a:pt x="138" y="62"/>
                    </a:lnTo>
                    <a:lnTo>
                      <a:pt x="140" y="66"/>
                    </a:lnTo>
                    <a:lnTo>
                      <a:pt x="142" y="69"/>
                    </a:lnTo>
                    <a:lnTo>
                      <a:pt x="143" y="73"/>
                    </a:lnTo>
                    <a:lnTo>
                      <a:pt x="144" y="77"/>
                    </a:lnTo>
                    <a:lnTo>
                      <a:pt x="143" y="80"/>
                    </a:lnTo>
                    <a:lnTo>
                      <a:pt x="142" y="84"/>
                    </a:lnTo>
                    <a:lnTo>
                      <a:pt x="140" y="88"/>
                    </a:lnTo>
                    <a:lnTo>
                      <a:pt x="135" y="92"/>
                    </a:lnTo>
                    <a:lnTo>
                      <a:pt x="130" y="98"/>
                    </a:lnTo>
                    <a:lnTo>
                      <a:pt x="124" y="102"/>
                    </a:lnTo>
                    <a:lnTo>
                      <a:pt x="117" y="106"/>
                    </a:lnTo>
                    <a:lnTo>
                      <a:pt x="110" y="108"/>
                    </a:lnTo>
                    <a:lnTo>
                      <a:pt x="104" y="110"/>
                    </a:lnTo>
                    <a:lnTo>
                      <a:pt x="97" y="110"/>
                    </a:lnTo>
                    <a:lnTo>
                      <a:pt x="90" y="110"/>
                    </a:lnTo>
                    <a:lnTo>
                      <a:pt x="84" y="109"/>
                    </a:lnTo>
                    <a:lnTo>
                      <a:pt x="80" y="109"/>
                    </a:lnTo>
                    <a:lnTo>
                      <a:pt x="75" y="109"/>
                    </a:lnTo>
                    <a:lnTo>
                      <a:pt x="70" y="110"/>
                    </a:lnTo>
                    <a:lnTo>
                      <a:pt x="64" y="111"/>
                    </a:lnTo>
                    <a:lnTo>
                      <a:pt x="60" y="112"/>
                    </a:lnTo>
                    <a:lnTo>
                      <a:pt x="55" y="113"/>
                    </a:lnTo>
                    <a:lnTo>
                      <a:pt x="50" y="114"/>
                    </a:lnTo>
                    <a:lnTo>
                      <a:pt x="45" y="116"/>
                    </a:lnTo>
                    <a:lnTo>
                      <a:pt x="40" y="117"/>
                    </a:lnTo>
                    <a:lnTo>
                      <a:pt x="36" y="117"/>
                    </a:lnTo>
                    <a:lnTo>
                      <a:pt x="31" y="117"/>
                    </a:lnTo>
                    <a:lnTo>
                      <a:pt x="25" y="117"/>
                    </a:lnTo>
                    <a:lnTo>
                      <a:pt x="20" y="117"/>
                    </a:lnTo>
                    <a:lnTo>
                      <a:pt x="15" y="116"/>
                    </a:lnTo>
                    <a:lnTo>
                      <a:pt x="10" y="114"/>
                    </a:lnTo>
                    <a:lnTo>
                      <a:pt x="8" y="107"/>
                    </a:lnTo>
                    <a:lnTo>
                      <a:pt x="7" y="100"/>
                    </a:lnTo>
                    <a:lnTo>
                      <a:pt x="7" y="93"/>
                    </a:lnTo>
                    <a:lnTo>
                      <a:pt x="6" y="86"/>
                    </a:lnTo>
                    <a:lnTo>
                      <a:pt x="6" y="79"/>
                    </a:lnTo>
                    <a:lnTo>
                      <a:pt x="5" y="71"/>
                    </a:lnTo>
                    <a:lnTo>
                      <a:pt x="5" y="65"/>
                    </a:lnTo>
                    <a:lnTo>
                      <a:pt x="3" y="58"/>
                    </a:lnTo>
                    <a:lnTo>
                      <a:pt x="4" y="53"/>
                    </a:lnTo>
                    <a:lnTo>
                      <a:pt x="3" y="49"/>
                    </a:lnTo>
                    <a:lnTo>
                      <a:pt x="2" y="45"/>
                    </a:lnTo>
                    <a:lnTo>
                      <a:pt x="1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5" y="23"/>
                    </a:lnTo>
                    <a:lnTo>
                      <a:pt x="7" y="21"/>
                    </a:lnTo>
                    <a:lnTo>
                      <a:pt x="10" y="19"/>
                    </a:lnTo>
                    <a:lnTo>
                      <a:pt x="12" y="18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8" y="14"/>
                    </a:lnTo>
                    <a:lnTo>
                      <a:pt x="31" y="13"/>
                    </a:lnTo>
                    <a:lnTo>
                      <a:pt x="34" y="13"/>
                    </a:lnTo>
                    <a:lnTo>
                      <a:pt x="36" y="12"/>
                    </a:lnTo>
                    <a:lnTo>
                      <a:pt x="39" y="12"/>
                    </a:lnTo>
                    <a:lnTo>
                      <a:pt x="41" y="11"/>
                    </a:lnTo>
                    <a:lnTo>
                      <a:pt x="45" y="14"/>
                    </a:lnTo>
                    <a:lnTo>
                      <a:pt x="49" y="15"/>
                    </a:lnTo>
                    <a:lnTo>
                      <a:pt x="52" y="16"/>
                    </a:lnTo>
                    <a:lnTo>
                      <a:pt x="56" y="16"/>
                    </a:lnTo>
                    <a:lnTo>
                      <a:pt x="59" y="15"/>
                    </a:lnTo>
                    <a:lnTo>
                      <a:pt x="62" y="13"/>
                    </a:lnTo>
                    <a:lnTo>
                      <a:pt x="67" y="11"/>
                    </a:lnTo>
                    <a:lnTo>
                      <a:pt x="72" y="10"/>
                    </a:lnTo>
                    <a:lnTo>
                      <a:pt x="73" y="10"/>
                    </a:lnTo>
                    <a:lnTo>
                      <a:pt x="75" y="11"/>
                    </a:lnTo>
                    <a:lnTo>
                      <a:pt x="78" y="12"/>
                    </a:lnTo>
                    <a:lnTo>
                      <a:pt x="82" y="13"/>
                    </a:lnTo>
                    <a:lnTo>
                      <a:pt x="85" y="13"/>
                    </a:lnTo>
                    <a:lnTo>
                      <a:pt x="89" y="11"/>
                    </a:lnTo>
                    <a:lnTo>
                      <a:pt x="93" y="8"/>
                    </a:lnTo>
                    <a:lnTo>
                      <a:pt x="96" y="1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354">
                <a:extLst>
                  <a:ext uri="{FF2B5EF4-FFF2-40B4-BE49-F238E27FC236}">
                    <a16:creationId xmlns:a16="http://schemas.microsoft.com/office/drawing/2014/main" id="{BD58BD5C-1E7C-BF45-8B05-D68EAAA3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846" y="3856253"/>
                <a:ext cx="231099" cy="250589"/>
              </a:xfrm>
              <a:custGeom>
                <a:avLst/>
                <a:gdLst>
                  <a:gd name="T0" fmla="*/ 2147483647 w 167"/>
                  <a:gd name="T1" fmla="*/ 2147483647 h 180"/>
                  <a:gd name="T2" fmla="*/ 2147483647 w 167"/>
                  <a:gd name="T3" fmla="*/ 2147483647 h 180"/>
                  <a:gd name="T4" fmla="*/ 2147483647 w 167"/>
                  <a:gd name="T5" fmla="*/ 2147483647 h 180"/>
                  <a:gd name="T6" fmla="*/ 2147483647 w 167"/>
                  <a:gd name="T7" fmla="*/ 2147483647 h 180"/>
                  <a:gd name="T8" fmla="*/ 2147483647 w 167"/>
                  <a:gd name="T9" fmla="*/ 2147483647 h 180"/>
                  <a:gd name="T10" fmla="*/ 2147483647 w 167"/>
                  <a:gd name="T11" fmla="*/ 2147483647 h 180"/>
                  <a:gd name="T12" fmla="*/ 2147483647 w 167"/>
                  <a:gd name="T13" fmla="*/ 2147483647 h 180"/>
                  <a:gd name="T14" fmla="*/ 2147483647 w 167"/>
                  <a:gd name="T15" fmla="*/ 2147483647 h 180"/>
                  <a:gd name="T16" fmla="*/ 2147483647 w 167"/>
                  <a:gd name="T17" fmla="*/ 2147483647 h 180"/>
                  <a:gd name="T18" fmla="*/ 2147483647 w 167"/>
                  <a:gd name="T19" fmla="*/ 2147483647 h 180"/>
                  <a:gd name="T20" fmla="*/ 2147483647 w 167"/>
                  <a:gd name="T21" fmla="*/ 2147483647 h 180"/>
                  <a:gd name="T22" fmla="*/ 2147483647 w 167"/>
                  <a:gd name="T23" fmla="*/ 2147483647 h 180"/>
                  <a:gd name="T24" fmla="*/ 2147483647 w 167"/>
                  <a:gd name="T25" fmla="*/ 2147483647 h 180"/>
                  <a:gd name="T26" fmla="*/ 2147483647 w 167"/>
                  <a:gd name="T27" fmla="*/ 2147483647 h 180"/>
                  <a:gd name="T28" fmla="*/ 2147483647 w 167"/>
                  <a:gd name="T29" fmla="*/ 2147483647 h 180"/>
                  <a:gd name="T30" fmla="*/ 2147483647 w 167"/>
                  <a:gd name="T31" fmla="*/ 2147483647 h 180"/>
                  <a:gd name="T32" fmla="*/ 2147483647 w 167"/>
                  <a:gd name="T33" fmla="*/ 2147483647 h 180"/>
                  <a:gd name="T34" fmla="*/ 2147483647 w 167"/>
                  <a:gd name="T35" fmla="*/ 2147483647 h 180"/>
                  <a:gd name="T36" fmla="*/ 2147483647 w 167"/>
                  <a:gd name="T37" fmla="*/ 2147483647 h 180"/>
                  <a:gd name="T38" fmla="*/ 2147483647 w 167"/>
                  <a:gd name="T39" fmla="*/ 2147483647 h 180"/>
                  <a:gd name="T40" fmla="*/ 2147483647 w 167"/>
                  <a:gd name="T41" fmla="*/ 2147483647 h 180"/>
                  <a:gd name="T42" fmla="*/ 2147483647 w 167"/>
                  <a:gd name="T43" fmla="*/ 2147483647 h 180"/>
                  <a:gd name="T44" fmla="*/ 2147483647 w 167"/>
                  <a:gd name="T45" fmla="*/ 2147483647 h 180"/>
                  <a:gd name="T46" fmla="*/ 2147483647 w 167"/>
                  <a:gd name="T47" fmla="*/ 2147483647 h 180"/>
                  <a:gd name="T48" fmla="*/ 2147483647 w 167"/>
                  <a:gd name="T49" fmla="*/ 2147483647 h 180"/>
                  <a:gd name="T50" fmla="*/ 2147483647 w 167"/>
                  <a:gd name="T51" fmla="*/ 2147483647 h 180"/>
                  <a:gd name="T52" fmla="*/ 2147483647 w 167"/>
                  <a:gd name="T53" fmla="*/ 2147483647 h 180"/>
                  <a:gd name="T54" fmla="*/ 2147483647 w 167"/>
                  <a:gd name="T55" fmla="*/ 2147483647 h 180"/>
                  <a:gd name="T56" fmla="*/ 2147483647 w 167"/>
                  <a:gd name="T57" fmla="*/ 2147483647 h 180"/>
                  <a:gd name="T58" fmla="*/ 2147483647 w 167"/>
                  <a:gd name="T59" fmla="*/ 2147483647 h 180"/>
                  <a:gd name="T60" fmla="*/ 2147483647 w 167"/>
                  <a:gd name="T61" fmla="*/ 2147483647 h 180"/>
                  <a:gd name="T62" fmla="*/ 2147483647 w 167"/>
                  <a:gd name="T63" fmla="*/ 2147483647 h 180"/>
                  <a:gd name="T64" fmla="*/ 2147483647 w 167"/>
                  <a:gd name="T65" fmla="*/ 2147483647 h 180"/>
                  <a:gd name="T66" fmla="*/ 2147483647 w 167"/>
                  <a:gd name="T67" fmla="*/ 2147483647 h 180"/>
                  <a:gd name="T68" fmla="*/ 2147483647 w 167"/>
                  <a:gd name="T69" fmla="*/ 2147483647 h 180"/>
                  <a:gd name="T70" fmla="*/ 2147483647 w 167"/>
                  <a:gd name="T71" fmla="*/ 2147483647 h 180"/>
                  <a:gd name="T72" fmla="*/ 2147483647 w 167"/>
                  <a:gd name="T73" fmla="*/ 2147483647 h 180"/>
                  <a:gd name="T74" fmla="*/ 2147483647 w 167"/>
                  <a:gd name="T75" fmla="*/ 2147483647 h 180"/>
                  <a:gd name="T76" fmla="*/ 2147483647 w 167"/>
                  <a:gd name="T77" fmla="*/ 2147483647 h 180"/>
                  <a:gd name="T78" fmla="*/ 2147483647 w 167"/>
                  <a:gd name="T79" fmla="*/ 2147483647 h 180"/>
                  <a:gd name="T80" fmla="*/ 2147483647 w 167"/>
                  <a:gd name="T81" fmla="*/ 2147483647 h 180"/>
                  <a:gd name="T82" fmla="*/ 2147483647 w 167"/>
                  <a:gd name="T83" fmla="*/ 2147483647 h 180"/>
                  <a:gd name="T84" fmla="*/ 2147483647 w 167"/>
                  <a:gd name="T85" fmla="*/ 2147483647 h 180"/>
                  <a:gd name="T86" fmla="*/ 2147483647 w 167"/>
                  <a:gd name="T87" fmla="*/ 2147483647 h 180"/>
                  <a:gd name="T88" fmla="*/ 2147483647 w 167"/>
                  <a:gd name="T89" fmla="*/ 2147483647 h 180"/>
                  <a:gd name="T90" fmla="*/ 2147483647 w 167"/>
                  <a:gd name="T91" fmla="*/ 2147483647 h 180"/>
                  <a:gd name="T92" fmla="*/ 2147483647 w 167"/>
                  <a:gd name="T93" fmla="*/ 2147483647 h 180"/>
                  <a:gd name="T94" fmla="*/ 2147483647 w 167"/>
                  <a:gd name="T95" fmla="*/ 2147483647 h 180"/>
                  <a:gd name="T96" fmla="*/ 2147483647 w 167"/>
                  <a:gd name="T97" fmla="*/ 2147483647 h 180"/>
                  <a:gd name="T98" fmla="*/ 2147483647 w 167"/>
                  <a:gd name="T99" fmla="*/ 2147483647 h 180"/>
                  <a:gd name="T100" fmla="*/ 2147483647 w 167"/>
                  <a:gd name="T101" fmla="*/ 2147483647 h 180"/>
                  <a:gd name="T102" fmla="*/ 2147483647 w 167"/>
                  <a:gd name="T103" fmla="*/ 2147483647 h 180"/>
                  <a:gd name="T104" fmla="*/ 2147483647 w 167"/>
                  <a:gd name="T105" fmla="*/ 2147483647 h 180"/>
                  <a:gd name="T106" fmla="*/ 2147483647 w 167"/>
                  <a:gd name="T107" fmla="*/ 2147483647 h 180"/>
                  <a:gd name="T108" fmla="*/ 2147483647 w 167"/>
                  <a:gd name="T109" fmla="*/ 2147483647 h 180"/>
                  <a:gd name="T110" fmla="*/ 2147483647 w 167"/>
                  <a:gd name="T111" fmla="*/ 2147483647 h 180"/>
                  <a:gd name="T112" fmla="*/ 2147483647 w 167"/>
                  <a:gd name="T113" fmla="*/ 2147483647 h 180"/>
                  <a:gd name="T114" fmla="*/ 2147483647 w 167"/>
                  <a:gd name="T115" fmla="*/ 2147483647 h 180"/>
                  <a:gd name="T116" fmla="*/ 2147483647 w 167"/>
                  <a:gd name="T117" fmla="*/ 2147483647 h 180"/>
                  <a:gd name="T118" fmla="*/ 2147483647 w 167"/>
                  <a:gd name="T119" fmla="*/ 2147483647 h 180"/>
                  <a:gd name="T120" fmla="*/ 2147483647 w 167"/>
                  <a:gd name="T121" fmla="*/ 2147483647 h 180"/>
                  <a:gd name="T122" fmla="*/ 2147483647 w 167"/>
                  <a:gd name="T123" fmla="*/ 2147483647 h 180"/>
                  <a:gd name="T124" fmla="*/ 2147483647 w 167"/>
                  <a:gd name="T125" fmla="*/ 2147483647 h 1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7"/>
                  <a:gd name="T190" fmla="*/ 0 h 180"/>
                  <a:gd name="T191" fmla="*/ 167 w 167"/>
                  <a:gd name="T192" fmla="*/ 180 h 1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7" h="180">
                    <a:moveTo>
                      <a:pt x="164" y="16"/>
                    </a:moveTo>
                    <a:lnTo>
                      <a:pt x="166" y="22"/>
                    </a:lnTo>
                    <a:lnTo>
                      <a:pt x="165" y="29"/>
                    </a:lnTo>
                    <a:lnTo>
                      <a:pt x="160" y="37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1" y="59"/>
                    </a:lnTo>
                    <a:lnTo>
                      <a:pt x="135" y="65"/>
                    </a:lnTo>
                    <a:lnTo>
                      <a:pt x="131" y="69"/>
                    </a:lnTo>
                    <a:lnTo>
                      <a:pt x="129" y="83"/>
                    </a:lnTo>
                    <a:lnTo>
                      <a:pt x="129" y="86"/>
                    </a:lnTo>
                    <a:lnTo>
                      <a:pt x="129" y="88"/>
                    </a:lnTo>
                    <a:lnTo>
                      <a:pt x="130" y="90"/>
                    </a:lnTo>
                    <a:lnTo>
                      <a:pt x="131" y="92"/>
                    </a:lnTo>
                    <a:lnTo>
                      <a:pt x="132" y="94"/>
                    </a:lnTo>
                    <a:lnTo>
                      <a:pt x="134" y="97"/>
                    </a:lnTo>
                    <a:lnTo>
                      <a:pt x="135" y="99"/>
                    </a:lnTo>
                    <a:lnTo>
                      <a:pt x="135" y="102"/>
                    </a:lnTo>
                    <a:lnTo>
                      <a:pt x="131" y="102"/>
                    </a:lnTo>
                    <a:lnTo>
                      <a:pt x="127" y="104"/>
                    </a:lnTo>
                    <a:lnTo>
                      <a:pt x="123" y="105"/>
                    </a:lnTo>
                    <a:lnTo>
                      <a:pt x="120" y="107"/>
                    </a:lnTo>
                    <a:lnTo>
                      <a:pt x="116" y="110"/>
                    </a:lnTo>
                    <a:lnTo>
                      <a:pt x="113" y="113"/>
                    </a:lnTo>
                    <a:lnTo>
                      <a:pt x="110" y="117"/>
                    </a:lnTo>
                    <a:lnTo>
                      <a:pt x="108" y="120"/>
                    </a:lnTo>
                    <a:lnTo>
                      <a:pt x="106" y="126"/>
                    </a:lnTo>
                    <a:lnTo>
                      <a:pt x="103" y="132"/>
                    </a:lnTo>
                    <a:lnTo>
                      <a:pt x="102" y="136"/>
                    </a:lnTo>
                    <a:lnTo>
                      <a:pt x="101" y="141"/>
                    </a:lnTo>
                    <a:lnTo>
                      <a:pt x="100" y="146"/>
                    </a:lnTo>
                    <a:lnTo>
                      <a:pt x="101" y="152"/>
                    </a:lnTo>
                    <a:lnTo>
                      <a:pt x="102" y="157"/>
                    </a:lnTo>
                    <a:lnTo>
                      <a:pt x="105" y="163"/>
                    </a:lnTo>
                    <a:lnTo>
                      <a:pt x="105" y="164"/>
                    </a:lnTo>
                    <a:lnTo>
                      <a:pt x="106" y="165"/>
                    </a:lnTo>
                    <a:lnTo>
                      <a:pt x="107" y="168"/>
                    </a:lnTo>
                    <a:lnTo>
                      <a:pt x="108" y="170"/>
                    </a:lnTo>
                    <a:lnTo>
                      <a:pt x="109" y="172"/>
                    </a:lnTo>
                    <a:lnTo>
                      <a:pt x="110" y="174"/>
                    </a:lnTo>
                    <a:lnTo>
                      <a:pt x="110" y="175"/>
                    </a:lnTo>
                    <a:lnTo>
                      <a:pt x="110" y="176"/>
                    </a:lnTo>
                    <a:lnTo>
                      <a:pt x="110" y="177"/>
                    </a:lnTo>
                    <a:lnTo>
                      <a:pt x="108" y="177"/>
                    </a:lnTo>
                    <a:lnTo>
                      <a:pt x="106" y="178"/>
                    </a:lnTo>
                    <a:lnTo>
                      <a:pt x="105" y="179"/>
                    </a:lnTo>
                    <a:lnTo>
                      <a:pt x="99" y="178"/>
                    </a:lnTo>
                    <a:lnTo>
                      <a:pt x="94" y="178"/>
                    </a:lnTo>
                    <a:lnTo>
                      <a:pt x="89" y="177"/>
                    </a:lnTo>
                    <a:lnTo>
                      <a:pt x="83" y="176"/>
                    </a:lnTo>
                    <a:lnTo>
                      <a:pt x="77" y="176"/>
                    </a:lnTo>
                    <a:lnTo>
                      <a:pt x="72" y="175"/>
                    </a:lnTo>
                    <a:lnTo>
                      <a:pt x="67" y="176"/>
                    </a:lnTo>
                    <a:lnTo>
                      <a:pt x="61" y="177"/>
                    </a:lnTo>
                    <a:lnTo>
                      <a:pt x="58" y="176"/>
                    </a:lnTo>
                    <a:lnTo>
                      <a:pt x="56" y="175"/>
                    </a:lnTo>
                    <a:lnTo>
                      <a:pt x="53" y="174"/>
                    </a:lnTo>
                    <a:lnTo>
                      <a:pt x="50" y="174"/>
                    </a:lnTo>
                    <a:lnTo>
                      <a:pt x="48" y="173"/>
                    </a:lnTo>
                    <a:lnTo>
                      <a:pt x="45" y="172"/>
                    </a:lnTo>
                    <a:lnTo>
                      <a:pt x="43" y="171"/>
                    </a:lnTo>
                    <a:lnTo>
                      <a:pt x="42" y="170"/>
                    </a:lnTo>
                    <a:lnTo>
                      <a:pt x="39" y="165"/>
                    </a:lnTo>
                    <a:lnTo>
                      <a:pt x="38" y="160"/>
                    </a:lnTo>
                    <a:lnTo>
                      <a:pt x="37" y="153"/>
                    </a:lnTo>
                    <a:lnTo>
                      <a:pt x="37" y="146"/>
                    </a:lnTo>
                    <a:lnTo>
                      <a:pt x="37" y="140"/>
                    </a:lnTo>
                    <a:lnTo>
                      <a:pt x="37" y="134"/>
                    </a:lnTo>
                    <a:lnTo>
                      <a:pt x="35" y="128"/>
                    </a:lnTo>
                    <a:lnTo>
                      <a:pt x="32" y="122"/>
                    </a:lnTo>
                    <a:lnTo>
                      <a:pt x="30" y="119"/>
                    </a:lnTo>
                    <a:lnTo>
                      <a:pt x="28" y="118"/>
                    </a:lnTo>
                    <a:lnTo>
                      <a:pt x="26" y="117"/>
                    </a:lnTo>
                    <a:lnTo>
                      <a:pt x="24" y="117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7" y="118"/>
                    </a:lnTo>
                    <a:lnTo>
                      <a:pt x="15" y="118"/>
                    </a:lnTo>
                    <a:lnTo>
                      <a:pt x="12" y="102"/>
                    </a:lnTo>
                    <a:lnTo>
                      <a:pt x="12" y="100"/>
                    </a:lnTo>
                    <a:lnTo>
                      <a:pt x="12" y="96"/>
                    </a:lnTo>
                    <a:lnTo>
                      <a:pt x="11" y="91"/>
                    </a:lnTo>
                    <a:lnTo>
                      <a:pt x="11" y="86"/>
                    </a:lnTo>
                    <a:lnTo>
                      <a:pt x="10" y="80"/>
                    </a:lnTo>
                    <a:lnTo>
                      <a:pt x="9" y="74"/>
                    </a:lnTo>
                    <a:lnTo>
                      <a:pt x="8" y="67"/>
                    </a:lnTo>
                    <a:lnTo>
                      <a:pt x="7" y="60"/>
                    </a:lnTo>
                    <a:lnTo>
                      <a:pt x="6" y="53"/>
                    </a:lnTo>
                    <a:lnTo>
                      <a:pt x="5" y="47"/>
                    </a:lnTo>
                    <a:lnTo>
                      <a:pt x="4" y="42"/>
                    </a:lnTo>
                    <a:lnTo>
                      <a:pt x="3" y="36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1" y="26"/>
                    </a:lnTo>
                    <a:lnTo>
                      <a:pt x="0" y="25"/>
                    </a:lnTo>
                    <a:lnTo>
                      <a:pt x="1" y="25"/>
                    </a:lnTo>
                    <a:lnTo>
                      <a:pt x="3" y="25"/>
                    </a:lnTo>
                    <a:lnTo>
                      <a:pt x="5" y="26"/>
                    </a:lnTo>
                    <a:lnTo>
                      <a:pt x="8" y="27"/>
                    </a:lnTo>
                    <a:lnTo>
                      <a:pt x="11" y="2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8" y="30"/>
                    </a:lnTo>
                    <a:lnTo>
                      <a:pt x="22" y="29"/>
                    </a:lnTo>
                    <a:lnTo>
                      <a:pt x="28" y="28"/>
                    </a:lnTo>
                    <a:lnTo>
                      <a:pt x="35" y="27"/>
                    </a:lnTo>
                    <a:lnTo>
                      <a:pt x="42" y="25"/>
                    </a:lnTo>
                    <a:lnTo>
                      <a:pt x="50" y="24"/>
                    </a:lnTo>
                    <a:lnTo>
                      <a:pt x="57" y="23"/>
                    </a:lnTo>
                    <a:lnTo>
                      <a:pt x="63" y="23"/>
                    </a:lnTo>
                    <a:lnTo>
                      <a:pt x="69" y="22"/>
                    </a:lnTo>
                    <a:lnTo>
                      <a:pt x="82" y="21"/>
                    </a:lnTo>
                    <a:lnTo>
                      <a:pt x="93" y="21"/>
                    </a:lnTo>
                    <a:lnTo>
                      <a:pt x="100" y="20"/>
                    </a:lnTo>
                    <a:lnTo>
                      <a:pt x="107" y="19"/>
                    </a:lnTo>
                    <a:lnTo>
                      <a:pt x="113" y="17"/>
                    </a:lnTo>
                    <a:lnTo>
                      <a:pt x="119" y="14"/>
                    </a:lnTo>
                    <a:lnTo>
                      <a:pt x="125" y="8"/>
                    </a:lnTo>
                    <a:lnTo>
                      <a:pt x="133" y="0"/>
                    </a:lnTo>
                    <a:lnTo>
                      <a:pt x="134" y="1"/>
                    </a:lnTo>
                    <a:lnTo>
                      <a:pt x="138" y="4"/>
                    </a:lnTo>
                    <a:lnTo>
                      <a:pt x="144" y="7"/>
                    </a:lnTo>
                    <a:lnTo>
                      <a:pt x="151" y="10"/>
                    </a:lnTo>
                    <a:lnTo>
                      <a:pt x="157" y="13"/>
                    </a:lnTo>
                    <a:lnTo>
                      <a:pt x="162" y="15"/>
                    </a:lnTo>
                    <a:lnTo>
                      <a:pt x="165" y="16"/>
                    </a:lnTo>
                    <a:lnTo>
                      <a:pt x="164" y="16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r>
                  <a:rPr lang="es-MX" sz="400">
                    <a:solidFill>
                      <a:schemeClr val="accent3">
                        <a:lumMod val="75000"/>
                      </a:schemeClr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383">
                <a:extLst>
                  <a:ext uri="{FF2B5EF4-FFF2-40B4-BE49-F238E27FC236}">
                    <a16:creationId xmlns:a16="http://schemas.microsoft.com/office/drawing/2014/main" id="{825510C4-A9A3-A643-8105-FEBB44C96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5551" y="3600095"/>
                <a:ext cx="214393" cy="160098"/>
              </a:xfrm>
              <a:custGeom>
                <a:avLst/>
                <a:gdLst>
                  <a:gd name="T0" fmla="*/ 2147483647 w 155"/>
                  <a:gd name="T1" fmla="*/ 2147483647 h 115"/>
                  <a:gd name="T2" fmla="*/ 2147483647 w 155"/>
                  <a:gd name="T3" fmla="*/ 2147483647 h 115"/>
                  <a:gd name="T4" fmla="*/ 2147483647 w 155"/>
                  <a:gd name="T5" fmla="*/ 0 h 115"/>
                  <a:gd name="T6" fmla="*/ 2147483647 w 155"/>
                  <a:gd name="T7" fmla="*/ 2147483647 h 115"/>
                  <a:gd name="T8" fmla="*/ 2147483647 w 155"/>
                  <a:gd name="T9" fmla="*/ 2147483647 h 115"/>
                  <a:gd name="T10" fmla="*/ 2147483647 w 155"/>
                  <a:gd name="T11" fmla="*/ 2147483647 h 115"/>
                  <a:gd name="T12" fmla="*/ 2147483647 w 155"/>
                  <a:gd name="T13" fmla="*/ 2147483647 h 115"/>
                  <a:gd name="T14" fmla="*/ 2147483647 w 155"/>
                  <a:gd name="T15" fmla="*/ 2147483647 h 115"/>
                  <a:gd name="T16" fmla="*/ 2147483647 w 155"/>
                  <a:gd name="T17" fmla="*/ 2147483647 h 115"/>
                  <a:gd name="T18" fmla="*/ 2147483647 w 155"/>
                  <a:gd name="T19" fmla="*/ 2147483647 h 115"/>
                  <a:gd name="T20" fmla="*/ 2147483647 w 155"/>
                  <a:gd name="T21" fmla="*/ 2147483647 h 115"/>
                  <a:gd name="T22" fmla="*/ 2147483647 w 155"/>
                  <a:gd name="T23" fmla="*/ 2147483647 h 115"/>
                  <a:gd name="T24" fmla="*/ 2147483647 w 155"/>
                  <a:gd name="T25" fmla="*/ 2147483647 h 115"/>
                  <a:gd name="T26" fmla="*/ 2147483647 w 155"/>
                  <a:gd name="T27" fmla="*/ 2147483647 h 115"/>
                  <a:gd name="T28" fmla="*/ 2147483647 w 155"/>
                  <a:gd name="T29" fmla="*/ 2147483647 h 115"/>
                  <a:gd name="T30" fmla="*/ 2147483647 w 155"/>
                  <a:gd name="T31" fmla="*/ 2147483647 h 115"/>
                  <a:gd name="T32" fmla="*/ 2147483647 w 155"/>
                  <a:gd name="T33" fmla="*/ 2147483647 h 115"/>
                  <a:gd name="T34" fmla="*/ 2147483647 w 155"/>
                  <a:gd name="T35" fmla="*/ 2147483647 h 115"/>
                  <a:gd name="T36" fmla="*/ 2147483647 w 155"/>
                  <a:gd name="T37" fmla="*/ 2147483647 h 115"/>
                  <a:gd name="T38" fmla="*/ 2147483647 w 155"/>
                  <a:gd name="T39" fmla="*/ 2147483647 h 115"/>
                  <a:gd name="T40" fmla="*/ 2147483647 w 155"/>
                  <a:gd name="T41" fmla="*/ 2147483647 h 115"/>
                  <a:gd name="T42" fmla="*/ 2147483647 w 155"/>
                  <a:gd name="T43" fmla="*/ 2147483647 h 115"/>
                  <a:gd name="T44" fmla="*/ 2147483647 w 155"/>
                  <a:gd name="T45" fmla="*/ 2147483647 h 115"/>
                  <a:gd name="T46" fmla="*/ 2147483647 w 155"/>
                  <a:gd name="T47" fmla="*/ 2147483647 h 115"/>
                  <a:gd name="T48" fmla="*/ 2147483647 w 155"/>
                  <a:gd name="T49" fmla="*/ 2147483647 h 115"/>
                  <a:gd name="T50" fmla="*/ 2147483647 w 155"/>
                  <a:gd name="T51" fmla="*/ 2147483647 h 115"/>
                  <a:gd name="T52" fmla="*/ 2147483647 w 155"/>
                  <a:gd name="T53" fmla="*/ 2147483647 h 115"/>
                  <a:gd name="T54" fmla="*/ 2147483647 w 155"/>
                  <a:gd name="T55" fmla="*/ 2147483647 h 115"/>
                  <a:gd name="T56" fmla="*/ 2147483647 w 155"/>
                  <a:gd name="T57" fmla="*/ 2147483647 h 115"/>
                  <a:gd name="T58" fmla="*/ 2147483647 w 155"/>
                  <a:gd name="T59" fmla="*/ 2147483647 h 115"/>
                  <a:gd name="T60" fmla="*/ 2147483647 w 155"/>
                  <a:gd name="T61" fmla="*/ 2147483647 h 115"/>
                  <a:gd name="T62" fmla="*/ 2147483647 w 155"/>
                  <a:gd name="T63" fmla="*/ 2147483647 h 115"/>
                  <a:gd name="T64" fmla="*/ 2147483647 w 155"/>
                  <a:gd name="T65" fmla="*/ 2147483647 h 115"/>
                  <a:gd name="T66" fmla="*/ 2147483647 w 155"/>
                  <a:gd name="T67" fmla="*/ 2147483647 h 115"/>
                  <a:gd name="T68" fmla="*/ 2147483647 w 155"/>
                  <a:gd name="T69" fmla="*/ 2147483647 h 115"/>
                  <a:gd name="T70" fmla="*/ 2147483647 w 155"/>
                  <a:gd name="T71" fmla="*/ 2147483647 h 115"/>
                  <a:gd name="T72" fmla="*/ 2147483647 w 155"/>
                  <a:gd name="T73" fmla="*/ 2147483647 h 115"/>
                  <a:gd name="T74" fmla="*/ 2147483647 w 155"/>
                  <a:gd name="T75" fmla="*/ 2147483647 h 115"/>
                  <a:gd name="T76" fmla="*/ 2147483647 w 155"/>
                  <a:gd name="T77" fmla="*/ 2147483647 h 115"/>
                  <a:gd name="T78" fmla="*/ 2147483647 w 155"/>
                  <a:gd name="T79" fmla="*/ 2147483647 h 1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5"/>
                  <a:gd name="T121" fmla="*/ 0 h 115"/>
                  <a:gd name="T122" fmla="*/ 155 w 155"/>
                  <a:gd name="T123" fmla="*/ 115 h 1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5" h="115">
                    <a:moveTo>
                      <a:pt x="0" y="35"/>
                    </a:moveTo>
                    <a:lnTo>
                      <a:pt x="7" y="14"/>
                    </a:lnTo>
                    <a:lnTo>
                      <a:pt x="45" y="21"/>
                    </a:lnTo>
                    <a:lnTo>
                      <a:pt x="52" y="8"/>
                    </a:lnTo>
                    <a:lnTo>
                      <a:pt x="58" y="1"/>
                    </a:lnTo>
                    <a:lnTo>
                      <a:pt x="63" y="0"/>
                    </a:lnTo>
                    <a:lnTo>
                      <a:pt x="66" y="3"/>
                    </a:lnTo>
                    <a:lnTo>
                      <a:pt x="69" y="9"/>
                    </a:lnTo>
                    <a:lnTo>
                      <a:pt x="71" y="14"/>
                    </a:lnTo>
                    <a:lnTo>
                      <a:pt x="73" y="19"/>
                    </a:lnTo>
                    <a:lnTo>
                      <a:pt x="75" y="21"/>
                    </a:lnTo>
                    <a:lnTo>
                      <a:pt x="83" y="20"/>
                    </a:lnTo>
                    <a:lnTo>
                      <a:pt x="90" y="19"/>
                    </a:lnTo>
                    <a:lnTo>
                      <a:pt x="97" y="19"/>
                    </a:lnTo>
                    <a:lnTo>
                      <a:pt x="104" y="19"/>
                    </a:lnTo>
                    <a:lnTo>
                      <a:pt x="110" y="19"/>
                    </a:lnTo>
                    <a:lnTo>
                      <a:pt x="115" y="19"/>
                    </a:lnTo>
                    <a:lnTo>
                      <a:pt x="119" y="20"/>
                    </a:lnTo>
                    <a:lnTo>
                      <a:pt x="124" y="20"/>
                    </a:lnTo>
                    <a:lnTo>
                      <a:pt x="128" y="21"/>
                    </a:lnTo>
                    <a:lnTo>
                      <a:pt x="132" y="22"/>
                    </a:lnTo>
                    <a:lnTo>
                      <a:pt x="136" y="23"/>
                    </a:lnTo>
                    <a:lnTo>
                      <a:pt x="139" y="24"/>
                    </a:lnTo>
                    <a:lnTo>
                      <a:pt x="141" y="25"/>
                    </a:lnTo>
                    <a:lnTo>
                      <a:pt x="144" y="26"/>
                    </a:lnTo>
                    <a:lnTo>
                      <a:pt x="147" y="27"/>
                    </a:lnTo>
                    <a:lnTo>
                      <a:pt x="150" y="28"/>
                    </a:lnTo>
                    <a:lnTo>
                      <a:pt x="152" y="30"/>
                    </a:lnTo>
                    <a:lnTo>
                      <a:pt x="153" y="34"/>
                    </a:lnTo>
                    <a:lnTo>
                      <a:pt x="153" y="38"/>
                    </a:lnTo>
                    <a:lnTo>
                      <a:pt x="154" y="43"/>
                    </a:lnTo>
                    <a:lnTo>
                      <a:pt x="154" y="48"/>
                    </a:lnTo>
                    <a:lnTo>
                      <a:pt x="153" y="52"/>
                    </a:lnTo>
                    <a:lnTo>
                      <a:pt x="153" y="57"/>
                    </a:lnTo>
                    <a:lnTo>
                      <a:pt x="153" y="62"/>
                    </a:lnTo>
                    <a:lnTo>
                      <a:pt x="152" y="67"/>
                    </a:lnTo>
                    <a:lnTo>
                      <a:pt x="152" y="73"/>
                    </a:lnTo>
                    <a:lnTo>
                      <a:pt x="151" y="80"/>
                    </a:lnTo>
                    <a:lnTo>
                      <a:pt x="151" y="86"/>
                    </a:lnTo>
                    <a:lnTo>
                      <a:pt x="151" y="92"/>
                    </a:lnTo>
                    <a:lnTo>
                      <a:pt x="152" y="99"/>
                    </a:lnTo>
                    <a:lnTo>
                      <a:pt x="152" y="105"/>
                    </a:lnTo>
                    <a:lnTo>
                      <a:pt x="154" y="111"/>
                    </a:lnTo>
                    <a:lnTo>
                      <a:pt x="152" y="113"/>
                    </a:lnTo>
                    <a:lnTo>
                      <a:pt x="149" y="114"/>
                    </a:lnTo>
                    <a:lnTo>
                      <a:pt x="145" y="114"/>
                    </a:lnTo>
                    <a:lnTo>
                      <a:pt x="142" y="113"/>
                    </a:lnTo>
                    <a:lnTo>
                      <a:pt x="138" y="112"/>
                    </a:lnTo>
                    <a:lnTo>
                      <a:pt x="135" y="111"/>
                    </a:lnTo>
                    <a:lnTo>
                      <a:pt x="131" y="109"/>
                    </a:lnTo>
                    <a:lnTo>
                      <a:pt x="128" y="107"/>
                    </a:lnTo>
                    <a:lnTo>
                      <a:pt x="121" y="105"/>
                    </a:lnTo>
                    <a:lnTo>
                      <a:pt x="115" y="104"/>
                    </a:lnTo>
                    <a:lnTo>
                      <a:pt x="108" y="103"/>
                    </a:lnTo>
                    <a:lnTo>
                      <a:pt x="101" y="103"/>
                    </a:lnTo>
                    <a:lnTo>
                      <a:pt x="94" y="103"/>
                    </a:lnTo>
                    <a:lnTo>
                      <a:pt x="88" y="103"/>
                    </a:lnTo>
                    <a:lnTo>
                      <a:pt x="80" y="104"/>
                    </a:lnTo>
                    <a:lnTo>
                      <a:pt x="74" y="103"/>
                    </a:lnTo>
                    <a:lnTo>
                      <a:pt x="71" y="101"/>
                    </a:lnTo>
                    <a:lnTo>
                      <a:pt x="69" y="99"/>
                    </a:lnTo>
                    <a:lnTo>
                      <a:pt x="67" y="99"/>
                    </a:lnTo>
                    <a:lnTo>
                      <a:pt x="66" y="98"/>
                    </a:lnTo>
                    <a:lnTo>
                      <a:pt x="64" y="97"/>
                    </a:lnTo>
                    <a:lnTo>
                      <a:pt x="63" y="96"/>
                    </a:lnTo>
                    <a:lnTo>
                      <a:pt x="60" y="94"/>
                    </a:lnTo>
                    <a:lnTo>
                      <a:pt x="55" y="92"/>
                    </a:lnTo>
                    <a:lnTo>
                      <a:pt x="35" y="88"/>
                    </a:lnTo>
                    <a:lnTo>
                      <a:pt x="29" y="72"/>
                    </a:lnTo>
                    <a:lnTo>
                      <a:pt x="28" y="71"/>
                    </a:lnTo>
                    <a:lnTo>
                      <a:pt x="27" y="71"/>
                    </a:lnTo>
                    <a:lnTo>
                      <a:pt x="26" y="71"/>
                    </a:lnTo>
                    <a:lnTo>
                      <a:pt x="25" y="70"/>
                    </a:lnTo>
                    <a:lnTo>
                      <a:pt x="19" y="59"/>
                    </a:lnTo>
                    <a:lnTo>
                      <a:pt x="13" y="51"/>
                    </a:lnTo>
                    <a:lnTo>
                      <a:pt x="11" y="46"/>
                    </a:lnTo>
                    <a:lnTo>
                      <a:pt x="7" y="43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2" y="37"/>
                    </a:lnTo>
                    <a:lnTo>
                      <a:pt x="0" y="3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386">
                <a:extLst>
                  <a:ext uri="{FF2B5EF4-FFF2-40B4-BE49-F238E27FC236}">
                    <a16:creationId xmlns:a16="http://schemas.microsoft.com/office/drawing/2014/main" id="{3184B0DA-D46F-024F-B829-41D9C1254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897" y="3943395"/>
                <a:ext cx="77961" cy="112765"/>
              </a:xfrm>
              <a:custGeom>
                <a:avLst/>
                <a:gdLst>
                  <a:gd name="T0" fmla="*/ 2147483647 w 57"/>
                  <a:gd name="T1" fmla="*/ 2147483647 h 81"/>
                  <a:gd name="T2" fmla="*/ 2147483647 w 57"/>
                  <a:gd name="T3" fmla="*/ 2147483647 h 81"/>
                  <a:gd name="T4" fmla="*/ 2147483647 w 57"/>
                  <a:gd name="T5" fmla="*/ 2147483647 h 81"/>
                  <a:gd name="T6" fmla="*/ 2147483647 w 57"/>
                  <a:gd name="T7" fmla="*/ 2147483647 h 81"/>
                  <a:gd name="T8" fmla="*/ 2147483647 w 57"/>
                  <a:gd name="T9" fmla="*/ 2147483647 h 81"/>
                  <a:gd name="T10" fmla="*/ 2147483647 w 57"/>
                  <a:gd name="T11" fmla="*/ 2147483647 h 81"/>
                  <a:gd name="T12" fmla="*/ 2147483647 w 57"/>
                  <a:gd name="T13" fmla="*/ 2147483647 h 81"/>
                  <a:gd name="T14" fmla="*/ 2147483647 w 57"/>
                  <a:gd name="T15" fmla="*/ 2147483647 h 81"/>
                  <a:gd name="T16" fmla="*/ 2147483647 w 57"/>
                  <a:gd name="T17" fmla="*/ 2147483647 h 81"/>
                  <a:gd name="T18" fmla="*/ 2147483647 w 57"/>
                  <a:gd name="T19" fmla="*/ 2147483647 h 81"/>
                  <a:gd name="T20" fmla="*/ 2147483647 w 57"/>
                  <a:gd name="T21" fmla="*/ 2147483647 h 81"/>
                  <a:gd name="T22" fmla="*/ 2147483647 w 57"/>
                  <a:gd name="T23" fmla="*/ 2147483647 h 81"/>
                  <a:gd name="T24" fmla="*/ 2147483647 w 57"/>
                  <a:gd name="T25" fmla="*/ 2147483647 h 81"/>
                  <a:gd name="T26" fmla="*/ 2147483647 w 57"/>
                  <a:gd name="T27" fmla="*/ 2147483647 h 81"/>
                  <a:gd name="T28" fmla="*/ 2147483647 w 57"/>
                  <a:gd name="T29" fmla="*/ 2147483647 h 81"/>
                  <a:gd name="T30" fmla="*/ 2147483647 w 57"/>
                  <a:gd name="T31" fmla="*/ 2147483647 h 81"/>
                  <a:gd name="T32" fmla="*/ 2147483647 w 57"/>
                  <a:gd name="T33" fmla="*/ 2147483647 h 81"/>
                  <a:gd name="T34" fmla="*/ 2147483647 w 57"/>
                  <a:gd name="T35" fmla="*/ 2147483647 h 81"/>
                  <a:gd name="T36" fmla="*/ 2147483647 w 57"/>
                  <a:gd name="T37" fmla="*/ 2147483647 h 81"/>
                  <a:gd name="T38" fmla="*/ 2147483647 w 57"/>
                  <a:gd name="T39" fmla="*/ 2147483647 h 81"/>
                  <a:gd name="T40" fmla="*/ 2147483647 w 57"/>
                  <a:gd name="T41" fmla="*/ 2147483647 h 81"/>
                  <a:gd name="T42" fmla="*/ 2147483647 w 57"/>
                  <a:gd name="T43" fmla="*/ 2147483647 h 81"/>
                  <a:gd name="T44" fmla="*/ 2147483647 w 57"/>
                  <a:gd name="T45" fmla="*/ 2147483647 h 81"/>
                  <a:gd name="T46" fmla="*/ 2147483647 w 57"/>
                  <a:gd name="T47" fmla="*/ 2147483647 h 81"/>
                  <a:gd name="T48" fmla="*/ 2147483647 w 57"/>
                  <a:gd name="T49" fmla="*/ 2147483647 h 81"/>
                  <a:gd name="T50" fmla="*/ 2147483647 w 57"/>
                  <a:gd name="T51" fmla="*/ 2147483647 h 81"/>
                  <a:gd name="T52" fmla="*/ 2147483647 w 57"/>
                  <a:gd name="T53" fmla="*/ 2147483647 h 81"/>
                  <a:gd name="T54" fmla="*/ 2147483647 w 57"/>
                  <a:gd name="T55" fmla="*/ 2147483647 h 81"/>
                  <a:gd name="T56" fmla="*/ 0 w 57"/>
                  <a:gd name="T57" fmla="*/ 2147483647 h 81"/>
                  <a:gd name="T58" fmla="*/ 2147483647 w 57"/>
                  <a:gd name="T59" fmla="*/ 2147483647 h 81"/>
                  <a:gd name="T60" fmla="*/ 2147483647 w 57"/>
                  <a:gd name="T61" fmla="*/ 2147483647 h 81"/>
                  <a:gd name="T62" fmla="*/ 2147483647 w 57"/>
                  <a:gd name="T63" fmla="*/ 2147483647 h 81"/>
                  <a:gd name="T64" fmla="*/ 2147483647 w 57"/>
                  <a:gd name="T65" fmla="*/ 2147483647 h 81"/>
                  <a:gd name="T66" fmla="*/ 2147483647 w 57"/>
                  <a:gd name="T67" fmla="*/ 2147483647 h 81"/>
                  <a:gd name="T68" fmla="*/ 2147483647 w 57"/>
                  <a:gd name="T69" fmla="*/ 2147483647 h 81"/>
                  <a:gd name="T70" fmla="*/ 2147483647 w 57"/>
                  <a:gd name="T71" fmla="*/ 2147483647 h 81"/>
                  <a:gd name="T72" fmla="*/ 2147483647 w 57"/>
                  <a:gd name="T73" fmla="*/ 0 h 81"/>
                  <a:gd name="T74" fmla="*/ 2147483647 w 57"/>
                  <a:gd name="T75" fmla="*/ 2147483647 h 81"/>
                  <a:gd name="T76" fmla="*/ 2147483647 w 57"/>
                  <a:gd name="T77" fmla="*/ 2147483647 h 81"/>
                  <a:gd name="T78" fmla="*/ 2147483647 w 57"/>
                  <a:gd name="T79" fmla="*/ 2147483647 h 81"/>
                  <a:gd name="T80" fmla="*/ 2147483647 w 57"/>
                  <a:gd name="T81" fmla="*/ 2147483647 h 81"/>
                  <a:gd name="T82" fmla="*/ 2147483647 w 57"/>
                  <a:gd name="T83" fmla="*/ 2147483647 h 81"/>
                  <a:gd name="T84" fmla="*/ 2147483647 w 57"/>
                  <a:gd name="T85" fmla="*/ 2147483647 h 81"/>
                  <a:gd name="T86" fmla="*/ 2147483647 w 57"/>
                  <a:gd name="T87" fmla="*/ 2147483647 h 81"/>
                  <a:gd name="T88" fmla="*/ 2147483647 w 57"/>
                  <a:gd name="T89" fmla="*/ 2147483647 h 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7"/>
                  <a:gd name="T136" fmla="*/ 0 h 81"/>
                  <a:gd name="T137" fmla="*/ 57 w 57"/>
                  <a:gd name="T138" fmla="*/ 81 h 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7" h="81">
                    <a:moveTo>
                      <a:pt x="45" y="11"/>
                    </a:moveTo>
                    <a:lnTo>
                      <a:pt x="46" y="12"/>
                    </a:lnTo>
                    <a:lnTo>
                      <a:pt x="50" y="14"/>
                    </a:lnTo>
                    <a:lnTo>
                      <a:pt x="52" y="17"/>
                    </a:lnTo>
                    <a:lnTo>
                      <a:pt x="55" y="21"/>
                    </a:lnTo>
                    <a:lnTo>
                      <a:pt x="56" y="24"/>
                    </a:lnTo>
                    <a:lnTo>
                      <a:pt x="56" y="27"/>
                    </a:lnTo>
                    <a:lnTo>
                      <a:pt x="55" y="31"/>
                    </a:lnTo>
                    <a:lnTo>
                      <a:pt x="54" y="33"/>
                    </a:lnTo>
                    <a:lnTo>
                      <a:pt x="51" y="35"/>
                    </a:lnTo>
                    <a:lnTo>
                      <a:pt x="51" y="36"/>
                    </a:lnTo>
                    <a:lnTo>
                      <a:pt x="49" y="38"/>
                    </a:lnTo>
                    <a:lnTo>
                      <a:pt x="48" y="41"/>
                    </a:lnTo>
                    <a:lnTo>
                      <a:pt x="43" y="45"/>
                    </a:lnTo>
                    <a:lnTo>
                      <a:pt x="38" y="48"/>
                    </a:lnTo>
                    <a:lnTo>
                      <a:pt x="34" y="54"/>
                    </a:lnTo>
                    <a:lnTo>
                      <a:pt x="31" y="59"/>
                    </a:lnTo>
                    <a:lnTo>
                      <a:pt x="27" y="63"/>
                    </a:lnTo>
                    <a:lnTo>
                      <a:pt x="23" y="69"/>
                    </a:lnTo>
                    <a:lnTo>
                      <a:pt x="20" y="74"/>
                    </a:lnTo>
                    <a:lnTo>
                      <a:pt x="17" y="80"/>
                    </a:lnTo>
                    <a:lnTo>
                      <a:pt x="5" y="63"/>
                    </a:lnTo>
                    <a:lnTo>
                      <a:pt x="10" y="55"/>
                    </a:lnTo>
                    <a:lnTo>
                      <a:pt x="13" y="36"/>
                    </a:lnTo>
                    <a:lnTo>
                      <a:pt x="5" y="30"/>
                    </a:lnTo>
                    <a:lnTo>
                      <a:pt x="4" y="25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5" y="13"/>
                    </a:lnTo>
                    <a:lnTo>
                      <a:pt x="9" y="11"/>
                    </a:lnTo>
                    <a:lnTo>
                      <a:pt x="14" y="9"/>
                    </a:lnTo>
                    <a:lnTo>
                      <a:pt x="18" y="8"/>
                    </a:lnTo>
                    <a:lnTo>
                      <a:pt x="22" y="7"/>
                    </a:lnTo>
                    <a:lnTo>
                      <a:pt x="26" y="4"/>
                    </a:lnTo>
                    <a:lnTo>
                      <a:pt x="29" y="0"/>
                    </a:lnTo>
                    <a:lnTo>
                      <a:pt x="32" y="1"/>
                    </a:lnTo>
                    <a:lnTo>
                      <a:pt x="33" y="2"/>
                    </a:lnTo>
                    <a:lnTo>
                      <a:pt x="34" y="3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40" y="8"/>
                    </a:lnTo>
                    <a:lnTo>
                      <a:pt x="45" y="1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387">
                <a:extLst>
                  <a:ext uri="{FF2B5EF4-FFF2-40B4-BE49-F238E27FC236}">
                    <a16:creationId xmlns:a16="http://schemas.microsoft.com/office/drawing/2014/main" id="{2C5099D5-A02F-9743-A218-CDF7E7927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982" y="3650213"/>
                <a:ext cx="338296" cy="307668"/>
              </a:xfrm>
              <a:custGeom>
                <a:avLst/>
                <a:gdLst>
                  <a:gd name="T0" fmla="*/ 2147483647 w 242"/>
                  <a:gd name="T1" fmla="*/ 2147483647 h 221"/>
                  <a:gd name="T2" fmla="*/ 2147483647 w 242"/>
                  <a:gd name="T3" fmla="*/ 2147483647 h 221"/>
                  <a:gd name="T4" fmla="*/ 2147483647 w 242"/>
                  <a:gd name="T5" fmla="*/ 2147483647 h 221"/>
                  <a:gd name="T6" fmla="*/ 2147483647 w 242"/>
                  <a:gd name="T7" fmla="*/ 2147483647 h 221"/>
                  <a:gd name="T8" fmla="*/ 2147483647 w 242"/>
                  <a:gd name="T9" fmla="*/ 2147483647 h 221"/>
                  <a:gd name="T10" fmla="*/ 2147483647 w 242"/>
                  <a:gd name="T11" fmla="*/ 2147483647 h 221"/>
                  <a:gd name="T12" fmla="*/ 2147483647 w 242"/>
                  <a:gd name="T13" fmla="*/ 2147483647 h 221"/>
                  <a:gd name="T14" fmla="*/ 2147483647 w 242"/>
                  <a:gd name="T15" fmla="*/ 2147483647 h 221"/>
                  <a:gd name="T16" fmla="*/ 2147483647 w 242"/>
                  <a:gd name="T17" fmla="*/ 2147483647 h 221"/>
                  <a:gd name="T18" fmla="*/ 2147483647 w 242"/>
                  <a:gd name="T19" fmla="*/ 2147483647 h 221"/>
                  <a:gd name="T20" fmla="*/ 2147483647 w 242"/>
                  <a:gd name="T21" fmla="*/ 2147483647 h 221"/>
                  <a:gd name="T22" fmla="*/ 2147483647 w 242"/>
                  <a:gd name="T23" fmla="*/ 2147483647 h 221"/>
                  <a:gd name="T24" fmla="*/ 2147483647 w 242"/>
                  <a:gd name="T25" fmla="*/ 2147483647 h 221"/>
                  <a:gd name="T26" fmla="*/ 2147483647 w 242"/>
                  <a:gd name="T27" fmla="*/ 2147483647 h 221"/>
                  <a:gd name="T28" fmla="*/ 2147483647 w 242"/>
                  <a:gd name="T29" fmla="*/ 2147483647 h 221"/>
                  <a:gd name="T30" fmla="*/ 2147483647 w 242"/>
                  <a:gd name="T31" fmla="*/ 2147483647 h 221"/>
                  <a:gd name="T32" fmla="*/ 2147483647 w 242"/>
                  <a:gd name="T33" fmla="*/ 2147483647 h 221"/>
                  <a:gd name="T34" fmla="*/ 2147483647 w 242"/>
                  <a:gd name="T35" fmla="*/ 2147483647 h 221"/>
                  <a:gd name="T36" fmla="*/ 2147483647 w 242"/>
                  <a:gd name="T37" fmla="*/ 2147483647 h 221"/>
                  <a:gd name="T38" fmla="*/ 2147483647 w 242"/>
                  <a:gd name="T39" fmla="*/ 2147483647 h 221"/>
                  <a:gd name="T40" fmla="*/ 2147483647 w 242"/>
                  <a:gd name="T41" fmla="*/ 2147483647 h 221"/>
                  <a:gd name="T42" fmla="*/ 2147483647 w 242"/>
                  <a:gd name="T43" fmla="*/ 2147483647 h 221"/>
                  <a:gd name="T44" fmla="*/ 2147483647 w 242"/>
                  <a:gd name="T45" fmla="*/ 2147483647 h 221"/>
                  <a:gd name="T46" fmla="*/ 2147483647 w 242"/>
                  <a:gd name="T47" fmla="*/ 2147483647 h 221"/>
                  <a:gd name="T48" fmla="*/ 2147483647 w 242"/>
                  <a:gd name="T49" fmla="*/ 2147483647 h 221"/>
                  <a:gd name="T50" fmla="*/ 2147483647 w 242"/>
                  <a:gd name="T51" fmla="*/ 2147483647 h 221"/>
                  <a:gd name="T52" fmla="*/ 2147483647 w 242"/>
                  <a:gd name="T53" fmla="*/ 0 h 221"/>
                  <a:gd name="T54" fmla="*/ 0 w 242"/>
                  <a:gd name="T55" fmla="*/ 2147483647 h 221"/>
                  <a:gd name="T56" fmla="*/ 2147483647 w 242"/>
                  <a:gd name="T57" fmla="*/ 2147483647 h 221"/>
                  <a:gd name="T58" fmla="*/ 2147483647 w 242"/>
                  <a:gd name="T59" fmla="*/ 2147483647 h 221"/>
                  <a:gd name="T60" fmla="*/ 2147483647 w 242"/>
                  <a:gd name="T61" fmla="*/ 2147483647 h 221"/>
                  <a:gd name="T62" fmla="*/ 2147483647 w 242"/>
                  <a:gd name="T63" fmla="*/ 2147483647 h 221"/>
                  <a:gd name="T64" fmla="*/ 2147483647 w 242"/>
                  <a:gd name="T65" fmla="*/ 2147483647 h 221"/>
                  <a:gd name="T66" fmla="*/ 2147483647 w 242"/>
                  <a:gd name="T67" fmla="*/ 2147483647 h 221"/>
                  <a:gd name="T68" fmla="*/ 2147483647 w 242"/>
                  <a:gd name="T69" fmla="*/ 2147483647 h 221"/>
                  <a:gd name="T70" fmla="*/ 2147483647 w 242"/>
                  <a:gd name="T71" fmla="*/ 2147483647 h 221"/>
                  <a:gd name="T72" fmla="*/ 2147483647 w 242"/>
                  <a:gd name="T73" fmla="*/ 2147483647 h 221"/>
                  <a:gd name="T74" fmla="*/ 2147483647 w 242"/>
                  <a:gd name="T75" fmla="*/ 2147483647 h 221"/>
                  <a:gd name="T76" fmla="*/ 2147483647 w 242"/>
                  <a:gd name="T77" fmla="*/ 2147483647 h 221"/>
                  <a:gd name="T78" fmla="*/ 2147483647 w 242"/>
                  <a:gd name="T79" fmla="*/ 2147483647 h 221"/>
                  <a:gd name="T80" fmla="*/ 2147483647 w 242"/>
                  <a:gd name="T81" fmla="*/ 2147483647 h 221"/>
                  <a:gd name="T82" fmla="*/ 2147483647 w 242"/>
                  <a:gd name="T83" fmla="*/ 2147483647 h 221"/>
                  <a:gd name="T84" fmla="*/ 2147483647 w 242"/>
                  <a:gd name="T85" fmla="*/ 2147483647 h 221"/>
                  <a:gd name="T86" fmla="*/ 2147483647 w 242"/>
                  <a:gd name="T87" fmla="*/ 2147483647 h 221"/>
                  <a:gd name="T88" fmla="*/ 2147483647 w 242"/>
                  <a:gd name="T89" fmla="*/ 2147483647 h 221"/>
                  <a:gd name="T90" fmla="*/ 2147483647 w 242"/>
                  <a:gd name="T91" fmla="*/ 2147483647 h 221"/>
                  <a:gd name="T92" fmla="*/ 2147483647 w 242"/>
                  <a:gd name="T93" fmla="*/ 2147483647 h 221"/>
                  <a:gd name="T94" fmla="*/ 2147483647 w 242"/>
                  <a:gd name="T95" fmla="*/ 2147483647 h 2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2"/>
                  <a:gd name="T145" fmla="*/ 0 h 221"/>
                  <a:gd name="T146" fmla="*/ 242 w 242"/>
                  <a:gd name="T147" fmla="*/ 221 h 2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2" h="221">
                    <a:moveTo>
                      <a:pt x="133" y="180"/>
                    </a:moveTo>
                    <a:lnTo>
                      <a:pt x="141" y="185"/>
                    </a:lnTo>
                    <a:lnTo>
                      <a:pt x="146" y="191"/>
                    </a:lnTo>
                    <a:lnTo>
                      <a:pt x="150" y="195"/>
                    </a:lnTo>
                    <a:lnTo>
                      <a:pt x="153" y="198"/>
                    </a:lnTo>
                    <a:lnTo>
                      <a:pt x="155" y="199"/>
                    </a:lnTo>
                    <a:lnTo>
                      <a:pt x="158" y="201"/>
                    </a:lnTo>
                    <a:lnTo>
                      <a:pt x="160" y="202"/>
                    </a:lnTo>
                    <a:lnTo>
                      <a:pt x="163" y="203"/>
                    </a:lnTo>
                    <a:lnTo>
                      <a:pt x="168" y="206"/>
                    </a:lnTo>
                    <a:lnTo>
                      <a:pt x="171" y="208"/>
                    </a:lnTo>
                    <a:lnTo>
                      <a:pt x="173" y="211"/>
                    </a:lnTo>
                    <a:lnTo>
                      <a:pt x="175" y="212"/>
                    </a:lnTo>
                    <a:lnTo>
                      <a:pt x="178" y="214"/>
                    </a:lnTo>
                    <a:lnTo>
                      <a:pt x="181" y="215"/>
                    </a:lnTo>
                    <a:lnTo>
                      <a:pt x="182" y="216"/>
                    </a:lnTo>
                    <a:lnTo>
                      <a:pt x="186" y="218"/>
                    </a:lnTo>
                    <a:lnTo>
                      <a:pt x="190" y="220"/>
                    </a:lnTo>
                    <a:lnTo>
                      <a:pt x="190" y="219"/>
                    </a:lnTo>
                    <a:lnTo>
                      <a:pt x="190" y="217"/>
                    </a:lnTo>
                    <a:lnTo>
                      <a:pt x="190" y="216"/>
                    </a:lnTo>
                    <a:lnTo>
                      <a:pt x="190" y="214"/>
                    </a:lnTo>
                    <a:lnTo>
                      <a:pt x="190" y="211"/>
                    </a:lnTo>
                    <a:lnTo>
                      <a:pt x="191" y="208"/>
                    </a:lnTo>
                    <a:lnTo>
                      <a:pt x="192" y="206"/>
                    </a:lnTo>
                    <a:lnTo>
                      <a:pt x="194" y="204"/>
                    </a:lnTo>
                    <a:lnTo>
                      <a:pt x="196" y="203"/>
                    </a:lnTo>
                    <a:lnTo>
                      <a:pt x="198" y="202"/>
                    </a:lnTo>
                    <a:lnTo>
                      <a:pt x="200" y="200"/>
                    </a:lnTo>
                    <a:lnTo>
                      <a:pt x="202" y="199"/>
                    </a:lnTo>
                    <a:lnTo>
                      <a:pt x="205" y="199"/>
                    </a:lnTo>
                    <a:lnTo>
                      <a:pt x="207" y="198"/>
                    </a:lnTo>
                    <a:lnTo>
                      <a:pt x="209" y="198"/>
                    </a:lnTo>
                    <a:lnTo>
                      <a:pt x="211" y="197"/>
                    </a:lnTo>
                    <a:lnTo>
                      <a:pt x="213" y="196"/>
                    </a:lnTo>
                    <a:lnTo>
                      <a:pt x="215" y="196"/>
                    </a:lnTo>
                    <a:lnTo>
                      <a:pt x="218" y="195"/>
                    </a:lnTo>
                    <a:lnTo>
                      <a:pt x="220" y="194"/>
                    </a:lnTo>
                    <a:lnTo>
                      <a:pt x="241" y="188"/>
                    </a:lnTo>
                    <a:lnTo>
                      <a:pt x="236" y="168"/>
                    </a:lnTo>
                    <a:lnTo>
                      <a:pt x="231" y="103"/>
                    </a:lnTo>
                    <a:lnTo>
                      <a:pt x="230" y="101"/>
                    </a:lnTo>
                    <a:lnTo>
                      <a:pt x="229" y="99"/>
                    </a:lnTo>
                    <a:lnTo>
                      <a:pt x="228" y="99"/>
                    </a:lnTo>
                    <a:lnTo>
                      <a:pt x="228" y="98"/>
                    </a:lnTo>
                    <a:lnTo>
                      <a:pt x="226" y="82"/>
                    </a:lnTo>
                    <a:lnTo>
                      <a:pt x="224" y="84"/>
                    </a:lnTo>
                    <a:lnTo>
                      <a:pt x="223" y="85"/>
                    </a:lnTo>
                    <a:lnTo>
                      <a:pt x="221" y="85"/>
                    </a:lnTo>
                    <a:lnTo>
                      <a:pt x="219" y="85"/>
                    </a:lnTo>
                    <a:lnTo>
                      <a:pt x="214" y="85"/>
                    </a:lnTo>
                    <a:lnTo>
                      <a:pt x="210" y="85"/>
                    </a:lnTo>
                    <a:lnTo>
                      <a:pt x="206" y="85"/>
                    </a:lnTo>
                    <a:lnTo>
                      <a:pt x="201" y="85"/>
                    </a:lnTo>
                    <a:lnTo>
                      <a:pt x="197" y="85"/>
                    </a:lnTo>
                    <a:lnTo>
                      <a:pt x="193" y="85"/>
                    </a:lnTo>
                    <a:lnTo>
                      <a:pt x="189" y="84"/>
                    </a:lnTo>
                    <a:lnTo>
                      <a:pt x="185" y="83"/>
                    </a:lnTo>
                    <a:lnTo>
                      <a:pt x="180" y="78"/>
                    </a:lnTo>
                    <a:lnTo>
                      <a:pt x="123" y="74"/>
                    </a:lnTo>
                    <a:lnTo>
                      <a:pt x="122" y="73"/>
                    </a:lnTo>
                    <a:lnTo>
                      <a:pt x="121" y="73"/>
                    </a:lnTo>
                    <a:lnTo>
                      <a:pt x="120" y="72"/>
                    </a:lnTo>
                    <a:lnTo>
                      <a:pt x="120" y="71"/>
                    </a:lnTo>
                    <a:lnTo>
                      <a:pt x="119" y="71"/>
                    </a:lnTo>
                    <a:lnTo>
                      <a:pt x="119" y="70"/>
                    </a:lnTo>
                    <a:lnTo>
                      <a:pt x="118" y="70"/>
                    </a:lnTo>
                    <a:lnTo>
                      <a:pt x="117" y="69"/>
                    </a:lnTo>
                    <a:lnTo>
                      <a:pt x="115" y="68"/>
                    </a:lnTo>
                    <a:lnTo>
                      <a:pt x="113" y="66"/>
                    </a:lnTo>
                    <a:lnTo>
                      <a:pt x="110" y="66"/>
                    </a:lnTo>
                    <a:lnTo>
                      <a:pt x="106" y="65"/>
                    </a:lnTo>
                    <a:lnTo>
                      <a:pt x="103" y="64"/>
                    </a:lnTo>
                    <a:lnTo>
                      <a:pt x="100" y="63"/>
                    </a:lnTo>
                    <a:lnTo>
                      <a:pt x="97" y="63"/>
                    </a:lnTo>
                    <a:lnTo>
                      <a:pt x="94" y="62"/>
                    </a:lnTo>
                    <a:lnTo>
                      <a:pt x="90" y="61"/>
                    </a:lnTo>
                    <a:lnTo>
                      <a:pt x="86" y="59"/>
                    </a:lnTo>
                    <a:lnTo>
                      <a:pt x="84" y="56"/>
                    </a:lnTo>
                    <a:lnTo>
                      <a:pt x="82" y="54"/>
                    </a:lnTo>
                    <a:lnTo>
                      <a:pt x="82" y="52"/>
                    </a:lnTo>
                    <a:lnTo>
                      <a:pt x="81" y="50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77" y="43"/>
                    </a:lnTo>
                    <a:lnTo>
                      <a:pt x="75" y="39"/>
                    </a:lnTo>
                    <a:lnTo>
                      <a:pt x="73" y="35"/>
                    </a:lnTo>
                    <a:lnTo>
                      <a:pt x="71" y="31"/>
                    </a:lnTo>
                    <a:lnTo>
                      <a:pt x="69" y="28"/>
                    </a:lnTo>
                    <a:lnTo>
                      <a:pt x="66" y="23"/>
                    </a:lnTo>
                    <a:lnTo>
                      <a:pt x="64" y="19"/>
                    </a:lnTo>
                    <a:lnTo>
                      <a:pt x="61" y="17"/>
                    </a:lnTo>
                    <a:lnTo>
                      <a:pt x="60" y="15"/>
                    </a:lnTo>
                    <a:lnTo>
                      <a:pt x="58" y="14"/>
                    </a:lnTo>
                    <a:lnTo>
                      <a:pt x="57" y="12"/>
                    </a:lnTo>
                    <a:lnTo>
                      <a:pt x="56" y="10"/>
                    </a:lnTo>
                    <a:lnTo>
                      <a:pt x="54" y="9"/>
                    </a:lnTo>
                    <a:lnTo>
                      <a:pt x="52" y="8"/>
                    </a:lnTo>
                    <a:lnTo>
                      <a:pt x="50" y="6"/>
                    </a:lnTo>
                    <a:lnTo>
                      <a:pt x="48" y="5"/>
                    </a:lnTo>
                    <a:lnTo>
                      <a:pt x="42" y="4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8" y="42"/>
                    </a:lnTo>
                    <a:lnTo>
                      <a:pt x="9" y="42"/>
                    </a:lnTo>
                    <a:lnTo>
                      <a:pt x="10" y="42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4" y="59"/>
                    </a:lnTo>
                    <a:lnTo>
                      <a:pt x="15" y="60"/>
                    </a:lnTo>
                    <a:lnTo>
                      <a:pt x="15" y="61"/>
                    </a:lnTo>
                    <a:lnTo>
                      <a:pt x="16" y="63"/>
                    </a:lnTo>
                    <a:lnTo>
                      <a:pt x="17" y="64"/>
                    </a:lnTo>
                    <a:lnTo>
                      <a:pt x="18" y="70"/>
                    </a:lnTo>
                    <a:lnTo>
                      <a:pt x="18" y="75"/>
                    </a:lnTo>
                    <a:lnTo>
                      <a:pt x="19" y="82"/>
                    </a:lnTo>
                    <a:lnTo>
                      <a:pt x="20" y="88"/>
                    </a:lnTo>
                    <a:lnTo>
                      <a:pt x="20" y="94"/>
                    </a:lnTo>
                    <a:lnTo>
                      <a:pt x="19" y="100"/>
                    </a:lnTo>
                    <a:lnTo>
                      <a:pt x="18" y="106"/>
                    </a:lnTo>
                    <a:lnTo>
                      <a:pt x="16" y="112"/>
                    </a:lnTo>
                    <a:lnTo>
                      <a:pt x="16" y="113"/>
                    </a:lnTo>
                    <a:lnTo>
                      <a:pt x="17" y="114"/>
                    </a:lnTo>
                    <a:lnTo>
                      <a:pt x="18" y="114"/>
                    </a:lnTo>
                    <a:lnTo>
                      <a:pt x="18" y="115"/>
                    </a:lnTo>
                    <a:lnTo>
                      <a:pt x="18" y="120"/>
                    </a:lnTo>
                    <a:lnTo>
                      <a:pt x="13" y="122"/>
                    </a:lnTo>
                    <a:lnTo>
                      <a:pt x="11" y="127"/>
                    </a:lnTo>
                    <a:lnTo>
                      <a:pt x="14" y="130"/>
                    </a:lnTo>
                    <a:lnTo>
                      <a:pt x="17" y="134"/>
                    </a:lnTo>
                    <a:lnTo>
                      <a:pt x="20" y="138"/>
                    </a:lnTo>
                    <a:lnTo>
                      <a:pt x="21" y="141"/>
                    </a:lnTo>
                    <a:lnTo>
                      <a:pt x="24" y="145"/>
                    </a:lnTo>
                    <a:lnTo>
                      <a:pt x="27" y="149"/>
                    </a:lnTo>
                    <a:lnTo>
                      <a:pt x="30" y="153"/>
                    </a:lnTo>
                    <a:lnTo>
                      <a:pt x="33" y="157"/>
                    </a:lnTo>
                    <a:lnTo>
                      <a:pt x="37" y="162"/>
                    </a:lnTo>
                    <a:lnTo>
                      <a:pt x="38" y="167"/>
                    </a:lnTo>
                    <a:lnTo>
                      <a:pt x="40" y="173"/>
                    </a:lnTo>
                    <a:lnTo>
                      <a:pt x="41" y="179"/>
                    </a:lnTo>
                    <a:lnTo>
                      <a:pt x="41" y="187"/>
                    </a:lnTo>
                    <a:lnTo>
                      <a:pt x="40" y="193"/>
                    </a:lnTo>
                    <a:lnTo>
                      <a:pt x="39" y="200"/>
                    </a:lnTo>
                    <a:lnTo>
                      <a:pt x="38" y="206"/>
                    </a:lnTo>
                    <a:lnTo>
                      <a:pt x="39" y="207"/>
                    </a:lnTo>
                    <a:lnTo>
                      <a:pt x="41" y="209"/>
                    </a:lnTo>
                    <a:lnTo>
                      <a:pt x="42" y="211"/>
                    </a:lnTo>
                    <a:lnTo>
                      <a:pt x="44" y="211"/>
                    </a:lnTo>
                    <a:lnTo>
                      <a:pt x="48" y="213"/>
                    </a:lnTo>
                    <a:lnTo>
                      <a:pt x="52" y="214"/>
                    </a:lnTo>
                    <a:lnTo>
                      <a:pt x="56" y="215"/>
                    </a:lnTo>
                    <a:lnTo>
                      <a:pt x="60" y="216"/>
                    </a:lnTo>
                    <a:lnTo>
                      <a:pt x="63" y="216"/>
                    </a:lnTo>
                    <a:lnTo>
                      <a:pt x="67" y="216"/>
                    </a:lnTo>
                    <a:lnTo>
                      <a:pt x="71" y="216"/>
                    </a:lnTo>
                    <a:lnTo>
                      <a:pt x="76" y="215"/>
                    </a:lnTo>
                    <a:lnTo>
                      <a:pt x="77" y="215"/>
                    </a:lnTo>
                    <a:lnTo>
                      <a:pt x="78" y="214"/>
                    </a:lnTo>
                    <a:lnTo>
                      <a:pt x="79" y="214"/>
                    </a:lnTo>
                    <a:lnTo>
                      <a:pt x="83" y="210"/>
                    </a:lnTo>
                    <a:lnTo>
                      <a:pt x="85" y="206"/>
                    </a:lnTo>
                    <a:lnTo>
                      <a:pt x="86" y="202"/>
                    </a:lnTo>
                    <a:lnTo>
                      <a:pt x="86" y="198"/>
                    </a:lnTo>
                    <a:lnTo>
                      <a:pt x="86" y="194"/>
                    </a:lnTo>
                    <a:lnTo>
                      <a:pt x="85" y="189"/>
                    </a:lnTo>
                    <a:lnTo>
                      <a:pt x="85" y="185"/>
                    </a:lnTo>
                    <a:lnTo>
                      <a:pt x="86" y="181"/>
                    </a:lnTo>
                    <a:lnTo>
                      <a:pt x="87" y="180"/>
                    </a:lnTo>
                    <a:lnTo>
                      <a:pt x="89" y="179"/>
                    </a:lnTo>
                    <a:lnTo>
                      <a:pt x="91" y="179"/>
                    </a:lnTo>
                    <a:lnTo>
                      <a:pt x="93" y="178"/>
                    </a:lnTo>
                    <a:lnTo>
                      <a:pt x="95" y="177"/>
                    </a:lnTo>
                    <a:lnTo>
                      <a:pt x="97" y="176"/>
                    </a:lnTo>
                    <a:lnTo>
                      <a:pt x="99" y="175"/>
                    </a:lnTo>
                    <a:lnTo>
                      <a:pt x="100" y="174"/>
                    </a:lnTo>
                    <a:lnTo>
                      <a:pt x="101" y="176"/>
                    </a:lnTo>
                    <a:lnTo>
                      <a:pt x="104" y="178"/>
                    </a:lnTo>
                    <a:lnTo>
                      <a:pt x="106" y="179"/>
                    </a:lnTo>
                    <a:lnTo>
                      <a:pt x="110" y="179"/>
                    </a:lnTo>
                    <a:lnTo>
                      <a:pt x="114" y="180"/>
                    </a:lnTo>
                    <a:lnTo>
                      <a:pt x="120" y="180"/>
                    </a:lnTo>
                    <a:lnTo>
                      <a:pt x="126" y="180"/>
                    </a:lnTo>
                    <a:lnTo>
                      <a:pt x="133" y="18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389">
                <a:extLst>
                  <a:ext uri="{FF2B5EF4-FFF2-40B4-BE49-F238E27FC236}">
                    <a16:creationId xmlns:a16="http://schemas.microsoft.com/office/drawing/2014/main" id="{9DF00939-9E4F-4B42-BA47-381D8EDCE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412" y="4040019"/>
                <a:ext cx="161491" cy="203256"/>
              </a:xfrm>
              <a:custGeom>
                <a:avLst/>
                <a:gdLst>
                  <a:gd name="T0" fmla="*/ 2147483647 w 116"/>
                  <a:gd name="T1" fmla="*/ 2147483647 h 146"/>
                  <a:gd name="T2" fmla="*/ 2147483647 w 116"/>
                  <a:gd name="T3" fmla="*/ 2147483647 h 146"/>
                  <a:gd name="T4" fmla="*/ 2147483647 w 116"/>
                  <a:gd name="T5" fmla="*/ 2147483647 h 146"/>
                  <a:gd name="T6" fmla="*/ 2147483647 w 116"/>
                  <a:gd name="T7" fmla="*/ 2147483647 h 146"/>
                  <a:gd name="T8" fmla="*/ 2147483647 w 116"/>
                  <a:gd name="T9" fmla="*/ 2147483647 h 146"/>
                  <a:gd name="T10" fmla="*/ 2147483647 w 116"/>
                  <a:gd name="T11" fmla="*/ 2147483647 h 146"/>
                  <a:gd name="T12" fmla="*/ 2147483647 w 116"/>
                  <a:gd name="T13" fmla="*/ 2147483647 h 146"/>
                  <a:gd name="T14" fmla="*/ 2147483647 w 116"/>
                  <a:gd name="T15" fmla="*/ 2147483647 h 146"/>
                  <a:gd name="T16" fmla="*/ 2147483647 w 116"/>
                  <a:gd name="T17" fmla="*/ 2147483647 h 146"/>
                  <a:gd name="T18" fmla="*/ 2147483647 w 116"/>
                  <a:gd name="T19" fmla="*/ 2147483647 h 146"/>
                  <a:gd name="T20" fmla="*/ 2147483647 w 116"/>
                  <a:gd name="T21" fmla="*/ 2147483647 h 146"/>
                  <a:gd name="T22" fmla="*/ 2147483647 w 116"/>
                  <a:gd name="T23" fmla="*/ 2147483647 h 146"/>
                  <a:gd name="T24" fmla="*/ 2147483647 w 116"/>
                  <a:gd name="T25" fmla="*/ 2147483647 h 146"/>
                  <a:gd name="T26" fmla="*/ 2147483647 w 116"/>
                  <a:gd name="T27" fmla="*/ 2147483647 h 146"/>
                  <a:gd name="T28" fmla="*/ 2147483647 w 116"/>
                  <a:gd name="T29" fmla="*/ 2147483647 h 146"/>
                  <a:gd name="T30" fmla="*/ 2147483647 w 116"/>
                  <a:gd name="T31" fmla="*/ 2147483647 h 146"/>
                  <a:gd name="T32" fmla="*/ 2147483647 w 116"/>
                  <a:gd name="T33" fmla="*/ 2147483647 h 146"/>
                  <a:gd name="T34" fmla="*/ 2147483647 w 116"/>
                  <a:gd name="T35" fmla="*/ 2147483647 h 146"/>
                  <a:gd name="T36" fmla="*/ 2147483647 w 116"/>
                  <a:gd name="T37" fmla="*/ 2147483647 h 146"/>
                  <a:gd name="T38" fmla="*/ 2147483647 w 116"/>
                  <a:gd name="T39" fmla="*/ 2147483647 h 146"/>
                  <a:gd name="T40" fmla="*/ 0 w 116"/>
                  <a:gd name="T41" fmla="*/ 2147483647 h 146"/>
                  <a:gd name="T42" fmla="*/ 0 w 116"/>
                  <a:gd name="T43" fmla="*/ 2147483647 h 146"/>
                  <a:gd name="T44" fmla="*/ 2147483647 w 116"/>
                  <a:gd name="T45" fmla="*/ 2147483647 h 146"/>
                  <a:gd name="T46" fmla="*/ 2147483647 w 116"/>
                  <a:gd name="T47" fmla="*/ 2147483647 h 146"/>
                  <a:gd name="T48" fmla="*/ 2147483647 w 116"/>
                  <a:gd name="T49" fmla="*/ 2147483647 h 146"/>
                  <a:gd name="T50" fmla="*/ 2147483647 w 116"/>
                  <a:gd name="T51" fmla="*/ 2147483647 h 146"/>
                  <a:gd name="T52" fmla="*/ 2147483647 w 116"/>
                  <a:gd name="T53" fmla="*/ 2147483647 h 146"/>
                  <a:gd name="T54" fmla="*/ 2147483647 w 116"/>
                  <a:gd name="T55" fmla="*/ 2147483647 h 146"/>
                  <a:gd name="T56" fmla="*/ 2147483647 w 116"/>
                  <a:gd name="T57" fmla="*/ 2147483647 h 146"/>
                  <a:gd name="T58" fmla="*/ 2147483647 w 116"/>
                  <a:gd name="T59" fmla="*/ 2147483647 h 146"/>
                  <a:gd name="T60" fmla="*/ 2147483647 w 116"/>
                  <a:gd name="T61" fmla="*/ 2147483647 h 146"/>
                  <a:gd name="T62" fmla="*/ 2147483647 w 116"/>
                  <a:gd name="T63" fmla="*/ 2147483647 h 146"/>
                  <a:gd name="T64" fmla="*/ 2147483647 w 116"/>
                  <a:gd name="T65" fmla="*/ 2147483647 h 146"/>
                  <a:gd name="T66" fmla="*/ 2147483647 w 116"/>
                  <a:gd name="T67" fmla="*/ 2147483647 h 146"/>
                  <a:gd name="T68" fmla="*/ 2147483647 w 116"/>
                  <a:gd name="T69" fmla="*/ 2147483647 h 146"/>
                  <a:gd name="T70" fmla="*/ 2147483647 w 116"/>
                  <a:gd name="T71" fmla="*/ 2147483647 h 146"/>
                  <a:gd name="T72" fmla="*/ 2147483647 w 116"/>
                  <a:gd name="T73" fmla="*/ 2147483647 h 146"/>
                  <a:gd name="T74" fmla="*/ 2147483647 w 116"/>
                  <a:gd name="T75" fmla="*/ 2147483647 h 146"/>
                  <a:gd name="T76" fmla="*/ 2147483647 w 116"/>
                  <a:gd name="T77" fmla="*/ 2147483647 h 146"/>
                  <a:gd name="T78" fmla="*/ 2147483647 w 116"/>
                  <a:gd name="T79" fmla="*/ 2147483647 h 146"/>
                  <a:gd name="T80" fmla="*/ 2147483647 w 116"/>
                  <a:gd name="T81" fmla="*/ 2147483647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6"/>
                  <a:gd name="T124" fmla="*/ 0 h 146"/>
                  <a:gd name="T125" fmla="*/ 116 w 116"/>
                  <a:gd name="T126" fmla="*/ 146 h 14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6" h="146">
                    <a:moveTo>
                      <a:pt x="73" y="0"/>
                    </a:moveTo>
                    <a:lnTo>
                      <a:pt x="85" y="1"/>
                    </a:lnTo>
                    <a:lnTo>
                      <a:pt x="86" y="1"/>
                    </a:lnTo>
                    <a:lnTo>
                      <a:pt x="86" y="2"/>
                    </a:lnTo>
                    <a:lnTo>
                      <a:pt x="86" y="3"/>
                    </a:lnTo>
                    <a:lnTo>
                      <a:pt x="90" y="10"/>
                    </a:lnTo>
                    <a:lnTo>
                      <a:pt x="95" y="18"/>
                    </a:lnTo>
                    <a:lnTo>
                      <a:pt x="98" y="26"/>
                    </a:lnTo>
                    <a:lnTo>
                      <a:pt x="101" y="35"/>
                    </a:lnTo>
                    <a:lnTo>
                      <a:pt x="104" y="42"/>
                    </a:lnTo>
                    <a:lnTo>
                      <a:pt x="106" y="50"/>
                    </a:lnTo>
                    <a:lnTo>
                      <a:pt x="110" y="58"/>
                    </a:lnTo>
                    <a:lnTo>
                      <a:pt x="115" y="64"/>
                    </a:lnTo>
                    <a:lnTo>
                      <a:pt x="113" y="71"/>
                    </a:lnTo>
                    <a:lnTo>
                      <a:pt x="110" y="78"/>
                    </a:lnTo>
                    <a:lnTo>
                      <a:pt x="107" y="85"/>
                    </a:lnTo>
                    <a:lnTo>
                      <a:pt x="105" y="92"/>
                    </a:lnTo>
                    <a:lnTo>
                      <a:pt x="104" y="99"/>
                    </a:lnTo>
                    <a:lnTo>
                      <a:pt x="103" y="106"/>
                    </a:lnTo>
                    <a:lnTo>
                      <a:pt x="102" y="113"/>
                    </a:lnTo>
                    <a:lnTo>
                      <a:pt x="102" y="121"/>
                    </a:lnTo>
                    <a:lnTo>
                      <a:pt x="102" y="122"/>
                    </a:lnTo>
                    <a:lnTo>
                      <a:pt x="102" y="123"/>
                    </a:lnTo>
                    <a:lnTo>
                      <a:pt x="67" y="137"/>
                    </a:lnTo>
                    <a:lnTo>
                      <a:pt x="60" y="136"/>
                    </a:lnTo>
                    <a:lnTo>
                      <a:pt x="56" y="138"/>
                    </a:lnTo>
                    <a:lnTo>
                      <a:pt x="51" y="140"/>
                    </a:lnTo>
                    <a:lnTo>
                      <a:pt x="47" y="142"/>
                    </a:lnTo>
                    <a:lnTo>
                      <a:pt x="42" y="143"/>
                    </a:lnTo>
                    <a:lnTo>
                      <a:pt x="37" y="145"/>
                    </a:lnTo>
                    <a:lnTo>
                      <a:pt x="31" y="145"/>
                    </a:lnTo>
                    <a:lnTo>
                      <a:pt x="27" y="145"/>
                    </a:lnTo>
                    <a:lnTo>
                      <a:pt x="21" y="144"/>
                    </a:lnTo>
                    <a:lnTo>
                      <a:pt x="19" y="135"/>
                    </a:lnTo>
                    <a:lnTo>
                      <a:pt x="18" y="127"/>
                    </a:lnTo>
                    <a:lnTo>
                      <a:pt x="17" y="116"/>
                    </a:lnTo>
                    <a:lnTo>
                      <a:pt x="17" y="107"/>
                    </a:lnTo>
                    <a:lnTo>
                      <a:pt x="15" y="97"/>
                    </a:lnTo>
                    <a:lnTo>
                      <a:pt x="12" y="88"/>
                    </a:lnTo>
                    <a:lnTo>
                      <a:pt x="9" y="80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6" y="60"/>
                    </a:lnTo>
                    <a:lnTo>
                      <a:pt x="7" y="59"/>
                    </a:lnTo>
                    <a:lnTo>
                      <a:pt x="9" y="57"/>
                    </a:lnTo>
                    <a:lnTo>
                      <a:pt x="9" y="54"/>
                    </a:lnTo>
                    <a:lnTo>
                      <a:pt x="10" y="52"/>
                    </a:lnTo>
                    <a:lnTo>
                      <a:pt x="10" y="49"/>
                    </a:lnTo>
                    <a:lnTo>
                      <a:pt x="10" y="46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4" y="35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2"/>
                    </a:lnTo>
                    <a:lnTo>
                      <a:pt x="10" y="19"/>
                    </a:lnTo>
                    <a:lnTo>
                      <a:pt x="13" y="16"/>
                    </a:lnTo>
                    <a:lnTo>
                      <a:pt x="15" y="12"/>
                    </a:lnTo>
                    <a:lnTo>
                      <a:pt x="16" y="10"/>
                    </a:lnTo>
                    <a:lnTo>
                      <a:pt x="17" y="5"/>
                    </a:lnTo>
                    <a:lnTo>
                      <a:pt x="20" y="4"/>
                    </a:lnTo>
                    <a:lnTo>
                      <a:pt x="22" y="2"/>
                    </a:lnTo>
                    <a:lnTo>
                      <a:pt x="26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5" y="1"/>
                    </a:lnTo>
                    <a:lnTo>
                      <a:pt x="38" y="2"/>
                    </a:lnTo>
                    <a:lnTo>
                      <a:pt x="40" y="4"/>
                    </a:lnTo>
                    <a:lnTo>
                      <a:pt x="42" y="6"/>
                    </a:lnTo>
                    <a:lnTo>
                      <a:pt x="44" y="8"/>
                    </a:lnTo>
                    <a:lnTo>
                      <a:pt x="46" y="10"/>
                    </a:lnTo>
                    <a:lnTo>
                      <a:pt x="48" y="11"/>
                    </a:lnTo>
                    <a:lnTo>
                      <a:pt x="49" y="12"/>
                    </a:lnTo>
                    <a:lnTo>
                      <a:pt x="52" y="12"/>
                    </a:lnTo>
                    <a:lnTo>
                      <a:pt x="54" y="14"/>
                    </a:lnTo>
                    <a:lnTo>
                      <a:pt x="56" y="15"/>
                    </a:lnTo>
                    <a:lnTo>
                      <a:pt x="73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395">
                <a:extLst>
                  <a:ext uri="{FF2B5EF4-FFF2-40B4-BE49-F238E27FC236}">
                    <a16:creationId xmlns:a16="http://schemas.microsoft.com/office/drawing/2014/main" id="{DAA4C3D5-939B-2F44-977D-FFDA2B3A1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570" y="4117979"/>
                <a:ext cx="183766" cy="204648"/>
              </a:xfrm>
              <a:custGeom>
                <a:avLst/>
                <a:gdLst>
                  <a:gd name="T0" fmla="*/ 2147483647 w 132"/>
                  <a:gd name="T1" fmla="*/ 0 h 147"/>
                  <a:gd name="T2" fmla="*/ 2147483647 w 132"/>
                  <a:gd name="T3" fmla="*/ 2147483647 h 147"/>
                  <a:gd name="T4" fmla="*/ 2147483647 w 132"/>
                  <a:gd name="T5" fmla="*/ 2147483647 h 147"/>
                  <a:gd name="T6" fmla="*/ 2147483647 w 132"/>
                  <a:gd name="T7" fmla="*/ 2147483647 h 147"/>
                  <a:gd name="T8" fmla="*/ 2147483647 w 132"/>
                  <a:gd name="T9" fmla="*/ 2147483647 h 147"/>
                  <a:gd name="T10" fmla="*/ 2147483647 w 132"/>
                  <a:gd name="T11" fmla="*/ 0 h 147"/>
                  <a:gd name="T12" fmla="*/ 2147483647 w 132"/>
                  <a:gd name="T13" fmla="*/ 2147483647 h 147"/>
                  <a:gd name="T14" fmla="*/ 2147483647 w 132"/>
                  <a:gd name="T15" fmla="*/ 2147483647 h 147"/>
                  <a:gd name="T16" fmla="*/ 2147483647 w 132"/>
                  <a:gd name="T17" fmla="*/ 2147483647 h 147"/>
                  <a:gd name="T18" fmla="*/ 2147483647 w 132"/>
                  <a:gd name="T19" fmla="*/ 2147483647 h 147"/>
                  <a:gd name="T20" fmla="*/ 2147483647 w 132"/>
                  <a:gd name="T21" fmla="*/ 2147483647 h 147"/>
                  <a:gd name="T22" fmla="*/ 2147483647 w 132"/>
                  <a:gd name="T23" fmla="*/ 2147483647 h 147"/>
                  <a:gd name="T24" fmla="*/ 2147483647 w 132"/>
                  <a:gd name="T25" fmla="*/ 2147483647 h 147"/>
                  <a:gd name="T26" fmla="*/ 2147483647 w 132"/>
                  <a:gd name="T27" fmla="*/ 2147483647 h 147"/>
                  <a:gd name="T28" fmla="*/ 2147483647 w 132"/>
                  <a:gd name="T29" fmla="*/ 2147483647 h 147"/>
                  <a:gd name="T30" fmla="*/ 2147483647 w 132"/>
                  <a:gd name="T31" fmla="*/ 2147483647 h 147"/>
                  <a:gd name="T32" fmla="*/ 2147483647 w 132"/>
                  <a:gd name="T33" fmla="*/ 2147483647 h 147"/>
                  <a:gd name="T34" fmla="*/ 2147483647 w 132"/>
                  <a:gd name="T35" fmla="*/ 2147483647 h 147"/>
                  <a:gd name="T36" fmla="*/ 2147483647 w 132"/>
                  <a:gd name="T37" fmla="*/ 2147483647 h 147"/>
                  <a:gd name="T38" fmla="*/ 2147483647 w 132"/>
                  <a:gd name="T39" fmla="*/ 2147483647 h 147"/>
                  <a:gd name="T40" fmla="*/ 2147483647 w 132"/>
                  <a:gd name="T41" fmla="*/ 2147483647 h 147"/>
                  <a:gd name="T42" fmla="*/ 2147483647 w 132"/>
                  <a:gd name="T43" fmla="*/ 2147483647 h 147"/>
                  <a:gd name="T44" fmla="*/ 2147483647 w 132"/>
                  <a:gd name="T45" fmla="*/ 2147483647 h 147"/>
                  <a:gd name="T46" fmla="*/ 2147483647 w 132"/>
                  <a:gd name="T47" fmla="*/ 2147483647 h 147"/>
                  <a:gd name="T48" fmla="*/ 2147483647 w 132"/>
                  <a:gd name="T49" fmla="*/ 2147483647 h 147"/>
                  <a:gd name="T50" fmla="*/ 2147483647 w 132"/>
                  <a:gd name="T51" fmla="*/ 2147483647 h 147"/>
                  <a:gd name="T52" fmla="*/ 2147483647 w 132"/>
                  <a:gd name="T53" fmla="*/ 2147483647 h 147"/>
                  <a:gd name="T54" fmla="*/ 2147483647 w 132"/>
                  <a:gd name="T55" fmla="*/ 2147483647 h 147"/>
                  <a:gd name="T56" fmla="*/ 2147483647 w 132"/>
                  <a:gd name="T57" fmla="*/ 2147483647 h 147"/>
                  <a:gd name="T58" fmla="*/ 2147483647 w 132"/>
                  <a:gd name="T59" fmla="*/ 2147483647 h 147"/>
                  <a:gd name="T60" fmla="*/ 0 w 132"/>
                  <a:gd name="T61" fmla="*/ 2147483647 h 147"/>
                  <a:gd name="T62" fmla="*/ 2147483647 w 132"/>
                  <a:gd name="T63" fmla="*/ 2147483647 h 147"/>
                  <a:gd name="T64" fmla="*/ 2147483647 w 132"/>
                  <a:gd name="T65" fmla="*/ 2147483647 h 147"/>
                  <a:gd name="T66" fmla="*/ 2147483647 w 132"/>
                  <a:gd name="T67" fmla="*/ 2147483647 h 147"/>
                  <a:gd name="T68" fmla="*/ 2147483647 w 132"/>
                  <a:gd name="T69" fmla="*/ 2147483647 h 147"/>
                  <a:gd name="T70" fmla="*/ 2147483647 w 132"/>
                  <a:gd name="T71" fmla="*/ 2147483647 h 147"/>
                  <a:gd name="T72" fmla="*/ 2147483647 w 132"/>
                  <a:gd name="T73" fmla="*/ 2147483647 h 147"/>
                  <a:gd name="T74" fmla="*/ 2147483647 w 132"/>
                  <a:gd name="T75" fmla="*/ 2147483647 h 147"/>
                  <a:gd name="T76" fmla="*/ 2147483647 w 132"/>
                  <a:gd name="T77" fmla="*/ 2147483647 h 147"/>
                  <a:gd name="T78" fmla="*/ 2147483647 w 132"/>
                  <a:gd name="T79" fmla="*/ 0 h 1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2"/>
                  <a:gd name="T121" fmla="*/ 0 h 147"/>
                  <a:gd name="T122" fmla="*/ 132 w 132"/>
                  <a:gd name="T123" fmla="*/ 147 h 1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2" h="147">
                    <a:moveTo>
                      <a:pt x="61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6" y="2"/>
                    </a:lnTo>
                    <a:lnTo>
                      <a:pt x="79" y="3"/>
                    </a:lnTo>
                    <a:lnTo>
                      <a:pt x="85" y="1"/>
                    </a:lnTo>
                    <a:lnTo>
                      <a:pt x="91" y="0"/>
                    </a:lnTo>
                    <a:lnTo>
                      <a:pt x="96" y="0"/>
                    </a:lnTo>
                    <a:lnTo>
                      <a:pt x="101" y="1"/>
                    </a:lnTo>
                    <a:lnTo>
                      <a:pt x="107" y="2"/>
                    </a:lnTo>
                    <a:lnTo>
                      <a:pt x="113" y="3"/>
                    </a:lnTo>
                    <a:lnTo>
                      <a:pt x="118" y="3"/>
                    </a:lnTo>
                    <a:lnTo>
                      <a:pt x="123" y="3"/>
                    </a:lnTo>
                    <a:lnTo>
                      <a:pt x="126" y="4"/>
                    </a:lnTo>
                    <a:lnTo>
                      <a:pt x="128" y="5"/>
                    </a:lnTo>
                    <a:lnTo>
                      <a:pt x="130" y="6"/>
                    </a:lnTo>
                    <a:lnTo>
                      <a:pt x="131" y="7"/>
                    </a:lnTo>
                    <a:lnTo>
                      <a:pt x="119" y="48"/>
                    </a:lnTo>
                    <a:lnTo>
                      <a:pt x="95" y="66"/>
                    </a:lnTo>
                    <a:lnTo>
                      <a:pt x="93" y="70"/>
                    </a:lnTo>
                    <a:lnTo>
                      <a:pt x="90" y="73"/>
                    </a:lnTo>
                    <a:lnTo>
                      <a:pt x="86" y="76"/>
                    </a:lnTo>
                    <a:lnTo>
                      <a:pt x="84" y="79"/>
                    </a:lnTo>
                    <a:lnTo>
                      <a:pt x="81" y="82"/>
                    </a:lnTo>
                    <a:lnTo>
                      <a:pt x="79" y="85"/>
                    </a:lnTo>
                    <a:lnTo>
                      <a:pt x="77" y="90"/>
                    </a:lnTo>
                    <a:lnTo>
                      <a:pt x="77" y="95"/>
                    </a:lnTo>
                    <a:lnTo>
                      <a:pt x="79" y="101"/>
                    </a:lnTo>
                    <a:lnTo>
                      <a:pt x="81" y="107"/>
                    </a:lnTo>
                    <a:lnTo>
                      <a:pt x="83" y="113"/>
                    </a:lnTo>
                    <a:lnTo>
                      <a:pt x="85" y="119"/>
                    </a:lnTo>
                    <a:lnTo>
                      <a:pt x="86" y="125"/>
                    </a:lnTo>
                    <a:lnTo>
                      <a:pt x="87" y="131"/>
                    </a:lnTo>
                    <a:lnTo>
                      <a:pt x="87" y="136"/>
                    </a:lnTo>
                    <a:lnTo>
                      <a:pt x="86" y="142"/>
                    </a:lnTo>
                    <a:lnTo>
                      <a:pt x="86" y="143"/>
                    </a:lnTo>
                    <a:lnTo>
                      <a:pt x="86" y="144"/>
                    </a:lnTo>
                    <a:lnTo>
                      <a:pt x="86" y="145"/>
                    </a:lnTo>
                    <a:lnTo>
                      <a:pt x="86" y="146"/>
                    </a:lnTo>
                    <a:lnTo>
                      <a:pt x="85" y="146"/>
                    </a:lnTo>
                    <a:lnTo>
                      <a:pt x="84" y="145"/>
                    </a:lnTo>
                    <a:lnTo>
                      <a:pt x="80" y="141"/>
                    </a:lnTo>
                    <a:lnTo>
                      <a:pt x="76" y="138"/>
                    </a:lnTo>
                    <a:lnTo>
                      <a:pt x="73" y="134"/>
                    </a:lnTo>
                    <a:lnTo>
                      <a:pt x="68" y="131"/>
                    </a:lnTo>
                    <a:lnTo>
                      <a:pt x="64" y="127"/>
                    </a:lnTo>
                    <a:lnTo>
                      <a:pt x="58" y="124"/>
                    </a:lnTo>
                    <a:lnTo>
                      <a:pt x="54" y="122"/>
                    </a:lnTo>
                    <a:lnTo>
                      <a:pt x="48" y="121"/>
                    </a:lnTo>
                    <a:lnTo>
                      <a:pt x="45" y="123"/>
                    </a:lnTo>
                    <a:lnTo>
                      <a:pt x="41" y="123"/>
                    </a:lnTo>
                    <a:lnTo>
                      <a:pt x="38" y="124"/>
                    </a:lnTo>
                    <a:lnTo>
                      <a:pt x="35" y="124"/>
                    </a:lnTo>
                    <a:lnTo>
                      <a:pt x="32" y="124"/>
                    </a:lnTo>
                    <a:lnTo>
                      <a:pt x="30" y="123"/>
                    </a:lnTo>
                    <a:lnTo>
                      <a:pt x="26" y="123"/>
                    </a:lnTo>
                    <a:lnTo>
                      <a:pt x="23" y="121"/>
                    </a:lnTo>
                    <a:lnTo>
                      <a:pt x="0" y="95"/>
                    </a:lnTo>
                    <a:lnTo>
                      <a:pt x="26" y="85"/>
                    </a:lnTo>
                    <a:lnTo>
                      <a:pt x="37" y="57"/>
                    </a:lnTo>
                    <a:lnTo>
                      <a:pt x="38" y="54"/>
                    </a:lnTo>
                    <a:lnTo>
                      <a:pt x="40" y="52"/>
                    </a:lnTo>
                    <a:lnTo>
                      <a:pt x="42" y="50"/>
                    </a:lnTo>
                    <a:lnTo>
                      <a:pt x="46" y="50"/>
                    </a:lnTo>
                    <a:lnTo>
                      <a:pt x="49" y="44"/>
                    </a:lnTo>
                    <a:lnTo>
                      <a:pt x="51" y="39"/>
                    </a:lnTo>
                    <a:lnTo>
                      <a:pt x="54" y="34"/>
                    </a:lnTo>
                    <a:lnTo>
                      <a:pt x="56" y="28"/>
                    </a:lnTo>
                    <a:lnTo>
                      <a:pt x="58" y="22"/>
                    </a:lnTo>
                    <a:lnTo>
                      <a:pt x="59" y="16"/>
                    </a:lnTo>
                    <a:lnTo>
                      <a:pt x="59" y="11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0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396">
                <a:extLst>
                  <a:ext uri="{FF2B5EF4-FFF2-40B4-BE49-F238E27FC236}">
                    <a16:creationId xmlns:a16="http://schemas.microsoft.com/office/drawing/2014/main" id="{B128BBA6-15DC-5942-8DA8-C43D1B9BF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865" y="4119372"/>
                <a:ext cx="189334" cy="299316"/>
              </a:xfrm>
              <a:custGeom>
                <a:avLst/>
                <a:gdLst>
                  <a:gd name="T0" fmla="*/ 2147483647 w 136"/>
                  <a:gd name="T1" fmla="*/ 2147483647 h 215"/>
                  <a:gd name="T2" fmla="*/ 2147483647 w 136"/>
                  <a:gd name="T3" fmla="*/ 2147483647 h 215"/>
                  <a:gd name="T4" fmla="*/ 2147483647 w 136"/>
                  <a:gd name="T5" fmla="*/ 2147483647 h 215"/>
                  <a:gd name="T6" fmla="*/ 2147483647 w 136"/>
                  <a:gd name="T7" fmla="*/ 2147483647 h 215"/>
                  <a:gd name="T8" fmla="*/ 2147483647 w 136"/>
                  <a:gd name="T9" fmla="*/ 2147483647 h 215"/>
                  <a:gd name="T10" fmla="*/ 2147483647 w 136"/>
                  <a:gd name="T11" fmla="*/ 2147483647 h 215"/>
                  <a:gd name="T12" fmla="*/ 2147483647 w 136"/>
                  <a:gd name="T13" fmla="*/ 2147483647 h 215"/>
                  <a:gd name="T14" fmla="*/ 2147483647 w 136"/>
                  <a:gd name="T15" fmla="*/ 2147483647 h 215"/>
                  <a:gd name="T16" fmla="*/ 2147483647 w 136"/>
                  <a:gd name="T17" fmla="*/ 2147483647 h 215"/>
                  <a:gd name="T18" fmla="*/ 2147483647 w 136"/>
                  <a:gd name="T19" fmla="*/ 2147483647 h 215"/>
                  <a:gd name="T20" fmla="*/ 2147483647 w 136"/>
                  <a:gd name="T21" fmla="*/ 2147483647 h 215"/>
                  <a:gd name="T22" fmla="*/ 2147483647 w 136"/>
                  <a:gd name="T23" fmla="*/ 2147483647 h 215"/>
                  <a:gd name="T24" fmla="*/ 2147483647 w 136"/>
                  <a:gd name="T25" fmla="*/ 2147483647 h 215"/>
                  <a:gd name="T26" fmla="*/ 2147483647 w 136"/>
                  <a:gd name="T27" fmla="*/ 2147483647 h 215"/>
                  <a:gd name="T28" fmla="*/ 2147483647 w 136"/>
                  <a:gd name="T29" fmla="*/ 2147483647 h 215"/>
                  <a:gd name="T30" fmla="*/ 2147483647 w 136"/>
                  <a:gd name="T31" fmla="*/ 2147483647 h 215"/>
                  <a:gd name="T32" fmla="*/ 2147483647 w 136"/>
                  <a:gd name="T33" fmla="*/ 2147483647 h 215"/>
                  <a:gd name="T34" fmla="*/ 2147483647 w 136"/>
                  <a:gd name="T35" fmla="*/ 2147483647 h 215"/>
                  <a:gd name="T36" fmla="*/ 2147483647 w 136"/>
                  <a:gd name="T37" fmla="*/ 2147483647 h 215"/>
                  <a:gd name="T38" fmla="*/ 2147483647 w 136"/>
                  <a:gd name="T39" fmla="*/ 2147483647 h 215"/>
                  <a:gd name="T40" fmla="*/ 2147483647 w 136"/>
                  <a:gd name="T41" fmla="*/ 2147483647 h 215"/>
                  <a:gd name="T42" fmla="*/ 2147483647 w 136"/>
                  <a:gd name="T43" fmla="*/ 2147483647 h 215"/>
                  <a:gd name="T44" fmla="*/ 2147483647 w 136"/>
                  <a:gd name="T45" fmla="*/ 2147483647 h 215"/>
                  <a:gd name="T46" fmla="*/ 2147483647 w 136"/>
                  <a:gd name="T47" fmla="*/ 2147483647 h 215"/>
                  <a:gd name="T48" fmla="*/ 2147483647 w 136"/>
                  <a:gd name="T49" fmla="*/ 2147483647 h 215"/>
                  <a:gd name="T50" fmla="*/ 2147483647 w 136"/>
                  <a:gd name="T51" fmla="*/ 2147483647 h 215"/>
                  <a:gd name="T52" fmla="*/ 2147483647 w 136"/>
                  <a:gd name="T53" fmla="*/ 2147483647 h 215"/>
                  <a:gd name="T54" fmla="*/ 2147483647 w 136"/>
                  <a:gd name="T55" fmla="*/ 2147483647 h 215"/>
                  <a:gd name="T56" fmla="*/ 2147483647 w 136"/>
                  <a:gd name="T57" fmla="*/ 2147483647 h 215"/>
                  <a:gd name="T58" fmla="*/ 2147483647 w 136"/>
                  <a:gd name="T59" fmla="*/ 2147483647 h 215"/>
                  <a:gd name="T60" fmla="*/ 2147483647 w 136"/>
                  <a:gd name="T61" fmla="*/ 2147483647 h 215"/>
                  <a:gd name="T62" fmla="*/ 2147483647 w 136"/>
                  <a:gd name="T63" fmla="*/ 2147483647 h 215"/>
                  <a:gd name="T64" fmla="*/ 2147483647 w 136"/>
                  <a:gd name="T65" fmla="*/ 2147483647 h 215"/>
                  <a:gd name="T66" fmla="*/ 2147483647 w 136"/>
                  <a:gd name="T67" fmla="*/ 2147483647 h 215"/>
                  <a:gd name="T68" fmla="*/ 2147483647 w 136"/>
                  <a:gd name="T69" fmla="*/ 2147483647 h 215"/>
                  <a:gd name="T70" fmla="*/ 2147483647 w 136"/>
                  <a:gd name="T71" fmla="*/ 2147483647 h 215"/>
                  <a:gd name="T72" fmla="*/ 2147483647 w 136"/>
                  <a:gd name="T73" fmla="*/ 2147483647 h 215"/>
                  <a:gd name="T74" fmla="*/ 2147483647 w 136"/>
                  <a:gd name="T75" fmla="*/ 2147483647 h 215"/>
                  <a:gd name="T76" fmla="*/ 2147483647 w 136"/>
                  <a:gd name="T77" fmla="*/ 2147483647 h 215"/>
                  <a:gd name="T78" fmla="*/ 2147483647 w 136"/>
                  <a:gd name="T79" fmla="*/ 2147483647 h 215"/>
                  <a:gd name="T80" fmla="*/ 2147483647 w 136"/>
                  <a:gd name="T81" fmla="*/ 2147483647 h 215"/>
                  <a:gd name="T82" fmla="*/ 2147483647 w 136"/>
                  <a:gd name="T83" fmla="*/ 2147483647 h 215"/>
                  <a:gd name="T84" fmla="*/ 2147483647 w 136"/>
                  <a:gd name="T85" fmla="*/ 2147483647 h 215"/>
                  <a:gd name="T86" fmla="*/ 2147483647 w 136"/>
                  <a:gd name="T87" fmla="*/ 2147483647 h 215"/>
                  <a:gd name="T88" fmla="*/ 2147483647 w 136"/>
                  <a:gd name="T89" fmla="*/ 2147483647 h 215"/>
                  <a:gd name="T90" fmla="*/ 2147483647 w 136"/>
                  <a:gd name="T91" fmla="*/ 2147483647 h 215"/>
                  <a:gd name="T92" fmla="*/ 0 w 136"/>
                  <a:gd name="T93" fmla="*/ 2147483647 h 215"/>
                  <a:gd name="T94" fmla="*/ 0 w 136"/>
                  <a:gd name="T95" fmla="*/ 2147483647 h 215"/>
                  <a:gd name="T96" fmla="*/ 2147483647 w 136"/>
                  <a:gd name="T97" fmla="*/ 2147483647 h 215"/>
                  <a:gd name="T98" fmla="*/ 2147483647 w 136"/>
                  <a:gd name="T99" fmla="*/ 2147483647 h 215"/>
                  <a:gd name="T100" fmla="*/ 2147483647 w 136"/>
                  <a:gd name="T101" fmla="*/ 2147483647 h 215"/>
                  <a:gd name="T102" fmla="*/ 2147483647 w 136"/>
                  <a:gd name="T103" fmla="*/ 2147483647 h 215"/>
                  <a:gd name="T104" fmla="*/ 2147483647 w 136"/>
                  <a:gd name="T105" fmla="*/ 2147483647 h 215"/>
                  <a:gd name="T106" fmla="*/ 2147483647 w 136"/>
                  <a:gd name="T107" fmla="*/ 2147483647 h 215"/>
                  <a:gd name="T108" fmla="*/ 2147483647 w 136"/>
                  <a:gd name="T109" fmla="*/ 2147483647 h 215"/>
                  <a:gd name="T110" fmla="*/ 2147483647 w 136"/>
                  <a:gd name="T111" fmla="*/ 2147483647 h 215"/>
                  <a:gd name="T112" fmla="*/ 2147483647 w 136"/>
                  <a:gd name="T113" fmla="*/ 2147483647 h 215"/>
                  <a:gd name="T114" fmla="*/ 2147483647 w 136"/>
                  <a:gd name="T115" fmla="*/ 0 h 215"/>
                  <a:gd name="T116" fmla="*/ 2147483647 w 136"/>
                  <a:gd name="T117" fmla="*/ 0 h 215"/>
                  <a:gd name="T118" fmla="*/ 2147483647 w 136"/>
                  <a:gd name="T119" fmla="*/ 2147483647 h 215"/>
                  <a:gd name="T120" fmla="*/ 2147483647 w 136"/>
                  <a:gd name="T121" fmla="*/ 2147483647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6"/>
                  <a:gd name="T184" fmla="*/ 0 h 215"/>
                  <a:gd name="T185" fmla="*/ 136 w 136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6" h="215">
                    <a:moveTo>
                      <a:pt x="84" y="3"/>
                    </a:moveTo>
                    <a:lnTo>
                      <a:pt x="85" y="8"/>
                    </a:lnTo>
                    <a:lnTo>
                      <a:pt x="86" y="11"/>
                    </a:lnTo>
                    <a:lnTo>
                      <a:pt x="86" y="15"/>
                    </a:lnTo>
                    <a:lnTo>
                      <a:pt x="85" y="18"/>
                    </a:lnTo>
                    <a:lnTo>
                      <a:pt x="84" y="20"/>
                    </a:lnTo>
                    <a:lnTo>
                      <a:pt x="83" y="24"/>
                    </a:lnTo>
                    <a:lnTo>
                      <a:pt x="81" y="27"/>
                    </a:lnTo>
                    <a:lnTo>
                      <a:pt x="79" y="31"/>
                    </a:lnTo>
                    <a:lnTo>
                      <a:pt x="79" y="37"/>
                    </a:lnTo>
                    <a:lnTo>
                      <a:pt x="79" y="40"/>
                    </a:lnTo>
                    <a:lnTo>
                      <a:pt x="79" y="43"/>
                    </a:lnTo>
                    <a:lnTo>
                      <a:pt x="79" y="45"/>
                    </a:lnTo>
                    <a:lnTo>
                      <a:pt x="79" y="47"/>
                    </a:lnTo>
                    <a:lnTo>
                      <a:pt x="79" y="49"/>
                    </a:lnTo>
                    <a:lnTo>
                      <a:pt x="79" y="53"/>
                    </a:lnTo>
                    <a:lnTo>
                      <a:pt x="79" y="57"/>
                    </a:lnTo>
                    <a:lnTo>
                      <a:pt x="82" y="59"/>
                    </a:lnTo>
                    <a:lnTo>
                      <a:pt x="85" y="61"/>
                    </a:lnTo>
                    <a:lnTo>
                      <a:pt x="90" y="63"/>
                    </a:lnTo>
                    <a:lnTo>
                      <a:pt x="95" y="67"/>
                    </a:lnTo>
                    <a:lnTo>
                      <a:pt x="99" y="71"/>
                    </a:lnTo>
                    <a:lnTo>
                      <a:pt x="101" y="78"/>
                    </a:lnTo>
                    <a:lnTo>
                      <a:pt x="101" y="86"/>
                    </a:lnTo>
                    <a:lnTo>
                      <a:pt x="97" y="97"/>
                    </a:lnTo>
                    <a:lnTo>
                      <a:pt x="101" y="108"/>
                    </a:lnTo>
                    <a:lnTo>
                      <a:pt x="104" y="114"/>
                    </a:lnTo>
                    <a:lnTo>
                      <a:pt x="107" y="115"/>
                    </a:lnTo>
                    <a:lnTo>
                      <a:pt x="111" y="113"/>
                    </a:lnTo>
                    <a:lnTo>
                      <a:pt x="114" y="109"/>
                    </a:lnTo>
                    <a:lnTo>
                      <a:pt x="117" y="104"/>
                    </a:lnTo>
                    <a:lnTo>
                      <a:pt x="121" y="98"/>
                    </a:lnTo>
                    <a:lnTo>
                      <a:pt x="124" y="93"/>
                    </a:lnTo>
                    <a:lnTo>
                      <a:pt x="126" y="94"/>
                    </a:lnTo>
                    <a:lnTo>
                      <a:pt x="128" y="97"/>
                    </a:lnTo>
                    <a:lnTo>
                      <a:pt x="129" y="101"/>
                    </a:lnTo>
                    <a:lnTo>
                      <a:pt x="130" y="106"/>
                    </a:lnTo>
                    <a:lnTo>
                      <a:pt x="130" y="113"/>
                    </a:lnTo>
                    <a:lnTo>
                      <a:pt x="130" y="119"/>
                    </a:lnTo>
                    <a:lnTo>
                      <a:pt x="129" y="126"/>
                    </a:lnTo>
                    <a:lnTo>
                      <a:pt x="129" y="134"/>
                    </a:lnTo>
                    <a:lnTo>
                      <a:pt x="128" y="142"/>
                    </a:lnTo>
                    <a:lnTo>
                      <a:pt x="127" y="151"/>
                    </a:lnTo>
                    <a:lnTo>
                      <a:pt x="127" y="159"/>
                    </a:lnTo>
                    <a:lnTo>
                      <a:pt x="127" y="166"/>
                    </a:lnTo>
                    <a:lnTo>
                      <a:pt x="127" y="173"/>
                    </a:lnTo>
                    <a:lnTo>
                      <a:pt x="128" y="180"/>
                    </a:lnTo>
                    <a:lnTo>
                      <a:pt x="129" y="187"/>
                    </a:lnTo>
                    <a:lnTo>
                      <a:pt x="130" y="192"/>
                    </a:lnTo>
                    <a:lnTo>
                      <a:pt x="130" y="195"/>
                    </a:lnTo>
                    <a:lnTo>
                      <a:pt x="131" y="196"/>
                    </a:lnTo>
                    <a:lnTo>
                      <a:pt x="131" y="198"/>
                    </a:lnTo>
                    <a:lnTo>
                      <a:pt x="132" y="200"/>
                    </a:lnTo>
                    <a:lnTo>
                      <a:pt x="133" y="202"/>
                    </a:lnTo>
                    <a:lnTo>
                      <a:pt x="134" y="204"/>
                    </a:lnTo>
                    <a:lnTo>
                      <a:pt x="134" y="206"/>
                    </a:lnTo>
                    <a:lnTo>
                      <a:pt x="135" y="208"/>
                    </a:lnTo>
                    <a:lnTo>
                      <a:pt x="133" y="209"/>
                    </a:lnTo>
                    <a:lnTo>
                      <a:pt x="131" y="210"/>
                    </a:lnTo>
                    <a:lnTo>
                      <a:pt x="128" y="212"/>
                    </a:lnTo>
                    <a:lnTo>
                      <a:pt x="125" y="213"/>
                    </a:lnTo>
                    <a:lnTo>
                      <a:pt x="123" y="214"/>
                    </a:lnTo>
                    <a:lnTo>
                      <a:pt x="120" y="214"/>
                    </a:lnTo>
                    <a:lnTo>
                      <a:pt x="117" y="214"/>
                    </a:lnTo>
                    <a:lnTo>
                      <a:pt x="114" y="214"/>
                    </a:lnTo>
                    <a:lnTo>
                      <a:pt x="108" y="209"/>
                    </a:lnTo>
                    <a:lnTo>
                      <a:pt x="102" y="205"/>
                    </a:lnTo>
                    <a:lnTo>
                      <a:pt x="98" y="199"/>
                    </a:lnTo>
                    <a:lnTo>
                      <a:pt x="93" y="195"/>
                    </a:lnTo>
                    <a:lnTo>
                      <a:pt x="88" y="190"/>
                    </a:lnTo>
                    <a:lnTo>
                      <a:pt x="82" y="187"/>
                    </a:lnTo>
                    <a:lnTo>
                      <a:pt x="76" y="184"/>
                    </a:lnTo>
                    <a:lnTo>
                      <a:pt x="69" y="183"/>
                    </a:lnTo>
                    <a:lnTo>
                      <a:pt x="60" y="181"/>
                    </a:lnTo>
                    <a:lnTo>
                      <a:pt x="51" y="178"/>
                    </a:lnTo>
                    <a:lnTo>
                      <a:pt x="42" y="175"/>
                    </a:lnTo>
                    <a:lnTo>
                      <a:pt x="34" y="171"/>
                    </a:lnTo>
                    <a:lnTo>
                      <a:pt x="26" y="168"/>
                    </a:lnTo>
                    <a:lnTo>
                      <a:pt x="18" y="163"/>
                    </a:lnTo>
                    <a:lnTo>
                      <a:pt x="11" y="160"/>
                    </a:lnTo>
                    <a:lnTo>
                      <a:pt x="4" y="156"/>
                    </a:lnTo>
                    <a:lnTo>
                      <a:pt x="4" y="153"/>
                    </a:lnTo>
                    <a:lnTo>
                      <a:pt x="5" y="151"/>
                    </a:lnTo>
                    <a:lnTo>
                      <a:pt x="5" y="149"/>
                    </a:lnTo>
                    <a:lnTo>
                      <a:pt x="6" y="146"/>
                    </a:lnTo>
                    <a:lnTo>
                      <a:pt x="7" y="144"/>
                    </a:lnTo>
                    <a:lnTo>
                      <a:pt x="7" y="142"/>
                    </a:lnTo>
                    <a:lnTo>
                      <a:pt x="7" y="140"/>
                    </a:lnTo>
                    <a:lnTo>
                      <a:pt x="7" y="138"/>
                    </a:lnTo>
                    <a:lnTo>
                      <a:pt x="5" y="119"/>
                    </a:lnTo>
                    <a:lnTo>
                      <a:pt x="4" y="114"/>
                    </a:lnTo>
                    <a:lnTo>
                      <a:pt x="3" y="110"/>
                    </a:lnTo>
                    <a:lnTo>
                      <a:pt x="2" y="105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0" y="91"/>
                    </a:lnTo>
                    <a:lnTo>
                      <a:pt x="1" y="87"/>
                    </a:lnTo>
                    <a:lnTo>
                      <a:pt x="4" y="82"/>
                    </a:lnTo>
                    <a:lnTo>
                      <a:pt x="9" y="77"/>
                    </a:lnTo>
                    <a:lnTo>
                      <a:pt x="13" y="73"/>
                    </a:lnTo>
                    <a:lnTo>
                      <a:pt x="17" y="68"/>
                    </a:lnTo>
                    <a:lnTo>
                      <a:pt x="22" y="65"/>
                    </a:lnTo>
                    <a:lnTo>
                      <a:pt x="26" y="61"/>
                    </a:lnTo>
                    <a:lnTo>
                      <a:pt x="30" y="58"/>
                    </a:lnTo>
                    <a:lnTo>
                      <a:pt x="34" y="55"/>
                    </a:lnTo>
                    <a:lnTo>
                      <a:pt x="36" y="54"/>
                    </a:lnTo>
                    <a:lnTo>
                      <a:pt x="38" y="51"/>
                    </a:lnTo>
                    <a:lnTo>
                      <a:pt x="41" y="46"/>
                    </a:lnTo>
                    <a:lnTo>
                      <a:pt x="44" y="39"/>
                    </a:lnTo>
                    <a:lnTo>
                      <a:pt x="47" y="30"/>
                    </a:lnTo>
                    <a:lnTo>
                      <a:pt x="49" y="22"/>
                    </a:lnTo>
                    <a:lnTo>
                      <a:pt x="51" y="15"/>
                    </a:lnTo>
                    <a:lnTo>
                      <a:pt x="52" y="7"/>
                    </a:lnTo>
                    <a:lnTo>
                      <a:pt x="53" y="1"/>
                    </a:lnTo>
                    <a:lnTo>
                      <a:pt x="58" y="1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8" y="1"/>
                    </a:lnTo>
                    <a:lnTo>
                      <a:pt x="80" y="2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05">
                <a:extLst>
                  <a:ext uri="{FF2B5EF4-FFF2-40B4-BE49-F238E27FC236}">
                    <a16:creationId xmlns:a16="http://schemas.microsoft.com/office/drawing/2014/main" id="{F90C4BEC-E7C0-9145-8A45-EEC51F025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254" y="4207077"/>
                <a:ext cx="239452" cy="154530"/>
              </a:xfrm>
              <a:custGeom>
                <a:avLst/>
                <a:gdLst>
                  <a:gd name="T0" fmla="*/ 2147483647 w 172"/>
                  <a:gd name="T1" fmla="*/ 0 h 111"/>
                  <a:gd name="T2" fmla="*/ 2147483647 w 172"/>
                  <a:gd name="T3" fmla="*/ 2147483647 h 111"/>
                  <a:gd name="T4" fmla="*/ 2147483647 w 172"/>
                  <a:gd name="T5" fmla="*/ 2147483647 h 111"/>
                  <a:gd name="T6" fmla="*/ 2147483647 w 172"/>
                  <a:gd name="T7" fmla="*/ 2147483647 h 111"/>
                  <a:gd name="T8" fmla="*/ 2147483647 w 172"/>
                  <a:gd name="T9" fmla="*/ 2147483647 h 111"/>
                  <a:gd name="T10" fmla="*/ 2147483647 w 172"/>
                  <a:gd name="T11" fmla="*/ 2147483647 h 111"/>
                  <a:gd name="T12" fmla="*/ 2147483647 w 172"/>
                  <a:gd name="T13" fmla="*/ 2147483647 h 111"/>
                  <a:gd name="T14" fmla="*/ 2147483647 w 172"/>
                  <a:gd name="T15" fmla="*/ 2147483647 h 111"/>
                  <a:gd name="T16" fmla="*/ 2147483647 w 172"/>
                  <a:gd name="T17" fmla="*/ 2147483647 h 111"/>
                  <a:gd name="T18" fmla="*/ 2147483647 w 172"/>
                  <a:gd name="T19" fmla="*/ 2147483647 h 111"/>
                  <a:gd name="T20" fmla="*/ 2147483647 w 172"/>
                  <a:gd name="T21" fmla="*/ 2147483647 h 111"/>
                  <a:gd name="T22" fmla="*/ 2147483647 w 172"/>
                  <a:gd name="T23" fmla="*/ 2147483647 h 111"/>
                  <a:gd name="T24" fmla="*/ 2147483647 w 172"/>
                  <a:gd name="T25" fmla="*/ 2147483647 h 111"/>
                  <a:gd name="T26" fmla="*/ 2147483647 w 172"/>
                  <a:gd name="T27" fmla="*/ 2147483647 h 111"/>
                  <a:gd name="T28" fmla="*/ 2147483647 w 172"/>
                  <a:gd name="T29" fmla="*/ 2147483647 h 111"/>
                  <a:gd name="T30" fmla="*/ 2147483647 w 172"/>
                  <a:gd name="T31" fmla="*/ 2147483647 h 111"/>
                  <a:gd name="T32" fmla="*/ 2147483647 w 172"/>
                  <a:gd name="T33" fmla="*/ 2147483647 h 111"/>
                  <a:gd name="T34" fmla="*/ 2147483647 w 172"/>
                  <a:gd name="T35" fmla="*/ 2147483647 h 111"/>
                  <a:gd name="T36" fmla="*/ 2147483647 w 172"/>
                  <a:gd name="T37" fmla="*/ 2147483647 h 111"/>
                  <a:gd name="T38" fmla="*/ 2147483647 w 172"/>
                  <a:gd name="T39" fmla="*/ 2147483647 h 111"/>
                  <a:gd name="T40" fmla="*/ 2147483647 w 172"/>
                  <a:gd name="T41" fmla="*/ 2147483647 h 111"/>
                  <a:gd name="T42" fmla="*/ 2147483647 w 172"/>
                  <a:gd name="T43" fmla="*/ 2147483647 h 111"/>
                  <a:gd name="T44" fmla="*/ 2147483647 w 172"/>
                  <a:gd name="T45" fmla="*/ 2147483647 h 111"/>
                  <a:gd name="T46" fmla="*/ 2147483647 w 172"/>
                  <a:gd name="T47" fmla="*/ 2147483647 h 111"/>
                  <a:gd name="T48" fmla="*/ 2147483647 w 172"/>
                  <a:gd name="T49" fmla="*/ 2147483647 h 111"/>
                  <a:gd name="T50" fmla="*/ 2147483647 w 172"/>
                  <a:gd name="T51" fmla="*/ 2147483647 h 111"/>
                  <a:gd name="T52" fmla="*/ 2147483647 w 172"/>
                  <a:gd name="T53" fmla="*/ 2147483647 h 111"/>
                  <a:gd name="T54" fmla="*/ 2147483647 w 172"/>
                  <a:gd name="T55" fmla="*/ 2147483647 h 111"/>
                  <a:gd name="T56" fmla="*/ 2147483647 w 172"/>
                  <a:gd name="T57" fmla="*/ 2147483647 h 111"/>
                  <a:gd name="T58" fmla="*/ 2147483647 w 172"/>
                  <a:gd name="T59" fmla="*/ 2147483647 h 111"/>
                  <a:gd name="T60" fmla="*/ 2147483647 w 172"/>
                  <a:gd name="T61" fmla="*/ 2147483647 h 111"/>
                  <a:gd name="T62" fmla="*/ 2147483647 w 172"/>
                  <a:gd name="T63" fmla="*/ 2147483647 h 111"/>
                  <a:gd name="T64" fmla="*/ 2147483647 w 172"/>
                  <a:gd name="T65" fmla="*/ 2147483647 h 111"/>
                  <a:gd name="T66" fmla="*/ 2147483647 w 172"/>
                  <a:gd name="T67" fmla="*/ 2147483647 h 111"/>
                  <a:gd name="T68" fmla="*/ 2147483647 w 172"/>
                  <a:gd name="T69" fmla="*/ 2147483647 h 111"/>
                  <a:gd name="T70" fmla="*/ 2147483647 w 172"/>
                  <a:gd name="T71" fmla="*/ 2147483647 h 111"/>
                  <a:gd name="T72" fmla="*/ 2147483647 w 172"/>
                  <a:gd name="T73" fmla="*/ 2147483647 h 111"/>
                  <a:gd name="T74" fmla="*/ 2147483647 w 172"/>
                  <a:gd name="T75" fmla="*/ 2147483647 h 111"/>
                  <a:gd name="T76" fmla="*/ 0 w 172"/>
                  <a:gd name="T77" fmla="*/ 2147483647 h 111"/>
                  <a:gd name="T78" fmla="*/ 2147483647 w 172"/>
                  <a:gd name="T79" fmla="*/ 2147483647 h 111"/>
                  <a:gd name="T80" fmla="*/ 2147483647 w 172"/>
                  <a:gd name="T81" fmla="*/ 2147483647 h 111"/>
                  <a:gd name="T82" fmla="*/ 2147483647 w 172"/>
                  <a:gd name="T83" fmla="*/ 2147483647 h 111"/>
                  <a:gd name="T84" fmla="*/ 2147483647 w 172"/>
                  <a:gd name="T85" fmla="*/ 2147483647 h 1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2"/>
                  <a:gd name="T130" fmla="*/ 0 h 111"/>
                  <a:gd name="T131" fmla="*/ 172 w 172"/>
                  <a:gd name="T132" fmla="*/ 111 h 11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2" h="111">
                    <a:moveTo>
                      <a:pt x="22" y="0"/>
                    </a:moveTo>
                    <a:lnTo>
                      <a:pt x="30" y="0"/>
                    </a:lnTo>
                    <a:lnTo>
                      <a:pt x="36" y="1"/>
                    </a:lnTo>
                    <a:lnTo>
                      <a:pt x="43" y="1"/>
                    </a:lnTo>
                    <a:lnTo>
                      <a:pt x="49" y="1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0" y="3"/>
                    </a:lnTo>
                    <a:lnTo>
                      <a:pt x="76" y="4"/>
                    </a:lnTo>
                    <a:lnTo>
                      <a:pt x="83" y="4"/>
                    </a:lnTo>
                    <a:lnTo>
                      <a:pt x="90" y="5"/>
                    </a:lnTo>
                    <a:lnTo>
                      <a:pt x="97" y="5"/>
                    </a:lnTo>
                    <a:lnTo>
                      <a:pt x="103" y="6"/>
                    </a:lnTo>
                    <a:lnTo>
                      <a:pt x="110" y="6"/>
                    </a:lnTo>
                    <a:lnTo>
                      <a:pt x="117" y="6"/>
                    </a:lnTo>
                    <a:lnTo>
                      <a:pt x="124" y="6"/>
                    </a:lnTo>
                    <a:lnTo>
                      <a:pt x="130" y="6"/>
                    </a:lnTo>
                    <a:lnTo>
                      <a:pt x="137" y="6"/>
                    </a:lnTo>
                    <a:lnTo>
                      <a:pt x="143" y="8"/>
                    </a:lnTo>
                    <a:lnTo>
                      <a:pt x="148" y="11"/>
                    </a:lnTo>
                    <a:lnTo>
                      <a:pt x="152" y="14"/>
                    </a:lnTo>
                    <a:lnTo>
                      <a:pt x="156" y="19"/>
                    </a:lnTo>
                    <a:lnTo>
                      <a:pt x="160" y="23"/>
                    </a:lnTo>
                    <a:lnTo>
                      <a:pt x="164" y="27"/>
                    </a:lnTo>
                    <a:lnTo>
                      <a:pt x="169" y="30"/>
                    </a:lnTo>
                    <a:lnTo>
                      <a:pt x="169" y="31"/>
                    </a:lnTo>
                    <a:lnTo>
                      <a:pt x="170" y="32"/>
                    </a:lnTo>
                    <a:lnTo>
                      <a:pt x="171" y="33"/>
                    </a:lnTo>
                    <a:lnTo>
                      <a:pt x="171" y="35"/>
                    </a:lnTo>
                    <a:lnTo>
                      <a:pt x="171" y="39"/>
                    </a:lnTo>
                    <a:lnTo>
                      <a:pt x="170" y="42"/>
                    </a:lnTo>
                    <a:lnTo>
                      <a:pt x="169" y="46"/>
                    </a:lnTo>
                    <a:lnTo>
                      <a:pt x="168" y="48"/>
                    </a:lnTo>
                    <a:lnTo>
                      <a:pt x="166" y="51"/>
                    </a:lnTo>
                    <a:lnTo>
                      <a:pt x="164" y="54"/>
                    </a:lnTo>
                    <a:lnTo>
                      <a:pt x="162" y="56"/>
                    </a:lnTo>
                    <a:lnTo>
                      <a:pt x="159" y="57"/>
                    </a:lnTo>
                    <a:lnTo>
                      <a:pt x="157" y="58"/>
                    </a:lnTo>
                    <a:lnTo>
                      <a:pt x="154" y="60"/>
                    </a:lnTo>
                    <a:lnTo>
                      <a:pt x="152" y="61"/>
                    </a:lnTo>
                    <a:lnTo>
                      <a:pt x="150" y="63"/>
                    </a:lnTo>
                    <a:lnTo>
                      <a:pt x="147" y="64"/>
                    </a:lnTo>
                    <a:lnTo>
                      <a:pt x="145" y="65"/>
                    </a:lnTo>
                    <a:lnTo>
                      <a:pt x="143" y="67"/>
                    </a:lnTo>
                    <a:lnTo>
                      <a:pt x="136" y="66"/>
                    </a:lnTo>
                    <a:lnTo>
                      <a:pt x="134" y="65"/>
                    </a:lnTo>
                    <a:lnTo>
                      <a:pt x="133" y="64"/>
                    </a:lnTo>
                    <a:lnTo>
                      <a:pt x="131" y="62"/>
                    </a:lnTo>
                    <a:lnTo>
                      <a:pt x="129" y="61"/>
                    </a:lnTo>
                    <a:lnTo>
                      <a:pt x="128" y="61"/>
                    </a:lnTo>
                    <a:lnTo>
                      <a:pt x="126" y="61"/>
                    </a:lnTo>
                    <a:lnTo>
                      <a:pt x="124" y="61"/>
                    </a:lnTo>
                    <a:lnTo>
                      <a:pt x="122" y="61"/>
                    </a:lnTo>
                    <a:lnTo>
                      <a:pt x="120" y="61"/>
                    </a:lnTo>
                    <a:lnTo>
                      <a:pt x="118" y="61"/>
                    </a:lnTo>
                    <a:lnTo>
                      <a:pt x="116" y="61"/>
                    </a:lnTo>
                    <a:lnTo>
                      <a:pt x="115" y="61"/>
                    </a:lnTo>
                    <a:lnTo>
                      <a:pt x="112" y="62"/>
                    </a:lnTo>
                    <a:lnTo>
                      <a:pt x="110" y="64"/>
                    </a:lnTo>
                    <a:lnTo>
                      <a:pt x="108" y="64"/>
                    </a:lnTo>
                    <a:lnTo>
                      <a:pt x="107" y="67"/>
                    </a:lnTo>
                    <a:lnTo>
                      <a:pt x="105" y="69"/>
                    </a:lnTo>
                    <a:lnTo>
                      <a:pt x="105" y="72"/>
                    </a:lnTo>
                    <a:lnTo>
                      <a:pt x="104" y="74"/>
                    </a:lnTo>
                    <a:lnTo>
                      <a:pt x="103" y="77"/>
                    </a:lnTo>
                    <a:lnTo>
                      <a:pt x="87" y="75"/>
                    </a:lnTo>
                    <a:lnTo>
                      <a:pt x="86" y="76"/>
                    </a:lnTo>
                    <a:lnTo>
                      <a:pt x="85" y="76"/>
                    </a:lnTo>
                    <a:lnTo>
                      <a:pt x="85" y="77"/>
                    </a:lnTo>
                    <a:lnTo>
                      <a:pt x="82" y="81"/>
                    </a:lnTo>
                    <a:lnTo>
                      <a:pt x="80" y="84"/>
                    </a:lnTo>
                    <a:lnTo>
                      <a:pt x="80" y="88"/>
                    </a:lnTo>
                    <a:lnTo>
                      <a:pt x="80" y="92"/>
                    </a:lnTo>
                    <a:lnTo>
                      <a:pt x="80" y="97"/>
                    </a:lnTo>
                    <a:lnTo>
                      <a:pt x="81" y="101"/>
                    </a:lnTo>
                    <a:lnTo>
                      <a:pt x="82" y="106"/>
                    </a:lnTo>
                    <a:lnTo>
                      <a:pt x="82" y="110"/>
                    </a:lnTo>
                    <a:lnTo>
                      <a:pt x="0" y="63"/>
                    </a:lnTo>
                    <a:lnTo>
                      <a:pt x="3" y="55"/>
                    </a:lnTo>
                    <a:lnTo>
                      <a:pt x="7" y="48"/>
                    </a:lnTo>
                    <a:lnTo>
                      <a:pt x="11" y="41"/>
                    </a:lnTo>
                    <a:lnTo>
                      <a:pt x="14" y="33"/>
                    </a:lnTo>
                    <a:lnTo>
                      <a:pt x="17" y="25"/>
                    </a:lnTo>
                    <a:lnTo>
                      <a:pt x="20" y="17"/>
                    </a:lnTo>
                    <a:lnTo>
                      <a:pt x="21" y="9"/>
                    </a:lnTo>
                    <a:lnTo>
                      <a:pt x="21" y="1"/>
                    </a:lnTo>
                    <a:lnTo>
                      <a:pt x="22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06">
                <a:extLst>
                  <a:ext uri="{FF2B5EF4-FFF2-40B4-BE49-F238E27FC236}">
                    <a16:creationId xmlns:a16="http://schemas.microsoft.com/office/drawing/2014/main" id="{571B4237-7576-2749-AA29-EA2815E6A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589" y="4232138"/>
                <a:ext cx="144785" cy="364747"/>
              </a:xfrm>
              <a:custGeom>
                <a:avLst/>
                <a:gdLst>
                  <a:gd name="T0" fmla="*/ 2147483647 w 104"/>
                  <a:gd name="T1" fmla="*/ 0 h 255"/>
                  <a:gd name="T2" fmla="*/ 2147483647 w 104"/>
                  <a:gd name="T3" fmla="*/ 2147483647 h 255"/>
                  <a:gd name="T4" fmla="*/ 2147483647 w 104"/>
                  <a:gd name="T5" fmla="*/ 2147483647 h 255"/>
                  <a:gd name="T6" fmla="*/ 2147483647 w 104"/>
                  <a:gd name="T7" fmla="*/ 2147483647 h 255"/>
                  <a:gd name="T8" fmla="*/ 2147483647 w 104"/>
                  <a:gd name="T9" fmla="*/ 2147483647 h 255"/>
                  <a:gd name="T10" fmla="*/ 2147483647 w 104"/>
                  <a:gd name="T11" fmla="*/ 2147483647 h 255"/>
                  <a:gd name="T12" fmla="*/ 2147483647 w 104"/>
                  <a:gd name="T13" fmla="*/ 2147483647 h 255"/>
                  <a:gd name="T14" fmla="*/ 2147483647 w 104"/>
                  <a:gd name="T15" fmla="*/ 2147483647 h 255"/>
                  <a:gd name="T16" fmla="*/ 2147483647 w 104"/>
                  <a:gd name="T17" fmla="*/ 2147483647 h 255"/>
                  <a:gd name="T18" fmla="*/ 2147483647 w 104"/>
                  <a:gd name="T19" fmla="*/ 2147483647 h 255"/>
                  <a:gd name="T20" fmla="*/ 2147483647 w 104"/>
                  <a:gd name="T21" fmla="*/ 2147483647 h 255"/>
                  <a:gd name="T22" fmla="*/ 2147483647 w 104"/>
                  <a:gd name="T23" fmla="*/ 2147483647 h 255"/>
                  <a:gd name="T24" fmla="*/ 2147483647 w 104"/>
                  <a:gd name="T25" fmla="*/ 2147483647 h 255"/>
                  <a:gd name="T26" fmla="*/ 2147483647 w 104"/>
                  <a:gd name="T27" fmla="*/ 2147483647 h 255"/>
                  <a:gd name="T28" fmla="*/ 2147483647 w 104"/>
                  <a:gd name="T29" fmla="*/ 2147483647 h 255"/>
                  <a:gd name="T30" fmla="*/ 2147483647 w 104"/>
                  <a:gd name="T31" fmla="*/ 2147483647 h 255"/>
                  <a:gd name="T32" fmla="*/ 2147483647 w 104"/>
                  <a:gd name="T33" fmla="*/ 2147483647 h 255"/>
                  <a:gd name="T34" fmla="*/ 2147483647 w 104"/>
                  <a:gd name="T35" fmla="*/ 2147483647 h 255"/>
                  <a:gd name="T36" fmla="*/ 2147483647 w 104"/>
                  <a:gd name="T37" fmla="*/ 2147483647 h 255"/>
                  <a:gd name="T38" fmla="*/ 2147483647 w 104"/>
                  <a:gd name="T39" fmla="*/ 2147483647 h 255"/>
                  <a:gd name="T40" fmla="*/ 2147483647 w 104"/>
                  <a:gd name="T41" fmla="*/ 2147483647 h 255"/>
                  <a:gd name="T42" fmla="*/ 2147483647 w 104"/>
                  <a:gd name="T43" fmla="*/ 2147483647 h 255"/>
                  <a:gd name="T44" fmla="*/ 2147483647 w 104"/>
                  <a:gd name="T45" fmla="*/ 2147483647 h 255"/>
                  <a:gd name="T46" fmla="*/ 2147483647 w 104"/>
                  <a:gd name="T47" fmla="*/ 2147483647 h 255"/>
                  <a:gd name="T48" fmla="*/ 2147483647 w 104"/>
                  <a:gd name="T49" fmla="*/ 2147483647 h 255"/>
                  <a:gd name="T50" fmla="*/ 2147483647 w 104"/>
                  <a:gd name="T51" fmla="*/ 2147483647 h 255"/>
                  <a:gd name="T52" fmla="*/ 2147483647 w 104"/>
                  <a:gd name="T53" fmla="*/ 2147483647 h 255"/>
                  <a:gd name="T54" fmla="*/ 2147483647 w 104"/>
                  <a:gd name="T55" fmla="*/ 2147483647 h 255"/>
                  <a:gd name="T56" fmla="*/ 2147483647 w 104"/>
                  <a:gd name="T57" fmla="*/ 2147483647 h 255"/>
                  <a:gd name="T58" fmla="*/ 2147483647 w 104"/>
                  <a:gd name="T59" fmla="*/ 2147483647 h 255"/>
                  <a:gd name="T60" fmla="*/ 0 w 104"/>
                  <a:gd name="T61" fmla="*/ 2147483647 h 255"/>
                  <a:gd name="T62" fmla="*/ 0 w 104"/>
                  <a:gd name="T63" fmla="*/ 2147483647 h 255"/>
                  <a:gd name="T64" fmla="*/ 2147483647 w 104"/>
                  <a:gd name="T65" fmla="*/ 2147483647 h 255"/>
                  <a:gd name="T66" fmla="*/ 2147483647 w 104"/>
                  <a:gd name="T67" fmla="*/ 2147483647 h 255"/>
                  <a:gd name="T68" fmla="*/ 2147483647 w 104"/>
                  <a:gd name="T69" fmla="*/ 2147483647 h 255"/>
                  <a:gd name="T70" fmla="*/ 2147483647 w 104"/>
                  <a:gd name="T71" fmla="*/ 2147483647 h 255"/>
                  <a:gd name="T72" fmla="*/ 2147483647 w 104"/>
                  <a:gd name="T73" fmla="*/ 2147483647 h 255"/>
                  <a:gd name="T74" fmla="*/ 2147483647 w 104"/>
                  <a:gd name="T75" fmla="*/ 2147483647 h 255"/>
                  <a:gd name="T76" fmla="*/ 2147483647 w 104"/>
                  <a:gd name="T77" fmla="*/ 2147483647 h 255"/>
                  <a:gd name="T78" fmla="*/ 2147483647 w 104"/>
                  <a:gd name="T79" fmla="*/ 2147483647 h 255"/>
                  <a:gd name="T80" fmla="*/ 2147483647 w 104"/>
                  <a:gd name="T81" fmla="*/ 2147483647 h 255"/>
                  <a:gd name="T82" fmla="*/ 2147483647 w 104"/>
                  <a:gd name="T83" fmla="*/ 2147483647 h 255"/>
                  <a:gd name="T84" fmla="*/ 2147483647 w 104"/>
                  <a:gd name="T85" fmla="*/ 2147483647 h 255"/>
                  <a:gd name="T86" fmla="*/ 2147483647 w 104"/>
                  <a:gd name="T87" fmla="*/ 2147483647 h 255"/>
                  <a:gd name="T88" fmla="*/ 2147483647 w 104"/>
                  <a:gd name="T89" fmla="*/ 2147483647 h 255"/>
                  <a:gd name="T90" fmla="*/ 0 w 104"/>
                  <a:gd name="T91" fmla="*/ 2147483647 h 255"/>
                  <a:gd name="T92" fmla="*/ 0 w 104"/>
                  <a:gd name="T93" fmla="*/ 2147483647 h 255"/>
                  <a:gd name="T94" fmla="*/ 2147483647 w 104"/>
                  <a:gd name="T95" fmla="*/ 2147483647 h 255"/>
                  <a:gd name="T96" fmla="*/ 2147483647 w 104"/>
                  <a:gd name="T97" fmla="*/ 2147483647 h 255"/>
                  <a:gd name="T98" fmla="*/ 2147483647 w 104"/>
                  <a:gd name="T99" fmla="*/ 0 h 2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"/>
                  <a:gd name="T151" fmla="*/ 0 h 255"/>
                  <a:gd name="T152" fmla="*/ 104 w 104"/>
                  <a:gd name="T153" fmla="*/ 255 h 25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" h="255">
                    <a:moveTo>
                      <a:pt x="52" y="0"/>
                    </a:moveTo>
                    <a:lnTo>
                      <a:pt x="53" y="0"/>
                    </a:lnTo>
                    <a:lnTo>
                      <a:pt x="54" y="0"/>
                    </a:lnTo>
                    <a:lnTo>
                      <a:pt x="55" y="1"/>
                    </a:lnTo>
                    <a:lnTo>
                      <a:pt x="60" y="7"/>
                    </a:lnTo>
                    <a:lnTo>
                      <a:pt x="65" y="15"/>
                    </a:lnTo>
                    <a:lnTo>
                      <a:pt x="69" y="22"/>
                    </a:lnTo>
                    <a:lnTo>
                      <a:pt x="71" y="31"/>
                    </a:lnTo>
                    <a:lnTo>
                      <a:pt x="74" y="40"/>
                    </a:lnTo>
                    <a:lnTo>
                      <a:pt x="75" y="49"/>
                    </a:lnTo>
                    <a:lnTo>
                      <a:pt x="76" y="58"/>
                    </a:lnTo>
                    <a:lnTo>
                      <a:pt x="77" y="66"/>
                    </a:lnTo>
                    <a:lnTo>
                      <a:pt x="77" y="76"/>
                    </a:lnTo>
                    <a:lnTo>
                      <a:pt x="79" y="85"/>
                    </a:lnTo>
                    <a:lnTo>
                      <a:pt x="80" y="94"/>
                    </a:lnTo>
                    <a:lnTo>
                      <a:pt x="83" y="102"/>
                    </a:lnTo>
                    <a:lnTo>
                      <a:pt x="87" y="110"/>
                    </a:lnTo>
                    <a:lnTo>
                      <a:pt x="91" y="117"/>
                    </a:lnTo>
                    <a:lnTo>
                      <a:pt x="96" y="124"/>
                    </a:lnTo>
                    <a:lnTo>
                      <a:pt x="103" y="130"/>
                    </a:lnTo>
                    <a:lnTo>
                      <a:pt x="101" y="138"/>
                    </a:lnTo>
                    <a:lnTo>
                      <a:pt x="99" y="146"/>
                    </a:lnTo>
                    <a:lnTo>
                      <a:pt x="97" y="152"/>
                    </a:lnTo>
                    <a:lnTo>
                      <a:pt x="94" y="159"/>
                    </a:lnTo>
                    <a:lnTo>
                      <a:pt x="92" y="167"/>
                    </a:lnTo>
                    <a:lnTo>
                      <a:pt x="89" y="174"/>
                    </a:lnTo>
                    <a:lnTo>
                      <a:pt x="87" y="181"/>
                    </a:lnTo>
                    <a:lnTo>
                      <a:pt x="84" y="188"/>
                    </a:lnTo>
                    <a:lnTo>
                      <a:pt x="81" y="194"/>
                    </a:lnTo>
                    <a:lnTo>
                      <a:pt x="79" y="201"/>
                    </a:lnTo>
                    <a:lnTo>
                      <a:pt x="77" y="208"/>
                    </a:lnTo>
                    <a:lnTo>
                      <a:pt x="77" y="215"/>
                    </a:lnTo>
                    <a:lnTo>
                      <a:pt x="75" y="223"/>
                    </a:lnTo>
                    <a:lnTo>
                      <a:pt x="75" y="230"/>
                    </a:lnTo>
                    <a:lnTo>
                      <a:pt x="74" y="237"/>
                    </a:lnTo>
                    <a:lnTo>
                      <a:pt x="75" y="245"/>
                    </a:lnTo>
                    <a:lnTo>
                      <a:pt x="70" y="246"/>
                    </a:lnTo>
                    <a:lnTo>
                      <a:pt x="64" y="247"/>
                    </a:lnTo>
                    <a:lnTo>
                      <a:pt x="60" y="247"/>
                    </a:lnTo>
                    <a:lnTo>
                      <a:pt x="54" y="247"/>
                    </a:lnTo>
                    <a:lnTo>
                      <a:pt x="49" y="247"/>
                    </a:lnTo>
                    <a:lnTo>
                      <a:pt x="43" y="248"/>
                    </a:lnTo>
                    <a:lnTo>
                      <a:pt x="39" y="249"/>
                    </a:lnTo>
                    <a:lnTo>
                      <a:pt x="35" y="252"/>
                    </a:lnTo>
                    <a:lnTo>
                      <a:pt x="34" y="253"/>
                    </a:lnTo>
                    <a:lnTo>
                      <a:pt x="33" y="253"/>
                    </a:lnTo>
                    <a:lnTo>
                      <a:pt x="32" y="254"/>
                    </a:lnTo>
                    <a:lnTo>
                      <a:pt x="30" y="252"/>
                    </a:lnTo>
                    <a:lnTo>
                      <a:pt x="27" y="249"/>
                    </a:lnTo>
                    <a:lnTo>
                      <a:pt x="26" y="247"/>
                    </a:lnTo>
                    <a:lnTo>
                      <a:pt x="24" y="244"/>
                    </a:lnTo>
                    <a:lnTo>
                      <a:pt x="21" y="242"/>
                    </a:lnTo>
                    <a:lnTo>
                      <a:pt x="18" y="240"/>
                    </a:lnTo>
                    <a:lnTo>
                      <a:pt x="16" y="237"/>
                    </a:lnTo>
                    <a:lnTo>
                      <a:pt x="14" y="234"/>
                    </a:lnTo>
                    <a:lnTo>
                      <a:pt x="11" y="233"/>
                    </a:lnTo>
                    <a:lnTo>
                      <a:pt x="9" y="232"/>
                    </a:lnTo>
                    <a:lnTo>
                      <a:pt x="6" y="231"/>
                    </a:lnTo>
                    <a:lnTo>
                      <a:pt x="3" y="231"/>
                    </a:lnTo>
                    <a:lnTo>
                      <a:pt x="2" y="225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0" y="207"/>
                    </a:lnTo>
                    <a:lnTo>
                      <a:pt x="0" y="201"/>
                    </a:lnTo>
                    <a:lnTo>
                      <a:pt x="1" y="195"/>
                    </a:lnTo>
                    <a:lnTo>
                      <a:pt x="2" y="189"/>
                    </a:lnTo>
                    <a:lnTo>
                      <a:pt x="3" y="184"/>
                    </a:lnTo>
                    <a:lnTo>
                      <a:pt x="8" y="180"/>
                    </a:lnTo>
                    <a:lnTo>
                      <a:pt x="12" y="177"/>
                    </a:lnTo>
                    <a:lnTo>
                      <a:pt x="15" y="171"/>
                    </a:lnTo>
                    <a:lnTo>
                      <a:pt x="18" y="166"/>
                    </a:lnTo>
                    <a:lnTo>
                      <a:pt x="20" y="159"/>
                    </a:lnTo>
                    <a:lnTo>
                      <a:pt x="21" y="153"/>
                    </a:lnTo>
                    <a:lnTo>
                      <a:pt x="21" y="147"/>
                    </a:lnTo>
                    <a:lnTo>
                      <a:pt x="21" y="140"/>
                    </a:lnTo>
                    <a:lnTo>
                      <a:pt x="16" y="134"/>
                    </a:lnTo>
                    <a:lnTo>
                      <a:pt x="13" y="128"/>
                    </a:lnTo>
                    <a:lnTo>
                      <a:pt x="11" y="121"/>
                    </a:lnTo>
                    <a:lnTo>
                      <a:pt x="9" y="115"/>
                    </a:lnTo>
                    <a:lnTo>
                      <a:pt x="9" y="108"/>
                    </a:lnTo>
                    <a:lnTo>
                      <a:pt x="9" y="102"/>
                    </a:lnTo>
                    <a:lnTo>
                      <a:pt x="9" y="95"/>
                    </a:lnTo>
                    <a:lnTo>
                      <a:pt x="9" y="88"/>
                    </a:lnTo>
                    <a:lnTo>
                      <a:pt x="9" y="81"/>
                    </a:lnTo>
                    <a:lnTo>
                      <a:pt x="9" y="74"/>
                    </a:lnTo>
                    <a:lnTo>
                      <a:pt x="9" y="67"/>
                    </a:lnTo>
                    <a:lnTo>
                      <a:pt x="9" y="61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4" y="41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1" y="20"/>
                    </a:lnTo>
                    <a:lnTo>
                      <a:pt x="2" y="18"/>
                    </a:lnTo>
                    <a:lnTo>
                      <a:pt x="3" y="16"/>
                    </a:lnTo>
                    <a:lnTo>
                      <a:pt x="52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10">
                <a:extLst>
                  <a:ext uri="{FF2B5EF4-FFF2-40B4-BE49-F238E27FC236}">
                    <a16:creationId xmlns:a16="http://schemas.microsoft.com/office/drawing/2014/main" id="{394DF80B-929E-AB42-939F-B835B3674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157" y="4255804"/>
                <a:ext cx="217177" cy="288178"/>
              </a:xfrm>
              <a:custGeom>
                <a:avLst/>
                <a:gdLst>
                  <a:gd name="T0" fmla="*/ 2147483647 w 156"/>
                  <a:gd name="T1" fmla="*/ 2147483647 h 207"/>
                  <a:gd name="T2" fmla="*/ 2147483647 w 156"/>
                  <a:gd name="T3" fmla="*/ 2147483647 h 207"/>
                  <a:gd name="T4" fmla="*/ 2147483647 w 156"/>
                  <a:gd name="T5" fmla="*/ 2147483647 h 207"/>
                  <a:gd name="T6" fmla="*/ 2147483647 w 156"/>
                  <a:gd name="T7" fmla="*/ 2147483647 h 207"/>
                  <a:gd name="T8" fmla="*/ 2147483647 w 156"/>
                  <a:gd name="T9" fmla="*/ 2147483647 h 207"/>
                  <a:gd name="T10" fmla="*/ 2147483647 w 156"/>
                  <a:gd name="T11" fmla="*/ 2147483647 h 207"/>
                  <a:gd name="T12" fmla="*/ 2147483647 w 156"/>
                  <a:gd name="T13" fmla="*/ 2147483647 h 207"/>
                  <a:gd name="T14" fmla="*/ 2147483647 w 156"/>
                  <a:gd name="T15" fmla="*/ 2147483647 h 207"/>
                  <a:gd name="T16" fmla="*/ 2147483647 w 156"/>
                  <a:gd name="T17" fmla="*/ 2147483647 h 207"/>
                  <a:gd name="T18" fmla="*/ 2147483647 w 156"/>
                  <a:gd name="T19" fmla="*/ 2147483647 h 207"/>
                  <a:gd name="T20" fmla="*/ 2147483647 w 156"/>
                  <a:gd name="T21" fmla="*/ 2147483647 h 207"/>
                  <a:gd name="T22" fmla="*/ 2147483647 w 156"/>
                  <a:gd name="T23" fmla="*/ 2147483647 h 207"/>
                  <a:gd name="T24" fmla="*/ 2147483647 w 156"/>
                  <a:gd name="T25" fmla="*/ 2147483647 h 207"/>
                  <a:gd name="T26" fmla="*/ 2147483647 w 156"/>
                  <a:gd name="T27" fmla="*/ 2147483647 h 207"/>
                  <a:gd name="T28" fmla="*/ 2147483647 w 156"/>
                  <a:gd name="T29" fmla="*/ 2147483647 h 207"/>
                  <a:gd name="T30" fmla="*/ 2147483647 w 156"/>
                  <a:gd name="T31" fmla="*/ 2147483647 h 207"/>
                  <a:gd name="T32" fmla="*/ 2147483647 w 156"/>
                  <a:gd name="T33" fmla="*/ 2147483647 h 207"/>
                  <a:gd name="T34" fmla="*/ 2147483647 w 156"/>
                  <a:gd name="T35" fmla="*/ 2147483647 h 207"/>
                  <a:gd name="T36" fmla="*/ 2147483647 w 156"/>
                  <a:gd name="T37" fmla="*/ 2147483647 h 207"/>
                  <a:gd name="T38" fmla="*/ 2147483647 w 156"/>
                  <a:gd name="T39" fmla="*/ 2147483647 h 207"/>
                  <a:gd name="T40" fmla="*/ 2147483647 w 156"/>
                  <a:gd name="T41" fmla="*/ 2147483647 h 207"/>
                  <a:gd name="T42" fmla="*/ 2147483647 w 156"/>
                  <a:gd name="T43" fmla="*/ 2147483647 h 207"/>
                  <a:gd name="T44" fmla="*/ 2147483647 w 156"/>
                  <a:gd name="T45" fmla="*/ 2147483647 h 207"/>
                  <a:gd name="T46" fmla="*/ 2147483647 w 156"/>
                  <a:gd name="T47" fmla="*/ 2147483647 h 207"/>
                  <a:gd name="T48" fmla="*/ 2147483647 w 156"/>
                  <a:gd name="T49" fmla="*/ 2147483647 h 207"/>
                  <a:gd name="T50" fmla="*/ 2147483647 w 156"/>
                  <a:gd name="T51" fmla="*/ 2147483647 h 207"/>
                  <a:gd name="T52" fmla="*/ 2147483647 w 156"/>
                  <a:gd name="T53" fmla="*/ 2147483647 h 207"/>
                  <a:gd name="T54" fmla="*/ 2147483647 w 156"/>
                  <a:gd name="T55" fmla="*/ 2147483647 h 207"/>
                  <a:gd name="T56" fmla="*/ 2147483647 w 156"/>
                  <a:gd name="T57" fmla="*/ 2147483647 h 207"/>
                  <a:gd name="T58" fmla="*/ 2147483647 w 156"/>
                  <a:gd name="T59" fmla="*/ 2147483647 h 207"/>
                  <a:gd name="T60" fmla="*/ 2147483647 w 156"/>
                  <a:gd name="T61" fmla="*/ 2147483647 h 207"/>
                  <a:gd name="T62" fmla="*/ 0 w 156"/>
                  <a:gd name="T63" fmla="*/ 2147483647 h 207"/>
                  <a:gd name="T64" fmla="*/ 2147483647 w 156"/>
                  <a:gd name="T65" fmla="*/ 2147483647 h 207"/>
                  <a:gd name="T66" fmla="*/ 2147483647 w 156"/>
                  <a:gd name="T67" fmla="*/ 2147483647 h 207"/>
                  <a:gd name="T68" fmla="*/ 2147483647 w 156"/>
                  <a:gd name="T69" fmla="*/ 2147483647 h 207"/>
                  <a:gd name="T70" fmla="*/ 2147483647 w 156"/>
                  <a:gd name="T71" fmla="*/ 2147483647 h 207"/>
                  <a:gd name="T72" fmla="*/ 2147483647 w 156"/>
                  <a:gd name="T73" fmla="*/ 2147483647 h 207"/>
                  <a:gd name="T74" fmla="*/ 2147483647 w 156"/>
                  <a:gd name="T75" fmla="*/ 2147483647 h 207"/>
                  <a:gd name="T76" fmla="*/ 2147483647 w 156"/>
                  <a:gd name="T77" fmla="*/ 2147483647 h 207"/>
                  <a:gd name="T78" fmla="*/ 2147483647 w 156"/>
                  <a:gd name="T79" fmla="*/ 2147483647 h 207"/>
                  <a:gd name="T80" fmla="*/ 2147483647 w 156"/>
                  <a:gd name="T81" fmla="*/ 2147483647 h 207"/>
                  <a:gd name="T82" fmla="*/ 2147483647 w 156"/>
                  <a:gd name="T83" fmla="*/ 2147483647 h 207"/>
                  <a:gd name="T84" fmla="*/ 2147483647 w 156"/>
                  <a:gd name="T85" fmla="*/ 0 h 20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6"/>
                  <a:gd name="T130" fmla="*/ 0 h 207"/>
                  <a:gd name="T131" fmla="*/ 156 w 156"/>
                  <a:gd name="T132" fmla="*/ 207 h 20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6" h="207">
                    <a:moveTo>
                      <a:pt x="98" y="0"/>
                    </a:moveTo>
                    <a:lnTo>
                      <a:pt x="102" y="0"/>
                    </a:lnTo>
                    <a:lnTo>
                      <a:pt x="106" y="1"/>
                    </a:lnTo>
                    <a:lnTo>
                      <a:pt x="111" y="2"/>
                    </a:lnTo>
                    <a:lnTo>
                      <a:pt x="115" y="3"/>
                    </a:lnTo>
                    <a:lnTo>
                      <a:pt x="119" y="4"/>
                    </a:lnTo>
                    <a:lnTo>
                      <a:pt x="123" y="4"/>
                    </a:lnTo>
                    <a:lnTo>
                      <a:pt x="128" y="4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5" y="3"/>
                    </a:lnTo>
                    <a:lnTo>
                      <a:pt x="136" y="9"/>
                    </a:lnTo>
                    <a:lnTo>
                      <a:pt x="136" y="15"/>
                    </a:lnTo>
                    <a:lnTo>
                      <a:pt x="138" y="19"/>
                    </a:lnTo>
                    <a:lnTo>
                      <a:pt x="139" y="25"/>
                    </a:lnTo>
                    <a:lnTo>
                      <a:pt x="141" y="31"/>
                    </a:lnTo>
                    <a:lnTo>
                      <a:pt x="142" y="37"/>
                    </a:lnTo>
                    <a:lnTo>
                      <a:pt x="144" y="42"/>
                    </a:lnTo>
                    <a:lnTo>
                      <a:pt x="146" y="48"/>
                    </a:lnTo>
                    <a:lnTo>
                      <a:pt x="145" y="52"/>
                    </a:lnTo>
                    <a:lnTo>
                      <a:pt x="144" y="57"/>
                    </a:lnTo>
                    <a:lnTo>
                      <a:pt x="143" y="62"/>
                    </a:lnTo>
                    <a:lnTo>
                      <a:pt x="143" y="67"/>
                    </a:lnTo>
                    <a:lnTo>
                      <a:pt x="142" y="73"/>
                    </a:lnTo>
                    <a:lnTo>
                      <a:pt x="143" y="77"/>
                    </a:lnTo>
                    <a:lnTo>
                      <a:pt x="143" y="83"/>
                    </a:lnTo>
                    <a:lnTo>
                      <a:pt x="143" y="86"/>
                    </a:lnTo>
                    <a:lnTo>
                      <a:pt x="144" y="92"/>
                    </a:lnTo>
                    <a:lnTo>
                      <a:pt x="145" y="96"/>
                    </a:lnTo>
                    <a:lnTo>
                      <a:pt x="146" y="102"/>
                    </a:lnTo>
                    <a:lnTo>
                      <a:pt x="148" y="106"/>
                    </a:lnTo>
                    <a:lnTo>
                      <a:pt x="149" y="111"/>
                    </a:lnTo>
                    <a:lnTo>
                      <a:pt x="150" y="116"/>
                    </a:lnTo>
                    <a:lnTo>
                      <a:pt x="153" y="120"/>
                    </a:lnTo>
                    <a:lnTo>
                      <a:pt x="155" y="124"/>
                    </a:lnTo>
                    <a:lnTo>
                      <a:pt x="155" y="129"/>
                    </a:lnTo>
                    <a:lnTo>
                      <a:pt x="155" y="132"/>
                    </a:lnTo>
                    <a:lnTo>
                      <a:pt x="155" y="137"/>
                    </a:lnTo>
                    <a:lnTo>
                      <a:pt x="154" y="141"/>
                    </a:lnTo>
                    <a:lnTo>
                      <a:pt x="153" y="145"/>
                    </a:lnTo>
                    <a:lnTo>
                      <a:pt x="152" y="149"/>
                    </a:lnTo>
                    <a:lnTo>
                      <a:pt x="151" y="153"/>
                    </a:lnTo>
                    <a:lnTo>
                      <a:pt x="149" y="156"/>
                    </a:lnTo>
                    <a:lnTo>
                      <a:pt x="149" y="158"/>
                    </a:lnTo>
                    <a:lnTo>
                      <a:pt x="147" y="159"/>
                    </a:lnTo>
                    <a:lnTo>
                      <a:pt x="144" y="159"/>
                    </a:lnTo>
                    <a:lnTo>
                      <a:pt x="143" y="160"/>
                    </a:lnTo>
                    <a:lnTo>
                      <a:pt x="140" y="165"/>
                    </a:lnTo>
                    <a:lnTo>
                      <a:pt x="138" y="170"/>
                    </a:lnTo>
                    <a:lnTo>
                      <a:pt x="137" y="176"/>
                    </a:lnTo>
                    <a:lnTo>
                      <a:pt x="138" y="182"/>
                    </a:lnTo>
                    <a:lnTo>
                      <a:pt x="138" y="188"/>
                    </a:lnTo>
                    <a:lnTo>
                      <a:pt x="138" y="194"/>
                    </a:lnTo>
                    <a:lnTo>
                      <a:pt x="138" y="200"/>
                    </a:lnTo>
                    <a:lnTo>
                      <a:pt x="137" y="206"/>
                    </a:lnTo>
                    <a:lnTo>
                      <a:pt x="137" y="205"/>
                    </a:lnTo>
                    <a:lnTo>
                      <a:pt x="136" y="205"/>
                    </a:lnTo>
                    <a:lnTo>
                      <a:pt x="136" y="204"/>
                    </a:lnTo>
                    <a:lnTo>
                      <a:pt x="135" y="203"/>
                    </a:lnTo>
                    <a:lnTo>
                      <a:pt x="134" y="201"/>
                    </a:lnTo>
                    <a:lnTo>
                      <a:pt x="132" y="200"/>
                    </a:lnTo>
                    <a:lnTo>
                      <a:pt x="130" y="199"/>
                    </a:lnTo>
                    <a:lnTo>
                      <a:pt x="128" y="197"/>
                    </a:lnTo>
                    <a:lnTo>
                      <a:pt x="123" y="191"/>
                    </a:lnTo>
                    <a:lnTo>
                      <a:pt x="118" y="185"/>
                    </a:lnTo>
                    <a:lnTo>
                      <a:pt x="115" y="178"/>
                    </a:lnTo>
                    <a:lnTo>
                      <a:pt x="111" y="172"/>
                    </a:lnTo>
                    <a:lnTo>
                      <a:pt x="106" y="165"/>
                    </a:lnTo>
                    <a:lnTo>
                      <a:pt x="101" y="159"/>
                    </a:lnTo>
                    <a:lnTo>
                      <a:pt x="95" y="154"/>
                    </a:lnTo>
                    <a:lnTo>
                      <a:pt x="89" y="149"/>
                    </a:lnTo>
                    <a:lnTo>
                      <a:pt x="81" y="146"/>
                    </a:lnTo>
                    <a:lnTo>
                      <a:pt x="72" y="143"/>
                    </a:lnTo>
                    <a:lnTo>
                      <a:pt x="64" y="140"/>
                    </a:lnTo>
                    <a:lnTo>
                      <a:pt x="56" y="137"/>
                    </a:lnTo>
                    <a:lnTo>
                      <a:pt x="48" y="134"/>
                    </a:lnTo>
                    <a:lnTo>
                      <a:pt x="41" y="129"/>
                    </a:lnTo>
                    <a:lnTo>
                      <a:pt x="36" y="123"/>
                    </a:lnTo>
                    <a:lnTo>
                      <a:pt x="30" y="117"/>
                    </a:lnTo>
                    <a:lnTo>
                      <a:pt x="28" y="113"/>
                    </a:lnTo>
                    <a:lnTo>
                      <a:pt x="27" y="109"/>
                    </a:lnTo>
                    <a:lnTo>
                      <a:pt x="25" y="105"/>
                    </a:lnTo>
                    <a:lnTo>
                      <a:pt x="23" y="102"/>
                    </a:lnTo>
                    <a:lnTo>
                      <a:pt x="21" y="99"/>
                    </a:lnTo>
                    <a:lnTo>
                      <a:pt x="19" y="96"/>
                    </a:lnTo>
                    <a:lnTo>
                      <a:pt x="17" y="93"/>
                    </a:lnTo>
                    <a:lnTo>
                      <a:pt x="15" y="90"/>
                    </a:lnTo>
                    <a:lnTo>
                      <a:pt x="10" y="90"/>
                    </a:lnTo>
                    <a:lnTo>
                      <a:pt x="8" y="87"/>
                    </a:lnTo>
                    <a:lnTo>
                      <a:pt x="6" y="84"/>
                    </a:lnTo>
                    <a:lnTo>
                      <a:pt x="4" y="80"/>
                    </a:lnTo>
                    <a:lnTo>
                      <a:pt x="3" y="75"/>
                    </a:lnTo>
                    <a:lnTo>
                      <a:pt x="2" y="71"/>
                    </a:lnTo>
                    <a:lnTo>
                      <a:pt x="1" y="66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1" y="54"/>
                    </a:lnTo>
                    <a:lnTo>
                      <a:pt x="2" y="53"/>
                    </a:lnTo>
                    <a:lnTo>
                      <a:pt x="3" y="52"/>
                    </a:lnTo>
                    <a:lnTo>
                      <a:pt x="6" y="52"/>
                    </a:lnTo>
                    <a:lnTo>
                      <a:pt x="9" y="52"/>
                    </a:lnTo>
                    <a:lnTo>
                      <a:pt x="11" y="53"/>
                    </a:lnTo>
                    <a:lnTo>
                      <a:pt x="13" y="55"/>
                    </a:lnTo>
                    <a:lnTo>
                      <a:pt x="17" y="53"/>
                    </a:lnTo>
                    <a:lnTo>
                      <a:pt x="20" y="52"/>
                    </a:lnTo>
                    <a:lnTo>
                      <a:pt x="23" y="48"/>
                    </a:lnTo>
                    <a:lnTo>
                      <a:pt x="25" y="45"/>
                    </a:lnTo>
                    <a:lnTo>
                      <a:pt x="27" y="38"/>
                    </a:lnTo>
                    <a:lnTo>
                      <a:pt x="37" y="34"/>
                    </a:lnTo>
                    <a:lnTo>
                      <a:pt x="52" y="44"/>
                    </a:lnTo>
                    <a:lnTo>
                      <a:pt x="57" y="44"/>
                    </a:lnTo>
                    <a:lnTo>
                      <a:pt x="63" y="40"/>
                    </a:lnTo>
                    <a:lnTo>
                      <a:pt x="67" y="36"/>
                    </a:lnTo>
                    <a:lnTo>
                      <a:pt x="72" y="32"/>
                    </a:lnTo>
                    <a:lnTo>
                      <a:pt x="77" y="28"/>
                    </a:lnTo>
                    <a:lnTo>
                      <a:pt x="82" y="25"/>
                    </a:lnTo>
                    <a:lnTo>
                      <a:pt x="86" y="19"/>
                    </a:lnTo>
                    <a:lnTo>
                      <a:pt x="89" y="15"/>
                    </a:lnTo>
                    <a:lnTo>
                      <a:pt x="90" y="8"/>
                    </a:lnTo>
                    <a:lnTo>
                      <a:pt x="90" y="6"/>
                    </a:lnTo>
                    <a:lnTo>
                      <a:pt x="90" y="5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91" y="2"/>
                    </a:lnTo>
                    <a:lnTo>
                      <a:pt x="93" y="1"/>
                    </a:lnTo>
                    <a:lnTo>
                      <a:pt x="95" y="0"/>
                    </a:lnTo>
                    <a:lnTo>
                      <a:pt x="98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11">
                <a:extLst>
                  <a:ext uri="{FF2B5EF4-FFF2-40B4-BE49-F238E27FC236}">
                    <a16:creationId xmlns:a16="http://schemas.microsoft.com/office/drawing/2014/main" id="{E8588773-6FF4-144F-91FA-430466948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316" y="4266940"/>
                <a:ext cx="91883" cy="133648"/>
              </a:xfrm>
              <a:custGeom>
                <a:avLst/>
                <a:gdLst>
                  <a:gd name="T0" fmla="*/ 2147483647 w 67"/>
                  <a:gd name="T1" fmla="*/ 0 h 96"/>
                  <a:gd name="T2" fmla="*/ 2147483647 w 67"/>
                  <a:gd name="T3" fmla="*/ 2147483647 h 96"/>
                  <a:gd name="T4" fmla="*/ 2147483647 w 67"/>
                  <a:gd name="T5" fmla="*/ 2147483647 h 96"/>
                  <a:gd name="T6" fmla="*/ 2147483647 w 67"/>
                  <a:gd name="T7" fmla="*/ 2147483647 h 96"/>
                  <a:gd name="T8" fmla="*/ 2147483647 w 67"/>
                  <a:gd name="T9" fmla="*/ 2147483647 h 96"/>
                  <a:gd name="T10" fmla="*/ 2147483647 w 67"/>
                  <a:gd name="T11" fmla="*/ 2147483647 h 96"/>
                  <a:gd name="T12" fmla="*/ 2147483647 w 67"/>
                  <a:gd name="T13" fmla="*/ 2147483647 h 96"/>
                  <a:gd name="T14" fmla="*/ 2147483647 w 67"/>
                  <a:gd name="T15" fmla="*/ 2147483647 h 96"/>
                  <a:gd name="T16" fmla="*/ 2147483647 w 67"/>
                  <a:gd name="T17" fmla="*/ 0 h 96"/>
                  <a:gd name="T18" fmla="*/ 2147483647 w 67"/>
                  <a:gd name="T19" fmla="*/ 2147483647 h 96"/>
                  <a:gd name="T20" fmla="*/ 2147483647 w 67"/>
                  <a:gd name="T21" fmla="*/ 2147483647 h 96"/>
                  <a:gd name="T22" fmla="*/ 2147483647 w 67"/>
                  <a:gd name="T23" fmla="*/ 2147483647 h 96"/>
                  <a:gd name="T24" fmla="*/ 2147483647 w 67"/>
                  <a:gd name="T25" fmla="*/ 2147483647 h 96"/>
                  <a:gd name="T26" fmla="*/ 2147483647 w 67"/>
                  <a:gd name="T27" fmla="*/ 2147483647 h 96"/>
                  <a:gd name="T28" fmla="*/ 2147483647 w 67"/>
                  <a:gd name="T29" fmla="*/ 2147483647 h 96"/>
                  <a:gd name="T30" fmla="*/ 2147483647 w 67"/>
                  <a:gd name="T31" fmla="*/ 2147483647 h 96"/>
                  <a:gd name="T32" fmla="*/ 2147483647 w 67"/>
                  <a:gd name="T33" fmla="*/ 2147483647 h 96"/>
                  <a:gd name="T34" fmla="*/ 2147483647 w 67"/>
                  <a:gd name="T35" fmla="*/ 2147483647 h 96"/>
                  <a:gd name="T36" fmla="*/ 2147483647 w 67"/>
                  <a:gd name="T37" fmla="*/ 2147483647 h 96"/>
                  <a:gd name="T38" fmla="*/ 2147483647 w 67"/>
                  <a:gd name="T39" fmla="*/ 2147483647 h 96"/>
                  <a:gd name="T40" fmla="*/ 2147483647 w 67"/>
                  <a:gd name="T41" fmla="*/ 2147483647 h 96"/>
                  <a:gd name="T42" fmla="*/ 2147483647 w 67"/>
                  <a:gd name="T43" fmla="*/ 2147483647 h 96"/>
                  <a:gd name="T44" fmla="*/ 2147483647 w 67"/>
                  <a:gd name="T45" fmla="*/ 2147483647 h 96"/>
                  <a:gd name="T46" fmla="*/ 2147483647 w 67"/>
                  <a:gd name="T47" fmla="*/ 2147483647 h 96"/>
                  <a:gd name="T48" fmla="*/ 2147483647 w 67"/>
                  <a:gd name="T49" fmla="*/ 2147483647 h 96"/>
                  <a:gd name="T50" fmla="*/ 2147483647 w 67"/>
                  <a:gd name="T51" fmla="*/ 2147483647 h 96"/>
                  <a:gd name="T52" fmla="*/ 2147483647 w 67"/>
                  <a:gd name="T53" fmla="*/ 2147483647 h 96"/>
                  <a:gd name="T54" fmla="*/ 2147483647 w 67"/>
                  <a:gd name="T55" fmla="*/ 2147483647 h 96"/>
                  <a:gd name="T56" fmla="*/ 2147483647 w 67"/>
                  <a:gd name="T57" fmla="*/ 2147483647 h 96"/>
                  <a:gd name="T58" fmla="*/ 2147483647 w 67"/>
                  <a:gd name="T59" fmla="*/ 2147483647 h 96"/>
                  <a:gd name="T60" fmla="*/ 2147483647 w 67"/>
                  <a:gd name="T61" fmla="*/ 2147483647 h 96"/>
                  <a:gd name="T62" fmla="*/ 2147483647 w 67"/>
                  <a:gd name="T63" fmla="*/ 2147483647 h 96"/>
                  <a:gd name="T64" fmla="*/ 2147483647 w 67"/>
                  <a:gd name="T65" fmla="*/ 2147483647 h 96"/>
                  <a:gd name="T66" fmla="*/ 2147483647 w 67"/>
                  <a:gd name="T67" fmla="*/ 2147483647 h 96"/>
                  <a:gd name="T68" fmla="*/ 2147483647 w 67"/>
                  <a:gd name="T69" fmla="*/ 2147483647 h 96"/>
                  <a:gd name="T70" fmla="*/ 2147483647 w 67"/>
                  <a:gd name="T71" fmla="*/ 2147483647 h 96"/>
                  <a:gd name="T72" fmla="*/ 2147483647 w 67"/>
                  <a:gd name="T73" fmla="*/ 2147483647 h 96"/>
                  <a:gd name="T74" fmla="*/ 2147483647 w 67"/>
                  <a:gd name="T75" fmla="*/ 2147483647 h 96"/>
                  <a:gd name="T76" fmla="*/ 2147483647 w 67"/>
                  <a:gd name="T77" fmla="*/ 2147483647 h 96"/>
                  <a:gd name="T78" fmla="*/ 2147483647 w 67"/>
                  <a:gd name="T79" fmla="*/ 2147483647 h 96"/>
                  <a:gd name="T80" fmla="*/ 2147483647 w 67"/>
                  <a:gd name="T81" fmla="*/ 2147483647 h 96"/>
                  <a:gd name="T82" fmla="*/ 2147483647 w 67"/>
                  <a:gd name="T83" fmla="*/ 2147483647 h 96"/>
                  <a:gd name="T84" fmla="*/ 2147483647 w 67"/>
                  <a:gd name="T85" fmla="*/ 2147483647 h 96"/>
                  <a:gd name="T86" fmla="*/ 2147483647 w 67"/>
                  <a:gd name="T87" fmla="*/ 2147483647 h 96"/>
                  <a:gd name="T88" fmla="*/ 2147483647 w 67"/>
                  <a:gd name="T89" fmla="*/ 2147483647 h 96"/>
                  <a:gd name="T90" fmla="*/ 2147483647 w 67"/>
                  <a:gd name="T91" fmla="*/ 2147483647 h 96"/>
                  <a:gd name="T92" fmla="*/ 2147483647 w 67"/>
                  <a:gd name="T93" fmla="*/ 2147483647 h 96"/>
                  <a:gd name="T94" fmla="*/ 2147483647 w 67"/>
                  <a:gd name="T95" fmla="*/ 2147483647 h 96"/>
                  <a:gd name="T96" fmla="*/ 2147483647 w 67"/>
                  <a:gd name="T97" fmla="*/ 2147483647 h 96"/>
                  <a:gd name="T98" fmla="*/ 2147483647 w 67"/>
                  <a:gd name="T99" fmla="*/ 2147483647 h 96"/>
                  <a:gd name="T100" fmla="*/ 2147483647 w 67"/>
                  <a:gd name="T101" fmla="*/ 2147483647 h 96"/>
                  <a:gd name="T102" fmla="*/ 2147483647 w 67"/>
                  <a:gd name="T103" fmla="*/ 2147483647 h 96"/>
                  <a:gd name="T104" fmla="*/ 2147483647 w 67"/>
                  <a:gd name="T105" fmla="*/ 2147483647 h 96"/>
                  <a:gd name="T106" fmla="*/ 2147483647 w 67"/>
                  <a:gd name="T107" fmla="*/ 2147483647 h 96"/>
                  <a:gd name="T108" fmla="*/ 2147483647 w 67"/>
                  <a:gd name="T109" fmla="*/ 2147483647 h 96"/>
                  <a:gd name="T110" fmla="*/ 2147483647 w 67"/>
                  <a:gd name="T111" fmla="*/ 2147483647 h 96"/>
                  <a:gd name="T112" fmla="*/ 2147483647 w 67"/>
                  <a:gd name="T113" fmla="*/ 2147483647 h 96"/>
                  <a:gd name="T114" fmla="*/ 2147483647 w 67"/>
                  <a:gd name="T115" fmla="*/ 2147483647 h 96"/>
                  <a:gd name="T116" fmla="*/ 0 w 67"/>
                  <a:gd name="T117" fmla="*/ 0 h 96"/>
                  <a:gd name="T118" fmla="*/ 2147483647 w 67"/>
                  <a:gd name="T119" fmla="*/ 0 h 96"/>
                  <a:gd name="T120" fmla="*/ 2147483647 w 67"/>
                  <a:gd name="T121" fmla="*/ 0 h 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7"/>
                  <a:gd name="T184" fmla="*/ 0 h 96"/>
                  <a:gd name="T185" fmla="*/ 67 w 67"/>
                  <a:gd name="T186" fmla="*/ 96 h 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7" h="96">
                    <a:moveTo>
                      <a:pt x="2" y="0"/>
                    </a:moveTo>
                    <a:lnTo>
                      <a:pt x="6" y="1"/>
                    </a:lnTo>
                    <a:lnTo>
                      <a:pt x="9" y="1"/>
                    </a:lnTo>
                    <a:lnTo>
                      <a:pt x="14" y="2"/>
                    </a:lnTo>
                    <a:lnTo>
                      <a:pt x="17" y="3"/>
                    </a:lnTo>
                    <a:lnTo>
                      <a:pt x="22" y="4"/>
                    </a:lnTo>
                    <a:lnTo>
                      <a:pt x="26" y="3"/>
                    </a:lnTo>
                    <a:lnTo>
                      <a:pt x="29" y="2"/>
                    </a:lnTo>
                    <a:lnTo>
                      <a:pt x="33" y="0"/>
                    </a:lnTo>
                    <a:lnTo>
                      <a:pt x="38" y="1"/>
                    </a:lnTo>
                    <a:lnTo>
                      <a:pt x="42" y="4"/>
                    </a:lnTo>
                    <a:lnTo>
                      <a:pt x="46" y="8"/>
                    </a:lnTo>
                    <a:lnTo>
                      <a:pt x="50" y="12"/>
                    </a:lnTo>
                    <a:lnTo>
                      <a:pt x="53" y="17"/>
                    </a:lnTo>
                    <a:lnTo>
                      <a:pt x="57" y="21"/>
                    </a:lnTo>
                    <a:lnTo>
                      <a:pt x="61" y="25"/>
                    </a:lnTo>
                    <a:lnTo>
                      <a:pt x="66" y="28"/>
                    </a:lnTo>
                    <a:lnTo>
                      <a:pt x="65" y="32"/>
                    </a:lnTo>
                    <a:lnTo>
                      <a:pt x="65" y="37"/>
                    </a:lnTo>
                    <a:lnTo>
                      <a:pt x="65" y="40"/>
                    </a:lnTo>
                    <a:lnTo>
                      <a:pt x="65" y="45"/>
                    </a:lnTo>
                    <a:lnTo>
                      <a:pt x="66" y="49"/>
                    </a:lnTo>
                    <a:lnTo>
                      <a:pt x="66" y="54"/>
                    </a:lnTo>
                    <a:lnTo>
                      <a:pt x="66" y="58"/>
                    </a:lnTo>
                    <a:lnTo>
                      <a:pt x="65" y="63"/>
                    </a:lnTo>
                    <a:lnTo>
                      <a:pt x="65" y="65"/>
                    </a:lnTo>
                    <a:lnTo>
                      <a:pt x="64" y="67"/>
                    </a:lnTo>
                    <a:lnTo>
                      <a:pt x="63" y="69"/>
                    </a:lnTo>
                    <a:lnTo>
                      <a:pt x="62" y="70"/>
                    </a:lnTo>
                    <a:lnTo>
                      <a:pt x="62" y="71"/>
                    </a:lnTo>
                    <a:lnTo>
                      <a:pt x="61" y="73"/>
                    </a:lnTo>
                    <a:lnTo>
                      <a:pt x="61" y="74"/>
                    </a:lnTo>
                    <a:lnTo>
                      <a:pt x="61" y="77"/>
                    </a:lnTo>
                    <a:lnTo>
                      <a:pt x="45" y="92"/>
                    </a:lnTo>
                    <a:lnTo>
                      <a:pt x="28" y="95"/>
                    </a:lnTo>
                    <a:lnTo>
                      <a:pt x="26" y="93"/>
                    </a:lnTo>
                    <a:lnTo>
                      <a:pt x="23" y="92"/>
                    </a:lnTo>
                    <a:lnTo>
                      <a:pt x="20" y="89"/>
                    </a:lnTo>
                    <a:lnTo>
                      <a:pt x="18" y="87"/>
                    </a:lnTo>
                    <a:lnTo>
                      <a:pt x="17" y="84"/>
                    </a:lnTo>
                    <a:lnTo>
                      <a:pt x="15" y="81"/>
                    </a:lnTo>
                    <a:lnTo>
                      <a:pt x="13" y="79"/>
                    </a:lnTo>
                    <a:lnTo>
                      <a:pt x="11" y="76"/>
                    </a:lnTo>
                    <a:lnTo>
                      <a:pt x="9" y="71"/>
                    </a:lnTo>
                    <a:lnTo>
                      <a:pt x="7" y="67"/>
                    </a:lnTo>
                    <a:lnTo>
                      <a:pt x="6" y="63"/>
                    </a:lnTo>
                    <a:lnTo>
                      <a:pt x="5" y="59"/>
                    </a:lnTo>
                    <a:lnTo>
                      <a:pt x="4" y="55"/>
                    </a:lnTo>
                    <a:lnTo>
                      <a:pt x="3" y="51"/>
                    </a:lnTo>
                    <a:lnTo>
                      <a:pt x="3" y="47"/>
                    </a:lnTo>
                    <a:lnTo>
                      <a:pt x="2" y="42"/>
                    </a:lnTo>
                    <a:lnTo>
                      <a:pt x="2" y="37"/>
                    </a:lnTo>
                    <a:lnTo>
                      <a:pt x="2" y="31"/>
                    </a:lnTo>
                    <a:lnTo>
                      <a:pt x="2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chemeClr val="accent6"/>
                </a:solidFill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14">
                <a:extLst>
                  <a:ext uri="{FF2B5EF4-FFF2-40B4-BE49-F238E27FC236}">
                    <a16:creationId xmlns:a16="http://schemas.microsoft.com/office/drawing/2014/main" id="{ACFB6094-0B97-9043-8F26-53ACF25E4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315" y="4304530"/>
                <a:ext cx="389806" cy="381453"/>
              </a:xfrm>
              <a:custGeom>
                <a:avLst/>
                <a:gdLst>
                  <a:gd name="T0" fmla="*/ 2147483647 w 280"/>
                  <a:gd name="T1" fmla="*/ 2147483647 h 274"/>
                  <a:gd name="T2" fmla="*/ 2147483647 w 280"/>
                  <a:gd name="T3" fmla="*/ 2147483647 h 274"/>
                  <a:gd name="T4" fmla="*/ 2147483647 w 280"/>
                  <a:gd name="T5" fmla="*/ 2147483647 h 274"/>
                  <a:gd name="T6" fmla="*/ 2147483647 w 280"/>
                  <a:gd name="T7" fmla="*/ 2147483647 h 274"/>
                  <a:gd name="T8" fmla="*/ 2147483647 w 280"/>
                  <a:gd name="T9" fmla="*/ 2147483647 h 274"/>
                  <a:gd name="T10" fmla="*/ 2147483647 w 280"/>
                  <a:gd name="T11" fmla="*/ 2147483647 h 274"/>
                  <a:gd name="T12" fmla="*/ 2147483647 w 280"/>
                  <a:gd name="T13" fmla="*/ 2147483647 h 274"/>
                  <a:gd name="T14" fmla="*/ 2147483647 w 280"/>
                  <a:gd name="T15" fmla="*/ 2147483647 h 274"/>
                  <a:gd name="T16" fmla="*/ 2147483647 w 280"/>
                  <a:gd name="T17" fmla="*/ 2147483647 h 274"/>
                  <a:gd name="T18" fmla="*/ 2147483647 w 280"/>
                  <a:gd name="T19" fmla="*/ 2147483647 h 274"/>
                  <a:gd name="T20" fmla="*/ 2147483647 w 280"/>
                  <a:gd name="T21" fmla="*/ 2147483647 h 274"/>
                  <a:gd name="T22" fmla="*/ 2147483647 w 280"/>
                  <a:gd name="T23" fmla="*/ 2147483647 h 274"/>
                  <a:gd name="T24" fmla="*/ 2147483647 w 280"/>
                  <a:gd name="T25" fmla="*/ 2147483647 h 274"/>
                  <a:gd name="T26" fmla="*/ 2147483647 w 280"/>
                  <a:gd name="T27" fmla="*/ 2147483647 h 274"/>
                  <a:gd name="T28" fmla="*/ 2147483647 w 280"/>
                  <a:gd name="T29" fmla="*/ 2147483647 h 274"/>
                  <a:gd name="T30" fmla="*/ 2147483647 w 280"/>
                  <a:gd name="T31" fmla="*/ 2147483647 h 274"/>
                  <a:gd name="T32" fmla="*/ 2147483647 w 280"/>
                  <a:gd name="T33" fmla="*/ 2147483647 h 274"/>
                  <a:gd name="T34" fmla="*/ 2147483647 w 280"/>
                  <a:gd name="T35" fmla="*/ 2147483647 h 274"/>
                  <a:gd name="T36" fmla="*/ 2147483647 w 280"/>
                  <a:gd name="T37" fmla="*/ 2147483647 h 274"/>
                  <a:gd name="T38" fmla="*/ 2147483647 w 280"/>
                  <a:gd name="T39" fmla="*/ 2147483647 h 274"/>
                  <a:gd name="T40" fmla="*/ 2147483647 w 280"/>
                  <a:gd name="T41" fmla="*/ 2147483647 h 274"/>
                  <a:gd name="T42" fmla="*/ 2147483647 w 280"/>
                  <a:gd name="T43" fmla="*/ 2147483647 h 274"/>
                  <a:gd name="T44" fmla="*/ 2147483647 w 280"/>
                  <a:gd name="T45" fmla="*/ 2147483647 h 274"/>
                  <a:gd name="T46" fmla="*/ 2147483647 w 280"/>
                  <a:gd name="T47" fmla="*/ 2147483647 h 274"/>
                  <a:gd name="T48" fmla="*/ 2147483647 w 280"/>
                  <a:gd name="T49" fmla="*/ 2147483647 h 274"/>
                  <a:gd name="T50" fmla="*/ 2147483647 w 280"/>
                  <a:gd name="T51" fmla="*/ 2147483647 h 274"/>
                  <a:gd name="T52" fmla="*/ 2147483647 w 280"/>
                  <a:gd name="T53" fmla="*/ 2147483647 h 274"/>
                  <a:gd name="T54" fmla="*/ 2147483647 w 280"/>
                  <a:gd name="T55" fmla="*/ 2147483647 h 274"/>
                  <a:gd name="T56" fmla="*/ 2147483647 w 280"/>
                  <a:gd name="T57" fmla="*/ 2147483647 h 274"/>
                  <a:gd name="T58" fmla="*/ 2147483647 w 280"/>
                  <a:gd name="T59" fmla="*/ 2147483647 h 274"/>
                  <a:gd name="T60" fmla="*/ 2147483647 w 280"/>
                  <a:gd name="T61" fmla="*/ 2147483647 h 274"/>
                  <a:gd name="T62" fmla="*/ 2147483647 w 280"/>
                  <a:gd name="T63" fmla="*/ 2147483647 h 274"/>
                  <a:gd name="T64" fmla="*/ 2147483647 w 280"/>
                  <a:gd name="T65" fmla="*/ 2147483647 h 274"/>
                  <a:gd name="T66" fmla="*/ 2147483647 w 280"/>
                  <a:gd name="T67" fmla="*/ 2147483647 h 274"/>
                  <a:gd name="T68" fmla="*/ 2147483647 w 280"/>
                  <a:gd name="T69" fmla="*/ 2147483647 h 274"/>
                  <a:gd name="T70" fmla="*/ 2147483647 w 280"/>
                  <a:gd name="T71" fmla="*/ 2147483647 h 274"/>
                  <a:gd name="T72" fmla="*/ 0 w 280"/>
                  <a:gd name="T73" fmla="*/ 2147483647 h 274"/>
                  <a:gd name="T74" fmla="*/ 2147483647 w 280"/>
                  <a:gd name="T75" fmla="*/ 2147483647 h 274"/>
                  <a:gd name="T76" fmla="*/ 2147483647 w 280"/>
                  <a:gd name="T77" fmla="*/ 2147483647 h 274"/>
                  <a:gd name="T78" fmla="*/ 2147483647 w 280"/>
                  <a:gd name="T79" fmla="*/ 2147483647 h 274"/>
                  <a:gd name="T80" fmla="*/ 2147483647 w 280"/>
                  <a:gd name="T81" fmla="*/ 2147483647 h 274"/>
                  <a:gd name="T82" fmla="*/ 2147483647 w 280"/>
                  <a:gd name="T83" fmla="*/ 2147483647 h 274"/>
                  <a:gd name="T84" fmla="*/ 2147483647 w 280"/>
                  <a:gd name="T85" fmla="*/ 2147483647 h 274"/>
                  <a:gd name="T86" fmla="*/ 2147483647 w 280"/>
                  <a:gd name="T87" fmla="*/ 2147483647 h 274"/>
                  <a:gd name="T88" fmla="*/ 2147483647 w 280"/>
                  <a:gd name="T89" fmla="*/ 2147483647 h 274"/>
                  <a:gd name="T90" fmla="*/ 2147483647 w 280"/>
                  <a:gd name="T91" fmla="*/ 2147483647 h 274"/>
                  <a:gd name="T92" fmla="*/ 2147483647 w 280"/>
                  <a:gd name="T93" fmla="*/ 2147483647 h 274"/>
                  <a:gd name="T94" fmla="*/ 2147483647 w 280"/>
                  <a:gd name="T95" fmla="*/ 2147483647 h 274"/>
                  <a:gd name="T96" fmla="*/ 2147483647 w 280"/>
                  <a:gd name="T97" fmla="*/ 2147483647 h 274"/>
                  <a:gd name="T98" fmla="*/ 2147483647 w 280"/>
                  <a:gd name="T99" fmla="*/ 2147483647 h 274"/>
                  <a:gd name="T100" fmla="*/ 2147483647 w 280"/>
                  <a:gd name="T101" fmla="*/ 2147483647 h 274"/>
                  <a:gd name="T102" fmla="*/ 2147483647 w 280"/>
                  <a:gd name="T103" fmla="*/ 2147483647 h 274"/>
                  <a:gd name="T104" fmla="*/ 2147483647 w 280"/>
                  <a:gd name="T105" fmla="*/ 2147483647 h 27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"/>
                  <a:gd name="T160" fmla="*/ 0 h 274"/>
                  <a:gd name="T161" fmla="*/ 280 w 280"/>
                  <a:gd name="T162" fmla="*/ 274 h 27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" h="274">
                    <a:moveTo>
                      <a:pt x="92" y="0"/>
                    </a:moveTo>
                    <a:lnTo>
                      <a:pt x="100" y="0"/>
                    </a:lnTo>
                    <a:lnTo>
                      <a:pt x="108" y="6"/>
                    </a:lnTo>
                    <a:lnTo>
                      <a:pt x="111" y="11"/>
                    </a:lnTo>
                    <a:lnTo>
                      <a:pt x="114" y="15"/>
                    </a:lnTo>
                    <a:lnTo>
                      <a:pt x="117" y="19"/>
                    </a:lnTo>
                    <a:lnTo>
                      <a:pt x="121" y="23"/>
                    </a:lnTo>
                    <a:lnTo>
                      <a:pt x="126" y="25"/>
                    </a:lnTo>
                    <a:lnTo>
                      <a:pt x="130" y="29"/>
                    </a:lnTo>
                    <a:lnTo>
                      <a:pt x="135" y="32"/>
                    </a:lnTo>
                    <a:lnTo>
                      <a:pt x="139" y="36"/>
                    </a:lnTo>
                    <a:lnTo>
                      <a:pt x="148" y="41"/>
                    </a:lnTo>
                    <a:lnTo>
                      <a:pt x="156" y="45"/>
                    </a:lnTo>
                    <a:lnTo>
                      <a:pt x="163" y="49"/>
                    </a:lnTo>
                    <a:lnTo>
                      <a:pt x="171" y="53"/>
                    </a:lnTo>
                    <a:lnTo>
                      <a:pt x="180" y="56"/>
                    </a:lnTo>
                    <a:lnTo>
                      <a:pt x="189" y="59"/>
                    </a:lnTo>
                    <a:lnTo>
                      <a:pt x="198" y="61"/>
                    </a:lnTo>
                    <a:lnTo>
                      <a:pt x="208" y="63"/>
                    </a:lnTo>
                    <a:lnTo>
                      <a:pt x="213" y="65"/>
                    </a:lnTo>
                    <a:lnTo>
                      <a:pt x="218" y="68"/>
                    </a:lnTo>
                    <a:lnTo>
                      <a:pt x="223" y="73"/>
                    </a:lnTo>
                    <a:lnTo>
                      <a:pt x="228" y="78"/>
                    </a:lnTo>
                    <a:lnTo>
                      <a:pt x="232" y="83"/>
                    </a:lnTo>
                    <a:lnTo>
                      <a:pt x="237" y="88"/>
                    </a:lnTo>
                    <a:lnTo>
                      <a:pt x="243" y="91"/>
                    </a:lnTo>
                    <a:lnTo>
                      <a:pt x="249" y="93"/>
                    </a:lnTo>
                    <a:lnTo>
                      <a:pt x="253" y="93"/>
                    </a:lnTo>
                    <a:lnTo>
                      <a:pt x="256" y="92"/>
                    </a:lnTo>
                    <a:lnTo>
                      <a:pt x="258" y="90"/>
                    </a:lnTo>
                    <a:lnTo>
                      <a:pt x="262" y="88"/>
                    </a:lnTo>
                    <a:lnTo>
                      <a:pt x="265" y="86"/>
                    </a:lnTo>
                    <a:lnTo>
                      <a:pt x="268" y="85"/>
                    </a:lnTo>
                    <a:lnTo>
                      <a:pt x="272" y="83"/>
                    </a:lnTo>
                    <a:lnTo>
                      <a:pt x="274" y="83"/>
                    </a:lnTo>
                    <a:lnTo>
                      <a:pt x="276" y="92"/>
                    </a:lnTo>
                    <a:lnTo>
                      <a:pt x="279" y="105"/>
                    </a:lnTo>
                    <a:lnTo>
                      <a:pt x="278" y="108"/>
                    </a:lnTo>
                    <a:lnTo>
                      <a:pt x="275" y="110"/>
                    </a:lnTo>
                    <a:lnTo>
                      <a:pt x="273" y="113"/>
                    </a:lnTo>
                    <a:lnTo>
                      <a:pt x="270" y="114"/>
                    </a:lnTo>
                    <a:lnTo>
                      <a:pt x="266" y="116"/>
                    </a:lnTo>
                    <a:lnTo>
                      <a:pt x="263" y="117"/>
                    </a:lnTo>
                    <a:lnTo>
                      <a:pt x="260" y="119"/>
                    </a:lnTo>
                    <a:lnTo>
                      <a:pt x="257" y="121"/>
                    </a:lnTo>
                    <a:lnTo>
                      <a:pt x="253" y="126"/>
                    </a:lnTo>
                    <a:lnTo>
                      <a:pt x="248" y="133"/>
                    </a:lnTo>
                    <a:lnTo>
                      <a:pt x="244" y="139"/>
                    </a:lnTo>
                    <a:lnTo>
                      <a:pt x="240" y="145"/>
                    </a:lnTo>
                    <a:lnTo>
                      <a:pt x="235" y="151"/>
                    </a:lnTo>
                    <a:lnTo>
                      <a:pt x="230" y="157"/>
                    </a:lnTo>
                    <a:lnTo>
                      <a:pt x="225" y="161"/>
                    </a:lnTo>
                    <a:lnTo>
                      <a:pt x="218" y="166"/>
                    </a:lnTo>
                    <a:lnTo>
                      <a:pt x="209" y="168"/>
                    </a:lnTo>
                    <a:lnTo>
                      <a:pt x="200" y="169"/>
                    </a:lnTo>
                    <a:lnTo>
                      <a:pt x="191" y="171"/>
                    </a:lnTo>
                    <a:lnTo>
                      <a:pt x="181" y="173"/>
                    </a:lnTo>
                    <a:lnTo>
                      <a:pt x="172" y="175"/>
                    </a:lnTo>
                    <a:lnTo>
                      <a:pt x="163" y="178"/>
                    </a:lnTo>
                    <a:lnTo>
                      <a:pt x="155" y="181"/>
                    </a:lnTo>
                    <a:lnTo>
                      <a:pt x="146" y="184"/>
                    </a:lnTo>
                    <a:lnTo>
                      <a:pt x="144" y="188"/>
                    </a:lnTo>
                    <a:lnTo>
                      <a:pt x="141" y="191"/>
                    </a:lnTo>
                    <a:lnTo>
                      <a:pt x="139" y="194"/>
                    </a:lnTo>
                    <a:lnTo>
                      <a:pt x="136" y="198"/>
                    </a:lnTo>
                    <a:lnTo>
                      <a:pt x="133" y="202"/>
                    </a:lnTo>
                    <a:lnTo>
                      <a:pt x="131" y="205"/>
                    </a:lnTo>
                    <a:lnTo>
                      <a:pt x="129" y="209"/>
                    </a:lnTo>
                    <a:lnTo>
                      <a:pt x="127" y="213"/>
                    </a:lnTo>
                    <a:lnTo>
                      <a:pt x="126" y="215"/>
                    </a:lnTo>
                    <a:lnTo>
                      <a:pt x="125" y="218"/>
                    </a:lnTo>
                    <a:lnTo>
                      <a:pt x="124" y="221"/>
                    </a:lnTo>
                    <a:lnTo>
                      <a:pt x="123" y="224"/>
                    </a:lnTo>
                    <a:lnTo>
                      <a:pt x="122" y="227"/>
                    </a:lnTo>
                    <a:lnTo>
                      <a:pt x="121" y="229"/>
                    </a:lnTo>
                    <a:lnTo>
                      <a:pt x="119" y="232"/>
                    </a:lnTo>
                    <a:lnTo>
                      <a:pt x="117" y="234"/>
                    </a:lnTo>
                    <a:lnTo>
                      <a:pt x="115" y="239"/>
                    </a:lnTo>
                    <a:lnTo>
                      <a:pt x="113" y="245"/>
                    </a:lnTo>
                    <a:lnTo>
                      <a:pt x="110" y="250"/>
                    </a:lnTo>
                    <a:lnTo>
                      <a:pt x="107" y="255"/>
                    </a:lnTo>
                    <a:lnTo>
                      <a:pt x="104" y="260"/>
                    </a:lnTo>
                    <a:lnTo>
                      <a:pt x="100" y="265"/>
                    </a:lnTo>
                    <a:lnTo>
                      <a:pt x="95" y="269"/>
                    </a:lnTo>
                    <a:lnTo>
                      <a:pt x="90" y="273"/>
                    </a:lnTo>
                    <a:lnTo>
                      <a:pt x="83" y="271"/>
                    </a:lnTo>
                    <a:lnTo>
                      <a:pt x="77" y="268"/>
                    </a:lnTo>
                    <a:lnTo>
                      <a:pt x="73" y="264"/>
                    </a:lnTo>
                    <a:lnTo>
                      <a:pt x="69" y="259"/>
                    </a:lnTo>
                    <a:lnTo>
                      <a:pt x="65" y="256"/>
                    </a:lnTo>
                    <a:lnTo>
                      <a:pt x="60" y="253"/>
                    </a:lnTo>
                    <a:lnTo>
                      <a:pt x="54" y="250"/>
                    </a:lnTo>
                    <a:lnTo>
                      <a:pt x="47" y="250"/>
                    </a:lnTo>
                    <a:lnTo>
                      <a:pt x="43" y="247"/>
                    </a:lnTo>
                    <a:lnTo>
                      <a:pt x="40" y="244"/>
                    </a:lnTo>
                    <a:lnTo>
                      <a:pt x="36" y="241"/>
                    </a:lnTo>
                    <a:lnTo>
                      <a:pt x="32" y="239"/>
                    </a:lnTo>
                    <a:lnTo>
                      <a:pt x="28" y="238"/>
                    </a:lnTo>
                    <a:lnTo>
                      <a:pt x="24" y="236"/>
                    </a:lnTo>
                    <a:lnTo>
                      <a:pt x="19" y="234"/>
                    </a:lnTo>
                    <a:lnTo>
                      <a:pt x="13" y="232"/>
                    </a:lnTo>
                    <a:lnTo>
                      <a:pt x="10" y="229"/>
                    </a:lnTo>
                    <a:lnTo>
                      <a:pt x="9" y="226"/>
                    </a:lnTo>
                    <a:lnTo>
                      <a:pt x="8" y="222"/>
                    </a:lnTo>
                    <a:lnTo>
                      <a:pt x="7" y="218"/>
                    </a:lnTo>
                    <a:lnTo>
                      <a:pt x="6" y="214"/>
                    </a:lnTo>
                    <a:lnTo>
                      <a:pt x="5" y="211"/>
                    </a:lnTo>
                    <a:lnTo>
                      <a:pt x="3" y="207"/>
                    </a:lnTo>
                    <a:lnTo>
                      <a:pt x="1" y="204"/>
                    </a:lnTo>
                    <a:lnTo>
                      <a:pt x="0" y="198"/>
                    </a:lnTo>
                    <a:lnTo>
                      <a:pt x="0" y="191"/>
                    </a:lnTo>
                    <a:lnTo>
                      <a:pt x="0" y="185"/>
                    </a:lnTo>
                    <a:lnTo>
                      <a:pt x="1" y="179"/>
                    </a:lnTo>
                    <a:lnTo>
                      <a:pt x="1" y="173"/>
                    </a:lnTo>
                    <a:lnTo>
                      <a:pt x="2" y="167"/>
                    </a:lnTo>
                    <a:lnTo>
                      <a:pt x="3" y="161"/>
                    </a:lnTo>
                    <a:lnTo>
                      <a:pt x="4" y="155"/>
                    </a:lnTo>
                    <a:lnTo>
                      <a:pt x="5" y="150"/>
                    </a:lnTo>
                    <a:lnTo>
                      <a:pt x="7" y="145"/>
                    </a:lnTo>
                    <a:lnTo>
                      <a:pt x="8" y="140"/>
                    </a:lnTo>
                    <a:lnTo>
                      <a:pt x="10" y="136"/>
                    </a:lnTo>
                    <a:lnTo>
                      <a:pt x="13" y="131"/>
                    </a:lnTo>
                    <a:lnTo>
                      <a:pt x="15" y="126"/>
                    </a:lnTo>
                    <a:lnTo>
                      <a:pt x="17" y="121"/>
                    </a:lnTo>
                    <a:lnTo>
                      <a:pt x="19" y="116"/>
                    </a:lnTo>
                    <a:lnTo>
                      <a:pt x="21" y="113"/>
                    </a:lnTo>
                    <a:lnTo>
                      <a:pt x="23" y="108"/>
                    </a:lnTo>
                    <a:lnTo>
                      <a:pt x="24" y="104"/>
                    </a:lnTo>
                    <a:lnTo>
                      <a:pt x="26" y="99"/>
                    </a:lnTo>
                    <a:lnTo>
                      <a:pt x="27" y="95"/>
                    </a:lnTo>
                    <a:lnTo>
                      <a:pt x="29" y="90"/>
                    </a:lnTo>
                    <a:lnTo>
                      <a:pt x="30" y="85"/>
                    </a:lnTo>
                    <a:lnTo>
                      <a:pt x="32" y="80"/>
                    </a:lnTo>
                    <a:lnTo>
                      <a:pt x="32" y="79"/>
                    </a:lnTo>
                    <a:lnTo>
                      <a:pt x="33" y="79"/>
                    </a:lnTo>
                    <a:lnTo>
                      <a:pt x="34" y="79"/>
                    </a:lnTo>
                    <a:lnTo>
                      <a:pt x="34" y="78"/>
                    </a:lnTo>
                    <a:lnTo>
                      <a:pt x="40" y="78"/>
                    </a:lnTo>
                    <a:lnTo>
                      <a:pt x="46" y="76"/>
                    </a:lnTo>
                    <a:lnTo>
                      <a:pt x="51" y="73"/>
                    </a:lnTo>
                    <a:lnTo>
                      <a:pt x="55" y="69"/>
                    </a:lnTo>
                    <a:lnTo>
                      <a:pt x="60" y="67"/>
                    </a:lnTo>
                    <a:lnTo>
                      <a:pt x="64" y="62"/>
                    </a:lnTo>
                    <a:lnTo>
                      <a:pt x="67" y="58"/>
                    </a:lnTo>
                    <a:lnTo>
                      <a:pt x="69" y="54"/>
                    </a:lnTo>
                    <a:lnTo>
                      <a:pt x="70" y="52"/>
                    </a:lnTo>
                    <a:lnTo>
                      <a:pt x="71" y="51"/>
                    </a:lnTo>
                    <a:lnTo>
                      <a:pt x="71" y="49"/>
                    </a:lnTo>
                    <a:lnTo>
                      <a:pt x="73" y="48"/>
                    </a:lnTo>
                    <a:lnTo>
                      <a:pt x="75" y="42"/>
                    </a:lnTo>
                    <a:lnTo>
                      <a:pt x="76" y="37"/>
                    </a:lnTo>
                    <a:lnTo>
                      <a:pt x="76" y="31"/>
                    </a:lnTo>
                    <a:lnTo>
                      <a:pt x="75" y="26"/>
                    </a:lnTo>
                    <a:lnTo>
                      <a:pt x="74" y="22"/>
                    </a:lnTo>
                    <a:lnTo>
                      <a:pt x="74" y="16"/>
                    </a:lnTo>
                    <a:lnTo>
                      <a:pt x="74" y="11"/>
                    </a:lnTo>
                    <a:lnTo>
                      <a:pt x="76" y="5"/>
                    </a:lnTo>
                    <a:lnTo>
                      <a:pt x="77" y="4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92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16">
                <a:extLst>
                  <a:ext uri="{FF2B5EF4-FFF2-40B4-BE49-F238E27FC236}">
                    <a16:creationId xmlns:a16="http://schemas.microsoft.com/office/drawing/2014/main" id="{480CAF92-D2DC-6846-B31F-001A4ABF8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513" y="4310099"/>
                <a:ext cx="1149927" cy="647355"/>
              </a:xfrm>
              <a:custGeom>
                <a:avLst/>
                <a:gdLst>
                  <a:gd name="T0" fmla="*/ 2147483647 w 826"/>
                  <a:gd name="T1" fmla="*/ 2147483647 h 465"/>
                  <a:gd name="T2" fmla="*/ 2147483647 w 826"/>
                  <a:gd name="T3" fmla="*/ 2147483647 h 465"/>
                  <a:gd name="T4" fmla="*/ 2147483647 w 826"/>
                  <a:gd name="T5" fmla="*/ 2147483647 h 465"/>
                  <a:gd name="T6" fmla="*/ 2147483647 w 826"/>
                  <a:gd name="T7" fmla="*/ 2147483647 h 465"/>
                  <a:gd name="T8" fmla="*/ 2147483647 w 826"/>
                  <a:gd name="T9" fmla="*/ 2147483647 h 465"/>
                  <a:gd name="T10" fmla="*/ 2147483647 w 826"/>
                  <a:gd name="T11" fmla="*/ 2147483647 h 465"/>
                  <a:gd name="T12" fmla="*/ 2147483647 w 826"/>
                  <a:gd name="T13" fmla="*/ 2147483647 h 465"/>
                  <a:gd name="T14" fmla="*/ 2147483647 w 826"/>
                  <a:gd name="T15" fmla="*/ 2147483647 h 465"/>
                  <a:gd name="T16" fmla="*/ 2147483647 w 826"/>
                  <a:gd name="T17" fmla="*/ 2147483647 h 465"/>
                  <a:gd name="T18" fmla="*/ 2147483647 w 826"/>
                  <a:gd name="T19" fmla="*/ 2147483647 h 465"/>
                  <a:gd name="T20" fmla="*/ 2147483647 w 826"/>
                  <a:gd name="T21" fmla="*/ 2147483647 h 465"/>
                  <a:gd name="T22" fmla="*/ 2147483647 w 826"/>
                  <a:gd name="T23" fmla="*/ 2147483647 h 465"/>
                  <a:gd name="T24" fmla="*/ 2147483647 w 826"/>
                  <a:gd name="T25" fmla="*/ 2147483647 h 465"/>
                  <a:gd name="T26" fmla="*/ 2147483647 w 826"/>
                  <a:gd name="T27" fmla="*/ 2147483647 h 465"/>
                  <a:gd name="T28" fmla="*/ 2147483647 w 826"/>
                  <a:gd name="T29" fmla="*/ 2147483647 h 465"/>
                  <a:gd name="T30" fmla="*/ 2147483647 w 826"/>
                  <a:gd name="T31" fmla="*/ 2147483647 h 465"/>
                  <a:gd name="T32" fmla="*/ 2147483647 w 826"/>
                  <a:gd name="T33" fmla="*/ 2147483647 h 465"/>
                  <a:gd name="T34" fmla="*/ 2147483647 w 826"/>
                  <a:gd name="T35" fmla="*/ 2147483647 h 465"/>
                  <a:gd name="T36" fmla="*/ 2147483647 w 826"/>
                  <a:gd name="T37" fmla="*/ 2147483647 h 465"/>
                  <a:gd name="T38" fmla="*/ 2147483647 w 826"/>
                  <a:gd name="T39" fmla="*/ 2147483647 h 465"/>
                  <a:gd name="T40" fmla="*/ 2147483647 w 826"/>
                  <a:gd name="T41" fmla="*/ 2147483647 h 465"/>
                  <a:gd name="T42" fmla="*/ 2147483647 w 826"/>
                  <a:gd name="T43" fmla="*/ 2147483647 h 465"/>
                  <a:gd name="T44" fmla="*/ 2147483647 w 826"/>
                  <a:gd name="T45" fmla="*/ 2147483647 h 465"/>
                  <a:gd name="T46" fmla="*/ 2147483647 w 826"/>
                  <a:gd name="T47" fmla="*/ 2147483647 h 465"/>
                  <a:gd name="T48" fmla="*/ 2147483647 w 826"/>
                  <a:gd name="T49" fmla="*/ 2147483647 h 465"/>
                  <a:gd name="T50" fmla="*/ 2147483647 w 826"/>
                  <a:gd name="T51" fmla="*/ 2147483647 h 465"/>
                  <a:gd name="T52" fmla="*/ 2147483647 w 826"/>
                  <a:gd name="T53" fmla="*/ 2147483647 h 465"/>
                  <a:gd name="T54" fmla="*/ 2147483647 w 826"/>
                  <a:gd name="T55" fmla="*/ 2147483647 h 465"/>
                  <a:gd name="T56" fmla="*/ 2147483647 w 826"/>
                  <a:gd name="T57" fmla="*/ 2147483647 h 465"/>
                  <a:gd name="T58" fmla="*/ 2147483647 w 826"/>
                  <a:gd name="T59" fmla="*/ 2147483647 h 465"/>
                  <a:gd name="T60" fmla="*/ 2147483647 w 826"/>
                  <a:gd name="T61" fmla="*/ 2147483647 h 465"/>
                  <a:gd name="T62" fmla="*/ 2147483647 w 826"/>
                  <a:gd name="T63" fmla="*/ 2147483647 h 465"/>
                  <a:gd name="T64" fmla="*/ 2147483647 w 826"/>
                  <a:gd name="T65" fmla="*/ 2147483647 h 465"/>
                  <a:gd name="T66" fmla="*/ 2147483647 w 826"/>
                  <a:gd name="T67" fmla="*/ 2147483647 h 465"/>
                  <a:gd name="T68" fmla="*/ 2147483647 w 826"/>
                  <a:gd name="T69" fmla="*/ 2147483647 h 465"/>
                  <a:gd name="T70" fmla="*/ 2147483647 w 826"/>
                  <a:gd name="T71" fmla="*/ 2147483647 h 465"/>
                  <a:gd name="T72" fmla="*/ 2147483647 w 826"/>
                  <a:gd name="T73" fmla="*/ 2147483647 h 465"/>
                  <a:gd name="T74" fmla="*/ 2147483647 w 826"/>
                  <a:gd name="T75" fmla="*/ 2147483647 h 465"/>
                  <a:gd name="T76" fmla="*/ 2147483647 w 826"/>
                  <a:gd name="T77" fmla="*/ 2147483647 h 465"/>
                  <a:gd name="T78" fmla="*/ 2147483647 w 826"/>
                  <a:gd name="T79" fmla="*/ 2147483647 h 465"/>
                  <a:gd name="T80" fmla="*/ 2147483647 w 826"/>
                  <a:gd name="T81" fmla="*/ 2147483647 h 465"/>
                  <a:gd name="T82" fmla="*/ 2147483647 w 826"/>
                  <a:gd name="T83" fmla="*/ 2147483647 h 465"/>
                  <a:gd name="T84" fmla="*/ 2147483647 w 826"/>
                  <a:gd name="T85" fmla="*/ 2147483647 h 465"/>
                  <a:gd name="T86" fmla="*/ 2147483647 w 826"/>
                  <a:gd name="T87" fmla="*/ 2147483647 h 465"/>
                  <a:gd name="T88" fmla="*/ 2147483647 w 826"/>
                  <a:gd name="T89" fmla="*/ 2147483647 h 465"/>
                  <a:gd name="T90" fmla="*/ 2147483647 w 826"/>
                  <a:gd name="T91" fmla="*/ 2147483647 h 465"/>
                  <a:gd name="T92" fmla="*/ 2147483647 w 826"/>
                  <a:gd name="T93" fmla="*/ 2147483647 h 465"/>
                  <a:gd name="T94" fmla="*/ 2147483647 w 826"/>
                  <a:gd name="T95" fmla="*/ 2147483647 h 465"/>
                  <a:gd name="T96" fmla="*/ 2147483647 w 826"/>
                  <a:gd name="T97" fmla="*/ 2147483647 h 465"/>
                  <a:gd name="T98" fmla="*/ 2147483647 w 826"/>
                  <a:gd name="T99" fmla="*/ 2147483647 h 465"/>
                  <a:gd name="T100" fmla="*/ 2147483647 w 826"/>
                  <a:gd name="T101" fmla="*/ 2147483647 h 465"/>
                  <a:gd name="T102" fmla="*/ 2147483647 w 826"/>
                  <a:gd name="T103" fmla="*/ 2147483647 h 465"/>
                  <a:gd name="T104" fmla="*/ 2147483647 w 826"/>
                  <a:gd name="T105" fmla="*/ 2147483647 h 465"/>
                  <a:gd name="T106" fmla="*/ 2147483647 w 826"/>
                  <a:gd name="T107" fmla="*/ 2147483647 h 4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26"/>
                  <a:gd name="T163" fmla="*/ 0 h 465"/>
                  <a:gd name="T164" fmla="*/ 826 w 826"/>
                  <a:gd name="T165" fmla="*/ 465 h 4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26" h="465">
                    <a:moveTo>
                      <a:pt x="634" y="0"/>
                    </a:moveTo>
                    <a:lnTo>
                      <a:pt x="645" y="2"/>
                    </a:lnTo>
                    <a:lnTo>
                      <a:pt x="656" y="5"/>
                    </a:lnTo>
                    <a:lnTo>
                      <a:pt x="665" y="9"/>
                    </a:lnTo>
                    <a:lnTo>
                      <a:pt x="673" y="13"/>
                    </a:lnTo>
                    <a:lnTo>
                      <a:pt x="682" y="17"/>
                    </a:lnTo>
                    <a:lnTo>
                      <a:pt x="689" y="22"/>
                    </a:lnTo>
                    <a:lnTo>
                      <a:pt x="697" y="27"/>
                    </a:lnTo>
                    <a:lnTo>
                      <a:pt x="704" y="31"/>
                    </a:lnTo>
                    <a:lnTo>
                      <a:pt x="711" y="36"/>
                    </a:lnTo>
                    <a:lnTo>
                      <a:pt x="718" y="39"/>
                    </a:lnTo>
                    <a:lnTo>
                      <a:pt x="726" y="43"/>
                    </a:lnTo>
                    <a:lnTo>
                      <a:pt x="733" y="47"/>
                    </a:lnTo>
                    <a:lnTo>
                      <a:pt x="742" y="49"/>
                    </a:lnTo>
                    <a:lnTo>
                      <a:pt x="751" y="52"/>
                    </a:lnTo>
                    <a:lnTo>
                      <a:pt x="760" y="53"/>
                    </a:lnTo>
                    <a:lnTo>
                      <a:pt x="771" y="54"/>
                    </a:lnTo>
                    <a:lnTo>
                      <a:pt x="773" y="52"/>
                    </a:lnTo>
                    <a:lnTo>
                      <a:pt x="780" y="52"/>
                    </a:lnTo>
                    <a:lnTo>
                      <a:pt x="789" y="52"/>
                    </a:lnTo>
                    <a:lnTo>
                      <a:pt x="799" y="54"/>
                    </a:lnTo>
                    <a:lnTo>
                      <a:pt x="809" y="56"/>
                    </a:lnTo>
                    <a:lnTo>
                      <a:pt x="818" y="60"/>
                    </a:lnTo>
                    <a:lnTo>
                      <a:pt x="824" y="66"/>
                    </a:lnTo>
                    <a:lnTo>
                      <a:pt x="825" y="72"/>
                    </a:lnTo>
                    <a:lnTo>
                      <a:pt x="824" y="76"/>
                    </a:lnTo>
                    <a:lnTo>
                      <a:pt x="824" y="82"/>
                    </a:lnTo>
                    <a:lnTo>
                      <a:pt x="823" y="87"/>
                    </a:lnTo>
                    <a:lnTo>
                      <a:pt x="822" y="93"/>
                    </a:lnTo>
                    <a:lnTo>
                      <a:pt x="822" y="98"/>
                    </a:lnTo>
                    <a:lnTo>
                      <a:pt x="821" y="104"/>
                    </a:lnTo>
                    <a:lnTo>
                      <a:pt x="820" y="109"/>
                    </a:lnTo>
                    <a:lnTo>
                      <a:pt x="820" y="115"/>
                    </a:lnTo>
                    <a:lnTo>
                      <a:pt x="819" y="120"/>
                    </a:lnTo>
                    <a:lnTo>
                      <a:pt x="817" y="125"/>
                    </a:lnTo>
                    <a:lnTo>
                      <a:pt x="816" y="131"/>
                    </a:lnTo>
                    <a:lnTo>
                      <a:pt x="815" y="135"/>
                    </a:lnTo>
                    <a:lnTo>
                      <a:pt x="813" y="140"/>
                    </a:lnTo>
                    <a:lnTo>
                      <a:pt x="810" y="145"/>
                    </a:lnTo>
                    <a:lnTo>
                      <a:pt x="808" y="149"/>
                    </a:lnTo>
                    <a:lnTo>
                      <a:pt x="804" y="152"/>
                    </a:lnTo>
                    <a:lnTo>
                      <a:pt x="797" y="154"/>
                    </a:lnTo>
                    <a:lnTo>
                      <a:pt x="792" y="154"/>
                    </a:lnTo>
                    <a:lnTo>
                      <a:pt x="789" y="153"/>
                    </a:lnTo>
                    <a:lnTo>
                      <a:pt x="788" y="151"/>
                    </a:lnTo>
                    <a:lnTo>
                      <a:pt x="786" y="149"/>
                    </a:lnTo>
                    <a:lnTo>
                      <a:pt x="783" y="146"/>
                    </a:lnTo>
                    <a:lnTo>
                      <a:pt x="780" y="144"/>
                    </a:lnTo>
                    <a:lnTo>
                      <a:pt x="774" y="141"/>
                    </a:lnTo>
                    <a:lnTo>
                      <a:pt x="763" y="142"/>
                    </a:lnTo>
                    <a:lnTo>
                      <a:pt x="757" y="146"/>
                    </a:lnTo>
                    <a:lnTo>
                      <a:pt x="755" y="152"/>
                    </a:lnTo>
                    <a:lnTo>
                      <a:pt x="754" y="159"/>
                    </a:lnTo>
                    <a:lnTo>
                      <a:pt x="754" y="167"/>
                    </a:lnTo>
                    <a:lnTo>
                      <a:pt x="755" y="176"/>
                    </a:lnTo>
                    <a:lnTo>
                      <a:pt x="754" y="184"/>
                    </a:lnTo>
                    <a:lnTo>
                      <a:pt x="750" y="192"/>
                    </a:lnTo>
                    <a:lnTo>
                      <a:pt x="746" y="199"/>
                    </a:lnTo>
                    <a:lnTo>
                      <a:pt x="740" y="205"/>
                    </a:lnTo>
                    <a:lnTo>
                      <a:pt x="733" y="210"/>
                    </a:lnTo>
                    <a:lnTo>
                      <a:pt x="726" y="215"/>
                    </a:lnTo>
                    <a:lnTo>
                      <a:pt x="718" y="218"/>
                    </a:lnTo>
                    <a:lnTo>
                      <a:pt x="710" y="222"/>
                    </a:lnTo>
                    <a:lnTo>
                      <a:pt x="702" y="225"/>
                    </a:lnTo>
                    <a:lnTo>
                      <a:pt x="694" y="228"/>
                    </a:lnTo>
                    <a:lnTo>
                      <a:pt x="688" y="229"/>
                    </a:lnTo>
                    <a:lnTo>
                      <a:pt x="682" y="229"/>
                    </a:lnTo>
                    <a:lnTo>
                      <a:pt x="676" y="229"/>
                    </a:lnTo>
                    <a:lnTo>
                      <a:pt x="669" y="228"/>
                    </a:lnTo>
                    <a:lnTo>
                      <a:pt x="663" y="227"/>
                    </a:lnTo>
                    <a:lnTo>
                      <a:pt x="656" y="224"/>
                    </a:lnTo>
                    <a:lnTo>
                      <a:pt x="650" y="222"/>
                    </a:lnTo>
                    <a:lnTo>
                      <a:pt x="644" y="219"/>
                    </a:lnTo>
                    <a:lnTo>
                      <a:pt x="638" y="216"/>
                    </a:lnTo>
                    <a:lnTo>
                      <a:pt x="632" y="212"/>
                    </a:lnTo>
                    <a:lnTo>
                      <a:pt x="625" y="209"/>
                    </a:lnTo>
                    <a:lnTo>
                      <a:pt x="620" y="205"/>
                    </a:lnTo>
                    <a:lnTo>
                      <a:pt x="615" y="201"/>
                    </a:lnTo>
                    <a:lnTo>
                      <a:pt x="609" y="198"/>
                    </a:lnTo>
                    <a:lnTo>
                      <a:pt x="604" y="195"/>
                    </a:lnTo>
                    <a:lnTo>
                      <a:pt x="598" y="193"/>
                    </a:lnTo>
                    <a:lnTo>
                      <a:pt x="592" y="189"/>
                    </a:lnTo>
                    <a:lnTo>
                      <a:pt x="585" y="187"/>
                    </a:lnTo>
                    <a:lnTo>
                      <a:pt x="578" y="185"/>
                    </a:lnTo>
                    <a:lnTo>
                      <a:pt x="571" y="183"/>
                    </a:lnTo>
                    <a:lnTo>
                      <a:pt x="564" y="182"/>
                    </a:lnTo>
                    <a:lnTo>
                      <a:pt x="556" y="181"/>
                    </a:lnTo>
                    <a:lnTo>
                      <a:pt x="549" y="179"/>
                    </a:lnTo>
                    <a:lnTo>
                      <a:pt x="542" y="176"/>
                    </a:lnTo>
                    <a:lnTo>
                      <a:pt x="533" y="176"/>
                    </a:lnTo>
                    <a:lnTo>
                      <a:pt x="525" y="179"/>
                    </a:lnTo>
                    <a:lnTo>
                      <a:pt x="518" y="182"/>
                    </a:lnTo>
                    <a:lnTo>
                      <a:pt x="510" y="186"/>
                    </a:lnTo>
                    <a:lnTo>
                      <a:pt x="502" y="189"/>
                    </a:lnTo>
                    <a:lnTo>
                      <a:pt x="495" y="191"/>
                    </a:lnTo>
                    <a:lnTo>
                      <a:pt x="487" y="191"/>
                    </a:lnTo>
                    <a:lnTo>
                      <a:pt x="480" y="187"/>
                    </a:lnTo>
                    <a:lnTo>
                      <a:pt x="474" y="183"/>
                    </a:lnTo>
                    <a:lnTo>
                      <a:pt x="468" y="181"/>
                    </a:lnTo>
                    <a:lnTo>
                      <a:pt x="463" y="180"/>
                    </a:lnTo>
                    <a:lnTo>
                      <a:pt x="457" y="180"/>
                    </a:lnTo>
                    <a:lnTo>
                      <a:pt x="452" y="180"/>
                    </a:lnTo>
                    <a:lnTo>
                      <a:pt x="446" y="181"/>
                    </a:lnTo>
                    <a:lnTo>
                      <a:pt x="441" y="183"/>
                    </a:lnTo>
                    <a:lnTo>
                      <a:pt x="435" y="185"/>
                    </a:lnTo>
                    <a:lnTo>
                      <a:pt x="430" y="188"/>
                    </a:lnTo>
                    <a:lnTo>
                      <a:pt x="424" y="190"/>
                    </a:lnTo>
                    <a:lnTo>
                      <a:pt x="419" y="192"/>
                    </a:lnTo>
                    <a:lnTo>
                      <a:pt x="413" y="193"/>
                    </a:lnTo>
                    <a:lnTo>
                      <a:pt x="408" y="194"/>
                    </a:lnTo>
                    <a:lnTo>
                      <a:pt x="402" y="195"/>
                    </a:lnTo>
                    <a:lnTo>
                      <a:pt x="396" y="194"/>
                    </a:lnTo>
                    <a:lnTo>
                      <a:pt x="390" y="193"/>
                    </a:lnTo>
                    <a:lnTo>
                      <a:pt x="384" y="193"/>
                    </a:lnTo>
                    <a:lnTo>
                      <a:pt x="378" y="193"/>
                    </a:lnTo>
                    <a:lnTo>
                      <a:pt x="373" y="191"/>
                    </a:lnTo>
                    <a:lnTo>
                      <a:pt x="368" y="190"/>
                    </a:lnTo>
                    <a:lnTo>
                      <a:pt x="363" y="188"/>
                    </a:lnTo>
                    <a:lnTo>
                      <a:pt x="358" y="185"/>
                    </a:lnTo>
                    <a:lnTo>
                      <a:pt x="353" y="183"/>
                    </a:lnTo>
                    <a:lnTo>
                      <a:pt x="348" y="181"/>
                    </a:lnTo>
                    <a:lnTo>
                      <a:pt x="344" y="178"/>
                    </a:lnTo>
                    <a:lnTo>
                      <a:pt x="340" y="175"/>
                    </a:lnTo>
                    <a:lnTo>
                      <a:pt x="336" y="173"/>
                    </a:lnTo>
                    <a:lnTo>
                      <a:pt x="332" y="171"/>
                    </a:lnTo>
                    <a:lnTo>
                      <a:pt x="327" y="168"/>
                    </a:lnTo>
                    <a:lnTo>
                      <a:pt x="322" y="166"/>
                    </a:lnTo>
                    <a:lnTo>
                      <a:pt x="317" y="164"/>
                    </a:lnTo>
                    <a:lnTo>
                      <a:pt x="313" y="162"/>
                    </a:lnTo>
                    <a:lnTo>
                      <a:pt x="302" y="159"/>
                    </a:lnTo>
                    <a:lnTo>
                      <a:pt x="293" y="159"/>
                    </a:lnTo>
                    <a:lnTo>
                      <a:pt x="284" y="163"/>
                    </a:lnTo>
                    <a:lnTo>
                      <a:pt x="276" y="169"/>
                    </a:lnTo>
                    <a:lnTo>
                      <a:pt x="268" y="175"/>
                    </a:lnTo>
                    <a:lnTo>
                      <a:pt x="261" y="182"/>
                    </a:lnTo>
                    <a:lnTo>
                      <a:pt x="255" y="190"/>
                    </a:lnTo>
                    <a:lnTo>
                      <a:pt x="247" y="194"/>
                    </a:lnTo>
                    <a:lnTo>
                      <a:pt x="241" y="193"/>
                    </a:lnTo>
                    <a:lnTo>
                      <a:pt x="234" y="191"/>
                    </a:lnTo>
                    <a:lnTo>
                      <a:pt x="228" y="189"/>
                    </a:lnTo>
                    <a:lnTo>
                      <a:pt x="220" y="188"/>
                    </a:lnTo>
                    <a:lnTo>
                      <a:pt x="213" y="187"/>
                    </a:lnTo>
                    <a:lnTo>
                      <a:pt x="206" y="188"/>
                    </a:lnTo>
                    <a:lnTo>
                      <a:pt x="200" y="191"/>
                    </a:lnTo>
                    <a:lnTo>
                      <a:pt x="194" y="194"/>
                    </a:lnTo>
                    <a:lnTo>
                      <a:pt x="190" y="198"/>
                    </a:lnTo>
                    <a:lnTo>
                      <a:pt x="188" y="202"/>
                    </a:lnTo>
                    <a:lnTo>
                      <a:pt x="188" y="206"/>
                    </a:lnTo>
                    <a:lnTo>
                      <a:pt x="189" y="210"/>
                    </a:lnTo>
                    <a:lnTo>
                      <a:pt x="190" y="215"/>
                    </a:lnTo>
                    <a:lnTo>
                      <a:pt x="193" y="218"/>
                    </a:lnTo>
                    <a:lnTo>
                      <a:pt x="196" y="221"/>
                    </a:lnTo>
                    <a:lnTo>
                      <a:pt x="199" y="224"/>
                    </a:lnTo>
                    <a:lnTo>
                      <a:pt x="208" y="224"/>
                    </a:lnTo>
                    <a:lnTo>
                      <a:pt x="215" y="225"/>
                    </a:lnTo>
                    <a:lnTo>
                      <a:pt x="219" y="227"/>
                    </a:lnTo>
                    <a:lnTo>
                      <a:pt x="223" y="229"/>
                    </a:lnTo>
                    <a:lnTo>
                      <a:pt x="225" y="232"/>
                    </a:lnTo>
                    <a:lnTo>
                      <a:pt x="226" y="235"/>
                    </a:lnTo>
                    <a:lnTo>
                      <a:pt x="227" y="237"/>
                    </a:lnTo>
                    <a:lnTo>
                      <a:pt x="228" y="238"/>
                    </a:lnTo>
                    <a:lnTo>
                      <a:pt x="228" y="244"/>
                    </a:lnTo>
                    <a:lnTo>
                      <a:pt x="229" y="249"/>
                    </a:lnTo>
                    <a:lnTo>
                      <a:pt x="229" y="254"/>
                    </a:lnTo>
                    <a:lnTo>
                      <a:pt x="228" y="258"/>
                    </a:lnTo>
                    <a:lnTo>
                      <a:pt x="226" y="262"/>
                    </a:lnTo>
                    <a:lnTo>
                      <a:pt x="222" y="264"/>
                    </a:lnTo>
                    <a:lnTo>
                      <a:pt x="217" y="264"/>
                    </a:lnTo>
                    <a:lnTo>
                      <a:pt x="208" y="261"/>
                    </a:lnTo>
                    <a:lnTo>
                      <a:pt x="205" y="260"/>
                    </a:lnTo>
                    <a:lnTo>
                      <a:pt x="200" y="259"/>
                    </a:lnTo>
                    <a:lnTo>
                      <a:pt x="195" y="259"/>
                    </a:lnTo>
                    <a:lnTo>
                      <a:pt x="189" y="259"/>
                    </a:lnTo>
                    <a:lnTo>
                      <a:pt x="184" y="261"/>
                    </a:lnTo>
                    <a:lnTo>
                      <a:pt x="179" y="263"/>
                    </a:lnTo>
                    <a:lnTo>
                      <a:pt x="174" y="266"/>
                    </a:lnTo>
                    <a:lnTo>
                      <a:pt x="170" y="270"/>
                    </a:lnTo>
                    <a:lnTo>
                      <a:pt x="166" y="276"/>
                    </a:lnTo>
                    <a:lnTo>
                      <a:pt x="164" y="284"/>
                    </a:lnTo>
                    <a:lnTo>
                      <a:pt x="163" y="293"/>
                    </a:lnTo>
                    <a:lnTo>
                      <a:pt x="162" y="301"/>
                    </a:lnTo>
                    <a:lnTo>
                      <a:pt x="161" y="310"/>
                    </a:lnTo>
                    <a:lnTo>
                      <a:pt x="160" y="319"/>
                    </a:lnTo>
                    <a:lnTo>
                      <a:pt x="158" y="328"/>
                    </a:lnTo>
                    <a:lnTo>
                      <a:pt x="153" y="336"/>
                    </a:lnTo>
                    <a:lnTo>
                      <a:pt x="159" y="341"/>
                    </a:lnTo>
                    <a:lnTo>
                      <a:pt x="165" y="347"/>
                    </a:lnTo>
                    <a:lnTo>
                      <a:pt x="171" y="352"/>
                    </a:lnTo>
                    <a:lnTo>
                      <a:pt x="177" y="360"/>
                    </a:lnTo>
                    <a:lnTo>
                      <a:pt x="182" y="368"/>
                    </a:lnTo>
                    <a:lnTo>
                      <a:pt x="185" y="377"/>
                    </a:lnTo>
                    <a:lnTo>
                      <a:pt x="185" y="387"/>
                    </a:lnTo>
                    <a:lnTo>
                      <a:pt x="183" y="399"/>
                    </a:lnTo>
                    <a:lnTo>
                      <a:pt x="177" y="403"/>
                    </a:lnTo>
                    <a:lnTo>
                      <a:pt x="171" y="410"/>
                    </a:lnTo>
                    <a:lnTo>
                      <a:pt x="165" y="418"/>
                    </a:lnTo>
                    <a:lnTo>
                      <a:pt x="160" y="426"/>
                    </a:lnTo>
                    <a:lnTo>
                      <a:pt x="156" y="436"/>
                    </a:lnTo>
                    <a:lnTo>
                      <a:pt x="153" y="446"/>
                    </a:lnTo>
                    <a:lnTo>
                      <a:pt x="153" y="455"/>
                    </a:lnTo>
                    <a:lnTo>
                      <a:pt x="156" y="464"/>
                    </a:lnTo>
                    <a:lnTo>
                      <a:pt x="147" y="464"/>
                    </a:lnTo>
                    <a:lnTo>
                      <a:pt x="141" y="463"/>
                    </a:lnTo>
                    <a:lnTo>
                      <a:pt x="139" y="460"/>
                    </a:lnTo>
                    <a:lnTo>
                      <a:pt x="137" y="455"/>
                    </a:lnTo>
                    <a:lnTo>
                      <a:pt x="135" y="447"/>
                    </a:lnTo>
                    <a:lnTo>
                      <a:pt x="132" y="435"/>
                    </a:lnTo>
                    <a:lnTo>
                      <a:pt x="126" y="420"/>
                    </a:lnTo>
                    <a:lnTo>
                      <a:pt x="115" y="400"/>
                    </a:lnTo>
                    <a:lnTo>
                      <a:pt x="114" y="397"/>
                    </a:lnTo>
                    <a:lnTo>
                      <a:pt x="112" y="394"/>
                    </a:lnTo>
                    <a:lnTo>
                      <a:pt x="111" y="389"/>
                    </a:lnTo>
                    <a:lnTo>
                      <a:pt x="109" y="384"/>
                    </a:lnTo>
                    <a:lnTo>
                      <a:pt x="107" y="378"/>
                    </a:lnTo>
                    <a:lnTo>
                      <a:pt x="104" y="371"/>
                    </a:lnTo>
                    <a:lnTo>
                      <a:pt x="102" y="365"/>
                    </a:lnTo>
                    <a:lnTo>
                      <a:pt x="99" y="358"/>
                    </a:lnTo>
                    <a:lnTo>
                      <a:pt x="96" y="351"/>
                    </a:lnTo>
                    <a:lnTo>
                      <a:pt x="93" y="346"/>
                    </a:lnTo>
                    <a:lnTo>
                      <a:pt x="90" y="340"/>
                    </a:lnTo>
                    <a:lnTo>
                      <a:pt x="88" y="334"/>
                    </a:lnTo>
                    <a:lnTo>
                      <a:pt x="85" y="330"/>
                    </a:lnTo>
                    <a:lnTo>
                      <a:pt x="83" y="326"/>
                    </a:lnTo>
                    <a:lnTo>
                      <a:pt x="75" y="322"/>
                    </a:lnTo>
                    <a:lnTo>
                      <a:pt x="71" y="320"/>
                    </a:lnTo>
                    <a:lnTo>
                      <a:pt x="69" y="319"/>
                    </a:lnTo>
                    <a:lnTo>
                      <a:pt x="69" y="318"/>
                    </a:lnTo>
                    <a:lnTo>
                      <a:pt x="69" y="315"/>
                    </a:lnTo>
                    <a:lnTo>
                      <a:pt x="70" y="310"/>
                    </a:lnTo>
                    <a:lnTo>
                      <a:pt x="72" y="300"/>
                    </a:lnTo>
                    <a:lnTo>
                      <a:pt x="74" y="284"/>
                    </a:lnTo>
                    <a:lnTo>
                      <a:pt x="71" y="280"/>
                    </a:lnTo>
                    <a:lnTo>
                      <a:pt x="69" y="276"/>
                    </a:lnTo>
                    <a:lnTo>
                      <a:pt x="65" y="273"/>
                    </a:lnTo>
                    <a:lnTo>
                      <a:pt x="60" y="270"/>
                    </a:lnTo>
                    <a:lnTo>
                      <a:pt x="55" y="267"/>
                    </a:lnTo>
                    <a:lnTo>
                      <a:pt x="49" y="263"/>
                    </a:lnTo>
                    <a:lnTo>
                      <a:pt x="42" y="258"/>
                    </a:lnTo>
                    <a:lnTo>
                      <a:pt x="34" y="254"/>
                    </a:lnTo>
                    <a:lnTo>
                      <a:pt x="29" y="251"/>
                    </a:lnTo>
                    <a:lnTo>
                      <a:pt x="25" y="249"/>
                    </a:lnTo>
                    <a:lnTo>
                      <a:pt x="20" y="247"/>
                    </a:lnTo>
                    <a:lnTo>
                      <a:pt x="16" y="245"/>
                    </a:lnTo>
                    <a:lnTo>
                      <a:pt x="13" y="243"/>
                    </a:lnTo>
                    <a:lnTo>
                      <a:pt x="9" y="240"/>
                    </a:lnTo>
                    <a:lnTo>
                      <a:pt x="5" y="238"/>
                    </a:lnTo>
                    <a:lnTo>
                      <a:pt x="0" y="235"/>
                    </a:lnTo>
                    <a:lnTo>
                      <a:pt x="2" y="228"/>
                    </a:lnTo>
                    <a:lnTo>
                      <a:pt x="5" y="219"/>
                    </a:lnTo>
                    <a:lnTo>
                      <a:pt x="9" y="211"/>
                    </a:lnTo>
                    <a:lnTo>
                      <a:pt x="14" y="203"/>
                    </a:lnTo>
                    <a:lnTo>
                      <a:pt x="18" y="196"/>
                    </a:lnTo>
                    <a:lnTo>
                      <a:pt x="22" y="192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26" y="187"/>
                    </a:lnTo>
                    <a:lnTo>
                      <a:pt x="30" y="183"/>
                    </a:lnTo>
                    <a:lnTo>
                      <a:pt x="34" y="181"/>
                    </a:lnTo>
                    <a:lnTo>
                      <a:pt x="38" y="179"/>
                    </a:lnTo>
                    <a:lnTo>
                      <a:pt x="44" y="177"/>
                    </a:lnTo>
                    <a:lnTo>
                      <a:pt x="49" y="175"/>
                    </a:lnTo>
                    <a:lnTo>
                      <a:pt x="55" y="174"/>
                    </a:lnTo>
                    <a:lnTo>
                      <a:pt x="61" y="173"/>
                    </a:lnTo>
                    <a:lnTo>
                      <a:pt x="67" y="172"/>
                    </a:lnTo>
                    <a:lnTo>
                      <a:pt x="72" y="171"/>
                    </a:lnTo>
                    <a:lnTo>
                      <a:pt x="78" y="170"/>
                    </a:lnTo>
                    <a:lnTo>
                      <a:pt x="84" y="169"/>
                    </a:lnTo>
                    <a:lnTo>
                      <a:pt x="90" y="168"/>
                    </a:lnTo>
                    <a:lnTo>
                      <a:pt x="95" y="167"/>
                    </a:lnTo>
                    <a:lnTo>
                      <a:pt x="100" y="165"/>
                    </a:lnTo>
                    <a:lnTo>
                      <a:pt x="104" y="163"/>
                    </a:lnTo>
                    <a:lnTo>
                      <a:pt x="107" y="160"/>
                    </a:lnTo>
                    <a:lnTo>
                      <a:pt x="113" y="152"/>
                    </a:lnTo>
                    <a:lnTo>
                      <a:pt x="120" y="142"/>
                    </a:lnTo>
                    <a:lnTo>
                      <a:pt x="129" y="132"/>
                    </a:lnTo>
                    <a:lnTo>
                      <a:pt x="138" y="122"/>
                    </a:lnTo>
                    <a:lnTo>
                      <a:pt x="147" y="115"/>
                    </a:lnTo>
                    <a:lnTo>
                      <a:pt x="155" y="111"/>
                    </a:lnTo>
                    <a:lnTo>
                      <a:pt x="162" y="112"/>
                    </a:lnTo>
                    <a:lnTo>
                      <a:pt x="164" y="114"/>
                    </a:lnTo>
                    <a:lnTo>
                      <a:pt x="166" y="114"/>
                    </a:lnTo>
                    <a:lnTo>
                      <a:pt x="168" y="115"/>
                    </a:lnTo>
                    <a:lnTo>
                      <a:pt x="171" y="116"/>
                    </a:lnTo>
                    <a:lnTo>
                      <a:pt x="173" y="116"/>
                    </a:lnTo>
                    <a:lnTo>
                      <a:pt x="175" y="116"/>
                    </a:lnTo>
                    <a:lnTo>
                      <a:pt x="178" y="115"/>
                    </a:lnTo>
                    <a:lnTo>
                      <a:pt x="180" y="114"/>
                    </a:lnTo>
                    <a:lnTo>
                      <a:pt x="187" y="111"/>
                    </a:lnTo>
                    <a:lnTo>
                      <a:pt x="195" y="107"/>
                    </a:lnTo>
                    <a:lnTo>
                      <a:pt x="204" y="102"/>
                    </a:lnTo>
                    <a:lnTo>
                      <a:pt x="213" y="97"/>
                    </a:lnTo>
                    <a:lnTo>
                      <a:pt x="223" y="92"/>
                    </a:lnTo>
                    <a:lnTo>
                      <a:pt x="233" y="87"/>
                    </a:lnTo>
                    <a:lnTo>
                      <a:pt x="243" y="81"/>
                    </a:lnTo>
                    <a:lnTo>
                      <a:pt x="251" y="76"/>
                    </a:lnTo>
                    <a:lnTo>
                      <a:pt x="258" y="72"/>
                    </a:lnTo>
                    <a:lnTo>
                      <a:pt x="266" y="68"/>
                    </a:lnTo>
                    <a:lnTo>
                      <a:pt x="274" y="66"/>
                    </a:lnTo>
                    <a:lnTo>
                      <a:pt x="282" y="64"/>
                    </a:lnTo>
                    <a:lnTo>
                      <a:pt x="290" y="63"/>
                    </a:lnTo>
                    <a:lnTo>
                      <a:pt x="299" y="61"/>
                    </a:lnTo>
                    <a:lnTo>
                      <a:pt x="308" y="60"/>
                    </a:lnTo>
                    <a:lnTo>
                      <a:pt x="318" y="58"/>
                    </a:lnTo>
                    <a:lnTo>
                      <a:pt x="327" y="52"/>
                    </a:lnTo>
                    <a:lnTo>
                      <a:pt x="336" y="50"/>
                    </a:lnTo>
                    <a:lnTo>
                      <a:pt x="344" y="49"/>
                    </a:lnTo>
                    <a:lnTo>
                      <a:pt x="351" y="49"/>
                    </a:lnTo>
                    <a:lnTo>
                      <a:pt x="358" y="49"/>
                    </a:lnTo>
                    <a:lnTo>
                      <a:pt x="363" y="48"/>
                    </a:lnTo>
                    <a:lnTo>
                      <a:pt x="368" y="44"/>
                    </a:lnTo>
                    <a:lnTo>
                      <a:pt x="372" y="37"/>
                    </a:lnTo>
                    <a:lnTo>
                      <a:pt x="381" y="22"/>
                    </a:lnTo>
                    <a:lnTo>
                      <a:pt x="384" y="23"/>
                    </a:lnTo>
                    <a:lnTo>
                      <a:pt x="388" y="25"/>
                    </a:lnTo>
                    <a:lnTo>
                      <a:pt x="392" y="27"/>
                    </a:lnTo>
                    <a:lnTo>
                      <a:pt x="395" y="30"/>
                    </a:lnTo>
                    <a:lnTo>
                      <a:pt x="398" y="34"/>
                    </a:lnTo>
                    <a:lnTo>
                      <a:pt x="401" y="38"/>
                    </a:lnTo>
                    <a:lnTo>
                      <a:pt x="404" y="42"/>
                    </a:lnTo>
                    <a:lnTo>
                      <a:pt x="406" y="47"/>
                    </a:lnTo>
                    <a:lnTo>
                      <a:pt x="409" y="53"/>
                    </a:lnTo>
                    <a:lnTo>
                      <a:pt x="411" y="59"/>
                    </a:lnTo>
                    <a:lnTo>
                      <a:pt x="413" y="65"/>
                    </a:lnTo>
                    <a:lnTo>
                      <a:pt x="415" y="71"/>
                    </a:lnTo>
                    <a:lnTo>
                      <a:pt x="416" y="77"/>
                    </a:lnTo>
                    <a:lnTo>
                      <a:pt x="417" y="84"/>
                    </a:lnTo>
                    <a:lnTo>
                      <a:pt x="418" y="91"/>
                    </a:lnTo>
                    <a:lnTo>
                      <a:pt x="419" y="97"/>
                    </a:lnTo>
                    <a:lnTo>
                      <a:pt x="416" y="105"/>
                    </a:lnTo>
                    <a:lnTo>
                      <a:pt x="412" y="114"/>
                    </a:lnTo>
                    <a:lnTo>
                      <a:pt x="407" y="123"/>
                    </a:lnTo>
                    <a:lnTo>
                      <a:pt x="402" y="133"/>
                    </a:lnTo>
                    <a:lnTo>
                      <a:pt x="397" y="144"/>
                    </a:lnTo>
                    <a:lnTo>
                      <a:pt x="393" y="154"/>
                    </a:lnTo>
                    <a:lnTo>
                      <a:pt x="391" y="163"/>
                    </a:lnTo>
                    <a:lnTo>
                      <a:pt x="391" y="171"/>
                    </a:lnTo>
                    <a:lnTo>
                      <a:pt x="393" y="174"/>
                    </a:lnTo>
                    <a:lnTo>
                      <a:pt x="398" y="176"/>
                    </a:lnTo>
                    <a:lnTo>
                      <a:pt x="404" y="177"/>
                    </a:lnTo>
                    <a:lnTo>
                      <a:pt x="412" y="177"/>
                    </a:lnTo>
                    <a:lnTo>
                      <a:pt x="421" y="176"/>
                    </a:lnTo>
                    <a:lnTo>
                      <a:pt x="430" y="174"/>
                    </a:lnTo>
                    <a:lnTo>
                      <a:pt x="439" y="172"/>
                    </a:lnTo>
                    <a:lnTo>
                      <a:pt x="449" y="170"/>
                    </a:lnTo>
                    <a:lnTo>
                      <a:pt x="458" y="168"/>
                    </a:lnTo>
                    <a:lnTo>
                      <a:pt x="467" y="165"/>
                    </a:lnTo>
                    <a:lnTo>
                      <a:pt x="476" y="162"/>
                    </a:lnTo>
                    <a:lnTo>
                      <a:pt x="483" y="160"/>
                    </a:lnTo>
                    <a:lnTo>
                      <a:pt x="489" y="157"/>
                    </a:lnTo>
                    <a:lnTo>
                      <a:pt x="494" y="155"/>
                    </a:lnTo>
                    <a:lnTo>
                      <a:pt x="498" y="154"/>
                    </a:lnTo>
                    <a:lnTo>
                      <a:pt x="499" y="153"/>
                    </a:lnTo>
                    <a:lnTo>
                      <a:pt x="504" y="149"/>
                    </a:lnTo>
                    <a:lnTo>
                      <a:pt x="507" y="143"/>
                    </a:lnTo>
                    <a:lnTo>
                      <a:pt x="509" y="137"/>
                    </a:lnTo>
                    <a:lnTo>
                      <a:pt x="511" y="130"/>
                    </a:lnTo>
                    <a:lnTo>
                      <a:pt x="513" y="123"/>
                    </a:lnTo>
                    <a:lnTo>
                      <a:pt x="516" y="116"/>
                    </a:lnTo>
                    <a:lnTo>
                      <a:pt x="518" y="111"/>
                    </a:lnTo>
                    <a:lnTo>
                      <a:pt x="522" y="106"/>
                    </a:lnTo>
                    <a:lnTo>
                      <a:pt x="528" y="102"/>
                    </a:lnTo>
                    <a:lnTo>
                      <a:pt x="535" y="100"/>
                    </a:lnTo>
                    <a:lnTo>
                      <a:pt x="542" y="99"/>
                    </a:lnTo>
                    <a:lnTo>
                      <a:pt x="550" y="99"/>
                    </a:lnTo>
                    <a:lnTo>
                      <a:pt x="557" y="99"/>
                    </a:lnTo>
                    <a:lnTo>
                      <a:pt x="564" y="98"/>
                    </a:lnTo>
                    <a:lnTo>
                      <a:pt x="571" y="96"/>
                    </a:lnTo>
                    <a:lnTo>
                      <a:pt x="576" y="90"/>
                    </a:lnTo>
                    <a:lnTo>
                      <a:pt x="581" y="82"/>
                    </a:lnTo>
                    <a:lnTo>
                      <a:pt x="586" y="74"/>
                    </a:lnTo>
                    <a:lnTo>
                      <a:pt x="591" y="66"/>
                    </a:lnTo>
                    <a:lnTo>
                      <a:pt x="595" y="57"/>
                    </a:lnTo>
                    <a:lnTo>
                      <a:pt x="597" y="48"/>
                    </a:lnTo>
                    <a:lnTo>
                      <a:pt x="600" y="39"/>
                    </a:lnTo>
                    <a:lnTo>
                      <a:pt x="602" y="30"/>
                    </a:lnTo>
                    <a:lnTo>
                      <a:pt x="603" y="20"/>
                    </a:lnTo>
                    <a:lnTo>
                      <a:pt x="607" y="12"/>
                    </a:lnTo>
                    <a:lnTo>
                      <a:pt x="611" y="7"/>
                    </a:lnTo>
                    <a:lnTo>
                      <a:pt x="615" y="4"/>
                    </a:lnTo>
                    <a:lnTo>
                      <a:pt x="619" y="2"/>
                    </a:lnTo>
                    <a:lnTo>
                      <a:pt x="622" y="2"/>
                    </a:lnTo>
                    <a:lnTo>
                      <a:pt x="625" y="2"/>
                    </a:lnTo>
                    <a:lnTo>
                      <a:pt x="630" y="1"/>
                    </a:lnTo>
                    <a:lnTo>
                      <a:pt x="634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19">
                <a:extLst>
                  <a:ext uri="{FF2B5EF4-FFF2-40B4-BE49-F238E27FC236}">
                    <a16:creationId xmlns:a16="http://schemas.microsoft.com/office/drawing/2014/main" id="{9A40A3FA-6DFE-754C-9D96-B3882C087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666" y="4393629"/>
                <a:ext cx="222746" cy="292354"/>
              </a:xfrm>
              <a:custGeom>
                <a:avLst/>
                <a:gdLst>
                  <a:gd name="T0" fmla="*/ 2147483647 w 159"/>
                  <a:gd name="T1" fmla="*/ 2147483647 h 210"/>
                  <a:gd name="T2" fmla="*/ 2147483647 w 159"/>
                  <a:gd name="T3" fmla="*/ 2147483647 h 210"/>
                  <a:gd name="T4" fmla="*/ 2147483647 w 159"/>
                  <a:gd name="T5" fmla="*/ 2147483647 h 210"/>
                  <a:gd name="T6" fmla="*/ 2147483647 w 159"/>
                  <a:gd name="T7" fmla="*/ 2147483647 h 210"/>
                  <a:gd name="T8" fmla="*/ 2147483647 w 159"/>
                  <a:gd name="T9" fmla="*/ 2147483647 h 210"/>
                  <a:gd name="T10" fmla="*/ 2147483647 w 159"/>
                  <a:gd name="T11" fmla="*/ 2147483647 h 210"/>
                  <a:gd name="T12" fmla="*/ 2147483647 w 159"/>
                  <a:gd name="T13" fmla="*/ 2147483647 h 210"/>
                  <a:gd name="T14" fmla="*/ 2147483647 w 159"/>
                  <a:gd name="T15" fmla="*/ 2147483647 h 210"/>
                  <a:gd name="T16" fmla="*/ 2147483647 w 159"/>
                  <a:gd name="T17" fmla="*/ 2147483647 h 210"/>
                  <a:gd name="T18" fmla="*/ 2147483647 w 159"/>
                  <a:gd name="T19" fmla="*/ 2147483647 h 210"/>
                  <a:gd name="T20" fmla="*/ 2147483647 w 159"/>
                  <a:gd name="T21" fmla="*/ 2147483647 h 210"/>
                  <a:gd name="T22" fmla="*/ 2147483647 w 159"/>
                  <a:gd name="T23" fmla="*/ 2147483647 h 210"/>
                  <a:gd name="T24" fmla="*/ 2147483647 w 159"/>
                  <a:gd name="T25" fmla="*/ 2147483647 h 210"/>
                  <a:gd name="T26" fmla="*/ 2147483647 w 159"/>
                  <a:gd name="T27" fmla="*/ 2147483647 h 210"/>
                  <a:gd name="T28" fmla="*/ 2147483647 w 159"/>
                  <a:gd name="T29" fmla="*/ 2147483647 h 210"/>
                  <a:gd name="T30" fmla="*/ 2147483647 w 159"/>
                  <a:gd name="T31" fmla="*/ 2147483647 h 210"/>
                  <a:gd name="T32" fmla="*/ 2147483647 w 159"/>
                  <a:gd name="T33" fmla="*/ 2147483647 h 210"/>
                  <a:gd name="T34" fmla="*/ 2147483647 w 159"/>
                  <a:gd name="T35" fmla="*/ 2147483647 h 210"/>
                  <a:gd name="T36" fmla="*/ 2147483647 w 159"/>
                  <a:gd name="T37" fmla="*/ 2147483647 h 210"/>
                  <a:gd name="T38" fmla="*/ 2147483647 w 159"/>
                  <a:gd name="T39" fmla="*/ 2147483647 h 210"/>
                  <a:gd name="T40" fmla="*/ 2147483647 w 159"/>
                  <a:gd name="T41" fmla="*/ 2147483647 h 210"/>
                  <a:gd name="T42" fmla="*/ 2147483647 w 159"/>
                  <a:gd name="T43" fmla="*/ 2147483647 h 210"/>
                  <a:gd name="T44" fmla="*/ 2147483647 w 159"/>
                  <a:gd name="T45" fmla="*/ 2147483647 h 210"/>
                  <a:gd name="T46" fmla="*/ 2147483647 w 159"/>
                  <a:gd name="T47" fmla="*/ 2147483647 h 210"/>
                  <a:gd name="T48" fmla="*/ 2147483647 w 159"/>
                  <a:gd name="T49" fmla="*/ 2147483647 h 210"/>
                  <a:gd name="T50" fmla="*/ 2147483647 w 159"/>
                  <a:gd name="T51" fmla="*/ 2147483647 h 210"/>
                  <a:gd name="T52" fmla="*/ 2147483647 w 159"/>
                  <a:gd name="T53" fmla="*/ 2147483647 h 210"/>
                  <a:gd name="T54" fmla="*/ 2147483647 w 159"/>
                  <a:gd name="T55" fmla="*/ 2147483647 h 210"/>
                  <a:gd name="T56" fmla="*/ 2147483647 w 159"/>
                  <a:gd name="T57" fmla="*/ 2147483647 h 210"/>
                  <a:gd name="T58" fmla="*/ 2147483647 w 159"/>
                  <a:gd name="T59" fmla="*/ 2147483647 h 210"/>
                  <a:gd name="T60" fmla="*/ 2147483647 w 159"/>
                  <a:gd name="T61" fmla="*/ 2147483647 h 210"/>
                  <a:gd name="T62" fmla="*/ 2147483647 w 159"/>
                  <a:gd name="T63" fmla="*/ 2147483647 h 210"/>
                  <a:gd name="T64" fmla="*/ 2147483647 w 159"/>
                  <a:gd name="T65" fmla="*/ 2147483647 h 210"/>
                  <a:gd name="T66" fmla="*/ 2147483647 w 159"/>
                  <a:gd name="T67" fmla="*/ 2147483647 h 210"/>
                  <a:gd name="T68" fmla="*/ 2147483647 w 159"/>
                  <a:gd name="T69" fmla="*/ 2147483647 h 210"/>
                  <a:gd name="T70" fmla="*/ 2147483647 w 159"/>
                  <a:gd name="T71" fmla="*/ 2147483647 h 210"/>
                  <a:gd name="T72" fmla="*/ 0 w 159"/>
                  <a:gd name="T73" fmla="*/ 2147483647 h 210"/>
                  <a:gd name="T74" fmla="*/ 0 w 159"/>
                  <a:gd name="T75" fmla="*/ 2147483647 h 210"/>
                  <a:gd name="T76" fmla="*/ 2147483647 w 159"/>
                  <a:gd name="T77" fmla="*/ 2147483647 h 210"/>
                  <a:gd name="T78" fmla="*/ 2147483647 w 159"/>
                  <a:gd name="T79" fmla="*/ 2147483647 h 210"/>
                  <a:gd name="T80" fmla="*/ 2147483647 w 159"/>
                  <a:gd name="T81" fmla="*/ 2147483647 h 210"/>
                  <a:gd name="T82" fmla="*/ 2147483647 w 159"/>
                  <a:gd name="T83" fmla="*/ 2147483647 h 210"/>
                  <a:gd name="T84" fmla="*/ 2147483647 w 159"/>
                  <a:gd name="T85" fmla="*/ 2147483647 h 210"/>
                  <a:gd name="T86" fmla="*/ 2147483647 w 159"/>
                  <a:gd name="T87" fmla="*/ 2147483647 h 210"/>
                  <a:gd name="T88" fmla="*/ 2147483647 w 159"/>
                  <a:gd name="T89" fmla="*/ 2147483647 h 210"/>
                  <a:gd name="T90" fmla="*/ 2147483647 w 159"/>
                  <a:gd name="T91" fmla="*/ 2147483647 h 210"/>
                  <a:gd name="T92" fmla="*/ 2147483647 w 159"/>
                  <a:gd name="T93" fmla="*/ 2147483647 h 210"/>
                  <a:gd name="T94" fmla="*/ 2147483647 w 159"/>
                  <a:gd name="T95" fmla="*/ 2147483647 h 210"/>
                  <a:gd name="T96" fmla="*/ 2147483647 w 159"/>
                  <a:gd name="T97" fmla="*/ 2147483647 h 210"/>
                  <a:gd name="T98" fmla="*/ 2147483647 w 159"/>
                  <a:gd name="T99" fmla="*/ 2147483647 h 210"/>
                  <a:gd name="T100" fmla="*/ 2147483647 w 159"/>
                  <a:gd name="T101" fmla="*/ 2147483647 h 210"/>
                  <a:gd name="T102" fmla="*/ 2147483647 w 159"/>
                  <a:gd name="T103" fmla="*/ 2147483647 h 210"/>
                  <a:gd name="T104" fmla="*/ 2147483647 w 159"/>
                  <a:gd name="T105" fmla="*/ 0 h 21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9"/>
                  <a:gd name="T160" fmla="*/ 0 h 210"/>
                  <a:gd name="T161" fmla="*/ 159 w 159"/>
                  <a:gd name="T162" fmla="*/ 210 h 21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9" h="210">
                    <a:moveTo>
                      <a:pt x="68" y="0"/>
                    </a:moveTo>
                    <a:lnTo>
                      <a:pt x="75" y="2"/>
                    </a:lnTo>
                    <a:lnTo>
                      <a:pt x="79" y="9"/>
                    </a:lnTo>
                    <a:lnTo>
                      <a:pt x="83" y="17"/>
                    </a:lnTo>
                    <a:lnTo>
                      <a:pt x="88" y="23"/>
                    </a:lnTo>
                    <a:lnTo>
                      <a:pt x="92" y="29"/>
                    </a:lnTo>
                    <a:lnTo>
                      <a:pt x="98" y="35"/>
                    </a:lnTo>
                    <a:lnTo>
                      <a:pt x="104" y="41"/>
                    </a:lnTo>
                    <a:lnTo>
                      <a:pt x="111" y="46"/>
                    </a:lnTo>
                    <a:lnTo>
                      <a:pt x="119" y="49"/>
                    </a:lnTo>
                    <a:lnTo>
                      <a:pt x="122" y="51"/>
                    </a:lnTo>
                    <a:lnTo>
                      <a:pt x="127" y="52"/>
                    </a:lnTo>
                    <a:lnTo>
                      <a:pt x="131" y="53"/>
                    </a:lnTo>
                    <a:lnTo>
                      <a:pt x="135" y="54"/>
                    </a:lnTo>
                    <a:lnTo>
                      <a:pt x="139" y="56"/>
                    </a:lnTo>
                    <a:lnTo>
                      <a:pt x="144" y="57"/>
                    </a:lnTo>
                    <a:lnTo>
                      <a:pt x="147" y="58"/>
                    </a:lnTo>
                    <a:lnTo>
                      <a:pt x="152" y="60"/>
                    </a:lnTo>
                    <a:lnTo>
                      <a:pt x="153" y="61"/>
                    </a:lnTo>
                    <a:lnTo>
                      <a:pt x="155" y="63"/>
                    </a:lnTo>
                    <a:lnTo>
                      <a:pt x="156" y="64"/>
                    </a:lnTo>
                    <a:lnTo>
                      <a:pt x="157" y="66"/>
                    </a:lnTo>
                    <a:lnTo>
                      <a:pt x="158" y="68"/>
                    </a:lnTo>
                    <a:lnTo>
                      <a:pt x="158" y="71"/>
                    </a:lnTo>
                    <a:lnTo>
                      <a:pt x="158" y="73"/>
                    </a:lnTo>
                    <a:lnTo>
                      <a:pt x="157" y="76"/>
                    </a:lnTo>
                    <a:lnTo>
                      <a:pt x="154" y="83"/>
                    </a:lnTo>
                    <a:lnTo>
                      <a:pt x="149" y="89"/>
                    </a:lnTo>
                    <a:lnTo>
                      <a:pt x="145" y="95"/>
                    </a:lnTo>
                    <a:lnTo>
                      <a:pt x="138" y="101"/>
                    </a:lnTo>
                    <a:lnTo>
                      <a:pt x="132" y="106"/>
                    </a:lnTo>
                    <a:lnTo>
                      <a:pt x="125" y="111"/>
                    </a:lnTo>
                    <a:lnTo>
                      <a:pt x="119" y="116"/>
                    </a:lnTo>
                    <a:lnTo>
                      <a:pt x="114" y="120"/>
                    </a:lnTo>
                    <a:lnTo>
                      <a:pt x="114" y="121"/>
                    </a:lnTo>
                    <a:lnTo>
                      <a:pt x="113" y="122"/>
                    </a:lnTo>
                    <a:lnTo>
                      <a:pt x="99" y="129"/>
                    </a:lnTo>
                    <a:lnTo>
                      <a:pt x="99" y="130"/>
                    </a:lnTo>
                    <a:lnTo>
                      <a:pt x="99" y="131"/>
                    </a:lnTo>
                    <a:lnTo>
                      <a:pt x="98" y="133"/>
                    </a:lnTo>
                    <a:lnTo>
                      <a:pt x="95" y="134"/>
                    </a:lnTo>
                    <a:lnTo>
                      <a:pt x="93" y="136"/>
                    </a:lnTo>
                    <a:lnTo>
                      <a:pt x="92" y="138"/>
                    </a:lnTo>
                    <a:lnTo>
                      <a:pt x="90" y="140"/>
                    </a:lnTo>
                    <a:lnTo>
                      <a:pt x="89" y="142"/>
                    </a:lnTo>
                    <a:lnTo>
                      <a:pt x="87" y="145"/>
                    </a:lnTo>
                    <a:lnTo>
                      <a:pt x="85" y="148"/>
                    </a:lnTo>
                    <a:lnTo>
                      <a:pt x="83" y="150"/>
                    </a:lnTo>
                    <a:lnTo>
                      <a:pt x="79" y="157"/>
                    </a:lnTo>
                    <a:lnTo>
                      <a:pt x="74" y="163"/>
                    </a:lnTo>
                    <a:lnTo>
                      <a:pt x="68" y="169"/>
                    </a:lnTo>
                    <a:lnTo>
                      <a:pt x="64" y="174"/>
                    </a:lnTo>
                    <a:lnTo>
                      <a:pt x="58" y="179"/>
                    </a:lnTo>
                    <a:lnTo>
                      <a:pt x="52" y="185"/>
                    </a:lnTo>
                    <a:lnTo>
                      <a:pt x="46" y="190"/>
                    </a:lnTo>
                    <a:lnTo>
                      <a:pt x="40" y="194"/>
                    </a:lnTo>
                    <a:lnTo>
                      <a:pt x="38" y="196"/>
                    </a:lnTo>
                    <a:lnTo>
                      <a:pt x="35" y="199"/>
                    </a:lnTo>
                    <a:lnTo>
                      <a:pt x="33" y="201"/>
                    </a:lnTo>
                    <a:lnTo>
                      <a:pt x="30" y="204"/>
                    </a:lnTo>
                    <a:lnTo>
                      <a:pt x="27" y="206"/>
                    </a:lnTo>
                    <a:lnTo>
                      <a:pt x="24" y="208"/>
                    </a:lnTo>
                    <a:lnTo>
                      <a:pt x="20" y="209"/>
                    </a:lnTo>
                    <a:lnTo>
                      <a:pt x="16" y="208"/>
                    </a:lnTo>
                    <a:lnTo>
                      <a:pt x="13" y="204"/>
                    </a:lnTo>
                    <a:lnTo>
                      <a:pt x="11" y="199"/>
                    </a:lnTo>
                    <a:lnTo>
                      <a:pt x="8" y="194"/>
                    </a:lnTo>
                    <a:lnTo>
                      <a:pt x="6" y="190"/>
                    </a:lnTo>
                    <a:lnTo>
                      <a:pt x="4" y="185"/>
                    </a:lnTo>
                    <a:lnTo>
                      <a:pt x="3" y="179"/>
                    </a:lnTo>
                    <a:lnTo>
                      <a:pt x="1" y="172"/>
                    </a:lnTo>
                    <a:lnTo>
                      <a:pt x="0" y="166"/>
                    </a:lnTo>
                    <a:lnTo>
                      <a:pt x="0" y="161"/>
                    </a:lnTo>
                    <a:lnTo>
                      <a:pt x="0" y="157"/>
                    </a:lnTo>
                    <a:lnTo>
                      <a:pt x="0" y="153"/>
                    </a:lnTo>
                    <a:lnTo>
                      <a:pt x="0" y="149"/>
                    </a:lnTo>
                    <a:lnTo>
                      <a:pt x="1" y="145"/>
                    </a:lnTo>
                    <a:lnTo>
                      <a:pt x="1" y="140"/>
                    </a:lnTo>
                    <a:lnTo>
                      <a:pt x="2" y="136"/>
                    </a:lnTo>
                    <a:lnTo>
                      <a:pt x="2" y="131"/>
                    </a:lnTo>
                    <a:lnTo>
                      <a:pt x="6" y="123"/>
                    </a:lnTo>
                    <a:lnTo>
                      <a:pt x="9" y="116"/>
                    </a:lnTo>
                    <a:lnTo>
                      <a:pt x="13" y="109"/>
                    </a:lnTo>
                    <a:lnTo>
                      <a:pt x="15" y="101"/>
                    </a:lnTo>
                    <a:lnTo>
                      <a:pt x="20" y="95"/>
                    </a:lnTo>
                    <a:lnTo>
                      <a:pt x="25" y="89"/>
                    </a:lnTo>
                    <a:lnTo>
                      <a:pt x="32" y="84"/>
                    </a:lnTo>
                    <a:lnTo>
                      <a:pt x="39" y="80"/>
                    </a:lnTo>
                    <a:lnTo>
                      <a:pt x="43" y="75"/>
                    </a:lnTo>
                    <a:lnTo>
                      <a:pt x="47" y="70"/>
                    </a:lnTo>
                    <a:lnTo>
                      <a:pt x="51" y="65"/>
                    </a:lnTo>
                    <a:lnTo>
                      <a:pt x="55" y="59"/>
                    </a:lnTo>
                    <a:lnTo>
                      <a:pt x="58" y="54"/>
                    </a:lnTo>
                    <a:lnTo>
                      <a:pt x="61" y="49"/>
                    </a:lnTo>
                    <a:lnTo>
                      <a:pt x="63" y="42"/>
                    </a:lnTo>
                    <a:lnTo>
                      <a:pt x="66" y="35"/>
                    </a:lnTo>
                    <a:lnTo>
                      <a:pt x="65" y="31"/>
                    </a:lnTo>
                    <a:lnTo>
                      <a:pt x="65" y="26"/>
                    </a:lnTo>
                    <a:lnTo>
                      <a:pt x="65" y="22"/>
                    </a:lnTo>
                    <a:lnTo>
                      <a:pt x="65" y="17"/>
                    </a:lnTo>
                    <a:lnTo>
                      <a:pt x="65" y="14"/>
                    </a:lnTo>
                    <a:lnTo>
                      <a:pt x="66" y="9"/>
                    </a:lnTo>
                    <a:lnTo>
                      <a:pt x="66" y="5"/>
                    </a:lnTo>
                    <a:lnTo>
                      <a:pt x="67" y="0"/>
                    </a:lnTo>
                    <a:lnTo>
                      <a:pt x="68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32">
                <a:extLst>
                  <a:ext uri="{FF2B5EF4-FFF2-40B4-BE49-F238E27FC236}">
                    <a16:creationId xmlns:a16="http://schemas.microsoft.com/office/drawing/2014/main" id="{4154BC57-D665-BB4B-BD9E-E3BBC96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378" y="4543981"/>
                <a:ext cx="481688" cy="155922"/>
              </a:xfrm>
              <a:custGeom>
                <a:avLst/>
                <a:gdLst>
                  <a:gd name="T0" fmla="*/ 2147483647 w 346"/>
                  <a:gd name="T1" fmla="*/ 2147483647 h 112"/>
                  <a:gd name="T2" fmla="*/ 2147483647 w 346"/>
                  <a:gd name="T3" fmla="*/ 2147483647 h 112"/>
                  <a:gd name="T4" fmla="*/ 2147483647 w 346"/>
                  <a:gd name="T5" fmla="*/ 2147483647 h 112"/>
                  <a:gd name="T6" fmla="*/ 2147483647 w 346"/>
                  <a:gd name="T7" fmla="*/ 2147483647 h 112"/>
                  <a:gd name="T8" fmla="*/ 2147483647 w 346"/>
                  <a:gd name="T9" fmla="*/ 2147483647 h 112"/>
                  <a:gd name="T10" fmla="*/ 2147483647 w 346"/>
                  <a:gd name="T11" fmla="*/ 2147483647 h 112"/>
                  <a:gd name="T12" fmla="*/ 2147483647 w 346"/>
                  <a:gd name="T13" fmla="*/ 2147483647 h 112"/>
                  <a:gd name="T14" fmla="*/ 2147483647 w 346"/>
                  <a:gd name="T15" fmla="*/ 2147483647 h 112"/>
                  <a:gd name="T16" fmla="*/ 2147483647 w 346"/>
                  <a:gd name="T17" fmla="*/ 2147483647 h 112"/>
                  <a:gd name="T18" fmla="*/ 2147483647 w 346"/>
                  <a:gd name="T19" fmla="*/ 2147483647 h 112"/>
                  <a:gd name="T20" fmla="*/ 2147483647 w 346"/>
                  <a:gd name="T21" fmla="*/ 2147483647 h 112"/>
                  <a:gd name="T22" fmla="*/ 2147483647 w 346"/>
                  <a:gd name="T23" fmla="*/ 2147483647 h 112"/>
                  <a:gd name="T24" fmla="*/ 2147483647 w 346"/>
                  <a:gd name="T25" fmla="*/ 2147483647 h 112"/>
                  <a:gd name="T26" fmla="*/ 2147483647 w 346"/>
                  <a:gd name="T27" fmla="*/ 2147483647 h 112"/>
                  <a:gd name="T28" fmla="*/ 2147483647 w 346"/>
                  <a:gd name="T29" fmla="*/ 2147483647 h 112"/>
                  <a:gd name="T30" fmla="*/ 2147483647 w 346"/>
                  <a:gd name="T31" fmla="*/ 2147483647 h 112"/>
                  <a:gd name="T32" fmla="*/ 2147483647 w 346"/>
                  <a:gd name="T33" fmla="*/ 2147483647 h 112"/>
                  <a:gd name="T34" fmla="*/ 2147483647 w 346"/>
                  <a:gd name="T35" fmla="*/ 2147483647 h 112"/>
                  <a:gd name="T36" fmla="*/ 2147483647 w 346"/>
                  <a:gd name="T37" fmla="*/ 2147483647 h 112"/>
                  <a:gd name="T38" fmla="*/ 2147483647 w 346"/>
                  <a:gd name="T39" fmla="*/ 2147483647 h 112"/>
                  <a:gd name="T40" fmla="*/ 2147483647 w 346"/>
                  <a:gd name="T41" fmla="*/ 2147483647 h 112"/>
                  <a:gd name="T42" fmla="*/ 2147483647 w 346"/>
                  <a:gd name="T43" fmla="*/ 2147483647 h 112"/>
                  <a:gd name="T44" fmla="*/ 2147483647 w 346"/>
                  <a:gd name="T45" fmla="*/ 2147483647 h 112"/>
                  <a:gd name="T46" fmla="*/ 2147483647 w 346"/>
                  <a:gd name="T47" fmla="*/ 2147483647 h 112"/>
                  <a:gd name="T48" fmla="*/ 2147483647 w 346"/>
                  <a:gd name="T49" fmla="*/ 2147483647 h 112"/>
                  <a:gd name="T50" fmla="*/ 2147483647 w 346"/>
                  <a:gd name="T51" fmla="*/ 2147483647 h 112"/>
                  <a:gd name="T52" fmla="*/ 2147483647 w 346"/>
                  <a:gd name="T53" fmla="*/ 2147483647 h 112"/>
                  <a:gd name="T54" fmla="*/ 2147483647 w 346"/>
                  <a:gd name="T55" fmla="*/ 2147483647 h 112"/>
                  <a:gd name="T56" fmla="*/ 2147483647 w 346"/>
                  <a:gd name="T57" fmla="*/ 2147483647 h 112"/>
                  <a:gd name="T58" fmla="*/ 2147483647 w 346"/>
                  <a:gd name="T59" fmla="*/ 2147483647 h 112"/>
                  <a:gd name="T60" fmla="*/ 2147483647 w 346"/>
                  <a:gd name="T61" fmla="*/ 2147483647 h 112"/>
                  <a:gd name="T62" fmla="*/ 2147483647 w 346"/>
                  <a:gd name="T63" fmla="*/ 2147483647 h 112"/>
                  <a:gd name="T64" fmla="*/ 2147483647 w 346"/>
                  <a:gd name="T65" fmla="*/ 2147483647 h 112"/>
                  <a:gd name="T66" fmla="*/ 2147483647 w 346"/>
                  <a:gd name="T67" fmla="*/ 2147483647 h 112"/>
                  <a:gd name="T68" fmla="*/ 2147483647 w 346"/>
                  <a:gd name="T69" fmla="*/ 2147483647 h 112"/>
                  <a:gd name="T70" fmla="*/ 2147483647 w 346"/>
                  <a:gd name="T71" fmla="*/ 2147483647 h 112"/>
                  <a:gd name="T72" fmla="*/ 2147483647 w 346"/>
                  <a:gd name="T73" fmla="*/ 2147483647 h 112"/>
                  <a:gd name="T74" fmla="*/ 2147483647 w 346"/>
                  <a:gd name="T75" fmla="*/ 2147483647 h 112"/>
                  <a:gd name="T76" fmla="*/ 2147483647 w 346"/>
                  <a:gd name="T77" fmla="*/ 2147483647 h 112"/>
                  <a:gd name="T78" fmla="*/ 2147483647 w 346"/>
                  <a:gd name="T79" fmla="*/ 2147483647 h 112"/>
                  <a:gd name="T80" fmla="*/ 2147483647 w 346"/>
                  <a:gd name="T81" fmla="*/ 2147483647 h 112"/>
                  <a:gd name="T82" fmla="*/ 2147483647 w 346"/>
                  <a:gd name="T83" fmla="*/ 2147483647 h 112"/>
                  <a:gd name="T84" fmla="*/ 2147483647 w 346"/>
                  <a:gd name="T85" fmla="*/ 2147483647 h 112"/>
                  <a:gd name="T86" fmla="*/ 2147483647 w 346"/>
                  <a:gd name="T87" fmla="*/ 2147483647 h 112"/>
                  <a:gd name="T88" fmla="*/ 2147483647 w 346"/>
                  <a:gd name="T89" fmla="*/ 2147483647 h 112"/>
                  <a:gd name="T90" fmla="*/ 2147483647 w 346"/>
                  <a:gd name="T91" fmla="*/ 0 h 112"/>
                  <a:gd name="T92" fmla="*/ 2147483647 w 346"/>
                  <a:gd name="T93" fmla="*/ 2147483647 h 11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6"/>
                  <a:gd name="T142" fmla="*/ 0 h 112"/>
                  <a:gd name="T143" fmla="*/ 346 w 346"/>
                  <a:gd name="T144" fmla="*/ 112 h 11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6" h="112">
                    <a:moveTo>
                      <a:pt x="110" y="2"/>
                    </a:moveTo>
                    <a:lnTo>
                      <a:pt x="119" y="4"/>
                    </a:lnTo>
                    <a:lnTo>
                      <a:pt x="127" y="6"/>
                    </a:lnTo>
                    <a:lnTo>
                      <a:pt x="134" y="9"/>
                    </a:lnTo>
                    <a:lnTo>
                      <a:pt x="141" y="11"/>
                    </a:lnTo>
                    <a:lnTo>
                      <a:pt x="148" y="15"/>
                    </a:lnTo>
                    <a:lnTo>
                      <a:pt x="154" y="18"/>
                    </a:lnTo>
                    <a:lnTo>
                      <a:pt x="161" y="22"/>
                    </a:lnTo>
                    <a:lnTo>
                      <a:pt x="168" y="25"/>
                    </a:lnTo>
                    <a:lnTo>
                      <a:pt x="175" y="28"/>
                    </a:lnTo>
                    <a:lnTo>
                      <a:pt x="183" y="30"/>
                    </a:lnTo>
                    <a:lnTo>
                      <a:pt x="190" y="32"/>
                    </a:lnTo>
                    <a:lnTo>
                      <a:pt x="198" y="33"/>
                    </a:lnTo>
                    <a:lnTo>
                      <a:pt x="205" y="34"/>
                    </a:lnTo>
                    <a:lnTo>
                      <a:pt x="214" y="33"/>
                    </a:lnTo>
                    <a:lnTo>
                      <a:pt x="223" y="31"/>
                    </a:lnTo>
                    <a:lnTo>
                      <a:pt x="233" y="28"/>
                    </a:lnTo>
                    <a:lnTo>
                      <a:pt x="237" y="25"/>
                    </a:lnTo>
                    <a:lnTo>
                      <a:pt x="242" y="23"/>
                    </a:lnTo>
                    <a:lnTo>
                      <a:pt x="247" y="21"/>
                    </a:lnTo>
                    <a:lnTo>
                      <a:pt x="253" y="19"/>
                    </a:lnTo>
                    <a:lnTo>
                      <a:pt x="258" y="18"/>
                    </a:lnTo>
                    <a:lnTo>
                      <a:pt x="262" y="18"/>
                    </a:lnTo>
                    <a:lnTo>
                      <a:pt x="268" y="19"/>
                    </a:lnTo>
                    <a:lnTo>
                      <a:pt x="273" y="23"/>
                    </a:lnTo>
                    <a:lnTo>
                      <a:pt x="278" y="26"/>
                    </a:lnTo>
                    <a:lnTo>
                      <a:pt x="283" y="28"/>
                    </a:lnTo>
                    <a:lnTo>
                      <a:pt x="288" y="29"/>
                    </a:lnTo>
                    <a:lnTo>
                      <a:pt x="294" y="30"/>
                    </a:lnTo>
                    <a:lnTo>
                      <a:pt x="300" y="30"/>
                    </a:lnTo>
                    <a:lnTo>
                      <a:pt x="305" y="29"/>
                    </a:lnTo>
                    <a:lnTo>
                      <a:pt x="311" y="27"/>
                    </a:lnTo>
                    <a:lnTo>
                      <a:pt x="316" y="24"/>
                    </a:lnTo>
                    <a:lnTo>
                      <a:pt x="316" y="23"/>
                    </a:lnTo>
                    <a:lnTo>
                      <a:pt x="317" y="22"/>
                    </a:lnTo>
                    <a:lnTo>
                      <a:pt x="318" y="22"/>
                    </a:lnTo>
                    <a:lnTo>
                      <a:pt x="320" y="22"/>
                    </a:lnTo>
                    <a:lnTo>
                      <a:pt x="344" y="16"/>
                    </a:lnTo>
                    <a:lnTo>
                      <a:pt x="345" y="16"/>
                    </a:lnTo>
                    <a:lnTo>
                      <a:pt x="345" y="17"/>
                    </a:lnTo>
                    <a:lnTo>
                      <a:pt x="345" y="18"/>
                    </a:lnTo>
                    <a:lnTo>
                      <a:pt x="344" y="19"/>
                    </a:lnTo>
                    <a:lnTo>
                      <a:pt x="335" y="21"/>
                    </a:lnTo>
                    <a:lnTo>
                      <a:pt x="327" y="24"/>
                    </a:lnTo>
                    <a:lnTo>
                      <a:pt x="319" y="28"/>
                    </a:lnTo>
                    <a:lnTo>
                      <a:pt x="312" y="31"/>
                    </a:lnTo>
                    <a:lnTo>
                      <a:pt x="305" y="35"/>
                    </a:lnTo>
                    <a:lnTo>
                      <a:pt x="298" y="39"/>
                    </a:lnTo>
                    <a:lnTo>
                      <a:pt x="291" y="44"/>
                    </a:lnTo>
                    <a:lnTo>
                      <a:pt x="284" y="48"/>
                    </a:lnTo>
                    <a:lnTo>
                      <a:pt x="277" y="53"/>
                    </a:lnTo>
                    <a:lnTo>
                      <a:pt x="270" y="58"/>
                    </a:lnTo>
                    <a:lnTo>
                      <a:pt x="263" y="63"/>
                    </a:lnTo>
                    <a:lnTo>
                      <a:pt x="257" y="67"/>
                    </a:lnTo>
                    <a:lnTo>
                      <a:pt x="250" y="71"/>
                    </a:lnTo>
                    <a:lnTo>
                      <a:pt x="243" y="76"/>
                    </a:lnTo>
                    <a:lnTo>
                      <a:pt x="235" y="80"/>
                    </a:lnTo>
                    <a:lnTo>
                      <a:pt x="227" y="83"/>
                    </a:lnTo>
                    <a:lnTo>
                      <a:pt x="225" y="85"/>
                    </a:lnTo>
                    <a:lnTo>
                      <a:pt x="223" y="87"/>
                    </a:lnTo>
                    <a:lnTo>
                      <a:pt x="221" y="89"/>
                    </a:lnTo>
                    <a:lnTo>
                      <a:pt x="218" y="91"/>
                    </a:lnTo>
                    <a:lnTo>
                      <a:pt x="217" y="93"/>
                    </a:lnTo>
                    <a:lnTo>
                      <a:pt x="215" y="95"/>
                    </a:lnTo>
                    <a:lnTo>
                      <a:pt x="214" y="97"/>
                    </a:lnTo>
                    <a:lnTo>
                      <a:pt x="212" y="98"/>
                    </a:lnTo>
                    <a:lnTo>
                      <a:pt x="205" y="96"/>
                    </a:lnTo>
                    <a:lnTo>
                      <a:pt x="200" y="94"/>
                    </a:lnTo>
                    <a:lnTo>
                      <a:pt x="194" y="93"/>
                    </a:lnTo>
                    <a:lnTo>
                      <a:pt x="188" y="91"/>
                    </a:lnTo>
                    <a:lnTo>
                      <a:pt x="182" y="90"/>
                    </a:lnTo>
                    <a:lnTo>
                      <a:pt x="176" y="90"/>
                    </a:lnTo>
                    <a:lnTo>
                      <a:pt x="169" y="89"/>
                    </a:lnTo>
                    <a:lnTo>
                      <a:pt x="163" y="89"/>
                    </a:lnTo>
                    <a:lnTo>
                      <a:pt x="157" y="90"/>
                    </a:lnTo>
                    <a:lnTo>
                      <a:pt x="151" y="90"/>
                    </a:lnTo>
                    <a:lnTo>
                      <a:pt x="144" y="91"/>
                    </a:lnTo>
                    <a:lnTo>
                      <a:pt x="139" y="92"/>
                    </a:lnTo>
                    <a:lnTo>
                      <a:pt x="132" y="93"/>
                    </a:lnTo>
                    <a:lnTo>
                      <a:pt x="125" y="94"/>
                    </a:lnTo>
                    <a:lnTo>
                      <a:pt x="118" y="96"/>
                    </a:lnTo>
                    <a:lnTo>
                      <a:pt x="111" y="97"/>
                    </a:lnTo>
                    <a:lnTo>
                      <a:pt x="104" y="100"/>
                    </a:lnTo>
                    <a:lnTo>
                      <a:pt x="95" y="102"/>
                    </a:lnTo>
                    <a:lnTo>
                      <a:pt x="86" y="105"/>
                    </a:lnTo>
                    <a:lnTo>
                      <a:pt x="76" y="107"/>
                    </a:lnTo>
                    <a:lnTo>
                      <a:pt x="65" y="108"/>
                    </a:lnTo>
                    <a:lnTo>
                      <a:pt x="55" y="110"/>
                    </a:lnTo>
                    <a:lnTo>
                      <a:pt x="46" y="110"/>
                    </a:lnTo>
                    <a:lnTo>
                      <a:pt x="39" y="111"/>
                    </a:lnTo>
                    <a:lnTo>
                      <a:pt x="34" y="107"/>
                    </a:lnTo>
                    <a:lnTo>
                      <a:pt x="31" y="104"/>
                    </a:lnTo>
                    <a:lnTo>
                      <a:pt x="31" y="102"/>
                    </a:lnTo>
                    <a:lnTo>
                      <a:pt x="32" y="99"/>
                    </a:lnTo>
                    <a:lnTo>
                      <a:pt x="33" y="97"/>
                    </a:lnTo>
                    <a:lnTo>
                      <a:pt x="35" y="95"/>
                    </a:lnTo>
                    <a:lnTo>
                      <a:pt x="37" y="91"/>
                    </a:lnTo>
                    <a:lnTo>
                      <a:pt x="39" y="87"/>
                    </a:lnTo>
                    <a:lnTo>
                      <a:pt x="39" y="83"/>
                    </a:lnTo>
                    <a:lnTo>
                      <a:pt x="40" y="80"/>
                    </a:lnTo>
                    <a:lnTo>
                      <a:pt x="40" y="76"/>
                    </a:lnTo>
                    <a:lnTo>
                      <a:pt x="40" y="71"/>
                    </a:lnTo>
                    <a:lnTo>
                      <a:pt x="39" y="67"/>
                    </a:lnTo>
                    <a:lnTo>
                      <a:pt x="38" y="64"/>
                    </a:lnTo>
                    <a:lnTo>
                      <a:pt x="36" y="60"/>
                    </a:lnTo>
                    <a:lnTo>
                      <a:pt x="33" y="57"/>
                    </a:lnTo>
                    <a:lnTo>
                      <a:pt x="30" y="55"/>
                    </a:lnTo>
                    <a:lnTo>
                      <a:pt x="28" y="53"/>
                    </a:lnTo>
                    <a:lnTo>
                      <a:pt x="24" y="51"/>
                    </a:lnTo>
                    <a:lnTo>
                      <a:pt x="20" y="50"/>
                    </a:lnTo>
                    <a:lnTo>
                      <a:pt x="16" y="50"/>
                    </a:lnTo>
                    <a:lnTo>
                      <a:pt x="12" y="49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3" y="47"/>
                    </a:lnTo>
                    <a:lnTo>
                      <a:pt x="2" y="46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3" y="34"/>
                    </a:lnTo>
                    <a:lnTo>
                      <a:pt x="9" y="29"/>
                    </a:lnTo>
                    <a:lnTo>
                      <a:pt x="15" y="27"/>
                    </a:lnTo>
                    <a:lnTo>
                      <a:pt x="21" y="26"/>
                    </a:lnTo>
                    <a:lnTo>
                      <a:pt x="27" y="26"/>
                    </a:lnTo>
                    <a:lnTo>
                      <a:pt x="33" y="28"/>
                    </a:lnTo>
                    <a:lnTo>
                      <a:pt x="39" y="29"/>
                    </a:lnTo>
                    <a:lnTo>
                      <a:pt x="45" y="31"/>
                    </a:lnTo>
                    <a:lnTo>
                      <a:pt x="52" y="32"/>
                    </a:lnTo>
                    <a:lnTo>
                      <a:pt x="58" y="32"/>
                    </a:lnTo>
                    <a:lnTo>
                      <a:pt x="62" y="28"/>
                    </a:lnTo>
                    <a:lnTo>
                      <a:pt x="67" y="24"/>
                    </a:lnTo>
                    <a:lnTo>
                      <a:pt x="71" y="19"/>
                    </a:lnTo>
                    <a:lnTo>
                      <a:pt x="74" y="14"/>
                    </a:lnTo>
                    <a:lnTo>
                      <a:pt x="79" y="9"/>
                    </a:lnTo>
                    <a:lnTo>
                      <a:pt x="84" y="6"/>
                    </a:lnTo>
                    <a:lnTo>
                      <a:pt x="89" y="3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1" y="1"/>
                    </a:lnTo>
                    <a:lnTo>
                      <a:pt x="103" y="1"/>
                    </a:lnTo>
                    <a:lnTo>
                      <a:pt x="106" y="1"/>
                    </a:lnTo>
                    <a:lnTo>
                      <a:pt x="108" y="2"/>
                    </a:lnTo>
                    <a:lnTo>
                      <a:pt x="110" y="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 dirty="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39">
                <a:extLst>
                  <a:ext uri="{FF2B5EF4-FFF2-40B4-BE49-F238E27FC236}">
                    <a16:creationId xmlns:a16="http://schemas.microsoft.com/office/drawing/2014/main" id="{8C8B0047-873E-B046-BA7A-1A592A9E2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258" y="4683198"/>
                <a:ext cx="334119" cy="288177"/>
              </a:xfrm>
              <a:custGeom>
                <a:avLst/>
                <a:gdLst>
                  <a:gd name="T0" fmla="*/ 2147483647 w 241"/>
                  <a:gd name="T1" fmla="*/ 2147483647 h 207"/>
                  <a:gd name="T2" fmla="*/ 2147483647 w 241"/>
                  <a:gd name="T3" fmla="*/ 2147483647 h 207"/>
                  <a:gd name="T4" fmla="*/ 2147483647 w 241"/>
                  <a:gd name="T5" fmla="*/ 2147483647 h 207"/>
                  <a:gd name="T6" fmla="*/ 2147483647 w 241"/>
                  <a:gd name="T7" fmla="*/ 2147483647 h 207"/>
                  <a:gd name="T8" fmla="*/ 2147483647 w 241"/>
                  <a:gd name="T9" fmla="*/ 2147483647 h 207"/>
                  <a:gd name="T10" fmla="*/ 2147483647 w 241"/>
                  <a:gd name="T11" fmla="*/ 2147483647 h 207"/>
                  <a:gd name="T12" fmla="*/ 2147483647 w 241"/>
                  <a:gd name="T13" fmla="*/ 2147483647 h 207"/>
                  <a:gd name="T14" fmla="*/ 2147483647 w 241"/>
                  <a:gd name="T15" fmla="*/ 2147483647 h 207"/>
                  <a:gd name="T16" fmla="*/ 2147483647 w 241"/>
                  <a:gd name="T17" fmla="*/ 2147483647 h 207"/>
                  <a:gd name="T18" fmla="*/ 2147483647 w 241"/>
                  <a:gd name="T19" fmla="*/ 2147483647 h 207"/>
                  <a:gd name="T20" fmla="*/ 2147483647 w 241"/>
                  <a:gd name="T21" fmla="*/ 0 h 207"/>
                  <a:gd name="T22" fmla="*/ 2147483647 w 241"/>
                  <a:gd name="T23" fmla="*/ 2147483647 h 207"/>
                  <a:gd name="T24" fmla="*/ 2147483647 w 241"/>
                  <a:gd name="T25" fmla="*/ 2147483647 h 207"/>
                  <a:gd name="T26" fmla="*/ 2147483647 w 241"/>
                  <a:gd name="T27" fmla="*/ 2147483647 h 207"/>
                  <a:gd name="T28" fmla="*/ 2147483647 w 241"/>
                  <a:gd name="T29" fmla="*/ 2147483647 h 207"/>
                  <a:gd name="T30" fmla="*/ 2147483647 w 241"/>
                  <a:gd name="T31" fmla="*/ 2147483647 h 207"/>
                  <a:gd name="T32" fmla="*/ 2147483647 w 241"/>
                  <a:gd name="T33" fmla="*/ 2147483647 h 207"/>
                  <a:gd name="T34" fmla="*/ 2147483647 w 241"/>
                  <a:gd name="T35" fmla="*/ 2147483647 h 207"/>
                  <a:gd name="T36" fmla="*/ 2147483647 w 241"/>
                  <a:gd name="T37" fmla="*/ 2147483647 h 207"/>
                  <a:gd name="T38" fmla="*/ 2147483647 w 241"/>
                  <a:gd name="T39" fmla="*/ 2147483647 h 207"/>
                  <a:gd name="T40" fmla="*/ 2147483647 w 241"/>
                  <a:gd name="T41" fmla="*/ 2147483647 h 207"/>
                  <a:gd name="T42" fmla="*/ 2147483647 w 241"/>
                  <a:gd name="T43" fmla="*/ 2147483647 h 207"/>
                  <a:gd name="T44" fmla="*/ 2147483647 w 241"/>
                  <a:gd name="T45" fmla="*/ 2147483647 h 207"/>
                  <a:gd name="T46" fmla="*/ 2147483647 w 241"/>
                  <a:gd name="T47" fmla="*/ 2147483647 h 207"/>
                  <a:gd name="T48" fmla="*/ 2147483647 w 241"/>
                  <a:gd name="T49" fmla="*/ 2147483647 h 207"/>
                  <a:gd name="T50" fmla="*/ 2147483647 w 241"/>
                  <a:gd name="T51" fmla="*/ 2147483647 h 207"/>
                  <a:gd name="T52" fmla="*/ 2147483647 w 241"/>
                  <a:gd name="T53" fmla="*/ 2147483647 h 207"/>
                  <a:gd name="T54" fmla="*/ 2147483647 w 241"/>
                  <a:gd name="T55" fmla="*/ 2147483647 h 207"/>
                  <a:gd name="T56" fmla="*/ 2147483647 w 241"/>
                  <a:gd name="T57" fmla="*/ 2147483647 h 207"/>
                  <a:gd name="T58" fmla="*/ 2147483647 w 241"/>
                  <a:gd name="T59" fmla="*/ 2147483647 h 207"/>
                  <a:gd name="T60" fmla="*/ 2147483647 w 241"/>
                  <a:gd name="T61" fmla="*/ 2147483647 h 207"/>
                  <a:gd name="T62" fmla="*/ 2147483647 w 241"/>
                  <a:gd name="T63" fmla="*/ 2147483647 h 207"/>
                  <a:gd name="T64" fmla="*/ 2147483647 w 241"/>
                  <a:gd name="T65" fmla="*/ 2147483647 h 207"/>
                  <a:gd name="T66" fmla="*/ 0 w 241"/>
                  <a:gd name="T67" fmla="*/ 2147483647 h 207"/>
                  <a:gd name="T68" fmla="*/ 2147483647 w 241"/>
                  <a:gd name="T69" fmla="*/ 2147483647 h 207"/>
                  <a:gd name="T70" fmla="*/ 2147483647 w 241"/>
                  <a:gd name="T71" fmla="*/ 2147483647 h 207"/>
                  <a:gd name="T72" fmla="*/ 2147483647 w 241"/>
                  <a:gd name="T73" fmla="*/ 2147483647 h 207"/>
                  <a:gd name="T74" fmla="*/ 2147483647 w 241"/>
                  <a:gd name="T75" fmla="*/ 2147483647 h 207"/>
                  <a:gd name="T76" fmla="*/ 2147483647 w 241"/>
                  <a:gd name="T77" fmla="*/ 2147483647 h 207"/>
                  <a:gd name="T78" fmla="*/ 2147483647 w 241"/>
                  <a:gd name="T79" fmla="*/ 2147483647 h 207"/>
                  <a:gd name="T80" fmla="*/ 2147483647 w 241"/>
                  <a:gd name="T81" fmla="*/ 2147483647 h 207"/>
                  <a:gd name="T82" fmla="*/ 2147483647 w 241"/>
                  <a:gd name="T83" fmla="*/ 2147483647 h 207"/>
                  <a:gd name="T84" fmla="*/ 2147483647 w 241"/>
                  <a:gd name="T85" fmla="*/ 2147483647 h 207"/>
                  <a:gd name="T86" fmla="*/ 2147483647 w 241"/>
                  <a:gd name="T87" fmla="*/ 2147483647 h 207"/>
                  <a:gd name="T88" fmla="*/ 2147483647 w 241"/>
                  <a:gd name="T89" fmla="*/ 2147483647 h 207"/>
                  <a:gd name="T90" fmla="*/ 2147483647 w 241"/>
                  <a:gd name="T91" fmla="*/ 2147483647 h 207"/>
                  <a:gd name="T92" fmla="*/ 2147483647 w 241"/>
                  <a:gd name="T93" fmla="*/ 2147483647 h 207"/>
                  <a:gd name="T94" fmla="*/ 2147483647 w 241"/>
                  <a:gd name="T95" fmla="*/ 2147483647 h 207"/>
                  <a:gd name="T96" fmla="*/ 2147483647 w 241"/>
                  <a:gd name="T97" fmla="*/ 2147483647 h 207"/>
                  <a:gd name="T98" fmla="*/ 2147483647 w 241"/>
                  <a:gd name="T99" fmla="*/ 2147483647 h 207"/>
                  <a:gd name="T100" fmla="*/ 2147483647 w 241"/>
                  <a:gd name="T101" fmla="*/ 2147483647 h 207"/>
                  <a:gd name="T102" fmla="*/ 2147483647 w 241"/>
                  <a:gd name="T103" fmla="*/ 2147483647 h 207"/>
                  <a:gd name="T104" fmla="*/ 2147483647 w 241"/>
                  <a:gd name="T105" fmla="*/ 2147483647 h 20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41"/>
                  <a:gd name="T160" fmla="*/ 0 h 207"/>
                  <a:gd name="T161" fmla="*/ 241 w 241"/>
                  <a:gd name="T162" fmla="*/ 207 h 20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41" h="207">
                    <a:moveTo>
                      <a:pt x="59" y="8"/>
                    </a:moveTo>
                    <a:lnTo>
                      <a:pt x="73" y="22"/>
                    </a:lnTo>
                    <a:lnTo>
                      <a:pt x="80" y="22"/>
                    </a:lnTo>
                    <a:lnTo>
                      <a:pt x="87" y="22"/>
                    </a:lnTo>
                    <a:lnTo>
                      <a:pt x="94" y="21"/>
                    </a:lnTo>
                    <a:lnTo>
                      <a:pt x="100" y="20"/>
                    </a:lnTo>
                    <a:lnTo>
                      <a:pt x="107" y="19"/>
                    </a:lnTo>
                    <a:lnTo>
                      <a:pt x="113" y="18"/>
                    </a:lnTo>
                    <a:lnTo>
                      <a:pt x="120" y="17"/>
                    </a:lnTo>
                    <a:lnTo>
                      <a:pt x="127" y="15"/>
                    </a:lnTo>
                    <a:lnTo>
                      <a:pt x="134" y="13"/>
                    </a:lnTo>
                    <a:lnTo>
                      <a:pt x="140" y="12"/>
                    </a:lnTo>
                    <a:lnTo>
                      <a:pt x="146" y="10"/>
                    </a:lnTo>
                    <a:lnTo>
                      <a:pt x="153" y="8"/>
                    </a:lnTo>
                    <a:lnTo>
                      <a:pt x="160" y="6"/>
                    </a:lnTo>
                    <a:lnTo>
                      <a:pt x="167" y="5"/>
                    </a:lnTo>
                    <a:lnTo>
                      <a:pt x="174" y="3"/>
                    </a:lnTo>
                    <a:lnTo>
                      <a:pt x="180" y="2"/>
                    </a:lnTo>
                    <a:lnTo>
                      <a:pt x="184" y="2"/>
                    </a:lnTo>
                    <a:lnTo>
                      <a:pt x="191" y="1"/>
                    </a:lnTo>
                    <a:lnTo>
                      <a:pt x="201" y="0"/>
                    </a:lnTo>
                    <a:lnTo>
                      <a:pt x="211" y="0"/>
                    </a:lnTo>
                    <a:lnTo>
                      <a:pt x="221" y="0"/>
                    </a:lnTo>
                    <a:lnTo>
                      <a:pt x="230" y="2"/>
                    </a:lnTo>
                    <a:lnTo>
                      <a:pt x="236" y="4"/>
                    </a:lnTo>
                    <a:lnTo>
                      <a:pt x="240" y="8"/>
                    </a:lnTo>
                    <a:lnTo>
                      <a:pt x="235" y="11"/>
                    </a:lnTo>
                    <a:lnTo>
                      <a:pt x="230" y="12"/>
                    </a:lnTo>
                    <a:lnTo>
                      <a:pt x="224" y="13"/>
                    </a:lnTo>
                    <a:lnTo>
                      <a:pt x="220" y="15"/>
                    </a:lnTo>
                    <a:lnTo>
                      <a:pt x="214" y="17"/>
                    </a:lnTo>
                    <a:lnTo>
                      <a:pt x="210" y="18"/>
                    </a:lnTo>
                    <a:lnTo>
                      <a:pt x="206" y="21"/>
                    </a:lnTo>
                    <a:lnTo>
                      <a:pt x="202" y="27"/>
                    </a:lnTo>
                    <a:lnTo>
                      <a:pt x="202" y="48"/>
                    </a:lnTo>
                    <a:lnTo>
                      <a:pt x="200" y="65"/>
                    </a:lnTo>
                    <a:lnTo>
                      <a:pt x="196" y="79"/>
                    </a:lnTo>
                    <a:lnTo>
                      <a:pt x="191" y="91"/>
                    </a:lnTo>
                    <a:lnTo>
                      <a:pt x="183" y="101"/>
                    </a:lnTo>
                    <a:lnTo>
                      <a:pt x="175" y="110"/>
                    </a:lnTo>
                    <a:lnTo>
                      <a:pt x="166" y="117"/>
                    </a:lnTo>
                    <a:lnTo>
                      <a:pt x="155" y="123"/>
                    </a:lnTo>
                    <a:lnTo>
                      <a:pt x="144" y="128"/>
                    </a:lnTo>
                    <a:lnTo>
                      <a:pt x="133" y="133"/>
                    </a:lnTo>
                    <a:lnTo>
                      <a:pt x="121" y="139"/>
                    </a:lnTo>
                    <a:lnTo>
                      <a:pt x="109" y="145"/>
                    </a:lnTo>
                    <a:lnTo>
                      <a:pt x="99" y="152"/>
                    </a:lnTo>
                    <a:lnTo>
                      <a:pt x="88" y="160"/>
                    </a:lnTo>
                    <a:lnTo>
                      <a:pt x="77" y="170"/>
                    </a:lnTo>
                    <a:lnTo>
                      <a:pt x="67" y="182"/>
                    </a:lnTo>
                    <a:lnTo>
                      <a:pt x="63" y="187"/>
                    </a:lnTo>
                    <a:lnTo>
                      <a:pt x="60" y="190"/>
                    </a:lnTo>
                    <a:lnTo>
                      <a:pt x="56" y="194"/>
                    </a:lnTo>
                    <a:lnTo>
                      <a:pt x="51" y="199"/>
                    </a:lnTo>
                    <a:lnTo>
                      <a:pt x="46" y="202"/>
                    </a:lnTo>
                    <a:lnTo>
                      <a:pt x="41" y="205"/>
                    </a:lnTo>
                    <a:lnTo>
                      <a:pt x="35" y="206"/>
                    </a:lnTo>
                    <a:lnTo>
                      <a:pt x="30" y="206"/>
                    </a:lnTo>
                    <a:lnTo>
                      <a:pt x="26" y="205"/>
                    </a:lnTo>
                    <a:lnTo>
                      <a:pt x="22" y="204"/>
                    </a:lnTo>
                    <a:lnTo>
                      <a:pt x="20" y="202"/>
                    </a:lnTo>
                    <a:lnTo>
                      <a:pt x="16" y="201"/>
                    </a:lnTo>
                    <a:lnTo>
                      <a:pt x="13" y="200"/>
                    </a:lnTo>
                    <a:lnTo>
                      <a:pt x="9" y="199"/>
                    </a:lnTo>
                    <a:lnTo>
                      <a:pt x="5" y="199"/>
                    </a:lnTo>
                    <a:lnTo>
                      <a:pt x="2" y="198"/>
                    </a:lnTo>
                    <a:lnTo>
                      <a:pt x="1" y="193"/>
                    </a:lnTo>
                    <a:lnTo>
                      <a:pt x="0" y="189"/>
                    </a:lnTo>
                    <a:lnTo>
                      <a:pt x="0" y="184"/>
                    </a:lnTo>
                    <a:lnTo>
                      <a:pt x="1" y="178"/>
                    </a:lnTo>
                    <a:lnTo>
                      <a:pt x="2" y="172"/>
                    </a:lnTo>
                    <a:lnTo>
                      <a:pt x="3" y="167"/>
                    </a:lnTo>
                    <a:lnTo>
                      <a:pt x="5" y="162"/>
                    </a:lnTo>
                    <a:lnTo>
                      <a:pt x="7" y="157"/>
                    </a:lnTo>
                    <a:lnTo>
                      <a:pt x="10" y="154"/>
                    </a:lnTo>
                    <a:lnTo>
                      <a:pt x="13" y="150"/>
                    </a:lnTo>
                    <a:lnTo>
                      <a:pt x="17" y="146"/>
                    </a:lnTo>
                    <a:lnTo>
                      <a:pt x="20" y="143"/>
                    </a:lnTo>
                    <a:lnTo>
                      <a:pt x="22" y="139"/>
                    </a:lnTo>
                    <a:lnTo>
                      <a:pt x="25" y="136"/>
                    </a:lnTo>
                    <a:lnTo>
                      <a:pt x="29" y="133"/>
                    </a:lnTo>
                    <a:lnTo>
                      <a:pt x="32" y="131"/>
                    </a:lnTo>
                    <a:lnTo>
                      <a:pt x="33" y="123"/>
                    </a:lnTo>
                    <a:lnTo>
                      <a:pt x="31" y="115"/>
                    </a:lnTo>
                    <a:lnTo>
                      <a:pt x="29" y="105"/>
                    </a:lnTo>
                    <a:lnTo>
                      <a:pt x="25" y="95"/>
                    </a:lnTo>
                    <a:lnTo>
                      <a:pt x="21" y="86"/>
                    </a:lnTo>
                    <a:lnTo>
                      <a:pt x="16" y="80"/>
                    </a:lnTo>
                    <a:lnTo>
                      <a:pt x="10" y="74"/>
                    </a:lnTo>
                    <a:lnTo>
                      <a:pt x="3" y="69"/>
                    </a:lnTo>
                    <a:lnTo>
                      <a:pt x="6" y="58"/>
                    </a:lnTo>
                    <a:lnTo>
                      <a:pt x="9" y="49"/>
                    </a:lnTo>
                    <a:lnTo>
                      <a:pt x="11" y="41"/>
                    </a:lnTo>
                    <a:lnTo>
                      <a:pt x="12" y="33"/>
                    </a:lnTo>
                    <a:lnTo>
                      <a:pt x="13" y="26"/>
                    </a:lnTo>
                    <a:lnTo>
                      <a:pt x="14" y="20"/>
                    </a:lnTo>
                    <a:lnTo>
                      <a:pt x="15" y="15"/>
                    </a:lnTo>
                    <a:lnTo>
                      <a:pt x="17" y="11"/>
                    </a:lnTo>
                    <a:lnTo>
                      <a:pt x="19" y="8"/>
                    </a:lnTo>
                    <a:lnTo>
                      <a:pt x="21" y="5"/>
                    </a:lnTo>
                    <a:lnTo>
                      <a:pt x="24" y="3"/>
                    </a:lnTo>
                    <a:lnTo>
                      <a:pt x="29" y="3"/>
                    </a:lnTo>
                    <a:lnTo>
                      <a:pt x="34" y="3"/>
                    </a:lnTo>
                    <a:lnTo>
                      <a:pt x="41" y="3"/>
                    </a:lnTo>
                    <a:lnTo>
                      <a:pt x="49" y="5"/>
                    </a:lnTo>
                    <a:lnTo>
                      <a:pt x="59" y="8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ES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362">
                <a:extLst>
                  <a:ext uri="{FF2B5EF4-FFF2-40B4-BE49-F238E27FC236}">
                    <a16:creationId xmlns:a16="http://schemas.microsoft.com/office/drawing/2014/main" id="{E70B3A91-4022-234E-87BF-08FF0CF38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232" y="3962057"/>
                <a:ext cx="174020" cy="104412"/>
              </a:xfrm>
              <a:custGeom>
                <a:avLst/>
                <a:gdLst>
                  <a:gd name="T0" fmla="*/ 2147483647 w 125"/>
                  <a:gd name="T1" fmla="*/ 0 h 75"/>
                  <a:gd name="T2" fmla="*/ 2147483647 w 125"/>
                  <a:gd name="T3" fmla="*/ 2147483647 h 75"/>
                  <a:gd name="T4" fmla="*/ 2147483647 w 125"/>
                  <a:gd name="T5" fmla="*/ 2147483647 h 75"/>
                  <a:gd name="T6" fmla="*/ 2147483647 w 125"/>
                  <a:gd name="T7" fmla="*/ 2147483647 h 75"/>
                  <a:gd name="T8" fmla="*/ 2147483647 w 125"/>
                  <a:gd name="T9" fmla="*/ 2147483647 h 75"/>
                  <a:gd name="T10" fmla="*/ 2147483647 w 125"/>
                  <a:gd name="T11" fmla="*/ 2147483647 h 75"/>
                  <a:gd name="T12" fmla="*/ 2147483647 w 125"/>
                  <a:gd name="T13" fmla="*/ 2147483647 h 75"/>
                  <a:gd name="T14" fmla="*/ 2147483647 w 125"/>
                  <a:gd name="T15" fmla="*/ 2147483647 h 75"/>
                  <a:gd name="T16" fmla="*/ 2147483647 w 125"/>
                  <a:gd name="T17" fmla="*/ 2147483647 h 75"/>
                  <a:gd name="T18" fmla="*/ 2147483647 w 125"/>
                  <a:gd name="T19" fmla="*/ 2147483647 h 75"/>
                  <a:gd name="T20" fmla="*/ 2147483647 w 125"/>
                  <a:gd name="T21" fmla="*/ 2147483647 h 75"/>
                  <a:gd name="T22" fmla="*/ 2147483647 w 125"/>
                  <a:gd name="T23" fmla="*/ 2147483647 h 75"/>
                  <a:gd name="T24" fmla="*/ 2147483647 w 125"/>
                  <a:gd name="T25" fmla="*/ 2147483647 h 75"/>
                  <a:gd name="T26" fmla="*/ 2147483647 w 125"/>
                  <a:gd name="T27" fmla="*/ 2147483647 h 75"/>
                  <a:gd name="T28" fmla="*/ 2147483647 w 125"/>
                  <a:gd name="T29" fmla="*/ 2147483647 h 75"/>
                  <a:gd name="T30" fmla="*/ 2147483647 w 125"/>
                  <a:gd name="T31" fmla="*/ 2147483647 h 75"/>
                  <a:gd name="T32" fmla="*/ 2147483647 w 125"/>
                  <a:gd name="T33" fmla="*/ 2147483647 h 75"/>
                  <a:gd name="T34" fmla="*/ 2147483647 w 125"/>
                  <a:gd name="T35" fmla="*/ 2147483647 h 75"/>
                  <a:gd name="T36" fmla="*/ 2147483647 w 125"/>
                  <a:gd name="T37" fmla="*/ 2147483647 h 75"/>
                  <a:gd name="T38" fmla="*/ 2147483647 w 125"/>
                  <a:gd name="T39" fmla="*/ 2147483647 h 75"/>
                  <a:gd name="T40" fmla="*/ 2147483647 w 125"/>
                  <a:gd name="T41" fmla="*/ 2147483647 h 75"/>
                  <a:gd name="T42" fmla="*/ 2147483647 w 125"/>
                  <a:gd name="T43" fmla="*/ 2147483647 h 75"/>
                  <a:gd name="T44" fmla="*/ 2147483647 w 125"/>
                  <a:gd name="T45" fmla="*/ 2147483647 h 75"/>
                  <a:gd name="T46" fmla="*/ 2147483647 w 125"/>
                  <a:gd name="T47" fmla="*/ 2147483647 h 75"/>
                  <a:gd name="T48" fmla="*/ 2147483647 w 125"/>
                  <a:gd name="T49" fmla="*/ 2147483647 h 75"/>
                  <a:gd name="T50" fmla="*/ 2147483647 w 125"/>
                  <a:gd name="T51" fmla="*/ 2147483647 h 75"/>
                  <a:gd name="T52" fmla="*/ 2147483647 w 125"/>
                  <a:gd name="T53" fmla="*/ 2147483647 h 75"/>
                  <a:gd name="T54" fmla="*/ 2147483647 w 125"/>
                  <a:gd name="T55" fmla="*/ 2147483647 h 75"/>
                  <a:gd name="T56" fmla="*/ 2147483647 w 125"/>
                  <a:gd name="T57" fmla="*/ 2147483647 h 75"/>
                  <a:gd name="T58" fmla="*/ 2147483647 w 125"/>
                  <a:gd name="T59" fmla="*/ 2147483647 h 75"/>
                  <a:gd name="T60" fmla="*/ 2147483647 w 125"/>
                  <a:gd name="T61" fmla="*/ 2147483647 h 75"/>
                  <a:gd name="T62" fmla="*/ 2147483647 w 125"/>
                  <a:gd name="T63" fmla="*/ 2147483647 h 75"/>
                  <a:gd name="T64" fmla="*/ 2147483647 w 125"/>
                  <a:gd name="T65" fmla="*/ 2147483647 h 75"/>
                  <a:gd name="T66" fmla="*/ 2147483647 w 125"/>
                  <a:gd name="T67" fmla="*/ 2147483647 h 75"/>
                  <a:gd name="T68" fmla="*/ 2147483647 w 125"/>
                  <a:gd name="T69" fmla="*/ 2147483647 h 75"/>
                  <a:gd name="T70" fmla="*/ 2147483647 w 125"/>
                  <a:gd name="T71" fmla="*/ 2147483647 h 75"/>
                  <a:gd name="T72" fmla="*/ 2147483647 w 125"/>
                  <a:gd name="T73" fmla="*/ 2147483647 h 75"/>
                  <a:gd name="T74" fmla="*/ 2147483647 w 125"/>
                  <a:gd name="T75" fmla="*/ 2147483647 h 75"/>
                  <a:gd name="T76" fmla="*/ 2147483647 w 125"/>
                  <a:gd name="T77" fmla="*/ 2147483647 h 75"/>
                  <a:gd name="T78" fmla="*/ 2147483647 w 125"/>
                  <a:gd name="T79" fmla="*/ 2147483647 h 75"/>
                  <a:gd name="T80" fmla="*/ 2147483647 w 125"/>
                  <a:gd name="T81" fmla="*/ 2147483647 h 75"/>
                  <a:gd name="T82" fmla="*/ 2147483647 w 125"/>
                  <a:gd name="T83" fmla="*/ 2147483647 h 75"/>
                  <a:gd name="T84" fmla="*/ 2147483647 w 125"/>
                  <a:gd name="T85" fmla="*/ 2147483647 h 75"/>
                  <a:gd name="T86" fmla="*/ 2147483647 w 125"/>
                  <a:gd name="T87" fmla="*/ 2147483647 h 75"/>
                  <a:gd name="T88" fmla="*/ 2147483647 w 125"/>
                  <a:gd name="T89" fmla="*/ 2147483647 h 75"/>
                  <a:gd name="T90" fmla="*/ 2147483647 w 125"/>
                  <a:gd name="T91" fmla="*/ 2147483647 h 75"/>
                  <a:gd name="T92" fmla="*/ 2147483647 w 125"/>
                  <a:gd name="T93" fmla="*/ 2147483647 h 75"/>
                  <a:gd name="T94" fmla="*/ 2147483647 w 125"/>
                  <a:gd name="T95" fmla="*/ 2147483647 h 75"/>
                  <a:gd name="T96" fmla="*/ 2147483647 w 125"/>
                  <a:gd name="T97" fmla="*/ 2147483647 h 75"/>
                  <a:gd name="T98" fmla="*/ 2147483647 w 125"/>
                  <a:gd name="T99" fmla="*/ 2147483647 h 75"/>
                  <a:gd name="T100" fmla="*/ 0 w 125"/>
                  <a:gd name="T101" fmla="*/ 2147483647 h 75"/>
                  <a:gd name="T102" fmla="*/ 2147483647 w 125"/>
                  <a:gd name="T103" fmla="*/ 2147483647 h 75"/>
                  <a:gd name="T104" fmla="*/ 2147483647 w 125"/>
                  <a:gd name="T105" fmla="*/ 2147483647 h 75"/>
                  <a:gd name="T106" fmla="*/ 2147483647 w 125"/>
                  <a:gd name="T107" fmla="*/ 2147483647 h 75"/>
                  <a:gd name="T108" fmla="*/ 2147483647 w 125"/>
                  <a:gd name="T109" fmla="*/ 2147483647 h 75"/>
                  <a:gd name="T110" fmla="*/ 2147483647 w 125"/>
                  <a:gd name="T111" fmla="*/ 2147483647 h 75"/>
                  <a:gd name="T112" fmla="*/ 2147483647 w 125"/>
                  <a:gd name="T113" fmla="*/ 2147483647 h 75"/>
                  <a:gd name="T114" fmla="*/ 2147483647 w 125"/>
                  <a:gd name="T115" fmla="*/ 2147483647 h 75"/>
                  <a:gd name="T116" fmla="*/ 2147483647 w 125"/>
                  <a:gd name="T117" fmla="*/ 2147483647 h 75"/>
                  <a:gd name="T118" fmla="*/ 2147483647 w 125"/>
                  <a:gd name="T119" fmla="*/ 0 h 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5"/>
                  <a:gd name="T181" fmla="*/ 0 h 75"/>
                  <a:gd name="T182" fmla="*/ 125 w 125"/>
                  <a:gd name="T183" fmla="*/ 75 h 7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5" h="75">
                    <a:moveTo>
                      <a:pt x="43" y="0"/>
                    </a:moveTo>
                    <a:lnTo>
                      <a:pt x="46" y="1"/>
                    </a:lnTo>
                    <a:lnTo>
                      <a:pt x="49" y="3"/>
                    </a:lnTo>
                    <a:lnTo>
                      <a:pt x="52" y="5"/>
                    </a:lnTo>
                    <a:lnTo>
                      <a:pt x="54" y="6"/>
                    </a:lnTo>
                    <a:lnTo>
                      <a:pt x="57" y="7"/>
                    </a:lnTo>
                    <a:lnTo>
                      <a:pt x="60" y="8"/>
                    </a:lnTo>
                    <a:lnTo>
                      <a:pt x="64" y="9"/>
                    </a:lnTo>
                    <a:lnTo>
                      <a:pt x="67" y="9"/>
                    </a:lnTo>
                    <a:lnTo>
                      <a:pt x="75" y="13"/>
                    </a:lnTo>
                    <a:lnTo>
                      <a:pt x="84" y="16"/>
                    </a:lnTo>
                    <a:lnTo>
                      <a:pt x="93" y="18"/>
                    </a:lnTo>
                    <a:lnTo>
                      <a:pt x="100" y="20"/>
                    </a:lnTo>
                    <a:lnTo>
                      <a:pt x="108" y="24"/>
                    </a:lnTo>
                    <a:lnTo>
                      <a:pt x="114" y="29"/>
                    </a:lnTo>
                    <a:lnTo>
                      <a:pt x="120" y="34"/>
                    </a:lnTo>
                    <a:lnTo>
                      <a:pt x="124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4" y="47"/>
                    </a:lnTo>
                    <a:lnTo>
                      <a:pt x="124" y="49"/>
                    </a:lnTo>
                    <a:lnTo>
                      <a:pt x="123" y="51"/>
                    </a:lnTo>
                    <a:lnTo>
                      <a:pt x="122" y="52"/>
                    </a:lnTo>
                    <a:lnTo>
                      <a:pt x="122" y="54"/>
                    </a:lnTo>
                    <a:lnTo>
                      <a:pt x="121" y="55"/>
                    </a:lnTo>
                    <a:lnTo>
                      <a:pt x="111" y="55"/>
                    </a:lnTo>
                    <a:lnTo>
                      <a:pt x="107" y="52"/>
                    </a:lnTo>
                    <a:lnTo>
                      <a:pt x="102" y="49"/>
                    </a:lnTo>
                    <a:lnTo>
                      <a:pt x="96" y="48"/>
                    </a:lnTo>
                    <a:lnTo>
                      <a:pt x="92" y="48"/>
                    </a:lnTo>
                    <a:lnTo>
                      <a:pt x="85" y="49"/>
                    </a:lnTo>
                    <a:lnTo>
                      <a:pt x="80" y="49"/>
                    </a:lnTo>
                    <a:lnTo>
                      <a:pt x="74" y="50"/>
                    </a:lnTo>
                    <a:lnTo>
                      <a:pt x="69" y="50"/>
                    </a:lnTo>
                    <a:lnTo>
                      <a:pt x="64" y="55"/>
                    </a:lnTo>
                    <a:lnTo>
                      <a:pt x="58" y="59"/>
                    </a:lnTo>
                    <a:lnTo>
                      <a:pt x="52" y="62"/>
                    </a:lnTo>
                    <a:lnTo>
                      <a:pt x="47" y="66"/>
                    </a:lnTo>
                    <a:lnTo>
                      <a:pt x="41" y="69"/>
                    </a:lnTo>
                    <a:lnTo>
                      <a:pt x="34" y="71"/>
                    </a:lnTo>
                    <a:lnTo>
                      <a:pt x="28" y="73"/>
                    </a:lnTo>
                    <a:lnTo>
                      <a:pt x="19" y="74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13" y="68"/>
                    </a:lnTo>
                    <a:lnTo>
                      <a:pt x="12" y="66"/>
                    </a:lnTo>
                    <a:lnTo>
                      <a:pt x="12" y="63"/>
                    </a:lnTo>
                    <a:lnTo>
                      <a:pt x="11" y="60"/>
                    </a:lnTo>
                    <a:lnTo>
                      <a:pt x="12" y="57"/>
                    </a:lnTo>
                    <a:lnTo>
                      <a:pt x="12" y="55"/>
                    </a:lnTo>
                    <a:lnTo>
                      <a:pt x="0" y="20"/>
                    </a:lnTo>
                    <a:lnTo>
                      <a:pt x="1" y="11"/>
                    </a:lnTo>
                    <a:lnTo>
                      <a:pt x="6" y="7"/>
                    </a:lnTo>
                    <a:lnTo>
                      <a:pt x="10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8" y="3"/>
                    </a:lnTo>
                    <a:lnTo>
                      <a:pt x="43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329">
                <a:extLst>
                  <a:ext uri="{FF2B5EF4-FFF2-40B4-BE49-F238E27FC236}">
                    <a16:creationId xmlns:a16="http://schemas.microsoft.com/office/drawing/2014/main" id="{BADE7B6D-76FD-644E-80EC-04C966211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582" y="3480368"/>
                <a:ext cx="178197" cy="162883"/>
              </a:xfrm>
              <a:custGeom>
                <a:avLst/>
                <a:gdLst>
                  <a:gd name="T0" fmla="*/ 2147483647 w 127"/>
                  <a:gd name="T1" fmla="*/ 2147483647 h 117"/>
                  <a:gd name="T2" fmla="*/ 2147483647 w 127"/>
                  <a:gd name="T3" fmla="*/ 2147483647 h 117"/>
                  <a:gd name="T4" fmla="*/ 2147483647 w 127"/>
                  <a:gd name="T5" fmla="*/ 2147483647 h 117"/>
                  <a:gd name="T6" fmla="*/ 2147483647 w 127"/>
                  <a:gd name="T7" fmla="*/ 2147483647 h 117"/>
                  <a:gd name="T8" fmla="*/ 2147483647 w 127"/>
                  <a:gd name="T9" fmla="*/ 2147483647 h 117"/>
                  <a:gd name="T10" fmla="*/ 2147483647 w 127"/>
                  <a:gd name="T11" fmla="*/ 2147483647 h 117"/>
                  <a:gd name="T12" fmla="*/ 2147483647 w 127"/>
                  <a:gd name="T13" fmla="*/ 2147483647 h 117"/>
                  <a:gd name="T14" fmla="*/ 2147483647 w 127"/>
                  <a:gd name="T15" fmla="*/ 2147483647 h 117"/>
                  <a:gd name="T16" fmla="*/ 2147483647 w 127"/>
                  <a:gd name="T17" fmla="*/ 2147483647 h 117"/>
                  <a:gd name="T18" fmla="*/ 2147483647 w 127"/>
                  <a:gd name="T19" fmla="*/ 2147483647 h 117"/>
                  <a:gd name="T20" fmla="*/ 2147483647 w 127"/>
                  <a:gd name="T21" fmla="*/ 2147483647 h 117"/>
                  <a:gd name="T22" fmla="*/ 2147483647 w 127"/>
                  <a:gd name="T23" fmla="*/ 2147483647 h 117"/>
                  <a:gd name="T24" fmla="*/ 2147483647 w 127"/>
                  <a:gd name="T25" fmla="*/ 2147483647 h 117"/>
                  <a:gd name="T26" fmla="*/ 2147483647 w 127"/>
                  <a:gd name="T27" fmla="*/ 2147483647 h 117"/>
                  <a:gd name="T28" fmla="*/ 2147483647 w 127"/>
                  <a:gd name="T29" fmla="*/ 2147483647 h 117"/>
                  <a:gd name="T30" fmla="*/ 2147483647 w 127"/>
                  <a:gd name="T31" fmla="*/ 2147483647 h 117"/>
                  <a:gd name="T32" fmla="*/ 2147483647 w 127"/>
                  <a:gd name="T33" fmla="*/ 2147483647 h 117"/>
                  <a:gd name="T34" fmla="*/ 2147483647 w 127"/>
                  <a:gd name="T35" fmla="*/ 2147483647 h 117"/>
                  <a:gd name="T36" fmla="*/ 2147483647 w 127"/>
                  <a:gd name="T37" fmla="*/ 2147483647 h 117"/>
                  <a:gd name="T38" fmla="*/ 2147483647 w 127"/>
                  <a:gd name="T39" fmla="*/ 2147483647 h 117"/>
                  <a:gd name="T40" fmla="*/ 2147483647 w 127"/>
                  <a:gd name="T41" fmla="*/ 2147483647 h 117"/>
                  <a:gd name="T42" fmla="*/ 2147483647 w 127"/>
                  <a:gd name="T43" fmla="*/ 0 h 117"/>
                  <a:gd name="T44" fmla="*/ 2147483647 w 127"/>
                  <a:gd name="T45" fmla="*/ 2147483647 h 117"/>
                  <a:gd name="T46" fmla="*/ 2147483647 w 127"/>
                  <a:gd name="T47" fmla="*/ 2147483647 h 117"/>
                  <a:gd name="T48" fmla="*/ 2147483647 w 127"/>
                  <a:gd name="T49" fmla="*/ 2147483647 h 117"/>
                  <a:gd name="T50" fmla="*/ 2147483647 w 127"/>
                  <a:gd name="T51" fmla="*/ 2147483647 h 117"/>
                  <a:gd name="T52" fmla="*/ 2147483647 w 127"/>
                  <a:gd name="T53" fmla="*/ 2147483647 h 117"/>
                  <a:gd name="T54" fmla="*/ 2147483647 w 127"/>
                  <a:gd name="T55" fmla="*/ 2147483647 h 117"/>
                  <a:gd name="T56" fmla="*/ 2147483647 w 127"/>
                  <a:gd name="T57" fmla="*/ 2147483647 h 117"/>
                  <a:gd name="T58" fmla="*/ 2147483647 w 127"/>
                  <a:gd name="T59" fmla="*/ 2147483647 h 117"/>
                  <a:gd name="T60" fmla="*/ 2147483647 w 127"/>
                  <a:gd name="T61" fmla="*/ 2147483647 h 117"/>
                  <a:gd name="T62" fmla="*/ 2147483647 w 127"/>
                  <a:gd name="T63" fmla="*/ 2147483647 h 117"/>
                  <a:gd name="T64" fmla="*/ 2147483647 w 127"/>
                  <a:gd name="T65" fmla="*/ 2147483647 h 117"/>
                  <a:gd name="T66" fmla="*/ 2147483647 w 127"/>
                  <a:gd name="T67" fmla="*/ 2147483647 h 117"/>
                  <a:gd name="T68" fmla="*/ 2147483647 w 127"/>
                  <a:gd name="T69" fmla="*/ 2147483647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"/>
                  <a:gd name="T106" fmla="*/ 0 h 117"/>
                  <a:gd name="T107" fmla="*/ 127 w 127"/>
                  <a:gd name="T108" fmla="*/ 117 h 1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" h="117">
                    <a:moveTo>
                      <a:pt x="99" y="116"/>
                    </a:moveTo>
                    <a:lnTo>
                      <a:pt x="96" y="116"/>
                    </a:lnTo>
                    <a:lnTo>
                      <a:pt x="95" y="116"/>
                    </a:lnTo>
                    <a:lnTo>
                      <a:pt x="92" y="116"/>
                    </a:lnTo>
                    <a:lnTo>
                      <a:pt x="90" y="116"/>
                    </a:lnTo>
                    <a:lnTo>
                      <a:pt x="88" y="115"/>
                    </a:lnTo>
                    <a:lnTo>
                      <a:pt x="86" y="114"/>
                    </a:lnTo>
                    <a:lnTo>
                      <a:pt x="83" y="113"/>
                    </a:lnTo>
                    <a:lnTo>
                      <a:pt x="80" y="111"/>
                    </a:lnTo>
                    <a:lnTo>
                      <a:pt x="74" y="111"/>
                    </a:lnTo>
                    <a:lnTo>
                      <a:pt x="70" y="111"/>
                    </a:lnTo>
                    <a:lnTo>
                      <a:pt x="64" y="112"/>
                    </a:lnTo>
                    <a:lnTo>
                      <a:pt x="58" y="113"/>
                    </a:lnTo>
                    <a:lnTo>
                      <a:pt x="53" y="114"/>
                    </a:lnTo>
                    <a:lnTo>
                      <a:pt x="48" y="114"/>
                    </a:lnTo>
                    <a:lnTo>
                      <a:pt x="44" y="112"/>
                    </a:lnTo>
                    <a:lnTo>
                      <a:pt x="40" y="109"/>
                    </a:lnTo>
                    <a:lnTo>
                      <a:pt x="34" y="104"/>
                    </a:lnTo>
                    <a:lnTo>
                      <a:pt x="29" y="98"/>
                    </a:lnTo>
                    <a:lnTo>
                      <a:pt x="23" y="93"/>
                    </a:lnTo>
                    <a:lnTo>
                      <a:pt x="17" y="88"/>
                    </a:lnTo>
                    <a:lnTo>
                      <a:pt x="12" y="85"/>
                    </a:lnTo>
                    <a:lnTo>
                      <a:pt x="8" y="80"/>
                    </a:lnTo>
                    <a:lnTo>
                      <a:pt x="3" y="74"/>
                    </a:lnTo>
                    <a:lnTo>
                      <a:pt x="0" y="68"/>
                    </a:lnTo>
                    <a:lnTo>
                      <a:pt x="1" y="63"/>
                    </a:lnTo>
                    <a:lnTo>
                      <a:pt x="2" y="57"/>
                    </a:lnTo>
                    <a:lnTo>
                      <a:pt x="4" y="52"/>
                    </a:lnTo>
                    <a:lnTo>
                      <a:pt x="6" y="48"/>
                    </a:lnTo>
                    <a:lnTo>
                      <a:pt x="9" y="43"/>
                    </a:lnTo>
                    <a:lnTo>
                      <a:pt x="11" y="39"/>
                    </a:lnTo>
                    <a:lnTo>
                      <a:pt x="15" y="34"/>
                    </a:lnTo>
                    <a:lnTo>
                      <a:pt x="18" y="31"/>
                    </a:lnTo>
                    <a:lnTo>
                      <a:pt x="25" y="28"/>
                    </a:lnTo>
                    <a:lnTo>
                      <a:pt x="30" y="24"/>
                    </a:lnTo>
                    <a:lnTo>
                      <a:pt x="35" y="20"/>
                    </a:lnTo>
                    <a:lnTo>
                      <a:pt x="40" y="16"/>
                    </a:lnTo>
                    <a:lnTo>
                      <a:pt x="45" y="12"/>
                    </a:lnTo>
                    <a:lnTo>
                      <a:pt x="51" y="8"/>
                    </a:lnTo>
                    <a:lnTo>
                      <a:pt x="55" y="5"/>
                    </a:lnTo>
                    <a:lnTo>
                      <a:pt x="61" y="2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7" y="6"/>
                    </a:lnTo>
                    <a:lnTo>
                      <a:pt x="103" y="7"/>
                    </a:lnTo>
                    <a:lnTo>
                      <a:pt x="110" y="8"/>
                    </a:lnTo>
                    <a:lnTo>
                      <a:pt x="113" y="6"/>
                    </a:lnTo>
                    <a:lnTo>
                      <a:pt x="116" y="5"/>
                    </a:lnTo>
                    <a:lnTo>
                      <a:pt x="119" y="4"/>
                    </a:lnTo>
                    <a:lnTo>
                      <a:pt x="122" y="3"/>
                    </a:lnTo>
                    <a:lnTo>
                      <a:pt x="125" y="10"/>
                    </a:lnTo>
                    <a:lnTo>
                      <a:pt x="126" y="16"/>
                    </a:lnTo>
                    <a:lnTo>
                      <a:pt x="125" y="23"/>
                    </a:lnTo>
                    <a:lnTo>
                      <a:pt x="124" y="30"/>
                    </a:lnTo>
                    <a:lnTo>
                      <a:pt x="121" y="38"/>
                    </a:lnTo>
                    <a:lnTo>
                      <a:pt x="119" y="45"/>
                    </a:lnTo>
                    <a:lnTo>
                      <a:pt x="117" y="52"/>
                    </a:lnTo>
                    <a:lnTo>
                      <a:pt x="115" y="60"/>
                    </a:lnTo>
                    <a:lnTo>
                      <a:pt x="114" y="66"/>
                    </a:lnTo>
                    <a:lnTo>
                      <a:pt x="113" y="72"/>
                    </a:lnTo>
                    <a:lnTo>
                      <a:pt x="112" y="80"/>
                    </a:lnTo>
                    <a:lnTo>
                      <a:pt x="111" y="88"/>
                    </a:lnTo>
                    <a:lnTo>
                      <a:pt x="109" y="96"/>
                    </a:lnTo>
                    <a:lnTo>
                      <a:pt x="107" y="104"/>
                    </a:lnTo>
                    <a:lnTo>
                      <a:pt x="104" y="110"/>
                    </a:lnTo>
                    <a:lnTo>
                      <a:pt x="99" y="116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68">
                <a:extLst>
                  <a:ext uri="{FF2B5EF4-FFF2-40B4-BE49-F238E27FC236}">
                    <a16:creationId xmlns:a16="http://schemas.microsoft.com/office/drawing/2014/main" id="{6F4440DE-D6E9-9A46-9730-79DD457D6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971" y="4058116"/>
                <a:ext cx="432963" cy="338296"/>
              </a:xfrm>
              <a:custGeom>
                <a:avLst/>
                <a:gdLst>
                  <a:gd name="T0" fmla="*/ 2147483647 w 311"/>
                  <a:gd name="T1" fmla="*/ 2147483647 h 243"/>
                  <a:gd name="T2" fmla="*/ 2147483647 w 311"/>
                  <a:gd name="T3" fmla="*/ 2147483647 h 243"/>
                  <a:gd name="T4" fmla="*/ 2147483647 w 311"/>
                  <a:gd name="T5" fmla="*/ 0 h 243"/>
                  <a:gd name="T6" fmla="*/ 2147483647 w 311"/>
                  <a:gd name="T7" fmla="*/ 2147483647 h 243"/>
                  <a:gd name="T8" fmla="*/ 2147483647 w 311"/>
                  <a:gd name="T9" fmla="*/ 2147483647 h 243"/>
                  <a:gd name="T10" fmla="*/ 2147483647 w 311"/>
                  <a:gd name="T11" fmla="*/ 2147483647 h 243"/>
                  <a:gd name="T12" fmla="*/ 2147483647 w 311"/>
                  <a:gd name="T13" fmla="*/ 2147483647 h 243"/>
                  <a:gd name="T14" fmla="*/ 2147483647 w 311"/>
                  <a:gd name="T15" fmla="*/ 2147483647 h 243"/>
                  <a:gd name="T16" fmla="*/ 2147483647 w 311"/>
                  <a:gd name="T17" fmla="*/ 2147483647 h 243"/>
                  <a:gd name="T18" fmla="*/ 2147483647 w 311"/>
                  <a:gd name="T19" fmla="*/ 2147483647 h 243"/>
                  <a:gd name="T20" fmla="*/ 2147483647 w 311"/>
                  <a:gd name="T21" fmla="*/ 2147483647 h 243"/>
                  <a:gd name="T22" fmla="*/ 2147483647 w 311"/>
                  <a:gd name="T23" fmla="*/ 2147483647 h 243"/>
                  <a:gd name="T24" fmla="*/ 2147483647 w 311"/>
                  <a:gd name="T25" fmla="*/ 2147483647 h 243"/>
                  <a:gd name="T26" fmla="*/ 2147483647 w 311"/>
                  <a:gd name="T27" fmla="*/ 2147483647 h 243"/>
                  <a:gd name="T28" fmla="*/ 2147483647 w 311"/>
                  <a:gd name="T29" fmla="*/ 2147483647 h 243"/>
                  <a:gd name="T30" fmla="*/ 2147483647 w 311"/>
                  <a:gd name="T31" fmla="*/ 2147483647 h 243"/>
                  <a:gd name="T32" fmla="*/ 2147483647 w 311"/>
                  <a:gd name="T33" fmla="*/ 2147483647 h 243"/>
                  <a:gd name="T34" fmla="*/ 2147483647 w 311"/>
                  <a:gd name="T35" fmla="*/ 2147483647 h 243"/>
                  <a:gd name="T36" fmla="*/ 2147483647 w 311"/>
                  <a:gd name="T37" fmla="*/ 2147483647 h 243"/>
                  <a:gd name="T38" fmla="*/ 2147483647 w 311"/>
                  <a:gd name="T39" fmla="*/ 2147483647 h 243"/>
                  <a:gd name="T40" fmla="*/ 2147483647 w 311"/>
                  <a:gd name="T41" fmla="*/ 2147483647 h 243"/>
                  <a:gd name="T42" fmla="*/ 2147483647 w 311"/>
                  <a:gd name="T43" fmla="*/ 2147483647 h 243"/>
                  <a:gd name="T44" fmla="*/ 2147483647 w 311"/>
                  <a:gd name="T45" fmla="*/ 2147483647 h 243"/>
                  <a:gd name="T46" fmla="*/ 2147483647 w 311"/>
                  <a:gd name="T47" fmla="*/ 2147483647 h 243"/>
                  <a:gd name="T48" fmla="*/ 2147483647 w 311"/>
                  <a:gd name="T49" fmla="*/ 2147483647 h 243"/>
                  <a:gd name="T50" fmla="*/ 2147483647 w 311"/>
                  <a:gd name="T51" fmla="*/ 2147483647 h 243"/>
                  <a:gd name="T52" fmla="*/ 2147483647 w 311"/>
                  <a:gd name="T53" fmla="*/ 2147483647 h 243"/>
                  <a:gd name="T54" fmla="*/ 2147483647 w 311"/>
                  <a:gd name="T55" fmla="*/ 2147483647 h 243"/>
                  <a:gd name="T56" fmla="*/ 2147483647 w 311"/>
                  <a:gd name="T57" fmla="*/ 2147483647 h 243"/>
                  <a:gd name="T58" fmla="*/ 2147483647 w 311"/>
                  <a:gd name="T59" fmla="*/ 2147483647 h 243"/>
                  <a:gd name="T60" fmla="*/ 2147483647 w 311"/>
                  <a:gd name="T61" fmla="*/ 2147483647 h 243"/>
                  <a:gd name="T62" fmla="*/ 2147483647 w 311"/>
                  <a:gd name="T63" fmla="*/ 2147483647 h 243"/>
                  <a:gd name="T64" fmla="*/ 2147483647 w 311"/>
                  <a:gd name="T65" fmla="*/ 2147483647 h 243"/>
                  <a:gd name="T66" fmla="*/ 2147483647 w 311"/>
                  <a:gd name="T67" fmla="*/ 2147483647 h 243"/>
                  <a:gd name="T68" fmla="*/ 2147483647 w 311"/>
                  <a:gd name="T69" fmla="*/ 2147483647 h 243"/>
                  <a:gd name="T70" fmla="*/ 2147483647 w 311"/>
                  <a:gd name="T71" fmla="*/ 2147483647 h 243"/>
                  <a:gd name="T72" fmla="*/ 2147483647 w 311"/>
                  <a:gd name="T73" fmla="*/ 2147483647 h 243"/>
                  <a:gd name="T74" fmla="*/ 2147483647 w 311"/>
                  <a:gd name="T75" fmla="*/ 2147483647 h 243"/>
                  <a:gd name="T76" fmla="*/ 0 w 311"/>
                  <a:gd name="T77" fmla="*/ 2147483647 h 243"/>
                  <a:gd name="T78" fmla="*/ 2147483647 w 311"/>
                  <a:gd name="T79" fmla="*/ 2147483647 h 243"/>
                  <a:gd name="T80" fmla="*/ 2147483647 w 311"/>
                  <a:gd name="T81" fmla="*/ 2147483647 h 243"/>
                  <a:gd name="T82" fmla="*/ 2147483647 w 311"/>
                  <a:gd name="T83" fmla="*/ 2147483647 h 243"/>
                  <a:gd name="T84" fmla="*/ 2147483647 w 311"/>
                  <a:gd name="T85" fmla="*/ 2147483647 h 243"/>
                  <a:gd name="T86" fmla="*/ 2147483647 w 311"/>
                  <a:gd name="T87" fmla="*/ 2147483647 h 24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1"/>
                  <a:gd name="T133" fmla="*/ 0 h 243"/>
                  <a:gd name="T134" fmla="*/ 311 w 311"/>
                  <a:gd name="T135" fmla="*/ 243 h 24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1" h="243">
                    <a:moveTo>
                      <a:pt x="71" y="41"/>
                    </a:moveTo>
                    <a:lnTo>
                      <a:pt x="110" y="14"/>
                    </a:lnTo>
                    <a:lnTo>
                      <a:pt x="111" y="13"/>
                    </a:lnTo>
                    <a:lnTo>
                      <a:pt x="112" y="11"/>
                    </a:lnTo>
                    <a:lnTo>
                      <a:pt x="113" y="9"/>
                    </a:lnTo>
                    <a:lnTo>
                      <a:pt x="115" y="6"/>
                    </a:lnTo>
                    <a:lnTo>
                      <a:pt x="117" y="3"/>
                    </a:lnTo>
                    <a:lnTo>
                      <a:pt x="120" y="1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3"/>
                    </a:lnTo>
                    <a:lnTo>
                      <a:pt x="134" y="7"/>
                    </a:lnTo>
                    <a:lnTo>
                      <a:pt x="140" y="11"/>
                    </a:lnTo>
                    <a:lnTo>
                      <a:pt x="145" y="16"/>
                    </a:lnTo>
                    <a:lnTo>
                      <a:pt x="150" y="20"/>
                    </a:lnTo>
                    <a:lnTo>
                      <a:pt x="155" y="23"/>
                    </a:lnTo>
                    <a:lnTo>
                      <a:pt x="161" y="26"/>
                    </a:lnTo>
                    <a:lnTo>
                      <a:pt x="168" y="27"/>
                    </a:lnTo>
                    <a:lnTo>
                      <a:pt x="172" y="31"/>
                    </a:lnTo>
                    <a:lnTo>
                      <a:pt x="175" y="35"/>
                    </a:lnTo>
                    <a:lnTo>
                      <a:pt x="178" y="41"/>
                    </a:lnTo>
                    <a:lnTo>
                      <a:pt x="180" y="46"/>
                    </a:lnTo>
                    <a:lnTo>
                      <a:pt x="181" y="52"/>
                    </a:lnTo>
                    <a:lnTo>
                      <a:pt x="185" y="57"/>
                    </a:lnTo>
                    <a:lnTo>
                      <a:pt x="188" y="61"/>
                    </a:lnTo>
                    <a:lnTo>
                      <a:pt x="195" y="62"/>
                    </a:lnTo>
                    <a:lnTo>
                      <a:pt x="199" y="64"/>
                    </a:lnTo>
                    <a:lnTo>
                      <a:pt x="204" y="65"/>
                    </a:lnTo>
                    <a:lnTo>
                      <a:pt x="209" y="65"/>
                    </a:lnTo>
                    <a:lnTo>
                      <a:pt x="214" y="66"/>
                    </a:lnTo>
                    <a:lnTo>
                      <a:pt x="218" y="67"/>
                    </a:lnTo>
                    <a:lnTo>
                      <a:pt x="223" y="68"/>
                    </a:lnTo>
                    <a:lnTo>
                      <a:pt x="227" y="71"/>
                    </a:lnTo>
                    <a:lnTo>
                      <a:pt x="229" y="75"/>
                    </a:lnTo>
                    <a:lnTo>
                      <a:pt x="239" y="110"/>
                    </a:lnTo>
                    <a:lnTo>
                      <a:pt x="255" y="120"/>
                    </a:lnTo>
                    <a:lnTo>
                      <a:pt x="259" y="130"/>
                    </a:lnTo>
                    <a:lnTo>
                      <a:pt x="264" y="138"/>
                    </a:lnTo>
                    <a:lnTo>
                      <a:pt x="270" y="144"/>
                    </a:lnTo>
                    <a:lnTo>
                      <a:pt x="276" y="150"/>
                    </a:lnTo>
                    <a:lnTo>
                      <a:pt x="284" y="155"/>
                    </a:lnTo>
                    <a:lnTo>
                      <a:pt x="292" y="160"/>
                    </a:lnTo>
                    <a:lnTo>
                      <a:pt x="300" y="165"/>
                    </a:lnTo>
                    <a:lnTo>
                      <a:pt x="308" y="169"/>
                    </a:lnTo>
                    <a:lnTo>
                      <a:pt x="308" y="170"/>
                    </a:lnTo>
                    <a:lnTo>
                      <a:pt x="309" y="171"/>
                    </a:lnTo>
                    <a:lnTo>
                      <a:pt x="310" y="172"/>
                    </a:lnTo>
                    <a:lnTo>
                      <a:pt x="293" y="191"/>
                    </a:lnTo>
                    <a:lnTo>
                      <a:pt x="287" y="194"/>
                    </a:lnTo>
                    <a:lnTo>
                      <a:pt x="282" y="198"/>
                    </a:lnTo>
                    <a:lnTo>
                      <a:pt x="275" y="203"/>
                    </a:lnTo>
                    <a:lnTo>
                      <a:pt x="270" y="208"/>
                    </a:lnTo>
                    <a:lnTo>
                      <a:pt x="265" y="213"/>
                    </a:lnTo>
                    <a:lnTo>
                      <a:pt x="260" y="219"/>
                    </a:lnTo>
                    <a:lnTo>
                      <a:pt x="256" y="224"/>
                    </a:lnTo>
                    <a:lnTo>
                      <a:pt x="253" y="231"/>
                    </a:lnTo>
                    <a:lnTo>
                      <a:pt x="252" y="233"/>
                    </a:lnTo>
                    <a:lnTo>
                      <a:pt x="251" y="236"/>
                    </a:lnTo>
                    <a:lnTo>
                      <a:pt x="250" y="239"/>
                    </a:lnTo>
                    <a:lnTo>
                      <a:pt x="248" y="242"/>
                    </a:lnTo>
                    <a:lnTo>
                      <a:pt x="243" y="235"/>
                    </a:lnTo>
                    <a:lnTo>
                      <a:pt x="238" y="229"/>
                    </a:lnTo>
                    <a:lnTo>
                      <a:pt x="233" y="222"/>
                    </a:lnTo>
                    <a:lnTo>
                      <a:pt x="228" y="217"/>
                    </a:lnTo>
                    <a:lnTo>
                      <a:pt x="222" y="212"/>
                    </a:lnTo>
                    <a:lnTo>
                      <a:pt x="216" y="206"/>
                    </a:lnTo>
                    <a:lnTo>
                      <a:pt x="209" y="201"/>
                    </a:lnTo>
                    <a:lnTo>
                      <a:pt x="202" y="197"/>
                    </a:lnTo>
                    <a:lnTo>
                      <a:pt x="195" y="193"/>
                    </a:lnTo>
                    <a:lnTo>
                      <a:pt x="188" y="189"/>
                    </a:lnTo>
                    <a:lnTo>
                      <a:pt x="180" y="186"/>
                    </a:lnTo>
                    <a:lnTo>
                      <a:pt x="172" y="184"/>
                    </a:lnTo>
                    <a:lnTo>
                      <a:pt x="164" y="182"/>
                    </a:lnTo>
                    <a:lnTo>
                      <a:pt x="154" y="181"/>
                    </a:lnTo>
                    <a:lnTo>
                      <a:pt x="145" y="181"/>
                    </a:lnTo>
                    <a:lnTo>
                      <a:pt x="135" y="181"/>
                    </a:lnTo>
                    <a:lnTo>
                      <a:pt x="129" y="177"/>
                    </a:lnTo>
                    <a:lnTo>
                      <a:pt x="121" y="174"/>
                    </a:lnTo>
                    <a:lnTo>
                      <a:pt x="112" y="172"/>
                    </a:lnTo>
                    <a:lnTo>
                      <a:pt x="103" y="172"/>
                    </a:lnTo>
                    <a:lnTo>
                      <a:pt x="95" y="172"/>
                    </a:lnTo>
                    <a:lnTo>
                      <a:pt x="86" y="173"/>
                    </a:lnTo>
                    <a:lnTo>
                      <a:pt x="78" y="175"/>
                    </a:lnTo>
                    <a:lnTo>
                      <a:pt x="71" y="177"/>
                    </a:lnTo>
                    <a:lnTo>
                      <a:pt x="70" y="175"/>
                    </a:lnTo>
                    <a:lnTo>
                      <a:pt x="70" y="173"/>
                    </a:lnTo>
                    <a:lnTo>
                      <a:pt x="71" y="171"/>
                    </a:lnTo>
                    <a:lnTo>
                      <a:pt x="71" y="169"/>
                    </a:lnTo>
                    <a:lnTo>
                      <a:pt x="71" y="167"/>
                    </a:lnTo>
                    <a:lnTo>
                      <a:pt x="71" y="165"/>
                    </a:lnTo>
                    <a:lnTo>
                      <a:pt x="71" y="163"/>
                    </a:lnTo>
                    <a:lnTo>
                      <a:pt x="70" y="161"/>
                    </a:lnTo>
                    <a:lnTo>
                      <a:pt x="70" y="159"/>
                    </a:lnTo>
                    <a:lnTo>
                      <a:pt x="70" y="156"/>
                    </a:lnTo>
                    <a:lnTo>
                      <a:pt x="71" y="153"/>
                    </a:lnTo>
                    <a:lnTo>
                      <a:pt x="71" y="151"/>
                    </a:lnTo>
                    <a:lnTo>
                      <a:pt x="71" y="147"/>
                    </a:lnTo>
                    <a:lnTo>
                      <a:pt x="70" y="142"/>
                    </a:lnTo>
                    <a:lnTo>
                      <a:pt x="69" y="139"/>
                    </a:lnTo>
                    <a:lnTo>
                      <a:pt x="68" y="135"/>
                    </a:lnTo>
                    <a:lnTo>
                      <a:pt x="66" y="132"/>
                    </a:lnTo>
                    <a:lnTo>
                      <a:pt x="64" y="129"/>
                    </a:lnTo>
                    <a:lnTo>
                      <a:pt x="61" y="125"/>
                    </a:lnTo>
                    <a:lnTo>
                      <a:pt x="57" y="122"/>
                    </a:lnTo>
                    <a:lnTo>
                      <a:pt x="51" y="119"/>
                    </a:lnTo>
                    <a:lnTo>
                      <a:pt x="44" y="118"/>
                    </a:lnTo>
                    <a:lnTo>
                      <a:pt x="37" y="117"/>
                    </a:lnTo>
                    <a:lnTo>
                      <a:pt x="31" y="116"/>
                    </a:lnTo>
                    <a:lnTo>
                      <a:pt x="25" y="116"/>
                    </a:lnTo>
                    <a:lnTo>
                      <a:pt x="18" y="116"/>
                    </a:lnTo>
                    <a:lnTo>
                      <a:pt x="12" y="117"/>
                    </a:lnTo>
                    <a:lnTo>
                      <a:pt x="5" y="117"/>
                    </a:lnTo>
                    <a:lnTo>
                      <a:pt x="3" y="114"/>
                    </a:lnTo>
                    <a:lnTo>
                      <a:pt x="1" y="111"/>
                    </a:lnTo>
                    <a:lnTo>
                      <a:pt x="0" y="107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1" y="97"/>
                    </a:lnTo>
                    <a:lnTo>
                      <a:pt x="1" y="93"/>
                    </a:lnTo>
                    <a:lnTo>
                      <a:pt x="2" y="89"/>
                    </a:lnTo>
                    <a:lnTo>
                      <a:pt x="4" y="86"/>
                    </a:lnTo>
                    <a:lnTo>
                      <a:pt x="5" y="83"/>
                    </a:lnTo>
                    <a:lnTo>
                      <a:pt x="7" y="80"/>
                    </a:lnTo>
                    <a:lnTo>
                      <a:pt x="8" y="78"/>
                    </a:lnTo>
                    <a:lnTo>
                      <a:pt x="16" y="73"/>
                    </a:lnTo>
                    <a:lnTo>
                      <a:pt x="24" y="68"/>
                    </a:lnTo>
                    <a:lnTo>
                      <a:pt x="31" y="63"/>
                    </a:lnTo>
                    <a:lnTo>
                      <a:pt x="39" y="59"/>
                    </a:lnTo>
                    <a:lnTo>
                      <a:pt x="48" y="54"/>
                    </a:lnTo>
                    <a:lnTo>
                      <a:pt x="56" y="49"/>
                    </a:lnTo>
                    <a:lnTo>
                      <a:pt x="64" y="44"/>
                    </a:lnTo>
                    <a:lnTo>
                      <a:pt x="71" y="4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350">
                <a:extLst>
                  <a:ext uri="{FF2B5EF4-FFF2-40B4-BE49-F238E27FC236}">
                    <a16:creationId xmlns:a16="http://schemas.microsoft.com/office/drawing/2014/main" id="{64B3A2E2-115E-BD4F-AF5A-CDDCA9A3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111" y="3813095"/>
                <a:ext cx="180981" cy="158707"/>
              </a:xfrm>
              <a:custGeom>
                <a:avLst/>
                <a:gdLst>
                  <a:gd name="T0" fmla="*/ 2147483647 w 129"/>
                  <a:gd name="T1" fmla="*/ 0 h 114"/>
                  <a:gd name="T2" fmla="*/ 2147483647 w 129"/>
                  <a:gd name="T3" fmla="*/ 2147483647 h 114"/>
                  <a:gd name="T4" fmla="*/ 2147483647 w 129"/>
                  <a:gd name="T5" fmla="*/ 2147483647 h 114"/>
                  <a:gd name="T6" fmla="*/ 2147483647 w 129"/>
                  <a:gd name="T7" fmla="*/ 2147483647 h 114"/>
                  <a:gd name="T8" fmla="*/ 2147483647 w 129"/>
                  <a:gd name="T9" fmla="*/ 2147483647 h 114"/>
                  <a:gd name="T10" fmla="*/ 2147483647 w 129"/>
                  <a:gd name="T11" fmla="*/ 2147483647 h 114"/>
                  <a:gd name="T12" fmla="*/ 2147483647 w 129"/>
                  <a:gd name="T13" fmla="*/ 2147483647 h 114"/>
                  <a:gd name="T14" fmla="*/ 2147483647 w 129"/>
                  <a:gd name="T15" fmla="*/ 2147483647 h 114"/>
                  <a:gd name="T16" fmla="*/ 2147483647 w 129"/>
                  <a:gd name="T17" fmla="*/ 2147483647 h 114"/>
                  <a:gd name="T18" fmla="*/ 2147483647 w 129"/>
                  <a:gd name="T19" fmla="*/ 2147483647 h 114"/>
                  <a:gd name="T20" fmla="*/ 2147483647 w 129"/>
                  <a:gd name="T21" fmla="*/ 2147483647 h 114"/>
                  <a:gd name="T22" fmla="*/ 2147483647 w 129"/>
                  <a:gd name="T23" fmla="*/ 2147483647 h 114"/>
                  <a:gd name="T24" fmla="*/ 2147483647 w 129"/>
                  <a:gd name="T25" fmla="*/ 2147483647 h 114"/>
                  <a:gd name="T26" fmla="*/ 2147483647 w 129"/>
                  <a:gd name="T27" fmla="*/ 2147483647 h 114"/>
                  <a:gd name="T28" fmla="*/ 2147483647 w 129"/>
                  <a:gd name="T29" fmla="*/ 2147483647 h 114"/>
                  <a:gd name="T30" fmla="*/ 2147483647 w 129"/>
                  <a:gd name="T31" fmla="*/ 2147483647 h 114"/>
                  <a:gd name="T32" fmla="*/ 2147483647 w 129"/>
                  <a:gd name="T33" fmla="*/ 2147483647 h 114"/>
                  <a:gd name="T34" fmla="*/ 2147483647 w 129"/>
                  <a:gd name="T35" fmla="*/ 2147483647 h 114"/>
                  <a:gd name="T36" fmla="*/ 2147483647 w 129"/>
                  <a:gd name="T37" fmla="*/ 2147483647 h 114"/>
                  <a:gd name="T38" fmla="*/ 2147483647 w 129"/>
                  <a:gd name="T39" fmla="*/ 2147483647 h 114"/>
                  <a:gd name="T40" fmla="*/ 2147483647 w 129"/>
                  <a:gd name="T41" fmla="*/ 2147483647 h 114"/>
                  <a:gd name="T42" fmla="*/ 2147483647 w 129"/>
                  <a:gd name="T43" fmla="*/ 2147483647 h 114"/>
                  <a:gd name="T44" fmla="*/ 2147483647 w 129"/>
                  <a:gd name="T45" fmla="*/ 2147483647 h 114"/>
                  <a:gd name="T46" fmla="*/ 2147483647 w 129"/>
                  <a:gd name="T47" fmla="*/ 2147483647 h 114"/>
                  <a:gd name="T48" fmla="*/ 2147483647 w 129"/>
                  <a:gd name="T49" fmla="*/ 2147483647 h 114"/>
                  <a:gd name="T50" fmla="*/ 2147483647 w 129"/>
                  <a:gd name="T51" fmla="*/ 2147483647 h 114"/>
                  <a:gd name="T52" fmla="*/ 2147483647 w 129"/>
                  <a:gd name="T53" fmla="*/ 2147483647 h 114"/>
                  <a:gd name="T54" fmla="*/ 2147483647 w 129"/>
                  <a:gd name="T55" fmla="*/ 2147483647 h 114"/>
                  <a:gd name="T56" fmla="*/ 2147483647 w 129"/>
                  <a:gd name="T57" fmla="*/ 2147483647 h 114"/>
                  <a:gd name="T58" fmla="*/ 2147483647 w 129"/>
                  <a:gd name="T59" fmla="*/ 2147483647 h 114"/>
                  <a:gd name="T60" fmla="*/ 2147483647 w 129"/>
                  <a:gd name="T61" fmla="*/ 2147483647 h 114"/>
                  <a:gd name="T62" fmla="*/ 2147483647 w 129"/>
                  <a:gd name="T63" fmla="*/ 2147483647 h 114"/>
                  <a:gd name="T64" fmla="*/ 2147483647 w 129"/>
                  <a:gd name="T65" fmla="*/ 2147483647 h 114"/>
                  <a:gd name="T66" fmla="*/ 2147483647 w 129"/>
                  <a:gd name="T67" fmla="*/ 2147483647 h 114"/>
                  <a:gd name="T68" fmla="*/ 2147483647 w 129"/>
                  <a:gd name="T69" fmla="*/ 2147483647 h 114"/>
                  <a:gd name="T70" fmla="*/ 2147483647 w 129"/>
                  <a:gd name="T71" fmla="*/ 2147483647 h 114"/>
                  <a:gd name="T72" fmla="*/ 2147483647 w 129"/>
                  <a:gd name="T73" fmla="*/ 2147483647 h 114"/>
                  <a:gd name="T74" fmla="*/ 2147483647 w 129"/>
                  <a:gd name="T75" fmla="*/ 2147483647 h 114"/>
                  <a:gd name="T76" fmla="*/ 0 w 129"/>
                  <a:gd name="T77" fmla="*/ 2147483647 h 114"/>
                  <a:gd name="T78" fmla="*/ 0 w 129"/>
                  <a:gd name="T79" fmla="*/ 2147483647 h 114"/>
                  <a:gd name="T80" fmla="*/ 0 w 129"/>
                  <a:gd name="T81" fmla="*/ 2147483647 h 114"/>
                  <a:gd name="T82" fmla="*/ 0 w 129"/>
                  <a:gd name="T83" fmla="*/ 2147483647 h 114"/>
                  <a:gd name="T84" fmla="*/ 2147483647 w 129"/>
                  <a:gd name="T85" fmla="*/ 2147483647 h 114"/>
                  <a:gd name="T86" fmla="*/ 2147483647 w 129"/>
                  <a:gd name="T87" fmla="*/ 2147483647 h 114"/>
                  <a:gd name="T88" fmla="*/ 2147483647 w 129"/>
                  <a:gd name="T89" fmla="*/ 2147483647 h 114"/>
                  <a:gd name="T90" fmla="*/ 2147483647 w 129"/>
                  <a:gd name="T91" fmla="*/ 2147483647 h 114"/>
                  <a:gd name="T92" fmla="*/ 2147483647 w 129"/>
                  <a:gd name="T93" fmla="*/ 2147483647 h 114"/>
                  <a:gd name="T94" fmla="*/ 2147483647 w 129"/>
                  <a:gd name="T95" fmla="*/ 2147483647 h 114"/>
                  <a:gd name="T96" fmla="*/ 2147483647 w 129"/>
                  <a:gd name="T97" fmla="*/ 2147483647 h 114"/>
                  <a:gd name="T98" fmla="*/ 2147483647 w 129"/>
                  <a:gd name="T99" fmla="*/ 2147483647 h 114"/>
                  <a:gd name="T100" fmla="*/ 2147483647 w 129"/>
                  <a:gd name="T101" fmla="*/ 2147483647 h 114"/>
                  <a:gd name="T102" fmla="*/ 2147483647 w 129"/>
                  <a:gd name="T103" fmla="*/ 2147483647 h 114"/>
                  <a:gd name="T104" fmla="*/ 2147483647 w 129"/>
                  <a:gd name="T105" fmla="*/ 2147483647 h 114"/>
                  <a:gd name="T106" fmla="*/ 2147483647 w 129"/>
                  <a:gd name="T107" fmla="*/ 2147483647 h 114"/>
                  <a:gd name="T108" fmla="*/ 2147483647 w 129"/>
                  <a:gd name="T109" fmla="*/ 2147483647 h 114"/>
                  <a:gd name="T110" fmla="*/ 2147483647 w 129"/>
                  <a:gd name="T111" fmla="*/ 2147483647 h 114"/>
                  <a:gd name="T112" fmla="*/ 2147483647 w 129"/>
                  <a:gd name="T113" fmla="*/ 2147483647 h 114"/>
                  <a:gd name="T114" fmla="*/ 2147483647 w 129"/>
                  <a:gd name="T115" fmla="*/ 2147483647 h 114"/>
                  <a:gd name="T116" fmla="*/ 2147483647 w 129"/>
                  <a:gd name="T117" fmla="*/ 2147483647 h 114"/>
                  <a:gd name="T118" fmla="*/ 2147483647 w 129"/>
                  <a:gd name="T119" fmla="*/ 2147483647 h 114"/>
                  <a:gd name="T120" fmla="*/ 2147483647 w 129"/>
                  <a:gd name="T121" fmla="*/ 2147483647 h 114"/>
                  <a:gd name="T122" fmla="*/ 2147483647 w 129"/>
                  <a:gd name="T123" fmla="*/ 2147483647 h 114"/>
                  <a:gd name="T124" fmla="*/ 2147483647 w 129"/>
                  <a:gd name="T125" fmla="*/ 0 h 11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9"/>
                  <a:gd name="T190" fmla="*/ 0 h 114"/>
                  <a:gd name="T191" fmla="*/ 129 w 129"/>
                  <a:gd name="T192" fmla="*/ 114 h 11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9" h="114">
                    <a:moveTo>
                      <a:pt x="65" y="0"/>
                    </a:moveTo>
                    <a:lnTo>
                      <a:pt x="97" y="16"/>
                    </a:lnTo>
                    <a:lnTo>
                      <a:pt x="103" y="23"/>
                    </a:lnTo>
                    <a:lnTo>
                      <a:pt x="109" y="30"/>
                    </a:lnTo>
                    <a:lnTo>
                      <a:pt x="115" y="38"/>
                    </a:lnTo>
                    <a:lnTo>
                      <a:pt x="120" y="46"/>
                    </a:lnTo>
                    <a:lnTo>
                      <a:pt x="124" y="54"/>
                    </a:lnTo>
                    <a:lnTo>
                      <a:pt x="127" y="63"/>
                    </a:lnTo>
                    <a:lnTo>
                      <a:pt x="128" y="72"/>
                    </a:lnTo>
                    <a:lnTo>
                      <a:pt x="126" y="83"/>
                    </a:lnTo>
                    <a:lnTo>
                      <a:pt x="124" y="86"/>
                    </a:lnTo>
                    <a:lnTo>
                      <a:pt x="122" y="90"/>
                    </a:lnTo>
                    <a:lnTo>
                      <a:pt x="120" y="94"/>
                    </a:lnTo>
                    <a:lnTo>
                      <a:pt x="117" y="98"/>
                    </a:lnTo>
                    <a:lnTo>
                      <a:pt x="116" y="102"/>
                    </a:lnTo>
                    <a:lnTo>
                      <a:pt x="113" y="104"/>
                    </a:lnTo>
                    <a:lnTo>
                      <a:pt x="111" y="108"/>
                    </a:lnTo>
                    <a:lnTo>
                      <a:pt x="108" y="111"/>
                    </a:lnTo>
                    <a:lnTo>
                      <a:pt x="106" y="112"/>
                    </a:lnTo>
                    <a:lnTo>
                      <a:pt x="103" y="113"/>
                    </a:lnTo>
                    <a:lnTo>
                      <a:pt x="100" y="113"/>
                    </a:lnTo>
                    <a:lnTo>
                      <a:pt x="97" y="112"/>
                    </a:lnTo>
                    <a:lnTo>
                      <a:pt x="80" y="93"/>
                    </a:lnTo>
                    <a:lnTo>
                      <a:pt x="75" y="90"/>
                    </a:lnTo>
                    <a:lnTo>
                      <a:pt x="71" y="86"/>
                    </a:lnTo>
                    <a:lnTo>
                      <a:pt x="65" y="84"/>
                    </a:lnTo>
                    <a:lnTo>
                      <a:pt x="59" y="82"/>
                    </a:lnTo>
                    <a:lnTo>
                      <a:pt x="53" y="79"/>
                    </a:lnTo>
                    <a:lnTo>
                      <a:pt x="48" y="76"/>
                    </a:lnTo>
                    <a:lnTo>
                      <a:pt x="41" y="74"/>
                    </a:lnTo>
                    <a:lnTo>
                      <a:pt x="35" y="71"/>
                    </a:lnTo>
                    <a:lnTo>
                      <a:pt x="30" y="68"/>
                    </a:lnTo>
                    <a:lnTo>
                      <a:pt x="24" y="66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0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1" y="31"/>
                    </a:lnTo>
                    <a:lnTo>
                      <a:pt x="1" y="29"/>
                    </a:lnTo>
                    <a:lnTo>
                      <a:pt x="1" y="28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32" y="23"/>
                    </a:lnTo>
                    <a:lnTo>
                      <a:pt x="39" y="21"/>
                    </a:lnTo>
                    <a:lnTo>
                      <a:pt x="40" y="19"/>
                    </a:lnTo>
                    <a:lnTo>
                      <a:pt x="42" y="18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9" y="8"/>
                    </a:lnTo>
                    <a:lnTo>
                      <a:pt x="49" y="5"/>
                    </a:lnTo>
                    <a:lnTo>
                      <a:pt x="65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353">
                <a:extLst>
                  <a:ext uri="{FF2B5EF4-FFF2-40B4-BE49-F238E27FC236}">
                    <a16:creationId xmlns:a16="http://schemas.microsoft.com/office/drawing/2014/main" id="{1CDC3A2B-B6BC-EF47-8715-65DAD8760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072" y="3842331"/>
                <a:ext cx="180981" cy="228315"/>
              </a:xfrm>
              <a:custGeom>
                <a:avLst/>
                <a:gdLst>
                  <a:gd name="T0" fmla="*/ 2147483647 w 131"/>
                  <a:gd name="T1" fmla="*/ 2147483647 h 164"/>
                  <a:gd name="T2" fmla="*/ 2147483647 w 131"/>
                  <a:gd name="T3" fmla="*/ 2147483647 h 164"/>
                  <a:gd name="T4" fmla="*/ 2147483647 w 131"/>
                  <a:gd name="T5" fmla="*/ 2147483647 h 164"/>
                  <a:gd name="T6" fmla="*/ 2147483647 w 131"/>
                  <a:gd name="T7" fmla="*/ 2147483647 h 164"/>
                  <a:gd name="T8" fmla="*/ 2147483647 w 131"/>
                  <a:gd name="T9" fmla="*/ 2147483647 h 164"/>
                  <a:gd name="T10" fmla="*/ 2147483647 w 131"/>
                  <a:gd name="T11" fmla="*/ 2147483647 h 164"/>
                  <a:gd name="T12" fmla="*/ 2147483647 w 131"/>
                  <a:gd name="T13" fmla="*/ 2147483647 h 164"/>
                  <a:gd name="T14" fmla="*/ 2147483647 w 131"/>
                  <a:gd name="T15" fmla="*/ 2147483647 h 164"/>
                  <a:gd name="T16" fmla="*/ 2147483647 w 131"/>
                  <a:gd name="T17" fmla="*/ 2147483647 h 164"/>
                  <a:gd name="T18" fmla="*/ 2147483647 w 131"/>
                  <a:gd name="T19" fmla="*/ 2147483647 h 164"/>
                  <a:gd name="T20" fmla="*/ 2147483647 w 131"/>
                  <a:gd name="T21" fmla="*/ 2147483647 h 164"/>
                  <a:gd name="T22" fmla="*/ 2147483647 w 131"/>
                  <a:gd name="T23" fmla="*/ 2147483647 h 164"/>
                  <a:gd name="T24" fmla="*/ 2147483647 w 131"/>
                  <a:gd name="T25" fmla="*/ 2147483647 h 164"/>
                  <a:gd name="T26" fmla="*/ 2147483647 w 131"/>
                  <a:gd name="T27" fmla="*/ 2147483647 h 164"/>
                  <a:gd name="T28" fmla="*/ 2147483647 w 131"/>
                  <a:gd name="T29" fmla="*/ 2147483647 h 164"/>
                  <a:gd name="T30" fmla="*/ 2147483647 w 131"/>
                  <a:gd name="T31" fmla="*/ 2147483647 h 164"/>
                  <a:gd name="T32" fmla="*/ 2147483647 w 131"/>
                  <a:gd name="T33" fmla="*/ 2147483647 h 164"/>
                  <a:gd name="T34" fmla="*/ 2147483647 w 131"/>
                  <a:gd name="T35" fmla="*/ 2147483647 h 164"/>
                  <a:gd name="T36" fmla="*/ 2147483647 w 131"/>
                  <a:gd name="T37" fmla="*/ 2147483647 h 164"/>
                  <a:gd name="T38" fmla="*/ 2147483647 w 131"/>
                  <a:gd name="T39" fmla="*/ 2147483647 h 164"/>
                  <a:gd name="T40" fmla="*/ 2147483647 w 131"/>
                  <a:gd name="T41" fmla="*/ 2147483647 h 164"/>
                  <a:gd name="T42" fmla="*/ 2147483647 w 131"/>
                  <a:gd name="T43" fmla="*/ 2147483647 h 164"/>
                  <a:gd name="T44" fmla="*/ 2147483647 w 131"/>
                  <a:gd name="T45" fmla="*/ 2147483647 h 164"/>
                  <a:gd name="T46" fmla="*/ 2147483647 w 131"/>
                  <a:gd name="T47" fmla="*/ 2147483647 h 164"/>
                  <a:gd name="T48" fmla="*/ 2147483647 w 131"/>
                  <a:gd name="T49" fmla="*/ 2147483647 h 164"/>
                  <a:gd name="T50" fmla="*/ 2147483647 w 131"/>
                  <a:gd name="T51" fmla="*/ 2147483647 h 164"/>
                  <a:gd name="T52" fmla="*/ 2147483647 w 131"/>
                  <a:gd name="T53" fmla="*/ 2147483647 h 164"/>
                  <a:gd name="T54" fmla="*/ 2147483647 w 131"/>
                  <a:gd name="T55" fmla="*/ 2147483647 h 164"/>
                  <a:gd name="T56" fmla="*/ 2147483647 w 131"/>
                  <a:gd name="T57" fmla="*/ 2147483647 h 164"/>
                  <a:gd name="T58" fmla="*/ 2147483647 w 131"/>
                  <a:gd name="T59" fmla="*/ 2147483647 h 164"/>
                  <a:gd name="T60" fmla="*/ 2147483647 w 131"/>
                  <a:gd name="T61" fmla="*/ 2147483647 h 164"/>
                  <a:gd name="T62" fmla="*/ 2147483647 w 131"/>
                  <a:gd name="T63" fmla="*/ 2147483647 h 164"/>
                  <a:gd name="T64" fmla="*/ 2147483647 w 131"/>
                  <a:gd name="T65" fmla="*/ 2147483647 h 164"/>
                  <a:gd name="T66" fmla="*/ 2147483647 w 131"/>
                  <a:gd name="T67" fmla="*/ 2147483647 h 164"/>
                  <a:gd name="T68" fmla="*/ 2147483647 w 131"/>
                  <a:gd name="T69" fmla="*/ 2147483647 h 164"/>
                  <a:gd name="T70" fmla="*/ 2147483647 w 131"/>
                  <a:gd name="T71" fmla="*/ 2147483647 h 164"/>
                  <a:gd name="T72" fmla="*/ 2147483647 w 131"/>
                  <a:gd name="T73" fmla="*/ 2147483647 h 164"/>
                  <a:gd name="T74" fmla="*/ 2147483647 w 131"/>
                  <a:gd name="T75" fmla="*/ 2147483647 h 164"/>
                  <a:gd name="T76" fmla="*/ 2147483647 w 131"/>
                  <a:gd name="T77" fmla="*/ 2147483647 h 164"/>
                  <a:gd name="T78" fmla="*/ 2147483647 w 131"/>
                  <a:gd name="T79" fmla="*/ 2147483647 h 164"/>
                  <a:gd name="T80" fmla="*/ 2147483647 w 131"/>
                  <a:gd name="T81" fmla="*/ 2147483647 h 164"/>
                  <a:gd name="T82" fmla="*/ 0 w 131"/>
                  <a:gd name="T83" fmla="*/ 2147483647 h 164"/>
                  <a:gd name="T84" fmla="*/ 0 w 131"/>
                  <a:gd name="T85" fmla="*/ 2147483647 h 164"/>
                  <a:gd name="T86" fmla="*/ 2147483647 w 131"/>
                  <a:gd name="T87" fmla="*/ 2147483647 h 164"/>
                  <a:gd name="T88" fmla="*/ 2147483647 w 131"/>
                  <a:gd name="T89" fmla="*/ 2147483647 h 164"/>
                  <a:gd name="T90" fmla="*/ 2147483647 w 131"/>
                  <a:gd name="T91" fmla="*/ 2147483647 h 1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1"/>
                  <a:gd name="T139" fmla="*/ 0 h 164"/>
                  <a:gd name="T140" fmla="*/ 131 w 131"/>
                  <a:gd name="T141" fmla="*/ 164 h 1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1" h="164">
                    <a:moveTo>
                      <a:pt x="11" y="0"/>
                    </a:moveTo>
                    <a:lnTo>
                      <a:pt x="17" y="3"/>
                    </a:lnTo>
                    <a:lnTo>
                      <a:pt x="22" y="7"/>
                    </a:lnTo>
                    <a:lnTo>
                      <a:pt x="28" y="11"/>
                    </a:lnTo>
                    <a:lnTo>
                      <a:pt x="33" y="15"/>
                    </a:lnTo>
                    <a:lnTo>
                      <a:pt x="36" y="19"/>
                    </a:lnTo>
                    <a:lnTo>
                      <a:pt x="40" y="25"/>
                    </a:lnTo>
                    <a:lnTo>
                      <a:pt x="45" y="30"/>
                    </a:lnTo>
                    <a:lnTo>
                      <a:pt x="49" y="36"/>
                    </a:lnTo>
                    <a:lnTo>
                      <a:pt x="53" y="41"/>
                    </a:lnTo>
                    <a:lnTo>
                      <a:pt x="56" y="45"/>
                    </a:lnTo>
                    <a:lnTo>
                      <a:pt x="61" y="50"/>
                    </a:lnTo>
                    <a:lnTo>
                      <a:pt x="66" y="54"/>
                    </a:lnTo>
                    <a:lnTo>
                      <a:pt x="72" y="58"/>
                    </a:lnTo>
                    <a:lnTo>
                      <a:pt x="77" y="62"/>
                    </a:lnTo>
                    <a:lnTo>
                      <a:pt x="84" y="63"/>
                    </a:lnTo>
                    <a:lnTo>
                      <a:pt x="92" y="65"/>
                    </a:lnTo>
                    <a:lnTo>
                      <a:pt x="98" y="68"/>
                    </a:lnTo>
                    <a:lnTo>
                      <a:pt x="104" y="70"/>
                    </a:lnTo>
                    <a:lnTo>
                      <a:pt x="110" y="72"/>
                    </a:lnTo>
                    <a:lnTo>
                      <a:pt x="115" y="76"/>
                    </a:lnTo>
                    <a:lnTo>
                      <a:pt x="119" y="80"/>
                    </a:lnTo>
                    <a:lnTo>
                      <a:pt x="123" y="84"/>
                    </a:lnTo>
                    <a:lnTo>
                      <a:pt x="127" y="89"/>
                    </a:lnTo>
                    <a:lnTo>
                      <a:pt x="130" y="95"/>
                    </a:lnTo>
                    <a:lnTo>
                      <a:pt x="130" y="99"/>
                    </a:lnTo>
                    <a:lnTo>
                      <a:pt x="117" y="113"/>
                    </a:lnTo>
                    <a:lnTo>
                      <a:pt x="112" y="115"/>
                    </a:lnTo>
                    <a:lnTo>
                      <a:pt x="107" y="116"/>
                    </a:lnTo>
                    <a:lnTo>
                      <a:pt x="102" y="117"/>
                    </a:lnTo>
                    <a:lnTo>
                      <a:pt x="98" y="118"/>
                    </a:lnTo>
                    <a:lnTo>
                      <a:pt x="92" y="119"/>
                    </a:lnTo>
                    <a:lnTo>
                      <a:pt x="87" y="120"/>
                    </a:lnTo>
                    <a:lnTo>
                      <a:pt x="82" y="121"/>
                    </a:lnTo>
                    <a:lnTo>
                      <a:pt x="76" y="122"/>
                    </a:lnTo>
                    <a:lnTo>
                      <a:pt x="72" y="122"/>
                    </a:lnTo>
                    <a:lnTo>
                      <a:pt x="67" y="124"/>
                    </a:lnTo>
                    <a:lnTo>
                      <a:pt x="62" y="126"/>
                    </a:lnTo>
                    <a:lnTo>
                      <a:pt x="57" y="127"/>
                    </a:lnTo>
                    <a:lnTo>
                      <a:pt x="54" y="130"/>
                    </a:lnTo>
                    <a:lnTo>
                      <a:pt x="50" y="133"/>
                    </a:lnTo>
                    <a:lnTo>
                      <a:pt x="46" y="136"/>
                    </a:lnTo>
                    <a:lnTo>
                      <a:pt x="42" y="139"/>
                    </a:lnTo>
                    <a:lnTo>
                      <a:pt x="40" y="144"/>
                    </a:lnTo>
                    <a:lnTo>
                      <a:pt x="38" y="147"/>
                    </a:lnTo>
                    <a:lnTo>
                      <a:pt x="35" y="151"/>
                    </a:lnTo>
                    <a:lnTo>
                      <a:pt x="33" y="154"/>
                    </a:lnTo>
                    <a:lnTo>
                      <a:pt x="29" y="157"/>
                    </a:lnTo>
                    <a:lnTo>
                      <a:pt x="26" y="160"/>
                    </a:lnTo>
                    <a:lnTo>
                      <a:pt x="21" y="162"/>
                    </a:lnTo>
                    <a:lnTo>
                      <a:pt x="17" y="163"/>
                    </a:lnTo>
                    <a:lnTo>
                      <a:pt x="14" y="162"/>
                    </a:lnTo>
                    <a:lnTo>
                      <a:pt x="11" y="162"/>
                    </a:lnTo>
                    <a:lnTo>
                      <a:pt x="10" y="161"/>
                    </a:lnTo>
                    <a:lnTo>
                      <a:pt x="8" y="160"/>
                    </a:lnTo>
                    <a:lnTo>
                      <a:pt x="6" y="159"/>
                    </a:lnTo>
                    <a:lnTo>
                      <a:pt x="4" y="158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18" y="98"/>
                    </a:lnTo>
                    <a:lnTo>
                      <a:pt x="16" y="93"/>
                    </a:lnTo>
                    <a:lnTo>
                      <a:pt x="14" y="88"/>
                    </a:lnTo>
                    <a:lnTo>
                      <a:pt x="12" y="83"/>
                    </a:lnTo>
                    <a:lnTo>
                      <a:pt x="11" y="77"/>
                    </a:lnTo>
                    <a:lnTo>
                      <a:pt x="11" y="71"/>
                    </a:lnTo>
                    <a:lnTo>
                      <a:pt x="11" y="67"/>
                    </a:lnTo>
                    <a:lnTo>
                      <a:pt x="12" y="62"/>
                    </a:lnTo>
                    <a:lnTo>
                      <a:pt x="15" y="56"/>
                    </a:lnTo>
                    <a:lnTo>
                      <a:pt x="15" y="52"/>
                    </a:lnTo>
                    <a:lnTo>
                      <a:pt x="15" y="47"/>
                    </a:lnTo>
                    <a:lnTo>
                      <a:pt x="15" y="43"/>
                    </a:lnTo>
                    <a:lnTo>
                      <a:pt x="15" y="39"/>
                    </a:lnTo>
                    <a:lnTo>
                      <a:pt x="14" y="35"/>
                    </a:lnTo>
                    <a:lnTo>
                      <a:pt x="13" y="31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8" y="24"/>
                    </a:lnTo>
                    <a:lnTo>
                      <a:pt x="6" y="23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357">
                <a:extLst>
                  <a:ext uri="{FF2B5EF4-FFF2-40B4-BE49-F238E27FC236}">
                    <a16:creationId xmlns:a16="http://schemas.microsoft.com/office/drawing/2014/main" id="{8174691E-0BA9-684E-B9C6-0844DE387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113" y="3924468"/>
                <a:ext cx="172628" cy="329943"/>
              </a:xfrm>
              <a:custGeom>
                <a:avLst/>
                <a:gdLst>
                  <a:gd name="T0" fmla="*/ 2147483647 w 124"/>
                  <a:gd name="T1" fmla="*/ 2147483647 h 237"/>
                  <a:gd name="T2" fmla="*/ 2147483647 w 124"/>
                  <a:gd name="T3" fmla="*/ 2147483647 h 237"/>
                  <a:gd name="T4" fmla="*/ 2147483647 w 124"/>
                  <a:gd name="T5" fmla="*/ 2147483647 h 237"/>
                  <a:gd name="T6" fmla="*/ 2147483647 w 124"/>
                  <a:gd name="T7" fmla="*/ 0 h 237"/>
                  <a:gd name="T8" fmla="*/ 2147483647 w 124"/>
                  <a:gd name="T9" fmla="*/ 2147483647 h 237"/>
                  <a:gd name="T10" fmla="*/ 2147483647 w 124"/>
                  <a:gd name="T11" fmla="*/ 2147483647 h 237"/>
                  <a:gd name="T12" fmla="*/ 2147483647 w 124"/>
                  <a:gd name="T13" fmla="*/ 2147483647 h 237"/>
                  <a:gd name="T14" fmla="*/ 2147483647 w 124"/>
                  <a:gd name="T15" fmla="*/ 2147483647 h 237"/>
                  <a:gd name="T16" fmla="*/ 2147483647 w 124"/>
                  <a:gd name="T17" fmla="*/ 2147483647 h 237"/>
                  <a:gd name="T18" fmla="*/ 2147483647 w 124"/>
                  <a:gd name="T19" fmla="*/ 2147483647 h 237"/>
                  <a:gd name="T20" fmla="*/ 2147483647 w 124"/>
                  <a:gd name="T21" fmla="*/ 2147483647 h 237"/>
                  <a:gd name="T22" fmla="*/ 2147483647 w 124"/>
                  <a:gd name="T23" fmla="*/ 2147483647 h 237"/>
                  <a:gd name="T24" fmla="*/ 2147483647 w 124"/>
                  <a:gd name="T25" fmla="*/ 2147483647 h 237"/>
                  <a:gd name="T26" fmla="*/ 2147483647 w 124"/>
                  <a:gd name="T27" fmla="*/ 2147483647 h 237"/>
                  <a:gd name="T28" fmla="*/ 2147483647 w 124"/>
                  <a:gd name="T29" fmla="*/ 2147483647 h 237"/>
                  <a:gd name="T30" fmla="*/ 2147483647 w 124"/>
                  <a:gd name="T31" fmla="*/ 2147483647 h 237"/>
                  <a:gd name="T32" fmla="*/ 2147483647 w 124"/>
                  <a:gd name="T33" fmla="*/ 2147483647 h 237"/>
                  <a:gd name="T34" fmla="*/ 2147483647 w 124"/>
                  <a:gd name="T35" fmla="*/ 2147483647 h 237"/>
                  <a:gd name="T36" fmla="*/ 2147483647 w 124"/>
                  <a:gd name="T37" fmla="*/ 2147483647 h 237"/>
                  <a:gd name="T38" fmla="*/ 2147483647 w 124"/>
                  <a:gd name="T39" fmla="*/ 2147483647 h 237"/>
                  <a:gd name="T40" fmla="*/ 2147483647 w 124"/>
                  <a:gd name="T41" fmla="*/ 2147483647 h 237"/>
                  <a:gd name="T42" fmla="*/ 2147483647 w 124"/>
                  <a:gd name="T43" fmla="*/ 2147483647 h 237"/>
                  <a:gd name="T44" fmla="*/ 2147483647 w 124"/>
                  <a:gd name="T45" fmla="*/ 2147483647 h 237"/>
                  <a:gd name="T46" fmla="*/ 2147483647 w 124"/>
                  <a:gd name="T47" fmla="*/ 2147483647 h 237"/>
                  <a:gd name="T48" fmla="*/ 2147483647 w 124"/>
                  <a:gd name="T49" fmla="*/ 2147483647 h 237"/>
                  <a:gd name="T50" fmla="*/ 2147483647 w 124"/>
                  <a:gd name="T51" fmla="*/ 2147483647 h 237"/>
                  <a:gd name="T52" fmla="*/ 2147483647 w 124"/>
                  <a:gd name="T53" fmla="*/ 2147483647 h 237"/>
                  <a:gd name="T54" fmla="*/ 2147483647 w 124"/>
                  <a:gd name="T55" fmla="*/ 2147483647 h 237"/>
                  <a:gd name="T56" fmla="*/ 2147483647 w 124"/>
                  <a:gd name="T57" fmla="*/ 2147483647 h 237"/>
                  <a:gd name="T58" fmla="*/ 2147483647 w 124"/>
                  <a:gd name="T59" fmla="*/ 2147483647 h 237"/>
                  <a:gd name="T60" fmla="*/ 2147483647 w 124"/>
                  <a:gd name="T61" fmla="*/ 2147483647 h 237"/>
                  <a:gd name="T62" fmla="*/ 2147483647 w 124"/>
                  <a:gd name="T63" fmla="*/ 2147483647 h 237"/>
                  <a:gd name="T64" fmla="*/ 2147483647 w 124"/>
                  <a:gd name="T65" fmla="*/ 2147483647 h 237"/>
                  <a:gd name="T66" fmla="*/ 2147483647 w 124"/>
                  <a:gd name="T67" fmla="*/ 2147483647 h 237"/>
                  <a:gd name="T68" fmla="*/ 2147483647 w 124"/>
                  <a:gd name="T69" fmla="*/ 2147483647 h 237"/>
                  <a:gd name="T70" fmla="*/ 2147483647 w 124"/>
                  <a:gd name="T71" fmla="*/ 2147483647 h 237"/>
                  <a:gd name="T72" fmla="*/ 2147483647 w 124"/>
                  <a:gd name="T73" fmla="*/ 2147483647 h 237"/>
                  <a:gd name="T74" fmla="*/ 2147483647 w 124"/>
                  <a:gd name="T75" fmla="*/ 2147483647 h 237"/>
                  <a:gd name="T76" fmla="*/ 0 w 124"/>
                  <a:gd name="T77" fmla="*/ 2147483647 h 237"/>
                  <a:gd name="T78" fmla="*/ 0 w 124"/>
                  <a:gd name="T79" fmla="*/ 2147483647 h 237"/>
                  <a:gd name="T80" fmla="*/ 2147483647 w 124"/>
                  <a:gd name="T81" fmla="*/ 2147483647 h 237"/>
                  <a:gd name="T82" fmla="*/ 2147483647 w 124"/>
                  <a:gd name="T83" fmla="*/ 2147483647 h 237"/>
                  <a:gd name="T84" fmla="*/ 2147483647 w 124"/>
                  <a:gd name="T85" fmla="*/ 2147483647 h 237"/>
                  <a:gd name="T86" fmla="*/ 2147483647 w 124"/>
                  <a:gd name="T87" fmla="*/ 2147483647 h 237"/>
                  <a:gd name="T88" fmla="*/ 2147483647 w 124"/>
                  <a:gd name="T89" fmla="*/ 2147483647 h 237"/>
                  <a:gd name="T90" fmla="*/ 2147483647 w 124"/>
                  <a:gd name="T91" fmla="*/ 2147483647 h 237"/>
                  <a:gd name="T92" fmla="*/ 2147483647 w 124"/>
                  <a:gd name="T93" fmla="*/ 2147483647 h 237"/>
                  <a:gd name="T94" fmla="*/ 2147483647 w 124"/>
                  <a:gd name="T95" fmla="*/ 2147483647 h 237"/>
                  <a:gd name="T96" fmla="*/ 2147483647 w 124"/>
                  <a:gd name="T97" fmla="*/ 2147483647 h 237"/>
                  <a:gd name="T98" fmla="*/ 2147483647 w 124"/>
                  <a:gd name="T99" fmla="*/ 2147483647 h 237"/>
                  <a:gd name="T100" fmla="*/ 2147483647 w 124"/>
                  <a:gd name="T101" fmla="*/ 2147483647 h 237"/>
                  <a:gd name="T102" fmla="*/ 2147483647 w 124"/>
                  <a:gd name="T103" fmla="*/ 2147483647 h 237"/>
                  <a:gd name="T104" fmla="*/ 2147483647 w 124"/>
                  <a:gd name="T105" fmla="*/ 2147483647 h 237"/>
                  <a:gd name="T106" fmla="*/ 2147483647 w 124"/>
                  <a:gd name="T107" fmla="*/ 2147483647 h 237"/>
                  <a:gd name="T108" fmla="*/ 2147483647 w 124"/>
                  <a:gd name="T109" fmla="*/ 2147483647 h 237"/>
                  <a:gd name="T110" fmla="*/ 2147483647 w 124"/>
                  <a:gd name="T111" fmla="*/ 2147483647 h 237"/>
                  <a:gd name="T112" fmla="*/ 2147483647 w 124"/>
                  <a:gd name="T113" fmla="*/ 2147483647 h 237"/>
                  <a:gd name="T114" fmla="*/ 2147483647 w 124"/>
                  <a:gd name="T115" fmla="*/ 2147483647 h 2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4"/>
                  <a:gd name="T175" fmla="*/ 0 h 237"/>
                  <a:gd name="T176" fmla="*/ 124 w 124"/>
                  <a:gd name="T177" fmla="*/ 237 h 2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4" h="237">
                    <a:moveTo>
                      <a:pt x="71" y="4"/>
                    </a:moveTo>
                    <a:lnTo>
                      <a:pt x="72" y="4"/>
                    </a:lnTo>
                    <a:lnTo>
                      <a:pt x="74" y="3"/>
                    </a:lnTo>
                    <a:lnTo>
                      <a:pt x="77" y="2"/>
                    </a:lnTo>
                    <a:lnTo>
                      <a:pt x="82" y="1"/>
                    </a:lnTo>
                    <a:lnTo>
                      <a:pt x="85" y="1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28"/>
                    </a:lnTo>
                    <a:lnTo>
                      <a:pt x="95" y="69"/>
                    </a:lnTo>
                    <a:lnTo>
                      <a:pt x="95" y="70"/>
                    </a:lnTo>
                    <a:lnTo>
                      <a:pt x="96" y="71"/>
                    </a:lnTo>
                    <a:lnTo>
                      <a:pt x="96" y="73"/>
                    </a:lnTo>
                    <a:lnTo>
                      <a:pt x="97" y="76"/>
                    </a:lnTo>
                    <a:lnTo>
                      <a:pt x="98" y="78"/>
                    </a:lnTo>
                    <a:lnTo>
                      <a:pt x="99" y="80"/>
                    </a:lnTo>
                    <a:lnTo>
                      <a:pt x="100" y="82"/>
                    </a:lnTo>
                    <a:lnTo>
                      <a:pt x="101" y="83"/>
                    </a:lnTo>
                    <a:lnTo>
                      <a:pt x="103" y="81"/>
                    </a:lnTo>
                    <a:lnTo>
                      <a:pt x="106" y="79"/>
                    </a:lnTo>
                    <a:lnTo>
                      <a:pt x="108" y="77"/>
                    </a:lnTo>
                    <a:lnTo>
                      <a:pt x="110" y="76"/>
                    </a:lnTo>
                    <a:lnTo>
                      <a:pt x="113" y="83"/>
                    </a:lnTo>
                    <a:lnTo>
                      <a:pt x="115" y="91"/>
                    </a:lnTo>
                    <a:lnTo>
                      <a:pt x="115" y="98"/>
                    </a:lnTo>
                    <a:lnTo>
                      <a:pt x="116" y="106"/>
                    </a:lnTo>
                    <a:lnTo>
                      <a:pt x="116" y="115"/>
                    </a:lnTo>
                    <a:lnTo>
                      <a:pt x="117" y="123"/>
                    </a:lnTo>
                    <a:lnTo>
                      <a:pt x="119" y="131"/>
                    </a:lnTo>
                    <a:lnTo>
                      <a:pt x="123" y="138"/>
                    </a:lnTo>
                    <a:lnTo>
                      <a:pt x="123" y="142"/>
                    </a:lnTo>
                    <a:lnTo>
                      <a:pt x="123" y="148"/>
                    </a:lnTo>
                    <a:lnTo>
                      <a:pt x="122" y="153"/>
                    </a:lnTo>
                    <a:lnTo>
                      <a:pt x="120" y="158"/>
                    </a:lnTo>
                    <a:lnTo>
                      <a:pt x="119" y="162"/>
                    </a:lnTo>
                    <a:lnTo>
                      <a:pt x="117" y="167"/>
                    </a:lnTo>
                    <a:lnTo>
                      <a:pt x="114" y="171"/>
                    </a:lnTo>
                    <a:lnTo>
                      <a:pt x="112" y="176"/>
                    </a:lnTo>
                    <a:lnTo>
                      <a:pt x="110" y="179"/>
                    </a:lnTo>
                    <a:lnTo>
                      <a:pt x="107" y="183"/>
                    </a:lnTo>
                    <a:lnTo>
                      <a:pt x="104" y="187"/>
                    </a:lnTo>
                    <a:lnTo>
                      <a:pt x="102" y="192"/>
                    </a:lnTo>
                    <a:lnTo>
                      <a:pt x="99" y="196"/>
                    </a:lnTo>
                    <a:lnTo>
                      <a:pt x="97" y="202"/>
                    </a:lnTo>
                    <a:lnTo>
                      <a:pt x="95" y="207"/>
                    </a:lnTo>
                    <a:lnTo>
                      <a:pt x="94" y="212"/>
                    </a:lnTo>
                    <a:lnTo>
                      <a:pt x="90" y="216"/>
                    </a:lnTo>
                    <a:lnTo>
                      <a:pt x="84" y="218"/>
                    </a:lnTo>
                    <a:lnTo>
                      <a:pt x="78" y="220"/>
                    </a:lnTo>
                    <a:lnTo>
                      <a:pt x="72" y="222"/>
                    </a:lnTo>
                    <a:lnTo>
                      <a:pt x="67" y="225"/>
                    </a:lnTo>
                    <a:lnTo>
                      <a:pt x="61" y="228"/>
                    </a:lnTo>
                    <a:lnTo>
                      <a:pt x="55" y="231"/>
                    </a:lnTo>
                    <a:lnTo>
                      <a:pt x="51" y="236"/>
                    </a:lnTo>
                    <a:lnTo>
                      <a:pt x="44" y="235"/>
                    </a:lnTo>
                    <a:lnTo>
                      <a:pt x="37" y="233"/>
                    </a:lnTo>
                    <a:lnTo>
                      <a:pt x="31" y="231"/>
                    </a:lnTo>
                    <a:lnTo>
                      <a:pt x="24" y="227"/>
                    </a:lnTo>
                    <a:lnTo>
                      <a:pt x="18" y="223"/>
                    </a:lnTo>
                    <a:lnTo>
                      <a:pt x="12" y="218"/>
                    </a:lnTo>
                    <a:lnTo>
                      <a:pt x="8" y="213"/>
                    </a:lnTo>
                    <a:lnTo>
                      <a:pt x="3" y="206"/>
                    </a:lnTo>
                    <a:lnTo>
                      <a:pt x="8" y="172"/>
                    </a:lnTo>
                    <a:lnTo>
                      <a:pt x="10" y="168"/>
                    </a:lnTo>
                    <a:lnTo>
                      <a:pt x="11" y="164"/>
                    </a:lnTo>
                    <a:lnTo>
                      <a:pt x="13" y="159"/>
                    </a:lnTo>
                    <a:lnTo>
                      <a:pt x="15" y="154"/>
                    </a:lnTo>
                    <a:lnTo>
                      <a:pt x="16" y="149"/>
                    </a:lnTo>
                    <a:lnTo>
                      <a:pt x="16" y="144"/>
                    </a:lnTo>
                    <a:lnTo>
                      <a:pt x="15" y="139"/>
                    </a:lnTo>
                    <a:lnTo>
                      <a:pt x="13" y="135"/>
                    </a:lnTo>
                    <a:lnTo>
                      <a:pt x="10" y="131"/>
                    </a:lnTo>
                    <a:lnTo>
                      <a:pt x="9" y="128"/>
                    </a:lnTo>
                    <a:lnTo>
                      <a:pt x="7" y="124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0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1" y="100"/>
                    </a:lnTo>
                    <a:lnTo>
                      <a:pt x="2" y="98"/>
                    </a:lnTo>
                    <a:lnTo>
                      <a:pt x="3" y="97"/>
                    </a:lnTo>
                    <a:lnTo>
                      <a:pt x="5" y="92"/>
                    </a:lnTo>
                    <a:lnTo>
                      <a:pt x="8" y="89"/>
                    </a:lnTo>
                    <a:lnTo>
                      <a:pt x="10" y="84"/>
                    </a:lnTo>
                    <a:lnTo>
                      <a:pt x="12" y="81"/>
                    </a:lnTo>
                    <a:lnTo>
                      <a:pt x="15" y="77"/>
                    </a:lnTo>
                    <a:lnTo>
                      <a:pt x="18" y="73"/>
                    </a:lnTo>
                    <a:lnTo>
                      <a:pt x="21" y="70"/>
                    </a:lnTo>
                    <a:lnTo>
                      <a:pt x="24" y="67"/>
                    </a:lnTo>
                    <a:lnTo>
                      <a:pt x="28" y="65"/>
                    </a:lnTo>
                    <a:lnTo>
                      <a:pt x="30" y="63"/>
                    </a:lnTo>
                    <a:lnTo>
                      <a:pt x="33" y="61"/>
                    </a:lnTo>
                    <a:lnTo>
                      <a:pt x="36" y="59"/>
                    </a:lnTo>
                    <a:lnTo>
                      <a:pt x="38" y="56"/>
                    </a:lnTo>
                    <a:lnTo>
                      <a:pt x="40" y="53"/>
                    </a:lnTo>
                    <a:lnTo>
                      <a:pt x="41" y="50"/>
                    </a:lnTo>
                    <a:lnTo>
                      <a:pt x="42" y="46"/>
                    </a:lnTo>
                    <a:lnTo>
                      <a:pt x="42" y="41"/>
                    </a:lnTo>
                    <a:lnTo>
                      <a:pt x="42" y="36"/>
                    </a:lnTo>
                    <a:lnTo>
                      <a:pt x="42" y="32"/>
                    </a:lnTo>
                    <a:lnTo>
                      <a:pt x="42" y="27"/>
                    </a:lnTo>
                    <a:lnTo>
                      <a:pt x="43" y="22"/>
                    </a:lnTo>
                    <a:lnTo>
                      <a:pt x="44" y="19"/>
                    </a:lnTo>
                    <a:lnTo>
                      <a:pt x="46" y="15"/>
                    </a:lnTo>
                    <a:lnTo>
                      <a:pt x="49" y="12"/>
                    </a:lnTo>
                    <a:lnTo>
                      <a:pt x="52" y="10"/>
                    </a:lnTo>
                    <a:lnTo>
                      <a:pt x="55" y="9"/>
                    </a:lnTo>
                    <a:lnTo>
                      <a:pt x="58" y="8"/>
                    </a:lnTo>
                    <a:lnTo>
                      <a:pt x="61" y="7"/>
                    </a:lnTo>
                    <a:lnTo>
                      <a:pt x="63" y="7"/>
                    </a:lnTo>
                    <a:lnTo>
                      <a:pt x="65" y="6"/>
                    </a:lnTo>
                    <a:lnTo>
                      <a:pt x="68" y="5"/>
                    </a:lnTo>
                    <a:lnTo>
                      <a:pt x="71" y="4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368">
                <a:extLst>
                  <a:ext uri="{FF2B5EF4-FFF2-40B4-BE49-F238E27FC236}">
                    <a16:creationId xmlns:a16="http://schemas.microsoft.com/office/drawing/2014/main" id="{95F2A45B-B08A-D340-B418-62671F555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189" y="4014959"/>
                <a:ext cx="194903" cy="179589"/>
              </a:xfrm>
              <a:custGeom>
                <a:avLst/>
                <a:gdLst>
                  <a:gd name="T0" fmla="*/ 2147483647 w 126"/>
                  <a:gd name="T1" fmla="*/ 2147483647 h 129"/>
                  <a:gd name="T2" fmla="*/ 2147483647 w 126"/>
                  <a:gd name="T3" fmla="*/ 2147483647 h 129"/>
                  <a:gd name="T4" fmla="*/ 2147483647 w 126"/>
                  <a:gd name="T5" fmla="*/ 2147483647 h 129"/>
                  <a:gd name="T6" fmla="*/ 2147483647 w 126"/>
                  <a:gd name="T7" fmla="*/ 2147483647 h 129"/>
                  <a:gd name="T8" fmla="*/ 2147483647 w 126"/>
                  <a:gd name="T9" fmla="*/ 2147483647 h 129"/>
                  <a:gd name="T10" fmla="*/ 2147483647 w 126"/>
                  <a:gd name="T11" fmla="*/ 2147483647 h 129"/>
                  <a:gd name="T12" fmla="*/ 2147483647 w 126"/>
                  <a:gd name="T13" fmla="*/ 2147483647 h 129"/>
                  <a:gd name="T14" fmla="*/ 2147483647 w 126"/>
                  <a:gd name="T15" fmla="*/ 2147483647 h 129"/>
                  <a:gd name="T16" fmla="*/ 2147483647 w 126"/>
                  <a:gd name="T17" fmla="*/ 2147483647 h 129"/>
                  <a:gd name="T18" fmla="*/ 2147483647 w 126"/>
                  <a:gd name="T19" fmla="*/ 2147483647 h 129"/>
                  <a:gd name="T20" fmla="*/ 2147483647 w 126"/>
                  <a:gd name="T21" fmla="*/ 2147483647 h 129"/>
                  <a:gd name="T22" fmla="*/ 2147483647 w 126"/>
                  <a:gd name="T23" fmla="*/ 2147483647 h 129"/>
                  <a:gd name="T24" fmla="*/ 2147483647 w 126"/>
                  <a:gd name="T25" fmla="*/ 2147483647 h 129"/>
                  <a:gd name="T26" fmla="*/ 2147483647 w 126"/>
                  <a:gd name="T27" fmla="*/ 2147483647 h 129"/>
                  <a:gd name="T28" fmla="*/ 2147483647 w 126"/>
                  <a:gd name="T29" fmla="*/ 2147483647 h 129"/>
                  <a:gd name="T30" fmla="*/ 2147483647 w 126"/>
                  <a:gd name="T31" fmla="*/ 2147483647 h 129"/>
                  <a:gd name="T32" fmla="*/ 2147483647 w 126"/>
                  <a:gd name="T33" fmla="*/ 2147483647 h 129"/>
                  <a:gd name="T34" fmla="*/ 2147483647 w 126"/>
                  <a:gd name="T35" fmla="*/ 2147483647 h 129"/>
                  <a:gd name="T36" fmla="*/ 2147483647 w 126"/>
                  <a:gd name="T37" fmla="*/ 2147483647 h 129"/>
                  <a:gd name="T38" fmla="*/ 2147483647 w 126"/>
                  <a:gd name="T39" fmla="*/ 2147483647 h 129"/>
                  <a:gd name="T40" fmla="*/ 2147483647 w 126"/>
                  <a:gd name="T41" fmla="*/ 2147483647 h 129"/>
                  <a:gd name="T42" fmla="*/ 2147483647 w 126"/>
                  <a:gd name="T43" fmla="*/ 2147483647 h 129"/>
                  <a:gd name="T44" fmla="*/ 2147483647 w 126"/>
                  <a:gd name="T45" fmla="*/ 2147483647 h 129"/>
                  <a:gd name="T46" fmla="*/ 2147483647 w 126"/>
                  <a:gd name="T47" fmla="*/ 2147483647 h 129"/>
                  <a:gd name="T48" fmla="*/ 2147483647 w 126"/>
                  <a:gd name="T49" fmla="*/ 2147483647 h 129"/>
                  <a:gd name="T50" fmla="*/ 2147483647 w 126"/>
                  <a:gd name="T51" fmla="*/ 2147483647 h 129"/>
                  <a:gd name="T52" fmla="*/ 2147483647 w 126"/>
                  <a:gd name="T53" fmla="*/ 2147483647 h 129"/>
                  <a:gd name="T54" fmla="*/ 2147483647 w 126"/>
                  <a:gd name="T55" fmla="*/ 2147483647 h 129"/>
                  <a:gd name="T56" fmla="*/ 2147483647 w 126"/>
                  <a:gd name="T57" fmla="*/ 2147483647 h 129"/>
                  <a:gd name="T58" fmla="*/ 0 w 126"/>
                  <a:gd name="T59" fmla="*/ 2147483647 h 129"/>
                  <a:gd name="T60" fmla="*/ 2147483647 w 126"/>
                  <a:gd name="T61" fmla="*/ 2147483647 h 129"/>
                  <a:gd name="T62" fmla="*/ 2147483647 w 126"/>
                  <a:gd name="T63" fmla="*/ 2147483647 h 129"/>
                  <a:gd name="T64" fmla="*/ 2147483647 w 126"/>
                  <a:gd name="T65" fmla="*/ 2147483647 h 129"/>
                  <a:gd name="T66" fmla="*/ 2147483647 w 126"/>
                  <a:gd name="T67" fmla="*/ 2147483647 h 129"/>
                  <a:gd name="T68" fmla="*/ 2147483647 w 126"/>
                  <a:gd name="T69" fmla="*/ 2147483647 h 129"/>
                  <a:gd name="T70" fmla="*/ 2147483647 w 126"/>
                  <a:gd name="T71" fmla="*/ 2147483647 h 129"/>
                  <a:gd name="T72" fmla="*/ 2147483647 w 126"/>
                  <a:gd name="T73" fmla="*/ 2147483647 h 129"/>
                  <a:gd name="T74" fmla="*/ 2147483647 w 126"/>
                  <a:gd name="T75" fmla="*/ 2147483647 h 12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6"/>
                  <a:gd name="T115" fmla="*/ 0 h 129"/>
                  <a:gd name="T116" fmla="*/ 126 w 126"/>
                  <a:gd name="T117" fmla="*/ 129 h 12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6" h="129">
                    <a:moveTo>
                      <a:pt x="112" y="0"/>
                    </a:moveTo>
                    <a:lnTo>
                      <a:pt x="115" y="10"/>
                    </a:lnTo>
                    <a:lnTo>
                      <a:pt x="112" y="14"/>
                    </a:lnTo>
                    <a:lnTo>
                      <a:pt x="109" y="18"/>
                    </a:lnTo>
                    <a:lnTo>
                      <a:pt x="106" y="24"/>
                    </a:lnTo>
                    <a:lnTo>
                      <a:pt x="104" y="29"/>
                    </a:lnTo>
                    <a:lnTo>
                      <a:pt x="102" y="34"/>
                    </a:lnTo>
                    <a:lnTo>
                      <a:pt x="102" y="40"/>
                    </a:lnTo>
                    <a:lnTo>
                      <a:pt x="102" y="46"/>
                    </a:lnTo>
                    <a:lnTo>
                      <a:pt x="104" y="52"/>
                    </a:lnTo>
                    <a:lnTo>
                      <a:pt x="106" y="54"/>
                    </a:lnTo>
                    <a:lnTo>
                      <a:pt x="108" y="58"/>
                    </a:lnTo>
                    <a:lnTo>
                      <a:pt x="110" y="61"/>
                    </a:lnTo>
                    <a:lnTo>
                      <a:pt x="111" y="64"/>
                    </a:lnTo>
                    <a:lnTo>
                      <a:pt x="113" y="67"/>
                    </a:lnTo>
                    <a:lnTo>
                      <a:pt x="115" y="70"/>
                    </a:lnTo>
                    <a:lnTo>
                      <a:pt x="117" y="73"/>
                    </a:lnTo>
                    <a:lnTo>
                      <a:pt x="120" y="74"/>
                    </a:lnTo>
                    <a:lnTo>
                      <a:pt x="121" y="77"/>
                    </a:lnTo>
                    <a:lnTo>
                      <a:pt x="122" y="81"/>
                    </a:lnTo>
                    <a:lnTo>
                      <a:pt x="123" y="84"/>
                    </a:lnTo>
                    <a:lnTo>
                      <a:pt x="124" y="88"/>
                    </a:lnTo>
                    <a:lnTo>
                      <a:pt x="125" y="91"/>
                    </a:lnTo>
                    <a:lnTo>
                      <a:pt x="125" y="95"/>
                    </a:lnTo>
                    <a:lnTo>
                      <a:pt x="125" y="99"/>
                    </a:lnTo>
                    <a:lnTo>
                      <a:pt x="125" y="102"/>
                    </a:lnTo>
                    <a:lnTo>
                      <a:pt x="112" y="108"/>
                    </a:lnTo>
                    <a:lnTo>
                      <a:pt x="104" y="127"/>
                    </a:lnTo>
                    <a:lnTo>
                      <a:pt x="100" y="127"/>
                    </a:lnTo>
                    <a:lnTo>
                      <a:pt x="95" y="127"/>
                    </a:lnTo>
                    <a:lnTo>
                      <a:pt x="91" y="127"/>
                    </a:lnTo>
                    <a:lnTo>
                      <a:pt x="87" y="128"/>
                    </a:lnTo>
                    <a:lnTo>
                      <a:pt x="82" y="128"/>
                    </a:lnTo>
                    <a:lnTo>
                      <a:pt x="77" y="128"/>
                    </a:lnTo>
                    <a:lnTo>
                      <a:pt x="73" y="128"/>
                    </a:lnTo>
                    <a:lnTo>
                      <a:pt x="68" y="127"/>
                    </a:lnTo>
                    <a:lnTo>
                      <a:pt x="62" y="126"/>
                    </a:lnTo>
                    <a:lnTo>
                      <a:pt x="56" y="126"/>
                    </a:lnTo>
                    <a:lnTo>
                      <a:pt x="51" y="126"/>
                    </a:lnTo>
                    <a:lnTo>
                      <a:pt x="46" y="126"/>
                    </a:lnTo>
                    <a:lnTo>
                      <a:pt x="40" y="126"/>
                    </a:lnTo>
                    <a:lnTo>
                      <a:pt x="34" y="125"/>
                    </a:lnTo>
                    <a:lnTo>
                      <a:pt x="30" y="123"/>
                    </a:lnTo>
                    <a:lnTo>
                      <a:pt x="25" y="121"/>
                    </a:lnTo>
                    <a:lnTo>
                      <a:pt x="22" y="117"/>
                    </a:lnTo>
                    <a:lnTo>
                      <a:pt x="20" y="113"/>
                    </a:lnTo>
                    <a:lnTo>
                      <a:pt x="18" y="109"/>
                    </a:lnTo>
                    <a:lnTo>
                      <a:pt x="16" y="104"/>
                    </a:lnTo>
                    <a:lnTo>
                      <a:pt x="14" y="100"/>
                    </a:lnTo>
                    <a:lnTo>
                      <a:pt x="11" y="96"/>
                    </a:lnTo>
                    <a:lnTo>
                      <a:pt x="10" y="91"/>
                    </a:lnTo>
                    <a:lnTo>
                      <a:pt x="9" y="87"/>
                    </a:lnTo>
                    <a:lnTo>
                      <a:pt x="7" y="82"/>
                    </a:lnTo>
                    <a:lnTo>
                      <a:pt x="5" y="77"/>
                    </a:lnTo>
                    <a:lnTo>
                      <a:pt x="4" y="73"/>
                    </a:lnTo>
                    <a:lnTo>
                      <a:pt x="2" y="68"/>
                    </a:lnTo>
                    <a:lnTo>
                      <a:pt x="1" y="63"/>
                    </a:lnTo>
                    <a:lnTo>
                      <a:pt x="1" y="57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10" y="49"/>
                    </a:lnTo>
                    <a:lnTo>
                      <a:pt x="14" y="50"/>
                    </a:lnTo>
                    <a:lnTo>
                      <a:pt x="19" y="50"/>
                    </a:lnTo>
                    <a:lnTo>
                      <a:pt x="23" y="50"/>
                    </a:lnTo>
                    <a:lnTo>
                      <a:pt x="28" y="48"/>
                    </a:lnTo>
                    <a:lnTo>
                      <a:pt x="31" y="45"/>
                    </a:lnTo>
                    <a:lnTo>
                      <a:pt x="35" y="42"/>
                    </a:lnTo>
                    <a:lnTo>
                      <a:pt x="38" y="38"/>
                    </a:lnTo>
                    <a:lnTo>
                      <a:pt x="42" y="33"/>
                    </a:lnTo>
                    <a:lnTo>
                      <a:pt x="45" y="30"/>
                    </a:lnTo>
                    <a:lnTo>
                      <a:pt x="47" y="25"/>
                    </a:lnTo>
                    <a:lnTo>
                      <a:pt x="51" y="21"/>
                    </a:lnTo>
                    <a:lnTo>
                      <a:pt x="54" y="17"/>
                    </a:lnTo>
                    <a:lnTo>
                      <a:pt x="59" y="14"/>
                    </a:lnTo>
                    <a:lnTo>
                      <a:pt x="112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15">
                <a:extLst>
                  <a:ext uri="{FF2B5EF4-FFF2-40B4-BE49-F238E27FC236}">
                    <a16:creationId xmlns:a16="http://schemas.microsoft.com/office/drawing/2014/main" id="{1A6AB9BE-F18D-A841-9151-20279223B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697" y="4310098"/>
                <a:ext cx="307668" cy="267295"/>
              </a:xfrm>
              <a:custGeom>
                <a:avLst/>
                <a:gdLst>
                  <a:gd name="T0" fmla="*/ 2147483647 w 222"/>
                  <a:gd name="T1" fmla="*/ 2147483647 h 192"/>
                  <a:gd name="T2" fmla="*/ 2147483647 w 222"/>
                  <a:gd name="T3" fmla="*/ 2147483647 h 192"/>
                  <a:gd name="T4" fmla="*/ 2147483647 w 222"/>
                  <a:gd name="T5" fmla="*/ 2147483647 h 192"/>
                  <a:gd name="T6" fmla="*/ 2147483647 w 222"/>
                  <a:gd name="T7" fmla="*/ 2147483647 h 192"/>
                  <a:gd name="T8" fmla="*/ 2147483647 w 222"/>
                  <a:gd name="T9" fmla="*/ 2147483647 h 192"/>
                  <a:gd name="T10" fmla="*/ 2147483647 w 222"/>
                  <a:gd name="T11" fmla="*/ 2147483647 h 192"/>
                  <a:gd name="T12" fmla="*/ 2147483647 w 222"/>
                  <a:gd name="T13" fmla="*/ 2147483647 h 192"/>
                  <a:gd name="T14" fmla="*/ 2147483647 w 222"/>
                  <a:gd name="T15" fmla="*/ 2147483647 h 192"/>
                  <a:gd name="T16" fmla="*/ 2147483647 w 222"/>
                  <a:gd name="T17" fmla="*/ 2147483647 h 192"/>
                  <a:gd name="T18" fmla="*/ 2147483647 w 222"/>
                  <a:gd name="T19" fmla="*/ 2147483647 h 192"/>
                  <a:gd name="T20" fmla="*/ 2147483647 w 222"/>
                  <a:gd name="T21" fmla="*/ 2147483647 h 192"/>
                  <a:gd name="T22" fmla="*/ 2147483647 w 222"/>
                  <a:gd name="T23" fmla="*/ 2147483647 h 192"/>
                  <a:gd name="T24" fmla="*/ 2147483647 w 222"/>
                  <a:gd name="T25" fmla="*/ 2147483647 h 192"/>
                  <a:gd name="T26" fmla="*/ 2147483647 w 222"/>
                  <a:gd name="T27" fmla="*/ 2147483647 h 192"/>
                  <a:gd name="T28" fmla="*/ 2147483647 w 222"/>
                  <a:gd name="T29" fmla="*/ 2147483647 h 192"/>
                  <a:gd name="T30" fmla="*/ 2147483647 w 222"/>
                  <a:gd name="T31" fmla="*/ 2147483647 h 192"/>
                  <a:gd name="T32" fmla="*/ 2147483647 w 222"/>
                  <a:gd name="T33" fmla="*/ 2147483647 h 192"/>
                  <a:gd name="T34" fmla="*/ 2147483647 w 222"/>
                  <a:gd name="T35" fmla="*/ 2147483647 h 192"/>
                  <a:gd name="T36" fmla="*/ 2147483647 w 222"/>
                  <a:gd name="T37" fmla="*/ 2147483647 h 192"/>
                  <a:gd name="T38" fmla="*/ 2147483647 w 222"/>
                  <a:gd name="T39" fmla="*/ 2147483647 h 192"/>
                  <a:gd name="T40" fmla="*/ 2147483647 w 222"/>
                  <a:gd name="T41" fmla="*/ 2147483647 h 192"/>
                  <a:gd name="T42" fmla="*/ 2147483647 w 222"/>
                  <a:gd name="T43" fmla="*/ 2147483647 h 192"/>
                  <a:gd name="T44" fmla="*/ 2147483647 w 222"/>
                  <a:gd name="T45" fmla="*/ 2147483647 h 192"/>
                  <a:gd name="T46" fmla="*/ 2147483647 w 222"/>
                  <a:gd name="T47" fmla="*/ 2147483647 h 192"/>
                  <a:gd name="T48" fmla="*/ 2147483647 w 222"/>
                  <a:gd name="T49" fmla="*/ 2147483647 h 192"/>
                  <a:gd name="T50" fmla="*/ 2147483647 w 222"/>
                  <a:gd name="T51" fmla="*/ 2147483647 h 192"/>
                  <a:gd name="T52" fmla="*/ 2147483647 w 222"/>
                  <a:gd name="T53" fmla="*/ 2147483647 h 192"/>
                  <a:gd name="T54" fmla="*/ 2147483647 w 222"/>
                  <a:gd name="T55" fmla="*/ 2147483647 h 192"/>
                  <a:gd name="T56" fmla="*/ 2147483647 w 222"/>
                  <a:gd name="T57" fmla="*/ 2147483647 h 192"/>
                  <a:gd name="T58" fmla="*/ 2147483647 w 222"/>
                  <a:gd name="T59" fmla="*/ 2147483647 h 192"/>
                  <a:gd name="T60" fmla="*/ 2147483647 w 222"/>
                  <a:gd name="T61" fmla="*/ 2147483647 h 192"/>
                  <a:gd name="T62" fmla="*/ 2147483647 w 222"/>
                  <a:gd name="T63" fmla="*/ 2147483647 h 192"/>
                  <a:gd name="T64" fmla="*/ 2147483647 w 222"/>
                  <a:gd name="T65" fmla="*/ 2147483647 h 192"/>
                  <a:gd name="T66" fmla="*/ 2147483647 w 222"/>
                  <a:gd name="T67" fmla="*/ 2147483647 h 192"/>
                  <a:gd name="T68" fmla="*/ 2147483647 w 222"/>
                  <a:gd name="T69" fmla="*/ 2147483647 h 192"/>
                  <a:gd name="T70" fmla="*/ 2147483647 w 222"/>
                  <a:gd name="T71" fmla="*/ 2147483647 h 192"/>
                  <a:gd name="T72" fmla="*/ 2147483647 w 222"/>
                  <a:gd name="T73" fmla="*/ 2147483647 h 192"/>
                  <a:gd name="T74" fmla="*/ 2147483647 w 222"/>
                  <a:gd name="T75" fmla="*/ 2147483647 h 192"/>
                  <a:gd name="T76" fmla="*/ 2147483647 w 222"/>
                  <a:gd name="T77" fmla="*/ 2147483647 h 192"/>
                  <a:gd name="T78" fmla="*/ 2147483647 w 222"/>
                  <a:gd name="T79" fmla="*/ 2147483647 h 192"/>
                  <a:gd name="T80" fmla="*/ 2147483647 w 222"/>
                  <a:gd name="T81" fmla="*/ 2147483647 h 192"/>
                  <a:gd name="T82" fmla="*/ 2147483647 w 222"/>
                  <a:gd name="T83" fmla="*/ 2147483647 h 192"/>
                  <a:gd name="T84" fmla="*/ 0 w 222"/>
                  <a:gd name="T85" fmla="*/ 2147483647 h 192"/>
                  <a:gd name="T86" fmla="*/ 2147483647 w 222"/>
                  <a:gd name="T87" fmla="*/ 2147483647 h 192"/>
                  <a:gd name="T88" fmla="*/ 2147483647 w 222"/>
                  <a:gd name="T89" fmla="*/ 2147483647 h 192"/>
                  <a:gd name="T90" fmla="*/ 2147483647 w 222"/>
                  <a:gd name="T91" fmla="*/ 2147483647 h 192"/>
                  <a:gd name="T92" fmla="*/ 2147483647 w 222"/>
                  <a:gd name="T93" fmla="*/ 2147483647 h 192"/>
                  <a:gd name="T94" fmla="*/ 2147483647 w 222"/>
                  <a:gd name="T95" fmla="*/ 2147483647 h 192"/>
                  <a:gd name="T96" fmla="*/ 2147483647 w 222"/>
                  <a:gd name="T97" fmla="*/ 2147483647 h 192"/>
                  <a:gd name="T98" fmla="*/ 2147483647 w 222"/>
                  <a:gd name="T99" fmla="*/ 2147483647 h 192"/>
                  <a:gd name="T100" fmla="*/ 2147483647 w 222"/>
                  <a:gd name="T101" fmla="*/ 2147483647 h 192"/>
                  <a:gd name="T102" fmla="*/ 2147483647 w 222"/>
                  <a:gd name="T103" fmla="*/ 2147483647 h 192"/>
                  <a:gd name="T104" fmla="*/ 2147483647 w 222"/>
                  <a:gd name="T105" fmla="*/ 2147483647 h 192"/>
                  <a:gd name="T106" fmla="*/ 2147483647 w 222"/>
                  <a:gd name="T107" fmla="*/ 2147483647 h 192"/>
                  <a:gd name="T108" fmla="*/ 2147483647 w 222"/>
                  <a:gd name="T109" fmla="*/ 2147483647 h 192"/>
                  <a:gd name="T110" fmla="*/ 2147483647 w 222"/>
                  <a:gd name="T111" fmla="*/ 0 h 192"/>
                  <a:gd name="T112" fmla="*/ 2147483647 w 222"/>
                  <a:gd name="T113" fmla="*/ 2147483647 h 192"/>
                  <a:gd name="T114" fmla="*/ 2147483647 w 222"/>
                  <a:gd name="T115" fmla="*/ 2147483647 h 192"/>
                  <a:gd name="T116" fmla="*/ 2147483647 w 222"/>
                  <a:gd name="T117" fmla="*/ 2147483647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22"/>
                  <a:gd name="T178" fmla="*/ 0 h 192"/>
                  <a:gd name="T179" fmla="*/ 222 w 222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22" h="192">
                    <a:moveTo>
                      <a:pt x="102" y="11"/>
                    </a:moveTo>
                    <a:lnTo>
                      <a:pt x="108" y="10"/>
                    </a:lnTo>
                    <a:lnTo>
                      <a:pt x="114" y="10"/>
                    </a:lnTo>
                    <a:lnTo>
                      <a:pt x="119" y="11"/>
                    </a:lnTo>
                    <a:lnTo>
                      <a:pt x="125" y="12"/>
                    </a:lnTo>
                    <a:lnTo>
                      <a:pt x="131" y="14"/>
                    </a:lnTo>
                    <a:lnTo>
                      <a:pt x="137" y="16"/>
                    </a:lnTo>
                    <a:lnTo>
                      <a:pt x="144" y="18"/>
                    </a:lnTo>
                    <a:lnTo>
                      <a:pt x="153" y="21"/>
                    </a:lnTo>
                    <a:lnTo>
                      <a:pt x="157" y="21"/>
                    </a:lnTo>
                    <a:lnTo>
                      <a:pt x="161" y="22"/>
                    </a:lnTo>
                    <a:lnTo>
                      <a:pt x="165" y="24"/>
                    </a:lnTo>
                    <a:lnTo>
                      <a:pt x="167" y="26"/>
                    </a:lnTo>
                    <a:lnTo>
                      <a:pt x="171" y="28"/>
                    </a:lnTo>
                    <a:lnTo>
                      <a:pt x="173" y="30"/>
                    </a:lnTo>
                    <a:lnTo>
                      <a:pt x="176" y="33"/>
                    </a:lnTo>
                    <a:lnTo>
                      <a:pt x="179" y="36"/>
                    </a:lnTo>
                    <a:lnTo>
                      <a:pt x="182" y="45"/>
                    </a:lnTo>
                    <a:lnTo>
                      <a:pt x="188" y="51"/>
                    </a:lnTo>
                    <a:lnTo>
                      <a:pt x="193" y="57"/>
                    </a:lnTo>
                    <a:lnTo>
                      <a:pt x="200" y="64"/>
                    </a:lnTo>
                    <a:lnTo>
                      <a:pt x="205" y="70"/>
                    </a:lnTo>
                    <a:lnTo>
                      <a:pt x="211" y="76"/>
                    </a:lnTo>
                    <a:lnTo>
                      <a:pt x="216" y="83"/>
                    </a:lnTo>
                    <a:lnTo>
                      <a:pt x="219" y="92"/>
                    </a:lnTo>
                    <a:lnTo>
                      <a:pt x="219" y="95"/>
                    </a:lnTo>
                    <a:lnTo>
                      <a:pt x="219" y="99"/>
                    </a:lnTo>
                    <a:lnTo>
                      <a:pt x="219" y="102"/>
                    </a:lnTo>
                    <a:lnTo>
                      <a:pt x="220" y="105"/>
                    </a:lnTo>
                    <a:lnTo>
                      <a:pt x="220" y="108"/>
                    </a:lnTo>
                    <a:lnTo>
                      <a:pt x="220" y="111"/>
                    </a:lnTo>
                    <a:lnTo>
                      <a:pt x="221" y="112"/>
                    </a:lnTo>
                    <a:lnTo>
                      <a:pt x="221" y="115"/>
                    </a:lnTo>
                    <a:lnTo>
                      <a:pt x="220" y="117"/>
                    </a:lnTo>
                    <a:lnTo>
                      <a:pt x="217" y="118"/>
                    </a:lnTo>
                    <a:lnTo>
                      <a:pt x="215" y="118"/>
                    </a:lnTo>
                    <a:lnTo>
                      <a:pt x="212" y="117"/>
                    </a:lnTo>
                    <a:lnTo>
                      <a:pt x="209" y="117"/>
                    </a:lnTo>
                    <a:lnTo>
                      <a:pt x="206" y="116"/>
                    </a:lnTo>
                    <a:lnTo>
                      <a:pt x="204" y="115"/>
                    </a:lnTo>
                    <a:lnTo>
                      <a:pt x="202" y="115"/>
                    </a:lnTo>
                    <a:lnTo>
                      <a:pt x="197" y="114"/>
                    </a:lnTo>
                    <a:lnTo>
                      <a:pt x="191" y="114"/>
                    </a:lnTo>
                    <a:lnTo>
                      <a:pt x="185" y="114"/>
                    </a:lnTo>
                    <a:lnTo>
                      <a:pt x="179" y="115"/>
                    </a:lnTo>
                    <a:lnTo>
                      <a:pt x="173" y="116"/>
                    </a:lnTo>
                    <a:lnTo>
                      <a:pt x="168" y="118"/>
                    </a:lnTo>
                    <a:lnTo>
                      <a:pt x="164" y="120"/>
                    </a:lnTo>
                    <a:lnTo>
                      <a:pt x="160" y="122"/>
                    </a:lnTo>
                    <a:lnTo>
                      <a:pt x="157" y="125"/>
                    </a:lnTo>
                    <a:lnTo>
                      <a:pt x="154" y="128"/>
                    </a:lnTo>
                    <a:lnTo>
                      <a:pt x="152" y="130"/>
                    </a:lnTo>
                    <a:lnTo>
                      <a:pt x="150" y="132"/>
                    </a:lnTo>
                    <a:lnTo>
                      <a:pt x="148" y="136"/>
                    </a:lnTo>
                    <a:lnTo>
                      <a:pt x="147" y="140"/>
                    </a:lnTo>
                    <a:lnTo>
                      <a:pt x="146" y="143"/>
                    </a:lnTo>
                    <a:lnTo>
                      <a:pt x="145" y="147"/>
                    </a:lnTo>
                    <a:lnTo>
                      <a:pt x="145" y="151"/>
                    </a:lnTo>
                    <a:lnTo>
                      <a:pt x="144" y="155"/>
                    </a:lnTo>
                    <a:lnTo>
                      <a:pt x="142" y="159"/>
                    </a:lnTo>
                    <a:lnTo>
                      <a:pt x="139" y="162"/>
                    </a:lnTo>
                    <a:lnTo>
                      <a:pt x="133" y="166"/>
                    </a:lnTo>
                    <a:lnTo>
                      <a:pt x="126" y="169"/>
                    </a:lnTo>
                    <a:lnTo>
                      <a:pt x="119" y="170"/>
                    </a:lnTo>
                    <a:lnTo>
                      <a:pt x="111" y="171"/>
                    </a:lnTo>
                    <a:lnTo>
                      <a:pt x="103" y="173"/>
                    </a:lnTo>
                    <a:lnTo>
                      <a:pt x="96" y="175"/>
                    </a:lnTo>
                    <a:lnTo>
                      <a:pt x="90" y="177"/>
                    </a:lnTo>
                    <a:lnTo>
                      <a:pt x="85" y="182"/>
                    </a:lnTo>
                    <a:lnTo>
                      <a:pt x="79" y="184"/>
                    </a:lnTo>
                    <a:lnTo>
                      <a:pt x="75" y="186"/>
                    </a:lnTo>
                    <a:lnTo>
                      <a:pt x="69" y="188"/>
                    </a:lnTo>
                    <a:lnTo>
                      <a:pt x="64" y="190"/>
                    </a:lnTo>
                    <a:lnTo>
                      <a:pt x="59" y="191"/>
                    </a:lnTo>
                    <a:lnTo>
                      <a:pt x="55" y="191"/>
                    </a:lnTo>
                    <a:lnTo>
                      <a:pt x="51" y="189"/>
                    </a:lnTo>
                    <a:lnTo>
                      <a:pt x="48" y="187"/>
                    </a:lnTo>
                    <a:lnTo>
                      <a:pt x="40" y="180"/>
                    </a:lnTo>
                    <a:lnTo>
                      <a:pt x="33" y="173"/>
                    </a:lnTo>
                    <a:lnTo>
                      <a:pt x="28" y="164"/>
                    </a:lnTo>
                    <a:lnTo>
                      <a:pt x="22" y="155"/>
                    </a:lnTo>
                    <a:lnTo>
                      <a:pt x="18" y="146"/>
                    </a:lnTo>
                    <a:lnTo>
                      <a:pt x="14" y="138"/>
                    </a:lnTo>
                    <a:lnTo>
                      <a:pt x="8" y="130"/>
                    </a:lnTo>
                    <a:lnTo>
                      <a:pt x="2" y="122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2" y="106"/>
                    </a:lnTo>
                    <a:lnTo>
                      <a:pt x="4" y="101"/>
                    </a:lnTo>
                    <a:lnTo>
                      <a:pt x="6" y="96"/>
                    </a:lnTo>
                    <a:lnTo>
                      <a:pt x="9" y="92"/>
                    </a:lnTo>
                    <a:lnTo>
                      <a:pt x="11" y="86"/>
                    </a:lnTo>
                    <a:lnTo>
                      <a:pt x="12" y="81"/>
                    </a:lnTo>
                    <a:lnTo>
                      <a:pt x="9" y="77"/>
                    </a:lnTo>
                    <a:lnTo>
                      <a:pt x="6" y="73"/>
                    </a:lnTo>
                    <a:lnTo>
                      <a:pt x="4" y="67"/>
                    </a:lnTo>
                    <a:lnTo>
                      <a:pt x="2" y="62"/>
                    </a:lnTo>
                    <a:lnTo>
                      <a:pt x="2" y="56"/>
                    </a:lnTo>
                    <a:lnTo>
                      <a:pt x="1" y="51"/>
                    </a:lnTo>
                    <a:lnTo>
                      <a:pt x="2" y="46"/>
                    </a:lnTo>
                    <a:lnTo>
                      <a:pt x="2" y="41"/>
                    </a:lnTo>
                    <a:lnTo>
                      <a:pt x="20" y="27"/>
                    </a:lnTo>
                    <a:lnTo>
                      <a:pt x="22" y="26"/>
                    </a:lnTo>
                    <a:lnTo>
                      <a:pt x="24" y="24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6"/>
                    </a:lnTo>
                    <a:lnTo>
                      <a:pt x="31" y="14"/>
                    </a:lnTo>
                    <a:lnTo>
                      <a:pt x="33" y="11"/>
                    </a:lnTo>
                    <a:lnTo>
                      <a:pt x="34" y="8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5" y="1"/>
                    </a:lnTo>
                    <a:lnTo>
                      <a:pt x="83" y="4"/>
                    </a:lnTo>
                    <a:lnTo>
                      <a:pt x="90" y="7"/>
                    </a:lnTo>
                    <a:lnTo>
                      <a:pt x="96" y="9"/>
                    </a:lnTo>
                    <a:lnTo>
                      <a:pt x="102" y="11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17">
                <a:extLst>
                  <a:ext uri="{FF2B5EF4-FFF2-40B4-BE49-F238E27FC236}">
                    <a16:creationId xmlns:a16="http://schemas.microsoft.com/office/drawing/2014/main" id="{0E057420-F7FB-8D4E-AA39-AC60D7187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111" y="4311489"/>
                <a:ext cx="200472" cy="168452"/>
              </a:xfrm>
              <a:custGeom>
                <a:avLst/>
                <a:gdLst>
                  <a:gd name="T0" fmla="*/ 2147483647 w 143"/>
                  <a:gd name="T1" fmla="*/ 2147483647 h 121"/>
                  <a:gd name="T2" fmla="*/ 2147483647 w 143"/>
                  <a:gd name="T3" fmla="*/ 2147483647 h 121"/>
                  <a:gd name="T4" fmla="*/ 2147483647 w 143"/>
                  <a:gd name="T5" fmla="*/ 2147483647 h 121"/>
                  <a:gd name="T6" fmla="*/ 2147483647 w 143"/>
                  <a:gd name="T7" fmla="*/ 2147483647 h 121"/>
                  <a:gd name="T8" fmla="*/ 2147483647 w 143"/>
                  <a:gd name="T9" fmla="*/ 2147483647 h 121"/>
                  <a:gd name="T10" fmla="*/ 2147483647 w 143"/>
                  <a:gd name="T11" fmla="*/ 2147483647 h 121"/>
                  <a:gd name="T12" fmla="*/ 2147483647 w 143"/>
                  <a:gd name="T13" fmla="*/ 2147483647 h 121"/>
                  <a:gd name="T14" fmla="*/ 2147483647 w 143"/>
                  <a:gd name="T15" fmla="*/ 2147483647 h 121"/>
                  <a:gd name="T16" fmla="*/ 2147483647 w 143"/>
                  <a:gd name="T17" fmla="*/ 2147483647 h 121"/>
                  <a:gd name="T18" fmla="*/ 2147483647 w 143"/>
                  <a:gd name="T19" fmla="*/ 2147483647 h 121"/>
                  <a:gd name="T20" fmla="*/ 2147483647 w 143"/>
                  <a:gd name="T21" fmla="*/ 2147483647 h 121"/>
                  <a:gd name="T22" fmla="*/ 2147483647 w 143"/>
                  <a:gd name="T23" fmla="*/ 2147483647 h 121"/>
                  <a:gd name="T24" fmla="*/ 2147483647 w 143"/>
                  <a:gd name="T25" fmla="*/ 2147483647 h 121"/>
                  <a:gd name="T26" fmla="*/ 2147483647 w 143"/>
                  <a:gd name="T27" fmla="*/ 2147483647 h 121"/>
                  <a:gd name="T28" fmla="*/ 2147483647 w 143"/>
                  <a:gd name="T29" fmla="*/ 2147483647 h 121"/>
                  <a:gd name="T30" fmla="*/ 2147483647 w 143"/>
                  <a:gd name="T31" fmla="*/ 2147483647 h 121"/>
                  <a:gd name="T32" fmla="*/ 2147483647 w 143"/>
                  <a:gd name="T33" fmla="*/ 2147483647 h 121"/>
                  <a:gd name="T34" fmla="*/ 2147483647 w 143"/>
                  <a:gd name="T35" fmla="*/ 2147483647 h 121"/>
                  <a:gd name="T36" fmla="*/ 2147483647 w 143"/>
                  <a:gd name="T37" fmla="*/ 2147483647 h 121"/>
                  <a:gd name="T38" fmla="*/ 2147483647 w 143"/>
                  <a:gd name="T39" fmla="*/ 2147483647 h 121"/>
                  <a:gd name="T40" fmla="*/ 2147483647 w 143"/>
                  <a:gd name="T41" fmla="*/ 2147483647 h 121"/>
                  <a:gd name="T42" fmla="*/ 2147483647 w 143"/>
                  <a:gd name="T43" fmla="*/ 2147483647 h 121"/>
                  <a:gd name="T44" fmla="*/ 2147483647 w 143"/>
                  <a:gd name="T45" fmla="*/ 2147483647 h 121"/>
                  <a:gd name="T46" fmla="*/ 2147483647 w 143"/>
                  <a:gd name="T47" fmla="*/ 2147483647 h 121"/>
                  <a:gd name="T48" fmla="*/ 2147483647 w 143"/>
                  <a:gd name="T49" fmla="*/ 2147483647 h 121"/>
                  <a:gd name="T50" fmla="*/ 2147483647 w 143"/>
                  <a:gd name="T51" fmla="*/ 2147483647 h 121"/>
                  <a:gd name="T52" fmla="*/ 2147483647 w 143"/>
                  <a:gd name="T53" fmla="*/ 2147483647 h 121"/>
                  <a:gd name="T54" fmla="*/ 2147483647 w 143"/>
                  <a:gd name="T55" fmla="*/ 2147483647 h 121"/>
                  <a:gd name="T56" fmla="*/ 2147483647 w 143"/>
                  <a:gd name="T57" fmla="*/ 2147483647 h 121"/>
                  <a:gd name="T58" fmla="*/ 2147483647 w 143"/>
                  <a:gd name="T59" fmla="*/ 2147483647 h 121"/>
                  <a:gd name="T60" fmla="*/ 2147483647 w 143"/>
                  <a:gd name="T61" fmla="*/ 2147483647 h 121"/>
                  <a:gd name="T62" fmla="*/ 2147483647 w 143"/>
                  <a:gd name="T63" fmla="*/ 2147483647 h 121"/>
                  <a:gd name="T64" fmla="*/ 2147483647 w 143"/>
                  <a:gd name="T65" fmla="*/ 2147483647 h 121"/>
                  <a:gd name="T66" fmla="*/ 0 w 143"/>
                  <a:gd name="T67" fmla="*/ 2147483647 h 121"/>
                  <a:gd name="T68" fmla="*/ 2147483647 w 143"/>
                  <a:gd name="T69" fmla="*/ 2147483647 h 121"/>
                  <a:gd name="T70" fmla="*/ 2147483647 w 143"/>
                  <a:gd name="T71" fmla="*/ 2147483647 h 121"/>
                  <a:gd name="T72" fmla="*/ 2147483647 w 143"/>
                  <a:gd name="T73" fmla="*/ 2147483647 h 121"/>
                  <a:gd name="T74" fmla="*/ 2147483647 w 143"/>
                  <a:gd name="T75" fmla="*/ 2147483647 h 121"/>
                  <a:gd name="T76" fmla="*/ 2147483647 w 143"/>
                  <a:gd name="T77" fmla="*/ 2147483647 h 121"/>
                  <a:gd name="T78" fmla="*/ 2147483647 w 143"/>
                  <a:gd name="T79" fmla="*/ 2147483647 h 121"/>
                  <a:gd name="T80" fmla="*/ 2147483647 w 143"/>
                  <a:gd name="T81" fmla="*/ 2147483647 h 121"/>
                  <a:gd name="T82" fmla="*/ 2147483647 w 143"/>
                  <a:gd name="T83" fmla="*/ 2147483647 h 121"/>
                  <a:gd name="T84" fmla="*/ 2147483647 w 143"/>
                  <a:gd name="T85" fmla="*/ 2147483647 h 121"/>
                  <a:gd name="T86" fmla="*/ 2147483647 w 143"/>
                  <a:gd name="T87" fmla="*/ 2147483647 h 121"/>
                  <a:gd name="T88" fmla="*/ 2147483647 w 143"/>
                  <a:gd name="T89" fmla="*/ 0 h 1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3"/>
                  <a:gd name="T136" fmla="*/ 0 h 121"/>
                  <a:gd name="T137" fmla="*/ 143 w 143"/>
                  <a:gd name="T138" fmla="*/ 121 h 12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3" h="121">
                    <a:moveTo>
                      <a:pt x="57" y="0"/>
                    </a:moveTo>
                    <a:lnTo>
                      <a:pt x="66" y="4"/>
                    </a:lnTo>
                    <a:lnTo>
                      <a:pt x="75" y="9"/>
                    </a:lnTo>
                    <a:lnTo>
                      <a:pt x="83" y="13"/>
                    </a:lnTo>
                    <a:lnTo>
                      <a:pt x="92" y="18"/>
                    </a:lnTo>
                    <a:lnTo>
                      <a:pt x="101" y="24"/>
                    </a:lnTo>
                    <a:lnTo>
                      <a:pt x="109" y="29"/>
                    </a:lnTo>
                    <a:lnTo>
                      <a:pt x="118" y="34"/>
                    </a:lnTo>
                    <a:lnTo>
                      <a:pt x="128" y="39"/>
                    </a:lnTo>
                    <a:lnTo>
                      <a:pt x="130" y="41"/>
                    </a:lnTo>
                    <a:lnTo>
                      <a:pt x="132" y="43"/>
                    </a:lnTo>
                    <a:lnTo>
                      <a:pt x="135" y="45"/>
                    </a:lnTo>
                    <a:lnTo>
                      <a:pt x="137" y="47"/>
                    </a:lnTo>
                    <a:lnTo>
                      <a:pt x="139" y="49"/>
                    </a:lnTo>
                    <a:lnTo>
                      <a:pt x="140" y="51"/>
                    </a:lnTo>
                    <a:lnTo>
                      <a:pt x="142" y="53"/>
                    </a:lnTo>
                    <a:lnTo>
                      <a:pt x="142" y="57"/>
                    </a:lnTo>
                    <a:lnTo>
                      <a:pt x="142" y="66"/>
                    </a:lnTo>
                    <a:lnTo>
                      <a:pt x="142" y="74"/>
                    </a:lnTo>
                    <a:lnTo>
                      <a:pt x="141" y="83"/>
                    </a:lnTo>
                    <a:lnTo>
                      <a:pt x="140" y="90"/>
                    </a:lnTo>
                    <a:lnTo>
                      <a:pt x="138" y="99"/>
                    </a:lnTo>
                    <a:lnTo>
                      <a:pt x="135" y="107"/>
                    </a:lnTo>
                    <a:lnTo>
                      <a:pt x="130" y="113"/>
                    </a:lnTo>
                    <a:lnTo>
                      <a:pt x="125" y="119"/>
                    </a:lnTo>
                    <a:lnTo>
                      <a:pt x="123" y="120"/>
                    </a:lnTo>
                    <a:lnTo>
                      <a:pt x="120" y="120"/>
                    </a:lnTo>
                    <a:lnTo>
                      <a:pt x="118" y="120"/>
                    </a:lnTo>
                    <a:lnTo>
                      <a:pt x="116" y="120"/>
                    </a:lnTo>
                    <a:lnTo>
                      <a:pt x="114" y="119"/>
                    </a:lnTo>
                    <a:lnTo>
                      <a:pt x="112" y="118"/>
                    </a:lnTo>
                    <a:lnTo>
                      <a:pt x="110" y="117"/>
                    </a:lnTo>
                    <a:lnTo>
                      <a:pt x="108" y="115"/>
                    </a:lnTo>
                    <a:lnTo>
                      <a:pt x="107" y="113"/>
                    </a:lnTo>
                    <a:lnTo>
                      <a:pt x="107" y="111"/>
                    </a:lnTo>
                    <a:lnTo>
                      <a:pt x="105" y="110"/>
                    </a:lnTo>
                    <a:lnTo>
                      <a:pt x="104" y="109"/>
                    </a:lnTo>
                    <a:lnTo>
                      <a:pt x="102" y="107"/>
                    </a:lnTo>
                    <a:lnTo>
                      <a:pt x="100" y="105"/>
                    </a:lnTo>
                    <a:lnTo>
                      <a:pt x="99" y="103"/>
                    </a:lnTo>
                    <a:lnTo>
                      <a:pt x="98" y="101"/>
                    </a:lnTo>
                    <a:lnTo>
                      <a:pt x="90" y="93"/>
                    </a:lnTo>
                    <a:lnTo>
                      <a:pt x="85" y="94"/>
                    </a:lnTo>
                    <a:lnTo>
                      <a:pt x="82" y="95"/>
                    </a:lnTo>
                    <a:lnTo>
                      <a:pt x="78" y="96"/>
                    </a:lnTo>
                    <a:lnTo>
                      <a:pt x="74" y="96"/>
                    </a:lnTo>
                    <a:lnTo>
                      <a:pt x="70" y="96"/>
                    </a:lnTo>
                    <a:lnTo>
                      <a:pt x="66" y="96"/>
                    </a:lnTo>
                    <a:lnTo>
                      <a:pt x="62" y="96"/>
                    </a:lnTo>
                    <a:lnTo>
                      <a:pt x="59" y="95"/>
                    </a:lnTo>
                    <a:lnTo>
                      <a:pt x="56" y="92"/>
                    </a:lnTo>
                    <a:lnTo>
                      <a:pt x="53" y="90"/>
                    </a:lnTo>
                    <a:lnTo>
                      <a:pt x="51" y="86"/>
                    </a:lnTo>
                    <a:lnTo>
                      <a:pt x="48" y="82"/>
                    </a:lnTo>
                    <a:lnTo>
                      <a:pt x="45" y="79"/>
                    </a:lnTo>
                    <a:lnTo>
                      <a:pt x="42" y="76"/>
                    </a:lnTo>
                    <a:lnTo>
                      <a:pt x="38" y="73"/>
                    </a:lnTo>
                    <a:lnTo>
                      <a:pt x="35" y="72"/>
                    </a:lnTo>
                    <a:lnTo>
                      <a:pt x="30" y="72"/>
                    </a:lnTo>
                    <a:lnTo>
                      <a:pt x="25" y="72"/>
                    </a:lnTo>
                    <a:lnTo>
                      <a:pt x="21" y="72"/>
                    </a:lnTo>
                    <a:lnTo>
                      <a:pt x="17" y="72"/>
                    </a:lnTo>
                    <a:lnTo>
                      <a:pt x="12" y="73"/>
                    </a:lnTo>
                    <a:lnTo>
                      <a:pt x="9" y="72"/>
                    </a:lnTo>
                    <a:lnTo>
                      <a:pt x="5" y="72"/>
                    </a:lnTo>
                    <a:lnTo>
                      <a:pt x="1" y="70"/>
                    </a:lnTo>
                    <a:lnTo>
                      <a:pt x="0" y="67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3" y="51"/>
                    </a:lnTo>
                    <a:lnTo>
                      <a:pt x="5" y="48"/>
                    </a:lnTo>
                    <a:lnTo>
                      <a:pt x="6" y="44"/>
                    </a:lnTo>
                    <a:lnTo>
                      <a:pt x="9" y="41"/>
                    </a:lnTo>
                    <a:lnTo>
                      <a:pt x="12" y="37"/>
                    </a:lnTo>
                    <a:lnTo>
                      <a:pt x="15" y="34"/>
                    </a:lnTo>
                    <a:lnTo>
                      <a:pt x="19" y="31"/>
                    </a:lnTo>
                    <a:lnTo>
                      <a:pt x="23" y="29"/>
                    </a:lnTo>
                    <a:lnTo>
                      <a:pt x="27" y="26"/>
                    </a:lnTo>
                    <a:lnTo>
                      <a:pt x="31" y="23"/>
                    </a:lnTo>
                    <a:lnTo>
                      <a:pt x="35" y="21"/>
                    </a:lnTo>
                    <a:lnTo>
                      <a:pt x="39" y="19"/>
                    </a:lnTo>
                    <a:lnTo>
                      <a:pt x="42" y="17"/>
                    </a:lnTo>
                    <a:lnTo>
                      <a:pt x="45" y="14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1" y="8"/>
                    </a:lnTo>
                    <a:lnTo>
                      <a:pt x="53" y="5"/>
                    </a:lnTo>
                    <a:lnTo>
                      <a:pt x="55" y="3"/>
                    </a:lnTo>
                    <a:lnTo>
                      <a:pt x="57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26">
                <a:extLst>
                  <a:ext uri="{FF2B5EF4-FFF2-40B4-BE49-F238E27FC236}">
                    <a16:creationId xmlns:a16="http://schemas.microsoft.com/office/drawing/2014/main" id="{4A97A101-0CD5-E442-A9C5-0C0E61AE7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737" y="4493863"/>
                <a:ext cx="293746" cy="221353"/>
              </a:xfrm>
              <a:custGeom>
                <a:avLst/>
                <a:gdLst>
                  <a:gd name="T0" fmla="*/ 2147483647 w 211"/>
                  <a:gd name="T1" fmla="*/ 0 h 159"/>
                  <a:gd name="T2" fmla="*/ 2147483647 w 211"/>
                  <a:gd name="T3" fmla="*/ 2147483647 h 159"/>
                  <a:gd name="T4" fmla="*/ 2147483647 w 211"/>
                  <a:gd name="T5" fmla="*/ 2147483647 h 159"/>
                  <a:gd name="T6" fmla="*/ 2147483647 w 211"/>
                  <a:gd name="T7" fmla="*/ 2147483647 h 159"/>
                  <a:gd name="T8" fmla="*/ 2147483647 w 211"/>
                  <a:gd name="T9" fmla="*/ 2147483647 h 159"/>
                  <a:gd name="T10" fmla="*/ 2147483647 w 211"/>
                  <a:gd name="T11" fmla="*/ 2147483647 h 159"/>
                  <a:gd name="T12" fmla="*/ 2147483647 w 211"/>
                  <a:gd name="T13" fmla="*/ 2147483647 h 159"/>
                  <a:gd name="T14" fmla="*/ 2147483647 w 211"/>
                  <a:gd name="T15" fmla="*/ 2147483647 h 159"/>
                  <a:gd name="T16" fmla="*/ 2147483647 w 211"/>
                  <a:gd name="T17" fmla="*/ 2147483647 h 159"/>
                  <a:gd name="T18" fmla="*/ 2147483647 w 211"/>
                  <a:gd name="T19" fmla="*/ 2147483647 h 159"/>
                  <a:gd name="T20" fmla="*/ 2147483647 w 211"/>
                  <a:gd name="T21" fmla="*/ 2147483647 h 159"/>
                  <a:gd name="T22" fmla="*/ 2147483647 w 211"/>
                  <a:gd name="T23" fmla="*/ 2147483647 h 159"/>
                  <a:gd name="T24" fmla="*/ 2147483647 w 211"/>
                  <a:gd name="T25" fmla="*/ 2147483647 h 159"/>
                  <a:gd name="T26" fmla="*/ 2147483647 w 211"/>
                  <a:gd name="T27" fmla="*/ 2147483647 h 159"/>
                  <a:gd name="T28" fmla="*/ 2147483647 w 211"/>
                  <a:gd name="T29" fmla="*/ 2147483647 h 159"/>
                  <a:gd name="T30" fmla="*/ 2147483647 w 211"/>
                  <a:gd name="T31" fmla="*/ 2147483647 h 159"/>
                  <a:gd name="T32" fmla="*/ 2147483647 w 211"/>
                  <a:gd name="T33" fmla="*/ 2147483647 h 159"/>
                  <a:gd name="T34" fmla="*/ 2147483647 w 211"/>
                  <a:gd name="T35" fmla="*/ 2147483647 h 159"/>
                  <a:gd name="T36" fmla="*/ 2147483647 w 211"/>
                  <a:gd name="T37" fmla="*/ 2147483647 h 159"/>
                  <a:gd name="T38" fmla="*/ 2147483647 w 211"/>
                  <a:gd name="T39" fmla="*/ 2147483647 h 159"/>
                  <a:gd name="T40" fmla="*/ 2147483647 w 211"/>
                  <a:gd name="T41" fmla="*/ 2147483647 h 159"/>
                  <a:gd name="T42" fmla="*/ 2147483647 w 211"/>
                  <a:gd name="T43" fmla="*/ 2147483647 h 159"/>
                  <a:gd name="T44" fmla="*/ 2147483647 w 211"/>
                  <a:gd name="T45" fmla="*/ 2147483647 h 159"/>
                  <a:gd name="T46" fmla="*/ 2147483647 w 211"/>
                  <a:gd name="T47" fmla="*/ 2147483647 h 159"/>
                  <a:gd name="T48" fmla="*/ 2147483647 w 211"/>
                  <a:gd name="T49" fmla="*/ 2147483647 h 159"/>
                  <a:gd name="T50" fmla="*/ 2147483647 w 211"/>
                  <a:gd name="T51" fmla="*/ 2147483647 h 159"/>
                  <a:gd name="T52" fmla="*/ 2147483647 w 211"/>
                  <a:gd name="T53" fmla="*/ 2147483647 h 159"/>
                  <a:gd name="T54" fmla="*/ 2147483647 w 211"/>
                  <a:gd name="T55" fmla="*/ 2147483647 h 159"/>
                  <a:gd name="T56" fmla="*/ 2147483647 w 211"/>
                  <a:gd name="T57" fmla="*/ 2147483647 h 159"/>
                  <a:gd name="T58" fmla="*/ 2147483647 w 211"/>
                  <a:gd name="T59" fmla="*/ 2147483647 h 159"/>
                  <a:gd name="T60" fmla="*/ 2147483647 w 211"/>
                  <a:gd name="T61" fmla="*/ 2147483647 h 159"/>
                  <a:gd name="T62" fmla="*/ 2147483647 w 211"/>
                  <a:gd name="T63" fmla="*/ 2147483647 h 159"/>
                  <a:gd name="T64" fmla="*/ 2147483647 w 211"/>
                  <a:gd name="T65" fmla="*/ 2147483647 h 159"/>
                  <a:gd name="T66" fmla="*/ 2147483647 w 211"/>
                  <a:gd name="T67" fmla="*/ 2147483647 h 159"/>
                  <a:gd name="T68" fmla="*/ 2147483647 w 211"/>
                  <a:gd name="T69" fmla="*/ 2147483647 h 159"/>
                  <a:gd name="T70" fmla="*/ 2147483647 w 211"/>
                  <a:gd name="T71" fmla="*/ 2147483647 h 159"/>
                  <a:gd name="T72" fmla="*/ 2147483647 w 211"/>
                  <a:gd name="T73" fmla="*/ 2147483647 h 159"/>
                  <a:gd name="T74" fmla="*/ 2147483647 w 211"/>
                  <a:gd name="T75" fmla="*/ 2147483647 h 159"/>
                  <a:gd name="T76" fmla="*/ 2147483647 w 211"/>
                  <a:gd name="T77" fmla="*/ 2147483647 h 159"/>
                  <a:gd name="T78" fmla="*/ 2147483647 w 211"/>
                  <a:gd name="T79" fmla="*/ 2147483647 h 159"/>
                  <a:gd name="T80" fmla="*/ 2147483647 w 211"/>
                  <a:gd name="T81" fmla="*/ 2147483647 h 159"/>
                  <a:gd name="T82" fmla="*/ 2147483647 w 211"/>
                  <a:gd name="T83" fmla="*/ 2147483647 h 159"/>
                  <a:gd name="T84" fmla="*/ 2147483647 w 211"/>
                  <a:gd name="T85" fmla="*/ 2147483647 h 159"/>
                  <a:gd name="T86" fmla="*/ 0 w 211"/>
                  <a:gd name="T87" fmla="*/ 2147483647 h 159"/>
                  <a:gd name="T88" fmla="*/ 2147483647 w 211"/>
                  <a:gd name="T89" fmla="*/ 2147483647 h 159"/>
                  <a:gd name="T90" fmla="*/ 2147483647 w 211"/>
                  <a:gd name="T91" fmla="*/ 2147483647 h 159"/>
                  <a:gd name="T92" fmla="*/ 2147483647 w 211"/>
                  <a:gd name="T93" fmla="*/ 2147483647 h 159"/>
                  <a:gd name="T94" fmla="*/ 2147483647 w 211"/>
                  <a:gd name="T95" fmla="*/ 2147483647 h 159"/>
                  <a:gd name="T96" fmla="*/ 2147483647 w 211"/>
                  <a:gd name="T97" fmla="*/ 2147483647 h 159"/>
                  <a:gd name="T98" fmla="*/ 2147483647 w 211"/>
                  <a:gd name="T99" fmla="*/ 2147483647 h 159"/>
                  <a:gd name="T100" fmla="*/ 2147483647 w 211"/>
                  <a:gd name="T101" fmla="*/ 2147483647 h 159"/>
                  <a:gd name="T102" fmla="*/ 2147483647 w 211"/>
                  <a:gd name="T103" fmla="*/ 2147483647 h 159"/>
                  <a:gd name="T104" fmla="*/ 2147483647 w 211"/>
                  <a:gd name="T105" fmla="*/ 2147483647 h 159"/>
                  <a:gd name="T106" fmla="*/ 2147483647 w 211"/>
                  <a:gd name="T107" fmla="*/ 2147483647 h 159"/>
                  <a:gd name="T108" fmla="*/ 2147483647 w 211"/>
                  <a:gd name="T109" fmla="*/ 2147483647 h 159"/>
                  <a:gd name="T110" fmla="*/ 2147483647 w 211"/>
                  <a:gd name="T111" fmla="*/ 2147483647 h 159"/>
                  <a:gd name="T112" fmla="*/ 2147483647 w 211"/>
                  <a:gd name="T113" fmla="*/ 2147483647 h 159"/>
                  <a:gd name="T114" fmla="*/ 2147483647 w 211"/>
                  <a:gd name="T115" fmla="*/ 2147483647 h 159"/>
                  <a:gd name="T116" fmla="*/ 2147483647 w 211"/>
                  <a:gd name="T117" fmla="*/ 2147483647 h 159"/>
                  <a:gd name="T118" fmla="*/ 2147483647 w 211"/>
                  <a:gd name="T119" fmla="*/ 2147483647 h 159"/>
                  <a:gd name="T120" fmla="*/ 2147483647 w 211"/>
                  <a:gd name="T121" fmla="*/ 2147483647 h 159"/>
                  <a:gd name="T122" fmla="*/ 2147483647 w 211"/>
                  <a:gd name="T123" fmla="*/ 2147483647 h 159"/>
                  <a:gd name="T124" fmla="*/ 2147483647 w 211"/>
                  <a:gd name="T125" fmla="*/ 2147483647 h 1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11"/>
                  <a:gd name="T190" fmla="*/ 0 h 159"/>
                  <a:gd name="T191" fmla="*/ 211 w 211"/>
                  <a:gd name="T192" fmla="*/ 159 h 1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11" h="159">
                    <a:moveTo>
                      <a:pt x="125" y="0"/>
                    </a:moveTo>
                    <a:lnTo>
                      <a:pt x="126" y="0"/>
                    </a:lnTo>
                    <a:lnTo>
                      <a:pt x="127" y="0"/>
                    </a:lnTo>
                    <a:lnTo>
                      <a:pt x="128" y="1"/>
                    </a:lnTo>
                    <a:lnTo>
                      <a:pt x="128" y="6"/>
                    </a:lnTo>
                    <a:lnTo>
                      <a:pt x="127" y="11"/>
                    </a:lnTo>
                    <a:lnTo>
                      <a:pt x="126" y="15"/>
                    </a:lnTo>
                    <a:lnTo>
                      <a:pt x="124" y="20"/>
                    </a:lnTo>
                    <a:lnTo>
                      <a:pt x="123" y="25"/>
                    </a:lnTo>
                    <a:lnTo>
                      <a:pt x="121" y="31"/>
                    </a:lnTo>
                    <a:lnTo>
                      <a:pt x="121" y="36"/>
                    </a:lnTo>
                    <a:lnTo>
                      <a:pt x="122" y="41"/>
                    </a:lnTo>
                    <a:lnTo>
                      <a:pt x="124" y="44"/>
                    </a:lnTo>
                    <a:lnTo>
                      <a:pt x="127" y="47"/>
                    </a:lnTo>
                    <a:lnTo>
                      <a:pt x="131" y="49"/>
                    </a:lnTo>
                    <a:lnTo>
                      <a:pt x="135" y="49"/>
                    </a:lnTo>
                    <a:lnTo>
                      <a:pt x="158" y="76"/>
                    </a:lnTo>
                    <a:lnTo>
                      <a:pt x="162" y="77"/>
                    </a:lnTo>
                    <a:lnTo>
                      <a:pt x="165" y="77"/>
                    </a:lnTo>
                    <a:lnTo>
                      <a:pt x="169" y="76"/>
                    </a:lnTo>
                    <a:lnTo>
                      <a:pt x="172" y="74"/>
                    </a:lnTo>
                    <a:lnTo>
                      <a:pt x="174" y="72"/>
                    </a:lnTo>
                    <a:lnTo>
                      <a:pt x="177" y="70"/>
                    </a:lnTo>
                    <a:lnTo>
                      <a:pt x="180" y="67"/>
                    </a:lnTo>
                    <a:lnTo>
                      <a:pt x="183" y="66"/>
                    </a:lnTo>
                    <a:lnTo>
                      <a:pt x="185" y="66"/>
                    </a:lnTo>
                    <a:lnTo>
                      <a:pt x="188" y="66"/>
                    </a:lnTo>
                    <a:lnTo>
                      <a:pt x="190" y="67"/>
                    </a:lnTo>
                    <a:lnTo>
                      <a:pt x="193" y="67"/>
                    </a:lnTo>
                    <a:lnTo>
                      <a:pt x="193" y="69"/>
                    </a:lnTo>
                    <a:lnTo>
                      <a:pt x="195" y="71"/>
                    </a:lnTo>
                    <a:lnTo>
                      <a:pt x="197" y="73"/>
                    </a:lnTo>
                    <a:lnTo>
                      <a:pt x="198" y="76"/>
                    </a:lnTo>
                    <a:lnTo>
                      <a:pt x="198" y="79"/>
                    </a:lnTo>
                    <a:lnTo>
                      <a:pt x="198" y="82"/>
                    </a:lnTo>
                    <a:lnTo>
                      <a:pt x="199" y="85"/>
                    </a:lnTo>
                    <a:lnTo>
                      <a:pt x="201" y="87"/>
                    </a:lnTo>
                    <a:lnTo>
                      <a:pt x="203" y="90"/>
                    </a:lnTo>
                    <a:lnTo>
                      <a:pt x="206" y="92"/>
                    </a:lnTo>
                    <a:lnTo>
                      <a:pt x="208" y="94"/>
                    </a:lnTo>
                    <a:lnTo>
                      <a:pt x="210" y="97"/>
                    </a:lnTo>
                    <a:lnTo>
                      <a:pt x="210" y="98"/>
                    </a:lnTo>
                    <a:lnTo>
                      <a:pt x="210" y="99"/>
                    </a:lnTo>
                    <a:lnTo>
                      <a:pt x="209" y="100"/>
                    </a:lnTo>
                    <a:lnTo>
                      <a:pt x="204" y="102"/>
                    </a:lnTo>
                    <a:lnTo>
                      <a:pt x="198" y="103"/>
                    </a:lnTo>
                    <a:lnTo>
                      <a:pt x="193" y="104"/>
                    </a:lnTo>
                    <a:lnTo>
                      <a:pt x="188" y="104"/>
                    </a:lnTo>
                    <a:lnTo>
                      <a:pt x="182" y="104"/>
                    </a:lnTo>
                    <a:lnTo>
                      <a:pt x="175" y="105"/>
                    </a:lnTo>
                    <a:lnTo>
                      <a:pt x="170" y="106"/>
                    </a:lnTo>
                    <a:lnTo>
                      <a:pt x="164" y="109"/>
                    </a:lnTo>
                    <a:lnTo>
                      <a:pt x="159" y="109"/>
                    </a:lnTo>
                    <a:lnTo>
                      <a:pt x="156" y="109"/>
                    </a:lnTo>
                    <a:lnTo>
                      <a:pt x="152" y="108"/>
                    </a:lnTo>
                    <a:lnTo>
                      <a:pt x="149" y="106"/>
                    </a:lnTo>
                    <a:lnTo>
                      <a:pt x="146" y="104"/>
                    </a:lnTo>
                    <a:lnTo>
                      <a:pt x="142" y="102"/>
                    </a:lnTo>
                    <a:lnTo>
                      <a:pt x="139" y="99"/>
                    </a:lnTo>
                    <a:lnTo>
                      <a:pt x="136" y="97"/>
                    </a:lnTo>
                    <a:lnTo>
                      <a:pt x="129" y="98"/>
                    </a:lnTo>
                    <a:lnTo>
                      <a:pt x="123" y="100"/>
                    </a:lnTo>
                    <a:lnTo>
                      <a:pt x="116" y="102"/>
                    </a:lnTo>
                    <a:lnTo>
                      <a:pt x="110" y="105"/>
                    </a:lnTo>
                    <a:lnTo>
                      <a:pt x="103" y="108"/>
                    </a:lnTo>
                    <a:lnTo>
                      <a:pt x="96" y="110"/>
                    </a:lnTo>
                    <a:lnTo>
                      <a:pt x="89" y="111"/>
                    </a:lnTo>
                    <a:lnTo>
                      <a:pt x="82" y="111"/>
                    </a:lnTo>
                    <a:lnTo>
                      <a:pt x="79" y="113"/>
                    </a:lnTo>
                    <a:lnTo>
                      <a:pt x="75" y="115"/>
                    </a:lnTo>
                    <a:lnTo>
                      <a:pt x="72" y="117"/>
                    </a:lnTo>
                    <a:lnTo>
                      <a:pt x="70" y="119"/>
                    </a:lnTo>
                    <a:lnTo>
                      <a:pt x="67" y="121"/>
                    </a:lnTo>
                    <a:lnTo>
                      <a:pt x="65" y="124"/>
                    </a:lnTo>
                    <a:lnTo>
                      <a:pt x="63" y="126"/>
                    </a:lnTo>
                    <a:lnTo>
                      <a:pt x="61" y="129"/>
                    </a:lnTo>
                    <a:lnTo>
                      <a:pt x="56" y="135"/>
                    </a:lnTo>
                    <a:lnTo>
                      <a:pt x="51" y="141"/>
                    </a:lnTo>
                    <a:lnTo>
                      <a:pt x="44" y="145"/>
                    </a:lnTo>
                    <a:lnTo>
                      <a:pt x="38" y="151"/>
                    </a:lnTo>
                    <a:lnTo>
                      <a:pt x="30" y="155"/>
                    </a:lnTo>
                    <a:lnTo>
                      <a:pt x="22" y="158"/>
                    </a:lnTo>
                    <a:lnTo>
                      <a:pt x="15" y="158"/>
                    </a:lnTo>
                    <a:lnTo>
                      <a:pt x="6" y="156"/>
                    </a:lnTo>
                    <a:lnTo>
                      <a:pt x="4" y="156"/>
                    </a:lnTo>
                    <a:lnTo>
                      <a:pt x="3" y="156"/>
                    </a:lnTo>
                    <a:lnTo>
                      <a:pt x="2" y="155"/>
                    </a:lnTo>
                    <a:lnTo>
                      <a:pt x="0" y="153"/>
                    </a:lnTo>
                    <a:lnTo>
                      <a:pt x="1" y="151"/>
                    </a:lnTo>
                    <a:lnTo>
                      <a:pt x="2" y="148"/>
                    </a:lnTo>
                    <a:lnTo>
                      <a:pt x="3" y="145"/>
                    </a:lnTo>
                    <a:lnTo>
                      <a:pt x="3" y="144"/>
                    </a:lnTo>
                    <a:lnTo>
                      <a:pt x="2" y="142"/>
                    </a:lnTo>
                    <a:lnTo>
                      <a:pt x="6" y="133"/>
                    </a:lnTo>
                    <a:lnTo>
                      <a:pt x="10" y="125"/>
                    </a:lnTo>
                    <a:lnTo>
                      <a:pt x="14" y="117"/>
                    </a:lnTo>
                    <a:lnTo>
                      <a:pt x="18" y="108"/>
                    </a:lnTo>
                    <a:lnTo>
                      <a:pt x="20" y="99"/>
                    </a:lnTo>
                    <a:lnTo>
                      <a:pt x="22" y="91"/>
                    </a:lnTo>
                    <a:lnTo>
                      <a:pt x="21" y="81"/>
                    </a:lnTo>
                    <a:lnTo>
                      <a:pt x="19" y="71"/>
                    </a:lnTo>
                    <a:lnTo>
                      <a:pt x="22" y="68"/>
                    </a:lnTo>
                    <a:lnTo>
                      <a:pt x="26" y="66"/>
                    </a:lnTo>
                    <a:lnTo>
                      <a:pt x="30" y="65"/>
                    </a:lnTo>
                    <a:lnTo>
                      <a:pt x="34" y="63"/>
                    </a:lnTo>
                    <a:lnTo>
                      <a:pt x="39" y="61"/>
                    </a:lnTo>
                    <a:lnTo>
                      <a:pt x="43" y="59"/>
                    </a:lnTo>
                    <a:lnTo>
                      <a:pt x="47" y="57"/>
                    </a:lnTo>
                    <a:lnTo>
                      <a:pt x="50" y="54"/>
                    </a:lnTo>
                    <a:lnTo>
                      <a:pt x="56" y="52"/>
                    </a:lnTo>
                    <a:lnTo>
                      <a:pt x="64" y="50"/>
                    </a:lnTo>
                    <a:lnTo>
                      <a:pt x="71" y="49"/>
                    </a:lnTo>
                    <a:lnTo>
                      <a:pt x="78" y="49"/>
                    </a:lnTo>
                    <a:lnTo>
                      <a:pt x="85" y="47"/>
                    </a:lnTo>
                    <a:lnTo>
                      <a:pt x="90" y="45"/>
                    </a:lnTo>
                    <a:lnTo>
                      <a:pt x="96" y="41"/>
                    </a:lnTo>
                    <a:lnTo>
                      <a:pt x="100" y="38"/>
                    </a:lnTo>
                    <a:lnTo>
                      <a:pt x="103" y="34"/>
                    </a:lnTo>
                    <a:lnTo>
                      <a:pt x="104" y="30"/>
                    </a:lnTo>
                    <a:lnTo>
                      <a:pt x="105" y="26"/>
                    </a:lnTo>
                    <a:lnTo>
                      <a:pt x="105" y="21"/>
                    </a:lnTo>
                    <a:lnTo>
                      <a:pt x="106" y="18"/>
                    </a:lnTo>
                    <a:lnTo>
                      <a:pt x="107" y="13"/>
                    </a:lnTo>
                    <a:lnTo>
                      <a:pt x="108" y="11"/>
                    </a:lnTo>
                    <a:lnTo>
                      <a:pt x="110" y="7"/>
                    </a:lnTo>
                    <a:lnTo>
                      <a:pt x="125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34">
                <a:extLst>
                  <a:ext uri="{FF2B5EF4-FFF2-40B4-BE49-F238E27FC236}">
                    <a16:creationId xmlns:a16="http://schemas.microsoft.com/office/drawing/2014/main" id="{41FCB625-11CF-DD46-BC2C-F110E926D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815" y="4570432"/>
                <a:ext cx="395375" cy="391198"/>
              </a:xfrm>
              <a:custGeom>
                <a:avLst/>
                <a:gdLst>
                  <a:gd name="T0" fmla="*/ 2147483647 w 283"/>
                  <a:gd name="T1" fmla="*/ 2147483647 h 281"/>
                  <a:gd name="T2" fmla="*/ 2147483647 w 283"/>
                  <a:gd name="T3" fmla="*/ 2147483647 h 281"/>
                  <a:gd name="T4" fmla="*/ 2147483647 w 283"/>
                  <a:gd name="T5" fmla="*/ 2147483647 h 281"/>
                  <a:gd name="T6" fmla="*/ 2147483647 w 283"/>
                  <a:gd name="T7" fmla="*/ 2147483647 h 281"/>
                  <a:gd name="T8" fmla="*/ 2147483647 w 283"/>
                  <a:gd name="T9" fmla="*/ 2147483647 h 281"/>
                  <a:gd name="T10" fmla="*/ 2147483647 w 283"/>
                  <a:gd name="T11" fmla="*/ 2147483647 h 281"/>
                  <a:gd name="T12" fmla="*/ 2147483647 w 283"/>
                  <a:gd name="T13" fmla="*/ 2147483647 h 281"/>
                  <a:gd name="T14" fmla="*/ 2147483647 w 283"/>
                  <a:gd name="T15" fmla="*/ 2147483647 h 281"/>
                  <a:gd name="T16" fmla="*/ 2147483647 w 283"/>
                  <a:gd name="T17" fmla="*/ 2147483647 h 281"/>
                  <a:gd name="T18" fmla="*/ 2147483647 w 283"/>
                  <a:gd name="T19" fmla="*/ 2147483647 h 281"/>
                  <a:gd name="T20" fmla="*/ 2147483647 w 283"/>
                  <a:gd name="T21" fmla="*/ 2147483647 h 281"/>
                  <a:gd name="T22" fmla="*/ 2147483647 w 283"/>
                  <a:gd name="T23" fmla="*/ 2147483647 h 281"/>
                  <a:gd name="T24" fmla="*/ 2147483647 w 283"/>
                  <a:gd name="T25" fmla="*/ 2147483647 h 281"/>
                  <a:gd name="T26" fmla="*/ 2147483647 w 283"/>
                  <a:gd name="T27" fmla="*/ 2147483647 h 281"/>
                  <a:gd name="T28" fmla="*/ 2147483647 w 283"/>
                  <a:gd name="T29" fmla="*/ 2147483647 h 281"/>
                  <a:gd name="T30" fmla="*/ 2147483647 w 283"/>
                  <a:gd name="T31" fmla="*/ 2147483647 h 281"/>
                  <a:gd name="T32" fmla="*/ 2147483647 w 283"/>
                  <a:gd name="T33" fmla="*/ 2147483647 h 281"/>
                  <a:gd name="T34" fmla="*/ 2147483647 w 283"/>
                  <a:gd name="T35" fmla="*/ 2147483647 h 281"/>
                  <a:gd name="T36" fmla="*/ 2147483647 w 283"/>
                  <a:gd name="T37" fmla="*/ 2147483647 h 281"/>
                  <a:gd name="T38" fmla="*/ 2147483647 w 283"/>
                  <a:gd name="T39" fmla="*/ 2147483647 h 281"/>
                  <a:gd name="T40" fmla="*/ 2147483647 w 283"/>
                  <a:gd name="T41" fmla="*/ 2147483647 h 281"/>
                  <a:gd name="T42" fmla="*/ 2147483647 w 283"/>
                  <a:gd name="T43" fmla="*/ 2147483647 h 281"/>
                  <a:gd name="T44" fmla="*/ 2147483647 w 283"/>
                  <a:gd name="T45" fmla="*/ 2147483647 h 281"/>
                  <a:gd name="T46" fmla="*/ 2147483647 w 283"/>
                  <a:gd name="T47" fmla="*/ 2147483647 h 281"/>
                  <a:gd name="T48" fmla="*/ 2147483647 w 283"/>
                  <a:gd name="T49" fmla="*/ 2147483647 h 281"/>
                  <a:gd name="T50" fmla="*/ 2147483647 w 283"/>
                  <a:gd name="T51" fmla="*/ 2147483647 h 281"/>
                  <a:gd name="T52" fmla="*/ 2147483647 w 283"/>
                  <a:gd name="T53" fmla="*/ 2147483647 h 281"/>
                  <a:gd name="T54" fmla="*/ 2147483647 w 283"/>
                  <a:gd name="T55" fmla="*/ 2147483647 h 281"/>
                  <a:gd name="T56" fmla="*/ 2147483647 w 283"/>
                  <a:gd name="T57" fmla="*/ 2147483647 h 281"/>
                  <a:gd name="T58" fmla="*/ 2147483647 w 283"/>
                  <a:gd name="T59" fmla="*/ 2147483647 h 281"/>
                  <a:gd name="T60" fmla="*/ 2147483647 w 283"/>
                  <a:gd name="T61" fmla="*/ 2147483647 h 281"/>
                  <a:gd name="T62" fmla="*/ 2147483647 w 283"/>
                  <a:gd name="T63" fmla="*/ 2147483647 h 281"/>
                  <a:gd name="T64" fmla="*/ 2147483647 w 283"/>
                  <a:gd name="T65" fmla="*/ 2147483647 h 281"/>
                  <a:gd name="T66" fmla="*/ 2147483647 w 283"/>
                  <a:gd name="T67" fmla="*/ 2147483647 h 281"/>
                  <a:gd name="T68" fmla="*/ 2147483647 w 283"/>
                  <a:gd name="T69" fmla="*/ 2147483647 h 281"/>
                  <a:gd name="T70" fmla="*/ 2147483647 w 283"/>
                  <a:gd name="T71" fmla="*/ 2147483647 h 281"/>
                  <a:gd name="T72" fmla="*/ 2147483647 w 283"/>
                  <a:gd name="T73" fmla="*/ 2147483647 h 281"/>
                  <a:gd name="T74" fmla="*/ 2147483647 w 283"/>
                  <a:gd name="T75" fmla="*/ 2147483647 h 281"/>
                  <a:gd name="T76" fmla="*/ 0 w 283"/>
                  <a:gd name="T77" fmla="*/ 2147483647 h 281"/>
                  <a:gd name="T78" fmla="*/ 2147483647 w 283"/>
                  <a:gd name="T79" fmla="*/ 2147483647 h 281"/>
                  <a:gd name="T80" fmla="*/ 2147483647 w 283"/>
                  <a:gd name="T81" fmla="*/ 2147483647 h 281"/>
                  <a:gd name="T82" fmla="*/ 2147483647 w 283"/>
                  <a:gd name="T83" fmla="*/ 2147483647 h 281"/>
                  <a:gd name="T84" fmla="*/ 2147483647 w 283"/>
                  <a:gd name="T85" fmla="*/ 2147483647 h 281"/>
                  <a:gd name="T86" fmla="*/ 2147483647 w 283"/>
                  <a:gd name="T87" fmla="*/ 2147483647 h 281"/>
                  <a:gd name="T88" fmla="*/ 2147483647 w 283"/>
                  <a:gd name="T89" fmla="*/ 2147483647 h 281"/>
                  <a:gd name="T90" fmla="*/ 2147483647 w 283"/>
                  <a:gd name="T91" fmla="*/ 2147483647 h 281"/>
                  <a:gd name="T92" fmla="*/ 2147483647 w 283"/>
                  <a:gd name="T93" fmla="*/ 2147483647 h 281"/>
                  <a:gd name="T94" fmla="*/ 2147483647 w 283"/>
                  <a:gd name="T95" fmla="*/ 2147483647 h 281"/>
                  <a:gd name="T96" fmla="*/ 2147483647 w 283"/>
                  <a:gd name="T97" fmla="*/ 2147483647 h 281"/>
                  <a:gd name="T98" fmla="*/ 2147483647 w 283"/>
                  <a:gd name="T99" fmla="*/ 2147483647 h 281"/>
                  <a:gd name="T100" fmla="*/ 2147483647 w 283"/>
                  <a:gd name="T101" fmla="*/ 2147483647 h 281"/>
                  <a:gd name="T102" fmla="*/ 2147483647 w 283"/>
                  <a:gd name="T103" fmla="*/ 2147483647 h 281"/>
                  <a:gd name="T104" fmla="*/ 2147483647 w 283"/>
                  <a:gd name="T105" fmla="*/ 2147483647 h 281"/>
                  <a:gd name="T106" fmla="*/ 2147483647 w 283"/>
                  <a:gd name="T107" fmla="*/ 2147483647 h 28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83"/>
                  <a:gd name="T163" fmla="*/ 0 h 281"/>
                  <a:gd name="T164" fmla="*/ 283 w 283"/>
                  <a:gd name="T165" fmla="*/ 281 h 28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83" h="281">
                    <a:moveTo>
                      <a:pt x="214" y="0"/>
                    </a:moveTo>
                    <a:lnTo>
                      <a:pt x="261" y="20"/>
                    </a:lnTo>
                    <a:lnTo>
                      <a:pt x="264" y="27"/>
                    </a:lnTo>
                    <a:lnTo>
                      <a:pt x="266" y="35"/>
                    </a:lnTo>
                    <a:lnTo>
                      <a:pt x="267" y="45"/>
                    </a:lnTo>
                    <a:lnTo>
                      <a:pt x="269" y="54"/>
                    </a:lnTo>
                    <a:lnTo>
                      <a:pt x="270" y="63"/>
                    </a:lnTo>
                    <a:lnTo>
                      <a:pt x="272" y="71"/>
                    </a:lnTo>
                    <a:lnTo>
                      <a:pt x="276" y="79"/>
                    </a:lnTo>
                    <a:lnTo>
                      <a:pt x="281" y="86"/>
                    </a:lnTo>
                    <a:lnTo>
                      <a:pt x="280" y="89"/>
                    </a:lnTo>
                    <a:lnTo>
                      <a:pt x="281" y="91"/>
                    </a:lnTo>
                    <a:lnTo>
                      <a:pt x="281" y="94"/>
                    </a:lnTo>
                    <a:lnTo>
                      <a:pt x="282" y="97"/>
                    </a:lnTo>
                    <a:lnTo>
                      <a:pt x="282" y="100"/>
                    </a:lnTo>
                    <a:lnTo>
                      <a:pt x="282" y="102"/>
                    </a:lnTo>
                    <a:lnTo>
                      <a:pt x="281" y="105"/>
                    </a:lnTo>
                    <a:lnTo>
                      <a:pt x="280" y="107"/>
                    </a:lnTo>
                    <a:lnTo>
                      <a:pt x="276" y="107"/>
                    </a:lnTo>
                    <a:lnTo>
                      <a:pt x="273" y="107"/>
                    </a:lnTo>
                    <a:lnTo>
                      <a:pt x="270" y="107"/>
                    </a:lnTo>
                    <a:lnTo>
                      <a:pt x="266" y="107"/>
                    </a:lnTo>
                    <a:lnTo>
                      <a:pt x="262" y="107"/>
                    </a:lnTo>
                    <a:lnTo>
                      <a:pt x="259" y="108"/>
                    </a:lnTo>
                    <a:lnTo>
                      <a:pt x="256" y="108"/>
                    </a:lnTo>
                    <a:lnTo>
                      <a:pt x="253" y="109"/>
                    </a:lnTo>
                    <a:lnTo>
                      <a:pt x="246" y="108"/>
                    </a:lnTo>
                    <a:lnTo>
                      <a:pt x="239" y="109"/>
                    </a:lnTo>
                    <a:lnTo>
                      <a:pt x="232" y="110"/>
                    </a:lnTo>
                    <a:lnTo>
                      <a:pt x="225" y="111"/>
                    </a:lnTo>
                    <a:lnTo>
                      <a:pt x="218" y="113"/>
                    </a:lnTo>
                    <a:lnTo>
                      <a:pt x="212" y="117"/>
                    </a:lnTo>
                    <a:lnTo>
                      <a:pt x="208" y="120"/>
                    </a:lnTo>
                    <a:lnTo>
                      <a:pt x="204" y="125"/>
                    </a:lnTo>
                    <a:lnTo>
                      <a:pt x="202" y="131"/>
                    </a:lnTo>
                    <a:lnTo>
                      <a:pt x="200" y="137"/>
                    </a:lnTo>
                    <a:lnTo>
                      <a:pt x="200" y="141"/>
                    </a:lnTo>
                    <a:lnTo>
                      <a:pt x="199" y="145"/>
                    </a:lnTo>
                    <a:lnTo>
                      <a:pt x="199" y="149"/>
                    </a:lnTo>
                    <a:lnTo>
                      <a:pt x="200" y="153"/>
                    </a:lnTo>
                    <a:lnTo>
                      <a:pt x="200" y="158"/>
                    </a:lnTo>
                    <a:lnTo>
                      <a:pt x="199" y="164"/>
                    </a:lnTo>
                    <a:lnTo>
                      <a:pt x="200" y="170"/>
                    </a:lnTo>
                    <a:lnTo>
                      <a:pt x="201" y="176"/>
                    </a:lnTo>
                    <a:lnTo>
                      <a:pt x="202" y="182"/>
                    </a:lnTo>
                    <a:lnTo>
                      <a:pt x="204" y="189"/>
                    </a:lnTo>
                    <a:lnTo>
                      <a:pt x="205" y="195"/>
                    </a:lnTo>
                    <a:lnTo>
                      <a:pt x="207" y="202"/>
                    </a:lnTo>
                    <a:lnTo>
                      <a:pt x="209" y="208"/>
                    </a:lnTo>
                    <a:lnTo>
                      <a:pt x="211" y="213"/>
                    </a:lnTo>
                    <a:lnTo>
                      <a:pt x="212" y="220"/>
                    </a:lnTo>
                    <a:lnTo>
                      <a:pt x="214" y="226"/>
                    </a:lnTo>
                    <a:lnTo>
                      <a:pt x="216" y="232"/>
                    </a:lnTo>
                    <a:lnTo>
                      <a:pt x="219" y="239"/>
                    </a:lnTo>
                    <a:lnTo>
                      <a:pt x="222" y="244"/>
                    </a:lnTo>
                    <a:lnTo>
                      <a:pt x="224" y="251"/>
                    </a:lnTo>
                    <a:lnTo>
                      <a:pt x="227" y="256"/>
                    </a:lnTo>
                    <a:lnTo>
                      <a:pt x="230" y="260"/>
                    </a:lnTo>
                    <a:lnTo>
                      <a:pt x="227" y="266"/>
                    </a:lnTo>
                    <a:lnTo>
                      <a:pt x="223" y="270"/>
                    </a:lnTo>
                    <a:lnTo>
                      <a:pt x="217" y="274"/>
                    </a:lnTo>
                    <a:lnTo>
                      <a:pt x="210" y="276"/>
                    </a:lnTo>
                    <a:lnTo>
                      <a:pt x="202" y="278"/>
                    </a:lnTo>
                    <a:lnTo>
                      <a:pt x="192" y="280"/>
                    </a:lnTo>
                    <a:lnTo>
                      <a:pt x="181" y="280"/>
                    </a:lnTo>
                    <a:lnTo>
                      <a:pt x="171" y="280"/>
                    </a:lnTo>
                    <a:lnTo>
                      <a:pt x="161" y="280"/>
                    </a:lnTo>
                    <a:lnTo>
                      <a:pt x="150" y="280"/>
                    </a:lnTo>
                    <a:lnTo>
                      <a:pt x="140" y="279"/>
                    </a:lnTo>
                    <a:lnTo>
                      <a:pt x="131" y="279"/>
                    </a:lnTo>
                    <a:lnTo>
                      <a:pt x="123" y="278"/>
                    </a:lnTo>
                    <a:lnTo>
                      <a:pt x="118" y="277"/>
                    </a:lnTo>
                    <a:lnTo>
                      <a:pt x="113" y="277"/>
                    </a:lnTo>
                    <a:lnTo>
                      <a:pt x="110" y="277"/>
                    </a:lnTo>
                    <a:lnTo>
                      <a:pt x="107" y="278"/>
                    </a:lnTo>
                    <a:lnTo>
                      <a:pt x="103" y="277"/>
                    </a:lnTo>
                    <a:lnTo>
                      <a:pt x="99" y="276"/>
                    </a:lnTo>
                    <a:lnTo>
                      <a:pt x="97" y="274"/>
                    </a:lnTo>
                    <a:lnTo>
                      <a:pt x="94" y="271"/>
                    </a:lnTo>
                    <a:lnTo>
                      <a:pt x="91" y="269"/>
                    </a:lnTo>
                    <a:lnTo>
                      <a:pt x="89" y="266"/>
                    </a:lnTo>
                    <a:lnTo>
                      <a:pt x="87" y="264"/>
                    </a:lnTo>
                    <a:lnTo>
                      <a:pt x="81" y="256"/>
                    </a:lnTo>
                    <a:lnTo>
                      <a:pt x="76" y="249"/>
                    </a:lnTo>
                    <a:lnTo>
                      <a:pt x="72" y="243"/>
                    </a:lnTo>
                    <a:lnTo>
                      <a:pt x="70" y="237"/>
                    </a:lnTo>
                    <a:lnTo>
                      <a:pt x="68" y="232"/>
                    </a:lnTo>
                    <a:lnTo>
                      <a:pt x="66" y="228"/>
                    </a:lnTo>
                    <a:lnTo>
                      <a:pt x="65" y="224"/>
                    </a:lnTo>
                    <a:lnTo>
                      <a:pt x="64" y="220"/>
                    </a:lnTo>
                    <a:lnTo>
                      <a:pt x="64" y="216"/>
                    </a:lnTo>
                    <a:lnTo>
                      <a:pt x="65" y="212"/>
                    </a:lnTo>
                    <a:lnTo>
                      <a:pt x="66" y="208"/>
                    </a:lnTo>
                    <a:lnTo>
                      <a:pt x="68" y="203"/>
                    </a:lnTo>
                    <a:lnTo>
                      <a:pt x="70" y="197"/>
                    </a:lnTo>
                    <a:lnTo>
                      <a:pt x="71" y="191"/>
                    </a:lnTo>
                    <a:lnTo>
                      <a:pt x="74" y="183"/>
                    </a:lnTo>
                    <a:lnTo>
                      <a:pt x="77" y="175"/>
                    </a:lnTo>
                    <a:lnTo>
                      <a:pt x="74" y="169"/>
                    </a:lnTo>
                    <a:lnTo>
                      <a:pt x="71" y="165"/>
                    </a:lnTo>
                    <a:lnTo>
                      <a:pt x="71" y="163"/>
                    </a:lnTo>
                    <a:lnTo>
                      <a:pt x="70" y="161"/>
                    </a:lnTo>
                    <a:lnTo>
                      <a:pt x="69" y="159"/>
                    </a:lnTo>
                    <a:lnTo>
                      <a:pt x="68" y="158"/>
                    </a:lnTo>
                    <a:lnTo>
                      <a:pt x="66" y="157"/>
                    </a:lnTo>
                    <a:lnTo>
                      <a:pt x="64" y="157"/>
                    </a:lnTo>
                    <a:lnTo>
                      <a:pt x="62" y="156"/>
                    </a:lnTo>
                    <a:lnTo>
                      <a:pt x="59" y="155"/>
                    </a:lnTo>
                    <a:lnTo>
                      <a:pt x="54" y="153"/>
                    </a:lnTo>
                    <a:lnTo>
                      <a:pt x="47" y="150"/>
                    </a:lnTo>
                    <a:lnTo>
                      <a:pt x="39" y="146"/>
                    </a:lnTo>
                    <a:lnTo>
                      <a:pt x="29" y="141"/>
                    </a:lnTo>
                    <a:lnTo>
                      <a:pt x="18" y="135"/>
                    </a:lnTo>
                    <a:lnTo>
                      <a:pt x="3" y="127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0"/>
                    </a:lnTo>
                    <a:lnTo>
                      <a:pt x="0" y="118"/>
                    </a:lnTo>
                    <a:lnTo>
                      <a:pt x="1" y="116"/>
                    </a:lnTo>
                    <a:lnTo>
                      <a:pt x="2" y="114"/>
                    </a:lnTo>
                    <a:lnTo>
                      <a:pt x="4" y="112"/>
                    </a:lnTo>
                    <a:lnTo>
                      <a:pt x="6" y="111"/>
                    </a:lnTo>
                    <a:lnTo>
                      <a:pt x="13" y="112"/>
                    </a:lnTo>
                    <a:lnTo>
                      <a:pt x="19" y="113"/>
                    </a:lnTo>
                    <a:lnTo>
                      <a:pt x="25" y="114"/>
                    </a:lnTo>
                    <a:lnTo>
                      <a:pt x="32" y="113"/>
                    </a:lnTo>
                    <a:lnTo>
                      <a:pt x="39" y="112"/>
                    </a:lnTo>
                    <a:lnTo>
                      <a:pt x="45" y="110"/>
                    </a:lnTo>
                    <a:lnTo>
                      <a:pt x="51" y="106"/>
                    </a:lnTo>
                    <a:lnTo>
                      <a:pt x="55" y="101"/>
                    </a:lnTo>
                    <a:lnTo>
                      <a:pt x="92" y="67"/>
                    </a:lnTo>
                    <a:lnTo>
                      <a:pt x="95" y="66"/>
                    </a:lnTo>
                    <a:lnTo>
                      <a:pt x="101" y="64"/>
                    </a:lnTo>
                    <a:lnTo>
                      <a:pt x="110" y="62"/>
                    </a:lnTo>
                    <a:lnTo>
                      <a:pt x="119" y="59"/>
                    </a:lnTo>
                    <a:lnTo>
                      <a:pt x="129" y="57"/>
                    </a:lnTo>
                    <a:lnTo>
                      <a:pt x="138" y="55"/>
                    </a:lnTo>
                    <a:lnTo>
                      <a:pt x="146" y="55"/>
                    </a:lnTo>
                    <a:lnTo>
                      <a:pt x="149" y="56"/>
                    </a:lnTo>
                    <a:lnTo>
                      <a:pt x="157" y="58"/>
                    </a:lnTo>
                    <a:lnTo>
                      <a:pt x="161" y="60"/>
                    </a:lnTo>
                    <a:lnTo>
                      <a:pt x="165" y="62"/>
                    </a:lnTo>
                    <a:lnTo>
                      <a:pt x="167" y="62"/>
                    </a:lnTo>
                    <a:lnTo>
                      <a:pt x="171" y="62"/>
                    </a:lnTo>
                    <a:lnTo>
                      <a:pt x="176" y="62"/>
                    </a:lnTo>
                    <a:lnTo>
                      <a:pt x="184" y="62"/>
                    </a:lnTo>
                    <a:lnTo>
                      <a:pt x="195" y="61"/>
                    </a:lnTo>
                    <a:lnTo>
                      <a:pt x="198" y="59"/>
                    </a:lnTo>
                    <a:lnTo>
                      <a:pt x="203" y="58"/>
                    </a:lnTo>
                    <a:lnTo>
                      <a:pt x="209" y="56"/>
                    </a:lnTo>
                    <a:lnTo>
                      <a:pt x="214" y="54"/>
                    </a:lnTo>
                    <a:lnTo>
                      <a:pt x="220" y="53"/>
                    </a:lnTo>
                    <a:lnTo>
                      <a:pt x="225" y="51"/>
                    </a:lnTo>
                    <a:lnTo>
                      <a:pt x="229" y="49"/>
                    </a:lnTo>
                    <a:lnTo>
                      <a:pt x="231" y="47"/>
                    </a:lnTo>
                    <a:lnTo>
                      <a:pt x="230" y="42"/>
                    </a:lnTo>
                    <a:lnTo>
                      <a:pt x="226" y="36"/>
                    </a:lnTo>
                    <a:lnTo>
                      <a:pt x="222" y="30"/>
                    </a:lnTo>
                    <a:lnTo>
                      <a:pt x="217" y="24"/>
                    </a:lnTo>
                    <a:lnTo>
                      <a:pt x="213" y="18"/>
                    </a:lnTo>
                    <a:lnTo>
                      <a:pt x="212" y="12"/>
                    </a:lnTo>
                    <a:lnTo>
                      <a:pt x="212" y="6"/>
                    </a:lnTo>
                    <a:lnTo>
                      <a:pt x="214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40">
                <a:extLst>
                  <a:ext uri="{FF2B5EF4-FFF2-40B4-BE49-F238E27FC236}">
                    <a16:creationId xmlns:a16="http://schemas.microsoft.com/office/drawing/2014/main" id="{B9EA77C4-FD6D-E449-A127-5E790BF1A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170" y="4704079"/>
                <a:ext cx="236668" cy="236668"/>
              </a:xfrm>
              <a:custGeom>
                <a:avLst/>
                <a:gdLst>
                  <a:gd name="T0" fmla="*/ 2147483647 w 170"/>
                  <a:gd name="T1" fmla="*/ 0 h 170"/>
                  <a:gd name="T2" fmla="*/ 2147483647 w 170"/>
                  <a:gd name="T3" fmla="*/ 2147483647 h 170"/>
                  <a:gd name="T4" fmla="*/ 2147483647 w 170"/>
                  <a:gd name="T5" fmla="*/ 2147483647 h 170"/>
                  <a:gd name="T6" fmla="*/ 2147483647 w 170"/>
                  <a:gd name="T7" fmla="*/ 2147483647 h 170"/>
                  <a:gd name="T8" fmla="*/ 2147483647 w 170"/>
                  <a:gd name="T9" fmla="*/ 2147483647 h 170"/>
                  <a:gd name="T10" fmla="*/ 2147483647 w 170"/>
                  <a:gd name="T11" fmla="*/ 2147483647 h 170"/>
                  <a:gd name="T12" fmla="*/ 2147483647 w 170"/>
                  <a:gd name="T13" fmla="*/ 2147483647 h 170"/>
                  <a:gd name="T14" fmla="*/ 2147483647 w 170"/>
                  <a:gd name="T15" fmla="*/ 2147483647 h 170"/>
                  <a:gd name="T16" fmla="*/ 2147483647 w 170"/>
                  <a:gd name="T17" fmla="*/ 2147483647 h 170"/>
                  <a:gd name="T18" fmla="*/ 2147483647 w 170"/>
                  <a:gd name="T19" fmla="*/ 2147483647 h 170"/>
                  <a:gd name="T20" fmla="*/ 2147483647 w 170"/>
                  <a:gd name="T21" fmla="*/ 2147483647 h 170"/>
                  <a:gd name="T22" fmla="*/ 2147483647 w 170"/>
                  <a:gd name="T23" fmla="*/ 2147483647 h 170"/>
                  <a:gd name="T24" fmla="*/ 2147483647 w 170"/>
                  <a:gd name="T25" fmla="*/ 2147483647 h 170"/>
                  <a:gd name="T26" fmla="*/ 2147483647 w 170"/>
                  <a:gd name="T27" fmla="*/ 2147483647 h 170"/>
                  <a:gd name="T28" fmla="*/ 2147483647 w 170"/>
                  <a:gd name="T29" fmla="*/ 2147483647 h 170"/>
                  <a:gd name="T30" fmla="*/ 2147483647 w 170"/>
                  <a:gd name="T31" fmla="*/ 2147483647 h 170"/>
                  <a:gd name="T32" fmla="*/ 2147483647 w 170"/>
                  <a:gd name="T33" fmla="*/ 2147483647 h 170"/>
                  <a:gd name="T34" fmla="*/ 2147483647 w 170"/>
                  <a:gd name="T35" fmla="*/ 2147483647 h 170"/>
                  <a:gd name="T36" fmla="*/ 2147483647 w 170"/>
                  <a:gd name="T37" fmla="*/ 2147483647 h 170"/>
                  <a:gd name="T38" fmla="*/ 2147483647 w 170"/>
                  <a:gd name="T39" fmla="*/ 2147483647 h 170"/>
                  <a:gd name="T40" fmla="*/ 2147483647 w 170"/>
                  <a:gd name="T41" fmla="*/ 2147483647 h 170"/>
                  <a:gd name="T42" fmla="*/ 2147483647 w 170"/>
                  <a:gd name="T43" fmla="*/ 2147483647 h 170"/>
                  <a:gd name="T44" fmla="*/ 2147483647 w 170"/>
                  <a:gd name="T45" fmla="*/ 2147483647 h 170"/>
                  <a:gd name="T46" fmla="*/ 2147483647 w 170"/>
                  <a:gd name="T47" fmla="*/ 2147483647 h 170"/>
                  <a:gd name="T48" fmla="*/ 2147483647 w 170"/>
                  <a:gd name="T49" fmla="*/ 2147483647 h 170"/>
                  <a:gd name="T50" fmla="*/ 2147483647 w 170"/>
                  <a:gd name="T51" fmla="*/ 2147483647 h 170"/>
                  <a:gd name="T52" fmla="*/ 2147483647 w 170"/>
                  <a:gd name="T53" fmla="*/ 2147483647 h 170"/>
                  <a:gd name="T54" fmla="*/ 2147483647 w 170"/>
                  <a:gd name="T55" fmla="*/ 2147483647 h 170"/>
                  <a:gd name="T56" fmla="*/ 2147483647 w 170"/>
                  <a:gd name="T57" fmla="*/ 2147483647 h 170"/>
                  <a:gd name="T58" fmla="*/ 0 w 170"/>
                  <a:gd name="T59" fmla="*/ 2147483647 h 170"/>
                  <a:gd name="T60" fmla="*/ 2147483647 w 170"/>
                  <a:gd name="T61" fmla="*/ 2147483647 h 170"/>
                  <a:gd name="T62" fmla="*/ 2147483647 w 170"/>
                  <a:gd name="T63" fmla="*/ 2147483647 h 170"/>
                  <a:gd name="T64" fmla="*/ 2147483647 w 170"/>
                  <a:gd name="T65" fmla="*/ 2147483647 h 170"/>
                  <a:gd name="T66" fmla="*/ 2147483647 w 170"/>
                  <a:gd name="T67" fmla="*/ 2147483647 h 170"/>
                  <a:gd name="T68" fmla="*/ 2147483647 w 170"/>
                  <a:gd name="T69" fmla="*/ 2147483647 h 170"/>
                  <a:gd name="T70" fmla="*/ 2147483647 w 170"/>
                  <a:gd name="T71" fmla="*/ 2147483647 h 170"/>
                  <a:gd name="T72" fmla="*/ 2147483647 w 170"/>
                  <a:gd name="T73" fmla="*/ 2147483647 h 170"/>
                  <a:gd name="T74" fmla="*/ 2147483647 w 170"/>
                  <a:gd name="T75" fmla="*/ 214748364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0"/>
                  <a:gd name="T115" fmla="*/ 0 h 170"/>
                  <a:gd name="T116" fmla="*/ 170 w 170"/>
                  <a:gd name="T117" fmla="*/ 170 h 17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0" h="170">
                    <a:moveTo>
                      <a:pt x="95" y="0"/>
                    </a:moveTo>
                    <a:lnTo>
                      <a:pt x="101" y="0"/>
                    </a:lnTo>
                    <a:lnTo>
                      <a:pt x="108" y="2"/>
                    </a:lnTo>
                    <a:lnTo>
                      <a:pt x="113" y="5"/>
                    </a:lnTo>
                    <a:lnTo>
                      <a:pt x="118" y="9"/>
                    </a:lnTo>
                    <a:lnTo>
                      <a:pt x="122" y="13"/>
                    </a:lnTo>
                    <a:lnTo>
                      <a:pt x="125" y="17"/>
                    </a:lnTo>
                    <a:lnTo>
                      <a:pt x="128" y="23"/>
                    </a:lnTo>
                    <a:lnTo>
                      <a:pt x="131" y="28"/>
                    </a:lnTo>
                    <a:lnTo>
                      <a:pt x="137" y="35"/>
                    </a:lnTo>
                    <a:lnTo>
                      <a:pt x="141" y="42"/>
                    </a:lnTo>
                    <a:lnTo>
                      <a:pt x="145" y="46"/>
                    </a:lnTo>
                    <a:lnTo>
                      <a:pt x="149" y="51"/>
                    </a:lnTo>
                    <a:lnTo>
                      <a:pt x="151" y="54"/>
                    </a:lnTo>
                    <a:lnTo>
                      <a:pt x="154" y="58"/>
                    </a:lnTo>
                    <a:lnTo>
                      <a:pt x="155" y="62"/>
                    </a:lnTo>
                    <a:lnTo>
                      <a:pt x="156" y="64"/>
                    </a:lnTo>
                    <a:lnTo>
                      <a:pt x="158" y="68"/>
                    </a:lnTo>
                    <a:lnTo>
                      <a:pt x="158" y="71"/>
                    </a:lnTo>
                    <a:lnTo>
                      <a:pt x="159" y="74"/>
                    </a:lnTo>
                    <a:lnTo>
                      <a:pt x="159" y="79"/>
                    </a:lnTo>
                    <a:lnTo>
                      <a:pt x="160" y="84"/>
                    </a:lnTo>
                    <a:lnTo>
                      <a:pt x="161" y="91"/>
                    </a:lnTo>
                    <a:lnTo>
                      <a:pt x="161" y="98"/>
                    </a:lnTo>
                    <a:lnTo>
                      <a:pt x="162" y="106"/>
                    </a:lnTo>
                    <a:lnTo>
                      <a:pt x="161" y="112"/>
                    </a:lnTo>
                    <a:lnTo>
                      <a:pt x="161" y="118"/>
                    </a:lnTo>
                    <a:lnTo>
                      <a:pt x="162" y="123"/>
                    </a:lnTo>
                    <a:lnTo>
                      <a:pt x="164" y="127"/>
                    </a:lnTo>
                    <a:lnTo>
                      <a:pt x="165" y="132"/>
                    </a:lnTo>
                    <a:lnTo>
                      <a:pt x="167" y="136"/>
                    </a:lnTo>
                    <a:lnTo>
                      <a:pt x="168" y="138"/>
                    </a:lnTo>
                    <a:lnTo>
                      <a:pt x="169" y="138"/>
                    </a:lnTo>
                    <a:lnTo>
                      <a:pt x="164" y="138"/>
                    </a:lnTo>
                    <a:lnTo>
                      <a:pt x="159" y="139"/>
                    </a:lnTo>
                    <a:lnTo>
                      <a:pt x="154" y="141"/>
                    </a:lnTo>
                    <a:lnTo>
                      <a:pt x="148" y="144"/>
                    </a:lnTo>
                    <a:lnTo>
                      <a:pt x="140" y="146"/>
                    </a:lnTo>
                    <a:lnTo>
                      <a:pt x="133" y="150"/>
                    </a:lnTo>
                    <a:lnTo>
                      <a:pt x="126" y="154"/>
                    </a:lnTo>
                    <a:lnTo>
                      <a:pt x="117" y="156"/>
                    </a:lnTo>
                    <a:lnTo>
                      <a:pt x="108" y="160"/>
                    </a:lnTo>
                    <a:lnTo>
                      <a:pt x="99" y="163"/>
                    </a:lnTo>
                    <a:lnTo>
                      <a:pt x="90" y="165"/>
                    </a:lnTo>
                    <a:lnTo>
                      <a:pt x="79" y="168"/>
                    </a:lnTo>
                    <a:lnTo>
                      <a:pt x="69" y="169"/>
                    </a:lnTo>
                    <a:lnTo>
                      <a:pt x="58" y="169"/>
                    </a:lnTo>
                    <a:lnTo>
                      <a:pt x="46" y="168"/>
                    </a:lnTo>
                    <a:lnTo>
                      <a:pt x="36" y="166"/>
                    </a:lnTo>
                    <a:lnTo>
                      <a:pt x="34" y="168"/>
                    </a:lnTo>
                    <a:lnTo>
                      <a:pt x="31" y="165"/>
                    </a:lnTo>
                    <a:lnTo>
                      <a:pt x="27" y="160"/>
                    </a:lnTo>
                    <a:lnTo>
                      <a:pt x="23" y="152"/>
                    </a:lnTo>
                    <a:lnTo>
                      <a:pt x="19" y="142"/>
                    </a:lnTo>
                    <a:lnTo>
                      <a:pt x="14" y="129"/>
                    </a:lnTo>
                    <a:lnTo>
                      <a:pt x="11" y="117"/>
                    </a:lnTo>
                    <a:lnTo>
                      <a:pt x="7" y="102"/>
                    </a:lnTo>
                    <a:lnTo>
                      <a:pt x="4" y="89"/>
                    </a:lnTo>
                    <a:lnTo>
                      <a:pt x="1" y="74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1" y="41"/>
                    </a:lnTo>
                    <a:lnTo>
                      <a:pt x="5" y="33"/>
                    </a:lnTo>
                    <a:lnTo>
                      <a:pt x="9" y="27"/>
                    </a:lnTo>
                    <a:lnTo>
                      <a:pt x="16" y="25"/>
                    </a:lnTo>
                    <a:lnTo>
                      <a:pt x="22" y="22"/>
                    </a:lnTo>
                    <a:lnTo>
                      <a:pt x="31" y="20"/>
                    </a:lnTo>
                    <a:lnTo>
                      <a:pt x="42" y="20"/>
                    </a:lnTo>
                    <a:lnTo>
                      <a:pt x="52" y="20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9" y="16"/>
                    </a:lnTo>
                    <a:lnTo>
                      <a:pt x="83" y="11"/>
                    </a:lnTo>
                    <a:lnTo>
                      <a:pt x="85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5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>
                  <a:defRPr/>
                </a:pPr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45">
                <a:extLst>
                  <a:ext uri="{FF2B5EF4-FFF2-40B4-BE49-F238E27FC236}">
                    <a16:creationId xmlns:a16="http://schemas.microsoft.com/office/drawing/2014/main" id="{9B264441-FF53-FA49-88BC-94FEB5AF7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935" y="4804315"/>
                <a:ext cx="207433" cy="122510"/>
              </a:xfrm>
              <a:custGeom>
                <a:avLst/>
                <a:gdLst>
                  <a:gd name="T0" fmla="*/ 2147483647 w 149"/>
                  <a:gd name="T1" fmla="*/ 0 h 88"/>
                  <a:gd name="T2" fmla="*/ 2147483647 w 149"/>
                  <a:gd name="T3" fmla="*/ 2147483647 h 88"/>
                  <a:gd name="T4" fmla="*/ 2147483647 w 149"/>
                  <a:gd name="T5" fmla="*/ 2147483647 h 88"/>
                  <a:gd name="T6" fmla="*/ 2147483647 w 149"/>
                  <a:gd name="T7" fmla="*/ 2147483647 h 88"/>
                  <a:gd name="T8" fmla="*/ 2147483647 w 149"/>
                  <a:gd name="T9" fmla="*/ 2147483647 h 88"/>
                  <a:gd name="T10" fmla="*/ 2147483647 w 149"/>
                  <a:gd name="T11" fmla="*/ 2147483647 h 88"/>
                  <a:gd name="T12" fmla="*/ 2147483647 w 149"/>
                  <a:gd name="T13" fmla="*/ 2147483647 h 88"/>
                  <a:gd name="T14" fmla="*/ 2147483647 w 149"/>
                  <a:gd name="T15" fmla="*/ 2147483647 h 88"/>
                  <a:gd name="T16" fmla="*/ 2147483647 w 149"/>
                  <a:gd name="T17" fmla="*/ 2147483647 h 88"/>
                  <a:gd name="T18" fmla="*/ 2147483647 w 149"/>
                  <a:gd name="T19" fmla="*/ 2147483647 h 88"/>
                  <a:gd name="T20" fmla="*/ 2147483647 w 149"/>
                  <a:gd name="T21" fmla="*/ 2147483647 h 88"/>
                  <a:gd name="T22" fmla="*/ 2147483647 w 149"/>
                  <a:gd name="T23" fmla="*/ 2147483647 h 88"/>
                  <a:gd name="T24" fmla="*/ 2147483647 w 149"/>
                  <a:gd name="T25" fmla="*/ 2147483647 h 88"/>
                  <a:gd name="T26" fmla="*/ 2147483647 w 149"/>
                  <a:gd name="T27" fmla="*/ 2147483647 h 88"/>
                  <a:gd name="T28" fmla="*/ 2147483647 w 149"/>
                  <a:gd name="T29" fmla="*/ 2147483647 h 88"/>
                  <a:gd name="T30" fmla="*/ 2147483647 w 149"/>
                  <a:gd name="T31" fmla="*/ 2147483647 h 88"/>
                  <a:gd name="T32" fmla="*/ 2147483647 w 149"/>
                  <a:gd name="T33" fmla="*/ 2147483647 h 88"/>
                  <a:gd name="T34" fmla="*/ 2147483647 w 149"/>
                  <a:gd name="T35" fmla="*/ 2147483647 h 88"/>
                  <a:gd name="T36" fmla="*/ 2147483647 w 149"/>
                  <a:gd name="T37" fmla="*/ 2147483647 h 88"/>
                  <a:gd name="T38" fmla="*/ 2147483647 w 149"/>
                  <a:gd name="T39" fmla="*/ 2147483647 h 88"/>
                  <a:gd name="T40" fmla="*/ 2147483647 w 149"/>
                  <a:gd name="T41" fmla="*/ 2147483647 h 88"/>
                  <a:gd name="T42" fmla="*/ 2147483647 w 149"/>
                  <a:gd name="T43" fmla="*/ 2147483647 h 88"/>
                  <a:gd name="T44" fmla="*/ 2147483647 w 149"/>
                  <a:gd name="T45" fmla="*/ 2147483647 h 88"/>
                  <a:gd name="T46" fmla="*/ 2147483647 w 149"/>
                  <a:gd name="T47" fmla="*/ 2147483647 h 88"/>
                  <a:gd name="T48" fmla="*/ 2147483647 w 149"/>
                  <a:gd name="T49" fmla="*/ 2147483647 h 88"/>
                  <a:gd name="T50" fmla="*/ 2147483647 w 149"/>
                  <a:gd name="T51" fmla="*/ 2147483647 h 88"/>
                  <a:gd name="T52" fmla="*/ 2147483647 w 149"/>
                  <a:gd name="T53" fmla="*/ 2147483647 h 88"/>
                  <a:gd name="T54" fmla="*/ 2147483647 w 149"/>
                  <a:gd name="T55" fmla="*/ 2147483647 h 88"/>
                  <a:gd name="T56" fmla="*/ 2147483647 w 149"/>
                  <a:gd name="T57" fmla="*/ 2147483647 h 88"/>
                  <a:gd name="T58" fmla="*/ 2147483647 w 149"/>
                  <a:gd name="T59" fmla="*/ 2147483647 h 88"/>
                  <a:gd name="T60" fmla="*/ 2147483647 w 149"/>
                  <a:gd name="T61" fmla="*/ 2147483647 h 88"/>
                  <a:gd name="T62" fmla="*/ 2147483647 w 149"/>
                  <a:gd name="T63" fmla="*/ 2147483647 h 88"/>
                  <a:gd name="T64" fmla="*/ 2147483647 w 149"/>
                  <a:gd name="T65" fmla="*/ 2147483647 h 88"/>
                  <a:gd name="T66" fmla="*/ 2147483647 w 149"/>
                  <a:gd name="T67" fmla="*/ 2147483647 h 88"/>
                  <a:gd name="T68" fmla="*/ 2147483647 w 149"/>
                  <a:gd name="T69" fmla="*/ 2147483647 h 88"/>
                  <a:gd name="T70" fmla="*/ 2147483647 w 149"/>
                  <a:gd name="T71" fmla="*/ 2147483647 h 88"/>
                  <a:gd name="T72" fmla="*/ 2147483647 w 149"/>
                  <a:gd name="T73" fmla="*/ 2147483647 h 88"/>
                  <a:gd name="T74" fmla="*/ 2147483647 w 149"/>
                  <a:gd name="T75" fmla="*/ 2147483647 h 88"/>
                  <a:gd name="T76" fmla="*/ 2147483647 w 149"/>
                  <a:gd name="T77" fmla="*/ 2147483647 h 88"/>
                  <a:gd name="T78" fmla="*/ 2147483647 w 149"/>
                  <a:gd name="T79" fmla="*/ 2147483647 h 88"/>
                  <a:gd name="T80" fmla="*/ 2147483647 w 149"/>
                  <a:gd name="T81" fmla="*/ 2147483647 h 88"/>
                  <a:gd name="T82" fmla="*/ 2147483647 w 149"/>
                  <a:gd name="T83" fmla="*/ 2147483647 h 88"/>
                  <a:gd name="T84" fmla="*/ 0 w 149"/>
                  <a:gd name="T85" fmla="*/ 2147483647 h 88"/>
                  <a:gd name="T86" fmla="*/ 0 w 149"/>
                  <a:gd name="T87" fmla="*/ 2147483647 h 88"/>
                  <a:gd name="T88" fmla="*/ 2147483647 w 149"/>
                  <a:gd name="T89" fmla="*/ 2147483647 h 88"/>
                  <a:gd name="T90" fmla="*/ 2147483647 w 149"/>
                  <a:gd name="T91" fmla="*/ 2147483647 h 88"/>
                  <a:gd name="T92" fmla="*/ 2147483647 w 149"/>
                  <a:gd name="T93" fmla="*/ 2147483647 h 88"/>
                  <a:gd name="T94" fmla="*/ 2147483647 w 149"/>
                  <a:gd name="T95" fmla="*/ 2147483647 h 88"/>
                  <a:gd name="T96" fmla="*/ 2147483647 w 149"/>
                  <a:gd name="T97" fmla="*/ 2147483647 h 88"/>
                  <a:gd name="T98" fmla="*/ 2147483647 w 149"/>
                  <a:gd name="T99" fmla="*/ 2147483647 h 88"/>
                  <a:gd name="T100" fmla="*/ 2147483647 w 149"/>
                  <a:gd name="T101" fmla="*/ 2147483647 h 88"/>
                  <a:gd name="T102" fmla="*/ 2147483647 w 149"/>
                  <a:gd name="T103" fmla="*/ 2147483647 h 88"/>
                  <a:gd name="T104" fmla="*/ 2147483647 w 149"/>
                  <a:gd name="T105" fmla="*/ 2147483647 h 88"/>
                  <a:gd name="T106" fmla="*/ 2147483647 w 149"/>
                  <a:gd name="T107" fmla="*/ 2147483647 h 88"/>
                  <a:gd name="T108" fmla="*/ 2147483647 w 149"/>
                  <a:gd name="T109" fmla="*/ 2147483647 h 88"/>
                  <a:gd name="T110" fmla="*/ 2147483647 w 149"/>
                  <a:gd name="T111" fmla="*/ 2147483647 h 88"/>
                  <a:gd name="T112" fmla="*/ 2147483647 w 149"/>
                  <a:gd name="T113" fmla="*/ 2147483647 h 88"/>
                  <a:gd name="T114" fmla="*/ 2147483647 w 149"/>
                  <a:gd name="T115" fmla="*/ 2147483647 h 88"/>
                  <a:gd name="T116" fmla="*/ 2147483647 w 149"/>
                  <a:gd name="T117" fmla="*/ 2147483647 h 88"/>
                  <a:gd name="T118" fmla="*/ 2147483647 w 149"/>
                  <a:gd name="T119" fmla="*/ 2147483647 h 88"/>
                  <a:gd name="T120" fmla="*/ 2147483647 w 149"/>
                  <a:gd name="T121" fmla="*/ 2147483647 h 88"/>
                  <a:gd name="T122" fmla="*/ 2147483647 w 149"/>
                  <a:gd name="T123" fmla="*/ 2147483647 h 88"/>
                  <a:gd name="T124" fmla="*/ 2147483647 w 149"/>
                  <a:gd name="T125" fmla="*/ 0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9"/>
                  <a:gd name="T190" fmla="*/ 0 h 88"/>
                  <a:gd name="T191" fmla="*/ 149 w 149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9" h="88">
                    <a:moveTo>
                      <a:pt x="130" y="0"/>
                    </a:moveTo>
                    <a:lnTo>
                      <a:pt x="136" y="3"/>
                    </a:lnTo>
                    <a:lnTo>
                      <a:pt x="136" y="7"/>
                    </a:lnTo>
                    <a:lnTo>
                      <a:pt x="137" y="11"/>
                    </a:lnTo>
                    <a:lnTo>
                      <a:pt x="139" y="16"/>
                    </a:lnTo>
                    <a:lnTo>
                      <a:pt x="140" y="20"/>
                    </a:lnTo>
                    <a:lnTo>
                      <a:pt x="142" y="23"/>
                    </a:lnTo>
                    <a:lnTo>
                      <a:pt x="144" y="28"/>
                    </a:lnTo>
                    <a:lnTo>
                      <a:pt x="145" y="32"/>
                    </a:lnTo>
                    <a:lnTo>
                      <a:pt x="146" y="36"/>
                    </a:lnTo>
                    <a:lnTo>
                      <a:pt x="146" y="41"/>
                    </a:lnTo>
                    <a:lnTo>
                      <a:pt x="147" y="46"/>
                    </a:lnTo>
                    <a:lnTo>
                      <a:pt x="147" y="51"/>
                    </a:lnTo>
                    <a:lnTo>
                      <a:pt x="148" y="56"/>
                    </a:lnTo>
                    <a:lnTo>
                      <a:pt x="147" y="61"/>
                    </a:lnTo>
                    <a:lnTo>
                      <a:pt x="146" y="65"/>
                    </a:lnTo>
                    <a:lnTo>
                      <a:pt x="145" y="69"/>
                    </a:lnTo>
                    <a:lnTo>
                      <a:pt x="142" y="73"/>
                    </a:lnTo>
                    <a:lnTo>
                      <a:pt x="136" y="76"/>
                    </a:lnTo>
                    <a:lnTo>
                      <a:pt x="128" y="76"/>
                    </a:lnTo>
                    <a:lnTo>
                      <a:pt x="120" y="74"/>
                    </a:lnTo>
                    <a:lnTo>
                      <a:pt x="111" y="71"/>
                    </a:lnTo>
                    <a:lnTo>
                      <a:pt x="103" y="68"/>
                    </a:lnTo>
                    <a:lnTo>
                      <a:pt x="93" y="67"/>
                    </a:lnTo>
                    <a:lnTo>
                      <a:pt x="84" y="68"/>
                    </a:lnTo>
                    <a:lnTo>
                      <a:pt x="73" y="73"/>
                    </a:lnTo>
                    <a:lnTo>
                      <a:pt x="68" y="75"/>
                    </a:lnTo>
                    <a:lnTo>
                      <a:pt x="63" y="78"/>
                    </a:lnTo>
                    <a:lnTo>
                      <a:pt x="58" y="80"/>
                    </a:lnTo>
                    <a:lnTo>
                      <a:pt x="52" y="83"/>
                    </a:lnTo>
                    <a:lnTo>
                      <a:pt x="47" y="86"/>
                    </a:lnTo>
                    <a:lnTo>
                      <a:pt x="40" y="87"/>
                    </a:lnTo>
                    <a:lnTo>
                      <a:pt x="36" y="85"/>
                    </a:lnTo>
                    <a:lnTo>
                      <a:pt x="30" y="82"/>
                    </a:lnTo>
                    <a:lnTo>
                      <a:pt x="27" y="81"/>
                    </a:lnTo>
                    <a:lnTo>
                      <a:pt x="25" y="80"/>
                    </a:lnTo>
                    <a:lnTo>
                      <a:pt x="23" y="80"/>
                    </a:lnTo>
                    <a:lnTo>
                      <a:pt x="21" y="80"/>
                    </a:lnTo>
                    <a:lnTo>
                      <a:pt x="14" y="76"/>
                    </a:lnTo>
                    <a:lnTo>
                      <a:pt x="9" y="74"/>
                    </a:lnTo>
                    <a:lnTo>
                      <a:pt x="4" y="72"/>
                    </a:lnTo>
                    <a:lnTo>
                      <a:pt x="1" y="69"/>
                    </a:lnTo>
                    <a:lnTo>
                      <a:pt x="0" y="67"/>
                    </a:lnTo>
                    <a:lnTo>
                      <a:pt x="0" y="64"/>
                    </a:lnTo>
                    <a:lnTo>
                      <a:pt x="1" y="58"/>
                    </a:lnTo>
                    <a:lnTo>
                      <a:pt x="5" y="51"/>
                    </a:lnTo>
                    <a:lnTo>
                      <a:pt x="11" y="47"/>
                    </a:lnTo>
                    <a:lnTo>
                      <a:pt x="16" y="44"/>
                    </a:lnTo>
                    <a:lnTo>
                      <a:pt x="23" y="40"/>
                    </a:lnTo>
                    <a:lnTo>
                      <a:pt x="29" y="37"/>
                    </a:lnTo>
                    <a:lnTo>
                      <a:pt x="36" y="34"/>
                    </a:lnTo>
                    <a:lnTo>
                      <a:pt x="41" y="31"/>
                    </a:lnTo>
                    <a:lnTo>
                      <a:pt x="48" y="28"/>
                    </a:lnTo>
                    <a:lnTo>
                      <a:pt x="54" y="26"/>
                    </a:lnTo>
                    <a:lnTo>
                      <a:pt x="59" y="29"/>
                    </a:lnTo>
                    <a:lnTo>
                      <a:pt x="63" y="29"/>
                    </a:lnTo>
                    <a:lnTo>
                      <a:pt x="67" y="30"/>
                    </a:lnTo>
                    <a:lnTo>
                      <a:pt x="72" y="29"/>
                    </a:lnTo>
                    <a:lnTo>
                      <a:pt x="77" y="29"/>
                    </a:lnTo>
                    <a:lnTo>
                      <a:pt x="81" y="28"/>
                    </a:lnTo>
                    <a:lnTo>
                      <a:pt x="85" y="26"/>
                    </a:lnTo>
                    <a:lnTo>
                      <a:pt x="89" y="25"/>
                    </a:lnTo>
                    <a:lnTo>
                      <a:pt x="130" y="0"/>
                    </a:lnTo>
                  </a:path>
                </a:pathLst>
              </a:custGeom>
              <a:grpFill/>
              <a:ln w="3175" cap="rnd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endParaRPr lang="es-CO" sz="400">
                  <a:solidFill>
                    <a:schemeClr val="accent3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0" name="Freeform 392">
              <a:extLst>
                <a:ext uri="{FF2B5EF4-FFF2-40B4-BE49-F238E27FC236}">
                  <a16:creationId xmlns:a16="http://schemas.microsoft.com/office/drawing/2014/main" id="{51F6C79A-11CB-7F4B-811C-42F1872FE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942" y="4158019"/>
              <a:ext cx="120538" cy="139216"/>
            </a:xfrm>
            <a:custGeom>
              <a:avLst/>
              <a:gdLst>
                <a:gd name="T0" fmla="*/ 2147483647 w 81"/>
                <a:gd name="T1" fmla="*/ 0 h 100"/>
                <a:gd name="T2" fmla="*/ 2147483647 w 81"/>
                <a:gd name="T3" fmla="*/ 2147483647 h 100"/>
                <a:gd name="T4" fmla="*/ 2147483647 w 81"/>
                <a:gd name="T5" fmla="*/ 2147483647 h 100"/>
                <a:gd name="T6" fmla="*/ 2147483647 w 81"/>
                <a:gd name="T7" fmla="*/ 2147483647 h 100"/>
                <a:gd name="T8" fmla="*/ 2147483647 w 81"/>
                <a:gd name="T9" fmla="*/ 2147483647 h 100"/>
                <a:gd name="T10" fmla="*/ 2147483647 w 81"/>
                <a:gd name="T11" fmla="*/ 2147483647 h 100"/>
                <a:gd name="T12" fmla="*/ 2147483647 w 81"/>
                <a:gd name="T13" fmla="*/ 2147483647 h 100"/>
                <a:gd name="T14" fmla="*/ 2147483647 w 81"/>
                <a:gd name="T15" fmla="*/ 2147483647 h 100"/>
                <a:gd name="T16" fmla="*/ 2147483647 w 81"/>
                <a:gd name="T17" fmla="*/ 2147483647 h 100"/>
                <a:gd name="T18" fmla="*/ 2147483647 w 81"/>
                <a:gd name="T19" fmla="*/ 2147483647 h 100"/>
                <a:gd name="T20" fmla="*/ 2147483647 w 81"/>
                <a:gd name="T21" fmla="*/ 2147483647 h 100"/>
                <a:gd name="T22" fmla="*/ 2147483647 w 81"/>
                <a:gd name="T23" fmla="*/ 2147483647 h 100"/>
                <a:gd name="T24" fmla="*/ 2147483647 w 81"/>
                <a:gd name="T25" fmla="*/ 2147483647 h 100"/>
                <a:gd name="T26" fmla="*/ 2147483647 w 81"/>
                <a:gd name="T27" fmla="*/ 2147483647 h 100"/>
                <a:gd name="T28" fmla="*/ 2147483647 w 81"/>
                <a:gd name="T29" fmla="*/ 2147483647 h 100"/>
                <a:gd name="T30" fmla="*/ 2147483647 w 81"/>
                <a:gd name="T31" fmla="*/ 2147483647 h 100"/>
                <a:gd name="T32" fmla="*/ 2147483647 w 81"/>
                <a:gd name="T33" fmla="*/ 2147483647 h 100"/>
                <a:gd name="T34" fmla="*/ 2147483647 w 81"/>
                <a:gd name="T35" fmla="*/ 2147483647 h 100"/>
                <a:gd name="T36" fmla="*/ 2147483647 w 81"/>
                <a:gd name="T37" fmla="*/ 2147483647 h 100"/>
                <a:gd name="T38" fmla="*/ 2147483647 w 81"/>
                <a:gd name="T39" fmla="*/ 2147483647 h 100"/>
                <a:gd name="T40" fmla="*/ 2147483647 w 81"/>
                <a:gd name="T41" fmla="*/ 2147483647 h 100"/>
                <a:gd name="T42" fmla="*/ 2147483647 w 81"/>
                <a:gd name="T43" fmla="*/ 2147483647 h 100"/>
                <a:gd name="T44" fmla="*/ 2147483647 w 81"/>
                <a:gd name="T45" fmla="*/ 2147483647 h 100"/>
                <a:gd name="T46" fmla="*/ 2147483647 w 81"/>
                <a:gd name="T47" fmla="*/ 2147483647 h 100"/>
                <a:gd name="T48" fmla="*/ 2147483647 w 81"/>
                <a:gd name="T49" fmla="*/ 2147483647 h 100"/>
                <a:gd name="T50" fmla="*/ 2147483647 w 81"/>
                <a:gd name="T51" fmla="*/ 2147483647 h 100"/>
                <a:gd name="T52" fmla="*/ 2147483647 w 81"/>
                <a:gd name="T53" fmla="*/ 2147483647 h 100"/>
                <a:gd name="T54" fmla="*/ 0 w 81"/>
                <a:gd name="T55" fmla="*/ 2147483647 h 100"/>
                <a:gd name="T56" fmla="*/ 2147483647 w 81"/>
                <a:gd name="T57" fmla="*/ 2147483647 h 100"/>
                <a:gd name="T58" fmla="*/ 2147483647 w 81"/>
                <a:gd name="T59" fmla="*/ 2147483647 h 100"/>
                <a:gd name="T60" fmla="*/ 2147483647 w 81"/>
                <a:gd name="T61" fmla="*/ 2147483647 h 100"/>
                <a:gd name="T62" fmla="*/ 2147483647 w 81"/>
                <a:gd name="T63" fmla="*/ 2147483647 h 100"/>
                <a:gd name="T64" fmla="*/ 2147483647 w 81"/>
                <a:gd name="T65" fmla="*/ 2147483647 h 100"/>
                <a:gd name="T66" fmla="*/ 2147483647 w 81"/>
                <a:gd name="T67" fmla="*/ 2147483647 h 100"/>
                <a:gd name="T68" fmla="*/ 2147483647 w 81"/>
                <a:gd name="T69" fmla="*/ 2147483647 h 100"/>
                <a:gd name="T70" fmla="*/ 2147483647 w 81"/>
                <a:gd name="T71" fmla="*/ 2147483647 h 100"/>
                <a:gd name="T72" fmla="*/ 2147483647 w 81"/>
                <a:gd name="T73" fmla="*/ 2147483647 h 100"/>
                <a:gd name="T74" fmla="*/ 2147483647 w 81"/>
                <a:gd name="T75" fmla="*/ 2147483647 h 100"/>
                <a:gd name="T76" fmla="*/ 2147483647 w 81"/>
                <a:gd name="T77" fmla="*/ 2147483647 h 100"/>
                <a:gd name="T78" fmla="*/ 2147483647 w 81"/>
                <a:gd name="T79" fmla="*/ 2147483647 h 100"/>
                <a:gd name="T80" fmla="*/ 2147483647 w 81"/>
                <a:gd name="T81" fmla="*/ 2147483647 h 100"/>
                <a:gd name="T82" fmla="*/ 2147483647 w 81"/>
                <a:gd name="T83" fmla="*/ 2147483647 h 100"/>
                <a:gd name="T84" fmla="*/ 2147483647 w 81"/>
                <a:gd name="T85" fmla="*/ 2147483647 h 100"/>
                <a:gd name="T86" fmla="*/ 2147483647 w 81"/>
                <a:gd name="T87" fmla="*/ 2147483647 h 100"/>
                <a:gd name="T88" fmla="*/ 2147483647 w 81"/>
                <a:gd name="T89" fmla="*/ 2147483647 h 100"/>
                <a:gd name="T90" fmla="*/ 2147483647 w 81"/>
                <a:gd name="T91" fmla="*/ 2147483647 h 100"/>
                <a:gd name="T92" fmla="*/ 2147483647 w 81"/>
                <a:gd name="T93" fmla="*/ 0 h 100"/>
                <a:gd name="T94" fmla="*/ 2147483647 w 81"/>
                <a:gd name="T95" fmla="*/ 0 h 1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100"/>
                <a:gd name="T146" fmla="*/ 81 w 81"/>
                <a:gd name="T147" fmla="*/ 100 h 1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100">
                  <a:moveTo>
                    <a:pt x="66" y="0"/>
                  </a:moveTo>
                  <a:lnTo>
                    <a:pt x="67" y="0"/>
                  </a:lnTo>
                  <a:lnTo>
                    <a:pt x="67" y="1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2" y="9"/>
                  </a:lnTo>
                  <a:lnTo>
                    <a:pt x="70" y="11"/>
                  </a:lnTo>
                  <a:lnTo>
                    <a:pt x="68" y="14"/>
                  </a:lnTo>
                  <a:lnTo>
                    <a:pt x="66" y="16"/>
                  </a:lnTo>
                  <a:lnTo>
                    <a:pt x="64" y="19"/>
                  </a:lnTo>
                  <a:lnTo>
                    <a:pt x="63" y="22"/>
                  </a:lnTo>
                  <a:lnTo>
                    <a:pt x="62" y="25"/>
                  </a:lnTo>
                  <a:lnTo>
                    <a:pt x="61" y="27"/>
                  </a:lnTo>
                  <a:lnTo>
                    <a:pt x="61" y="31"/>
                  </a:lnTo>
                  <a:lnTo>
                    <a:pt x="62" y="34"/>
                  </a:lnTo>
                  <a:lnTo>
                    <a:pt x="64" y="37"/>
                  </a:lnTo>
                  <a:lnTo>
                    <a:pt x="67" y="40"/>
                  </a:lnTo>
                  <a:lnTo>
                    <a:pt x="69" y="42"/>
                  </a:lnTo>
                  <a:lnTo>
                    <a:pt x="72" y="44"/>
                  </a:lnTo>
                  <a:lnTo>
                    <a:pt x="73" y="47"/>
                  </a:lnTo>
                  <a:lnTo>
                    <a:pt x="75" y="50"/>
                  </a:lnTo>
                  <a:lnTo>
                    <a:pt x="77" y="52"/>
                  </a:lnTo>
                  <a:lnTo>
                    <a:pt x="77" y="55"/>
                  </a:lnTo>
                  <a:lnTo>
                    <a:pt x="78" y="57"/>
                  </a:lnTo>
                  <a:lnTo>
                    <a:pt x="80" y="58"/>
                  </a:lnTo>
                  <a:lnTo>
                    <a:pt x="80" y="60"/>
                  </a:lnTo>
                  <a:lnTo>
                    <a:pt x="80" y="96"/>
                  </a:lnTo>
                  <a:lnTo>
                    <a:pt x="79" y="97"/>
                  </a:lnTo>
                  <a:lnTo>
                    <a:pt x="78" y="97"/>
                  </a:lnTo>
                  <a:lnTo>
                    <a:pt x="78" y="98"/>
                  </a:lnTo>
                  <a:lnTo>
                    <a:pt x="77" y="99"/>
                  </a:lnTo>
                  <a:lnTo>
                    <a:pt x="76" y="99"/>
                  </a:lnTo>
                  <a:lnTo>
                    <a:pt x="75" y="99"/>
                  </a:lnTo>
                  <a:lnTo>
                    <a:pt x="73" y="99"/>
                  </a:lnTo>
                  <a:lnTo>
                    <a:pt x="73" y="98"/>
                  </a:lnTo>
                  <a:lnTo>
                    <a:pt x="72" y="98"/>
                  </a:lnTo>
                  <a:lnTo>
                    <a:pt x="70" y="97"/>
                  </a:lnTo>
                  <a:lnTo>
                    <a:pt x="70" y="96"/>
                  </a:lnTo>
                  <a:lnTo>
                    <a:pt x="69" y="96"/>
                  </a:lnTo>
                  <a:lnTo>
                    <a:pt x="67" y="96"/>
                  </a:lnTo>
                  <a:lnTo>
                    <a:pt x="66" y="97"/>
                  </a:lnTo>
                  <a:lnTo>
                    <a:pt x="60" y="94"/>
                  </a:lnTo>
                  <a:lnTo>
                    <a:pt x="55" y="90"/>
                  </a:lnTo>
                  <a:lnTo>
                    <a:pt x="50" y="86"/>
                  </a:lnTo>
                  <a:lnTo>
                    <a:pt x="46" y="80"/>
                  </a:lnTo>
                  <a:lnTo>
                    <a:pt x="41" y="76"/>
                  </a:lnTo>
                  <a:lnTo>
                    <a:pt x="35" y="73"/>
                  </a:lnTo>
                  <a:lnTo>
                    <a:pt x="30" y="71"/>
                  </a:lnTo>
                  <a:lnTo>
                    <a:pt x="22" y="70"/>
                  </a:lnTo>
                  <a:lnTo>
                    <a:pt x="21" y="71"/>
                  </a:lnTo>
                  <a:lnTo>
                    <a:pt x="20" y="71"/>
                  </a:lnTo>
                  <a:lnTo>
                    <a:pt x="20" y="73"/>
                  </a:lnTo>
                  <a:lnTo>
                    <a:pt x="19" y="74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1" y="60"/>
                  </a:lnTo>
                  <a:lnTo>
                    <a:pt x="2" y="58"/>
                  </a:lnTo>
                  <a:lnTo>
                    <a:pt x="4" y="57"/>
                  </a:lnTo>
                  <a:lnTo>
                    <a:pt x="5" y="55"/>
                  </a:lnTo>
                  <a:lnTo>
                    <a:pt x="7" y="53"/>
                  </a:lnTo>
                  <a:lnTo>
                    <a:pt x="11" y="52"/>
                  </a:lnTo>
                  <a:lnTo>
                    <a:pt x="15" y="50"/>
                  </a:lnTo>
                  <a:lnTo>
                    <a:pt x="17" y="47"/>
                  </a:lnTo>
                  <a:lnTo>
                    <a:pt x="19" y="43"/>
                  </a:lnTo>
                  <a:lnTo>
                    <a:pt x="19" y="40"/>
                  </a:lnTo>
                  <a:lnTo>
                    <a:pt x="19" y="36"/>
                  </a:lnTo>
                  <a:lnTo>
                    <a:pt x="18" y="33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6" y="8"/>
                  </a:lnTo>
                  <a:lnTo>
                    <a:pt x="31" y="6"/>
                  </a:lnTo>
                  <a:lnTo>
                    <a:pt x="35" y="6"/>
                  </a:lnTo>
                  <a:lnTo>
                    <a:pt x="39" y="6"/>
                  </a:lnTo>
                  <a:lnTo>
                    <a:pt x="44" y="7"/>
                  </a:lnTo>
                  <a:lnTo>
                    <a:pt x="47" y="7"/>
                  </a:lnTo>
                  <a:lnTo>
                    <a:pt x="51" y="8"/>
                  </a:lnTo>
                  <a:lnTo>
                    <a:pt x="55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0" y="2"/>
                  </a:lnTo>
                  <a:lnTo>
                    <a:pt x="62" y="1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</a:path>
              </a:pathLst>
            </a:custGeom>
            <a:grpFill/>
            <a:ln w="3175" cap="rnd">
              <a:solidFill>
                <a:schemeClr val="accent6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endParaRPr lang="es-ES" sz="4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82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2A2E76B5-F3A2-4C40-A968-5EFFF0085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18079" r="7404" b="12286"/>
          <a:stretch/>
        </p:blipFill>
        <p:spPr>
          <a:xfrm flipH="1">
            <a:off x="0" y="0"/>
            <a:ext cx="12192000" cy="685299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0002E989-3C59-BF4E-B1ED-97E25810702A}"/>
              </a:ext>
            </a:extLst>
          </p:cNvPr>
          <p:cNvSpPr/>
          <p:nvPr/>
        </p:nvSpPr>
        <p:spPr>
          <a:xfrm>
            <a:off x="0" y="172166"/>
            <a:ext cx="12192000" cy="6871473"/>
          </a:xfrm>
          <a:prstGeom prst="rect">
            <a:avLst/>
          </a:prstGeom>
          <a:solidFill>
            <a:schemeClr val="bg1">
              <a:alpha val="659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A3405B-169A-F6A3-12A3-F9A2D6B0023B}"/>
              </a:ext>
            </a:extLst>
          </p:cNvPr>
          <p:cNvSpPr txBox="1"/>
          <p:nvPr/>
        </p:nvSpPr>
        <p:spPr>
          <a:xfrm>
            <a:off x="399165" y="1289555"/>
            <a:ext cx="3331761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Elaboración de estudios y diseños a los sistemas de acueducto y/o alcantarillado en los Corregimientos de los Municipios del Departamento de Antioquia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endParaRPr lang="es-MX" sz="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29BE99-568C-E105-E3F7-F339963C904F}"/>
              </a:ext>
            </a:extLst>
          </p:cNvPr>
          <p:cNvSpPr/>
          <p:nvPr/>
        </p:nvSpPr>
        <p:spPr>
          <a:xfrm>
            <a:off x="399165" y="3141387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014B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INVERSIÓN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D61825E-E544-092D-7562-4E84C4E1A237}"/>
              </a:ext>
            </a:extLst>
          </p:cNvPr>
          <p:cNvSpPr/>
          <p:nvPr/>
        </p:nvSpPr>
        <p:spPr>
          <a:xfrm>
            <a:off x="399165" y="4437246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014B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MUNICIPIOS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7C812-23BB-0A7C-5656-C4D0E8EA46FC}"/>
              </a:ext>
            </a:extLst>
          </p:cNvPr>
          <p:cNvSpPr/>
          <p:nvPr/>
        </p:nvSpPr>
        <p:spPr>
          <a:xfrm>
            <a:off x="399165" y="4921818"/>
            <a:ext cx="26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014B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CORREGIMIENTOS</a:t>
            </a:r>
            <a:endParaRPr lang="es-CO" b="1" dirty="0">
              <a:solidFill>
                <a:srgbClr val="014B7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A926CC6-6846-D630-EC83-BC0832A4B996}"/>
              </a:ext>
            </a:extLst>
          </p:cNvPr>
          <p:cNvSpPr/>
          <p:nvPr/>
        </p:nvSpPr>
        <p:spPr>
          <a:xfrm>
            <a:off x="1993445" y="3526295"/>
            <a:ext cx="21188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Aporte de la Gobernación de Antioquia</a:t>
            </a:r>
            <a:endParaRPr lang="es-CO" sz="700" b="1" dirty="0"/>
          </a:p>
        </p:txBody>
      </p:sp>
      <p:sp>
        <p:nvSpPr>
          <p:cNvPr id="16" name="Redondear rectángulo de esquina del mismo lado 15">
            <a:extLst>
              <a:ext uri="{FF2B5EF4-FFF2-40B4-BE49-F238E27FC236}">
                <a16:creationId xmlns:a16="http://schemas.microsoft.com/office/drawing/2014/main" id="{9C9E37B2-55B6-664F-A849-B03960C5C3BD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543 Rectángulo">
            <a:extLst>
              <a:ext uri="{FF2B5EF4-FFF2-40B4-BE49-F238E27FC236}">
                <a16:creationId xmlns:a16="http://schemas.microsoft.com/office/drawing/2014/main" id="{4663BF18-A07F-074C-A899-E2327C9468BA}"/>
              </a:ext>
            </a:extLst>
          </p:cNvPr>
          <p:cNvSpPr/>
          <p:nvPr/>
        </p:nvSpPr>
        <p:spPr>
          <a:xfrm>
            <a:off x="5671992" y="62507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Gerencia de Servicios Públicos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D4DFD34-4138-674D-8336-D8A1AFBA7666}"/>
              </a:ext>
            </a:extLst>
          </p:cNvPr>
          <p:cNvSpPr/>
          <p:nvPr/>
        </p:nvSpPr>
        <p:spPr>
          <a:xfrm>
            <a:off x="508171" y="673803"/>
            <a:ext cx="1783083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108B69-8269-C68B-BE65-1EC9F5C2627B}"/>
              </a:ext>
            </a:extLst>
          </p:cNvPr>
          <p:cNvSpPr txBox="1"/>
          <p:nvPr/>
        </p:nvSpPr>
        <p:spPr>
          <a:xfrm>
            <a:off x="522388" y="620240"/>
            <a:ext cx="1768866" cy="46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Alcance</a:t>
            </a:r>
            <a:endParaRPr lang="es-CO" sz="2400" b="1" dirty="0">
              <a:solidFill>
                <a:schemeClr val="bg1"/>
              </a:solidFill>
              <a:latin typeface="Arial Black" panose="020B0604020202020204" pitchFamily="34" charset="0"/>
              <a:ea typeface="Calibri" panose="020F050202020403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0237F3CB-6F6D-4549-B010-EA27A7E2071C}"/>
              </a:ext>
            </a:extLst>
          </p:cNvPr>
          <p:cNvSpPr/>
          <p:nvPr/>
        </p:nvSpPr>
        <p:spPr>
          <a:xfrm>
            <a:off x="2924488" y="4921374"/>
            <a:ext cx="806438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4A2AB2A9-23B9-D549-877E-404900404121}"/>
              </a:ext>
            </a:extLst>
          </p:cNvPr>
          <p:cNvSpPr/>
          <p:nvPr/>
        </p:nvSpPr>
        <p:spPr>
          <a:xfrm>
            <a:off x="2206072" y="4437246"/>
            <a:ext cx="806437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0D7A5A78-C84F-4646-9FFE-948CDE355649}"/>
              </a:ext>
            </a:extLst>
          </p:cNvPr>
          <p:cNvSpPr/>
          <p:nvPr/>
        </p:nvSpPr>
        <p:spPr>
          <a:xfrm>
            <a:off x="2032946" y="3141387"/>
            <a:ext cx="2118801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BD27C5A-018C-557E-38AD-2F768AA9AEAE}"/>
              </a:ext>
            </a:extLst>
          </p:cNvPr>
          <p:cNvSpPr/>
          <p:nvPr/>
        </p:nvSpPr>
        <p:spPr>
          <a:xfrm>
            <a:off x="2043478" y="3151401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$6.998.952.475</a:t>
            </a:r>
            <a:endParaRPr lang="es-CO" sz="11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8E17E97-9E03-CE4D-24C8-69F5F7A9CD8A}"/>
              </a:ext>
            </a:extLst>
          </p:cNvPr>
          <p:cNvSpPr/>
          <p:nvPr/>
        </p:nvSpPr>
        <p:spPr>
          <a:xfrm>
            <a:off x="2363068" y="4451854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28</a:t>
            </a:r>
            <a:endParaRPr lang="es-CO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40B746C-C706-F46C-8229-DDF838A78E66}"/>
              </a:ext>
            </a:extLst>
          </p:cNvPr>
          <p:cNvSpPr/>
          <p:nvPr/>
        </p:nvSpPr>
        <p:spPr>
          <a:xfrm>
            <a:off x="3081485" y="4921374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36</a:t>
            </a:r>
            <a:endParaRPr lang="es-CO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EE1000A-B2E9-E649-A56F-B123071D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91" y="633161"/>
            <a:ext cx="5433479" cy="5775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514A8DA-700E-7C4C-ADD7-27709B759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434298"/>
              </p:ext>
            </p:extLst>
          </p:nvPr>
        </p:nvGraphicFramePr>
        <p:xfrm>
          <a:off x="9985928" y="680569"/>
          <a:ext cx="1829125" cy="603942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25124">
                  <a:extLst>
                    <a:ext uri="{9D8B030D-6E8A-4147-A177-3AD203B41FA5}">
                      <a16:colId xmlns:a16="http://schemas.microsoft.com/office/drawing/2014/main" val="4216150171"/>
                    </a:ext>
                  </a:extLst>
                </a:gridCol>
                <a:gridCol w="1104001">
                  <a:extLst>
                    <a:ext uri="{9D8B030D-6E8A-4147-A177-3AD203B41FA5}">
                      <a16:colId xmlns:a16="http://schemas.microsoft.com/office/drawing/2014/main" val="519870010"/>
                    </a:ext>
                  </a:extLst>
                </a:gridCol>
              </a:tblGrid>
              <a:tr h="2614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u="none" strike="noStrike" dirty="0">
                          <a:effectLst/>
                        </a:rPr>
                        <a:t>Municipio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u="none" strike="noStrike" dirty="0">
                          <a:effectLst/>
                        </a:rPr>
                        <a:t>Corregimiento / Vereda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0667338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1824815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Tarazá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El Guaimaró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0683504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Caucasia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Margento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63793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Caceres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5540247"/>
                  </a:ext>
                </a:extLst>
              </a:tr>
              <a:tr h="130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Ituango</a:t>
                      </a:r>
                      <a:endParaRPr lang="es-CO" sz="9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El Aro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8378889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Ituango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Santa Rita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6976494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Valdivia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Puerto Valdivia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5331861"/>
                  </a:ext>
                </a:extLst>
              </a:tr>
              <a:tr h="2614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Santa Rosa De Osos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Rio Grande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8705314"/>
                  </a:ext>
                </a:extLst>
              </a:tr>
              <a:tr h="2614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 Carlos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El Jordán / Vereda Juanes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5572896"/>
                  </a:ext>
                </a:extLst>
              </a:tr>
              <a:tr h="2406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Nariño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 Andrés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9977159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Maceo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La Floresta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9058399"/>
                  </a:ext>
                </a:extLst>
              </a:tr>
              <a:tr h="1752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Puerto Nare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La Sierra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281263"/>
                  </a:ext>
                </a:extLst>
              </a:tr>
              <a:tr h="130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Puerto Berrio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Cristalina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9994691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Puerto Berrio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Virginias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3889044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Amalfi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Portachuelo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4434966"/>
                  </a:ext>
                </a:extLst>
              </a:tr>
              <a:tr h="130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San Roque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 José del Nus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9368981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San Roque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Providencia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9093732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Segovia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Fraguas (Machuca)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307918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Támesis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 Pablo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2906800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Fredonia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La Mina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5882407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Andes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Santa Inés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5125620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Betulia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Cangrejo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03691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Buriticá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Tabacal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0492320"/>
                  </a:ext>
                </a:extLst>
              </a:tr>
              <a:tr h="130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Ebéjico</a:t>
                      </a:r>
                      <a:endParaRPr lang="es-CO" sz="9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Sevilla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8563675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Ebejico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El Brasil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724315"/>
                  </a:ext>
                </a:extLst>
              </a:tr>
              <a:tr h="2614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Dabeiba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Llano Grande La Nueva Habana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594647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Frontino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Murri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2210029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Mutatá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Pavarandó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3795907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Apartadó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Puerto Girón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273078"/>
                  </a:ext>
                </a:extLst>
              </a:tr>
              <a:tr h="1307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Turbo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Nueva Colonia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7130890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Turbo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Rio Grande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1492926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Turbo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Alto de Mulatos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9342541"/>
                  </a:ext>
                </a:extLst>
              </a:tr>
              <a:tr h="1307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Necoclí</a:t>
                      </a:r>
                      <a:endParaRPr lang="es-CO" sz="9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Mulatos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2956589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Necoclí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Zapata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1840888"/>
                  </a:ext>
                </a:extLst>
              </a:tr>
              <a:tr h="130714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err="1">
                          <a:effectLst/>
                        </a:rPr>
                        <a:t>Necoclí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Pueblo Nuevo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1061777"/>
                  </a:ext>
                </a:extLst>
              </a:tr>
              <a:tr h="1307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Carepa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Piedras Blancas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4709858"/>
                  </a:ext>
                </a:extLst>
              </a:tr>
              <a:tr h="2614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San Pedro de Uraba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El Tomate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000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50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D89BB5-125B-2A4D-A04F-326881CEB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9" r="12805"/>
          <a:stretch/>
        </p:blipFill>
        <p:spPr>
          <a:xfrm flipH="1">
            <a:off x="0" y="0"/>
            <a:ext cx="9155723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85C035-FF66-5D4C-9FE3-0475919DC8FD}"/>
              </a:ext>
            </a:extLst>
          </p:cNvPr>
          <p:cNvSpPr/>
          <p:nvPr/>
        </p:nvSpPr>
        <p:spPr>
          <a:xfrm>
            <a:off x="10310882" y="0"/>
            <a:ext cx="18804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6ABC90A-C2BB-46E8-174D-AA6579215EBA}"/>
              </a:ext>
            </a:extLst>
          </p:cNvPr>
          <p:cNvSpPr/>
          <p:nvPr/>
        </p:nvSpPr>
        <p:spPr>
          <a:xfrm>
            <a:off x="3528507" y="0"/>
            <a:ext cx="7084129" cy="685800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0"/>
                </a:schemeClr>
              </a:gs>
              <a:gs pos="6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2672AB2-4213-95FE-E407-D5237A224D75}"/>
              </a:ext>
            </a:extLst>
          </p:cNvPr>
          <p:cNvSpPr/>
          <p:nvPr/>
        </p:nvSpPr>
        <p:spPr>
          <a:xfrm>
            <a:off x="5485778" y="0"/>
            <a:ext cx="6705600" cy="6858000"/>
          </a:xfrm>
          <a:prstGeom prst="rect">
            <a:avLst/>
          </a:prstGeom>
          <a:gradFill>
            <a:gsLst>
              <a:gs pos="0">
                <a:srgbClr val="308335">
                  <a:alpha val="79650"/>
                </a:srgbClr>
              </a:gs>
              <a:gs pos="100000">
                <a:srgbClr val="09550E">
                  <a:alpha val="80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" name="Gráfico 25">
            <a:extLst>
              <a:ext uri="{FF2B5EF4-FFF2-40B4-BE49-F238E27FC236}">
                <a16:creationId xmlns:a16="http://schemas.microsoft.com/office/drawing/2014/main" id="{1A86C13B-F6B2-51E7-35ED-79675ED54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670" b="-4247"/>
          <a:stretch/>
        </p:blipFill>
        <p:spPr>
          <a:xfrm>
            <a:off x="6947338" y="5233374"/>
            <a:ext cx="3787936" cy="1051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84E6EA8-0080-C24A-A3B7-06BE7E5A697A}"/>
              </a:ext>
            </a:extLst>
          </p:cNvPr>
          <p:cNvSpPr txBox="1"/>
          <p:nvPr/>
        </p:nvSpPr>
        <p:spPr>
          <a:xfrm>
            <a:off x="5783162" y="2592380"/>
            <a:ext cx="6110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VIGENCIAS FUTURAS</a:t>
            </a:r>
          </a:p>
        </p:txBody>
      </p:sp>
    </p:spTree>
    <p:extLst>
      <p:ext uri="{BB962C8B-B14F-4D97-AF65-F5344CB8AC3E}">
        <p14:creationId xmlns:p14="http://schemas.microsoft.com/office/powerpoint/2010/main" val="165855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900E237-E5F4-4843-AA6D-E70E6711B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7" r="5109" b="274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7316464-FE21-EA43-9761-DBDE532AD8C3}"/>
              </a:ext>
            </a:extLst>
          </p:cNvPr>
          <p:cNvSpPr/>
          <p:nvPr/>
        </p:nvSpPr>
        <p:spPr>
          <a:xfrm>
            <a:off x="0" y="-13474"/>
            <a:ext cx="12192000" cy="6871473"/>
          </a:xfrm>
          <a:prstGeom prst="rect">
            <a:avLst/>
          </a:prstGeom>
          <a:solidFill>
            <a:schemeClr val="bg1">
              <a:alpha val="659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BBDB691-76C5-8C3F-CB94-263B4F8A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3455"/>
            <a:ext cx="6313012" cy="11215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4FD29A7-9774-1C8A-E11D-083F3040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0" r="12453"/>
          <a:stretch/>
        </p:blipFill>
        <p:spPr>
          <a:xfrm>
            <a:off x="0" y="353348"/>
            <a:ext cx="5391808" cy="15227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F2064C-4F7D-7246-9C2F-984C7DF46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897" y="3363723"/>
            <a:ext cx="3162300" cy="55434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522F738-5782-9EA8-81AF-5D1AB27D503C}"/>
              </a:ext>
            </a:extLst>
          </p:cNvPr>
          <p:cNvSpPr txBox="1"/>
          <p:nvPr/>
        </p:nvSpPr>
        <p:spPr>
          <a:xfrm>
            <a:off x="213265" y="5594125"/>
            <a:ext cx="52148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Convenio sedes indigenistas: Compromiso con la MINGA Indígena.</a:t>
            </a:r>
          </a:p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número de sedes a intervenir, beneficiarios  y valor por sede,  se definen de</a:t>
            </a:r>
          </a:p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 al alcance y a la ubicación, lo cual se determina en las visitas con EPM.</a:t>
            </a:r>
          </a:p>
        </p:txBody>
      </p:sp>
      <p:sp>
        <p:nvSpPr>
          <p:cNvPr id="12" name="Redondear rectángulo de esquina del mismo lado 11">
            <a:extLst>
              <a:ext uri="{FF2B5EF4-FFF2-40B4-BE49-F238E27FC236}">
                <a16:creationId xmlns:a16="http://schemas.microsoft.com/office/drawing/2014/main" id="{F2D1254B-93EE-F44C-BC99-D73AC3A6209C}"/>
              </a:ext>
            </a:extLst>
          </p:cNvPr>
          <p:cNvSpPr/>
          <p:nvPr/>
        </p:nvSpPr>
        <p:spPr>
          <a:xfrm>
            <a:off x="5518617" y="5009"/>
            <a:ext cx="6583617" cy="51763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543 Rectángulo">
            <a:extLst>
              <a:ext uri="{FF2B5EF4-FFF2-40B4-BE49-F238E27FC236}">
                <a16:creationId xmlns:a16="http://schemas.microsoft.com/office/drawing/2014/main" id="{EC6307E8-27EC-914E-A56C-BF37251952D3}"/>
              </a:ext>
            </a:extLst>
          </p:cNvPr>
          <p:cNvSpPr/>
          <p:nvPr/>
        </p:nvSpPr>
        <p:spPr>
          <a:xfrm>
            <a:off x="5623034" y="102601"/>
            <a:ext cx="62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Secretaría de Educación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7F6DDD-7F2C-3336-884B-C7FCA89BD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666" y="2136804"/>
            <a:ext cx="3162300" cy="1130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37B9F6-029A-CCCF-0F0C-EFE2E6221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897" y="4049752"/>
            <a:ext cx="3175000" cy="9017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E39EB7A-61CF-F74B-94B7-AEC83B8CB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592" y="600303"/>
            <a:ext cx="5888308" cy="60414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898B66-A8D5-834E-AC56-3FE0309727B4}"/>
              </a:ext>
            </a:extLst>
          </p:cNvPr>
          <p:cNvSpPr txBox="1"/>
          <p:nvPr/>
        </p:nvSpPr>
        <p:spPr>
          <a:xfrm>
            <a:off x="3794269" y="4300073"/>
            <a:ext cx="241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00444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| 27 Municipios</a:t>
            </a:r>
          </a:p>
        </p:txBody>
      </p:sp>
    </p:spTree>
    <p:extLst>
      <p:ext uri="{BB962C8B-B14F-4D97-AF65-F5344CB8AC3E}">
        <p14:creationId xmlns:p14="http://schemas.microsoft.com/office/powerpoint/2010/main" val="28771506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1139</Words>
  <Application>Microsoft Macintosh PowerPoint</Application>
  <PresentationFormat>Panorámica</PresentationFormat>
  <Paragraphs>502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Calibri Light</vt:lpstr>
      <vt:lpstr>Century Gothic</vt:lpstr>
      <vt:lpstr>Gotham Ultra</vt:lpstr>
      <vt:lpstr>Segoe UI Black</vt:lpstr>
      <vt:lpstr>Segoe UI Emoji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andrés tapias arbeláez</dc:creator>
  <cp:lastModifiedBy>andrés tapias arbeláez</cp:lastModifiedBy>
  <cp:revision>23</cp:revision>
  <dcterms:created xsi:type="dcterms:W3CDTF">2023-10-17T15:40:25Z</dcterms:created>
  <dcterms:modified xsi:type="dcterms:W3CDTF">2023-10-18T14:23:51Z</dcterms:modified>
</cp:coreProperties>
</file>